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5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62" y="39"/>
      </p:cViewPr>
      <p:guideLst>
        <p:guide orient="horz" pos="2755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 10136 0 0,'0'0'230'0'0,"1"-1"30"0"0,3-24 383 0 0,1 16 857 0 0,-5 9-1451 0 0,0 0 0 0 0,0 0 0 0 0,0 0 0 0 0,0 0 0 0 0,0 0-1 0 0,0 0 1 0 0,0 0 0 0 0,0 0 0 0 0,0 0 0 0 0,0 1 0 0 0,0-1 0 0 0,0 0 0 0 0,0 0 0 0 0,0 0 0 0 0,0 0 0 0 0,0 0-1 0 0,1 0 1 0 0,-1 0 0 0 0,0 0 0 0 0,0 0 0 0 0,0 0 0 0 0,0 0 0 0 0,0 0 0 0 0,0 0 0 0 0,0 0 0 0 0,0 0 0 0 0,0 0-1 0 0,0 1 1 0 0,1-1 0 0 0,-1 0 0 0 0,0 0 0 0 0,0 0 0 0 0,0 0 0 0 0,0 0 0 0 0,0 0 0 0 0,0 0 0 0 0,0 0 0 0 0,0 0-1 0 0,1 0 1 0 0,-1-1 0 0 0,0 1 0 0 0,0 0 0 0 0,0 0 0 0 0,0 0 0 0 0,0 0 0 0 0,0 0 0 0 0,0 0 0 0 0,0 0 0 0 0,0 0-1 0 0,0 0 1 0 0,1 0 0 0 0,-1 0 0 0 0,0 0 0 0 0,0 0 0 0 0,0 0 0 0 0,0 0 0 0 0,0 0 0 0 0,0-1 0 0 0,0 1 0 0 0,0 0-49 0 0,2 21 578 0 0,-1-16-415 0 0,-1 0-1 0 0,1 1 1 0 0,-1-1 0 0 0,0 0-1 0 0,-1 0 1 0 0,1 2-163 0 0,-2 2 68 0 0,0-3-60 0 0,1 0 1 0 0,0 1-1 0 0,0-1 0 0 0,1 0 0 0 0,0 1 0 0 0,0 0-8 0 0,0 2 0 0 0,0 0 0 0 0,-1-1 0 0 0,0 1 0 0 0,-2 4 0 0 0,2-5 0 0 0,-1 1 0 0 0,2-1 0 0 0,-1 1 0 0 0,1 0 0 0 0,0 0 0 0 0,0-2 0 0 0,0 0 0 0 0,0 0 0 0 0,0 0 0 0 0,-1 0 0 0 0,0 0 0 0 0,-1-1 0 0 0,0 5 0 0 0,-1-1 163 0 0,2 0-1 0 0,-1 1 0 0 0,1 4-162 0 0,-3 21 672 0 0,1-15-585 0 0,1-8-159 0 0,-1 1-1 0 0,0-1 0 0 0,-3 8 73 0 0,-2 17-880 0 0,6-29 836 0 0,2-8-12 0 0,0 1-1 0 0,-1-1 0 0 0,1 1 1 0 0,0-1-1 0 0,-1 1 0 0 0,1-1 1 0 0,0 0-1 0 0,0 1 0 0 0,0-1 0 0 0,0 1 1 0 0,1-1-1 0 0,-1 1 0 0 0,0-1 57 0 0,1 3-584 0 0,-1-3-870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7 250 8752 0 0,'0'0'673'0'0,"-1"2"-354"0"0,-4 28 1160 0 0,5-26-1428 0 0,0-1 1 0 0,0 1 0 0 0,0-1-1 0 0,1 1 1 0 0,-1-1 0 0 0,1 0-1 0 0,0 1 1 0 0,0-1 0 0 0,0 0-1 0 0,0 1 1 0 0,1-1 0 0 0,-1 0-1 0 0,2 1-51 0 0,8 17-157 0 0,-9-18 5 0 0,1 0 1 0 0,0-1-1 0 0,0 1 1 0 0,1-1-1 0 0,-1 1 0 0 0,0-1 1 0 0,1 0-1 0 0,-1 0 0 0 0,1-1 1 0 0,0 1-1 0 0,-1-1 1 0 0,1 0-1 0 0,0 0 0 0 0,3 1 152 0 0,-5-2-303 0 0,0 0-1 0 0,0-1 1 0 0,0 1 0 0 0,0 0-1 0 0,0-1 1 0 0,0 1-1 0 0,0-1 1 0 0,0 0-1 0 0,-1 0 1 0 0,2 0 303 0 0,1-5-2844 0 0</inkml:trace>
  <inkml:trace contextRef="#ctx0" brushRef="#br0" timeOffset="303.115">192 118 4608 0 0,'-3'-5'50'0'0,"1"0"-1"0"0,-1-1 1 0 0,1 1 0 0 0,0-1 0 0 0,1 1 0 0 0,-1-1-1 0 0,1 1 1 0 0,0-1 0 0 0,1-1-50 0 0,-1 3 404 0 0,1-1 0 0 0,-1 0 0 0 0,0 1 0 0 0,0-1 0 0 0,-1-1-404 0 0,-2-19 2662 0 0,2 18-490 0 0,-2 7-242 0 0,4 0-1886 0 0,-1 1 0 0 0,1-1 0 0 0,0 1 0 0 0,-1-1 1 0 0,1 1-1 0 0,0-1 0 0 0,-1 1 0 0 0,1-1 0 0 0,0 1 0 0 0,0-1 1 0 0,0 1-1 0 0,-1-1 0 0 0,1 1 0 0 0,0 0 0 0 0,0-1 0 0 0,0 1 1 0 0,0-1-1 0 0,0 1 0 0 0,0-1 0 0 0,0 1 0 0 0,0 0 0 0 0,0-1 1 0 0,0 1-45 0 0,1 9 26 0 0,0-1 0 0 0,-1 1 0 0 0,0 0 0 0 0,-1 5-26 0 0,0 15 0 0 0,-9 113 64 0 0,9-109 0 0 0,-4 27-64 0 0,3-41 0 0 0,1-1 0 0 0,2 7 0 0 0,-2 33 0 0 0,-2-9 0 0 0,3 0 0 0 0,2 6 0 0 0,2-7 0 0 0,-2-25 0 0 0,-1 1 0 0 0,-1 17 0 0 0,-8 53 117 0 0,8-91-106 0 0,-1-1-1 0 0,1 0 1 0 0,-1 1 0 0 0,1-1-1 0 0,0 0 1 0 0,1 1 0 0 0,-1-1-1 0 0,1 3-10 0 0,-4 13-756 0 0,3-19 302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03.4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307 225 14712 0 0,'0'0'1136'0'0,"0"-1"-747"0"0,-2-1-304 0 0,1 1 128 0 0,1 1 43 0 0,0 0 0 0 0,0 0-168 0 0,-1 0 0 0 0,1 0-1 0 0,-1 0 1 0 0,1 0 0 0 0,-1 0-1 0 0,1 1 1 0 0,-1-1 0 0 0,1 0-1 0 0,-1 0 1 0 0,1 0-1 0 0,-1 1 1 0 0,1-1 0 0 0,-1 0-1 0 0,1 1 1 0 0,0-1 0 0 0,-1 0-1 0 0,1 1 1 0 0,-1-1 0 0 0,1 0-1 0 0,0 1 1 0 0,-1-1-1 0 0,1 1-87 0 0,7 62 1494 0 0,-4-35-1132 0 0,1 4-76 0 0,2-3-109 0 0,4 8-64 0 0,-8-29-113 0 0,-1-1 0 0 0,0 0 0 0 0,0 1 0 0 0,0-1 0 0 0,-1 1 0 0 0,0-1 0 0 0,-1 8 0 0 0,0 8-13 0 0,-2 2-313 0 0,2-22 88 0 0,0 1-1 0 0,0-1 0 0 0,1 0 1 0 0,0 1-1 0 0,-1-1 1 0 0,1 0-1 0 0,1 1 0 0 0,-1-1 1 0 0,0 0-1 0 0,1 1 0 0 0,-1-1 1 0 0,1 0 238 0 0,1 0-692 0 0,0 1-160 0 0,-2 2-2468 0 0,0 6-1877 0 0</inkml:trace>
  <inkml:trace contextRef="#ctx0" brushRef="#br0" timeOffset="307.896">419 593 11168 0 0,'4'0'1016'0'0,"14"-2"5359"0"0,-22 2-2644 0 0,-1 2-5042 0 0,-9 5 1739 0 0,0-1 0 0 0,-1 0 0 0 0,0-1-1 0 0,-12 2-427 0 0,-27 9 445 0 0,17-3-436 0 0,-2-3-1 0 0,-5 1-8 0 0,-21 4-537 0 0,56-12 293 0 0,-1-1-1 0 0,0 0 0 0 0,1-1 1 0 0,-4 0 244 0 0,-8-4-6672 0 0,19 3 219 0 0</inkml:trace>
  <inkml:trace contextRef="#ctx0" brushRef="#br0" timeOffset="586.283">557 317 2760 0 0,'29'-50'272'0'0,"-24"35"-183"0"0,-5 12 1502 0 0,-1 0 1 0 0,1-1-1 0 0,-1 1 1 0 0,1 0-1 0 0,-1 0 0 0 0,0 0 1 0 0,0 0-1 0 0,0-1 0 0 0,-2 0-1591 0 0,3 4 78 0 0,-1-1 0 0 0,0 1 0 0 0,0-1 0 0 0,1 1 0 0 0,-1-1 0 0 0,0 1 0 0 0,0 0 0 0 0,0 0 0 0 0,0-1 0 0 0,1 1 0 0 0,-1 0 0 0 0,0 0 0 0 0,0 0 0 0 0,0 0 0 0 0,0 0 0 0 0,0 0-1 0 0,0 0 1 0 0,0 0-78 0 0,-20 1 786 0 0,19-1-699 0 0,-61 7 1085 0 0,-30 1-450 0 0,-87 0-128 0 0,151-7-534 0 0,-46 4 12 0 0,66-5-66 0 0,0 1-1 0 0,-1-2 1 0 0,1 1-1 0 0,0-1 0 0 0,-5-2-5 0 0,-27-1-167 0 0,40 4 19 0 0,1 0-318 0 0,20 9-6443 0 0,-7-3 585 0 0</inkml:trace>
  <inkml:trace contextRef="#ctx0" brushRef="#br0" timeOffset="882.262">1485 54 8752 0 0,'-65'-31'1942'0'0,"19"17"2350"0"0,30 11-3646 0 0,-1 0-1 0 0,0 2 0 0 0,0 0 0 0 0,0 1 1 0 0,-13 2-646 0 0,7-1 280 0 0,9-1 46 0 0,1 1 0 0 0,-1 1 0 0 0,-12 3-326 0 0,11-2 222 0 0,-12 4 162 0 0,0 1 1 0 0,1 0-1 0 0,0 2 0 0 0,-8 6-384 0 0,17-8 261 0 0,0 2 0 0 0,0 0 0 0 0,-6 6-261 0 0,17-11 32 0 0,1-1-1 0 0,0 1 1 0 0,0 0-1 0 0,1 0 1 0 0,0 0-1 0 0,-1 1 1 0 0,2 0-1 0 0,-1 0 0 0 0,1 0 1 0 0,0 0-1 0 0,-2 3-31 0 0,2-1 21 0 0,1-1 0 0 0,0 1 0 0 0,0 0 0 0 0,0 0 1 0 0,1 0-1 0 0,0 0 0 0 0,1 0 0 0 0,0 0 0 0 0,0 5-21 0 0,2 19 69 0 0,-2-19-40 0 0,1 0 1 0 0,0 0-1 0 0,2 3-29 0 0,0 0 29 0 0,0 0 15 0 0,1-1 0 0 0,6 16-44 0 0,20 47 0 0 0,-28-71 16 0 0,0 0 0 0 0,0 0-1 0 0,-1 1 1 0 0,1 0-16 0 0,-2-1 42 0 0,2 0 1 0 0,-1 0-1 0 0,1-1 0 0 0,1 5-42 0 0,-2-9 0 0 0,-1 1 0 0 0,1 0 1 0 0,-1-1-1 0 0,1 1 0 0 0,-1 0 0 0 0,0 0 0 0 0,0-1 0 0 0,0 1 0 0 0,-1 0 0 0 0,1-1 0 0 0,-1 1 0 0 0,1 0 0 0 0,-1-1 0 0 0,0 1 0 0 0,0-1 1 0 0,0 1-1 0 0,-1-1 0 0 0,1 1 0 0 0,0 0-238 0 0,-1-1 0 0 0,0 1 0 0 0,1 0 0 0 0,-1-1 0 0 0,0 1 0 0 0,0-1 0 0 0,-1 0 0 0 0,1 0 0 0 0,0 0 0 0 0,-1 0 0 0 0,1 0 0 0 0,-1 0 0 0 0,0-1 0 0 0,1 1 0 0 0,-1-1 0 0 0,-1 1 238 0 0,-11 2-1692 0 0,2 2-17 0 0</inkml:trace>
  <inkml:trace contextRef="#ctx0" brushRef="#br0" timeOffset="1186.882">648 533 10136 0 0,'-2'-1'86'0'0,"1"1"-1"0"0,-1-1 1 0 0,0 0 0 0 0,1 0 0 0 0,0-1 0 0 0,-1 1-1 0 0,1 0 1 0 0,0 0 0 0 0,-1-1 0 0 0,1 1 0 0 0,0-1 0 0 0,0 1-1 0 0,0-1 1 0 0,0 1 0 0 0,0-2-86 0 0,0 2 212 0 0,1-1-1 0 0,0 1 1 0 0,0 0 0 0 0,0 0-1 0 0,0 0 1 0 0,1 0-1 0 0,-1 0 1 0 0,0 0 0 0 0,0 0-1 0 0,1 0 1 0 0,-1 0 0 0 0,0 0-1 0 0,1 0 1 0 0,-1 0 0 0 0,1 0-1 0 0,0 0 1 0 0,-1 0-1 0 0,1 0 1 0 0,0 0 0 0 0,-1 0-1 0 0,1 1 1 0 0,0-1 0 0 0,0 0-1 0 0,0 0 1 0 0,-1 1 0 0 0,1-1-1 0 0,0 1 1 0 0,0-1-212 0 0,8-5 250 0 0,1 0 1 0 0,-1 0 0 0 0,1 1 0 0 0,0 1-1 0 0,0-1 1 0 0,1 1-251 0 0,19-5 1411 0 0,14-2-1411 0 0,-1 0 335 0 0,-16 5 32 0 0,0 1-1 0 0,12 1-366 0 0,12-3 587 0 0,-23 4-484 0 0,1 1 1 0 0,-1 2-1 0 0,7 1-103 0 0,10 0-144 0 0,-21-1-31 0 0,0 2-8 0 0</inkml:trace>
  <inkml:trace contextRef="#ctx0" brushRef="#br0" timeOffset="1490.467">1927 146 18167 0 0,'0'0'414'0'0,"0"0"56"0"0,0 0 32 0 0,0 0-61 0 0,0 2-292 0 0,13 33 186 0 0,-12-32-242 0 0,0 0 1 0 0,-1 0-1 0 0,1 0 1 0 0,0 0-1 0 0,-1 0 0 0 0,0 0 1 0 0,0 1-94 0 0,3 13 419 0 0,1 7 93 0 0,-1 0 0 0 0,-1 0-1 0 0,-1 2-511 0 0,2 23 441 0 0,-1-8-311 0 0,0-16 77 0 0,0 0 0 0 0,2 5-207 0 0,-1-20-7 0 0,-2-1-1 0 0,1 1 0 0 0,-1 0 1 0 0,-1 0-1 0 0,0-1 0 0 0,0 1 1 0 0,-1 0-1 0 0,-1 4 8 0 0,2-13-128 0 0,0 0 0 0 0,-1 0 0 0 0,1 0 0 0 0,-1 0-1 0 0,1 0 1 0 0,-1 0 0 0 0,1 0 0 0 0,-1 0 0 0 0,0-1 0 0 0,1 1 0 0 0,-1 0 0 0 0,0-1 0 0 0,0 1-1 0 0,1 0 1 0 0,-1 0 128 0 0,-8 3-4165 0 0,8-3 2745 0 0,-7 3-5683 0 0</inkml:trace>
  <inkml:trace contextRef="#ctx0" brushRef="#br0" timeOffset="1777.106">1674 395 17047 0 0,'-14'-5'779'0'0,"11"4"-15"0"0,5 1-489 0 0,4-2-111 0 0,1 1 1 0 0,-1 1-1 0 0,1-1 1 0 0,-1 1-1 0 0,4 1-164 0 0,-4-1 106 0 0,0 0 0 0 0,1 0 0 0 0,-1 0 0 0 0,3-1-106 0 0,15-1 88 0 0,3 2 32 0 0,130-3 504 0 0,-143 2-617 0 0,0-1 0 0 0,0-1 0 0 0,0 0-1 0 0,0 0 1 0 0,2-2-7 0 0,-7 1-701 0 0,1 0 1 0 0,-1 0-1 0 0,0-1 0 0 0,6-3 701 0 0,-5-1-1055 0 0</inkml:trace>
  <inkml:trace contextRef="#ctx0" brushRef="#br0" timeOffset="2131.508">2186 108 14712 0 0,'0'8'1121'0'0,"1"6"-906"0"0,1 0 0 0 0,0 0-1 0 0,2 0 1 0 0,-1-1 0 0 0,2 0 0 0 0,1 5-215 0 0,12 38 1281 0 0,-8-17-391 0 0,-4-18-308 0 0,-1 0-1 0 0,0 0 1 0 0,-2 0-1 0 0,0 0 1 0 0,-2 0-1 0 0,0 20-581 0 0,-2-28 231 0 0,1-6-156 0 0,0 1 0 0 0,-1 0-1 0 0,0-1 1 0 0,-2 6-75 0 0,3-12 14 0 0,0 0 0 0 0,-1 0 0 0 0,1 0 0 0 0,0 0 0 0 0,-1 1 1 0 0,1-1-1 0 0,-1 0 0 0 0,1 0 0 0 0,-1 0 0 0 0,0 0 0 0 0,1 0 0 0 0,-1 0 0 0 0,0-1 0 0 0,0 1 1 0 0,0 0-1 0 0,1 0 0 0 0,-1 0 0 0 0,0-1 0 0 0,0 1 0 0 0,0-1 0 0 0,0 1 0 0 0,0 0 0 0 0,-1-1 1 0 0,1 0-1 0 0,0 1 0 0 0,0-1 0 0 0,0 0 0 0 0,0 1 0 0 0,0-1 0 0 0,-2 0-14 0 0,2 0-4 0 0,1 0-1 0 0,-1 0 1 0 0,0-1-1 0 0,0 1 1 0 0,0 0-1 0 0,0 0 1 0 0,0-1-1 0 0,0 1 1 0 0,1-1-1 0 0,-1 1 1 0 0,0-1 0 0 0,0 1-1 0 0,1-1 1 0 0,-1 1-1 0 0,0-1 1 0 0,1 0-1 0 0,-1 1 1 0 0,0-1-1 0 0,1 0 1 0 0,-1 1-1 0 0,1-1 1 0 0,-1 0-1 0 0,1 0 1 0 0,0 0-1 0 0,-1 1 1 0 0,1-1-1 0 0,0 0 1 0 0,0 0-1 0 0,-1 0 1 0 0,1 0-1 0 0,0 0 5 0 0,-1-2-27 0 0,-1-5-128 0 0,1-1 1 0 0,0 0 0 0 0,0 1 0 0 0,1-1 0 0 0,0-7 154 0 0,0 10-119 0 0,0 2 36 0 0,1 1-1 0 0,0-1 1 0 0,0 1-1 0 0,0-1 1 0 0,0 1-1 0 0,1 0 1 0 0,-1-1-1 0 0,1 1 1 0 0,0 0-1 0 0,0 0 1 0 0,0 0-1 0 0,0 0 1 0 0,1 1-1 0 0,-1-1 1 0 0,1 0-1 0 0,0 1 1 0 0,0 0-1 0 0,-1 0 1 0 0,2-1 83 0 0,12-3-79 0 0,-13 9 80 0 0,-1-1 10 0 0,5 2 51 0 0,0 1 0 0 0,0 0 0 0 0,0 0-1 0 0,-1 0 1 0 0,0 1 0 0 0,0 0 0 0 0,5 6-62 0 0,-2-2 10 0 0,0-1 0 0 0,11 9-10 0 0,-5-6 131 0 0,1-1 0 0 0,0 0 0 0 0,1-2 1 0 0,0 1-1 0 0,1-2 0 0 0,0 0 0 0 0,6 0-131 0 0,-13-4 49 0 0,1-1 0 0 0,0 0 0 0 0,-1-1 0 0 0,1 0 0 0 0,0-1 1 0 0,0 0-1 0 0,0-1 0 0 0,4-1-49 0 0,-15 1 10 0 0,1 0-1 0 0,-1-1 1 0 0,0 1-1 0 0,0-1 1 0 0,1 1 0 0 0,-1-1-1 0 0,0 0 1 0 0,0 0 0 0 0,0 1-1 0 0,0-1 1 0 0,0 0-1 0 0,0 0 1 0 0,0 0 0 0 0,0 0-1 0 0,-1 0 1 0 0,1 0-1 0 0,0 0 1 0 0,0-1-10 0 0,11-22 16 0 0,-11 22-26 0 0,-1 1 4 0 0,0 0 0 0 0,0-1 1 0 0,0 1-1 0 0,1 0 1 0 0,-1 0-1 0 0,-1 0 1 0 0,1 0-1 0 0,0 0 0 0 0,0 0 1 0 0,0 0-1 0 0,0 0 1 0 0,-1 0-1 0 0,1 0 1 0 0,0 0-1 0 0,-1 0 0 0 0,1 0 1 0 0,-1 0-1 0 0,0 0 1 0 0,1 0-1 0 0,-1 0 1 0 0,1 0-1 0 0,-2 0 6 0 0,-1-5-31 0 0,2 4 22 0 0,0 0-1 0 0,1 0 1 0 0,-1 0-1 0 0,1 0 1 0 0,0 0-1 0 0,0 0 0 0 0,0 0 1 0 0,0 0-1 0 0,0 0 1 0 0,0 0-1 0 0,0 0 1 0 0,1 0-1 0 0,-1 0 1 0 0,1 0 9 0 0,-1-1-17 0 0,1 0 1 0 0,-1 1 0 0 0,1-1-1 0 0,-1 0 1 0 0,0 1 0 0 0,0-1-1 0 0,-1-2 17 0 0,-5-15-131 0 0,5 17 92 0 0,0 0-1 0 0,0 0 0 0 0,0 0 1 0 0,0 0-1 0 0,1-1 1 0 0,-1 1-1 0 0,1-3 40 0 0,0 4-6 0 0,0 0 0 0 0,-1 0 0 0 0,1 0-1 0 0,0 0 1 0 0,-1 1 0 0 0,1-1 0 0 0,-1 0 0 0 0,1 0-1 0 0,-1 1 1 0 0,0-1 0 0 0,0 0 0 0 0,0 1 0 0 0,0-1-1 0 0,0 1 1 0 0,0-1 0 0 0,0 1 0 0 0,-1-1 0 0 0,1 1-1 0 0,0 0 1 0 0,-1 0 0 0 0,0-1 6 0 0,-1-1-2 0 0,3 3 5 0 0,-1-1-1 0 0,0 1 0 0 0,1-1 0 0 0,-1 0 1 0 0,1 1-1 0 0,-1-1 0 0 0,0 1 1 0 0,1 0-1 0 0,-1-1 0 0 0,0 1 0 0 0,0 0 1 0 0,1-1-1 0 0,-1 1 0 0 0,0 0 0 0 0,0 0 1 0 0,0-1-1 0 0,1 1 0 0 0,-1 0 0 0 0,0 0 1 0 0,0 0-1 0 0,0 0 0 0 0,0 0 1 0 0,1 0-1 0 0,-1 0 0 0 0,0 1 0 0 0,0-1 1 0 0,0 0-1 0 0,1 0 0 0 0,-1 1 0 0 0,0-1 1 0 0,0 0-1 0 0,1 1 0 0 0,-1-1 1 0 0,0 0-1 0 0,1 1 0 0 0,-1-1 0 0 0,0 1 1 0 0,1 0-1 0 0,-1-1 0 0 0,1 1 0 0 0,-1-1 1 0 0,1 1-3 0 0,-3 3 20 0 0,1-1 0 0 0,0 1 0 0 0,-1 0 0 0 0,2-1 0 0 0,-1 1 0 0 0,0 3-20 0 0,1-7 4 0 0,0 5 16 0 0,0 0-1 0 0,0 0 0 0 0,0 1 1 0 0,1-1-1 0 0,-1 0 0 0 0,1 0 1 0 0,0 0-1 0 0,1 2-19 0 0,-1 24 21 0 0,0-28-21 0 0,0 0 0 0 0,0 0 0 0 0,0 0 0 0 0,1 0 0 0 0,-1 0 0 0 0,1 0 0 0 0,0-1 0 0 0,0 1 0 0 0,0 0 0 0 0,0 0 0 0 0,0 0 0 0 0,2 1 0 0 0,21 32 0 0 0,-20-31 0 0 0,1 1 0 0 0,1 0 0 0 0,0 0 0 0 0,0-1 0 0 0,1 1 0 0 0,-1-2 0 0 0,1 1 0 0 0,6 3 0 0 0,14 9 0 0 0,-20-13 0 0 0,0-1 0 0 0,1 0 0 0 0,-1 0 0 0 0,1 0 0 0 0,0-1 0 0 0,0-1 0 0 0,0 1 0 0 0,0-1 0 0 0,0 0 0 0 0,4-1 0 0 0,12 3 0 0 0,-11-2-189 0 0,-1-1 0 0 0,0 0 0 0 0,1-1 0 0 0,6-1 189 0 0,13-2-689 0 0,8 2-138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13.5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338 30 9072 0 0,'-41'-21'976'0'0,"40"20"-879"0"0,-1 1 0 0 0,0-1 0 0 0,1 1 0 0 0,-1-1 0 0 0,0 1 1 0 0,0-1-1 0 0,1 1 0 0 0,-1 0 0 0 0,0 0 0 0 0,0 0 0 0 0,-1 0-97 0 0,-15-2 1053 0 0,14 1-868 0 0,-1 1 0 0 0,0-1 0 0 0,0 1 0 0 0,1 0 0 0 0,-1 0 1 0 0,0 0-1 0 0,0 0 0 0 0,0 1 0 0 0,1 0 0 0 0,-1 0 0 0 0,0 0 0 0 0,1 1 0 0 0,-1 0-185 0 0,-7 2 260 0 0,0 2 0 0 0,0-1 0 0 0,1 1 1 0 0,-3 3-261 0 0,3-2 141 0 0,1 0 0 0 0,-1 1 1 0 0,2 1-1 0 0,-1 0 0 0 0,1 0 1 0 0,0 1-1 0 0,1 0 0 0 0,0 1 0 0 0,1-1 1 0 0,0 1-1 0 0,1 1 0 0 0,-4 6-141 0 0,8-9 135 0 0,0-1-1 0 0,0 1 1 0 0,0 0-1 0 0,1 5-134 0 0,-3 12 566 0 0,4-23-518 0 0,-1 0-1 0 0,1 0 1 0 0,-1 1-1 0 0,1-1 0 0 0,0 1 1 0 0,0-1-1 0 0,1 0 1 0 0,-1 1-1 0 0,1-1 0 0 0,-1 0 1 0 0,1 1-1 0 0,0-1 0 0 0,2 3-47 0 0,-2-4 20 0 0,0-1 0 0 0,0 1 0 0 0,0-1 0 0 0,0 1 0 0 0,1-1-1 0 0,-1 1 1 0 0,1-1 0 0 0,-1 0 0 0 0,1 1 0 0 0,-1-1 0 0 0,1 0 0 0 0,-1 0-1 0 0,1 0 1 0 0,0-1 0 0 0,0 1 0 0 0,-1 0 0 0 0,1-1 0 0 0,0 1-1 0 0,0-1 1 0 0,0 1 0 0 0,0-1 0 0 0,0 0 0 0 0,0 0 0 0 0,0 0-1 0 0,1 0-19 0 0,5 0 59 0 0,1-1-1 0 0,-1 0 1 0 0,1 0-1 0 0,-1-1 0 0 0,0 0 1 0 0,0 0-1 0 0,0-1 1 0 0,0 0-1 0 0,0-1 1 0 0,0 0-1 0 0,-1 0 0 0 0,0 0 1 0 0,0-1-1 0 0,0 0 1 0 0,0 0-1 0 0,-1-1 0 0 0,0 0 1 0 0,0 0-1 0 0,0-1 1 0 0,-1 1-1 0 0,2-4-58 0 0,1 0 41 0 0,0-1-1 0 0,8-7-40 0 0,-8 10 12 0 0,0-2 0 0 0,0 1 0 0 0,1-4-12 0 0,-7 10 5 0 0,0-1-1 0 0,0 1 1 0 0,0-1-1 0 0,-1 0 1 0 0,1 1-1 0 0,-1-1 0 0 0,0 0 1 0 0,-1 0-1 0 0,1 0 1 0 0,0 0-1 0 0,-1 0 1 0 0,0 0-5 0 0,0-1 28 0 0,0 0 1 0 0,1 1 0 0 0,0-1 0 0 0,-1 0 0 0 0,2 1-1 0 0,-1-1 1 0 0,1-1-29 0 0,-2 6 9 0 0,0-1-1 0 0,0 1 1 0 0,0 0-1 0 0,1-1 1 0 0,-1 1-1 0 0,0 0 1 0 0,0-1-1 0 0,0 1 1 0 0,0 0-1 0 0,0-1 1 0 0,0 1-1 0 0,0 0 1 0 0,0-1-1 0 0,0 1 1 0 0,0 0-1 0 0,0-1 1 0 0,0 1-1 0 0,-1 0 1 0 0,1-1-1 0 0,0 1 1 0 0,0 0 0 0 0,0-1-1 0 0,0 1 1 0 0,0 0-1 0 0,-1-1 1 0 0,1 1-9 0 0,0 0 4 0 0,0 0 0 0 0,-1 0 0 0 0,1 0 1 0 0,0 0-1 0 0,0 0 0 0 0,0 0 0 0 0,-1 0 0 0 0,1 0 1 0 0,0 0-1 0 0,0 0 0 0 0,-1 0 0 0 0,1 1 1 0 0,0-1-1 0 0,0 0 0 0 0,0 0 0 0 0,-1 0 1 0 0,1 0-1 0 0,0 0 0 0 0,0 0 0 0 0,0 1 0 0 0,0-1 1 0 0,-1 0-1 0 0,1 0 0 0 0,0 0 0 0 0,0 0 1 0 0,0 1-1 0 0,0-1 0 0 0,0 0 0 0 0,0 0 1 0 0,0 1-1 0 0,-1-1 0 0 0,1 0 0 0 0,0 0 1 0 0,0 0-1 0 0,0 1 0 0 0,0-1 0 0 0,0 0 0 0 0,0 0 1 0 0,0 1-5 0 0,-3 9 251 0 0,1 1 1 0 0,0 0 0 0 0,1-1 0 0 0,0 1 0 0 0,0 0-1 0 0,1 5-251 0 0,-1 2 286 0 0,1 15-107 0 0,0-31-179 0 0,0 0 0 0 0,0 0 0 0 0,1 0 0 0 0,-1 0 0 0 0,1 1 0 0 0,0-1 0 0 0,-1 0 0 0 0,1 0-1 0 0,0-1 1 0 0,0 1 0 0 0,0 0 0 0 0,1 1 0 0 0,3 4-109 0 0,1-1 0 0 0,0 0 0 0 0,0 0-1 0 0,0-1 1 0 0,1 0 109 0 0,-5-3-14 0 0,1 0 0 0 0,-1-1 0 0 0,0 1 0 0 0,1-1 0 0 0,-1 0 0 0 0,1 0 0 0 0,0 0 0 0 0,-1 0 0 0 0,1 0 0 0 0,0-1 0 0 0,0 1 0 0 0,-1-1 0 0 0,1 0 0 0 0,0 0 0 0 0,0 0 0 0 0,0 0 0 0 0,0 0 14 0 0,3-2 4 0 0,0 1-1 0 0,0-1 1 0 0,-1 0-1 0 0,1-1 0 0 0,0 1 1 0 0,-1-1-1 0 0,1 0 1 0 0,-1-1-1 0 0,0 1 0 0 0,0-1 1 0 0,0-1-4 0 0,13-11 108 0 0,-1 0 0 0 0,5-8-108 0 0,5-5 432 0 0,-17 19-1160 0 0,-1 1 1 0 0,11-7 727 0 0,-17 14-31 0 0,0 0 0 0 0,0 0-1 0 0,0 0 1 0 0,0 1 0 0 0,1-1-1 0 0,-1 1 1 0 0,1 0 0 0 0,-1 0 0 0 0,0 0-1 0 0,1 0 1 0 0,-1 0 0 0 0,1 1-1 0 0,0 0 32 0 0,8 2 1 0 0,-9 3 4 0 0,-2-3 0 0 0,2 5 8 0 0,1 0 0 0 0,-1 0 1 0 0,-1 0-1 0 0,1 0 0 0 0,-1 1 0 0 0,-1-1 0 0 0,1 0 0 0 0,-1 1 1 0 0,-1 0-1 0 0,1-1 0 0 0,-1 1 0 0 0,-1 7-13 0 0,0 2 227 0 0,-2-1 0 0 0,1 1 0 0 0,-2 0 0 0 0,0-1 0 0 0,-4 7-227 0 0,8-20 64 0 0,-1-1 0 0 0,0 1 1 0 0,1-1-1 0 0,-1 1 0 0 0,1 0 0 0 0,0-1 0 0 0,0 1 0 0 0,0 1-64 0 0,0-3-14 0 0,0 0-183 0 0,0-1-26 0 0,0 0 54 0 0,0 0 257 0 0,-2-11 532 0 0,3 4-666 0 0,1 0 0 0 0,-1 1 1 0 0,2 0-1 0 0,-1 0 1 0 0,1-1-1 0 0,0 1 0 0 0,0 1 1 0 0,2-3 45 0 0,32-43-3 0 0,-31 43 5 0 0,7-8-44 0 0,0 2-1 0 0,0 0 0 0 0,1 0 1 0 0,1 1-1 0 0,0 1 0 0 0,1 0 1 0 0,0 1-1 0 0,1 1 0 0 0,0 1 1 0 0,0 0-1 0 0,1 1 0 0 0,4 0 43 0 0,-2 1-65 0 0,-4 2-36 0 0,0 0-1 0 0,16-2 102 0 0,11 0-267 0 0,-30 3 260 0 0,1 2-1 0 0,0 0 1 0 0,-1 0-1 0 0,1 2 0 0 0,0-1 1 0 0,0 2-1 0 0,7 1 8 0 0,-16-1 59 0 0,14 1 122 0 0,-25 7-18 0 0,3-7-138 0 0,1 0 0 0 0,0-1 1 0 0,-1 1-1 0 0,1-1 0 0 0,-1 1 0 0 0,1-1 0 0 0,-1 0 0 0 0,0 0 1 0 0,0 0-1 0 0,-1 0-25 0 0,-33 8 146 0 0,20-6-132 0 0,-3 2 126 0 0,1 0 1 0 0,0 1-1 0 0,0 2 0 0 0,-9 4-140 0 0,17-6 75 0 0,3-3-60 0 0,0 1-1 0 0,0 0 1 0 0,1 1-1 0 0,0-1 1 0 0,0 2-1 0 0,-1 0-14 0 0,6-5 0 0 0,1 1-1 0 0,-1-1 1 0 0,1 1 0 0 0,0 0-1 0 0,0-1 1 0 0,-1 1 0 0 0,1 0-1 0 0,0 0 1 0 0,0 0 0 0 0,1 0-1 0 0,-1 0 1 0 0,0 0-1 0 0,1 0 1 0 0,-1 0 0 0 0,1 0-1 0 0,0 0 1 0 0,-1 0 0 0 0,1 0-1 0 0,0 0 1 0 0,0 1-1 0 0,1-1 1 0 0,-1 0 0 0 0,0 0-1 0 0,1 0 1 0 0,-1 0 0 0 0,1 0-1 0 0,0 1 1 0 0,2 3-40 0 0,0 0 0 0 0,0 0-1 0 0,1-1 1 0 0,0 1-1 0 0,0-1 1 0 0,0 0 0 0 0,0 0-1 0 0,1 0 1 0 0,0 0 0 0 0,0-1-1 0 0,1 0 1 0 0,-1 0-1 0 0,1-1 1 0 0,-1 1 0 0 0,1-1-1 0 0,1 0 41 0 0,10 5-158 0 0,1-1-1 0 0,0 0 0 0 0,0-1 0 0 0,0-2 0 0 0,3 1 159 0 0,6-1-1025 0 0,-1-1 0 0 0,1-1 0 0 0,26-2 1025 0 0,-35 0-654 0 0,19 0-609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14.0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330 596 5064 0 0,'-24'0'528'0'0,"-4"0"2466"0"0,18-1-963 0 0,0 0-1 0 0,0 2 0 0 0,0-1 1 0 0,0 1-1 0 0,-9 3-2030 0 0,5-1 153 0 0,1 0-1 0 0,0 2 1 0 0,1 0-1 0 0,-1 0 0 0 0,1 1 1 0 0,0 0-1 0 0,0 1 1 0 0,1 1-1 0 0,0 0 1 0 0,0 0-1 0 0,-3 5-152 0 0,6-5 180 0 0,0 0-1 0 0,0 1 1 0 0,1 0-1 0 0,-3 5-179 0 0,7-10 29 0 0,1 0 0 0 0,-1 1 0 0 0,1-1 0 0 0,0 1-1 0 0,1-1 1 0 0,-1 1 0 0 0,1 0 0 0 0,0-1 0 0 0,0 1 0 0 0,0 0-1 0 0,0 0 1 0 0,1 0-29 0 0,1-3 46 0 0,-1 1-1 0 0,1-1 0 0 0,-1 0 0 0 0,1 1 0 0 0,0-1 0 0 0,0 0 1 0 0,0 1-1 0 0,1-1 0 0 0,-1 0 0 0 0,0 0 0 0 0,1 0 0 0 0,-1 0 1 0 0,1 0-1 0 0,0-1 0 0 0,0 2-45 0 0,-1-2 57 0 0,0 0 0 0 0,0 0-1 0 0,1 0 1 0 0,-1 0 0 0 0,0 0 0 0 0,1 0-1 0 0,-1 0 1 0 0,1 0 0 0 0,-1 0 0 0 0,1-1-1 0 0,-1 1 1 0 0,1-1 0 0 0,-1 1 0 0 0,1-1-1 0 0,0 1 1 0 0,-1-1 0 0 0,1 0 0 0 0,0 0-1 0 0,-1 0 1 0 0,1 0 0 0 0,0 0 0 0 0,-1 0 0 0 0,1-1-1 0 0,1 1-56 0 0,6-4-10 0 0,62-26-382 0 0,-62 26 431 0 0,1-2 0 0 0,-1 1 0 0 0,-1-1 0 0 0,1-1 0 0 0,-1 1 0 0 0,2-4-39 0 0,18-15 165 0 0,-18 16-166 0 0,-1 1 0 0 0,0-1 0 0 0,0 0 0 0 0,-1-1 0 0 0,1-2 1 0 0,7-6 0 0 0,-8 13 0 0 0,0 9 0 0 0,-6-1 0 0 0,0 0 0 0 0,0 0 0 0 0,0 0 0 0 0,0 0 0 0 0,-1 0 0 0 0,1 0 0 0 0,-1 0 0 0 0,0 0 0 0 0,0 1 0 0 0,0-1 0 0 0,0 1 0 0 0,-1-1 0 0 0,1 0 0 0 0,-1 1 0 0 0,0-1 0 0 0,0 2 0 0 0,0 0 0 0 0,0-1 0 0 0,0 1 0 0 0,0-1 0 0 0,1 1 0 0 0,-1-1 0 0 0,1 2 0 0 0,0-2 0 0 0,0 0 0 0 0,-1 0 0 0 0,1 0 0 0 0,-1 0 0 0 0,0 0 0 0 0,-1 0 0 0 0,1 0 0 0 0,-1 2 0 0 0,1-3 0 0 0,-1 0 0 0 0,1 0 0 0 0,0-1 0 0 0,0 1 0 0 0,0 0 0 0 0,0 0 0 0 0,0 0 0 0 0,1 0 0 0 0,0 0 0 0 0,-1 0 0 0 0,1 0 0 0 0,1 1 0 0 0,4 21 0 0 0,-6-23-84 0 0,0 1-1 0 0,1-1 1 0 0,-1 1-1 0 0,1-1 1 0 0,-1 1-1 0 0,1-1 1 0 0,0 1-1 0 0,0-1 1 0 0,0 0-1 0 0,1 1 1 0 0,-1-1-1 0 0,0 0 1 0 0,1 0-1 0 0,-1 0 0 0 0,1 0 1 0 0,0 0-1 0 0,0-1 1 0 0,0 1-1 0 0,0 0 1 0 0,0-1-1 0 0,0 1 1 0 0,0-1-1 0 0,0 0 1 0 0,1 0-1 0 0,-1 0 1 0 0,0 0-1 0 0,1 0 1 0 0,1 0 84 0 0,-1-1-390 0 0,0 1 0 0 0,0-1 1 0 0,0 0-1 0 0,0-1 0 0 0,0 1 1 0 0,0 0-1 0 0,2-2 390 0 0,7 1-1362 0 0,-10 0 1209 0 0,-1 1-1 0 0,1 0 0 0 0,-1-1 0 0 0,1 1 0 0 0,-1-1 0 0 0,0 1 0 0 0,1-1 0 0 0,-1 0 0 0 0,0 1 0 0 0,1-1 0 0 0,-1 0 0 0 0,0 0 0 0 0,0 0 0 0 0,0 0 0 0 0,0 0 0 0 0,0 0 0 0 0,0 0 0 0 0,0-1 0 0 0,0 1 154 0 0,8-8-1272 0 0,19-11-3674 0 0</inkml:trace>
  <inkml:trace contextRef="#ctx0" brushRef="#br0" timeOffset="293.512">616 593 3680 0 0,'2'-1'17'0'0,"1"0"0"0"0,-1 1 0 0 0,0-1 0 0 0,0 0 1 0 0,0 0-1 0 0,0-1 0 0 0,0 1 0 0 0,0 0 0 0 0,0-1 0 0 0,0 1 0 0 0,-1-1 1 0 0,1 1-1 0 0,0-1 0 0 0,-1 0 0 0 0,1 0 0 0 0,-1 0 0 0 0,0 0 0 0 0,0 0 1 0 0,0 0-1 0 0,0 0 0 0 0,1-2-17 0 0,-2 3 232 0 0,0 1 1 0 0,0 0-1 0 0,0-1 0 0 0,0 1 1 0 0,0-1-1 0 0,0 1 1 0 0,1 0-1 0 0,-1-1 0 0 0,0 1 1 0 0,0 0-1 0 0,0-1 0 0 0,0 1 1 0 0,1 0-1 0 0,-1 0 1 0 0,0-1-1 0 0,0 1 0 0 0,1 0 1 0 0,-1-1-1 0 0,0 1 0 0 0,0 0 1 0 0,1 0-1 0 0,-1 0 1 0 0,0-1-1 0 0,1 1 0 0 0,-1 0 1 0 0,0 0-233 0 0,-5-1 7269 0 0,6 1-7161 0 0,-1 0 0 0 0,0 1 0 0 0,0-1 0 0 0,0 0 0 0 0,0 1 0 0 0,0-1 0 0 0,0 1 0 0 0,0-1 0 0 0,0 0 0 0 0,0 1 0 0 0,0-1 0 0 0,0 1 0 0 0,-1-1 0 0 0,1 0 0 0 0,0 1 0 0 0,0-1 0 0 0,0 1 0 0 0,0-1 0 0 0,-1 0 0 0 0,1 1 0 0 0,0-1 0 0 0,0 0 0 0 0,-1 1 0 0 0,1-1 0 0 0,0 0 0 0 0,0 0 0 0 0,-1 1 0 0 0,1-1 0 0 0,0 0 0 0 0,-1 0 0 0 0,1 1-108 0 0,-19 16 449 0 0,8-6-90 0 0,-3 6-115 0 0,11-13-191 0 0,0 0 0 0 0,0 0 0 0 0,0 0 0 0 0,-1 0 0 0 0,1-1 0 0 0,-1 0 0 0 0,-1 1-53 0 0,5-4 2 0 0,-7 5 87 0 0,0 0-1 0 0,0 0 1 0 0,0 0-1 0 0,1 1 0 0 0,0 0 1 0 0,0 0-1 0 0,-4 7-88 0 0,-9 8 263 0 0,16-19-235 0 0,1 0 0 0 0,-1 0 0 0 0,1 1 0 0 0,0-1 0 0 0,0 1 0 0 0,0-1 1 0 0,0 1-1 0 0,0 0 0 0 0,1 0 0 0 0,-1 0 0 0 0,1 0 0 0 0,0 0 0 0 0,0 0 0 0 0,-1 3-28 0 0,-5 18 140 0 0,6-20-140 0 0,-1 0 0 0 0,1-1 1 0 0,0 1-1 0 0,0 0 0 0 0,0 0 1 0 0,1 0-1 0 0,-1 0 1 0 0,1 0-1 0 0,0 0 0 0 0,0 0 1 0 0,1 0-1 0 0,-1 0 0 0 0,1 0 0 0 0,-1-2 0 0 0,1 0 0 0 0,0 0 0 0 0,-1-1 0 0 0,1 1 0 0 0,0 0 0 0 0,0-1 0 0 0,0 1 0 0 0,0-1 0 0 0,0 1 0 0 0,0-1 0 0 0,1 1 0 0 0,-1-1 0 0 0,0 0 0 0 0,1 1 0 0 0,2 0 0 0 0,0 0 0 0 0,0 0 0 0 0,0 0 0 0 0,0-1 0 0 0,2 1 0 0 0,-4-1 0 0 0,7 2 25 0 0,3 1-147 0 0,1 0 0 0 0,-1 0 0 0 0,1-1 1 0 0,2-1 121 0 0,-10-1-197 0 0,-1-1 1 0 0,1 0-1 0 0,-1 0 1 0 0,1 0-1 0 0,-1-1 1 0 0,1 0-1 0 0,-1 0 1 0 0,1 0-1 0 0,-1 0 1 0 0,0-1-1 0 0,1 1 1 0 0,-1-1-1 0 0,3-2 197 0 0,-2 1-461 0 0,1 1 1 0 0,-1 0-1 0 0,0 0 0 0 0,4 0 461 0 0,7-3-1576 0 0,11-7-4779 0 0</inkml:trace>
  <inkml:trace contextRef="#ctx0" brushRef="#br0" timeOffset="1345.268">1091 497 12896 0 0,'-2'-1'114'0'0,"0"1"0"0"0,-1-1 0 0 0,1 1 0 0 0,-1 0 0 0 0,1 0 0 0 0,-1 0 0 0 0,1 0 0 0 0,-1 0 0 0 0,1 0 0 0 0,-1 1 0 0 0,1-1 0 0 0,-1 1 1 0 0,1-1-1 0 0,0 1 0 0 0,-1 0 0 0 0,1 0 0 0 0,0 0 0 0 0,-2 2-114 0 0,-16 8 1317 0 0,16-9-1101 0 0,0 0 0 0 0,0 0 0 0 0,1 0-1 0 0,-1 1 1 0 0,1-1 0 0 0,0 1 0 0 0,-3 2-216 0 0,-15 13 802 0 0,18-16-705 0 0,1 0 1 0 0,-1 0 0 0 0,0 0 0 0 0,1 1 0 0 0,0-1 0 0 0,-1 1 0 0 0,1 0 0 0 0,0 0 0 0 0,0-1 0 0 0,0 1-1 0 0,1 1-97 0 0,-20 28 524 0 0,16-26-390 0 0,1 1 1 0 0,-1 0-1 0 0,1 0 0 0 0,1 0 1 0 0,-1 0-1 0 0,1 0 0 0 0,-1 5-134 0 0,-3 7 401 0 0,6-17-288 0 0,0 1 1 0 0,0-1-1 0 0,0 0 0 0 0,0 1 0 0 0,1-1 1 0 0,-1 0-1 0 0,1 1 0 0 0,-1-1 1 0 0,1 1-1 0 0,0-1 0 0 0,0 1 0 0 0,0 1-113 0 0,0-3 56 0 0,0 1 0 0 0,0 0 0 0 0,0 0-1 0 0,0-1 1 0 0,-1 1 0 0 0,1 0 0 0 0,-1-1-1 0 0,1 1 1 0 0,-1 0 0 0 0,0 0-56 0 0,0-1 2 0 0,1 0 1 0 0,0-1-1 0 0,-1 1 1 0 0,1 0-1 0 0,0 0 0 0 0,-1-1 1 0 0,1 1-1 0 0,0 0 1 0 0,0 0-1 0 0,0 0 1 0 0,-1 0-1 0 0,1 0 0 0 0,0-1 1 0 0,0 1-1 0 0,0 0 1 0 0,1 0-1 0 0,-1 0 1 0 0,0 0-1 0 0,0 0 0 0 0,0-1 1 0 0,1 1-1 0 0,-1 0 1 0 0,0 0-1 0 0,1 0 1 0 0,-1-1-1 0 0,0 1 0 0 0,1 0 1 0 0,-1-1-1 0 0,1 1 1 0 0,0 0-1 0 0,-1-1 0 0 0,1 1 1 0 0,-1 0-1 0 0,2 0-2 0 0,0 1 0 0 0,-1 0 0 0 0,1 0 0 0 0,0 0 0 0 0,-1 1 0 0 0,1-1 0 0 0,-1 0 0 0 0,1 3 0 0 0,0-2 0 0 0,-1 0 0 0 0,0-1 0 0 0,1 1 0 0 0,0-1 0 0 0,-1 0 0 0 0,1 1 0 0 0,2 0 0 0 0,44 30 0 0 0,-45-31 0 0 0,-1-1 0 0 0,1 1 0 0 0,0-1 0 0 0,0 1 0 0 0,0-1 0 0 0,0 0 0 0 0,0 0 0 0 0,0-1 0 0 0,1 1 0 0 0,0 0 0 0 0,38 3 0 0 0,-26-3 0 0 0,-11-1 0 0 0,0 0 0 0 0,0-1 0 0 0,-1 0 0 0 0,1 0 0 0 0,0 0 0 0 0,-1 0 0 0 0,1-1 0 0 0,0 0 0 0 0,-1 0 0 0 0,2-1 0 0 0,10-3 0 0 0,16-11 0 0 0,-8 4 0 0 0,6-1 0 0 0,-2-1 0 0 0,14-10 0 0 0,-29 11 0 0 0,-11 12 0 0 0,-1 0 0 0 0,0 1 0 0 0,0-1 0 0 0,1 1 0 0 0,-1-1 0 0 0,1 1 0 0 0,-1 0 0 0 0,1 0 0 0 0,-1 0 0 0 0,2-1 0 0 0,4-1 0 0 0,-6 3 0 0 0,0 0 0 0 0,0 0 0 0 0,0-1 0 0 0,0 1 0 0 0,0 0 0 0 0,0-1 0 0 0,0 1 0 0 0,0-1 0 0 0,0 1 0 0 0,0-1 0 0 0,0 1 0 0 0,0-1 0 0 0,-1 0 0 0 0,1 1 0 0 0,0-1 0 0 0,0 0 0 0 0,-1 0 0 0 0,1 0 0 0 0,-1 1 0 0 0,1-1 0 0 0,-1 0 0 0 0,1 0 0 0 0,-1 0 0 0 0,1 0 0 0 0,-1 0 0 0 0,0 0 0 0 0,1 0 0 0 0,-1 0 0 0 0,0-1 0 0 0,5-16 0 0 0,-16 6 0 0 0,9 9 0 0 0,7-3 0 0 0,4 0 0 0 0,-1 3 0 0 0,-10-1 0 0 0,4-1 0 0 0,2-1 0 0 0,-4 6 0 0 0,0 0 0 0 0,0 0 0 0 0,0-1 0 0 0,0 1 0 0 0,0 0-1 0 0,1 0 1 0 0,-1-1 0 0 0,0 1 0 0 0,0 0 0 0 0,0 0 0 0 0,0-1-1 0 0,0 1 1 0 0,-1 0 0 0 0,1-1 0 0 0,0 1 0 0 0,0 0 0 0 0,0 0 0 0 0,0-1-1 0 0,0 1 1 0 0,0 0 0 0 0,0 0 0 0 0,0 0 0 0 0,-1-1 0 0 0,1 1-1 0 0,0 0 1 0 0,0 0 0 0 0,0 0 0 0 0,0-1 0 0 0,-1 1 0 0 0,1 0 0 0 0,0 0-1 0 0,0 0 1 0 0,0-1 100 0 0,1-4 0 0 0,-1 1 12 0 0,10-5-59 0 0,-5 5-53 0 0,-7 2 0 0 0,0 2 0 0 0,1 1 0 0 0,0-1 0 0 0,-1 0 0 0 0,1 1 0 0 0,0-1 0 0 0,0 1 0 0 0,-1-1 0 0 0,1 1 0 0 0,0 0 0 0 0,0 0 0 0 0,0-1 0 0 0,0 1 0 0 0,0 0 0 0 0,0 0 0 0 0,-1 1 0 0 0,1 0 0 0 0,-1-1 0 0 0,0 1 0 0 0,0-1 0 0 0,0 0 0 0 0,0 1 0 0 0,0-1 0 0 0,0 0 0 0 0,-1 0 0 0 0,-4 2 0 0 0,4-2 0 0 0,-1 0 0 0 0,0 0 0 0 0,1 0 0 0 0,-1 1 0 0 0,1 0 0 0 0,0 0 0 0 0,-1 0 0 0 0,1 0 0 0 0,0 0 0 0 0,0 1 0 0 0,0-1 0 0 0,0 1 0 0 0,-4 3 0 0 0,-7 8 0 0 0,13-13 0 0 0,1-1 0 0 0,-1 1 0 0 0,1-1 0 0 0,0 1 0 0 0,-1 0 0 0 0,1-1 0 0 0,0 1 0 0 0,-1-1 0 0 0,1 1 0 0 0,0 0 0 0 0,0-1 0 0 0,0 1 0 0 0,0 0 0 0 0,-1-1 0 0 0,1 1 0 0 0,0 0 0 0 0,0-1 0 0 0,0 1 0 0 0,0 0 0 0 0,0-1 0 0 0,1 1 0 0 0,-1 0 0 0 0,0-1 0 0 0,0 2 0 0 0,2 1 0 0 0,-1-2 0 0 0,-1 0 0 0 0,1-1 0 0 0,-1 1 0 0 0,0 0 0 0 0,1 0 0 0 0,-1 0 0 0 0,0-1 0 0 0,1 1 0 0 0,-1 0 0 0 0,0 0 0 0 0,0 0 0 0 0,0 0 0 0 0,1-1 0 0 0,-1 1 0 0 0,0 0 0 0 0,0 0 0 0 0,-1 0 0 0 0,1 0 0 0 0,0 0 0 0 0,0 0 0 0 0,0-1 0 0 0,0 1 0 0 0,-1 0 0 0 0,1 0 0 0 0,0 0 0 0 0,-1-1 0 0 0,1 1 0 0 0,-1 0 0 0 0,1 0 0 0 0,-1-1 0 0 0,1 1 0 0 0,-1 0 0 0 0,1-1 0 0 0,-1 1 0 0 0,0-1 0 0 0,1 1 1 0 0,-1-1-1 0 0,1 1 0 0 0,0-1 0 0 0,-1 1 1 0 0,1-1-1 0 0,0 1 0 0 0,-1-1 0 0 0,1 1 1 0 0,0-1-1 0 0,0 1 0 0 0,0-1 1 0 0,-1 1-1 0 0,1-1 0 0 0,0 1 0 0 0,0 0 1 0 0,0-1-1 0 0,0 1 0 0 0,0-1 1 0 0,0 1-1 0 0,0-1 0 0 0,0 1 0 0 0,0 0 1 0 0,0-1-1 0 0,0 1 0 0 0,1-1 0 0 0,-1 1 1 0 0,0-1-1 0 0,0 1 0 0 0,0-1 1 0 0,1 1-1 0 0,-1-1 0 0 0,0 1 0 0 0,1 0 2 0 0,-1-1 0 0 0,0 0 0 0 0,0 1 0 0 0,0-1 0 0 0,0 1 0 0 0,0-1 0 0 0,0 1 0 0 0,0-1 0 0 0,0 0 0 0 0,0 1 0 0 0,0-1 0 0 0,0 1 0 0 0,0-1 0 0 0,0 1 0 0 0,0-1 0 0 0,0 1 0 0 0,-1-1 0 0 0,1 0 0 0 0,0 1 0 0 0,0-1 0 0 0,0 1 0 0 0,-1-1 0 0 0,1 0 0 0 0,0 1 0 0 0,0-1 0 0 0,-1 0 0 0 0,1 1 0 0 0,0-1 0 0 0,-1 0 0 0 0,1 1-2 0 0,-1-1 2 0 0,1 0 0 0 0,0 1 0 0 0,-1-1 0 0 0,1 0 0 0 0,0 1 0 0 0,-1-1 0 0 0,1 1 0 0 0,0-1 0 0 0,-1 0 0 0 0,1 1 0 0 0,0-1 0 0 0,0 1 0 0 0,0-1 0 0 0,0 1 0 0 0,-1-1 0 0 0,1 1 0 0 0,0-1 0 0 0,0 1 0 0 0,0-1 0 0 0,0 1 0 0 0,0 0 1 0 0,0-1-1 0 0,0 1 0 0 0,0-1-2 0 0,8 22-78 0 0,-7-20 59 0 0,1 0 0 0 0,-1-1 0 0 0,0 1 0 0 0,1-1 0 0 0,-1 1 0 0 0,1-1 1 0 0,-1 1-1 0 0,1-1 0 0 0,0 0 0 0 0,0 0 0 0 0,1 1 19 0 0,5 3-56 0 0,-7-4 52 0 0,0 0 0 0 0,1 1-1 0 0,-1-1 1 0 0,1 0 0 0 0,-1 0-1 0 0,1 0 1 0 0,0-1 0 0 0,-1 1-1 0 0,1 0 1 0 0,0-1 0 0 0,-1 1-1 0 0,1-1 1 0 0,0 1 0 0 0,0-1-1 0 0,0 0 1 0 0,0 0 0 0 0,-1 0 0 0 0,1 0-1 0 0,0 0 5 0 0,6 0-6 0 0,14 0 6 0 0,-1 0 0 0 0,1-2 0 0 0,0 0 0 0 0,-1-2 0 0 0,1 0 0 0 0,-1-2 0 0 0,0 0 0 0 0,-1-1 0 0 0,13-7 0 0 0,-28 11 1 0 0,-1 1-1 0 0,1-1 0 0 0,-1 0 0 0 0,1 0 1 0 0,-1-1-1 0 0,1 0 0 0 0,19-15-23 0 0,0 6-64 0 0,-17 10 52 0 0,-1 0-1 0 0,0-1 1 0 0,1 0-1 0 0,-1 0 1 0 0,-1 0-1 0 0,1-1 1 0 0,-1 0-1 0 0,2-1 36 0 0,8-12-144 0 0,-2 5-70 0 0,-2-1 0 0 0,1 0-1 0 0,-2-1 1 0 0,0 0 0 0 0,0-1 0 0 0,-2 1-1 0 0,4-11 215 0 0,-11 22-3 0 0,10-23-138 0 0,-3 0-1 0 0,0-1 0 0 0,2-18 142 0 0,-9 37-112 0 0,4-39-118 0 0,-5 44 272 0 0,0 1 0 0 0,0-1 0 0 0,0 0 0 0 0,-1 1 0 0 0,1-1 0 0 0,-1 0 0 0 0,0 1 0 0 0,0-1 0 0 0,-1 1 0 0 0,1-1 0 0 0,-1 0-42 0 0,-4-14 215 0 0,6 16-215 0 0,-1 1 1 0 0,1 0 0 0 0,0-1-1 0 0,0 1 1 0 0,-1 0-1 0 0,1-1 1 0 0,-1 1 0 0 0,1 0-1 0 0,-1 0 1 0 0,0-1-1 0 0,0 1 1 0 0,1 0 0 0 0,-1 0-1 0 0,0 0 1 0 0,0 0-1 0 0,-1-1 0 0 0,1 1 0 0 0,-1-1 0 0 0,0 1 0 0 0,1 0 0 0 0,-1 0 0 0 0,0 0 0 0 0,0-1 0 0 0,0 2 0 0 0,1-1 0 0 0,-1 0 0 0 0,0 0 0 0 0,-2 0 0 0 0,3 1 0 0 0,0 0 0 0 0,0 0 0 0 0,-1 0 0 0 0,1 1 0 0 0,0-1 0 0 0,0 0 0 0 0,-1 0 0 0 0,1 1 0 0 0,0-1 0 0 0,0 1 0 0 0,0-1 0 0 0,0 1 0 0 0,0-1 0 0 0,-1 1 0 0 0,1 0 0 0 0,0-1 0 0 0,0 1 0 0 0,0 0 0 0 0,1 0 0 0 0,-1 0 0 0 0,-5 7 0 0 0,5-5 0 0 0,-1 0 0 0 0,-1 1 0 0 0,1-1 0 0 0,0 0 0 0 0,-1 0 0 0 0,-1 1 0 0 0,2-3 0 0 0,1 1 0 0 0,-1 0 0 0 0,0 0 0 0 0,1 0 0 0 0,-1 0 0 0 0,1 0 0 0 0,0 0 0 0 0,0 1 0 0 0,-1-1 0 0 0,2 0 0 0 0,-1 0 0 0 0,0 1 0 0 0,0-1 0 0 0,1 1 0 0 0,-1-1 0 0 0,1 1 0 0 0,0-1 0 0 0,-1 3 0 0 0,1 6 0 0 0,-1-1 0 0 0,-1 1 0 0 0,0 2 0 0 0,0-6 0 0 0,0 0 0 0 0,1 0 0 0 0,1-1 0 0 0,-1 1 0 0 0,1 0 0 0 0,0 0 0 0 0,0 0 0 0 0,1 0 0 0 0,1 2 0 0 0,0 2 0 0 0,0 0 0 0 0,0 1 0 0 0,-1-1 0 0 0,-1 1 0 0 0,0 6 0 0 0,0-12 0 0 0,1 0 0 0 0,0 0 0 0 0,0 0 0 0 0,1 1 0 0 0,-1-2 0 0 0,2 1 0 0 0,-1 0 0 0 0,1 1 0 0 0,9 28 0 0 0,-9-24 0 0 0,1 1 0 0 0,1-1 0 0 0,-1 0 0 0 0,3 1 0 0 0,6 18 0 0 0,-11-27-1 0 0,0 0-1 0 0,-1-1 0 0 0,1 1 1 0 0,0 0-1 0 0,0-1 0 0 0,0 0 1 0 0,1 1-1 0 0,-1-1 1 0 0,0 0-1 0 0,1 0 0 0 0,0 0 1 0 0,-1 0-1 0 0,3 0 2 0 0,2 2 195 0 0,0-1 0 0 0,0 0 0 0 0,0 0 0 0 0,0 0 0 0 0,4-1-195 0 0,0 1 45 0 0,1-1 1 0 0,0-1 0 0 0,0 0 0 0 0,0-1 0 0 0,0 0-1 0 0,0-1 1 0 0,0 0 0 0 0,-1-1 0 0 0,1 0-1 0 0,0-1 1 0 0,-1-1 0 0 0,0 1 0 0 0,0-2 0 0 0,0 1-1 0 0,0-2 1 0 0,-1 1 0 0 0,1-2 0 0 0,-1 1-1 0 0,-1-1 1 0 0,1-1 0 0 0,-2 0 0 0 0,1 0 0 0 0,-1 0-1 0 0,3-4-45 0 0,0-3-134 0 0,0 0-1 0 0,-1 0 1 0 0,-1-1 0 0 0,0-1-1 0 0,1-4 135 0 0,-9 18-7 0 0,0 1 0 0 0,0-1 0 0 0,-1 0 0 0 0,1 0-1 0 0,-1 0 1 0 0,0 0 0 0 0,0 0 0 0 0,0 0 0 0 0,0 0 0 0 0,0 0-1 0 0,0 0 1 0 0,-1 0 0 0 0,0 0 0 0 0,0-1 7 0 0,1 3 0 0 0,0 0 0 0 0,-1 0-1 0 0,1 0 1 0 0,0 0 0 0 0,-1 0 0 0 0,1 0 0 0 0,-1 0-1 0 0,1 0 1 0 0,-1 0 0 0 0,1 1 0 0 0,-1-1 0 0 0,1 0 0 0 0,-1 0-1 0 0,0 1 1 0 0,0-1 0 0 0,1 0 0 0 0,-1 1 0 0 0,0-1-1 0 0,0 1 1 0 0,0-1 0 0 0,0 1 0 0 0,0-1 0 0 0,1 1 0 0 0,-1 0-1 0 0,0-1 1 0 0,0 1 0 0 0,0 0 0 0 0,0 0 0 0 0,0 0-1 0 0,0-1 1 0 0,0 1 0 0 0,0 0 0 0 0,0 0 0 0 0,0 1 0 0 0,0-1-1 0 0,0 0 1 0 0,0 0 0 0 0,0 0 0 0 0,0 1 0 0 0,0-1-1 0 0,0 0 1 0 0,-1 1 0 0 0,-2 2 6 0 0,-1-1 0 0 0,1 1 0 0 0,0 0 0 0 0,-1 0 0 0 0,1 1 0 0 0,1-1 1 0 0,-1 1-1 0 0,0 0 0 0 0,1 0 0 0 0,0 0 0 0 0,0 0 0 0 0,0 1 0 0 0,-1 1-6 0 0,-5 11-4 0 0,1 0 1 0 0,-6 18 3 0 0,14-34 0 0 0,-3 7 0 0 0,1 0 0 0 0,0 1 0 0 0,1-1 0 0 0,-1 1 0 0 0,2-1 0 0 0,-1 0 0 0 0,1 1 0 0 0,0-1 0 0 0,1 1 0 0 0,0-1 0 0 0,1 1 0 0 0,0 0 0 0 0,-1-5 30 0 0,1 0 0 0 0,0-1-1 0 0,1 1 1 0 0,-1-1 0 0 0,1 0 0 0 0,-1 0-1 0 0,1 0 1 0 0,0 0 0 0 0,0 0 0 0 0,1 0-1 0 0,-1-1 1 0 0,0 0 0 0 0,1 1-1 0 0,-1-1 1 0 0,1 0 0 0 0,0-1 0 0 0,3 2-30 0 0,4-1-9 0 0,0 0 0 0 0,0 0 1 0 0,0-1-1 0 0,0-1 1 0 0,0 0-1 0 0,0 0 1 0 0,0-1-1 0 0,0 0 1 0 0,-1-1-1 0 0,7-2 9 0 0,6-3-796 0 0,0 0-1 0 0,-1-2 1 0 0,0 0 0 0 0,8-5 796 0 0,-4-2-1260 0 0,-2-1-11 0 0</inkml:trace>
  <inkml:trace contextRef="#ctx0" brushRef="#br0" timeOffset="2424.761">2579 492 13824 0 0,'-4'3'84'0'0,"1"-1"0"0"0,-1 1 0 0 0,1 1 0 0 0,-1-1 0 0 0,1 0 0 0 0,0 1 0 0 0,0 0 0 0 0,0-1 0 0 0,1 1 0 0 0,-1 0 0 0 0,1 1 0 0 0,0-1 0 0 0,0 0 0 0 0,1 1 0 0 0,-1-1 0 0 0,1 1 0 0 0,0-1 0 0 0,-1 5-84 0 0,-4 22 76 0 0,4-24-13 0 0,1 1 0 0 0,-1-1 0 0 0,1 1 0 0 0,0 3-63 0 0,2 28 1842 0 0,0 0 1 0 0,7 30-1843 0 0,-8-69 97 0 0,0 1 1 0 0,1 0-1 0 0,-1 0 1 0 0,0 0-1 0 0,1-1 0 0 0,-1 1 1 0 0,0 0-1 0 0,1-1 1 0 0,-1 1-1 0 0,1 0 1 0 0,-1-1-1 0 0,1 1 1 0 0,-1 0-1 0 0,1-1 0 0 0,0 1 1 0 0,-1-1-1 0 0,1 1 1 0 0,0-1-1 0 0,-1 0 1 0 0,1 1-1 0 0,0-1-97 0 0,1 1 3 0 0,-1 0 117 0 0,-7-11 873 0 0,2 0-896 0 0,0-1 0 0 0,1 1 0 0 0,1-1 0 0 0,0 0-1 0 0,0 0 1 0 0,1 0 0 0 0,1 0 0 0 0,-1 0-1 0 0,2 0 1 0 0,0-4-97 0 0,2 2 0 0 0,0-1 0 0 0,1 1 0 0 0,0 0 0 0 0,1 0 0 0 0,1 0 0 0 0,0 0 0 0 0,0 1 0 0 0,4-3 0 0 0,-5 7-88 0 0,0 1 0 0 0,1 0-1 0 0,0 0 1 0 0,1 1-1 0 0,-1-1 1 0 0,1 1 0 0 0,0 1-1 0 0,1-1 1 0 0,-1 1 0 0 0,1 0-1 0 0,0 1 1 0 0,1 0-1 0 0,-1 1 1 0 0,1-1 0 0 0,-1 1-1 0 0,1 1 1 0 0,0 0-1 0 0,0 0 1 0 0,0 1 0 0 0,0 0-1 0 0,3 0 89 0 0,21-1-798 0 0,-1 1 0 0 0,1 1-1 0 0,-1 2 1 0 0,14 3 798 0 0,-11 2-817 0 0,-18-3 270 0 0,0-1 0 0 0,1-1 1 0 0,10 0 546 0 0,-19-3 54 0 0,-11-1 271 0 0,1 2-271 0 0,-1-1 0 0 0,1 1 0 0 0,-1 0 0 0 0,1 0 0 0 0,-1-1 0 0 0,1 1 0 0 0,-1 1 1 0 0,1-1-1 0 0,-1 0 0 0 0,-1 0-54 0 0,-40 11 1653 0 0,-30 11-1653 0 0,56-15 164 0 0,1 0 0 0 0,0 0 0 0 0,0 2 0 0 0,1 0 0 0 0,-11 9-164 0 0,14-9 51 0 0,-24 19-96 0 0,33-25 86 0 0,0-1 0 0 0,0 1 0 0 0,0 0-1 0 0,1 1 1 0 0,0-1 0 0 0,-1 0 0 0 0,1 1 0 0 0,0-1-1 0 0,0 4-40 0 0,-3 4 317 0 0,4-10-285 0 0,0 0-1 0 0,1 0 1 0 0,-1 0-1 0 0,1 0 1 0 0,-1 0-1 0 0,1 0 1 0 0,0 0-1 0 0,-1 0 0 0 0,1 0 1 0 0,0 0-1 0 0,0 0 1 0 0,-1 0-1 0 0,1 0 1 0 0,0 0-1 0 0,0 0 1 0 0,0 0-1 0 0,1 0 1 0 0,-1 0-1 0 0,0 0 1 0 0,0 0-1 0 0,0 0 1 0 0,1 0-1 0 0,-1 1 1 0 0,1-1-1 0 0,-1-1 1 0 0,1 1-1 0 0,-1 0 1 0 0,1 0-1 0 0,-1 0 1 0 0,1 0-32 0 0,1 2 22 0 0,0 0 0 0 0,1 0 0 0 0,-1-1 0 0 0,1 1 0 0 0,-1-1 0 0 0,1 0 0 0 0,0 1 0 0 0,0-1 0 0 0,0 0 0 0 0,0-1 0 0 0,0 1 0 0 0,0-1 0 0 0,0 1 0 0 0,0-1 0 0 0,1 0 0 0 0,-1 0 0 0 0,1 0 0 0 0,-1-1 0 0 0,1 1 0 0 0,-1-1 0 0 0,3 0-22 0 0,1 0 66 0 0,0 0 1 0 0,1 0-1 0 0,-1-1 0 0 0,0-1 0 0 0,0 1 0 0 0,0-1 0 0 0,0 0 0 0 0,0 0 0 0 0,0-1 0 0 0,0 0 0 0 0,-1-1 1 0 0,1 1-1 0 0,-1-1 0 0 0,0 0 0 0 0,0-1 0 0 0,0 1 0 0 0,-1-1 0 0 0,0 0 0 0 0,1-1-66 0 0,55-53 768 0 0,-56 53-733 0 0,-2 2-175 0 0,0 1-1 0 0,0-1 0 0 0,0 1 0 0 0,0 0 1 0 0,0 0-1 0 0,1 0 0 0 0,-1 0 0 0 0,1 0 1 0 0,0 1-1 0 0,0-1 0 0 0,0 1 0 0 0,0 0 1 0 0,1 0 140 0 0,-4 2-5 0 0,0 0 0 0 0,-1 0 1 0 0,1 0-1 0 0,0 0 1 0 0,-1 1-1 0 0,1-1 0 0 0,-1 0 1 0 0,1 0-1 0 0,0 0 1 0 0,-1 1-1 0 0,1-1 0 0 0,-1 0 1 0 0,1 1-1 0 0,-1-1 1 0 0,1 0-1 0 0,-1 1 0 0 0,1-1 1 0 0,-1 1-1 0 0,0-1 1 0 0,1 1-1 0 0,-1-1 1 0 0,1 1-1 0 0,-1-1 0 0 0,0 1 1 0 0,0-1-1 0 0,1 1 1 0 0,-1 0-1 0 0,0-1 0 0 0,0 1 1 0 0,0-1-1 0 0,1 1 1 0 0,-1 0-1 0 0,0 0 5 0 0,0 0-14 0 0,8 29 14 0 0,-6-22 0 0 0,0-1 0 0 0,0 0 0 0 0,1 1 0 0 0,0-1 0 0 0,0 0 124 0 0,0 0-1 0 0,0-1 1 0 0,1 1-1 0 0,0-1 1 0 0,1 0-1 0 0,-1 0 1 0 0,1-1-1 0 0,0 1 1 0 0,0-1-1 0 0,1 0 1 0 0,0-1-1 0 0,0 1 1 0 0,0-1-1 0 0,0 0 1 0 0,0-1-1 0 0,2 1-123 0 0,-4-3 1 0 0,-1 0 0 0 0,0-1 0 0 0,1 1 0 0 0,-1-1 0 0 0,1 0 0 0 0,-1 0-1 0 0,1 0 1 0 0,-1 0 0 0 0,1 0 0 0 0,-1-1 0 0 0,1 0 0 0 0,-1 0 0 0 0,0 0-1 0 0,1 0 1 0 0,-1 0 0 0 0,0-1 0 0 0,0 1 0 0 0,0-1 0 0 0,0 0 0 0 0,2-1-1 0 0,4-3-1 0 0,0-1 1 0 0,-1 0 0 0 0,1 0 0 0 0,-2-1 0 0 0,1 0-1 0 0,0-2 1 0 0,17-23-71 0 0,-2-2 0 0 0,2-6 71 0 0,17-26-522 0 0,-1-3-78 0 0,-9 14 40 0 0,-13 24-48 0 0,2-9 608 0 0,1-1-296 0 0,-21 39 288 0 0,2-1 9 0 0,-1 0 0 0 0,0 0 1 0 0,0 0-1 0 0,0-1 1 0 0,0 1-1 0 0,-1-1 1 0 0,1-1-2 0 0,-2 5 122 0 0,0 1 10 0 0,0 0-4 0 0,-2 10 67 0 0,-27 70-118 0 0,-1 7-77 0 0,21-60 68 0 0,3-10 254 0 0,1 1 0 0 0,-2 13-322 0 0,3-6 233 0 0,0-3-55 0 0,1 1 1 0 0,0 9-179 0 0,3-25 35 0 0,0 0 0 0 0,1 0 1 0 0,-1-1-1 0 0,1 1 1 0 0,0 0-1 0 0,1-1 1 0 0,0 1-1 0 0,0-1 1 0 0,0 1-1 0 0,2 1-35 0 0,-2-5 29 0 0,0 0 0 0 0,0 0 1 0 0,0 0-1 0 0,1-1 0 0 0,-1 1 0 0 0,1-1 0 0 0,0 1 0 0 0,0-1 0 0 0,-1 0 0 0 0,2 0 0 0 0,-1 0 0 0 0,0 0 1 0 0,0-1-1 0 0,0 1 0 0 0,1-1 0 0 0,-1 0 0 0 0,1 0 0 0 0,-1 0 0 0 0,1 0 0 0 0,0-1 0 0 0,-1 1 0 0 0,1-1 1 0 0,1 0-30 0 0,5 0 10 0 0,1 0 1 0 0,0-1 0 0 0,-1 0-1 0 0,1 0 1 0 0,0-2 0 0 0,-1 1-1 0 0,6-3-10 0 0,-5 0 17 0 0,1-1 0 0 0,-1 0 0 0 0,-1-1 0 0 0,1-1 0 0 0,4-4-17 0 0,-11 9 54 0 0,63-51 439 0 0,-59 48-493 0 0,1-1 0 0 0,-2-1 0 0 0,1 1 0 0 0,5-8 0 0 0,3-4 0 0 0,-14 18 0 0 0,14-19-42 0 0,-16 20 40 0 0,1-1 1 0 0,-1 0-1 0 0,1 1 1 0 0,-1-1-1 0 0,0 0 1 0 0,1 1 0 0 0,-1-1-1 0 0,0 0 1 0 0,1 0-1 0 0,-1 0 1 0 0,0 1-1 0 0,0-1 1 0 0,0 0 0 0 0,0 0-1 0 0,0 0 1 0 0,0 1-1 0 0,0-1 1 0 0,0 0-1 0 0,0 0 1 0 0,0 0-1 0 0,0 0 1 0 0,0 1 0 0 0,0-1-1 0 0,-1 0 1 0 0,1 0-1 0 0,-1 0 2 0 0,1 1 0 0 0,0 0 0 0 0,0-1 0 0 0,0 1 0 0 0,-1 0 0 0 0,1 0 0 0 0,0 0 0 0 0,0 0 0 0 0,-1-1 0 0 0,1 1 0 0 0,0 0 0 0 0,-1 0 0 0 0,1 0 0 0 0,0 0 0 0 0,0 0 0 0 0,-1 0 0 0 0,1 0 0 0 0,0 0 0 0 0,-1 0 0 0 0,1 0 0 0 0,0 0 0 0 0,-1 0 0 0 0,1 0 0 0 0,0 0 0 0 0,0 0 0 0 0,-1 0 0 0 0,1 0 0 0 0,0 0 0 0 0,-1 0 0 0 0,1 0 0 0 0,0 0 0 0 0,0 1 0 0 0,-1-1 0 0 0,1 0 0 0 0,-8 6 0 0 0,8-6 0 0 0,-4 2-7 0 0,0 1 1 0 0,1-1-1 0 0,-1 1 0 0 0,1-1 0 0 0,0 1 0 0 0,0 0 0 0 0,0 0 0 0 0,0 1 1 0 0,1-1-1 0 0,-1 0 0 0 0,1 1 0 0 0,0 0 0 0 0,0-1 0 0 0,0 1 0 0 0,0 0 1 0 0,1 0-1 0 0,0 0 0 0 0,0 0 0 0 0,0 0 0 0 0,0 1 0 0 0,0-1 7 0 0,1 1-7 0 0,-1-1-1 0 0,1 1 1 0 0,0 0-1 0 0,0-1 0 0 0,0 1 1 0 0,1-1-1 0 0,0 1 1 0 0,0-1-1 0 0,0 1 0 0 0,0-1 1 0 0,1 1-1 0 0,-1-1 1 0 0,1 0-1 0 0,0 0 1 0 0,0 0-1 0 0,1 0 0 0 0,-1 0 1 0 0,1 0-1 0 0,1 0 8 0 0,1 1-19 0 0,1 0-1 0 0,0 0 1 0 0,0-1-1 0 0,0 0 0 0 0,0 0 1 0 0,1-1-1 0 0,-1 1 1 0 0,1-1-1 0 0,0-1 1 0 0,0 1-1 0 0,3 0 20 0 0,15 2-122 0 0,0 0 0 0 0,16 0 122 0 0,-40-5 3 0 0,13 2 182 0 0,0-2 0 0 0,0 1 0 0 0,0-2 0 0 0,7-1-185 0 0,17-6-1203 0 0,-32 6-81 0 0,-1 0-1 0 0,0-1 1 0 0,1 1 0 0 0,-1-1-1 0 0,2-1 1285 0 0,6-5-7210 0 0</inkml:trace>
  <inkml:trace contextRef="#ctx0" brushRef="#br0" timeOffset="2679.334">3071 186 14280 0 0,'0'0'1102'0'0,"1"1"-660"0"0,8 4-54 0 0,0-1 0 0 0,-1 0 0 0 0,1-1 0 0 0,1 1 0 0 0,7 0-388 0 0,53 11 719 0 0,-56-13-623 0 0,176 28 258 0 0,17-3-256 0 0,-168-21-1366 0 0,1-3-5071 0 0</inkml:trace>
  <inkml:trace contextRef="#ctx0" brushRef="#br0" timeOffset="3175.182">4525 435 10592 0 0,'-174'36'3096'0'0,"157"-32"-2825"0"0,0 1 0 0 0,1 1 0 0 0,0 0 0 0 0,0 1 0 0 0,1 0 1 0 0,0 2-1 0 0,0 0 0 0 0,-7 6-271 0 0,20-14 76 0 0,0 1 0 0 0,0 0 1 0 0,0 0-1 0 0,1 0 0 0 0,-1-1 0 0 0,0 2 1 0 0,1-1-1 0 0,0 0 0 0 0,-1 0 0 0 0,1 0 1 0 0,0 1-1 0 0,0-1 0 0 0,0 1-76 0 0,1-1 49 0 0,-1-1-1 0 0,1 0 1 0 0,0 0 0 0 0,0 1-1 0 0,0-1 1 0 0,1 0-1 0 0,-1 1 1 0 0,0-1 0 0 0,0 0-1 0 0,1 0 1 0 0,-1 0 0 0 0,1 1-1 0 0,-1-1 1 0 0,1 0-1 0 0,-1 0 1 0 0,1 0 0 0 0,0 0-1 0 0,-1 0 1 0 0,1 0-1 0 0,0 0 1 0 0,0 0 0 0 0,0 0-1 0 0,0 0 1 0 0,0-1 0 0 0,0 1-1 0 0,0 0 1 0 0,1 0-49 0 0,3 2 104 0 0,0 0 0 0 0,0 0 0 0 0,0-1 0 0 0,1 1 0 0 0,-1-1 0 0 0,1 0 0 0 0,-1-1 0 0 0,1 1 0 0 0,0-1-1 0 0,0 0 1 0 0,-1-1 0 0 0,3 1-104 0 0,11-1-8 0 0,0-1-1 0 0,0-1 0 0 0,2-1 9 0 0,5 0 49 0 0,-11 1 143 0 0,0-1 0 0 0,-1 0 0 0 0,1-2 0 0 0,-1 1 0 0 0,0-2 0 0 0,0 0 0 0 0,-1 0 0 0 0,0-1 0 0 0,0-1 0 0 0,3-2-192 0 0,-9 4-28 0 0,1 0 1 0 0,-1-1-1 0 0,0 1 0 0 0,0-1 0 0 0,-1-1 0 0 0,0 1 0 0 0,0-1 0 0 0,-1 0 0 0 0,2-5 28 0 0,9-16 197 0 0,-2-2-1 0 0,0-3-196 0 0,-4 9-30 0 0,20-57 30 0 0,-19 47 0 0 0,12-32 0 0 0,15-70 0 0 0,-37 131 5 0 0,0 1 4 0 0,-1 1 0 0 0,1-1 0 0 0,-1 0 0 0 0,0 0 0 0 0,0-2-9 0 0,0 6 252 0 0,0 1 72 0 0,0 0 10 0 0,2 4-99 0 0,-2-3-230 0 0,1-1-1 0 0,-1 1 1 0 0,0-1 0 0 0,1 1 0 0 0,-1-1-1 0 0,0 1 1 0 0,0-1 0 0 0,1 1 0 0 0,-1 0-1 0 0,0-1 1 0 0,0 1 0 0 0,0 0-1 0 0,0-1 1 0 0,0 1 0 0 0,0-1 0 0 0,0 1-1 0 0,0 0 1 0 0,0-1 0 0 0,0 1-1 0 0,0 0 1 0 0,0-1 0 0 0,-1 1 0 0 0,1-1-1 0 0,0 1 1 0 0,0 0 0 0 0,-1-1 0 0 0,1 1-1 0 0,0-1 1 0 0,-1 1 0 0 0,1-1-1 0 0,0 1 1 0 0,-1-1 0 0 0,1 1 0 0 0,-1-1-1 0 0,0 1-4 0 0,-4 7 11 0 0,0 0 0 0 0,1 0 1 0 0,-1 1-1 0 0,1 0 0 0 0,1 0 0 0 0,-2 5-11 0 0,-13 58 157 0 0,13-51-97 0 0,1 1-1 0 0,0 0 1 0 0,2 0-1 0 0,1 0 0 0 0,0 0 1 0 0,2 0-1 0 0,1 11-59 0 0,14 98 352 0 0,-15-124-340 0 0,2 27 95 0 0,2 0-1 0 0,1 0 1 0 0,3 4-107 0 0,0-16 38 0 0,-7-18-77 0 0,0 0 0 0 0,-1 0 0 0 0,1-1 0 0 0,-1 1 0 0 0,0 0 0 0 0,0 0 0 0 0,0 0 0 0 0,-1 0 0 0 0,0 1 39 0 0,0-5-1008 0 0,0 2-336 0 0,0 6-59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23.1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1 173 4144 0 0,'2'-11'151'0'0,"0"1"0"0"0,1 0 0 0 0,1 0 1 0 0,0 0-1 0 0,0 0 0 0 0,1 0 0 0 0,0 1 0 0 0,1-2-151 0 0,7-12 2583 0 0,-8 13-1058 0 0,-4 8-1161 0 0,0-1 0 0 0,0 1-1 0 0,0 0 1 0 0,1 0-1 0 0,-1 0 1 0 0,1 0-1 0 0,-1 0 1 0 0,1 0-1 0 0,0 0 1 0 0,1 0-364 0 0,4-5 1270 0 0,-5 4-588 0 0,0 1 1 0 0,1-1 0 0 0,-1 1 0 0 0,1 0 0 0 0,0 0-1 0 0,2-1-682 0 0,-4 3 60 0 0,-1-1 0 0 0,1 1 0 0 0,-1 0 0 0 0,1 0-1 0 0,0 0 1 0 0,-1 0 0 0 0,1-1 0 0 0,-1 1 0 0 0,1 0-1 0 0,0 0 1 0 0,-1 0 0 0 0,1 0 0 0 0,-1 1 0 0 0,1-1-1 0 0,0 0 1 0 0,-1 0 0 0 0,1 0 0 0 0,-1 0 0 0 0,1 0-1 0 0,-1 1 1 0 0,1-1 0 0 0,-1 0 0 0 0,1 1 0 0 0,-1-1-1 0 0,1 0 1 0 0,-1 1 0 0 0,1-1 0 0 0,-1 1 0 0 0,1-1-1 0 0,-1 0 1 0 0,0 1 0 0 0,1-1 0 0 0,-1 1 0 0 0,0-1-1 0 0,1 1 1 0 0,-1 0 0 0 0,0-1 0 0 0,0 1 0 0 0,1-1-1 0 0,-1 1-59 0 0,3 5 261 0 0,-1 1 0 0 0,1 0-1 0 0,-1-1 1 0 0,0 1 0 0 0,-1 0-1 0 0,1 6-260 0 0,0-3 160 0 0,3 26 217 0 0,-1 20-377 0 0,0 4 27 0 0,1-23-3 0 0,0 0 219 0 0,-2 1-1 0 0,-2 1 1 0 0,-1 11-243 0 0,-4 7 276 0 0,-6 70-468 0 0,6-108 392 0 0,2-16-29 0 0,1-13-130 0 0,1-9-42 0 0,0 4-5 0 0,0 0 1 0 0,1 0 0 0 0,0 0 0 0 0,1-1 5 0 0,-1 12-21 0 0,13-63-904 0 0,19-49 925 0 0,-29 105-67 0 0,1 1-1 0 0,1 0 1 0 0,0 1 0 0 0,0-1-1 0 0,1 1 1 0 0,0 0-1 0 0,5-3 68 0 0,-8 7 53 0 0,1 1 0 0 0,-1 0 0 0 0,1 0 0 0 0,0 0 0 0 0,1 1 0 0 0,-1 0-1 0 0,1 0 1 0 0,-1 0 0 0 0,1 1 0 0 0,2-1-53 0 0,-6 2-7 0 0,-1 0-1 0 0,1 1 1 0 0,-1-1-1 0 0,1 1 1 0 0,0 0-1 0 0,-1 0 1 0 0,1-1-1 0 0,0 1 1 0 0,0 0-1 0 0,-1 0 1 0 0,1 0-1 0 0,0 1 1 0 0,-1-1-1 0 0,1 0 1 0 0,0 1-1 0 0,-1-1 1 0 0,1 1-1 0 0,0-1 1 0 0,-1 1-1 0 0,1 0 1 0 0,-1 0-1 0 0,1-1 1 0 0,-1 1-1 0 0,1 0 1 0 0,-1 1-1 0 0,0-1 1 0 0,0 0-1 0 0,1 0 1 0 0,-1 0-1 0 0,0 1 1 0 0,0-1-1 0 0,0 1 1 0 0,0-1-1 0 0,-1 1 1 0 0,1-1-1 0 0,0 1 1 0 0,0-1-1 0 0,-1 1 8 0 0,2 1-31 0 0,-1 1-1 0 0,0-1 0 0 0,0 0 0 0 0,0 0 0 0 0,-1 1 1 0 0,1-1-1 0 0,-1 0 0 0 0,1 1 0 0 0,-1-1 1 0 0,0 0-1 0 0,-1 1 0 0 0,1-1 0 0 0,0 1 0 0 0,-1-1 1 0 0,0 0-1 0 0,0 1 0 0 0,0-1 0 0 0,-1 3 32 0 0,-7 10 23 0 0,8-13-13 0 0,-1 1 0 0 0,1-1 0 0 0,-1 1 0 0 0,0-1 0 0 0,-1 0 1 0 0,1 0-1 0 0,-1 0-10 0 0,-33 31 314 0 0,-11 5-314 0 0,1-1 80 0 0,40-34-75 0 0,0 0 0 0 0,0 0 0 0 0,0 0 0 0 0,-1-1 0 0 0,-2 1-5 0 0,-5 2 119 0 0,13-5-75 0 0,1-1-138 0 0,0 0-14 0 0,14 8 10 0 0,27-1 26 0 0,-30-4 114 0 0,0-1 1 0 0,1 0-1 0 0,-1-1 0 0 0,1 0 0 0 0,0-1 0 0 0,4 0-42 0 0,39 2 353 0 0,0 4-2179 0 0,-32-6-4156 0 0,-10 0-727 0 0</inkml:trace>
  <inkml:trace contextRef="#ctx0" brushRef="#br0" timeOffset="375.401">532 151 17503 0 0,'0'0'399'0'0,"0"0"60"0"0,0 0 21 0 0,1 2-59 0 0,4 5-391 0 0,0 0 0 0 0,-1 0-1 0 0,0 1 1 0 0,0 0 0 0 0,0 0 0 0 0,-1 0-1 0 0,0 2-29 0 0,1 2-149 0 0,1 0-1 0 0,1 0 1 0 0,0 1 149 0 0,4 6 134 0 0,0 1-1 0 0,-2 0 1 0 0,0 0-1 0 0,-1 1 1 0 0,-2 0-1 0 0,3 16-133 0 0,-3-9 569 0 0,-1-6-53 0 0,1 0-1 0 0,3 9-515 0 0,9 7 64 0 0,-11-30-64 0 0,-5-7 65 0 0,0 0 0 0 0,-1-1 0 0 0,1 1-1 0 0,0 0 1 0 0,0-1 0 0 0,0 0 0 0 0,0 1 0 0 0,0-1-1 0 0,0 1 1 0 0,0-1 0 0 0,0 0 0 0 0,-1 1 0 0 0,1-1-1 0 0,0 0 1 0 0,0 0 0 0 0,0 0 0 0 0,0 0-1 0 0,0 0 1 0 0,0 0 0 0 0,0 0 0 0 0,0 0 0 0 0,0-1-65 0 0,2 1 48 0 0,-1-1 1 0 0,0 0 0 0 0,0 0 0 0 0,0 0 0 0 0,-1 0-1 0 0,1 0 1 0 0,0 0 0 0 0,0 0 0 0 0,0-1 0 0 0,0 0-49 0 0,4-4 254 0 0,-1 0 0 0 0,1 0 1 0 0,-1-1-1 0 0,4-6-254 0 0,-4 3 286 0 0,0 0 0 0 0,-1 0 0 0 0,0-1 0 0 0,1-2-286 0 0,1-6 5 0 0,6-16-5 0 0,-2-1 0 0 0,0-5 0 0 0,-2 6 0 0 0,1 0 0 0 0,4-3 0 0 0,-6 16 0 0 0,-5 15 0 0 0,0-1 0 0 0,1 1 0 0 0,0 0 0 0 0,0 0 0 0 0,1 0 0 0 0,3-5 0 0 0,-2 6-16 0 0,-4 5-61 0 0,2 1-650 0 0,-2 0 552 0 0,-1-1 0 0 0,0 1 0 0 0,1 0 0 0 0,-1 0 0 0 0,1 0 0 0 0,-1-1 0 0 0,1 1 1 0 0,-1 0-1 0 0,1 0 0 0 0,-1 0 0 0 0,1 0 0 0 0,-1 0 0 0 0,1 0 0 0 0,-1 0 0 0 0,1 0 0 0 0,0 0 0 0 0,-1 0 0 0 0,1 1 0 0 0,-1-1 1 0 0,0 0-1 0 0,1 0 0 0 0,-1 0 0 0 0,1 1 0 0 0,-1-1 0 0 0,1 0 0 0 0,-1 0 0 0 0,1 1 0 0 0,-1-1 0 0 0,0 0 0 0 0,1 1 175 0 0,1 6-7163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19.5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249 186 15664 0 0,'0'0'718'0'0,"-1"0"-19"0"0,-3-1-629 0 0,-1 0 0 0 0,1 0 0 0 0,0 0 1 0 0,0 1-1 0 0,0 0 0 0 0,0 0 0 0 0,-1 0 0 0 0,1 0 1 0 0,0 1-1 0 0,0 0 0 0 0,0 0 0 0 0,0 0 0 0 0,0 0 1 0 0,0 1-1 0 0,0-1 0 0 0,0 1 0 0 0,1 0 0 0 0,-3 1-70 0 0,-8 6 228 0 0,1 0 0 0 0,0 0 0 0 0,0 1-1 0 0,-1 2-227 0 0,14-11 0 0 0,-1 1-1 0 0,0-1 1 0 0,1 1-1 0 0,-1-1 0 0 0,1 1 1 0 0,-1-1-1 0 0,1 1 0 0 0,-1-1 1 0 0,1 1-1 0 0,0 0 1 0 0,0-1-1 0 0,0 1 0 0 0,0-1 1 0 0,0 1-1 0 0,0 0 0 0 0,1-1 1 0 0,-1 1-1 0 0,1-1 1 0 0,-1 1 0 0 0,2 18 114 0 0,-6-5-55 0 0,4-14-56 0 0,-1 0 1 0 0,1 1-1 0 0,-1-1 1 0 0,1 1-1 0 0,-1-1 0 0 0,1 0 1 0 0,0 1-1 0 0,0-1 1 0 0,0 1-1 0 0,0-1 1 0 0,0 0-1 0 0,0 1 0 0 0,0-1 1 0 0,1 1-1 0 0,-1-1 1 0 0,0 0-1 0 0,1 1 1 0 0,-1-1-1 0 0,1 0 0 0 0,-1 0 1 0 0,1 1-1 0 0,0-1 1 0 0,0 0-1 0 0,-1 0 1 0 0,1 0-1 0 0,0 1-3 0 0,15 14 125 0 0,-1-1 0 0 0,2 0 0 0 0,14 9-125 0 0,21 19-274 0 0,-28-23 382 0 0,-15-14 327 0 0,-1 1 0 0 0,0 1 0 0 0,0-1 0 0 0,5 8-435 0 0,-9-1 2 0 0,-4-14 12 0 0,0 1 1 0 0,0 0 0 0 0,1 0-1 0 0,-1 0 1 0 0,0-1-1 0 0,0 1 1 0 0,0 0-1 0 0,1 0 1 0 0,-1 0 0 0 0,0-1-1 0 0,1 1 1 0 0,-1 0-1 0 0,1-1 1 0 0,-1 1-1 0 0,1 0-14 0 0,-14 6 444 0 0,6-5-366 0 0,-1 0 0 0 0,-1 0 0 0 0,1-1 0 0 0,0 0 0 0 0,0 0 0 0 0,0-1 0 0 0,0 0 0 0 0,-6-1-78 0 0,-36 2 128 0 0,33 0-401 0 0,0 0 0 0 0,-1-1 0 0 0,1-1 0 0 0,-1-1 0 0 0,1 0-1 0 0,0-1 1 0 0,0-1 0 0 0,-2-1 273 0 0,17 4-190 0 0,-5-1-1120 0 0,3-1-3275 0 0,3 3-1704 0 0</inkml:trace>
  <inkml:trace contextRef="#ctx0" brushRef="#br0" timeOffset="1165.27">411 548 12552 0 0,'-9'-4'562'0'0,"12"1"-8"0"0,17-1 24 0 0,-18 3-586 0 0,7-1 364 0 0,0 0 0 0 0,1-1 0 0 0,-2-1 0 0 0,1 1 0 0 0,0-2 0 0 0,-1 1 0 0 0,0-1 0 0 0,0 0 0 0 0,3-3-356 0 0,8-4 292 0 0,-15 9-245 0 0,0 0 0 0 0,0 0 0 0 0,0 0-1 0 0,-1-1 1 0 0,1 1 0 0 0,-1-1 0 0 0,0 0 0 0 0,0 0 0 0 0,0 0-1 0 0,-1-1 1 0 0,1 1 0 0 0,-1 0 0 0 0,0-1 0 0 0,0 0-47 0 0,-1 1 19 0 0,0 1 0 0 0,0-1 0 0 0,0 0 0 0 0,0 1 1 0 0,-1-1-1 0 0,0 0 0 0 0,1 0 0 0 0,-1 1 1 0 0,-1-1-1 0 0,1 0 0 0 0,-1 0 0 0 0,1 1 0 0 0,-1-1 1 0 0,0 0-1 0 0,0 1 0 0 0,-1-1 0 0 0,1 1 0 0 0,-2-3-19 0 0,-10-8 304 0 0,13 13-216 0 0,0 1 0 0 0,-14 0 0 0 0,4 2-89 0 0,8-1 3 0 0,-12 0 11 0 0,13-1 53 0 0,1 0 14 0 0,0 0 0 0 0,0 0 0 0 0,0 0 0 0 0,-2-3 21 0 0,2 2-68 0 0,1-10 143 0 0,-1 10-165 0 0,0 0 0 0 0,0 1 1 0 0,0-1-1 0 0,-1 0 0 0 0,1 0 1 0 0,0 1-1 0 0,0-1 0 0 0,0 0 1 0 0,-1 1-1 0 0,1-1 0 0 0,0 0 1 0 0,-1 1-1 0 0,1-1 0 0 0,-1 0 1 0 0,1 1-1 0 0,-1-1 0 0 0,1 1 1 0 0,-1-1-1 0 0,1 1 0 0 0,-1-1 1 0 0,0 1-1 0 0,1-1 0 0 0,-1 1-11 0 0,-1-1 37 0 0,0 0-1 0 0,0 0 0 0 0,-1 0 1 0 0,1 0-1 0 0,0 1 0 0 0,0-1 0 0 0,-1 1 1 0 0,0-1-37 0 0,-3 0 134 0 0,0 1 0 0 0,-1 0-1 0 0,1 0 1 0 0,0 0 0 0 0,-1 1 0 0 0,1 0-134 0 0,3 1-13 0 0,0 0 0 0 0,0-1 0 0 0,0 2-1 0 0,0-1 1 0 0,0 0 0 0 0,0 1 0 0 0,0-1 0 0 0,1 1-1 0 0,0 0 1 0 0,-3 2 13 0 0,-2 3 204 0 0,6-6-203 0 0,0-1 0 0 0,0 0 0 0 0,-1 1 0 0 0,1 0 0 0 0,0-1 0 0 0,0 1 0 0 0,1 0 0 0 0,-1-1 0 0 0,0 1 0 0 0,0 0 0 0 0,1 0 0 0 0,-1 0 0 0 0,1 0 0 0 0,0-1 0 0 0,-1 1 0 0 0,1 0 0 0 0,0 0 0 0 0,0 0 0 0 0,0 0 0 0 0,1 0 0 0 0,-1 0-1 0 0,0 0 1 0 0,1 0 0 0 0,-1-1 0 0 0,1 3-1 0 0,0-2 0 0 0,-1-1 0 0 0,0 1 0 0 0,0 0 0 0 0,0 0 0 0 0,0 0 0 0 0,0 0 0 0 0,0 0 0 0 0,0 0 0 0 0,-1 0 0 0 0,1 0 0 0 0,-1 0 0 0 0,1-1 0 0 0,-1 1 0 0 0,-3 19 0 0 0,4-17 0 0 0,0 0 0 0 0,0 0 0 0 0,1 0 0 0 0,-1 0 0 0 0,1 0 0 0 0,0-1 0 0 0,0 1 0 0 0,1 0 0 0 0,-1-1 0 0 0,1 1 0 0 0,-1-1 0 0 0,1 1 0 0 0,0-1 0 0 0,1 0 0 0 0,-1 0 0 0 0,2 2 0 0 0,0-1 0 0 0,0 0 0 0 0,0-1 0 0 0,0 0 0 0 0,1 0 0 0 0,-1 0 0 0 0,1-1 0 0 0,0 1 0 0 0,-1-1 0 0 0,1 0 0 0 0,0 0 0 0 0,2 0 0 0 0,7 1 0 0 0,-1-1 0 0 0,1 0 0 0 0,0-1 0 0 0,0 0 0 0 0,-1-1 0 0 0,1-1 0 0 0,0 0 0 0 0,12-3 0 0 0,-17 2 9 0 0,7 0-15 0 0,0-2 1 0 0,6-2 5 0 0,-17 4 36 0 0,0 0 1 0 0,0 0 0 0 0,0 0 0 0 0,-1-1-1 0 0,1 1 1 0 0,-1-1 0 0 0,0 0 0 0 0,0-1-1 0 0,2-1-36 0 0,0-1 0 0 0,-1 0-1 0 0,0 0 0 0 0,0 0 1 0 0,-1-1-1 0 0,0 1 0 0 0,0-1 1 0 0,0 0-1 0 0,-1 0 0 0 0,0 0 1 0 0,-1-1-1 0 0,0 1 0 0 0,2-8 1 0 0,-4 12-26 0 0,1-1-1 0 0,-1 1 0 0 0,0-1 1 0 0,0 1-1 0 0,0-1 0 0 0,-1-1 27 0 0,1-21-268 0 0,0 26 256 0 0,1-1-1 0 0,-1 0 0 0 0,0 0 1 0 0,-1 1-1 0 0,1-1 1 0 0,0 0-1 0 0,0 0 0 0 0,0 1 1 0 0,0-1-1 0 0,-1 0 0 0 0,1 0 1 0 0,0 1-1 0 0,-1-1 0 0 0,1 0 1 0 0,0 1-1 0 0,-1-1 1 0 0,1 0-1 0 0,-1 0 13 0 0,0 1-14 0 0,1-1-1 0 0,-1 1 1 0 0,1-1 0 0 0,0 1 0 0 0,-1-1-1 0 0,1 0 1 0 0,0 1 0 0 0,-1-1-1 0 0,1 1 1 0 0,0-1 0 0 0,0 0 0 0 0,0 1-1 0 0,0-1 1 0 0,0 0 0 0 0,-1 1 0 0 0,1-1-1 0 0,0 0 1 0 0,0 0 0 0 0,1 1 14 0 0,-1-1 13 0 0,0 0 0 0 0,0 1 0 0 0,0-1 0 0 0,0 0 0 0 0,-1 1 0 0 0,1-1 0 0 0,0 1 0 0 0,0-1 0 0 0,0 0 0 0 0,0 1 1 0 0,-1-1-1 0 0,1 1 0 0 0,0-1 0 0 0,0 1 0 0 0,-1-1 0 0 0,1 1 0 0 0,0-1 0 0 0,-1 1 0 0 0,1-1 0 0 0,-1 1 0 0 0,1-1 0 0 0,-1 1 0 0 0,1-1 0 0 0,-1 1 1 0 0,1 0-1 0 0,-1-1 0 0 0,1 1 0 0 0,-1 0 0 0 0,1 0 0 0 0,-1-1 0 0 0,0 1 0 0 0,1 0 0 0 0,-1 0 0 0 0,1 0 0 0 0,-1 0 0 0 0,0 0 0 0 0,1 0 1 0 0,-1 0-1 0 0,0 0-13 0 0,0 0 3 0 0,-1 0 1 0 0,1 0 0 0 0,0 0-1 0 0,-1 0 1 0 0,1 0 0 0 0,0 1-1 0 0,-1-1 1 0 0,1 0 0 0 0,0 1 0 0 0,0-1-1 0 0,-1 1 1 0 0,1-1 0 0 0,0 1-1 0 0,0 0 1 0 0,0 0 0 0 0,0-1-1 0 0,0 1 1 0 0,0 0 0 0 0,0 0 0 0 0,0 0-1 0 0,0 0 1 0 0,0 0 0 0 0,0 0-1 0 0,0 2-3 0 0,0 0-32 0 0,-1 1 0 0 0,1 0 1 0 0,0 0-1 0 0,1 0 0 0 0,-1 0 0 0 0,0-1 0 0 0,1 1 0 0 0,0 0 0 0 0,0 0 0 0 0,0 0 0 0 0,1 0 0 0 0,-1 0 0 0 0,2 2 32 0 0,-1 9-178 0 0,0-7 140 0 0,1-1 0 0 0,0 1 1 0 0,0-1-1 0 0,0 1 0 0 0,1-1 0 0 0,0 1 38 0 0,6 14-49 0 0,-7-16-24 0 0,0 0 0 0 0,1-1 0 0 0,-1 0 0 0 0,1 1 0 0 0,0-1 0 0 0,1 0 0 0 0,-1-1 0 0 0,1 1 0 0 0,0 0 0 0 0,0-1 0 0 0,1 0 0 0 0,1 2 73 0 0,8 7 415 0 0,-13-11-348 0 0,0-1-1 0 0,0 1 1 0 0,1-1 0 0 0,-1 0-1 0 0,1 1 1 0 0,-1-1-1 0 0,1 0 1 0 0,-1 0 0 0 0,1 0-1 0 0,0 0 1 0 0,-1 0 0 0 0,1 0-1 0 0,1 0-66 0 0,3 1 62 0 0,0-1 0 0 0,0 1-1 0 0,1-1 1 0 0,-1 0-1 0 0,0-1 1 0 0,0 0 0 0 0,1 0-1 0 0,2 0-61 0 0,-6 0 26 0 0,0-1 1 0 0,1 0-1 0 0,-1 1 0 0 0,0-1 0 0 0,0 0 0 0 0,0-1 0 0 0,0 1 0 0 0,0 0 1 0 0,-1-1-1 0 0,1 0 0 0 0,0 1 0 0 0,-1-1 0 0 0,1 0 0 0 0,-1 0 0 0 0,1-1 1 0 0,-1 1-1 0 0,2-3-26 0 0,1-3 67 0 0,-1 0 0 0 0,1-1 0 0 0,-1 0 1 0 0,-1 0-1 0 0,0 0 0 0 0,0 0 0 0 0,-1 0 1 0 0,1-8-68 0 0,7-23-720 0 0,-9 36 783 0 0,0 0 0 0 0,-1-1 0 0 0,0 1 0 0 0,1 0 0 0 0,-2-1 0 0 0,1 1 0 0 0,0-1 0 0 0,-1 1 0 0 0,0 0-1 0 0,0-1 1 0 0,-1 0-63 0 0,1 0 66 0 0,0 0 0 0 0,0 1 0 0 0,0-1-1 0 0,1 0 1 0 0,-1 0 0 0 0,1 0-1 0 0,0 1 1 0 0,0-1 0 0 0,1 0 0 0 0,0 0-66 0 0,-1-1 115 0 0,0 6-141 0 0,0-1 0 0 0,0 1-1 0 0,0-1 1 0 0,0 1 0 0 0,0-1 0 0 0,0 1-1 0 0,0 0 1 0 0,0-1 0 0 0,0 1 0 0 0,0-1-1 0 0,0 1 1 0 0,1-1 0 0 0,-1 1 0 0 0,0-1-1 0 0,0 1 1 0 0,0-1 0 0 0,1 1-1 0 0,-1-1 1 0 0,0 1 0 0 0,0 0 0 0 0,1-1-1 0 0,-1 1 1 0 0,0-1 0 0 0,1 1 0 0 0,-1 0-1 0 0,1 0 1 0 0,-1-1 0 0 0,0 1 0 0 0,1 0-1 0 0,-1-1 1 0 0,1 1 0 0 0,-1 0-1 0 0,1 0 1 0 0,-1 0 0 0 0,1 0 0 0 0,-1-1-1 0 0,1 1 1 0 0,-1 0 0 0 0,1 0 0 0 0,-1 0-1 0 0,1 0 27 0 0,6 1-52 0 0,0 0-1 0 0,-1 1 0 0 0,1-1 1 0 0,0 1-1 0 0,-1 1 1 0 0,0-1-1 0 0,1 1 0 0 0,-1 0 1 0 0,0 1-1 0 0,0-1 1 0 0,-1 1-1 0 0,1 0 53 0 0,3 3 6 0 0,1-2 0 0 0,0 1-1 0 0,0-1 1 0 0,6 1-6 0 0,6 2 0 0 0,1 0 0 0 0,18 4 0 0 0,-34-11 0 0 0,1 1 0 0 0,0-2 0 0 0,0 1 0 0 0,0-1 0 0 0,0 0 0 0 0,0 0 0 0 0,2-1 0 0 0,-1 0 16 0 0,-1-1 1 0 0,1 0-1 0 0,-1 0 0 0 0,0-1 0 0 0,2 0-16 0 0,-9 2 12 0 0,1 1 0 0 0,-1-1 0 0 0,1 0 0 0 0,-1 1 0 0 0,1-1 0 0 0,-1 0 0 0 0,0 0 0 0 0,1 0 0 0 0,-1 0 0 0 0,0 0 0 0 0,0 0 0 0 0,1 0 0 0 0,-1-1 0 0 0,0 1 0 0 0,0 0 0 0 0,0 0 0 0 0,-1-1 0 0 0,1 1 0 0 0,0-1 0 0 0,0 1 0 0 0,-1-1 0 0 0,1 1 0 0 0,-1-1 0 0 0,1 1 1 0 0,-1-1-1 0 0,0 0 0 0 0,0 1 0 0 0,0-1 0 0 0,0 0 0 0 0,0 0-12 0 0,0-2-24 0 0,-1-1 0 0 0,0 1 0 0 0,0 0 0 0 0,-1-1 0 0 0,1 1 0 0 0,-1 0 0 0 0,0 0 0 0 0,0 0 0 0 0,-1 0 1 0 0,-2-3 23 0 0,0 0 63 0 0,-1 1 0 0 0,0 0 0 0 0,0 1 1 0 0,0-1-1 0 0,-4-1-63 0 0,8 5-15 0 0,0 1 0 0 0,-1-1 1 0 0,1 1-1 0 0,-1-1 0 0 0,1 1 0 0 0,-1 0 1 0 0,0 0-1 0 0,1 0 0 0 0,-1 0 0 0 0,0 1 0 0 0,1-1 1 0 0,-1 1-1 0 0,0-1 0 0 0,0 1 0 0 0,0 0 0 0 0,0 0 1 0 0,1 0-1 0 0,-1 1 0 0 0,0-1 0 0 0,0 1 1 0 0,0-1-1 0 0,1 1 0 0 0,-1 0 0 0 0,0 0 0 0 0,1 0 1 0 0,-1 1-1 0 0,1-1 0 0 0,-1 1 0 0 0,1-1 1 0 0,0 1-1 0 0,0 0 0 0 0,-1 0 0 0 0,1-1 0 0 0,-1 4 15 0 0,-1 0 0 0 0,1 0 0 0 0,-1 0 0 0 0,1 0 0 0 0,1 1 0 0 0,-1 0 0 0 0,1-1 0 0 0,0 1 0 0 0,0 0 0 0 0,1 0 0 0 0,0 0 0 0 0,0 0 0 0 0,0 6 0 0 0,1-7 0 0 0,0-1 0 0 0,0 1 0 0 0,0-1 0 0 0,1 1 0 0 0,0-1 0 0 0,0 1 0 0 0,0-1 0 0 0,0 0 0 0 0,1 0 0 0 0,0 1 0 0 0,0-1 0 0 0,0 0 0 0 0,0 0 0 0 0,1-1 0 0 0,-1 1 0 0 0,1 0 0 0 0,0-1 0 0 0,0 1 0 0 0,3 1 0 0 0,0 1 0 0 0,0-1 0 0 0,0 0 0 0 0,1 0 0 0 0,0-1 0 0 0,-1 0 0 0 0,2 0 0 0 0,-1-1 0 0 0,0 0 0 0 0,1 0 0 0 0,-1 0 0 0 0,1-1 0 0 0,0-1 0 0 0,0 1 0 0 0,0-1 0 0 0,0 0 0 0 0,8 0 0 0 0,0-1 0 0 0,0 0 0 0 0,0-2 0 0 0,-1 1 0 0 0,1-2 0 0 0,13-3 0 0 0,-21 3-152 0 0,0 0 0 0 0,0 0-1 0 0,0 0 1 0 0,-1-1 152 0 0,9-6-5345 0 0,-3-1-1356 0 0</inkml:trace>
  <inkml:trace contextRef="#ctx0" brushRef="#br0" timeOffset="1637.292">1572 270 8288 0 0,'0'0'638'0'0,"1"15"-274"0"0,-1-15-343 0 0,4 9 682 0 0,0 0-1 0 0,0 1 1 0 0,-1 0-1 0 0,-1 0 1 0 0,1 0-1 0 0,-1 4-702 0 0,2 17 2466 0 0,4 13-2466 0 0,-2-14 2590 0 0,0 13-2590 0 0,-5-30 801 0 0,1 1-1 0 0,0-1 0 0 0,3 4-800 0 0,-5-16 335 0 0,0-1-170 0 0,0 0 67 0 0,0 0 44 0 0,-6-19 408 0 0,3 7-687 0 0,0-1-1 0 0,1 0 0 0 0,1 0 0 0 0,0 0 1 0 0,1 0-1 0 0,0 0 0 0 0,1 0 1 0 0,1 0-1 0 0,1-8 4 0 0,-1 10-341 0 0,0-1 0 0 0,0 2 1 0 0,2-1-1 0 0,-1 0 0 0 0,1 1 0 0 0,0-1 1 0 0,1 1-1 0 0,5-7 341 0 0,-7 12-190 0 0,0 1 1 0 0,1 0-1 0 0,-1-1 1 0 0,1 1-1 0 0,0 0 0 0 0,0 1 1 0 0,0-1-1 0 0,1 1 1 0 0,0 0-1 0 0,-1 0 1 0 0,1 0-1 0 0,0 1 0 0 0,0-1 1 0 0,0 1-1 0 0,1 1 1 0 0,-1-1-1 0 0,0 1 0 0 0,6-1 191 0 0,20-1-1007 0 0,1 1 1 0 0,0 1 0 0 0,21 4 1005 0 0,-20 0-680 0 0</inkml:trace>
  <inkml:trace contextRef="#ctx0" brushRef="#br0" timeOffset="2209.458">2104 276 8176 0 0,'-4'3'111'0'0,"0"-1"0"0"0,0 1 1 0 0,0-1-1 0 0,-1 0 1 0 0,1 0-1 0 0,-1 0 0 0 0,0 0 1 0 0,-1 0-112 0 0,-16 6 163 0 0,-3 1 3614 0 0,-21 6-3777 0 0,-21 8 2357 0 0,56-18-2010 0 0,1 0 1 0 0,0 0-1 0 0,0 1 1 0 0,0 1 0 0 0,1-1-1 0 0,0 1 1 0 0,-1 2-348 0 0,-4 3 360 0 0,11-10-294 0 0,0 0 0 0 0,1 0 0 0 0,-1 0 0 0 0,1 0 0 0 0,-1 1-1 0 0,1-1 1 0 0,0 1 0 0 0,0 0 0 0 0,0-1 0 0 0,0 1 0 0 0,0 0 0 0 0,1 0 0 0 0,-1 0-1 0 0,1 1-65 0 0,1-4 8 0 0,0 0 0 0 0,0 1 0 0 0,0-1-1 0 0,0 0 1 0 0,0 1 0 0 0,0-1 0 0 0,0 0-1 0 0,0 1 1 0 0,0-1 0 0 0,0 0-1 0 0,0 1 1 0 0,0-1 0 0 0,0 0 0 0 0,1 1-1 0 0,-1-1 1 0 0,0 0 0 0 0,0 0-1 0 0,0 1 1 0 0,0-1 0 0 0,1 0 0 0 0,-1 1-1 0 0,0-1 1 0 0,0 0 0 0 0,1 0 0 0 0,-1 0-1 0 0,0 1 1 0 0,0-1 0 0 0,1 0-1 0 0,-1 0 1 0 0,0 0 0 0 0,0 0 0 0 0,1 1-1 0 0,-1-1 1 0 0,0 0 0 0 0,1 0 0 0 0,-1 0-1 0 0,1 0-7 0 0,19 3 45 0 0,24-6-72 0 0,-31 1 27 0 0,0 0 0 0 0,0-2 0 0 0,0 1 0 0 0,0-2 0 0 0,0 0 0 0 0,-1 0 0 0 0,1-1 0 0 0,-2-1 0 0 0,1 0 0 0 0,-1 0 0 0 0,0-1 0 0 0,0-1 0 0 0,-1 1 0 0 0,0-2 0 0 0,-1 0 0 0 0,5-5 0 0 0,-13 13 0 0 0,1-1 0 0 0,0 1 0 0 0,1-1 0 0 0,-1 1 0 0 0,0-1 0 0 0,1 1 0 0 0,-1 0 0 0 0,1 0 0 0 0,0 0 0 0 0,0 1 0 0 0,0-1 0 0 0,-2 1 0 0 0,-1 1 0 0 0,0 0 0 0 0,1 0 0 0 0,-1 0 0 0 0,0-1 0 0 0,1 1 0 0 0,-1 0 0 0 0,1 0 0 0 0,-1 0 0 0 0,0 0 0 0 0,1 0 0 0 0,-1 0 0 0 0,1 0 0 0 0,-1 0 0 0 0,0 0 0 0 0,1 0 0 0 0,-1 0 0 0 0,1 0 0 0 0,-1 0 0 0 0,0 0 0 0 0,1 0 0 0 0,-1 0 0 0 0,1 0 0 0 0,-1 1 0 0 0,0-1 0 0 0,1 0 0 0 0,-1 0 0 0 0,0 0 0 0 0,1 1 0 0 0,-1-1 0 0 0,0 0 0 0 0,1 0 0 0 0,-1 1 0 0 0,0-1 0 0 0,0 0 0 0 0,1 1 0 0 0,-1-1 0 0 0,0 0 0 0 0,0 1 0 0 0,1-1 0 0 0,-1 1 0 0 0,0-1 0 0 0,0 0 0 0 0,0 1 0 0 0,0-1 0 0 0,0 0 0 0 0,0 1 0 0 0,0-1 0 0 0,0 1 0 0 0,0-1 0 0 0,0 1 0 0 0,0-1 0 0 0,0 0 0 0 0,0 1 0 0 0,0-1 0 0 0,0 1 0 0 0,0-1 0 0 0,10 47 0 0 0,-8-33 0 0 0,2 0 0 0 0,2 10 0 0 0,-2-14-31 0 0,-3-6 103 0 0,0 0 0 0 0,0 0 0 0 0,1 0 0 0 0,0 0 0 0 0,0 0 0 0 0,0 0 0 0 0,0-1-1 0 0,1 1 1 0 0,2 2-72 0 0,-3-3 78 0 0,1 0 0 0 0,0 0 0 0 0,0 0 0 0 0,0 0 0 0 0,0-1 0 0 0,1 1 0 0 0,-1-1 0 0 0,1 0 0 0 0,0 0 0 0 0,-1 0 0 0 0,1 0 0 0 0,0 0 0 0 0,0-1 0 0 0,0 0 0 0 0,0 0 0 0 0,3 0-78 0 0,1 1 23 0 0,-1-1-1 0 0,2 0 0 0 0,-1 0 0 0 0,0-1 0 0 0,0 0 1 0 0,0-1-1 0 0,0 1 0 0 0,0-2 0 0 0,2 0-22 0 0,3-1 50 0 0,7-2 423 0 0,0-1 1 0 0,-1 0 0 0 0,12-7-474 0 0,-25 10 46 0 0,0 0 1 0 0,-1 0-1 0 0,1-1 0 0 0,-1 0 0 0 0,0 0 1 0 0,0 0-1 0 0,0-1 0 0 0,0 1 0 0 0,-1-1 1 0 0,0 0-1 0 0,0-1 0 0 0,0 1 0 0 0,0-2-46 0 0,8-18-332 0 0,0 0 0 0 0,-2 0 0 0 0,-1-1 0 0 0,-1 0 0 0 0,-1-1 0 0 0,0-5 332 0 0,-2 10 151 0 0,1-2-517 0 0,-1 0-1 0 0,-2-1 1 0 0,0 1-1 0 0,-1-1 1 0 0,-2 0-1 0 0,-1-9 367 0 0,1 31 51 0 0,-1-1-1 0 0,1 1 0 0 0,-1 0 0 0 0,0 0 0 0 0,-1 0 0 0 0,1 0 1 0 0,0 0-1 0 0,-2-2-50 0 0,3 5 38 0 0,0 0 1 0 0,0-1 0 0 0,-1 1 0 0 0,1 0-1 0 0,0 0 1 0 0,-1-1 0 0 0,1 1-1 0 0,-1 0 1 0 0,1 0 0 0 0,0-1 0 0 0,-1 1-1 0 0,1 0 1 0 0,0 0 0 0 0,-1 0-1 0 0,1 0 1 0 0,-1 0 0 0 0,1 0 0 0 0,-1 0-1 0 0,1 0 1 0 0,0 0 0 0 0,-1 0 0 0 0,1 0-1 0 0,-1 0 1 0 0,1 0 0 0 0,0 0-1 0 0,-1 0 1 0 0,1 0 0 0 0,-1 0 0 0 0,1 0-1 0 0,-1 1 1 0 0,1-1 0 0 0,0 0-39 0 0,-14 7 325 0 0,13-6-315 0 0,-5 3-8 0 0,0 1-1 0 0,0 0 0 0 0,1 0 1 0 0,-1 1-1 0 0,1 0 0 0 0,0 0 1 0 0,1 0-1 0 0,0 0 1 0 0,0 0-1 0 0,0 1 0 0 0,1 0 1 0 0,0 0-1 0 0,0 0 0 0 0,0 0 1 0 0,1 1-1 0 0,0-1 0 0 0,1 0 1 0 0,-1 8-2 0 0,-1 14-22 0 0,1 1 0 0 0,2 0 0 0 0,0 0 0 0 0,3 3 22 0 0,-3-32-1 0 0,1 10 63 0 0,0 0-1 0 0,1 0 1 0 0,0 0-1 0 0,1-1 0 0 0,0 1 1 0 0,0-1-1 0 0,1 0 1 0 0,1 0-1 0 0,0 0 0 0 0,0 0 1 0 0,6 7-62 0 0,-6-11 67 0 0,0 1 1 0 0,1-1 0 0 0,-1 0-1 0 0,1-1 1 0 0,1 1-1 0 0,-1-1 1 0 0,1-1 0 0 0,0 1-1 0 0,0-1 1 0 0,0 0 0 0 0,0 0-1 0 0,1-1 1 0 0,0 0-1 0 0,-1-1 1 0 0,1 1 0 0 0,1-1-68 0 0,5 0-160 0 0,1 0 1 0 0,-1 0-1 0 0,1-2 0 0 0,-1 0 1 0 0,0 0-1 0 0,12-3 160 0 0,-10 2-5386 0 0,-2-1-1835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18.8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133 22 12440 0 0,'2'-2'819'0'0,"16"-14"-193"0"0,-12 13 3660 0 0,11 15-2995 0 0,-15-9-1170 0 0,0 0-1 0 0,0 1 1 0 0,0-1 0 0 0,0 1 0 0 0,0-1-1 0 0,-1 1 1 0 0,1-1 0 0 0,-1 1-1 0 0,0 0 1 0 0,0 0 0 0 0,0 1-121 0 0,4 15 440 0 0,22 81 743 0 0,-16-59-877 0 0,-8-27-224 0 0,1-1 0 0 0,0 1 0 0 0,1-1 0 0 0,1 1-82 0 0,-5-13 8 0 0,0 1-1 0 0,0-1 1 0 0,-1 1-1 0 0,1-1 1 0 0,-1 0-1 0 0,1 1 1 0 0,-1-1-1 0 0,0 1 1 0 0,0-1-8 0 0,0 1 10 0 0,0-1 0 0 0,0 0 1 0 0,0 1-1 0 0,1-1 0 0 0,-1 0 1 0 0,1 1-1 0 0,0-1 0 0 0,-1 0 1 0 0,1 0-1 0 0,0 0-10 0 0,-1-1-263 0 0,1-1 274 0 0,-1 1 0 0 0,1 0 0 0 0,-1 0 0 0 0,0 0 0 0 0,1-1 0 0 0,-1 1 0 0 0,0 0 0 0 0,0 0 0 0 0,0 0 0 0 0,1 0 0 0 0,-1 0 0 0 0,0 0 1 0 0,0 0-12 0 0,-4 4-8241 0 0,-3-2 1823 0 0</inkml:trace>
  <inkml:trace contextRef="#ctx0" brushRef="#br0" timeOffset="401.13">1 135 15664 0 0,'0'0'356'0'0,"8"-6"859"0"0,-1 5-1197 0 0,0-1-1 0 0,0 1 0 0 0,0 1 0 0 0,0-1 0 0 0,0 1 0 0 0,0 1 0 0 0,0-1 1 0 0,6 2-18 0 0,4 0 10 0 0,62 2 1409 0 0,28-4-1419 0 0,-14 0 378 0 0,-42 0 10 0 0,-1-2 1 0 0,5-2-389 0 0,-34 3 53 0 0,-14 3-93 0 0,-13 2-80 0 0,2-2 219 0 0,0 1 0 0 0,0-1 0 0 0,0 1-1 0 0,0 0 1 0 0,-2 2-99 0 0,-14 10 90 0 0,17-14-77 0 0,0 1-1 0 0,1-1 1 0 0,0 1 0 0 0,-1 0-1 0 0,1-1 1 0 0,0 1 0 0 0,0 0-1 0 0,0 0 1 0 0,0 1 0 0 0,0-1-1 0 0,1 0 1 0 0,-1 1 0 0 0,1-1-1 0 0,-1 1 1 0 0,1-1 0 0 0,0 1-1 0 0,0 0 1 0 0,0-1 0 0 0,0 1-1 0 0,0 2-12 0 0,0-2 11 0 0,0-1 0 0 0,1 0 0 0 0,-1 0 0 0 0,1 0 0 0 0,0 1 0 0 0,-1-1 0 0 0,1 0 0 0 0,0 1 0 0 0,0-1 0 0 0,0 0 0 0 0,1 0 0 0 0,-1 1 0 0 0,1-1 0 0 0,-1 0 0 0 0,1 0 0 0 0,0 1 0 0 0,-1-1 0 0 0,1 0 0 0 0,0 0 0 0 0,1 0 0 0 0,-1 0 0 0 0,0 0 0 0 0,0-1 0 0 0,1 1 0 0 0,-1 0 0 0 0,1 0 0 0 0,0-1 0 0 0,0 1 0 0 0,-1-1-1 0 0,1 0 1 0 0,0 1 0 0 0,0-1 0 0 0,0 0 0 0 0,0 0 0 0 0,1 0-11 0 0,4 3 43 0 0,1-1-1 0 0,-1 0 1 0 0,0-1-1 0 0,1 0 1 0 0,0 0-1 0 0,-1 0 1 0 0,1-1-1 0 0,0 0 1 0 0,0-1-1 0 0,3 0-42 0 0,8 0-99 0 0,1-2 0 0 0,0 0 0 0 0,10-3 99 0 0,-6 0-106 0 0,-1 0-1 0 0,1-2 1 0 0,13-6 106 0 0,-28 10 20 0 0,-1-1 1 0 0,0 0-1 0 0,0 0 0 0 0,0-1 0 0 0,-1 0 1 0 0,0-1-1 0 0,0 1 0 0 0,0-1 1 0 0,-1 0-1 0 0,1-1 0 0 0,1-3-20 0 0,-6 6 24 0 0,0-1-1 0 0,0 0 0 0 0,0 0 1 0 0,-1-1-1 0 0,0 1 0 0 0,0 0 1 0 0,0-1-1 0 0,0 1 0 0 0,-1 0 1 0 0,0-1-1 0 0,0 1 0 0 0,-1-4-23 0 0,1 7 3 0 0,-1 0 1 0 0,0 0-1 0 0,1 0 0 0 0,-1 1 0 0 0,0-1 0 0 0,0 0 0 0 0,0 1 0 0 0,0-1 0 0 0,0 1 0 0 0,0-1 0 0 0,-1 1 0 0 0,1 0 0 0 0,0-1 1 0 0,-1 1-1 0 0,1 0 0 0 0,-1 0 0 0 0,1 0 0 0 0,-1 0 0 0 0,1 0 0 0 0,-1 0 0 0 0,0 0 0 0 0,0 1-3 0 0,-16-12 15 0 0,14 9-12 0 0,-1 0 1 0 0,1 1-1 0 0,-1-1 0 0 0,1 1 0 0 0,-1 0 1 0 0,0 1-1 0 0,0-1 0 0 0,0 1 1 0 0,0 0-1 0 0,0 0 0 0 0,0 0 0 0 0,0 1 1 0 0,-1 0-4 0 0,-6-1-295 0 0,0 1 0 0 0,0 1 0 0 0,0 0 0 0 0,0 0 0 0 0,-1 2 295 0 0,13-3-26 0 0,-1 0-132 0 0,-1 0 0 0 0,1 0 0 0 0,-1 1 0 0 0,1-1 0 0 0,0 0 0 0 0,-1 1 0 0 0,1 0 0 0 0,0-1 0 0 0,0 1 0 0 0,-1 0 0 0 0,1-1 0 0 0,0 1 0 0 0,0 0 0 0 0,0 0 0 0 0,0 0 158 0 0,-6 7-1238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28.4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237 369 7832 0 0,'0'0'23'0'0,"1"0"-1"0"0,-1 0 1 0 0,0-1 0 0 0,0 1 0 0 0,0 0-1 0 0,0-1 1 0 0,0 1 0 0 0,1 0 0 0 0,-1 0-1 0 0,0-1 1 0 0,0 1 0 0 0,0 0 0 0 0,0-1-1 0 0,0 1 1 0 0,0 0 0 0 0,0 0 0 0 0,0-1-1 0 0,0 1 1 0 0,0 0 0 0 0,0-1 0 0 0,0 1-1 0 0,0 0 1 0 0,-1 0 0 0 0,1-1 0 0 0,0 1-1 0 0,0 0 1 0 0,0-1 0 0 0,0 1 0 0 0,0 0-1 0 0,-1 0 1 0 0,1-1-23 0 0,-7-7 108 0 0,7 8-107 0 0,-1 0 0 0 0,1 0-1 0 0,-1-1 1 0 0,1 1 0 0 0,0 0 0 0 0,-1 0-1 0 0,1-1 1 0 0,0 1 0 0 0,-1 0 0 0 0,1-1 0 0 0,0 1-1 0 0,-1-1 1 0 0,1 1 0 0 0,0 0 0 0 0,0-1-1 0 0,-1 1 1 0 0,1-1 0 0 0,0 1 0 0 0,0-1-1 0 0,0 1 1 0 0,0-1 0 0 0,-1 1 0 0 0,1-1 0 0 0,0 1-1 0 0,0-1 1 0 0,0 1 0 0 0,0-1 0 0 0,0 1-1 0 0,0-1 1 0 0,0 1 0 0 0,1-1 0 0 0,-1 1-1 0 0,0 0 1 0 0,0-1 0 0 0,0 1 0 0 0,0-1 0 0 0,1 1-1 0 0,-1-1 1 0 0,0 1 0 0 0,0-1 0 0 0,1 1-1 0 0,-1 0 1 0 0,0-1 0 0 0,1 1 0 0 0,-1 0-1 0 0,1-1 154 0 0,-1 0 0 0 0,1 0 0 0 0,-1 1 0 0 0,1-1 0 0 0,0 0 0 0 0,-1 0 0 0 0,0 0 0 0 0,1 0 0 0 0,-1 1 0 0 0,0-1 0 0 0,1 0 0 0 0,-1 0 0 0 0,0 0 0 0 0,0 0 0 0 0,0 0 0 0 0,0 0 0 0 0,0 0 0 0 0,0 0 0 0 0,0 0 0 0 0,0 0 0 0 0,0 0 0 0 0,0 0 0 0 0,0 0 0 0 0,-1 1 0 0 0,1-1 0 0 0,0 0 0 0 0,-1 0 0 0 0,1 0 0 0 0,-1 0-154 0 0,5-3 2283 0 0,-4 4-2263 0 0,0 0 0 0 0,1 0 1 0 0,-1 0-1 0 0,0 0 0 0 0,0 0 1 0 0,0 0-1 0 0,1 0 0 0 0,-1 0 1 0 0,0 0-1 0 0,0 0 1 0 0,0 0-1 0 0,1 0 0 0 0,-1 0 1 0 0,0 0-1 0 0,0 0 0 0 0,0-1 1 0 0,0 1-1 0 0,1 0 0 0 0,-1 0 1 0 0,0 0-1 0 0,0 0 0 0 0,0 0 1 0 0,0-1-1 0 0,0 1 0 0 0,1 0 1 0 0,-1 0-1 0 0,0 0 0 0 0,0-1 1 0 0,0 1-1 0 0,0 0 0 0 0,0 0 1 0 0,0 0-1 0 0,0-1 0 0 0,0 1 1 0 0,0 0-1 0 0,0 0 0 0 0,0 0 1 0 0,0-1-1 0 0,0 1 0 0 0,0 0 1 0 0,0 0-1 0 0,0-1 0 0 0,0 1 1 0 0,0 0-1 0 0,0 0 0 0 0,0 0 1 0 0,0-1-1 0 0,0 1 0 0 0,-1 0 1 0 0,1 0-1 0 0,0 0 0 0 0,0 0 1 0 0,0-1-1 0 0,0 1 1 0 0,0 0-21 0 0,-2-1 131 0 0,0 0 0 0 0,0 0 1 0 0,0 0-1 0 0,0 1 1 0 0,0-1-1 0 0,0 1 1 0 0,0-1-1 0 0,0 1 1 0 0,0 0-1 0 0,0 0 1 0 0,0 0-1 0 0,0 0 1 0 0,0 0-1 0 0,0 0 1 0 0,-1 0-1 0 0,1 1 1 0 0,0-1-1 0 0,0 1 1 0 0,0-1-1 0 0,0 1 1 0 0,1 0-1 0 0,-1 0 1 0 0,0 0-1 0 0,0 0 1 0 0,0 0-1 0 0,1 0 0 0 0,-1 1 1 0 0,0-1-1 0 0,1 0 1 0 0,-1 1-1 0 0,0 0-131 0 0,0 2 61 0 0,-1-1-1 0 0,0 0 1 0 0,0 0-1 0 0,0 0 1 0 0,0 0-1 0 0,-1 0 0 0 0,1-1 1 0 0,-1 1-1 0 0,1-1 1 0 0,-1 0-1 0 0,0 0 1 0 0,0 0-1 0 0,0-1 0 0 0,-3 1-60 0 0,3 0 43 0 0,-1-1 0 0 0,1 1-1 0 0,0 0 1 0 0,0 0-1 0 0,0 0 1 0 0,0 0 0 0 0,0 1-1 0 0,1 0 1 0 0,-1 0 0 0 0,1 0-1 0 0,0 0 1 0 0,-1 0-1 0 0,-1 3-42 0 0,3-3 28 0 0,0 0-1 0 0,-1 0 1 0 0,1-1-1 0 0,-1 0 1 0 0,0 1-1 0 0,1-1 1 0 0,-1 0-1 0 0,0-1 1 0 0,-1 2-28 0 0,-16 11 69 0 0,19-13-63 0 0,0 0 0 0 0,0 0 0 0 0,0 0 0 0 0,1 0 0 0 0,-1 0-1 0 0,0 1 1 0 0,1-1 0 0 0,-1 0 0 0 0,1 0 0 0 0,-1 0-1 0 0,1 1 1 0 0,0-1 0 0 0,-1 0 0 0 0,1 0 0 0 0,0 1-1 0 0,0-1 1 0 0,0 1-6 0 0,-5 26 68 0 0,4-26-68 0 0,0 0 1 0 0,0 0-1 0 0,1 0 0 0 0,-1 0 0 0 0,1 0 1 0 0,-1 1-1 0 0,1-1 0 0 0,0 0 1 0 0,0 0-1 0 0,0 0 0 0 0,0 1 1 0 0,0-1-1 0 0,1 0 0 0 0,-1 0 1 0 0,1 0-1 0 0,-1 0 0 0 0,1 0 1 0 0,0 0-1 0 0,0 1 0 0 0,0-2 1 0 0,0 1-1 0 0,0 1 0 0 0,5 4 23 0 0,-4-6-19 0 0,-1 1 1 0 0,0-1-1 0 0,1 1 1 0 0,-1-1 0 0 0,0 1-1 0 0,0-1 1 0 0,0 1-1 0 0,0 0 1 0 0,0 1-5 0 0,0-1 2 0 0,-1-1 1 0 0,1 1-1 0 0,0-1 0 0 0,-1 1 1 0 0,1-1-1 0 0,0 0 0 0 0,0 1 1 0 0,0-1-1 0 0,0 0 0 0 0,0 0 0 0 0,0 1 1 0 0,1-1-1 0 0,-1 0 0 0 0,0 0 1 0 0,1 0-1 0 0,-1-1 0 0 0,0 1 1 0 0,1 0-1 0 0,-1 0 0 0 0,1-1 1 0 0,-1 1-1 0 0,1-1 0 0 0,0 1 1 0 0,-1-1-1 0 0,2 0-2 0 0,3 1-1 0 0,0 0 0 0 0,0-1 0 0 0,0 0 0 0 0,0 0 0 0 0,5-1 1 0 0,-3-1 6 0 0,0 0-1 0 0,0 0 1 0 0,1 0 0 0 0,-1-1-1 0 0,-1 0 1 0 0,5-2-6 0 0,45-27 432 0 0,-42 23-258 0 0,-6 3-201 0 0,-1 0-1 0 0,0-1 1 0 0,-1 0-1 0 0,1 0 1 0 0,2-5 27 0 0,9-7-224 0 0,-12 11 253 0 0,0-1-1 0 0,-1 1 1 0 0,0-1 0 0 0,0 0 0 0 0,0-1-1 0 0,-1 0-28 0 0,17-27 341 0 0,-16 25-464 0 0,1-1 0 0 0,-2 0-1 0 0,0 1 1 0 0,0-2-1 0 0,-1 1 1 0 0,1-10 123 0 0,1 1 96 0 0,-4 11-66 0 0,-1 0 0 0 0,1 0 1 0 0,-2 0-1 0 0,0 0 0 0 0,0 0 0 0 0,-1 0 0 0 0,0 0 0 0 0,-2-6-30 0 0,-1-21-885 0 0,3 32 773 0 0,0 1 0 0 0,-1-1-1 0 0,1 1 1 0 0,-1 0 0 0 0,0-2 112 0 0,-7-22-47 0 0,9 28 100 0 0,0 0-1 0 0,0 0 0 0 0,0 1 0 0 0,0-1 1 0 0,-1 0-1 0 0,1 0 0 0 0,0 1 0 0 0,-1-1 1 0 0,1 0-1 0 0,0 1 0 0 0,-1-1 1 0 0,1 1-1 0 0,-1-1 0 0 0,1 0 0 0 0,-1 1 1 0 0,1-1-1 0 0,-1 1 0 0 0,0-1 0 0 0,1 1 1 0 0,-1 0-1 0 0,1-1 0 0 0,-1 1 0 0 0,0-1 1 0 0,1 1-1 0 0,-1 0 0 0 0,0 0 0 0 0,0-1 1 0 0,1 1-1 0 0,-1 0 0 0 0,0 0-52 0 0,5 13 367 0 0,-3-8-362 0 0,0 0 1 0 0,0 0-1 0 0,0 0 0 0 0,-1 0 1 0 0,0 1-1 0 0,0-1 1 0 0,0 2-6 0 0,0 0-28 0 0,0 0 0 0 0,0 0 0 0 0,0-1 1 0 0,2 5 27 0 0,4 38-352 0 0,-6-37 302 0 0,2 1 0 0 0,-1-1 0 0 0,4 11 50 0 0,0-7 0 0 0,-2 1 0 0 0,0-1 0 0 0,0 4 0 0 0,-1-8 0 0 0,1 0-1 0 0,0 0 1 0 0,3 4 0 0 0,5 20 148 0 0,-8-25-57 0 0,0 0 0 0 0,1 0 0 0 0,0-1 0 0 0,1 1 0 0 0,5 9-91 0 0,-7-15 0 0 0,1 0-1 0 0,-1-1 1 0 0,0 1 0 0 0,1 0 0 0 0,0-1-1 0 0,0 0 1 0 0,1 0 0 0 0,-1 0 0 0 0,1-1-1 0 0,0 1 1 0 0,0-1 0 0 0,1 1 0 0 0,10 4-91 0 0,-12-6 61 0 0,0 0 0 0 0,-1 0 1 0 0,1 0-1 0 0,0-1 0 0 0,0 1 0 0 0,0-1 1 0 0,0 0-1 0 0,0 0 0 0 0,3 0 30 0 0,4 0 15 0 0,1-1 0 0 0,-1-1 0 0 0,1 1 0 0 0,-1-2-1 0 0,1 0 1 0 0,-1 0 0 0 0,0-1 0 0 0,0 0 0 0 0,5-2-15 0 0,-7 1 8 0 0,-1 2 3 0 0,1-2 0 0 0,0 1 0 0 0,-1-1 0 0 0,0 0 0 0 0,0-1 0 0 0,7-5-11 0 0,-14 9 0 0 0,5-3-12 0 0,-1 1 0 0 0,0-1-1 0 0,0-1 1 0 0,-1 1 0 0 0,1-1 0 0 0,-1 1-1 0 0,0-1 1 0 0,-1-1 0 0 0,1 1-1 0 0,-1 0 1 0 0,0-1 0 0 0,0 0 0 0 0,0 0-1 0 0,-1 0 13 0 0,1-4-8 0 0,0 0 0 0 0,-1 0-1 0 0,0 0 1 0 0,-1 0 0 0 0,0-2 8 0 0,-1 8-2 0 0,0 0 1 0 0,0 0-1 0 0,0 0 1 0 0,-1 0-1 0 0,1 0 1 0 0,-1 0-1 0 0,0 0 1 0 0,0 1-1 0 0,0-1 1 0 0,-1 0-1 0 0,1 1 1 0 0,-1-1-1 0 0,0 1 1 0 0,-2-4 1 0 0,3 6 20 0 0,0 0-1 0 0,-1 0 1 0 0,1 0 0 0 0,-1 0 0 0 0,1 0 0 0 0,-1 0 0 0 0,0 0 0 0 0,1 0 0 0 0,-1 1 0 0 0,0-1 0 0 0,1 1 0 0 0,-1-1-1 0 0,0 1 1 0 0,0-1 0 0 0,0 1-20 0 0,1 0 12 0 0,0-1-1 0 0,-1 1 0 0 0,1 0 0 0 0,-1 0 0 0 0,1 0 1 0 0,-1 0-1 0 0,1 0 0 0 0,-1 0 0 0 0,1 0 1 0 0,-1 0-1 0 0,1 0 0 0 0,0 1 0 0 0,-1-1 1 0 0,1 1-1 0 0,-1-1 0 0 0,1 1 0 0 0,0-1 1 0 0,-1 1-13 0 0,-2 1 21 0 0,2 0-16 0 0,-1-1 0 0 0,1 1 0 0 0,-1 0 0 0 0,1 0 0 0 0,0 0 0 0 0,0 0 0 0 0,0 0 0 0 0,0 0 0 0 0,0 1 0 0 0,0-1 1 0 0,0 1-1 0 0,1-1 0 0 0,0 1 0 0 0,-1-1 0 0 0,1 1 0 0 0,0 0 0 0 0,0 0 0 0 0,0 0-4 0 0,0 2-2 0 0,-1-1 1 0 0,2 1-1 0 0,-1 0 1 0 0,0-1-1 0 0,1 1 1 0 0,0 0-1 0 0,0 0 0 0 0,0-1 1 0 0,0 1-1 0 0,1 0 1 0 0,0 1 1 0 0,0-2-3 0 0,1-1-1 0 0,-1 1 1 0 0,1-1 0 0 0,-1 1 0 0 0,1-1 0 0 0,0 1 0 0 0,1-1 0 0 0,-1 0 0 0 0,0 0 0 0 0,1 0 0 0 0,0-1 0 0 0,-1 1 0 0 0,1 0-1 0 0,0-1 1 0 0,0 0 0 0 0,1 0 0 0 0,-1 0 0 0 0,0 0 0 0 0,3 1 3 0 0,8 2-15 0 0,1 0-1 0 0,-1 0 1 0 0,0-2 0 0 0,9 2 15 0 0,2 0-6 0 0,-16-3-220 0 0,0-2-1 0 0,-1 1 1 0 0,1-1-1 0 0,0 0 1 0 0,0-1-1 0 0,0 0 227 0 0,25-2-1113 0 0,-20 3-272 0 0,0-3-14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28.8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38 165 17503 0 0,'0'0'399'0'0,"0"0"60"0"0,0 0 21 0 0,0 0-59 0 0,0 1-276 0 0,2 35 1072 0 0,5 31-1217 0 0,1 3 921 0 0,-1 7-15 0 0,-1-16 170 0 0,-2 22-1076 0 0,-4-69 16 0 0,0 0 0 0 0,-1 0 0 0 0,-1 0 0 0 0,0 0 0 0 0,-3 12-16 0 0,3-18-81 0 0,1-4-105 0 0,0-1 0 0 0,0 1 0 0 0,0 0 0 0 0,-1-1 0 0 0,1 0 0 0 0,-1 1 0 0 0,0-1 0 0 0,0 0 0 0 0,0 0 1 0 0,0 1-1 0 0,-2 0 186 0 0,3-4-241 0 0,1 1 0 0 0,-1-1 0 0 0,0 0 0 0 0,0 0 0 0 0,1 0 0 0 0,-1 1-1 0 0,0-1 1 0 0,0 0 0 0 0,1 0 0 0 0,-1 0 0 0 0,0 0 0 0 0,0 0 0 0 0,0-1 0 0 0,1 1 0 0 0,-1 0 0 0 0,0 0 0 0 0,0 0 0 0 0,0-1 241 0 0,-6-4-1582 0 0</inkml:trace>
  <inkml:trace contextRef="#ctx0" brushRef="#br0" timeOffset="395.503">1 486 6912 0 0,'0'0'528'0'0,"1"-1"-342"0"0,7-2 642 0 0,1 1-1 0 0,-1 0 1 0 0,0 1-1 0 0,0 0 1 0 0,1 0-1 0 0,7 1-827 0 0,54 3 2699 0 0,-8 1-1222 0 0,-33-4-699 0 0,0-1-1 0 0,0-2 0 0 0,19-4-777 0 0,-11 1-454 0 0,-25 4 546 0 0,1 1 1 0 0,-1-2-1 0 0,1 0 0 0 0,-1 0 1 0 0,0-1-1 0 0,-1-1 0 0 0,1 0 0 0 0,5-3-92 0 0,-17 8 7 0 0,1-1-1 0 0,-1 1 0 0 0,1 0 1 0 0,-1 0-1 0 0,1-1 0 0 0,-1 1 1 0 0,0 0-1 0 0,1-1 0 0 0,-1 1 0 0 0,1-1 1 0 0,-1 1-1 0 0,0 0 0 0 0,1-1 1 0 0,-1 1-1 0 0,0-1 0 0 0,0 1 1 0 0,1-1-1 0 0,-1 1 0 0 0,0-1 1 0 0,0 1-1 0 0,0-1 0 0 0,0 1 1 0 0,1-1-1 0 0,-1 1 0 0 0,0-1 0 0 0,0 1 1 0 0,0-1-1 0 0,0 0 0 0 0,0 1 1 0 0,0-1-1 0 0,0 1 0 0 0,-1-1 1 0 0,1 1-1 0 0,0-1 0 0 0,0 1 1 0 0,0-1-1 0 0,-1 1 0 0 0,1-1 0 0 0,0 1 1 0 0,0-1-1 0 0,-1 1 0 0 0,1-1 1 0 0,0 1-7 0 0,-1-1 34 0 0,-1 0 1 0 0,1 0 0 0 0,0 0 0 0 0,0 0-1 0 0,0 0 1 0 0,-1 0 0 0 0,1 0-1 0 0,0 0 1 0 0,-1 1 0 0 0,1-1 0 0 0,-1 1-1 0 0,1-1 1 0 0,-1 1 0 0 0,1-1-1 0 0,-2 1-34 0 0,-5 0 85 0 0,0 0-1 0 0,0 0 0 0 0,0 1 0 0 0,0 0 1 0 0,0 0-1 0 0,0 1 0 0 0,1 0 0 0 0,-1 0 1 0 0,1 1-1 0 0,-1 0 0 0 0,1 0 0 0 0,0 1 1 0 0,-6 3-85 0 0,3 0-12 0 0,1-1 1 0 0,0 1-1 0 0,0 1 1 0 0,1 0-1 0 0,0 0 1 0 0,0 0-1 0 0,1 1 1 0 0,0 0-1 0 0,-3 5 12 0 0,8-10 12 0 0,0-1-1 0 0,0 1 0 0 0,0-1 0 0 0,0 1 1 0 0,1-1-1 0 0,-1 1 0 0 0,1 0 0 0 0,0 0 0 0 0,0 0 1 0 0,1 0-1 0 0,-1 0 0 0 0,1 0 0 0 0,0 0 1 0 0,0 0-1 0 0,0 0 0 0 0,1 0 0 0 0,-1 0 0 0 0,1-1 1 0 0,1 5-12 0 0,-2-7 2 0 0,1 0 1 0 0,-1 0 0 0 0,1 1-1 0 0,-1-1 1 0 0,1 0 0 0 0,-1 0-1 0 0,1 0 1 0 0,0 0 0 0 0,0 0-1 0 0,0 0 1 0 0,-1 0 0 0 0,1 0 0 0 0,0-1-1 0 0,0 1 1 0 0,0 0 0 0 0,0 0-1 0 0,0-1 1 0 0,1 1 0 0 0,-1-1-1 0 0,0 1 1 0 0,0-1 0 0 0,0 1-1 0 0,2-1-2 0 0,1 2 5 0 0,8 2-3 0 0,-1 0-1 0 0,1-1 1 0 0,0 0-1 0 0,0-1 1 0 0,0 0-1 0 0,0-1 1 0 0,1-1-1 0 0,-1 0 1 0 0,12-1-2 0 0,3-2-2039 0 0,16-5 2039 0 0,-22 5-1695 0 0</inkml:trace>
  <inkml:trace contextRef="#ctx0" brushRef="#br0" timeOffset="652.793">812 431 7832 0 0,'-14'4'832'0'0,"-2"5"-220"0"0,5-4 713 0 0,1 1 0 0 0,-1 0 0 0 0,1 1 1 0 0,1 0-1 0 0,0 0 0 0 0,0 1 1 0 0,0 1-1 0 0,-3 4-1325 0 0,-6 8 459 0 0,11-13-200 0 0,1 1 0 0 0,-1-1 0 0 0,-3 8-259 0 0,9-13 46 0 0,-1 0 0 0 0,1 0 0 0 0,0 0 0 0 0,0 1 0 0 0,0-1 0 0 0,0 0-1 0 0,0 1 1 0 0,1-1 0 0 0,-1 1 0 0 0,1-1 0 0 0,0 1 0 0 0,0-1 0 0 0,0 2-46 0 0,1-2 6 0 0,0 0 0 0 0,0-1 0 0 0,0 1 0 0 0,0-1-1 0 0,0 1 1 0 0,0-1 0 0 0,1 1 0 0 0,-1-1 0 0 0,1 0-1 0 0,-1 0 1 0 0,1 0 0 0 0,0 0 0 0 0,0 0 0 0 0,0 0-1 0 0,0 0 1 0 0,0 0 0 0 0,1-1 0 0 0,-1 0 0 0 0,1 1 0 0 0,-1-1-1 0 0,0 0 1 0 0,1 0 0 0 0,1 1-6 0 0,6 1 294 0 0,0 0 0 0 0,0 0 0 0 0,0 0 0 0 0,1-2 0 0 0,4 1-294 0 0,-3-1-151 0 0,1-1-1 0 0,0-1 0 0 0,0 0 1 0 0,-1-1-1 0 0,5-1 152 0 0,-6 1-127 0 0,5-1-153 0 0,-3 1-205 0 0,0 0 1 0 0,0 0-1 0 0,-1-1 0 0 0,1-1 1 0 0,-1-1-1 0 0,0 1 0 0 0,0-2 1 0 0,10-5 484 0 0,11-12-1491 0 0,-4 1-11 0 0</inkml:trace>
  <inkml:trace contextRef="#ctx0" brushRef="#br0" timeOffset="931.114">1226 249 11520 0 0,'15'6'886'0'0,"-15"-6"-855"0"0,1 0 0 0 0,0 0 0 0 0,-1 1 0 0 0,1-1 0 0 0,-1 0-1 0 0,1 0 1 0 0,-1 1 0 0 0,1-1 0 0 0,-1 0 0 0 0,1 1 0 0 0,-1-1 0 0 0,0 1 0 0 0,1-1-1 0 0,-1 0 1 0 0,1 1 0 0 0,-1-1 0 0 0,0 1 0 0 0,1-1 0 0 0,-1 1 0 0 0,0-1-1 0 0,0 1 1 0 0,1-1 0 0 0,-1 1 0 0 0,0 0 0 0 0,0-1 0 0 0,0 1 0 0 0,0-1-1 0 0,0 1 1 0 0,0-1 0 0 0,0 1 0 0 0,0 0 0 0 0,0-1 0 0 0,0 1 0 0 0,0-1 0 0 0,0 1-1 0 0,0-1 1 0 0,0 1 0 0 0,0 0 0 0 0,-1 0-31 0 0,1 1 566 0 0,1 46 4036 0 0,2 25-3261 0 0,0-41-371 0 0,2 0 0 0 0,4 11-970 0 0,4 30 932 0 0,-10-54-803 0 0,-2-15-123 0 0,0 0 0 0 0,0 0 0 0 0,0 0 0 0 0,-1 0 1 0 0,0 0-1 0 0,0 0 0 0 0,0 1 0 0 0,0-1 0 0 0,-1 0-6 0 0,1-3-204 0 0,0 1 134 0 0,-1-1 1 0 0,1 1-1 0 0,0-1 0 0 0,-1 0 1 0 0,0 1-1 0 0,1-1 1 0 0,-1 1-1 0 0,0-1 0 0 0,1 0 1 0 0,-2 1 69 0 0,2-2-353 0 0,0 1 0 0 0,-1-1-1 0 0,1 0 1 0 0,-1 1 0 0 0,1-1 0 0 0,-1 0 0 0 0,0 1 0 0 0,1-1 0 0 0,-1 0 0 0 0,1 0 0 0 0,-1 0 0 0 0,1 0 0 0 0,-1 1 0 0 0,0-1 0 0 0,1 0 0 0 0,-1 0 0 0 0,1 0 0 0 0,-1 0 353 0 0,-9-2-6856 0 0</inkml:trace>
  <inkml:trace contextRef="#ctx0" brushRef="#br0" timeOffset="1211.903">1092 426 10880 0 0,'0'0'497'0'0,"1"-1"-8"0"0,11-3 41 0 0,0 0 0 0 0,0 1-1 0 0,0 0 1 0 0,0 1 0 0 0,0 0-1 0 0,0 1 1 0 0,3 0-530 0 0,17 0 831 0 0,-18 0-232 0 0,0 1 1 0 0,0 0-1 0 0,0 1 1 0 0,0 1-1 0 0,12 2-599 0 0,-24-3-51 0 0,9 2 371 0 0,-1 0 1 0 0,0 1-1 0 0,0 0 1 0 0,7 4-321 0 0,-14-6 131 0 0,0 0 0 0 0,0 0 1 0 0,0 0-1 0 0,-1 1 0 0 0,1-1 1 0 0,-1 1-1 0 0,1-1 0 0 0,-1 1 1 0 0,0 0-1 0 0,0 0 0 0 0,0 0 1 0 0,0 0-1 0 0,-1 0 0 0 0,1 0 1 0 0,-1 1-1 0 0,1 0-131 0 0,0 5 290 0 0,0 0 0 0 0,-1 0 1 0 0,1 0-1 0 0,-2 0 0 0 0,1 0 0 0 0,-2 7-290 0 0,-6 56 1172 0 0,6-67-1252 0 0,-1 6 81 0 0,1 2-236 0 0,-1 1 0 0 0,2-1 0 0 0,0 2 235 0 0,0-13 75 0 0,0-2-64 0 0,0 0-251 0 0,0 0-103 0 0,0 0-17 0 0,16-1-4147 0 0,-9-1-2656 0 0</inkml:trace>
  <inkml:trace contextRef="#ctx0" brushRef="#br0" timeOffset="1764.534">1435 581 3224 0 0,'5'2'1059'0'0,"-4"-1"2515"0"0,0 0 3753 0 0,0 0-7099 0 0,0 0 0 0 0,0 0 0 0 0,0 0 0 0 0,0-1 0 0 0,0 1 0 0 0,0 0 0 0 0,0-1 0 0 0,0 1 0 0 0,0 0 0 0 0,0-1 0 0 0,1 1 0 0 0,-1-1 0 0 0,0 0 0 0 0,0 1 0 0 0,1-1 0 0 0,-1 0 0 0 0,0 0 0 0 0,0 0 1 0 0,1 0-1 0 0,0 0-228 0 0,30-2 641 0 0,-29 1-437 0 0,12-2-104 0 0,-1 0 0 0 0,0-2-1 0 0,0 1 1 0 0,0-2 0 0 0,0 0-1 0 0,-1 0 1 0 0,0-2 0 0 0,0 1 0 0 0,-1-2-1 0 0,6-4-99 0 0,-17 12 5 0 0,5-4 12 0 0,0 0 1 0 0,0 0-1 0 0,-1 0 1 0 0,1-1-1 0 0,0-2-17 0 0,-5 7 3 0 0,0 0 1 0 0,0 0-1 0 0,-1 0 1 0 0,1 0-1 0 0,0 0 1 0 0,-1 0-1 0 0,1 0 1 0 0,-1 0-1 0 0,1-1 1 0 0,-1 1-1 0 0,0 0 1 0 0,1 0-1 0 0,-1 0 1 0 0,0-1-1 0 0,0 1 0 0 0,0 0 1 0 0,0 0-1 0 0,0 0 1 0 0,0-1-1 0 0,0 1 1 0 0,0 0-1 0 0,0 0 1 0 0,-1 0-1 0 0,1-1 1 0 0,-1 1-1 0 0,1 0 1 0 0,0 0-1 0 0,-1 0 1 0 0,0 0-1 0 0,1 0 1 0 0,-1 0-1 0 0,0 0 0 0 0,1 0 1 0 0,-1 0-1 0 0,0 0 1 0 0,0 0-1 0 0,0 0-3 0 0,-2-1-14 0 0,-1 0-1 0 0,1-1 0 0 0,-1 1 0 0 0,1 0 0 0 0,-1 1 1 0 0,0-1-1 0 0,0 0 0 0 0,0 1 0 0 0,0 0 1 0 0,0 0-1 0 0,0 0 0 0 0,0 1 0 0 0,0 0 1 0 0,0-1-1 0 0,0 1 0 0 0,0 0 0 0 0,0 1 0 0 0,0-1 1 0 0,-1 1-1 0 0,1 0 0 0 0,-2 1 15 0 0,-1 0 2 0 0,0 0 0 0 0,0 1 0 0 0,1 0 0 0 0,-1 0-1 0 0,1 1 1 0 0,0-1 0 0 0,0 1 0 0 0,0 1 0 0 0,1-1 0 0 0,-1 1 0 0 0,1 0-1 0 0,-1 2-1 0 0,-34 32 408 0 0,18-10 60 0 0,2 1-1 0 0,-2 5-467 0 0,19-29 9 0 0,1 0 1 0 0,-1 0-1 0 0,1 1 0 0 0,0-1 1 0 0,1 1-1 0 0,0 0 0 0 0,0-1 1 0 0,0 1-1 0 0,1 0 0 0 0,0 1-9 0 0,0-7 14 0 0,0 1 0 0 0,0 0 0 0 0,1-1-1 0 0,-1 1 1 0 0,1 0 0 0 0,0-1 0 0 0,-1 1 0 0 0,1-1-1 0 0,0 1 1 0 0,0-1 0 0 0,0 1 0 0 0,0-1-1 0 0,0 0 1 0 0,0 1 0 0 0,0-1 0 0 0,1 0 0 0 0,-1 0-1 0 0,0 0 1 0 0,1 0 0 0 0,-1 0 0 0 0,1 0 0 0 0,-1 0-1 0 0,2 0-13 0 0,0 1 26 0 0,1 0 0 0 0,-1-1-1 0 0,1 1 1 0 0,0-1 0 0 0,0 0-1 0 0,0 0 1 0 0,-1-1 0 0 0,1 1-1 0 0,2-1-25 0 0,23-1 0 0 0,0-2 0 0 0,-1-2 0 0 0,1 0 0 0 0,6-4 0 0 0,23-4 0 0 0,-39 9-234 0 0,0-2 0 0 0,9-4 234 0 0,15-4-2298 0 0,-17 6-5207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26.5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187 344 12640 0 0,'1'-1'289'0'0,"3"-3"-152"0"0,0 0 0 0 0,0 0-1 0 0,-1-1 1 0 0,0 0 0 0 0,0 1 0 0 0,0-1 0 0 0,0 0 0 0 0,0-1-137 0 0,-2 3 57 0 0,1 0 1 0 0,0-1 0 0 0,1 1-1 0 0,-1 0 1 0 0,1 0 0 0 0,-1 0-1 0 0,1 1 1 0 0,1-2-58 0 0,-3 3 84 0 0,0 0 1 0 0,0 0-1 0 0,0 0 1 0 0,-1 0-1 0 0,1 0 1 0 0,0 0-1 0 0,-1 0 1 0 0,1 0-1 0 0,0 0 1 0 0,-1 0-1 0 0,0 0 1 0 0,1 0-1 0 0,-1 0 1 0 0,0 0-1 0 0,1-1 1 0 0,-1 1-1 0 0,0 0-84 0 0,3-10 720 0 0,-3 10-662 0 0,0 0 1 0 0,1 1 0 0 0,-1-1-1 0 0,0 0 1 0 0,0 1 0 0 0,0-1-1 0 0,0 0 1 0 0,0 1 0 0 0,0-1-1 0 0,0 0 1 0 0,0 1 0 0 0,-1-1-1 0 0,1 0 1 0 0,0 1 0 0 0,0-1-1 0 0,0 1 1 0 0,-1-1 0 0 0,1 0-1 0 0,0 1 1 0 0,-1-1 0 0 0,1 1-1 0 0,-1-1 1 0 0,1 1 0 0 0,0-1-1 0 0,-1 1 1 0 0,1-1 0 0 0,-1 1-1 0 0,1-1 1 0 0,-1 1 0 0 0,0 0-1 0 0,1-1 1 0 0,-1 1-59 0 0,-1-1 124 0 0,1 0 0 0 0,-1 0 0 0 0,0 0 1 0 0,1 0-1 0 0,-1 1 0 0 0,0-1 0 0 0,0 1 0 0 0,0-1 0 0 0,0 1 0 0 0,-1 0-124 0 0,-3 0 213 0 0,0 1 0 0 0,0 0 0 0 0,0 0-1 0 0,0 0 1 0 0,0 1 0 0 0,0 0 0 0 0,1 0-1 0 0,-1 0 1 0 0,-3 3-213 0 0,-7 4 227 0 0,0 1 1 0 0,-8 7-228 0 0,20-14 10 0 0,0 1 1 0 0,1 0 0 0 0,-1-1-1 0 0,1 2 1 0 0,0-1 0 0 0,0 0 0 0 0,-2 3-11 0 0,-10 15 33 0 0,7-13-13 0 0,1 1 0 0 0,0 0 0 0 0,0 0 0 0 0,1 1 0 0 0,1 0 0 0 0,0 0 0 0 0,-1 5-20 0 0,4-10 8 0 0,0 0 0 0 0,0 0-1 0 0,0 0 1 0 0,1 0 0 0 0,0 0-1 0 0,1 0 1 0 0,-1 0 0 0 0,1 0-1 0 0,1 0 1 0 0,-1 1 0 0 0,1-1 0 0 0,0 0-1 0 0,0 0 1 0 0,0 0 0 0 0,3 4-8 0 0,-2-6 1 0 0,1 0 0 0 0,1 1 0 0 0,-1-1 0 0 0,1 0-1 0 0,0-1 1 0 0,-1 1 0 0 0,2-1 0 0 0,-1 1 0 0 0,0-1 0 0 0,1-1 0 0 0,0 1-1 0 0,-3-2 4 0 0,-1 0-1 0 0,1-1 1 0 0,-1 1-1 0 0,1-1 1 0 0,0 1-1 0 0,-1-1 1 0 0,1 0-1 0 0,0 0 1 0 0,-1 0-1 0 0,1 0 0 0 0,0 0 1 0 0,-1 0-1 0 0,1 0 1 0 0,0 0-1 0 0,0-1-3 0 0,27-8 77 0 0,-23 7-50 0 0,-1 0-12 0 0,0 0-1 0 0,1 0 0 0 0,-1-1 1 0 0,0 0-1 0 0,0 0 0 0 0,-1 0 1 0 0,1-1-1 0 0,3-3-14 0 0,4-5 41 0 0,-1-1-1 0 0,4-5-40 0 0,-14 16 0 0 0,25-23 0 0 0,-22 21 0 0 0,0 0 0 0 0,0 1 0 0 0,0-2 0 0 0,0 1 0 0 0,-1 0 0 0 0,1-1 0 0 0,-1 1 0 0 0,1-3 0 0 0,11-20 20 0 0,-11 22-14 0 0,-1 0 1 0 0,0 0-1 0 0,0-1 0 0 0,-1 1 1 0 0,0-1-1 0 0,0 1 0 0 0,1-3-6 0 0,-3 0 23 0 0,-2 12 26 0 0,-3 13 23 0 0,5-7-72 0 0,0 0 0 0 0,1 0 0 0 0,1 0 0 0 0,-1-1 0 0 0,1 1 0 0 0,2 3 0 0 0,2 12 0 0 0,-6-21 0 0 0,1 0 0 0 0,0 0 0 0 0,0 0 0 0 0,0 0 0 0 0,1 0 0 0 0,0 1 0 0 0,0 1 13 0 0,-1-5-8 0 0,-1 1 0 0 0,1 0 0 0 0,0 0 1 0 0,0-1-1 0 0,0 1 0 0 0,0-1 0 0 0,0 1 0 0 0,0-1 1 0 0,1 1-1 0 0,-1-1 0 0 0,0 1 0 0 0,1-1 0 0 0,-1 0-5 0 0,13 5 0 0 0,-2-5 0 0 0,-8-4 0 0 0,-4 2 0 0 0,6-2 0 0 0,-1-1 0 0 0,0 1 0 0 0,0-1 0 0 0,-1 0 0 0 0,1-1 0 0 0,-1 1 0 0 0,0-1 0 0 0,0 0 0 0 0,0 0 0 0 0,7-9 0 0 0,39-56 0 0 0,-36 53 3 0 0,-6 8 42 0 0,-1 0 0 0 0,1 1 0 0 0,0 0 0 0 0,5-3-45 0 0,-8 6 45 0 0,-4 5-51 0 0,-1 0 0 0 0,1-1-1 0 0,-1 1 1 0 0,0 0-1 0 0,1-1 1 0 0,-1 1 0 0 0,1 0-1 0 0,-1 0 1 0 0,1 0 0 0 0,-1 0-1 0 0,0-1 1 0 0,1 1-1 0 0,-1 0 1 0 0,1 0 0 0 0,-1 0-1 0 0,1 0 1 0 0,-1 0 0 0 0,1 0-1 0 0,-1 0 1 0 0,1 0 6 0 0,1 0-19 0 0,8 3-43 0 0,-6-2 60 0 0,0 1 0 0 0,-1 0 1 0 0,1 0-1 0 0,-1 1 0 0 0,0-1 0 0 0,1 1 0 0 0,-1-1 0 0 0,-1 1 0 0 0,1 0 0 0 0,0 0 0 0 0,-1 0 0 0 0,1 1 0 0 0,0 1 2 0 0,4 7 43 0 0,-1 0 0 0 0,-1 0 0 0 0,2 7-43 0 0,-3-7 167 0 0,1 0-1 0 0,0-1 1 0 0,6 9-167 0 0,-10-18 27 0 0,0 0-1 0 0,0-1 1 0 0,0 1-1 0 0,0 0 1 0 0,0 0-1 0 0,0 0 1 0 0,-1 0 0 0 0,1 0-1 0 0,-1 1-26 0 0,2 3 7 0 0,-1 0 0 0 0,1 0 0 0 0,1-1 0 0 0,-1 1 0 0 0,3 4-7 0 0,-5-9-6 0 0,1-1 0 0 0,-1 0 0 0 0,1 1 0 0 0,-1-1 0 0 0,0 0 1 0 0,1 0-1 0 0,-1 1 0 0 0,0-1 0 0 0,1 0 0 0 0,-1 0 0 0 0,1 1 1 0 0,-1-1-1 0 0,1 0 0 0 0,-1 0 0 0 0,1 0 0 0 0,-1 0 0 0 0,1 0 0 0 0,-1 0 1 0 0,0 0-1 0 0,1 0 0 0 0,-1 0 0 0 0,1 0 0 0 0,-1 0 0 0 0,1 0 1 0 0,-1 0-1 0 0,1 0 0 0 0,-1 0 0 0 0,1-1 0 0 0,-1 1 0 0 0,1 0 1 0 0,-1 0-1 0 0,0 0 0 0 0,1-1 0 0 0,-1 1 0 0 0,1-1 6 0 0,15-9 155 0 0,-14 9-148 0 0,7-6-269 0 0,-1 0-1 0 0,0-1 1 0 0,7-8 262 0 0,-10 10-398 0 0,0 0 0 0 0,1 0 0 0 0,0 1 0 0 0,0 0 0 0 0,0 0 0 0 0,1 0 0 0 0,6-3 398 0 0,8-1-5061 0 0,0 0-1551 0 0</inkml:trace>
  <inkml:trace contextRef="#ctx0" brushRef="#br0" timeOffset="641.62">1221 338 10944 0 0,'1'-1'497'0'0,"19"-13"170"0"0,-20 14-667 0 0,0 0 0 0 0,1 0 0 0 0,-1 0 0 0 0,0 0 1 0 0,0 0-1 0 0,0 0 0 0 0,0 0 0 0 0,1-1 1 0 0,-1 1-1 0 0,0 0 0 0 0,0 0 0 0 0,0 0 0 0 0,0 0 1 0 0,1 0-1 0 0,-1-1 0 0 0,0 1 0 0 0,0 0 0 0 0,0 0 1 0 0,0 0-1 0 0,0-1 0 0 0,0 1 0 0 0,0 0 1 0 0,0 0-1 0 0,1 0 0 0 0,-1-1 0 0 0,0 1 0 0 0,0 0 1 0 0,0 0-1 0 0,0 0 0 0 0,0-1 0 0 0,0 1 0 0 0,0 0 1 0 0,0 0-1 0 0,0-1 0 0 0,0 1 0 0 0,-1 0 1 0 0,1 0-1 0 0,0 0 0 0 0,0-1 0 0 0,0 1 0 0 0,0 0 1 0 0,0 0-1 0 0,0 0 0 0 0,0 0 0 0 0,0-1 0 0 0,-1 1 1 0 0,1 0-1 0 0,0 0 0 0 0,0 0 0 0 0,0 0 0 0 0,0-1 1 0 0,-1 1-1 0 0,1 0 0 0 0,0 0 0 0 0,0 0 1 0 0,0 0-1 0 0,0 0 0 0 0,-1 0 0 0 0,1 0 0 0 0,0 0 1 0 0,0 0-1 0 0,0 0 0 0 0,-1 0 0 0 0,1 0 0 0 0,0-1 1 0 0,0 1-1 0 0,-1 1 0 0 0,1-2 2 0 0,0 1 1 0 0,0 0-1 0 0,-1 0 0 0 0,1 0 1 0 0,0 0-1 0 0,0 0 0 0 0,-1 0 1 0 0,1 0-1 0 0,0 0 0 0 0,0 0 1 0 0,0-1-1 0 0,-1 1 0 0 0,1 0 1 0 0,0 0-1 0 0,0 0 0 0 0,0 0 1 0 0,-1-1-1 0 0,1 1 0 0 0,0 0 1 0 0,0 0-1 0 0,0-1 1 0 0,0 1-1 0 0,0 0 0 0 0,-1 0 1 0 0,1-1-1 0 0,0 1 0 0 0,0 0 1 0 0,0 0-1 0 0,0-1 0 0 0,0 1 1 0 0,0 0-1 0 0,0-1-2 0 0,4-5 368 0 0,-3 2 213 0 0,-10 0-207 0 0,3 2-67 0 0,0 1 0 0 0,0 0 0 0 0,0 0 0 0 0,-1 0 1 0 0,1 1-1 0 0,0 0 0 0 0,0 0 0 0 0,-1 0 0 0 0,1 1 0 0 0,0 0 1 0 0,0 0-1 0 0,-1 1 0 0 0,1-1 0 0 0,0 1 0 0 0,-3 2-307 0 0,-13 5 715 0 0,20-9-655 0 0,-1 1 0 0 0,1-1 0 0 0,-1 1 0 0 0,1 0 0 0 0,0 0 0 0 0,-1 0 1 0 0,1 0-1 0 0,0 1 0 0 0,0-1 0 0 0,0 1 0 0 0,0-1 0 0 0,0 1 0 0 0,0 0 0 0 0,0-1 0 0 0,0 1 0 0 0,1 0 0 0 0,-1 1-60 0 0,-9 14 502 0 0,8-14-428 0 0,1 0 0 0 0,0 1 0 0 0,-1-1 0 0 0,1 1 1 0 0,0-1-1 0 0,1 1 0 0 0,-1 0 0 0 0,1 0 0 0 0,-1 0 0 0 0,1 0 0 0 0,0 0 0 0 0,1 0 0 0 0,-1 0 1 0 0,1 0-1 0 0,0 4-74 0 0,0-7 1 0 0,0 0 0 0 0,0 1 0 0 0,0-1 0 0 0,0 0 0 0 0,-1 1 0 0 0,1-1 0 0 0,0 0 0 0 0,0 0 0 0 0,-1 1 0 0 0,1-1 0 0 0,-1 1-1 0 0,0-1 0 0 0,1 0 0 0 0,-1 0 0 0 0,1 0 0 0 0,0 0 0 0 0,-1 1 0 0 0,1-1 0 0 0,0 0 0 0 0,0 0 0 0 0,0 0 0 0 0,0 0 0 0 0,0 0 0 0 0,0 1 0 0 0,0-1-1 0 0,0 0 1 0 0,0 0 0 0 0,1 0 0 0 0,15 42 86 0 0,-15-41-86 0 0,0 0 0 0 0,0 0 0 0 0,0 0 0 0 0,1 0 1 0 0,-1-1-1 0 0,0 1 0 0 0,1 0 0 0 0,-1-1 0 0 0,1 1 1 0 0,0-1-1 0 0,-1 1 0 0 0,1-1 0 0 0,0 0 0 0 0,0 1 1 0 0,0-1-1 0 0,0 0 0 0 0,0-1 0 0 0,0 1 0 0 0,0 0 0 0 0,0 0 1 0 0,1-1-1 0 0,-1 1 0 0 0,0-1 0 0 0,0 0 0 0 0,0 0 1 0 0,2 0-1 0 0,0 1 3 0 0,0-1 1 0 0,0 0-1 0 0,-1 0 1 0 0,1 0-1 0 0,0 0 1 0 0,0-1-1 0 0,-1 0 1 0 0,1 0-1 0 0,0 0 1 0 0,-1 0-1 0 0,1 0 1 0 0,-1-1-1 0 0,1 1 1 0 0,-1-1-1 0 0,0 0 1 0 0,1-1-4 0 0,8-6 111 0 0,0 1-1 0 0,0 0 1 0 0,6-2-111 0 0,-6 3-72 0 0,0-1 1 0 0,0 1-1 0 0,-1-2 0 0 0,6-5 72 0 0,-11 9-34 0 0,-1 1 1 0 0,1 0-1 0 0,0 0 0 0 0,0 0 34 0 0,-3 3 0 0 0,0-1-1 0 0,0 1 1 0 0,-1-1-1 0 0,1 1 1 0 0,-1-1 0 0 0,1 0-1 0 0,-1 0 1 0 0,0 0-1 0 0,0-1 1 0 0,0 1-1 0 0,0 0 1 0 0,0-1 0 0 0,0 1-1 0 0,-1-1 1 0 0,1 0-1 0 0,-1 1 1 0 0,0-1 0 0 0,1 0-1 0 0,-1 0 1 0 0,-1 0-1 0 0,1 0 1 0 0,0-1 0 0 0,0 1 0 0 0,0-1 0 0 0,0 1 0 0 0,1-1 0 0 0,-1 1 0 0 0,1 0 0 0 0,0-1 0 0 0,0 1 0 0 0,2-2 0 0 0,-2 3 0 0 0,-1 0 0 0 0,1-1 0 0 0,0 1 0 0 0,-1-1 0 0 0,0 1 0 0 0,1-1 0 0 0,-1 1 0 0 0,0-1 0 0 0,-1 0 0 0 0,1 0 0 0 0,0 1 0 0 0,-1-1 0 0 0,1 0 0 0 0,-1 0 0 0 0,0 0 0 0 0,0 0 0 0 0,0 0 0 0 0,0 0 0 0 0,-1-6 0 0 0,1 0 0 0 0,0 0 0 0 0,1 0 0 0 0,1-8 0 0 0,-1 10 0 0 0,0 1 0 0 0,0 0 0 0 0,-1 0 0 0 0,1 0 0 0 0,-2 0 0 0 0,1 0 0 0 0,-1 0 0 0 0,1-1 0 0 0,-2 1 0 0 0,1 0 0 0 0,-2-4 0 0 0,-4-2-1 0 0,5 10-4 0 0,1 0-1 0 0,0 0 0 0 0,-1 0 1 0 0,1 0-1 0 0,0-1 0 0 0,0 1 1 0 0,1 0-1 0 0,-1 0 1 0 0,0-1-1 0 0,1 1 0 0 0,-1 0 1 0 0,1-1-1 0 0,0 1 0 0 0,0-1 6 0 0,3-10-17 0 0,-2 11 13 0 0,-1 0 0 0 0,1 1 0 0 0,-1-1 0 0 0,1 0-1 0 0,-1 0 1 0 0,0 1 0 0 0,0-1 0 0 0,0 0 0 0 0,0 0 0 0 0,0 0 0 0 0,0 1 0 0 0,0-1 0 0 0,0 0 0 0 0,-1 0 0 0 0,1 1 0 0 0,-1-1 4 0 0,-9-12-3 0 0,8 13 1 0 0,1 0 0 0 0,0-1 0 0 0,-1 1 1 0 0,1-1-1 0 0,0 0 0 0 0,0 1 0 0 0,0-1 0 0 0,0-1 2 0 0,0 2 22 0 0,1 0 0 0 0,0 0 0 0 0,0 1 0 0 0,0-1 0 0 0,0 0 0 0 0,0 0 0 0 0,0 1 0 0 0,0-1 0 0 0,0 0 0 0 0,1 0 0 0 0,-1 0-1 0 0,0 1 1 0 0,0-1 0 0 0,1 0 0 0 0,-1 1 0 0 0,0-1 0 0 0,1 0 0 0 0,-1 0 0 0 0,0 1 0 0 0,1-1 0 0 0,-1 1 0 0 0,1-1 0 0 0,-1 0-1 0 0,1 1 1 0 0,0-1-22 0 0,-2 1 561 0 0,-4 0-340 0 0,5 0-204 0 0,0 0 0 0 0,0 0 0 0 0,0 0 1 0 0,0 0-1 0 0,0 0 0 0 0,0 0 0 0 0,1 0 0 0 0,-1 0 0 0 0,0 0 1 0 0,0 0-1 0 0,0 0 0 0 0,0 0 0 0 0,0 0 0 0 0,0 0 0 0 0,0 0 0 0 0,0 0 1 0 0,0 0-1 0 0,0 0 0 0 0,0 0 0 0 0,0 1 0 0 0,0-1 0 0 0,0 0 1 0 0,0 0-1 0 0,0 0 0 0 0,0 0 0 0 0,0 0 0 0 0,-1 0 0 0 0,1 0 0 0 0,0 0 1 0 0,0 0-1 0 0,0 0 0 0 0,0 0 0 0 0,0 0 0 0 0,0 0 0 0 0,0 0 1 0 0,0 0-1 0 0,0 0 0 0 0,0 0 0 0 0,0 0-17 0 0,1 0 39 0 0,12 6 65 0 0,-12-5-103 0 0,-1-1 0 0 0,1 0 0 0 0,-1 1-1 0 0,0-1 1 0 0,1 0 0 0 0,-1 0 0 0 0,1 1 0 0 0,-1-1-1 0 0,0 1 1 0 0,1-1 0 0 0,-1 0 0 0 0,0 1-1 0 0,0-1 1 0 0,1 1 0 0 0,-1-1 0 0 0,0 1 0 0 0,0-1-1 0 0,0 1 1 0 0,1-1 0 0 0,-1 1 0 0 0,0-1 0 0 0,0 1-1 0 0,0-1 1 0 0,0 1 0 0 0,0-1 0 0 0,0 1-1 0 0,0-1 1 0 0,0 1-1 0 0,-4 8 0 0 0,3-8-1 0 0,0 0 0 0 0,1 0 0 0 0,-1 1 1 0 0,1-1-1 0 0,-1 0 0 0 0,1 0 0 0 0,-1 1 0 0 0,1-1 0 0 0,0 0 0 0 0,-1 0 0 0 0,1 1 1 0 0,0-1-1 0 0,0 0 0 0 0,0 1 0 0 0,0-1 0 0 0,0 0 0 0 0,1 1 0 0 0,-1-1 1 0 0,4 12-44 0 0,-3-10 22 0 0,0-1-1 0 0,0 1 0 0 0,0 0 1 0 0,0 0-1 0 0,-1 0 0 0 0,1 0 1 0 0,-1 0-1 0 0,0 3 23 0 0,-1 13-123 0 0,0-11 110 0 0,0 0 1 0 0,1 0-1 0 0,0 0 0 0 0,0 0 0 0 0,1 0 0 0 0,1 3 13 0 0,4 11 97 0 0,-4-18-74 0 0,-1 0-1 0 0,1 0 1 0 0,-1 0 0 0 0,0 0-1 0 0,0 0 1 0 0,-1 0 0 0 0,1 1 0 0 0,-1-1-1 0 0,0 0 1 0 0,0 1 0 0 0,0-1-1 0 0,-1 0 1 0 0,0 3-23 0 0,-5 5-11 0 0,5-11 1 0 0,0 1 1 0 0,1-1 0 0 0,-1 1-1 0 0,0-1 1 0 0,0 1 0 0 0,1-1-1 0 0,-1 1 1 0 0,1 0-1 0 0,-1-1 1 0 0,1 1 0 0 0,0 0-1 0 0,0 0 1 0 0,0-1 0 0 0,0 1-1 0 0,0 0 1 0 0,0-1-1 0 0,0 1 1 0 0,0 0 0 0 0,1 0-1 0 0,-1-1 1 0 0,1 1 9 0 0,7 13-104 0 0,-6-13 87 0 0,0 0 0 0 0,-1 0 0 0 0,1 1 0 0 0,-1-1 0 0 0,0 1 0 0 0,0-1-1 0 0,0 1 1 0 0,0 0 0 0 0,0-1 0 0 0,-1 1 0 0 0,1 0 17 0 0,-1 16-30 0 0,-1-16 31 0 0,1-1-1 0 0,0 0 0 0 0,0 0 0 0 0,0 1 0 0 0,0-1 0 0 0,0 0 1 0 0,0 0-1 0 0,1 1 0 0 0,-1-1 0 0 0,1 0 0 0 0,0 0 0 0 0,-1 0 1 0 0,1 0-1 0 0,0 0 0 0 0,0 0 0 0 0,1 0 0 0 0,-1 0 0 0 0,0 0 0 0 0,13 12 0 0 0,-12-11 0 0 0,1-1 0 0 0,-1 1 0 0 0,1-1 0 0 0,-1 1 0 0 0,0 0 0 0 0,0 0 0 0 0,0 0 0 0 0,0 0 0 0 0,-1 0 0 0 0,1 0 0 0 0,0 3 0 0 0,-1 0 3 0 0,-1-4-5 0 0,0-1 1 0 0,0 0 0 0 0,1 0-1 0 0,-1 0 1 0 0,0 0-1 0 0,1 0 1 0 0,-1 0-1 0 0,1 0 1 0 0,-1 0-1 0 0,1 0 1 0 0,-1 0-1 0 0,1 0 1 0 0,-1 0 0 0 0,1 0-1 0 0,0-1 1 0 0,0 1-1 0 0,-1 0 1 0 0,1 0-1 0 0,0-1 1 0 0,0 1-1 0 0,1 0 2 0 0,10 5-123 0 0,6 5 100 0 0,-18-11-36 0 0,1 1-1 0 0,-1-1 1 0 0,1 1 0 0 0,-1 0-1 0 0,1-1 1 0 0,-1 1-1 0 0,1 0 1 0 0,-1-1 0 0 0,1 1-1 0 0,-1 0 1 0 0,0 0 0 0 0,0-1-1 0 0,1 1 1 0 0,-1 0-1 0 0,0 0 1 0 0,0 0 0 0 0,0-1-1 0 0,0 1 1 0 0,0 0 0 0 0,0 0-1 0 0,0 0 1 0 0,0 0-1 0 0,0 0 60 0 0,0-1-200 0 0,0 1-1 0 0,0-1 0 0 0,0 0 0 0 0,-1 1 0 0 0,1-1 0 0 0,1 1 1 0 0,-1-1-1 0 0,0 0 0 0 0,0 1 0 0 0,0-1 0 0 0,0 1 1 0 0,0-1-1 0 0,0 0 0 0 0,0 1 0 0 0,0-1 0 0 0,1 0 1 0 0,-1 1-1 0 0,0-1 0 0 0,0 0 0 0 0,1 1 0 0 0,-1-1 0 0 0,0 0 1 0 0,0 0-1 0 0,1 1 0 0 0,-1-1 0 0 0,0 0 201 0 0,15 6-6958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36.4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243 503 10336 0 0,'0'0'472'0'0,"1"0"-443"0"0,-1-1 1 0 0,0 1-1 0 0,0 0 0 0 0,0-1 1 0 0,0 1-1 0 0,0-1 1 0 0,0 1-1 0 0,0 0 1 0 0,0-1-1 0 0,0 1 1 0 0,0-1-1 0 0,0 1 1 0 0,0 0-1 0 0,-1-1 0 0 0,1 1 1 0 0,0-1-1 0 0,0 1 1 0 0,0 0-1 0 0,0-1 1 0 0,-1 1-1 0 0,1 0 1 0 0,0-1-30 0 0,-24-14 498 0 0,21 13-82 0 0,0-1-1 0 0,0 1 1 0 0,-1 0-1 0 0,1-1 0 0 0,-1 2 1 0 0,0-1-1 0 0,0 0 1 0 0,0 1-1 0 0,1-1 1 0 0,-1 1-1 0 0,0 1 0 0 0,0-1 1 0 0,-1 0-1 0 0,1 1-415 0 0,-7 0 559 0 0,7-1-339 0 0,0 1 1 0 0,0 0-1 0 0,0 0 1 0 0,0 0-1 0 0,-1 1 1 0 0,1-1 0 0 0,0 1-1 0 0,0 0 1 0 0,0 0-1 0 0,0 1 1 0 0,1-1-1 0 0,-1 1 1 0 0,0-1-1 0 0,0 1 1 0 0,-2 3-221 0 0,-5 3 138 0 0,1 1 1 0 0,1 0 0 0 0,-6 7-139 0 0,11-12 39 0 0,0 1 0 0 0,1-1 0 0 0,0 1 0 0 0,0 0 1 0 0,0 0-1 0 0,0 0 0 0 0,1 0 0 0 0,0 1 0 0 0,0-1 1 0 0,0 1-40 0 0,-2 8 318 0 0,4-12-293 0 0,-1 0 0 0 0,0-1 0 0 0,1 1 0 0 0,-1 0 0 0 0,1-1 0 0 0,-1 1 0 0 0,1 0 0 0 0,0 0 0 0 0,0-1-1 0 0,0 1 1 0 0,0 0 0 0 0,0 0 0 0 0,0 0 0 0 0,0-1 0 0 0,1 1 0 0 0,-1 0 0 0 0,1 0 0 0 0,-1-1 0 0 0,1 2-25 0 0,0-1-66 0 0,1 1-81 0 0,1 1 0 0 0,-1 0 0 0 0,1-1 1 0 0,0 0-1 0 0,0 0 0 0 0,0 1 147 0 0,-1-3-3 0 0,0 1 1 0 0,0-1-1 0 0,1 0 0 0 0,-1 0 1 0 0,0 0-1 0 0,0 0 0 0 0,0-1 1 0 0,1 1-1 0 0,-1 0 0 0 0,0-1 1 0 0,1 0-1 0 0,-1 1 0 0 0,1-1 3 0 0,1 0 1 0 0,1 0 0 0 0,-1 0 1 0 0,1 0-1 0 0,-1-1 0 0 0,1 1 0 0 0,-1-1 0 0 0,1 0 0 0 0,-1 0 0 0 0,0-1 0 0 0,0 1 0 0 0,1-1 0 0 0,-1 0 0 0 0,0 0 1 0 0,1-1-2 0 0,6-5 12 0 0,0-1 1 0 0,-1 1 0 0 0,0-2 0 0 0,0 0-13 0 0,2-1-3 0 0,-7 5-8 0 0,1 0 0 0 0,-1 0-1 0 0,0 0 1 0 0,-1-1 0 0 0,0 0-1 0 0,0 0 1 0 0,1-2 11 0 0,4-11 38 0 0,5-21-38 0 0,-4 13 25 0 0,-6 15-33 0 0,-1-1-1 0 0,0 0 1 0 0,0-1-1 0 0,-1 1 1 0 0,-1 0 0 0 0,-1-2 8 0 0,0-27-14 0 0,-3-14 14 0 0,-1 12 65 0 0,-5-11-65 0 0,2 12 23 0 0,5 38 9 0 0,0-1-1 0 0,0 1 0 0 0,0 0 0 0 0,-1 0 0 0 0,0 0 1 0 0,0 0-1 0 0,-1 1 0 0 0,0-1 0 0 0,0 1 0 0 0,0-1-31 0 0,-9-12 552 0 0,13 17-544 0 0,-1 1 1 0 0,1-1-1 0 0,-1 0 0 0 0,1 0 0 0 0,-1 0 0 0 0,0 0 1 0 0,1 1-1 0 0,-1-1 0 0 0,0 0 0 0 0,0 1 0 0 0,0-1 0 0 0,1 1 1 0 0,-1-1-1 0 0,0 1 0 0 0,0-1 0 0 0,0 1 0 0 0,0-1 1 0 0,0 1-1 0 0,0 0 0 0 0,0 0 0 0 0,0-1 0 0 0,0 1-8 0 0,0 0 1 0 0,0 1 1 0 0,1-1-1 0 0,-1 0 0 0 0,0 1 0 0 0,1-1 0 0 0,-1 1 0 0 0,1-1 1 0 0,-1 1-1 0 0,1-1 0 0 0,-1 1 0 0 0,1-1 0 0 0,0 1 0 0 0,-1 0 1 0 0,1-1-1 0 0,-1 1 0 0 0,1-1 0 0 0,0 1 0 0 0,0 0 0 0 0,-1-1 1 0 0,1 1-1 0 0,0 0 0 0 0,0 0 0 0 0,0-1 0 0 0,0 1 0 0 0,0 0 1 0 0,0-1-1 0 0,0 1 0 0 0,0 0 0 0 0,0 0 0 0 0,0-1 0 0 0,0 2-1 0 0,1 7-21 0 0,0 1 0 0 0,0-1 0 0 0,3 10 21 0 0,3 23-69 0 0,7 92-7 0 0,-2 16 76 0 0,-3-84-4 0 0,4 44 224 0 0,-11-86-113 0 0,5 19-107 0 0,0 1-3 0 0,1-6 29 0 0,-5-27-168 0 0,-1 0-1 0 0,0 0 1 0 0,0 2 142 0 0,-2-7-171 0 0,0-4-1168 0 0,0-1-4407 0 0,0-1 3700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4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85 8752 0 0,'0'-2'55'0'0,"1"0"0"0"0,-1 0 0 0 0,1 0 0 0 0,-1 0 0 0 0,1 0 0 0 0,0 1 0 0 0,0-1 0 0 0,0 0 0 0 0,0 0 0 0 0,0 1 0 0 0,0-1 0 0 0,0 0 0 0 0,1 1 1 0 0,-1 0-1 0 0,1-1 0 0 0,-1 1 0 0 0,2-1-55 0 0,-3 1 1 0 0,0 1 1 0 0,1-1-1 0 0,-1 1 0 0 0,1-1 1 0 0,-1 1-1 0 0,0-1 1 0 0,0 1-1 0 0,1-1 0 0 0,-1 0 1 0 0,0 1-1 0 0,0-1 1 0 0,0 1-1 0 0,0-1 1 0 0,0 0-1 0 0,0 1 0 0 0,0-1 1 0 0,0 0-1 0 0,0 1 1 0 0,0-1-1 0 0,0 0 0 0 0,0 1 1 0 0,0-1-1 0 0,0 0-1 0 0,0-10 989 0 0,0 10-845 0 0,-1 1 0 0 0,1-1 0 0 0,-1 0 0 0 0,1 1 0 0 0,-1-1 1 0 0,0 0-1 0 0,0 1 0 0 0,1-1 0 0 0,-1 1 0 0 0,0 0 0 0 0,0-1 0 0 0,1 1 0 0 0,-1-1 0 0 0,0 1 0 0 0,0 0 1 0 0,0 0-1 0 0,0-1-144 0 0,-7-3 933 0 0,4 2-819 0 0,0 0 1 0 0,0 0-1 0 0,0 1 1 0 0,0-1-1 0 0,0 1 1 0 0,0 0-1 0 0,0 0 1 0 0,-1 0 0 0 0,1 1-1 0 0,0-1 1 0 0,-1 1-1 0 0,-2 1-114 0 0,-4-2 292 0 0,-3 1 165 0 0,0 1 0 0 0,0 0 0 0 0,0 1 0 0 0,-2 1-457 0 0,4-1 175 0 0,1-1 14 0 0,0 1 0 0 0,0 1 0 0 0,0 0 1 0 0,0 1-1 0 0,1 0 0 0 0,-1 0 0 0 0,1 1 1 0 0,0 1-1 0 0,1 0 0 0 0,-1 0 0 0 0,1 1 0 0 0,0 0 1 0 0,0 0-190 0 0,-1 3 14 0 0,9-9-19 0 0,-1 0 1 0 0,0 1 0 0 0,1-1-1 0 0,0 0 1 0 0,-1 1 0 0 0,1-1-1 0 0,0 1 1 0 0,-1-1-1 0 0,1 1 1 0 0,0 0 0 0 0,0 0-1 0 0,0-1 1 0 0,1 1 0 0 0,-1 0-1 0 0,0 0 1 0 0,1 0 0 0 0,-1 0-1 0 0,1 0 1 0 0,0 0-1 0 0,-1 0 5 0 0,0 13-251 0 0,1-12 215 0 0,-1 0 1 0 0,1 0-1 0 0,0 0 0 0 0,0 0 1 0 0,0 0-1 0 0,0-1 0 0 0,1 1 1 0 0,-1 0-1 0 0,1 0 0 0 0,0 0 0 0 0,0 1 36 0 0,23 58 0 0 0,-22-58 0 0 0,0-1 0 0 0,1 0 0 0 0,0 0 0 0 0,-1 0 0 0 0,1 0 0 0 0,0 0 0 0 0,0-1 0 0 0,1 1 0 0 0,-1-1 0 0 0,0 0 0 0 0,3 1 0 0 0,15 12 0 0 0,19 18 0 0 0,15 8 0 0 0,-20-13 0 0 0,-24-18 0 0 0,1-1 0 0 0,0 0 0 0 0,0-1 0 0 0,1 0 0 0 0,-9-6 0 0 0,0-1 0 0 0,0 1 0 0 0,-1 0 0 0 0,1 0 0 0 0,-1 1 0 0 0,1-1 0 0 0,-1 1 0 0 0,0-1 0 0 0,0 1 0 0 0,0 0 0 0 0,-1 0 0 0 0,1 0 0 0 0,-1 1 0 0 0,1-1 0 0 0,-1 1 0 0 0,0-1 0 0 0,1 3 0 0 0,-2-3 0 0 0,1 0 0 0 0,0 1 0 0 0,0-1 0 0 0,0 0 0 0 0,1 0 0 0 0,2 2 0 0 0,-4-4 0 0 0,0 0 0 0 0,1 0 0 0 0,-1 0 0 0 0,0 1 0 0 0,0-1 0 0 0,0 0 0 0 0,0 1 0 0 0,0-1 0 0 0,0 1 0 0 0,0-1 0 0 0,0 1 0 0 0,-1-1 0 0 0,1 1 0 0 0,-1 0 0 0 0,1-1 0 0 0,-1 1 0 0 0,0 0 0 0 0,1 0 0 0 0,-1-1 0 0 0,0 1 0 0 0,0 0 0 0 0,0 0 0 0 0,0-1 0 0 0,-1 1 0 0 0,1 0 0 0 0,0 0 0 0 0,-3 6 6 0 0,-9 25-18 0 0,11-31 17 0 0,0 0 0 0 0,0 0 0 0 0,0 0 0 0 0,-1 0-1 0 0,1 0 1 0 0,-1-1 0 0 0,1 1 0 0 0,-1 0 0 0 0,1-1 0 0 0,-1 0-1 0 0,0 1 1 0 0,0-1 0 0 0,0 0 0 0 0,-1 1-5 0 0,-9 3 146 0 0,5-2 46 0 0,1-1 0 0 0,0 1 0 0 0,0 1 0 0 0,0-1 0 0 0,0 1 0 0 0,-1 1-192 0 0,3-2 54 0 0,0-1 0 0 0,0 0 0 0 0,0 0 0 0 0,0 0-1 0 0,0-1 1 0 0,0 1 0 0 0,0-1 0 0 0,-1 0 0 0 0,1 0 0 0 0,0-1-1 0 0,-1 1-53 0 0,-17 3 16 0 0,5 1 88 0 0,0-2-1 0 0,0 0 1 0 0,0-1-1 0 0,0 0 0 0 0,0-2 1 0 0,0 0-1 0 0,-1-1 1 0 0,1 0-1 0 0,-13-4-103 0 0,17 3 140 0 0,1-1-1 0 0,0-1 1 0 0,0 0 0 0 0,0 0-1 0 0,0-1 1 0 0,1-1 0 0 0,-1 0-1 0 0,-9-7-139 0 0,12 6 0 0 0,7 7 0 0 0,0-1 0 0 0,0 0 0 0 0,1-1 0 0 0,-1 1 0 0 0,1 0 0 0 0,-1 0 0 0 0,0-1 0 0 0,1 1 0 0 0,0-1 0 0 0,-1 1 0 0 0,1-1 0 0 0,0 0 0 0 0,0 1 0 0 0,0-1 0 0 0,0 0 0 0 0,0-1 0 0 0,-6-12 0 0 0,6 14 0 0 0,1 0 0 0 0,-1 0 0 0 0,0 1 0 0 0,1-1 0 0 0,-1 0 0 0 0,1 0 0 0 0,0 0 0 0 0,-1 0 0 0 0,1 0 0 0 0,0 0 0 0 0,0 0 0 0 0,-1 0 0 0 0,1 0 0 0 0,0 0 0 0 0,0 0 0 0 0,0 0 0 0 0,0 0 0 0 0,0 0 0 0 0,0 0 0 0 0,1 1 0 0 0,-1-1 0 0 0,0 0 0 0 0,0 0 0 0 0,1 0 0 0 0,-1 0 0 0 0,0 0 0 0 0,1 0 0 0 0,-1 0 0 0 0,1 0 0 0 0,-1 1 0 0 0,1-1 0 0 0,0 0 0 0 0,26-27-2688 0 0,-17 19 116 0 0,3 3-4247 0 0</inkml:trace>
  <inkml:trace contextRef="#ctx0" brushRef="#br0" timeOffset="339.119">719 332 15664 0 0,'-5'1'173'0'0,"3"-1"-17"0"0,-1 0-1 0 0,1 0 0 0 0,0 0 1 0 0,-1-1-1 0 0,1 1 0 0 0,0 0 1 0 0,0-1-1 0 0,-1 0 0 0 0,0 0-155 0 0,3 1 5 0 0,0 0-1 0 0,-1 0 0 0 0,1-1 0 0 0,0 1 0 0 0,-1 0 1 0 0,1 0-1 0 0,0 0 0 0 0,-1 0 0 0 0,1-1 0 0 0,0 1 1 0 0,-1 0-1 0 0,1 0 0 0 0,-1 0 0 0 0,1 0 0 0 0,0 0 1 0 0,-1 0-1 0 0,1 0 0 0 0,-1 0 0 0 0,1 0 0 0 0,0 0 1 0 0,-1 0-1 0 0,1 0 0 0 0,-1 1 0 0 0,1-1 0 0 0,0 0 1 0 0,-1 0-1 0 0,1 0 0 0 0,0 0 0 0 0,-1 1 0 0 0,1-1 1 0 0,0 0-1 0 0,-1 0 0 0 0,1 1 0 0 0,0-1 0 0 0,-1 0 1 0 0,1 0-1 0 0,0 1-4 0 0,0 7 63 0 0,1-7 5 0 0,-1 0 0 0 0,1 0 0 0 0,0 1 0 0 0,-1-1 0 0 0,1 0 1 0 0,-1 0-1 0 0,1 1 0 0 0,-1-1 0 0 0,0 1 0 0 0,0-1 0 0 0,1 0 0 0 0,-1 1 0 0 0,0-1 0 0 0,0 1 0 0 0,-1-1 0 0 0,1 0 0 0 0,0 1 0 0 0,0-1 0 0 0,-1 1 0 0 0,1 0-68 0 0,-1 1 78 0 0,1 1-1 0 0,0-1 0 0 0,0 0 0 0 0,0 1 1 0 0,0-1-1 0 0,0 0 0 0 0,1 1 1 0 0,0 2-78 0 0,0-2-3 0 0,0 0 1 0 0,0 0 0 0 0,-1 0 0 0 0,0 0 0 0 0,0 4 2 0 0,-3 10 0 0 0,2-14 0 0 0,0-1 0 0 0,1 1 0 0 0,-1 0 0 0 0,1-1 0 0 0,0 1 0 0 0,0 0 0 0 0,0 0 0 0 0,0-1 0 0 0,1 2 0 0 0,1 1 41 0 0,-1 0-1 0 0,0-1 0 0 0,0 1 0 0 0,-1-1 1 0 0,0 1-1 0 0,0 0 0 0 0,0 0 0 0 0,0-1 1 0 0,-1 1-1 0 0,0 0 0 0 0,-1 3-40 0 0,1-5 75 0 0,1 0 0 0 0,-1 0 0 0 0,1 0-1 0 0,0-1 1 0 0,1 1 0 0 0,-1 0 0 0 0,0 0 0 0 0,1 0-1 0 0,0-1 1 0 0,0 1 0 0 0,0 0 0 0 0,1-1 0 0 0,-1 1 0 0 0,1 0-75 0 0,7 22 392 0 0,-2 5-238 0 0,-5-19-151 0 0,0 0-1 0 0,2 0 0 0 0,-1 0 0 0 0,1 0 0 0 0,2 1-2 0 0,-3-8 0 0 0,-1 0 0 0 0,0 0 0 0 0,0 0 0 0 0,-1 1 0 0 0,1-1 0 0 0,-1 0 0 0 0,0 1 0 0 0,-1-1 0 0 0,1 0 0 0 0,-1 1 0 0 0,0 3 0 0 0,0-6 0 0 0,0 0 0 0 0,1-1 0 0 0,-1 1 0 0 0,1-1 0 0 0,0 1 0 0 0,0-1 0 0 0,0 1 0 0 0,0-1 0 0 0,0 1 0 0 0,1-1 0 0 0,-1 0 0 0 0,1 1 0 0 0,-1-2 0 0 0,0 1 0 0 0,1 0 0 0 0,-1 0 0 0 0,0 0 0 0 0,0 0 0 0 0,-1 0 0 0 0,1 1 0 0 0,0-1 0 0 0,-1 0 0 0 0,1 0 0 0 0,-1 0 0 0 0,1 1 0 0 0,-1 0 0 0 0,-1 0 0 0 0,1 0 0 0 0,-1 0 0 0 0,0-1 0 0 0,1 1 0 0 0,-1 0 0 0 0,-1 0 0 0 0,1 0 0 0 0,0 0 0 0 0,-1-1 0 0 0,1 1 0 0 0,0 0 0 0 0,1-1 0 0 0,-1 1 0 0 0,0 0 0 0 0,1 0 0 0 0,-1 0 0 0 0,1 0 0 0 0,1 4-5 0 0,-1-6 3 0 0,0 0-1 0 0,0 0 0 0 0,0 1 1 0 0,0-1-1 0 0,0 0 1 0 0,0 1-1 0 0,0-1 1 0 0,0 0-1 0 0,0 1 1 0 0,0-1-1 0 0,-1 0 0 0 0,1 1 1 0 0,-1-1-1 0 0,1 0 1 0 0,-1 0-1 0 0,1 0 1 0 0,-1 1-1 0 0,0-1 1 0 0,1 0-1 0 0,-1 0 0 0 0,0 0 1 0 0,0 0-1 0 0,0 0 3 0 0,-5 3-103 0 0,5-4 56 0 0,0 0 0 0 0,1 1 0 0 0,-1-1 0 0 0,0 0 1 0 0,0 1-1 0 0,1-1 0 0 0,-1 1 0 0 0,0-1 1 0 0,1 1-1 0 0,-1 0 0 0 0,1-1 0 0 0,-1 1 0 0 0,1-1 1 0 0,-1 1-1 0 0,1 0 0 0 0,-1 0 0 0 0,1-1 1 0 0,0 1-1 0 0,-1 0 0 0 0,1 0 0 0 0,0-1 0 0 0,-1 1 1 0 0,1 0-1 0 0,0 0 0 0 0,0 0 0 0 0,0 0 47 0 0,0-1-28 0 0,0 0 1 0 0,0 1-1 0 0,0-1 0 0 0,0 0 0 0 0,-1 1 0 0 0,1-1 0 0 0,0 0 0 0 0,0 0 0 0 0,0 1 0 0 0,0-1 1 0 0,-1 0-1 0 0,1 0 0 0 0,0 1 0 0 0,0-1 0 0 0,0 0 0 0 0,-1 0 0 0 0,1 0 0 0 0,0 1 0 0 0,0-1 0 0 0,-1 0 1 0 0,1 0-1 0 0,0 0 0 0 0,0 0 0 0 0,-1 0 0 0 0,1 1 0 0 0,0-1 0 0 0,-1 0 0 0 0,1 0 0 0 0,0 0 1 0 0,0 0-1 0 0,-1 0 0 0 0,1 0 28 0 0,-12 0-697 0 0,10 0 418 0 0,-2 1-170 0 0,4-1 321 0 0,-1 0 1 0 0,0 0 0 0 0,1 0-1 0 0,-1 0 1 0 0,0 0-1 0 0,1 0 1 0 0,-1 0 0 0 0,0 0-1 0 0,1 0 1 0 0,-1 0 0 0 0,1 0-1 0 0,-1 0 1 0 0,0 0-1 0 0,1-1 1 0 0,-1 1 0 0 0,1 0-1 0 0,-1 0 1 0 0,0-1 0 0 0,1 1-1 0 0,-1 0 128 0 0,-7-8-1534 0 0</inkml:trace>
  <inkml:trace contextRef="#ctx0" brushRef="#br0" timeOffset="701.273">814 458 11144 0 0,'0'0'506'0'0,"3"0"-4"0"0,27-6-302 0 0,-25 6-122 0 0,0 0 1 0 0,0 0 0 0 0,1 0 0 0 0,-1 1 0 0 0,0-1-1 0 0,0 1 1 0 0,0 1 0 0 0,0-1 0 0 0,0 1 0 0 0,3 1-79 0 0,4 2 313 0 0,-1 1 0 0 0,0 0 1 0 0,7 6-314 0 0,-16-10 57 0 0,-1-1 0 0 0,1 0 1 0 0,-1 0-1 0 0,0 1 0 0 0,1-1 1 0 0,-1 1-1 0 0,0-1 0 0 0,0 1 1 0 0,0-1-1 0 0,0 1 1 0 0,0 0-58 0 0,9 13 522 0 0,-7-11-427 0 0,-2-3-39 0 0,1 1-1 0 0,-1-1 1 0 0,1 1 0 0 0,-1-1-1 0 0,0 1 1 0 0,0 0-1 0 0,0 0 1 0 0,0-1 0 0 0,0 1-1 0 0,0 0 1 0 0,0 0-1 0 0,-1 0 1 0 0,1 0-1 0 0,0 0 1 0 0,-1 0 0 0 0,0 0-1 0 0,1 0 1 0 0,-1 0-1 0 0,0 0 1 0 0,0 0-1 0 0,-1 1-55 0 0,1 3 166 0 0,0 0-1 0 0,1 0 1 0 0,-1 0-1 0 0,1-1 0 0 0,0 2-165 0 0,2 20 504 0 0,-3-25-478 0 0,0 0 0 0 0,-1 0 0 0 0,1 0 0 0 0,-1 0 0 0 0,1 0 0 0 0,-1 0 0 0 0,0 0 0 0 0,0 0 0 0 0,0 0 0 0 0,0-1 0 0 0,0 1-26 0 0,-7 17 154 0 0,7-16-185 0 0,0-1 0 0 0,0 1 0 0 0,0-1 0 0 0,0 0 0 0 0,0 1 0 0 0,-1-1 0 0 0,1 0 0 0 0,-1 1-1 0 0,1-1 1 0 0,-1 0 0 0 0,0 0 0 0 0,0 0 0 0 0,0-1 0 0 0,0 1 0 0 0,0 0 0 0 0,-1-1 0 0 0,1 1 31 0 0,-8 3 61 0 0,-1 1 1 0 0,1-1-1 0 0,-7 1-61 0 0,6-1 387 0 0,-1-1-291 0 0,1-1 1 0 0,-2 0 0 0 0,1 0-1 0 0,0-1 1 0 0,0-1-1 0 0,-2 0-96 0 0,-2 0-350 0 0,7 0 96 0 0,1-1-1 0 0,-1-1 1 0 0,1 1 0 0 0,-1-1-1 0 0,0-1 1 0 0,1 0 0 0 0,0 0 0 0 0,-4-2 253 0 0,-8-6-4966 0 0,8 2-1 0 0</inkml:trace>
  <inkml:trace contextRef="#ctx0" brushRef="#br0" timeOffset="1022.338">1029 650 13824 0 0,'87'18'1512'0'0,"-84"-18"-1512"0"0,1 1 0 0 0,-1-1 0 0 0,1 0 0 0 0,-1 0 0 0 0,1-1 0 0 0,-1 1 0 0 0,1-1 0 0 0,-1 1 0 0 0,6-2 0 0 0,-5 2 0 0 0,-1 0 0 0 0,1 0 0 0 0,-1-1 0 0 0,1 0 0 0 0,-1 1 0 0 0,1-1 0 0 0,-1-1 0 0 0,1 1 0 0 0,-1 0 0 0 0,2-2 0 0 0,6-2 0 0 0,10-3 264 0 0,0-2 1 0 0,0 0-1 0 0,-1-2 1 0 0,0 0-1 0 0,14-12-264 0 0,-29 20 13 0 0,0 0 0 0 0,-1-1 0 0 0,1 1 0 0 0,-1-1 0 0 0,0 0 0 0 0,0 0 0 0 0,-1 0 0 0 0,1-2-13 0 0,-2 4 6 0 0,0 0 0 0 0,-1 0-1 0 0,1-1 1 0 0,-1 1 0 0 0,1 0 0 0 0,-1-1 0 0 0,0 0 0 0 0,0 1 0 0 0,-1-1 0 0 0,1 1 0 0 0,-1-1-1 0 0,0 0 1 0 0,0 0 0 0 0,0 1 0 0 0,0-2-6 0 0,-1 3 14 0 0,1 0-1 0 0,-1 0 1 0 0,0 0-1 0 0,1 0 1 0 0,-1 0-1 0 0,0 0 1 0 0,0 0-1 0 0,-1 0 1 0 0,1 0-1 0 0,0 1 1 0 0,0-1-1 0 0,-1 0 1 0 0,1 1-1 0 0,-1-1 1 0 0,0 1-1 0 0,1-1 1 0 0,-1 1 0 0 0,0 0-1 0 0,0 0 1 0 0,0 0-1 0 0,1 0 1 0 0,-1 0-1 0 0,-1 0-13 0 0,-4-1 171 0 0,1 1 0 0 0,0-1 1 0 0,-1 1-1 0 0,1 1 0 0 0,-1-1 0 0 0,0 1 0 0 0,1 0-171 0 0,4 0 294 0 0,-13 9 107 0 0,6-4-319 0 0,7-5-65 0 0,0 1 0 0 0,0 0 0 0 0,0 0 0 0 0,0 0 0 0 0,0 0 0 0 0,0 0 0 0 0,1 1 0 0 0,-1-1 0 0 0,0 0-1 0 0,1 1 1 0 0,-1-1 0 0 0,1 1 0 0 0,0 0 0 0 0,-1-1 0 0 0,1 1 0 0 0,-1 1-17 0 0,1 0 0 0 0,-1-1 0 0 0,0 1 0 0 0,0-1 0 0 0,0 1 0 0 0,-1-1 0 0 0,1 0 0 0 0,-1 0 0 0 0,1 0 0 0 0,-1 0 0 0 0,-13 12 0 0 0,8-5 0 0 0,1 1 0 0 0,0 0 0 0 0,1 0 0 0 0,0 0 0 0 0,-3 8 0 0 0,8-17 0 0 0,1 0 0 0 0,0 0 0 0 0,-1 1 0 0 0,1-1 0 0 0,0 0 0 0 0,0 0 0 0 0,0 1 0 0 0,0-1 0 0 0,0 0 0 0 0,0 0 0 0 0,0 1 0 0 0,1-1 0 0 0,-1 1 0 0 0,0-1 0 0 0,1 0 0 0 0,-1 0 0 0 0,0 0 0 0 0,0 0 0 0 0,0 0 0 0 0,0 0 0 0 0,0 0 0 0 0,0 0 0 0 0,0 0 0 0 0,0 0 0 0 0,-1 0 0 0 0,1 0 0 0 0,0 0 0 0 0,0 1 0 0 0,-1-1 0 0 0,0 0 0 0 0,1 0 0 0 0,-1 0 0 0 0,1 0 0 0 0,-1 0 0 0 0,0 0 0 0 0,1 0 0 0 0,0 0 0 0 0,-1 0 0 0 0,1 1 0 0 0,0-1 0 0 0,-1 0 0 0 0,1 0 0 0 0,0 0 0 0 0,0 1 0 0 0,0-1 0 0 0,0 0 0 0 0,0 0 0 0 0,0 1 0 0 0,1-1 0 0 0,0 1 0 0 0,0-1 0 0 0,0 1 0 0 0,0-1 0 0 0,0 0 0 0 0,0 0 0 0 0,0 1 0 0 0,0-1 0 0 0,1 0 0 0 0,-1 0 0 0 0,0 0 0 0 0,1 0 0 0 0,0 0 0 0 0,4 3 7 0 0,1 0 0 0 0,0-1-1 0 0,0 1 1 0 0,0-1 0 0 0,1-1-1 0 0,-1 0 1 0 0,1 0-1 0 0,-1 0 1 0 0,1-1 0 0 0,0 0-1 0 0,5 0-6 0 0,16-1-536 0 0,-1-1 0 0 0,17-3 536 0 0,-24 2-757 0 0,0 1-3593 0 0,5-5-1383 0 0</inkml:trace>
  <inkml:trace contextRef="#ctx0" brushRef="#br0" timeOffset="1332.347">1840 428 15664 0 0,'-19'2'573'0'0,"-1"0"1"0"0,1 1 0 0 0,-17 5-574 0 0,34-7-2 0 0,-13 3 257 0 0,-1 1 0 0 0,2 1 0 0 0,-1 0 0 0 0,1 1 0 0 0,0 1 0 0 0,0 0 0 0 0,1 1 0 0 0,-8 6-255 0 0,12-7 69 0 0,1 0 0 0 0,0 1 0 0 0,-2 4-69 0 0,-22 21 1033 0 0,30-31-971 0 0,0-1 0 0 0,1 1 1 0 0,-1-1-1 0 0,0 1 0 0 0,1 0 0 0 0,0 0 0 0 0,0 0 0 0 0,0-1 0 0 0,0 1 0 0 0,0 2-62 0 0,0-3 6 0 0,1-1 0 0 0,-1 1-1 0 0,1 0 1 0 0,-1 0 0 0 0,1 0 0 0 0,0 0 0 0 0,0 0 0 0 0,0 0 0 0 0,0-1-1 0 0,0 1 1 0 0,1 0 0 0 0,-1 0 0 0 0,0 0 0 0 0,1 0 0 0 0,-1 0 0 0 0,1-1-1 0 0,0 2-5 0 0,2 1 6 0 0,1 0 0 0 0,0-1-1 0 0,0 1 1 0 0,0 0-1 0 0,0-1 1 0 0,0 0 0 0 0,0 0-1 0 0,1-1 1 0 0,0 1 0 0 0,-1-1-1 0 0,1 0 1 0 0,0 0-1 0 0,0 0 1 0 0,0-1-6 0 0,11 3-3 0 0,1-2-1 0 0,-1 0 1 0 0,15 0 3 0 0,-24-1 3 0 0,10-1-136 0 0,0-1 0 0 0,0 0 0 0 0,0-1 0 0 0,1-1 133 0 0,6-2-1895 0 0,0 0-1 0 0,0-2 1 0 0,22-9 1895 0 0,-18 0-1981 0 0</inkml:trace>
  <inkml:trace contextRef="#ctx0" brushRef="#br0" timeOffset="1614.335">2039 303 17623 0 0,'-6'-3'299'0'0,"5"3"64"0"0,4 2 855 0 0,-2-2-1215 0 0,-1 1-1 0 0,1 0 0 0 0,0 0 0 0 0,-1 0 0 0 0,1 0 1 0 0,0 0-1 0 0,-1 0 0 0 0,0 0 0 0 0,1 0 1 0 0,-1 0-1 0 0,1 1 0 0 0,-1-1 0 0 0,0 0 0 0 0,0 0 1 0 0,0 1-3 0 0,5 12-2 0 0,-4-11-6 0 0,1 0 0 0 0,-1 0 0 0 0,0 0 0 0 0,0 0 0 0 0,0 0 0 0 0,0 0 0 0 0,0 0 0 0 0,-1 0 0 0 0,1 1 0 0 0,-1-1 0 0 0,0 0 0 0 0,0 2 8 0 0,0-3 0 0 0,0 1 0 0 0,1-1-1 0 0,-1 0 1 0 0,1 0-1 0 0,0 0 1 0 0,-1 1-1 0 0,1-1 1 0 0,0 0 0 0 0,1 1 0 0 0,-1-1-6 0 0,1 0 1 0 0,-2 0-1 0 0,1 0 1 0 0,0 1-1 0 0,0-1 1 0 0,-1 0-1 0 0,1 0 1 0 0,-1 1-1 0 0,1 1 6 0 0,-1 3-5 0 0,0-2 5 0 0,-1-1 1 0 0,2 0-1 0 0,-1 1 1 0 0,0-1 0 0 0,1 0-1 0 0,0 1 1 0 0,0-1-1 0 0,0 0 1 0 0,1 1-1 0 0,1 4 13 0 0,-1 1 0 0 0,0-1-1 0 0,0 1 1 0 0,-1 9-13 0 0,4 17 42 0 0,-2-19 397 0 0,0 1 0 0 0,-1 12-439 0 0,-1-24 0 0 0,-1 1-1 0 0,0 0 1 0 0,-1-1 0 0 0,0 1 0 0 0,0 0 0 0 0,0-1 0 0 0,-1 1-1 0 0,-1 4 1 0 0,-9 8-2178 0 0,10-17 872 0 0</inkml:trace>
  <inkml:trace contextRef="#ctx0" brushRef="#br0" timeOffset="1981.151">1972 449 10136 0 0,'0'0'27'0'0,"0"0"1"0"0,0 0-1 0 0,0 0 1 0 0,0 0-1 0 0,0 0 1 0 0,0 0-1 0 0,0 0 1 0 0,0 0 0 0 0,0 0-1 0 0,0 0 1 0 0,0 0-1 0 0,0 0 1 0 0,0 0-1 0 0,0 0 1 0 0,0 0-1 0 0,0 0 1 0 0,0 0-1 0 0,0-1 1 0 0,0 1-1 0 0,0 0 1 0 0,0 0 0 0 0,0 0-1 0 0,0 0 1 0 0,0 0-1 0 0,0 0 1 0 0,0 0-1 0 0,0 0 1 0 0,0 0-1 0 0,0 0 1 0 0,0 0-1 0 0,0 0 1 0 0,0 0 0 0 0,0 0-1 0 0,0 0 1 0 0,0 0-1 0 0,0 0 1 0 0,0 0-1 0 0,0 0-27 0 0,11-4 124 0 0,21-3 2386 0 0,46-1-1262 0 0,-69 7-1214 0 0,1 1 1 0 0,-1 1-1 0 0,0 0 1 0 0,4 0-35 0 0,19 2 188 0 0,-28-2-51 0 0,-1-1 0 0 0,0 1 0 0 0,1-1 0 0 0,-1 1 0 0 0,0 0 0 0 0,0 0 0 0 0,0 1 0 0 0,1-1-137 0 0,7 4 281 0 0,-8-5-186 0 0,-1 1-1 0 0,0 0 0 0 0,1 0 1 0 0,-1 0-1 0 0,0 1 0 0 0,0-1 1 0 0,0 0-1 0 0,0 1 0 0 0,1 0-94 0 0,15 10 687 0 0,-3-6-355 0 0,18 9 264 0 0,-31-14-582 0 0,0 0-1 0 0,-1 1 1 0 0,1-1 0 0 0,0 0 0 0 0,0 0-1 0 0,-1 1 1 0 0,1-1 0 0 0,-1 1 0 0 0,1 0-1 0 0,-1-1 1 0 0,0 1 0 0 0,0 0 0 0 0,0 0-1 0 0,1 1-13 0 0,0 1 0 0 0,0 0 0 0 0,0 1 0 0 0,0-1 0 0 0,1 0 0 0 0,-1 0 0 0 0,1 0 0 0 0,0-1 0 0 0,1 1 0 0 0,1 1 0 0 0,0 1 0 0 0,-3-5 0 0 0,-1 1 0 0 0,0 0 0 0 0,0 0-1 0 0,1-1 1 0 0,-2 1 0 0 0,1 0 0 0 0,0 0-1 0 0,0 0 1 0 0,0 0 0 0 0,-1 0-1 0 0,1 0 1 0 0,-1 0 0 0 0,0 2 0 0 0,1-1 6 0 0,-1 0 0 0 0,1 0 0 0 0,0-1 0 0 0,0 1 0 0 0,0 0 0 0 0,0 0 0 0 0,0 0-6 0 0,15 17 236 0 0,2 4 77 0 0,-17-22-288 0 0,0-1 0 0 0,-1 1-1 0 0,1-1 1 0 0,0 1 0 0 0,-1-1 0 0 0,1 1-1 0 0,-1-1 1 0 0,0 1 0 0 0,1-1 0 0 0,-1 1 0 0 0,0 0-1 0 0,0-1 1 0 0,0 1 0 0 0,0-1 0 0 0,-1 1-1 0 0,1 1-24 0 0,-1 0 28 0 0,0-1-24 0 0,1-1 0 0 0,-1 1 0 0 0,1-1 0 0 0,0 1 0 0 0,-1-1 0 0 0,1 1 0 0 0,0-1 0 0 0,0 1 0 0 0,0 0 0 0 0,0-1 0 0 0,0 1 0 0 0,0-1 0 0 0,0 1 0 0 0,1-1 0 0 0,-1 1 0 0 0,1-1 0 0 0,-1 1 0 0 0,1-1 0 0 0,-1 1 0 0 0,1-1 0 0 0,0 1 0 0 0,0-1-4 0 0,0 0 14 0 0,0 3-3 0 0,-7 8 94 0 0,5-10-20 0 0,0-2-16 0 0,-1 1-54 0 0,0 0 3 0 0,0-1 0 0 0,-1 1-1 0 0,1-1 1 0 0,0 0 0 0 0,0 1-1 0 0,0-1 1 0 0,-1 0 0 0 0,1 0 0 0 0,0 0-1 0 0,-2-1-17 0 0,4 1 3 0 0,0 0 0 0 0,1 0 0 0 0,-1 0 0 0 0,0 0 0 0 0,0 0 0 0 0,0 0 0 0 0,0 0 0 0 0,1 0 0 0 0,-1 0 0 0 0,0 0 0 0 0,0 0 0 0 0,0 0 0 0 0,0 0 0 0 0,0 0 0 0 0,1 0 0 0 0,-1 0 0 0 0,0 0 0 0 0,0 0 0 0 0,0 0 0 0 0,0 0 0 0 0,0 0 0 0 0,1 0 0 0 0,-1 0 0 0 0,0 0 0 0 0,0 0 0 0 0,0 0 0 0 0,0-1 0 0 0,0 1 0 0 0,0 0 0 0 0,1 0 0 0 0,-1 0 0 0 0,0 0 0 0 0,0 0 0 0 0,0 0 0 0 0,0 0 0 0 0,0-1 0 0 0,0 1 0 0 0,0 0 0 0 0,0 0 0 0 0,0 0 0 0 0,0 0 0 0 0,0-1 0 0 0,0 1 0 0 0,0 0 0 0 0,0 0 0 0 0,0 0 0 0 0,0 0 0 0 0,0 0-1 0 0,0-1 1 0 0,0 1 0 0 0,0 0 0 0 0,0 0 0 0 0,0 0 0 0 0,0 0 0 0 0,0 0 0 0 0,0-1 0 0 0,0 1 0 0 0,0 0 0 0 0,0 0 0 0 0,0 0 0 0 0,0 0 0 0 0,-1 0 0 0 0,1 0 0 0 0,0-1 0 0 0,0 1 0 0 0,0 0 0 0 0,0 0 0 0 0,0 0-3 0 0,-6-12 85 0 0,6 11-69 0 0,-1 1-12 0 0,1-1 0 0 0,0 0-1 0 0,0 0 1 0 0,0 0-1 0 0,-1 0 1 0 0,1 1-1 0 0,0-1 1 0 0,0 0 0 0 0,0 0-1 0 0,1 0 1 0 0,-1 0-1 0 0,0 1 1 0 0,0-1 0 0 0,0 0-1 0 0,1 0 1 0 0,-1 0-1 0 0,0 1 1 0 0,1-1-1 0 0,-1 0 1 0 0,1 0-4 0 0,0 0-4 0 0,-1 0-1 0 0,1-1 1 0 0,-1 1 0 0 0,1 0 0 0 0,-1 0-1 0 0,0 0 1 0 0,0-1 0 0 0,1 1-1 0 0,-1 0 1 0 0,0 0 0 0 0,0-1-1 0 0,0 1 5 0 0,-2-7-11 0 0,2 7 5 0 0,-1-1 0 0 0,1 1 0 0 0,0 0 0 0 0,0 0 0 0 0,0-1 0 0 0,-1 1 0 0 0,1 0-1 0 0,0-1 1 0 0,0 1 0 0 0,1 0 0 0 0,-1-1 0 0 0,0 1 0 0 0,0 0 0 0 0,1-1-1 0 0,-1 1 1 0 0,1 0 0 0 0,-1 0 0 0 0,1-1 6 0 0,6-8-79 0 0,-6 8 55 0 0,1-1-1 0 0,0 1 1 0 0,-1-1-1 0 0,0 1 1 0 0,1-1-1 0 0,-1 0 1 0 0,0 1-1 0 0,0-4 25 0 0,0-7-95 0 0,-1 11 72 0 0,-1 0 0 0 0,1-1 0 0 0,1 1 0 0 0,-1 0 0 0 0,0 0 0 0 0,0-1 0 0 0,1 1 0 0 0,0 0 0 0 0,-1 0 0 0 0,1-1 23 0 0,4-5-140 0 0,-1 1 0 0 0,1 0 0 0 0,0 1 0 0 0,1-1 0 0 0,-1 1 0 0 0,1 0 0 0 0,1 0-1 0 0,3-2 141 0 0,24-26-1352 0 0,-30 30 1094 0 0,0 0 1 0 0,1 0-1 0 0,-1 1 1 0 0,1 0 0 0 0,0-1-1 0 0,0 2 1 0 0,0-1-1 0 0,3-1 258 0 0,24-14-1855 0 0,-30 16 1654 0 0,0 1-1 0 0,0-1 1 0 0,1 0-1 0 0,-1 1 1 0 0,1 0-1 0 0,0-1 1 0 0,-1 1 0 0 0,1 0-1 0 0,0 1 1 0 0,0-1 201 0 0,19-2-1008 0 0</inkml:trace>
  <inkml:trace contextRef="#ctx0" brushRef="#br0" timeOffset="2246.543">2857 419 8752 0 0,'3'13'936'0'0,"-3"-11"-854"0"0,1 0 0 0 0,-1 0 0 0 0,0 0 0 0 0,0 0 0 0 0,0 0 0 0 0,-1 0 0 0 0,1-1 0 0 0,0 1-1 0 0,-1 0 1 0 0,1 0 0 0 0,-1 0 0 0 0,1 0 0 0 0,-1-1 0 0 0,0 1 0 0 0,0 0 0 0 0,0-1 0 0 0,0 1 0 0 0,-1 1-82 0 0,-3 4 1207 0 0,-1-1-1 0 0,1 1 1 0 0,-6 3-1207 0 0,0 1 503 0 0,-5 5 568 0 0,-1-2 1 0 0,-4 3-1072 0 0,4-4 358 0 0,1 1 1 0 0,-7 8-359 0 0,6-5 98 0 0,13-13-77 0 0,0-1-1 0 0,0 1 0 0 0,0-1 0 0 0,1 1 1 0 0,0 0-1 0 0,0 0 0 0 0,0 1 0 0 0,0-1 1 0 0,0 1-1 0 0,1-1 0 0 0,0 1 0 0 0,-1 4-20 0 0,-4 13 224 0 0,7-21-216 0 0,0 0 0 0 0,1-1-1 0 0,-1 1 1 0 0,0 0 0 0 0,1-1-1 0 0,-1 1 1 0 0,1-1 0 0 0,-1 1-1 0 0,0-1 1 0 0,1 1-1 0 0,-1-1 1 0 0,1 1 0 0 0,0-1-1 0 0,-1 1 1 0 0,1-1 0 0 0,-1 0-1 0 0,1 1 1 0 0,0-1 0 0 0,-1 0-1 0 0,1 1-7 0 0,13 4 58 0 0,-6-3-38 0 0,-1-1-1 0 0,1 0 1 0 0,0-1-1 0 0,-1 0 1 0 0,1 0-1 0 0,0 0 1 0 0,0-1-1 0 0,-1-1 1 0 0,1 1-1 0 0,-1-1 1 0 0,1 0-1 0 0,6-3-19 0 0,-2-1 3 0 0,1 1 1 0 0,-1-2-1 0 0,0 1 0 0 0,0-2 0 0 0,-1 0 0 0 0,10-8-3 0 0,-13 9-94 0 0,-1-1-1 0 0,1 0 0 0 0,-1 0 1 0 0,0-1-1 0 0,-1 0 0 0 0,0 0 1 0 0,-1-1-1 0 0,0 0 0 0 0,0 0 1 0 0,-1 0-1 0 0,0 0 0 0 0,0-2 95 0 0,-4 9-20 0 0,0 1 0 0 0,1-1-1 0 0,-1 0 1 0 0,-1 0-1 0 0,1 1 1 0 0,0-1-1 0 0,-1 0 1 0 0,1 1 0 0 0,-1-1-1 0 0,0 1 1 0 0,1-1-1 0 0,-1 1 1 0 0,-1-1-1 0 0,1 1 1 0 0,0-1 0 0 0,0 1-1 0 0,-1 0 1 0 0,0 0-1 0 0,1 0 1 0 0,-2-1 20 0 0,0-1-78 0 0,0 1-1 0 0,0 0 1 0 0,0 0 0 0 0,-1 0 0 0 0,0 0-1 0 0,1 0 1 0 0,-1 1 0 0 0,0-1 0 0 0,0 1-1 0 0,0 0 1 0 0,-3 0 78 0 0,-20-11-2353 0 0,17 11-2896 0 0</inkml:trace>
  <inkml:trace contextRef="#ctx0" brushRef="#br0" timeOffset="2546.742">3332 336 10592 0 0,'0'0'818'0'0,"-10"8"-306"0"0,-9 2 2165 0 0,15-8-2224 0 0,0 0-1 0 0,0 0 0 0 0,1 0 0 0 0,-1 0 1 0 0,0 1-1 0 0,-1 1-452 0 0,-21 13 51 0 0,23-15-52 0 0,0-1 1 0 0,0 1 0 0 0,0 0-1 0 0,0 0 1 0 0,1 0 0 0 0,-1 0-1 0 0,1 0 1 0 0,-1 0 0 0 0,1 1-1 0 0,0-1 1 0 0,0 1 0 0 0,0 0-1 0 0,0 0 1 0 0,-3 6 0 0 0,4-8 0 0 0,0 0 0 0 0,0 0 0 0 0,1 0 0 0 0,-1 0 0 0 0,1 1 0 0 0,-1-1 0 0 0,1 0 0 0 0,-1 0 0 0 0,1 0 0 0 0,0 0 0 0 0,-1 1 0 0 0,1-1 0 0 0,0 0 0 0 0,0 0 0 0 0,0 1 0 0 0,0-1 0 0 0,0 0 0 0 0,0 0 0 0 0,0 1 0 0 0,1-1 0 0 0,-1 0 0 0 0,0 0 0 0 0,1 1 0 0 0,-1-1 0 0 0,0 0 0 0 0,1 0 0 0 0,0 0 0 0 0,-1 0 0 0 0,1 0 0 0 0,0 1 0 0 0,6 7 0 0 0,1 0 0 0 0,0 0 0 0 0,0 0 0 0 0,1-1 0 0 0,1 0 0 0 0,17 17 0 0 0,-19-18 0 0 0,0-1 0 0 0,0 0 0 0 0,7 4 0 0 0,9 6 0 0 0,-20-14-65 0 0,-1 1 226 0 0,1-1 0 0 0,-1 1 0 0 0,0 0 0 0 0,0 0 0 0 0,0 0 0 0 0,2 3-161 0 0,-4-5 72 0 0,-1-1 0 0 0,1 1 1 0 0,-1 0-1 0 0,0 0 0 0 0,1 0 1 0 0,-1-1-1 0 0,0 1 0 0 0,0 0 1 0 0,1 0-1 0 0,-1 0 0 0 0,0 0 1 0 0,0 0-1 0 0,0 0 0 0 0,0-1 1 0 0,0 1-1 0 0,0 0 0 0 0,0 0 1 0 0,0 0-1 0 0,-1 0 0 0 0,1 0 1 0 0,0 0-1 0 0,0 0 0 0 0,-1-1 1 0 0,1 1-1 0 0,-1 0 0 0 0,1 0 1 0 0,-1-1-1 0 0,1 1 0 0 0,-1 0 1 0 0,1 0-1 0 0,-1-1 0 0 0,0 1 1 0 0,1 0-1 0 0,-1-1 0 0 0,0 1-72 0 0,-2 2 190 0 0,-1-1-1 0 0,0 0 0 0 0,1 1 1 0 0,-1-1-1 0 0,0-1 0 0 0,0 1 1 0 0,0 0-1 0 0,0-1 0 0 0,0 0 1 0 0,0 0-1 0 0,-1 0 0 0 0,1-1-189 0 0,-15 2 163 0 0,0 0 0 0 0,-5-2-163 0 0,-13 2-142 0 0,12-1 3 0 0,-1-1 0 0 0,0-1 0 0 0,-8-3 139 0 0,33 4-173 0 0,0 0 0 0 0,0 0 0 0 0,0-1-1 0 0,0 1 1 0 0,-1 0 0 0 0,1-1 0 0 0,0 1 0 0 0,0-1 0 0 0,0 1 0 0 0,1-1-1 0 0,-1 0 1 0 0,0 1 0 0 0,0-1 0 0 0,0 0 0 0 0,0 0 0 0 0,0 0 0 0 0,1 1 0 0 0,-1-1-1 0 0,0 0 1 0 0,1 0 0 0 0,-1 0 173 0 0,1 0-7010 0 0</inkml:trace>
  <inkml:trace contextRef="#ctx0" brushRef="#br0" timeOffset="2838.835">3853 303 15664 0 0,'-16'0'1187'0'0,"5"1"-1086"0"0,1 0-1 0 0,0 1 1 0 0,0 1-1 0 0,0-1 1 0 0,0 2-1 0 0,1-1 1 0 0,-1 2-1 0 0,-2 1-100 0 0,-24 9 472 0 0,5-4-281 0 0,9-4-512 0 0,0 1 0 0 0,-11 7 321 0 0,27-12 124 0 0,0 0 0 0 0,1 1 1 0 0,-1-1-1 0 0,1 2 0 0 0,0-1 0 0 0,0 0 0 0 0,0 1 0 0 0,0 0 0 0 0,1 0 0 0 0,-4 6-124 0 0,7-9 18 0 0,0 0 0 0 0,0 0-1 0 0,0 0 1 0 0,0 1 0 0 0,1-1 0 0 0,-1 1 0 0 0,1-1 0 0 0,-1 0 0 0 0,1 1 0 0 0,0-1 0 0 0,0 1-1 0 0,0-1 1 0 0,0 1 0 0 0,1-1 0 0 0,-1 0 0 0 0,1 1 0 0 0,-1-1 0 0 0,1 1 0 0 0,0-1 0 0 0,0 0-1 0 0,0 0 1 0 0,0 0 0 0 0,0 1 0 0 0,1-1 0 0 0,-1 0 0 0 0,1 0 0 0 0,-1-1 0 0 0,1 1 0 0 0,0 0-1 0 0,-1 0 1 0 0,1-1 0 0 0,0 1 0 0 0,0-1 0 0 0,0 0 0 0 0,0 1 0 0 0,1-1-18 0 0,20 8 187 0 0,1-1 0 0 0,0-1-1 0 0,0-1 1 0 0,1-1 0 0 0,-1-1 0 0 0,9-1-187 0 0,-20-3-323 0 0,1 0 0 0 0,0-1-1 0 0,0-1 1 0 0,-1 0 0 0 0,5-2 323 0 0,11-2-1800 0 0,-10 3-2533 0 0,-2-3-1248 0 0</inkml:trace>
  <inkml:trace contextRef="#ctx0" brushRef="#br0" timeOffset="3106.496">4147 449 5064 0 0,'0'0'389'0'0,"-1"1"-250"0"0,-3 2 296 0 0,0-1 0 0 0,0 0 0 0 0,0 0-1 0 0,0-1 1 0 0,0 1 0 0 0,0-1 0 0 0,-1 0-435 0 0,-19 8 4568 0 0,4 0-1712 0 0,2-1-1381 0 0,0 1-1 0 0,-14 10-1474 0 0,28-17 152 0 0,1 0 1 0 0,-1 1-1 0 0,1 0 0 0 0,0-1 0 0 0,0 1 0 0 0,0 1 0 0 0,0-1 0 0 0,0 0 0 0 0,1 1 0 0 0,-1-1 0 0 0,1 1 0 0 0,0 0 0 0 0,0-1 0 0 0,1 1 0 0 0,-2 3-152 0 0,3-6-8 0 0,0 0 1 0 0,0 1-1 0 0,-1-1 0 0 0,1 1 1 0 0,0-1-1 0 0,0 1 1 0 0,0-1-1 0 0,1 0 0 0 0,-1 1 1 0 0,0-1-1 0 0,1 1 0 0 0,-1-1 1 0 0,0 0-1 0 0,1 1 0 0 0,0-1 1 0 0,-1 0-1 0 0,1 0 0 0 0,0 1 1 0 0,0-1 7 0 0,1 2-4 0 0,0-1 0 0 0,0 0-1 0 0,0 1 1 0 0,0-1 0 0 0,1 0 0 0 0,-1 0 0 0 0,1-1 0 0 0,0 1 0 0 0,0 0 4 0 0,4 1 30 0 0,0 1 0 0 0,0-1 0 0 0,0-1 0 0 0,1 1 0 0 0,-1-1 0 0 0,1-1 0 0 0,1 1-30 0 0,23 0 81 0 0,-1-1-1 0 0,30-3-80 0 0,-51 1 0 0 0,0-1 0 0 0,0 1 0 0 0,0-1 0 0 0,0-1 0 0 0,0 0 0 0 0,8-4 0 0 0,-11 4 0 0 0,-1 0 0 0 0,1 0 0 0 0,-1-1 0 0 0,0 0 0 0 0,0 0 0 0 0,-1 0 0 0 0,1-1 0 0 0,-1 0 0 0 0,0 0 0 0 0,1-2 0 0 0,-5 5 0 0 0,0 0 0 0 0,0 0 0 0 0,0 0 0 0 0,0 0 0 0 0,0 0 0 0 0,-1 0 0 0 0,1 0 0 0 0,-1-1 0 0 0,1 1 0 0 0,-1 0 0 0 0,0 0 0 0 0,0 0 0 0 0,0-1 0 0 0,0 0 0 0 0,0-1 0 0 0,-1 0 0 0 0,1 0 0 0 0,-1 1 0 0 0,0-1 0 0 0,0 0 0 0 0,0 0 0 0 0,-1-1 0 0 0,-1 0-49 0 0,1 1 0 0 0,-1 0 0 0 0,1 0 0 0 0,-1 0 0 0 0,0 0 0 0 0,-1 1 0 0 0,1-1 0 0 0,-1 1 0 0 0,1 0 0 0 0,-1 0 0 0 0,0 0 0 0 0,-4-2 49 0 0,-5-2-629 0 0,-1 1 0 0 0,0 0-1 0 0,-7-2 630 0 0,-22-9-3469 0 0,29 11 2047 0 0</inkml:trace>
  <inkml:trace contextRef="#ctx0" brushRef="#br0" timeOffset="3385.425">4412 288 12672 0 0,'0'0'578'0'0,"1"1"-14"0"0,6 6-436 0 0,-1 1 1 0 0,0 0-1 0 0,0 0 0 0 0,-1 1 0 0 0,0 0 0 0 0,0 0 1 0 0,2 6-129 0 0,2 9 375 0 0,-1 1 1 0 0,0-1 0 0 0,3 24-376 0 0,-3-10 911 0 0,5 7-911 0 0,20 81 1761 0 0,-5-16-849 0 0,-21-88-912 0 0,-2-9 0 0 0,-1-1 0 0 0,-1 1 0 0 0,0 1 0 0 0,-2-11 0 0 0,-1 0 0 0 0,0 1 0 0 0,1-1 0 0 0,-1 0 0 0 0,0 1 0 0 0,-1-1 0 0 0,1 0 0 0 0,-1 1 0 0 0,1-1 0 0 0,-1 0 0 0 0,0 0 0 0 0,0 0 0 0 0,0 0 0 0 0,-1 1 0 0 0,1-3 17 0 0,0 1 0 0 0,0 0 0 0 0,-1-1 0 0 0,1 1 0 0 0,-1-1 0 0 0,1 0 0 0 0,-1 0 0 0 0,1 1 0 0 0,-1-1 0 0 0,0 0 0 0 0,1 0 0 0 0,-1-1 0 0 0,0 1 0 0 0,0 0 0 0 0,0 0 0 0 0,1-1 0 0 0,-1 1 0 0 0,0-1 0 0 0,0 0 0 0 0,0 0 0 0 0,0 1-17 0 0,-22-2-970 0 0,22 0 250 0 0,0 0 0 0 0,-1 1 0 0 0,1-1 0 0 0,0 0 0 0 0,-1 0 0 0 0,1 0 0 0 0,-2-1 720 0 0,-6-7-5922 0 0</inkml:trace>
  <inkml:trace contextRef="#ctx0" brushRef="#br0" timeOffset="4287.91">4571 407 4608 0 0,'10'-7'278'0'0,"2"-3"539"0"0,0 2-1 0 0,1-1 0 0 0,0 2 1 0 0,11-5-817 0 0,17-1 3797 0 0,-22 9-3082 0 0,0 1-1 0 0,0 1 1 0 0,0 1 0 0 0,5 1-715 0 0,-20 0 149 0 0,-1 1 1 0 0,1-1 0 0 0,-1 1-1 0 0,0 0 1 0 0,0 0 0 0 0,1 0 0 0 0,-1 0-1 0 0,0 1 1 0 0,0-1 0 0 0,0 1 0 0 0,0 0-1 0 0,-1 0 1 0 0,2 1-150 0 0,6 5 621 0 0,-2 0-1 0 0,1 0 0 0 0,0 2-620 0 0,-7-8 35 0 0,0 0 0 0 0,0 1 0 0 0,-1-1 0 0 0,1 1-1 0 0,-1-1 1 0 0,1 1 0 0 0,-1 0 0 0 0,0-1-1 0 0,0 1 1 0 0,0 0 0 0 0,0 0 0 0 0,-1 0 0 0 0,1 0-1 0 0,-1 0 1 0 0,0 0 0 0 0,0 0 0 0 0,0 0-1 0 0,0 0 1 0 0,0-1 0 0 0,-1 1 0 0 0,1 0 0 0 0,-1 0-1 0 0,0 0 1 0 0,1 0 0 0 0,-2 0 0 0 0,1-1-1 0 0,0 1 1 0 0,0 0 0 0 0,-1-1 0 0 0,0 1-1 0 0,1-1 1 0 0,-1 0 0 0 0,0 1 0 0 0,0-1 0 0 0,0 0-1 0 0,-3 2-34 0 0,0 0 278 0 0,-1 2-126 0 0,-1 0 0 0 0,1-1 1 0 0,-1 0-1 0 0,0-1 0 0 0,0 1 1 0 0,-1-1-1 0 0,1-1 0 0 0,-6 3-152 0 0,-131 35-132 0 0,116-34 209 0 0,-1-1-1 0 0,-12 0-76 0 0,12-1 95 0 0,12-6-95 0 0,13 0 0 0 0,10-1 0 0 0,94-15-1417 0 0,20-5-1005 0 0,-101 18 1828 0 0,0-2 1 0 0,0 0-1 0 0,0-2 0 0 0,-1 0 1 0 0,1-1 593 0 0,19-12-1310 0 0,1 3 1 0 0,1 1 0 0 0,15-4 1309 0 0,-51 20 156 0 0,0 0 1 0 0,1 1-1 0 0,-1-1 0 0 0,0 1 1 0 0,0 0-1 0 0,0 0-156 0 0,-3 0 510 0 0,0 0-427 0 0,-1 0 1 0 0,0 0 0 0 0,0 0-1 0 0,0 0 1 0 0,0 0 0 0 0,1 0-1 0 0,-1 0 1 0 0,0 0 0 0 0,0 1-1 0 0,0-1 1 0 0,0 0 0 0 0,1 0-1 0 0,-1 0 1 0 0,0 0 0 0 0,0 0-1 0 0,0 0 1 0 0,0 1 0 0 0,0-1-1 0 0,0 0 1 0 0,0 0 0 0 0,1 0-1 0 0,-1 0 1 0 0,0 1 0 0 0,0-1-1 0 0,0 0 1 0 0,0 0 0 0 0,0 0 0 0 0,0 1-1 0 0,0-1 1 0 0,0 0 0 0 0,0 0-1 0 0,0 0 1 0 0,0 1-84 0 0,-1 9 460 0 0,0 0 0 0 0,-1 0 0 0 0,0 0 0 0 0,-1 3-460 0 0,-5 22 532 0 0,8-29-365 0 0,-1 0 0 0 0,1 0-1 0 0,1 0 1 0 0,-1 0 0 0 0,1 0 0 0 0,0 0 0 0 0,0 0 0 0 0,1-1 0 0 0,0 1 0 0 0,0 0 0 0 0,0-1-1 0 0,1 2-166 0 0,-1-5 4 0 0,0 0-1 0 0,0 0 0 0 0,0 0 0 0 0,0 0 0 0 0,1 0 0 0 0,-1-1 0 0 0,1 1 0 0 0,-1-1 1 0 0,1 0-1 0 0,-1 1 0 0 0,1-1 0 0 0,0 0 0 0 0,0 0 0 0 0,0-1 0 0 0,-1 1 0 0 0,1-1 0 0 0,0 1 1 0 0,0-1-1 0 0,0 0 0 0 0,0 0 0 0 0,0 0 0 0 0,0 0 0 0 0,0-1 0 0 0,0 1 0 0 0,-1-1 1 0 0,3 0-4 0 0,9-3 7 0 0,0-1 0 0 0,0 0-1 0 0,-1-1 1 0 0,10-5-7 0 0,-19 9-5 0 0,2-2-20 0 0,0 1 0 0 0,-1-1 0 0 0,1 0-1 0 0,-1 0 1 0 0,0-1 0 0 0,0 0 0 0 0,-1 1 0 0 0,0-2-1 0 0,1 1 1 0 0,-2 0 0 0 0,1-1 0 0 0,-1 0-1 0 0,1 0 1 0 0,1-5 25 0 0,0 1 17 0 0,0 0-1 0 0,1 0 1 0 0,0 0-1 0 0,2-1-16 0 0,16-24-1105 0 0,-18 23 1137 0 0,1 0 0 0 0,0 1 0 0 0,1 0 0 0 0,0 1 0 0 0,5-5-32 0 0,-12 14 58 0 0,0 1-1 0 0,0 0 1 0 0,0-1-1 0 0,0 1 1 0 0,1 0-1 0 0,-1 0 1 0 0,0 0-1 0 0,0 0 1 0 0,0 0-1 0 0,0 0 1 0 0,0 0-1 0 0,0 0 0 0 0,0 1 1 0 0,1-1-1 0 0,-1 0 1 0 0,0 1-1 0 0,0-1 1 0 0,0 1-1 0 0,0-1 1 0 0,0 1-58 0 0,8 6 9 0 0,-7-5-2 0 0,-1-1 0 0 0,1 0-1 0 0,0 1 1 0 0,-1-1 0 0 0,1 1-1 0 0,-1 0 1 0 0,1-1-1 0 0,-1 1 1 0 0,0 0 0 0 0,0 0-1 0 0,0 0-6 0 0,9 21 0 0 0,-2 1 0 0 0,-1 0 0 0 0,0 1 0 0 0,-2 0 0 0 0,1 13 0 0 0,0 19 605 0 0,-2-1-1 0 0,-2 1 1 0 0,-6 48-605 0 0,1-48-172 0 0,2-24 340 0 0,-1 0 0 0 0,-2 1-168 0 0,2-23 8 0 0,-1 0-1 0 0,1 0 1 0 0,-2-1 0 0 0,0 1 0 0 0,0-1 0 0 0,-1 1-1 0 0,-5 8-7 0 0,4-9 98 0 0,-1 0 0 0 0,0 0 0 0 0,-1-1 0 0 0,1 0 0 0 0,-2-1 0 0 0,0 1-98 0 0,3-4 76 0 0,1-1 0 0 0,-1 0 0 0 0,1-1 0 0 0,-1 1 0 0 0,0-1 0 0 0,0 0 0 0 0,0-1-1 0 0,-1 0 1 0 0,1 0 0 0 0,-1 0 0 0 0,-3 0-76 0 0,-23 4 287 0 0,0-3 1 0 0,-29 0-288 0 0,43-3 34 0 0,1-1 1 0 0,-1-1 0 0 0,1 0-1 0 0,0-2 1 0 0,-16-4-35 0 0,29 6 78 0 0,0 0 1 0 0,0 1-1 0 0,0-2 1 0 0,1 1-1 0 0,-1 0 1 0 0,1-1-1 0 0,0 0 0 0 0,0 0 1 0 0,0-1-1 0 0,0 1 1 0 0,0-1-1 0 0,0 0-78 0 0,3 2 37 0 0,-1 0 0 0 0,1 0 0 0 0,0 0-1 0 0,0 0 1 0 0,0 0 0 0 0,0 0 0 0 0,0 0 0 0 0,0 0-1 0 0,0 0 1 0 0,1 0 0 0 0,-1-1 0 0 0,1 1 0 0 0,0 0-1 0 0,0 0 1 0 0,-1-1 0 0 0,1 1 0 0 0,1 0-1 0 0,-1-1 1 0 0,0 1 0 0 0,1 0 0 0 0,-1 0 0 0 0,1-1-1 0 0,-1 1 1 0 0,1 0 0 0 0,0 0 0 0 0,0 0 0 0 0,1-1-37 0 0,1-3 32 0 0,1 1 0 0 0,0-1 1 0 0,1 1-1 0 0,-1-1 1 0 0,1 1-1 0 0,0 1 1 0 0,0-1-1 0 0,1 1 1 0 0,-1 0-1 0 0,1 0 1 0 0,0 0-1 0 0,3 0-32 0 0,15-8-99 0 0,0 2-1 0 0,17-5 100 0 0,-35 13-24 0 0,45-15-214 0 0,1 3 1 0 0,1 2-1 0 0,32-3 238 0 0,-40 12-1151 0 0,-1 1 1 0 0,0 2-1 0 0,37 6 1151 0 0,-39-2-1288 0 0,-4 2-195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39.9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37 13824 0 0,'-10'-25'1470'0'0,"9"24"-1465"0"0,1 0 0 0 0,0 1 0 0 0,-1-1 0 0 0,1 0 0 0 0,-1 0 0 0 0,1 1 0 0 0,-1-1 0 0 0,1 1 0 0 0,-1-1 0 0 0,0 1-1 0 0,1-1 1 0 0,-1 1 0 0 0,1-1 0 0 0,-1 1 0 0 0,0-1 0 0 0,0 1 0 0 0,1 0 0 0 0,-1-1 0 0 0,0 1 0 0 0,0 0-5 0 0,1 0 376 0 0,0 0 113 0 0,0 0 20 0 0,0 0-66 0 0,0 0-222 0 0,-3 6 654 0 0,9 18 226 0 0,-5-17-1050 0 0,0 0-1 0 0,0 0 0 0 0,1-1 1 0 0,0 1-1 0 0,0 0 0 0 0,1 0-50 0 0,6 19 645 0 0,4 29 227 0 0,-1-7-581 0 0,3 27-291 0 0,-13-59-7 0 0,0 0-1 0 0,-1 1 0 0 0,-1-1 1 0 0,-1 0-1 0 0,0 1 0 0 0,-3 10 8 0 0,3-20 30 0 0,0-1-1 0 0,-1 0 1 0 0,0 1-1 0 0,0-1 1 0 0,-1 0-1 0 0,0 0 1 0 0,0 0-1 0 0,0 0 1 0 0,-1 0-1 0 0,0-1 1 0 0,0 0-1 0 0,0 0 1 0 0,0 0-1 0 0,-1 0 1 0 0,-4 3-30 0 0,9-8 88 0 0,-1 1 1 0 0,0-1-1 0 0,0 1 0 0 0,0-1 0 0 0,0 0 1 0 0,0 1-1 0 0,0-1 0 0 0,-1 0 1 0 0,1 0-1 0 0,0 0 0 0 0,0 1 1 0 0,0-1-1 0 0,0-1 0 0 0,0 1 0 0 0,0 0 1 0 0,0 0-1 0 0,0 0 0 0 0,-1-1-88 0 0,1 0 1 0 0,1 0 0 0 0,-1 0 0 0 0,0 0 0 0 0,1 0 0 0 0,-1 0 0 0 0,1 0 0 0 0,-1 0 0 0 0,1-1 0 0 0,0 1 0 0 0,0 0 0 0 0,-1 0 0 0 0,1-1 0 0 0,0 1-1 0 0,0 0 1 0 0,0 0 0 0 0,0-1-1 0 0,0 1 1 0 0,1-4-1 0 0,0-1 0 0 0,1 1 0 0 0,-1-1 0 0 0,1 1 0 0 0,0-1 0 0 0,1 1 0 0 0,-1 0 0 0 0,4-4 0 0 0,4-12 0 0 0,-7 14-66 0 0,0 1 1 0 0,0 0-1 0 0,1 1 0 0 0,0-1 0 0 0,0 1 0 0 0,1-1 0 0 0,-1 1 0 0 0,1 0 1 0 0,0 1-1 0 0,0-1 0 0 0,1 1 0 0 0,-1 0 0 0 0,1 1 0 0 0,0-1 0 0 0,0 1 0 0 0,0 0 1 0 0,1 0-1 0 0,-1 1 0 0 0,1 0 0 0 0,-1 0 0 0 0,1 1 0 0 0,0 0 0 0 0,0 0 1 0 0,-1 0-1 0 0,1 1 0 0 0,0 0 0 0 0,0 0 0 0 0,0 1 0 0 0,0-1 0 0 0,6 3 66 0 0,-8-1-1 0 0,-1 0 0 0 0,1 0 0 0 0,-1 1 0 0 0,1-1 0 0 0,-1 1 0 0 0,0 0 0 0 0,0 0 0 0 0,0 1 0 0 0,0-1 0 0 0,0 1 0 0 0,-1 0 0 0 0,0 0 0 0 0,0 0 0 0 0,0 0 0 0 0,0 1 0 0 0,0 0 1 0 0,5 12 111 0 0,-5-13-1 0 0,-1-1 0 0 0,-1 1-1 0 0,1-1 1 0 0,0 1 0 0 0,-1 0 0 0 0,1-1-1 0 0,-1 1 1 0 0,0 0 0 0 0,-1 0-1 0 0,1 0 1 0 0,-1 0 0 0 0,1 0-1 0 0,-1 0 1 0 0,0 0 0 0 0,-1-1 0 0 0,1 1-1 0 0,-1 2-109 0 0,0 0 2 0 0,-1 0-1 0 0,0 0 0 0 0,0 0 0 0 0,-1-1 0 0 0,1 1 1 0 0,-1 0-1 0 0,0-1 0 0 0,-1 0 0 0 0,1 0 1 0 0,-1 0-1 0 0,0 0 0 0 0,0-1 0 0 0,-3 2-1 0 0,2 0 0 0 0,0-1 0 0 0,1 0 0 0 0,-1 0 0 0 0,0 0 0 0 0,-1-1 0 0 0,1 0 0 0 0,-1 0 0 0 0,0 0 0 0 0,0-1 0 0 0,0 0 0 0 0,-1 0 0 0 0,0 0 0 0 0,-3 0 0 0 0,1-1 0 0 0,0 0 0 0 0,-1 0 0 0 0,-5 0 0 0 0,12-2 0 0 0,0 0 0 0 0,0 0 0 0 0,0 0 0 0 0,0-1 0 0 0,0 1 0 0 0,0-1 0 0 0,1 0 0 0 0,-1 1 0 0 0,0-1 0 0 0,0-1 0 0 0,0 1 0 0 0,1 0 0 0 0,-1-1 0 0 0,0 1 0 0 0,1-1 0 0 0,-2-1 0 0 0,2 1 0 0 0,1 1 0 0 0,0-1 0 0 0,1 1 0 0 0,-1-1 0 0 0,0 1 0 0 0,0-1 0 0 0,1 0 0 0 0,-1 1 0 0 0,1-1 0 0 0,-1 0 0 0 0,1 0 0 0 0,0 2 0 0 0,-1-1 0 0 0,1 1 0 0 0,0 0 0 0 0,0-1 0 0 0,0 1 0 0 0,0 0 0 0 0,-1-1 0 0 0,1 1 0 0 0,0-1 0 0 0,0 1 0 0 0,0 0 0 0 0,0-1 0 0 0,0 1 0 0 0,0-1 0 0 0,0 1 0 0 0,0 0 0 0 0,0-1 0 0 0,0 1 0 0 0,0-1 0 0 0,1 1 0 0 0,-1 0 0 0 0,0-1 0 0 0,0 1 0 0 0,0-1 0 0 0,0 1 0 0 0,1 0 0 0 0,-1-1 0 0 0,0 1 0 0 0,0 0 0 0 0,1-1 0 0 0,-1 1 0 0 0,0 0 0 0 0,1-1 0 0 0,4-11 0 0 0,-5 12 0 0 0,0 0 0 0 0,1-1 0 0 0,-1 1 0 0 0,0-1 0 0 0,0 1 0 0 0,1-1 0 0 0,-1 1 0 0 0,0 0 0 0 0,1-1 0 0 0,-1 1 0 0 0,0 0 0 0 0,1-1 0 0 0,-1 1 0 0 0,1 0 0 0 0,-1 0 0 0 0,1-1 0 0 0,-1 1 0 0 0,1 0 0 0 0,-1 0 0 0 0,1 0 0 0 0,-1-1 0 0 0,0 1 0 0 0,1 0 0 0 0,-1 0 0 0 0,1 0 0 0 0,-1 0 0 0 0,1 0 0 0 0,0 0 0 0 0,-1 0 0 0 0,1 0 0 0 0,-1 0 0 0 0,2 1 0 0 0,5-3-153 0 0,0 1-1 0 0,0 1 0 0 0,0-1 0 0 0,1 1 0 0 0,-1 0 1 0 0,0 1-1 0 0,0 0 0 0 0,0 0 0 0 0,0 0 154 0 0,32 6-152 0 0,-1-2 0 0 0,1-1 0 0 0,0-2 0 0 0,16-3 152 0 0,-42-1 0 0 0,1 0 0 0 0,0-2 0 0 0,-1 0 0 0 0,0 0 0 0 0,0-1 0 0 0,0-1 0 0 0,10-6 0 0 0,-16 8 0 0 0,0-1 0 0 0,0 0 0 0 0,0-1 0 0 0,-1 0 0 0 0,0 0 0 0 0,0 0 0 0 0,-1-1 0 0 0,1 0 0 0 0,-1 0 0 0 0,-1 0 0 0 0,1 0 0 0 0,-1-1 0 0 0,-1 0 0 0 0,0 1 0 0 0,1-4 0 0 0,2-12 0 0 0,-6 30 0 0 0,1 0 0 0 0,0 0 0 0 0,0 0 0 0 0,0-1 0 0 0,1 1 0 0 0,0 0 0 0 0,0-1 0 0 0,1 1 0 0 0,0-1 0 0 0,0 0 0 0 0,0 0 0 0 0,1 0 0 0 0,0 0 0 0 0,0 0 0 0 0,1-1 0 0 0,-1 0 0 0 0,1 0 0 0 0,0 0 0 0 0,0-1 0 0 0,1 1 0 0 0,0-1 0 0 0,0 0 0 0 0,1 0 0 0 0,-4-2 0 0 0,1 0 0 0 0,0 0 0 0 0,0 0 0 0 0,0 0 0 0 0,-1 0 0 0 0,2-1 0 0 0,-1 0 0 0 0,0 0 0 0 0,0 0 0 0 0,0 0 0 0 0,0-1 0 0 0,1 1 0 0 0,-1-1 0 0 0,0 0 0 0 0,1 0 0 0 0,-1-1 0 0 0,15-2 0 0 0,-15 3 0 0 0,-1 0 0 0 0,1-1 0 0 0,0 0 0 0 0,0 0 0 0 0,0 0 0 0 0,2-1 0 0 0,15-9 0 0 0,0 0 0 0 0,0-2 0 0 0,-4 2 0 0 0,-13 8 0 0 0,1-1-1 0 0,-1 0 1 0 0,1 0-1 0 0,-1 0 1 0 0,3-5 0 0 0,11-10-440 0 0,26-26-1166 0 0,-44 45 1606 0 0,1-1 0 0 0,-1 1 0 0 0,0 0 0 0 0,0-1 0 0 0,1 1 0 0 0,-1-1 0 0 0,0 1 0 0 0,1 0 0 0 0,-1 0 0 0 0,1-1 0 0 0,-1 1 0 0 0,0 0 0 0 0,1 0 0 0 0,-1-1 0 0 0,1 1 0 0 0,-1 0 0 0 0,0 0 0 0 0,1 0 0 0 0,-1 0 0 0 0,1-1 0 0 0,-1 1 0 0 0,1 0 0 0 0,-1 0 0 0 0,1 0 0 0 0,-1 0 0 0 0,1 0 0 0 0,-1 0 0 0 0,1 1 0 0 0,-1-1 0 0 0,0 0 0 0 0,1 0 0 0 0,-1 0 0 0 0,1 0 0 0 0,-1 0 0 0 0,1 1 0 0 0,-1-1 0 0 0,0 0 0 0 0,1 0 0 0 0,0 1 0 0 0,-1-1 0 0 0,1 1 51 0 0,0-1 0 0 0,0 1-1 0 0,0-1 1 0 0,0 1 0 0 0,0 0-1 0 0,0-1 1 0 0,0 1 0 0 0,0 0-1 0 0,-1 0 1 0 0,1-1 0 0 0,0 1-1 0 0,-1 0 1 0 0,1 0-1 0 0,0 0 1 0 0,-1 0 0 0 0,1 0-1 0 0,0 1-50 0 0,7 22 658 0 0,-4-12-350 0 0,0 0-269 0 0,-1 0 1 0 0,-1 1-1 0 0,0-1 1 0 0,0 2-40 0 0,1 5 7 0 0,-1 10-7 0 0,0 0 0 0 0,-2 1 0 0 0,-3 20 0 0 0,2-48 0 0 0,1 5-54 0 0,-3 38 596 0 0,-4 17-542 0 0,4-49 258 0 0,1 1-1 0 0,-2-1 0 0 0,0 1 1 0 0,-1-1-1 0 0,0 0 0 0 0,-5 8-257 0 0,2-5 15 0 0,5-11-15 0 0,1 1 0 0 0,-1-1 0 0 0,0 0 1 0 0,-1 0-1 0 0,1 0 0 0 0,-1 0 0 0 0,0-1 0 0 0,-3 3 0 0 0,1-2 26 0 0,0 0 0 0 0,-1 0 0 0 0,0 0 0 0 0,0-1 0 0 0,0 0-1 0 0,-1 0 1 0 0,0-1 0 0 0,-7 3-26 0 0,9-5-352 0 0,0 1 0 0 0,0-1-1 0 0,0-1 1 0 0,0 1-1 0 0,0-1 1 0 0,0 0 0 0 0,0 0-1 0 0,0-1 1 0 0,0 0 0 0 0,1 0-1 0 0,-1 0 1 0 0,-2-1 352 0 0,-6-2-7162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40.6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0 356 13824 0 0,'0'0'629'0'0,"0"0"-12"0"0,1 2-393 0 0,1 3-223 0 0,0-1 0 0 0,0 1 0 0 0,1 0 1 0 0,0-1-1 0 0,0 0 0 0 0,0 1 0 0 0,1-1 0 0 0,-1 0 0 0 0,1-1 0 0 0,2 3-1 0 0,-3-4 91 0 0,0 0 1 0 0,0 0-1 0 0,0-1 1 0 0,0 1-1 0 0,0-1 0 0 0,0 0 1 0 0,1 1-1 0 0,-1-1 1 0 0,0-1-1 0 0,1 1 0 0 0,-1 0 1 0 0,1-1-1 0 0,-1 0 1 0 0,1 0-1 0 0,-1 0 0 0 0,4 0-91 0 0,13-2 518 0 0,-13 2-495 0 0,-1 0 0 0 0,1-1 1 0 0,0 0-1 0 0,0 0 0 0 0,0-1 0 0 0,-1 0 0 0 0,7-3-23 0 0,5-2 283 0 0,-1-1-1 0 0,-1-1 0 0 0,1-1 1 0 0,-2 0-1 0 0,1-1 0 0 0,-1-1 0 0 0,5-6-282 0 0,-17 14 0 0 0,0 1 0 0 0,0-1 0 0 0,0 0 0 0 0,0 0 0 0 0,-1 0 0 0 0,0 0 0 0 0,0-1 0 0 0,0 1 0 0 0,-1-1 0 0 0,1 1 0 0 0,-1-1 0 0 0,0 1 0 0 0,0-5 0 0 0,-1 7 0 0 0,1 0 0 0 0,-1 0 0 0 0,0 0 0 0 0,0 0 0 0 0,0 0 0 0 0,0 1 0 0 0,-1-1 0 0 0,1 0 0 0 0,0 0 0 0 0,-1 0 0 0 0,0 0 0 0 0,1 1 0 0 0,-1-1 0 0 0,0 0 0 0 0,0 0 0 0 0,0 1 0 0 0,0-1 0 0 0,0 1 0 0 0,0-1 0 0 0,0 1 0 0 0,-1-1 0 0 0,1 1 0 0 0,0 0 0 0 0,-1-1 0 0 0,1 1 0 0 0,-1 0 0 0 0,0 0 0 0 0,1 0 0 0 0,-1 0 0 0 0,0 1 0 0 0,1-1 0 0 0,-1 0 0 0 0,0 1 0 0 0,-1-1 0 0 0,-6 0 0 0 0,0 0 0 0 0,0 1 0 0 0,0 1 0 0 0,0 0 0 0 0,0 0 0 0 0,0 0 0 0 0,0 1 0 0 0,-7 3 0 0 0,0-2 0 0 0,10-1 12 0 0,1 0-1 0 0,0 1 0 0 0,0-1 0 0 0,1 1 1 0 0,-1 0-1 0 0,1 0 0 0 0,-1 1 1 0 0,1-1-1 0 0,-4 5-11 0 0,-6 4 341 0 0,8-6-163 0 0,0 0 0 0 0,0 0-1 0 0,0 0 1 0 0,1 1 0 0 0,0 0-1 0 0,0 0 1 0 0,1 1 0 0 0,0-1 0 0 0,-3 7-178 0 0,0 3 2 0 0,1 1-1 0 0,0-1 1 0 0,-2 19-2 0 0,7-32 61 0 0,1 0 0 0 0,-1 1 0 0 0,1-1-1 0 0,0 0 1 0 0,1 1 0 0 0,-1-1-1 0 0,1 0 1 0 0,0 1 0 0 0,0-1 0 0 0,0 0-1 0 0,0 0 1 0 0,1 0 0 0 0,-1 0 0 0 0,1 0-1 0 0,0 0 1 0 0,1 0 0 0 0,-1-1-1 0 0,1 1 1 0 0,-1-1 0 0 0,1 1 0 0 0,0-1-1 0 0,0 0 1 0 0,1 0 0 0 0,-1-1 0 0 0,0 1-1 0 0,1-1 1 0 0,0 1 0 0 0,0-1-1 0 0,0 0 1 0 0,0 0 0 0 0,3 0-61 0 0,2 1 26 0 0,1 0 0 0 0,-1-1 0 0 0,1-1 0 0 0,-1 1 0 0 0,1-2 0 0 0,0 1-1 0 0,3-1-25 0 0,23-2-29 0 0,10-2 29 0 0,-30 2 13 0 0,-7 1-267 0 0,-1 0 0 0 0,1-1 0 0 0,-1 1 1 0 0,0-2-1 0 0,1 1 0 0 0,-1-1 0 0 0,0-1 0 0 0,-1 1 0 0 0,1-1 0 0 0,-1-1 0 0 0,3-1 254 0 0,6-3-1023 0 0</inkml:trace>
  <inkml:trace contextRef="#ctx0" brushRef="#br0" timeOffset="298.802">626 66 17503 0 0,'0'0'803'0'0,"0"0"-18"0"0,-3 9-469 0 0,-2 4-316 0 0,4-10 0 0 0,-1 0 0 0 0,1 1 0 0 0,0-1 0 0 0,0 1 0 0 0,0-1 0 0 0,1 0 0 0 0,-1 1 0 0 0,1-1 0 0 0,0 2 0 0 0,1 16 114 0 0,0 1 0 0 0,2-1 0 0 0,0 0 0 0 0,2 0-114 0 0,-4-11 363 0 0,0 0 0 0 0,0 1 0 0 0,-1 6-363 0 0,0-6 168 0 0,1-1 0 0 0,-1 1-1 0 0,2 3-167 0 0,1 2 3 0 0,-2-1 0 0 0,0 1-1 0 0,-1 0 1 0 0,0 0-1 0 0,-2 0 1 0 0,-1 7-3 0 0,3-21 0 0 0,-4 17-113 0 0,3-16-96 0 0,1 0 0 0 0,-1 0 0 0 0,1-1 0 0 0,-1 1 0 0 0,1 0 0 0 0,0 0 0 0 0,0 0 1 0 0,0 0-1 0 0,0-1 0 0 0,1 2 209 0 0,-1 4-4769 0 0,0-7-1475 0 0</inkml:trace>
  <inkml:trace contextRef="#ctx0" brushRef="#br0" timeOffset="565.357">821 407 11976 0 0,'67'-15'1369'0'0,"-50"11"-865"0"0,-1-1 0 0 0,0 0-1 0 0,0-2 1 0 0,-1 0 0 0 0,1 0 0 0 0,-1-2 0 0 0,-1 0-1 0 0,7-6-503 0 0,-19 14 85 0 0,0-1-1 0 0,0 0 1 0 0,0 0-1 0 0,-1 0 1 0 0,1 0-1 0 0,-1 0 0 0 0,1 0 1 0 0,-1-1-1 0 0,0 1 1 0 0,0-1-1 0 0,0 1 1 0 0,0-1-1 0 0,0 1 0 0 0,0-1 1 0 0,-1 1-1 0 0,1-1 1 0 0,-1 1-1 0 0,0-1 0 0 0,1-1-84 0 0,-1 3 14 0 0,0-1-1 0 0,0 1 1 0 0,-1-1-1 0 0,1 1 1 0 0,0-1-1 0 0,0 1 1 0 0,-1-1-1 0 0,1 1 1 0 0,-1-1-1 0 0,1 1 0 0 0,-1-1 1 0 0,0 1-1 0 0,0 0 1 0 0,1-1-1 0 0,-1 1 1 0 0,0 0-1 0 0,0 0 1 0 0,0 0-1 0 0,0 0 1 0 0,0-1-1 0 0,-1 1 0 0 0,1 1 1 0 0,0-1-1 0 0,0 0 1 0 0,-1 0-1 0 0,1 0 1 0 0,0 1-1 0 0,-1-1 1 0 0,1 1-1 0 0,-1-1 1 0 0,1 1-1 0 0,-1-1 0 0 0,1 1-13 0 0,-13-2 0 0 0,0 1 0 0 0,0 1 0 0 0,0 0 0 0 0,0 1 0 0 0,-7 1 0 0 0,14-1-1 0 0,1 1 0 0 0,-1 0 0 0 0,0 0 0 0 0,1 0 0 0 0,0 1 0 0 0,-6 2 1 0 0,-34 22 78 0 0,38-22 102 0 0,-1 0 0 0 0,1 1-1 0 0,1 0 1 0 0,-1 0 0 0 0,1 1-1 0 0,0-1 1 0 0,0 1-1 0 0,1 1 1 0 0,0 0 0 0 0,1 0-1 0 0,-2 1-179 0 0,6-7 0 0 0,0 1 0 0 0,-1-1 0 0 0,1 0 0 0 0,0 1 0 0 0,0-1 0 0 0,0 0 0 0 0,1 1 0 0 0,-1-1 0 0 0,0 1 0 0 0,1-1 0 0 0,0 1 0 0 0,-1 0 0 0 0,1 0 0 0 0,1-1 0 0 0,-1 0 0 0 0,1 0 0 0 0,0 0 0 0 0,0 1 0 0 0,0-1 0 0 0,0 0 0 0 0,0 0 0 0 0,0 0 0 0 0,0 0 0 0 0,1 0 0 0 0,-1-1 0 0 0,1 1 0 0 0,-1 0 0 0 0,1-1 0 0 0,0 1 0 0 0,2 2 0 0 0,0-1 0 0 0,0 0 0 0 0,0 0 0 0 0,0 0 0 0 0,1-1 0 0 0,0 1 0 0 0,-1-1 0 0 0,1 0 0 0 0,0-1 0 0 0,0 1 0 0 0,0-1 0 0 0,12 3 0 0 0,0-1 0 0 0,12 0 0 0 0,-6 0 0 0 0,-7-2-391 0 0,0 0 0 0 0,0-1 0 0 0,0-1 0 0 0,11-2 391 0 0,11-3-4046 0 0,10-4 4046 0 0,-2-2-2045 0 0</inkml:trace>
  <inkml:trace contextRef="#ctx0" brushRef="#br0" timeOffset="835.884">1354 309 17503 0 0,'-30'-2'1346'0'0,"24"1"-1276"0"0,0 0 0 0 0,0 1-1 0 0,-1 0 1 0 0,1 0 0 0 0,0 0 0 0 0,0 1 0 0 0,0 0-1 0 0,-4 1-69 0 0,-6 3 56 0 0,2-2 228 0 0,1 1 1 0 0,0 0 0 0 0,0 1-1 0 0,1 1 1 0 0,-1 0 0 0 0,1 1-1 0 0,-9 6-284 0 0,14-7 10 0 0,-2 1-9 0 0,0 0 1 0 0,0 0 0 0 0,1 1-1 0 0,-7 9-1 0 0,9-5 200 0 0,8-8-45 0 0,-1-3-67 0 0,-1 1-1 0 0,1 0 0 0 0,1 0-1 0 0,-1 0 1 0 0,0 0 0 0 0,0 0 0 0 0,1-1 0 0 0,-1 1-1 0 0,1 0 1 0 0,-1-1 0 0 0,1 1 0 0 0,0-1 0 0 0,-1 0-1 0 0,1 1 1 0 0,0-1 0 0 0,0 0 0 0 0,0 0 0 0 0,0 0-1 0 0,0 0 1 0 0,1-1-87 0 0,4 2-23 0 0,0 0 0 0 0,1-1 0 0 0,-1 0 0 0 0,1 0 0 0 0,0-1 23 0 0,19 3 71 0 0,-5-1-365 0 0,-1-2 0 0 0,1 0 1 0 0,0-1-1 0 0,-1-1 0 0 0,15-3 294 0 0,-16 2-563 0 0,-9 1-280 0 0,-1 0-1 0 0,1-1 1 0 0,-1 0 0 0 0,0 0-1 0 0,9-5 844 0 0,5-3-1534 0 0</inkml:trace>
  <inkml:trace contextRef="#ctx0" brushRef="#br0" timeOffset="1170.571">1723 1 17503 0 0,'0'0'399'0'0,"0"0"60"0"0,0 0 21 0 0,0 0-59 0 0,-1 1-276 0 0,-5 4-131 0 0,5-4-14 0 0,0-1 1 0 0,0 1-1 0 0,1-1 0 0 0,-1 1 0 0 0,0-1 0 0 0,1 1 0 0 0,-1 0 0 0 0,1-1 0 0 0,-1 1 0 0 0,1 0 0 0 0,-1-1 0 0 0,1 1 0 0 0,-1 0 0 0 0,1 0 0 0 0,0-1 0 0 0,-1 1 0 0 0,1 0 0 0 0,0 0 1 0 0,0 0-1 0 0,-1-1 0 0 0,1 1 0 0 0,0 0 0 0 0,0 0 0 0 0,0 0 0 0 0,0 0 0 0 0,0-1 0 0 0,0 1 0 0 0,1 0 0 0 0,-1 0 0 0 0,0 0 0 0 0,0 0 0 0 0,0-1 0 0 0,1 1 0 0 0,-1 0 0 0 0,2 5 0 0 0,-1 1 0 0 0,0-1 0 0 0,-1 1 0 0 0,1-1 0 0 0,-1 4 0 0 0,2 18 0 0 0,8 67 0 0 0,-7-68 0 0 0,2 1 0 0 0,1-2 0 0 0,1 1 0 0 0,2 2 0 0 0,-4-14 0 0 0,6 21 0 0 0,17 32 0 0 0,-22-49-60 0 0,-6-12-2673 0 0,0-7 1711 0 0</inkml:trace>
  <inkml:trace contextRef="#ctx0" brushRef="#br0" timeOffset="1419.187">1664 239 10136 0 0,'0'0'230'0'0,"0"0"30"0"0,1 0 19 0 0,12-4-11 0 0,-10 3-259 0 0,0 0 1 0 0,0 0 0 0 0,0 0-1 0 0,0 1 1 0 0,0-1 0 0 0,1 1-1 0 0,-1 0 1 0 0,0 0-1 0 0,0 0 1 0 0,1 0-10 0 0,22 1 1058 0 0,-21-2-700 0 0,0 1 0 0 0,0 0 0 0 0,0 1 0 0 0,0-1 0 0 0,5 2-358 0 0,85 29 5289 0 0,-90-30-5278 0 0,-2 1-11 0 0,0-1 1 0 0,0 1 0 0 0,0 0-1 0 0,0-1 1 0 0,0 1 0 0 0,0 0 0 0 0,-1 1-1 0 0,1-1 1 0 0,0 1-1 0 0,0 0 0 0 0,3 2 4 0 0,0 0 0 0 0,0 1 0 0 0,-1 0 0 0 0,1 0 0 0 0,-1 0 0 0 0,-1 1 0 0 0,1 0 0 0 0,-1 0 0 0 0,0 0 0 0 0,-1 0 0 0 0,0 0 0 0 0,0 1 0 0 0,-1 0 0 0 0,1-1 0 0 0,-2 1 0 0 0,1 0 0 0 0,-1 0 0 0 0,0 1-4 0 0,1-1 243 0 0,-2-6-157 0 0,0-1 0 0 0,1 0 0 0 0,-1 0-1 0 0,0 0 1 0 0,0 0 0 0 0,1 0 0 0 0,-1 1 0 0 0,0-1 0 0 0,0 0 0 0 0,0 0 0 0 0,0 0-1 0 0,-1 1 1 0 0,1-1 0 0 0,0 0 0 0 0,0 0 0 0 0,-1 0 0 0 0,1 0 0 0 0,-1 0-1 0 0,1 0 1 0 0,-1 1-86 0 0,-5 4 256 0 0,4-7 135 0 0,4-8 418 0 0,0 5-677 0 0,1 0 0 0 0,-1-1 0 0 0,0 1 0 0 0,-1-1-1 0 0,1-1-131 0 0,0 1-10 0 0,0 0 0 0 0,0 0 0 0 0,0 1 0 0 0,0-1-1 0 0,3-3 11 0 0,8-11 0 0 0,1 0 0 0 0,0 1 0 0 0,2 1 0 0 0,0 0 0 0 0,0 1 0 0 0,13-8 0 0 0,-10 9 0 0 0,-5 4 0 0 0,0 1 0 0 0,9-4 0 0 0,-19 11 0 0 0,1 1 0 0 0,-1 0 0 0 0,1 0 0 0 0,0 0 0 0 0,0 0 0 0 0,0 1 0 0 0,0 0 0 0 0,0 0 0 0 0,1 1 0 0 0,2-1 0 0 0,13 0-27 0 0,-16 1-4 0 0,0-1-1 0 0,1 1 1 0 0,-1 0 0 0 0,0 0 0 0 0,1 0 0 0 0,-1 1 0 0 0,0 0 0 0 0,0 0-1 0 0,1 0 1 0 0,-1 1 0 0 0,0 0 0 0 0,2 1 31 0 0,1 2-347 0 0,-3-3 15 0 0,-1 1 0 0 0,1 1 0 0 0,0-1 0 0 0,-1 1 0 0 0,2 1 332 0 0,8 5-2286 0 0,-8-4-4539 0 0</inkml:trace>
  <inkml:trace contextRef="#ctx0" brushRef="#br0" timeOffset="2015.572">2479 258 11976 0 0,'-8'2'576'0'0,"-30"-3"41"0"0,25 0-243 0 0,0 0 1 0 0,1 1-1 0 0,-1 1 1 0 0,0 0-1 0 0,1 0 1 0 0,-1 1-1 0 0,1 1 1 0 0,-3 1-375 0 0,7-1 424 0 0,0 1-1 0 0,0-1 1 0 0,1 1 0 0 0,0 0 0 0 0,0 1-1 0 0,0 0 1 0 0,-2 2-424 0 0,5-3 22 0 0,0-1 1 0 0,0 1-1 0 0,1 0 1 0 0,0 0-1 0 0,0 1 0 0 0,0-1 1 0 0,0 1-1 0 0,1-1 0 0 0,-1 1 1 0 0,1 0-1 0 0,0 0 0 0 0,0 1-22 0 0,-2 6 12 0 0,4-10 7 0 0,-1-1 1 0 0,0 0-1 0 0,1 1 0 0 0,-1-1 1 0 0,1 1-1 0 0,0-1 1 0 0,-1 1-1 0 0,1-1 0 0 0,0 1 1 0 0,0 0-1 0 0,0-1 1 0 0,0 1-1 0 0,0-1 0 0 0,0 1 1 0 0,0-1-1 0 0,1 1 0 0 0,-1-1 1 0 0,1 1-1 0 0,-1-1 1 0 0,1 1-1 0 0,-1-1 0 0 0,1 0 1 0 0,0 1-20 0 0,1 1 133 0 0,-1 0 1 0 0,1 0-1 0 0,0-1 0 0 0,0 1 1 0 0,0-1-1 0 0,1 1 0 0 0,-1-1 1 0 0,1 0-1 0 0,-1 0 1 0 0,1 0-1 0 0,2 1-133 0 0,-3-2 9 0 0,0 0-1 0 0,0 0 1 0 0,0 0 0 0 0,1-1-1 0 0,-1 1 1 0 0,0-1 0 0 0,0 1-1 0 0,1-1 1 0 0,-1 0 0 0 0,0 0-1 0 0,0 0 1 0 0,1 0 0 0 0,-1 0-1 0 0,0-1 1 0 0,0 1 0 0 0,1-1-1 0 0,1 0-8 0 0,5-2 0 0 0,28-9 0 0 0,19-9 0 0 0,-44 15 0 0 0,0 0 0 0 0,0-1 0 0 0,0 0 0 0 0,0-1 0 0 0,-1-1 0 0 0,1-1 0 0 0,9-9-398 0 0,1 1 0 0 0,1 1-1 0 0,0 1 1 0 0,1 1-1 0 0,5-2 399 0 0,-28 17 0 0 0,-1-1 0 0 0,1 1 0 0 0,0-1 0 0 0,0 1 0 0 0,0 0 0 0 0,-1-1 0 0 0,1 1 0 0 0,0 0 0 0 0,0 0 0 0 0,0 0 0 0 0,0 0 0 0 0,0-1 0 0 0,0 1 0 0 0,0 0 0 0 0,0 0 0 0 0,-1 1 0 0 0,1-1 0 0 0,0 0 0 0 0,0 0 0 0 0,0 0 0 0 0,0 1 0 0 0,0-1 0 0 0,-1 0 0 0 0,1 1 0 0 0,0-1 0 0 0,0 1 0 0 0,0-1 0 0 0,-1 1 0 0 0,1-1 0 0 0,0 1 0 0 0,-1-1 0 0 0,1 1 0 0 0,0 0 0 0 0,-1-1 0 0 0,1 1 0 0 0,-1 0 0 0 0,1 0 0 0 0,-1-1 0 0 0,1 1 0 0 0,-1 0 0 0 0,0 0 0 0 0,1 0 0 0 0,-1 0 0 0 0,0-1 0 0 0,0 1 0 0 0,0 0 0 0 0,1 0 0 0 0,0 6 0 0 0,0 0 0 0 0,0 1 0 0 0,0-1 0 0 0,-1 0 0 0 0,0 3 0 0 0,0-8 0 0 0,0 31 29 0 0,-1-13 64 0 0,1 1 0 0 0,1-1 0 0 0,0-1 1 0 0,5 20-94 0 0,-2-44 227 0 0,0 0 0 0 0,0 0 0 0 0,-1 0 1 0 0,0 0-1 0 0,0-1 0 0 0,0 0 0 0 0,0-2-227 0 0,1 1 0 0 0,0 0 0 0 0,0 0 0 0 0,1 0 0 0 0,0 1 0 0 0,0 0 0 0 0,0-1 0 0 0,2 0 0 0 0,11-13 0 0 0,5-7-1384 0 0,12-11 1384 0 0,-28 31-76 0 0,1 2 0 0 0,0-1 0 0 0,0 1 0 0 0,0 1 0 0 0,0-1 0 0 0,1 1 0 0 0,0 1 0 0 0,2-1 76 0 0,-8 3-1 0 0,0 0 0 0 0,1 1 0 0 0,-1-1 0 0 0,1 1 0 0 0,-1 0 0 0 0,1 0 0 0 0,-1 0 0 0 0,1 0 0 0 0,-1 1 0 0 0,0-1 0 0 0,1 1 0 0 0,-1 0-1 0 0,1 0 1 0 0,-1 0 0 0 0,0 0 0 0 0,0 1 0 0 0,0-1 0 0 0,0 1 0 0 0,0 0 0 0 0,0 0 0 0 0,0 0 0 0 0,2 2 1 0 0,3 4 234 0 0,0-1 1 0 0,0 1 0 0 0,-1 0-1 0 0,0 1 1 0 0,0-1-1 0 0,2 7-234 0 0,11 17 566 0 0,-3-3-524 0 0,20 24-42 0 0,-23-33 5 0 0,-11-15-342 0 0,0 0 1 0 0,1-1-1 0 0,-1 1 1 0 0,1-1-1 0 0,0 0 1 0 0,0 0-1 0 0,0 0 0 0 0,4 2 337 0 0,22 12-1514 0 0,0-8-19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43.6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65 417 15664 0 0,'-30'-8'718'0'0,"25"5"-19"0"0,7-1-449 0 0,-7 1-147 0 0,3 2 278 0 0,2 1 110 0 0,-10 5 461 0 0,2 3-803 0 0,7 16-61 0 0,0-20-46 0 0,0-2 7 0 0,0-1 1 0 0,1 1-1 0 0,-1-1 0 0 0,1 1 0 0 0,-1-1 0 0 0,1 1 0 0 0,0 0 0 0 0,-1-1 0 0 0,1 1 0 0 0,0 0 1 0 0,0-1-1 0 0,0 1 0 0 0,1-1 0 0 0,-1 1 0 0 0,0 0 0 0 0,0-1 0 0 0,1 1 0 0 0,-1-1 0 0 0,1 1 1 0 0,0-1-1 0 0,-1 1 0 0 0,1-1 0 0 0,0 1 0 0 0,0-1 0 0 0,0 0 0 0 0,0 1 0 0 0,1 0-49 0 0,0 1 76 0 0,0 1 0 0 0,0-1 0 0 0,0 1-1 0 0,0-1 1 0 0,-1 1 0 0 0,1 0-1 0 0,-1 0 1 0 0,0 2-76 0 0,1-1 0 0 0,-1 0 1 0 0,0-1-1 0 0,1 1 1 0 0,0-1-1 0 0,0 1 0 0 0,2 1 0 0 0,7 8 60 0 0,-8-11 37 0 0,-1-1 0 0 0,0 1 0 0 0,1-1-1 0 0,-1 1 1 0 0,-1 0 0 0 0,1 0 0 0 0,0 0-1 0 0,-1 0 1 0 0,1 2-97 0 0,-1-2 85 0 0,-1 0-1 0 0,1 0 1 0 0,0 0 0 0 0,0 0 0 0 0,1 0-1 0 0,-1 0 1 0 0,0-1 0 0 0,1 1-1 0 0,0-1 1 0 0,-1 1 0 0 0,1-1 0 0 0,0 1-1 0 0,1 0-84 0 0,3 6 16 0 0,-6-9-16 0 0,0 0 0 0 0,0 0 0 0 0,0 0 0 0 0,0 1 0 0 0,0-1 0 0 0,0 0 0 0 0,0 0 0 0 0,0 0 0 0 0,0 0 0 0 0,0 0 0 0 0,0 1 0 0 0,0-1 0 0 0,0 0 0 0 0,0 0 0 0 0,0 0 0 0 0,0 0 0 0 0,0 0 0 0 0,0 0 0 0 0,0 1 0 0 0,0-1 0 0 0,0 0 0 0 0,0 0 0 0 0,0 0 0 0 0,0 0 0 0 0,0 0 0 0 0,0 0 0 0 0,-1 1 0 0 0,1-1 0 0 0,0 0 0 0 0,0 0 0 0 0,0 0 0 0 0,0 0 0 0 0,0 0 0 0 0,0 0 0 0 0,0 0 0 0 0,-1 0 0 0 0,1 0 0 0 0,0 0 0 0 0,0 0 0 0 0,0 0 0 0 0,0 0 0 0 0,0 1 0 0 0,-1-1 0 0 0,1 0 0 0 0,0 0 0 0 0,-1 0 0 0 0,1 0 0 0 0,0 0 0 0 0,0 0 0 0 0,-1 0 0 0 0,1 0 0 0 0,0 0 0 0 0,-1 0 0 0 0,1 0 0 0 0,0 0 0 0 0,0 0 0 0 0,-1 0 0 0 0,1 0 0 0 0,0 0 0 0 0,0 0 0 0 0,-1 0 0 0 0,1 0 0 0 0,0 0 0 0 0,-1 0 0 0 0,1-1 0 0 0,0 1 0 0 0,0 0 0 0 0,0 0 0 0 0,-1 0 0 0 0,1 0 0 0 0,0-1 0 0 0,0 1-1 0 0,0 0 1 0 0,-1 0 0 0 0,1-1 0 0 0,0 1 0 0 0,0 0 0 0 0,1-11 6 0 0,-1-1-75 0 0,-1 7-72 0 0,0 4 98 0 0,0 0-1 0 0,1 0 0 0 0,0 0 1 0 0,-1-1-1 0 0,1 1 0 0 0,0 0 1 0 0,-1 0-1 0 0,1 0 0 0 0,0 0 1 0 0,0 0-1 0 0,0 0 0 0 0,0-1 1 0 0,0 1-1 0 0,0 0 0 0 0,0 0 1 0 0,1 0-1 0 0,-1 0 0 0 0,0 0 1 0 0,1 0-1 0 0,-1 0 0 0 0,1 0 1 0 0,-1 0-1 0 0,1 0 0 0 0,-1 0 1 0 0,1 0-1 0 0,0 0 0 0 0,0-1 44 0 0,2-3-105 0 0,0-1-1 0 0,0 0 1 0 0,-1 0-1 0 0,0-1 1 0 0,0 1-1 0 0,1-5 106 0 0,-1 4 5 0 0,0 0 0 0 0,0 0 0 0 0,1 0 0 0 0,0 0 0 0 0,1 0-5 0 0,1-3 0 0 0,-2 7 0 0 0,-1-1 0 0 0,0 0 0 0 0,1-1 0 0 0,-2 1 0 0 0,1 0 0 0 0,0-1 0 0 0,-1 1 0 0 0,0-1 0 0 0,0-2 0 0 0,-1 6 0 0 0,0 0 0 0 0,0 1 0 0 0,0-1 0 0 0,1 0 0 0 0,-1 0 0 0 0,0 0 0 0 0,0 0 0 0 0,0 1 0 0 0,1-1 0 0 0,-1 0 0 0 0,0 0 0 0 0,1 0 0 0 0,-1 1 0 0 0,1-1 0 0 0,-1 0 0 0 0,1 1 0 0 0,-1-1 0 0 0,1 0 0 0 0,-1 1 0 0 0,1-1 0 0 0,0 1 0 0 0,-1-1 0 0 0,1 1 0 0 0,0-1 0 0 0,0 0 0 0 0,21-17 0 0 0,-20 16 0 0 0,1 0 0 0 0,-1 0 0 0 0,0 1 0 0 0,0 0 0 0 0,1-1 0 0 0,-1 1 0 0 0,1 0 0 0 0,0 0 0 0 0,8 0 0 0 0,-8 1 0 0 0,-1 2 0 0 0,1-1 0 0 0,-1 0 0 0 0,0 0 0 0 0,1 1 0 0 0,-1-1 0 0 0,0 1 0 0 0,0 0 0 0 0,0 0 0 0 0,0 0 0 0 0,0 0 0 0 0,-1 0 0 0 0,1 0 0 0 0,-1 0 0 0 0,1 0 0 0 0,-1 1 0 0 0,0-1 0 0 0,1 1 0 0 0,-1-1 0 0 0,0 1 0 0 0,0 0 0 0 0,0 0 0 0 0,0 1 0 0 0,1-1 0 0 0,0 0 0 0 0,-1 1 0 0 0,1-1 0 0 0,1 0 0 0 0,-1 0 0 0 0,0-1 0 0 0,1 1 0 0 0,10 14 0 0 0,33 59 402 0 0,-45-75-341 0 0,0 1 0 0 0,-1 0 0 0 0,1-1 0 0 0,0 1 1 0 0,-1 0-1 0 0,0-1 0 0 0,1 1 0 0 0,-1 0 0 0 0,0 0 0 0 0,0 0 1 0 0,0-1-1 0 0,0 1 0 0 0,0 0 0 0 0,0 0 0 0 0,-1-1 1 0 0,1 1-1 0 0,-1 0 0 0 0,1 0 0 0 0,-1-1 0 0 0,1 1 0 0 0,-1 0 1 0 0,0-1-1 0 0,0 1 0 0 0,0-1 0 0 0,0 1 0 0 0,-1 0-61 0 0,2-2 0 0 0,0 0 0 0 0,0 1 0 0 0,0-1 0 0 0,0 0 0 0 0,0 0 0 0 0,0 0 0 0 0,0 1 0 0 0,0-1 0 0 0,0 0 0 0 0,0 0 0 0 0,0 0 0 0 0,0 1 0 0 0,0-1 0 0 0,-1 0 0 0 0,1 0 0 0 0,0 0 0 0 0,0 0 0 0 0,0 1 0 0 0,0-1 0 0 0,0 0 0 0 0,-1 0 0 0 0,1 0 0 0 0,0 0 0 0 0,0 0 0 0 0,0 0 0 0 0,0 1 0 0 0,-1-1 0 0 0,1 0 0 0 0,0 0 0 0 0,0 0 0 0 0,0 0 0 0 0,-1 0 0 0 0,1 0 0 0 0,0 0 0 0 0,0 0 0 0 0,0 0 0 0 0,-1 0 0 0 0,1 0 0 0 0,0 0 0 0 0,0 0 0 0 0,0 0 0 0 0,-1 0 0 0 0,1 0 0 0 0,0 0 0 0 0,0 0 0 0 0,0 0 0 0 0,-1-1 0 0 0,1 1 0 0 0,0 0 0 0 0,0 0 0 0 0,0 0 0 0 0,0 0 0 0 0,-1 0 0 0 0,1 0 0 0 0,0-1 0 0 0,0 1 0 0 0,0 0 0 0 0,0 0 0 0 0,0 0 0 0 0,0 0 0 0 0,-2-1 0 0 0,-1-1 0 0 0,3 2 0 0 0,-1 0 0 0 0,0-1 0 0 0,0 1 0 0 0,0 0 0 0 0,0-1 0 0 0,0 1 0 0 0,1-1 0 0 0,-1 1 0 0 0,0-1 0 0 0,1 0 0 0 0,-1 1 0 0 0,0-1 0 0 0,0 0 0 0 0,1 0 0 0 0,0 1 0 0 0,0-1 0 0 0,0 0 0 0 0,0 0 0 0 0,0 0 0 0 0,0 0 0 0 0,0 1 0 0 0,0-1 0 0 0,0 0 0 0 0,0 0 0 0 0,0 0 0 0 0,0 0 0 0 0,0 1 0 0 0,1-1 0 0 0,-1 0 0 0 0,0 0 0 0 0,1 1 0 0 0,-1-2 0 0 0,1 1 0 0 0,-1 1 0 0 0,0-1 0 0 0,0 0 0 0 0,1 0 0 0 0,-1 0 0 0 0,0 0 0 0 0,0 0 0 0 0,0 1 0 0 0,0-1 0 0 0,0 0 0 0 0,0 0 0 0 0,0 0 0 0 0,0 0 0 0 0,-1 0 0 0 0,1 0 0 0 0,0 1 0 0 0,0-1 0 0 0,-1 0 0 0 0,1 0 0 0 0,-1 0 0 0 0,1 0 0 0 0,-1 0 0 0 0,1 0 0 0 0,-1-1 0 0 0,1 1 0 0 0,0 0 0 0 0,0 0 0 0 0,-1-1 0 0 0,1 1 0 0 0,0 0 0 0 0,0-1 0 0 0,0 1 0 0 0,1-5-28 0 0,1 1 0 0 0,-1 0-1 0 0,1 0 1 0 0,0 0 0 0 0,0 1-1 0 0,1-3 29 0 0,9-21-706 0 0,-10 22 596 0 0,0 1 0 0 0,0 0 0 0 0,1 0 0 0 0,-1 0 0 0 0,1 0 0 0 0,1 1 0 0 0,-1-1 0 0 0,0 1 0 0 0,1 0 0 0 0,4-4 110 0 0,3-10-17 0 0,-10 16 17 0 0,-1 0 1 0 0,1 0-1 0 0,0 1 0 0 0,0-1 0 0 0,0 0 0 0 0,0 1 0 0 0,0-1 0 0 0,1 1 0 0 0,-1 0 0 0 0,0-1 0 0 0,1 1 0 0 0,-1 0 0 0 0,1-1 0 0 0,25-11 0 0 0,1 1 0 0 0,-22 10 64 0 0,4 8 748 0 0,-6-3-716 0 0,-2-3-41 0 0,0 2 1 0 0,0-1 0 0 0,0 0 0 0 0,0 0 0 0 0,0 1-1 0 0,0-1 1 0 0,0 1 0 0 0,0 0 0 0 0,0-1 0 0 0,-1 1 0 0 0,1 0-1 0 0,-1 0 1 0 0,1 0 0 0 0,-1 0 0 0 0,0 0 0 0 0,0 1-1 0 0,0-1 1 0 0,0 1-56 0 0,2 4 5 0 0,0 0-1 0 0,1 0 0 0 0,-1-1 1 0 0,4 4-5 0 0,-3-4-1 0 0,0 1 1 0 0,-1 0 0 0 0,1 0-1 0 0,0 4 1 0 0,-2-7 0 0 0,-1 1 0 0 0,1-1 0 0 0,0 1 0 0 0,1-1 0 0 0,-1 0 0 0 0,1 0 0 0 0,0 0 0 0 0,0 0 0 0 0,0-1 0 0 0,0 1 0 0 0,3 1 0 0 0,-5-4 0 0 0,0 0 0 0 0,-1 0 0 0 0,1 0 0 0 0,0 0 0 0 0,0 0 0 0 0,-1 0 0 0 0,1 0 0 0 0,-1 0 0 0 0,1 1 0 0 0,-1-1 0 0 0,1 0 0 0 0,-1 0 0 0 0,0 0 0 0 0,0 1 0 0 0,1-1 0 0 0,-1 0 0 0 0,0 0 0 0 0,0 1 0 0 0,0-1 0 0 0,0 1 0 0 0,0-1 0 0 0,0 0 0 0 0,0 1 0 0 0,0-1 0 0 0,1 1 0 0 0,-1-1 0 0 0,0 0 0 0 0,1 1 0 0 0,-1-1 0 0 0,1 1 0 0 0,0-1 0 0 0,0 1 0 0 0,0-1 0 0 0,0 1 0 0 0,0 0 0 0 0,0 0 0 0 0,0 0 0 0 0,0 1 0 0 0,0-1 0 0 0,0 0 0 0 0,0 1 0 0 0,-1-2 0 0 0,0 0 0 0 0,0 0 0 0 0,0 0 0 0 0,0 0 0 0 0,0 0 0 0 0,-1 0 0 0 0,1 0 0 0 0,0 0 0 0 0,0 0 0 0 0,-1 0 0 0 0,1 0 0 0 0,-1 0 0 0 0,1 0 0 0 0,-1 0 0 0 0,1-1 0 0 0,-1 1 0 0 0,1 0 0 0 0,-1 0 0 0 0,0 0 0 0 0,0 0 0 0 0,-3 4 0 0 0,5-1 0 0 0,-8-2 0 0 0,7-1-269 0 0,0-1-1135 0 0,0 0-511 0 0,0 0-107 0 0,0 0-23 0 0</inkml:trace>
  <inkml:trace contextRef="#ctx0" brushRef="#br0" timeOffset="705.691">870 345 13824 0 0,'0'0'314'0'0,"-2"0"238"0"0,2 0-30 0 0,-2 4 119 0 0,0-1 1 0 0,0 1 0 0 0,0 0 0 0 0,-1-1-1 0 0,0 1 1 0 0,-2 1-642 0 0,5-4 12 0 0,-1 0 1 0 0,-1-1 0 0 0,1 1 0 0 0,0 0 0 0 0,0 0 0 0 0,0 1 0 0 0,0-1 0 0 0,0 0 0 0 0,0 0 0 0 0,0 0 0 0 0,0 1 0 0 0,0-1 0 0 0,1 0 0 0 0,-1 1 0 0 0,0-1 0 0 0,1 1 0 0 0,-1-1 0 0 0,1 1 0 0 0,0-1 0 0 0,-1 1 0 0 0,1-1 0 0 0,0 1 0 0 0,0-1 0 0 0,0 1 0 0 0,0 0 0 0 0,0 0-13 0 0,0 0 33 0 0,0 1 0 0 0,0-1 0 0 0,0 1-1 0 0,-1-1 1 0 0,1 1 0 0 0,-1-1 0 0 0,0 1-1 0 0,0 1-32 0 0,0-3 67 0 0,0 1 0 0 0,1 0 0 0 0,-1 0 0 0 0,1 0-1 0 0,-1 0 1 0 0,1 0 0 0 0,0 0 0 0 0,0 0-1 0 0,0-1 1 0 0,0 1 0 0 0,0 0 0 0 0,0 0 0 0 0,0 0-1 0 0,1 0 1 0 0,-1 0 0 0 0,1 0 0 0 0,-1 0-1 0 0,1 0-66 0 0,5 11 447 0 0,-5-8-242 0 0,1 0-1 0 0,1 0 0 0 0,-1 0 1 0 0,1 0-1 0 0,-1 0 1 0 0,2 0-1 0 0,-1-1 0 0 0,0 1 1 0 0,1-1-1 0 0,3 3-204 0 0,-1-4 79 0 0,-1-1-33 0 0,14 14-6 0 0,-19-15-40 0 0,1 0 0 0 0,0-1 0 0 0,-1 1 0 0 0,1 0 0 0 0,0-1 0 0 0,0 1 0 0 0,0-1 0 0 0,-1 1 0 0 0,1-1 0 0 0,0 1 0 0 0,0-1 0 0 0,0 0 0 0 0,0 1 0 0 0,1-1 0 0 0,24 10 0 0 0,-24-10 0 0 0,0 1 0 0 0,0-1 0 0 0,0 1 0 0 0,0-1 0 0 0,0 0 0 0 0,0 1 0 0 0,0-1 0 0 0,0 0 0 0 0,0-1 0 0 0,0 1 0 0 0,1 0 0 0 0,-1 0 0 0 0,0-1 0 0 0,-1 1 0 0 0,1-1 0 0 0,0 0 0 0 0,0 0 0 0 0,0 0 0 0 0,0 0 0 0 0,1-1 0 0 0,-2 2 37 0 0,0-1 0 0 0,0 1 0 0 0,-1-1 0 0 0,1 0 0 0 0,0 1-1 0 0,-1-1 1 0 0,1 0 0 0 0,0 0 0 0 0,-1 0 0 0 0,1 1 0 0 0,-1-1 0 0 0,0 0-1 0 0,1-1-36 0 0,6-8 452 0 0,20-8 367 0 0,-24 18-805 0 0,-1-2-1 0 0,0 1 1 0 0,1 0-1 0 0,-1 0 1 0 0,0-1 0 0 0,1 1-1 0 0,-1-1 1 0 0,0 0-1 0 0,0 0 1 0 0,0 0-1 0 0,-1 0 1 0 0,1 0-1 0 0,0 0 1 0 0,-1 0-1 0 0,1 0 1 0 0,-1-1-1 0 0,0 1 1 0 0,0-1 0 0 0,0 1-1 0 0,0-1 1 0 0,0 1-1 0 0,0-2-13 0 0,13-61-1384 0 0,-14 62 1327 0 0,1 0 1 0 0,0 0-1 0 0,0 1 0 0 0,0-1 0 0 0,0 0 1 0 0,0 1-1 0 0,0-1 57 0 0,1 1-18 0 0,-1 1 1 0 0,-1-1-1 0 0,1 0 1 0 0,0 0-1 0 0,0 0 1 0 0,-1 0-1 0 0,1 0 0 0 0,-1 0 1 0 0,0 0-1 0 0,1 0 1 0 0,-1 0-1 0 0,0 0 18 0 0,-3-6 0 0 0,3 7 0 0 0,-1 0 0 0 0,1 0 0 0 0,0 1 0 0 0,-1-1 0 0 0,1 0 0 0 0,0 0 0 0 0,0 0 0 0 0,0 0 0 0 0,0 0 0 0 0,-1 1 0 0 0,1-1 0 0 0,0 0 0 0 0,1 0 0 0 0,-1-1 0 0 0,1-5 0 0 0,-5 2 0 0 0,3 6 0 0 0,0 0 0 0 0,-1 0 0 0 0,1 0 0 0 0,0 0 0 0 0,0 0 0 0 0,0 0 0 0 0,0 1 0 0 0,0-1 0 0 0,0 0 0 0 0,1 1 0 0 0,-1-1 0 0 0,0 0 0 0 0,1 1 0 0 0,-1-1 0 0 0,1 1 0 0 0,-1-1 0 0 0,1 1 0 0 0,0-1 0 0 0,-1 2 0 0 0,6 8 0 0 0,-4-9 0 0 0,0-1 0 0 0,-1 1 0 0 0,1 0 0 0 0,0-1 0 0 0,-1 1 0 0 0,1 0 0 0 0,-1 0 0 0 0,0 0 0 0 0,1 1 0 0 0,-2 2 0 0 0,2-1 0 0 0,-1 1 0 0 0,0 0 0 0 0,1-1 0 0 0,0 1 0 0 0,0 0 0 0 0,0-1 0 0 0,1 1 0 0 0,-1-1 0 0 0,1 0 0 0 0,0 1 0 0 0,0-1 0 0 0,3 3 0 0 0,7 11 0 0 0,0 0 0 0 0,2-1 0 0 0,3 4 0 0 0,-3-6 0 0 0,-12-12 0 0 0,1 0 0 0 0,0 0 0 0 0,0 0 0 0 0,0-1 0 0 0,0 1 0 0 0,0-1 0 0 0,0 1 0 0 0,1-1 0 0 0,3 2 0 0 0,13 4 64 0 0,-17-8 44 0 0,-1 1 0 0 0,1-1 0 0 0,0 0 0 0 0,-1 0 0 0 0,1 0 0 0 0,0 0 0 0 0,-1-1 0 0 0,1 1 0 0 0,0-1 0 0 0,-1 1 0 0 0,1-1 0 0 0,0 0 0 0 0,-1 0 0 0 0,1-1-108 0 0,4 0 251 0 0,-3 0-265 0 0,1 0 0 0 0,-1 0 0 0 0,0 0 0 0 0,0-1 1 0 0,0 0-1 0 0,0 0 0 0 0,0 0 0 0 0,0 0 0 0 0,-1 0 0 0 0,0-1 0 0 0,0 0 1 0 0,0 1-1 0 0,3-5 14 0 0,3-7-828 0 0,0 0 0 0 0,-1-1 0 0 0,0-1 828 0 0,3-16-3239 0 0,-2 12-3924 0 0</inkml:trace>
  <inkml:trace contextRef="#ctx0" brushRef="#br0" timeOffset="1237.374">1432 222 10136 0 0,'0'0'230'0'0,"0"0"30"0"0,0 0 19 0 0,0 0 105 0 0,0 0 411 0 0,0 0 182 0 0,0 0 42 0 0,0 0-65 0 0,0 0-288 0 0,0 0-122 0 0,0 0-29 0 0,0 0-3 0 0,7 5 512 0 0,0-1-488 0 0,-5-4-485 0 0,-1 0 0 0 0,1 1 0 0 0,-1-1 1 0 0,0 1-1 0 0,1 0 0 0 0,-1-1 0 0 0,0 1 0 0 0,0 0 0 0 0,1 0 0 0 0,-1 0 0 0 0,0 0 0 0 0,0 0 0 0 0,1 1-51 0 0,-1-1 371 0 0,-1-1 117 0 0,12 0 701 0 0,-11 0-818 0 0,-1 0 117 0 0,0 0 21 0 0,0 0-66 0 0,1 0-294 0 0,2 0-197 0 0,-3 0-289 0 0,0 0-138 0 0,0 0-942 0 0,0 1-3824 0 0,0 4-1640 0 0</inkml:trace>
  <inkml:trace contextRef="#ctx0" brushRef="#br0" timeOffset="2114.031">1284 64 8288 0 0,'-1'-2'381'0'0,"-4"-4"-180"0"0,4 5-180 0 0,0 0 1 0 0,0 0-1 0 0,0 0 1 0 0,0 0-1 0 0,0-1 1 0 0,0 1-1 0 0,1 0 1 0 0,-1 0-1 0 0,0-1 0 0 0,1 1 1 0 0,-1-1-1 0 0,1 1 1 0 0,-1-1-1 0 0,1 1 1 0 0,0-2-22 0 0,-4-6 1233 0 0,4 8-1172 0 0,0 1 0 0 0,0 0 0 0 0,0 0 0 0 0,0-1 0 0 0,-1 1 0 0 0,1 0 0 0 0,0 0 0 0 0,0-1 0 0 0,0 1 0 0 0,0 0 0 0 0,0-1 0 0 0,0 1 0 0 0,0 0 0 0 0,0 0 0 0 0,0-1 0 0 0,0 1 0 0 0,0 0 0 0 0,0-1 0 0 0,0 1 0 0 0,0 0 0 0 0,0-1 0 0 0,0 1 0 0 0,0 0 0 0 0,0 0 0 0 0,0-1 0 0 0,0 1 0 0 0,0 0 0 0 0,1 0 0 0 0,-1-1 0 0 0,0 1 0 0 0,0 0 0 0 0,0 0 0 0 0,0-1-1 0 0,1 1 1 0 0,-1 0 0 0 0,0 0 0 0 0,0 0 0 0 0,1-1 0 0 0,-1 1 0 0 0,0 0 0 0 0,0 0 0 0 0,1 0-61 0 0,0-1 666 0 0,-1 1-122 0 0,3-11 1925 0 0,0 10-347 0 0,-2 6-1510 0 0,-1 6-561 0 0,-1 0 0 0 0,-1 0 0 0 0,0 3-51 0 0,0-6 263 0 0,0 0-1 0 0,1 1 0 0 0,1-1 0 0 0,-1 0 0 0 0,2 6-262 0 0,-1-2 156 0 0,0-1-1 0 0,0 0 1 0 0,-1 1-1 0 0,-1 2-155 0 0,-2 32 58 0 0,4-28 334 0 0,0 1 0 0 0,1 0 0 0 0,2-1 0 0 0,0 0 0 0 0,4 14-392 0 0,7 22 16 0 0,-5-20-15 0 0,5 12-1 0 0,-11-37 0 0 0,1 1-1 0 0,0-1 1 0 0,1 0 0 0 0,0 0 0 0 0,0 0 0 0 0,7 6 0 0 0,-9-12-203 0 0,0 0 0 0 0,0 0 0 0 0,1 0 0 0 0,0-1-1 0 0,0 1 1 0 0,-1-1 0 0 0,1 0 0 0 0,0 0 0 0 0,1 0-1 0 0,-1-1 204 0 0,-2 0-1220 0 0,-2-1-253 0 0,1 0-51 0 0,8 0-10 0 0</inkml:trace>
  <inkml:trace contextRef="#ctx0" brushRef="#br0" timeOffset="2486.727">1624 106 13824 0 0,'0'0'314'0'0,"0"0"46"0"0,-6 10 466 0 0,2-3-499 0 0,0 1 1 0 0,1 0 0 0 0,0 0 0 0 0,0 0 0 0 0,1 1-1 0 0,0-1 1 0 0,0 6-328 0 0,0 8 891 0 0,0 0-1 0 0,1 9-890 0 0,2-7 298 0 0,2-1-1 0 0,2 12-297 0 0,1 10 869 0 0,-2-24-666 0 0,0 1-1 0 0,2 0 0 0 0,2 3-202 0 0,2 10 1 0 0,21 54-1 0 0,-31-86-5 0 0,6 11-123 0 0,-5-13-568 0 0,-4 4-1268 0 0,2-4 941 0 0</inkml:trace>
  <inkml:trace contextRef="#ctx0" brushRef="#br0" timeOffset="2838.611">1452 390 17503 0 0,'8'-33'1759'0'0,"-8"32"-1753"0"0,0 1 1 0 0,0-1-1 0 0,0 0 0 0 0,1 1 1 0 0,-1-1-1 0 0,0 0 0 0 0,0 1 1 0 0,1-1-1 0 0,-1 0 0 0 0,0 1 0 0 0,1-1 1 0 0,-1 1-1 0 0,1-1 0 0 0,-1 1 1 0 0,0-1-1 0 0,1 1 0 0 0,-1-1 1 0 0,1 1-1 0 0,0-1 0 0 0,-1 1 0 0 0,1 0 1 0 0,-1-1-1 0 0,1 1 0 0 0,0-1-6 0 0,1 0 10 0 0,4-4-10 0 0,0 1 0 0 0,0-1 0 0 0,0 1 0 0 0,1 0 0 0 0,-1 1 0 0 0,1-1 0 0 0,0 1 0 0 0,0 1 0 0 0,0-1 0 0 0,0 1 0 0 0,0 0 0 0 0,1 1 0 0 0,-1 0 0 0 0,1 0 0 0 0,-1 0 0 0 0,1 1 0 0 0,0 1 0 0 0,46-3 0 0 0,-1-3 0 0 0,2 1 0 0 0,-1 2 0 0 0,-48 2 0 0 0,-1 0 0 0 0,1 0 0 0 0,-1 0 0 0 0,0 1 0 0 0,1 0 0 0 0,-1 0 0 0 0,0 0 0 0 0,0 1 0 0 0,4 1 0 0 0,14 6 0 0 0,-16-3 0 0 0,-5-2 0 0 0,0 1 0 0 0,0-1 0 0 0,0 1 0 0 0,-1 0 0 0 0,1-1 0 0 0,-1 1 0 0 0,0 0 0 0 0,0 0 0 0 0,-1 4 0 0 0,3 8 0 0 0,-3-15 46 0 0,0 1 0 0 0,0-1-1 0 0,0 0 1 0 0,0 0 0 0 0,-1 0-1 0 0,1 1 1 0 0,0-1 0 0 0,-1 0-1 0 0,0 0 1 0 0,0 1-46 0 0,1-1 123 0 0,-1 1 0 0 0,0-1 0 0 0,1 1 0 0 0,-1-1 0 0 0,1 1-1 0 0,0 0 1 0 0,-1-1 0 0 0,2 2-123 0 0,-1 1 262 0 0,-1 0 0 0 0,1 0 0 0 0,0-1 0 0 0,-1 1 0 0 0,0 1-262 0 0,-2 16 738 0 0,-1 5-135 0 0,3-24-603 0 0,0 0 1 0 0,0 1-1 0 0,1-1 1 0 0,-1 0 0 0 0,1 1-1 0 0,0-1 1 0 0,0 0-1 0 0,0 0 1 0 0,1 1-1 0 0,0 0 0 0 0,1 1 4 0 0,-1-4-1 0 0,-1-1-1 0 0,1 1 1 0 0,-1 0-1 0 0,0 0 0 0 0,1 0 1 0 0,-1-1-1 0 0,0 1 1 0 0,1 0-1 0 0,-1 0 1 0 0,0 0-1 0 0,0 0 0 0 0,0 0 1 0 0,0-1-1 0 0,0 1 1 0 0,0 0-1 0 0,0 0 1 0 0,0 0-1 0 0,0 0 0 0 0,0 0 1 0 0,0 0-1 0 0,-1-1 1 0 0,1 1-1 0 0,0 0 1 0 0,0 0-1 0 0,-1 0 0 0 0,1-1 1 0 0,-1 1-1 0 0,1 0-2 0 0,-1 4 559 0 0,0-1 693 0 0,1-4-1278 0 0,-1 0 0 0 0,1 0 0 0 0,-1 1 0 0 0,1-1 0 0 0,-1 0 0 0 0,1 0 0 0 0,0 0 0 0 0,-1 0 0 0 0,1 1 0 0 0,-1-1 1 0 0,1 0-1 0 0,-1 0 0 0 0,1 0 0 0 0,-1 0 0 0 0,1 0 0 0 0,-1 0 0 0 0,1 0 0 0 0,-1 0 0 0 0,1 0 0 0 0,-1-1 0 0 0,1 1 0 0 0,-1 0 0 0 0,1 0 0 0 0,0 0 0 0 0,-1 0 0 0 0,1-1 0 0 0,-1 1 0 0 0,1 0 1 0 0,0-1-1 0 0,-1 1 0 0 0,1 0 0 0 0,0 0 0 0 0,-1-1 0 0 0,1 1 0 0 0,0-1 0 0 0,-1 1 0 0 0,1 0 0 0 0,0-1 26 0 0,-4-3-3007 0 0,1-2-4842 0 0</inkml:trace>
  <inkml:trace contextRef="#ctx0" brushRef="#br0" timeOffset="3141.094">1934 94 17503 0 0,'-1'-16'1338'0'0,"-2"9"-917"0"0,2 3-276 0 0,7 4-129 0 0,6 3-16 0 0,-2 4 0 0 0,20 25-1384 0 0,-22-24 872 0 0</inkml:trace>
  <inkml:trace contextRef="#ctx0" brushRef="#br0" timeOffset="3392.094">2190 198 13824 0 0,'1'2'314'0'0,"2"6"49"0"0,-1-5-246 0 0,0 0 1 0 0,-1 0-1 0 0,0 1 1 0 0,0-1-1 0 0,0 1 1 0 0,0-1 0 0 0,0 3-118 0 0,1 10 6 0 0,1-1 0 0 0,3 9-6 0 0,3 14 0 0 0,2 10 1461 0 0,16 43-1461 0 0,-15-52 868 0 0,-1 0-1 0 0,-2 0 0 0 0,1 17-867 0 0,-1 5 360 0 0,3 36 1187 0 0,-7-59-1379 0 0,-3-28-169 0 0,0 0 1 0 0,-1-1-1 0 0,-1 1 1 0 0,1 0-1 0 0,-2 8 1 0 0,0 0 0 0 0,2-15 0 0 0,-1-1 0 0 0,0 1 0 0 0,0 0 0 0 0,-1-1 0 0 0,1 1 0 0 0,0-1 0 0 0,-1 1 0 0 0,0 0 0 0 0,0 2 0 0 0,0-4 4 0 0,1-1-1 0 0,0 1 0 0 0,-1 0 0 0 0,1 0 0 0 0,-1 0 0 0 0,1 0 1 0 0,-1 0-1 0 0,1 0 0 0 0,-1-1 0 0 0,0 1 0 0 0,1 0 0 0 0,-1-1 1 0 0,0 1-1 0 0,1 0 0 0 0,-1-1 0 0 0,0 1 0 0 0,0-1 0 0 0,0 1 0 0 0,0-1 1 0 0,0 1-1 0 0,0-1 0 0 0,0 0 0 0 0,0 1-3 0 0,0-1-12 0 0,-1 0-1 0 0,1 0 0 0 0,0 0 1 0 0,-1-1-1 0 0,1 1 0 0 0,0 0 1 0 0,-1-1-1 0 0,1 1 0 0 0,0 0 1 0 0,-1-1-1 0 0,1 0 1 0 0,0 1-1 0 0,0-1 0 0 0,0 0 1 0 0,-1 0 12 0 0,-4-4-672 0 0,0 0 0 0 0,0 0 0 0 0,1 0 0 0 0,0-1 0 0 0,-4-4 672 0 0,-4-8-4571 0 0,0 1-1229 0 0</inkml:trace>
  <inkml:trace contextRef="#ctx0" brushRef="#br0" timeOffset="4034.802">2220 362 11976 0 0,'16'-32'561'0'0,"-14"26"-413"0"0,1 0 0 0 0,-1 0 0 0 0,1 1 0 0 0,1-1 0 0 0,2-4-148 0 0,7-5-190 0 0,-10 10 546 0 0,1 1 1 0 0,0-1 0 0 0,0 1 0 0 0,1 0 0 0 0,1-2-357 0 0,-4 5 205 0 0,1-1 1 0 0,-1 1-1 0 0,1 0 0 0 0,-1 0 1 0 0,1 0-1 0 0,-1 0 1 0 0,1 0-1 0 0,0 0 1 0 0,-1 1-1 0 0,1-1 1 0 0,0 1-1 0 0,0 0 1 0 0,-1 0-1 0 0,1 0-205 0 0,4 0 154 0 0,1 1 0 0 0,-1 0 0 0 0,0 0 0 0 0,0 1 0 0 0,0 0 0 0 0,0 0 0 0 0,-1 1 0 0 0,1 0 0 0 0,-1 0-1 0 0,1 0 1 0 0,-1 1 0 0 0,0 0 0 0 0,0 0 0 0 0,-1 1 0 0 0,3 2-154 0 0,8 7 354 0 0,-2 1 0 0 0,1 1 0 0 0,-2 1-1 0 0,7 11-353 0 0,-16-23 89 0 0,-1 0 0 0 0,0 1 0 0 0,0-1 1 0 0,0 1-1 0 0,-1 0 0 0 0,0 0 0 0 0,0 0 0 0 0,-1 0 0 0 0,1 0 0 0 0,-1 0 0 0 0,0 0 0 0 0,-1 1 0 0 0,0-1 0 0 0,0 0 0 0 0,0 1 0 0 0,-1-1 0 0 0,1 0 0 0 0,-2 0 0 0 0,1 0 0 0 0,-1 0 0 0 0,0 0 0 0 0,0 0 0 0 0,-1 3-89 0 0,0-5 0 0 0,1 0 0 0 0,-1-1 0 0 0,0 1 0 0 0,0-1 0 0 0,-1 1 0 0 0,1-1 0 0 0,-1 0 0 0 0,1 0 0 0 0,-1 0 0 0 0,-4 2 0 0 0,-6 3 0 0 0,0 0 0 0 0,-9 3 0 0 0,9-6 0 0 0,-1 0 0 0 0,0-1 0 0 0,-1 0 0 0 0,-6-1 0 0 0,-7 3 0 0 0,8-3 0 0 0,-1-1 0 0 0,0 0 0 0 0,0-2 0 0 0,0-1 0 0 0,0-1 0 0 0,-4-1 0 0 0,15 2 0 0 0,-4-1-100 0 0,0-2 0 0 0,1 1-1 0 0,-1-2 1 0 0,-6-2 100 0 0,20 6-69 0 0,0 1 1 0 0,-1 0 0 0 0,1-1-1 0 0,0 1 1 0 0,0-1-1 0 0,0 1 1 0 0,0-1-1 0 0,0 1 1 0 0,0-1-1 0 0,0 0 1 0 0,0 1-1 0 0,0-1 1 0 0,0 0-1 0 0,0 0 1 0 0,0 0 0 0 0,1 0-1 0 0,-1 1 1 0 0,0-1-1 0 0,1 0 1 0 0,-1-1-1 0 0,1 1 1 0 0,-1 0-1 0 0,1 0 1 0 0,-1 0-1 0 0,1 0 1 0 0,0 0-1 0 0,-1 0 1 0 0,1-1-1 0 0,0 1 69 0 0,0-1-94 0 0,1 1 0 0 0,-1-1 0 0 0,1 1 0 0 0,-1-1 0 0 0,1 1 0 0 0,0 0 0 0 0,-1 0 0 0 0,1-1 0 0 0,0 1 0 0 0,0 0 0 0 0,0 0 0 0 0,0 0 0 0 0,0 0 0 0 0,0 0 0 0 0,0 0 0 0 0,0 0 0 0 0,1 0 0 0 0,-1 0 0 0 0,0 0 0 0 0,1 1-1 0 0,-1-1 1 0 0,1 0 94 0 0,11-4-286 0 0,0 0 0 0 0,0 1 0 0 0,0 0 0 0 0,0 1 0 0 0,0 0 0 0 0,8 0 286 0 0,20 0-1144 0 0,21 2 1144 0 0,-23 0-819 0 0,29-3 819 0 0,-16-2 0 0 0,25-3 0 0 0,-38 3 0 0 0,-6 1 0 0 0,0-1 0 0 0,23-9 0 0 0,-47 12 0 0 0,-1 0 0 0 0,1 0 0 0 0,-1-1 0 0 0,1-1 0 0 0,-1 1 0 0 0,0-1 0 0 0,-1 0 0 0 0,1-1 0 0 0,-1 0 0 0 0,0 0 0 0 0,6-8 0 0 0,-7 6-5 0 0,0 0 1 0 0,0-1-1 0 0,-1 0 1 0 0,0 0 0 0 0,-1 0-1 0 0,0-1 1 0 0,0 1-1 0 0,1-10 5 0 0,-1 3 88 0 0,-1-1-1 0 0,0 1 0 0 0,-2-1 1 0 0,0 0-1 0 0,-1 0-87 0 0,0 6 185 0 0,-2 1 0 0 0,1-1-1 0 0,-2 1 1 0 0,1 0 0 0 0,-1 0 0 0 0,-1 0 0 0 0,0 0 0 0 0,0 1-1 0 0,-1 0 1 0 0,0-1 0 0 0,-4-4-185 0 0,1 0 619 0 0,-8-10 783 0 0,8 14 62 0 0,8 10-1459 0 0,0 0 0 0 0,0 0 0 0 0,-1 0 0 0 0,1 0 0 0 0,0 0 0 0 0,0 0 0 0 0,0-1 0 0 0,-1 1 0 0 0,1 0 0 0 0,0 0 0 0 0,0 0 0 0 0,0 0 0 0 0,-1 0 0 0 0,1 0 0 0 0,0 0 0 0 0,0 0 0 0 0,-1 0 0 0 0,1 0-1 0 0,0 0 1 0 0,0 0 0 0 0,0 0 0 0 0,-1 0 0 0 0,1 1 0 0 0,0-1 0 0 0,0 0 0 0 0,0 0 0 0 0,-1 0 0 0 0,1 0-5 0 0,-1 2 1 0 0,0 0 1 0 0,-1 0-1 0 0,1 0 1 0 0,1 0-1 0 0,-1 0 1 0 0,0 1-1 0 0,0-1 1 0 0,1 0-1 0 0,-1 0 1 0 0,1 2-2 0 0,-5 27-2 0 0,3 14 154 0 0,2 0 0 0 0,2 0 0 0 0,6 32-152 0 0,-4-56 601 0 0,0-1 1 0 0,2 2-602 0 0,3 18 389 0 0,-5-21-380 0 0,1 0 0 0 0,6 15-9 0 0,-9-28 0 0 0,0-1-1 0 0,0 0 1 0 0,1 0 0 0 0,-1 0 0 0 0,1 0 0 0 0,0 0 0 0 0,1-1 0 0 0,-1 1 0 0 0,1-1-1 0 0,0 0 1 0 0,3 3 0 0 0,-5-6 1 0 0,-1 0 0 0 0,0 0 0 0 0,1 0 0 0 0,0 0 0 0 0,-1 0 0 0 0,1 0 0 0 0,-1 0 0 0 0,1-1 0 0 0,0 1 0 0 0,0 0 0 0 0,-1-1 0 0 0,1 0 0 0 0,0 1 0 0 0,0-1 0 0 0,0 0 0 0 0,0 0 0 0 0,-1 0 0 0 0,1 0 0 0 0,2 0-1 0 0,-2-1-49 0 0,0 0 0 0 0,0-1 0 0 0,0 1 0 0 0,0 0 1 0 0,1 0-1 0 0,-2-1 0 0 0,1 0 0 0 0,0 1 1 0 0,0-1-1 0 0,1-1 49 0 0,3-4-407 0 0,-3 4 243 0 0,0-1 1 0 0,-1 1-1 0 0,1-1 0 0 0,-1 0 0 0 0,0 0 0 0 0,0 0 0 0 0,-1 0 0 0 0,1 0 0 0 0,-1-1 1 0 0,0 1-1 0 0,0 0 0 0 0,0-2 164 0 0,5-17-590 0 0,3-6-433 0 0,-6 19-83 0 0,0 0-1 0 0,0 0 1 0 0,2-3 1106 0 0,-1 2-304 0 0,-4 10 304 0 0,0 1 0 0 0,0 0 0 0 0,0-1 0 0 0,0 1-1 0 0,0-1 1 0 0,1 1 0 0 0,-1 0 0 0 0,0-1 0 0 0,0 1 0 0 0,0-1 0 0 0,0 1 0 0 0,0 0 0 0 0,1-1 0 0 0,-1 1 0 0 0,0 0-1 0 0,0-1 1 0 0,1 1 0 0 0,-1 0 0 0 0,0-1 0 0 0,1 1 0 0 0,-1 0 0 0 0,0 0 0 0 0,1-1 0 0 0,-1 1 0 0 0,0 0 0 0 0,1 0-1 0 0,-1-1 1 0 0,0 1 0 0 0,1 0 0 0 0,-1 0 0 0 0,1 0 0 0 0,-1 0 0 0 0,1 0 0 0 0,0-1 31 0 0,0 1 76 0 0,1-1 1 0 0,-1 1-1 0 0,0 0 1 0 0,1-1-1 0 0,-1 1 0 0 0,0 0 1 0 0,0-1-1 0 0,1 1 1 0 0,-1 0-1 0 0,0 0 1 0 0,1 0-1 0 0,-1 0 0 0 0,0 1 1 0 0,1-1-1 0 0,-1 0 1 0 0,0 0-1 0 0,1 1 1 0 0,-1-1-1 0 0,0 1 0 0 0,0-1 1 0 0,1 1-108 0 0,-1-1 39 0 0,-1 1 0 0 0,1-1 0 0 0,0 1 0 0 0,0-1 0 0 0,0 1 0 0 0,0 0-1 0 0,0-1 1 0 0,-1 1 0 0 0,1 0 0 0 0,0-1 0 0 0,-1 1 0 0 0,1 0 0 0 0,0 0 0 0 0,-1 0 0 0 0,1 0 0 0 0,-1-1 0 0 0,1 1 0 0 0,-1 0 0 0 0,0 0 0 0 0,1 0 0 0 0,-1 0 0 0 0,0 0 0 0 0,0 0 0 0 0,0 0 0 0 0,0 0 0 0 0,0 0-1 0 0,0 0 1 0 0,0 1-39 0 0,0 3 222 0 0,0 1 0 0 0,0-1-1 0 0,0 1 1 0 0,1 0 0 0 0,0-1-1 0 0,0 1 1 0 0,0-1 0 0 0,1 0-1 0 0,0 1 1 0 0,1 2-222 0 0,7 14 498 0 0,11 19-498 0 0,-14-29-59 0 0,-3-5 53 0 0,1 0 0 0 0,0 0-1 0 0,0 0 1 0 0,0 0-1 0 0,1-1 1 0 0,0 0 0 0 0,0 0-1 0 0,1 0 1 0 0,0-1-1 0 0,2 2 7 0 0,-9-7-26 0 0,1 0 0 0 0,-1 0 0 0 0,0 0 0 0 0,0 0 0 0 0,0 0 0 0 0,0 0 0 0 0,0 1 0 0 0,0-1 0 0 0,0 0-1 0 0,0 0 1 0 0,0 0 0 0 0,0 0 0 0 0,0 0 0 0 0,1 0 0 0 0,-1 0 0 0 0,0 0 0 0 0,0 1 0 0 0,0-1 0 0 0,0 0-1 0 0,0 0 1 0 0,0 0 0 0 0,0 0 0 0 0,1 0 0 0 0,-1 0 0 0 0,0 0 0 0 0,0 0 0 0 0,0 0 0 0 0,0 0 0 0 0,0 0 0 0 0,1 0-1 0 0,-1 0 1 0 0,0 0 0 0 0,0 0 0 0 0,0 0 0 0 0,0 0 0 0 0,0 0 0 0 0,1 0 0 0 0,-1 0 0 0 0,0 0 0 0 0,0 0 0 0 0,0 0-1 0 0,0 0 1 0 0,0 0 0 0 0,0 0 0 0 0,1-1 0 0 0,-1 1 0 0 0,0 0 0 0 0,0 0 0 0 0,0 0 0 0 0,0 0 0 0 0,0 0 0 0 0,0 0-1 0 0,0 0 1 0 0,0 0 0 0 0,0-1 0 0 0,1 1 26 0 0,0-2-1121 0 0,2-1-5704 0 0</inkml:trace>
  <inkml:trace contextRef="#ctx0" brushRef="#br0" timeOffset="4321.179">2981 147 17767 0 0,'8'-14'477'0'0,"-8"13"-438"0"0,0 0 0 0 0,0 1 1 0 0,0-1-1 0 0,0 0 0 0 0,0 1 1 0 0,0-1-1 0 0,0 0 0 0 0,0 1 1 0 0,0-1-1 0 0,0 0 0 0 0,-1 1 0 0 0,1-1 1 0 0,0 0-1 0 0,0 1 0 0 0,0-1 1 0 0,-1 1-1 0 0,1-1 0 0 0,-1 1 1 0 0,1-1-1 0 0,0 1 0 0 0,-1-1 1 0 0,0 0-40 0 0,1 0 137 0 0,-1 1-113 0 0,1-1 0 0 0,-1 0-1 0 0,0 1 1 0 0,1-1-1 0 0,-1 0 1 0 0,1 0 0 0 0,0 1-1 0 0,-1-1 1 0 0,1 0 0 0 0,0 0-1 0 0,-1 0 1 0 0,1 0 0 0 0,0 1-1 0 0,0-1 1 0 0,0 0-1 0 0,-1 0 1 0 0,1 0 0 0 0,0 0-1 0 0,0 0-23 0 0,1 2-15 0 0,0-1-1 0 0,0 1 1 0 0,0 0-1 0 0,0-1 0 0 0,0 1 1 0 0,0 0-1 0 0,0-1 1 0 0,0 1-1 0 0,0-1 0 0 0,1 0 1 0 0,-1 1-1 0 0,0-1 16 0 0,2 1-25 0 0,1 1 27 0 0,-1 1 0 0 0,1-1 0 0 0,-1 1 0 0 0,1 0 0 0 0,-1 0 0 0 0,0 0 0 0 0,0 0 0 0 0,-1 1 0 0 0,2 0-2 0 0,20 35-33 0 0,-21-34 3 0 0,2 5-573 0 0,0 0 0 0 0,-1 0-1 0 0,-1 0 1 0 0,0 1 0 0 0,0-1 0 0 0,-1 1-1 0 0,0 3 604 0 0,-1-12-33 0 0,5 33-1469 0 0</inkml:trace>
  <inkml:trace contextRef="#ctx0" brushRef="#br0" timeOffset="4747.107">3317 405 13824 0 0,'1'-1'314'0'0,"9"-8"-34"0"0,0 0 0 0 0,-1 0-1 0 0,0-1 1 0 0,-1 0-1 0 0,0-1 1 0 0,3-5-280 0 0,-7 9 273 0 0,0 0-1 0 0,0 0 1 0 0,-1-1 0 0 0,0 1-1 0 0,-1-1 1 0 0,1 0 0 0 0,-2 1-1 0 0,1-1 1 0 0,-1 0 0 0 0,0 0-1 0 0,0-4-272 0 0,-1 10 75 0 0,0 0-1 0 0,0 0 1 0 0,0-1-1 0 0,-1 1 0 0 0,1 0 1 0 0,0 0-1 0 0,-1 0 0 0 0,1 0 1 0 0,-1 0-1 0 0,0 0 1 0 0,0 0-1 0 0,1 1 0 0 0,-1-1 1 0 0,0 0-1 0 0,-1 0 1 0 0,1 1-1 0 0,0-1 0 0 0,-1 0 1 0 0,1 1-1 0 0,0-1 0 0 0,-1 1 1 0 0,0 0-1 0 0,1-1 1 0 0,-1 1-1 0 0,0 0 0 0 0,0 0 1 0 0,1 0-1 0 0,-1 0 1 0 0,0 1-1 0 0,0-1 0 0 0,0 0 1 0 0,0 1-1 0 0,0-1 0 0 0,0 1 1 0 0,-2 0-75 0 0,-1-1 4 0 0,0 1-1 0 0,0 0 1 0 0,0 1 0 0 0,0-1 0 0 0,1 1-1 0 0,-1 0 1 0 0,0 0 0 0 0,0 0 0 0 0,1 1-1 0 0,-1 0 1 0 0,1 0 0 0 0,-1 0 0 0 0,1 0-1 0 0,-3 3-3 0 0,0 0 0 0 0,1 0 0 0 0,0 1 0 0 0,0 0 0 0 0,0 0 0 0 0,1 0 0 0 0,0 1 0 0 0,0 0 0 0 0,1 0 0 0 0,-2 3 0 0 0,-1 4 0 0 0,0 2 0 0 0,1-1 0 0 0,1 1 0 0 0,-1 4 0 0 0,4-13 0 0 0,1 1 0 0 0,1-1 0 0 0,-1 1 0 0 0,1 0 0 0 0,1 0 0 0 0,-1-1 0 0 0,1 1 0 0 0,1-1 0 0 0,0 1 0 0 0,0-1 0 0 0,0 1 0 0 0,0-1 0 0 0,1 0 0 0 0,1 0 0 0 0,-1 0 0 0 0,1 0 0 0 0,3 3 0 0 0,-3-6 0 0 0,0 0 0 0 0,1 0 0 0 0,-1 0 0 0 0,1-1 0 0 0,0 0 0 0 0,0 0 0 0 0,0 0 0 0 0,0-1 0 0 0,0 0 0 0 0,0 0 0 0 0,1 0 0 0 0,-1 0 0 0 0,3 0 0 0 0,1-1 0 0 0,0 1 0 0 0,1-1 0 0 0,-1 0 0 0 0,0-1 0 0 0,0 0 0 0 0,1 0 0 0 0,6-2 0 0 0,-11 1 3 0 0,0-1-1 0 0,0 0 0 0 0,0 1 0 0 0,0-1 1 0 0,-1-1-1 0 0,1 1 0 0 0,-1-1 0 0 0,1 0 1 0 0,-1 0-1 0 0,0 0 0 0 0,4-4-2 0 0,5-6-110 0 0,0-1 0 0 0,7-10 110 0 0,-11 13-206 0 0,4-6-575 0 0,-1-1 1 0 0,8-14 780 0 0,2-4-30 0 0,-12 12 30 0 0,-9 21 0 0 0,0-1 0 0 0,0 1 0 0 0,1 0 0 0 0,-1 0 0 0 0,1-1 0 0 0,0 1 0 0 0,0 0 0 0 0,1-1 0 0 0,-3 4 0 0 0,1-1 0 0 0,-1 1 0 0 0,0-1 0 0 0,0 1 0 0 0,1 0 0 0 0,-1-1 0 0 0,1 1 0 0 0,-1-1 0 0 0,0 1 0 0 0,1 0 0 0 0,-1-1 0 0 0,1 1 0 0 0,-1 0 0 0 0,0 0 0 0 0,1-1 0 0 0,-1 1 0 0 0,1 0 0 0 0,-1 0 0 0 0,1 0 0 0 0,-1 0 0 0 0,1 0 0 0 0,-1-1 0 0 0,1 1 0 0 0,0 0 0 0 0,-1 0 0 0 0,1 0 0 0 0,-1 0 0 0 0,1 0 0 0 0,-1 1 0 0 0,1-1 0 0 0,-1 0 0 0 0,1 0 0 0 0,-1 0 0 0 0,1 0 0 0 0,-1 0 0 0 0,1 1 0 0 0,-1-1 0 0 0,0 0 0 0 0,1 1 0 0 0,-1-1 0 0 0,1 0 0 0 0,-1 1 0 0 0,1-1 0 0 0,-1 0 0 0 0,0 1 0 0 0,1-1 0 0 0,-1 1 0 0 0,0-1 0 0 0,0 0 0 0 0,1 1 0 0 0,-1-1 0 0 0,0 1 0 0 0,0-1 0 0 0,0 1 0 0 0,1-1 0 0 0,-1 1 0 0 0,0-1 0 0 0,0 1 0 0 0,0-1 0 0 0,41 117 0 0 0,-34-97 0 0 0,-1-5 123 0 0,1-1-1 0 0,0 1 0 0 0,1-1 1 0 0,1-1-1 0 0,0 0 0 0 0,1 0 0 0 0,4 3-122 0 0,-4-5 270 0 0,1 0 0 0 0,1-1 0 0 0,0-1 0 0 0,0 1-270 0 0,-11-10 27 0 0,-1 1 0 0 0,1 0 0 0 0,0-1-1 0 0,-1 1 1 0 0,1-1 0 0 0,0 1 0 0 0,-1-1-1 0 0,1 1 1 0 0,0-1 0 0 0,-1 0 0 0 0,1 1-1 0 0,0-1 1 0 0,0 0 0 0 0,0 1 0 0 0,-1-1-1 0 0,1 0 1 0 0,0 0 0 0 0,0 0 0 0 0,0 0-1 0 0,-1 0 1 0 0,1 0 0 0 0,0 0-1 0 0,0 0 1 0 0,0 0 0 0 0,0 0 0 0 0,-1 0-1 0 0,1-1 1 0 0,0 1 0 0 0,0 0 0 0 0,-1-1-1 0 0,1 1 1 0 0,0 0-27 0 0,0-1 74 0 0,0-1 1 0 0,0 1-1 0 0,0 0 0 0 0,-1 0 1 0 0,1 0-1 0 0,0-1 0 0 0,-1 1 1 0 0,1 0-1 0 0,-1-1 0 0 0,0 1 1 0 0,1-1-1 0 0,-1 1-74 0 0,1-2 191 0 0,0-2-177 0 0,0 1-1 0 0,-1-1 1 0 0,1 1 0 0 0,-1-1 0 0 0,0 1-1 0 0,-1-1 1 0 0,1 1 0 0 0,-1-1-1 0 0,1 1 1 0 0,-1-1 0 0 0,-1 1 0 0 0,1-1-14 0 0,-5-26 0 0 0,4 13 0 0 0,-2-22 0 0 0,1 1 0 0 0,3-16 0 0 0,0 47 0 0 0,0 0 0 0 0,1 0 0 0 0,0 0 0 0 0,0 0 0 0 0,1 1 0 0 0,0-1 0 0 0,1 0 0 0 0,-1 1 0 0 0,4-7 0 0 0,-6 13-32 0 0,1 1 0 0 0,-1-1-1 0 0,1 0 1 0 0,-1 0 0 0 0,1 0-1 0 0,-1 0 1 0 0,1 1-1 0 0,0-1 1 0 0,-1 0 0 0 0,1 0-1 0 0,0 1 1 0 0,0-1 0 0 0,0 1-1 0 0,-1-1 1 0 0,1 1 0 0 0,0-1-1 0 0,0 1 1 0 0,0-1 0 0 0,0 1-1 0 0,0 0 1 0 0,0-1-1 0 0,0 1 1 0 0,0 0 0 0 0,0 0-1 0 0,0 0 1 0 0,0 0 0 0 0,0 0-1 0 0,0 0 1 0 0,0 0 0 0 0,0 0-1 0 0,0 0 1 0 0,0 0 0 0 0,0 1-1 0 0,0-1 1 0 0,-1 0-1 0 0,1 1 1 0 0,0-1 0 0 0,0 1-1 0 0,0-1 1 0 0,0 1 0 0 0,0-1-1 0 0,-1 1 1 0 0,2 0 32 0 0,7 3-573 0 0,-7-3 361 0 0,0 0 1 0 0,0 0-1 0 0,0 0 0 0 0,0 1 0 0 0,0-1 0 0 0,0 0 0 0 0,0 1 0 0 0,0 0 0 0 0,0-1 0 0 0,-1 1 0 0 0,2 1 212 0 0,4 3-545 0 0,7 4-479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50.3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255 0 17503 0 0,'-6'4'1831'0'0,"1"0"-1810"0"0,0 0 0 0 0,0 1 0 0 0,0-1 0 0 0,1 1 0 0 0,-4 4-21 0 0,-7 8 0 0 0,7-9 272 0 0,1 1-1 0 0,0 1 0 0 0,-4 6-271 0 0,-10 15 1053 0 0,-4 5-875 0 0,16-23-184 0 0,1 0-1 0 0,-11 10 7 0 0,9-11 0 0 0,0 1 0 0 0,-5 10 0 0 0,0-1 0 0 0,-11 21-1429 0 0,15-22-5717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54.8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24 393 9216 0 0,'0'-1'16'0'0,"-1"1"1"0"0,1 0-1 0 0,-1 0 1 0 0,0-1-1 0 0,1 1 0 0 0,-1 0 1 0 0,0 0-1 0 0,1 0 1 0 0,-1 0-1 0 0,0 0 1 0 0,1 0-1 0 0,-1 0 1 0 0,0 0-1 0 0,1 1 1 0 0,-1-1-1 0 0,1 0 0 0 0,-1 0 1 0 0,0 0-1 0 0,0 1-16 0 0,1-1 280 0 0,-1 1 0 0 0,0 0 0 0 0,0-1 0 0 0,1 1 0 0 0,-1 0 0 0 0,0 0 0 0 0,1 0 0 0 0,-1 0 0 0 0,1-1 0 0 0,-1 1 0 0 0,1 0 0 0 0,-1 0 0 0 0,1 0 0 0 0,0 0 0 0 0,-1 0 0 0 0,1 0 0 0 0,0 0 0 0 0,0 1-280 0 0,-1 0 621 0 0,1 1 1 0 0,0-1-1 0 0,0 1 1 0 0,0 0-1 0 0,0-1 1 0 0,0 1-1 0 0,1-1 1 0 0,-1 2-622 0 0,6 8 193 0 0,-4-10-145 0 0,-1 0 0 0 0,1 0 0 0 0,0 0 0 0 0,0 0 0 0 0,0-1 1 0 0,0 1-1 0 0,0-1 0 0 0,0 1 0 0 0,1-1 0 0 0,-1 0 0 0 0,0 0 1 0 0,1 0-1 0 0,-1 0 0 0 0,1 0 0 0 0,-1 0 0 0 0,1-1 0 0 0,-1 1 0 0 0,1-1 1 0 0,0 0-1 0 0,-1 0 0 0 0,1 0-48 0 0,6 0 116 0 0,-1-1 0 0 0,0-1 0 0 0,0 0 0 0 0,0 0-1 0 0,0 0 1 0 0,0-1-116 0 0,-3 1 0 0 0,-1 0 0 0 0,0 0 0 0 0,0 0 0 0 0,0-1 0 0 0,1 0 0 0 0,17-10 0 0 0,-17 10 0 0 0,-1 1 0 0 0,1-1 0 0 0,-1 0 0 0 0,1-1 0 0 0,-1 1 0 0 0,0-1 0 0 0,0 0 0 0 0,-1 0 0 0 0,1 0 0 0 0,-1-1 0 0 0,0 1 0 0 0,0-1 0 0 0,0 0 0 0 0,0 0 0 0 0,-1 0 0 0 0,0 0 0 0 0,0-2 0 0 0,-1 6 0 0 0,-1 0 0 0 0,1 0 0 0 0,-1 0 0 0 0,0-1 0 0 0,0 1 0 0 0,0 0 0 0 0,1 0 0 0 0,-1 0 0 0 0,0 0 0 0 0,-1-1 0 0 0,1 1 0 0 0,0 0 0 0 0,0 0 0 0 0,0 0 0 0 0,-1-1 0 0 0,1 1 0 0 0,0 0 0 0 0,-1 0 0 0 0,1 0 0 0 0,-1 0 0 0 0,0-2 0 0 0,-1 1 0 0 0,0 0 0 0 0,1 0 0 0 0,-1 0 0 0 0,0 0 0 0 0,0 0 0 0 0,0 0 0 0 0,0 1 0 0 0,-1-2 0 0 0,-2 0 0 0 0,1 1 0 0 0,-1-1 0 0 0,0 1 0 0 0,1 0 0 0 0,-1 0 0 0 0,0 0 0 0 0,0 1 0 0 0,0 0 0 0 0,-5-1 0 0 0,5 1 31 0 0,-1 1 0 0 0,1 0 0 0 0,-1 0 0 0 0,1 1 0 0 0,-1-1 0 0 0,1 1 0 0 0,-1 0 0 0 0,1 1 0 0 0,0-1 0 0 0,-1 1 0 0 0,1 0 0 0 0,0 1-1 0 0,0-1 1 0 0,1 1 0 0 0,-1 0-31 0 0,-1 1 85 0 0,1 0 0 0 0,0 0 0 0 0,0 1 1 0 0,0-1-1 0 0,1 1 0 0 0,0 0 0 0 0,-1 1 0 0 0,2-1 0 0 0,-1 1 0 0 0,1 0 0 0 0,0 0 0 0 0,0 0 0 0 0,0 0 0 0 0,1 0 0 0 0,0 1 0 0 0,0-1 0 0 0,1 1 0 0 0,0-1 0 0 0,-1 7-85 0 0,2-7 0 0 0,0 0 0 0 0,0 0 0 0 0,0 1 0 0 0,1-1 0 0 0,0 0 0 0 0,0 0 0 0 0,0 0 0 0 0,1 0 0 0 0,0 0 0 0 0,0 0 0 0 0,1 0 0 0 0,-1 0 0 0 0,4 4 0 0 0,-3-6 0 0 0,1-1 0 0 0,-1 1 0 0 0,1-1 0 0 0,-1 0 0 0 0,1 0 0 0 0,0-1 0 0 0,0 1 0 0 0,0-1 0 0 0,1 0 0 0 0,-1 0 0 0 0,0 0 0 0 0,1-1 0 0 0,3 2 0 0 0,-1-1 0 0 0,0-1 0 0 0,1 1 0 0 0,-1-1 0 0 0,1-1 0 0 0,-1 1 0 0 0,1-1 0 0 0,-1-1 0 0 0,2 0 0 0 0,46-7-605 0 0,23-7 605 0 0,-54 8-2503 0 0,-1 0 1 0 0,15-7 2502 0 0,-14 3-2045 0 0</inkml:trace>
  <inkml:trace contextRef="#ctx0" brushRef="#br0" timeOffset="288.882">584 1 19351 0 0,'-2'0'439'0'0,"-4"2"-289"0"0,1 0 0 0 0,-1 1 0 0 0,0-1 0 0 0,1 1 1 0 0,-1 1-1 0 0,1-1 0 0 0,0 1 0 0 0,0-1 0 0 0,0 2 0 0 0,1-1 0 0 0,-1 0 0 0 0,0 2-150 0 0,-6 7-30 0 0,0 1 0 0 0,1-1 0 0 0,0 2 0 0 0,1 1 30 0 0,1 0 0 0 0,1 0 0 0 0,1 1 0 0 0,0 0 0 0 0,0 7 0 0 0,1 0 471 0 0,1 0 0 0 0,1 1-1 0 0,1 0 1 0 0,1 20-471 0 0,3 6 83 0 0,2 0-1 0 0,4 17-82 0 0,1-25 0 0 0,12 38 0 0 0,-12-49 0 0 0,-1-1 0 0 0,-1 1 0 0 0,-2 1 0 0 0,-1 0 0 0 0,-4-27 8 0 0,0 1 0 0 0,0 0-1 0 0,-1-1 1 0 0,1 1 0 0 0,-1-1-1 0 0,-1 1 1 0 0,0-1 0 0 0,1 0-1 0 0,-2 1 1 0 0,0 0-8 0 0,2-5-33 0 0,0 0 0 0 0,0 0 1 0 0,0 0-1 0 0,0 0 0 0 0,-1 0 0 0 0,1 0 0 0 0,-1 0 0 0 0,1-1 0 0 0,-1 1 1 0 0,0 0-1 0 0,1-1 0 0 0,-1 0 0 0 0,0 1 0 0 0,0-1 0 0 0,0 0 0 0 0,0 0 1 0 0,0 0-1 0 0,-1 0 0 0 0,1 0 0 0 0,0-1 0 0 0,0 1 0 0 0,0-1 0 0 0,-1 1 1 0 0,1-1-1 0 0,0 0 0 0 0,-1 0 0 0 0,1 0 0 0 0,0 0 0 0 0,-2-1 33 0 0,0 1-97 0 0,-11-2-893 0 0,0 0 0 0 0,-13-5 990 0 0,24 6-361 0 0,0 0-1 0 0,0-1 0 0 0,0 1 0 0 0,0-1 0 0 0,1 0 0 0 0,-1 0 0 0 0,1 0 1 0 0,-1-1-1 0 0,1 1 0 0 0,0-1 0 0 0,0 0 0 0 0,0 0 0 0 0,-1-1 362 0 0,-8-13-2046 0 0</inkml:trace>
  <inkml:trace contextRef="#ctx0" brushRef="#br0" timeOffset="460.955">113 604 2304 0 0,'25'-18'408'0'0,"-18"14"461"0"0,0 1 1 0 0,-1 0-1 0 0,1 0 0 0 0,0 1 0 0 0,1 0-869 0 0,29-10 4526 0 0,-16 6-3752 0 0,-1 0 0 0 0,9-1-774 0 0,112-17 1588 0 0,-46 9-980 0 0,76-22-608 0 0,-156 33-2 0 0,29-8-101 0 0,18-9 103 0 0,-48 16-49 0 0,-1-1-1 0 0,0-1 1 0 0,0 0-1 0 0,0-1 1 0 0,-1 0-1 0 0,6-5 50 0 0,-11 7-148 0 0,0 1-60 0 0,-1 0-1 0 0,0-1 0 0 0,0 0 1 0 0,1-2 208 0 0,7-13-512 0 0</inkml:trace>
  <inkml:trace contextRef="#ctx0" brushRef="#br0" timeOffset="683.27">967 101 13824 0 0,'-2'0'314'0'0,"-20"-5"382"0"0,14 3-616 0 0,0 0 0 0 0,0 1 0 0 0,-1 0 0 0 0,1 0 0 0 0,0 0 0 0 0,0 1 0 0 0,-1 1 0 0 0,-4 0-80 0 0,5 1 547 0 0,0 0 0 0 0,0 0 0 0 0,0 1 0 0 0,1 0-1 0 0,-1 1 1 0 0,-2 2-547 0 0,6-4 175 0 0,0 0 0 0 0,0 1 0 0 0,1 0 0 0 0,-1-1 0 0 0,1 1 0 0 0,0 1 0 0 0,0-1 0 0 0,0 0 0 0 0,0 1 0 0 0,0 0 0 0 0,1-1 0 0 0,-1 2-175 0 0,-8 15 460 0 0,9-16-447 0 0,-1 1 0 0 0,1-1 0 0 0,0 0 0 0 0,0 1 0 0 0,0 0 0 0 0,1-1 0 0 0,-1 1 0 0 0,1 0 0 0 0,0 0 0 0 0,1 0 0 0 0,-1 0 0 0 0,1 0-13 0 0,0-4 5 0 0,-1 25 82 0 0,1 0 1 0 0,2 0 0 0 0,1-1-1 0 0,0 1 1 0 0,7 20-88 0 0,26 81 1589 0 0,-25-95-1573 0 0,-2-3-16 0 0,8 16 0 0 0,-13-35 0 0 0,-1 0 0 0 0,0 0 0 0 0,-1 0 0 0 0,0 3 0 0 0,5 15 0 0 0,-6-25 0 0 0,0 0 0 0 0,0 0 0 0 0,-1 0 0 0 0,1 0 0 0 0,-1 0 0 0 0,1 0 0 0 0,-1-1 0 0 0,0 1 0 0 0,0 0 0 0 0,0 0 0 0 0,-1 0 0 0 0,1 0 0 0 0,-1 0 0 0 0,0 0 0 0 0,1 0 0 0 0,-1 0 0 0 0,-1-1 0 0 0,1 1 0 0 0,0 0 0 0 0,-1-1 0 0 0,1 1 0 0 0,-1-1 0 0 0,1 0 0 0 0,-1 1 0 0 0,0-1 0 0 0,-2 1 0 0 0,1 0-110 0 0,0-1 0 0 0,-1 1 0 0 0,1-1 0 0 0,-1 0 0 0 0,1 0 0 0 0,-1 0 0 0 0,0-1 0 0 0,0 1 0 0 0,0-1 0 0 0,0 0 0 0 0,0 0 0 0 0,0-1 0 0 0,0 1 0 0 0,0-1 0 0 0,0 0 0 0 0,-1 0 110 0 0,-6 0-1315 0 0,-1 0 0 0 0,1-1 0 0 0,0-1 0 0 0,-12-3 1315 0 0,-9-3-2555 0 0</inkml:trace>
  <inkml:trace contextRef="#ctx0" brushRef="#br0" timeOffset="1170.131">584 488 11976 0 0,'22'-1'708'0'0,"16"2"-115"0"0,-15 1-582 0 0,-13-2-11 0 0,-1 1 0 0 0,0 1 0 0 0,-1-1 0 0 0,5 2 0 0 0,14 4 404 0 0,0-2 1 0 0,0-1 0 0 0,1-1 0 0 0,-1-1 0 0 0,11-2-405 0 0,-2-6 946 0 0,-34 6-437 0 0,-2 0 3 0 0,0 0 0 0 0,0 0 0 0 0,0 0 0 0 0,0 0-69 0 0,1 0-294 0 0,3 0-61 0 0,6 2 741 0 0,1-1-290 0 0,37-4 69 0 0,-27-2-428 0 0,-1 0 0 0 0,0-1 0 0 0,0-1 0 0 0,-1-1 0 0 0,0 0 0 0 0,0-2 0 0 0,-1 0 0 0 0,13-10-180 0 0,-30 19 51 0 0,1 0 1 0 0,-1-1-1 0 0,1 1 0 0 0,-1-1 0 0 0,0 0 0 0 0,0 1 0 0 0,0-1 0 0 0,0 0 0 0 0,0 0 0 0 0,0 0 0 0 0,0 0-51 0 0,-1 0 6 0 0,1 0-1 0 0,0 1 0 0 0,0-1 0 0 0,0 0 0 0 0,0 0 0 0 0,1 0 0 0 0,-1 1 0 0 0,0-1 0 0 0,1 1-5 0 0,0-2 0 0 0,1 1 0 0 0,-1 0 0 0 0,0-1 0 0 0,0 1 0 0 0,0-1 0 0 0,0 1 0 0 0,0-1 0 0 0,0 0 0 0 0,-1 0 0 0 0,0 0 0 0 0,1 0 0 0 0,-1-2 0 0 0,0 4 0 0 0,-1-1 0 0 0,0 0 0 0 0,0 1 0 0 0,0-1 0 0 0,0 1 0 0 0,0-1 0 0 0,0 0 0 0 0,0 1 0 0 0,-1-1 0 0 0,1 1 0 0 0,0-1 0 0 0,-1 0 0 0 0,1 1 0 0 0,-1-1 0 0 0,0 1 0 0 0,0 0 0 0 0,1-1 0 0 0,-1 1 0 0 0,0-1 0 0 0,0 1 0 0 0,0 0 0 0 0,0 0 0 0 0,0 0 0 0 0,-1 0 0 0 0,0-1 0 0 0,-1 0 0 0 0,0-1 0 0 0,0 2 0 0 0,0-1 0 0 0,-1 0 0 0 0,1 1 0 0 0,-1-1 0 0 0,1 1 0 0 0,-1 0 0 0 0,1 0 0 0 0,-1 0 0 0 0,0 1 0 0 0,0 0 0 0 0,1-1 0 0 0,-1 1 0 0 0,0 0 0 0 0,1 1 0 0 0,-1-1 0 0 0,0 1 0 0 0,0-1 0 0 0,1 1 0 0 0,-1 0 0 0 0,-5 2 0 0 0,1 0 0 0 0,0 0 0 0 0,0 1 0 0 0,0 0 0 0 0,1 0 0 0 0,0 1 0 0 0,-1 0 0 0 0,1 0 0 0 0,1 1 0 0 0,-1-1 0 0 0,1 1 0 0 0,0 1 0 0 0,1-1 0 0 0,-1 1 0 0 0,1 0 0 0 0,1 1 0 0 0,-1-1 0 0 0,1 1 0 0 0,0 0 0 0 0,1 0 0 0 0,0 0 0 0 0,0 0 0 0 0,1 1 0 0 0,0-1 0 0 0,1 1 0 0 0,0-1 0 0 0,0 1 0 0 0,0-1 0 0 0,1 1 0 0 0,1 1 0 0 0,-1-3 1 0 0,2 1-1 0 0,-1-1 1 0 0,1 0-1 0 0,0 0 1 0 0,0 0-1 0 0,1 0 1 0 0,0 0-1 0 0,0 0 1 0 0,1-1-1 0 0,-1 1 1 0 0,4 2-1 0 0,-5-6-4 0 0,1 0 1 0 0,-1 1-1 0 0,1-1 1 0 0,0 0 0 0 0,1-1-1 0 0,-1 1 1 0 0,0 0-1 0 0,1-1 1 0 0,-1 0-1 0 0,1 0 1 0 0,0 0-1 0 0,0 0 1 0 0,0-1-1 0 0,0 1 1 0 0,0-1-1 0 0,0 0 1 0 0,0 0-1 0 0,0-1 1 0 0,0 1-1 0 0,4-1 4 0 0,14-1-927 0 0,1-1 1 0 0,-1-1-1 0 0,0-1 0 0 0,0-1 0 0 0,0-1 0 0 0,0-2 927 0 0,5-1-2032 0 0,0-3-14 0 0</inkml:trace>
  <inkml:trace contextRef="#ctx0" brushRef="#br0" timeOffset="1468.651">1601 252 11976 0 0,'0'0'546'0'0,"0"0"-10"0"0,-8-1-322 0 0,2 1 81 0 0,1-1 1 0 0,-1 1-1 0 0,1 0 0 0 0,-1 0 1 0 0,0 0-1 0 0,1 1 1 0 0,-1 0-1 0 0,1 0 1 0 0,-1 1-1 0 0,1-1 1 0 0,0 1-1 0 0,0 0 1 0 0,-1 0-1 0 0,2 1 0 0 0,-4 1-295 0 0,2 0 427 0 0,0 0-1 0 0,0 0 0 0 0,0 1 0 0 0,1 0 0 0 0,-1-1 0 0 0,1 2 1 0 0,0-1-1 0 0,1 1 0 0 0,-1 0 0 0 0,1 0 0 0 0,-3 6-426 0 0,2-4 87 0 0,1 1 0 0 0,0 0 0 0 0,0 0-1 0 0,1 0 1 0 0,0 1 0 0 0,1-1 0 0 0,0 1-1 0 0,0-1 1 0 0,1 1 0 0 0,0 0 0 0 0,1-1 0 0 0,0 1-1 0 0,1 2-86 0 0,-1-6 0 0 0,1-1 0 0 0,0 1 0 0 0,1-1 0 0 0,-1 0 0 0 0,1 1 0 0 0,0-1 0 0 0,0 0 0 0 0,1 0 0 0 0,-1 0 0 0 0,1-1 0 0 0,0 1 0 0 0,1-1 0 0 0,-1 1 0 0 0,1-1 0 0 0,0 0 0 0 0,0 0 0 0 0,0-1 0 0 0,0 1 0 0 0,1-1 0 0 0,-1 0 0 0 0,1 0 0 0 0,0 0 0 0 0,0-1 0 0 0,0 0 0 0 0,1 1 0 0 0,1-1 2 0 0,-1 0 1 0 0,1-1-1 0 0,0 0 0 0 0,-1 0 0 0 0,1 0 0 0 0,0-1 0 0 0,0 0 0 0 0,-1 0 1 0 0,1-1-1 0 0,0 0 0 0 0,4-1-2 0 0,0 0-42 0 0,-1-1 0 0 0,0 0 0 0 0,0-1 1 0 0,0 0-1 0 0,0 0 0 0 0,-1-1 0 0 0,3-1 42 0 0,-10 4-475 0 0,1-1-1 0 0,-1 1 1 0 0,1 0 0 0 0,-1 0 0 0 0,0-1-1 0 0,0 1 1 0 0,0-1 0 0 0,1-2 475 0 0,4-4-1539 0 0,3-6-506 0 0</inkml:trace>
  <inkml:trace contextRef="#ctx0" brushRef="#br0" timeOffset="1741.933">1678 416 13824 0 0,'-4'12'1056'0'0,"3"-8"-998"0"0,0-1 0 0 0,0 1 0 0 0,0-1 0 0 0,1 1 0 0 0,0-1 0 0 0,-1 1 0 0 0,1 0 0 0 0,0-1 0 0 0,0 1 0 0 0,1-1 0 0 0,-1 1 1 0 0,1 0-1 0 0,0 0-58 0 0,3 9 1184 0 0,0 1 0 0 0,6 10-1184 0 0,2 8 1792 0 0,-9-25-1620 0 0,0 0 0 0 0,0 0 0 0 0,0-1 0 0 0,1 0 0 0 0,0 1 0 0 0,1-2 0 0 0,-1 1 0 0 0,1 0 0 0 0,0-1 0 0 0,3 2-172 0 0,11 13 28 0 0,-17-17 8 0 0,0-1 0 0 0,1 0 0 0 0,-1 0 0 0 0,1 0 0 0 0,-1 0-1 0 0,1 0 1 0 0,0-1 0 0 0,-1 1 0 0 0,1-1 0 0 0,0 0 0 0 0,0 0-1 0 0,0 0 1 0 0,0 0 0 0 0,0 0 0 0 0,0-1 0 0 0,0 1 0 0 0,0-1-1 0 0,1 0 1 0 0,-1 0 0 0 0,0 0 0 0 0,0 0 0 0 0,0-1 0 0 0,0 1-1 0 0,0-1 1 0 0,0 0 0 0 0,0 0 0 0 0,0 0 0 0 0,0 0 0 0 0,0 0-1 0 0,0-1 1 0 0,-1 1 0 0 0,1-1-36 0 0,-2 1-107 0 0,-1 1-1 0 0,1-1 1 0 0,0 1 0 0 0,-1-1 0 0 0,1 0-1 0 0,-1 1 1 0 0,0-1 0 0 0,1 0-1 0 0,-1 0 1 0 0,1 1 0 0 0,-1-1 0 0 0,0 0-1 0 0,0 0 1 0 0,1 0 0 0 0,-1 0 107 0 0,1-2-355 0 0,2-6-668 0 0</inkml:trace>
  <inkml:trace contextRef="#ctx0" brushRef="#br0" timeOffset="1742.933">1678 152 15664 0 0,'0'0'344'0'0,"0"0"71"0"0,0-6 9 0 0,0 6 24 0 0,0 0-360 0 0,0 0-88 0 0,10 0 0 0 0,-3 4 0 0 0,-1-2 0 0 0,1 5 0 0 0,-7-7 0 0 0,3 8 0 0 0,1 1 0 0 0,2 1 0 0 0,4 1 0 0 0,4-1-4623 0 0,0 5-945 0 0</inkml:trace>
  <inkml:trace contextRef="#ctx0" brushRef="#br0" timeOffset="2393.987">1981 446 15664 0 0,'0'0'718'0'0,"0"0"-19"0"0,4-8 526 0 0,-4 6-1099 0 0,1 0 0 0 0,0-1 0 0 0,0 1 0 0 0,-1 0 0 0 0,1-1 0 0 0,-1 1 0 0 0,0-1 0 0 0,0 1 0 0 0,1-1 0 0 0,-2 1 0 0 0,1 0 0 0 0,0-1 0 0 0,0 1 0 0 0,-1-1 0 0 0,0 1 0 0 0,1 0 0 0 0,-1-1 0 0 0,0 1 0 0 0,0 0-1 0 0,0 0 1 0 0,0-1 0 0 0,-1 1 0 0 0,1 0 0 0 0,-1 0 0 0 0,0-1-126 0 0,-6-11 18 0 0,7 12-18 0 0,0 0-1 0 0,0 0 1 0 0,0 1 0 0 0,0-1 0 0 0,0 0 0 0 0,0 1 0 0 0,0-1 0 0 0,0 1 0 0 0,-1 0 0 0 0,1-1 0 0 0,-1 1-1 0 0,1 0 1 0 0,-1-1 0 0 0,-10-8 0 0 0,10 9 0 0 0,1-1 0 0 0,-1 1 0 0 0,1-1 0 0 0,0 1 0 0 0,-1 0 0 0 0,0 0 0 0 0,1 0 0 0 0,-1 0 0 0 0,0 0 0 0 0,0 0 0 0 0,0 0 0 0 0,1 0 0 0 0,-1 1 0 0 0,0-1 0 0 0,0 1 0 0 0,0-1 0 0 0,0 1 0 0 0,0 0 0 0 0,0 0 0 0 0,0 0 0 0 0,0 0 0 0 0,0 0 0 0 0,0 0 0 0 0,0 0 0 0 0,0 1 0 0 0,0-1 0 0 0,0 1 0 0 0,0 0 0 0 0,0-1 0 0 0,1 1 0 0 0,-1 0 0 0 0,-1 1 0 0 0,0 0 83 0 0,0 0 0 0 0,0 0 0 0 0,0 0 0 0 0,1 1-1 0 0,-1-1 1 0 0,1 1 0 0 0,0-1 0 0 0,-1 1-1 0 0,1 0 1 0 0,0 0 0 0 0,1 0 0 0 0,-1 0 0 0 0,0 1-1 0 0,0 2-82 0 0,-8 13 724 0 0,9-16-707 0 0,-1 1 1 0 0,1-1-1 0 0,0 1 1 0 0,0 0-1 0 0,0 0 1 0 0,1-1-1 0 0,-1 1 1 0 0,1 0-1 0 0,0 0 0 0 0,0 1-17 0 0,0 0-1 0 0,0 0-1 0 0,0 0 0 0 0,-1 0 0 0 0,0 0 0 0 0,-1 3 2 0 0,2-5 0 0 0,-1-1 0 0 0,1 0 0 0 0,0 1 0 0 0,0-1 0 0 0,0 0 0 0 0,0 1 0 0 0,1-1 0 0 0,-1 0 0 0 0,1 0 0 0 0,-1 1 0 0 0,1-1 0 0 0,0 0 0 0 0,0 0 0 0 0,0 0 0 0 0,0 0 0 0 0,0 0 0 0 0,0 0 0 0 0,0 0 0 0 0,1 0 0 0 0,-1 0 0 0 0,2 1 0 0 0,4 4 0 0 0,-1 0 0 0 0,1 0 0 0 0,1-1 0 0 0,6 4 0 0 0,-10-7 0 0 0,-1 0 0 0 0,2-1 0 0 0,-1 0 0 0 0,0 0 0 0 0,0 0 0 0 0,1 0 0 0 0,-1-1 0 0 0,1 0 0 0 0,-1 0 0 0 0,1 0 0 0 0,-1 0 0 0 0,1-1 0 0 0,0 0 0 0 0,-1 0 0 0 0,1 0 0 0 0,0 0 0 0 0,-1-1 0 0 0,1 0 0 0 0,0 0 0 0 0,3-1 0 0 0,0-1 0 0 0,0 0 0 0 0,0-1 0 0 0,0 0 0 0 0,-1 0 0 0 0,0-1 0 0 0,0 0 0 0 0,0 0 0 0 0,0-1 0 0 0,-1 0 0 0 0,6-6 0 0 0,16-26 0 0 0,-4 4 0 0 0,-17 25 14 0 0,-1 1 0 0 0,0-1 0 0 0,2-7-14 0 0,-4 9-131 0 0,0 1 0 0 0,0-1 0 0 0,0 1 0 0 0,1 0 0 0 0,-1 0-1 0 0,2 0 1 0 0,0 0 131 0 0,-5 5-35 0 0,-1 0-1 0 0,1 0 0 0 0,0 1 1 0 0,0-1-1 0 0,0 1 1 0 0,0-1-1 0 0,-1 1 0 0 0,1-1 1 0 0,0 1-1 0 0,0-1 0 0 0,0 1 1 0 0,0 0-1 0 0,0-1 0 0 0,0 1 1 0 0,0 0-1 0 0,0 0 1 0 0,0 0-1 0 0,0 0 0 0 0,0 0 1 0 0,0 0-1 0 0,0 0 0 0 0,0 0 1 0 0,0 0-1 0 0,0 0 0 0 0,0 1 1 0 0,0-1-1 0 0,0 0 1 0 0,0 1-1 0 0,0-1 0 0 0,0 1 1 0 0,0-1-1 0 0,0 1 0 0 0,-1-1 1 0 0,2 1 35 0 0,0 1 9 0 0,0 1 1 0 0,0-1-1 0 0,0 0 1 0 0,0 1 0 0 0,0 0-1 0 0,-1-1 1 0 0,1 1-1 0 0,-1 0 1 0 0,1 0-1 0 0,-1 0-9 0 0,10 24 0 0 0,-3-11 0 0 0,-2 2 0 0 0,0-1 0 0 0,0 0 0 0 0,-1 4 0 0 0,3 52 402 0 0,3-26 1172 0 0,-11-47-1573 0 0,0 1-1 0 0,0-1 0 0 0,0 0 0 0 0,0 0 1 0 0,0 0-1 0 0,0 1 0 0 0,0-1 1 0 0,0 0-1 0 0,0 0 0 0 0,0 1 1 0 0,0-1-1 0 0,0 0 0 0 0,0 0 0 0 0,0 0 1 0 0,0 1-1 0 0,0-1 0 0 0,0 0 1 0 0,0 0-1 0 0,0 1 0 0 0,0-1 1 0 0,0 0-1 0 0,1 0 0 0 0,-1 0 1 0 0,0 0-1 0 0,0 1 0 0 0,0-1 0 0 0,0 0 1 0 0,1 0-1 0 0,-1 0 0 0 0,0 0 1 0 0,0 0-1 0 0,0 1 0 0 0,0-1 1 0 0,1 0-1 0 0,-1 0 0 0 0,0 0 0 0 0,0 0 1 0 0,1 0-1 0 0,-1 0 0 0 0,0 0 1 0 0,0 0-1 0 0,0 0 0 0 0,1 0 1 0 0,-1 0-1 0 0,0 0 0 0 0,0 0 0 0 0,1 0 1 0 0,-1 0-1 0 0,0 0 0 0 0,0 0 1 0 0,0 0-1 0 0,1 0 0 0 0,-1 0 1 0 0,0 0-1 0 0,0 0 0 0 0,1-1 0 0 0,-1 1 1 0 0,0 0-1 0 0,5-5-2 0 0,2-16 2 0 0,-5 17 0 0 0,0 1 0 0 0,0 0 0 0 0,-1 0 0 0 0,1-1 0 0 0,-1 1 0 0 0,0-1 0 0 0,0 1 0 0 0,0-1 0 0 0,0-2 0 0 0,0 0-129 0 0,1-1-1 0 0,0 1 1 0 0,1 0 0 0 0,-1 0-1 0 0,1 0 1 0 0,0 0 129 0 0,6-13-608 0 0,-3 10 511 0 0,-1-1-1 0 0,1 1 0 0 0,1 0 0 0 0,0 1 0 0 0,0-1 1 0 0,4-2 97 0 0,-8 7-22 0 0,-1 3 22 0 0,-1 0 0 0 0,1 0 0 0 0,-1 0 0 0 0,1 0 0 0 0,-1 1 0 0 0,1-1 0 0 0,-1 0 0 0 0,1 1 0 0 0,0-1 0 0 0,0 1 0 0 0,0 0 0 0 0,0-1 0 0 0,-1 0 0 0 0,0 1 0 0 0,0-1 0 0 0,0 1 0 0 0,0 0 0 0 0,0-1 0 0 0,0 1 0 0 0,0 0 0 0 0,0 0 0 0 0,0 0 0 0 0,1 0 0 0 0,-1 0 0 0 0,0 0 0 0 0,0 0 0 0 0,0 0 0 0 0,0 0 0 0 0,0 0 0 0 0,0 0 0 0 0,1 1 0 0 0,2 0 0 0 0,2 0 0 0 0,0 1 0 0 0,0-1 0 0 0,0 1 0 0 0,0 0 0 0 0,0 0 0 0 0,-1 1 0 0 0,1 0 0 0 0,-1 0 0 0 0,1 0 0 0 0,-1 1 0 0 0,2 1 0 0 0,23 14 402 0 0,-26-17-222 0 0,0 1 0 0 0,0 0 0 0 0,-1 0 0 0 0,1 1 0 0 0,-1-1 0 0 0,3 3-180 0 0,-3-2 123 0 0,1 0 1 0 0,0 0 0 0 0,0 0-1 0 0,4 2-123 0 0,-4-3 3 0 0,0 0 0 0 0,0 1 0 0 0,0-1 0 0 0,-1 1 0 0 0,1 0 0 0 0,2 4-3 0 0,-4-4 0 0 0,1 0-1 0 0,0-1 1 0 0,0 0 0 0 0,1 1 0 0 0,-1-1-1 0 0,1 0 1 0 0,3 2 0 0 0,-3-2 0 0 0,-2-1 0 0 0,0-1 0 0 0,0 1 0 0 0,0-1 0 0 0,1 0 0 0 0,-1 0 0 0 0,0 0 0 0 0,0 0 0 0 0,1 0 0 0 0,0 0 0 0 0,2 0-215 0 0,-1 0 1 0 0,1 0-1 0 0,-1 0 0 0 0,1 0 0 0 0,-1-1 0 0 0,1 1 0 0 0,0-1 0 0 0,-1 0 0 0 0,1-1 1 0 0,-1 1-1 0 0,1-1 0 0 0,0 0 0 0 0,-1 0 215 0 0,19-4-1023 0 0</inkml:trace>
  <inkml:trace contextRef="#ctx0" brushRef="#br0" timeOffset="2979.179">2860 233 17503 0 0,'-7'2'59'0'0,"-2"1"870"0"0,9-3-906 0 0,0 0-1 0 0,-1 0 1 0 0,1 0 0 0 0,0 1-1 0 0,0-1 1 0 0,0 0 0 0 0,0 0-1 0 0,0 1 1 0 0,0-1 0 0 0,0 0-1 0 0,0 0 1 0 0,0 1 0 0 0,0-1 0 0 0,0 0-1 0 0,0 0 1 0 0,0 1 0 0 0,0-1-1 0 0,0 0 1 0 0,1 0 0 0 0,-1 1-1 0 0,0-1 1 0 0,0 0 0 0 0,0 0-1 0 0,0 0 1 0 0,0 1 0 0 0,0-1-1 0 0,1 0 1 0 0,-1 0 0 0 0,0 0-1 0 0,0 1 1 0 0,0-1 0 0 0,1 0-1 0 0,-1 0 1 0 0,0 0-23 0 0,0 1 4 0 0,1-1 0 0 0,-1 0 0 0 0,1 1 0 0 0,-1-1 0 0 0,0 1 0 0 0,0-1 0 0 0,1 1-1 0 0,-1-1 1 0 0,0 1 0 0 0,0-1 0 0 0,1 1 0 0 0,-1-1 0 0 0,0 1 0 0 0,0-1 0 0 0,0 1 0 0 0,0-1 0 0 0,0 1 0 0 0,0-1 0 0 0,0 1-1 0 0,0-1 1 0 0,0 1 0 0 0,0 0 0 0 0,0-1 0 0 0,0 1 0 0 0,0-1 0 0 0,-1 1 0 0 0,1-1 0 0 0,0 1 0 0 0,0-1 0 0 0,-1 1 0 0 0,1-1-1 0 0,0 1 1 0 0,0-1 0 0 0,-1 0 0 0 0,1 1 0 0 0,0-1 0 0 0,-1 1 0 0 0,1-1 0 0 0,-1 0 0 0 0,1 1 0 0 0,-1-1 0 0 0,1 0 0 0 0,0 0-1 0 0,-1 1-3 0 0,0-1 0 0 0,1 0 0 0 0,-1 1-1 0 0,1-1 1 0 0,-1 1 0 0 0,0-1-1 0 0,1 1 1 0 0,-1-1-1 0 0,1 1 1 0 0,0-1 0 0 0,-1 1-1 0 0,1 0 1 0 0,-1-1 0 0 0,1 1-1 0 0,0 0 1 0 0,0-1-1 0 0,-1 1 1 0 0,1 0 0 0 0,0-1-1 0 0,0 1 1 0 0,0 0-1 0 0,0-1 1 0 0,0 1 0 0 0,0 0-1 0 0,0 0 1 0 0,0-1 0 0 0,0 1-1 0 0,0 0 1 0 0,0-1-1 0 0,0 2 1 0 0,4 5 0 0 0,-3-6 0 0 0,0 0 0 0 0,-1 0 0 0 0,1 0 0 0 0,-1 0 0 0 0,1 0 0 0 0,-1 0 0 0 0,1 0 0 0 0,-1 0 0 0 0,0 0 0 0 0,1 0 0 0 0,-1 0 0 0 0,0 0 0 0 0,0 0 0 0 0,0 0 0 0 0,0 0 0 0 0,0 0 0 0 0,0 0 0 0 0,0 0 0 0 0,0 0 0 0 0,0 0 0 0 0,-1 1 0 0 0,1-1 0 0 0,-9 15-3 0 0,8-14 25 0 0,0-1-1 0 0,0 0 0 0 0,0 1 0 0 0,1-1 0 0 0,-1 1 1 0 0,0-1-1 0 0,1 1 0 0 0,-1 0 0 0 0,1-1 1 0 0,-1 1-1 0 0,1-1 0 0 0,0 1 0 0 0,0 0 0 0 0,-1-1 1 0 0,1 1-1 0 0,1 0 0 0 0,-1-1 0 0 0,0 1 1 0 0,0 0-1 0 0,0-1 0 0 0,1 2-21 0 0,0 1 94 0 0,-1-1 1 0 0,0 1-1 0 0,0-1 1 0 0,0 0-1 0 0,0 1 1 0 0,-1-1-1 0 0,1 1 0 0 0,-1-1 1 0 0,0 0-1 0 0,0 1 1 0 0,0-1-1 0 0,-1 2-94 0 0,1-2 32 0 0,0 0-1 0 0,-1 0 1 0 0,2 0-1 0 0,-1 0 1 0 0,0 0-1 0 0,1 0 0 0 0,-1 0 1 0 0,1 0-1 0 0,0 0 1 0 0,0 0-1 0 0,0 0 1 0 0,0 0-1 0 0,1 0 1 0 0,-1 0-1 0 0,1 2-31 0 0,1 0 5 0 0,-1-4-2 0 0,0 0-1 0 0,-1 0 1 0 0,1 0-1 0 0,-1 0 1 0 0,0 0 0 0 0,1 0-1 0 0,-1 0 1 0 0,0 0-1 0 0,1 0 1 0 0,-1 0 0 0 0,0 0-1 0 0,0 0 1 0 0,0 0-1 0 0,0 0 1 0 0,0 0-1 0 0,0 0 1 0 0,0 0 0 0 0,0 0-1 0 0,-1 0 1 0 0,1 0-1 0 0,0 0 1 0 0,-1 0 0 0 0,1 0-1 0 0,-1 0 1 0 0,1 0-1 0 0,-1 0-2 0 0,-3 3 101 0 0,4-4-81 0 0,-1 0 1 0 0,1 0-1 0 0,-1 1 1 0 0,0-1-1 0 0,1 0 1 0 0,-1 1-1 0 0,1-1 1 0 0,0 0-1 0 0,-1 1 1 0 0,1-1-1 0 0,-1 1 1 0 0,1-1-1 0 0,0 1 1 0 0,-1-1-1 0 0,1 1 1 0 0,0-1-1 0 0,-1 1 1 0 0,1-1-1 0 0,0 1 1 0 0,0-1-1 0 0,-1 1 1 0 0,1-1-1 0 0,0 1 1 0 0,0 0-1 0 0,0-1 1 0 0,0 1-1 0 0,0-1 1 0 0,0 1-1 0 0,0 0 1 0 0,0-1-1 0 0,0 1 1 0 0,0-1-1 0 0,0 1 1 0 0,0 0-1 0 0,0-1 0 0 0,1 1 1 0 0,-1-1-21 0 0,3 3 74 0 0,0 0 1 0 0,0 0-1 0 0,1 0 1 0 0,-1-1-1 0 0,1 0 1 0 0,-1 0-1 0 0,1 0 1 0 0,0 0-1 0 0,0 0 1 0 0,0-1-1 0 0,0 0 1 0 0,0 1-1 0 0,0-2 1 0 0,0 1-1 0 0,4 0-74 0 0,-4-1-2 0 0,0 0 0 0 0,1-1 0 0 0,-1 1 0 0 0,0-1 0 0 0,1 0 0 0 0,-1 0 0 0 0,0-1 0 0 0,0 1 0 0 0,0-1 0 0 0,0 0 0 0 0,0 0 0 0 0,0-1 2 0 0,2 0-36 0 0,-5 3 15 0 0,1 0 0 0 0,-1-1 0 0 0,0 1 0 0 0,1-1 0 0 0,-1 0 0 0 0,0 0 0 0 0,1 1 0 0 0,-1-1 0 0 0,0 0 0 0 0,0 0-1 0 0,0 0 1 0 0,0 0 0 0 0,0 0 0 0 0,0-1 0 0 0,0 1 0 0 0,0 0 0 0 0,0 0 0 0 0,0-1 0 0 0,-1 1 0 0 0,1 0 0 0 0,0-1 0 0 0,-1 1 0 0 0,1-1 21 0 0,0-1-57 0 0,0 0 0 0 0,0 0-1 0 0,0 0 1 0 0,1 0 0 0 0,-1 0 0 0 0,1 0-1 0 0,-1 1 1 0 0,1-1 0 0 0,0 1-1 0 0,0-1 1 0 0,1 1 0 0 0,1-2 57 0 0,-1 2-64 0 0,-1-1 1 0 0,0 1-1 0 0,1-1 1 0 0,-1 1-1 0 0,0-1 0 0 0,0 0 1 0 0,-1 0-1 0 0,1 1 0 0 0,-1-1 1 0 0,1-1-1 0 0,-1 1 1 0 0,0-1 63 0 0,-1 2-82 0 0,1-1 0 0 0,-1 1 0 0 0,1-1 0 0 0,0 1 1 0 0,0-1-1 0 0,0 1 0 0 0,0 0 0 0 0,0-1 0 0 0,0 1 0 0 0,1 0 1 0 0,-1 0-1 0 0,1 0 0 0 0,-1 0 0 0 0,1 0 0 0 0,0 0 0 0 0,1 0 82 0 0,-3 1-19 0 0,1 1-1 0 0,-1 0 0 0 0,1-1 0 0 0,-1 1 0 0 0,1-1 1 0 0,-1 1-1 0 0,1-1 0 0 0,-1 1 0 0 0,0-1 0 0 0,1 0 1 0 0,-1 1-1 0 0,0-1 0 0 0,1 1 0 0 0,-1-1 0 0 0,0 0 1 0 0,0 1-1 0 0,0-1 0 0 0,1 0 0 0 0,-1 1 0 0 0,0-1 1 0 0,0 0-1 0 0,0 1 0 0 0,0-1 0 0 0,0 0 0 0 0,0 1 0 0 0,0-1 1 0 0,0 0-1 0 0,-1 1 0 0 0,1-1 0 0 0,0 0 0 0 0,0 1 1 0 0,0-1-1 0 0,-1 1 0 0 0,1-1 20 0 0,0 0-6 0 0,-1 1 0 0 0,1 0 0 0 0,0 0-1 0 0,0-1 1 0 0,0 1 0 0 0,0 0 0 0 0,0-1 0 0 0,-1 1-1 0 0,1-1 1 0 0,0 1 0 0 0,0 0 0 0 0,0-1 0 0 0,0 1 0 0 0,0 0-1 0 0,0-1 1 0 0,0 1 0 0 0,0 0 0 0 0,0-1 0 0 0,1 1-1 0 0,-1 0 1 0 0,0-1 0 0 0,0 1 0 0 0,0 0 0 0 0,0-1 0 0 0,0 1-1 0 0,1 0 1 0 0,-1-1 0 0 0,0 1 0 0 0,0 0 0 0 0,0-1-1 0 0,1 1 1 0 0,-1 0 0 0 0,0 0 0 0 0,0-1 0 0 0,1 1 0 0 0,-1 0-1 0 0,0 0 1 0 0,1 0 0 0 0,-1 0 0 0 0,0-1 0 0 0,1 1-1 0 0,-1 0 1 0 0,0 0 0 0 0,1 0 0 0 0,-1 0 0 0 0,0 0 0 0 0,1 0-1 0 0,-1 0 1 0 0,1 0 0 0 0,-1 0 0 0 0,0 0 0 0 0,1 0-1 0 0,-1 0 1 0 0,1 0 6 0 0,1 0 7 0 0,0 1 1 0 0,1-1-1 0 0,-1 1 0 0 0,0-1 0 0 0,1 1 1 0 0,-1 0-1 0 0,0 0 0 0 0,1 1-7 0 0,-2-2 31 0 0,1 1 0 0 0,-1-1 0 0 0,0 1 0 0 0,1 0 0 0 0,-1 0-1 0 0,0 0 1 0 0,0 0 0 0 0,1 0 0 0 0,-1 0 0 0 0,0 0 0 0 0,0 0 0 0 0,0 0 0 0 0,0 1 0 0 0,-1-1-1 0 0,1 0 1 0 0,0 0 0 0 0,0 1 0 0 0,-1-1 0 0 0,1 1 0 0 0,-1-1 0 0 0,1 1 0 0 0,-1-1-1 0 0,0 1 1 0 0,1 1-31 0 0,-1-1 62 0 0,1 0-1 0 0,0 0 0 0 0,0 0 0 0 0,0 1 0 0 0,0-1 0 0 0,0 0 1 0 0,0 0-1 0 0,0 0 0 0 0,2 1-61 0 0,-2-1 70 0 0,1-1 0 0 0,-1 1-1 0 0,0 0 1 0 0,0 0 0 0 0,0 0 0 0 0,0 0 0 0 0,0 0-1 0 0,-1 0 1 0 0,1 0 0 0 0,0 0 0 0 0,-1 0 0 0 0,0 0 0 0 0,1 0-1 0 0,-1 2-69 0 0,0 0 67 0 0,1-1 0 0 0,0 1 0 0 0,0-1 0 0 0,0 1 0 0 0,0-1 0 0 0,0 1 0 0 0,1-1 0 0 0,-1 0 0 0 0,1 0 0 0 0,0 0 0 0 0,1 2-67 0 0,11 22 242 0 0,-14-25-222 0 0,1 0 0 0 0,0 0 0 0 0,0 0 0 0 0,0 0 0 0 0,0 0 0 0 0,1 0 0 0 0,-1 0 0 0 0,0 0 0 0 0,1 0 0 0 0,-1-1 0 0 0,1 1 0 0 0,0-1 0 0 0,-1 1 0 0 0,1-1 1 0 0,0 0-1 0 0,0 1 0 0 0,2 0-20 0 0,0-1 71 0 0,-1 1 0 0 0,1-1 0 0 0,0 0 0 0 0,0 0 0 0 0,0 0 0 0 0,1 0 0 0 0,-1-1 1 0 0,0 0-1 0 0,4 0-71 0 0,-1 0 81 0 0,0-1 1 0 0,1 1-1 0 0,-1-2 1 0 0,1 1-1 0 0,-1-1 1 0 0,0 0-1 0 0,0-1 1 0 0,0 0-1 0 0,0 0 1 0 0,-1 0-1 0 0,3-2-81 0 0,-9 4 0 0 0,1 1 0 0 0,0 0 0 0 0,-1-1 0 0 0,1 1 0 0 0,-1-1 0 0 0,1 0 0 0 0,-1 1 0 0 0,1-1 0 0 0,-1 1 0 0 0,1-1 0 0 0,-1 0 0 0 0,0 1 0 0 0,1-1 0 0 0,-1 0 0 0 0,0 1 0 0 0,0-1 0 0 0,1 0 0 0 0,-1 0 0 0 0,0 1 0 0 0,0-1 0 0 0,0 0 0 0 0,0 0 0 0 0,0 0 0 0 0,0 1 0 0 0,0-1 0 0 0,0 0 0 0 0,1 0 0 0 0,-1 0 0 0 0,0 1 0 0 0,0-1 0 0 0,1 0 0 0 0,-1 1 0 0 0,0-1 0 0 0,1 0 0 0 0,-1 1 0 0 0,0-1 0 0 0,1 0 0 0 0,-1 1 0 0 0,1-1 0 0 0,-1 1 0 0 0,1-1 0 0 0,0 1 0 0 0,-1-1 0 0 0,1 1 0 0 0,0-1 0 0 0,8-5 0 0 0,-7 6 0 0 0,-1-1 0 0 0,1 0 0 0 0,-1 1 0 0 0,1-1 0 0 0,-1 0 0 0 0,0 0 0 0 0,1 0 0 0 0,-1 0 0 0 0,0 0 0 0 0,0 0 0 0 0,0-1 0 0 0,0 1 0 0 0,0 0 0 0 0,0-1 0 0 0,0 1 0 0 0,0 0 0 0 0,-1-1 0 0 0,1 1 0 0 0,0-1 0 0 0,-1 0 0 0 0,1 0-41 0 0,0 0 0 0 0,0 0 1 0 0,0 0-1 0 0,0 1 0 0 0,0-1 0 0 0,0 0 0 0 0,1 0 0 0 0,-1 1 0 0 0,1-1 0 0 0,0 0 41 0 0,9-13-455 0 0,-11 13 189 0 0,0-3 212 0 0,6 2 42 0 0,-5 3 9 0 0,-1 1 0 0 0,0-1 0 0 0,1 0 0 0 0,-1 1 0 0 0,0-1 0 0 0,1 0 0 0 0,-1 1 1 0 0,0-1-1 0 0,1 1 0 0 0,-1-1 0 0 0,0 1 0 0 0,0-1 0 0 0,1 1 0 0 0,-1-1 0 0 0,0 1 0 0 0,0-1 0 0 0,0 1 0 0 0,0-1 0 0 0,0 1 0 0 0,0-1 3 0 0,0 0-1 0 0,2 5-5 0 0,-2 0-1 0 0,1 0 1 0 0,0 0-1 0 0,-1 0 0 0 0,0 2 7 0 0,3 24-31 0 0,5-8 31 0 0,-6-18 3 0 0,0 0-1 0 0,-1 1 0 0 0,1-1 1 0 0,-1 1-1 0 0,0-1 0 0 0,-1 1 0 0 0,1 5-2 0 0,-4 12 62 0 0,-1 7 27 0 0,6-10-42 0 0,-1-15-33 0 0,0 0-1 0 0,-1 1 1 0 0,0-1 0 0 0,0 0 0 0 0,0 0-1 0 0,-1 3-13 0 0,-12 39 106 0 0,8-33 19 0 0,1 1 0 0 0,-1 8-125 0 0,2 0 167 0 0,2-15-95 0 0,0 0 0 0 0,0 0 0 0 0,-1 0 0 0 0,0 0 0 0 0,0 0 0 0 0,-1 0 0 0 0,0-1 0 0 0,-3 6-72 0 0,-7 6 119 0 0,9-14-81 0 0,0 1 1 0 0,1-1-1 0 0,-1 1 0 0 0,1 0 1 0 0,1 0-1 0 0,-2 1-38 0 0,0 12 104 0 0,3-14-77 0 0,0-1 0 0 0,0 1 0 0 0,-1-1 0 0 0,1 0 0 0 0,-1 0 0 0 0,0 0 1 0 0,0 0-28 0 0,-11 15 27 0 0,10-15-25 0 0,0-1 0 0 0,0 1-1 0 0,1-1 1 0 0,0 1 0 0 0,-1 0 0 0 0,2 0 0 0 0,-1 0 0 0 0,0 0 0 0 0,1 0 0 0 0,-1 0 0 0 0,1 1-2 0 0,1-4 9 0 0,0 0 0 0 0,0-1 1 0 0,0 1-1 0 0,0 0 0 0 0,0-1 1 0 0,0 1-1 0 0,-1 0 1 0 0,1 0-1 0 0,0-1 0 0 0,-1 1 1 0 0,1 0-1 0 0,0-1 0 0 0,-1 1 1 0 0,1-1-1 0 0,-1 1 1 0 0,1 0-1 0 0,-1-1 0 0 0,1 1 1 0 0,-1-1-1 0 0,1 1 1 0 0,-1-1-1 0 0,0 1 0 0 0,1-1 1 0 0,-1 0-1 0 0,0 1 0 0 0,1-1 1 0 0,-1 0-1 0 0,0 0 1 0 0,1 1-1 0 0,-2-1-9 0 0,-7 5 119 0 0,8-5-229 0 0,0-1 41 0 0,0 1 0 0 0,0-1 1 0 0,1 1-1 0 0,-1-1 0 0 0,0 1 0 0 0,0-1 0 0 0,0 1 0 0 0,0 0 0 0 0,0-1 0 0 0,0 1 1 0 0,0 0-1 0 0,0 0 69 0 0,-2-1-650 0 0,-4-5-5194 0 0,5-3-1947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51.6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472 348 10136 0 0,'-21'-4'372'0'0,"0"2"0"0"0,-1 0 1 0 0,1 1-1 0 0,-8 2-372 0 0,-25-1 1047 0 0,40-1-317 0 0,0 2 0 0 0,0 0 0 0 0,0 1 0 0 0,0 0 0 0 0,0 2-730 0 0,-66 18 3013 0 0,66-17-2895 0 0,0 1-1 0 0,0 0 0 0 0,1 0 0 0 0,-6 5-117 0 0,14-8 150 0 0,-1 1 0 0 0,1-1 1 0 0,0 1-1 0 0,0 0 0 0 0,1 1 0 0 0,-1-1 0 0 0,1 1 0 0 0,0 0 0 0 0,1 0 0 0 0,-1 0 0 0 0,-1 4-150 0 0,3-7 2 0 0,1 1 0 0 0,0 0 0 0 0,-1-1-1 0 0,1 1 1 0 0,0 0 0 0 0,1 0 0 0 0,-1 0-1 0 0,0 0 1 0 0,1 0 0 0 0,-1 2-2 0 0,2-3 0 0 0,-1 1 0 0 0,1-1-1 0 0,0 0 1 0 0,-1 0 0 0 0,1 0 0 0 0,0 0 0 0 0,0 0 0 0 0,1 0 0 0 0,-1 0 0 0 0,0 0 0 0 0,1 0 0 0 0,-1 0-1 0 0,1-1 1 0 0,1 2 0 0 0,0 0 109 0 0,1 1 0 0 0,0-1 0 0 0,0 0-1 0 0,0-1 1 0 0,0 1 0 0 0,1-1 0 0 0,-1 0 0 0 0,1 0-1 0 0,-1 0 1 0 0,1 0 0 0 0,0-1 0 0 0,0 0-1 0 0,-1 0 1 0 0,1 0 0 0 0,0 0 0 0 0,1-1-109 0 0,7 1 61 0 0,-1-1 1 0 0,1-1-1 0 0,0 0 1 0 0,-1-1-1 0 0,11-2-61 0 0,-4-1 0 0 0,0 0 0 0 0,0-1 0 0 0,0-1 0 0 0,-1-1 0 0 0,0-1 0 0 0,2-1 0 0 0,-12 5 0 0 0,1-1 0 0 0,0 0 0 0 0,-1 0 0 0 0,0-1 0 0 0,-1 1 0 0 0,0-2 0 0 0,0 1 0 0 0,0-1 0 0 0,-1 0 0 0 0,0-1 0 0 0,0 1 0 0 0,2-8 0 0 0,8-10 0 0 0,-12 22 0 0 0,-1-1 0 0 0,0 1 0 0 0,-1-1 0 0 0,1 0 0 0 0,-1 0 0 0 0,1-4 0 0 0,3-9 0 0 0,-2-1 0 0 0,0 0 0 0 0,-1 0 0 0 0,-1 0 0 0 0,-1 0 0 0 0,-1-1 0 0 0,0 1 0 0 0,-2 0 0 0 0,-1-9 0 0 0,2 22 0 0 0,-1 0 0 0 0,0 1 0 0 0,0-1 0 0 0,0 1 0 0 0,-2-4 0 0 0,3 7 0 0 0,0 0 0 0 0,0 0 0 0 0,0 1 0 0 0,0-1 0 0 0,-1 0 0 0 0,1 1 0 0 0,0-1 0 0 0,-1 1 0 0 0,1-1 0 0 0,-1 1 0 0 0,1 0 0 0 0,-1-1 0 0 0,1 1 0 0 0,-1 0 0 0 0,0 0 0 0 0,0 0 0 0 0,0 1 0 0 0,0-1 0 0 0,2 1 0 0 0,0 0 0 0 0,-1-1 0 0 0,1 1 0 0 0,0 0 0 0 0,-1 0 0 0 0,1 0 0 0 0,0 0 0 0 0,-1 0 0 0 0,1 0 0 0 0,0 0 0 0 0,0 0 0 0 0,-1 0 0 0 0,1 0 0 0 0,0 0 0 0 0,-1 0 0 0 0,1 0 0 0 0,0 1 0 0 0,-1-1 0 0 0,1 0 0 0 0,0 0 0 0 0,-1 0 0 0 0,1 0 0 0 0,0 0 0 0 0,0 1 0 0 0,-1-1 0 0 0,1 0 0 0 0,0 0 0 0 0,0 1 0 0 0,-1-1 0 0 0,1 0 0 0 0,0 0 0 0 0,0 1 0 0 0,0-1 0 0 0,0 0 0 0 0,-1 0 0 0 0,1 1 0 0 0,0-1 0 0 0,0 0 0 0 0,0 1 0 0 0,0-1 0 0 0,0 0 0 0 0,0 1 0 0 0,-3 5 0 0 0,0-1 0 0 0,0 1 0 0 0,1 0 0 0 0,-1 0 0 0 0,1 0 0 0 0,1 1 0 0 0,0-1 0 0 0,-1 0 0 0 0,1 3 0 0 0,-1 16 0 0 0,2 19 0 0 0,0-44 0 0 0,-1 10 0 0 0,1 26 0 0 0,2 0 0 0 0,4 28 0 0 0,-5-54 0 0 0,1 0 0 0 0,1 0 0 0 0,-1 0 0 0 0,2-1 0 0 0,-1 1 0 0 0,1-1 0 0 0,1 0 0 0 0,0 0 0 0 0,0 0 0 0 0,0 0 0 0 0,1-1 0 0 0,2 2 0 0 0,-3-5 0 0 0,0-1 0 0 0,0 0 0 0 0,0 0 0 0 0,0-1 0 0 0,1 0 0 0 0,-1 1 0 0 0,1-2 0 0 0,0 1 0 0 0,0-1 0 0 0,0 0 0 0 0,0 0 0 0 0,0 0 0 0 0,0-1 0 0 0,1 0 0 0 0,-1 0 0 0 0,3-1 0 0 0,11 1 0 0 0,0-2 0 0 0,-1 0 0 0 0,1-1 0 0 0,13-3 0 0 0,-28 3 0 0 0,1 1 0 0 0,0-2 0 0 0,-1 1 0 0 0,1 0 0 0 0,-1-1 0 0 0,0 0 0 0 0,0 0 0 0 0,0-1 0 0 0,0 1 0 0 0,0-1 0 0 0,-1 0 0 0 0,8-7 0 0 0,-1 0 0 0 0,-1-1 0 0 0,6-8 0 0 0,-10 12 0 0 0,0-1 0 0 0,-1 0 0 0 0,0 0 0 0 0,-1-1 0 0 0,0 1 0 0 0,0-1 0 0 0,-1 0 0 0 0,0 0 0 0 0,-1 0 0 0 0,0-1 0 0 0,0 1 0 0 0,-1 0 0 0 0,-1-1 0 0 0,0 1 0 0 0,0 0 0 0 0,-1-1 0 0 0,-1-4 0 0 0,1 12 0 0 0,0 0 0 0 0,0 1 0 0 0,0-1 0 0 0,0 0 0 0 0,0 0 0 0 0,-1 0 0 0 0,0 1 0 0 0,1-1 0 0 0,-1 1 0 0 0,0-1 0 0 0,0 1 0 0 0,0 0 0 0 0,0 0 0 0 0,-1 0 0 0 0,1 0 0 0 0,-1 0 0 0 0,1 0 0 0 0,-1 1 0 0 0,0-1 0 0 0,1 1 0 0 0,-1 0 0 0 0,0-1 0 0 0,0 1 0 0 0,0 1 0 0 0,0-1 0 0 0,0 0 0 0 0,0 1 0 0 0,0 0 0 0 0,-1-1 0 0 0,0 1 0 0 0,-1 1 0 0 0,1-1 0 0 0,-1 1 0 0 0,1 0 0 0 0,-1 0 0 0 0,1 0 0 0 0,0 1 0 0 0,-1 0 0 0 0,1 0 0 0 0,0 0 0 0 0,0 0 0 0 0,0 0 0 0 0,0 1 0 0 0,1 0 0 0 0,-1-1 0 0 0,1 2 0 0 0,0-1 0 0 0,0 0 0 0 0,0 1 0 0 0,0-1 0 0 0,0 1 0 0 0,1 0 0 0 0,-1 0 0 0 0,1 0 0 0 0,0 0 0 0 0,0 0 0 0 0,0 3 0 0 0,0-1 0 0 0,0 0 0 0 0,0 0 0 0 0,1 0 0 0 0,0 0 0 0 0,0 0 0 0 0,1 0 0 0 0,-1 0 0 0 0,1 0 0 0 0,1 0 0 0 0,-1 0 0 0 0,1 0 0 0 0,0 0 0 0 0,0-1 0 0 0,1 1 0 0 0,0 0 0 0 0,0 0 0 0 0,0-1 0 0 0,1 1 0 0 0,0-1 0 0 0,0 0 0 0 0,0 1 0 0 0,2 1 0 0 0,1-1 0 0 0,-1 1 0 0 0,1-1 0 0 0,0 0 0 0 0,1-1 0 0 0,-1 1 0 0 0,1-1 0 0 0,0 0 0 0 0,1-1 0 0 0,-1 0 0 0 0,4 1 0 0 0,10 4-92 0 0,0-1 0 0 0,1-1 0 0 0,0-2 0 0 0,0 0 0 0 0,0-1-1 0 0,1-1 1 0 0,-1-1 0 0 0,1-1 0 0 0,4-1 92 0 0,-23 0-281 0 0,1 0 1 0 0,-1 0-1 0 0,0-1 1 0 0,1 0-1 0 0,-1 1 1 0 0,0-2-1 0 0,3 0 281 0 0,11-4-1023 0 0</inkml:trace>
  <inkml:trace contextRef="#ctx0" brushRef="#br0" timeOffset="293.083">1189 1 17503 0 0,'0'0'399'0'0,"0"0"60"0"0,0 0 21 0 0,4 6 86 0 0,-2 14-548 0 0,-2-16-18 0 0,0-1-1 0 0,1 1 1 0 0,-1-1 0 0 0,1 1 0 0 0,0-1-1 0 0,0 1 1 0 0,1 2 1 0 0,-1-1 0 0 0,0 0 0 0 0,0 1 0 0 0,-1 0 0 0 0,1 3-1 0 0,-1-2 110 0 0,1-1-1 0 0,-1 0 1 0 0,1 1-1 0 0,2 2-109 0 0,6 28 1439 0 0,-2 0 0 0 0,2 28-1439 0 0,-5-33 610 0 0,-2-13-580 0 0,-2 1 1 0 0,0 0-1 0 0,-1 0 0 0 0,-1-1 0 0 0,-4 14-30 0 0,3-15 14 0 0,2-11-146 0 0,0-1-1 0 0,-1 1 1 0 0,1 0-1 0 0,-2 0 1 0 0,1-1-1 0 0,-2 3 133 0 0,-8 10-6739 0 0,5-10-142 0 0</inkml:trace>
  <inkml:trace contextRef="#ctx0" brushRef="#br0" timeOffset="557.887">1176 291 11976 0 0,'7'-1'64'0'0,"-3"1"29"0"0,0 0 0 0 0,1-1 0 0 0,-1 1 0 0 0,0-1 0 0 0,0 0 0 0 0,0 0 0 0 0,0-1 0 0 0,0 1 0 0 0,4-3-93 0 0,-5 3 45 0 0,1-1 1 0 0,0 1 0 0 0,0 0-1 0 0,0 0 1 0 0,0 0-1 0 0,0 1 1 0 0,0 0-1 0 0,0-1 1 0 0,0 1-46 0 0,13-1 1 0 0,-11 1-1 0 0,0 0 0 0 0,0 0 0 0 0,-1 1 0 0 0,1-1 0 0 0,0 1 0 0 0,3 2 0 0 0,24 1 0 0 0,-3-4 221 0 0,21 0 990 0 0,-33 0-201 0 0,1 0 1 0 0,-1-1 0 0 0,3-1-1011 0 0,30-1 1614 0 0,-3-3-1581 0 0,-37 4-33 0 0,-10 2 0 0 0,-1 0 0 0 0,0 0 0 0 0,0 0 0 0 0,1 0 0 0 0,-1-1 0 0 0,0 1 0 0 0,0 0 0 0 0,1 0 0 0 0,-1-1 0 0 0,0 1 0 0 0,0 0 0 0 0,0 0 0 0 0,0-1 0 0 0,0 1 0 0 0,1 0 0 0 0,-1 0 0 0 0,0-1 0 0 0,0 1 0 0 0,0 0 0 0 0,0-1 0 0 0,0 1 0 0 0,0 0 0 0 0,0 0 0 0 0,0-1 0 0 0,0 1 0 0 0,0 0 0 0 0,0-1 0 0 0,0 0 0 0 0,-1 0 0 0 0,1 0 0 0 0,-1 0 0 0 0,1 0 0 0 0,-1 0 0 0 0,1 0 0 0 0,-1 0 0 0 0,0 0 0 0 0,0 0 0 0 0,1 0 0 0 0,-1 0 0 0 0,0 0 0 0 0,0 0 0 0 0,0 1 0 0 0,0-1 0 0 0,0 0 0 0 0,0 1 0 0 0,0-1 0 0 0,0 1 0 0 0,0-1 0 0 0,0 1 0 0 0,0-1 0 0 0,-1 1 0 0 0,1 0 0 0 0,-1-1 0 0 0,-3 0 0 0 0,-1 0 0 0 0,1 0 0 0 0,-1 1 0 0 0,-5 0 0 0 0,-13 2 0 0 0,0 1 0 0 0,0 1 0 0 0,0 1 0 0 0,0 1 0 0 0,-21 9 0 0 0,28-9 296 0 0,0 1 0 0 0,0 1 0 0 0,1 0 0 0 0,0 1 0 0 0,0 0 0 0 0,1 2 0 0 0,-11 9-296 0 0,25-19 0 0 0,-1 1 0 0 0,1 0 0 0 0,0-1 0 0 0,0 1 0 0 0,-1 0 0 0 0,1 0 0 0 0,0 0 0 0 0,1 0 0 0 0,-1 0 0 0 0,0 0 0 0 0,1 0 0 0 0,-1 0 0 0 0,1 0 0 0 0,-1 0 0 0 0,1 1 0 0 0,0-1 0 0 0,0 0 0 0 0,0 0 0 0 0,0 0 0 0 0,0 0 0 0 0,1 1 0 0 0,-1-1 0 0 0,1 0 0 0 0,-1 0 0 0 0,1 0 0 0 0,0 0 0 0 0,0 0 0 0 0,-1 0 0 0 0,2 0 0 0 0,-1 0 0 0 0,0 0 0 0 0,0-1 0 0 0,0 1 0 0 0,1 0 0 0 0,-1-1 0 0 0,1 1 0 0 0,0-1 0 0 0,0 1 0 0 0,10 6 57 0 0,0-2-1 0 0,1 1 0 0 0,0-1 0 0 0,0-1 1 0 0,0-1-1 0 0,1 1 0 0 0,11 0-56 0 0,37 5-1280 0 0,-1-4-4805 0 0,-37-5-159 0 0</inkml:trace>
  <inkml:trace contextRef="#ctx0" brushRef="#br0" timeOffset="893.76">1856 267 17503 0 0,'-8'0'1588'0'0,"-3"-2"-1354"0"0,8 1-225 0 0,-1 1-1 0 0,0-1 0 0 0,1 1 0 0 0,-1 0 0 0 0,0 0 1 0 0,0 0-1 0 0,1 1 0 0 0,-1-1 0 0 0,0 1 0 0 0,-1 0-8 0 0,5 0 3 0 0,-11 1 62 0 0,0 2 0 0 0,1 0-1 0 0,-1 0 1 0 0,1 1 0 0 0,0 0 0 0 0,0 1-1 0 0,-8 6-64 0 0,15-10 90 0 0,-1 1-1 0 0,1-1 0 0 0,-1 1 1 0 0,1 0-1 0 0,0 0 0 0 0,0 1 1 0 0,0-1-1 0 0,0 1 0 0 0,1-1 1 0 0,0 1-1 0 0,-1 0 0 0 0,1 0 1 0 0,1 0-1 0 0,-1 0 0 0 0,0 0 1 0 0,1 0-1 0 0,0 1 0 0 0,0 1-89 0 0,-1 6-78 0 0,1-6 235 0 0,0-1 0 0 0,1 1 0 0 0,0-1-1 0 0,0 6-156 0 0,0-9 60 0 0,0 0-1 0 0,1 0 1 0 0,-1 0-1 0 0,1 0 0 0 0,-1-1 1 0 0,1 1-1 0 0,0 0 1 0 0,0 0-1 0 0,0 0 0 0 0,0-1 1 0 0,0 1-1 0 0,0-1 1 0 0,1 1-1 0 0,-1-1 0 0 0,1 2-59 0 0,6 4 108 0 0,1 0 0 0 0,0-1 0 0 0,0 0 0 0 0,0-1 0 0 0,0 0 0 0 0,11 4-108 0 0,1 0-20 0 0,2-1 0 0 0,15 2 20 0 0,-13-4-250 0 0,1-1 0 0 0,0-2-1 0 0,-1 0 1 0 0,1-2-1 0 0,20-2 251 0 0,-41 1-368 0 0,0 0-1 0 0,0-1 0 0 0,0 0 0 0 0,0 0 0 0 0,0-1 0 0 0,-1 0 1 0 0,1 1-1 0 0,0-2 369 0 0,16-6-1534 0 0</inkml:trace>
  <inkml:trace contextRef="#ctx0" brushRef="#br0" timeOffset="1169.642">2223 13 6448 0 0,'0'0'498'0'0,"0"2"-327"0"0,-5 5 421 0 0,4-6-326 0 0,0 0 0 0 0,1-1 0 0 0,-1 1 0 0 0,1 0 0 0 0,-1 0 0 0 0,1 0 0 0 0,-1-1 0 0 0,1 1 0 0 0,0 0 0 0 0,-1 0 0 0 0,1 0 0 0 0,0 0 1 0 0,0 0-1 0 0,-1-1 0 0 0,1 1 0 0 0,0 0 0 0 0,0 0 0 0 0,0 0 0 0 0,0 0 0 0 0,0 0 0 0 0,0 0 0 0 0,0 0 0 0 0,1 0 0 0 0,-1 0 0 0 0,0-1 0 0 0,1 1 0 0 0,-1 1-266 0 0,3 7 1232 0 0,0 1 1 0 0,0 1-1 0 0,0 7-1232 0 0,0-6 55 0 0,-1 0-1 0 0,5 10-54 0 0,11 29 1022 0 0,27 68 1465 0 0,-31-84-1833 0 0,-2 0-1 0 0,0 5-653 0 0,7 23 1445 0 0,-18-59-1576 0 0,0 0 0 0 0,-1 0 0 0 0,1 1 0 0 0,-1-1 0 0 0,0 0 0 0 0,0 0-1 0 0,0 0 1 0 0,-1 0 0 0 0,1 0 0 0 0,-1 0 0 0 0,0 0 0 0 0,-1 0 0 0 0,1 0 0 0 0,0 0 0 0 0,-2 1 131 0 0,3-5-64 0 0,0 0-1 0 0,0 1 1 0 0,0-1 0 0 0,0 0 0 0 0,-1 1 0 0 0,1-1 0 0 0,0 0 0 0 0,0 0 0 0 0,0 1 0 0 0,-1-1-1 0 0,1 0 1 0 0,0 0 0 0 0,0 0 0 0 0,-1 1 0 0 0,1-1 0 0 0,0 0 0 0 0,-1 0 0 0 0,1 0 0 0 0,0 0 0 0 0,-1 0-1 0 0,1 0 1 0 0,0 0 0 0 0,-1 0 0 0 0,1 1 0 0 0,0-1 0 0 0,-1 0 0 0 0,1 0 0 0 0,0 0 0 0 0,-1 0 0 0 0,1-1-1 0 0,0 1 65 0 0,-2 0-768 0 0,-8 0-6605 0 0</inkml:trace>
  <inkml:trace contextRef="#ctx0" brushRef="#br0" timeOffset="1440.341">2082 273 17503 0 0,'6'-4'858'0'0,"1"0"-742"0"0,1 0 1 0 0,-1 1 0 0 0,0 0-1 0 0,1 0 1 0 0,0 1-1 0 0,0 0 1 0 0,0 0 0 0 0,-1 1-1 0 0,3 0-116 0 0,26-6 13 0 0,14-4-197 0 0,1 1 0 0 0,7 2 184 0 0,-32 6-73 0 0,19 2 73 0 0,-23 0-721 0 0,1-1-1 0 0,15-3 722 0 0,-24 2-765 0 0,-4 2-9 0 0</inkml:trace>
  <inkml:trace contextRef="#ctx0" brushRef="#br0" timeOffset="1661.484">2533 254 15576 0 0,'0'0'356'0'0,"0"0"49"0"0,0 2 20 0 0,6 29 100 0 0,-5-11-45 0 0,1 0 0 0 0,0-1 0 0 0,2 1 0 0 0,0-1 0 0 0,1 0 0 0 0,1 0 0 0 0,0 0 0 0 0,2-1 0 0 0,8 17-480 0 0,-12-29 116 0 0,0 0 0 0 0,0 0 0 0 0,0 0-1 0 0,0-1 1 0 0,1 0 0 0 0,0 1 0 0 0,4 1-116 0 0,-8-5-61 0 0,1 0 1 0 0,0-1 0 0 0,0 0-1 0 0,0 1 1 0 0,0-1-1 0 0,0 0 1 0 0,0 0 0 0 0,0 0-1 0 0,0 0 1 0 0,1-1 0 0 0,-1 1-1 0 0,0 0 1 0 0,0-1-1 0 0,1 0 1 0 0,-1 0 0 0 0,0 1-1 0 0,1-1 1 0 0,-1 0 0 0 0,0-1-1 0 0,1 1 1 0 0,-1 0-1 0 0,0-1 1 0 0,1 1 0 0 0,-1-1 60 0 0,0-1-2088 0 0,1-5-4833 0 0</inkml:trace>
  <inkml:trace contextRef="#ctx0" brushRef="#br0" timeOffset="1886.94">2717 124 15664 0 0,'0'0'356'0'0,"0"-2"49"0"0,0-13 405 0 0,0 13-650 0 0,0 2-10 0 0,0 0 18 0 0,0 0 6 0 0,0 0-175 0 0,0 0 0 0 0,0 0-1 0 0,0 0 1 0 0,0 0-1 0 0,1 0 1 0 0,-1 0-1 0 0,0 0 1 0 0,0 0 0 0 0,0 0-1 0 0,0 0 1 0 0,0 0-1 0 0,0 0 1 0 0,0 0-1 0 0,0 0 1 0 0,0 0-1 0 0,0 0 1 0 0,0-1 0 0 0,0 1-1 0 0,0 0 1 0 0,0 0-1 0 0,0 0 1 0 0,0 0-1 0 0,0 0 1 0 0,0 0-1 0 0,0 0 1 0 0,0 0 0 0 0,0 0-1 0 0,0 0 1 0 0,0 0-1 0 0,0 0 1 0 0,0 0-1 0 0,0 0 1 0 0,0 0 0 0 0,0 0-1 0 0,0 0 1 0 0,0 0-1 0 0,0 0 1 0 0,0 0-1 0 0,0-1 1 0 0,0 1-1 0 0,-1 0 1 0 0,1 0 0 0 0,0 0-1 0 0,0 0 1 0 0,0 0-1 0 0,0 0 1 0 0,0 0-1 0 0,0 0 1 0 0,0 0-1 0 0,0 0 1 0 0,0 0 0 0 0,0 0-1 0 0,0 0 1 0 0,0 0-1 0 0,0 0 1 0 0,0 0-1 0 0,0 0 1 0 0,0 0 0 0 0,0 0-1 0 0,0 0 1 0 0,0 0-1 0 0,0 0 1 0 0,-1 0 1 0 0,2 0-12 0 0,0 1 0 0 0,-1-1-1 0 0,1 0 1 0 0,-1 0 0 0 0,1 1 0 0 0,0-1 0 0 0,-1 1 0 0 0,1-1 0 0 0,-1 0-1 0 0,1 1 1 0 0,-1-1 0 0 0,0 1 0 0 0,1-1 0 0 0,-1 1 0 0 0,1 0 0 0 0,-1-1-1 0 0,0 1 1 0 0,1-1 0 0 0,-1 1 0 0 0,0 0 0 0 0,0-1 0 0 0,0 1 0 0 0,1-1-1 0 0,-1 1 1 0 0,0 0 12 0 0,0 0-48 0 0,0 0-1 0 0,1 0 1 0 0,-1 0-1 0 0,0 0 1 0 0,1 0-1 0 0,0 0 1 0 0,-1 0-1 0 0,1 0 1 0 0,-1 0-1 0 0,1 0 1 0 0,0 0-1 0 0,0 0 1 0 0,-1 0-1 0 0,1-1 1 0 0,0 1-1 0 0,0 0 1 0 0,0 0 48 0 0,9 5-4044 0 0,0-1-1381 0 0</inkml:trace>
  <inkml:trace contextRef="#ctx0" brushRef="#br0" timeOffset="2244.483">3082 165 17503 0 0,'-2'-1'399'0'0,"-6"-1"-14"0"0,4 1-283 0 0,0 0-1 0 0,1 0 1 0 0,-1 0 0 0 0,0 1 0 0 0,1 0 0 0 0,-1-1 0 0 0,0 1 0 0 0,0 0 0 0 0,0 1 0 0 0,1-1-1 0 0,-4 1-101 0 0,-3 2 3 0 0,-1 0-1 0 0,1 0 0 0 0,1 0 1 0 0,-1 2-1 0 0,0-1 0 0 0,1 1 0 0 0,-6 4-2 0 0,0 1 14 0 0,-1-1 0 0 0,-4 1-14 0 0,9-5 282 0 0,1 0 1 0 0,-1 1-1 0 0,1 1 1 0 0,0 0-1 0 0,-8 7-282 0 0,10-7 337 0 0,1 0-418 0 0,-1 0 0 0 0,1 1 1 0 0,1-1-1 0 0,-1 2 81 0 0,6-7 17 0 0,-1 0 1 0 0,1 0-1 0 0,0 1 1 0 0,-1-1-1 0 0,1 0 1 0 0,1 1-1 0 0,-1-1 1 0 0,0 0-1 0 0,0 1 1 0 0,1-1-1 0 0,-1 1 1 0 0,1-1-1 0 0,0 1 0 0 0,0-1 1 0 0,0 1-1 0 0,0-1 1 0 0,0 1-1 0 0,1 1-17 0 0,0-1-1 0 0,0-1-1 0 0,0 1 0 0 0,1-1 0 0 0,-1 0 0 0 0,0 0 1 0 0,1 0-1 0 0,0 0 0 0 0,-1 0 0 0 0,1 0 0 0 0,0 0 1 0 0,0 0-1 0 0,0-1 0 0 0,0 1 0 0 0,0-1 0 0 0,1 1 1 0 0,-1-1-1 0 0,0 0 0 0 0,1 0 0 0 0,-1 0 1 0 0,1 0-1 0 0,-1 0 0 0 0,1-1 0 0 0,-1 1 0 0 0,1-1 1 0 0,-1 0-1 0 0,1 1 0 0 0,0-1 0 0 0,-1 0 0 0 0,3-1 2 0 0,7-2-197 0 0,1-1 0 0 0,-1 0-1 0 0,1-1 1 0 0,-1-1 0 0 0,-1 0-1 0 0,1 0 1 0 0,2-3 197 0 0,5-2-295 0 0,18-11 260 0 0,-4 2-559 0 0,14-5 594 0 0,-37 20-316 0 0,-1 1-1 0 0,1 1 1 0 0,0-1-1 0 0,1 2 0 0 0,-1-1 1 0 0,0 1-1 0 0,4 0 317 0 0,-12 2 49 0 0,1 0 1 0 0,-1 0-1 0 0,0 1 0 0 0,0-1 0 0 0,1 0 1 0 0,-1 1-1 0 0,0-1 0 0 0,0 1 0 0 0,1 0 1 0 0,-1 0-1 0 0,0 0 0 0 0,0 0 0 0 0,0 0 1 0 0,0 0-1 0 0,0 0 0 0 0,0 1 1 0 0,0-1-1 0 0,-1 1 0 0 0,1-1 0 0 0,-1 1 1 0 0,1 0-1 0 0,-1 0 0 0 0,1-1 0 0 0,-1 1 1 0 0,0 0-1 0 0,0 0 0 0 0,0 1-49 0 0,4 6 323 0 0,-1 1 0 0 0,-1 0-1 0 0,0 0 1 0 0,0 0 0 0 0,0 4-323 0 0,-1-4-203 0 0,15 94 275 0 0,-14-85 142 0 0,-1 0 0 0 0,-1 0 0 0 0,-1 4-214 0 0,0-22 350 0 0,0-1-24 0 0,0 0-112 0 0,0 0-43 0 0,0 0-10 0 0,0-15-65 0 0,1 7-219 0 0,0 0 0 0 0,1 0-1 0 0,0 1 1 0 0,0-1 0 0 0,1 1-1 0 0,0-1 1 0 0,0 1 0 0 0,1 0-1 0 0,0 0 1 0 0,0 0 0 0 0,1 1-1 0 0,3-4 124 0 0,-2 1-52 0 0,1 1-1 0 0,0 0 0 0 0,0 0 0 0 0,1 1 0 0 0,0 0 1 0 0,0 1-1 0 0,1-1 0 0 0,-1 1 0 0 0,1 1 0 0 0,1 0 1 0 0,-1 0-1 0 0,1 1 0 0 0,0 0 0 0 0,0 1 0 0 0,0 0 53 0 0,-4 2 63 0 0,-1 1-1 0 0,1 0 1 0 0,-1 0 0 0 0,0 1-1 0 0,1-1 1 0 0,-1 1-1 0 0,0 0 1 0 0,2 1-63 0 0,1 0 131 0 0,-5-1-84 0 0,0 0 0 0 0,0 0 0 0 0,-1 1 0 0 0,1-1 0 0 0,0 1 0 0 0,0 0 0 0 0,-1 0 0 0 0,1 0 0 0 0,-1 0-1 0 0,0 0 1 0 0,0 0 0 0 0,0 1 0 0 0,0-1 0 0 0,0 1 0 0 0,1 1-47 0 0,2 4 55 0 0,0 0 1 0 0,-1 0-1 0 0,-1 0 1 0 0,4 8-56 0 0,10 29 0 0 0,-8-20-171 0 0,0 0 0 0 0,-2 0-1 0 0,1 5 172 0 0,-7-10-316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5:00.5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36 255 11976 0 0,'0'0'922'0'0,"-10"0"3429"0"0,8 2-4150 0 0,0 0 0 0 0,1-1 1 0 0,-1 1-1 0 0,1 0 0 0 0,0 0 1 0 0,0 0-1 0 0,0 0 0 0 0,0 0 1 0 0,0 0-1 0 0,0 1 0 0 0,0-1 1 0 0,1 0-1 0 0,-1 0 0 0 0,1 1-201 0 0,-2 4 253 0 0,0 0 0 0 0,1 0 0 0 0,0 0 0 0 0,1 2-253 0 0,-2 46 1393 0 0,1-24-841 0 0,1 1 1 0 0,1-1 0 0 0,2 5-553 0 0,-1-36 7 0 0,-1 0 0 0 0,1 0 0 0 0,0 0 0 0 0,-1 0 0 0 0,1-1 0 0 0,-1 1-1 0 0,1-1 1 0 0,-1 1 0 0 0,1-1 0 0 0,0 1-7 0 0,2-4-48 0 0,0 0-1 0 0,0 0 0 0 0,0 0 0 0 0,-1 0 1 0 0,1 0-1 0 0,-1-1 0 0 0,0 1 0 0 0,0-1 1 0 0,-1 0-1 0 0,1 0 0 0 0,0-2 49 0 0,7-13-192 0 0,9-22-391 0 0,-15 31 386 0 0,0 1-1 0 0,1-1 0 0 0,4-4 198 0 0,79-136-1836 0 0,-79 134 1640 0 0,10-12-398 0 0,1 0-1 0 0,17-17 595 0 0,-18 22-99 0 0,-15 19 103 0 0,1 0 0 0 0,-1 0 0 0 0,1 1 0 0 0,0-1 0 0 0,1 1 0 0 0,0-1-4 0 0,-4 4 61 0 0,0 0-1 0 0,1-1 1 0 0,-1 1 0 0 0,0 0 0 0 0,0 0-1 0 0,0 0 1 0 0,1 0 0 0 0,-1 1 0 0 0,1-1-1 0 0,-1 1 1 0 0,0-1 0 0 0,1 1-1 0 0,-1 0 1 0 0,1 0 0 0 0,-1 0 0 0 0,1 0-1 0 0,0 1-60 0 0,-2 0 38 0 0,0 0-1 0 0,0 0 1 0 0,0 0-1 0 0,-1 0 0 0 0,1 0 1 0 0,0 1-1 0 0,-1-1 0 0 0,1 0 1 0 0,-1 1-1 0 0,1-1 1 0 0,-1 0-1 0 0,0 1 0 0 0,1-1 1 0 0,-1 2-38 0 0,0-1 59 0 0,4 24 224 0 0,0 0-1 0 0,-2 0 1 0 0,-2 0-1 0 0,0 1 0 0 0,-1-1 1 0 0,-3 6-283 0 0,0 36 122 0 0,0-23 13 0 0,-2-1 0 0 0,-2 4-135 0 0,-2 12 54 0 0,-13 37 110 0 0,6 7 232 0 0,-7 54 376 0 0,15-97-772 0 0,6-44 0 0 0,0 1 0 0 0,0-1 0 0 0,2 1 0 0 0,0 0 0 0 0,2-1 0 0 0,1 18 0 0 0,0-19-64 0 0,0-6 6 0 0,-1 1-1 0 0,2-1 1 0 0,0 2 58 0 0,-3-10-131 0 0,1 0 0 0 0,-1 0 1 0 0,1 0-1 0 0,0-1 0 0 0,0 1 1 0 0,0 0-1 0 0,0 0 0 0 0,0-1 0 0 0,0 1 1 0 0,1 0-1 0 0,-1-1 0 0 0,0 1 1 0 0,1-1-1 0 0,0 0 0 0 0,-1 1 1 0 0,1-1-1 0 0,-1 0 0 0 0,2 0 131 0 0,7 2-1640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5:01.9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0 120 2760 0 0,'3'-3'131'0'0,"0"0"-1"0"0,-1 0 1 0 0,0 0 0 0 0,0 0 0 0 0,0 0-1 0 0,0-1 1 0 0,0 1 0 0 0,0-1-1 0 0,-1 1 1 0 0,0-1 0 0 0,0 0 0 0 0,1-1-131 0 0,4-12 3780 0 0,1-2 520 0 0,9-18 1972 0 0,-15 36-5344 0 0,-1 1-68 0 0,0 0-18 0 0,0 0-83 0 0,0 0-343 0 0,0 0-155 0 0,5 10-126 0 0,0 1 0 0 0,-1 1-1 0 0,-1-1 1 0 0,0 1 0 0 0,0-1 0 0 0,-1 1-1 0 0,-1 0-134 0 0,2 22 440 0 0,-2 27-440 0 0,-1-50 60 0 0,7 203 101 0 0,-6-190-133 0 0,1 1 0 0 0,2-1 0 0 0,0 0 0 0 0,2 0 0 0 0,0 0 0 0 0,4 6-28 0 0,-3-18-2389 0 0,-7-12 1090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5:01.2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73 2304 0 0,'1'-1'637'0'0,"1"-1"357"0"0,-1 0 0 0 0,1 0 1 0 0,-1 0-1 0 0,1 1 0 0 0,0-1 0 0 0,0 1 0 0 0,0-1 0 0 0,1 1-994 0 0,19-9 4428 0 0,-8 6-3143 0 0,1 1 0 0 0,7 0-1285 0 0,-2 0 226 0 0,35-6 950 0 0,17 3-1176 0 0,31-5 369 0 0,-71 7-883 0 0,0 2-1 0 0,7 1 515 0 0,-9 1-1451 0 0</inkml:trace>
  <inkml:trace contextRef="#ctx0" brushRef="#br0" timeOffset="226.184">127 165 16152 0 0,'-4'1'246'0'0,"-12"-2"1230"0"0,11-1-1371 0 0,4 2 285 0 0,1 0 115 0 0,0 0 20 0 0,129-6 2052 0 0,2-1-2883 0 0,6 7-1514 0 0,-100 0-1327 0 0,12-2 3147 0 0,-40 2-282 0 0,40-4-1491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59.8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162 301 19351 0 0,'0'0'439'0'0,"-12"-4"1065"0"0,9 4-1494 0 0,1-1-1 0 0,-1 0 1 0 0,0 0 0 0 0,0 1-1 0 0,0 0 1 0 0,1-1 0 0 0,-1 1-1 0 0,0 0 1 0 0,0 1-1 0 0,0-1 1 0 0,0 0 0 0 0,1 1-1 0 0,-1 0 1 0 0,0-1 0 0 0,0 1-1 0 0,1 0 1 0 0,-1 0 0 0 0,1 1-1 0 0,-1-1 1 0 0,0 1-10 0 0,-3 1-2 0 0,1 1 0 0 0,-1 0 0 0 0,1 0 0 0 0,0 0 0 0 0,0 1 0 0 0,1-1 0 0 0,-1 1 0 0 0,-2 4 2 0 0,-5 6-1 0 0,9-11 95 0 0,0 0-1 0 0,0 0 0 0 0,0 1 0 0 0,0-1 0 0 0,1 0 0 0 0,-1 1 1 0 0,1 0-1 0 0,0 0 0 0 0,1-1 0 0 0,-2 5-93 0 0,2-4 135 0 0,0-1 1 0 0,1 1-1 0 0,-1 0 0 0 0,1-1 0 0 0,0 1 1 0 0,0-1-1 0 0,0 1 0 0 0,1 0-135 0 0,0-3 2 0 0,-1 0 0 0 0,1 0 0 0 0,0 1 1 0 0,-1-1-1 0 0,1 0 0 0 0,0 0 0 0 0,0 0 0 0 0,1 0 0 0 0,-1 0 0 0 0,0-1 0 0 0,1 1 0 0 0,-1 0 0 0 0,1 0 0 0 0,0-1 0 0 0,-1 1 0 0 0,1-1 0 0 0,1 1-2 0 0,0 0 0 0 0,1 0 0 0 0,-1-1 0 0 0,1 1 0 0 0,0-1 0 0 0,-1 0 0 0 0,1 0 0 0 0,0 0 0 0 0,0-1 0 0 0,0 1 0 0 0,0-1 0 0 0,0 0 0 0 0,3 0 0 0 0,9-1 0 0 0,-1-1 0 0 0,9-2 0 0 0,-9 1-25 0 0,-2-1 0 0 0,1 0 0 0 0,0 0 0 0 0,-1-2 0 0 0,0 0 0 0 0,0 0 0 0 0,0-1 0 0 0,-1-1 0 0 0,0 0-1 0 0,0-1 1 0 0,-1 0 0 0 0,-1 0 0 0 0,1-1 0 0 0,-1-1 0 0 0,-1 0 0 0 0,3-5 25 0 0,-10 13-43 0 0,0 0 0 0 0,0-1 0 0 0,-1 1 0 0 0,1-1 0 0 0,-1 1 0 0 0,0-1 0 0 0,0 0 0 0 0,0 1 0 0 0,-1-1 0 0 0,1 0 0 0 0,-1 0 0 0 0,0 0 0 0 0,0 1 0 0 0,0-1 0 0 0,0 0 0 0 0,-1 0 0 0 0,0 0 0 0 0,0 1 0 0 0,0-1 0 0 0,0 0 0 0 0,0 1 0 0 0,-1-1 0 0 0,0 1 0 0 0,1 0 0 0 0,-1-1 0 0 0,0 1 0 0 0,-1 0 0 0 0,1 0 0 0 0,-1 0 0 0 0,1 0 0 0 0,-1 1 0 0 0,0-1 0 0 0,0 1 0 0 0,0 0 0 0 0,0-1 0 0 0,0 1 0 0 0,-1 0 43 0 0,-3-1 8 0 0,0-1-1 0 0,0 1 0 0 0,-1 1 0 0 0,1-1 0 0 0,0 1 1 0 0,-1 1-1 0 0,0-1 0 0 0,-2 1-7 0 0,6 1 118 0 0,-1-1 0 0 0,0 1 0 0 0,1 0 0 0 0,-1 0 0 0 0,1 1 0 0 0,-1 0-1 0 0,1-1 1 0 0,-1 1 0 0 0,1 1 0 0 0,0-1 0 0 0,-1 1 0 0 0,1 0 0 0 0,0-1 0 0 0,0 2 0 0 0,-1-1-118 0 0,4-1 16 0 0,0 1 1 0 0,0-1-1 0 0,-1 0 1 0 0,1 0-1 0 0,0 1 1 0 0,0-1-1 0 0,0 1 1 0 0,0-1-1 0 0,0 1 1 0 0,0 0-17 0 0,-5 9 0 0 0,6-11 0 0 0,-1 1 0 0 0,1-1 0 0 0,-1 1 0 0 0,1 0 0 0 0,-1 0 0 0 0,1-1 0 0 0,0 1 0 0 0,-1 0 0 0 0,1 0 0 0 0,0-1 0 0 0,0 1 0 0 0,0 0 0 0 0,-1 0 0 0 0,1 0 0 0 0,0-1 0 0 0,0 1 0 0 0,0 0 0 0 0,0 0 0 0 0,0 0 0 0 0,1 0 0 0 0,5 6 0 0 0,-4-6 0 0 0,1 2 0 0 0,1 0 0 0 0,-1-1 0 0 0,1 1 0 0 0,0-1 0 0 0,0 0 0 0 0,0 0 0 0 0,0 0 0 0 0,0 0 0 0 0,0-1 0 0 0,0 0 0 0 0,0 0 0 0 0,1 0 0 0 0,-1 0 0 0 0,0-1 0 0 0,1 1 0 0 0,0-1 0 0 0,14 0 0 0 0,0 0 0 0 0,1-1 0 0 0,0-1 0 0 0,-15 1 0 0 0,21-1-43 0 0,9-2-1035 0 0,10-3 1078 0 0,-33 5-171 0 0,-1-1 0 0 0,1 0 0 0 0,-1-1 0 0 0,1-1 0 0 0,6-3 171 0 0,11-8-364 0 0,0-2 0 0 0,-1 0 0 0 0,-1-2 0 0 0,4-5 364 0 0,-25 20-35 0 0,0-1-1 0 0,0-1 0 0 0,0 1 0 0 0,-1-1 1 0 0,0 0-1 0 0,0 0 0 0 0,-1 0 0 0 0,0-1 1 0 0,0 0-1 0 0,-1 1 0 0 0,0-1 0 0 0,-1 0 0 0 0,1-1 1 0 0,-1 1-1 0 0,-1 0 0 0 0,0-1 0 0 0,0-1 36 0 0,-1 9 4 0 0,0-1 0 0 0,0 1 0 0 0,0-1 0 0 0,-1 1 0 0 0,1-1-1 0 0,0 1 1 0 0,-1-1 0 0 0,0 1 0 0 0,1 0 0 0 0,-1-1-1 0 0,0 1 1 0 0,1-1 0 0 0,-1 1 0 0 0,0 0 0 0 0,0 0 0 0 0,0 0-1 0 0,0-1 1 0 0,0 1 0 0 0,-1 0 0 0 0,1 0 0 0 0,0 1 0 0 0,0-1-1 0 0,-1 0 1 0 0,1 0 0 0 0,0 1 0 0 0,-1-1 0 0 0,1 0-1 0 0,-2 1-3 0 0,2-1 79 0 0,-1 0-1 0 0,0 1 0 0 0,0 0 0 0 0,0-1 0 0 0,0 1 0 0 0,1 0 1 0 0,-1 0-1 0 0,0 0 0 0 0,0 0 0 0 0,0 0 0 0 0,0 1 0 0 0,0-1 1 0 0,1 0-1 0 0,-1 1 0 0 0,0 0 0 0 0,0-1 0 0 0,1 1 0 0 0,-1 0 1 0 0,0 0-1 0 0,1 0 0 0 0,-1 0 0 0 0,-1 1-78 0 0,0 0 14 0 0,0 1 0 0 0,1 0-1 0 0,-1 0 1 0 0,0 1 0 0 0,1-1 0 0 0,0 0-1 0 0,0 1 1 0 0,0 0 0 0 0,0-1 0 0 0,0 1 0 0 0,1 0-1 0 0,-1 2-13 0 0,-2 6 37 0 0,1 0-1 0 0,0 1 1 0 0,1-1-1 0 0,0 1 1 0 0,1-1 0 0 0,0 1-1 0 0,1 0-36 0 0,1 33 1220 0 0,4 14-1220 0 0,-2-31 339 0 0,17 163-2082 0 0,-9-51 1727 0 0,-6-84 643 0 0,-2 17-627 0 0,-3-56 80 0 0,-1 0 0 0 0,0 1 0 0 0,-2-1 0 0 0,0-1 0 0 0,-1 1 0 0 0,-2 5-80 0 0,3-15-184 0 0,-8 23-6281 0 0,1-15-416 0 0</inkml:trace>
  <inkml:trace contextRef="#ctx0" brushRef="#br0" timeOffset="288.744">358 522 15664 0 0,'3'-1'181'0'0,"1"0"0"0"0,-1 0 0 0 0,1 1 1 0 0,0-1-1 0 0,0 1 0 0 0,-1 0 1 0 0,1-1-1 0 0,0 2 0 0 0,0-1 0 0 0,0 0-181 0 0,40 9-175 0 0,-9-1 233 0 0,29-1 243 0 0,1-2 0 0 0,0-3-1 0 0,-1-3 1 0 0,43-7-301 0 0,-68 5-4482 0 0,-1 1-1566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4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7 171 15664 0 0,'0'0'48'0'0,"0"0"0"0"0,0 0 1 0 0,-1 0-1 0 0,1 0 1 0 0,0 0-1 0 0,-1 0 1 0 0,1 0-1 0 0,0 0 1 0 0,-1 0-1 0 0,1 1 1 0 0,0-1-1 0 0,0 0 1 0 0,-1 0-1 0 0,1 0 0 0 0,0 0 1 0 0,0 1-1 0 0,-1-1 1 0 0,1 0-1 0 0,0 0 1 0 0,0 0-1 0 0,0 1 1 0 0,-1-1-1 0 0,1 0 1 0 0,0 0-1 0 0,0 1 1 0 0,0-1-1 0 0,0 0 0 0 0,0 0 1 0 0,-1 1-1 0 0,1-1 1 0 0,0 0-49 0 0,0 13 366 0 0,9 16-642 0 0,-7-25 403 0 0,48 134 1913 0 0,-49-134-2005 0 0,0 0-1 0 0,0 1 0 0 0,0-1 0 0 0,-1 1 0 0 0,1 1-34 0 0,-1-3 127 0 0,0 0 0 0 0,1 0 0 0 0,-1 0 0 0 0,1 0 0 0 0,-1 0 0 0 0,1-1 0 0 0,0 1-1 0 0,0 0 1 0 0,0 0 0 0 0,1 0-127 0 0,-2-2 26 0 0,3 5 373 0 0,-1 10-216 0 0,-1-13 216 0 0,0-1-1578 0 0,-1 0-5012 0 0,0-2-53 0 0</inkml:trace>
  <inkml:trace contextRef="#ctx0" brushRef="#br0" timeOffset="308.213">21 88 17503 0 0,'0'0'384'0'0,"0"0"88"0"0,0 0 8 0 0,0 0 8 0 0,0 0-392 0 0,0 0-96 0 0,0 0 0 0 0,0 0 0 0 0,-7 0 0 0 0,7 0 0 0 0,0 0 0 0 0,0 0 0 0 0,-7 2-384 0 0,7-2-104 0 0,0 0-24 0 0,0 0-4367 0 0,3 10-881 0 0</inkml:trace>
  <inkml:trace contextRef="#ctx0" brushRef="#br0" timeOffset="588.857">276 105 11976 0 0,'11'1'1274'0'0,"-3"1"-1046"0"0,0 1-1 0 0,1-1 1 0 0,-1-1-1 0 0,0 1 1 0 0,0-1-1 0 0,1-1 1 0 0,-1 0-1 0 0,1 0-227 0 0,14 1 242 0 0,15 2-211 0 0,64 2 2001 0 0,-99-5-2032 0 0,0 0 0 0 0,0 1 0 0 0,0-1 0 0 0,0 0 0 0 0,0 1 0 0 0,0 0 0 0 0,0 0 0 0 0,0 0 0 0 0,0 0 0 0 0,0 0 0 0 0,2 2 0 0 0,-4-2 0 0 0,0-1 0 0 0,-1 1 0 0 0,1-1 0 0 0,0 1 0 0 0,-1 0 0 0 0,1 0 0 0 0,0-1 0 0 0,-1 1 0 0 0,1 0 0 0 0,-1 0 0 0 0,0-1 0 0 0,1 1 0 0 0,-1 0 0 0 0,1 0 0 0 0,-1 0 0 0 0,0 0 0 0 0,0 0 0 0 0,0 0 0 0 0,1 0 0 0 0,-1 0 0 0 0,0 0 0 0 0,0 0 0 0 0,0-1 0 0 0,0 1 0 0 0,-1 0 0 0 0,1 0 0 0 0,0 0 0 0 0,0 0 0 0 0,0 0 0 0 0,-1 0 0 0 0,1 0 0 0 0,-1 0 0 0 0,1-1 0 0 0,0 1 0 0 0,-1 0 0 0 0,0 0 0 0 0,1 0 0 0 0,-1-1 0 0 0,0 2 0 0 0,-7 7 0 0 0,0 0 0 0 0,0 0 0 0 0,-1-1 0 0 0,0 0 0 0 0,0 0 0 0 0,-1-1 0 0 0,-6 3 0 0 0,-2 2 0 0 0,-15 15 0 0 0,-101 104 0 0 0,113-107 0 0 0,21-24 0 0 0,0 0 0 0 0,0 0 0 0 0,0 1 0 0 0,0-1 0 0 0,0 0 0 0 0,0 0 0 0 0,0 1 0 0 0,-1-1 0 0 0,1 0 0 0 0,0 1 0 0 0,0-1 0 0 0,0 0 0 0 0,0 0 0 0 0,0 1 0 0 0,0-1 0 0 0,0 0 0 0 0,0 0 0 0 0,1 1 0 0 0,-1-1 0 0 0,0 0 0 0 0,0 1 0 0 0,0-1 0 0 0,0 0 0 0 0,0 0 0 0 0,0 1 0 0 0,0-1 0 0 0,1 0 0 0 0,-1 0 0 0 0,0 0 0 0 0,0 1 0 0 0,0-1 0 0 0,1 0 0 0 0,-1 0 0 0 0,0 0 0 0 0,0 1 0 0 0,0-1 0 0 0,1 0 0 0 0,-1 0 0 0 0,0 0 0 0 0,0 0 0 0 0,1 0-1 0 0,-1 0 1 0 0,0 0 0 0 0,0 0 0 0 0,1 1 0 0 0,-1-1 0 0 0,0 0 0 0 0,1 0 0 0 0,-1 0 0 0 0,0 0 0 0 0,1 0 0 0 0,13 2 444 0 0,70-1 1161 0 0,30 4-1605 0 0,-44-1 464 0 0,-28 0-1812 0 0,-12-4-3111 0 0,-11 0-1589 0 0</inkml:trace>
  <inkml:trace contextRef="#ctx0" brushRef="#br0" timeOffset="930.249">1152 181 17503 0 0,'-12'-5'564'0'0,"9"4"-430"0"0,1 0 0 0 0,-1-1 0 0 0,0 2 0 0 0,0-1 0 0 0,1 0 0 0 0,-1 1 0 0 0,0-1 0 0 0,0 1 0 0 0,0 0 0 0 0,-1 0-134 0 0,-12 0 2 0 0,-1 0-1 0 0,1 2 0 0 0,-1 0 0 0 0,1 1 0 0 0,-1 0 0 0 0,1 2 0 0 0,1 0 1 0 0,-1 0-1 0 0,1 2 0 0 0,0 0 0 0 0,0 0 0 0 0,0 2 0 0 0,1 0 0 0 0,-1 1-1 0 0,-1 2-34 0 0,1 1 0 0 0,0 0-1 0 0,0 1 1 0 0,-2 4 34 0 0,13-13 134 0 0,0 0 1 0 0,0 0 0 0 0,1 0-1 0 0,-1 1 1 0 0,1-1 0 0 0,1 1-1 0 0,-1 0 1 0 0,1-1 0 0 0,0 1 0 0 0,0 1-1 0 0,1-1 1 0 0,0 0 0 0 0,0 0-1 0 0,0 0 1 0 0,1 3-135 0 0,0-7 4 0 0,0-1-1 0 0,0 1 1 0 0,0-1-1 0 0,0 1 1 0 0,0-1-1 0 0,0 0 1 0 0,1 1 0 0 0,-1-1-1 0 0,1 1 1 0 0,-1-1-1 0 0,1 1 1 0 0,0-1 0 0 0,-1 0-1 0 0,1 0 1 0 0,0 1-1 0 0,0-1 1 0 0,0 0-1 0 0,0 0 1 0 0,0 0 0 0 0,0 0-1 0 0,0 0 1 0 0,0 0-1 0 0,1 0 1 0 0,-1 0-1 0 0,0 0 1 0 0,0-1 0 0 0,1 1-1 0 0,-1 0 1 0 0,1-1-1 0 0,-1 1 1 0 0,1-1-1 0 0,-1 0 1 0 0,0 1 0 0 0,1-1-1 0 0,-1 0 1 0 0,1 0-1 0 0,-1 0 1 0 0,1 0-1 0 0,0 0-3 0 0,5 0-194 0 0,0-1 0 0 0,1 0 0 0 0,-1 0 0 0 0,0 0 0 0 0,0-1 0 0 0,0 0 0 0 0,3-2 194 0 0,1 0-56 0 0,0 0-1 0 0,-1-1 0 0 0,0 0 1 0 0,0 0-1 0 0,0-1 0 0 0,-1-1 1 0 0,0 0-1 0 0,0 0 0 0 0,0 0 1 0 0,-1-1-1 0 0,-1-1 0 0 0,7-8 57 0 0,-8 9-139 0 0,-3 3-66 0 0,1 0 1 0 0,0 0-1 0 0,0 1 0 0 0,0-1 0 0 0,1 1 0 0 0,-1 0 205 0 0,19-18-652 0 0,-20 18 783 0 0,1 0 1 0 0,-1 1-1 0 0,1-1 1 0 0,-1 1-1 0 0,1 0 1 0 0,0 1-1 0 0,1-1-131 0 0,-4 2 508 0 0,-1 1 4 0 0,0 0 0 0 0,1 2-402 0 0,1 0-1 0 0,-1 1 0 0 0,-1-1 1 0 0,1 0-1 0 0,0 1 0 0 0,0-1 1 0 0,-1 1-1 0 0,0-1 1 0 0,1 1-1 0 0,-1-1 0 0 0,0 1 1 0 0,0-1-1 0 0,0 1 0 0 0,-1-1 1 0 0,1 1-110 0 0,0 12-9 0 0,2 0 9 0 0,0-3 0 0 0,0 0 0 0 0,0 0 0 0 0,4 9 0 0 0,-1-3 0 0 0,-3-10 0 0 0,0-1 0 0 0,1 1 0 0 0,0 0 0 0 0,1-1 0 0 0,-1 1 0 0 0,4 2 0 0 0,2 5 0 0 0,-8-11 0 0 0,1-1 0 0 0,0 0 0 0 0,0 0 0 0 0,1 0 0 0 0,-1 0 0 0 0,1 0 0 0 0,0 0 8 0 0,0 0-1 0 0,0 0 0 0 0,1 0 0 0 0,-1-1 1 0 0,1 1-1 0 0,0-1 0 0 0,0 0 1 0 0,0 0-1 0 0,0 0 0 0 0,1 0-7 0 0,-2-1-50 0 0,-1-1 0 0 0,1 1 0 0 0,-1-1 0 0 0,1 0 0 0 0,0 0-1 0 0,-1 0 1 0 0,1 0 0 0 0,0 0 0 0 0,-1 0 0 0 0,1-1 0 0 0,-1 1 0 0 0,1-1 0 0 0,-1 0 0 0 0,1 0-1 0 0,-1 0 1 0 0,1 0 0 0 0,-1 0 0 0 0,2-1 50 0 0,-1-1-496 0 0,0 1-1 0 0,0-1 1 0 0,0 1-1 0 0,-1-1 1 0 0,1 0 0 0 0,0-1 496 0 0,-2 4-78 0 0,9-12-6404 0 0</inkml:trace>
  <inkml:trace contextRef="#ctx0" brushRef="#br0" timeOffset="1192.382">1458 1 17503 0 0,'0'0'399'0'0,"0"0"60"0"0,0 1 21 0 0,6 129 136 0 0,-5-112-300 0 0,1 0-1 0 0,1 5-315 0 0,0-5 473 0 0,-2-1-1 0 0,1 6-472 0 0,-2-2 669 0 0,1-1-1 0 0,1 1 1 0 0,3 10-669 0 0,-4-27 62 0 0,-1 0-1 0 0,0-1 1 0 0,0 1-1 0 0,0 0 1 0 0,0 0-1 0 0,-1 2-61 0 0,-1 19 119 0 0,3-17-142 0 0,0 0 0 0 0,-1 1-1 0 0,0-1 1 0 0,-2 6 23 0 0,2-12-14 0 0,0-1 0 0 0,0 1 0 0 0,0-1 0 0 0,1 1 0 0 0,-1-1 0 0 0,0 0 1 0 0,0 1-1 0 0,1-1 0 0 0,-1 1 0 0 0,1 0 14 0 0,2 11-568 0 0,-3-12 79 0 0,0 0 0 0 0,-1 0 0 0 0,1 0 0 0 0,0 0 0 0 0,-1-1 0 0 0,1 1-1 0 0,-1 0 1 0 0,1 0 0 0 0,-1-1 0 0 0,1 1 0 0 0,-1 0 0 0 0,1-1 0 0 0,-1 1 0 0 0,0 0 489 0 0,-4 0-6832 0 0</inkml:trace>
  <inkml:trace contextRef="#ctx0" brushRef="#br0" timeOffset="1548.929">1286 201 17503 0 0,'0'0'399'0'0,"0"0"60"0"0,0 0 21 0 0,2 0-59 0 0,287-3-564 0 0,-212-1 151 0 0,-54 1-92 0 0,0 1 0 0 0,0 2 0 0 0,0 0 0 0 0,12 3 84 0 0,-21-3-389 0 0,-13 0 341 0 0,1 0-1 0 0,-1 0 1 0 0,0 0-1 0 0,0 0 0 0 0,0 0 1 0 0,1 0-1 0 0,-1 0 1 0 0,0 1-1 0 0,0-1 1 0 0,0 0-1 0 0,0 1 0 0 0,0-1 1 0 0,0 1-1 0 0,1-1 1 0 0,-1 1-1 0 0,0-1 1 0 0,0 1-1 0 0,0 0 0 0 0,0 0 49 0 0,2 5 0 0 0,-1 11 516 0 0,-1 1 0 0 0,-1-1 0 0 0,-1 1 0 0 0,-1 5-516 0 0,0 30 1802 0 0,2-39-1367 0 0,1 1 0 0 0,0-1-1 0 0,2 0 1 0 0,-1 0 0 0 0,4 7-435 0 0,-5-17 0 0 0,0-1 0 0 0,1 1 0 0 0,-1-1 0 0 0,1 0 0 0 0,0 1 0 0 0,0-1 0 0 0,0 0 0 0 0,1 0 0 0 0,-1 0 0 0 0,1 0 0 0 0,-1-1 0 0 0,1 1 0 0 0,0-1 0 0 0,0 0 0 0 0,0 1 0 0 0,2-1 0 0 0,-4-1 0 0 0,0-1 0 0 0,0 1 0 0 0,-1-1 0 0 0,1 1 0 0 0,0-1 0 0 0,0 0 0 0 0,0 1 0 0 0,0-1 0 0 0,0 0 0 0 0,0 0 0 0 0,0 0 0 0 0,0 0 0 0 0,0 0 0 0 0,-1 0 0 0 0,1 0 0 0 0,0 0 0 0 0,0 0 0 0 0,3 0 0 0 0,9-1-314 0 0,-8-2-5840 0 0,1-2-1161 0 0</inkml:trace>
  <inkml:trace contextRef="#ctx0" brushRef="#br0" timeOffset="1895.926">2064 103 18311 0 0,'-3'-3'148'0'0,"0"1"0"0"0,0 0 0 0 0,0 0 0 0 0,-1 1 0 0 0,1-1 0 0 0,0 1 0 0 0,-1-1 0 0 0,0 1 0 0 0,1 0 0 0 0,-1 0 0 0 0,1 1 0 0 0,-1-1 0 0 0,-1 1-148 0 0,-7-2 335 0 0,7 2-239 0 0,1 1-1 0 0,-1 0 1 0 0,0 0 0 0 0,1 0 0 0 0,-1 0-1 0 0,1 1 1 0 0,-1 0 0 0 0,1 0-1 0 0,-4 2-95 0 0,6-3 0 0 0,-14 8 0 0 0,11-1 0 0 0,0 4 0 0 0,5-12-37 0 0,-1 1-1 0 0,1-1 0 0 0,0 1 1 0 0,0-1-1 0 0,-1 1 0 0 0,1-1 0 0 0,0 1 1 0 0,0-1-1 0 0,0 1 0 0 0,0 0 1 0 0,0-1-1 0 0,0 1 0 0 0,0-1 0 0 0,0 1 1 0 0,0-1-1 0 0,0 1 0 0 0,0 0 1 0 0,0-1-1 0 0,0 1 0 0 0,0-1 0 0 0,0 1 1 0 0,0-1-1 0 0,1 1 0 0 0,-1-1 1 0 0,0 1 37 0 0,13 8-3925 0 0,-8-5 1222 0 0,5 2-3278 0 0</inkml:trace>
  <inkml:trace contextRef="#ctx0" brushRef="#br0" timeOffset="2347.304">2334 126 5984 0 0,'0'0'464'0'0,"0"0"-28"0"0,0 0 1018 0 0,-8 1 2498 0 0,1 0-2716 0 0,-4 1-573 0 0,0 1 0 0 0,0 0 0 0 0,0 0 0 0 0,1 1 1 0 0,-1 0-1 0 0,-8 6-663 0 0,11-6 55 0 0,1-1 1 0 0,0 1 0 0 0,-1-1-1 0 0,-1 0-55 0 0,2-1 37 0 0,1 0 0 0 0,0 0-1 0 0,0 1 1 0 0,0 0-1 0 0,0 1 1 0 0,0-1-1 0 0,-2 3-36 0 0,-27 19 252 0 0,24-18-113 0 0,1 0-1 0 0,1 1 0 0 0,-1-1 1 0 0,1 2-1 0 0,-2 2-138 0 0,-6 5 190 0 0,15-15-173 0 0,-1 1 1 0 0,1 0-1 0 0,0 0 0 0 0,0 0 1 0 0,0 0-1 0 0,0 0 0 0 0,0 1 1 0 0,1-1-1 0 0,-1 1 0 0 0,0-1 0 0 0,1 1 1 0 0,0-1-1 0 0,0 1 0 0 0,-1 1-17 0 0,-1 4 60 0 0,2-7-59 0 0,1-1-1 0 0,0 0 0 0 0,-1 1 0 0 0,1-1 1 0 0,0 1-1 0 0,-1-1 0 0 0,1 1 0 0 0,0-1 1 0 0,-1 1-1 0 0,1-1 0 0 0,0 0 0 0 0,0 1 1 0 0,0-1-1 0 0,0 1 0 0 0,0 0 0 0 0,-1-1 1 0 0,1 1-1 0 0,0-1 0 0 0,0 1 0 0 0,0-1 1 0 0,0 1-1 0 0,0-1 0 0 0,0 1 0 0 0,1-1 1 0 0,-1 1-1 0 0,0-1 0 0 0,0 1 0 0 0,0-1 0 0 0,0 1 1 0 0,1-1-1 0 0,-1 1 0 0 0,0-1 0 0 0,0 1 1 0 0,1-1-1 0 0,-1 0 0 0 0,0 1 0 0 0,1-1 1 0 0,-1 1-1 0 0,1-1 0 0 0,-1 0 0 0 0,0 1 1 0 0,1-1-1 0 0,-1 0 0 0 0,1 0 0 0 0,0 1 0 0 0,0 0 1 0 0,12 7-1 0 0,-8-9 0 0 0,-1 1 0 0 0,-3 0 6 0 0,6 0-22 0 0,-1 1 0 0 0,1-1 0 0 0,-1 0 0 0 0,1-1 0 0 0,5 0 16 0 0,6-4-50 0 0,0-1 0 0 0,0 0 0 0 0,11-6 50 0 0,-23 9-46 0 0,-1 0-1 0 0,1 0 0 0 0,-1 0 1 0 0,0-1-1 0 0,0 1 0 0 0,-1-1 1 0 0,1-1-1 0 0,-1 1 0 0 0,0-1 1 0 0,0 0-1 0 0,0 1 0 0 0,0-2 1 0 0,0 0 46 0 0,-1 1-140 0 0,1 0 1 0 0,0 0 0 0 0,0 0-1 0 0,0 0 1 0 0,0 1 0 0 0,4-3 139 0 0,-4 3-49 0 0,1 0 0 0 0,-1 0 0 0 0,0-1 1 0 0,0 0-1 0 0,0 0 0 0 0,-1 0 0 0 0,2-2 49 0 0,-2 3 0 0 0,0 0 0 0 0,0 0 0 0 0,1 0 0 0 0,-1 0 0 0 0,1 0 0 0 0,0 1 0 0 0,0 0 0 0 0,0 0 0 0 0,1 0 0 0 0,-1 0 0 0 0,1 1 0 0 0,0 0 0 0 0,3-2 0 0 0,-7 4 0 0 0,3-2 21 0 0,-1 1 0 0 0,0 0 0 0 0,1 0 0 0 0,-1 1 0 0 0,1-1 0 0 0,0 1-1 0 0,-1 0 1 0 0,1 0 0 0 0,2 0-21 0 0,-2 0 62 0 0,-3 0-35 0 0,1 0 1 0 0,-1 0-1 0 0,0 1 1 0 0,0-1-1 0 0,1 0 0 0 0,-1 1 1 0 0,0-1-1 0 0,0 1 1 0 0,0 0-1 0 0,1-1 1 0 0,-1 1-28 0 0,6 2 0 0 0,-2-1 7 0 0,0-1 0 0 0,-1 1 0 0 0,1 0 0 0 0,-1 0 0 0 0,1 0 0 0 0,-1 1 0 0 0,0 0-1 0 0,0-1 1 0 0,0 1 0 0 0,0 1 0 0 0,0-1 0 0 0,-1 1 0 0 0,0-1 0 0 0,3 4-7 0 0,4 8 97 0 0,0 0 1 0 0,-1 0-1 0 0,4 9-97 0 0,-4-7 182 0 0,0 0-1 0 0,6 5-181 0 0,-7-10 97 0 0,-5-6-44 0 0,1-1 1 0 0,0 0 0 0 0,0-1-1 0 0,0 1 1 0 0,0-1 0 0 0,1 1-1 0 0,1 0-53 0 0,7 6 263 0 0,-12-10-182 0 0,1-1-65 0 0,0-1 0 0 0,0 1-1 0 0,0 0 1 0 0,-1-1 0 0 0,1 1-1 0 0,0-1 1 0 0,-1 1-1 0 0,1-1 1 0 0,0 0 0 0 0,-1 0-1 0 0,1 0 1 0 0,-1 0 0 0 0,1 0-1 0 0,-1 0 1 0 0,0 0 0 0 0,1-1-1 0 0,-1 1 1 0 0,0 0-1 0 0,0-1 1 0 0,0 1 0 0 0,0-1-1 0 0,0 1 1 0 0,0-1 0 0 0,0 1-1 0 0,0-1 1 0 0,-1 0-1 0 0,1 1 1 0 0,-1-1 0 0 0,1 0-16 0 0,-1-2 15 0 0,1 0 0 0 0,-1 0 0 0 0,1 1 0 0 0,1-1 0 0 0,-1 0 0 0 0,0 0 0 0 0,1 1-1 0 0,0-1 1 0 0,0 0-15 0 0,0 0 6 0 0,0 0 0 0 0,0-1 0 0 0,0 1 0 0 0,-1-1 0 0 0,1 0 0 0 0,-1-2-6 0 0,0 2 5 0 0,1 1 0 0 0,-1-1 0 0 0,1 0 0 0 0,0 1 0 0 0,0-1 0 0 0,0 1-1 0 0,1-1 1 0 0,-1 1 0 0 0,1 0 0 0 0,0 0 0 0 0,0 0 0 0 0,1 1 0 0 0,-1-1 0 0 0,1 1-1 0 0,1-2-4 0 0,6-4 60 0 0,1 1 0 0 0,-1 0 0 0 0,2 0-1 0 0,9-4-59 0 0,-20 11 22 0 0,0 0 0 0 0,0 1 0 0 0,0-1 0 0 0,0 0 0 0 0,0 1 0 0 0,0-1 0 0 0,0 1 0 0 0,0 0 0 0 0,0-1 0 0 0,0 1 0 0 0,0 0 0 0 0,0 0 0 0 0,1 0 0 0 0,-1 1 0 0 0,0-1-1 0 0,0 1 1 0 0,0-1 0 0 0,0 1 0 0 0,0-1 0 0 0,0 1 0 0 0,0 0-22 0 0,4 3 45 0 0,-1-1 0 0 0,0 1 0 0 0,0 0 0 0 0,0 0 0 0 0,0 0 0 0 0,0 1-45 0 0,9 9-19 0 0,-12-12 19 0 0,0 1 0 0 0,1-1 0 0 0,-1 1 0 0 0,0 0 0 0 0,-1 0 0 0 0,1 0 0 0 0,0 1 0 0 0,6 10 0 0 0,-1-2 208 0 0,-1 0 0 0 0,4 9-208 0 0,5 11-1127 0 0,-2-11-3849 0 0,-7-12-1680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5:05.9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46 17967 0 0,'5'-5'451'0'0,"1"1"0"0"0,-1-1-1 0 0,0 0 1 0 0,4-6-451 0 0,-7 9 11 0 0,0 1 0 0 0,0-1 0 0 0,0 1-1 0 0,-1 0 1 0 0,2 0 0 0 0,-1 0 0 0 0,0 0 0 0 0,0 0 0 0 0,0 0-1 0 0,0 0 1 0 0,1 1 0 0 0,-1-1 0 0 0,0 1 0 0 0,1-1-1 0 0,-1 1 1 0 0,2 0-11 0 0,2 0-14 0 0,1 0 1 0 0,-1 0-1 0 0,1 0 0 0 0,-1 1 0 0 0,5 1 14 0 0,-5 0 92 0 0,1 0-1 0 0,-1 1 1 0 0,0 0 0 0 0,0 0-1 0 0,0 0 1 0 0,0 1 0 0 0,0 0-1 0 0,-1 0 1 0 0,0 0-1 0 0,1 1 1 0 0,-2 0 0 0 0,1 0-1 0 0,0 0 1 0 0,-1 1 0 0 0,3 5-92 0 0,6 9 493 0 0,-1 0 0 0 0,-2 2 1 0 0,9 21-494 0 0,-14-29 156 0 0,0 1 1 0 0,-1 0 0 0 0,0 0-1 0 0,-1 1 1 0 0,-1-1 0 0 0,-1 4-157 0 0,1 15 256 0 0,-2-1 0 0 0,-3 11-256 0 0,3-39 16 0 0,-1 0 0 0 0,0 0 1 0 0,0-1-1 0 0,0 1 0 0 0,0 0 1 0 0,-1-1-1 0 0,0 1 0 0 0,0-1 0 0 0,0 1 1 0 0,0-1-17 0 0,1-2 14 0 0,-1 0 1 0 0,1-1-1 0 0,0 1 1 0 0,0 0-1 0 0,-1-1 1 0 0,1 1-1 0 0,-1-1 1 0 0,1 0-1 0 0,-1 1 1 0 0,0-1 0 0 0,0 0-1 0 0,1 0 1 0 0,-1 0-1 0 0,0 0 1 0 0,0 0-1 0 0,0-1 1 0 0,0 1-1 0 0,0 0 1 0 0,0-1-1 0 0,0 0 1 0 0,0 1-1 0 0,-2-1-14 0 0,2 0 1 0 0,1 0 0 0 0,0-1 0 0 0,0 1-1 0 0,0 0 1 0 0,0 0 0 0 0,0-1 0 0 0,0 1 0 0 0,0-1-1 0 0,0 1 1 0 0,0-1 0 0 0,0 1 0 0 0,0-1 0 0 0,0 0-1 0 0,0 1 1 0 0,0-1 0 0 0,0 0 0 0 0,1 0 0 0 0,-1 0-1 0 0,0 1 1 0 0,1-1 0 0 0,-1 0 0 0 0,0 0 0 0 0,1 0-1 0 0,-1 0 1 0 0,1 0 0 0 0,0 0 0 0 0,-1-1 0 0 0,1 1-1 0 0,0 0 1 0 0,-1 0 0 0 0,1 0 0 0 0,0 0-1 0 0,0 0 1 0 0,0 0 0 0 0,0 0 0 0 0,0-1-1 0 0,0-4-89 0 0,0 0 0 0 0,0 0 1 0 0,1 0-1 0 0,0 0 0 0 0,0 0 0 0 0,0-1 89 0 0,2-3-72 0 0,1 0-1 0 0,-1 1 1 0 0,1 0 0 0 0,1 0-1 0 0,0 0 1 0 0,0 0 0 0 0,0 1-1 0 0,1-1 1 0 0,1 2-1 0 0,-1-1 1 0 0,1 1 0 0 0,1 0-1 0 0,-1 0 1 0 0,1 1-1 0 0,0 0 1 0 0,1 0 0 0 0,2-1 72 0 0,-8 6-9 0 0,0-1 1 0 0,1 1 0 0 0,-1 0 0 0 0,0 0 0 0 0,0 0 0 0 0,0 0-1 0 0,1 1 1 0 0,-1 0 0 0 0,0-1 0 0 0,1 1 0 0 0,-1 0-1 0 0,0 0 1 0 0,1 1 0 0 0,-1-1 0 0 0,0 1 0 0 0,0 0 0 0 0,4 1 8 0 0,-3-1 0 0 0,0 1 1 0 0,0-1 0 0 0,0 1 0 0 0,0 0-1 0 0,-1 1 1 0 0,1-1 0 0 0,-1 0 0 0 0,1 1-1 0 0,-1 0 1 0 0,0 0 0 0 0,0 0 0 0 0,0 0-1 0 0,2 3 0 0 0,1 3 29 0 0,1 0 79 0 0,0 1-1 0 0,-1 1 0 0 0,4 9-107 0 0,-8-17 49 0 0,-1 1 0 0 0,0-1-1 0 0,0 0 1 0 0,0 1-1 0 0,0 0 1 0 0,0-1 0 0 0,-1 1-1 0 0,0 0 1 0 0,0-1-1 0 0,0 1 1 0 0,0 0 0 0 0,0-1-1 0 0,-1 1 1 0 0,0-1-1 0 0,0 1-48 0 0,1 0 15 0 0,-1 0 0 0 0,0-1 0 0 0,-1 1-1 0 0,1 0 1 0 0,-1-1 0 0 0,0 0 0 0 0,1 1 0 0 0,-2-1-1 0 0,1 0 1 0 0,0 0 0 0 0,0 0 0 0 0,-1 0-1 0 0,0 0 1 0 0,0-1 0 0 0,0 1 0 0 0,0-1 0 0 0,0 0-1 0 0,0 0 1 0 0,0 0 0 0 0,-1 0 0 0 0,1 0 0 0 0,-1-1-1 0 0,-1 1-14 0 0,-8 3 54 0 0,-18 7 252 0 0,-18 3-306 0 0,37-12-33 0 0,1-1 0 0 0,0 0 0 0 0,-1-1 1 0 0,1 0-1 0 0,0-1 0 0 0,-6 0 33 0 0,15-1-74 0 0,-8 1-59 0 0,0-1 0 0 0,0-1 0 0 0,0 0-1 0 0,-3-1 134 0 0,11 3-193 0 0,1-1 0 0 0,-1 1-1 0 0,0-1 1 0 0,1 1-1 0 0,-1-1 1 0 0,0 0 0 0 0,1 1-1 0 0,-1-1 1 0 0,1 0 0 0 0,0 0-1 0 0,-1 0 1 0 0,1 0-1 0 0,0 0 1 0 0,-1-1 0 0 0,1 1-1 0 0,0 0 1 0 0,0-1 0 0 0,0 1-1 0 0,0 0 1 0 0,0-1-1 0 0,0 1 1 0 0,1-1 0 0 0,-1 0-1 0 0,0 1 1 0 0,1-1 0 0 0,-1 1-1 0 0,1-1 1 0 0,0 0-1 0 0,-1 0 194 0 0,1 1-2135 0 0</inkml:trace>
  <inkml:trace contextRef="#ctx0" brushRef="#br0" timeOffset="315.615">459 429 6912 0 0,'1'0'528'0'0,"15"1"941"0"0,-1 1 0 0 0,0 0 0 0 0,11 3-1469 0 0,-10-1 1893 0 0,0-1 0 0 0,0-1 0 0 0,14 0-1893 0 0,-9-2 657 0 0,0-1 0 0 0,0-1 0 0 0,0-1 0 0 0,0-1 0 0 0,-1 0 0 0 0,16-7-657 0 0,-27 8 104 0 0,1-1 0 0 0,-1-1 0 0 0,0 1 0 0 0,0-2 0 0 0,-1 1 0 0 0,9-7-104 0 0,-12 7-12 0 0,0 1-1 0 0,-1-1 1 0 0,1 0-1 0 0,-1 0 1 0 0,0-1-1 0 0,0 0 1 0 0,0 1-1 0 0,-1-1 1 0 0,0 0-1 0 0,2-6 13 0 0,-4 8 0 0 0,0 0 0 0 0,-1 0 0 0 0,1 0 0 0 0,-1 0 0 0 0,0 0 0 0 0,0 0 0 0 0,0 0 0 0 0,-1 0 0 0 0,1 0 0 0 0,-1 1 0 0 0,0-2 0 0 0,-2-16 0 0 0,3 17-7 0 0,-1 1 0 0 0,1-1 0 0 0,-1 0-1 0 0,0 0 1 0 0,0 1 0 0 0,0-1 0 0 0,0 0 0 0 0,-1 1-1 0 0,1-1 1 0 0,-1 1 0 0 0,0 0 0 0 0,0 0-1 0 0,0-1 1 0 0,-1 1 0 0 0,-1-1 7 0 0,1 1-7 0 0,-1 0 0 0 0,0 0 0 0 0,0 0 0 0 0,0 0 0 0 0,0 1 0 0 0,0 0 0 0 0,0 0 0 0 0,-1 0 0 0 0,1 1 0 0 0,-1-1 0 0 0,1 1 0 0 0,-4-1 7 0 0,5 2 21 0 0,-1 0-1 0 0,0-1 0 0 0,1 1 1 0 0,-1 1-1 0 0,0-1 1 0 0,1 0-1 0 0,-1 1 0 0 0,0 0 1 0 0,1 0-1 0 0,-1 0 0 0 0,1 0 1 0 0,-1 1-1 0 0,1-1 1 0 0,0 1-1 0 0,0 0 0 0 0,0 0 1 0 0,0 0-1 0 0,0 0 0 0 0,0 1 1 0 0,0-1-1 0 0,1 1 1 0 0,-2 0-21 0 0,-2 4 51 0 0,0 1 0 0 0,0-1 0 0 0,1 1 1 0 0,0 0-1 0 0,0 0 0 0 0,0 0 1 0 0,1 1-1 0 0,0 1-51 0 0,2-2 10 0 0,0 0-1 0 0,0 0 1 0 0,1 0-1 0 0,0 1 1 0 0,0 5-10 0 0,0 5 5 0 0,1-14-3 0 0,0 0 0 0 0,0 0-1 0 0,1 0 1 0 0,0 0 0 0 0,0 0-1 0 0,0-1 1 0 0,0 1 0 0 0,1 0-1 0 0,0 0 1 0 0,0-1 0 0 0,0 1-1 0 0,0-1 1 0 0,1 0 0 0 0,1 3-2 0 0,1 0 5 0 0,0-1 0 0 0,1 1 1 0 0,0-1-1 0 0,0 0 1 0 0,0 0-1 0 0,0-1 1 0 0,1 0-1 0 0,2 1-5 0 0,1 0 35 0 0,0-1-1 0 0,1 0 1 0 0,0-1 0 0 0,0 0 0 0 0,0 0-1 0 0,4-1-34 0 0,20 4-1908 0 0,15 1 1908 0 0,-17-4-7550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5:04.5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185 30 8288 0 0,'7'-1'90'0'0,"0"1"0"0"0,0-1 0 0 0,-1-1 0 0 0,1 0 0 0 0,0 0 0 0 0,2-1-90 0 0,-1 1 108 0 0,0-1 0 0 0,1 1 0 0 0,6-1-108 0 0,9-3 3932 0 0,-24 6-3890 0 0,0 0 1 0 0,0 0 0 0 0,0 0-1 0 0,0 0 1 0 0,0 0 0 0 0,0 0-1 0 0,0 0 1 0 0,0 0 0 0 0,0 0 0 0 0,0 0-1 0 0,0-1 1 0 0,0 1 0 0 0,0 0-1 0 0,0 0 1 0 0,0 0 0 0 0,0 0-1 0 0,0 0 1 0 0,0 0 0 0 0,0 0-1 0 0,0 0 1 0 0,0 0 0 0 0,0 0 0 0 0,0 0-1 0 0,0 0 1 0 0,0 0 0 0 0,0 0-1 0 0,0 0 1 0 0,0-1 0 0 0,0 1-1 0 0,0 0 1 0 0,0 0 0 0 0,0 0 0 0 0,0 0-1 0 0,0 0 1 0 0,0 0 0 0 0,0 0-1 0 0,0 0 1 0 0,0 0 0 0 0,0 0-1 0 0,0 0 1 0 0,0 0 0 0 0,0 0-1 0 0,0 0 1 0 0,0 0 0 0 0,0 0 0 0 0,0 0-1 0 0,0-1 1 0 0,0 1 0 0 0,0 0-1 0 0,0 0 1 0 0,0 0 0 0 0,1 0-1 0 0,-1 0 1 0 0,0 0 0 0 0,0 0 0 0 0,0 0-1 0 0,0 0 1 0 0,0 0 0 0 0,0 0-1 0 0,0 0 1 0 0,0 0 0 0 0,0 0-1 0 0,0 0 1 0 0,0 0 0 0 0,0 0-43 0 0,-14 0 1412 0 0,-63 17 1148 0 0,67-14-2396 0 0,0 0 0 0 0,1 1 0 0 0,0-1 0 0 0,0 2 0 0 0,0-1 0 0 0,0 1 0 0 0,1 1 0 0 0,0-1 0 0 0,0 2 0 0 0,-1 0-164 0 0,-4 3 311 0 0,1 1-1 0 0,0 0 0 0 0,1 0 1 0 0,1 1-1 0 0,-1 1 0 0 0,-5 9-310 0 0,13-16 12 0 0,-1 0 0 0 0,1 1-1 0 0,0 0 1 0 0,1-1-1 0 0,-1 1 1 0 0,1 0 0 0 0,1 0-1 0 0,-1 0 1 0 0,1 0 0 0 0,0 1-1 0 0,1-1 1 0 0,0 0-1 0 0,0 0 1 0 0,0 1 0 0 0,1-1-1 0 0,0 1-11 0 0,0-4 0 0 0,0 0 0 0 0,0 0 0 0 0,0 0 0 0 0,0 0 0 0 0,1 0 0 0 0,-1 0 0 0 0,1 0 0 0 0,0-1 0 0 0,0 1 0 0 0,0-1 0 0 0,1 1 0 0 0,-1-1 0 0 0,1 0 0 0 0,0 0 0 0 0,0 0 0 0 0,0 0 0 0 0,0 0 0 0 0,1-1 0 0 0,-1 1 0 0 0,1-1 0 0 0,-1 0 0 0 0,1 0 0 0 0,0-1 0 0 0,0 1 0 0 0,2 0 0 0 0,10 3-39 0 0,0-1 0 0 0,1 0-1 0 0,0-1 1 0 0,0-1-1 0 0,0-1 1 0 0,0 0 0 0 0,0-1-1 0 0,12-2 40 0 0,14-3-1257 0 0,0-2 0 0 0,33-10 1257 0 0,-35 5-1284 0 0,-1-1 1 0 0,-1-2-1 0 0,0-2 1 0 0,21-13 1283 0 0,-47 21-29 0 0,1 0 0 0 0,-1-1 1 0 0,-1 0-1 0 0,1-1 0 0 0,-2 0 1 0 0,10-12 28 0 0,3-12 64 0 0,-23 34 273 0 0,-7-8 645 0 0,3 7-818 0 0,0-1-1 0 0,-1 1 0 0 0,1 1 0 0 0,0-1 0 0 0,-1 0 0 0 0,0 1 0 0 0,1 0 0 0 0,-1-1 1 0 0,0 1-1 0 0,1 1 0 0 0,-1-1 0 0 0,0 1 0 0 0,0-1 0 0 0,1 1 0 0 0,-1 0 0 0 0,0 0 1 0 0,0 1-1 0 0,0-1 0 0 0,0 1 0 0 0,1 0 0 0 0,-1 0 0 0 0,-1 1-163 0 0,-10 3 279 0 0,0 0 0 0 0,0 2 0 0 0,0 0-1 0 0,-8 6-278 0 0,9-6 228 0 0,0 1-1 0 0,1 1 1 0 0,1 0 0 0 0,0 1-1 0 0,0 1 1 0 0,1-1-1 0 0,0 2 1 0 0,0 0-1 0 0,-6 10-227 0 0,12-4 0 0 0,1-4 0 0 0,4-14 0 0 0,-1 1 0 0 0,1-1 0 0 0,0 1 0 0 0,0-1 0 0 0,0 0 0 0 0,0 1 0 0 0,-1-1 0 0 0,1 1 0 0 0,0-1 0 0 0,0 1 0 0 0,0-1 0 0 0,0 1 0 0 0,0-1 0 0 0,0 1 0 0 0,0-1 0 0 0,0 1 0 0 0,0-1 0 0 0,0 1 0 0 0,1-1 0 0 0,-1 1 0 0 0,0-1 0 0 0,0 1 0 0 0,0-1 0 0 0,0 1 0 0 0,1-1 0 0 0,-1 0 0 0 0,0 1 0 0 0,1-1 0 0 0,-1 1 0 0 0,0-1 0 0 0,1 0 0 0 0,-1 1 0 0 0,13 7 0 0 0,-10-7 0 0 0,-1 0 0 0 0,1 0 0 0 0,-1 0 0 0 0,1 0 0 0 0,0 0 0 0 0,-1 0 0 0 0,1-1 0 0 0,0 1 0 0 0,0-1 0 0 0,0 0 0 0 0,0 0 0 0 0,-1 0 0 0 0,1 0 0 0 0,0 0 0 0 0,0-1 0 0 0,0 1 0 0 0,-1-1 0 0 0,1 0 0 0 0,0 0 0 0 0,-1 0 0 0 0,1 0 0 0 0,-1 0 0 0 0,1 0 0 0 0,-1-1 0 0 0,1 1 0 0 0,-1-1 0 0 0,6-3 0 0 0,-1 0 0 0 0,0-1 0 0 0,0 0 0 0 0,0 0 0 0 0,-1-1 0 0 0,0 0 0 0 0,1-1 0 0 0,3-7-323 0 0,-1 0 0 0 0,0 0-1 0 0,-1-1 1 0 0,2-7 323 0 0,-2 5-533 0 0,-1 5 382 0 0,-4 9 159 0 0,-2 1 0 0 0,1 0 1 0 0,0-1-1 0 0,-1 1 0 0 0,1-1 0 0 0,-1-1-8 0 0,3-2 572 0 0,1 11-630 0 0,5 17-229 0 0,-7-12 882 0 0,1-2-522 0 0,-1 0 1 0 0,2 0 0 0 0,-1 0 0 0 0,1-1 0 0 0,0 0-1 0 0,0 0 1 0 0,0 0 0 0 0,1 0 0 0 0,0-1-1 0 0,0 0 1 0 0,1 0 0 0 0,-1 0 0 0 0,1-1 0 0 0,0 0-1 0 0,2 0-73 0 0,-8-3 0 0 0,3 1 0 0 0,1 1 0 0 0,-1-1 0 0 0,1 0 0 0 0,0 0 0 0 0,0-1 0 0 0,0 1 0 0 0,0-1 0 0 0,0 0 0 0 0,0-1 0 0 0,0 1 0 0 0,2-1 0 0 0,11 0-232 0 0,-1 0 0 0 0,0-1 0 0 0,1-1 0 0 0,-1-1 0 0 0,14-4 232 0 0,-26 6-490 0 0,-1 0 0 0 0,1-1 0 0 0,0 1-1 0 0,-1-1 1 0 0,1 0 0 0 0,-1 0 0 0 0,1-1 0 0 0,-1 1-1 0 0,0-1 1 0 0,0 0 0 0 0,0 0 0 0 0,0-1 0 0 0,-1 1-1 0 0,1-1 1 0 0,-1 0 490 0 0,10-11-2272 0 0,1 0-2598 0 0</inkml:trace>
  <inkml:trace contextRef="#ctx0" brushRef="#br0" timeOffset="621.062">1064 20 3680 0 0,'0'0'284'0'0,"0"0"155"0"0,0 0 1344 0 0,0 0 612 0 0,0 0 121 0 0,0 0-223 0 0,1 2-1011 0 0,5 57 1811 0 0,13 45-915 0 0,9 9-346 0 0,-26-105-1580 0 0,1 0-1 0 0,0-1 0 0 0,4 7-251 0 0,-6-13 38 0 0,-1 0 93 0 0,0-1-48 0 0,0 0 7 0 0,0 0 6 0 0,0 0 6 0 0,0 0 16 0 0,0 0-11 0 0,1-6 82 0 0,-1 2-146 0 0,1 0 0 0 0,-1-1 0 0 0,0 1 0 0 0,0 0 0 0 0,0-1 0 0 0,-1-2-43 0 0,1 4 36 0 0,-1-1 0 0 0,1 1 0 0 0,0-1 0 0 0,0 0 0 0 0,0 1 0 0 0,0-1 0 0 0,1 0 0 0 0,0 1 0 0 0,-1-1 0 0 0,2 0-36 0 0,-1 1-101 0 0,0 0 0 0 0,-1 0 0 0 0,1 0 0 0 0,-1 0 0 0 0,1 0 0 0 0,-1 0 0 0 0,0 0 0 0 0,0-2 101 0 0,0 0-334 0 0,-1 5 270 0 0,0 1 28 0 0,0 0 0 0 0,1-1 0 0 0,-1 1 0 0 0,0 0 0 0 0,0 0 0 0 0,1-1-1 0 0,-1 1 1 0 0,1 0 0 0 0,-1 0 0 0 0,1 0 0 0 0,-1 0 0 0 0,1 0 0 0 0,0 0 0 0 0,-1 0-1 0 0,1 0 1 0 0,0 0 0 0 0,0 0 0 0 0,0 0 0 0 0,-1 0 0 0 0,1 0 0 0 0,0 0 0 0 0,0 0-1 0 0,1 0 37 0 0,-1 0-138 0 0,0 0-86 0 0,0-1-7 0 0,0 0 6 0 0,0 0 26 0 0,0 0 9 0 0,0 0 4 0 0,0 0 21 0 0,0-2 86 0 0,2-35 68 0 0,-1 31 10 0 0,12-31 1 0 0,-12 31 14 0 0,1 0-1 0 0,0 0 0 0 0,0 0 0 0 0,1 0 1 0 0,2-5-14 0 0,-4 8 29 0 0,1 1 0 0 0,0-1 1 0 0,0 1-1 0 0,0 0 0 0 0,0-1 1 0 0,0 1-1 0 0,0 0 1 0 0,0 0-1 0 0,1 1 0 0 0,-1-1 1 0 0,0 0-1 0 0,1 1 0 0 0,2-2-29 0 0,5-2 116 0 0,-8 4-103 0 0,1 0 0 0 0,-1 0 0 0 0,1 0 1 0 0,-1 0-1 0 0,1 0 0 0 0,0 0 1 0 0,-1 0-1 0 0,1 1 0 0 0,0 0 1 0 0,-1-1-1 0 0,1 1 0 0 0,0 0 0 0 0,1 0-13 0 0,10 0 31 0 0,-11 0-13 0 0,-1 0 0 0 0,0 0 1 0 0,1 0-1 0 0,-1 0 0 0 0,1 0 1 0 0,-1 1-1 0 0,0-1 0 0 0,1 1 1 0 0,-1 0-1 0 0,0-1 0 0 0,1 2-18 0 0,5 2 68 0 0,-2-2 31 0 0,-1 1 0 0 0,1 0-1 0 0,-1 1 1 0 0,0-1 0 0 0,0 1-1 0 0,0 0 1 0 0,0 1 0 0 0,2 2-99 0 0,-3-1 143 0 0,0 1 1 0 0,0-1 0 0 0,-1 1-1 0 0,1-1 1 0 0,-2 1 0 0 0,1 1-144 0 0,10 20 632 0 0,-4-8-286 0 0,0-1 1 0 0,2 12-347 0 0,-6-18 27 0 0,-1 3-25 0 0,2 5 50 0 0,-1-12-54 0 0,-3-5-10 0 0,0 0 0 0 0,0 0-1 0 0,0 0 1 0 0,1 0 0 0 0,-1-1 0 0 0,1 0 0 0 0,0 1 0 0 0,0-1 0 0 0,0 0 0 0 0,3 2 12 0 0,2 5-6823 0 0,-1-4-724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5:06.8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257 407 16439 0 0,'0'0'374'0'0,"0"0"54"0"0,0 0 21 0 0,2 0-49 0 0,2-2-217 0 0,-16-4 607 0 0,8 6-589 0 0,0 0 0 0 0,0 0 0 0 0,0 1-1 0 0,0-1 1 0 0,1 1 0 0 0,-1 0-1 0 0,0 0 1 0 0,0 0 0 0 0,1 1 0 0 0,-1-1-1 0 0,1 1 1 0 0,-3 2-201 0 0,-9 5 835 0 0,0 0 0 0 0,-2 3-835 0 0,-1 2 415 0 0,0 1 0 0 0,1 1 0 0 0,-9 10-415 0 0,18-17 73 0 0,0 0-1 0 0,1 1 1 0 0,0 0 0 0 0,1 0-1 0 0,0 1 1 0 0,1-1-1 0 0,-3 9-72 0 0,1-2 122 0 0,5-13-130 0 0,0-1 1 0 0,1 1-1 0 0,-1 0 1 0 0,1-1 0 0 0,0 1-1 0 0,0 0 1 0 0,0 0-1 0 0,1 0 1 0 0,0 0-1 0 0,-1 0 1 0 0,1-1-1 0 0,1 4 8 0 0,-1-6 2 0 0,0-1 1 0 0,0 1-1 0 0,0-1 0 0 0,0 1 0 0 0,1-1 0 0 0,-1 1 0 0 0,0-1 1 0 0,0 1-1 0 0,0-1 0 0 0,1 0 0 0 0,-1 1 0 0 0,0-1 0 0 0,1 1 1 0 0,-1-1-1 0 0,0 0 0 0 0,1 1 0 0 0,-1-1 0 0 0,1 0 0 0 0,-1 1 1 0 0,1-1-1 0 0,-1 0 0 0 0,0 0 0 0 0,1 1 0 0 0,-1-1 0 0 0,1 0 1 0 0,0 0-4 0 0,16 1 125 0 0,-12-2-94 0 0,0 0 0 0 0,0 0 0 0 0,0-1 0 0 0,-1 1 0 0 0,1-1 0 0 0,1-1-30 0 0,7-4-9 0 0,-3 2-23 0 0,0 0 1 0 0,0-1-1 0 0,-1 0 0 0 0,0 0 0 0 0,0-1 0 0 0,-1 0 0 0 0,0-1 0 0 0,4-4 32 0 0,95-116-621 0 0,-99 120 575 0 0,4-5 15 0 0,-12 15 31 0 0,0-1 1 0 0,0 1-1 0 0,0 0 0 0 0,0 0 1 0 0,0-1-1 0 0,0 1 1 0 0,1 0-1 0 0,-1-1 1 0 0,1 1-1 0 0,-1 0 0 0 0,1 2 26 0 0,1 8 20 0 0,-2 0 0 0 0,1-1 0 0 0,-2 7-46 0 0,1-8 13 0 0,0 0 1 0 0,0 0 0 0 0,1 0-1 0 0,1 5-13 0 0,1 10 47 0 0,-3-20-37 0 0,0 1-1 0 0,1-1 0 0 0,0 1 0 0 0,0-1 1 0 0,1 1-1 0 0,0 0-9 0 0,3 7 35 0 0,-3-7-41 0 0,0-1 0 0 0,0 1 1 0 0,1-1-1 0 0,0 1 0 0 0,0-1 1 0 0,0 0-1 0 0,1 0 0 0 0,0-1 0 0 0,-1 1 1 0 0,2-1-1 0 0,-1 1 6 0 0,-1-2-384 0 0,1 0 0 0 0,-1-1 0 0 0,1 1 0 0 0,0-1 0 0 0,-1 0 0 0 0,1 0 0 0 0,0 0 0 0 0,0 0 0 0 0,1-1 0 0 0,-1 1 0 0 0,0-1 0 0 0,3 0 384 0 0,15 3-1631 0 0</inkml:trace>
  <inkml:trace contextRef="#ctx0" brushRef="#br0" timeOffset="528.787">792 414 10136 0 0,'0'0'464'0'0,"4"-7"150"0"0,-4 2-338 0 0,0 4 1066 0 0,0 1 459 0 0,-16-2 2585 0 0,14 2-4181 0 0,0-1-1 0 0,-1 1 1 0 0,1 0 0 0 0,0 0 0 0 0,-1 0 0 0 0,1 0-1 0 0,-1 0 1 0 0,1 0 0 0 0,-1 1-205 0 0,-10 3 209 0 0,1 0-1 0 0,-1 1 1 0 0,1 1 0 0 0,0 0-1 0 0,1 1 1 0 0,0 0 0 0 0,0 1-1 0 0,0 0 1 0 0,1 1 0 0 0,0 0-1 0 0,0 0 1 0 0,1 1 0 0 0,1 0-1 0 0,-3 5-208 0 0,7-10 12 0 0,1 0-1 0 0,0 0 1 0 0,0 0-1 0 0,0 1 1 0 0,1-1-1 0 0,0 1 1 0 0,0 0-1 0 0,1-1 1 0 0,-1 1-1 0 0,1 0 1 0 0,1 0-1 0 0,-1 0 1 0 0,1 0-1 0 0,0 0 1 0 0,0 0-1 0 0,0 0 0 0 0,1 0 1 0 0,0 0-1 0 0,0 0 1 0 0,1-1-1 0 0,0 1 1 0 0,0 0-1 0 0,0-1 1 0 0,1 1-1 0 0,-1-1 1 0 0,1 0-1 0 0,0 0 1 0 0,1 0-1 0 0,-1 0 1 0 0,1-1-1 0 0,0 1 1 0 0,0-1-1 0 0,1 0 1 0 0,-1 0-1 0 0,1 0 1 0 0,3 1-12 0 0,3 2-72 0 0,0 0 0 0 0,1-1 0 0 0,0 0 0 0 0,1-1 1 0 0,-1-1-1 0 0,1 0 0 0 0,0 0 0 0 0,0-1 0 0 0,0-1 1 0 0,0 0-1 0 0,1-1 0 0 0,-1-1 0 0 0,0 0 0 0 0,13-1 72 0 0,-8-3-1845 0 0,-5-1-3075 0 0,7-3-2154 0 0</inkml:trace>
  <inkml:trace contextRef="#ctx0" brushRef="#br0" timeOffset="1211.912">1035 175 16615 0 0,'-1'8'1506'0'0,"0"1"-1429"0"0,0 0 1 0 0,1 0-1 0 0,-1 0 0 0 0,2 5-77 0 0,-1 19 39 0 0,0-22-8 0 0,0 1 1 0 0,1-1 0 0 0,0 0-1 0 0,1-1 1 0 0,2 8-32 0 0,4 33 438 0 0,-7-41-352 0 0,-1-5-6 0 0,0 1 0 0 0,1 0 0 0 0,0-1 0 0 0,0 1 0 0 0,0 0 0 0 0,2 4-80 0 0,-3-10 5 0 0,4 9 154 0 0,-1 0 1 0 0,0-1-1 0 0,0 1 1 0 0,-1 0-1 0 0,0 0 0 0 0,-1 0 1 0 0,0 1-1 0 0,0 1-159 0 0,0-5 131 0 0,-1 1 0 0 0,1-1 0 0 0,0 1 0 0 0,1-1-1 0 0,0 2-130 0 0,0-4 83 0 0,-1 0 0 0 0,0 1-1 0 0,0-1 1 0 0,0 1-1 0 0,-1-1 1 0 0,0 1 0 0 0,1-1-1 0 0,-1 1 1 0 0,-1-1-1 0 0,0 5-82 0 0,0-4 74 0 0,0 0 1 0 0,0 0-1 0 0,0 0 0 0 0,1 1 0 0 0,0-1 0 0 0,0 0 1 0 0,0 0-1 0 0,0 0 0 0 0,1 0 0 0 0,0 0 0 0 0,1 2-74 0 0,-2-7 13 0 0,0 1-1 0 0,0 0 1 0 0,0 0-1 0 0,0 0 1 0 0,0-1-1 0 0,0 1 1 0 0,0 0 0 0 0,0 0-1 0 0,0 0 1 0 0,-1-1-1 0 0,1 1 1 0 0,0 0-1 0 0,0 0 1 0 0,-1 0-1 0 0,1-1 1 0 0,0 1-1 0 0,-1 0 1 0 0,1-1-1 0 0,-1 1 1 0 0,1 0-1 0 0,-1-1 1 0 0,1 1 0 0 0,-1 0-1 0 0,0-1 1 0 0,0 1-13 0 0,0 0 174 0 0,1-1 2 0 0,0 0-18 0 0,0-6-76 0 0,-1-1-84 0 0,1 6 0 0 0,0-1 0 0 0,0 1 0 0 0,0 0 0 0 0,0-1 0 0 0,0 1 0 0 0,0-1 0 0 0,0 1 0 0 0,0 0 0 0 0,1-1 0 0 0,-1 1 0 0 0,0-1 0 0 0,1 1 0 0 0,-1 0 0 0 0,1-1 0 0 0,0 1 0 0 0,-1 0 0 0 0,2-1 2 0 0,1-2-36 0 0,-1 2-21 0 0,0-1 0 0 0,0 1 0 0 0,0-1-1 0 0,0 0 1 0 0,-1 0 0 0 0,1 1 0 0 0,-1-1-1 0 0,0 0 1 0 0,1 0 0 0 0,-1 0 0 0 0,-1 0 0 0 0,1-1-1 0 0,0 0 58 0 0,3-9-181 0 0,0 1 0 0 0,1 0 1 0 0,0 0-1 0 0,1 0 0 0 0,0 1 0 0 0,2 0 181 0 0,-7 8-45 0 0,1 0-10 0 0,0 0 0 0 0,0 1 0 0 0,0-1 0 0 0,0 1 1 0 0,0-1-1 0 0,1 1 0 0 0,-1 0 0 0 0,1 0 0 0 0,0-1 55 0 0,-2 2-6 0 0,0 1 1 0 0,0-1-1 0 0,1 0 0 0 0,-1 0 0 0 0,0 1 0 0 0,0-1 0 0 0,1 0 0 0 0,-1 1 0 0 0,0-1 1 0 0,1 1-1 0 0,-1 0 0 0 0,1-1 0 0 0,-1 1 0 0 0,1 0 0 0 0,-1 0 0 0 0,0 0 0 0 0,1 0 1 0 0,-1 0-1 0 0,1 0 0 0 0,-1 1 0 0 0,1-1 0 0 0,-1 0 6 0 0,2 1 38 0 0,-1 1 0 0 0,0-1 0 0 0,0 0 0 0 0,1 1 0 0 0,-1-1 0 0 0,0 1 0 0 0,0 0 0 0 0,-1 0 0 0 0,1 0-38 0 0,9 7 178 0 0,-8-7-151 0 0,-1 1 1 0 0,1-1-1 0 0,-1 1 0 0 0,1 0 1 0 0,-1 0-1 0 0,0 0 0 0 0,0 0 1 0 0,0 0-1 0 0,1 3-27 0 0,13 18 154 0 0,-10-17-104 0 0,0 0 0 0 0,-1 1 0 0 0,0 0-1 0 0,0 0 1 0 0,1 5-50 0 0,-3-8 56 0 0,0 0 0 0 0,0 0 0 0 0,0 0 0 0 0,1 0 0 0 0,1 1-56 0 0,15 22 456 0 0,-18-24-387 0 0,1-1 0 0 0,0 1 0 0 0,0 0 0 0 0,0-1 0 0 0,0 0 0 0 0,0 0 0 0 0,1 0 0 0 0,-1 0 0 0 0,1 0 0 0 0,0-1 0 0 0,3 2-69 0 0,10 7 215 0 0,-14-9-188 0 0,0 0-1 0 0,0 0 1 0 0,0-1 0 0 0,0 1 0 0 0,1-1 0 0 0,-1 0 0 0 0,1 0 0 0 0,-1 0 0 0 0,1-1 0 0 0,-1 1 0 0 0,1-1-1 0 0,-1 0 1 0 0,1 0 0 0 0,0 0 0 0 0,0-1-27 0 0,7 0 35 0 0,-1 0 0 0 0,0-1 0 0 0,0-1 1 0 0,6-2-36 0 0,-10 4 0 0 0,-1-1 0 0 0,1 0 0 0 0,-1-1 0 0 0,1 1 0 0 0,-1-1 0 0 0,0 0 0 0 0,0 0 0 0 0,0-1 0 0 0,0 1 0 0 0,-1-1 0 0 0,3-2 0 0 0,15-12-142 0 0,-19 16 88 0 0,0 0 0 0 0,-1 0-1 0 0,1 0 1 0 0,-1 0-1 0 0,1 0 1 0 0,-1-1 0 0 0,0 1-1 0 0,1-1 1 0 0,-1 1-1 0 0,-1-1 1 0 0,1 0-1 0 0,0 0 1 0 0,-1 0 0 0 0,1 0-1 0 0,-1-2 55 0 0,8-19-360 0 0,-4 13-115 0 0,-1-1 1 0 0,2-12 474 0 0,-5 19-104 0 0,-1 0 1 0 0,1 0-1 0 0,-1 1 0 0 0,0-1 1 0 0,0 0-1 0 0,-1 0 0 0 0,1 1 0 0 0,-1-1 1 0 0,-1-4 103 0 0,1 7-50 0 0,1-1 1 0 0,-1 0-1 0 0,1 0 0 0 0,0 0 1 0 0,0 0-1 0 0,0 1 1 0 0,0-1-1 0 0,1 0 50 0 0,-1 2-15 0 0,0-1 0 0 0,1 1 0 0 0,-1 0 0 0 0,0 0 0 0 0,0 0 0 0 0,0-1 0 0 0,0 1 0 0 0,0 0 0 0 0,0 0 0 0 0,0-1 0 0 0,-1 1 0 0 0,1 0-1 0 0,0 0 1 0 0,-1 0 0 0 0,1-1 0 0 0,-1 1 0 0 0,1 0 0 0 0,-1 0 0 0 0,1 0 0 0 0,-1 0 0 0 0,0 0 0 0 0,0 0 0 0 0,1 0 0 0 0,-1 0 0 0 0,0 0 0 0 0,0 0 0 0 0,0 1-1 0 0,0-1 1 0 0,-1 0 15 0 0,-7-5-32 0 0,4 2 64 0 0,0 1 0 0 0,0 0 0 0 0,0 0-1 0 0,-1 1 1 0 0,-4-2-32 0 0,9 3 29 0 0,-1 1-1 0 0,1-1 1 0 0,-1 1 0 0 0,1 0 0 0 0,-1 0-1 0 0,1 0 1 0 0,-1 0 0 0 0,1 0-1 0 0,-1 0 1 0 0,1 0 0 0 0,-1 0-1 0 0,1 1 1 0 0,-1-1 0 0 0,1 1-1 0 0,0-1 1 0 0,-1 1 0 0 0,1-1 0 0 0,0 1-1 0 0,-1 0 1 0 0,1 0 0 0 0,0-1-1 0 0,0 1 1 0 0,-1 0 0 0 0,1 0-1 0 0,0 1-28 0 0,-11 6 314 0 0,11-7-297 0 0,0-1 1 0 0,0 0 0 0 0,0 1-1 0 0,0-1 1 0 0,1 1-1 0 0,-1 0 1 0 0,0-1-1 0 0,0 1 1 0 0,0 0 0 0 0,1-1-1 0 0,-1 1 1 0 0,0 0-1 0 0,1 0 1 0 0,-1 0-1 0 0,1-1 1 0 0,-1 1 0 0 0,1 0-1 0 0,-1 0 1 0 0,1 0-1 0 0,0 0 1 0 0,-1 0-1 0 0,1 0 1 0 0,0 0 0 0 0,0 0-1 0 0,0 0 1 0 0,-1 0-1 0 0,1 0-17 0 0,0 2 22 0 0,0 0 0 0 0,-1 0 0 0 0,1 0-1 0 0,-1-1 1 0 0,0 1 0 0 0,0 0-1 0 0,0 0 1 0 0,0 0-22 0 0,0-1 12 0 0,0 1 1 0 0,0-1-1 0 0,0 1 0 0 0,0-1 0 0 0,0 1 0 0 0,1 0 1 0 0,0-1-1 0 0,-1 1 0 0 0,1 0 0 0 0,0 0 0 0 0,0 2-12 0 0,1 33 232 0 0,0-35-214 0 0,0 0 0 0 0,0 0 0 0 0,0 0 0 0 0,1 0 0 0 0,-1 0 0 0 0,1-1 0 0 0,-1 1 0 0 0,1 0 0 0 0,0-1 0 0 0,0 0 0 0 0,0 1 0 0 0,1-1 0 0 0,-1 0 0 0 0,1 1-18 0 0,6 5 92 0 0,-6-5-69 0 0,0 0 0 0 0,1-1 0 0 0,-1 1 0 0 0,1-1 0 0 0,-1 0 0 0 0,1 0-1 0 0,0-1 1 0 0,3 2-23 0 0,34 10 106 0 0,-32-10-75 0 0,5 0-83 0 0,0 0-1 0 0,0-1 1 0 0,0 0-1 0 0,1-1 1 0 0,-1-1 0 0 0,10 0 52 0 0,-12-1-2165 0 0,-1-1 0 0 0,12-2 2165 0 0,-13-1-7067 0 0</inkml:trace>
  <inkml:trace contextRef="#ctx0" brushRef="#br0" timeOffset="1489.199">1971 422 10136 0 0,'-1'1'53'0'0,"0"-1"1"0"0,0 0 0 0 0,1 0-1 0 0,-1 1 1 0 0,0-1 0 0 0,0 0 0 0 0,1 1-1 0 0,-1-1 1 0 0,0 1 0 0 0,1-1-1 0 0,-1 1 1 0 0,0-1 0 0 0,1 1-1 0 0,-1 0 1 0 0,1-1 0 0 0,-1 1 0 0 0,1 0-1 0 0,0-1 1 0 0,-1 1 0 0 0,1 0-54 0 0,-8 9 272 0 0,8-9-120 0 0,-1 0 0 0 0,0-1 0 0 0,1 1 0 0 0,-1 0 0 0 0,0-1 0 0 0,1 1 0 0 0,-1 0 0 0 0,1-1 0 0 0,-1 1 0 0 0,1 0 0 0 0,-1 0 0 0 0,1 0 0 0 0,0 0 0 0 0,0-1 0 0 0,-1 1 0 0 0,1 0 0 0 0,0 0 0 0 0,0 0 0 0 0,0 0 0 0 0,0 0 0 0 0,0 0 0 0 0,0 0 0 0 0,0 0 0 0 0,0 0 0 0 0,0-1 0 0 0,0 1 0 0 0,0 0 0 0 0,1 0 0 0 0,-1 0 0 0 0,0 0 0 0 0,1 0 0 0 0,-1 0-152 0 0,1 0 194 0 0,-1 1 1 0 0,0-1-1 0 0,0 1 0 0 0,1-1 0 0 0,-1 0 0 0 0,0 1 0 0 0,0-1 1 0 0,-1 1-1 0 0,1-1 0 0 0,0 1 0 0 0,0-1 0 0 0,-1 0 0 0 0,0 2-194 0 0,-1 14 673 0 0,4-9-223 0 0,0 0-1 0 0,0-1 0 0 0,2 7-449 0 0,6 22 1428 0 0,-9-30-1205 0 0,1-1-1 0 0,-1 1 1 0 0,1-1 0 0 0,0 0-1 0 0,1 2-222 0 0,7 19 903 0 0,0-6-351 0 0,2 1-256 0 0,-11-18-259 0 0,1 1 0 0 0,0-1 0 0 0,0 0 0 0 0,0 0 0 0 0,0 0 0 0 0,0 0 0 0 0,0 0-1 0 0,1-1 1 0 0,2 3-37 0 0,5 5 47 0 0,-10-10-43 0 0,0 0 1 0 0,0 0-1 0 0,1 0 1 0 0,-1 1-1 0 0,0-1 1 0 0,0 0-1 0 0,0 0 0 0 0,0 0 1 0 0,1 0-1 0 0,-1 0 1 0 0,0 0-1 0 0,0 1 1 0 0,0-1-1 0 0,0 0 1 0 0,0 0-1 0 0,1 0 0 0 0,-1 1 1 0 0,0-1-1 0 0,0 0 1 0 0,0 0-1 0 0,0 0 1 0 0,0 1-1 0 0,0-1 1 0 0,0 0-1 0 0,0 0 0 0 0,0 0 1 0 0,0 1-1 0 0,0-1 1 0 0,0 0-1 0 0,0 0 1 0 0,0 0-1 0 0,0 1 1 0 0,0-1-1 0 0,0 0 0 0 0,0 0 1 0 0,0 0-1 0 0,0 1 1 0 0,0-1-1 0 0,-1 0 1 0 0,1 0-1 0 0,0 0 1 0 0,0 1-1 0 0,0-1 0 0 0,0 0 1 0 0,0 0-1 0 0,0 0 1 0 0,-1 0-5 0 0,-2 7-1854 0 0,3-7 296 0 0</inkml:trace>
  <inkml:trace contextRef="#ctx0" brushRef="#br0" timeOffset="1809.652">1992 285 17591 0 0,'-3'-2'33'0'0,"-12"-12"516"0"0,15 13-498 0 0,-1 0 1 0 0,1 1-1 0 0,-1-1 1 0 0,1 0-1 0 0,-1 1 1 0 0,1-1-1 0 0,0 0 1 0 0,-1 1-1 0 0,1-1 0 0 0,0 0 1 0 0,0 0-1 0 0,0 0 1 0 0,-1 1-1 0 0,1-1 1 0 0,0 0-1 0 0,0 0 1 0 0,0 0-1 0 0,0 1 1 0 0,0-1-1 0 0,1 0 1 0 0,-1 0-1 0 0,0 0 1 0 0,0 0-52 0 0,0 0 146 0 0,-1-2-112 0 0,0 3 52 0 0,1 0 18 0 0,0 0 0 0 0,1-1-123 0 0,0 1-1 0 0,0 0 1 0 0,0 0-1 0 0,0 0 0 0 0,1 0 1 0 0,-1 0-1 0 0,0 0 0 0 0,0 1 1 0 0,0-1-1 0 0,0 0 0 0 0,0 0 1 0 0,0 1-1 0 0,0-1 1 0 0,0 1-1 0 0,0-1 0 0 0,0 1 1 0 0,0-1-1 0 0,0 1 20 0 0,-1 0-11 0 0,0 0 0 0 0,1 1 0 0 0,-1-1 0 0 0,0 0-1 0 0,1 0 1 0 0,-1-1 0 0 0,1 1 0 0 0,-1 0 0 0 0,1 0 0 0 0,-1 0 0 0 0,1 0 0 0 0,0 0 0 0 0,0 0-1 0 0,-1-1 1 0 0,1 1 0 0 0,0 0 0 0 0,0-1 0 0 0,0 1 0 0 0,-1 0 0 0 0,1-1 0 0 0,0 1-1 0 0,1-1 12 0 0,-1 1-472 0 0,0 0-1 0 0,0 0 0 0 0,1-1 0 0 0,-1 1 0 0 0,0 0 0 0 0,0 0 0 0 0,0 0 0 0 0,0 0 0 0 0,0 0 0 0 0,-1 1 1 0 0,2 0 472 0 0,-3 6-6032 0 0</inkml:trace>
  <inkml:trace contextRef="#ctx0" brushRef="#br0" timeOffset="2076.154">2251 390 12896 0 0,'-6'2'351'0'0,"5"-2"-316"0"0,0 1 1 0 0,0-1-1 0 0,1 0 0 0 0,-1 0 1 0 0,0 1-1 0 0,0-1 0 0 0,0 1 1 0 0,0-1-1 0 0,1 1 0 0 0,-1-1 1 0 0,0 1-1 0 0,0-1 0 0 0,1 1 1 0 0,-1-1-1 0 0,0 1 0 0 0,1 0 1 0 0,-1 0-1 0 0,1-1 0 0 0,-1 1 1 0 0,1 0-1 0 0,-1 0 0 0 0,1 0 1 0 0,-1-1-1 0 0,1 1 0 0 0,0 0 1 0 0,-1 0-1 0 0,1 0 0 0 0,0 0 1 0 0,0 0-36 0 0,0 1 139 0 0,-1 1-1 0 0,1-1 1 0 0,-1 0 0 0 0,1 0 0 0 0,-1 1 0 0 0,0-1 0 0 0,0 0 0 0 0,0 0 0 0 0,0 0 0 0 0,-1 0 0 0 0,0 2-139 0 0,0-2 199 0 0,1 0 0 0 0,0 0 0 0 0,0 0 1 0 0,-1 1-1 0 0,1-1 0 0 0,1 0 0 0 0,-1 1 0 0 0,0-1 0 0 0,0 1 0 0 0,1-1-199 0 0,0 0 113 0 0,0 0-1 0 0,0 0 0 0 0,0 0 0 0 0,1 0 0 0 0,-1 0 1 0 0,1 0-1 0 0,-1 0 0 0 0,1 0 0 0 0,0 0 0 0 0,0 0 1 0 0,0 0-113 0 0,0 0 10 0 0,-1-1 0 0 0,1 1 0 0 0,0 0 0 0 0,-1-1 0 0 0,1 1 0 0 0,-1 0 0 0 0,1 0 0 0 0,-1 0 0 0 0,0 0 0 0 0,0-1-1 0 0,0 1 1 0 0,0 0 0 0 0,0 0 0 0 0,0 0 0 0 0,0 0-10 0 0,-1 0 10 0 0,0 1 0 0 0,0-1-1 0 0,1 1 1 0 0,-1-1 0 0 0,1 1-1 0 0,0-1 1 0 0,0 1 0 0 0,0-1-1 0 0,0 1 1 0 0,0 0 0 0 0,1-1-1 0 0,-1 1 1 0 0,1-1 0 0 0,-1 1-1 0 0,1-1 1 0 0,0 0-1 0 0,0 1 1 0 0,0-1 0 0 0,0 0-1 0 0,1 1 1 0 0,0 0-10 0 0,-1 0 116 0 0,1 1 1 0 0,-1-1-1 0 0,1 0 0 0 0,-1 1 1 0 0,0 0-1 0 0,0-1 0 0 0,0 1 1 0 0,-1 0-1 0 0,0-1 0 0 0,1 2-116 0 0,-1-1 109 0 0,0-1 0 0 0,0 1-1 0 0,1-1 1 0 0,0 1 0 0 0,0-1 0 0 0,0 0-1 0 0,0 1 1 0 0,0-1 0 0 0,0 0 0 0 0,1 0-1 0 0,0 0 1 0 0,0 1-109 0 0,19 32 1028 0 0,-20-35-992 0 0,0 1 0 0 0,1-1-1 0 0,-1 1 1 0 0,1-1 0 0 0,0 1 0 0 0,0-1-1 0 0,-1 0 1 0 0,1 0 0 0 0,0 0 0 0 0,0 0-1 0 0,0 0 1 0 0,0-1 0 0 0,0 1 0 0 0,0 0-1 0 0,0-1 1 0 0,0 0-36 0 0,5 2 127 0 0,0-1-1 0 0,0 0 0 0 0,0-1 0 0 0,1 0-126 0 0,-5 1 25 0 0,0-1-1 0 0,0-1 0 0 0,0 1 1 0 0,-1 0-1 0 0,1-1 1 0 0,0 1-1 0 0,1-2-24 0 0,5-4-20 0 0,-5 1 29 0 0,-1 3 2 0 0,0 1 0 0 0,0-1-1 0 0,-1 0 1 0 0,1 0 0 0 0,-1-1-1 0 0,0 1 1 0 0,0 0 0 0 0,0-1-1 0 0,0 1 1 0 0,0-1 0 0 0,0 0-1 0 0,-1 1 1 0 0,1-1 0 0 0,-1 0-1 0 0,0 0 1 0 0,0 0 0 0 0,0 0-1 0 0,0 0 1 0 0,0-1 0 0 0,0-1-11 0 0,-1 3 4 0 0,3-13-96 0 0,0-1-1 0 0,-1 1 0 0 0,0-8 93 0 0,-2 5-225 0 0,0 2-150 0 0,0 1 1 0 0,-1-1 0 0 0,-1 1 0 0 0,-2-14 374 0 0,2 26-49 0 0,2 3 45 0 0,0 0 0 0 0,-1-1-1 0 0,1 1 1 0 0,0 0 0 0 0,-1-1 0 0 0,1 1 0 0 0,0-1 0 0 0,0 1 0 0 0,0-1 0 0 0,-1 1 0 0 0,1 0 0 0 0,0-1-1 0 0,0 1 1 0 0,0-1 0 0 0,0 1 0 0 0,0-1 0 0 0,0 1 0 0 0,0-1 0 0 0,0 1 0 0 0,0-1 0 0 0,0 1-1 0 0,0-1 1 0 0,0 1 0 0 0,0-1 0 0 0,0 1 0 0 0,0-1 0 0 0,0 1 0 0 0,1 0 0 0 0,-1-1 0 0 0,0 1 4 0 0,1 0-10 0 0,0-1 1 0 0,0 2 0 0 0,-1-1-1 0 0,1 0 1 0 0,0 0 0 0 0,0 0-1 0 0,0 0 1 0 0,0 0 0 0 0,-1 1-1 0 0,1-1 1 0 0,0 0 0 0 0,0 1-1 0 0,-1-1 1 0 0,1 1 0 0 0,0-1 9 0 0,3 3-36 0 0,1 0 1 0 0,-1 0 0 0 0,0 0 0 0 0,-1 1-1 0 0,1 0 1 0 0,0 0 0 0 0,-1 0 35 0 0,7 6 5 0 0,7 8 15 0 0,-5-5 122 0 0,1 0 1 0 0,0-2-1 0 0,12 8-142 0 0,-20-15 31 0 0,0-1 1 0 0,0 0-1 0 0,0 0 1 0 0,1-1-1 0 0,-1 0 1 0 0,1 0-1 0 0,0 0 1 0 0,0-1-1 0 0,0 1 1 0 0,0-1-1 0 0,0-1 1 0 0,0 1-1 0 0,0-1-31 0 0,4 0 30 0 0,0 0 0 0 0,0 0-1 0 0,1-1 1 0 0,-1 0-1 0 0,0-1 1 0 0,-1 0 0 0 0,1-1-1 0 0,0 0 1 0 0,1-1-30 0 0,-1 0 21 0 0,-6 3-13 0 0,0-1-1 0 0,0 0 1 0 0,0 0 0 0 0,-1 0-1 0 0,1 0 1 0 0,0 0 0 0 0,-1-1-1 0 0,0 0 1 0 0,1 1 0 0 0,-1-1-1 0 0,1-2-7 0 0,0 0-46 0 0,0-1 0 0 0,-1 1 0 0 0,1-1 0 0 0,-1 0-1 0 0,0 0 1 0 0,0 0 0 0 0,0-3 46 0 0,-2 7-24 0 0,0-1-1 0 0,-1 0 1 0 0,1 0-1 0 0,-1 0 1 0 0,1 0-1 0 0,-1 0 1 0 0,0 0-1 0 0,0 0 1 0 0,0 0-1 0 0,-1 0 1 0 0,1 0-1 0 0,-1 0 1 0 0,1 0-1 0 0,-1 1 1 0 0,0-1-1 0 0,0 0 1 0 0,0 0-1 0 0,-1 0 25 0 0,1 1-3 0 0,0 0 0 0 0,-1 1-1 0 0,1-1 1 0 0,0 1 0 0 0,-1 0-1 0 0,1-1 1 0 0,-1 1 0 0 0,1 0 0 0 0,-1 0-1 0 0,0 0 1 0 0,1 0 0 0 0,-1 0-1 0 0,0 0 1 0 0,0 0 0 0 0,0 1-1 0 0,0-1 1 0 0,0 1 0 0 0,0-1-1 0 0,0 1 1 0 0,1 0 0 0 0,-1-1-1 0 0,0 1 1 0 0,0 0 0 0 0,0 1 0 0 0,0-1-1 0 0,0 0 1 0 0,-2 1 3 0 0,-2 0 32 0 0,0 0 0 0 0,0 1 0 0 0,0 0 1 0 0,0 0-1 0 0,1 0 0 0 0,-1 1 0 0 0,1 0 0 0 0,-3 1-32 0 0,3 0 38 0 0,0 1 0 0 0,1-1-1 0 0,-1 1 1 0 0,1 0 0 0 0,0 0 0 0 0,0 0-1 0 0,0 1 1 0 0,1-1 0 0 0,0 1 0 0 0,0 0-1 0 0,0 0 1 0 0,1 0 0 0 0,0 0-1 0 0,0 0 1 0 0,1 1 0 0 0,-1-1 0 0 0,1 3-38 0 0,1-3 8 0 0,0-1 0 0 0,0 1 0 0 0,0-1 0 0 0,1 1 0 0 0,0-1 0 0 0,0 1 0 0 0,0-1 0 0 0,1 0 0 0 0,0 0 0 0 0,0 1 0 0 0,0-1 1 0 0,1 0-1 0 0,-1-1 0 0 0,1 1 0 0 0,0 0 0 0 0,1-1 0 0 0,-1 0 0 0 0,1 0 0 0 0,0 0 0 0 0,0 0 0 0 0,2 1-8 0 0,4 4-1 0 0,1-1 0 0 0,0-1 1 0 0,0 0-1 0 0,1 0 0 0 0,0-1 0 0 0,0 0 0 0 0,0-1 0 0 0,7 1 1 0 0,1 0-632 0 0,1-1-1 0 0,12 1 633 0 0,17-2-6814 0 0,-26-4 290 0 0</inkml:trace>
  <inkml:trace contextRef="#ctx0" brushRef="#br0" timeOffset="2573.524">3372 441 8752 0 0,'-2'-1'673'0'0,"-3"0"-646"0"0,0-1 0 0 0,0 1 0 0 0,-1 0 0 0 0,1 0 0 0 0,-2 0-27 0 0,-2 1 1185 0 0,0 0 0 0 0,0 0 0 0 0,0 1 0 0 0,0 0 0 0 0,-1 1-1185 0 0,-5 1 3035 0 0,0 1 0 0 0,-8 4-3035 0 0,-10 5 391 0 0,20-6-237 0 0,0 1 1 0 0,0 0-1 0 0,0 0 0 0 0,1 1 0 0 0,1 1 1 0 0,0 0-1 0 0,0 1 0 0 0,1 0 0 0 0,0 0 1 0 0,1 1-1 0 0,0 0 0 0 0,1 1 0 0 0,-3 6-154 0 0,8-13 47 0 0,0 0 0 0 0,0 0 0 0 0,1 0 0 0 0,0 0 0 0 0,0 0 0 0 0,1 1 0 0 0,0-1 0 0 0,-1 5-47 0 0,2-10 12 0 0,0 1 1 0 0,0-1-1 0 0,0 1 0 0 0,0-1 1 0 0,1 1-1 0 0,-1-1 1 0 0,0 1-1 0 0,0-1 0 0 0,1 0 1 0 0,-1 1-1 0 0,1-1 1 0 0,0 0-1 0 0,-1 1 1 0 0,1-1-1 0 0,0 0 0 0 0,0 1 1 0 0,0-1-13 0 0,0 0 11 0 0,1 0 0 0 0,-1 0 1 0 0,0 0-1 0 0,1 0 0 0 0,-1-1 1 0 0,0 1-1 0 0,1-1 0 0 0,-1 1 1 0 0,1-1-1 0 0,-1 1 1 0 0,1-1-1 0 0,-1 0 0 0 0,1 0 1 0 0,0 1-1 0 0,-1-1 0 0 0,1 0 1 0 0,-1-1-1 0 0,1 1 0 0 0,-1 0 1 0 0,1 0-12 0 0,6-2-12 0 0,-1 1 1 0 0,0-1 0 0 0,1 0-1 0 0,-1-1 1 0 0,0 0 0 0 0,-1 0 0 0 0,1 0-1 0 0,0-1 1 0 0,-1 0 0 0 0,0 0-1 0 0,0-1 1 0 0,0 1 0 0 0,-1-2 0 0 0,1 1-1 0 0,0-2 12 0 0,11-13-667 0 0,-1-1 1 0 0,-1 0-1 0 0,9-17 667 0 0,-20 31-210 0 0,18-34-1888 0 0,-2-1 0 0 0,-1-1 1 0 0,-3 0-1 0 0,1-11 2098 0 0,8-16-2178 0 0,-13 30 268 0 0,4-24 1910 0 0,-4 18 1954 0 0,1 0-1954 0 0,-5 15 2599 0 0,-6 10 3160 0 0,-2 23-5531 0 0,-1 0 0 0 0,1 0 0 0 0,-1 1 0 0 0,1-1 0 0 0,-1 0 0 0 0,0 0 0 0 0,0 0 0 0 0,-1 2-228 0 0,-4 12 107 0 0,-13 61 214 0 0,5 0 0 0 0,2 2 1 0 0,4-1-1 0 0,3 1 0 0 0,4 0 1 0 0,4 10-322 0 0,-1-70-372 0 0,0-1 0 0 0,4 12 372 0 0,0-1-6172 0 0,-3-8-1205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29.1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73 7368 0 0,'0'0'568'0'0,"-4"-3"-162"0"0,3 2-166 0 0,1 1-1 0 0,-1 0 0 0 0,1 0 0 0 0,-1-1 0 0 0,1 1 0 0 0,0 0 0 0 0,-1-1 0 0 0,1 1 1 0 0,-1 0-1 0 0,1-1 0 0 0,0 1 0 0 0,-1-1 0 0 0,1 1 0 0 0,0-1 0 0 0,0 1 1 0 0,-1 0-1 0 0,1-1 0 0 0,0 1 0 0 0,0-1 0 0 0,0 1 0 0 0,-1-1 0 0 0,1 0 0 0 0,0 1 1 0 0,0-1-1 0 0,0 1 0 0 0,0-1 0 0 0,0 1 0 0 0,0-1 0 0 0,0 1 0 0 0,0-1 1 0 0,0 1-1 0 0,1-1 0 0 0,-1 0-239 0 0,10-3 4397 0 0,2 3-5355 0 0,73-6 2660 0 0,89-12-511 0 0,6-2-762 0 0,-157 20-437 0 0,-1 0-1 0 0,1 2 1 0 0,14 2 8 0 0,-13-4-582 0 0,-21 1-83 0 0,1-1-1 0 0,-1 1 0 0 0,1 0 0 0 0,-1 0 0 0 0,1 0 1 0 0,-1 1-1 0 0,0-1 0 0 0,3 2 666 0 0,4 1-6390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33.8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112 51 14336 0 0,'-47'-15'1788'0'0,"63"25"50"0"0,-12-9-1638 0 0,-2-1-114 0 0,0 0 1 0 0,0 1-1 0 0,0-1 1 0 0,0 1-1 0 0,-1 0 0 0 0,1-1 1 0 0,0 1-1 0 0,0 0 1 0 0,-1 0-1 0 0,2 1-86 0 0,7 2-27 0 0,-1-1 0 0 0,1 1 0 0 0,-1-2 0 0 0,1 1 0 0 0,7 0 27 0 0,-3-1 250 0 0,-1 1 0 0 0,0 0 0 0 0,1 2-250 0 0,32 7 354 0 0,-33-9-360 0 0,-1 0-1 0 0,1 1 0 0 0,7 3 7 0 0,-11-3 3 0 0,-2-1 53 0 0,1 1 1 0 0,-1-1 0 0 0,0 1-1 0 0,0 0 1 0 0,-1 1-1 0 0,1-1 1 0 0,-1 1-57 0 0,22 13 244 0 0,-27-17-149 0 0,0 0-82 0 0,-1-1 1 0 0,0 0-1 0 0,1 0 1 0 0,-1 0-1 0 0,1 0 1 0 0,-1 0-1 0 0,0 0 1 0 0,1 1-1 0 0,-1-1 1 0 0,0 0-1 0 0,1 0 1 0 0,-1 1-1 0 0,0-1 1 0 0,1 0-1 0 0,-1 0 1 0 0,0 1-1 0 0,0-1 1 0 0,1 0-1 0 0,-1 1 1 0 0,0-1-1 0 0,0 0 1 0 0,0 1-1 0 0,1-1 1 0 0,-1 1-1 0 0,0-1 1 0 0,0 0-1 0 0,0 1 1 0 0,0-1-1 0 0,0 1 1 0 0,0-1-1 0 0,0 0 1 0 0,0 1-1 0 0,0-1 1 0 0,0 1-1 0 0,0-1 1 0 0,0 0-1 0 0,0 1 1 0 0,0 0-14 0 0,-1 16 221 0 0,0-15-193 0 0,1-1 0 0 0,-1 1 0 0 0,0 0 0 0 0,0 0 0 0 0,0 0 0 0 0,-1-1 0 0 0,1 1 0 0 0,0-1 0 0 0,0 1 0 0 0,-1-1 0 0 0,1 1 0 0 0,-1-1 0 0 0,0 0 1 0 0,1 1-1 0 0,-1-1 0 0 0,0 0 0 0 0,0 0-28 0 0,-9 7 134 0 0,5-3-103 0 0,0-1 0 0 0,1 0 0 0 0,-1-1 0 0 0,-1 1 0 0 0,1-1-1 0 0,0 0 1 0 0,-1-1 0 0 0,-5 2-31 0 0,-24 10 38 0 0,15-5-38 0 0,0-1 0 0 0,-22 6 0 0 0,20-8 0 0 0,0 2 0 0 0,-14 7 0 0 0,-3-1 0 0 0,32-12 0 0 0,0 0 0 0 0,0 1 0 0 0,0 1 0 0 0,0-1 0 0 0,-2 3 0 0 0,-20 4-531 0 0,22-8-73 0 0,16-3-431 0 0,-6 0 241 0 0,-8-2-26 0 0</inkml:trace>
  <inkml:trace contextRef="#ctx0" brushRef="#br0" timeOffset="360.865">466 6 3224 0 0,'0'0'143'0'0,"-1"0"-3"0"0,-6-5 4592 0 0,7 9 2228 0 0,5 7-1848 0 0,-1-6-7181 0 0,22 21 2663 0 0,-18-17-192 0 0,0 0-1 0 0,10 6-401 0 0,76 58 996 0 0,-54-48-819 0 0,-23-14-105 0 0,0 0 1 0 0,0 1-1 0 0,5 7-72 0 0,-16-14 82 0 0,-1 0 1 0 0,0 1 0 0 0,0 0-1 0 0,2 3-82 0 0,-6-7 95 0 0,-5 9 170 0 0,3-8-228 0 0,-1 0 0 0 0,1 0 0 0 0,-1-1 0 0 0,0 1 0 0 0,0-1 0 0 0,-1 1 0 0 0,1-1 0 0 0,0 0 0 0 0,-1 0 0 0 0,1 0 0 0 0,-1 0 0 0 0,0-1-1 0 0,1 1 1 0 0,-1-1 0 0 0,-2 2-37 0 0,-1 0 14 0 0,-13 6 85 0 0,0-1 0 0 0,-1-1-1 0 0,0-1 1 0 0,-15 3-99 0 0,-97 15-829 0 0,116-19-1003 0 0,2-4-5421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31.5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31 133 10136 0 0,'-4'-6'148'0'0,"3"3"-52"0"0,-1 1 0 0 0,1-1 1 0 0,-1 1-1 0 0,0 0 0 0 0,0 0 1 0 0,0 0-1 0 0,0 0 0 0 0,-1-1-96 0 0,2 3 10 0 0,0-1 0 0 0,0 0 0 0 0,1 1-1 0 0,-1-1 1 0 0,0 0 0 0 0,1 0 0 0 0,-1 0 0 0 0,1 1-1 0 0,-1-1 1 0 0,1 0 0 0 0,-1 0 0 0 0,1 0 0 0 0,-1-1-10 0 0,0-5 2714 0 0,1 7-2595 0 0,0 0 0 0 0,0 0 0 0 0,0 1 0 0 0,1-1 0 0 0,-1 0 0 0 0,0 1 0 0 0,0-1 0 0 0,0 0 0 0 0,0 0 1 0 0,0 1-1 0 0,1-1 0 0 0,-1 0 0 0 0,0 0 0 0 0,0 1 0 0 0,0-1 0 0 0,1 0 0 0 0,-1 0 0 0 0,0 1 0 0 0,0-1 1 0 0,1 0-1 0 0,-1 0 0 0 0,0 0 0 0 0,0 0 0 0 0,1 0 0 0 0,-1 1 0 0 0,0-1 0 0 0,1 0 0 0 0,-1 0-119 0 0,0 0 23 0 0,1 0 1 0 0,-1 0-1 0 0,1 0 0 0 0,-1 1 0 0 0,1-1 0 0 0,-1 0 0 0 0,0 0 0 0 0,1 1 0 0 0,-1-1 0 0 0,0 0 1 0 0,1 1-1 0 0,-1-1 0 0 0,0 0 0 0 0,1 1 0 0 0,-1-1 0 0 0,0 1 0 0 0,1-1 0 0 0,-1 0 1 0 0,0 1-1 0 0,0-1 0 0 0,0 1 0 0 0,0-1 0 0 0,1 1 0 0 0,-1-1 0 0 0,0 1 0 0 0,0-1 1 0 0,0 1-1 0 0,0-1 0 0 0,0 1-23 0 0,5 23 816 0 0,-4-20-628 0 0,0-1-1 0 0,0 1 1 0 0,0 0 0 0 0,-1 0-1 0 0,1 4-187 0 0,1 34 2352 0 0,6 35-2352 0 0,-3-35 739 0 0,0 36-739 0 0,-4-55 318 0 0,1 0-1 0 0,2 5-317 0 0,2 29 410 0 0,5 36-306 0 0,-8-76-187 0 0,-2-15 93 0 0,0 0 0 0 0,-1 0 0 0 0,1 1 0 0 0,-1-1 0 0 0,0 0 0 0 0,0 1 1 0 0,0-1-1 0 0,0 0 0 0 0,0 1 0 0 0,0-1 0 0 0,-1 0 0 0 0,1 0 0 0 0,-1 2-10 0 0,0-2 23 0 0,1-2-170 0 0,0 0-58 0 0,-1-1 143 0 0,-1 0 0 0 0,1-1 0 0 0,0 1 0 0 0,-1 0 0 0 0,1 0 0 0 0,0-1 0 0 0,0 1 0 0 0,0-1 0 0 0,0 1 0 0 0,0-1 62 0 0,-2-2-136 0 0,-1-1-88 0 0,1 1 0 0 0,0-2 1 0 0,0 1-1 0 0,1 0 0 0 0,-1 0 0 0 0,1-1 0 0 0,0 1 0 0 0,1-1 1 0 0,-1 0-1 0 0,1 1 0 0 0,0-4 224 0 0,-7-23-1510 0 0,6 20 934 0 0,-1-1 0 0 0,2 1 0 0 0,-1-1 0 0 0,2 0 0 0 0,0-1 576 0 0,-1-17-918 0 0,0-4-650 0 0,2 0 1 0 0,5-30 1567 0 0,-3 37-521 0 0,0 12 300 0 0,0 0 1 0 0,1 0 0 0 0,1-4 220 0 0,7-26-289 0 0,-9 35 477 0 0,1-1-1 0 0,0 1 0 0 0,1 0 0 0 0,0 1 0 0 0,1-1 0 0 0,0 1 1 0 0,0 0-1 0 0,4-3-187 0 0,-10 12 28 0 0,4-3 150 0 0,-1-1-1 0 0,1 1 1 0 0,1 0 0 0 0,-1 0 0 0 0,0 0 0 0 0,1 1 0 0 0,0-1 0 0 0,0 1 0 0 0,0 0-178 0 0,5-2 332 0 0,-1 0-1 0 0,1 1 1 0 0,0 0 0 0 0,7-1-332 0 0,-10 3 176 0 0,1 1 1 0 0,-1 0 0 0 0,1 0-1 0 0,-1 0 1 0 0,0 1 0 0 0,1 1-1 0 0,-1-1 1 0 0,1 1 0 0 0,-1 0-1 0 0,0 1 1 0 0,4 1-177 0 0,-6-2 143 0 0,1 1 0 0 0,0 1 0 0 0,-1-1 0 0 0,1 1 0 0 0,-1 0 0 0 0,0 0 0 0 0,0 0 0 0 0,0 1 0 0 0,0-1 0 0 0,0 1 0 0 0,-1 1 0 0 0,0-1 0 0 0,0 1 0 0 0,1 1-143 0 0,-2-2 104 0 0,-1-1 45 0 0,1 0 0 0 0,-1 0-1 0 0,0 1 1 0 0,0 0 0 0 0,1 2-149 0 0,-3-4 58 0 0,0-1 1 0 0,1 1-1 0 0,-1 0 1 0 0,0 0-1 0 0,0-1 1 0 0,0 1-1 0 0,0 0 0 0 0,0 0 1 0 0,0-1-1 0 0,-1 1 1 0 0,1 0-1 0 0,-1-1 1 0 0,1 1-1 0 0,-1 0-58 0 0,-3 17 735 0 0,3-17-648 0 0,1 1-1 0 0,-1-1 0 0 0,1 1 0 0 0,-1-1 0 0 0,0 1 0 0 0,0-1 0 0 0,0 1 1 0 0,0-1-1 0 0,0 0 0 0 0,-1 0 0 0 0,1 1 0 0 0,-1-1 0 0 0,1 0 1 0 0,-2 0-87 0 0,-17 24 563 0 0,17-22-465 0 0,0 1 0 0 0,-1-1 0 0 0,1 1 0 0 0,-1-1 0 0 0,-2 2-98 0 0,-8 3 147 0 0,1 0 0 0 0,-1 0 0 0 0,-1-2 0 0 0,-3 2-147 0 0,8-4 41 0 0,-4 0 10 0 0,0 0 0 0 0,0 0 0 0 0,0-1 0 0 0,-3 0-51 0 0,-8 2 2 0 0,4-2-466 0 0,-1 0 1 0 0,-19 1 463 0 0,16-7-2997 0 0,12 2-4480 0 0</inkml:trace>
  <inkml:trace contextRef="#ctx0" brushRef="#br0" timeOffset="898.089">253 489 2760 0 0,'-4'-11'272'0'0,"0"4"880"0"0,3 7-946 0 0,1 0 0 0 0,0 0 0 0 0,-1-1 0 0 0,1 1 0 0 0,0 0 1 0 0,0-1-1 0 0,-1 1 0 0 0,1 0 0 0 0,0-1 0 0 0,0 1 0 0 0,-1-1 0 0 0,1 1 1 0 0,0 0-1 0 0,0-1 0 0 0,0 1 0 0 0,0-1 0 0 0,0 1 0 0 0,-1-1 0 0 0,1 1 1 0 0,0 0-1 0 0,0-1 0 0 0,0 1 0 0 0,0-1 0 0 0,0 1 0 0 0,0-1 0 0 0,1 1 0 0 0,-1 0 1 0 0,0-1-1 0 0,0 1 0 0 0,0-1 0 0 0,0 1 0 0 0,0-1 0 0 0,1 1 0 0 0,-1 0 1 0 0,0-1-1 0 0,0 1 0 0 0,1 0 0 0 0,-1-1 0 0 0,1 1-206 0 0,1-4 1761 0 0,-1 3-859 0 0,20-1 2251 0 0,-15 8-2700 0 0,-4-5-424 0 0,-1 0-1 0 0,0 0 1 0 0,0 0 0 0 0,0-1 0 0 0,0 1 0 0 0,0 1 0 0 0,0-1 0 0 0,0 0 0 0 0,0 0 0 0 0,-1 0 0 0 0,1 0 0 0 0,0 1 0 0 0,-1-1 0 0 0,1 0-1 0 0,-1 1 1 0 0,1-1 0 0 0,-1 0 0 0 0,1 1 0 0 0,-1-1 0 0 0,0 1-29 0 0,0 2 67 0 0,1-1 0 0 0,-1 1 0 0 0,1-1-1 0 0,0 1 1 0 0,0-1 0 0 0,0 1 0 0 0,1-1-67 0 0,-1 0 49 0 0,0 0 0 0 0,0-1 0 0 0,0 1 0 0 0,0 0 0 0 0,-1 0 0 0 0,1 0 0 0 0,-1-1 0 0 0,0 1 0 0 0,0 0 0 0 0,0 0 0 0 0,0 0 0 0 0,0 2-49 0 0,-2 3 101 0 0,1-5-53 0 0,0 0 1 0 0,0 0 0 0 0,1 0-1 0 0,-1 0 1 0 0,1 1 0 0 0,0-1-1 0 0,0 3-48 0 0,0 1 102 0 0,0 0 0 0 0,0 0 0 0 0,-1 0 0 0 0,1 1-1 0 0,-3 3-101 0 0,2-3 79 0 0,0-1 0 0 0,0 1 0 0 0,0 0 0 0 0,1-1 0 0 0,1 4-79 0 0,-1-5 51 0 0,-1 0 0 0 0,1 0-1 0 0,-1 0 1 0 0,0 0 0 0 0,0 0-1 0 0,-1 2-50 0 0,1-4 40 0 0,0 1-1 0 0,0 0 1 0 0,0 0-1 0 0,0-1 1 0 0,1 1 0 0 0,0 0-1 0 0,0 0 1 0 0,0 0-1 0 0,1 2-39 0 0,0-5 14 0 0,-1 0 0 0 0,1 0-1 0 0,-1-1 1 0 0,1 1-1 0 0,-1 0 1 0 0,0 0 0 0 0,0 0-1 0 0,0 0 1 0 0,0 0 0 0 0,0 0-1 0 0,-1 0 1 0 0,1 0 0 0 0,0 0-1 0 0,-1-1 1 0 0,0 1-1 0 0,1 0 1 0 0,-1 0 0 0 0,0 0-1 0 0,0-1 1 0 0,0 1 0 0 0,0 0-1 0 0,0 0-13 0 0,0-1 9 0 0,0 0 1 0 0,1 0-1 0 0,-1 1 0 0 0,1-1 0 0 0,-1 0 0 0 0,1 0 0 0 0,0 1 0 0 0,-1-1 1 0 0,1 0-1 0 0,0 1 0 0 0,0-1 0 0 0,0 0 0 0 0,0 1 0 0 0,0-1 0 0 0,0 1-9 0 0,1 0 5 0 0,-1-1 0 0 0,0 0 0 0 0,0 0 0 0 0,0 0-1 0 0,0 0 1 0 0,0 0 0 0 0,0 1 0 0 0,-1-1 0 0 0,1 0 0 0 0,0 0-1 0 0,-1 0 1 0 0,1 0 0 0 0,0 0 0 0 0,-1 0 0 0 0,1 0-1 0 0,-1 0 1 0 0,0 0 0 0 0,1 0 0 0 0,-1 0 0 0 0,0 0-5 0 0,0 1 16 0 0,0-1 1 0 0,0 0 0 0 0,0 0 0 0 0,0 0-1 0 0,0 0 1 0 0,0 0 0 0 0,0 0 0 0 0,-1 0-1 0 0,1 0 1 0 0,0 0 0 0 0,-1-1-1 0 0,1 1 1 0 0,-1 0 0 0 0,1-1 0 0 0,0 1-1 0 0,-1-1 1 0 0,1 0 0 0 0,-1 1 0 0 0,1-1-1 0 0,-2 0-16 0 0,0-10 174 0 0,-2-3-36 0 0,9 5-41 0 0,4-4-23 0 0,-5 6-103 0 0,0 1 0 0 0,-1-1 0 0 0,0 0 1 0 0,1-4 28 0 0,-2 4-36 0 0,0 1 0 0 0,1 0 1 0 0,0 0-1 0 0,0 0 0 0 0,1 0 1 0 0,2-5 35 0 0,3-2-105 0 0,0 0 1 0 0,-1 0 0 0 0,0-1-1 0 0,-1-1 105 0 0,-3 9-48 0 0,0-1-1 0 0,0 1 0 0 0,1 0 0 0 0,0 0 0 0 0,0 1 1 0 0,0-1-1 0 0,2-1 49 0 0,0 0-94 0 0,-1 0 0 0 0,0 0-1 0 0,4-6 95 0 0,-7 8-25 0 0,0 0 0 0 0,1 0-1 0 0,-1 1 1 0 0,1-1 0 0 0,0 1-1 0 0,0-1 1 0 0,0 1 0 0 0,1 0-1 0 0,-1 0 1 0 0,1 0 0 0 0,0 1-1 0 0,3-3 26 0 0,-6 5-1 0 0,-1 0 0 0 0,1-1 0 0 0,0 1-1 0 0,-1 0 1 0 0,1-1 0 0 0,-1 1 0 0 0,1-1 0 0 0,-1 1-1 0 0,1-1 1 0 0,-1 1 0 0 0,1-1 0 0 0,-1 1-1 0 0,1-1 1 0 0,-1 0 0 0 0,0 1 0 0 0,1-1 1 0 0,-1 1-2 0 0,0-1 0 0 0,0 1 0 0 0,0-1 0 0 0,1 1-1 0 0,-1 0 1 0 0,0-1 0 0 0,0 1 0 0 0,1 0 0 0 0,-1 0 0 0 0,0-1 0 0 0,1 1 0 0 0,-1 0 0 0 0,0-1 0 0 0,1 1 0 0 0,-1 0 0 0 0,0 0 0 0 0,1 0-1 0 0,-1 0 1 0 0,0-1 0 0 0,1 1 0 0 0,-1 0 0 0 0,1 0 0 0 0,-1 0 0 0 0,1 0 2 0 0,2-1-26 0 0,1 1 0 0 0,0 0 0 0 0,-1-1 0 0 0,1 2 0 0 0,0-1 0 0 0,-1 0 0 0 0,1 1 0 0 0,0-1 0 0 0,-1 1 0 0 0,1 0 0 0 0,-1 0 0 0 0,1 1 0 0 0,-1-1 0 0 0,2 1 26 0 0,-5-2-1 0 0,1 1 1 0 0,-1-1-1 0 0,0 0 0 0 0,1 0 1 0 0,-1 0-1 0 0,0 1 1 0 0,1-1-1 0 0,-1 0 0 0 0,0 0 1 0 0,1 1-1 0 0,-1-1 0 0 0,0 0 1 0 0,0 1-1 0 0,1-1 0 0 0,-1 0 1 0 0,0 1-1 0 0,0-1 1 0 0,0 0-1 0 0,1 1 0 0 0,-1-1 1 0 0,0 1-1 0 0,0-1 0 0 0,0 0 1 0 0,0 1-1 0 0,0 0 1 0 0,-2 2 1 0 0,8 7 29 0 0,-6-10-22 0 0,1 1-1 0 0,-1-1 1 0 0,1 1-1 0 0,-1-1 1 0 0,1 0 0 0 0,-1 1-1 0 0,0-1 1 0 0,1 1-1 0 0,-1-1 1 0 0,0 1 0 0 0,0-1-1 0 0,1 1 1 0 0,-1-1-1 0 0,0 1 1 0 0,0 0 0 0 0,0-1-1 0 0,1 1 1 0 0,-1-1-1 0 0,0 1 1 0 0,0-1 0 0 0,0 1-1 0 0,0 0 1 0 0,0-1-1 0 0,0 1 1 0 0,0-1 0 0 0,-1 1-1 0 0,1 0 1 0 0,0-1-1 0 0,0 1 1 0 0,0-1 0 0 0,-1 1-8 0 0,-5 7 96 0 0,-1-1-1 0 0,0 0 1 0 0,0 0 0 0 0,-1-1 0 0 0,0 0 0 0 0,0 0-1 0 0,-1-1 1 0 0,1 0 0 0 0,-5 1-96 0 0,-7 5 14 0 0,17-9-4 0 0,0 1 1 0 0,0-1 0 0 0,0 1 0 0 0,0 0-1 0 0,0-1 1 0 0,0 3-11 0 0,0-2 11 0 0,0 0 0 0 0,0 0 0 0 0,0 0 1 0 0,0-1-1 0 0,-3 2-11 0 0,-4 2 10 0 0,8-5-9 0 0,0 0-1 0 0,0 0 1 0 0,0 0 0 0 0,0 0 0 0 0,0 1 0 0 0,0-1 0 0 0,0 1 0 0 0,1-1-1 0 0,-1 1 1 0 0,0-1 0 0 0,1 1 0 0 0,-1 0 0 0 0,0 2-1 0 0,-7 5 53 0 0,0 2-53 0 0,9-10 0 0 0,0-1 0 0 0,0 1 0 0 0,-1-1 0 0 0,1 1 0 0 0,0-1 0 0 0,0 0 0 0 0,0 1 0 0 0,0-1 0 0 0,0 1 0 0 0,0-1 0 0 0,0 1 0 0 0,0-1 0 0 0,0 0 0 0 0,0 1 0 0 0,1-1 0 0 0,-1 1 0 0 0,0-1 0 0 0,0 1 0 0 0,0-1 0 0 0,0 0 0 0 0,1 1 0 0 0,-1-1 0 0 0,0 0 0 0 0,1 1 0 0 0,-1-1 0 0 0,0 0 0 0 0,0 1 0 0 0,1-1 0 0 0,-1 0 0 0 0,0 1 0 0 0,1-1 0 0 0,7 10 0 0 0,-8-10 0 0 0,0 0 0 0 0,1 1 0 0 0,-1-1 0 0 0,0 1 0 0 0,0-1 0 0 0,1 0 0 0 0,-1 1 0 0 0,0-1 0 0 0,1 0 0 0 0,-1 0 0 0 0,0 1 0 0 0,1-1 0 0 0,-1 0 0 0 0,1 0 0 0 0,-1 1 0 0 0,0-1 0 0 0,1 0 0 0 0,-1 0 0 0 0,1 0 0 0 0,-1 0 0 0 0,21 7-5 0 0,0 0 0 0 0,0-2 0 0 0,3 0 5 0 0,29 7-537 0 0,-47-11-132 0 0,-1 0-1 0 0,0 0 1 0 0,1-1-1 0 0,-1 0 1 0 0,0 0-1 0 0,6-1 670 0 0,4-2-1375 0 0</inkml:trace>
  <inkml:trace contextRef="#ctx0" brushRef="#br0" timeOffset="1160.625">671 487 13272 0 0,'52'-3'1201'0'0,"-50"3"-1106"0"0,-1 1 1 0 0,1-1-1 0 0,0 0 1 0 0,0 1-1 0 0,-1-1 1 0 0,1 1-1 0 0,0-1 0 0 0,-1 1 1 0 0,1 0-1 0 0,0 0 1 0 0,-1 0-1 0 0,1 0 1 0 0,-1 0-1 0 0,0 0 1 0 0,1 0-1 0 0,-1 0 1 0 0,0 1-1 0 0,1-1 0 0 0,-1 0 1 0 0,0 1-1 0 0,0-1 1 0 0,0 1-1 0 0,0 0 1 0 0,-1-1-1 0 0,1 1 1 0 0,0 0-1 0 0,-1-1 0 0 0,1 1 1 0 0,-1 0-1 0 0,1-1 1 0 0,-1 1-1 0 0,0 0 1 0 0,0 0-1 0 0,0 0-95 0 0,0 3 177 0 0,0 0 0 0 0,0 0 0 0 0,1 0 0 0 0,0 0 0 0 0,0 1-177 0 0,0-2 136 0 0,0 0 1 0 0,-1 0-1 0 0,1 0 0 0 0,-1 0 1 0 0,0 0-1 0 0,0 0 0 0 0,0-1 1 0 0,-1 1-1 0 0,0 4-136 0 0,-3 3 173 0 0,3-9-152 0 0,0 0 0 0 0,0 1 1 0 0,0-1-1 0 0,0 0 0 0 0,1 0 0 0 0,-1 1 0 0 0,1-1 1 0 0,-1 2-22 0 0,1 2 24 0 0,0 1 1 0 0,0-1-1 0 0,-1 0 1 0 0,0 0 0 0 0,-1 0-1 0 0,1 1 1 0 0,-1-1-1 0 0,0 0 1 0 0,-1 1-25 0 0,0 2 14 0 0,0 0-1 0 0,1 0 1 0 0,1 0-1 0 0,-1 4-13 0 0,1-4 0 0 0,0-1 0 0 0,-1 1 0 0 0,0-1 0 0 0,0 0-1 0 0,-2 2 1 0 0,3-7-13 0 0,0-1-56 0 0,0 0 1 0 0,0 0-1 0 0,0 0 1 0 0,0 0-1 0 0,0 0 0 0 0,0 0 1 0 0,1 1-1 0 0,-1-1 1 0 0,1 0-1 0 0,0 1 0 0 0,-1-1 1 0 0,1 0-1 0 0,0 1 1 0 0,0-1-1 0 0,1 0 0 0 0,-1 1 1 0 0,0-1-1 0 0,1 0 1 0 0,0 1-1 0 0,0 0 69 0 0,3 10-1551 0 0</inkml:trace>
  <inkml:trace contextRef="#ctx0" brushRef="#br0" timeOffset="1495.046">758 864 5984 0 0,'-1'-1'26'0'0,"-1"0"1"0"0,1 1-1 0 0,-1-1 0 0 0,1 1 1 0 0,-1-1-1 0 0,1 1 0 0 0,-1 0 1 0 0,1 0-1 0 0,-1 0 0 0 0,1 0 1 0 0,-1 0-1 0 0,1 0 1 0 0,-1 0-1 0 0,1 0 0 0 0,-1 0 1 0 0,1 1-1 0 0,-1-1 0 0 0,1 1 1 0 0,-2 0-27 0 0,-7 1 2277 0 0,0-1 3327 0 0,10-1-5581 0 0,0 0 0 0 0,0 0 0 0 0,1 0 0 0 0,-1 1 0 0 0,0-1 0 0 0,0 0-1 0 0,0 0 1 0 0,0 0 0 0 0,1 0 0 0 0,-1 0 0 0 0,0 0 0 0 0,0 0 0 0 0,0 1 0 0 0,0-1 0 0 0,0 0-1 0 0,0 0 1 0 0,1 0 0 0 0,-1 0 0 0 0,0 1 0 0 0,0-1 0 0 0,0 0 0 0 0,0 0 0 0 0,0 0-1 0 0,0 0 1 0 0,0 1 0 0 0,0-1 0 0 0,0 0 0 0 0,0 0 0 0 0,0 0 0 0 0,0 1 0 0 0,0-1 0 0 0,0 0-1 0 0,0 0 1 0 0,0 0 0 0 0,0 0 0 0 0,0 1 0 0 0,0-1 0 0 0,0 0 0 0 0,0 0 0 0 0,0 0 0 0 0,0 0-1 0 0,-1 1 1 0 0,1-1 0 0 0,0 0 0 0 0,0 0 0 0 0,0 0 0 0 0,0 0 0 0 0,0 0 0 0 0,0 1 0 0 0,-1-1-1 0 0,1 0 1 0 0,0 0 0 0 0,0 0 0 0 0,0 0-23 0 0,-6 8 965 0 0,6-8-952 0 0,0 0-1 0 0,0 0 0 0 0,0 1 0 0 0,0-1 0 0 0,1 0 0 0 0,-1 0 0 0 0,0 0 0 0 0,0 0 0 0 0,0 0 0 0 0,0 0 0 0 0,0 0 0 0 0,0 1 0 0 0,0-1 0 0 0,0 0 0 0 0,0 0 0 0 0,0 0 0 0 0,1 0 0 0 0,-1 1 0 0 0,0-1 0 0 0,0 0 0 0 0,0 0 0 0 0,0 0 0 0 0,0 0 0 0 0,0 0 0 0 0,0 1 0 0 0,0-1 0 0 0,0 0 0 0 0,0 0 0 0 0,0 0 0 0 0,0 0 0 0 0,-1 1 0 0 0,1-1 0 0 0,0 0 0 0 0,0 0 0 0 0,0 0 0 0 0,0 0 0 0 0,0 0 0 0 0,0 1 0 0 0,0-1 0 0 0,0 0 0 0 0,0 0 0 0 0,-1 0 0 0 0,1 0 0 0 0,0 0 0 0 0,0 0-12 0 0,-9 5 180 0 0,7-5-155 0 0,1 1 0 0 0,-1-1 1 0 0,1 1-1 0 0,0 0 0 0 0,-1 0 1 0 0,1-1-1 0 0,0 1 0 0 0,-1 0 1 0 0,1 0-1 0 0,0 0-25 0 0,0 0 106 0 0,-13 5 96 0 0,10-4-174 0 0,-17 3 189 0 0,1 0 146 0 0,18-4-165 0 0,2-1 10 0 0,0 0 34 0 0,0 0 12 0 0,2-1 2 0 0,1 0-192 0 0,1 1-1 0 0,-1-1 1 0 0,1 1-1 0 0,0 0 1 0 0,-1-1-1 0 0,2 2-63 0 0,16-2 222 0 0,15 1-167 0 0,-21 0-23 0 0,-1 0-1 0 0,1 0 0 0 0,4-2-31 0 0,30 2 118 0 0,-44 0-138 0 0,4 0-398 0 0,0 0 1 0 0,1 0-1 0 0,-1-1 1 0 0,0 0-1 0 0,0-1 0 0 0,8-2 418 0 0,-15 3-1935 0 0</inkml:trace>
  <inkml:trace contextRef="#ctx0" brushRef="#br0" timeOffset="1788.98">596 495 7832 0 0,'-4'0'5303'0'0,"15"0"-2863"0"0,19 0-121 0 0,-29 0-1956 0 0,1 0-65 0 0,85 7 1265 0 0,-47-5-1568 0 0,20-2 5 0 0,-22 0-5529 0 0,-13 0-743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29.7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330 178 13536 0 0,'0'0'620'0'0,"-2"-1"-16"0"0,-4-4-323 0 0,4 4 79 0 0,2 1 79 0 0,1 1-320 0 0,-1-1 1 0 0,1 1-1 0 0,0-1 1 0 0,0 1-1 0 0,-1-1 1 0 0,1 1 0 0 0,-1-1-1 0 0,1 1 1 0 0,0 0-1 0 0,-1-1 1 0 0,1 1-1 0 0,-1 0 1 0 0,0-1 0 0 0,1 1-1 0 0,-1 0 1 0 0,1 0-1 0 0,-1-1 1 0 0,0 1-1 0 0,0 0-119 0 0,5 10 590 0 0,-3-9-440 0 0,-1 0 0 0 0,0 0 0 0 0,0 1 0 0 0,0-1-1 0 0,-1 0 1 0 0,1 1 0 0 0,-1-1 0 0 0,1 0 0 0 0,-1 1-1 0 0,1 2-149 0 0,-1-2 139 0 0,0 1-1 0 0,1 0 0 0 0,0 0 1 0 0,0-1-1 0 0,0 1 1 0 0,0-1-1 0 0,2 4-138 0 0,-1-3 77 0 0,-1 0-1 0 0,1 0 1 0 0,-1 0 0 0 0,0 1-1 0 0,0 1-76 0 0,1 18 299 0 0,3 21 50 0 0,-4-39-316 0 0,0 0 0 0 0,-1 0 0 0 0,0 0 0 0 0,0 3-33 0 0,0-3-4 0 0,0 0 0 0 0,0 0 0 0 0,0 0 0 0 0,2 5 4 0 0,0-3-11 0 0,-1 1-1 0 0,0 0 1 0 0,0 0-1 0 0,-1 0 0 0 0,0 0 12 0 0,-1 2-2 0 0,2-8 2 0 0,-1 0-1 0 0,1 0 1 0 0,-1 0-1 0 0,1 0 1 0 0,0-1-1 0 0,1 4 1 0 0,-1-3-10 0 0,0 0 0 0 0,0 0 0 0 0,0 0 0 0 0,-1 0-1 0 0,1 0 1 0 0,-1 3 10 0 0,0 1-224 0 0,0 1-1 0 0,1-1 1 0 0,0 0-1 0 0,0 0 1 0 0,0 1-1 0 0,1-1 0 0 0,1 1 225 0 0,0 6-1039 0 0,-3-12 874 0 0,0-1-1 0 0,0 0 0 0 0,0 1 1 0 0,1-1-1 0 0,-1 0 1 0 0,0 1-1 0 0,1-1 0 0 0,-1 0 1 0 0,1 0-1 0 0,0 1 0 0 0,-1-1 1 0 0,1 0-1 0 0,0 0 1 0 0,0 0-1 0 0,0 0 0 0 0,0 0 1 0 0,0 1 165 0 0,14 7-3549 0 0,-14-9 2331 0 0,14 3-2235 0 0,-8-3 1268 0 0,0 1 3999 0 0,1-1 7548 0 0,-21-3-5092 0 0,9 3-4072 0 0,-1-1 0 0 0,0 1 0 0 0,1 1 0 0 0,-1-1 0 0 0,1 1 0 0 0,-3 0-198 0 0,-10 1 213 0 0,-38 5 69 0 0,-9 4-282 0 0,-39 4-1275 0 0,76-14 207 0 0,26-1 723 0 0,-1 0 0 0 0,0 0 1 0 0,1-1-1 0 0,-1 1 0 0 0,1 0 0 0 0,-1-1 0 0 0,0 1 0 0 0,1-1 0 0 0,-1 0 1 0 0,1 1-1 0 0,-1-1 0 0 0,1 0 0 0 0,0 0 0 0 0,-2-1 345 0 0,-3-4-6094 0 0</inkml:trace>
  <inkml:trace contextRef="#ctx0" brushRef="#br0" timeOffset="310.371">627 231 14168 0 0,'12'-6'642'0'0,"-7"4"-524"0"0,-1 1 0 0 0,0-2 0 0 0,1 1 0 0 0,-1 0 0 0 0,0-1 0 0 0,0 0 0 0 0,-1 0 0 0 0,1-1-118 0 0,-3 3 259 0 0,-1 1 73 0 0,-1-12 1226 0 0,-1 12-1450 0 0,1-1 0 0 0,-1 0 0 0 0,0 1 0 0 0,0-1-1 0 0,0 1 1 0 0,1 0 0 0 0,-1-1 0 0 0,0 1-1 0 0,0 0 1 0 0,0 0 0 0 0,0 0 0 0 0,-1 1-108 0 0,-27 4 575 0 0,8-1-220 0 0,-180 11-67 0 0,122-8-274 0 0,-114 9 36 0 0,168-15-58 0 0,11 0-65 0 0,0 0 1 0 0,-1 0 0 0 0,-1 2 72 0 0,4 1-218 0 0,0 0-564 0 0,5-3-2842 0 0,8-1 2226 0 0</inkml:trace>
  <inkml:trace contextRef="#ctx0" brushRef="#br0" timeOffset="566.891">1364 1 11200 0 0,'0'0'248'0'0,"0"0"48"0"0,0 0 16 0 0,-4 2 0 0 0</inkml:trace>
  <inkml:trace contextRef="#ctx0" brushRef="#br0" timeOffset="787.506">1226 27 3224 0 0,'0'0'501'0'0,"0"0"897"0"0,0 0 391 0 0,0 0 77 0 0,0 0-114 0 0,-14-6 1308 0 0,9 5-2803 0 0,1 0-1 0 0,0 0 1 0 0,0 1 0 0 0,-1-1-1 0 0,1 1 1 0 0,0 0 0 0 0,-1 0-1 0 0,1 1 1 0 0,0-1-1 0 0,0 1 1 0 0,-1 0 0 0 0,1 0-1 0 0,0 0 1 0 0,0 1 0 0 0,0 0-1 0 0,0-1 1 0 0,-1 2-257 0 0,-30 12 1121 0 0,6-4-384 0 0,6 0-273 0 0,14-7-234 0 0,0 1-1 0 0,0 0 1 0 0,0 0 0 0 0,1 1-1 0 0,-3 1-229 0 0,2 1 136 0 0,0 0-1 0 0,1 0 1 0 0,0 1-1 0 0,0 0 0 0 0,0 1-135 0 0,5-6 10 0 0,0 0-1 0 0,1 0 1 0 0,0 1-1 0 0,-1 0 1 0 0,2-1-1 0 0,-1 1 1 0 0,0 0-1 0 0,1 0 1 0 0,0 0-1 0 0,0 0 0 0 0,0 0 1 0 0,1 0-1 0 0,0 2-9 0 0,0 6 24 0 0,2 0-1 0 0,-1 1 0 0 0,2-1 0 0 0,0 0 0 0 0,0-1 0 0 0,2 5-23 0 0,11 25-13 0 0,6 7 13 0 0,-21-46 2 0 0,19 41 0 0 0,0 0 132 0 0,11 34-134 0 0,-29-72-13 0 0,3 10 101 0 0,0 1 0 0 0,1 13-88 0 0,-5-24 34 0 0,0-1 0 0 0,-1 1 0 0 0,0 0 0 0 0,0-1 0 0 0,0 1 0 0 0,-1 0 0 0 0,0-1 0 0 0,0 1 0 0 0,-1-1 0 0 0,0 2-34 0 0,-3 8 57 0 0,4-10-34 0 0,0 0 0 0 0,-1 0 0 0 0,0 0 1 0 0,-1 0-1 0 0,1 0 0 0 0,-1-1 1 0 0,1 1-1 0 0,-1-1 0 0 0,-1 1 0 0 0,1-1-23 0 0,-8 8 57 0 0,8-8-98 0 0,-1 1 1 0 0,0-1 0 0 0,0 0 0 0 0,0 0-1 0 0,0 0 1 0 0,-1-1 0 0 0,1 1-1 0 0,-1-1 1 0 0,0 0 0 0 0,0-1 0 0 0,-5 3 40 0 0,10-5 5 0 0,-18 6-1266 0 0,1-1-4079 0 0,3-4-1669 0 0</inkml:trace>
  <inkml:trace contextRef="#ctx0" brushRef="#br0" timeOffset="1067.702">772 461 10136 0 0,'4'-1'271'0'0,"-3"1"-215"0"0,0-1-1 0 0,1 1 1 0 0,-1-1 0 0 0,0 0-1 0 0,0 1 1 0 0,0-1-1 0 0,0 0 1 0 0,0 1-1 0 0,0-1 1 0 0,0 0-1 0 0,0 0 1 0 0,0 0-1 0 0,0 0 1 0 0,0-1-56 0 0,3-1 359 0 0,0 0-1 0 0,1 0 1 0 0,-1 1-1 0 0,1-1 1 0 0,-1 1 0 0 0,1 0-1 0 0,0 0 1 0 0,0 0-1 0 0,0 1 1 0 0,1-1-359 0 0,14-2 1469 0 0,0 1-1 0 0,0 1-1468 0 0,-15 1-102 0 0,20 0 518 0 0,1 1-1 0 0,-1 1 1 0 0,0 1 0 0 0,20 5-416 0 0,31 2-5473 0 0,-41-6-451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35.7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78 75 12440 0 0,'-1'-4'121'0'0,"0"2"-4"0"0,1 1 0 0 0,-1-1 0 0 0,1 1 0 0 0,-1 0 0 0 0,0-1 0 0 0,0 1 0 0 0,1 0 0 0 0,-1 0 0 0 0,0 0 0 0 0,0-1 0 0 0,0 1-117 0 0,0 1 329 0 0,1 0 103 0 0,0 0 15 0 0,0 0 22 0 0,0 0 91 0 0,0 0 44 0 0,0 0 10 0 0,0 0-6 0 0,-1 3-301 0 0,1 0-1 0 0,-1 0 1 0 0,1 0-1 0 0,0 0 1 0 0,0 0-1 0 0,0 0 1 0 0,0 1-307 0 0,0 7 249 0 0,-3 60 263 0 0,2-35 204 0 0,-3 13-716 0 0,1 7 369 0 0,2-35-213 0 0,0 0 0 0 0,-4 15-156 0 0,-21 134 140 0 0,16-89-8 0 0,9-73-158 0 0,1-7-124 0 0,0-1-122 0 0,-1 0 0 0 0,1 0-1 0 0,0 0 1 0 0,-1 0-1 0 0,1-1 1 0 0,0 1 0 0 0,0 0-1 0 0,-1 0 1 0 0,1 0 0 0 0,0 0-1 0 0,0-1 1 0 0,-1 1-1 0 0,1 0 1 0 0,0 0 0 0 0,0 0-1 0 0,-1-1 1 0 0,1 1 0 0 0,0 0-1 0 0,0 0 1 0 0,0-1-1 0 0,0 1 1 0 0,-1 0 0 0 0,1-1-1 0 0,0 1 1 0 0,0 0-1 0 0,0 0 1 0 0,0-1 0 0 0,0 1-1 0 0,0 0 1 0 0,0-1 0 0 0,0 1 272 0 0,-4-14-5988 0 0</inkml:trace>
  <inkml:trace contextRef="#ctx0" brushRef="#br0" timeOffset="453.592">34 151 4608 0 0,'1'-16'149'0'0,"1"-1"1"0"0,0 1-1 0 0,4-7-149 0 0,-6 19 549 0 0,2 0 0 0 0,-1 0 0 0 0,0 0-1 0 0,1 0 1 0 0,-1 0 0 0 0,1 0 0 0 0,0 0 0 0 0,1 0 0 0 0,-1 1 0 0 0,1-1 0 0 0,-1 1 0 0 0,1 0-1 0 0,0 0 1 0 0,0 0 0 0 0,1 0 0 0 0,-1 1 0 0 0,0-1 0 0 0,1 1 0 0 0,2-2-549 0 0,-2 3 160 0 0,0-1 0 0 0,0 0 0 0 0,0 1 1 0 0,1 0-1 0 0,-1 0 0 0 0,1 0 0 0 0,-1 1 0 0 0,1-1 0 0 0,-1 1 1 0 0,1 0-1 0 0,-1 1 0 0 0,1-1 0 0 0,-1 1 0 0 0,0 0 0 0 0,1 0-160 0 0,11 3 160 0 0,0 2-1 0 0,-1 0 1 0 0,0 0-1 0 0,0 2 1 0 0,-1 0-1 0 0,0 0 1 0 0,0 1-1 0 0,12 11-159 0 0,-13-8 101 0 0,0 1-1 0 0,-1 0 0 0 0,-1 0 0 0 0,2 4-100 0 0,-1-2 251 0 0,-11-14-237 0 0,0 1 0 0 0,0 0 0 0 0,0 0 0 0 0,0 0 0 0 0,-1 0 0 0 0,1 0 1 0 0,0 0-1 0 0,-1 0 0 0 0,0 0 0 0 0,1 0 0 0 0,-1 0 0 0 0,0 2-14 0 0,2 8-1 0 0,-2-11 10 0 0,0 0 0 0 0,-1 1 0 0 0,1-1-1 0 0,0 0 1 0 0,0 0 0 0 0,-1 0-1 0 0,1 1 1 0 0,-1-1 0 0 0,1 0-1 0 0,-1 0 1 0 0,1 0 0 0 0,-1 0 0 0 0,0 0-1 0 0,0 0 1 0 0,1 0 0 0 0,-1 0-1 0 0,0 0 1 0 0,0-1 0 0 0,0 1-1 0 0,0 0-8 0 0,-21 16 252 0 0,15-13-202 0 0,0 0-1 0 0,-1-1 1 0 0,1 0 0 0 0,-1 0 0 0 0,0-1 0 0 0,-4 1-50 0 0,-52 8 132 0 0,41-8-82 0 0,9-1-43 0 0,-1-1 1 0 0,-8-1-8 0 0,12-1-1 0 0,0 1 1 0 0,0 1 0 0 0,0 0 0 0 0,0 0-1 0 0,-7 3 1 0 0,18-4 1 0 0,-1 0-1 0 0,1 0 0 0 0,-1 1 0 0 0,1-1 0 0 0,-1 0 1 0 0,1 1-1 0 0,0-1 0 0 0,-1 0 0 0 0,1 0 0 0 0,-1 1 1 0 0,1-1-1 0 0,0 1 0 0 0,-1-1 0 0 0,1 0 0 0 0,0 1 1 0 0,0-1-1 0 0,-1 1 0 0 0,1-1 0 0 0,0 1 0 0 0,0-1 1 0 0,0 1-1 0 0,0-1 0 0 0,-1 1 0 0 0,1-1 0 0 0,0 0 1 0 0,0 1-1 0 0,0-1 0 0 0,0 1 0 0 0,0-1 0 0 0,0 1 1 0 0,0-1-1 0 0,0 1 0 0 0,1-1 0 0 0,-1 1 0 0 0,0-1 1 0 0,0 1-1 0 0,0-1 0 0 0,0 1 0 0 0,1-1 0 0 0,-1 1 1 0 0,0-1-1 0 0,0 1 0 0 0,1-1 0 0 0,-1 0 0 0 0,0 1 1 0 0,1-1-1 0 0,-1 0 0 0 0,0 1 0 0 0,1-1 0 0 0,-1 0 1 0 0,1 1-1 0 0,-1-1 7 0 0,10 13 152 0 0,0-1-1 0 0,0-1 1 0 0,1 0 0 0 0,1 0 0 0 0,1 0-159 0 0,22 21 343 0 0,-15-12-259 0 0,2-1 0 0 0,1-1 1 0 0,0-2-1 0 0,1 0 0 0 0,1-1 0 0 0,0-1 0 0 0,13 4-84 0 0,24 2 192 0 0,-5-8-109 0 0,-37-8-629 0 0,-7-4-5413 0 0,-3 0-1098 0 0</inkml:trace>
  <inkml:trace contextRef="#ctx0" brushRef="#br0" timeOffset="6691.015">781 438 2304 0 0,'0'0'357'0'0,"4"-11"4584"0"0,-4 4-4133 0 0,0 4-400 0 0,-1 1 0 0 0,1-1 0 0 0,0 0 0 0 0,1 1-1 0 0,-1-1 1 0 0,0 1 0 0 0,1-1 0 0 0,-1 0 0 0 0,1 1 0 0 0,0-1-408 0 0,0 2 527 0 0,-1 1 1 0 0,-3 29 5363 0 0,-2 25-5887 0 0,4-31 162 0 0,-1 1 0 0 0,-5 17-166 0 0,3-18 230 0 0,1 1 0 0 0,0 17-230 0 0,-7 118 1072 0 0,14-83-544 0 0,-3-79-504 0 0,-1 1-1 0 0,1 0 0 0 0,0 0 1 0 0,-1 0-1 0 0,1-1 1 0 0,0 1-1 0 0,0 0 0 0 0,1 0 1 0 0,0-1-24 0 0,4-8 13 0 0,-1-7-51 0 0,0 0 0 0 0,-1-1-1 0 0,1-15 39 0 0,4-23-359 0 0,-3 30 147 0 0,-3 9 18 0 0,1-1-1 0 0,2 1 1 0 0,-1 0-1 0 0,4-5 195 0 0,-5 14-82 0 0,0 1 31 0 0,-1 1 0 0 0,1 0 0 0 0,0 0 0 0 0,0 0 0 0 0,3-3 51 0 0,-4 7-8 0 0,-1 1 0 0 0,0 0 1 0 0,1-1-1 0 0,-1 1 0 0 0,1 1 0 0 0,0-1 0 0 0,0 0 0 0 0,0 1 0 0 0,-1-1 0 0 0,1 1 0 0 0,1 0 0 0 0,-1 0 0 0 0,0 0 0 0 0,0 0 0 0 0,3 0 8 0 0,0 1-7 0 0,4-2 17 0 0,1 0 0 0 0,0 1 0 0 0,-1 0 0 0 0,1 1 0 0 0,3 1-10 0 0,-4 0-59 0 0,0 1 0 0 0,-1 0-1 0 0,1 0 1 0 0,-1 1 0 0 0,4 2 59 0 0,-9-4 24 0 0,0 1 0 0 0,0 0-1 0 0,0 0 1 0 0,-1 1 0 0 0,1-1 0 0 0,-1 1 0 0 0,0 0-1 0 0,0-1 1 0 0,0 2 0 0 0,0-1 0 0 0,0 0 0 0 0,-1 0-1 0 0,1 1-23 0 0,-2-1 60 0 0,-1-1-46 0 0,0 1 0 0 0,-1-1 0 0 0,1 0 0 0 0,-1 0 0 0 0,1 0 0 0 0,-1 0 0 0 0,0 0 0 0 0,0 0 0 0 0,0 0 0 0 0,0 0-1 0 0,0-1 1 0 0,0 1 0 0 0,0 0 0 0 0,-1 0 0 0 0,1-1 0 0 0,-1 1 0 0 0,1-1 0 0 0,-1 1 0 0 0,0-1 0 0 0,1 0 0 0 0,-1 0-14 0 0,1 0 7 0 0,-12 8 157 0 0,-2 0 0 0 0,1-1 0 0 0,-6 2-164 0 0,-15 8 116 0 0,34-18-111 0 0,-21 10-1 0 0,5-4 102 0 0,16-5-91 0 0,0-1 0 0 0,0 0-1 0 0,0 0 1 0 0,1 1 0 0 0,-1-1 0 0 0,0 0 0 0 0,0 1-1 0 0,1-1 1 0 0,-1 1 0 0 0,0-1 0 0 0,1 1-1 0 0,-1-1 1 0 0,1 1 0 0 0,-1-1 0 0 0,1 1 0 0 0,-1 0-15 0 0,1-1 11 0 0,0 1 0 0 0,0-1 0 0 0,0 0 0 0 0,0 0 0 0 0,0 1 1 0 0,0-1-1 0 0,0 0 0 0 0,0 0 0 0 0,0 1 0 0 0,0-1 0 0 0,0 0 1 0 0,0 0-1 0 0,1 1 0 0 0,-1-1 0 0 0,0 0 0 0 0,0 0 1 0 0,0 0-1 0 0,0 1 0 0 0,1-1 0 0 0,-1 0 0 0 0,0 0 0 0 0,0 0 1 0 0,0 0-1 0 0,1 1 0 0 0,-1-1 0 0 0,0 0 0 0 0,0 0 0 0 0,1 0 1 0 0,-1 0-1 0 0,0 0 0 0 0,0 0-11 0 0,27 8 303 0 0,-23-7-392 0 0,60 15 59 0 0,23 10 30 0 0,-69-19 6 0 0,-1 1 1 0 0,0 1-1 0 0,8 6-6 0 0,17 8-65 0 0,-36-20 59 0 0,2 1 5 0 0,-1 0 0 0 0,0 1 0 0 0,0-1 0 0 0,0 1 0 0 0,-1 1 0 0 0,4 2 1 0 0,7 4-10 0 0,-11-5-9 0 0,-6-5-6222 0 0,0-2-512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50.4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14280 0 0,'0'0'1102'0'0,"2"-1"-719"0"0,8-3 181 0 0,1 0-1 0 0,-1 1 1 0 0,1 1 0 0 0,0-1 0 0 0,0 2-1 0 0,11-1-563 0 0,-20 1-96 0 0,42-3 1049 0 0,0 2 0 0 0,16 2-953 0 0,-47 0-247 0 0,-1 2 1 0 0,0-1 0 0 0,1 2-1 0 0,-1-1 1 0 0,6 4 246 0 0,-4-2-1294 0 0,-12-4-122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50.6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 15032 0 0,'0'0'686'0'0,"18"-2"287"0"0,99-1 655 0 0,-82-2-1040 0 0,15 0 216 0 0,281 5-546 0 0,-299 0-1332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388 127 8264 0 0,'-2'-3'102'0'0,"0"-1"0"0"0,1 1 0 0 0,0 0 0 0 0,0 0 0 0 0,0-1 0 0 0,0 1 0 0 0,0-1-102 0 0,-3-11 182 0 0,4 13-115 0 0,0 0 0 0 0,0 0 0 0 0,0-1 1 0 0,0 1-1 0 0,0 0 0 0 0,1 0 0 0 0,-1 0 1 0 0,1-1-1 0 0,-1 1 0 0 0,1 0 0 0 0,0-1-67 0 0,3-11 379 0 0,6-23 1504 0 0,-7 31 2250 0 0,0 10-2645 0 0,2 17-2171 0 0,-2-9 1031 0 0,-1-2-46 0 0,0 1 0 0 0,-1-1 0 0 0,0 0-1 0 0,-1 1 1 0 0,0-1 0 0 0,0 6-302 0 0,0 28 165 0 0,2 6-165 0 0,-3 21 0 0 0,-1-6 0 0 0,2 45 0 0 0,-1-83 0 0 0,0-20 0 0 0,0 0 0 0 0,1 0 0 0 0,0 1 0 0 0,1 5 0 0 0,1-1 0 0 0,-1-4 0 0 0,1 0 0 0 0,-2-1 0 0 0,1 1 0 0 0,-1 0 0 0 0,-1 7 0 0 0,1 27 27 0 0,0-30-169 0 0,0 1-1 0 0,-1-1 0 0 0,0 2 143 0 0,0-7-167 0 0,1-5-417 0 0,0-1 0 0 0,0 1-1 0 0,-1 0 1 0 0,1-1 0 0 0,-1 1 0 0 0,1 0 0 0 0,-1-1-1 0 0,1 1 1 0 0,-1-1 0 0 0,0 2 584 0 0,-4 3-5613 0 0</inkml:trace>
  <inkml:trace contextRef="#ctx0" brushRef="#br0" timeOffset="344.793">121 725 13824 0 0,'0'0'314'0'0,"0"0"46"0"0,0 0 22 0 0,0 0-50 0 0,8-5-208 0 0,-2 2-100 0 0,0 0 1 0 0,0 0-1 0 0,0 1 1 0 0,1 0-1 0 0,-1 0 1 0 0,1 0-1 0 0,0 1 1 0 0,-1-1-1 0 0,1 2 1 0 0,0-1 0 0 0,0 1-1 0 0,4 0-24 0 0,14 2 750 0 0,0 1 0 0 0,20 5-750 0 0,-1 0 245 0 0,93 7-245 0 0,-111-14 0 0 0,0-1 0 0 0,0-1 0 0 0,0-1 0 0 0,6-2 0 0 0,39-8-4202 0 0,-68 11 2669 0 0</inkml:trace>
  <inkml:trace contextRef="#ctx0" brushRef="#br0" timeOffset="618.277">1 178 13304 0 0,'2'-5'461'0'0,"8"-16"507"0"0,-10 20-943 0 0,1 0 0 0 0,-1 0 0 0 0,1 0 0 0 0,0 1-1 0 0,-1-1 1 0 0,1 0 0 0 0,0 0 0 0 0,-1 1 0 0 0,1-1 0 0 0,0 0 0 0 0,0 1 0 0 0,0-1-1 0 0,0 1 1 0 0,-1-1 0 0 0,1 1 0 0 0,0-1 0 0 0,0 1 0 0 0,1 0-25 0 0,46-5-66 0 0,-11 1 97 0 0,1-1 0 0 0,14-5-31 0 0,-41 7 21 0 0,-1 0 1 0 0,0 1 0 0 0,1 1-1 0 0,-1 0 1 0 0,1 0-1 0 0,-1 1 1 0 0,1 0 0 0 0,-1 1-1 0 0,1 0 1 0 0,2 1-22 0 0,12 8 149 0 0,-16-7-40 0 0,0 1-1 0 0,0-2 0 0 0,7 2-108 0 0,-14-3 60 0 0,1-1 0 0 0,0 1 0 0 0,0-1 0 0 0,-1 0 0 0 0,1 0 0 0 0,0 0 0 0 0,0 0 0 0 0,-1-1 0 0 0,1 1 0 0 0,0-1 0 0 0,-1 0 0 0 0,1 0 0 0 0,-1 0 0 0 0,1 0 0 0 0,0 0-60 0 0,9-5 113 0 0,0 1 0 0 0,0 0 0 0 0,0 0-1 0 0,1 2 1 0 0,-1-1 0 0 0,4 1-113 0 0,28-4-1476 0 0,7 2 1476 0 0,-33 3-612 0 0,11 0-3208 0 0,-4 1-1148 0 0</inkml:trace>
  <inkml:trace contextRef="#ctx0" brushRef="#br0" timeOffset="1044.44">916 376 13824 0 0,'-1'0'314'0'0,"-9"1"-143"0"0,0 2 0 0 0,0-1 0 0 0,0 2 0 0 0,0-1 0 0 0,0 1 0 0 0,1 1 1 0 0,-5 2-172 0 0,7-3 0 0 0,1 0 0 0 0,-1 0 0 0 0,1 0 0 0 0,0 1 0 0 0,0 0 0 0 0,1 0 0 0 0,-1 0 0 0 0,0 2 0 0 0,-14 12 0 0 0,13-12 0 0 0,0 0 0 0 0,1 0 0 0 0,-6 6 0 0 0,0 4 267 0 0,1 1 1 0 0,1 0 0 0 0,0 0 0 0 0,1 1 0 0 0,2 0-1 0 0,-1 0 1 0 0,-2 17-268 0 0,9-32 7 0 0,1 0-1 0 0,0 0 0 0 0,0 0 1 0 0,0-1-1 0 0,0 1 0 0 0,1 0 1 0 0,-1 0-1 0 0,1 0 0 0 0,0-1 1 0 0,0 1-1 0 0,1 0 0 0 0,-1-1 1 0 0,1 1-1 0 0,0-1 1 0 0,0 1-1 0 0,0-1 0 0 0,0 0 1 0 0,0 0-1 0 0,1 0 0 0 0,-1 0 1 0 0,1 0-1 0 0,0-1 0 0 0,0 1 1 0 0,0-1-1 0 0,0 0 0 0 0,2 1-6 0 0,0 0 0 0 0,0-1 0 0 0,0 0 0 0 0,0 0 0 0 0,0-1 0 0 0,1 1 0 0 0,-1-1 0 0 0,0-1 0 0 0,1 1 0 0 0,1 0 0 0 0,8-1-247 0 0,-1 0 0 0 0,0-1 0 0 0,0-1 1 0 0,0 0-1 0 0,0 0 0 0 0,0-2 0 0 0,0 0 0 0 0,11-5 247 0 0,-12 5-3 0 0,-1-2 0 0 0,1 1 0 0 0,-1-2 0 0 0,-1 1 0 0 0,1-2 0 0 0,6-5 3 0 0,-14 11 0 0 0,-1-1 0 0 0,-1 1 0 0 0,1-1 0 0 0,0 0 0 0 0,-1 0 0 0 0,1 0 1 0 0,-1 0-1 0 0,0 0 0 0 0,0 0 0 0 0,0-1 0 0 0,0 1 0 0 0,-1-1 0 0 0,1 1 0 0 0,-1-1 0 0 0,0 1 0 0 0,0-1 0 0 0,0 0 0 0 0,-1 0 0 0 0,1 0 0 0 0,-1 1 0 0 0,0-1 0 0 0,0 0 0 0 0,0 0 0 0 0,-1 0 0 0 0,1 1 1 0 0,-1-1-1 0 0,-1-1-50 0 0,1 0 0 0 0,-1 1 0 0 0,0-1 0 0 0,-1 1 0 0 0,1-1 0 0 0,-1 1 0 0 0,1 0 0 0 0,-1 0 0 0 0,-1 0 0 0 0,1 0 0 0 0,0 1 0 0 0,-1-1 0 0 0,0 1 0 0 0,-3-2 50 0 0,-1-1-1020 0 0,-1 0 0 0 0,0 1 0 0 0,-1 0 0 0 0,1 1 0 0 0,-1 0 0 0 0,-7-2 1020 0 0,7 3-3700 0 0</inkml:trace>
  <inkml:trace contextRef="#ctx0" brushRef="#br0" timeOffset="1465.356">1068 450 8288 0 0,'0'0'381'0'0,"0"0"-6"0"0,2 1-242 0 0,9 6 245 0 0,0 1 0 0 0,0 0 0 0 0,-1 0 0 0 0,0 1 0 0 0,0 0 0 0 0,-1 1 0 0 0,0 0 0 0 0,-1 0 0 0 0,0 1 0 0 0,-1 0 0 0 0,0 0 0 0 0,4 11-378 0 0,-2-2 501 0 0,-2-5 527 0 0,-1 1 0 0 0,2 8-1028 0 0,-7-20 100 0 0,0 0 1 0 0,0 1-1 0 0,-1-1 1 0 0,1 0-1 0 0,-1 1 1 0 0,0-1-1 0 0,0 0 1 0 0,0 1-1 0 0,-1-1 1 0 0,0 0-1 0 0,0 4-100 0 0,-1-3 0 0 0,1 0 0 0 0,0 1 0 0 0,0-1 0 0 0,0 0 0 0 0,1 0 0 0 0,-1 1 0 0 0,0 0 0 0 0,-4-6 0 0 0,5-3-65 0 0,0 0 0 0 0,0 0-1 0 0,0 0 1 0 0,1 0-1 0 0,-1 0 1 0 0,1 0 0 0 0,0 0-1 0 0,0 0 1 0 0,0 0 65 0 0,0-3-288 0 0,3-7 8 0 0,1 0 0 0 0,1 0 0 0 0,0 0 0 0 0,5-8 280 0 0,1-4 5 0 0,2 1-5 0 0,0 1 0 0 0,9-10 0 0 0,-1 0 0 0 0,-16 25 0 0 0,1-1 0 0 0,-1 2 0 0 0,2-1 0 0 0,-1 1 0 0 0,1 0 0 0 0,0 0 0 0 0,0 1 0 0 0,1 0 0 0 0,0 1 0 0 0,4-2 0 0 0,-10 5 36 0 0,0 1 1 0 0,-1 0-1 0 0,1 0 1 0 0,0 1 0 0 0,0-1-1 0 0,0 1 1 0 0,0-1-1 0 0,0 1 1 0 0,0 0 0 0 0,0 0-1 0 0,-1 0 1 0 0,1 0-1 0 0,0 1 1 0 0,0-1 0 0 0,0 1-1 0 0,0 0 1 0 0,0-1-1 0 0,-1 1 1 0 0,1 1 0 0 0,0-1-1 0 0,1 1-36 0 0,2 1 122 0 0,-1 1 1 0 0,0-1-1 0 0,-1 1 0 0 0,1 0 1 0 0,0 0-1 0 0,-1 0 0 0 0,0 0 1 0 0,0 1-1 0 0,-1 0 0 0 0,2 2-122 0 0,12 19 898 0 0,-2 1-1 0 0,0 3-897 0 0,-10-20 42 0 0,0 2 1 0 0,-1-1-1 0 0,-1 1 0 0 0,0-1 0 0 0,0 1 0 0 0,0 11-42 0 0,-2-12 47 0 0,0-8 92 0 0,0 0 1 0 0,-1 0-1 0 0,0 0 0 0 0,0 0 1 0 0,0-1-1 0 0,0 1 0 0 0,0 0 1 0 0,-1 0-1 0 0,1 0 0 0 0,-1 2-139 0 0,-1 0 389 0 0,-6 13-1506 0 0,8-17 1002 0 0,0-1 0 0 0,-1 1 0 0 0,1-1 0 0 0,-1 1 0 0 0,1-1 0 0 0,-1 0 0 0 0,1 1 0 0 0,-1-1 0 0 0,1 0 0 0 0,-1 1 0 0 0,1-1 0 0 0,-1 0 0 0 0,1 1 0 0 0,-1-1 0 0 0,0 0 0 0 0,1 0 0 0 0,-1 0-1 0 0,1 0 1 0 0,-1 1 0 0 0,0-1 0 0 0,1 0 0 0 0,-1 0 0 0 0,0 0 0 0 0,1 0 0 0 0,-1 0 0 0 0,1-1 0 0 0,-1 1 0 0 0,0 0 115 0 0,-3-2-6138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51.2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63 9672 0 0,'-12'0'1004'0'0,"12"0"-984"0"0,0 0 0 0 0,0 0 1 0 0,0 0-1 0 0,-1 0 0 0 0,1-1 1 0 0,0 1-1 0 0,0 0 0 0 0,0 0 0 0 0,0 0 1 0 0,0 0-1 0 0,0 0 0 0 0,0 0 1 0 0,0 0-1 0 0,0 0 0 0 0,0 0 1 0 0,0 0-1 0 0,0 0 0 0 0,0 0 1 0 0,-1 0-1 0 0,1 0 0 0 0,0-1 1 0 0,0 1-1 0 0,0 0 0 0 0,0 0 0 0 0,0 0 1 0 0,0 0-1 0 0,0 0 0 0 0,0 0 1 0 0,0 0-1 0 0,0 0 0 0 0,0 0 1 0 0,0-1-1 0 0,0 1 0 0 0,0 0 1 0 0,0 0-1 0 0,0 0 0 0 0,0 0 1 0 0,0 0-1 0 0,0 0 0 0 0,0 0 1 0 0,0 0-1 0 0,1 0 0 0 0,-1 0 0 0 0,0-1 1 0 0,0 1-1 0 0,0 0 0 0 0,0 0 1 0 0,0 0-1 0 0,0 0 0 0 0,0 0 1 0 0,0 0-1 0 0,0 0 0 0 0,0 0 1 0 0,0 0-1 0 0,0 0 0 0 0,0 0 1 0 0,1 0-1 0 0,-1 0 0 0 0,0 0 0 0 0,0 0 1 0 0,0 0-1 0 0,0 0-20 0 0,-1-2 1233 0 0,8 2-304 0 0,-6 0-797 0 0,1 1 1 0 0,0-1-1 0 0,-1 1 1 0 0,1-1-1 0 0,-1 1 1 0 0,1 0-1 0 0,-1 0 0 0 0,1-1 1 0 0,-1 1-1 0 0,1 0 1 0 0,-1 0-1 0 0,0 0 1 0 0,0 1-1 0 0,1-1 1 0 0,-1 0-1 0 0,0 0 0 0 0,0 1 1 0 0,0-1-1 0 0,0 1 1 0 0,-1-1-1 0 0,1 0 1 0 0,0 1-1 0 0,-1 0 0 0 0,1-1 1 0 0,-1 1-1 0 0,1-1 1 0 0,-1 2-133 0 0,-1 3 288 0 0,0-5-265 0 0,1-1 1 0 0,0 1 0 0 0,0-1 0 0 0,-1 1 0 0 0,1-1 0 0 0,0 1 0 0 0,0-1-1 0 0,0 1 1 0 0,0-1 0 0 0,0 1 0 0 0,0-1 0 0 0,0 1 0 0 0,0-1 0 0 0,0 1 0 0 0,0-1-1 0 0,0 1 1 0 0,0-1 0 0 0,0 1 0 0 0,0 0 0 0 0,1-1 0 0 0,-1 1 0 0 0,0-1-1 0 0,0 0 1 0 0,1 1 0 0 0,-1-1 0 0 0,0 1 0 0 0,1-1 0 0 0,-1 1-24 0 0,1 0 45 0 0,0 0-1 0 0,0 0-1 0 0,0 0 1 0 0,0 0 0 0 0,0 0-1 0 0,0 0 1 0 0,0 0-1 0 0,-1 0 1 0 0,1 0-1 0 0,0 0 1 0 0,-1 0-1 0 0,1 0 1 0 0,-1 1-1 0 0,1-1 1 0 0,-1 0-1 0 0,0 0 1 0 0,0 0-1 0 0,1 1 1 0 0,-1-1-1 0 0,0 0 1 0 0,0 1-1 0 0,0-1 1 0 0,0 0-1 0 0,0 0 1 0 0,0 1-1 0 0,-1-1 1 0 0,1 0-1 0 0,0 0 1 0 0,-1 1-1 0 0,1-1 1 0 0,-1 0-1 0 0,0 1-43 0 0,-1 4 149 0 0,0 0-1 0 0,1-1 0 0 0,0 1 0 0 0,0 0 0 0 0,0 0 0 0 0,1 0 1 0 0,0 0-1 0 0,0 4-148 0 0,0-7 54 0 0,0-1-34 0 0,0 0 1 0 0,-1 0-1 0 0,1 0 0 0 0,-1 0 0 0 0,1-1 0 0 0,-1 1 0 0 0,0 0 0 0 0,1 0 0 0 0,-1-1 0 0 0,0 1 1 0 0,0 0-1 0 0,0-1 0 0 0,-1 1 0 0 0,1-1 0 0 0,-1 1-20 0 0,1 0 12 0 0,-1-1 0 0 0,1 1 0 0 0,0 0 0 0 0,-1 0 1 0 0,1 0-1 0 0,0 0 0 0 0,0 0 0 0 0,0 1 0 0 0,1-1 0 0 0,-1 0-12 0 0,0 1 15 0 0,1 0 1 0 0,0-1-1 0 0,-1 1 0 0 0,0-1 0 0 0,1 1 1 0 0,-1-1-1 0 0,0 0 0 0 0,0 1 1 0 0,0-1-1 0 0,0 0 0 0 0,-1 0 0 0 0,1 0 1 0 0,-2 2-16 0 0,2-2 12 0 0,-1-1 1 0 0,1 1-1 0 0,0 0 0 0 0,0 0 1 0 0,0 0-1 0 0,1 0 1 0 0,-1 0-1 0 0,0 0 1 0 0,1 0-1 0 0,-1 0 1 0 0,1 0-1 0 0,0 0 0 0 0,-1 0 1 0 0,1 0-1 0 0,0 1-12 0 0,0-3 5 0 0,0 1 0 0 0,0-1-1 0 0,0 0 1 0 0,0 1-1 0 0,0-1 1 0 0,0 1-1 0 0,0-1 1 0 0,0 0 0 0 0,-1 1-1 0 0,1-1 1 0 0,0 0-1 0 0,0 1 1 0 0,0-1 0 0 0,-1 0-1 0 0,1 1 1 0 0,0-1-1 0 0,0 0 1 0 0,-1 1 0 0 0,1-1-1 0 0,0 0 1 0 0,-1 0-1 0 0,1 1 1 0 0,0-1 0 0 0,-1 0-1 0 0,1 0 1 0 0,0 0-5 0 0,1 1 51 0 0,5-1-30 0 0,-4 0 59 0 0,10-16 16 0 0,-11 11-92 0 0,0 1 1 0 0,0-1-1 0 0,-1 1 0 0 0,0 0 0 0 0,0-4-4 0 0,0 3-24 0 0,0 1 1 0 0,0 0-1 0 0,1 0 0 0 0,-1 0 0 0 0,1 0 1 0 0,0-1-1 0 0,0 1 0 0 0,1 0 24 0 0,0-3-55 0 0,1 0 1 0 0,-1 0-1 0 0,0 0 0 0 0,0 0 1 0 0,-1-1-1 0 0,0 1 0 0 0,0-3 55 0 0,0 8-13 0 0,-1-1 0 0 0,1 0 0 0 0,0 0 0 0 0,0 0-1 0 0,0 1 1 0 0,0-1 0 0 0,0 1 0 0 0,1-1 0 0 0,-1 1-1 0 0,1-1 1 0 0,0 1 0 0 0,0 0 0 0 0,0-1 13 0 0,12-18-86 0 0,-9 13 72 0 0,-1 1 0 0 0,2 0 0 0 0,-1 0 0 0 0,1 1 0 0 0,0-1 0 0 0,0 1 0 0 0,1 0 0 0 0,0 0 14 0 0,18-17-41 0 0,-18 18 30 0 0,0 0-1 0 0,0 0 1 0 0,1 0 0 0 0,0 1 0 0 0,0 0 0 0 0,0 1 0 0 0,0-1-1 0 0,0 2 1 0 0,0-1 0 0 0,1 1 0 0 0,3 0 11 0 0,2-2 5 0 0,-11 3-2 0 0,1 1 0 0 0,0-1 0 0 0,-1 1-1 0 0,1 0 1 0 0,0-1 0 0 0,0 2-1 0 0,-1-1 1 0 0,1 0 0 0 0,0 1 0 0 0,-1 0-1 0 0,1-1 1 0 0,0 2 0 0 0,-1-1 0 0 0,1 0-1 0 0,-1 1 1 0 0,0-1 0 0 0,1 1-1 0 0,-1 0 1 0 0,0 0 0 0 0,0 0 0 0 0,0 1-1 0 0,1 0-2 0 0,0 2 19 0 0,-2-3 1 0 0,0 1 1 0 0,0-1-1 0 0,0 1 1 0 0,0 0 0 0 0,0 0-1 0 0,0-1 1 0 0,-1 1-1 0 0,0 0 1 0 0,1 0 0 0 0,-1 1-1 0 0,0-1 1 0 0,-1 0-1 0 0,1 0 1 0 0,0 0-21 0 0,3 19 270 0 0,-3-16-208 0 0,0 0 1 0 0,0 0-1 0 0,0 0 1 0 0,-1 0-1 0 0,0 0 0 0 0,0-1 1 0 0,0 1-1 0 0,-1 3-62 0 0,-1 19 153 0 0,2-23-120 0 0,0 1 0 0 0,0-1 0 0 0,-1 0 0 0 0,0 0 0 0 0,0 1 0 0 0,0-1 0 0 0,-1 1-33 0 0,0 1 33 0 0,1-6-21 0 0,0 1 0 0 0,0 0 0 0 0,0 0 0 0 0,1 0 0 0 0,-1 0 0 0 0,1 0 0 0 0,-1 0 0 0 0,1 0 0 0 0,0 0-1 0 0,0 0 1 0 0,0 0 0 0 0,0 1-12 0 0,0-1 1 0 0,1 1 0 0 0,-1-1 0 0 0,0 1 0 0 0,0-1 0 0 0,0 1 0 0 0,0-1 0 0 0,0 1 0 0 0,-1 0 0 0 0,1-1 0 0 0,-1 0 0 0 0,1 1 0 0 0,-1-1 0 0 0,0 1 0 0 0,0-1 0 0 0,0 0 0 0 0,-1 1-1 0 0,-7 20 85 0 0,8-19-53 0 0,0 0 0 0 0,0-1-1 0 0,-1 1 1 0 0,1-1 0 0 0,-1 1-1 0 0,0-1 1 0 0,0 1-32 0 0,2-4 2 0 0,-7 12-12 0 0,7-11-42 0 0,0-1 1 0 0,0 1-1 0 0,0-1 1 0 0,0 1-1 0 0,1-1 1 0 0,-1 1-1 0 0,0-1 1 0 0,0 0-1 0 0,0 1 1 0 0,0-1 0 0 0,0 1-1 0 0,1-1 1 0 0,-1 0-1 0 0,0 1 1 0 0,0-1-1 0 0,1 1 1 0 0,-1-1-1 0 0,0 0 1 0 0,1 1 0 0 0,-1-1-1 0 0,0 0 1 0 0,1 1-1 0 0,-1-1 1 0 0,0 0-1 0 0,1 0 1 0 0,-1 0-1 0 0,1 1 1 0 0,-1-1-1 0 0,1 0 1 0 0,-1 0 51 0 0,14 5-2780 0 0,-2-4-4178 0 0</inkml:trace>
  <inkml:trace contextRef="#ctx0" brushRef="#br0" timeOffset="432.145">723 330 5064 0 0,'-1'-4'-68'0'0,"0"-1"1393"0"0,0-1 8134 0 0,-19 8-6246 0 0,11 1-3013 0 0,0-1 0 0 0,1 2 0 0 0,-1-1-1 0 0,1 1 1 0 0,0 0 0 0 0,0 1 0 0 0,0 0 0 0 0,1 0 0 0 0,-1 1 0 0 0,1 0 0 0 0,1 0 0 0 0,-1 1 0 0 0,1 0 0 0 0,0 0-1 0 0,1 0 1 0 0,0 1 0 0 0,-2 2-200 0 0,-7 29 104 0 0,12-34-96 0 0,-1 1-1 0 0,1-1 1 0 0,1 0-1 0 0,-1 1 1 0 0,1 0-1 0 0,0-1 1 0 0,0 1-1 0 0,0 0 1 0 0,1 0-1 0 0,0 2-7 0 0,0-6 53 0 0,13 1 11 0 0,-10-3-58 0 0,0 0 0 0 0,0 0 1 0 0,-1 0-1 0 0,1 0 0 0 0,0-1 0 0 0,0 1 0 0 0,-1-1 0 0 0,1 1 0 0 0,0-1 0 0 0,-1 0 0 0 0,1 0 0 0 0,-1 0 0 0 0,1-1 0 0 0,-1 1 1 0 0,1 0-1 0 0,-1-1 0 0 0,0 0 0 0 0,0 1 0 0 0,0-1 0 0 0,0 0 0 0 0,1-1-6 0 0,2-2 15 0 0,0-1 0 0 0,-1 1 0 0 0,1-1 0 0 0,-1 0 0 0 0,-1 0 1 0 0,1-1-1 0 0,2-6-15 0 0,8-17-146 0 0,-9 20 76 0 0,0 0 0 0 0,-1 0 0 0 0,0 0 0 0 0,1-5 70 0 0,-4 11-21 0 0,0 1 0 0 0,0-1 1 0 0,0 1-1 0 0,1 0 0 0 0,-1-1 0 0 0,1 1 0 0 0,0 0 0 0 0,2-2 21 0 0,14-29 6 0 0,-17 33 63 0 0,-1 1-1 0 0,0 0-4 0 0,6 28 295 0 0,-4-21-291 0 0,0-1-1 0 0,-1 0 0 0 0,0 1 1 0 0,0-1-1 0 0,-1 3-67 0 0,1 4 89 0 0,0 0 0 0 0,1 0 0 0 0,1 0-1 0 0,0 0 1 0 0,0 0 0 0 0,1 0 0 0 0,1-1 0 0 0,0 0-1 0 0,1 0 1 0 0,4 7-89 0 0,-8-17-477 0 0,-1 0 1 0 0,0 0-1 0 0,0-1 0 0 0,1 1 0 0 0,-1 0 1 0 0,1-1-1 0 0,-1 1 0 0 0,1-1 0 0 0,0 0 0 0 0,0 1 477 0 0,2 1-1866 0 0,6 4-5643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49.1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496 117 6912 0 0,'22'-6'820'0'0,"-21"6"-791"0"0,0 0-1 0 0,0 0 1 0 0,0 0 0 0 0,0-1 0 0 0,0 1-1 0 0,0 0 1 0 0,0 0 0 0 0,0-1 0 0 0,0 1-1 0 0,0-1 1 0 0,0 1 0 0 0,0-1 0 0 0,0 1-1 0 0,0-1 1 0 0,0 0 0 0 0,0 0 0 0 0,-1 1-1 0 0,1-1 1 0 0,0 0 0 0 0,0 0 0 0 0,0 0-29 0 0,-1 0 268 0 0,2 0-61 0 0,0 0-1 0 0,-1 0 1 0 0,1 0 0 0 0,-1 0 0 0 0,1-1 0 0 0,-1 1 0 0 0,1 0 0 0 0,-1-1 0 0 0,0 1-1 0 0,1-1 1 0 0,-1 1 0 0 0,0-1 0 0 0,0 1 0 0 0,0-1 0 0 0,0-1-207 0 0,9-10 1386 0 0,-9 12-1091 0 0,0 0 0 0 0,0 0 0 0 0,0-1 0 0 0,0 1 0 0 0,0 0 1 0 0,0-1-1 0 0,0 1 0 0 0,-1-1 0 0 0,1 1 0 0 0,0-1 0 0 0,-1 1 0 0 0,1-1 0 0 0,-1 0 0 0 0,0 1 0 0 0,1-2-295 0 0,-1 2 69 0 0,-1-1 0 0 0,1 1 0 0 0,0 0 0 0 0,-1-1 0 0 0,1 1 0 0 0,-1 0 0 0 0,1 0 0 0 0,-1-1 0 0 0,0 1 0 0 0,1 0 0 0 0,-1 0 0 0 0,0 0 0 0 0,0 0 0 0 0,0 0 0 0 0,0 0 0 0 0,0 0 0 0 0,0 0 0 0 0,0 0 0 0 0,0 1 0 0 0,0-1 0 0 0,0 0 0 0 0,-1 1 0 0 0,1-1 0 0 0,0 0 0 0 0,-1 1-69 0 0,-4-2 88 0 0,1 0 1 0 0,0 0-1 0 0,0 1 1 0 0,-1 0-1 0 0,-4-1-88 0 0,-35 0 170 0 0,-1 1 1 0 0,1 3-1 0 0,-35 5-170 0 0,44-2 141 0 0,-26 8-141 0 0,56-11 16 0 0,1 0 0 0 0,-1 0 0 0 0,1 1-1 0 0,-5 2-15 0 0,-11 6 26 0 0,18-11-22 0 0,1 1-1 0 0,-1 0 1 0 0,1 0-1 0 0,0 1 1 0 0,0-1-1 0 0,-1 0 0 0 0,1 1 1 0 0,0-1-1 0 0,0 1 1 0 0,0 0-1 0 0,1 0 1 0 0,-1 0-1 0 0,0 0 0 0 0,1 0 1 0 0,-1 0-1 0 0,1 0 1 0 0,0 0-1 0 0,0 0 1 0 0,-1 1-1 0 0,2-1 0 0 0,-1 1 1 0 0,0-1-1 0 0,0 1 1 0 0,1-1-1 0 0,-1 1 1 0 0,1 2-4 0 0,0-1-4 0 0,0 0 1 0 0,0 0 0 0 0,1 0-1 0 0,0 1 1 0 0,-1-1 0 0 0,1 0-1 0 0,1 0 1 0 0,-1 0 0 0 0,1 0-1 0 0,-1-1 1 0 0,1 1 0 0 0,0 0-1 0 0,1-1 1 0 0,-1 1 0 0 0,1-1-1 0 0,0 1 4 0 0,39 48 1 0 0,-11-14 5 0 0,1-1-1 0 0,34 30-5 0 0,-55-58 44 0 0,-1 0 0 0 0,0 1 0 0 0,0 0-1 0 0,-2 1 1 0 0,1 0 0 0 0,5 10-44 0 0,11 15 187 0 0,-20-29-131 0 0,1 1 1 0 0,-1 0-1 0 0,0-1 1 0 0,-1 2-1 0 0,3 5-56 0 0,-3-3 50 0 0,-3-9-12 0 0,0 0-1 0 0,0 0 0 0 0,0 0 1 0 0,0 0-1 0 0,-1 0 1 0 0,1 0-1 0 0,-1 0 0 0 0,1 1 1 0 0,-1-1-1 0 0,0 0 0 0 0,0 0 1 0 0,0 0-1 0 0,0 1 1 0 0,0-1-1 0 0,-1 0 0 0 0,1 2-37 0 0,-3 14 246 0 0,3-17-241 0 0,0 1 1 0 0,0-1 0 0 0,0 1 0 0 0,0-1 0 0 0,0 0 0 0 0,0 1 0 0 0,0-1-1 0 0,-1 1 1 0 0,1-1 0 0 0,-1 0 0 0 0,1 1 0 0 0,-1-1 0 0 0,0 0-1 0 0,1 0 1 0 0,-1 1 0 0 0,0-1 0 0 0,0 0 0 0 0,0 0 0 0 0,0 0-1 0 0,0 0 1 0 0,0 0-6 0 0,-7 7 74 0 0,-1-1 0 0 0,0-1 0 0 0,0 0 0 0 0,-1 0 0 0 0,1 0 0 0 0,-1-1 0 0 0,-1-1-1 0 0,1 0 1 0 0,0 0 0 0 0,-1-1 0 0 0,0 0 0 0 0,-4-1-74 0 0,3 0 45 0 0,-1-1 0 0 0,1 0 0 0 0,-1-1 0 0 0,0-1 0 0 0,1 0 0 0 0,-1 0 0 0 0,1-2 0 0 0,0 1 0 0 0,-1-1 0 0 0,1-1 0 0 0,0-1 0 0 0,1 1-1 0 0,-1-2 1 0 0,1 1 0 0 0,0-2 0 0 0,0 1 0 0 0,1-2 0 0 0,-4-2-45 0 0,-7-6 38 0 0,16 14-33 0 0,0-1 0 0 0,1-1 1 0 0,-1 1-1 0 0,1-1 0 0 0,-2-1-5 0 0,-17-18-385 0 0,22 22 178 0 0,1 1 94 0 0,0 0-1 0 0,0-1 1 0 0,0 1-1 0 0,0 0 1 0 0,1-1 0 0 0,-1 1-1 0 0,0 0 1 0 0,0-1-1 0 0,0 1 1 0 0,0 0-1 0 0,0-1 1 0 0,0 1-1 0 0,0 0 1 0 0,1 0-1 0 0,-1-1 1 0 0,0 1-1 0 0,0 0 1 0 0,0-1 0 0 0,1 1-1 0 0,-1 0 1 0 0,0 0-1 0 0,0 0 1 0 0,1-1-1 0 0,-1 1 1 0 0,0 0-1 0 0,1 0 1 0 0,-1 0-1 0 0,0 0 1 0 0,1-1 0 0 0,-1 1-1 0 0,0 0 1 0 0,1 0-1 0 0,-1 0 1 0 0,0 0-1 0 0,1 0 1 0 0,-1 0-1 0 0,0 0 1 0 0,1 0-1 0 0,-1 0 1 0 0,0 0 113 0 0,2 0-384 0 0,11-3-6469 0 0</inkml:trace>
  <inkml:trace contextRef="#ctx0" brushRef="#br0" timeOffset="447.352">744 469 4144 0 0,'0'0'319'0'0,"2"0"-210"0"0,7-8 615 0 0,7-3 6848 0 0,-15 10-7080 0 0,-1 1-79 0 0,0 0 19 0 0,1 0-313 0 0,0 0-1 0 0,0 0 1 0 0,0 1 0 0 0,0-1 0 0 0,0 0-1 0 0,0 0 1 0 0,0 0 0 0 0,0 1-1 0 0,0-1 1 0 0,0 0 0 0 0,0 1 0 0 0,0-1-1 0 0,0 1 1 0 0,0-1 0 0 0,0 1-119 0 0,-1-1 134 0 0,3 2 111 0 0,0 0 1 0 0,-1-1-1 0 0,1 1 1 0 0,-1 0-1 0 0,0 0 1 0 0,0 1-1 0 0,0-1 1 0 0,0 0-1 0 0,0 1 1 0 0,0-1-1 0 0,0 1 1 0 0,-1 0-1 0 0,0 0 1 0 0,1-1-1 0 0,-1 3-245 0 0,3 6 285 0 0,0 1 0 0 0,-1 0 0 0 0,0 3-285 0 0,-2-8 246 0 0,0 0-94 0 0,0 0-1 0 0,0 0 0 0 0,-1-1 0 0 0,-1 1 0 0 0,0 5-151 0 0,1-4 165 0 0,-1 0 0 0 0,1 0 0 0 0,1 7-165 0 0,9 48 643 0 0,-7-45-550 0 0,-2-14-68 0 0,-1 0 0 0 0,1 1 0 0 0,0-1 0 0 0,0 0 0 0 0,2 4-25 0 0,-3-7 3 0 0,1 0 0 0 0,-1 0 0 0 0,0 1 0 0 0,0-1-1 0 0,1 0 1 0 0,-1 0 0 0 0,0 1 0 0 0,0-1 0 0 0,0 0 0 0 0,0 0-1 0 0,0 1 1 0 0,0-1 0 0 0,0 0 0 0 0,-1 1-3 0 0,1-1 3 0 0,0 0-1 0 0,0 0 1 0 0,-1 0 0 0 0,1 0-1 0 0,0 0 1 0 0,0 0 0 0 0,1 0 0 0 0,-1 0-1 0 0,0 1 1 0 0,0-1 0 0 0,0 0-1 0 0,1 0-2 0 0,-1 0-8 0 0,0 1 0 0 0,1-1 0 0 0,-1 0-1 0 0,0 0 1 0 0,0 0 0 0 0,0 0 0 0 0,0 0 0 0 0,0 0-1 0 0,0 0 1 0 0,-1 1 0 0 0,1-1 0 0 0,0 0-1 0 0,-1 0 1 0 0,1 0 0 0 0,0 0 0 0 0,-1 0 0 0 0,1 0-1 0 0,-1 0 1 0 0,0 0 8 0 0,1 0-18 0 0,-1 0 0 0 0,0 1 0 0 0,1-1-1 0 0,-1 0 1 0 0,1 0 0 0 0,-1 1 0 0 0,1-1 0 0 0,0 0 0 0 0,0 1-1 0 0,0-1 1 0 0,-1 1 0 0 0,1-1 0 0 0,0 0 0 0 0,1 1 18 0 0,-1 1-586 0 0,1 5 1087 0 0,-4-3-7328 0 0,-2 0 4526 0 0</inkml:trace>
  <inkml:trace contextRef="#ctx0" brushRef="#br0" timeOffset="743.024">728 871 5528 0 0,'0'0'422'0'0,"-6"-1"475"0"0,-4-1 11291 0 0,63 7-11240 0 0,-43-4-883 0 0,1 0 1 0 0,-1-1-1 0 0,0 0 0 0 0,8-2-65 0 0,-2 1 51 0 0,5 0-71 0 0,20 2 20 0 0,-5 1-909 0 0,-25-5-4789 0 0,-3 0-194 0 0</inkml:trace>
  <inkml:trace contextRef="#ctx0" brushRef="#br0" timeOffset="1029.19">675 497 5528 0 0,'2'-18'600'0'0,"-2"13"-315"0"0,0 4 1198 0 0,2 0-761 0 0,0-1 1 0 0,-1 1 0 0 0,1-1-1 0 0,0 1 1 0 0,0 0 0 0 0,0-1-1 0 0,0 1 1 0 0,0 0-723 0 0,-2 1 199 0 0,6-2 108 0 0,0 0 1 0 0,0 1 0 0 0,0-1 0 0 0,0 1 0 0 0,0 1-1 0 0,0-1 1 0 0,0 1 0 0 0,0 0 0 0 0,1 0-1 0 0,5 2-306 0 0,11-2 832 0 0,20 1-886 0 0,1 2 0 0 0,0 1-1 0 0,-1 2 1 0 0,11 5 53 0 0,-41-8-1127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6:5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43 143 9672 0 0,'-1'-2'168'0'0,"0"0"0"0"0,-1 0-1 0 0,1 1 1 0 0,-1-1 0 0 0,1 0 0 0 0,-1 1 0 0 0,1-1 0 0 0,-1 1 0 0 0,0 0 0 0 0,0 0 0 0 0,0 0 0 0 0,0 0 0 0 0,0 0 0 0 0,0 0 0 0 0,0 0-1 0 0,0 0 1 0 0,0 1 0 0 0,-1-1 0 0 0,1 1-168 0 0,1 0 1187 0 0,-2 7 1767 0 0,3-6-2932 0 0,-1-1-1 0 0,1 1 1 0 0,0-1-1 0 0,0 1 0 0 0,-1-1 1 0 0,1 1-1 0 0,0-1 1 0 0,0 1-1 0 0,0-1 0 0 0,-1 1 1 0 0,1-1-1 0 0,0 1 1 0 0,0-1-1 0 0,0 1 0 0 0,0 0 1 0 0,0-1-1 0 0,0 1 1 0 0,0-1-1 0 0,0 1 0 0 0,0-1-21 0 0,1 3 40 0 0,0-1-1 0 0,0 0 0 0 0,0 0 0 0 0,0 0 0 0 0,0 0 0 0 0,0 0 0 0 0,0 0 0 0 0,1-1 0 0 0,-1 1 1 0 0,1 0-1 0 0,-1-1 0 0 0,1 1 0 0 0,0-1 0 0 0,-1 1 0 0 0,1-1 0 0 0,0 0 0 0 0,0 0 0 0 0,0 0 1 0 0,0 0-1 0 0,0 0 0 0 0,0 0-39 0 0,4 1 40 0 0,-1 0 0 0 0,1 0 1 0 0,-1-1-1 0 0,1 0 0 0 0,-1 0 1 0 0,1 0-1 0 0,0-1 0 0 0,-1 0-40 0 0,7 0 91 0 0,1-2-1 0 0,-1 1 0 0 0,-1-2 0 0 0,1 0 0 0 0,0 0 0 0 0,-1-1 0 0 0,1 0 0 0 0,-1-1 1 0 0,0 0-1 0 0,-1-1 0 0 0,1 0 0 0 0,-1-1 0 0 0,0 0 0 0 0,-1-1 0 0 0,6-5-90 0 0,-12 10-17 0 0,0 1 1 0 0,0-1-1 0 0,-1 0 0 0 0,0 0 0 0 0,1 0 0 0 0,-1 0 0 0 0,0 0 0 0 0,-1-1 0 0 0,1 1 0 0 0,0 0 0 0 0,-1-1 0 0 0,1-2 17 0 0,-2 5 11 0 0,1-1-1 0 0,-1 0 1 0 0,0 1 0 0 0,0-1 0 0 0,0 1-1 0 0,0-1 1 0 0,0 0 0 0 0,0 1-1 0 0,-1-1 1 0 0,1 0 0 0 0,0 1-1 0 0,-1-1 1 0 0,1 1 0 0 0,-1-1-1 0 0,0 0 1 0 0,1 1 0 0 0,-1 0 0 0 0,0-1-1 0 0,0 1 1 0 0,0-1 0 0 0,0 1-1 0 0,0 0 1 0 0,0 0 0 0 0,0 0-1 0 0,-1 0 1 0 0,1 0 0 0 0,-2-1-11 0 0,-1-1 23 0 0,0 0 1 0 0,0 1-1 0 0,-1 0 1 0 0,1 0-1 0 0,-1 0 1 0 0,0 1-1 0 0,1-1 0 0 0,-1 1 1 0 0,0 0-1 0 0,0 1 1 0 0,0-1-1 0 0,0 1 1 0 0,0 0-1 0 0,0 0 1 0 0,0 0-1 0 0,0 1 1 0 0,0 0-1 0 0,0 0-23 0 0,-7 2 18 0 0,1 0 0 0 0,0 1-1 0 0,0 0 1 0 0,1 1 0 0 0,-1 0 0 0 0,1 1-1 0 0,-3 2-17 0 0,9-4 1 0 0,0 0-1 0 0,0 0 0 0 0,0 0 0 0 0,1 0 0 0 0,-1 1 1 0 0,0 2-1 0 0,-3 2 9 0 0,4-3-5 0 0,0 0 0 0 0,0 0-1 0 0,1 0 1 0 0,-1 0 0 0 0,1 1 0 0 0,1-1 0 0 0,-1 1 0 0 0,1-1-1 0 0,0 1 1 0 0,0 0 0 0 0,1-1 0 0 0,0 1 0 0 0,0 0-1 0 0,2 5-3 0 0,0 13 1 0 0,-2-17 11 0 0,1 0 0 0 0,0 0-1 0 0,1 0 1 0 0,-1 0 0 0 0,2 2-12 0 0,7 22 29 0 0,-4-12 19 0 0,1-1 0 0 0,0 1 0 0 0,2-2-1 0 0,3 7-47 0 0,-11-23 4 0 0,3 5 13 0 0,0 0-1 0 0,1 0 0 0 0,-1-1 0 0 0,5 5-16 0 0,-7-9 8 0 0,0-1 0 0 0,-1 1 0 0 0,1-1-1 0 0,0 1 1 0 0,0-1 0 0 0,0 0-1 0 0,0 0 1 0 0,0 0 0 0 0,1 0 0 0 0,-1 0-1 0 0,0 0 1 0 0,0-1 0 0 0,1 1-1 0 0,-1-1 1 0 0,0 1 0 0 0,1-1 0 0 0,-1 0-1 0 0,0 0-7 0 0,4 0 47 0 0,0-1 0 0 0,0 0-1 0 0,-1 0 1 0 0,1 0 0 0 0,-1-1 0 0 0,1 1-1 0 0,-1-1 1 0 0,0-1 0 0 0,1 1-1 0 0,-1-1 1 0 0,0 0 0 0 0,-1 0-1 0 0,1 0 1 0 0,0-1 0 0 0,-1 0-1 0 0,0 1 1 0 0,0-2 0 0 0,0 1 0 0 0,0 0-1 0 0,1-3-46 0 0,7-11 3 0 0,-1 0-1 0 0,0-1 1 0 0,-2 0-1 0 0,7-18-2 0 0,-5 10-56 0 0,3-17 56 0 0,-6 15-576 0 0,7-12 576 0 0,-14 40-13 0 0,-1 0 9 0 0,0 1 1 0 0,0-1-1 0 0,0 1 1 0 0,0-1-1 0 0,0 1 0 0 0,0-1 1 0 0,1 1-1 0 0,-1 0 0 0 0,0-1 1 0 0,0 1-1 0 0,1-1 0 0 0,-1 1 1 0 0,0 0-1 0 0,0-1 0 0 0,1 1 1 0 0,-1 0-1 0 0,0-1 1 0 0,1 1-1 0 0,-1 0 0 0 0,1-1 1 0 0,-1 1-1 0 0,1 0 4 0 0,-1-1-73 0 0,1 3-18 0 0,11 36-77 0 0,-3-8 1 0 0,4 20 167 0 0,-9-30 0 0 0,1 0 0 0 0,0 0 0 0 0,1-1 0 0 0,2 0 0 0 0,7 15 0 0 0,-15-33 0 0 0,4 6 0 0 0,0 0 0 0 0,0 0 0 0 0,0 0 0 0 0,1 0 0 0 0,0-1 0 0 0,5 6 0 0 0,-8-11 0 0 0,-1 0 0 0 0,1 1 0 0 0,0-1 0 0 0,-1 0 0 0 0,1 0 0 0 0,0 0 0 0 0,0 0 0 0 0,0 0 0 0 0,0-1 0 0 0,0 1 0 0 0,0 0 0 0 0,0-1 0 0 0,0 0 0 0 0,0 1 0 0 0,0-1 0 0 0,0 0 0 0 0,0 0 0 0 0,1 0 0 0 0,-1-1 0 0 0,0 1 0 0 0,0 0 0 0 0,0-1 0 0 0,0 1 0 0 0,0-1 0 0 0,0 0 0 0 0,0 1 0 0 0,0-1 0 0 0,-1 0 0 0 0,2-1 0 0 0,-2 2 0 0 0,0-1 0 0 0,0 1 0 0 0,0-1 0 0 0,0 0 0 0 0,0 1 0 0 0,0-1 0 0 0,0 0 0 0 0,0 0 0 0 0,0 0 0 0 0,0 0 0 0 0,-1 0 0 0 0,1 0 0 0 0,0 0 0 0 0,-1 0 0 0 0,1 0 0 0 0,0 0 0 0 0,-1 0 0 0 0,0 0 0 0 0,1-1 0 0 0,-1 1 0 0 0,3-6 0 0 0,-1 5 0 0 0,-1-1 0 0 0,0 1 0 0 0,1 0 0 0 0,-1 0 0 0 0,0 0 0 0 0,-1-1 0 0 0,1 1 0 0 0,0 0 0 0 0,-1-1 0 0 0,1 1 0 0 0,-1-1 0 0 0,0 1 0 0 0,1 0 0 0 0,-1-1 0 0 0,-1-1 0 0 0,1 1 0 0 0,1 1 0 0 0,-1 0 0 0 0,1 0 0 0 0,-1 0 0 0 0,1 0 0 0 0,0 0 0 0 0,-1 0 0 0 0,2-2 0 0 0,-1 2 0 0 0,0 0 0 0 0,0 0 0 0 0,0 0 0 0 0,0 0 0 0 0,-1 0 0 0 0,1-1 0 0 0,-1 1 0 0 0,0 0 0 0 0,1-1 0 0 0,-1 1 0 0 0,0-1 0 0 0,0 1 0 0 0,1-1 0 0 0,-1 1 0 0 0,1-1 0 0 0,0 1 0 0 0,0-1 0 0 0,0 1 0 0 0,0 0 0 0 0,0-1 0 0 0,0 1 0 0 0,1 0 0 0 0,-1 0 0 0 0,1-1 0 0 0,4-4 0 0 0,1 0 0 0 0,-1 1 0 0 0,4-3 0 0 0,12-12 0 0 0,-14 14-16 0 0,-1 1-1 0 0,2 0 0 0 0,-1 0 0 0 0,1 0 17 0 0,-6 5 3 0 0,38-17-3 0 0,0-2-64 0 0,-14 8 46 0 0,0-2 1 0 0,-1-1-1 0 0,6-5 18 0 0,-29 18-2 0 0,0 0 0 0 0,1 1 0 0 0,-1-1 0 0 0,0 1-1 0 0,1 0 1 0 0,-1 0 0 0 0,1 0 0 0 0,-1 0 0 0 0,1 1 0 0 0,2-1 2 0 0,-2 3-7 0 0,-1-1 1 0 0,1 1-1 0 0,-1 0 1 0 0,1 0 0 0 0,-1 0-1 0 0,0 0 1 0 0,1 1-1 0 0,1 2 7 0 0,3 1-2 0 0,13 0 2 0 0,-15-5 0 0 0,0 0 0 0 0,0 0 0 0 0,0-1 0 0 0,0 0 0 0 0,0 0 0 0 0,0-1 0 0 0,0 0 0 0 0,0 0 0 0 0,0 0 0 0 0,0-1 0 0 0,0 0 0 0 0,0 0 0 0 0,-1 0 0 0 0,2-1 0 0 0,15-15 0 0 0,1 0 0 0 0,-20 17 0 0 0,-2 0 0 0 0,0 1 0 0 0,0-1 0 0 0,-1 1 0 0 0,1-1 0 0 0,0 1 0 0 0,0-1 0 0 0,0 1 0 0 0,0-1 0 0 0,-1 0 0 0 0,1 0 0 0 0,0 1 0 0 0,-1-1 0 0 0,1 0 0 0 0,-1 0 0 0 0,1 0 0 0 0,0 0 5 0 0,-1 1-1 0 0,1-1 1 0 0,0 0-1 0 0,-1 1 1 0 0,1-1-1 0 0,-1 0 1 0 0,0 0-1 0 0,1 1 1 0 0,-1-1-1 0 0,1 0 1 0 0,-1 0-1 0 0,0 0 0 0 0,0 1 1 0 0,1-1-1 0 0,-1 0 1 0 0,0 0-1 0 0,0 0 1 0 0,0 0-5 0 0,0 0 2 0 0,0 1 0 0 0,-1-1 1 0 0,1 1-1 0 0,0-1 0 0 0,0 1 1 0 0,0-1-1 0 0,-1 1 0 0 0,1-1 0 0 0,0 1 1 0 0,-1-1-1 0 0,1 1 0 0 0,0 0 0 0 0,-1-1 1 0 0,1 1-1 0 0,-1-1 0 0 0,1 1 1 0 0,0 0-1 0 0,-1-1 0 0 0,1 1 0 0 0,-1 0-2 0 0,-1-1 2 0 0,0 0-1 0 0,0 0 0 0 0,0 0 0 0 0,-1 1 0 0 0,1-1 0 0 0,0 1 0 0 0,0-1 0 0 0,0 1 0 0 0,-2 0-1 0 0,-73 6-162 0 0,4 1 108 0 0,70-7 54 0 0,1 0 0 0 0,0 0 0 0 0,-1 1 0 0 0,1-1 0 0 0,0 1 0 0 0,0 0 0 0 0,-1 0 0 0 0,1-1 0 0 0,0 1 0 0 0,0 1 0 0 0,0-1 0 0 0,0 0 0 0 0,0 0 0 0 0,0 1 0 0 0,0-1 0 0 0,1 1 0 0 0,-1 0 0 0 0,0-1 0 0 0,1 1 0 0 0,0 0 0 0 0,-1 0 0 0 0,1 0 0 0 0,0 0 0 0 0,-1 2 0 0 0,0 0-4 0 0,0 0-1 0 0,0 0 1 0 0,1 0-1 0 0,0 1 1 0 0,0-1-1 0 0,0 0 0 0 0,0 1 1 0 0,0-1-1 0 0,1 1 1 0 0,0-1-1 0 0,0 1 1 0 0,0-1-1 0 0,1 1 0 0 0,0 0 5 0 0,3 25-16 0 0,1-1 0 0 0,2 0 0 0 0,1 0 0 0 0,1 0 0 0 0,5 7 16 0 0,-11-30 1 0 0,0-1-1 0 0,0 0 1 0 0,0 0-1 0 0,0 0 0 0 0,1 0 1 0 0,0 0-1 0 0,0-1 1 0 0,0 0-1 0 0,1 0 1 0 0,0 0-1 0 0,-1 0 0 0 0,4 1 0 0 0,-4-3 10 0 0,-1 0-1 0 0,0-1 1 0 0,0 1-1 0 0,0-1 0 0 0,1 0 1 0 0,-1 0-1 0 0,1 0 1 0 0,-1 0-1 0 0,1-1 1 0 0,-1 0-1 0 0,1 1 0 0 0,-1-1 1 0 0,1 0-1 0 0,0-1 1 0 0,-1 1-1 0 0,1-1 0 0 0,-1 1 1 0 0,1-1-1 0 0,-1 0 1 0 0,0 0-1 0 0,3-2-9 0 0,2 0-13 0 0,-1-1-1 0 0,0 0 1 0 0,1-1 0 0 0,-2 0-1 0 0,1 0 1 0 0,0-1 0 0 0,-1 1-1 0 0,0-1 1 0 0,-1-1 0 0 0,5-5 13 0 0,115-164-1646 0 0,-104 142 1538 0 0,-19 29 71 0 0,-2 5 39 0 0,0-1 1 0 0,0 1-1 0 0,0 0 0 0 0,0 0 1 0 0,1 0-1 0 0,-1 0 0 0 0,0 0 1 0 0,0-1-1 0 0,0 1 0 0 0,0 0 1 0 0,1 0-1 0 0,-1 0 0 0 0,0 0 0 0 0,0 0 1 0 0,0 0-1 0 0,1 0 0 0 0,-1 0 1 0 0,0 0-1 0 0,0 0 0 0 0,0 0 1 0 0,1 0-1 0 0,-1 0 0 0 0,0 0 1 0 0,0 0-1 0 0,0 0 0 0 0,1 0 1 0 0,-1 0-1 0 0,0 0 0 0 0,0 0 1 0 0,0 0-1 0 0,1 0 0 0 0,-1 0 0 0 0,0 0 1 0 0,0 0-1 0 0,0 0 0 0 0,0 0 1 0 0,1 1-1 0 0,-1-1 0 0 0,0 0 1 0 0,0 0-1 0 0,0 0 0 0 0,0 0 1 0 0,0 0-1 0 0,1 1 0 0 0,-1-1-2 0 0,6 6 25 0 0,1 4-17 0 0,-1 0 0 0 0,0 0-1 0 0,0 1 1 0 0,-1-1 0 0 0,-1 1-1 0 0,0 1 1 0 0,2 6-8 0 0,-4-10 18 0 0,1 0 0 0 0,0 0 0 0 0,1-1 0 0 0,0 1-18 0 0,10 24 2 0 0,-11-24 14 0 0,-3-6 64 0 0,2-3 0 0 0,0 1-55 0 0,1-1-1 0 0,-1 0 1 0 0,1-1-1 0 0,-1 1 1 0 0,0 0-1 0 0,1-1 1 0 0,-1 1-1 0 0,0-1 1 0 0,0 0-1 0 0,0 1 1 0 0,0-1-1 0 0,-1 0 1 0 0,1 0-1 0 0,0 0 1 0 0,-1-1-1 0 0,1 1 1 0 0,-1 0-1 0 0,0-1 1 0 0,1 0-25 0 0,13-31 345 0 0,-2 6-300 0 0,1 0-1 0 0,8-11-44 0 0,-20 36-6 0 0,1 0 0 0 0,0 0 0 0 0,0 0 0 0 0,0 1 0 0 0,0-1-1 0 0,0 1 1 0 0,2-1 6 0 0,1-1-79 0 0,-6 4 75 0 0,0-1 1 0 0,0 1-1 0 0,0 0 1 0 0,1 0-1 0 0,-1-1 1 0 0,0 1-1 0 0,0 0 1 0 0,1 0-1 0 0,-1-1 1 0 0,0 1 0 0 0,1 0-1 0 0,-1 0 1 0 0,0 0-1 0 0,1 0 1 0 0,-1-1-1 0 0,0 1 1 0 0,1 0-1 0 0,-1 0 1 0 0,0 0-1 0 0,1 0 1 0 0,-1 0-1 0 0,1 0 1 0 0,-1 0-1 0 0,0 0 1 0 0,1 0-1 0 0,-1 0 1 0 0,0 0 0 0 0,1 0-1 0 0,-1 1 1 0 0,0-1-1 0 0,1 0 1 0 0,-1 0-1 0 0,0 0 1 0 0,1 0-1 0 0,-1 0 1 0 0,0 1-1 0 0,1-1 1 0 0,-1 0 3 0 0,1 1-16 0 0,2 0 28 0 0,1 0 1 0 0,-1 0-1 0 0,0 1 1 0 0,0-1-1 0 0,0 1 0 0 0,0 0 1 0 0,0 0-1 0 0,0 0 1 0 0,0 0-1 0 0,-1 0 1 0 0,1 0-1 0 0,0 2-12 0 0,29 35 49 0 0,-9-9-330 0 0,-5-8 530 0 0,-12-14-264 0 0,0-1 0 0 0,1 1 1 0 0,0-1-1 0 0,0 0 0 0 0,1 0 15 0 0,-6-6 11 0 0,-1 1 0 0 0,1-1 0 0 0,0 0 0 0 0,0 0 0 0 0,0 0 0 0 0,0 0-1 0 0,0 0 1 0 0,0-1 0 0 0,0 1 0 0 0,1 0 0 0 0,-1-1 0 0 0,0 0 0 0 0,0 1-1 0 0,0-1 1 0 0,1 0 0 0 0,-1 0 0 0 0,0 0 0 0 0,0-1 0 0 0,1 1 0 0 0,-1 0-1 0 0,0-1 1 0 0,0 1 0 0 0,0-1 0 0 0,0 0-11 0 0,2-1 19 0 0,0 0 1 0 0,-1 0-1 0 0,0-1 0 0 0,0 0 0 0 0,0 1 1 0 0,0-1-1 0 0,0 0 0 0 0,1-2-19 0 0,21-27 134 0 0,-23 30-122 0 0,52-74 1 0 0,-49 71-19 0 0,17-24 19 0 0,-21 27-20 0 0,1 1-1 0 0,0-1 0 0 0,-1 0 0 0 0,1 1 0 0 0,0-1 0 0 0,0 1 0 0 0,0 0 0 0 0,0-1 0 0 0,0 1 0 0 0,1 0 0 0 0,-1 0 0 0 0,2 0 8 0 0,-3 1 0 0 0,-1-1 0 0 0,1 1 0 0 0,0 0 0 0 0,-1 0 0 0 0,1 0 0 0 0,0 0 0 0 0,-1 0 0 0 0,1 0 0 0 0,-1 0 0 0 0,1 0 0 0 0,0 0 0 0 0,-1 0 0 0 0,1 0 0 0 0,0 0 0 0 0,-1 0 0 0 0,1 1 0 0 0,0-1 0 0 0,-1 0 0 0 0,1 1 0 0 0,-1-1 0 0 0,1 0 0 0 0,-1 1 0 0 0,1-1 0 0 0,-1 0 0 0 0,1 1 0 0 0,-1-1 0 0 0,1 1 0 0 0,-1-1 0 0 0,1 1 0 0 0,-1-1 0 0 0,0 1 0 0 0,1 0 0 0 0,0 0 0 0 0,2 4-20 0 0,1-1-1 0 0,-1 1 1 0 0,0-1 0 0 0,-1 1-1 0 0,1 0 1 0 0,-1 0-1 0 0,1 4 21 0 0,11 39 32 0 0,-11-36-17 0 0,0 0-14 0 0,-1 1-1 0 0,-1-1 1 0 0,1 10-1 0 0,1 17 68 0 0,1 4 255 0 0,-1 1 1 0 0,-2-1-1 0 0,-3 13-323 0 0,1-41 126 0 0,0 0-1 0 0,-1 1 1 0 0,-1-1-1 0 0,0 0 0 0 0,-4 8-125 0 0,4-15 63 0 0,0 0-1 0 0,-1-1 0 0 0,1 1 0 0 0,-2-1 0 0 0,1 0 0 0 0,-1 0 0 0 0,0-1 1 0 0,0 1-1 0 0,-1-1 0 0 0,0 0 0 0 0,-1 1-62 0 0,-2 0 53 0 0,-1 0-1 0 0,0-1 1 0 0,0 0-1 0 0,0-1 1 0 0,0 0-1 0 0,-1-1 1 0 0,0 0-1 0 0,-2 0-51 0 0,-7 2 70 0 0,0-1 1 0 0,0-2 0 0 0,0 0 0 0 0,-5 0-72 0 0,17-2-72 0 0,-1-1 1 0 0,1 0-1 0 0,-1 0 1 0 0,1-1-1 0 0,-1 1 0 0 0,1-2 1 0 0,0 1-1 0 0,0-1 1 0 0,-1-1-1 0 0,-1 0 72 0 0,6-1-1801 0 0,1-1-5676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00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2760 0 0,'4'-13'195'0'0,"-3"10"-140"0"0,0-1 0 0 0,0 1 0 0 0,0 0 0 0 0,0-1 0 0 0,-1 1 0 0 0,1-3-55 0 0,6-35 10195 0 0,-7 40-9351 0 0,0 1-83 0 0,0 0-32 0 0,0 0-8 0 0,0 0-46 0 0,0 0-190 0 0,1 1-79 0 0,1 10-159 0 0,-1 0-1 0 0,-1 0 1 0 0,0 1 0 0 0,0-1-1 0 0,-1 0 1 0 0,-2 10-247 0 0,0 7 325 0 0,-7 201 1087 0 0,10-210-1303 0 0,1-1 0 0 0,0 0-1 0 0,2 1 1 0 0,0-1 0 0 0,1 0 0 0 0,0 0-1 0 0,8 17-108 0 0,-11-32 8 0 0,0 0-1 0 0,0 0 0 0 0,1 1 1 0 0,-1-1-1 0 0,1 0 0 0 0,0 0 1 0 0,0-1-1 0 0,0 1 0 0 0,0 0 1 0 0,0-1-1 0 0,1 1 1 0 0,-1-1-1 0 0,1 1 0 0 0,0-1 1 0 0,0 0-1 0 0,0 0 0 0 0,0-1 1 0 0,0 1-1 0 0,0-1 0 0 0,0 1 1 0 0,0-1-1 0 0,1 0 0 0 0,-1 0 1 0 0,0 0-1 0 0,1-1 0 0 0,-1 1 1 0 0,1-1-1 0 0,-1 0 0 0 0,1 0 1 0 0,-1 0-1 0 0,1 0 1 0 0,-1-1-1 0 0,1 1 0 0 0,-1-1 1 0 0,0 0-1 0 0,1 0 0 0 0,-1 0 1 0 0,0-1-1 0 0,0 1 0 0 0,0-1 1 0 0,2-1-8 0 0,10-4-193 0 0,-1-2 0 0 0,-1 0 0 0 0,0-1 0 0 0,0 0 0 0 0,-1-1 0 0 0,10-10 193 0 0,15-20-536 0 0,-2 0 0 0 0,1-5 536 0 0,-18 20-63 0 0,20-29-63 0 0,-37 54 201 0 0,-1 1 99 0 0,0 0 40 0 0,-2 0-156 0 0,0 1 1 0 0,0-1 0 0 0,0 1-1 0 0,0 0 1 0 0,0 0-1 0 0,0 0 1 0 0,0 0 0 0 0,0 0-1 0 0,0 0-58 0 0,-2 1 69 0 0,-2 1-19 0 0,1-1 0 0 0,0 1 1 0 0,0 0-1 0 0,0 1 0 0 0,0-1 1 0 0,0 1-1 0 0,1 0 0 0 0,-1 0 0 0 0,1 0 1 0 0,0 1-1 0 0,0 0 0 0 0,1-1 1 0 0,-1 1-1 0 0,1 0 0 0 0,0 2-50 0 0,-8 18 147 0 0,7-14-82 0 0,-1 1 0 0 0,1-1 0 0 0,1 1 0 0 0,-1 1-65 0 0,0 9 53 0 0,2-19-43 0 0,1 1 1 0 0,0 0 0 0 0,0 0 0 0 0,1 0 0 0 0,-1 0-1 0 0,1 0 1 0 0,0 0 0 0 0,0 0 0 0 0,0 0 0 0 0,1 0-1 0 0,-1 0 1 0 0,1 0 0 0 0,0 0 0 0 0,0 0 0 0 0,0-1-1 0 0,1 2-10 0 0,-2-4 0 0 0,0-1 0 0 0,0 1 0 0 0,0-1 0 0 0,1 1 0 0 0,-1-1 0 0 0,0 1 0 0 0,0-1 0 0 0,1 1 0 0 0,-1-1 0 0 0,0 0 0 0 0,0 1 0 0 0,1-1 0 0 0,-1 1 0 0 0,1-1 0 0 0,-1 0 0 0 0,0 1 0 0 0,1-1 0 0 0,-1 0 0 0 0,1 0 0 0 0,-1 1 0 0 0,0-1 0 0 0,1 0 0 0 0,-1 0 0 0 0,1 0 0 0 0,-1 0 0 0 0,1 1 0 0 0,-1-1 0 0 0,1 0 0 0 0,-1 0 0 0 0,1 0 0 0 0,-1 0 0 0 0,1 0 0 0 0,1 0 0 0 0,1 0 7 0 0,0 0 0 0 0,0 1 0 0 0,-1-1-1 0 0,1-1 1 0 0,0 1 0 0 0,0 0-1 0 0,0-1 1 0 0,0 1 0 0 0,0-1 0 0 0,0 0-1 0 0,0 0 1 0 0,-1 0 0 0 0,1 0 0 0 0,0-1-1 0 0,-1 1 1 0 0,1-1 0 0 0,-1 0 0 0 0,1 1-1 0 0,-1-2-6 0 0,6-2 26 0 0,-1-1 0 0 0,-1 0-1 0 0,1-1 1 0 0,-1 0-1 0 0,5-6-25 0 0,1-4-62 0 0,0-1 0 0 0,-1 0 0 0 0,-1-1 0 0 0,-1 0-1 0 0,0 0 1 0 0,-1-1 0 0 0,-2 0 0 0 0,1-6 62 0 0,-6 19 65 0 0,-8 23-1 0 0,-3 39 111 0 0,8-46-132 0 0,1 1 0 0 0,0-1 1 0 0,1 1-1 0 0,0-1 0 0 0,1 1 0 0 0,0-1 0 0 0,1 1-43 0 0,-2-5 19 0 0,1 4 2 0 0,1-1-1 0 0,-1 1 0 0 0,2-1 0 0 0,-1 0 1 0 0,1 1-1 0 0,2 3-20 0 0,-4-10 0 0 0,0 1 0 0 0,0-1 0 0 0,1 0 0 0 0,-1 0 0 0 0,0 0 0 0 0,1 0 0 0 0,-1 0 0 0 0,1 0 0 0 0,0 0 0 0 0,-1-1 0 0 0,1 1 0 0 0,0-1 0 0 0,0 1 0 0 0,0-1 1 0 0,0 0-1 0 0,0 0 0 0 0,1 1 0 0 0,-1-2 0 0 0,0 1 0 0 0,0 0 0 0 0,1 0 0 0 0,-1-1 0 0 0,1 1 0 0 0,-1-1 0 0 0,2 0 0 0 0,-1 0-17 0 0,1-1 0 0 0,-1 1 0 0 0,0-1 0 0 0,1 0 0 0 0,-1 0 0 0 0,2-1 17 0 0,6-3-226 0 0,-7 4-66 0 0,-1 0-1 0 0,0 0 1 0 0,0-1 0 0 0,0 0 0 0 0,0 0-1 0 0,0 0 1 0 0,0 0 0 0 0,0 0 0 0 0,0 0-1 0 0,-1-1 1 0 0,1 0 292 0 0,3-2-1269 0 0,10-8-5449 0 0</inkml:trace>
  <inkml:trace contextRef="#ctx0" brushRef="#br0" timeOffset="881.5">819 241 10136 0 0,'-9'4'1146'0'0,"-7"3"2558"0"0,16-6-3529 0 0,-1-1 0 0 0,0 1 0 0 0,1-1-1 0 0,-1 1 1 0 0,0-1 0 0 0,1 1 0 0 0,-1-1 0 0 0,1 1-1 0 0,-1 0 1 0 0,1-1 0 0 0,-1 1 0 0 0,1 0 0 0 0,-1-1-1 0 0,1 1 1 0 0,0 0 0 0 0,-1 0 0 0 0,1-1 0 0 0,0 1-1 0 0,0 0 1 0 0,0 0 0 0 0,0-1 0 0 0,-1 1 0 0 0,1 0-1 0 0,0 0 1 0 0,0 0-175 0 0,7 21-974 0 0,-1-2 1213 0 0,-5-16-154 0 0,1 1 1 0 0,0 0 0 0 0,-1-1 0 0 0,2 1-1 0 0,-1-1 1 0 0,0 1 0 0 0,1-1-1 0 0,2 3-85 0 0,5 10 325 0 0,-1-1-43 0 0,-3-7-112 0 0,-1 1 0 0 0,0 0 0 0 0,1 5-170 0 0,-5-12 22 0 0,0-1 1 0 0,-1 0 0 0 0,1 1 0 0 0,-1-1 0 0 0,1 1-1 0 0,-1-1 1 0 0,0 1 0 0 0,0-1 0 0 0,0 1 0 0 0,0-1-1 0 0,0 1 1 0 0,-1-1 0 0 0,1 1 0 0 0,-1-1-1 0 0,1 0 1 0 0,-1 1 0 0 0,0 0-23 0 0,0-1 26 0 0,0-1 0 0 0,-1 1 1 0 0,1-1-1 0 0,0 1 0 0 0,0-1 0 0 0,0 1 0 0 0,-1-1 0 0 0,1 0 0 0 0,-1 0 1 0 0,1 1-1 0 0,-1-1 0 0 0,0 0 0 0 0,1-1 0 0 0,-1 1 0 0 0,0 0 1 0 0,0 0-1 0 0,-1 0-26 0 0,-4 1 127 0 0,0-1 0 0 0,0 0 0 0 0,0 0 0 0 0,-1 0-127 0 0,-9 1 150 0 0,-40 3-163 0 0,26-3 0 0 0,18-2 11 0 0,0 0 0 0 0,0-1 0 0 0,0 0 0 0 0,0-1 0 0 0,-2 0 2 0 0,10 1-60 0 0,3 1-32 0 0,55-6-180 0 0,92 3 106 0 0,-112 2 322 0 0,1-1 0 0 0,0-2 0 0 0,-1-2 0 0 0,18-5-156 0 0,-36 6 10 0 0,0 0 0 0 0,-1-1-1 0 0,0-1 1 0 0,0 0 0 0 0,-1-1 0 0 0,0 0-1 0 0,0-1 1 0 0,0 0 0 0 0,-2-1-1 0 0,1-1 1 0 0,-1 0-10 0 0,-7 7 14 0 0,-1 0 0 0 0,0 0 0 0 0,0 0 0 0 0,0 0 0 0 0,0-1 0 0 0,-1 1 1 0 0,0-1-15 0 0,-1 4 4 0 0,0-1 1 0 0,-1 1-1 0 0,1 0 1 0 0,-1 0-1 0 0,1 0 1 0 0,-1-1-1 0 0,0 1 1 0 0,1 0-1 0 0,-1 0 1 0 0,0-1-1 0 0,0 1 1 0 0,0 0-1 0 0,0-1 1 0 0,0 1-1 0 0,0 0 1 0 0,0-1-1 0 0,-1 1 1 0 0,1 0-1 0 0,0 0 1 0 0,-1-1-1 0 0,1 1 1 0 0,-1 0-1 0 0,1 0 1 0 0,-1 0-1 0 0,0 0 1 0 0,1-1-1 0 0,-1 1 1 0 0,0 0-1 0 0,0 0-4 0 0,-2-2 3 0 0,-1 0 0 0 0,1 1 0 0 0,0 0 1 0 0,-1 0-1 0 0,1 0 0 0 0,-1 0 0 0 0,0 0 0 0 0,1 1 0 0 0,-1 0 0 0 0,0 0 0 0 0,0 0 0 0 0,0 0 0 0 0,0 0 0 0 0,0 1 0 0 0,0 0 0 0 0,0-1 0 0 0,0 2 0 0 0,0-1 0 0 0,0 0 0 0 0,0 1 0 0 0,-4 0-3 0 0,1 1 11 0 0,0 1 0 0 0,0-1-1 0 0,0 1 1 0 0,0 0 0 0 0,0 1 0 0 0,1 0-1 0 0,-1 0 1 0 0,1 0 0 0 0,0 1-1 0 0,0 0 1 0 0,-1 2-11 0 0,2-3 22 0 0,1 0-1 0 0,0 1 1 0 0,0 0 0 0 0,1 0-1 0 0,-1 0 1 0 0,1 0 0 0 0,0 0 0 0 0,1 1-1 0 0,-1-1 1 0 0,1 1 0 0 0,0 0-1 0 0,1 0 1 0 0,-1 0 0 0 0,1 1-22 0 0,0 0 1 0 0,0 0 1 0 0,1 0 0 0 0,0 0-1 0 0,0 0 1 0 0,1-1 0 0 0,0 1-1 0 0,1 5-1 0 0,-1-10 0 0 0,0 1 0 0 0,0 0 0 0 0,0-1 0 0 0,0 1 0 0 0,0-1 0 0 0,0 1 0 0 0,1-1 0 0 0,-1 0 0 0 0,1 1 0 0 0,0-1 0 0 0,-1 0 0 0 0,1 0 0 0 0,0 0 0 0 0,0-1 0 0 0,1 1-1 0 0,-1 0 1 0 0,0-1 0 0 0,0 1 0 0 0,1-1 0 0 0,1 1 0 0 0,0 0 20 0 0,1-1 0 0 0,-1 0-1 0 0,0 0 1 0 0,1 0-1 0 0,-1-1 1 0 0,1 1 0 0 0,-1-1-1 0 0,1 0 1 0 0,-1-1 0 0 0,1 1-1 0 0,-1-1 1 0 0,0 1 0 0 0,1-1-1 0 0,-1-1 1 0 0,0 1-1 0 0,1-1 1 0 0,-1 1 0 0 0,0-1-1 0 0,0 0 1 0 0,0-1 0 0 0,-1 1-1 0 0,2-1-19 0 0,12-10-138 0 0,0-1-1 0 0,-1-1 0 0 0,0 0 1 0 0,-1 0-1 0 0,-1-2 0 0 0,1-2 139 0 0,-9 13-38 0 0,0 0 0 0 0,1 0 0 0 0,0 0-1 0 0,6-4 39 0 0,15-12-64 0 0,-25 19 32 0 0,0 1 0 0 0,-1 0 0 0 0,1 1 1 0 0,0-1-1 0 0,0 0 0 0 0,1 1 0 0 0,-1 0 0 0 0,3-1 32 0 0,-5 1-11 0 0,0 1-1 0 0,1-1 0 0 0,-1 1 1 0 0,1 0-1 0 0,-1-1 0 0 0,0 1 1 0 0,1 0-1 0 0,-1 0 1 0 0,0 0-1 0 0,1 0 0 0 0,-1 0 1 0 0,0 1-1 0 0,1-1 0 0 0,-1 0 1 0 0,1 0-1 0 0,-1 1 1 0 0,0-1-1 0 0,0 1 0 0 0,1 0 1 0 0,-1-1-1 0 0,0 1 0 0 0,1 0 12 0 0,8 9-80 0 0,-5-5 36 0 0,0 0 0 0 0,0 0 0 0 0,0 1 0 0 0,-1-1 0 0 0,0 1 0 0 0,0 1 44 0 0,1 1-13 0 0,-1 1 0 0 0,0 0 0 0 0,0 1-1 0 0,-1-1 1 0 0,0 1 0 0 0,-1 0 0 0 0,1 4 13 0 0,-1 9 418 0 0,0 1 0 0 0,-1 14-418 0 0,0-32 591 0 0,1-6-122 0 0,6-12 175 0 0,8-21-40 0 0,-9 15-642 0 0,6-12 122 0 0,0 0-1 0 0,8-8-83 0 0,-16 29-69 0 0,0 1 0 0 0,1 0 0 0 0,0 0 0 0 0,1 0 0 0 0,-1 1-1 0 0,2 0 1 0 0,-1 0 0 0 0,1 1 0 0 0,6-4 69 0 0,-9 7-142 0 0,0 1-1 0 0,0 0 1 0 0,0 0 0 0 0,0 0-1 0 0,0 1 1 0 0,0 0 0 0 0,1 0-1 0 0,-1 0 1 0 0,4 0 142 0 0,15 2-6567 0 0,-7 2-311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05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293 357 2304 0 0,'1'0'8'0'0,"0"0"1"0"0,-1-1-1 0 0,1 1 0 0 0,0 0 1 0 0,0-1-1 0 0,0 1 0 0 0,0-1 1 0 0,0 1-1 0 0,-1-1 0 0 0,1 1 1 0 0,0-1-1 0 0,0 1 0 0 0,-1-1 1 0 0,1 0-1 0 0,-1 1 0 0 0,1-1 1 0 0,0 0-1 0 0,-1 0 0 0 0,1 0 1 0 0,-1 1-1 0 0,0-1 0 0 0,1 0 1 0 0,-1 0-1 0 0,1 0-8 0 0,-1 0 82 0 0,1 0 1 0 0,-1 0-1 0 0,1 1 0 0 0,-1-1 0 0 0,1 0 1 0 0,0 1-1 0 0,-1-1 0 0 0,1 0 1 0 0,0 1-1 0 0,-1-1 0 0 0,1 0 0 0 0,0 1 1 0 0,0 0-1 0 0,0-1 0 0 0,0 1 1 0 0,0-1-1 0 0,-1 1 0 0 0,1 0 0 0 0,1 0-82 0 0,-2 0 79 0 0,1-1-1 0 0,-1 1 1 0 0,1 0-1 0 0,-1 0 1 0 0,1 0-1 0 0,0 0 1 0 0,-1 0-1 0 0,1-1 1 0 0,-1 1-1 0 0,1 0 1 0 0,-1 0-1 0 0,1-1 1 0 0,-1 1-1 0 0,1 0 1 0 0,-1-1-1 0 0,0 1 1 0 0,1-1-1 0 0,-1 1 1 0 0,1 0-1 0 0,-1-1 1 0 0,0 1-1 0 0,1-1 1 0 0,-1 1-1 0 0,0-1 1 0 0,1 1-1 0 0,-1-1 1 0 0,0 1-1 0 0,0-1 1 0 0,0 0-1 0 0,0 1 1 0 0,1-1-1 0 0,-1 1 1 0 0,0-1-1 0 0,0 1 1 0 0,0-1-1 0 0,0 0 1 0 0,0 1-1 0 0,0-1 1 0 0,-1 1-1 0 0,1-1 1 0 0,0 0-1 0 0,0 1 1 0 0,0-1-1 0 0,0 1 1 0 0,-1-1-79 0 0,-2-16 3011 0 0,3 16-2791 0 0,0-1 1 0 0,0 1 0 0 0,0-1-1 0 0,0 1 1 0 0,0-1 0 0 0,-1 1-1 0 0,1-1 1 0 0,0 1-1 0 0,-1 0 1 0 0,1-1 0 0 0,-1 1-1 0 0,0 0 1 0 0,1-1 0 0 0,-1 1-1 0 0,0 0 1 0 0,0-1-221 0 0,-1 0 243 0 0,-1 0-1 0 0,1-1 1 0 0,-1 1 0 0 0,1 0-1 0 0,-1 0 1 0 0,0 0 0 0 0,0 1 0 0 0,0-1-1 0 0,0 1 1 0 0,0-1 0 0 0,0 1-1 0 0,0 0 1 0 0,0 0 0 0 0,0 1 0 0 0,-1-1-1 0 0,1 1 1 0 0,0-1 0 0 0,-1 1-1 0 0,1 0 1 0 0,0 0 0 0 0,0 0 0 0 0,-1 1-1 0 0,1-1 1 0 0,0 1 0 0 0,0 0-1 0 0,-1 0 1 0 0,0 0-243 0 0,-3 2 196 0 0,-1 0 1 0 0,1 1-1 0 0,0-1 0 0 0,0 1 0 0 0,0 0 1 0 0,1 1-1 0 0,-6 5-196 0 0,-11 10 875 0 0,-8 10-875 0 0,24-23 80 0 0,0 0 62 0 0,1 1 0 0 0,0 0 0 0 0,-2 5-142 0 0,3-6 84 0 0,0 0-1 0 0,0 0 1 0 0,-1 0-1 0 0,-4 4-83 0 0,2-2 131 0 0,0 1 0 0 0,0 0 0 0 0,1 0 0 0 0,0 1 0 0 0,-2 7-131 0 0,0-3 65 0 0,6-8-51 0 0,4-6-4 0 0,1-1 0 0 0,-1 0 0 0 0,1 0 0 0 0,-1 0 0 0 0,1 0 0 0 0,-1 0 0 0 0,0 0 0 0 0,1-1 0 0 0,-1 1 0 0 0,1 0 0 0 0,-1-1 0 0 0,1 1-10 0 0,39-33 117 0 0,-37 31-137 0 0,0-1-1 0 0,-1 1 1 0 0,1-1 0 0 0,-1 1 0 0 0,1-1 0 0 0,-1 0-1 0 0,0 0 1 0 0,0 0 0 0 0,0-1 0 0 0,0 1-1 0 0,-1-1 1 0 0,2-2 20 0 0,-1 1-26 0 0,0 1-1 0 0,1 0 1 0 0,-1 0 0 0 0,1 1-1 0 0,-1-1 1 0 0,3-1 26 0 0,-3 3-16 0 0,0-1 0 0 0,0 0-1 0 0,0 0 1 0 0,0-1 0 0 0,0 1 0 0 0,-1-1 0 0 0,1 1-1 0 0,-1-1 1 0 0,1-2 16 0 0,0-3-38 0 0,-2 7 35 0 0,0-1 0 0 0,0 0 0 0 0,1 1 0 0 0,-1-1 0 0 0,0 1 0 0 0,1-1 0 0 0,0 1 0 0 0,1-2 3 0 0,0 1-10 0 0,0 0 0 0 0,1 1 0 0 0,-1-1 1 0 0,1 1-1 0 0,-1 0 0 0 0,1 0 0 0 0,0 0 0 0 0,0 0 1 0 0,3 0 9 0 0,4 17-202 0 0,-9-12 206 0 0,0 0 0 0 0,-1 1 0 0 0,1 0 0 0 0,-1-1 0 0 0,0 1-1 0 0,0 0 1 0 0,0-1 0 0 0,-1 1 0 0 0,0 0 0 0 0,1 0 0 0 0,-1 0 0 0 0,0 0-4 0 0,0 8 41 0 0,1-10-31 0 0,-1 1 0 0 0,1-1 0 0 0,0 1 0 0 0,0-1-1 0 0,-1 1 1 0 0,2-1 0 0 0,-1 0 0 0 0,0 1 0 0 0,0-1 0 0 0,1 0-1 0 0,1 1-9 0 0,-1 0 11 0 0,-1-1-1 0 0,1 0 1 0 0,-1 1-1 0 0,1-1 1 0 0,-1 1-1 0 0,0 0 1 0 0,0-1-1 0 0,0 2-10 0 0,2 17 74 0 0,-3-18-69 0 0,0 0 0 0 0,0 0 0 0 0,1 0-1 0 0,-1 0 1 0 0,1 0 0 0 0,0 0 0 0 0,0 0 0 0 0,0-1 0 0 0,0 1 0 0 0,0 0 0 0 0,2 1-5 0 0,24 52 0 0 0,-19-47-1 0 0,6 3 13 0 0,-10-12 31 0 0,1-2-131 0 0,-1 0 0 0 0,1 0 0 0 0,-1 0 0 0 0,1-1 1 0 0,-1 1-1 0 0,0-1 0 0 0,0-1 88 0 0,9-7-446 0 0,-10 10 196 0 0,-1-1 1 0 0,0 0-1 0 0,0 0 1 0 0,1 0-1 0 0,-1 0 1 0 0,-1 0-1 0 0,1 0 1 0 0,0 0-1 0 0,0-1 1 0 0,-1 1-1 0 0,0-1 1 0 0,1 1-1 0 0,-1-1 1 0 0,0 1-1 0 0,0-1 1 0 0,0 0-1 0 0,-1 1 1 0 0,1-3 249 0 0,7-33-2272 0 0,4 3-21 0 0</inkml:trace>
  <inkml:trace contextRef="#ctx0" brushRef="#br0" timeOffset="337.914">464 19 13272 0 0,'8'-2'200'0'0,"8"0"801"0"0,-14 3-909 0 0,-1 0 0 0 0,0 0 0 0 0,1 1 0 0 0,-1-1 0 0 0,0 1 0 0 0,0-1 0 0 0,0 1 0 0 0,0-1 0 0 0,0 1 0 0 0,0-1-92 0 0,8 25 1613 0 0,3 5-586 0 0,-10-24-934 0 0,1-1 0 0 0,-1 1 1 0 0,0 0-1 0 0,0 0 0 0 0,-1 0 0 0 0,0 0 0 0 0,0 2-93 0 0,5 24 382 0 0,-2-11 4 0 0,-1 0-1 0 0,-1 0 0 0 0,0 0 1 0 0,-2 15-386 0 0,0-28 205 0 0,1 1 1 0 0,1-1 0 0 0,0 4-206 0 0,0-6 149 0 0,-1 0 1 0 0,0 0-1 0 0,0 0 0 0 0,-1 0 1 0 0,0 6-150 0 0,-5 8 274 0 0,4-18-213 0 0,0 1 1 0 0,0 0-1 0 0,1-1 1 0 0,-1 1 0 0 0,1 0-1 0 0,-1 0 1 0 0,1 1-62 0 0,3 16 286 0 0,-2-17-226 0 0,0 0 0 0 0,0 0 0 0 0,-1 0 0 0 0,0 0 0 0 0,0 1 0 0 0,0-1 0 0 0,0 0-1 0 0,-1 0 1 0 0,1 0 0 0 0,-1 0 0 0 0,-1 1-60 0 0,2-4 19 0 0,0 0-1 0 0,0 0 1 0 0,0-1-1 0 0,-1 1 1 0 0,1 0-1 0 0,0-1 1 0 0,0 1-1 0 0,0 0 1 0 0,0 0-1 0 0,0-1 1 0 0,0 1-1 0 0,1 0 1 0 0,-1-1-1 0 0,0 1 1 0 0,0 0-19 0 0,0-1 9 0 0,1 0 1 0 0,-1 1 0 0 0,0-1 0 0 0,0 0 0 0 0,0 0 0 0 0,0 0 0 0 0,0 0 0 0 0,0 0 0 0 0,0 1-1 0 0,0-1 1 0 0,0 0 0 0 0,0 0 0 0 0,0 0 0 0 0,0 0 0 0 0,0 1 0 0 0,0-1 0 0 0,0 0 0 0 0,0 0-1 0 0,0 0 1 0 0,0 0 0 0 0,0 1 0 0 0,0-1 0 0 0,0 0 0 0 0,0 0 0 0 0,0 0 0 0 0,0 0 0 0 0,0 0-1 0 0,0 1 1 0 0,-1-1 0 0 0,1 0 0 0 0,0 0 0 0 0,0 0 0 0 0,0 0 0 0 0,0 0 0 0 0,0 0 0 0 0,0 0-1 0 0,0 0 1 0 0,-1 1 0 0 0,1-1 0 0 0,0 0 0 0 0,0 0 0 0 0,0 0 0 0 0,0 0 0 0 0,0 0 0 0 0,-1 0-1 0 0,1 0 1 0 0,0 0 0 0 0,0 0-10 0 0,0 0 6 0 0,0 0-1 0 0,1 0 0 0 0,-1 0 0 0 0,0 0 1 0 0,1-1-1 0 0,-1 1 0 0 0,0 0 0 0 0,1 0 1 0 0,-1 0-1 0 0,0-1 0 0 0,0 1 0 0 0,1 0 1 0 0,-1 0-1 0 0,0 0 0 0 0,0-1 0 0 0,0 1 1 0 0,1 0-1 0 0,-1-1 0 0 0,0 1 0 0 0,0 0 1 0 0,0 0-1 0 0,0-1 0 0 0,0 1 0 0 0,0 0 1 0 0,1-1-1 0 0,-1 1 0 0 0,0 0 0 0 0,0-1-5 0 0,-2-11 102 0 0,1 11-99 0 0,1 0 0 0 0,-1-1-1 0 0,1 1 1 0 0,0-1 0 0 0,0 1 0 0 0,-1-1 0 0 0,1 1 0 0 0,0-1 0 0 0,0 1 0 0 0,1-1 0 0 0,-1 1 0 0 0,0-1 0 0 0,0 1 0 0 0,1-1-3 0 0,4-10-66 0 0,-3 9 47 0 0,0 0 1 0 0,-1 0-1 0 0,1-1 0 0 0,-1 1 0 0 0,0-1 0 0 0,0 1 0 0 0,-1-1 1 0 0,1 0 18 0 0,0-3-47 0 0,0 1 1 0 0,0 0-1 0 0,0-1 0 0 0,1 1 1 0 0,0 0-1 0 0,0 0 1 0 0,1 0-1 0 0,0 0 1 0 0,0 1-1 0 0,0-1 47 0 0,-1 3-33 0 0,0-1 0 0 0,-1 1 0 0 0,0-1 0 0 0,1 1 0 0 0,-1-1 0 0 0,-1 0-1 0 0,1-1 34 0 0,0 2-31 0 0,-1 1 0 0 0,1-1 0 0 0,-1 0-1 0 0,1 0 1 0 0,0 1 0 0 0,0-1-1 0 0,1 0 1 0 0,-1 1 0 0 0,0-1 0 0 0,1 1-1 0 0,1-2 32 0 0,3-2-76 0 0,0 1-1 0 0,0 0 1 0 0,1 0-1 0 0,-1 1 1 0 0,1 0-1 0 0,4-2 77 0 0,12-7-147 0 0,-19 11 132 0 0,0 0 1 0 0,0 1-1 0 0,0-1 1 0 0,0 1-1 0 0,0 0 1 0 0,1 0-1 0 0,-1 0 1 0 0,0 1-1 0 0,1 0 0 0 0,-1-1 1 0 0,1 2-1 0 0,-1-1 1 0 0,0 0-1 0 0,1 1 1 0 0,-1 0-1 0 0,5 1 15 0 0,-5-1-8 0 0,1 0 0 0 0,-1 1 0 0 0,1 0-1 0 0,-1-1 1 0 0,0 1 0 0 0,0 1 0 0 0,0-1 0 0 0,0 1-1 0 0,0-1 1 0 0,0 1 0 0 0,-1 0 0 0 0,0 1-1 0 0,1-1 1 0 0,-1 0 0 0 0,0 1 0 0 0,0 0 8 0 0,9 15-18 0 0,-9-15 57 0 0,0 1-1 0 0,0-1 1 0 0,0 1-1 0 0,0 0 1 0 0,-1 0 0 0 0,0 0-1 0 0,0 0 1 0 0,0 1-1 0 0,-1-1 1 0 0,1 0-1 0 0,-1 3-38 0 0,0 8 392 0 0,-1 0 0 0 0,0-1 0 0 0,-2 16-392 0 0,1-25 47 0 0,0-1 1 0 0,0 0 0 0 0,-1 1 0 0 0,0-1-1 0 0,0 0 1 0 0,0 0 0 0 0,0 0 0 0 0,-1 0-1 0 0,0 0 1 0 0,0-1 0 0 0,0 1 0 0 0,0-1-1 0 0,-2 1-47 0 0,2-2 35 0 0,0 0 0 0 0,-1 0 0 0 0,0 0-1 0 0,0 0 1 0 0,0-1 0 0 0,0 0 0 0 0,0 0-1 0 0,0 0 1 0 0,0 0 0 0 0,-2 0-35 0 0,-42 8-14 0 0,36-8-85 0 0,10-1-106 0 0,1-1 1 0 0,-1 0-1 0 0,1-1 1 0 0,-1 1-1 0 0,0 0 1 0 0,1 0-1 0 0,-1-1 1 0 0,1 1-1 0 0,-1 0 1 0 0,1-1-1 0 0,-1 0 0 0 0,1 1 1 0 0,-2-1 204 0 0,-3-2-1622 0 0,-11 0-5955 0 0</inkml:trace>
  <inkml:trace contextRef="#ctx0" brushRef="#br0" timeOffset="665.313">1248 189 9672 0 0,'0'0'748'0'0,"-5"1"98"0"0,1-1 0 0 0,-1 1 0 0 0,1 1 1 0 0,-1-1-1 0 0,1 0 0 0 0,0 1 0 0 0,0 0 0 0 0,0 0 1 0 0,0 0-1 0 0,-4 3-846 0 0,-11 6 549 0 0,1-3-309 0 0,1 0 0 0 0,0 1-1 0 0,1 1 1 0 0,0 0-1 0 0,1 1 1 0 0,0 1 0 0 0,-2 3-240 0 0,6-4 92 0 0,5-6-58 0 0,0 0-1 0 0,1 1 1 0 0,0-1 0 0 0,0 1 0 0 0,0 1-1 0 0,0 1-33 0 0,4-6 4 0 0,0 0 0 0 0,0 0 0 0 0,0-1 0 0 0,1 1 0 0 0,-1 0 0 0 0,1 0 0 0 0,-1 0 0 0 0,1 0-1 0 0,0 0 1 0 0,0 0 0 0 0,0 0 0 0 0,0 0 0 0 0,0 0 0 0 0,0 0 0 0 0,0 0 0 0 0,1 0 0 0 0,-1 0 0 0 0,1-1-1 0 0,-1 1 1 0 0,1 0 0 0 0,0 0 0 0 0,0 0 0 0 0,0-1 0 0 0,0 1 0 0 0,0 0 0 0 0,0-1 0 0 0,1 1-4 0 0,9 10 20 0 0,0-1 0 0 0,1 0 0 0 0,0-1 0 0 0,1-1 0 0 0,0 0 0 0 0,1 0 1 0 0,7 2-21 0 0,13 9 5 0 0,0 3 475 0 0,14 13-480 0 0,-47-35 216 0 0,-1-1 7 0 0,0 0-185 0 0,0 1 0 0 0,0-1 1 0 0,-1 1-1 0 0,1-1 0 0 0,0 1 0 0 0,-1-1 0 0 0,1 1 1 0 0,-1-1-1 0 0,1 1 0 0 0,0-1 0 0 0,-1 1 0 0 0,1-1 1 0 0,-1 0-1 0 0,1 1 0 0 0,-1-1 0 0 0,1 0 0 0 0,-1 1 1 0 0,0-1-1 0 0,1 0 0 0 0,-1 0 0 0 0,1 0 0 0 0,-1 1 1 0 0,0-1-1 0 0,1 0 0 0 0,-1 0 0 0 0,1 0 0 0 0,-2 0-38 0 0,1 0 13 0 0,-10 2 39 0 0,1-1 1 0 0,-1 0-1 0 0,0-1 0 0 0,1 0 1 0 0,-1-1-1 0 0,0 0 0 0 0,-3-1-52 0 0,-15-2-273 0 0,25 4-80 0 0,-1-1 0 0 0,1 1-1 0 0,0-1 1 0 0,0-1 0 0 0,-3 0 353 0 0,-3-2-1794 0 0</inkml:trace>
  <inkml:trace contextRef="#ctx0" brushRef="#br0" timeOffset="1168.842">1569 287 13360 0 0,'0'0'1026'0'0,"-1"1"-668"0"0,-9 6 643 0 0,0 0 0 0 0,-1-1 0 0 0,0-1 0 0 0,-10 5-1001 0 0,-7 3 907 0 0,22-11-895 0 0,-32 18 309 0 0,-34 22-321 0 0,61-35 120 0 0,1 0 0 0 0,1 0 1 0 0,0 1-1 0 0,0 1 0 0 0,0-1 0 0 0,1 2 1 0 0,0-1-1 0 0,1 1 0 0 0,-2 3-120 0 0,8-12 20 0 0,0 1 0 0 0,0-1 0 0 0,1 1 0 0 0,-1-1 0 0 0,0 1 0 0 0,1 0 0 0 0,-1-1 0 0 0,1 1 0 0 0,-1 0 0 0 0,1-1 0 0 0,0 1 0 0 0,0 0 0 0 0,0 0 0 0 0,0-1 0 0 0,0 1 0 0 0,0 0 0 0 0,0-1 0 0 0,0 1 0 0 0,1 0 0 0 0,0 1-20 0 0,0-1 11 0 0,0 0 1 0 0,0-1 0 0 0,0 1 0 0 0,1 0 0 0 0,-1-1 0 0 0,0 1 0 0 0,1-1 0 0 0,0 0-1 0 0,-1 1 1 0 0,1-1 0 0 0,0 0 0 0 0,0 0 0 0 0,-1 0 0 0 0,1 0 0 0 0,0 0-1 0 0,0-1 1 0 0,1 1-12 0 0,2 1 24 0 0,0-1 1 0 0,0 1-1 0 0,0-1 0 0 0,1-1 0 0 0,-1 1 0 0 0,0-1 0 0 0,0 0 0 0 0,1 0 1 0 0,-1 0-1 0 0,0-1 0 0 0,3 0-24 0 0,1-1 37 0 0,-1-1 1 0 0,1 1-1 0 0,-1-1 1 0 0,0-1-1 0 0,0 0 1 0 0,5-3-38 0 0,4-4-58 0 0,0 0 0 0 0,-1-2 0 0 0,-1 0-1 0 0,0 0 1 0 0,9-12 58 0 0,-7 6-199 0 0,-4 4-47 0 0,1 0 1 0 0,13-11 245 0 0,-23 23-24 0 0,-1 0 0 0 0,1 0 1 0 0,0 1-1 0 0,0-1 1 0 0,0 1-1 0 0,0 0 0 0 0,0 0 1 0 0,1 1-1 0 0,-1-1 0 0 0,1 1 1 0 0,-1 0-1 0 0,1 0 1 0 0,-1 0-1 0 0,4 0 24 0 0,-7 2-7 0 0,0-1 0 0 0,0 1 1 0 0,0 0-1 0 0,0-1 0 0 0,0 1 0 0 0,0 0 0 0 0,-1-1 1 0 0,1 1-1 0 0,0 0 0 0 0,0 0 0 0 0,0 0 0 0 0,-1 0 1 0 0,1 0-1 0 0,-1 0 0 0 0,1 0 7 0 0,1 1-18 0 0,0 1 5 0 0,0 0 1 0 0,-1 1-1 0 0,1-1 0 0 0,-1 0 1 0 0,1 1-1 0 0,-1-1 0 0 0,0 0 1 0 0,0 1-1 0 0,-1 0 1 0 0,1 0 12 0 0,3 41-128 0 0,-3-17 199 0 0,-1-24-44 0 0,0 1-1 0 0,0 0 1 0 0,0 0-1 0 0,-1 0 1 0 0,0 0-1 0 0,0-1 1 0 0,0 1-1 0 0,-2 2-26 0 0,-3 22 224 0 0,6-26-167 0 0,-1-1-1 0 0,1 1 1 0 0,-1-1 0 0 0,1 1-1 0 0,-1-1 1 0 0,0 0-1 0 0,0 1 1 0 0,0-1-1 0 0,0 0 1 0 0,0 0 0 0 0,0 1-1 0 0,-1-1 1 0 0,1 0-1 0 0,-2 1-56 0 0,2-3 16 0 0,1 0 0 0 0,-1 0 0 0 0,0-1 0 0 0,0 1 0 0 0,1 0 0 0 0,-1 0 0 0 0,0-1-1 0 0,0 1 1 0 0,1 0 0 0 0,-1-1 0 0 0,0 1 0 0 0,1 0 0 0 0,-1-1 0 0 0,0 1-16 0 0,1-1 17 0 0,-2 0-3 0 0,0 0 0 0 0,0 0-1 0 0,0 0 1 0 0,1 0 0 0 0,-1 0-1 0 0,0 0 1 0 0,1-1 0 0 0,-1 1 0 0 0,1-1-1 0 0,0 1 1 0 0,-1-1 0 0 0,1 0-1 0 0,0 0 1 0 0,0 1 0 0 0,0-1-1 0 0,0 0 1 0 0,0 0 0 0 0,0 0-1 0 0,1 0 1 0 0,-1 0 0 0 0,0-1-14 0 0,1 0 3 0 0,-1 0-1 0 0,1 0 1 0 0,0 0 0 0 0,0 0-1 0 0,0 1 1 0 0,0-1 0 0 0,1 0-1 0 0,-1 0 1 0 0,1 0 0 0 0,-1 1 0 0 0,1-1-1 0 0,0 0 1 0 0,0 0 0 0 0,0 1-1 0 0,2-2-2 0 0,0-2-92 0 0,0-1 0 0 0,-1 1-1 0 0,0 0 1 0 0,1-2 92 0 0,-1 1-186 0 0,0 1 1 0 0,1 0-1 0 0,-1-1 0 0 0,4-3 186 0 0,3-5-252 0 0,1 2-1 0 0,1-1 0 0 0,0 1 0 0 0,1 1 0 0 0,0 0 0 0 0,0 1 1 0 0,2 0-1 0 0,-1 1 0 0 0,1 1 0 0 0,1 0 0 0 0,0 0 1 0 0,0 2-1 0 0,7-3 253 0 0,-14 7-232 0 0,1 1 0 0 0,-1 0-1 0 0,1 1 1 0 0,0 0 0 0 0,-1 0 0 0 0,1 0 0 0 0,0 1 0 0 0,0 1 0 0 0,0-1 0 0 0,-1 2 0 0 0,6 0 232 0 0,1 4-464 0 0</inkml:trace>
  <inkml:trace contextRef="#ctx0" brushRef="#br0" timeOffset="2387.825">2175 36 5528 0 0,'0'0'422'0'0,"0"0"-104"0"0,0 0 588 0 0,0 0 286 0 0,0 0 59 0 0,0 0-71 0 0,0 0-347 0 0,4-7 2682 0 0,-3 7-3361 0 0,-1 0 1 0 0,1 0-1 0 0,0 0 1 0 0,0-1-1 0 0,0 1 1 0 0,-1 0-1 0 0,1 0 1 0 0,0 0-1 0 0,0 0 1 0 0,0 0-1 0 0,0 0 0 0 0,-1 1 1 0 0,1-1-1 0 0,0 0 1 0 0,0 0-1 0 0,0 0 1 0 0,-1 1-1 0 0,1-1 1 0 0,0 1-1 0 0,0-1 1 0 0,-1 0-1 0 0,1 1-154 0 0,0 0 137 0 0,1 0 0 0 0,-1 1 1 0 0,0-1-1 0 0,0 1 0 0 0,1-1 0 0 0,-1 1 0 0 0,0-1 1 0 0,-1 1-1 0 0,1 0 0 0 0,0 0-137 0 0,3 7 77 0 0,-1 1 1 0 0,-1 0-1 0 0,1 0 1 0 0,-2 0-78 0 0,2 2 372 0 0,5 34-59 0 0,-2 0 0 0 0,-2 0 1 0 0,-2 0-1 0 0,-2 4-313 0 0,-1-19 55 0 0,-6 27-55 0 0,3-19 76 0 0,4-32-63 0 0,0-6-4 0 0,0-1 1 0 0,0 0-1 0 0,0 1 0 0 0,1-1 0 0 0,-1 0 1 0 0,0 1-1 0 0,0-1 0 0 0,0 1 0 0 0,0-1 1 0 0,0 0-1 0 0,0 1 0 0 0,0-1 0 0 0,0 0 1 0 0,0 1-1 0 0,0-1 0 0 0,0 0 0 0 0,0 1 1 0 0,-1-1-1 0 0,1 0 0 0 0,0 1 0 0 0,0-1 1 0 0,0 0-1 0 0,0 1 0 0 0,-1-1 0 0 0,1 0 1 0 0,0 0-1 0 0,0 1 0 0 0,0-1 0 0 0,-1 0 1 0 0,1 1-1 0 0,0-1 0 0 0,-1 0 0 0 0,1 0 1 0 0,0 0-1 0 0,0 1 0 0 0,-1-1 0 0 0,1 0 1 0 0,0 0-1 0 0,-1 0 0 0 0,1 0 0 0 0,0 0 0 0 0,-1 0 1 0 0,1 0-1 0 0,0 0 0 0 0,-1 0 0 0 0,1 0 1 0 0,-1 0-1 0 0,1 0-9 0 0,-2-1 34 0 0,0-1 1 0 0,0 1-1 0 0,0-1 1 0 0,0 0-1 0 0,1 1 0 0 0,-1-1 1 0 0,0-1-35 0 0,1 2 16 0 0,-2-5 2 0 0,0 1-1 0 0,0-1 1 0 0,0 0-1 0 0,1 0 1 0 0,0 0-1 0 0,0 0 1 0 0,1 0-1 0 0,0-1 1 0 0,0 1-1 0 0,0 0 1 0 0,1-1-1 0 0,-1 1 1 0 0,2 0-1 0 0,-1-1 1 0 0,1 1-18 0 0,4-22-232 0 0,1 1 1 0 0,1 0-1 0 0,2-2 232 0 0,7 1-143 0 0,-15 25 128 0 0,0 1-1 0 0,1 0 1 0 0,-1 0-1 0 0,1 1 1 0 0,0-1-1 0 0,-1 0 1 0 0,1 0-1 0 0,0 1 1 0 0,0-1-1 0 0,0 1 1 0 0,1-1 15 0 0,-2 2-6 0 0,1 0 0 0 0,-1 0 1 0 0,0 0-1 0 0,1 0 0 0 0,-1 0 0 0 0,0 0 1 0 0,1 1-1 0 0,-1-1 0 0 0,0 0 0 0 0,0 1 0 0 0,1-1 1 0 0,-1 1-1 0 0,0-1 0 0 0,0 1 0 0 0,0-1 0 0 0,0 1 1 0 0,0 0-1 0 0,1 0 6 0 0,20 16-169 0 0,-20-15 139 0 0,4 4 28 0 0,0 0 0 0 0,-1 1 0 0 0,0-1 1 0 0,0 1-1 0 0,0 0 0 0 0,-1 0 0 0 0,0 1 0 0 0,-1 0 0 0 0,0-1 0 0 0,0 1 0 0 0,0 0 0 0 0,-1 0 0 0 0,1 4 2 0 0,3 13 133 0 0,2 15 143 0 0,-7-31-208 0 0,-1-6-22 0 0,1 0 1 0 0,-1 0-1 0 0,0 0 1 0 0,0-1-1 0 0,0 1 1 0 0,0 0-1 0 0,0 0 1 0 0,-1 0-1 0 0,1 0 1 0 0,-1 0-1 0 0,0-1 1 0 0,0 1-1 0 0,-1 2-46 0 0,-4 8 227 0 0,5-11-195 0 0,0-1 0 0 0,0 1 0 0 0,0 0 1 0 0,0 0-1 0 0,0-1 0 0 0,0 1 0 0 0,0-1 0 0 0,-1 1 0 0 0,1-1 1 0 0,0 1-1 0 0,-1-1 0 0 0,1 0 0 0 0,-1 0 0 0 0,0 1 0 0 0,1-1 0 0 0,-1 0 1 0 0,-2 0-33 0 0,-1 2 52 0 0,0-1 1 0 0,0 0 0 0 0,0 0 0 0 0,0-1 0 0 0,-1 1-1 0 0,1-1 1 0 0,-1 0 0 0 0,1-1 0 0 0,-1 1 0 0 0,-4-1-53 0 0,-21-1-417 0 0,0-1 0 0 0,-1-1 0 0 0,1-2 0 0 0,-29-8 417 0 0,34 2-3548 0 0,18 7-3329 0 0</inkml:trace>
  <inkml:trace contextRef="#ctx0" brushRef="#br0" timeOffset="2754.466">2414 458 7832 0 0,'7'0'809'0'0,"22"8"944"0"0,14 2 3040 0 0,-12-7-4388 0 0,-20-3-120 0 0,-1 0 1 0 0,1-1-1 0 0,0 0 1 0 0,-1-1 0 0 0,1 0-1 0 0,-1-1 1 0 0,0 0 0 0 0,0-1-1 0 0,0 0 1 0 0,0 0-1 0 0,0-1 1 0 0,-1 0 0 0 0,3-3-286 0 0,17-12 259 0 0,-14 11-154 0 0,-1-1-1 0 0,0-1 1 0 0,2-3-105 0 0,-11 9 20 0 0,-1 1 0 0 0,0-1 1 0 0,0 0-1 0 0,0 0 0 0 0,-1-1 0 0 0,1 1 1 0 0,-1-1-1 0 0,-1 0 0 0 0,1 1 0 0 0,-1-1 1 0 0,0 0-21 0 0,-1 3 18 0 0,0 0 1 0 0,0 0 0 0 0,0-1-1 0 0,-1 1 1 0 0,1 0 0 0 0,-1 0-1 0 0,0 0 1 0 0,0 0 0 0 0,0-1-19 0 0,0 2 16 0 0,-1 1 1 0 0,1-1-1 0 0,-1 0 1 0 0,0 1 0 0 0,0-1-1 0 0,0 1 1 0 0,1-1-1 0 0,-1 1 1 0 0,-1 0 0 0 0,1-1-1 0 0,0 1 1 0 0,0 0-1 0 0,0 0 1 0 0,-1 0 0 0 0,1 0-1 0 0,0 0 1 0 0,-1 0-1 0 0,-1 0-16 0 0,1-1 30 0 0,0 1 0 0 0,-1 0 0 0 0,0 1-1 0 0,1-1 1 0 0,-1 0 0 0 0,1 1-1 0 0,-1-1 1 0 0,0 1 0 0 0,1 0 0 0 0,-1 0-1 0 0,0 0 1 0 0,1 0 0 0 0,-1 1 0 0 0,0-1-1 0 0,1 1 1 0 0,-1-1 0 0 0,0 1-1 0 0,0 0-29 0 0,-8 3 45 0 0,0 1 0 0 0,0-1 0 0 0,-4 4-45 0 0,8-4 26 0 0,0-1 1 0 0,0 2-1 0 0,1-1 1 0 0,-1 1-1 0 0,1 0 0 0 0,0 0 1 0 0,1 1-1 0 0,-1-1 1 0 0,1 1-1 0 0,0 1 1 0 0,1-1-1 0 0,-1 1 1 0 0,1-1-1 0 0,0 1 1 0 0,1 0-1 0 0,0 1 1 0 0,0-1-1 0 0,1 1 1 0 0,0-1-1 0 0,-1 7-26 0 0,2-12 12 0 0,1 0 0 0 0,0 0 0 0 0,0 0 0 0 0,1 0 0 0 0,-1 1 0 0 0,0-1 0 0 0,1 0 0 0 0,-1 0 0 0 0,1 0 0 0 0,0 0 0 0 0,0 0 0 0 0,-1 0 0 0 0,1 0 0 0 0,1 0 0 0 0,-1 0 0 0 0,0-1 0 0 0,0 1 0 0 0,1 0 0 0 0,-1-1 0 0 0,1 1 0 0 0,-1-1 0 0 0,1 1 0 0 0,0-1 0 0 0,-1 0 0 0 0,1 0-12 0 0,7 5-10 0 0,1 0 1 0 0,-1-1 0 0 0,1 0-1 0 0,5 1 10 0 0,-10-4-27 0 0,18 6-404 0 0,1-1 0 0 0,0-2 1 0 0,0 0-1 0 0,0-1 0 0 0,0-2 1 0 0,14 0 430 0 0,-2-2-1259 0 0,-2-3-12 0 0</inkml:trace>
  <inkml:trace contextRef="#ctx0" brushRef="#br0" timeOffset="3250.016">3370 272 15088 0 0,'-30'-3'1363'0'0,"23"2"-1309"0"0,1 0-1 0 0,-1 1 1 0 0,1 0 0 0 0,0 0-1 0 0,-6 0-53 0 0,-5 3 375 0 0,1 1-1 0 0,0 1 0 0 0,0 0 0 0 0,0 1 0 0 0,-8 5-374 0 0,-21 12 1792 0 0,-7 6-1792 0 0,35-18 321 0 0,1 1 1 0 0,0 1-1 0 0,1 0 1 0 0,-8 10-322 0 0,20-20 59 0 0,-4 3 17 0 0,1 1 0 0 0,0 0-1 0 0,1 1 1 0 0,0-1 0 0 0,0 1-1 0 0,1 0 1 0 0,-1 1 0 0 0,0 3-76 0 0,5-11 5 0 0,-1 1 0 0 0,1-1 1 0 0,-1 1-1 0 0,1-1 1 0 0,0 1-1 0 0,0-1 0 0 0,-1 0 1 0 0,1 1-1 0 0,0-1 1 0 0,0 1-1 0 0,1-1 1 0 0,-1 1-1 0 0,0-1 0 0 0,0 0 1 0 0,1 1-1 0 0,-1-1 1 0 0,1 1-1 0 0,-1-1 0 0 0,1 0 1 0 0,0 1-1 0 0,-1-1 1 0 0,1 0-1 0 0,0 0 0 0 0,0 0 1 0 0,0 0-1 0 0,0 0 1 0 0,0 0-1 0 0,0 0 0 0 0,0 0 1 0 0,0 0-1 0 0,0 0 1 0 0,1 0-1 0 0,-1 0 0 0 0,0-1 1 0 0,1 1-6 0 0,3 1 25 0 0,0 0 0 0 0,-1 0 0 0 0,1 0 1 0 0,0-1-1 0 0,0 1 0 0 0,0-1 0 0 0,0-1 0 0 0,0 1 1 0 0,4-1-26 0 0,3 0 23 0 0,0-1 0 0 0,0-1 0 0 0,0 0 0 0 0,0-1 0 0 0,-1 0 1 0 0,1-1-1 0 0,-1 0 0 0 0,3-3-23 0 0,3-1-52 0 0,0 0 0 0 0,-1-2 0 0 0,0 0 0 0 0,14-12 52 0 0,-11 6-132 0 0,-2-1 0 0 0,0-1 0 0 0,-2 0 0 0 0,1-1-1 0 0,-2-1 1 0 0,-1 0 0 0 0,9-18 132 0 0,8-22-637 0 0,-3 0 0 0 0,2-16 637 0 0,-27 71-26 0 0,-1 0 0 0 0,1 0 0 0 0,-1 0 0 0 0,0 0-1 0 0,-1 0 1 0 0,1-1 0 0 0,-1 1 0 0 0,0 0 0 0 0,0 0-1 0 0,-1-3 27 0 0,1 5 23 0 0,-1 1 0 0 0,1-1-1 0 0,-1 0 1 0 0,0 0 0 0 0,0 1-1 0 0,0-1 1 0 0,0 0-1 0 0,0 1 1 0 0,-1-1 0 0 0,1 1-1 0 0,-1 0 1 0 0,0-1 0 0 0,0 1-1 0 0,0 0 1 0 0,0 0-1 0 0,0 0 1 0 0,0 0 0 0 0,0 0-1 0 0,-2 0-22 0 0,3 2 20 0 0,0-1-1 0 0,0 0 1 0 0,-1 1-1 0 0,1 0 1 0 0,-1-1 0 0 0,1 1-1 0 0,0 0 1 0 0,-1 0-1 0 0,1-1 1 0 0,-1 1-1 0 0,1 0 1 0 0,0 1-1 0 0,-1-1 1 0 0,1 0-1 0 0,-1 0 1 0 0,1 0-1 0 0,0 1 1 0 0,-1-1-1 0 0,1 1 1 0 0,0-1-1 0 0,-1 1 1 0 0,1 0-1 0 0,0 0-19 0 0,-6 2 60 0 0,1 2-1 0 0,0-1 0 0 0,0 1 0 0 0,-1 0-59 0 0,-1 2 18 0 0,1-1-18 0 0,-1 1 0 0 0,1 0 0 0 0,0 1 0 0 0,0-1 0 0 0,1 2 0 0 0,0-1 0 0 0,1 0 0 0 0,0 1 0 0 0,0 0 0 0 0,1 1 0 0 0,0-1 0 0 0,-1 3 0 0 0,-10 20 0 0 0,12-27 0 0 0,0 0 0 0 0,0 1 0 0 0,1-1 0 0 0,0 1 0 0 0,0 0 0 0 0,0 2 0 0 0,-13 69 180 0 0,14-67-110 0 0,1 1-1 0 0,0 0 0 0 0,0 0 0 0 0,1 0 0 0 0,1-1 1 0 0,0 1-1 0 0,0 0 0 0 0,3 5-69 0 0,1 13 82 0 0,-4-19-76 0 0,0 0 1 0 0,0-1-1 0 0,0 1 0 0 0,2 0 0 0 0,-1-1 0 0 0,1 0 0 0 0,0 0 0 0 0,1 0 1 0 0,0 0-1 0 0,1 0-6 0 0,6 8-15 0 0,-9-13 23 0 0,-1 0 0 0 0,1-1 0 0 0,0 1-1 0 0,0-1 1 0 0,0 1 0 0 0,0-1 0 0 0,3 2-8 0 0,-2-2-160 0 0,-2 0 36 0 0,1-1 0 0 0,-1-1 0 0 0,1 1 0 0 0,-1 0-1 0 0,1-1 1 0 0,0 1 0 0 0,0-1 0 0 0,-1 0 0 0 0,1 1 0 0 0,0-1 0 0 0,0-1 0 0 0,0 1 0 0 0,0 0-1 0 0,0-1 1 0 0,2 0 124 0 0,-4 0-7311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03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14600 0 0,'0'0'664'0'0,"0"0"-8"0"0,0 0-312 0 0,0 0 233 0 0,0 0 153 0 0,0 1 34 0 0,7 14-683 0 0,-1-1 0 0 0,-1 1-1 0 0,-1 0 1 0 0,0 1-1 0 0,0 0-80 0 0,1 9 440 0 0,1 0-1 0 0,2 0 0 0 0,0-1 1 0 0,4 4-440 0 0,2 9 519 0 0,1 8-519 0 0,-11-30 75 0 0,-1-1-32 0 0,2 0 0 0 0,0-1 0 0 0,1 4-43 0 0,2 0 62 0 0,-2 0 1 0 0,0 1-1 0 0,-1-1 0 0 0,-1 1 0 0 0,2 17-62 0 0,-4-26 55 0 0,-1-9-60 0 0,-1 1-1 0 0,0-1 0 0 0,0 1 0 0 0,1-1 1 0 0,-1 1-1 0 0,0-1 0 0 0,0 1 0 0 0,0-1 0 0 0,1 1 1 0 0,-1-1-1 0 0,0 1 0 0 0,0-1 0 0 0,0 1 1 0 0,0-1-1 0 0,0 1 0 0 0,0-1 0 0 0,0 1 0 0 0,0-1 1 0 0,0 1-1 0 0,-1-1 0 0 0,1 1 0 0 0,0-1 1 0 0,0 1-1 0 0,0-1 0 0 0,0 1 0 0 0,-1-1 1 0 0,1 0-1 0 0,0 1 0 0 0,-1 0 6 0 0,1-1-332 0 0,-14-7-2036 0 0,4-2 536 0 0,0-5-78 0 0</inkml:trace>
  <inkml:trace contextRef="#ctx0" brushRef="#br0" timeOffset="266.009">34 356 4144 0 0,'-1'-9'68'0'0,"0"-1"0"0"0,0 1 0 0 0,1-1 0 0 0,0 1 0 0 0,1-1 0 0 0,1-2-68 0 0,-2-4 1653 0 0,0 15-1394 0 0,0 0 1 0 0,0 0 0 0 0,-1-1 0 0 0,1 1-1 0 0,0 0 1 0 0,0 0 0 0 0,1-1-1 0 0,-1 1 1 0 0,0 0 0 0 0,0 0-1 0 0,1 0 1 0 0,-1-1 0 0 0,0 1-1 0 0,1 0 1 0 0,-1 0 0 0 0,1 0-1 0 0,-1 0 1 0 0,1 0 0 0 0,0 0 0 0 0,0 0-1 0 0,-1 0 1 0 0,1 0 0 0 0,0 0-1 0 0,0 0 1 0 0,0 0 0 0 0,0 1-1 0 0,0-1 1 0 0,0 0 0 0 0,0 0-1 0 0,0 1 1 0 0,0-1 0 0 0,0 1 0 0 0,1-1-1 0 0,0 1-259 0 0,2-1 159 0 0,0 0 1 0 0,1 0-1 0 0,-1 0 0 0 0,0 1 0 0 0,1 0 0 0 0,-1 0 0 0 0,1 0 1 0 0,-1 0-1 0 0,0 1 0 0 0,1 0 0 0 0,-1 0 0 0 0,0 0 0 0 0,0 0 1 0 0,0 1-1 0 0,0-1 0 0 0,0 1 0 0 0,2 1-159 0 0,11 7 276 0 0,0 0 1 0 0,-1 1-1 0 0,7 6-276 0 0,4 4 558 0 0,-22-18-460 0 0,0 0-1 0 0,0 0 0 0 0,-1 1 0 0 0,1 0 1 0 0,-1 0-1 0 0,0 0 0 0 0,0 0 0 0 0,-1 1 0 0 0,1 0 1 0 0,-1-1-1 0 0,0 1 0 0 0,0 1 0 0 0,-1-1-97 0 0,1 2 88 0 0,-1-4-29 0 0,0 0 0 0 0,0 0 0 0 0,-1 1 0 0 0,1-1 0 0 0,-1 1 0 0 0,0-1 0 0 0,0 1 0 0 0,-1-1 0 0 0,1 1 0 0 0,-1-1 1 0 0,0 1-1 0 0,1 0 0 0 0,-2-1 0 0 0,1 1 0 0 0,0 0 0 0 0,-1-1 0 0 0,1 1 0 0 0,-2 0-59 0 0,2-1 29 0 0,-1 0 0 0 0,-1-1 0 0 0,1 1 1 0 0,0-1-1 0 0,-1 1 0 0 0,1-1 0 0 0,-1 1 0 0 0,0-1 0 0 0,0 0 1 0 0,0 0-1 0 0,0 0 0 0 0,0 0 0 0 0,0 0 0 0 0,-1 0 0 0 0,1-1 0 0 0,-1 1 1 0 0,1-1-1 0 0,-1 0 0 0 0,1 1 0 0 0,-1-1 0 0 0,0 0 0 0 0,0-1-29 0 0,-9 5-69 0 0,0-2 0 0 0,0 0 0 0 0,-1 0 0 0 0,1-2 0 0 0,-1 1 0 0 0,1-1 0 0 0,-1-1 0 0 0,1 0-1 0 0,-13-2 70 0 0,13 0-759 0 0,1 0 0 0 0,-1-1 0 0 0,1 0 0 0 0,0-1 0 0 0,0 0 0 0 0,-8-4 759 0 0,6-1-4321 0 0,3-1-1157 0 0</inkml:trace>
  <inkml:trace contextRef="#ctx0" brushRef="#br0" timeOffset="699.914">395 12 6912 0 0,'0'0'4'0'0,"0"0"10"0"0,0 0 0 0 0,-1-1 0 0 0,1 1-1 0 0,0 0 1 0 0,0 0 0 0 0,0 0-1 0 0,-1-1 1 0 0,1 1 0 0 0,0 0-1 0 0,0 0 1 0 0,0 0 0 0 0,0-1 0 0 0,0 1-1 0 0,0 0 1 0 0,-1 0 0 0 0,1-1-1 0 0,0 1 1 0 0,0 0 0 0 0,0 0-1 0 0,0-1 1 0 0,0 1 0 0 0,0 0 0 0 0,0 0-1 0 0,0-1 1 0 0,0 1 0 0 0,0 0-1 0 0,0 0 1 0 0,0-1 0 0 0,0 1-1 0 0,0 0 1 0 0,1 0 0 0 0,-1-1-1 0 0,0 1 1 0 0,0 0 0 0 0,0 0 0 0 0,0-1-1 0 0,0 1 1 0 0,0 0 0 0 0,1 0-1 0 0,-1 0 1 0 0,0-1 0 0 0,0 1-1 0 0,0 0 1 0 0,1 0 0 0 0,-1 0 0 0 0,0 0-1 0 0,0 0 1 0 0,0-1 0 0 0,1 1-1 0 0,-1 0 1 0 0,0 0 0 0 0,0 0-1 0 0,1 0 1 0 0,-1 0 0 0 0,0 0 0 0 0,0 0-1 0 0,1 0 1 0 0,-1 0 0 0 0,0 0-1 0 0,0 0 1 0 0,1 0 0 0 0,-1 0-1 0 0,0 0 1 0 0,1 0-14 0 0,0 0 752 0 0,-1 0 252 0 0,2 1 48 0 0,-1 1-913 0 0,1 0 1 0 0,0 1-1 0 0,0-1 0 0 0,-1 0 1 0 0,1 1-1 0 0,-1-1 0 0 0,0 1 1 0 0,0-1-1 0 0,0 1 0 0 0,0 0 1 0 0,0-1-1 0 0,0 1 0 0 0,-1 0 1 0 0,1 0-1 0 0,-1 0 0 0 0,0 0-139 0 0,8 155 4537 0 0,-6 85-1250 0 0,-2-242-3214 0 0,0-1-1 0 0,0 0 4 0 0,0 0 16 0 0,1-1-25 0 0,14-28-291 0 0,-11 23 98 0 0,-1 0 0 0 0,0 0 0 0 0,0 0 0 0 0,2-6 126 0 0,1-6-283 0 0,1 0-1 0 0,1 0 1 0 0,0 1 0 0 0,1 0-1 0 0,1 0 1 0 0,1 1 0 0 0,0 1-1 0 0,4-4 284 0 0,-6 11-70 0 0,-9 8 66 0 0,1-1 1 0 0,-1 1 0 0 0,1 0-1 0 0,-1-1 1 0 0,0 1-1 0 0,1 0 1 0 0,-1-1-1 0 0,1 1 1 0 0,-1 0 0 0 0,1-1-1 0 0,0 1 1 0 0,-1 0-1 0 0,1 0 1 0 0,-1 0 0 0 0,1 0-1 0 0,-1-1 1 0 0,1 1-1 0 0,0 0 1 0 0,-1 0-1 0 0,1 0 1 0 0,-1 0 0 0 0,1 0-1 0 0,0 0 1 0 0,-1 1-1 0 0,1-1 1 0 0,-1 0 0 0 0,1 0-1 0 0,-1 0 1 0 0,1 1 3 0 0,1-1-7 0 0,-1 1 28 0 0,1-1-1 0 0,0 1 0 0 0,0 0 0 0 0,-1 0 1 0 0,1 0-1 0 0,0-1 0 0 0,-1 2 0 0 0,1-1 0 0 0,-1 0 1 0 0,1 0-1 0 0,-1 0 0 0 0,0 1 0 0 0,1-1 1 0 0,-1 1-1 0 0,0-1 0 0 0,0 1 0 0 0,0-1 0 0 0,0 1 1 0 0,0 0-1 0 0,-1-1 0 0 0,1 1-20 0 0,3 6 184 0 0,-1 0 0 0 0,-1 0 0 0 0,1 0-1 0 0,-1 2-183 0 0,0 0 233 0 0,-1 1 0 0 0,0-1-1 0 0,-1 11-232 0 0,3 21 482 0 0,1 0-237 0 0,-3-30-218 0 0,0-1 0 0 0,1 1 0 0 0,0-1 0 0 0,0 0 0 0 0,1 0 0 0 0,1 0 0 0 0,1 3-27 0 0,1-5 10 0 0,2-4 1 0 0,-4-4-125 0 0,0 0 0 0 0,0 0-1 0 0,0-1 1 0 0,0 0 0 0 0,0 0-1 0 0,0 0 1 0 0,1 0 0 0 0,-1-1 0 0 0,0 1-1 0 0,0-1 1 0 0,0 0 0 0 0,0 0 0 0 0,-1-1-1 0 0,1 1 1 0 0,0-1 0 0 0,0 0 0 0 0,0 0 114 0 0,8-5-1556 0 0,0-1 0 0 0,0 0 1 0 0,-1-1-1 0 0,3-3 1556 0 0,4-4-2269 0 0</inkml:trace>
  <inkml:trace contextRef="#ctx0" brushRef="#br0" timeOffset="955.095">926 293 2760 0 0,'-10'-2'197'0'0,"5"2"5446"0"0,2 1-4882 0 0,0 0 1 0 0,0 0 0 0 0,0 0-1 0 0,0 1 1 0 0,0-1 0 0 0,0 1-1 0 0,0 0 1 0 0,1 0 0 0 0,-1 0-762 0 0,-2 2 466 0 0,1 1 1 0 0,0-1-1 0 0,0 0 1 0 0,0 1-1 0 0,1 0-466 0 0,-3 4 238 0 0,0 0 0 0 0,1 1-1 0 0,0 0 1 0 0,1-1-1 0 0,-2 9-237 0 0,3-9 120 0 0,0 0-1 0 0,1 0 0 0 0,0 0 0 0 0,1 0 0 0 0,0 0 1 0 0,0 7-120 0 0,1-13 19 0 0,0 0-1 0 0,1 1 1 0 0,-1-1 0 0 0,1 0 0 0 0,-1 0 0 0 0,1 0 0 0 0,0 0 0 0 0,0 0 0 0 0,0 0 0 0 0,1-1-1 0 0,-1 1 1 0 0,1 0 0 0 0,-1-1 0 0 0,1 1 0 0 0,0-1 0 0 0,0 1 0 0 0,0-1 0 0 0,0 0-1 0 0,1 0 1 0 0,-1 0 0 0 0,0 0 0 0 0,2 1-19 0 0,-1-1 26 0 0,1 0 0 0 0,0 0 0 0 0,-1-1 0 0 0,1 1-1 0 0,0-1 1 0 0,-1 0 0 0 0,1 0 0 0 0,0 0 0 0 0,0 0 0 0 0,0-1 0 0 0,0 0 0 0 0,0 0 0 0 0,0 0-1 0 0,0 0 1 0 0,0 0 0 0 0,0-1 0 0 0,0 0 0 0 0,0 0 0 0 0,0 0 0 0 0,-1 0 0 0 0,1 0 0 0 0,0-1-1 0 0,-1 0 1 0 0,1 0 0 0 0,-1 0 0 0 0,1 0 0 0 0,-1 0 0 0 0,0-1 0 0 0,3-2-26 0 0,-3 2 48 0 0,0 0 0 0 0,-1 0 1 0 0,1 0-1 0 0,-1 0 0 0 0,0 0 1 0 0,0 0-1 0 0,0-1 1 0 0,0 1-1 0 0,0-1 0 0 0,-1 0 1 0 0,1 1-1 0 0,-1-1 0 0 0,0 0 1 0 0,-1 0-1 0 0,1 0 0 0 0,0 0 1 0 0,-1 0-1 0 0,0 0 0 0 0,0-3-48 0 0,-1-5-15 0 0,0 0-1 0 0,-1 0 1 0 0,0 1-1 0 0,-1 0 1 0 0,0-1-1 0 0,-2-2 16 0 0,-2 0-124 0 0,0 1 0 0 0,-6-9 124 0 0,1 1-395 0 0,-3 2-283 0 0,12 15-279 0 0,0 0 0 0 0,0 0 0 0 0,0 0 0 0 0,1 0 0 0 0,-2-4 957 0 0,3 7-1504 0 0</inkml:trace>
  <inkml:trace contextRef="#ctx0" brushRef="#br0" timeOffset="1250.675">1155 21 4144 0 0,'0'0'191'0'0,"7"5"26"0"0,-5-3 165 0 0,-1 0 0 0 0,1-1 0 0 0,-1 1 0 0 0,0 0 0 0 0,1 0 1 0 0,-1 0-1 0 0,0 0 0 0 0,0 0 0 0 0,-1 0 0 0 0,1 0 0 0 0,0 1 0 0 0,-1-1 0 0 0,1 0 0 0 0,-1 1-382 0 0,6 16 3445 0 0,1-2-1689 0 0,-1 1-1 0 0,0 0 0 0 0,-1 0 0 0 0,1 11-1755 0 0,7 77 1819 0 0,-6-44-1130 0 0,-4-47-650 0 0,-2 1-1 0 0,0-1 0 0 0,-1 1 1 0 0,-1 11-39 0 0,-2 3-955 0 0,2-30 108 0 0,-2 0-37 0 0</inkml:trace>
  <inkml:trace contextRef="#ctx0" brushRef="#br0" timeOffset="1790.236">1210 225 7368 0 0,'125'31'4857'0'0,"-29"-5"-2209"0"0,-72-22-1671 0 0,-1 0 0 0 0,1-2 0 0 0,0-1 0 0 0,5-1-977 0 0,-28 0 125 0 0,-1 0-49 0 0,0 0-11 0 0,0 0 1 0 0,0 0 4 0 0,-2 1 2 0 0,-52 17 429 0 0,35-13-522 0 0,1 1 0 0 0,0 1 0 0 0,0 0 1 0 0,0 2-1 0 0,1 0 0 0 0,-5 4 21 0 0,7-3 0 0 0,3-3 4 0 0,2 0 0 0 0,-1 1-1 0 0,-3 4-3 0 0,13-12 37 0 0,1 0-33 0 0,0 0-1 0 0,0 0 0 0 0,-1 1 0 0 0,1-1 0 0 0,0 0 1 0 0,0 0-1 0 0,-1 0 0 0 0,1 1 0 0 0,0-1 0 0 0,0 0 0 0 0,0 0 1 0 0,0 0-1 0 0,-1 1 0 0 0,1-1 0 0 0,0 0 0 0 0,0 0 0 0 0,0 1 1 0 0,0-1-1 0 0,0 0 0 0 0,0 1 0 0 0,-1-1 0 0 0,1 0 1 0 0,0 0-1 0 0,0 1 0 0 0,0-1 0 0 0,0 0 0 0 0,0 1 0 0 0,0-1 1 0 0,0 0-1 0 0,0 1 0 0 0,1-1 0 0 0,-1 0 0 0 0,0 0 1 0 0,0 1-1 0 0,0-1 0 0 0,0 0 0 0 0,0 0 0 0 0,0 1 0 0 0,0-1 1 0 0,1 0-1 0 0,-1 0 0 0 0,0 1 0 0 0,0-1 0 0 0,0 0 1 0 0,1 0-1 0 0,-1 1 0 0 0,0-1 0 0 0,0 0 0 0 0,1 0 0 0 0,-1 0 1 0 0,0 0-1 0 0,0 0-3 0 0,1 1 10 0 0,0 0 0 0 0,0-1-1 0 0,0 1 1 0 0,0-1 0 0 0,0 1 0 0 0,0-1 0 0 0,0 1 0 0 0,0-1 0 0 0,0 0 0 0 0,0 0 0 0 0,0 1 0 0 0,0-1-1 0 0,0 0 1 0 0,0 0 0 0 0,0 0 0 0 0,0 0 0 0 0,0 0 0 0 0,0 0 0 0 0,0 0 0 0 0,0-1 0 0 0,0 1 0 0 0,0 0 0 0 0,0-1-1 0 0,0 1 1 0 0,0 0 0 0 0,0-1-10 0 0,29-15 213 0 0,-20 9-138 0 0,-1 1-40 0 0,0-1 0 0 0,-1 0-1 0 0,1 0 1 0 0,-2-1 0 0 0,1 0-1 0 0,-1 0 1 0 0,0-1 0 0 0,2-4-35 0 0,16-19 61 0 0,-19 25-83 0 0,6-7-85 0 0,1 1-1 0 0,-1 1 1 0 0,4-2 107 0 0,-13 11-25 0 0,1 0 0 0 0,0 0 1 0 0,-1 1-1 0 0,2 0 0 0 0,-1-1 0 0 0,0 1 1 0 0,0 1-1 0 0,0-1 0 0 0,1 0 0 0 0,-1 1 0 0 0,1 0 1 0 0,-1 0-1 0 0,1 1 0 0 0,2-1 25 0 0,-3 1-19 0 0,0 0 0 0 0,0 1 1 0 0,0-1-1 0 0,-1 1 0 0 0,1-1 0 0 0,0 1 0 0 0,-1 1 0 0 0,1-1 0 0 0,0 0 1 0 0,-1 1-1 0 0,0 0 0 0 0,1 0 0 0 0,-1 0 0 0 0,0 0 0 0 0,0 0 1 0 0,1 2 18 0 0,0-1 12 0 0,0 1 0 0 0,-1 1 0 0 0,1-1 0 0 0,-1 0 0 0 0,-1 1 0 0 0,1 0 1 0 0,0 0-1 0 0,-1 0 0 0 0,0 0 0 0 0,0 0 0 0 0,0 1-12 0 0,8 24 283 0 0,-5-15-9 0 0,0-1 1 0 0,-1 1-1 0 0,-1 0 1 0 0,0 0-1 0 0,-1 1 0 0 0,0 6-274 0 0,-2-21 136 0 0,-5 5 160 0 0,5-5-285 0 0,-1-1-1 0 0,1 0 0 0 0,0 0 0 0 0,-1 0 1 0 0,1 0-1 0 0,0 0 0 0 0,-1 0 0 0 0,1 0 1 0 0,-1 0-1 0 0,1 0 0 0 0,0 0 0 0 0,-1 0 0 0 0,1 0 1 0 0,0 0-1 0 0,-1 0 0 0 0,1 0 0 0 0,-1 0 1 0 0,1-1-1 0 0,0 1 0 0 0,-1 0 0 0 0,1 0 1 0 0,0 0-1 0 0,-1-1 0 0 0,1 1 0 0 0,0 0 1 0 0,0 0-1 0 0,-1-1 0 0 0,1 1-10 0 0,-9-14 173 0 0,8 12-177 0 0,0-1-1 0 0,0 0 0 0 0,0 0 0 0 0,0 0 0 0 0,1 0 0 0 0,-1 0 0 0 0,1 0 0 0 0,0 0 0 0 0,0-3 5 0 0,2-5-161 0 0,0 0 0 0 0,1 0 0 0 0,1 0 0 0 0,0 0 0 0 0,0 0 0 0 0,1 1 0 0 0,2-3 161 0 0,-4 8-50 0 0,0 0 0 0 0,0 0-1 0 0,1 0 1 0 0,0 0-1 0 0,0 1 1 0 0,0-1 0 0 0,0 1-1 0 0,1 0 1 0 0,0 0 0 0 0,0 1-1 0 0,0 0 1 0 0,0-1 0 0 0,0 2-1 0 0,5-3 51 0 0,-8 4 11 0 0,1 1-1 0 0,0-1 1 0 0,-1 0 0 0 0,1 1-1 0 0,0 0 1 0 0,0 0-1 0 0,-1 0 1 0 0,1 0-1 0 0,0 0 1 0 0,0 1 0 0 0,0-1-1 0 0,-1 1 1 0 0,1-1-1 0 0,0 1 1 0 0,-1 0-1 0 0,1 0 1 0 0,-1 0-1 0 0,1 1 1 0 0,-1-1 0 0 0,1 1-1 0 0,-1-1 1 0 0,0 1-1 0 0,0 0 1 0 0,0 0-1 0 0,0 0 1 0 0,0 0 0 0 0,0 0-11 0 0,7 9 246 0 0,0 0 0 0 0,-1 1 0 0 0,0 0 0 0 0,5 11-246 0 0,-5-9 114 0 0,16 32 1165 0 0,5 15-1279 0 0,-23-49 161 0 0,3 16 190 0 0,-9-24-315 0 0,1 0 0 0 0,1 0-1 0 0,-1-1 1 0 0,0 1 0 0 0,1 0-1 0 0,0 0 1 0 0,0-1 0 0 0,0 1-1 0 0,1 0-35 0 0,-2-1-25 0 0,0-3-43 0 0,-1 1 0 0 0,0-1 0 0 0,1 1 0 0 0,-1-1 0 0 0,0 1 0 0 0,1-1 0 0 0,-1 1 0 0 0,1-1 1 0 0,-1 1-1 0 0,1-1 0 0 0,-1 0 0 0 0,1 1 0 0 0,-1-1 0 0 0,1 0 0 0 0,-1 1 0 0 0,1-1 68 0 0,10 5-1352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10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 14600 0 0,'-2'-1'-103'0'0,"-14"-1"2212"0"0,16 2-2019 0 0,-1 0-1 0 0,1 0 0 0 0,-1 1 1 0 0,1-1-1 0 0,-1 0 0 0 0,1 1 0 0 0,-1-1 1 0 0,1 0-1 0 0,-1 1 0 0 0,1-1 0 0 0,-1 0 1 0 0,1 1-1 0 0,-1-1 0 0 0,1 1 0 0 0,0-1 1 0 0,-1 1-1 0 0,1-1 0 0 0,0 1 0 0 0,-1-1 1 0 0,1 1-1 0 0,0-1 0 0 0,0 1 1 0 0,0-1-1 0 0,-1 1 0 0 0,1 0-89 0 0,-1 4 176 0 0,0 0 0 0 0,0 1-1 0 0,0-1 1 0 0,1 1 0 0 0,0-1-1 0 0,0 0 1 0 0,0 1 0 0 0,1-1-1 0 0,0 0 1 0 0,0 1 0 0 0,0-1 0 0 0,1 0-1 0 0,-1 0 1 0 0,3 5-176 0 0,6 22 444 0 0,-8-25-397 0 0,-1 0 1 0 0,1-1-1 0 0,0 0 0 0 0,1 1 0 0 0,0-1 0 0 0,0 0 0 0 0,0 0 0 0 0,0-1 0 0 0,1 1-47 0 0,4-1-462 0 0,-5-5-5394 0 0,-3 0-960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1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45 11056 0 0,'-1'0'42'0'0,"1"-1"0"0"0,-1 0 0 0 0,0 1 0 0 0,1-1 0 0 0,-1 0 0 0 0,1 1 0 0 0,-1-1 0 0 0,1 0 0 0 0,-1 0 0 0 0,1 1 0 0 0,-1-1 0 0 0,1 0 0 0 0,0 0 0 0 0,0 0 0 0 0,-1 0 0 0 0,1 1 0 0 0,0-1 0 0 0,0 0 0 0 0,0 0 0 0 0,0 0 0 0 0,0 0 0 0 0,0 0 0 0 0,0 0 0 0 0,0 0 0 0 0,0 1 0 0 0,1-1 0 0 0,-1 0 0 0 0,0 0-42 0 0,0 0 53 0 0,0 1 0 0 0,0-1 0 0 0,1 1 1 0 0,-1-1-1 0 0,0 1 0 0 0,0-1 0 0 0,0 1 0 0 0,-1-1 1 0 0,1 0-1 0 0,0 1 0 0 0,0-1 0 0 0,0 1 1 0 0,0-1-1 0 0,0 1 0 0 0,-1-1 0 0 0,1 1 1 0 0,0-1-1 0 0,0 1-53 0 0,-1-1 110 0 0,1 1 0 0 0,0 0 0 0 0,0 0 0 0 0,0-1 0 0 0,0 1 0 0 0,0 0 1 0 0,0-1-1 0 0,0 1 0 0 0,-1 0 0 0 0,1 0 0 0 0,0-1 0 0 0,0 1 0 0 0,0 0 0 0 0,0-1 1 0 0,0 1-1 0 0,0 0 0 0 0,1-1 0 0 0,-1 1 0 0 0,0 0 0 0 0,0-1 0 0 0,0 1 0 0 0,0 0 1 0 0,0 0-1 0 0,0-1 0 0 0,0 1 0 0 0,1 0 0 0 0,-1 0 0 0 0,0-1 0 0 0,0 1 0 0 0,0 0 1 0 0,1 0-1 0 0,-1-1 0 0 0,0 1 0 0 0,0 0 0 0 0,1 0 0 0 0,-1 0 0 0 0,0 0 0 0 0,0-1 1 0 0,1 1-1 0 0,-1 0 0 0 0,0 0 0 0 0,1 0 0 0 0,-1 0 0 0 0,0 0 0 0 0,0 0 0 0 0,1 0-110 0 0,-1-1 715 0 0,0 1-331 0 0,0 0-61 0 0,16 3 133 0 0,-12-2-424 0 0,0 0-1 0 0,-1 1 1 0 0,1-1 0 0 0,0 1 0 0 0,-1-1-1 0 0,1 1 1 0 0,-1 0 0 0 0,0 0 0 0 0,0 1 0 0 0,1 0-32 0 0,10 9-3481 0 0,-9-8 1015 0 0,5 5-3766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1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21 117 12896 0 0,'0'0'997'0'0,"-1"9"-478"0"0,-14 50 3511 0 0,15-57-3930 0 0,-1 8 1009 0 0,-2-5 1271 0 0,2-12-1971 0 0,6-14-706 0 0,24-51-1664 0 0,-8 17 826 0 0,-18 49 1080 0 0,0 1 0 0 0,1-1-1 0 0,-1 1 1 0 0,1 0-1 0 0,1 0 1 0 0,-1 0 0 0 0,3-1 55 0 0,-4 3-27 0 0,-1 3 10 0 0,0 0 0 0 0,0 1 0 0 0,0-1 0 0 0,0 1 0 0 0,0 0 0 0 0,0-1 0 0 0,0 1-1 0 0,-1 0 1 0 0,2 1 17 0 0,-1-1 14 0 0,0 1 0 0 0,0 0-1 0 0,0 0 1 0 0,0 0 0 0 0,0 0-1 0 0,-1 0 1 0 0,1 0 0 0 0,-1 0-1 0 0,0 0 1 0 0,1 1 0 0 0,-1-1-1 0 0,0 0 1 0 0,0 1-14 0 0,7 33 578 0 0,-4-13-102 0 0,10 44 476 0 0,-12-57-825 0 0,-1 0 0 0 0,1 0 1 0 0,-1 6-128 0 0,-1-6 62 0 0,1-1 0 0 0,1 1 1 0 0,-1 0-1 0 0,3 3-62 0 0,-1 2 64 0 0,-3-14-96 0 0,0 1 0 0 0,0-1 1 0 0,0 1-1 0 0,1-1 0 0 0,-1 1 0 0 0,1-1 1 0 0,-1 1-1 0 0,1-1 0 0 0,-1 1 1 0 0,1-1-1 0 0,0 0 0 0 0,0 1 0 0 0,0-1 1 0 0,0 0-1 0 0,0 1 32 0 0,0-1-656 0 0,1-1-43 0 0,6 0-5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1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0 274 15952 0 0,'7'0'1445'0'0,"-5"-1"-1327"0"0,-1 1-106 0 0,-1 0-1 0 0,1 0 1 0 0,-1 0-1 0 0,1 0 1 0 0,0 0-1 0 0,-1 0 1 0 0,1 0-1 0 0,0 0 1 0 0,-1 0-1 0 0,1 0 1 0 0,0 0-1 0 0,-1 0 1 0 0,1 0-1 0 0,0 1 1 0 0,-1-1-1 0 0,1 0 1 0 0,-1 0-1 0 0,1 1 1 0 0,-1-1-1 0 0,1 0 1 0 0,0 1-1 0 0,-1-1 1 0 0,1 1-1 0 0,-1-1-11 0 0,2 1 162 0 0,0 0-1 0 0,0 1 0 0 0,0-1 0 0 0,-1 0 0 0 0,1 1 0 0 0,0-1 0 0 0,-1 1 0 0 0,1-1 0 0 0,-1 1 0 0 0,0 0 0 0 0,0-1 0 0 0,1 1 0 0 0,-1 0 0 0 0,0 0 0 0 0,0 0 0 0 0,-1 0 0 0 0,1 0 0 0 0,0 0 0 0 0,0 2-161 0 0,0 2 365 0 0,-1-1-1 0 0,1 1 0 0 0,-1-1 0 0 0,0 1 0 0 0,0-1 0 0 0,-1 1 1 0 0,0 1-365 0 0,-2 21 1009 0 0,0 28-1009 0 0,6-29 178 0 0,0-15-4488 0 0,-1-15 2389 0 0,6-9-20 0 0</inkml:trace>
  <inkml:trace contextRef="#ctx0" brushRef="#br0" timeOffset="284.751">276 10 15896 0 0,'2'0'203'0'0,"-1"0"-126"0"0,0 0 0 0 0,0 0 1 0 0,-1-1-1 0 0,1 1 0 0 0,0 0 0 0 0,0 0 0 0 0,-1 0 1 0 0,1-1-1 0 0,0 1 0 0 0,-1 0 0 0 0,1-1 0 0 0,0 1 1 0 0,-1-1-1 0 0,1 1 0 0 0,-1-1 0 0 0,1 0-77 0 0,-1 1 9 0 0,1 0-1 0 0,-1 0 1 0 0,0-1 0 0 0,0 1-1 0 0,0 0 1 0 0,0 0 0 0 0,0 0-1 0 0,0-1 1 0 0,0 1 0 0 0,1 0-1 0 0,-1 0 1 0 0,0 0 0 0 0,0 0-1 0 0,0-1 1 0 0,0 1-1 0 0,1 0 1 0 0,-1 0 0 0 0,0 0-1 0 0,0 0 1 0 0,1 0 0 0 0,-1 0-1 0 0,0 0 1 0 0,0 0 0 0 0,0-1-1 0 0,1 1 1 0 0,-1 0 0 0 0,0 0-1 0 0,0 0 1 0 0,1 0-1 0 0,-1 0 1 0 0,0 0 0 0 0,0 0-1 0 0,1 0 1 0 0,-1 0 0 0 0,0 1-1 0 0,0-1 1 0 0,0 0 0 0 0,1 0-1 0 0,-1 0 1 0 0,0 0 0 0 0,0 0-1 0 0,1 0 1 0 0,-1 0-9 0 0,7 6 226 0 0,-7-6-135 0 0,2 2 57 0 0,0 0 0 0 0,0 0 0 0 0,0 0 0 0 0,-1 1 0 0 0,1-1 0 0 0,-1 0 0 0 0,0 1 0 0 0,1-1 0 0 0,-1 0-1 0 0,0 1 1 0 0,0 0 0 0 0,-1-1 0 0 0,1 1 0 0 0,0 1-148 0 0,6 41 1363 0 0,-3 12 189 0 0,-3 0 1 0 0,-5 48-1553 0 0,-3-7 133 0 0,5-79-119 0 0,2-10-3 0 0,0 0 1 0 0,-1 0-1 0 0,0 0 0 0 0,-1 0 1 0 0,0 0-1 0 0,0 0 0 0 0,-1-1 0 0 0,0 1 1 0 0,-1-1-1 0 0,0 1-11 0 0,4-9-55 0 0,0 1-1 0 0,-1-1 1 0 0,1 1 0 0 0,0-1 0 0 0,-1 0-1 0 0,1 1 1 0 0,0-1 0 0 0,-1 0-1 0 0,1 1 1 0 0,-1-1 0 0 0,1 0 0 0 0,0 0-1 0 0,-1 1 1 0 0,1-1 0 0 0,-1 0-1 0 0,1 0 1 0 0,-1 0 0 0 0,1 0 0 0 0,-1 1-1 0 0,1-1 1 0 0,-1 0 0 0 0,1 0 0 0 0,-1 0-1 0 0,1 0 1 0 0,-1 0 0 0 0,1 0-1 0 0,0 0 1 0 0,-1 0 0 0 0,1-1 0 0 0,-1 1-1 0 0,1 0 1 0 0,-1 0 55 0 0,-12-8-3516 0 0,6 2-3733 0 0</inkml:trace>
  <inkml:trace contextRef="#ctx0" brushRef="#br0" timeOffset="605.787">205 262 11056 0 0,'7'-3'1001'0'0,"-4"1"-868"0"0,0 0 0 0 0,0 1 0 0 0,1 0 0 0 0,-1 0 1 0 0,1 0-1 0 0,-1 0 0 0 0,0 0 0 0 0,1 1 0 0 0,0 0 0 0 0,-1-1 0 0 0,1 1 0 0 0,-1 1 1 0 0,1-1-1 0 0,-1 0 0 0 0,1 1 0 0 0,-1 0-133 0 0,12 2 1321 0 0,0 1-1 0 0,-1 1 1 0 0,3 1-1321 0 0,-8-3 290 0 0,9 5 432 0 0,0 1 0 0 0,0 1-1 0 0,4 3-721 0 0,23 13 787 0 0,17 11-78 0 0,-23-13-608 0 0,45 25-12 0 0,-61-29 212 0 0,-23-19-241 0 0,-1 3-58 0 0,-1-1-1 0 0,0 0 0 0 0,0 0 1 0 0,1 0-1 0 0,-2 0 0 0 0,1 0 1 0 0,0 0-1 0 0,-1-1 1 0 0,1 1-1 0 0,-1-1 0 0 0,-1 1-1 0 0,2-1 0 0 0,0-1 0 0 0,0 1-1 0 0,0 0 1 0 0,1 0 0 0 0,-1 0-1 0 0,0 0 1 0 0,1 0 0 0 0,-1 1 0 0 0,1-1-1 0 0,-1 2 1 0 0,-11 24 0 0 0,13-21 11 0 0,0-6 21 0 0,0-1-80 0 0,0 0-44 0 0,2 0-239 0 0,1 1 0 0 0,-1-1 1 0 0,1 0-1 0 0,-1 0 0 0 0,1 0 0 0 0,-1-1 0 0 0,1 1 0 0 0,0-1 331 0 0,4-3-1353 0 0,0 0-14 0 0</inkml:trace>
  <inkml:trace contextRef="#ctx0" brushRef="#br0" timeOffset="904.099">882 232 14712 0 0,'0'0'332'0'0,"7"-12"816"0"0,-5 10-1083 0 0,5-9 86 0 0,-7 10 260 0 0,0 1 133 0 0,0 0 28 0 0,0 0-60 0 0,0 0-269 0 0,-4 4-46 0 0,4-4-192 0 0,-1 0 1 0 0,1 0-1 0 0,-1 1 1 0 0,1-1-1 0 0,-1 0 1 0 0,1 1-1 0 0,-1-1 1 0 0,1 0-1 0 0,-1 1 1 0 0,1-1-1 0 0,0 0 1 0 0,-1 1-1 0 0,1-1 1 0 0,0 1-1 0 0,-1-1 1 0 0,1 1-1 0 0,0-1 1 0 0,0 1-1 0 0,-1 0-5 0 0,-3 19 142 0 0,2-16-357 0 0,1 0 0 0 0,0 0 0 0 0,0 0 0 0 0,0 0-1 0 0,1 0 1 0 0,0 0 0 0 0,-1 0 0 0 0,1 0 0 0 0,1 1-1 0 0,-1-1 1 0 0,1 1 215 0 0,4 5-870 0 0</inkml:trace>
  <inkml:trace contextRef="#ctx0" brushRef="#br0" timeOffset="1228.791">1135 302 14888 0 0,'0'0'332'0'0,"-2"-1"50"0"0,-2-1-305 0 0,0 1 0 0 0,0 0-1 0 0,-1 0 1 0 0,1 0 0 0 0,-1 0-1 0 0,1 1 1 0 0,-1 0 0 0 0,0 0 0 0 0,1 0-1 0 0,-1 0 1 0 0,1 1 0 0 0,-1-1-1 0 0,0 1-76 0 0,-14 4 344 0 0,-1 0-1 0 0,-6 4-343 0 0,22-8 187 0 0,-28 10 1784 0 0,-30 14-1971 0 0,51-19 191 0 0,-1 0 1 0 0,1 1-1 0 0,0 0 0 0 0,1 1 0 0 0,0 0 0 0 0,-6 7-191 0 0,12-11 37 0 0,0 0-1 0 0,1 0 0 0 0,0 1 0 0 0,0-1 0 0 0,0 1 0 0 0,1 0 1 0 0,0 0-1 0 0,-2 4-36 0 0,4-9 7 0 0,0 1 1 0 0,0-1 0 0 0,0 1 0 0 0,0-1-1 0 0,0 1 1 0 0,-1 0 0 0 0,1-1-1 0 0,1 1 1 0 0,-1-1 0 0 0,0 1 0 0 0,0 0-1 0 0,0-1 1 0 0,0 1 0 0 0,0-1-1 0 0,0 1 1 0 0,1-1 0 0 0,-1 1 0 0 0,0-1-1 0 0,1 1 1 0 0,-1-1 0 0 0,0 1-1 0 0,1-1 1 0 0,-1 1 0 0 0,0-1 0 0 0,1 1-1 0 0,-1-1 1 0 0,1 1 0 0 0,-1-1-1 0 0,1 0 1 0 0,-1 1 0 0 0,1-1 0 0 0,-1 0-1 0 0,1 0 1 0 0,-1 1 0 0 0,1-1-1 0 0,-1 0 1 0 0,1 0 0 0 0,0 0 0 0 0,-1 0-1 0 0,1 0 1 0 0,-1 0 0 0 0,1 0-1 0 0,-1 0 1 0 0,1 0 0 0 0,0 0-8 0 0,27 0 155 0 0,15-5-284 0 0,39-10 129 0 0,-70 11-90 0 0,0 0-1 0 0,-1 0 1 0 0,9-6 90 0 0,19-7-209 0 0,19-7-131 0 0,9-2 65 0 0,-46 19 202 0 0,1 1 0 0 0,14-2 73 0 0,-27 7 0 0 0,-1 0 0 0 0,1 0 1 0 0,-1 1-1 0 0,1 0 0 0 0,-1 1 1 0 0,1 0-1 0 0,-1 0 0 0 0,6 2 0 0 0,-11-2 25 0 0,1 0-1 0 0,-1 0 0 0 0,0 1 1 0 0,0 0-1 0 0,0-1 0 0 0,0 1 0 0 0,0 1 1 0 0,0-1-1 0 0,0 0 0 0 0,-1 1 1 0 0,1-1-1 0 0,-1 1 0 0 0,0-1 1 0 0,0 1-1 0 0,0 0 0 0 0,0 0 0 0 0,0 0 1 0 0,0 1-1 0 0,-1-1 0 0 0,0 0 1 0 0,1 1-1 0 0,-1-1 0 0 0,-1 0 1 0 0,1 1-1 0 0,0-1 0 0 0,-1 1 0 0 0,0 3-24 0 0,1-2 60 0 0,-1 0-1 0 0,1 0 1 0 0,0-1-1 0 0,0 1 0 0 0,0 0 1 0 0,1 0-60 0 0,0 0 68 0 0,-1-1 1 0 0,0 1-1 0 0,0 0 1 0 0,0 0 0 0 0,0 0-1 0 0,-1 0-68 0 0,-5 53 964 0 0,4-50-794 0 0,1-8-145 0 0,0 1 1 0 0,0-1 0 0 0,0 1 0 0 0,0-1 0 0 0,-1 1 0 0 0,1 0-1 0 0,0-1 1 0 0,0 1 0 0 0,0-1 0 0 0,0 1 0 0 0,0-1-1 0 0,0 1 1 0 0,1-1 0 0 0,-1 1 0 0 0,0-1 0 0 0,0 1 0 0 0,0-1-1 0 0,0 1 1 0 0,1-1 0 0 0,-1 1 0 0 0,0-1 0 0 0,1 1-26 0 0,10-4 416 0 0,-7 1-526 0 0,120-52-386 0 0,-109 50 452 0 0,-1 0 0 0 0,13-3 44 0 0,1 1 0 0 0,-17 4-12 0 0,0 0-1 0 0,1 0 1 0 0,-1 1 0 0 0,0 1-1 0 0,1 0 1 0 0,7 1 12 0 0,-16-1-8 0 0,-1 1 1 0 0,1-1-1 0 0,-1 1 1 0 0,1 0 0 0 0,0-1-1 0 0,-1 1 1 0 0,0 0-1 0 0,1 1 1 0 0,-1-1 0 0 0,0 0-1 0 0,1 1 1 0 0,-1-1-1 0 0,0 1 1 0 0,0 0-1 0 0,0-1 1 0 0,0 1 0 0 0,0 1 7 0 0,1 1-15 0 0,-1-1 1 0 0,0 1-1 0 0,1 0 1 0 0,-2 0-1 0 0,1 0 1 0 0,0 0 0 0 0,-1 0-1 0 0,0 0 1 0 0,1 4 14 0 0,-1-3-106 0 0,0-1 0 0 0,0 1 0 0 0,0-1 0 0 0,-1 1 0 0 0,1-1 0 0 0,-1 1 0 0 0,0 0 1 0 0,-1-1-1 0 0,1 1 0 0 0,-1-1 0 0 0,0 1 0 0 0,-1 1 106 0 0,-4 17-671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01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96 7368 0 0,'1'-1'87'0'0,"0"0"0"0"0,0 0 0 0 0,0 0 0 0 0,0 0 0 0 0,-1-1 0 0 0,1 1 0 0 0,0 0 0 0 0,-1 0-1 0 0,0-1 1 0 0,1 1 0 0 0,-1-2-87 0 0,1 2 359 0 0,-1 0-1 0 0,0-1 0 0 0,1 1 0 0 0,-1 0 0 0 0,1 0 1 0 0,-1 0-1 0 0,1-1 0 0 0,-1 1 0 0 0,1 0 0 0 0,0 0 1 0 0,0 0-1 0 0,0 0 0 0 0,0-1-358 0 0,-1 2 47 0 0,1 0 0 0 0,-1 0 0 0 0,0 0 0 0 0,0-1 1 0 0,1 1-1 0 0,-1 0 0 0 0,0 0 0 0 0,1 0 0 0 0,-1 0 0 0 0,0 0 0 0 0,1 0 1 0 0,-1 0-1 0 0,0-1 0 0 0,1 1 0 0 0,-1 0 0 0 0,0 0 0 0 0,1 0 0 0 0,-1 0 0 0 0,0 0 1 0 0,1 0-1 0 0,-1 1 0 0 0,0-1 0 0 0,0 0 0 0 0,1 0 0 0 0,-1 0 0 0 0,0 0 1 0 0,1 0-1 0 0,-1 0 0 0 0,0 0 0 0 0,1 1-47 0 0,8 9 447 0 0,3 14 160 0 0,-6-6-264 0 0,0 1 0 0 0,-1 1 1 0 0,-1-1-1 0 0,0 1 0 0 0,-2-1 0 0 0,0 1 0 0 0,-1 3-343 0 0,2 129 268 0 0,0-122-216 0 0,-1 9 64 0 0,-4-16-169 0 0,-5 44-2107 0 0,5-59 910 0 0</inkml:trace>
  <inkml:trace contextRef="#ctx0" brushRef="#br0" timeOffset="294.563">111 574 9760 0 0,'0'0'446'0'0,"0"0"-10"0"0,0 0-218 0 0,0 0 114 0 0,0 0 78 0 0,1 0 20 0 0,11-3 15 0 0,-1 1 0 0 0,1 0 1 0 0,-1 1-1 0 0,1 0 0 0 0,0 0 1 0 0,8 2-446 0 0,-6-1 312 0 0,1 0 0 0 0,-1-1 0 0 0,11-2-312 0 0,27-1 350 0 0,-20 4-228 0 0,2-1 83 0 0,33 5-205 0 0,-50-3 112 0 0,1-1 0 0 0,9-1-112 0 0,7 0-4921 0 0,-20 1-75 0 0</inkml:trace>
  <inkml:trace contextRef="#ctx0" brushRef="#br0" timeOffset="611.94">3 93 8288 0 0,'-1'-3'81'0'0,"1"1"-1"0"0,-1-1 1 0 0,1 1 0 0 0,0-1 0 0 0,0 1 0 0 0,0 0 0 0 0,0-1 0 0 0,1 1-1 0 0,-1-1 1 0 0,0 1 0 0 0,1-1-81 0 0,-1 3 3 0 0,0 0 0 0 0,0-1-1 0 0,0 1 1 0 0,0-1 0 0 0,0 1 0 0 0,0 0 0 0 0,0-1-1 0 0,0 1 1 0 0,0-1 0 0 0,1 1 0 0 0,-1 0 0 0 0,0-1-1 0 0,0 1 1 0 0,0 0 0 0 0,0-1 0 0 0,1 1 0 0 0,-1 0-1 0 0,0-1 1 0 0,0 1 0 0 0,1 0 0 0 0,-1 0 0 0 0,0-1-1 0 0,0 1 1 0 0,1 0 0 0 0,-1 0 0 0 0,0-1 0 0 0,1 1-1 0 0,-1 0 1 0 0,0 0 0 0 0,1 0-3 0 0,0-1 108 0 0,2-1 286 0 0,-1-1 1 0 0,1 1-1 0 0,0 0 1 0 0,0 0-1 0 0,0 0 0 0 0,0 0 1 0 0,0 0-1 0 0,0 1 1 0 0,0-1-1 0 0,0 1 0 0 0,1 0 1 0 0,-1 0-1 0 0,1 0-394 0 0,8-1-97 0 0,0 0 0 0 0,-1 1 1 0 0,5 0 96 0 0,28-3 71 0 0,-19 0 61 0 0,1 1 1 0 0,15 1-133 0 0,28-2 250 0 0,-32 1 158 0 0,21 1-408 0 0,-16 2-2311 0 0,-27 0 298 0 0,18 0-2655 0 0</inkml:trace>
  <inkml:trace contextRef="#ctx0" brushRef="#br0" timeOffset="917.284">959 150 8752 0 0,'-8'1'343'0'0,"0"1"0"0"0,-1 0 0 0 0,1 0 1 0 0,0 1-1 0 0,0 0 0 0 0,0 0 0 0 0,-5 4-343 0 0,0-1 751 0 0,0 0-417 0 0,1-1 0 0 0,0 2 0 0 0,0-1-1 0 0,1 2 1 0 0,-8 5-334 0 0,-5 6 200 0 0,14-12-74 0 0,0 1-1 0 0,0 0 0 0 0,1 1 1 0 0,-2 2-126 0 0,6-5 125 0 0,0 1 0 0 0,0-1 0 0 0,1 1 0 0 0,0-1 0 0 0,1 1 0 0 0,-1 0 0 0 0,1 2-125 0 0,2-6 48 0 0,-1 1 0 0 0,1 0 0 0 0,1-1 0 0 0,-1 1 0 0 0,0 0 0 0 0,1 0 0 0 0,0 0 0 0 0,0-1 0 0 0,0 1 0 0 0,0 0 0 0 0,1 0 0 0 0,0 0 0 0 0,-1-1 1 0 0,1 1-1 0 0,1 1-48 0 0,-2-5 1 0 0,1 4-14 0 0,0 0 1 0 0,1 0-1 0 0,-1 0 1 0 0,1 0-1 0 0,0 0 1 0 0,0-1-1 0 0,0 1 1 0 0,1-1-1 0 0,-1 0 1 0 0,1 1-1 0 0,0-1 1 0 0,0 0-1 0 0,1 0 13 0 0,-1 1 20 0 0,1-1 0 0 0,0-1 0 0 0,0 1 1 0 0,0 0-1 0 0,0-1 0 0 0,1 0 0 0 0,-1 0 0 0 0,0 0 0 0 0,1 0 0 0 0,0-1 0 0 0,-1 0 0 0 0,1 0 0 0 0,0 0 1 0 0,4 0-21 0 0,7 0 31 0 0,0-2 0 0 0,0 0 1 0 0,0 0-1 0 0,0-2 1 0 0,-1 0-1 0 0,1-1 0 0 0,-1 0 1 0 0,0-1-1 0 0,0-1-31 0 0,5-1 47 0 0,-15 6-29 0 0,1-1 0 0 0,-1 0 0 0 0,0 0 0 0 0,3-3-18 0 0,-6 4 7 0 0,-1 1 0 0 0,0-1 0 0 0,0 0 0 0 0,1-1 1 0 0,-1 1-1 0 0,0 0 0 0 0,0 0 0 0 0,0 0 0 0 0,0-1 0 0 0,0 1 0 0 0,0 0 0 0 0,-1-1 1 0 0,1 1-1 0 0,0-1 0 0 0,-1 1 0 0 0,1-1 0 0 0,0-1-7 0 0,-1 1 4 0 0,1-2 25 0 0,0 0 0 0 0,0-1 0 0 0,0 1 0 0 0,-1 0 0 0 0,0-1 0 0 0,0-2-29 0 0,0 5 9 0 0,-1 0-1 0 0,1 0 1 0 0,-1 0 0 0 0,1 0 0 0 0,-1 0-1 0 0,0 0 1 0 0,0 0 0 0 0,0 1 0 0 0,0-1 0 0 0,-1 0-1 0 0,1 1 1 0 0,0-1 0 0 0,-1 0 0 0 0,1 1-1 0 0,-2-1-8 0 0,-5-5-88 0 0,0 0 0 0 0,0 1 0 0 0,0 0 0 0 0,-1 0 0 0 0,0 1 1 0 0,0 0-1 0 0,-1 1 0 0 0,1 0 0 0 0,-1 1 0 0 0,-3-1 88 0 0,-15-7-341 0 0,22 8 258 0 0,-1 0 0 0 0,1 0 0 0 0,-1 1-1 0 0,-2 0 84 0 0,0 0-427 0 0,1 0 0 0 0,-1 0 0 0 0,0-1 0 0 0,1 0 0 0 0,0-1 0 0 0,-5-2 427 0 0,8 1-4652 0 0</inkml:trace>
  <inkml:trace contextRef="#ctx0" brushRef="#br0" timeOffset="1453.283">1114 189 7368 0 0,'0'0'568'0'0,"3"6"-352"0"0,9 15 1561 0 0,1 0 1 0 0,4 2-1778 0 0,-6-7 59 0 0,-9-12 49 0 0,0-1-1 0 0,0 1 0 0 0,-1 0 0 0 0,1 0 1 0 0,-1 0-1 0 0,0 1-107 0 0,5 14 486 0 0,-4-16-308 0 0,-1 0 1 0 0,0 1 0 0 0,0-1-1 0 0,0 0 1 0 0,0 1 0 0 0,-1 2-179 0 0,3 10 312 0 0,0-6 37 0 0,-2 0 1 0 0,1 0 0 0 0,-1 8-350 0 0,2 16 771 0 0,-2-33-746 0 0,-1 1 0 0 0,0-1 1 0 0,-1 1-1 0 0,1-1 1 0 0,0 1-1 0 0,0-1 1 0 0,-1 1-1 0 0,1-1 1 0 0,0 0-1 0 0,-1 1 1 0 0,0-1-1 0 0,1 1 1 0 0,-1-1-1 0 0,0 0 1 0 0,0 1-26 0 0,0-1 31 0 0,0 1 1 0 0,1 0-1 0 0,-1-1 0 0 0,0 1 1 0 0,0 0-1 0 0,1 0 0 0 0,-1 0 1 0 0,1 0-1 0 0,0 0 0 0 0,-1 1-31 0 0,1-2 13 0 0,1 0 0 0 0,-2 0 1 0 0,1 0-1 0 0,0 0 0 0 0,0 0 0 0 0,0 0 0 0 0,0 0 0 0 0,-1 0 0 0 0,1 0 0 0 0,0 0 0 0 0,-1 0 0 0 0,1 0 0 0 0,-1 0 0 0 0,1 0 0 0 0,-1 0 0 0 0,0 0 0 0 0,1 0 0 0 0,-1 0 0 0 0,0-1 0 0 0,0 1 0 0 0,1 0 0 0 0,-2 0-13 0 0,-1 0 37 0 0,1 1 0 0 0,-1-1 1 0 0,1 0-1 0 0,-1 0 1 0 0,0 0-1 0 0,0-1 0 0 0,0 1-37 0 0,-14 4 296 0 0,15-5-274 0 0,1 0-1 0 0,-1 0 0 0 0,1 0 1 0 0,0-1-1 0 0,-1 1 0 0 0,1-1 1 0 0,0 1-1 0 0,-1-1 0 0 0,1 1 0 0 0,0-1 1 0 0,0 0-1 0 0,-1 1 0 0 0,1-1 1 0 0,-1-1-22 0 0,2 2 5 0 0,0 0-4 0 0,-1 0-1 0 0,1 0 0 0 0,-1-1 1 0 0,1 1-1 0 0,0 0 0 0 0,-1 0 0 0 0,1 0 1 0 0,-1-1-1 0 0,1 1 0 0 0,0 0 0 0 0,-1-1 1 0 0,1 1-1 0 0,0 0 0 0 0,-1-1 1 0 0,1 1-1 0 0,0 0 0 0 0,0-1 0 0 0,-1 1 1 0 0,1-1-1 0 0,0 1 0 0 0,0-1 0 0 0,0 1 1 0 0,0 0-1 0 0,-1-1 0 0 0,1 1 1 0 0,0-1-1 0 0,0 1 0 0 0,0-1 0 0 0,0 1 1 0 0,0-1-1 0 0,0 1 0 0 0,0-1 0 0 0,0 1 1 0 0,0 0-1 0 0,0-1 0 0 0,1 1 1 0 0,-1-1-1 0 0,0 1 0 0 0,0-1 7 0 0,0-4 17 0 0,0 1 0 0 0,0-1-1 0 0,1 0 1 0 0,-1 1 0 0 0,1 0 0 0 0,0-1 0 0 0,0 1 0 0 0,1-1 0 0 0,-1 1 0 0 0,1 0 0 0 0,0 0-1 0 0,0-1-23 0 0,0 2 0 0 0,-1 0 0 0 0,0 0 0 0 0,0-1 0 0 0,0 1 0 0 0,0 0 0 0 0,-1-1 0 0 0,1-2 0 0 0,-1 2 0 0 0,0 1 0 0 0,1-1 0 0 0,0 0 0 0 0,0 1 0 0 0,0-1 0 0 0,0 1 0 0 0,1-1 0 0 0,5-8-52 0 0,0 0-1 0 0,6-7 53 0 0,6-7-100 0 0,-15 19 98 0 0,1 0 0 0 0,0 0 0 0 0,0 0 0 0 0,1 1-1 0 0,2-3 3 0 0,3-6 0 0 0,-10 13 0 0 0,0 1 0 0 0,0-1 0 0 0,0 1 0 0 0,0-1 0 0 0,0 1 0 0 0,0-1 0 0 0,0 1 0 0 0,0-1 0 0 0,1 1 0 0 0,1-1 0 0 0,30-22-146 0 0,-27 22 94 0 0,-1 0 1 0 0,0 1 0 0 0,1-1 0 0 0,-1 1-1 0 0,1 0 1 0 0,0 0 0 0 0,-1 1-1 0 0,1-1 1 0 0,0 1 51 0 0,5 0-16 0 0,-5-1-7 0 0,0 1 0 0 0,0 1 0 0 0,0-1 0 0 0,0 1-1 0 0,0 0 1 0 0,0 1 0 0 0,0-1 0 0 0,0 1 0 0 0,-1 0-1 0 0,5 2 24 0 0,-8-3-27 0 0,0 1 0 0 0,0-1 0 0 0,0 1 0 0 0,0-1-1 0 0,-1 1 1 0 0,1 0 0 0 0,0 0 0 0 0,1 1 27 0 0,1 2-7 0 0,-1-2 8 0 0,-2-2 0 0 0,0 0-1 0 0,1 0 1 0 0,-1 0-1 0 0,0 0 1 0 0,0 1-1 0 0,1-1 1 0 0,-1 1-1 0 0,0-1 1 0 0,0 1-1 0 0,-1-1 1 0 0,1 1 0 0 0,0-1-1 0 0,0 1 1 0 0,-1 0-1 0 0,1-1 1 0 0,-1 1-1 0 0,0 0 1 0 0,1 0-1 0 0,-1 1 0 0 0,0-1 16 0 0,0 0-1 0 0,0 1 0 0 0,0-1 1 0 0,0 0-1 0 0,1 0 0 0 0,-1 0 1 0 0,1 0-1 0 0,-1 1 0 0 0,1-1 1 0 0,0 0-1 0 0,0 0 1 0 0,0 0-1 0 0,0 0 0 0 0,0-1 1 0 0,0 1-1 0 0,0 0 0 0 0,1 0 1 0 0,-1-1-1 0 0,1 1 1 0 0,-1-1-1 0 0,2 2-15 0 0,-1-2 13 0 0,0 1-1 0 0,0 1 1 0 0,0-1 0 0 0,-1 0-1 0 0,1 0 1 0 0,-1 1 0 0 0,1-1-1 0 0,-1 1 1 0 0,0-1 0 0 0,0 1-1 0 0,0 0 1 0 0,0-1-1 0 0,0 1 1 0 0,-1 0 0 0 0,1 0-1 0 0,-1 1-12 0 0,4 140-58 0 0,-4-143-154 0 0,0-1-38 0 0,0 0-704 0 0,0 0-2970 0 0,0 0-1277 0 0</inkml:trace>
  <inkml:trace contextRef="#ctx0" brushRef="#br0" timeOffset="1799.916">1652 263 5984 0 0,'9'-1'35'0'0,"3"0"410"0"0,-12 1-421 0 0,0 0 1 0 0,0 0 0 0 0,0 0-1 0 0,0 0 1 0 0,1 0 0 0 0,-1 0-1 0 0,0 0 1 0 0,0 0 0 0 0,0 0-1 0 0,0 0 1 0 0,0 0 0 0 0,0 1-1 0 0,0-1 1 0 0,0 0 0 0 0,1 0-1 0 0,-1 0 1 0 0,0 0 0 0 0,0 0-1 0 0,0 0 1 0 0,0 0 0 0 0,0 1-1 0 0,0-1 1 0 0,0 0 0 0 0,0 0-1 0 0,0 0 1 0 0,0 0 0 0 0,0 0-1 0 0,0 0 1 0 0,0 1 0 0 0,0-1-1 0 0,0 0 1 0 0,0 0 0 0 0,0 0-1 0 0,0 0 1 0 0,0 0 0 0 0,0 0-1 0 0,0 1 1 0 0,0-1 0 0 0,0 0-1 0 0,0 0 1 0 0,0 0 0 0 0,0 0-1 0 0,0 0 1 0 0,0 0 0 0 0,0 1-1 0 0,0-1 1 0 0,0 0 0 0 0,0 0-1 0 0,-1 0 1 0 0,1 0 0 0 0,0 0-1 0 0,0 0 1 0 0,0 0 0 0 0,0 0-1 0 0,0 1 1 0 0,0-1 0 0 0,0 0-1 0 0,-1 0-24 0 0,1 0 75 0 0,0 0-1 0 0,0 1 0 0 0,0-1 1 0 0,0 0-1 0 0,0 1 0 0 0,0-1 1 0 0,0 0-1 0 0,0 1 0 0 0,0-1 1 0 0,0 1-1 0 0,0-1 0 0 0,0 0 1 0 0,0 1-1 0 0,0-1 0 0 0,0 0 1 0 0,0 1-1 0 0,0-1 0 0 0,0 0 0 0 0,1 1 1 0 0,-1-1-1 0 0,0 0 0 0 0,0 1 1 0 0,0-1-1 0 0,1 0 0 0 0,-1 0 1 0 0,0 1-1 0 0,0-1 0 0 0,1 0 1 0 0,-1 0-1 0 0,0 1 0 0 0,0-1-74 0 0,12 9 1420 0 0,-9-7-852 0 0,-2-2-498 0 0,-1 1 1 0 0,1-1-1 0 0,0 1 0 0 0,0-1 0 0 0,0 1 0 0 0,0 0 0 0 0,-1 0 0 0 0,1-1 0 0 0,0 1 1 0 0,0 0-1 0 0,-1 0 0 0 0,1 0 0 0 0,-1 0 0 0 0,1 0 0 0 0,-1 0 0 0 0,1 0 0 0 0,-1 0 0 0 0,0 0 1 0 0,1 0-1 0 0,-1 0 0 0 0,0 0 0 0 0,0 0 0 0 0,0 0 0 0 0,0 0 0 0 0,0 0 0 0 0,0 0 1 0 0,0 0-71 0 0,0 0 44 0 0,1 0 0 0 0,-1 0 1 0 0,0 0-1 0 0,0 0 0 0 0,1 0 1 0 0,-1 0-1 0 0,1 0 0 0 0,-1 0 1 0 0,1 0-1 0 0,-1 0 0 0 0,1-1 1 0 0,0 1-1 0 0,-1 0 0 0 0,1 0 1 0 0,0-1-1 0 0,0 1 0 0 0,0 0 1 0 0,0 0-45 0 0,0-1 24 0 0,-1 0 0 0 0,1 1 0 0 0,-1-1 0 0 0,1 1 0 0 0,0-1 0 0 0,-1 1 0 0 0,1-1 0 0 0,-1 1 0 0 0,0-1 0 0 0,1 1 0 0 0,-1 0 0 0 0,1-1 0 0 0,-1 1 0 0 0,0 0 0 0 0,1-1 0 0 0,-1 1 0 0 0,0 0 0 0 0,0-1 0 0 0,0 1 0 0 0,1 0 0 0 0,-1-1 0 0 0,0 1 0 0 0,0 0-24 0 0,-4 5 300 0 0,4-5-272 0 0,-1-1 1 0 0,1 1-1 0 0,0 0 0 0 0,-1-1 1 0 0,1 1-1 0 0,0-1 0 0 0,-1 1 1 0 0,1 0-1 0 0,0-1 0 0 0,0 1 1 0 0,-1 0-1 0 0,1-1 0 0 0,0 1 1 0 0,0 0-1 0 0,0 0 0 0 0,0-1 1 0 0,0 1-1 0 0,0 0 1 0 0,0-1-1 0 0,0 2-28 0 0,2 11 438 0 0,-1-9-236 0 0,0-1-1 0 0,-1 1 1 0 0,1 0-1 0 0,-1 0 1 0 0,0-1-1 0 0,0 1 1 0 0,0 0 0 0 0,-1 0-1 0 0,1-1 1 0 0,-1 1-1 0 0,0 0 1 0 0,0-1-1 0 0,-1 1-201 0 0,-5 33-44 0 0,3-31 73 0 0,4-6-22 0 0,0 0 0 0 0,-1 1 1 0 0,1-1-1 0 0,0 1 0 0 0,-1-1 1 0 0,1 0-1 0 0,0 1 0 0 0,0-1 1 0 0,0 1-1 0 0,-1-1 0 0 0,1 1 1 0 0,0-1-1 0 0,0 1 0 0 0,0-1 1 0 0,0 1-1 0 0,0-1 0 0 0,0 1 1 0 0,0 0-1 0 0,0-1 0 0 0,0 1 0 0 0,0-1 1 0 0,0 1-1 0 0,0-1 0 0 0,0 1 1 0 0,0-1-1 0 0,0 1 0 0 0,1-1 1 0 0,-1 1-1 0 0,0-1 0 0 0,0 1 1 0 0,1-1-1 0 0,-1 0 0 0 0,0 1 1 0 0,1-1-1 0 0,-1 1 0 0 0,0-1 1 0 0,1 0-1 0 0,-1 1 0 0 0,0-1 1 0 0,1 0-8 0 0,-1 1 13 0 0,1-1 0 0 0,-1 1 0 0 0,1 0 1 0 0,-1-1-1 0 0,0 1 0 0 0,1-1 0 0 0,-1 1 1 0 0,0 0-1 0 0,0-1 0 0 0,1 1 0 0 0,-1-1 1 0 0,0 1-1 0 0,0 0 0 0 0,0-1 0 0 0,0 1 1 0 0,0 0-1 0 0,0-1 0 0 0,0 1 0 0 0,0 0 0 0 0,0-1 1 0 0,0 1-1 0 0,0 0-13 0 0,1 11 211 0 0,5-6-111 0 0,3-2-80 0 0,-4 0-144 0 0,-4-3-48 0 0,-3-3 4 0 0,1 1-168 0 0,1 1-705 0 0,3-6-1712 0 0,-6 1 1332 0 0</inkml:trace>
  <inkml:trace contextRef="#ctx0" brushRef="#br0" timeOffset="2082.412">1780 195 6448 0 0,'-8'-7'141'0'0,"6"5"-51"0"0,-1 0 1 0 0,1 0 0 0 0,-1 0 0 0 0,0 0-1 0 0,0 0 1 0 0,-3 0-91 0 0,-8-11 287 0 0,9 11-22 0 0,4 2-153 0 0,1 0-1 0 0,0 0 0 0 0,0 0 0 0 0,-1 0 1 0 0,1 0-1 0 0,0 0 0 0 0,-1 0 0 0 0,1 0 1 0 0,0 0-1 0 0,-1 0 0 0 0,1 0 0 0 0,0 0 1 0 0,0 0-1 0 0,-1 0 0 0 0,1 0 0 0 0,0 0 0 0 0,0-1 1 0 0,-1 1-1 0 0,1 0 0 0 0,0 0 0 0 0,0 0 1 0 0,-1 0-1 0 0,1-1 0 0 0,0 1 0 0 0,0 0 1 0 0,0 0-1 0 0,-1-1 0 0 0,1 1 0 0 0,0 0 1 0 0,0 0-1 0 0,0-1 0 0 0,0 1 0 0 0,0 0 0 0 0,0 0 1 0 0,0-1-1 0 0,-1 1 0 0 0,1 0 0 0 0,0-1 1 0 0,0 1-1 0 0,0 0 0 0 0,0-1 0 0 0,0 1 1 0 0,0 0-1 0 0,0 0 0 0 0,0-1 0 0 0,1 1-111 0 0,-13-5 2763 0 0,8 3-1790 0 0,7 0-646 0 0,8 1 179 0 0,-10 1-528 0 0,-1 0 0 0 0,1 0-1 0 0,0 0 1 0 0,-1 0 0 0 0,1 0-1 0 0,0 0 1 0 0,-1 0-1 0 0,1 0 1 0 0,0 0 0 0 0,-1 0-1 0 0,1 0 1 0 0,-1 0-1 0 0,1 1 1 0 0,0-1 0 0 0,-1 0-1 0 0,1 0 1 0 0,-1 1-1 0 0,1-1 1 0 0,0 0 0 0 0,-1 1-1 0 0,1-1 1 0 0,-1 1-1 0 0,1-1 1 0 0,-1 0 0 0 0,0 1-1 0 0,1-1 1 0 0,-1 1-1 0 0,1 0 24 0 0,0 1-193 0 0,6 5-1779 0 0,-14-3 949 0 0</inkml:trace>
  <inkml:trace contextRef="#ctx0" brushRef="#br0" timeOffset="2347.327">1838 233 11920 0 0,'-7'0'389'0'0,"7"0"-174"0"0,31 0 485 0 0,11-6-700 0 0,-24 2 26 0 0,16-1 10 0 0,-23 5-34 0 0,-3-1 29 0 0,-1 0 1 0 0,1-1 0 0 0,-1 0 0 0 0,0 0 0 0 0,7-4-32 0 0,17-4 763 0 0,0 1 196 0 0,-21 5-773 0 0,0 1 0 0 0,0 1 1 0 0,3 0-187 0 0,1-3 89 0 0,-12 5-107 0 0,-1-1 0 0 0,1 0 1 0 0,0 1-1 0 0,0-1 0 0 0,-1 1 0 0 0,1-1 0 0 0,0 1 0 0 0,0 0 0 0 0,1 0 18 0 0,31 0 0 0 0,-1 2 0 0 0,24 4 0 0 0,-55-5 161 0 0,-2-1-155 0 0,1 0-1 0 0,0 0 1 0 0,-1 1 0 0 0,1-1 0 0 0,0 0-1 0 0,-1 1 1 0 0,1-1 0 0 0,-1 1 0 0 0,1-1 0 0 0,-1 1-1 0 0,1-1 1 0 0,-1 1 0 0 0,1-1 0 0 0,-1 1-1 0 0,1 0 1 0 0,-1-1 0 0 0,0 1 0 0 0,1 0-1 0 0,-1-1 1 0 0,0 1 0 0 0,0 0 0 0 0,1-1-1 0 0,-1 1 1 0 0,0 0 0 0 0,0-1 0 0 0,0 1 0 0 0,0 0-1 0 0,0-1 1 0 0,0 1 0 0 0,0 0 0 0 0,0 0-1 0 0,0-1 1 0 0,0 1 0 0 0,0 0 0 0 0,-1-1-1 0 0,1 1 1 0 0,0 0 0 0 0,-1-1 0 0 0,1 1 0 0 0,0 0-6 0 0,-6 5 43 0 0,1 0 0 0 0,-1 0 0 0 0,0 0 0 0 0,0-1 0 0 0,-1 0 0 0 0,0 0 0 0 0,0 0 0 0 0,-4 1-43 0 0,-15 11 109 0 0,2-1-37 0 0,9-10-63 0 0,11-4-9 0 0,0-1 0 0 0,1 0 0 0 0,-1 1 0 0 0,1-1 1 0 0,0 1-1 0 0,0 0 0 0 0,-1 0 0 0 0,1 1 0 0 0,1-1 0 0 0,-1 1 0 0 0,0-1 0 0 0,0 1 1 0 0,0 1-1 0 0,-4 5 0 0 0,-1 0 0 0 0,-1 0-1 0 0,1-1 1 0 0,-1 0 0 0 0,-5 3 0 0 0,13-11 0 0 0,1 1 0 0 0,-1-1 0 0 0,0 1 0 0 0,1-1 0 0 0,-1 1 0 0 0,0-1 0 0 0,1 1 0 0 0,-1 0 0 0 0,1-1 0 0 0,-1 1 0 0 0,1 0 0 0 0,-1 0 0 0 0,1-1 0 0 0,0 1 0 0 0,-1 0 0 0 0,1 0 0 0 0,0-1 0 0 0,0 1 0 0 0,-1 0 0 0 0,1 0 0 0 0,0 0 0 0 0,0 0 0 0 0,0-1 0 0 0,0 1 0 0 0,0 0 0 0 0,0 1 0 0 0,0 1 0 0 0,0-2 0 0 0,0 0 0 0 0,-1 0 0 0 0,1 0 0 0 0,-1 0 0 0 0,1 0 0 0 0,-1 0 0 0 0,1 0 0 0 0,-1-1 0 0 0,1 1 0 0 0,-1 0 0 0 0,0 0 0 0 0,1-1 0 0 0,-1 1 0 0 0,0-1 0 0 0,0 1 0 0 0,0 0 0 0 0,0-1 0 0 0,1 0 0 0 0,-1 1 0 0 0,0-1 0 0 0,0 1 0 0 0,0-1 0 0 0,0 0 0 0 0,0 0 0 0 0,0 1 0 0 0,-1-1 0 0 0,-1 1 0 0 0,2-1 1 0 0,0 1-1 0 0,0-1 1 0 0,0 1-1 0 0,0-1 1 0 0,0 1-1 0 0,1 0 1 0 0,-1-1-1 0 0,0 1 0 0 0,0 0 1 0 0,1 0-1 0 0,-1-1 1 0 0,0 1-1 0 0,1 0 1 0 0,-1 0-1 0 0,1 0 0 0 0,-1 0 1 0 0,1 0-1 0 0,-1 0 7 0 0,1 0-1 0 0,-1 0 1 0 0,0 0-1 0 0,1 1 1 0 0,-1-1-1 0 0,0 0 1 0 0,0 0 0 0 0,0 0-1 0 0,0 0 1 0 0,-1 0-7 0 0,-8 5 33 0 0,9-6-19 0 0,0 1 0 0 0,0 0 0 0 0,0-1-1 0 0,0 1 1 0 0,0 0 0 0 0,0-1 0 0 0,-1 1-1 0 0,2 0 1 0 0,-1 0 0 0 0,0 0 0 0 0,0 0-1 0 0,0 0 1 0 0,0 0 0 0 0,1 0 0 0 0,-1 0-1 0 0,0 1 1 0 0,1-1 0 0 0,-1 0-1 0 0,1 1-13 0 0,-1-2 12 0 0,1 1 0 0 0,0 0 0 0 0,-1-1 0 0 0,1 1 0 0 0,-1 0 0 0 0,1-1-1 0 0,-1 1 1 0 0,1-1 0 0 0,-1 1 0 0 0,1-1 0 0 0,-1 1 0 0 0,0-1-1 0 0,1 1 1 0 0,-1-1 0 0 0,0 0 0 0 0,1 1 0 0 0,-1-1-12 0 0,-3 2 82 0 0,4-2-77 0 0,0 0-1 0 0,0 0 1 0 0,0 0-1 0 0,0 1 1 0 0,0-1-1 0 0,0 0 1 0 0,0 0-1 0 0,0 0 0 0 0,0 0 1 0 0,0 0-1 0 0,0 0 1 0 0,-1 0-1 0 0,1 0 1 0 0,0 0-1 0 0,0 0 0 0 0,0 0 1 0 0,0 1-1 0 0,0-1 1 0 0,0 0-1 0 0,0 0 1 0 0,0 0-1 0 0,0 0 0 0 0,0 0 1 0 0,0 0-1 0 0,0 0 1 0 0,0 0-1 0 0,0 0 1 0 0,1 0-1 0 0,-1 0 1 0 0,0 1-1 0 0,0-1 0 0 0,0 0 1 0 0,0 0-1 0 0,0 0 1 0 0,0 0-1 0 0,0 0 1 0 0,0 0-1 0 0,0 0 0 0 0,0 0 1 0 0,0 0-1 0 0,0 0 1 0 0,0 0-1 0 0,0 0 1 0 0,0 0-1 0 0,0 0 0 0 0,1 0 1 0 0,-1 0-1 0 0,0 0 1 0 0,0 1-1 0 0,0-1 1 0 0,0 0-1 0 0,0 0 1 0 0,0 0-1 0 0,0 0 0 0 0,0 0 1 0 0,0 0-1 0 0,0 0 1 0 0,0 0-1 0 0,1 0 1 0 0,-1 0-5 0 0,9 2 174 0 0,0 0-22 0 0,-9-2-149 0 0,0 0 0 0 0,0 0 0 0 0,0 0 0 0 0,0 0 0 0 0,0 0 0 0 0,0 0 0 0 0,0 0 0 0 0,-1 0 0 0 0,1 0 0 0 0,0 0 0 0 0,0 0 0 0 0,0 0-1 0 0,0 0 1 0 0,0 0 0 0 0,0 0 0 0 0,0 0 0 0 0,0 0 0 0 0,0 0 0 0 0,0 0 0 0 0,0 0 0 0 0,0 0 0 0 0,-1 0 0 0 0,1 0 0 0 0,0 1 0 0 0,0-1 0 0 0,0 0 0 0 0,0 0 0 0 0,0 0 0 0 0,0 0-1 0 0,0 0 1 0 0,0 0 0 0 0,0 0 0 0 0,0 0 0 0 0,0 0 0 0 0,0 0 0 0 0,0 0 0 0 0,0 0 0 0 0,0 0 0 0 0,0 1 0 0 0,0-1 0 0 0,0 0 0 0 0,0 0 0 0 0,0 0 0 0 0,0 0 0 0 0,0 0 0 0 0,0 0-1 0 0,0 0 1 0 0,0 0 0 0 0,0 0 0 0 0,0 0 0 0 0,0 0 0 0 0,0 0 0 0 0,0 1 0 0 0,0-1 0 0 0,0 0 0 0 0,0 0 0 0 0,0 0 0 0 0,0 0 0 0 0,0 0 0 0 0,0 0 0 0 0,0 0 0 0 0,1 0 0 0 0,-1 0-1 0 0,0 0 1 0 0,0 0-3 0 0,10 5 156 0 0,18-3-61 0 0,-24-2-74 0 0,1 0 0 0 0,-1 1 0 0 0,1-1 1 0 0,-1 1-1 0 0,1 0 0 0 0,-1 0 0 0 0,0 0 0 0 0,1 0-21 0 0,2 2 18 0 0,1-1-1 0 0,-1-1 0 0 0,1 1 1 0 0,0-1-1 0 0,0-1 0 0 0,6 1-17 0 0,-2-1 30 0 0,-1 1-1 0 0,1 0 0 0 0,5 2-29 0 0,-8 0 1 0 0,-4-2 11 0 0,0 0 0 0 0,0 0-1 0 0,0-1 1 0 0,1 1 0 0 0,-1-1-1 0 0,0 0 1 0 0,2-1-12 0 0,56 1 77 0 0,-29-4 169 0 0,-17 2-972 0 0,11-2-3672 0 0,-6-1-1571 0 0</inkml:trace>
  <inkml:trace contextRef="#ctx0" brushRef="#br0" timeOffset="2867.45">2858 267 13104 0 0,'0'0'297'0'0,"-5"-7"826"0"0,4 4-1097 0 0,-1 1 0 0 0,0 0 0 0 0,0 0 1 0 0,0 0-1 0 0,-1 0 0 0 0,1 0 1 0 0,0 0-1 0 0,-1 1 0 0 0,0-1 1 0 0,1 1-1 0 0,-1-1 0 0 0,0 1 0 0 0,1 0 1 0 0,-1 0-1 0 0,0 0 0 0 0,0 1 1 0 0,0-1-1 0 0,0 1 0 0 0,-2-1-26 0 0,-10 0 94 0 0,1 1-1 0 0,-1 0 1 0 0,-8 1-94 0 0,23-1 0 0 0,-8 0 146 0 0,0 1 1 0 0,1 0-1 0 0,-1 0 0 0 0,0 0 1 0 0,1 1-1 0 0,-1 0 0 0 0,1 1 1 0 0,-1-1-1 0 0,1 1 0 0 0,-4 3-146 0 0,-21 8 551 0 0,24-11-540 0 0,0 0-1 0 0,1 0 1 0 0,-1 1 0 0 0,0 1-11 0 0,5-4 21 0 0,1 1 0 0 0,0 0 1 0 0,-1 0-1 0 0,1 0 1 0 0,0 0-1 0 0,0 0 1 0 0,1 0-1 0 0,-1 0 1 0 0,0 1-1 0 0,1-1 0 0 0,-1 1 1 0 0,1-1-1 0 0,0 1 1 0 0,-1 0-22 0 0,-27 92 1038 0 0,27-91-1028 0 0,1 0 0 0 0,0 1 0 0 0,1-1 0 0 0,-1 1 0 0 0,1-1 0 0 0,0 1 0 0 0,0 0 0 0 0,0-1 0 0 0,1 1 0 0 0,-1-1 0 0 0,1 1 0 0 0,1 0-10 0 0,-2-4 9 0 0,0 0 1 0 0,1 0-1 0 0,-1 1 1 0 0,1-1-1 0 0,-1 0 0 0 0,1 1 1 0 0,0-1-1 0 0,-1 0 1 0 0,1 0-1 0 0,0 0 0 0 0,0 0 1 0 0,0 0-1 0 0,0 0 1 0 0,0 0-1 0 0,0 0 1 0 0,0 0-1 0 0,0-1 0 0 0,1 1 1 0 0,-1 0-1 0 0,0-1 1 0 0,0 1-1 0 0,1 0 0 0 0,-1-1 1 0 0,0 0-1 0 0,0 1 1 0 0,1-1-1 0 0,-1 0 0 0 0,1 0 1 0 0,-1 0-1 0 0,0 0 1 0 0,1 0-1 0 0,-1 0 1 0 0,0 0-1 0 0,1 0 0 0 0,-1 0 1 0 0,1-1-1 0 0,-1 1 1 0 0,0 0-1 0 0,0-1 0 0 0,1 1-9 0 0,21-7 42 0 0,-3 1 1 0 0,-1 0 0 0 0,0-2-43 0 0,-13 5-9 0 0,0 0 1 0 0,0 0-1 0 0,0 0 1 0 0,-1-1 0 0 0,1 0-1 0 0,-1 0 1 0 0,0-1-1 0 0,0 0 9 0 0,20-17-197 0 0,-20 18 59 0 0,0 0-1 0 0,0-1 1 0 0,0 1 0 0 0,-1-1-1 0 0,1 0 1 0 0,-1 0 0 0 0,0 0-1 0 0,1-3 139 0 0,-1 0-134 0 0,1 1-1 0 0,0 0 1 0 0,0 0-1 0 0,1 0 135 0 0,-1 2-12 0 0,-1 0 0 0 0,0 0 0 0 0,0-1 0 0 0,-1 0 0 0 0,0 1 0 0 0,2-6 12 0 0,-3 9-2 0 0,-1 0 0 0 0,0-1 0 0 0,0 1 0 0 0,1 0 1 0 0,-1 0-1 0 0,1 0 0 0 0,0 0 0 0 0,-1 0 0 0 0,1 0 2 0 0,9-12 57 0 0,-10 9-68 0 0,-1 4-90 0 0,10 7-81 0 0,-8-4 198 0 0,-1 0 0 0 0,1 0 0 0 0,0 0-1 0 0,-1 1 1 0 0,0-1 0 0 0,1 0 0 0 0,-1 0-1 0 0,0 1 1 0 0,0-1 0 0 0,0 1 0 0 0,-1-1-1 0 0,1 1 1 0 0,0-1 0 0 0,-1 1 0 0 0,0 0-1 0 0,0 2-15 0 0,1 7 28 0 0,-2 0-1 0 0,1 0 0 0 0,-2 2-27 0 0,2-10-2 0 0,2 70 920 0 0,-2-65-782 0 0,-1 1 1 0 0,2-1 0 0 0,-1 1-1 0 0,1-1 1 0 0,1 0-1 0 0,0 0 1 0 0,1 5-137 0 0,-2-10 6 0 0,1 0-1 0 0,-1 1 1 0 0,1-1 0 0 0,0 0-1 0 0,0 0 1 0 0,0 0 0 0 0,1 0-1 0 0,-1 0 1 0 0,1 0 0 0 0,0-1-1 0 0,0 1 1 0 0,0-1-1 0 0,1 0 1 0 0,-1 0 0 0 0,1 0-1 0 0,0 0-5 0 0,-2-2-19 0 0,0 0 0 0 0,0-1 0 0 0,0 1 0 0 0,0-1 0 0 0,0 1 0 0 0,0-1 0 0 0,0 0 0 0 0,0 1 0 0 0,0-1 0 0 0,0 0 0 0 0,0-1 0 0 0,1 1-1 0 0,-1 0 1 0 0,0 0 0 0 0,0-1 0 0 0,0 0 0 0 0,0 1 0 0 0,0-1 0 0 0,-1 0 0 0 0,1 0 0 0 0,0 0 0 0 0,0 0 0 0 0,0 0 0 0 0,0-1 19 0 0,2 0-322 0 0,0-1 0 0 0,-1 0 1 0 0,1 0-1 0 0,-1-1 0 0 0,1 1 1 0 0,-1-1-1 0 0,0 1 0 0 0,-1-1 1 0 0,1 0-1 0 0,0-1 322 0 0,4-13-1357 0 0</inkml:trace>
  <inkml:trace contextRef="#ctx0" brushRef="#br0" timeOffset="3186.499">3201 33 13992 0 0,'0'0'638'0'0,"0"0"-8"0"0,0 2-404 0 0,0 134 32 0 0,1-123-135 0 0,0-1 0 0 0,1 1 0 0 0,1-1 0 0 0,2 8-123 0 0,-2-7 215 0 0,0-1 0 0 0,-1 0 0 0 0,0 1-1 0 0,0 8-214 0 0,-2-16 44 0 0,1 1 0 0 0,0-1 0 0 0,0 1-1 0 0,0-1 1 0 0,1 1 0 0 0,0 0-44 0 0,0-1 2 0 0,-1 0-1 0 0,1 0 1 0 0,-1 1-1 0 0,0-1 1 0 0,0 0-1 0 0,-1 1-1 0 0,0-1 210 0 0,1-1 0 0 0,-1 1-1 0 0,1-1 1 0 0,0 1 0 0 0,0-1-1 0 0,1 3-209 0 0,-1-4 190 0 0,-2 5 194 0 0,1-8-517 0 0,0 1 0 0 0,0-1 0 0 0,0 0 0 0 0,0 0 0 0 0,0 0 0 0 0,0 1 0 0 0,0-1 1 0 0,0 0-1 0 0,0 0 0 0 0,0 1 0 0 0,0-1 0 0 0,0 0 0 0 0,0 0 0 0 0,-1 0 0 0 0,1 0 0 0 0,0 1 0 0 0,0-1 0 0 0,0 0 1 0 0,0 0-1 0 0,0 0 0 0 0,0 0 0 0 0,-1 1 0 0 0,1-1 0 0 0,0 0 0 0 0,0 0 0 0 0,0 0 0 0 0,0 0 0 0 0,-1 0 1 0 0,1 0-1 0 0,0 1 0 0 0,0-1 0 0 0,0 0 0 0 0,-1 0 0 0 0,1 0 0 0 0,0 0 0 0 0,-1 0 133 0 0,-10-5-5454 0 0</inkml:trace>
  <inkml:trace contextRef="#ctx0" brushRef="#br0" timeOffset="3469.957">2988 237 13704 0 0,'0'0'41'0'0,"0"0"1"0"0,0 0 0 0 0,0 0 0 0 0,0 0 0 0 0,-1-1 0 0 0,1 1-1 0 0,0 0 1 0 0,0 0 0 0 0,0 0 0 0 0,0 0 0 0 0,0-1 0 0 0,0 1-1 0 0,-1 0 1 0 0,1 0 0 0 0,0 0 0 0 0,0 0 0 0 0,0-1-1 0 0,0 1 1 0 0,0 0 0 0 0,0 0 0 0 0,0 0 0 0 0,0-1 0 0 0,0 1-1 0 0,0 0 1 0 0,0 0 0 0 0,0 0 0 0 0,0-1 0 0 0,0 1 0 0 0,0 0-1 0 0,0 0 1 0 0,0 0 0 0 0,0-1 0 0 0,0 1 0 0 0,0 0 0 0 0,0 0-42 0 0,4-2 24 0 0,-1 0 1 0 0,0 1 0 0 0,1 0 0 0 0,-1 0-1 0 0,1 0 1 0 0,-1 0 0 0 0,1 0 0 0 0,0 1 0 0 0,-1 0-1 0 0,1-1-24 0 0,42 2 443 0 0,-20 0-624 0 0,125-11-104 0 0,-53 7 519 0 0,-78 1-100 0 0,-12 1-153 0 0,-1 1-1 0 0,0-1 1 0 0,1 1 0 0 0,-1 1 0 0 0,3 0 19 0 0,-4-1-93 0 0,-1 0 0 0 0,1 0 0 0 0,-1 0 0 0 0,0-1 0 0 0,5 0 93 0 0,-4 0-224 0 0,-1 0 1 0 0,0 1-1 0 0,1-1 0 0 0,-1 1 0 0 0,5 1 224 0 0,-3-1-378 0 0,-6-1 367 0 0,-1 1-1 0 0,1 0 0 0 0,0 0 1 0 0,-1 0-1 0 0,1 0 0 0 0,0 0 1 0 0,0 0-1 0 0,-1 0 0 0 0,1 0 1 0 0,0 0-1 0 0,0 0 1 0 0,-1 0-1 0 0,1 1 0 0 0,0-1 1 0 0,-1 0-1 0 0,1 1 0 0 0,0-1 1 0 0,-1 0-1 0 0,1 1 0 0 0,-1-1 1 0 0,1 0-1 0 0,0 1 0 0 0,-1 0 12 0 0,1 0-81 0 0,-4 26 226 0 0,2-25-9 0 0,1 1-1 0 0,-1-1 1 0 0,1 1 0 0 0,0-1 0 0 0,0 1-1 0 0,0-1 1 0 0,0 1 0 0 0,0-1 0 0 0,1 2-136 0 0,-1-1 119 0 0,0 0 0 0 0,-1 0 0 0 0,1 0 0 0 0,0-1 0 0 0,-1 1 0 0 0,0 0 0 0 0,0 0 0 0 0,1-1 0 0 0,-2 1 0 0 0,1 0 0 0 0,0-1 0 0 0,0 1 0 0 0,-2 0-119 0 0,1 1 165 0 0,0 0 1 0 0,1-1 0 0 0,-1 1-1 0 0,1 0 1 0 0,0 0 0 0 0,-1 2-166 0 0,1 7 734 0 0,1 1 0 0 0,0 11-734 0 0,1-13 259 0 0,-1-1 1 0 0,-1 0 0 0 0,0 1-1 0 0,-1 5-259 0 0,2-13 13 0 0,-1 0-1 0 0,1 0 0 0 0,0 0 1 0 0,0 0-1 0 0,0 0 0 0 0,1 1 1 0 0,-1-1-1 0 0,1 0 0 0 0,0 0 1 0 0,0 0-1 0 0,1 0 0 0 0,-1 0 1 0 0,1-1-1 0 0,1 4-12 0 0,2 5 571 0 0,-3-8-364 0 0,-2-3-191 0 0,0-1 0 0 0,1 1 0 0 0,-1 0 0 0 0,0 0 0 0 0,1-1 0 0 0,-1 1 0 0 0,1 0 0 0 0,-1-1 0 0 0,0 1 0 0 0,1 0 0 0 0,0-1 0 0 0,-1 1 0 0 0,1-1 0 0 0,-1 1 0 0 0,1-1 0 0 0,0 1 0 0 0,-1-1 0 0 0,1 1 0 0 0,0-1 0 0 0,-1 0 0 0 0,1 1 0 0 0,0-1 0 0 0,0 0-16 0 0,0 1 12 0 0,0 0 0 0 0,0-1 0 0 0,1 1 0 0 0,-1 0 0 0 0,0 0 0 0 0,0 0 1 0 0,-1 0-1 0 0,1 0 0 0 0,0 0 0 0 0,0 0 0 0 0,0 0 0 0 0,-1 0 0 0 0,1 0 0 0 0,0 0 0 0 0,-1 0 0 0 0,1 1 0 0 0,-1-1 0 0 0,1 1-12 0 0,1-2-28 0 0,0-1-1 0 0,0 1 1 0 0,0 0 0 0 0,0-1-1 0 0,0 1 1 0 0,0-1-1 0 0,0 0 1 0 0,0 0-1 0 0,1 0 29 0 0,16-14-2322 0 0,-12 9-1911 0 0,1-2-2011 0 0</inkml:trace>
  <inkml:trace contextRef="#ctx0" brushRef="#br0" timeOffset="3818.633">3645 126 10136 0 0,'0'0'53'0'0,"0"-1"0"0"0,-1 0 1 0 0,1 0-1 0 0,-1 0 0 0 0,1 1 1 0 0,-1-1-1 0 0,0 0 0 0 0,1 1 0 0 0,-1-1 1 0 0,1 1-1 0 0,-1-1 0 0 0,0 0 1 0 0,0 1-1 0 0,1-1 0 0 0,-1 1 1 0 0,0 0-1 0 0,0-1 0 0 0,0 1 1 0 0,0 0-1 0 0,1-1 0 0 0,-1 1 1 0 0,0 0-1 0 0,0 0 0 0 0,0 0 0 0 0,0 0 1 0 0,0 0-1 0 0,0 0-53 0 0,-9 3 3714 0 0,-13 11-1889 0 0,23-14-1770 0 0,0 0 15 0 0,2 15 74 0 0,2 9-4551 0 0,7 17 4407 0 0,-4-25-1600 0 0</inkml:trace>
  <inkml:trace contextRef="#ctx0" brushRef="#br0" timeOffset="4388.253">4127 174 11920 0 0,'6'-7'384'0'0,"-6"7"-372"0"0,0 0 0 0 0,0 0 0 0 0,0 0 0 0 0,0 0 0 0 0,0 0 0 0 0,0 0 0 0 0,0 0 0 0 0,0-1 0 0 0,0 1 0 0 0,0 0 0 0 0,0 0 0 0 0,0 0 0 0 0,0 0 0 0 0,0 0 0 0 0,0 0 0 0 0,0 0 0 0 0,0 0 0 0 0,0 0 0 0 0,0 0 0 0 0,-1-1 0 0 0,1 1 0 0 0,0 0 0 0 0,0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0-12 0 0,-38 6 320 0 0,18-2 9 0 0,0 0 1 0 0,0 1-1 0 0,0 2 1 0 0,1 0 0 0 0,-14 7-330 0 0,13-3 442 0 0,9-5-241 0 0,0 0 0 0 0,1 0 0 0 0,0 1-1 0 0,0 0 1 0 0,0 1-201 0 0,-8 8 349 0 0,13-13-267 0 0,0 0-1 0 0,1 1 1 0 0,0 0-1 0 0,0 0 1 0 0,0 0 0 0 0,0 0-1 0 0,0 1 1 0 0,1 0-1 0 0,0-1 1 0 0,0 1 0 0 0,0 0-1 0 0,0 2-81 0 0,0 2 210 0 0,0-1 1 0 0,-1 1-1 0 0,-3 6-210 0 0,6-13 37 0 0,1 0 1 0 0,-1-1 0 0 0,1 1-1 0 0,0-1 1 0 0,-1 1 0 0 0,1 0-1 0 0,0-1 1 0 0,0 1 0 0 0,0 0-1 0 0,0-1 1 0 0,0 1 0 0 0,0 0-1 0 0,1-1 1 0 0,-1 1 0 0 0,1 0-1 0 0,-1-1 1 0 0,1 1 0 0 0,-1-1-1 0 0,1 1 1 0 0,1 1-38 0 0,-1-1-146 0 0,1 1 1 0 0,0 0-1 0 0,-1-1 0 0 0,1 1 0 0 0,0-1 1 0 0,0 0-1 0 0,1 1 0 0 0,-1-1 1 0 0,0 0-1 0 0,2 0 146 0 0,0 1 51 0 0,-1-1-1 0 0,0 0 1 0 0,1 0 0 0 0,0 0 0 0 0,0 0-1 0 0,-1-1 1 0 0,1 0 0 0 0,0 0 0 0 0,0 0-1 0 0,0 0 1 0 0,0 0 0 0 0,0-1 0 0 0,1 0-1 0 0,1 1-50 0 0,3-2 93 0 0,0 1 0 0 0,0-1 0 0 0,0 0 0 0 0,0-1 0 0 0,0 0 0 0 0,0-1 0 0 0,0 1 0 0 0,-1-2 0 0 0,0 1 0 0 0,1-1 0 0 0,-1 0 0 0 0,6-6-93 0 0,-11 9 0 0 0,-1-1 0 0 0,1 0 0 0 0,-1-1 0 0 0,0 1 0 0 0,0 0 0 0 0,0-1 0 0 0,0 1 0 0 0,0-1 0 0 0,0 1 0 0 0,-1-1 0 0 0,1 0 0 0 0,-1 0 0 0 0,0 0 0 0 0,0 0 0 0 0,1-2 0 0 0,-1 1 0 0 0,1 1 0 0 0,-1-1 0 0 0,1 0 0 0 0,0 1 0 0 0,1-1 0 0 0,-1 1 0 0 0,0 0 0 0 0,1 0 0 0 0,3-3 0 0 0,11-16 0 0 0,-4 0 76 0 0,0 1 0 0 0,14-15-76 0 0,-22 30-20 0 0,0 1 1 0 0,1-1-1 0 0,-1 1 0 0 0,1 0 0 0 0,0 1 0 0 0,1-1 0 0 0,-1 1 0 0 0,1 0 0 0 0,0 1 0 0 0,0 0 0 0 0,0 0 0 0 0,0 0 1 0 0,0 1-1 0 0,1 0 0 0 0,5-1 20 0 0,-10 2-13 0 0,1 1 0 0 0,-1-1 0 0 0,1 1 0 0 0,-1 0 1 0 0,0 0-1 0 0,1 0 0 0 0,-1 0 0 0 0,1 0 0 0 0,-1 1 0 0 0,1 0 1 0 0,-1-1-1 0 0,0 1 0 0 0,0 0 0 0 0,1 1 0 0 0,-1-1 0 0 0,0 1 13 0 0,17 6-80 0 0,-15-7 54 0 0,-1 1 0 0 0,1-1 0 0 0,-1 1-1 0 0,0 1 1 0 0,1-1 0 0 0,1 2 26 0 0,-2-2-84 0 0,-1 1 0 0 0,0-1 0 0 0,0 1 0 0 0,0-1 0 0 0,0 1 0 0 0,0 0 0 0 0,0 0 0 0 0,-1 1 0 0 0,1-1 0 0 0,-1 0 0 0 0,0 1 0 0 0,0-1 0 0 0,0 1 0 0 0,-1 0 0 0 0,2 2 84 0 0,4 10 162 0 0,-5-13-68 0 0,-1 0 1 0 0,1 0-1 0 0,-1 0 1 0 0,0 1-1 0 0,0-1 0 0 0,0 1 1 0 0,0-1-1 0 0,0 3-94 0 0,6 94-116 0 0,-6-91 414 0 0,0-7-276 0 0,-1 0 0 0 0,0-1 0 0 0,0 1-1 0 0,0-1 1 0 0,0 1 0 0 0,0-1 0 0 0,0 1-1 0 0,0 0 1 0 0,-1-1 0 0 0,1 1 0 0 0,-1-1 0 0 0,1 1-1 0 0,-1-1 1 0 0,0 2-22 0 0,1-2 113 0 0,0-1-6 0 0,0 0-10 0 0,0 0 5 0 0,-8-13 276 0 0,6 12-387 0 0,1-1-1 0 0,-1 0 0 0 0,1 0 0 0 0,0 1 1 0 0,0-1-1 0 0,-1 0 0 0 0,1 0 0 0 0,0 0 0 0 0,1 0 1 0 0,-1 0-1 0 0,0-1 0 0 0,1 1 0 0 0,-1 0 1 0 0,1 0-1 0 0,-1 0 0 0 0,1-1 0 0 0,0 1 0 0 0,0 0 10 0 0,-1-16-108 0 0,0 14 107 0 0,1 0-1 0 0,0 0 1 0 0,0 0-1 0 0,0 0 1 0 0,0 0-1 0 0,1 0 1 0 0,-1 0-1 0 0,2-2 2 0 0,-2 6 0 0 0,1-7-2 0 0,1 1 0 0 0,0-1 1 0 0,1 1-1 0 0,0-1 0 0 0,0 1 0 0 0,0 0 0 0 0,0 0 0 0 0,1 0 0 0 0,0 0 0 0 0,1 1 0 0 0,2-3 2 0 0,2-1-51 0 0,-4 3-25 0 0,0 1 0 0 0,1 0 1 0 0,0 0-1 0 0,0 1 0 0 0,0 0 1 0 0,2-1 75 0 0,1 0-112 0 0,-1 0 120 0 0,1 1 0 0 0,1 0 0 0 0,-1 0 0 0 0,0 1 1 0 0,2-1-9 0 0,-8 4 7 0 0,0-1 0 0 0,0 1 1 0 0,0-1-1 0 0,0 1 0 0 0,0 0 0 0 0,0 0 1 0 0,0 1-1 0 0,0-1 0 0 0,0 1 1 0 0,1-1-1 0 0,-1 1 0 0 0,-1 0 0 0 0,1 0 1 0 0,0 0-1 0 0,0 1 0 0 0,0-1 0 0 0,-1 1 1 0 0,3 0-8 0 0,6 6-176 0 0,0 0 0 0 0,-1 0 1 0 0,0 1-1 0 0,0 0 0 0 0,-1 1 1 0 0,0 0-1 0 0,-1 0 0 0 0,0 1 0 0 0,4 7 176 0 0,-8-11 231 0 0,0 0 0 0 0,0 0-1 0 0,-1 0 1 0 0,0 1 0 0 0,0-1-1 0 0,0 5-230 0 0,5 8 470 0 0,-6-17-497 0 0,0 1 0 0 0,-1-1 0 0 0,0 0-1 0 0,1 1 1 0 0,-2 0 0 0 0,2 0 27 0 0,-1 4-77 0 0,0-1-1 0 0,1 1 1 0 0,0-1 0 0 0,0 0-1 0 0,1 1 78 0 0,-2-5-92 0 0,0-1-1 0 0,-1 0 0 0 0,0 1 0 0 0,1-1 0 0 0,-1 1 0 0 0,0-1 0 0 0,0 0 1 0 0,-1 1-1 0 0,1 1 93 0 0,0-2-410 0 0,-1 12-5816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1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45 1840 0 0,'0'-15'160'0'0,"0"12"699"0"0,0 0 0 0 0,-1 0 0 0 0,1 0 1 0 0,-1 0-1 0 0,0 0 0 0 0,0 0 0 0 0,0 0 0 0 0,-1-1-859 0 0,2 3 2229 0 0,0 1-1013 0 0,0 0-448 0 0,0 0-89 0 0,0 0-10 0 0,0 0 43 0 0,0 0 22 0 0,0 0 1 0 0,0 0-39 0 0,0 0-168 0 0,0 0-72 0 0,0 0-9 0 0,0 0-42 0 0,1 24-93 0 0,-1 0-1 0 0,0 0 0 0 0,-2 0 1 0 0,-1 0-1 0 0,-3 10-311 0 0,-5 45 159 0 0,4 1-33 0 0,4-52-52 0 0,-6 25-74 0 0,2-25 27 0 0,-1 3-900 0 0,6-11-2585 0 0,2-18-2757 0 0</inkml:trace>
  <inkml:trace contextRef="#ctx0" brushRef="#br0" timeOffset="1087.481">1 356 9216 0 0,'-1'-1'84'0'0,"1"0"0"0"0,0-1 0 0 0,0 1 0 0 0,0-1-1 0 0,0 1 1 0 0,0-1 0 0 0,1 1 0 0 0,-1 0 0 0 0,0-1 0 0 0,1 1 0 0 0,-1-1 0 0 0,1 1 0 0 0,-1 0 0 0 0,1 0 0 0 0,0-1 0 0 0,-1 1 0 0 0,1 0 0 0 0,0 0 0 0 0,0 0 0 0 0,0 0 0 0 0,0-1-84 0 0,2-1 397 0 0,0 0 1 0 0,0 0-1 0 0,0 0 0 0 0,0 0 1 0 0,0 1-1 0 0,0-1 1 0 0,1 1-398 0 0,39-15 322 0 0,-9 5-177 0 0,54-21 753 0 0,-42 12 28 0 0,14-1-926 0 0,29-13 829 0 0,-67 25-556 0 0,0 2-1 0 0,0 0 1 0 0,1 2 0 0 0,-1 0 0 0 0,15 0-273 0 0,-21 4 53 0 0,0 1 1 0 0,-1 1 0 0 0,1 0 0 0 0,0 2-1 0 0,0 0 1 0 0,0 0 0 0 0,7 3-54 0 0,-12-1 1 0 0,-1 0 0 0 0,0 1 1 0 0,0 0-1 0 0,-1 1 0 0 0,1 0 1 0 0,-1 0-1 0 0,0 1 0 0 0,4 4-1 0 0,-7-6 0 0 0,-1 0 0 0 0,0 1 0 0 0,0-1 0 0 0,-1 1 0 0 0,0 0 0 0 0,1 0 0 0 0,-4-3 0 0 0,1 0 0 0 0,-1-1 0 0 0,1 1 0 0 0,-1 0 0 0 0,0 0 0 0 0,0 0 0 0 0,0 1 0 0 0,0-1 0 0 0,-1 0 0 0 0,1 0 0 0 0,-1 2 0 0 0,1 5 0 0 0,-1-8 10 0 0,1 1-1 0 0,-1 0 0 0 0,0 0 0 0 0,0 0 1 0 0,0 0-1 0 0,0 0 0 0 0,-1-1 0 0 0,1 1 1 0 0,-1 0-1 0 0,0 0 0 0 0,0 0 0 0 0,0-1 1 0 0,0 1-1 0 0,0 0 0 0 0,-1 1-9 0 0,1 3 75 0 0,0-5-19 0 0,-1 2-34 0 0,1-3 37 0 0,5-10 60 0 0,4-5-176 0 0,0 1 1 0 0,1 0 0 0 0,1 0-1 0 0,0 1 1 0 0,1 1 0 0 0,0 0 0 0 0,1 0-1 0 0,0 1 1 0 0,0 1 0 0 0,1 0-1 0 0,0 0 1 0 0,6-1 56 0 0,7-3-56 0 0,0 1 0 0 0,1 2 1 0 0,0 0-1 0 0,0 2 0 0 0,1 1 0 0 0,9 0 56 0 0,-18 3 0 0 0,1 0 27 0 0,0 1 0 0 0,1 1 0 0 0,10 0-27 0 0,16 2 88 0 0,-46 0-29 0 0,-1 0 12 0 0,-1 1 19 0 0,-4 4-55 0 0,0-1 0 0 0,0 0-1 0 0,-1 0 1 0 0,1 0 0 0 0,-1-1-1 0 0,1 0 1 0 0,-1 0 0 0 0,0 0-1 0 0,0-1 1 0 0,-1 0 0 0 0,1 0-1 0 0,0 0 1 0 0,-1-1 0 0 0,-2 0-35 0 0,-12 5 96 0 0,0 1 0 0 0,0 1 0 0 0,0 1-1 0 0,-1 1-95 0 0,-4 2 158 0 0,18-8-101 0 0,0 1-1 0 0,1 0 1 0 0,-1 0 0 0 0,1 0-1 0 0,0 1 1 0 0,1 0 0 0 0,-1 1-1 0 0,-2 3-56 0 0,7-7 4 0 0,-1 1 0 0 0,1-1-1 0 0,0 1 1 0 0,0 0-1 0 0,0-1 1 0 0,1 1-1 0 0,-1 0 1 0 0,1 0-1 0 0,0 0 1 0 0,0 0-1 0 0,0 0 1 0 0,1 0 0 0 0,0 0-1 0 0,-1 0 1 0 0,1 0-1 0 0,1 1 1 0 0,-1-1-1 0 0,1 0-3 0 0,-1-3 2 0 0,0-1 0 0 0,0 1-1 0 0,0 0 1 0 0,0-1-1 0 0,0 1 1 0 0,0-1 0 0 0,0 1-1 0 0,0-1 1 0 0,1 1 0 0 0,-1-1-1 0 0,0 1 1 0 0,0-1-1 0 0,1 1 1 0 0,-1-1 0 0 0,0 0-1 0 0,1 1 1 0 0,-1-1-1 0 0,0 1 1 0 0,1-1 0 0 0,-1 0-1 0 0,1 1 1 0 0,-1-1-1 0 0,0 0 1 0 0,1 1 0 0 0,-1-1-1 0 0,1 0 1 0 0,-1 0 0 0 0,1 1-2 0 0,1-1 8 0 0,1 2 4 0 0,0 0 0 0 0,0 0 0 0 0,1 0 0 0 0,-1-1 0 0 0,1 1 0 0 0,0-1 0 0 0,-1 0 0 0 0,1 0 0 0 0,0 0 0 0 0,0 0 0 0 0,0-1 0 0 0,0 0 0 0 0,-1 0 0 0 0,3 0-12 0 0,1 0 9 0 0,-1-1 0 0 0,0-1 0 0 0,0 1 0 0 0,0-1 0 0 0,0 0 0 0 0,0 0 1 0 0,-1 0-1 0 0,5-3-9 0 0,6-5 26 0 0,-1-1 1 0 0,1 0-1 0 0,-2 0 1 0 0,0-2-1 0 0,8-8-26 0 0,-4 2 72 0 0,-2-1 1 0 0,3-5-73 0 0,8-9 12 0 0,-21 26-12 0 0,-1-1 0 0 0,0 1 0 0 0,2-6 0 0 0,-6 9 1 0 0,-1 4-1 0 0,0 1-1 0 0,0 0 0 0 0,0-1 1 0 0,-1 1-1 0 0,1-1 1 0 0,1 1-1 0 0,-1-1 0 0 0,0 1 1 0 0,0 0-1 0 0,0-1 1 0 0,0 1-1 0 0,0-1 0 0 0,0 1 1 0 0,0-1-1 0 0,1 1 1 0 0,-1 0-1 0 0,0-1 1 0 0,0 1-1 0 0,0 0 0 0 0,1-1 1 0 0,-1 1-1 0 0,0 0 1 0 0,1-1-1 0 0,-1 1 1 0 0,1-1-64 0 0,2 13-3 0 0,-2-5 55 0 0,-1 0 0 0 0,0 0 0 0 0,0 0 0 0 0,-1 0 0 0 0,0 0 0 0 0,0 1 12 0 0,0-1-11 0 0,0 0 0 0 0,1-1 0 0 0,-1 1-1 0 0,2 0 1 0 0,-1 2 11 0 0,3 29 0 0 0,-3-28-24 0 0,1 0-1 0 0,0 0 0 0 0,2 9 25 0 0,0 7-54 0 0,1-17 66 0 0,1-3 52 0 0,-4-6-51 0 0,0 0 0 0 0,0 0 0 0 0,0 1 0 0 0,0-1 0 0 0,0 0 0 0 0,0 0 0 0 0,0 0 0 0 0,0 0 0 0 0,0 0 0 0 0,0-1 0 0 0,0 1 0 0 0,0 0 0 0 0,0 0 0 0 0,0-1 0 0 0,0 1 0 0 0,0-1 0 0 0,0 1 0 0 0,0-1 0 0 0,0 1 0 0 0,0-1 0 0 0,0 1 0 0 0,0-1 0 0 0,0 0-13 0 0,5-6 55 0 0,-1 0 0 0 0,1 0 0 0 0,-2-1 0 0 0,1 0 0 0 0,-1 0 0 0 0,0 0 0 0 0,0 0 0 0 0,0-4-55 0 0,0 1 2 0 0,1 1 1 0 0,0-1-1 0 0,0 1 0 0 0,5-6-2 0 0,-7 12 0 0 0,0 1-1 0 0,1 0 0 0 0,-1 0 0 0 0,1 0 1 0 0,-1 0-1 0 0,1 0 0 0 0,0 1 0 0 0,0 0 0 0 0,0 0 1 0 0,0 0-1 0 0,1 0 0 0 0,-1 0 0 0 0,0 1 1 0 0,1 0-1 0 0,-1 0 0 0 0,1 0 0 0 0,-1 1 0 0 0,1-1 1 0 0,0 1 0 0 0,-2 1-5 0 0,1-1 0 0 0,-1 1 0 0 0,0 0 0 0 0,1 0 0 0 0,-1 0 0 0 0,0 0 0 0 0,0 1 0 0 0,0-1 1 0 0,0 1-1 0 0,0 0 0 0 0,0 0 0 0 0,0 0 0 0 0,2 2 5 0 0,0 1 65 0 0,1 1 1 0 0,-1-1-1 0 0,0 1 0 0 0,0 0 0 0 0,3 5-65 0 0,23 42 328 0 0,-23-40-246 0 0,25 47 412 0 0,-32-58-468 0 0,1 1-1 0 0,-1-1 0 0 0,1 0 0 0 0,-1 0 1 0 0,1 0-1 0 0,0 0 0 0 0,1 0-25 0 0,6 8 129 0 0,-6-5-55 0 0,-3-5-64 0 0,0 1-1 0 0,0-1 0 0 0,1 0 0 0 0,-1 0 1 0 0,0 1-1 0 0,1-1 0 0 0,-1 0 1 0 0,1 0-1 0 0,-1 1 0 0 0,0-1 0 0 0,1 0 1 0 0,-1 0-1 0 0,1 0 0 0 0,-1 0 1 0 0,1 0-1 0 0,-1 0 0 0 0,0 0 0 0 0,1 0 1 0 0,-1 0-1 0 0,1 0-9 0 0,4 1-6529 0 0,3-1-443 0 0</inkml:trace>
  <inkml:trace contextRef="#ctx0" brushRef="#br0" timeOffset="1443.823">1988 69 3224 0 0,'0'-5'288'0'0,"0"0"240"0"0,0 4 2209 0 0,0 1 938 0 0,-2-1 179 0 0,0 1-3430 0 0,1-1-1 0 0,-1 1 0 0 0,1 0 1 0 0,-1-1-1 0 0,0 1 1 0 0,1 0-1 0 0,-1 0 1 0 0,0 0-1 0 0,1 1 0 0 0,-1-1 1 0 0,-1 0-424 0 0,-20 9 1317 0 0,17-6-1173 0 0,1 1 0 0 0,-1-1 0 0 0,1 1 0 0 0,0 0 0 0 0,0 0 0 0 0,-2 3-144 0 0,6-5 16 0 0,-1-1 0 0 0,1 1 0 0 0,0 0 0 0 0,-1-1 1 0 0,1 1-1 0 0,0 0 0 0 0,0 0 0 0 0,0 0 0 0 0,0 0 1 0 0,1 0-1 0 0,-1 0 0 0 0,1 0 0 0 0,-1 0 0 0 0,1 0 0 0 0,-1 0 1 0 0,1 0-1 0 0,0 0 0 0 0,0 0 0 0 0,0 2-16 0 0,1-1 5 0 0,0 0 0 0 0,-1-1 0 0 0,1 1 0 0 0,1 0 0 0 0,-1 0 0 0 0,0 0-1 0 0,1-1 1 0 0,-1 1 0 0 0,1-1 0 0 0,0 1 0 0 0,-1-1 0 0 0,3 2-5 0 0,6 6-10 0 0,0-1 1 0 0,1 0-1 0 0,0-1 1 0 0,1 0-1 0 0,5 3 10 0 0,-11-8 16 0 0,18 14-16 0 0,-24-17 0 0 0,1 0 0 0 0,-1 0 0 0 0,0 0 0 0 0,0 0 0 0 0,1 0 0 0 0,-1 0 0 0 0,0 0 0 0 0,0 0 0 0 0,0 1 0 0 0,1-1 0 0 0,-1 0 0 0 0,0 0 0 0 0,0 0 0 0 0,0 1 0 0 0,1-1 0 0 0,-1 0 0 0 0,0 0 0 0 0,0 0 0 0 0,0 1 0 0 0,0-1 0 0 0,0 0 0 0 0,0 0 0 0 0,1 0 0 0 0,-1 1 0 0 0,0-1 0 0 0,0 0 0 0 0,0 0 0 0 0,0 1 0 0 0,0-1 0 0 0,0 0 0 0 0,0 1 0 0 0,0-1 0 0 0,0 0 0 0 0,0 0 0 0 0,0 1 0 0 0,0-1 0 0 0,0 0 0 0 0,0 0 0 0 0,0 1 0 0 0,-1-1 0 0 0,1 0 0 0 0,0 0 0 0 0,0 0 0 0 0,0 1 0 0 0,0-1 0 0 0,0 0 0 0 0,-1 0 0 0 0,1 0 0 0 0,0 1 0 0 0,0-1 0 0 0,0 0 0 0 0,-1 0 0 0 0,-11 11 76 0 0,11-10-34 0 0,-1 0-10 0 0,-1 1 0 0 0,1-1 0 0 0,-1 0 1 0 0,1 0-1 0 0,-1 0 0 0 0,1 0 0 0 0,-1 0 1 0 0,0-1-1 0 0,1 1 0 0 0,-1-1 0 0 0,0 0 1 0 0,-2 0-33 0 0,-38-2 61 0 0,14 0-113 0 0,-37-2-3104 0 0,61 4 1278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2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66 11976 0 0,'0'0'922'0'0,"0"2"-600"0"0,0 3 161 0 0,-1 1 1 0 0,-1-1-1 0 0,1 0 1 0 0,-1 0-1 0 0,1 0 1 0 0,-2 2-484 0 0,-4 13 1261 0 0,1 0-782 0 0,-2 0-1 0 0,-3 5-478 0 0,-8 20 790 0 0,7-10-71 0 0,-35 104 352 0 0,43-126-1004 0 0,1-1 0 0 0,0 1 0 0 0,1 0 0 0 0,1 0-1 0 0,0 0 1 0 0,0-1 0 0 0,1 1 0 0 0,1 0-1 0 0,0 0 1 0 0,1 0 0 0 0,1 4-67 0 0,-1-13 40 0 0,-1 0 1 0 0,1 0-1 0 0,0 0 0 0 0,0-1 0 0 0,1 1 1 0 0,-1-1-1 0 0,1 1 0 0 0,-1-1 1 0 0,1 0-1 0 0,0 0 0 0 0,0 0 0 0 0,1 0 1 0 0,-1-1-1 0 0,0 1 0 0 0,1-1 0 0 0,0 0 1 0 0,-1 0-1 0 0,1 0 0 0 0,0-1 1 0 0,0 1-1 0 0,0-1 0 0 0,0 0 0 0 0,2 0-40 0 0,5 2 74 0 0,0-2 0 0 0,0 1 1 0 0,0-1-1 0 0,0-1 0 0 0,-1 0 0 0 0,1-1 0 0 0,0 0 0 0 0,6-1-74 0 0,2-2 44 0 0,-9 3-17 0 0,0-1 1 0 0,0 0 0 0 0,-1 0 0 0 0,1-1-1 0 0,-1-1 1 0 0,1 0-28 0 0,-8 3-175 0 0,0-1 0 0 0,0 1 0 0 0,0-1-1 0 0,-1 1 1 0 0,1-1 0 0 0,0 0 0 0 0,-1 0-1 0 0,1 0 1 0 0,-1 0 0 0 0,0 0 0 0 0,1 0-1 0 0,-1 0 1 0 0,0 0 0 0 0,0-2 175 0 0,0-5-1291 0 0</inkml:trace>
  <inkml:trace contextRef="#ctx0" brushRef="#br0" timeOffset="198.736">1 326 16471 0 0,'0'0'374'0'0,"0"0"-303"0"0,0-1 0 0 0,0 1 0 0 0,0 0 0 0 0,1-1-1 0 0,-1 1 1 0 0,0 0 0 0 0,0-1 0 0 0,0 1 0 0 0,1 0 0 0 0,-1-1 0 0 0,0 1 0 0 0,0 0 0 0 0,1 0 0 0 0,-1-1 0 0 0,0 1 0 0 0,1 0 0 0 0,-1 0 0 0 0,0-1 0 0 0,1 1-1 0 0,-1 0-70 0 0,39-7 149 0 0,-16 3-18 0 0,11 0 412 0 0,-1 2-1 0 0,1 1 0 0 0,16 3-542 0 0,-13 0 181 0 0,-1-2 1 0 0,18-4-182 0 0,47 0 86 0 0,-100 4-211 0 0,-1 0-1 0 0,1 0 0 0 0,-1 0 1 0 0,1-1-1 0 0,0 1 0 0 0,-1 0 1 0 0,1 0-1 0 0,-1-1 0 0 0,1 1 1 0 0,0-1-1 0 0,-1 1 0 0 0,1 0 1 0 0,-1-1-1 0 0,0 1 0 0 0,1-1 1 0 0,-1 1-1 0 0,1-1 0 0 0,-1 1 1 0 0,0-1-1 0 0,1 0 0 0 0,-1 1 1 0 0,0-1-1 0 0,1 1 0 0 0,-1-1 1 0 0,0 0-1 0 0,0 1 0 0 0,0-1 1 0 0,0 0-1 0 0,0 1 1 0 0,0-1-1 0 0,0 0 0 0 0,0 1 1 0 0,0-1-1 0 0,0 0 0 0 0,0 1 1 0 0,0-1 125 0 0,-1 0-138 0 0,1-1 0 0 0,-1 1 0 0 0,1 0 0 0 0,-1 0 0 0 0,0 0 1 0 0,1 0-1 0 0,-1 0 0 0 0,0 0 0 0 0,0 0 0 0 0,0 1 1 0 0,0-1-1 0 0,0 0 138 0 0,1 1-10 0 0</inkml:trace>
  <inkml:trace contextRef="#ctx0" brushRef="#br0" timeOffset="397.263">64 102 6912 0 0,'-8'-19'567'0'0,"-3"-9"348"0"0,8 12 3184 0 0,3 15-3841 0 0,0 0-1 0 0,0 0 1 0 0,0 0 0 0 0,1 0 0 0 0,-1 0 0 0 0,0 0-1 0 0,0 0 1 0 0,1 0 0 0 0,-1 0 0 0 0,1 0-1 0 0,-1 0 1 0 0,1 0 0 0 0,0 0 0 0 0,-1 0-1 0 0,1 0 1 0 0,0 0 0 0 0,-1 0 0 0 0,1 1-1 0 0,0-1 1 0 0,0 0 0 0 0,0 0 0 0 0,0 1-1 0 0,0-1 1 0 0,0 1 0 0 0,0-1 0 0 0,0 1 0 0 0,0-1-258 0 0,3 0 73 0 0,1-1 0 0 0,0 1 1 0 0,0-1-1 0 0,0 1 1 0 0,2 1-74 0 0,1-2 421 0 0,18-1-228 0 0,0 1 1 0 0,-1 2-1 0 0,1 0 1 0 0,16 3-194 0 0,6 0 48 0 0,-4 0-57 0 0,0 2 0 0 0,-1 2-1 0 0,12 4 10 0 0,2 3-6153 0 0,3 5 6153 0 0,-34-10-5690 0 0</inkml:trace>
  <inkml:trace contextRef="#ctx0" brushRef="#br0" timeOffset="764.125">670 233 9216 0 0,'0'2'706'0'0,"-13"42"1472"0"0,12-39-1808 0 0,0-1 1 0 0,0 1 0 0 0,0-1 0 0 0,1 1-1 0 0,0 1-370 0 0,-3 15 575 0 0,-1 6-35 0 0,2 1 1 0 0,0 3-541 0 0,-3 36 1452 0 0,-5 26 678 0 0,6-55-1532 0 0,3-27-388 0 0,0-1-1 0 0,0 1 0 0 0,-1 0 0 0 0,-2 6-209 0 0,0-1 125 0 0,4-14-96 0 0,-1 0 0 0 0,1 0 0 0 0,-1 0 0 0 0,1 1 0 0 0,-1-1 0 0 0,0 0 0 0 0,0 0 0 0 0,0 0 0 0 0,0-1 0 0 0,0 1-1 0 0,0 0 1 0 0,0 0 0 0 0,-1 0-29 0 0,2-2 1 0 0,0 0-1 0 0,-1 1 1 0 0,1-1-1 0 0,0 0 1 0 0,0 0-1 0 0,-1 0 1 0 0,1 1-1 0 0,0-1 0 0 0,0 0 1 0 0,0 0-1 0 0,-1 0 1 0 0,1 0-1 0 0,0 0 1 0 0,0 0-1 0 0,-1 0 1 0 0,1 0-1 0 0,0 0 1 0 0,-1 0-1 0 0,1 0 1 0 0,0 0-1 0 0,0 0 0 0 0,-1 0 1 0 0,1 0-1 0 0,0 0 1 0 0,0 0-1 0 0,-1 0 1 0 0,1 0-1 0 0,0 0 1 0 0,0 0-1 0 0,-1 0 1 0 0,1 0-1 0 0,0 0 1 0 0,0-1-1 0 0,-1 1 0 0 0,1 0 1 0 0,0 0-1 0 0,0 0 1 0 0,0-1-1 0 0,-1 1 1 0 0,1 0-1 0 0,0 0 1 0 0,0 0-1 0 0,0-1 1 0 0,0 1-1 0 0,-1 0 0 0 0,-3-11 81 0 0,5 7-127 0 0,0 0 1 0 0,1 0 0 0 0,-1 0 0 0 0,1 0-1 0 0,-1 0 1 0 0,1 1 0 0 0,1-1 0 0 0,-1 0-1 0 0,0 1 1 0 0,1 0 0 0 0,1-2 45 0 0,3-5-189 0 0,2-1-89 0 0,0 0 0 0 0,1 0 0 0 0,0 0 0 0 0,1 1 0 0 0,11-7 278 0 0,7-5-550 0 0,26-13 550 0 0,-41 28-59 0 0,1 0 0 0 0,-1 1 1 0 0,1 0-1 0 0,15-2 59 0 0,6-3-58 0 0,-29 8 68 0 0,0 2 0 0 0,0-1-1 0 0,1 1 1 0 0,-1 0 0 0 0,0 1 0 0 0,0-1 0 0 0,1 2 0 0 0,-1-1 0 0 0,0 1-1 0 0,1 0-9 0 0,-8-1 19 0 0,1 0 0 0 0,-1 0-1 0 0,0 0 1 0 0,1 1-1 0 0,-1-1 1 0 0,0 0 0 0 0,1 0-1 0 0,-1 0 1 0 0,0 1-1 0 0,1-1 1 0 0,-1 0 0 0 0,0 0-1 0 0,0 1 1 0 0,1-1-1 0 0,-1 0 1 0 0,0 1 0 0 0,0-1-1 0 0,0 0 1 0 0,1 1-1 0 0,-1-1 1 0 0,0 0-1 0 0,0 1 1 0 0,0-1 0 0 0,0 1-1 0 0,0-1 1 0 0,0 0-1 0 0,1 1 1 0 0,-1-1 0 0 0,0 0-1 0 0,0 1 1 0 0,0-1-1 0 0,0 1 1 0 0,-1-1 0 0 0,1 0-1 0 0,0 1 1 0 0,0-1-1 0 0,0 1 1 0 0,0-1 0 0 0,0 0-1 0 0,0 1 1 0 0,-1-1-1 0 0,1 0 1 0 0,0 1 0 0 0,0-1-1 0 0,0 0 1 0 0,-1 1-19 0 0,-10 14 656 0 0,4-9-514 0 0,1-1 0 0 0,-2 0-1 0 0,1 0 1 0 0,0 0-1 0 0,-1-1 1 0 0,0-1 0 0 0,0 1-1 0 0,-2 0-141 0 0,-19 9 191 0 0,-10 5-92 0 0,24-12 43 0 0,-1 1-1 0 0,2 1 1 0 0,-1 0-1 0 0,1 1 1 0 0,-2 2-142 0 0,14-10-101 0 0,2 0 104 0 0,0 0 1 0 0,-1 0-1 0 0,1 0 1 0 0,0 0-1 0 0,-1 0 1 0 0,1 1-1 0 0,0-1 1 0 0,0 0-1 0 0,0 0 1 0 0,0 0-1 0 0,0 0 1 0 0,0 0 0 0 0,0 0-1 0 0,0 0 1 0 0,0 0-1 0 0,1 0 1 0 0,-1 0-1 0 0,0 0 1 0 0,1 0-1 0 0,-1 0 1 0 0,1 0-1 0 0,-1 0 1 0 0,1 0-1 0 0,-1 0 1 0 0,1 0-1 0 0,0 0 1 0 0,0 0-1 0 0,-1-1 1 0 0,1 1 0 0 0,0 0-1 0 0,0-1 1 0 0,0 1-1 0 0,0 0 1 0 0,0 0-4 0 0,5 3 20 0 0,0 0 1 0 0,1-1 0 0 0,-1 1 0 0 0,0-1-1 0 0,1 0 1 0 0,0-1 0 0 0,0 1-21 0 0,15 5 55 0 0,18 8 24 0 0,-1-3 0 0 0,4 0-79 0 0,10 3 52 0 0,-30-9-1425 0 0,18 10 1373 0 0,-34-14-787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23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5528 0 0,'0'0'422'0'0,"0"0"-90"0"0,0 0 650 0 0,0 0 306 0 0,0 0 65 0 0,0 0-50 0 0,0 0-269 0 0,2 0-118 0 0,61-2 5786 0 0,0-3-6702 0 0,29-2 997 0 0,248 2-671 0 0,-247 5-270 0 0,-66 0-31 0 0,0 2 0 0 0,24 3-25 0 0,-39 1-1768 0 0,-12-6 30 0 0</inkml:trace>
  <inkml:trace contextRef="#ctx0" brushRef="#br0" timeOffset="429.916">431 1 11976 0 0,'0'0'922'0'0,"0"0"-519"0"0,2 0 49 0 0,16 1-1 0 0,1 0 1 0 0,-1 1-1 0 0,0 2 0 0 0,0-1 1 0 0,0 2-1 0 0,-1 1 0 0 0,1 0 0 0 0,-1 1 1 0 0,-1 1-1 0 0,4 2-451 0 0,-4-2 295 0 0,2 1 257 0 0,0 2 0 0 0,0 0-552 0 0,-13-7 139 0 0,1 0 1 0 0,-1 0-1 0 0,0 1 0 0 0,-1 0 0 0 0,1 0 1 0 0,-1 0-1 0 0,0 0 0 0 0,1 2-139 0 0,-4-5 29 0 0,0-1-1 0 0,-1 0 0 0 0,1 1 1 0 0,-1-1-1 0 0,1 1 0 0 0,-1-1 1 0 0,1 1-1 0 0,-1-1 0 0 0,0 1 1 0 0,0-1-1 0 0,0 1 0 0 0,0 0 1 0 0,0-1-1 0 0,0 1 0 0 0,0-1 1 0 0,0 1-1 0 0,0-1 0 0 0,-1 1 1 0 0,1-1-1 0 0,-1 1 0 0 0,1-1 1 0 0,-1 1-1 0 0,0-1 0 0 0,1 0 1 0 0,-1 1-1 0 0,0-1 0 0 0,0 1-28 0 0,-4 3 92 0 0,1 0 1 0 0,-1 0-1 0 0,0 0 0 0 0,0 0 1 0 0,-3 1-93 0 0,5-3 29 0 0,-16 12-148 0 0,0-1-1 0 0,-2-1 1 0 0,-14 7 119 0 0,-31 12-3652 0 0,45-25-2997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1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64 195 16128 0 0,'-1'-1'130'0'0,"0"1"1"0"0,0-1-1 0 0,0 1 0 0 0,0-1 1 0 0,0 0-1 0 0,0 1 1 0 0,0-1-1 0 0,1 0 1 0 0,-1 0-1 0 0,0 0 1 0 0,0 0-1 0 0,1 0 1 0 0,-1 1-1 0 0,1-2-130 0 0,-7-5 555 0 0,6 6 161 0 0,1 1 20 0 0,0 0-95 0 0,0 0-438 0 0,0 1-242 0 0,1 0 0 0 0,0 0 0 0 0,0 0 0 0 0,-1 0 0 0 0,1 0 0 0 0,0 0 0 0 0,0 0 0 0 0,0 0 0 0 0,0-1 0 0 0,0 1 0 0 0,0 0 1 0 0,0-1-1 0 0,0 1 39 0 0,4 2-434 0 0,1 6-485 0 0,-2-1-44 0 0</inkml:trace>
  <inkml:trace contextRef="#ctx0" brushRef="#br0" timeOffset="4131.444">468 103 9672 0 0,'0'0'748'0'0,"11"-7"-608"0"0,-9 5 8243 0 0,-11-5-8026 0 0,0 0 0 0 0,0 1 0 0 0,-1 1 0 0 0,0 0 0 0 0,0 0 0 0 0,0 1 0 0 0,-1 0 0 0 0,-5-1-357 0 0,-21-6 154 0 0,-1 2-1 0 0,-10 1-153 0 0,7 0 16 0 0,-37-1 37 0 0,73 9-53 0 0,1 0 0 0 0,-1-1 0 0 0,1 1 0 0 0,-1 1 0 0 0,1-1 0 0 0,-1 1 0 0 0,1 0 0 0 0,-3 0 0 0 0,5 0-3 0 0,1-1 1 0 0,0 0-1 0 0,0 0 0 0 0,-1 1 0 0 0,1-1 0 0 0,0 1 0 0 0,0-1 0 0 0,-1 1 1 0 0,1 0-1 0 0,0-1 0 0 0,0 1 0 0 0,0 0 0 0 0,0 0 0 0 0,0 0 0 0 0,0 0 1 0 0,0 0-1 0 0,0 0 0 0 0,1 0 0 0 0,-1 0 3 0 0,0 0-3 0 0,1 0 1 0 0,0 1-1 0 0,0-1 1 0 0,-1 0-1 0 0,1 0 1 0 0,0 0-1 0 0,0 0 0 0 0,0 0 1 0 0,0 1-1 0 0,1-1 1 0 0,-1 0-1 0 0,0 0 1 0 0,1 1 2 0 0,0 9-45 0 0,-2-2 44 0 0,1 1-1 0 0,0-1 0 0 0,1 0 1 0 0,0 1-1 0 0,0-1 0 0 0,1 0 1 0 0,1 5 1 0 0,4 18-1 0 0,-2-4 1 0 0,-2-17 0 0 0,-1 0 0 0 0,0-1 0 0 0,-1 1 0 0 0,0 2 0 0 0,-1 11 20 0 0,1-13 0 0 0,-1-1 0 0 0,-1 1 0 0 0,1 0 0 0 0,-2 0 0 0 0,1-1 0 0 0,-4 9-20 0 0,-31 110 316 0 0,26-81-153 0 0,9-45-146 0 0,1 0-1 0 0,-1 0 1 0 0,1 0-1 0 0,0 0 1 0 0,0 0 0 0 0,0 0-1 0 0,0 1 1 0 0,1-1 0 0 0,-1 0-1 0 0,1 0 1 0 0,0 0-1 0 0,0 0 1 0 0,0 0 0 0 0,0 0-1 0 0,1-1 1 0 0,-1 2-17 0 0,5 9 99 0 0,-5-11-75 0 0,0 0-1 0 0,0 0 1 0 0,0 0 0 0 0,1-1-1 0 0,-1 1 1 0 0,1 0-1 0 0,0-1 1 0 0,-1 1-1 0 0,1-1 1 0 0,0 1-1 0 0,0-1 1 0 0,0 0 0 0 0,0 0-1 0 0,0 0 1 0 0,0 0-1 0 0,0 0 1 0 0,0 0-24 0 0,5 1 96 0 0,-1 0 1 0 0,1 0-1 0 0,-1 0 1 0 0,1-1-1 0 0,0 0-96 0 0,18 0 294 0 0,-1 0 0 0 0,0-2 0 0 0,15-3-294 0 0,0 1 173 0 0,-23 1-142 0 0,0 0 1 0 0,-1-1 0 0 0,1-1 0 0 0,-1-1-1 0 0,8-3-31 0 0,-19 7-209 0 0,-1-1 0 0 0,0 1 0 0 0,-1-1 0 0 0,1 0 0 0 0,0 0-1 0 0,0 0 1 0 0,-1 0 0 0 0,1-1 0 0 0,-1 0 209 0 0,-1 3-65 0 0,0 0 0 0 0,-1-1-1 0 0,1 0 1 0 0,-1 1 0 0 0,1-1 0 0 0,-1 1-1 0 0,1-1 1 0 0,-1 1 0 0 0,0-1 0 0 0,1 0 0 0 0,-1 1-1 0 0,0-1 1 0 0,1 0 0 0 0,-1 0 0 0 0,0 1 0 0 0,0-1-1 0 0,0 0 1 0 0,0 0 0 0 0,0 1 0 0 0,0-1-1 0 0,0 0 1 0 0,0 0 0 0 0,0 1 0 0 0,0-1 0 0 0,0 0-1 0 0,0 1 1 0 0,0-1 0 0 0,-1 0 0 0 0,1 0 0 0 0,0 1-1 0 0,0-1 1 0 0,-1 0 0 0 0,1 1 0 0 0,-1-1-1 0 0,1 0 1 0 0,0 1 0 0 0,-1-1 0 0 0,1 1 0 0 0,-1-1-1 0 0,0 1 1 0 0,1-1 0 0 0,-1 1 0 0 0,1-1 65 0 0,-11-5-1858 0 0</inkml:trace>
  <inkml:trace contextRef="#ctx0" brushRef="#br0" timeOffset="4424.304">0 408 10592 0 0,'2'-2'99'0'0,"-1"0"1"0"0,0 0 0 0 0,0 0-1 0 0,0 0 1 0 0,0 0-1 0 0,0 0 1 0 0,-1 0 0 0 0,1 0-1 0 0,-1 0 1 0 0,1 0-1 0 0,-1 0 1 0 0,0-1 0 0 0,0 1-1 0 0,0-2-99 0 0,0 3 206 0 0,0 1 0 0 0,0-1-1 0 0,0 0 1 0 0,1 0-1 0 0,-1 0 1 0 0,0 1-1 0 0,0-1 1 0 0,0 0 0 0 0,1 0-1 0 0,-1 0 1 0 0,0 1-1 0 0,1-1 1 0 0,-1 0 0 0 0,1 1-1 0 0,-1-1 1 0 0,1 0-1 0 0,-1 1 1 0 0,1-1 0 0 0,0 0-1 0 0,-1 1 1 0 0,1-1-1 0 0,0 1 1 0 0,-1-1 0 0 0,1 1-1 0 0,0 0 1 0 0,-1-1-1 0 0,1 1 1 0 0,0 0 0 0 0,0-1-1 0 0,0 1 1 0 0,-1 0-1 0 0,1 0 1 0 0,0 0 0 0 0,0 0-1 0 0,0 0 1 0 0,-1 0-1 0 0,1 0-205 0 0,6-1 25 0 0,-1 2 0 0 0,0-1-1 0 0,0 1 1 0 0,0 0 0 0 0,1 0-25 0 0,6 1 309 0 0,31 4 220 0 0,21 5-529 0 0,-32-2-255 0 0,24 8 255 0 0,-27-7-1114 0 0,-10-4 287 0 0</inkml:trace>
  <inkml:trace contextRef="#ctx0" brushRef="#br0" timeOffset="4766.013">573 489 15776 0 0,'0'0'362'0'0,"4"14"865"0"0,-2-11-1172 0 0,0 0-13 0 0,-1 1 0 0 0,1 0 0 0 0,-1-1 0 0 0,1 1 1 0 0,-1 0-1 0 0,0 0 0 0 0,-1 0 0 0 0,1 3-42 0 0,4 12 474 0 0,0 6 298 0 0,1 21 975 0 0,-2 13-202 0 0,-2-51-1465 0 0,-2-7 0 0 0,0-1-38 0 0,0 0-162 0 0,0 0-68 0 0,0 0-964 0 0,0 0-3980 0 0,0 0-1709 0 0</inkml:trace>
  <inkml:trace contextRef="#ctx0" brushRef="#br0" timeOffset="4767.013">701 438 10592 0 0,'0'-5'217'0'0,"-1"0"0"0"0,1 1 0 0 0,-1-1-1 0 0,0 0 1 0 0,0 1 0 0 0,-1-1 0 0 0,1 0-217 0 0,-5-10 3275 0 0,5 14-1250 0 0,1 1-168 0 0,0 0-786 0 0,0 0-346 0 0,0 0-70 0 0,0 0-40 0 0,0 0-115 0 0,0 0-55 0 0,0 0-12 0 0,0 0-49 0 0,0 0-201 0 0,0 0-88 0 0,0 0-21 0 0,11 11-10 0 0,-8-7-94 0 0,3 1-72 0 0,-5-4 57 0 0,0 1 0 0 0,1-1 0 0 0,-1 0-1 0 0,0 0 1 0 0,0 1 0 0 0,0-1 0 0 0,0 1-1 0 0,0-1 1 0 0,0 1 0 0 0,0-1 0 0 0,0 1 0 0 0,-1-1-1 0 0,1 2 46 0 0,1 1-893 0 0,0-1 0 0 0,-1 0 0 0 0,1 0 0 0 0,1 0 0 0 0,-1 0 0 0 0,0-1 0 0 0,2 2 893 0 0,0 0-1660 0 0,-3-2-4500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28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41 17879 0 0,'-16'-39'1974'0'0,"15"38"-1828"0"0,1 1 30 0 0,0 0 0 0 0,-2 0 51 0 0,1 0-210 0 0,1 0-1 0 0,0 0 0 0 0,-1 0 1 0 0,1 0-1 0 0,0 0 0 0 0,0 0 1 0 0,-1 0-1 0 0,1 0 0 0 0,0 0 1 0 0,-1 0-1 0 0,1 0 1 0 0,0 0-1 0 0,0 0 0 0 0,-1 0 1 0 0,1 0-1 0 0,0 0 0 0 0,-1 0 1 0 0,1 0-1 0 0,0 1 0 0 0,0-1 1 0 0,-1 0-1 0 0,1 0 0 0 0,0 0 1 0 0,0 0-1 0 0,-1 1 0 0 0,1-1-16 0 0,0 7-60 0 0,0 0-1 0 0,1 0 1 0 0,0 0-1 0 0,0 0 1 0 0,2 5 60 0 0,-3 0-400 0 0,-6-1-30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29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36 14280 0 0,'3'-7'1485'0'0,"-7"-2"-1560"0"0,3 8 325 0 0,1 0 0 0 0,-1 1 0 0 0,1-1-1 0 0,-1 0 1 0 0,1 0 0 0 0,-1 0 0 0 0,1 0-1 0 0,0 0 1 0 0,0 0 0 0 0,-1 0 0 0 0,1 1-1 0 0,0-2-249 0 0,-4-5 2209 0 0,7 8 847 0 0,0 0-3138 0 0,1 1-53 0 0,0 0 1 0 0,0 0-1 0 0,0 1 0 0 0,-1-1 1 0 0,1 1-1 0 0,-1 0 0 0 0,0 0 1 0 0,1 0-1 0 0,-1 0 0 0 0,-1 1 135 0 0,8 5-1756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2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14336 0 0,'0'0'661'0'0,"0"0"-17"0"0,1 8-179 0 0,3 6-121 0 0,-3-11-261 0 0,0 0 0 0 0,0 0 0 0 0,0 1 0 0 0,-1-1 0 0 0,1 0 0 0 0,-1 0 0 0 0,0 1-83 0 0,4 81 1528 0 0,4-9-56 0 0,-8-58-945 0 0,2 0-1 0 0,1 7-526 0 0,0-3 478 0 0,0 0-1 0 0,-2 12-477 0 0,-1-33 75 0 0,0-1-6 0 0,0 0 2 0 0,0 0 28 0 0,-10-12 217 0 0,9 7-309 0 0,0 0 1 0 0,0 0 0 0 0,1 0 0 0 0,-1 0 0 0 0,1 0-1 0 0,0 0 1 0 0,0 0 0 0 0,1 0 0 0 0,-1 0 0 0 0,2-2-8 0 0,1-6-109 0 0,0-1 0 0 0,1 1 1 0 0,2-3 108 0 0,-1 4-92 0 0,2 1-1 0 0,-1-1 1 0 0,1 1 0 0 0,1 1 0 0 0,0 0 0 0 0,1 0 0 0 0,0 0-1 0 0,0 1 1 0 0,4-2 92 0 0,-6 6-47 0 0,-1 0-1 0 0,2 1 1 0 0,-1 0-1 0 0,0 1 1 0 0,1-1-1 0 0,0 1 1 0 0,-1 1-1 0 0,8-2 48 0 0,-13 4-3 0 0,1-1 0 0 0,-1 1-1 0 0,0 0 1 0 0,1 0 0 0 0,-1 0 0 0 0,1 1-1 0 0,-1-1 1 0 0,1 0 0 0 0,-1 1-1 0 0,0 0 1 0 0,1-1 0 0 0,-1 1 0 0 0,0 0-1 0 0,1 0 1 0 0,-1 0 0 0 0,0 1-1 0 0,0-1 1 0 0,0 1 0 0 0,0-1-1 0 0,0 1 1 0 0,-1-1 0 0 0,3 3 3 0 0,0 0-8 0 0,-1 0 0 0 0,1 1 0 0 0,0-1 0 0 0,-1 1 0 0 0,0 0 0 0 0,0 0 0 0 0,-1 0 0 0 0,1 0 0 0 0,-1 3 8 0 0,11 24-13 0 0,-8-21 14 0 0,0 0-1 0 0,-2 0 0 0 0,1 0 0 0 0,-1 4 0 0 0,8 25 0 0 0,-8-31 0 0 0,-1 1 0 0 0,1-1 0 0 0,-2 1 0 0 0,1 0 0 0 0,4 30 12 0 0,-6-37 36 0 0,3 3-970 0 0,-3-4-3945 0 0,0-2-1707 0 0</inkml:trace>
  <inkml:trace contextRef="#ctx0" brushRef="#br0" timeOffset="566.077">815 7 17823 0 0,'-6'-2'196'0'0,"-1"1"-1"0"0,0-1 0 0 0,0 1 0 0 0,0 1 0 0 0,0-1 1 0 0,0 1-1 0 0,0 0 0 0 0,0 1 0 0 0,0 0 0 0 0,-3 0-195 0 0,-2 2 28 0 0,0-1-1 0 0,0 2 0 0 0,0-1 0 0 0,1 2 0 0 0,-6 2-27 0 0,9-4 27 0 0,1 1 0 0 0,0-1-1 0 0,0 2 1 0 0,1-1 0 0 0,-1 1-1 0 0,1 0 1 0 0,0 0 0 0 0,0 0-1 0 0,-3 5-26 0 0,8-9 9 0 0,-1 0-6 0 0,1 1 0 0 0,0-1-1 0 0,0 0 1 0 0,-1 0 0 0 0,1 1 0 0 0,0-1-1 0 0,0 1 1 0 0,1-1 0 0 0,-1 1 0 0 0,0-1-1 0 0,0 1 1 0 0,1-1 0 0 0,-1 1 0 0 0,1 0-1 0 0,-1-1 1 0 0,1 1 0 0 0,0 0-1 0 0,0-1 1 0 0,0 1 0 0 0,0 0 0 0 0,0 0-1 0 0,0-1 1 0 0,0 1 0 0 0,0 0 0 0 0,1-1-1 0 0,-1 2-2 0 0,4 11-2 0 0,-4-12 6 0 0,1 0 1 0 0,-1 0-1 0 0,0 1 0 0 0,1-1 1 0 0,0 0-1 0 0,0 0 0 0 0,0 0 0 0 0,0 0 1 0 0,0 0-1 0 0,0 0 0 0 0,0 0 0 0 0,0 0 1 0 0,1-1-1 0 0,-1 1 0 0 0,1 0 1 0 0,0-1-1 0 0,-1 1 0 0 0,2 0-4 0 0,20 15 51 0 0,-12-9-50 0 0,0-1 0 0 0,0 1-1 0 0,3 0 0 0 0,66 36 14 0 0,-43-22 36 0 0,-32-19-50 0 0,-1 0 0 0 0,0 0 0 0 0,0 0 0 0 0,0 1 0 0 0,0-1 0 0 0,2 5 0 0 0,-5-7 0 0 0,0-1 0 0 0,-1 1 0 0 0,1 0 0 0 0,-1 0 0 0 0,1 0 0 0 0,-1 0 0 0 0,1 0 0 0 0,-1 0 0 0 0,0 0 0 0 0,1 0 0 0 0,-1 0 0 0 0,0 0 0 0 0,0 0 0 0 0,0 0 0 0 0,1 0 0 0 0,-1 0 0 0 0,0 0 0 0 0,-1-1 0 0 0,1 1 0 0 0,0 0 0 0 0,-1 0 0 0 0,1-1 0 0 0,0 1 0 0 0,-1 0 0 0 0,1-1 0 0 0,-1 1 0 0 0,1-1 0 0 0,-1 1 0 0 0,0 0 0 0 0,1-1 0 0 0,-1 1 0 0 0,1-1 0 0 0,-1 0 0 0 0,0 1 0 0 0,1-1 0 0 0,-1 1 0 0 0,0-1 0 0 0,0 0 0 0 0,1 0 0 0 0,-1 1 0 0 0,0-1 0 0 0,0 0 0 0 0,0 0 0 0 0,-34 8 187 0 0,-1-1-1 0 0,-21 0-186 0 0,28-4 67 0 0,-49 10 186 0 0,45-8-1644 0 0,2 0-3489 0 0,12-1-1501 0 0</inkml:trace>
  <inkml:trace contextRef="#ctx0" brushRef="#br0" timeOffset="990.866">920 255 17071 0 0,'29'9'1856'0'0,"-10"-3"-1958"0"0,20 5 65 0 0,-35-10 138 0 0,-1-1 1 0 0,1 0-1 0 0,-1 0 1 0 0,1 0-1 0 0,-1-1 0 0 0,1 1 1 0 0,-1-1-1 0 0,3-1-101 0 0,13-1 357 0 0,-15 2-336 0 0,-1 1 1 0 0,0-1 0 0 0,1 0 0 0 0,-1 0-1 0 0,0 0 1 0 0,1 0 0 0 0,-1 0-1 0 0,0-1 1 0 0,0 0 0 0 0,3-1-22 0 0,12-8 11 0 0,-14 9-11 0 0,-1 0 0 0 0,1 0 0 0 0,-1 0 0 0 0,0 0 0 0 0,0-1 0 0 0,0 1 0 0 0,0-1-1 0 0,-1 0 1 0 0,2-1 0 0 0,36-47-113 0 0,-38 50 90 0 0,-1-1 0 0 0,0 0 0 0 0,0 0 0 0 0,0 0 1 0 0,0 0-1 0 0,0 0 0 0 0,0 0 0 0 0,0 0 0 0 0,0 0 23 0 0,-1 0-40 0 0,1 0 0 0 0,0 0-1 0 0,0 0 1 0 0,0 0 0 0 0,0 0 0 0 0,0 0 0 0 0,0 1-1 0 0,0-1 1 0 0,2-1 40 0 0,4-4-113 0 0,-4 4 45 0 0,0 0 0 0 0,0 0 0 0 0,0-1 0 0 0,-1 1 0 0 0,1 0 0 0 0,-1-1 0 0 0,0 0 0 0 0,0 1 0 0 0,0-1 0 0 0,0 0 0 0 0,0-1 68 0 0,4-13-280 0 0,-7 12 244 0 0,-5 2-7 0 0,4 4 47 0 0,-1 0 1 0 0,0 0-1 0 0,0 0 0 0 0,1 0 0 0 0,-1 1 1 0 0,0-1-1 0 0,1 1 0 0 0,-1-1 1 0 0,1 1-1 0 0,-1 0 0 0 0,1 0 0 0 0,-1 0 1 0 0,1 1-1 0 0,-3 0-4 0 0,-32 24 231 0 0,37-26-230 0 0,-12 10 93 0 0,1-1 0 0 0,0 2 0 0 0,0-1 0 0 0,1 2 0 0 0,1-1 0 0 0,0 1-1 0 0,-4 8-93 0 0,-4 5 183 0 0,13-20-114 0 0,0 1 1 0 0,0-1-1 0 0,1 1 1 0 0,0-1-1 0 0,0 1 1 0 0,1 0-1 0 0,-1 0 1 0 0,1 0-1 0 0,-1 5-69 0 0,-2 11 225 0 0,4-19-200 0 0,0 1-1 0 0,0-1 0 0 0,0 1 0 0 0,0-1 1 0 0,1 1-1 0 0,0-1 0 0 0,-1 1 0 0 0,1 0 1 0 0,0-1-1 0 0,1 1 0 0 0,-1-1 0 0 0,1 1 1 0 0,-1-1-1 0 0,1 1 0 0 0,0-1 0 0 0,1 1 1 0 0,0 1-25 0 0,-1-1 42 0 0,1 0-1 0 0,0 0 1 0 0,1 0 0 0 0,-1 0 0 0 0,1-1 0 0 0,-1 1-1 0 0,1-1 1 0 0,0 0 0 0 0,0 0 0 0 0,1 0 0 0 0,-1 0-1 0 0,0 0 1 0 0,1-1 0 0 0,0 1 0 0 0,0-1 0 0 0,0 0-1 0 0,3 1-41 0 0,14 5 256 0 0,0-2 0 0 0,0 0 1 0 0,21 2-257 0 0,5-5-6158 0 0,-24-3-704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2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278 133 6448 0 0,'5'-31'729'0'0,"-4"26"30"0"0,1-1 1 0 0,-1 0 0 0 0,-1 1 0 0 0,1-5-760 0 0,-1 9 217 0 0,0-1 1 0 0,0 1-1 0 0,0-1 1 0 0,-1 1-1 0 0,1-1 1 0 0,0 1-1 0 0,-1-1 1 0 0,1 1-1 0 0,-1-1 1 0 0,0 1-1 0 0,1-1 1 0 0,-1 1-1 0 0,0 0 1 0 0,0 0-1 0 0,0-1 1 0 0,0 1-1 0 0,0 0 1 0 0,0 0-218 0 0,-2-1 158 0 0,1 0 0 0 0,-1 0 0 0 0,1 0 1 0 0,-1 1-1 0 0,0-1 0 0 0,1 1 0 0 0,-1 0 0 0 0,0 0 1 0 0,-1 0-159 0 0,-4-1 193 0 0,0 0 0 0 0,1 1 0 0 0,-1 0 0 0 0,0 0 0 0 0,0 1 0 0 0,0 0 0 0 0,-2 0-193 0 0,-6 2 375 0 0,1 0 0 0 0,-1 1 0 0 0,1 1 0 0 0,0 0-1 0 0,0 1 1 0 0,0 0-375 0 0,10-3 63 0 0,0 0 0 0 0,0 1-1 0 0,1-1 1 0 0,-1 1 0 0 0,1 0-1 0 0,0 0 1 0 0,-1 0 0 0 0,1 0-1 0 0,1 1 1 0 0,-1-1 0 0 0,0 1-1 0 0,1 0 1 0 0,0 1 0 0 0,0-1-1 0 0,0 0 1 0 0,1 1 0 0 0,-1-1-1 0 0,1 1 1 0 0,-1 3-63 0 0,2-4 8 0 0,1-1 0 0 0,-1 1 0 0 0,1 0 1 0 0,-1 0-1 0 0,1 0 0 0 0,0-1 0 0 0,1 1 0 0 0,-1 0 0 0 0,1 0 0 0 0,0 0 0 0 0,0-1 1 0 0,0 1-1 0 0,0 0 0 0 0,0-1 0 0 0,1 1 0 0 0,0-1 0 0 0,-1 0 0 0 0,1 1 1 0 0,1-1-1 0 0,-1 0 0 0 0,0 0 0 0 0,1 0 0 0 0,0 0 0 0 0,-1-1 0 0 0,1 1 0 0 0,0-1 1 0 0,0 0-1 0 0,1 0 0 0 0,-1 0 0 0 0,0 0 0 0 0,1 0 0 0 0,-1-1 0 0 0,1 1 0 0 0,-1-1 1 0 0,1 0-1 0 0,0 0 0 0 0,0 0 0 0 0,-1-1 0 0 0,1 1 0 0 0,0-1 0 0 0,2 0-8 0 0,9-1 40 0 0,0-1 0 0 0,0-1-1 0 0,0 0 1 0 0,0-1 0 0 0,-1-1-1 0 0,1 0 1 0 0,-1 0 0 0 0,1-2-40 0 0,-6 2 11 0 0,-1 0 0 0 0,0 0 0 0 0,0 0 0 0 0,0-1 0 0 0,0 0 0 0 0,5-7-11 0 0,16-11 0 0 0,9-17 11 0 0,-33 36 7 0 0,-5 4-18 0 0,1 1 0 0 0,-1 0 0 0 0,0 0 0 0 0,0-1 0 0 0,0 1 1 0 0,0 0-1 0 0,0 0 0 0 0,0-1 0 0 0,1 1 0 0 0,-1 0 0 0 0,0 0 0 0 0,0 0 0 0 0,0 0 0 0 0,1-1 1 0 0,-1 1-1 0 0,0 0 0 0 0,0 0 0 0 0,1 0 0 0 0,-1 0 0 0 0,0 0 0 0 0,0-1 0 0 0,1 1 0 0 0,-1 0 1 0 0,0 0-1 0 0,0 0 0 0 0,1 0 0 0 0,-1 0 0 0 0,0 0 0 0 0,1 0 0 0 0,-1 0 0 0 0,0 0 0 0 0,0 0 1 0 0,1 0-1 0 0,-1 0 0 0 0,0 0 0 0 0,0 0 0 0 0,1 1 0 0 0,-1-1 0 0 0,0 0 0 0 0,0 0 0 0 0,1 0 1 0 0,-1 0-1 0 0,0 0 0 0 0,0 1 0 0 0,1-1 0 0 0,-1 0 0 0 0,0 0 0 0 0,0 0 0 0 0,0 1 0 0 0,0-1 1 0 0,1 0-1 0 0,-1 0 0 0 0,0 0 0 0 0,0 1 0 0 0,0-1 0 0 0,7 12-22 0 0,0 0 0 0 0,-2 1 1 0 0,1 0-1 0 0,-1 0 0 0 0,-1 0 0 0 0,-1 0 0 0 0,0 1 0 0 0,1 8 22 0 0,2 29 86 0 0,0 35-86 0 0,-6-81 5 0 0,-2 107 60 0 0,1-99-72 0 0,1 0 0 0 0,-2 0 0 0 0,0 0 0 0 0,0 0-1 0 0,-1 0 1 0 0,-1-1 0 0 0,0 1 0 0 0,-1-1 0 0 0,0 0-1 0 0,-5 7 8 0 0,-1 0 22 0 0,6-10-3 0 0,0-1-1 0 0,0 1 1 0 0,-1-1 0 0 0,0 0-1 0 0,-1-1 1 0 0,1 1-1 0 0,-7 4-18 0 0,6-7 21 0 0,1 0 0 0 0,-1 0 0 0 0,0-1 0 0 0,-1 0 0 0 0,1 0 0 0 0,-1-1 0 0 0,0 0 0 0 0,1 0 0 0 0,-4 0-21 0 0,5-2 6 0 0,0 0-1 0 0,1 0 1 0 0,-1 0-1 0 0,0-1 1 0 0,0 0-1 0 0,1-1 1 0 0,-1 1 0 0 0,0-1-1 0 0,1 0 1 0 0,-1 0-1 0 0,1 0 1 0 0,-1-1-1 0 0,1 0 1 0 0,-1-1-6 0 0,2 2 13 0 0,0-2 1 0 0,0 1-1 0 0,1 0 0 0 0,-1-1 1 0 0,0 1-1 0 0,1-1 0 0 0,0 0 1 0 0,0 0-1 0 0,0-1 0 0 0,0 1 1 0 0,0-1-1 0 0,1 1 0 0 0,-1-1 1 0 0,1 0-1 0 0,0 0 0 0 0,0 0 1 0 0,1 0-1 0 0,-1 0 0 0 0,1 0 1 0 0,0 0-1 0 0,0-1 0 0 0,0 1 1 0 0,0-1-1 0 0,1 1 0 0 0,0 0 1 0 0,0-1-1 0 0,0 1 0 0 0,0-1 1 0 0,1 1-1 0 0,0 0 0 0 0,0-3-13 0 0,3-8 2 0 0,1-1-1 0 0,1 1 0 0 0,0 1 0 0 0,0-1 1 0 0,2 1-1 0 0,0 0 0 0 0,0 1 0 0 0,1 0 0 0 0,1 0 1 0 0,0 1-1 0 0,1 0 0 0 0,0 1 0 0 0,1 0 1 0 0,2-1-2 0 0,10-7-49 0 0,19-15-61 0 0,1 3 1 0 0,2 1-1 0 0,1 1 110 0 0,8 1-320 0 0,25-7 320 0 0,-50 20-61 0 0,-19 9 28 0 0,0 0 0 0 0,13-3 33 0 0,-22 8 3 0 0,1 0 0 0 0,0 0 0 0 0,0 1 0 0 0,-1-1 0 0 0,1 1 1 0 0,0 0-1 0 0,0 0 0 0 0,0 0 0 0 0,0 0 0 0 0,0 0 0 0 0,-1 0 0 0 0,1 1 0 0 0,0-1 0 0 0,2 2-3 0 0,-4-2 86 0 0,1 2-62 0 0,-1-1 0 0 0,0 1 0 0 0,0-1 0 0 0,0 1 0 0 0,-1 0 0 0 0,1-1 0 0 0,0 1 0 0 0,0 0 0 0 0,-1 0 0 0 0,1-1-24 0 0,0 3 46 0 0,3 8 76 0 0,0 0-1 0 0,-1 0 1 0 0,0 0-1 0 0,-1 0 1 0 0,0 6-122 0 0,0-6 104 0 0,12 53 382 0 0,-11-56-420 0 0,5 3 56 0 0,-5-11-104 0 0,-1-1 2 0 0,-1 1-20 0 0,0-1-1 0 0,0 1 1 0 0,0-1 0 0 0,1 1-1 0 0,-1-1 1 0 0,0 1-1 0 0,0-1 1 0 0,0 1-1 0 0,0-1 1 0 0,1 0 0 0 0,-1 0-1 0 0,0 0 1 0 0,0 0-1 0 0,0 0 1 0 0,1 0-1 0 0,-1 0 1 0 0,0 0 0 0 0,0 0-1 0 0,1 0 1 0 0,-1-1-1 0 0,0 1 1 0 0,0 0 0 0 0,0-1-1 0 0,0 1 1 0 0,0-1 0 0 0,7-2-102 0 0</inkml:trace>
  <inkml:trace contextRef="#ctx0" brushRef="#br0" timeOffset="794.539">1020 16 6912 0 0,'0'0'528'0'0,"0"1"-342"0"0,2 10 1718 0 0,0 0-1 0 0,-1 1 0 0 0,-1 7-1903 0 0,1-8 889 0 0,-1 0-1 0 0,1 0 1 0 0,1 0-1 0 0,2 8-888 0 0,11 36 4268 0 0,3 31-4268 0 0,-17-83 64 0 0,0 1 0 0 0,0 0-1 0 0,1-1 1 0 0,-1 1 0 0 0,1-1 0 0 0,0 2-64 0 0,-1-4 66 0 0,-1-1-2 0 0,1-1-41 0 0,0 1-1 0 0,0 0 1 0 0,1 0-1 0 0,-1-1 1 0 0,0 1 0 0 0,0 0-1 0 0,0-1 1 0 0,0 0-1 0 0,0 1 1 0 0,0-1-1 0 0,0 1 1 0 0,0-1-1 0 0,0 0 1 0 0,0 0-1 0 0,0 0 1 0 0,0 1-1 0 0,0-1 1 0 0,0 0-1 0 0,-1 0 1 0 0,1 0 0 0 0,0 0-1 0 0,-1 0 1 0 0,1-1-23 0 0,13-31-23 0 0,-4 10-47 0 0,-3 8-50 0 0,-1 0-1 0 0,2-6 121 0 0,11-25-93 0 0,-9 19 55 0 0,-9 25 58 0 0,0 1 0 0 0,0-1 0 0 0,0 1 1 0 0,0-1-1 0 0,0 1 0 0 0,1-1 0 0 0,-1 1 1 0 0,0 0-1 0 0,1 0 0 0 0,0-1-20 0 0,-1 1 15 0 0,1-1 57 0 0,0 1-143 0 0,-1 1 57 0 0,0-1 0 0 0,0 0-1 0 0,0 1 1 0 0,0-1 0 0 0,1 1-1 0 0,-1-1 1 0 0,0 1 0 0 0,0-1-1 0 0,0 1 1 0 0,1 0 0 0 0,-1 0-1 0 0,0 0 1 0 0,0-1 0 0 0,1 1-1 0 0,-1 1 1 0 0,0-1 0 0 0,0 0-1 0 0,1 0 1 0 0,-1 0 0 0 0,0 1-1 0 0,0-1 1 0 0,0 0-1 0 0,1 1 1 0 0,-1-1 0 0 0,0 1-1 0 0,0-1 1 0 0,0 1 0 0 0,0 0-1 0 0,0 0 1 0 0,0-1 0 0 0,0 1-1 0 0,0 0 1 0 0,0 0 0 0 0,-1 0-1 0 0,1 0 1 0 0,0 0 0 0 0,0 0 14 0 0,13 12-11 0 0,0 0 0 0 0,2-1 1 0 0,-1 0-1 0 0,1-1 0 0 0,7 2 11 0 0,-15-8 0 0 0,1-1 0 0 0,0 0 0 0 0,0-1 0 0 0,1 0 0 0 0,-1 0-1 0 0,6 0 1 0 0,16 3 12 0 0,13-1-12 0 0,-37-5 15 0 0,0 1 0 0 0,0-2 0 0 0,0 1 1 0 0,1-1-1 0 0,-1 0 0 0 0,0 0 0 0 0,3-1-15 0 0,-7 1 17 0 0,-1 0 0 0 0,1 1 0 0 0,0-1 0 0 0,-1-1 0 0 0,1 1 0 0 0,-1 0 0 0 0,1-1 0 0 0,-1 1 0 0 0,0-1 0 0 0,0 1 0 0 0,1-1 0 0 0,-1 0 0 0 0,0 0 0 0 0,-1 0 0 0 0,1 0 0 0 0,0-1-1 0 0,-1 1 1 0 0,1 0 0 0 0,-1-1 0 0 0,1 1-17 0 0,-1-1-15 0 0,1-1 0 0 0,-1 1 1 0 0,0 0-1 0 0,0 0 0 0 0,0-1 0 0 0,-1 1 0 0 0,1-1 0 0 0,-1 1 0 0 0,0 0 0 0 0,1-1 0 0 0,-2 1 0 0 0,1-1 0 0 0,0 1 0 0 0,-1-1 1 0 0,1 1-1 0 0,-1 0 0 0 0,0-1 0 0 0,0 1 0 0 0,0 0 0 0 0,-1 0 0 0 0,0-2 15 0 0,-1 0-65 0 0,0-1 0 0 0,-1 1 1 0 0,0-1-1 0 0,0 1 0 0 0,0 0 0 0 0,0 1 1 0 0,-1-1-1 0 0,0 1 0 0 0,0 0 0 0 0,0 0 1 0 0,-1 0-1 0 0,1 1 0 0 0,-2-1 65 0 0,2 1-20 0 0,0 1 0 0 0,1 0-1 0 0,-1 1 1 0 0,0-1 0 0 0,0 1 0 0 0,0 0 0 0 0,0 0 0 0 0,0 0-1 0 0,0 1 1 0 0,0 0 0 0 0,0 0 0 0 0,0 0 0 0 0,0 1-1 0 0,0-1 1 0 0,0 1 0 0 0,0 0 0 0 0,-2 1 20 0 0,4 0 9 0 0,-1-1 1 0 0,1 1-1 0 0,0 0 1 0 0,-1 0-1 0 0,1 1 1 0 0,0-1-1 0 0,0 0 1 0 0,1 1-1 0 0,-1 0 1 0 0,0 0-1 0 0,1 0 1 0 0,0 0-1 0 0,-1 0 1 0 0,1 0 0 0 0,0 0-1 0 0,1 1 1 0 0,-1-1-1 0 0,0 4-9 0 0,-1 0 23 0 0,1 1 0 0 0,0-1-1 0 0,0 1 1 0 0,0 0 0 0 0,1-1 0 0 0,1 1-1 0 0,-1 0 1 0 0,1 0 0 0 0,0 0-23 0 0,1-2 14 0 0,0 1 0 0 0,1 0 0 0 0,-1-1 0 0 0,1 1 0 0 0,0-1-1 0 0,1 0 1 0 0,0 0 0 0 0,0 0 0 0 0,0 0 0 0 0,1 0 0 0 0,-1-1 0 0 0,1 1 0 0 0,1-1 0 0 0,-1 0 0 0 0,1 0 0 0 0,0-1 0 0 0,4 4-14 0 0,0-1 48 0 0,1-1 0 0 0,0 0 0 0 0,0-1 0 0 0,0 0 0 0 0,1 0 0 0 0,-1-1 0 0 0,1-1 0 0 0,0 0 0 0 0,1 0 0 0 0,-1-1 0 0 0,8 1-48 0 0,-2-2 112 0 0,0-1 0 0 0,-1 0 0 0 0,1-1 0 0 0,-1-1 0 0 0,13-2-112 0 0,18-8-6336 0 0,-27 5-402 0 0</inkml:trace>
  <inkml:trace contextRef="#ctx0" brushRef="#br0" timeOffset="1150.253">1928 1 16527 0 0,'0'0'374'0'0,"0"0"54"0"0,-2 0 22 0 0,-5 3-119 0 0,4-2-305 0 0,-1 0 0 0 0,1 0 0 0 0,0 1 0 0 0,0-1 0 0 0,0 1 0 0 0,0 0 0 0 0,1 0 0 0 0,-1 0-1 0 0,-2 1-25 0 0,-9 9 173 0 0,12-10-62 0 0,-1 0 0 0 0,1-1 0 0 0,0 1 0 0 0,-1 0 0 0 0,1 0 0 0 0,0 1 0 0 0,1-1 0 0 0,-1 0 0 0 0,0 1 0 0 0,1-1 0 0 0,-1 1 0 0 0,1-1 0 0 0,0 1-111 0 0,-2 3 146 0 0,1 0-1 0 0,0 0 0 0 0,0 0 0 0 0,1 0 1 0 0,0 1-1 0 0,0-1 0 0 0,0 4-145 0 0,1-7 13 0 0,0 0 0 0 0,1 0 0 0 0,-1 0 0 0 0,1-1 0 0 0,-1 1 0 0 0,1 0 0 0 0,0 0 0 0 0,0 0 0 0 0,0-1 0 0 0,0 1 0 0 0,1-1 0 0 0,-1 1 0 0 0,1-1 0 0 0,-1 1 0 0 0,1-1 0 0 0,0 0 0 0 0,2 2-13 0 0,6 7 35 0 0,0-1 1 0 0,2 0-1 0 0,-1-1 1 0 0,1-1-1 0 0,0 1 1 0 0,8 2-36 0 0,120 58 240 0 0,-124-61-201 0 0,0 1-1 0 0,12 10-38 0 0,-27-19 7 0 0,-1 0 0 0 0,1 1 0 0 0,0-1 0 0 0,-1 1-1 0 0,1-1 1 0 0,-1 0 0 0 0,1 1 0 0 0,-1-1 0 0 0,1 1 0 0 0,-1 0-1 0 0,1-1 1 0 0,-1 1 0 0 0,0-1 0 0 0,1 1 0 0 0,-1 0 0 0 0,0-1-1 0 0,1 1 1 0 0,-1 0 0 0 0,0-1 0 0 0,0 1 0 0 0,0 0 0 0 0,0-1-1 0 0,0 1 1 0 0,1 0-7 0 0,-2 0 31 0 0,1-1-1 0 0,0 1 1 0 0,-1 0-1 0 0,1 0 1 0 0,0-1-1 0 0,-1 1 0 0 0,1-1 1 0 0,-1 1-1 0 0,1 0 1 0 0,-1-1-1 0 0,1 1 1 0 0,-1-1-1 0 0,1 1 1 0 0,-1-1-1 0 0,0 1 0 0 0,1-1 1 0 0,-1 0-1 0 0,0 1-30 0 0,-3 1 123 0 0,-1 0 0 0 0,1 0-1 0 0,-1-1 1 0 0,0 1 0 0 0,1-1-1 0 0,-5 0-122 0 0,-113 9 882 0 0,65-7-1644 0 0,-22 5 762 0 0,45-5-2121 0 0,20 1 114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33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54 10592 0 0,'3'-1'160'0'0,"4"-5"813"0"0,-6 5-938 0 0,-1 0 0 0 0,0 1 0 0 0,0-1 0 0 0,0 0-1 0 0,1 1 1 0 0,-1-1 0 0 0,0 0 0 0 0,0 0 0 0 0,0 1 0 0 0,0-1 0 0 0,0 0 0 0 0,0 1 0 0 0,0-1 0 0 0,-1 0-1 0 0,1 1 1 0 0,0-1 0 0 0,0 0 0 0 0,0 1 0 0 0,-1-1 0 0 0,1 0 0 0 0,0 1 0 0 0,-1-1 0 0 0,1 1 0 0 0,0-1-1 0 0,-1 1 1 0 0,1-1 0 0 0,-1 0 0 0 0,0 1-35 0 0,1-1 126 0 0,-3-1 69 0 0,1-1 1 0 0,0 1-1 0 0,0 0 1 0 0,-1 0 0 0 0,1 1-1 0 0,-1-1 1 0 0,1 0-1 0 0,-1 1 1 0 0,0-1 0 0 0,0 1-1 0 0,1 0 1 0 0,-1 0-1 0 0,0 0 1 0 0,0 1-1 0 0,0-1 1 0 0,0 1 0 0 0,-1-1-196 0 0,-3 0 282 0 0,-1 1 1 0 0,0-1-1 0 0,1 1 1 0 0,-1 1-1 0 0,0-1 0 0 0,-1 2-282 0 0,-10 1 373 0 0,0 1-1 0 0,1 0 0 0 0,-1 2 0 0 0,1 0 1 0 0,1 1-1 0 0,-2 1-372 0 0,-13 10 207 0 0,1 1 1 0 0,0 2-1 0 0,-7 8-207 0 0,34-26 18 0 0,0 0-1 0 0,0 0 0 0 0,1 0 0 0 0,-1 0 0 0 0,1 1 1 0 0,0-1-1 0 0,0 1 0 0 0,0 0 0 0 0,1 0 0 0 0,-1 0 1 0 0,1 0-1 0 0,0 0 0 0 0,0 0 0 0 0,1 1 0 0 0,-1-1 1 0 0,1 1-1 0 0,0-1 0 0 0,0 1 0 0 0,0-1 0 0 0,1 3-17 0 0,0-6 8 0 0,0 0 0 0 0,0-1 0 0 0,0 1 0 0 0,0 0-1 0 0,0-1 1 0 0,0 1 0 0 0,0 0 0 0 0,0-1 0 0 0,1 1 0 0 0,-1 0-1 0 0,0-1 1 0 0,0 1 0 0 0,1-1 0 0 0,-1 1 0 0 0,1-1-1 0 0,-1 1 1 0 0,0 0 0 0 0,1-1 0 0 0,-1 0 0 0 0,1 1 0 0 0,-1-1-1 0 0,1 1 1 0 0,-1-1 0 0 0,1 1 0 0 0,0-1 0 0 0,-1 0-8 0 0,2 1 15 0 0,0-1 1 0 0,-1 1 0 0 0,1-1-1 0 0,0 1 1 0 0,0-1 0 0 0,-1 0-1 0 0,1 0 1 0 0,0 1 0 0 0,0-2-1 0 0,1 1-15 0 0,4-1 58 0 0,0 0 0 0 0,0 0-1 0 0,0-1 1 0 0,0 0-1 0 0,0 0-57 0 0,9-6 35 0 0,-1 0 1 0 0,0 0-1 0 0,0-2 0 0 0,-1 0 0 0 0,-1 0 0 0 0,1-1 0 0 0,4-7-35 0 0,-6 8 52 0 0,21-23-32 0 0,-25 24-114 0 0,0 0 0 0 0,1 1-1 0 0,0 0 1 0 0,0 1 0 0 0,1 0-1 0 0,7-4 95 0 0,-16 10 0 0 0,-1 1 0 0 0,1 0 0 0 0,-1-1 0 0 0,1 1 0 0 0,-1 0 0 0 0,1 0 0 0 0,-1 0 0 0 0,1-1 0 0 0,0 1 0 0 0,-1 0 0 0 0,1 0 0 0 0,-1 0 0 0 0,1 0 0 0 0,0 0 0 0 0,-1 0 0 0 0,1 0 0 0 0,-1 0 0 0 0,1 0 0 0 0,0 0 0 0 0,-1 1 0 0 0,1-1 0 0 0,-1 0 0 0 0,1 0 0 0 0,-1 0 0 0 0,1 1 0 0 0,-1-1 0 0 0,1 0 0 0 0,-1 1 0 0 0,1-1 0 0 0,-1 0 0 0 0,1 1 0 0 0,-1-1 0 0 0,1 1 0 0 0,-1-1 0 0 0,7 17 0 0 0,-6-13 0 0 0,4 27 92 0 0,-3-10 120 0 0,2 19 67 0 0,-3-26-265 0 0,0-1 0 0 0,1 1-1 0 0,1 0-13 0 0,0-4 40 0 0,0 1-1 0 0,0-1 1 0 0,1 0-1 0 0,1 0 1 0 0,0 0-1 0 0,0-1 1 0 0,6 8-40 0 0,-7-12-229 0 0,0 0 0 0 0,0 0 1 0 0,0-1-1 0 0,1 1 0 0 0,-1-1 0 0 0,1 0 1 0 0,0-1-1 0 0,0 1 0 0 0,1-1 0 0 0,-1 0 1 0 0,1 0-1 0 0,-1 0 0 0 0,1-1 0 0 0,0 0 1 0 0,3 0 228 0 0,31 5-1784 0 0,-1-5-21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3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430 461 13824 0 0,'-14'-4'1470'0'0,"8"3"-1369"0"0,0 1 0 0 0,0 0-1 0 0,0 0 1 0 0,0 1 0 0 0,0 0-1 0 0,1 0 1 0 0,-1 0 0 0 0,0 0 0 0 0,1 1-101 0 0,-53 21 2427 0 0,33-12-1992 0 0,-19 7-5 0 0,-62 27 672 0 0,89-36-863 0 0,-1 1 0 0 0,1 1 0 0 0,1 0 0 0 0,-12 10-239 0 0,25-18 41 0 0,1-1-1 0 0,-1 1 1 0 0,1 0-1 0 0,0-1 1 0 0,-1 1-1 0 0,1 0 1 0 0,1 0 0 0 0,-1 0-1 0 0,0 1 1 0 0,1-1-1 0 0,-1 0 1 0 0,1 1-1 0 0,0-1 1 0 0,0 1-41 0 0,1-2 7 0 0,0-1 0 0 0,0 1 0 0 0,0 0 0 0 0,0-1 0 0 0,0 1 0 0 0,0 0 0 0 0,0-1 0 0 0,0 1 0 0 0,1 0 0 0 0,-1-1 0 0 0,1 1 1 0 0,-1-1-1 0 0,1 1 0 0 0,0-1 0 0 0,-1 1 0 0 0,1-1 0 0 0,0 1 0 0 0,0-1 0 0 0,0 0 0 0 0,0 1 0 0 0,0-1 0 0 0,1 0 0 0 0,-1 0 0 0 0,0 0 1 0 0,1 0-1 0 0,-1 0 0 0 0,0 0 0 0 0,1 0 0 0 0,-1 0 0 0 0,1-1 0 0 0,0 1-7 0 0,5 2 25 0 0,1 0 1 0 0,-1 0 0 0 0,1-1-1 0 0,-1 0 1 0 0,1-1-1 0 0,0 1 1 0 0,0-2-1 0 0,0 1 1 0 0,0-1-1 0 0,-1 0 1 0 0,1-1-1 0 0,0 1 1 0 0,0-2-1 0 0,0 1 1 0 0,-1-1-1 0 0,1 0 1 0 0,6-3-26 0 0,-1-1 27 0 0,-1 0 0 0 0,0 0 0 0 0,-1-1 0 0 0,1 0 0 0 0,-1-1 1 0 0,-1-1-1 0 0,1 0 0 0 0,-1 0 0 0 0,-1-1 0 0 0,1-1-27 0 0,8-12-14 0 0,0-1 0 0 0,-2-1 0 0 0,-1-1 0 0 0,0 0 0 0 0,-2-1 0 0 0,7-22 14 0 0,-6 14-76 0 0,-4 14-14 0 0,-2-1 0 0 0,3-10 90 0 0,-2 4-53 0 0,-6 19 16 0 0,0 0 1 0 0,-1-1 0 0 0,0 1-1 0 0,0 0 1 0 0,-1-1 0 0 0,0 1-1 0 0,-1-7 37 0 0,-12 34-126 0 0,5-6 105 0 0,2 1 1 0 0,0 0-1 0 0,1 0 1 0 0,-1 4 20 0 0,0 0 4 0 0,0 3-2 0 0,1 0 0 0 0,0 1 0 0 0,2-1 0 0 0,1 1 0 0 0,0 0 0 0 0,1-1-1 0 0,2 1 1 0 0,0-1 0 0 0,1 1 0 0 0,4 12-2 0 0,-5-24 24 0 0,0-2 0 0 0,1 1-1 0 0,0 0 1 0 0,0 0 0 0 0,1-1 0 0 0,0 0-1 0 0,0 0 1 0 0,1 0 0 0 0,0 0 0 0 0,0-1-1 0 0,1 1 1 0 0,3 2-24 0 0,-4-5 12 0 0,0 0 1 0 0,0 0-1 0 0,0-1 0 0 0,0 0 0 0 0,0 0 1 0 0,1 0-1 0 0,-1-1 0 0 0,1 1 0 0 0,0-1 1 0 0,0-1-1 0 0,0 1 0 0 0,0-1 0 0 0,0 0 1 0 0,0 0-1 0 0,0-1 0 0 0,0 0 0 0 0,3 0-12 0 0,2-1 38 0 0,2 1 18 0 0,0-1 0 0 0,0-1 0 0 0,1-1-56 0 0,-9 2 13 0 0,-1 0-1 0 0,1-1 0 0 0,-1 1 0 0 0,1-1 0 0 0,-1 0 1 0 0,0-1-1 0 0,0 1 0 0 0,0-1 0 0 0,0 1 0 0 0,2-3-12 0 0,3-4-36 0 0,1 0-1 0 0,-2-1 0 0 0,1 0 1 0 0,-1-1-1 0 0,-1 0 0 0 0,0 0 1 0 0,-1 0-1 0 0,0-1 0 0 0,0 0 1 0 0,-1 0-1 0 0,-1-1 0 0 0,2-8 37 0 0,-4 15-89 0 0,-1 0-1 0 0,0 0 0 0 0,0-1 1 0 0,-1 1-1 0 0,1 0 1 0 0,-2 0-1 0 0,1 0 0 0 0,0-1 1 0 0,-1 1-1 0 0,0 0 1 0 0,-1-1 89 0 0,1 4-23 0 0,0 0 1 0 0,0-1 0 0 0,0 1-1 0 0,0 0 1 0 0,-1-1 0 0 0,1 1-1 0 0,-1 0 1 0 0,0 0 0 0 0,0 0-1 0 0,0 1 1 0 0,0-1 0 0 0,-1 0 0 0 0,1 1-1 0 0,-1-1 1 0 0,0 1 0 0 0,1 0-1 0 0,-1 0 1 0 0,0 0 0 0 0,0 0-1 0 0,-1 0 23 0 0,1 1-8 0 0,0 1 0 0 0,0-1 0 0 0,0 1 0 0 0,0-1-1 0 0,0 1 1 0 0,0 0 0 0 0,0 0 0 0 0,0 1 0 0 0,0-1 0 0 0,0 0-1 0 0,0 1 1 0 0,0 0 0 0 0,0 0 0 0 0,0 0 0 0 0,0 0 0 0 0,1 0-1 0 0,-1 0 1 0 0,-2 2 8 0 0,-2 1 3 0 0,0 1-1 0 0,0-1 1 0 0,0 1-1 0 0,1 1 1 0 0,0-1-1 0 0,-1 2-2 0 0,0 1 45 0 0,-1 1-1 0 0,1-1 1 0 0,1 2-1 0 0,0-1 1 0 0,0 1-1 0 0,-3 7-44 0 0,7-12 38 0 0,0 0 0 0 0,0-1-1 0 0,0 1 1 0 0,1 0-1 0 0,0 0 1 0 0,0 0-1 0 0,1 0 1 0 0,-1 0-1 0 0,1 0 1 0 0,0 1 0 0 0,0-1-1 0 0,1 0 1 0 0,-1 0-1 0 0,1 0 1 0 0,0 0-1 0 0,1 0-37 0 0,-1 1 9 0 0,1-1-1 0 0,0 1 0 0 0,0-1 0 0 0,1 0 0 0 0,-1 1 0 0 0,1-1 1 0 0,0 0-1 0 0,1-1 0 0 0,-1 1 0 0 0,1 0 0 0 0,0-1 1 0 0,0 0-1 0 0,1 0 0 0 0,1 2-8 0 0,2 0 34 0 0,-1-1-1 0 0,1 1 1 0 0,0-1 0 0 0,0-1-1 0 0,0 1 1 0 0,0-2 0 0 0,1 1-1 0 0,3 0-33 0 0,6 3 67 0 0,-5-2-29 0 0,0 0 0 0 0,0-1 1 0 0,1-1-1 0 0,-1 0 1 0 0,1-1-1 0 0,-1 0 0 0 0,1-1 1 0 0,5 0-39 0 0,-1-2 135 0 0,-11 1-373 0 0,0 0-1 0 0,1-1 1 0 0,-1 0-1 0 0,0 0 1 0 0,0 0-1 0 0,0-1 1 0 0,0 0-1 0 0,0 0 1 0 0,0-1-1 0 0,-1 0 1 0 0,1 0-1 0 0,1-2 239 0 0,10-9-1023 0 0</inkml:trace>
  <inkml:trace contextRef="#ctx0" brushRef="#br0" timeOffset="268.645">1201 227 11976 0 0,'-20'5'922'0'0,"20"-5"-911"0"0,0 0 0 0 0,0 0 0 0 0,0 0 0 0 0,0 0 0 0 0,0 0 0 0 0,-1 0 0 0 0,1 0 0 0 0,0 0 0 0 0,0 0 0 0 0,0 0 0 0 0,0 0 0 0 0,0 0 0 0 0,-1 0 0 0 0,1 0 0 0 0,0 0 0 0 0,0 0 0 0 0,0 0 0 0 0,0 1 0 0 0,0-1 0 0 0,0 0-1 0 0,-1 0 1 0 0,1 0 0 0 0,0 0 0 0 0,0 0 0 0 0,0 0 0 0 0,0 0 0 0 0,0 0 0 0 0,0 0 0 0 0,0 1 0 0 0,0-1 0 0 0,0 0 0 0 0,0 0 0 0 0,0 0 0 0 0,-1 0 0 0 0,1 0 0 0 0,0 0 0 0 0,0 1 0 0 0,0-1 0 0 0,0 0 0 0 0,0 0 0 0 0,0 0 0 0 0,0 0 0 0 0,0 0 0 0 0,0 0 0 0 0,0 1-11 0 0,0 8 928 0 0,-1 0 1 0 0,-1 0 0 0 0,0 0 0 0 0,-2 6-929 0 0,1-4 397 0 0,0 0 0 0 0,1 0 0 0 0,0 7-397 0 0,2-10 72 0 0,0 0-1 0 0,1 1 1 0 0,0-1 0 0 0,1 0-1 0 0,2 8-71 0 0,-2-7 254 0 0,0 0 0 0 0,-1 0 0 0 0,1 0-1 0 0,-1 5-253 0 0,-1-3 401 0 0,1 0 0 0 0,1 0 0 0 0,2 8-401 0 0,-2-9 396 0 0,0 1-1 0 0,-1 0 1 0 0,0 7-396 0 0,2 1 3 0 0,-3-16 56 0 0,1 0 0 0 0,-1 0 0 0 0,0 0 0 0 0,0-1 0 0 0,0 1 0 0 0,0 0 0 0 0,0 0 0 0 0,0 1-59 0 0,-1-3-65 0 0,1 0 0 0 0,-1 1 1 0 0,1-1-1 0 0,-1 0 0 0 0,0 0 0 0 0,1 0 0 0 0,-1 0 0 0 0,0 0 0 0 0,0 0 0 0 0,0 0 0 0 0,0 0 0 0 0,0 0 0 0 0,0-1 0 0 0,0 1 0 0 0,0 0 0 0 0,0-1 0 0 0,0 1 0 0 0,0 0 0 0 0,0-1 0 0 0,0 1 0 0 0,-1-1 0 0 0,1 1 65 0 0,-4 0-630 0 0,1 0 0 0 0,0 0 0 0 0,-1 0 0 0 0,1 0 0 0 0,0-1 0 0 0,-1 0 0 0 0,-3 0 630 0 0,-13-2-6321 0 0</inkml:trace>
  <inkml:trace contextRef="#ctx0" brushRef="#br0" timeOffset="600.228">1106 425 12496 0 0,'10'-2'236'0'0,"0"0"1"0"0,0 1 0 0 0,-1 0 0 0 0,1 1 0 0 0,0 0 0 0 0,2 0-237 0 0,60 9-32 0 0,-33-3 251 0 0,4-1 490 0 0,0-2 0 0 0,0-1 1 0 0,1-2-1 0 0,-1-3 0 0 0,1-1-709 0 0,-35 3 61 0 0,0 0 1 0 0,0-1-1 0 0,0 0 0 0 0,0-1 1 0 0,-1 0-1 0 0,1 0 0 0 0,-1-1 1 0 0,0 0-1 0 0,0-1 0 0 0,0 1 1 0 0,-1-1-1 0 0,3-3-61 0 0,-2 2 37 0 0,-6 5-28 0 0,-1-1-1 0 0,1 1 1 0 0,0-1-1 0 0,0 1 1 0 0,-1-1-1 0 0,1 0 1 0 0,-1 0-1 0 0,1 0-8 0 0,-2 1 4 0 0,1 0 0 0 0,-1 1-1 0 0,0-1 1 0 0,0 0 0 0 0,0 0-1 0 0,0 1 1 0 0,0-1 0 0 0,1 0-1 0 0,-1 0 1 0 0,0 0 0 0 0,-1 1-1 0 0,1-1 1 0 0,0 0 0 0 0,0 0-1 0 0,0 1 1 0 0,0-1 0 0 0,-1 0-1 0 0,1 1 1 0 0,0-1 0 0 0,0 0-1 0 0,-1 0 1 0 0,1 1 0 0 0,-1-1-1 0 0,1 1 1 0 0,-1-1 0 0 0,1 0-1 0 0,-1 1 1 0 0,1-1-4 0 0,-4-4 9 0 0,0 1 0 0 0,0 0 0 0 0,-1 0 0 0 0,1 0 0 0 0,-1 0 0 0 0,0 1 0 0 0,0 0 0 0 0,0 0 0 0 0,0 0 0 0 0,0 0 0 0 0,-1 1 0 0 0,1 0 0 0 0,-1 0 0 0 0,0 1 0 0 0,0-1 0 0 0,1 1 0 0 0,-1 0 0 0 0,0 1 0 0 0,0 0 0 0 0,0 0-1 0 0,0 0 1 0 0,-3 1-9 0 0,-5 0 33 0 0,1 1-1 0 0,-1 0 1 0 0,1 1-1 0 0,-11 4-32 0 0,16-4 72 0 0,0 0 0 0 0,0 0 0 0 0,0 1-1 0 0,1 0 1 0 0,-1 0 0 0 0,1 0 0 0 0,0 1-1 0 0,-1 2-71 0 0,0 0 138 0 0,0 0-41 0 0,0 0 0 0 0,1 1 0 0 0,0-1 0 0 0,1 1 0 0 0,-3 4-97 0 0,7-9 4 0 0,1 0 0 0 0,-1 0 0 0 0,1 0 0 0 0,0 0 0 0 0,-1 0 0 0 0,2 0 0 0 0,-1 1 0 0 0,0-1 1 0 0,1 0-1 0 0,-1 1 0 0 0,1-1 0 0 0,0 0 0 0 0,0 1 0 0 0,0-1 0 0 0,1 0 0 0 0,-1 1 0 0 0,1-1 0 0 0,0 3-4 0 0,1-2 14 0 0,-1-1-1 0 0,1 1 1 0 0,0 0-1 0 0,0 0 1 0 0,0-1-1 0 0,1 1 1 0 0,-1-1-1 0 0,1 0 1 0 0,0 0-1 0 0,0 0 0 0 0,0 0 1 0 0,0 0-1 0 0,0-1 1 0 0,1 1-1 0 0,1 0-13 0 0,5 3 62 0 0,1 0-1 0 0,-1-1 1 0 0,1 0-1 0 0,8 2-61 0 0,-5-4-448 0 0,1 0-1 0 0,-1-1 0 0 0,1 0 0 0 0,-1-1 0 0 0,5 0 449 0 0,-12-1-197 0 0,20 0-722 0 0</inkml:trace>
  <inkml:trace contextRef="#ctx0" brushRef="#br0" timeOffset="883.42">1961 353 16727 0 0,'-4'-1'143'0'0,"0"1"0"0"0,0 0 0 0 0,0 1 0 0 0,1-1-1 0 0,-1 1 1 0 0,0-1 0 0 0,0 1 0 0 0,0 1 0 0 0,0-1-1 0 0,1 0 1 0 0,-1 1 0 0 0,1 0 0 0 0,-3 1-143 0 0,-9 5 0 0 0,1 1-1 0 0,-6 5 1 0 0,7-3 134 0 0,1 0 0 0 0,-1 0 0 0 0,2 1 0 0 0,0 1 0 0 0,0 0 0 0 0,1 1 0 0 0,1 0 0 0 0,-1 1-134 0 0,8-12 48 0 0,1 0-1 0 0,-1 0 1 0 0,1 0-1 0 0,0 0 0 0 0,0 1 1 0 0,0-1-1 0 0,0 0 1 0 0,1 0-1 0 0,-1 1 0 0 0,1-1 1 0 0,0 0-1 0 0,-1 1 1 0 0,2-1-1 0 0,-1 0 1 0 0,1 3-48 0 0,0-1 93 0 0,0-1 0 0 0,0 1 0 0 0,1-1 0 0 0,0 1 0 0 0,0-1 0 0 0,0 1 0 0 0,1-1 0 0 0,-1 0 0 0 0,1 0 0 0 0,1 0-93 0 0,4 5 137 0 0,0 0 0 0 0,1-1 0 0 0,0 0-1 0 0,0 0 1 0 0,1-1 0 0 0,0-1 0 0 0,0 1-1 0 0,4 0-136 0 0,0 0-146 0 0,1-1-1 0 0,0 0 1 0 0,0-1-1 0 0,0-1 1 0 0,0 0-1 0 0,1-1 0 0 0,0-1 1 0 0,-1 0-1 0 0,1-1 1 0 0,0-1-1 0 0,0-1 1 0 0,3 0 146 0 0,4-4-7425 0 0</inkml:trace>
  <inkml:trace contextRef="#ctx0" brushRef="#br0" timeOffset="1081.268">2359 221 12896 0 0,'0'0'997'0'0,"-1"1"-656"0"0,-6 10-3 0 0,1-1-1 0 0,0 1 1 0 0,0 0 0 0 0,1 0-1 0 0,1 1 1 0 0,-1 0-1 0 0,2-1 1 0 0,0 2-338 0 0,-4 20 1117 0 0,1 0 0 0 0,1 14-1117 0 0,5-40 223 0 0,0 1 0 0 0,1 0 1 0 0,0 0-1 0 0,0-1 0 0 0,0 1 1 0 0,1 0-1 0 0,2 3-223 0 0,3 16 715 0 0,-5-18-604 0 0,0-1-1 0 0,0 0 1 0 0,1 0-1 0 0,0-1 1 0 0,1 1-1 0 0,0 0 1 0 0,0-1-1 0 0,1 0 1 0 0,0 0-1 0 0,0 0 1 0 0,0-1-1 0 0,1 0 1 0 0,0 0-1 0 0,0 0 1 0 0,0-1-1 0 0,2 1-110 0 0,-7-5-105 0 0,16-4-2056 0 0,-10 0-5372 0 0</inkml:trace>
  <inkml:trace contextRef="#ctx0" brushRef="#br0" timeOffset="1698.91">2180 431 6912 0 0,'1'-1'528'0'0,"6"-3"151"0"0,-1 0 1 0 0,0 0-1 0 0,1 1 0 0 0,0 0 1 0 0,0 0-1 0 0,0 1 0 0 0,0 0 1 0 0,0 0-1 0 0,1 1 1 0 0,-1-1-1 0 0,0 2 0 0 0,1-1-679 0 0,1 0-458 0 0,27-3 1667 0 0,0 2 0 0 0,-1 2 1 0 0,9 2-1210 0 0,21-1-675 0 0,-4-1 779 0 0,0-3 0 0 0,0-3 0 0 0,10-3-104 0 0,-59 6-52 0 0,-1-1 0 0 0,1 1 0 0 0,-1-2 0 0 0,0 1-1 0 0,8-6 53 0 0,7-3 148 0 0,-20 9-168 0 0,-1 0-1 0 0,0-1 1 0 0,0 0 0 0 0,0 0-1 0 0,0 0 1 0 0,-1 0 0 0 0,0-1-1 0 0,1-2 21 0 0,-4 7 52 0 0,-1 0 0 0 0,0 0 0 0 0,0 1 0 0 0,0-1 0 0 0,0 0 0 0 0,0 0 0 0 0,0 0 0 0 0,0 1-1 0 0,0-1 1 0 0,0 0 0 0 0,0 0 0 0 0,0 0 0 0 0,0 1 0 0 0,0-1 0 0 0,-1 0 0 0 0,1 0 0 0 0,0 1-1 0 0,-1-1 1 0 0,1 0 0 0 0,-1 0 0 0 0,1 1 0 0 0,0-1 0 0 0,-1 1 0 0 0,0-1 0 0 0,1 0 0 0 0,-1 1 0 0 0,1-1-1 0 0,-1 0-51 0 0,-2-1 99 0 0,1 0-1 0 0,-1 0 0 0 0,1 0 1 0 0,-1 0-1 0 0,0 0 0 0 0,-3-1-98 0 0,0 0 37 0 0,-1 0-1 0 0,0 1 1 0 0,0 0-1 0 0,0 0 0 0 0,-1 0 1 0 0,1 1-1 0 0,0 0 1 0 0,-1 1-1 0 0,1-1 1 0 0,-1 2-1 0 0,-3-1-36 0 0,7 1 10 0 0,-8 0 157 0 0,0 0 1 0 0,-11 4-168 0 0,19-4 37 0 0,0 0 1 0 0,0 1-1 0 0,0-1 1 0 0,0 1-1 0 0,0 0 1 0 0,1 0 0 0 0,-1 1-1 0 0,0-1 1 0 0,1 1-1 0 0,-2 1-37 0 0,-2 4 24 0 0,1 0-1 0 0,-1 0 0 0 0,1 0 0 0 0,1 1 0 0 0,0 0 1 0 0,0 1-1 0 0,0-1 0 0 0,2 1 0 0 0,-1 0 0 0 0,1 1-23 0 0,2-7 9 0 0,0 0-1 0 0,0 1 0 0 0,0-1 0 0 0,1 1 0 0 0,0-1 0 0 0,0 1 1 0 0,0-1-1 0 0,0 1 0 0 0,1-1 0 0 0,0 1 0 0 0,0-1 0 0 0,1 4-8 0 0,0-2 12 0 0,0 1 0 0 0,1-1 0 0 0,0 0-1 0 0,0 0 1 0 0,0 0 0 0 0,1 0 0 0 0,0-1-1 0 0,1 2-11 0 0,6 4-223 0 0,1-1 0 0 0,0 0-1 0 0,0-1 1 0 0,1 0 0 0 0,0-1-1 0 0,0-1 1 0 0,1 0 0 0 0,0 0-1 0 0,0-2 1 0 0,12 4 223 0 0,-15-6-1215 0 0,1-1 0 0 0,-1 0 0 0 0,0-1 0 0 0,0 0 0 0 0,1-1 0 0 0,1 0 1215 0 0,15 0-5284 0 0</inkml:trace>
  <inkml:trace contextRef="#ctx0" brushRef="#br0" timeOffset="2213.635">3332 470 11544 0 0,'1'-4'149'0'0,"0"0"0"0"0,-1-1 0 0 0,0 1 0 0 0,1 0 0 0 0,-2 0 0 0 0,1 0 0 0 0,0 0 0 0 0,-1 0 1 0 0,0 0-1 0 0,-1-3-149 0 0,2 5 198 0 0,-1 0 1 0 0,0 0 0 0 0,0 0 0 0 0,0 0 0 0 0,-1 1 0 0 0,1-1-1 0 0,0 0 1 0 0,-1 1 0 0 0,1-1 0 0 0,-1 1 0 0 0,0 0 0 0 0,1-1-1 0 0,-1 1 1 0 0,0 0 0 0 0,0 0 0 0 0,0 0 0 0 0,1 0 0 0 0,-1 0-1 0 0,0 1 1 0 0,0-1 0 0 0,-1 0 0 0 0,1 1-199 0 0,-9-2 178 0 0,1 0 0 0 0,-1 1-1 0 0,0 0 1 0 0,0 1 0 0 0,0 0 0 0 0,1 1 0 0 0,-1 0 0 0 0,0 1 0 0 0,0 0-1 0 0,1 1 1 0 0,0 0 0 0 0,-7 3-178 0 0,-3 2 154 0 0,-1 1-1 0 0,2 1 1 0 0,-1 1 0 0 0,1 1-1 0 0,-12 10-153 0 0,23-16 54 0 0,0 1 0 0 0,0 0 0 0 0,1 0 0 0 0,0 1 0 0 0,-6 7-54 0 0,11-12 6 0 0,-1 1 1 0 0,1-1-1 0 0,0 1 0 0 0,0-1 0 0 0,1 1 0 0 0,-1 0 0 0 0,1-1 0 0 0,0 1 0 0 0,0 0 1 0 0,0 0-1 0 0,0 0 0 0 0,1 0 0 0 0,-1 0 0 0 0,1 0 0 0 0,0 0 0 0 0,0 2-6 0 0,1-4 16 0 0,-1 0 0 0 0,1 0 0 0 0,-1 1 0 0 0,1-1 1 0 0,0 0-1 0 0,0-1 0 0 0,0 1 0 0 0,0 0 0 0 0,0 0 0 0 0,0 0 0 0 0,0 0 0 0 0,0-1 0 0 0,1 1 0 0 0,-1-1 0 0 0,1 1 0 0 0,1 0-16 0 0,0 0 51 0 0,0 1 0 0 0,0-1 0 0 0,1-1 0 0 0,-1 1 0 0 0,1 0 0 0 0,0-1 0 0 0,-1 0 0 0 0,1 0 0 0 0,0 0-51 0 0,6 1 93 0 0,-1-1 1 0 0,1 0-1 0 0,-1 0 0 0 0,1-1 0 0 0,-1 0 0 0 0,1-1 0 0 0,0 0-93 0 0,3-1 1 0 0,1-1 1 0 0,-1 0-1 0 0,0-1 0 0 0,-1 0 0 0 0,1-1 0 0 0,-1-1 0 0 0,0 0 0 0 0,0 0 0 0 0,0-1 0 0 0,-1-1 0 0 0,0 0 1 0 0,-1 0-1 0 0,0-1 0 0 0,0-1 0 0 0,-1 1 0 0 0,0-2 0 0 0,7-10-1 0 0,25-46-2513 0 0,-4-2 1 0 0,10-28 2512 0 0,14-48-2063 0 0,-28 65 1938 0 0,-31 74 274 0 0,0 1 0 0 0,0 0 0 0 0,-1-1 0 0 0,0 1 0 0 0,0-1 0 0 0,0 1 0 0 0,-1-1 0 0 0,0-5-149 0 0,-1 11 35 0 0,0 0-1 0 0,0 0 1 0 0,0 0 0 0 0,0 0 0 0 0,0 0-1 0 0,0 0 1 0 0,-1 1 0 0 0,1-1 0 0 0,0 0-1 0 0,0 0 1 0 0,0 1 0 0 0,0-1 0 0 0,0 1-1 0 0,0-1-34 0 0,-7 5-10 0 0,0 0-1 0 0,0 0 1 0 0,1 0-1 0 0,-1 1 1 0 0,1 0-1 0 0,1 0 1 0 0,-1 1-1 0 0,1 0 0 0 0,0 0 1 0 0,1 1-1 0 0,0-1 1 0 0,0 1-1 0 0,-1 2 11 0 0,-5 9 131 0 0,2-6 45 0 0,2 0 1 0 0,0 1-1 0 0,-5 12-176 0 0,6-8 348 0 0,0-4 59 0 0,1 1-1 0 0,0-1 1 0 0,1 1 0 0 0,1 1-1 0 0,-1 13-406 0 0,2-6-283 0 0,1 0 174 0 0,0 0 1 0 0,2-1-1 0 0,1 11 109 0 0,0-14 191 0 0,-2-12-80 0 0,1 0-1 0 0,0 0 1 0 0,0 0 0 0 0,1 0-1 0 0,0 0 1 0 0,0 0-1 0 0,1-1-110 0 0,1 5 129 0 0,0-1 0 0 0,1 0 0 0 0,1-1 0 0 0,0 1 0 0 0,0-1-1 0 0,1 0 1 0 0,0 0 0 0 0,5 4-129 0 0,-8-9 56 0 0,1 0 0 0 0,0-1 1 0 0,0 1-1 0 0,0-1 0 0 0,0 0 0 0 0,2 0-56 0 0,1 3-1673 0 0,-8-6 954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01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10 12752 0 0,'0'0'289'0'0,"0"0"40"0"0,0 0 22 0 0,1-1-40 0 0,1-3-171 0 0,-1 3 37 0 0,-1 1 42 0 0,0 0 5 0 0,1 2-125 0 0,0 1 1 0 0,0-1 0 0 0,-1 0 0 0 0,1 1 0 0 0,-1-1-1 0 0,1 1 1 0 0,-1-1 0 0 0,0 1 0 0 0,0-1 0 0 0,0 1 0 0 0,-1-1-1 0 0,1 3-99 0 0,-10 32 587 0 0,3-9-108 0 0,-5 17 148 0 0,8-30-560 0 0,1-1 1 0 0,0 0-1 0 0,1 1 0 0 0,0 0-67 0 0,2-10 11 0 0,0 0 0 0 0,0 0-1 0 0,0-1 1 0 0,1 1 0 0 0,0 0-1 0 0,0 0 1 0 0,0-1 0 0 0,0 1-1 0 0,1 0 1 0 0,0-1 0 0 0,0 1-1 0 0,0-1 1 0 0,0 0 0 0 0,2 2-11 0 0,1 1 14 0 0,-4-5-4 0 0,0 0 0 0 0,0 0-1 0 0,0 0 1 0 0,1 0 0 0 0,-1 0-1 0 0,1 0 1 0 0,0 0 0 0 0,-1-1-1 0 0,1 1 1 0 0,0-1 0 0 0,0 1-1 0 0,0-1 1 0 0,0 0 0 0 0,0 1-1 0 0,0-1 1 0 0,0 0 0 0 0,1 0-1 0 0,-1-1 1 0 0,0 1 0 0 0,2 0-10 0 0,17 6 62 0 0,-18-6-48 0 0,0 1 0 0 0,1-1 0 0 0,-1 0 0 0 0,1 0 0 0 0,-1 0 0 0 0,3 0-14 0 0,10 0 44 0 0,0 0-1 0 0,-1-1 0 0 0,1-1 0 0 0,0-1 0 0 0,-1 0 0 0 0,6-2-43 0 0,4-1 32 0 0,-10 2 15 0 0,0 0 0 0 0,-1-2 0 0 0,14-5-47 0 0,-15 5-16 0 0,-6 2-134 0 0,0 0 1 0 0,-1 0 0 0 0,1 0 0 0 0,-1-1-1 0 0,0 0 1 0 0,0 0 0 0 0,0-1 0 0 0,0 0 149 0 0,4-6-1640 0 0,0 4-4205 0 0</inkml:trace>
  <inkml:trace contextRef="#ctx0" brushRef="#br0" timeOffset="274.015">401 0 12784 0 0,'0'0'289'0'0,"0"0"40"0"0,0 0 22 0 0,-1 2-40 0 0,0-1-299 0 0,0 0 0 0 0,0 1 1 0 0,1-1-1 0 0,-1 0 1 0 0,1 1-1 0 0,-1-1 0 0 0,1 0 1 0 0,-1 1-1 0 0,1-1 1 0 0,0 1-1 0 0,0-1 0 0 0,-1 1 1 0 0,1-1-1 0 0,0 1 1 0 0,0-1-1 0 0,1 1 0 0 0,-1-1 1 0 0,0 0-1 0 0,0 1 0 0 0,1-1 1 0 0,-1 1-1 0 0,1-1 1 0 0,0 1-13 0 0,2 13 388 0 0,-1 1 47 0 0,0 1 0 0 0,-1-1 1 0 0,-1 1-1 0 0,-1-1 0 0 0,-1 1 0 0 0,0-1 0 0 0,-1 1-435 0 0,-2 5 419 0 0,3-14-213 0 0,0 0-1 0 0,0 1 0 0 0,1-1 0 0 0,-1 6-205 0 0,-4 112 992 0 0,5-88-994 0 0,0-14 156 0 0,3 22-154 0 0,-1 0 545 0 0,-1-16-1944 0 0,1-11-3370 0 0,0-6-1487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32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 14280 0 0,'1'0'1102'0'0,"-1"-1"-1005"0"0,1 1 0 0 0,-1 0-1 0 0,1 0 1 0 0,-1-1 0 0 0,0 1 0 0 0,1 0-1 0 0,-1 0 1 0 0,0 0 0 0 0,1 0 0 0 0,-1-1-1 0 0,1 1 1 0 0,-1 0 0 0 0,1 0 0 0 0,-1 0-1 0 0,0 0 1 0 0,1 0 0 0 0,-1 0 0 0 0,1 0-1 0 0,-1 0 1 0 0,1 0 0 0 0,-1 0 0 0 0,0 1-1 0 0,1-1 1 0 0,-1 0 0 0 0,1 0 0 0 0,-1 0-1 0 0,0 0 1 0 0,1 1 0 0 0,-1-1 0 0 0,1 0-1 0 0,-1 0 1 0 0,0 1 0 0 0,1-1 0 0 0,-1 0-1 0 0,0 1 1 0 0,0-1 0 0 0,1 0 0 0 0,-1 1-1 0 0,0-1 1 0 0,0 0 0 0 0,1 1 0 0 0,-1-1-1 0 0,0 0 1 0 0,0 1 0 0 0,0-1 0 0 0,0 1-1 0 0,0-1 1 0 0,1 1 0 0 0,-1-1 0 0 0,0 1-97 0 0,2 24-814 0 0,-1-19 1123 0 0,12 108 582 0 0,-7-72-547 0 0,2-1 1 0 0,1 0-1 0 0,3 0 0 0 0,13 34-344 0 0,-14-49-31 0 0,-8-21-137 0 0,-1 0 1 0 0,0 1 0 0 0,0-1-1 0 0,0 1 1 0 0,-1-1 0 0 0,1 1 0 0 0,-1 0-1 0 0,-1 0 1 0 0,1 1 167 0 0,-1-6-1623 0 0</inkml:trace>
  <inkml:trace contextRef="#ctx0" brushRef="#br0" timeOffset="421.057">17 206 10136 0 0,'-14'-2'464'0'0,"11"2"-10"0"0,4-1-294 0 0,1-4 35 0 0,-1 5 54 0 0,1 0-1 0 0,-1-1 1 0 0,1 1 0 0 0,-1 0 0 0 0,0 0-1 0 0,1-1 1 0 0,-1 1 0 0 0,0 0 0 0 0,1 0-1 0 0,-1 1 1 0 0,1-1 0 0 0,-1 0-249 0 0,2 0 455 0 0,10 1-6 0 0,0 1 0 0 0,-1 0 0 0 0,1 0 0 0 0,0 1 1 0 0,4 3-450 0 0,-1-2 381 0 0,0 0 0 0 0,16 2-381 0 0,36 4 413 0 0,-30-4-436 0 0,25 0 23 0 0,-21-4 24 0 0,-19 0 5 0 0,-1-1 0 0 0,1-1-1 0 0,-1-1 1 0 0,4-1-29 0 0,48-7 171 0 0,-79 9-161 0 0,1 0-10 0 0,-1 0 0 0 0,1 0 0 0 0,0 0 0 0 0,0 1 0 0 0,0-1 0 0 0,-4 2 0 0 0,-1 1 10 0 0,1 1-1 0 0,0 0 1 0 0,0 0-1 0 0,0 0 1 0 0,1 1-1 0 0,-7 4-9 0 0,11-6 27 0 0,0 0 1 0 0,0 0-1 0 0,0 0 0 0 0,0 1 0 0 0,1-1 0 0 0,-1 1 0 0 0,1-1 0 0 0,0 1 1 0 0,0 0-1 0 0,0 0 0 0 0,0 0 0 0 0,1 0 0 0 0,-1 0 0 0 0,1 0 0 0 0,0 3-27 0 0,1-5 9 0 0,0 0-1 0 0,0 0 0 0 0,0 0 0 0 0,1 1 0 0 0,-1-1 0 0 0,1 0 0 0 0,-1 0 0 0 0,1 0 0 0 0,0 0 1 0 0,0 0-1 0 0,0 0 0 0 0,0 0 0 0 0,0 0 0 0 0,0 0 0 0 0,0 0 0 0 0,1 0 0 0 0,-1-1 0 0 0,1 1 1 0 0,-1-1-1 0 0,1 1 0 0 0,0-1 0 0 0,0 1 0 0 0,0-1-8 0 0,3 3 17 0 0,0-1 1 0 0,0 0-1 0 0,0 0 0 0 0,0 0 1 0 0,1 0-1 0 0,0-1 0 0 0,-1 0 1 0 0,3 0-18 0 0,4 1 54 0 0,1-1 1 0 0,-1-1 0 0 0,0 0-1 0 0,1-1 1 0 0,-1-1 0 0 0,0 0 0 0 0,1 0-1 0 0,-1-1 1 0 0,0 0 0 0 0,6-3-55 0 0,-10 3 12 0 0,-1-1 1 0 0,1 1 0 0 0,-1-2 0 0 0,0 1 0 0 0,0-1 0 0 0,0 0-1 0 0,0 0 1 0 0,-1 0 0 0 0,0-1 0 0 0,0 0 0 0 0,0-1-1 0 0,0 1 1 0 0,-1-1 0 0 0,0 0 0 0 0,0-1 0 0 0,3-5-13 0 0,-7 9 13 0 0,1 0 0 0 0,-1 0 0 0 0,0 0 1 0 0,1 0-1 0 0,-2-1 0 0 0,1 1 0 0 0,0 0 1 0 0,-1-1-1 0 0,1 1 0 0 0,-1-1 0 0 0,0 1 0 0 0,0 0 1 0 0,0-1-1 0 0,-1 1 0 0 0,1-1 0 0 0,-1 1 1 0 0,0 0-1 0 0,0 0 0 0 0,0-1 0 0 0,0 1 1 0 0,-1 0-1 0 0,1 0 0 0 0,-2-2-13 0 0,-2-3-24 0 0,-1 0 0 0 0,0 1 0 0 0,0-1 1 0 0,-1 1-1 0 0,0 1 0 0 0,0-1 0 0 0,-7-4 24 0 0,10 8-134 0 0,-1 1 0 0 0,1 0 0 0 0,0-1-1 0 0,-1 1 1 0 0,1 1 0 0 0,-1-1 0 0 0,1 1 0 0 0,-1 0 0 0 0,0 0 0 0 0,-3-1 134 0 0,-16 1-6165 0 0,23 1 673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3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0 234 8288 0 0,'3'-2'580'0'0,"-2"1"-556"0"0,-1 1 0 0 0,1 0 0 0 0,-1 0 0 0 0,1-1 0 0 0,-1 1 1 0 0,0 0-1 0 0,1-1 0 0 0,-1 1 0 0 0,1-1 0 0 0,-1 1 0 0 0,0 0 1 0 0,0-1-1 0 0,1 1 0 0 0,-1-1 0 0 0,0 1 0 0 0,0-1 0 0 0,1 1 0 0 0,-1-1 1 0 0,0 1-1 0 0,0-1 0 0 0,0 1 0 0 0,0-1 0 0 0,0 1 0 0 0,0-1 1 0 0,0 1-1 0 0,0-1-24 0 0,0 0 1658 0 0,0 1 566 0 0,0 0 106 0 0,0 0-243 0 0,7 17-269 0 0,-5-11-1451 0 0,0 1 1 0 0,-1-1 0 0 0,0 0 0 0 0,1 4-368 0 0,3 16 741 0 0,-3-18-595 0 0,0 0 0 0 0,-1 0 1 0 0,0 7-147 0 0,-1-7 48 0 0,1-1-1 0 0,0 0 1 0 0,0 1 0 0 0,0-1 0 0 0,3 6-48 0 0,3 7 80 0 0,-6-15-68 0 0,1 1 0 0 0,0 0 0 0 0,0-1 0 0 0,0 1-1 0 0,1-1 1 0 0,0 0 0 0 0,2 3-12 0 0,0-3-273 0 0,-3-4-875 0 0,4-4-1914 0 0,1-3 1494 0 0</inkml:trace>
  <inkml:trace contextRef="#ctx0" brushRef="#br0" timeOffset="299.69">135 132 14336 0 0,'1'-11'320'0'0,"-1"0"0"0"0,1 1 0 0 0,-2-1 0 0 0,0 0 0 0 0,0 0 1 0 0,-1 1-1 0 0,-2-11-320 0 0,2 6 980 0 0,2 13-650 0 0,0 0 0 0 0,-1 0 0 0 0,1 0 0 0 0,0 0 0 0 0,0 0 0 0 0,-1 1 0 0 0,1-1 0 0 0,-1 0 0 0 0,0-1-330 0 0,0 2 482 0 0,1 1-162 0 0,0 0-68 0 0,1 5-234 0 0,0 1 1 0 0,0-1 0 0 0,0 0 0 0 0,1 0-1 0 0,0 0 1 0 0,0 0 0 0 0,0 0 0 0 0,1-1-1 0 0,0 1 1 0 0,1 2-19 0 0,8 14-313 0 0,-9-13-409 0 0,1-1 0 0 0,1 0 0 0 0,-1-1 0 0 0,1 1 0 0 0,0-1 0 0 0,0 0 0 0 0,1 0 0 0 0,0 0 0 0 0,1 0 722 0 0,17 13-2269 0 0</inkml:trace>
  <inkml:trace contextRef="#ctx0" brushRef="#br0" timeOffset="738.302">626 134 9672 0 0,'13'-22'1226'0'0,"-12"21"-219"0"0,-1 1 334 0 0,0 0 61 0 0,-21-3 1144 0 0,10 4-2239 0 0,-1 0 1 0 0,1 0-1 0 0,-1 1 0 0 0,1 0 0 0 0,-1 1 0 0 0,1 1 1 0 0,0-1-1 0 0,1 2 0 0 0,-11 4-307 0 0,2 2 228 0 0,1 1 0 0 0,0 0 0 0 0,0 1 0 0 0,-12 13-228 0 0,21-18 43 0 0,1 0-1 0 0,1 0 1 0 0,-1 1-1 0 0,1 1-42 0 0,4-6 18 0 0,1-1 0 0 0,0 1 0 0 0,-1 0 0 0 0,1 0-1 0 0,1-1 1 0 0,-1 1 0 0 0,1 1 0 0 0,-1-1 0 0 0,1 0 0 0 0,0 0-1 0 0,0 0 1 0 0,1 2-18 0 0,0-6 6 0 0,0 1-1 0 0,0 0 0 0 0,0 0 0 0 0,0-1 1 0 0,0 1-1 0 0,0 0 0 0 0,0 0 0 0 0,1-1 1 0 0,-1 1-1 0 0,0 0 0 0 0,1 0 1 0 0,-1-1-1 0 0,0 1 0 0 0,1 0 0 0 0,-1-1 1 0 0,1 1-1 0 0,-1 0 0 0 0,1-1 0 0 0,-1 1 1 0 0,1-1-1 0 0,-1 1 0 0 0,1-1 1 0 0,0 1-1 0 0,-1-1 0 0 0,1 1-5 0 0,1-1 35 0 0,0 1 0 0 0,-1 0 0 0 0,1-1 0 0 0,0 0 0 0 0,0 1 0 0 0,0-1 0 0 0,-1 0 0 0 0,1 0 0 0 0,0 0 0 0 0,0 0 0 0 0,0 0-35 0 0,5-1 26 0 0,-1 0 0 0 0,0 0 0 0 0,0 0 0 0 0,0-1 0 0 0,0 0 1 0 0,3-2-27 0 0,10-4-163 0 0,0-2 0 0 0,0 0 0 0 0,-1-1 0 0 0,15-12 163 0 0,-29 19-46 0 0,17-12-205 0 0,0 0 1 0 0,1 1-1 0 0,21-11 251 0 0,-28 20-71 0 0,0 1-1 0 0,-1 0 0 0 0,2 1 0 0 0,-1 1 1 0 0,0 0-1 0 0,6 1 72 0 0,-16 2-6 0 0,0-1 0 0 0,0 1 1 0 0,0 1-1 0 0,0-1 0 0 0,0 1 1 0 0,0 0-1 0 0,0 0 0 0 0,0 0 1 0 0,0 0-1 0 0,0 1 0 0 0,0 0 1 0 0,-1 0-1 0 0,1 1 0 0 0,-1-1 1 0 0,1 1-1 0 0,-1 0 0 0 0,0 0 0 0 0,0 0 1 0 0,-1 1-1 0 0,1-1 0 0 0,0 1 1 0 0,-1 0-1 0 0,0 0 0 0 0,0 0 1 0 0,0 1-1 0 0,-1-1 0 0 0,1 2 6 0 0,5 9-19 0 0,-1 0-1 0 0,0 1 0 0 0,1 7 20 0 0,-6-15 24 0 0,0 0 0 0 0,-1 0 0 0 0,0 0-1 0 0,0 0 1 0 0,0 1 0 0 0,-1-1-1 0 0,-1 0 1 0 0,1 1-24 0 0,-1 11 52 0 0,2-17-23 0 0,-1-1 0 0 0,0 1-1 0 0,0 0 1 0 0,0-1 0 0 0,0 1 0 0 0,0 0 0 0 0,0-1-1 0 0,-1 1 1 0 0,0-1 0 0 0,1 1 0 0 0,-1 0-1 0 0,0-1 1 0 0,0 1 0 0 0,0-1 0 0 0,-1 0 0 0 0,1 1-1 0 0,-1 0-28 0 0,-4-28 336 0 0,6 21-329 0 0,0 0 0 0 0,0 0 0 0 0,1 0-1 0 0,-1 1 1 0 0,1-1 0 0 0,0 0 0 0 0,0 0-1 0 0,0 0 1 0 0,0 1 0 0 0,1-1 0 0 0,0 1-1 0 0,1-3-6 0 0,4-12-119 0 0,-3 11 73 0 0,-1 0 1 0 0,1 0 0 0 0,0 1-1 0 0,5-7 46 0 0,8-12-92 0 0,-10 12 75 0 0,1 0-1 0 0,0 1 1 0 0,1 1-1 0 0,0-1 1 0 0,1 2-1 0 0,0-1 1 0 0,1 1-1 0 0,8-5 18 0 0,-12 10-9 0 0,0 1 0 0 0,0 0-1 0 0,1 1 1 0 0,-1-1 0 0 0,1 1-1 0 0,0 1 1 0 0,7-2 9 0 0,-12 3 0 0 0,0 1 1 0 0,0-1-1 0 0,0 0 0 0 0,0 1 0 0 0,0 0 1 0 0,0 0-1 0 0,0 0 0 0 0,0 0 0 0 0,0 0 1 0 0,0 1-1 0 0,0 0 0 0 0,0-1 0 0 0,0 1 0 0 0,0 0 1 0 0,0 0-1 0 0,0 0 0 0 0,0 1 0 0 0,0-1 1 0 0,-1 1-1 0 0,1 0 0 0 0,-1-1 0 0 0,1 2 0 0 0,-2-2-3 0 0,4 3 25 0 0,-1 1-1 0 0,1 0 1 0 0,-1 0-1 0 0,0 0 1 0 0,-1 0-1 0 0,1 1 1 0 0,-1-1-1 0 0,0 1 1 0 0,-1 0-1 0 0,1 0-21 0 0,0 5-37 0 0,0 1 0 0 0,-1-1 0 0 0,0 1 0 0 0,0-1 0 0 0,-1 1 0 0 0,-1 0 0 0 0,0 0-1 0 0,0-1 1 0 0,-1 1 0 0 0,-1 0 0 0 0,0-1 0 0 0,-3 9 37 0 0,1 0-529 0 0,1 1-29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51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39 17279 0 0,'0'0'396'0'0,"0"-3"263"0"0,0 2-399 0 0,1 2 493 0 0,2 5-654 0 0,-1 0 0 0 0,1 0 0 0 0,-1 0 0 0 0,-1 1 0 0 0,1-1 0 0 0,-1 0 0 0 0,0 1 0 0 0,0 4-99 0 0,0 15 467 0 0,-2 16-467 0 0,0-6 571 0 0,2 11 124 0 0,0-9-41 0 0,-2 11-654 0 0,-1 6 463 0 0,2-1-463 0 0,1-2 114 0 0,-1 9-114 0 0,-2-31-1455 0 0,2-1-3396 0 0,0-27-2362 0 0</inkml:trace>
  <inkml:trace contextRef="#ctx0" brushRef="#br0" timeOffset="277.257">6 635 11976 0 0,'0'0'922'0'0,"-1"0"-600"0"0,-3 0-90 0 0,3 0 780 0 0,1 0 330 0 0,0 0 59 0 0,0 0-178 0 0,0 0-779 0 0,1 0-347 0 0,3 2-143 0 0,8 2 19 0 0,-1-1 0 0 0,1-1 1 0 0,-1 0-1 0 0,1 0 0 0 0,0-1 1 0 0,0 0-1 0 0,7-2 27 0 0,11 2 872 0 0,103-3-405 0 0,-93-2-818 0 0,0-2 1 0 0,14-4 350 0 0,-17 3-4880 0 0,-23 4-1352 0 0</inkml:trace>
  <inkml:trace contextRef="#ctx0" brushRef="#br0" timeOffset="568.457">176 81 7832 0 0,'-12'-11'617'0'0,"9"9"-401"0"0,0 0 0 0 0,1-1 0 0 0,-1 1 0 0 0,1-1 0 0 0,0 1 0 0 0,-1-1 0 0 0,1 0 0 0 0,1 0 0 0 0,-1 0 0 0 0,0-1-216 0 0,-3-7 3536 0 0,2-2 301 0 0,3 12-3494 0 0,0 1-102 0 0,0 0 6 0 0,2-1 87 0 0,5-1-142 0 0,1-1-1 0 0,-1 1 0 0 0,0 0 0 0 0,1 0 0 0 0,0 1 0 0 0,-1 0 0 0 0,1 1 0 0 0,0 0 0 0 0,4 0-191 0 0,16 2 416 0 0,-1 2-1 0 0,4 1-415 0 0,14 2 295 0 0,-6 0-490 0 0,0 2 0 0 0,-1 2 1 0 0,6 3 194 0 0,24 7-2530 0 0,-48-14 1170 0 0</inkml:trace>
  <inkml:trace contextRef="#ctx0" brushRef="#br0" timeOffset="1226.039">936 267 6912 0 0,'-21'0'1128'0'0,"0"1"-1"0"0,-4 1-1127 0 0,15 0 1347 0 0,1 0 0 0 0,-1 0 0 0 0,0 1 0 0 0,1 0 0 0 0,-7 4-1347 0 0,3 0 236 0 0,0 0-1 0 0,1 1 0 0 0,-1 0 1 0 0,2 1-1 0 0,-3 3-235 0 0,-54 52 1143 0 0,64-61-999 0 0,-2 5 96 0 0,-1 0 0 0 0,1 0 0 0 0,1 0-1 0 0,-1 2-239 0 0,-9 12 477 0 0,14-20-452 0 0,0 1 0 0 0,0-1 0 0 0,-1 0 0 0 0,1 1 0 0 0,1 0 0 0 0,-1-1-1 0 0,0 1 1 0 0,1 0 0 0 0,-1-1 0 0 0,1 1 0 0 0,0 0 0 0 0,0-1 0 0 0,0 1 0 0 0,0 0-25 0 0,0 1 20 0 0,0 0 1 0 0,0 0-1 0 0,-1-1 1 0 0,1 1 0 0 0,-1 0-1 0 0,0 1-20 0 0,0-4 2 0 0,1-1 1 0 0,0 0-1 0 0,0 1 0 0 0,0-1 1 0 0,-1 1-1 0 0,1-1 0 0 0,0 0 1 0 0,0 1-1 0 0,0-1 0 0 0,0 1 1 0 0,0-1-1 0 0,0 1 0 0 0,0-1 1 0 0,0 0-1 0 0,0 1 0 0 0,0-1 1 0 0,0 1-1 0 0,0-1 0 0 0,0 1 1 0 0,0-1-1 0 0,1 0 0 0 0,-1 1 1 0 0,0-1-1 0 0,0 1 0 0 0,0-1 1 0 0,1 0-1 0 0,-1 1 0 0 0,0-1 1 0 0,0 0-1 0 0,1 1 0 0 0,-1-1 1 0 0,0 0-1 0 0,1 1 0 0 0,-1-1 1 0 0,0 0-1 0 0,1 0 0 0 0,-1 1 1 0 0,0-1-1 0 0,1 0 0 0 0,-1 0 1 0 0,1 0-3 0 0,1 1 11 0 0,2 2 3 0 0,0 1 0 0 0,1-2 0 0 0,-1 1-1 0 0,1 0 1 0 0,0-1 0 0 0,0 0 0 0 0,0 0 0 0 0,0-1 0 0 0,0 1 0 0 0,0-1 0 0 0,0 0 0 0 0,0 0 0 0 0,1-1 0 0 0,-1 1 0 0 0,0-1 0 0 0,1-1 0 0 0,-1 1 0 0 0,0-1 0 0 0,0 0-1 0 0,1 0 1 0 0,-1 0 0 0 0,2-1-14 0 0,2-1-40 0 0,1 0 0 0 0,-1 0 0 0 0,0-1 0 0 0,0 0 0 0 0,-1-1 0 0 0,1 1 0 0 0,-1-2 0 0 0,0 1 0 0 0,-1-1 0 0 0,1 0 0 0 0,-1-1 0 0 0,0 0 0 0 0,-1 0 0 0 0,1-1 0 0 0,-1 1 0 0 0,-1-1 0 0 0,0-1 0 0 0,0 1 0 0 0,3-7 40 0 0,-6 7-97 0 0,1 1 0 0 0,-1-1 0 0 0,0 1 0 0 0,-1-1 0 0 0,0 0 0 0 0,0-3 97 0 0,5-28-375 0 0,-5 38 365 0 0,-1 0-1 0 0,0 0 1 0 0,0-1-1 0 0,0 1 1 0 0,0 0 0 0 0,0 0-1 0 0,0 0 1 0 0,0-1-1 0 0,0 1 1 0 0,0 0-1 0 0,0 0 1 0 0,-1-1 0 0 0,1 1-1 0 0,0 0 11 0 0,-1-1-12 0 0,1 0 0 0 0,-1 0 0 0 0,1-1 0 0 0,0 1 0 0 0,0 0 0 0 0,0 0 0 0 0,0 0 0 0 0,0 0 0 0 0,0-1 0 0 0,1 1 0 0 0,-1 0 0 0 0,1 0 0 0 0,-1 0 0 0 0,1 0 0 0 0,0 0-1 0 0,0 0 1 0 0,1-2 12 0 0,-1 3-7 0 0,-1 0 7 0 0,0 0-1 0 0,1 0 0 0 0,-1 0 1 0 0,1 0-1 0 0,0 0 0 0 0,-1 1 1 0 0,1-1-1 0 0,0 0 0 0 0,-1 0 1 0 0,1 1-1 0 0,0-1 0 0 0,0 0 1 0 0,0 1-1 0 0,0-1 0 0 0,-1 1 1 0 0,1-1-1 0 0,0 1 0 0 0,0 0 0 0 0,0-1 1 0 0,0 1-1 0 0,0 0 0 0 0,0-1 1 0 0,0 1 0 0 0,2 0-6 0 0,-1-1 0 0 0,0 1 0 0 0,0 0 0 0 0,1 0 0 0 0,-1 0 0 0 0,0 0 0 0 0,0 0-1 0 0,1 0 1 0 0,-1 1 0 0 0,0-1 0 0 0,0 1 0 0 0,0 0 0 0 0,0-1 0 0 0,0 1 0 0 0,0 0 0 0 0,0 0 0 0 0,0 0 0 0 0,0 0 0 0 0,0 1 0 0 0,0-1 0 0 0,0 1 0 0 0,-1-1 0 0 0,2 2 6 0 0,7 6-13 0 0,-1 0 1 0 0,-1 1 0 0 0,6 7 12 0 0,-9-10-6 0 0,15 18 113 0 0,-5-7 210 0 0,0 1-1 0 0,-2 0 0 0 0,5 10-316 0 0,-8-12 269 0 0,-5-8 19 0 0,0 0 1 0 0,0 0 0 0 0,-1 0-1 0 0,1 4-288 0 0,-1-4 153 0 0,-3-8-134 0 0,-1-1-1 0 0,0 0 1 0 0,0 0-1 0 0,1 0 1 0 0,-1 1-1 0 0,0-1 1 0 0,0 0-1 0 0,1 1 1 0 0,-1-1-1 0 0,0 0 1 0 0,0 0-1 0 0,0 1 1 0 0,0-1-1 0 0,0 0 1 0 0,1 1-1 0 0,-1-1 1 0 0,0 0-1 0 0,0 1 1 0 0,0-1-1 0 0,0 0 1 0 0,0 1-1 0 0,0-1 1 0 0,0 0-1 0 0,0 1 1 0 0,0-1-1 0 0,0 0 1 0 0,0 1-1 0 0,0-1 1 0 0,0 0-1 0 0,-1 1 1 0 0,1-1-1 0 0,0 0 1 0 0,0 1-1 0 0,0-1 1 0 0,0 0-1 0 0,0 0 0 0 0,-1 1 1 0 0,1-1-1 0 0,0 0 1 0 0,0 0-1 0 0,-1 1 1 0 0,1-1-1 0 0,0 0 1 0 0,0 0-1 0 0,-1 0 1 0 0,1 1-1 0 0,0-1 1 0 0,-1 0-1 0 0,1 0 1 0 0,0 0-1 0 0,0 0 1 0 0,-1 0-1 0 0,1 0 1 0 0,0 1-1 0 0,-1-1 1 0 0,1 0-1 0 0,0 0 1 0 0,-1 0-1 0 0,1 0 1 0 0,0 0-1 0 0,-1 0-18 0 0,0 0 9 0 0,1 0 0 0 0,-1 0-1 0 0,0 0 1 0 0,0 0 0 0 0,1 0-1 0 0,-1 0 1 0 0,0 0 0 0 0,1 0 0 0 0,-1 0-1 0 0,0 0 1 0 0,0 0 0 0 0,1-1-1 0 0,-1 1 1 0 0,0 0 0 0 0,1 0-1 0 0,-1-1 1 0 0,0 1 0 0 0,1 0-1 0 0,-1-1 1 0 0,1 1 0 0 0,-1-1-1 0 0,1 1 1 0 0,-1-1-9 0 0,-1-1 10 0 0,1 1 0 0 0,0-1 0 0 0,0 1 0 0 0,0-1 0 0 0,0 0 0 0 0,0 0 0 0 0,0 0 0 0 0,0 1 0 0 0,0-2-10 0 0,0-2-10 0 0,-1-1 0 0 0,1 0-1 0 0,0 0 1 0 0,0 0 0 0 0,1-4 10 0 0,1-1-98 0 0,0 1 0 0 0,1 0 1 0 0,0-1-1 0 0,1 1 0 0 0,0 0 0 0 0,1 1 1 0 0,0-1-1 0 0,0 0 0 0 0,6-7 98 0 0,-6 12-78 0 0,0 0-1 0 0,0 0 1 0 0,0 0-1 0 0,1 1 1 0 0,0 0 0 0 0,0-1-1 0 0,1 1 79 0 0,18-16-270 0 0,-20 16 251 0 0,0 1 0 0 0,0 1 0 0 0,0-1 0 0 0,0 1 0 0 0,0-1 0 0 0,1 1 0 0 0,-1 1 0 0 0,1-1 0 0 0,0 1 0 0 0,0-1 0 0 0,-1 1 0 0 0,1 0 0 0 0,0 1 0 0 0,0-1 19 0 0,-2 1 9 0 0,0 0 1 0 0,1 0-1 0 0,-1 0 0 0 0,0 0 1 0 0,0 0-1 0 0,0 0 0 0 0,0 1 1 0 0,0-1-1 0 0,0 1 0 0 0,0 0 0 0 0,0 0 1 0 0,0 0-1 0 0,0 1 0 0 0,0-1 1 0 0,0 1-1 0 0,-1-1 0 0 0,1 1 1 0 0,-1 0-1 0 0,1 0 0 0 0,-1 0 1 0 0,0 0-1 0 0,2 3-9 0 0,6 8 94 0 0,-5-5 31 0 0,0-1 0 0 0,0 1-1 0 0,0 0 1 0 0,2 7-125 0 0,4 9 253 0 0,-8-18-165 0 0,1 0 0 0 0,-2 0 0 0 0,1 0 1 0 0,-1 1-1 0 0,0-1 0 0 0,0 1 0 0 0,-1 0 1 0 0,0 0-1 0 0,0 0-88 0 0,0 0 65 0 0,-1 1 0 0 0,1-1 0 0 0,0 0 0 0 0,1 1 0 0 0,1 3-65 0 0,1 4 100 0 0,-3-9-48 0 0,0 1-1 0 0,-1-1 1 0 0,0 1-1 0 0,0-1 0 0 0,0 1 1 0 0,-1-1-1 0 0,0 5-51 0 0,-2 19 264 0 0,3-28-216 0 0,0-2-166 0 0,0 0-70 0 0,0 0-18 0 0,0 0-266 0 0,0-1-1108 0 0,3-5-472 0 0</inkml:trace>
  <inkml:trace contextRef="#ctx0" brushRef="#br0" timeOffset="1535.311">1569 339 9216 0 0,'0'0'706'0'0,"4"11"3953"0"0,1 7-392 0 0,5 10-2361 0 0,2 5-1073 0 0,-6-15-54 0 0,2 0-1 0 0,3 5-778 0 0,4 11 951 0 0,-13-31-878 0 0,1 1 0 0 0,-1-1-1 0 0,1 1 1 0 0,-1-1 0 0 0,1 0 0 0 0,0 0-1 0 0,2 2-72 0 0,5 5 99 0 0,-9-9-93 0 0,10 8 64 0 0,12-7-68 0 0,-22-2-295 0 0,8-1 4 0 0,-4-1-2741 0 0,-5 2-4699 0 0</inkml:trace>
  <inkml:trace contextRef="#ctx0" brushRef="#br0" timeOffset="1536.311">1539 267 5984 0 0,'-27'-38'1093'0'0,"28"38"10681"0"0,7 3-9781 0 0,9 5-2998 0 0,1 2 191 0 0,0 0-1 0 0,11 3 815 0 0,-16-7-987 0 0</inkml:trace>
  <inkml:trace contextRef="#ctx0" brushRef="#br0" timeOffset="1860.317">1929 246 13072 0 0,'0'0'597'0'0,"1"-1"-9"0"0,37-8 31 0 0,-11 2 1169 0 0,0 1 1 0 0,3 1-1789 0 0,-21 4 349 0 0,0 1 0 0 0,0-1 0 0 0,0 2 0 0 0,0-1 1 0 0,0 1-1 0 0,-1 0 0 0 0,1 1 0 0 0,6 2-349 0 0,-14-4 30 0 0,0 0 1 0 0,0 0-1 0 0,0 1 1 0 0,0-1-1 0 0,0 1 0 0 0,0-1 1 0 0,0 1-1 0 0,0-1 0 0 0,0 1 1 0 0,0 0-1 0 0,0-1 1 0 0,-1 1-1 0 0,1 0 0 0 0,0 0 1 0 0,0-1-1 0 0,-1 1 0 0 0,1 0 1 0 0,0 0-1 0 0,-1 0 1 0 0,1 0-1 0 0,-1 0 0 0 0,1 0 1 0 0,-1 0-1 0 0,1 1-30 0 0,-1 0 23 0 0,0 0-1 0 0,0-1 1 0 0,0 1-1 0 0,0 0 1 0 0,-1 0-1 0 0,1-1 1 0 0,0 1 0 0 0,-1 0-1 0 0,1-1 1 0 0,-1 1-1 0 0,0 0 1 0 0,1-1 0 0 0,-1 1-1 0 0,-1 0-22 0 0,-2 5 23 0 0,-1-1 0 0 0,1 1 0 0 0,-2-1 0 0 0,1-1 0 0 0,-1 1 0 0 0,-4 3-23 0 0,-40 30 93 0 0,-14 6-93 0 0,31-22 13 0 0,1 1 1 0 0,1 1-1 0 0,2 2 0 0 0,-5 6-13 0 0,-1-5 11 0 0,34-27-11 0 0,1-1 1 0 0,0 0-1 0 0,-1 0 1 0 0,1 1-1 0 0,0-1 1 0 0,-1 0-1 0 0,1 1 1 0 0,0-1-1 0 0,0 0 1 0 0,-1 1-1 0 0,1-1 1 0 0,0 0-1 0 0,0 1 1 0 0,-1-1-1 0 0,1 0 1 0 0,0 1-1 0 0,0-1 1 0 0,0 1-1 0 0,0-1 1 0 0,0 0-1 0 0,0 1 1 0 0,0-1-1 0 0,0 1 1 0 0,0-1-1 0 0,0 1 1 0 0,0-1-1 0 0,0 0 0 0 0,0 1 1 0 0,0-1-1 0 0,0 1 1 0 0,0-1-1 0 0,0 1 1 0 0,0-1-1 0 0,1 0 1 0 0,-1 1-1 0 0,0-1 0 0 0,1 1 2 0 0,0 0-1 0 0,0 0 1 0 0,0-1-1 0 0,1 1 1 0 0,-1 0-1 0 0,0-1 0 0 0,0 1 1 0 0,1-1-1 0 0,-1 1 1 0 0,0-1-1 0 0,0 0 1 0 0,1 1-2 0 0,6 0 4 0 0,-1 0 1 0 0,0-1 0 0 0,1 1-1 0 0,2-1-4 0 0,6-2 0 0 0,0-1 0 0 0,5-2 0 0 0,16-3 0 0 0,75-16-354 0 0,11 6-2277 0 0,-73 12-417 0 0,-24 4 1482 0 0</inkml:trace>
  <inkml:trace contextRef="#ctx0" brushRef="#br0" timeOffset="2260.883">2585 356 10592 0 0,'-4'-2'378'0'0,"0"0"1"0"0,0 0-1 0 0,-1 0 1 0 0,1 0-1 0 0,-1 1 1 0 0,0-1 0 0 0,1 1-1 0 0,-1 0 1 0 0,0 1-1 0 0,0-1 1 0 0,0 1-1 0 0,1 0 1 0 0,-1 0-1 0 0,-2 1-378 0 0,-12 1 1349 0 0,1 2 0 0 0,-1 0 0 0 0,-2 2-1349 0 0,-6 1 155 0 0,15-3 181 0 0,-1 0-1 0 0,1 1 1 0 0,1 1 0 0 0,-1 0 0 0 0,-9 7-336 0 0,-9 5 434 0 0,24-15-396 0 0,1-1 8 0 0,0 0-1 0 0,0 1 0 0 0,0 0 0 0 0,0 0 1 0 0,1 1-1 0 0,-1-1 0 0 0,1 1 0 0 0,0 0 1 0 0,0 0-1 0 0,0 1 0 0 0,0-1 0 0 0,-2 5-45 0 0,-5 10 98 0 0,0-1 0 0 0,-5 5-98 0 0,16-23 1 0 0,0 0-1 0 0,0 0 0 0 0,-1 1 0 0 0,1-1 0 0 0,0 0 1 0 0,0 1-1 0 0,0-1 0 0 0,-1 0 0 0 0,1 1 1 0 0,0-1-1 0 0,0 1 0 0 0,0-1 0 0 0,0 0 0 0 0,0 1 1 0 0,0-1-1 0 0,0 0 0 0 0,0 1 0 0 0,0-1 1 0 0,0 1-1 0 0,0-1 0 0 0,0 0 0 0 0,0 1 1 0 0,0-1-1 0 0,0 0 0 0 0,0 1 0 0 0,0-1 0 0 0,0 1 1 0 0,1-1-1 0 0,-1 0 0 0 0,0 1 0 0 0,0-1 1 0 0,0 0-1 0 0,1 1 0 0 0,-1-1 0 0 0,0 0 0 0 0,0 0 1 0 0,1 1-1 0 0,-1-1 0 0 0,0 0 0 0 0,1 0 1 0 0,-1 1-1 0 0,0-1 0 0 0,1 0 0 0 0,-1 0 0 0 0,0 0 1 0 0,1 0-1 0 0,-1 1 0 0 0,2 0 3 0 0,0 0 0 0 0,0 0 0 0 0,0 0 1 0 0,0 0-1 0 0,1 0 0 0 0,-1 0 0 0 0,0-1 0 0 0,1 1 1 0 0,-1-1-1 0 0,0 1 0 0 0,1-1 0 0 0,-1 0 0 0 0,1 0 0 0 0,-1 0 1 0 0,0 0-1 0 0,1 0 0 0 0,-1-1 0 0 0,0 1 0 0 0,1-1 0 0 0,-1 1 1 0 0,1-1-4 0 0,4-2 8 0 0,0 1 1 0 0,0-1-1 0 0,0 0 0 0 0,0-1 1 0 0,0 0-1 0 0,1-1-8 0 0,24-18-158 0 0,9-12 158 0 0,-14 13-97 0 0,0 1 0 0 0,3-1 97 0 0,-29 22 0 0 0,4-3 34 0 0,0 0 0 0 0,1 0 0 0 0,-1 0 0 0 0,1 0 0 0 0,1 1-34 0 0,-6 1 8 0 0,0 1 1 0 0,0 0-1 0 0,0-1 0 0 0,0 1 1 0 0,0 0-1 0 0,0 0 0 0 0,0 0 1 0 0,1 0-1 0 0,-1 0 0 0 0,0 0 1 0 0,0 0-1 0 0,0 0 0 0 0,0 0 1 0 0,1 0-1 0 0,-1 1 0 0 0,0-1 1 0 0,0 0-1 0 0,0 1 0 0 0,0-1 1 0 0,0 1-1 0 0,0 0 1 0 0,0-1-1 0 0,0 1 0 0 0,0-1 1 0 0,0 1-1 0 0,0 0 0 0 0,-1 0 1 0 0,1 0-1 0 0,0 0 0 0 0,0 0-8 0 0,3 7 100 0 0,1 0 0 0 0,-2 1 0 0 0,0-1-1 0 0,0 1 1 0 0,0 0 0 0 0,-1 0 0 0 0,0-1-1 0 0,-1 2 1 0 0,0-1 0 0 0,0 0 0 0 0,-1 7-100 0 0,0-4 12 0 0,1-1 1 0 0,0 0 0 0 0,1 1 0 0 0,0-1-1 0 0,1 0 1 0 0,0 0 0 0 0,2 3-13 0 0,-5-13 72 0 0,0-1-33 0 0,0 0-181 0 0,16-9-770 0 0,-8 3-450 0 0,-2-2-388 0 0</inkml:trace>
  <inkml:trace contextRef="#ctx0" brushRef="#br0" timeOffset="2790.986">2777 105 11976 0 0,'-15'6'1437'0'0,"15"-3"-402"0"0,12 38 2515 0 0,-5-21-1414 0 0,4 19-2136 0 0,9 41 2169 0 0,-12-44-1201 0 0,-4-22-520 0 0,-1 0 0 0 0,0 0 0 0 0,-1 6-448 0 0,-1-7 155 0 0,0-4-41 0 0,0 0 1 0 0,-1 0-1 0 0,0 0 0 0 0,-1-1 1 0 0,-1 10-115 0 0,0-10 23 0 0,2-6-18 0 0,0-1 1 0 0,0 1-1 0 0,-1-1 0 0 0,1 1 1 0 0,0-1-1 0 0,-1 0 0 0 0,1 1 1 0 0,-1-1-1 0 0,0 1 0 0 0,1-1 0 0 0,-1 0 1 0 0,0 1-1 0 0,0-1 0 0 0,0 0 1 0 0,1 0-1 0 0,-1 0 0 0 0,-1 0 1 0 0,1 0-1 0 0,0 0 0 0 0,0 0 1 0 0,0 0-1 0 0,0 0 0 0 0,-1 0 1 0 0,1-1-1 0 0,0 1 0 0 0,-1 0-5 0 0,-4 2 25 0 0,4-2-77 0 0,0 0 1 0 0,0-1-1 0 0,1 1 0 0 0,-1 0 1 0 0,0-1-1 0 0,0 1 1 0 0,0-1-1 0 0,0 0 0 0 0,0 1 1 0 0,0-1-1 0 0,0 0 1 0 0,0 0 51 0 0,-4 0-507 0 0,-1 0 0 0 0,1-1 0 0 0,0 1 0 0 0,0-1 1 0 0,0-1-1 0 0,-4 0 507 0 0,7 1-493 0 0,0-1 1 0 0,0 1-1 0 0,1 0 1 0 0,-1-1-1 0 0,0 0 1 0 0,1 1-1 0 0,0-1 1 0 0,-1 0-1 0 0,1 0 1 0 0,0-1-1 0 0,0 1 1 0 0,0 0-1 0 0,0-1 1 0 0,0-1 492 0 0,-2-1-552 0 0,2 0 1 0 0,-1 0 0 0 0,1 0-1 0 0,0 0 1 0 0,0-1-1 0 0,0 1 1 0 0,0-6 551 0 0,1 8-116 0 0,0-1 1 0 0,1 1-1 0 0,0 0 0 0 0,0-1 1 0 0,0 1-1 0 0,0-1 0 0 0,1 1 0 0 0,-1 0 1 0 0,1-1-1 0 0,0 1 0 0 0,0 0 1 0 0,0 0-1 0 0,1-3 116 0 0,-1 4 244 0 0,-1 0 1 0 0,1 1-1 0 0,0-1 0 0 0,0 0 1 0 0,0 0-1 0 0,0 1 0 0 0,1-1 0 0 0,-1 1 1 0 0,0-1-1 0 0,1 1 0 0 0,-1-1 1 0 0,1 1-1 0 0,-1 0 0 0 0,1 0 0 0 0,0 0 1 0 0,-1-1-1 0 0,1 2 0 0 0,0-1 1 0 0,0 0-1 0 0,0 0 0 0 0,0 1 1 0 0,1-1-245 0 0,5-1 473 0 0,0 0 0 0 0,0 1 0 0 0,1 1 0 0 0,-1-1 0 0 0,0 1 0 0 0,0 1 0 0 0,0-1 0 0 0,3 2-473 0 0,14 2 1026 0 0,-1 2 0 0 0,1 1-1026 0 0,36 9 1282 0 0,24 2-663 0 0,-74-17-552 0 0,-4 0 126 0 0,0 0 0 0 0,0 1 0 0 0,0-1 0 0 0,0 1 0 0 0,0 1-193 0 0,-5-2 89 0 0,0 0 0 0 0,0 1 0 0 0,0-1 1 0 0,0 0-1 0 0,0 1 0 0 0,0 0 1 0 0,-1-1-1 0 0,1 1 0 0 0,0 0 1 0 0,-1 0-1 0 0,0 0 0 0 0,1 0 0 0 0,-1 0 1 0 0,0 0-1 0 0,0 0 0 0 0,0 1 1 0 0,-1-1-1 0 0,2 2-89 0 0,-2-1 98 0 0,1 0 0 0 0,0 0-1 0 0,-1 1 1 0 0,1-1 0 0 0,-1 0 0 0 0,0 1 0 0 0,0-1 0 0 0,0 0-1 0 0,-1 1 1 0 0,1-1 0 0 0,-1 0 0 0 0,0 3-98 0 0,-3 10 315 0 0,4-13-275 0 0,-1-1 1 0 0,1 0-1 0 0,-1 1 1 0 0,1-1-1 0 0,-1 0 0 0 0,0 0 1 0 0,0 1-1 0 0,0-1 1 0 0,-1 1-42 0 0,1-1 24 0 0,0 1 0 0 0,-1-1 0 0 0,1 1-1 0 0,0 0 1 0 0,1 0 0 0 0,-1-1 0 0 0,0 1-1 0 0,1 1-22 0 0,-1 1 19 0 0,0-1 0 0 0,0 1 0 0 0,-1-1 0 0 0,1 1 0 0 0,-1-1 0 0 0,0 0 0 0 0,-2 4-19 0 0,3-7 28 0 0,1-1-151 0 0,0 0-64 0 0,20-3-1617 0 0,0-9-1374 0 0,-6 3 1546 0 0</inkml:trace>
  <inkml:trace contextRef="#ctx0" brushRef="#br0" timeOffset="3472.421">3448 288 2304 0 0,'-1'-1'101'0'0,"-2"-8"-27"0"0,0 2 595 0 0,2 7 2552 0 0,-6 6 8147 0 0,-5 8-7658 0 0,-12 22-3118 0 0,4-8-574 0 0,7-8 100 0 0,13-19-148 0 0,-1-1-1 0 0,0 1 1 0 0,1-1 0 0 0,-1 1-1 0 0,1 0 1 0 0,-1-1-1 0 0,1 1 1 0 0,0 0 0 0 0,-1 0-1 0 0,1-1 1 0 0,0 1-1 0 0,0 0 1 0 0,-1 0-1 0 0,1 0 1 0 0,0-1 0 0 0,0 1-1 0 0,0 0 1 0 0,0 0-1 0 0,0 0 1 0 0,0-1 0 0 0,0 1-1 0 0,0 0 1 0 0,0 0-1 0 0,0 0 1 0 0,1-1-1 0 0,-1 1 1 0 0,0 0 0 0 0,1 0-1 0 0,-1 0 1 0 0,0-1-1 0 0,1 1 1 0 0,-1 0 0 0 0,1-1-1 0 0,-1 1 1 0 0,1 0-1 0 0,-1-1 1 0 0,1 1-1 0 0,-1-1 1 0 0,1 1 0 0 0,0-1-1 0 0,-1 1 1 0 0,1-1-1 0 0,0 1 1 0 0,0-1 0 0 0,-1 0-1 0 0,1 1 1 0 0,0-1 30 0 0,2 1-257 0 0,-1 0 0 0 0,1 0 0 0 0,-1 0 1 0 0,1 0-1 0 0,0-1 0 0 0,-1 1 0 0 0,1-1 0 0 0,0 0 1 0 0,0 0-1 0 0,0 0 0 0 0,-1 0 0 0 0,1 0 0 0 0,1 0 257 0 0,12-5-745 0 0,1 0 0 0 0,-1-1 0 0 0,0-1-1 0 0,0 0 1 0 0,0-1 0 0 0,-1-1-1 0 0,12-9 746 0 0,-13 8-11 0 0,-10 8 209 0 0,0 0 0 0 0,-1 0-1 0 0,0 0 1 0 0,1-1 0 0 0,-1 1-1 0 0,0-1 1 0 0,0 0 0 0 0,2-3-198 0 0,-4 5 625 0 0,-1 1 182 0 0,-12-1 1555 0 0,11 0-2267 0 0,0 1 1 0 0,0 0 0 0 0,0 0-1 0 0,0 0 1 0 0,0-1-1 0 0,0 1 1 0 0,-1 0 0 0 0,1 1-1 0 0,0-1 1 0 0,0 0 0 0 0,0 0-1 0 0,0 0 1 0 0,0 1-1 0 0,0-1 1 0 0,0 0 0 0 0,-1 1-96 0 0,-21 10 947 0 0,11-5-698 0 0,-1 0 1 0 0,1 1-1 0 0,0 0 1 0 0,-7 6-250 0 0,-16 13 254 0 0,21-16-89 0 0,0 1 0 0 0,-11 11-165 0 0,10-7 73 0 0,8-9-39 0 0,0 1 0 0 0,0 0 0 0 0,1 1 0 0 0,0-1 0 0 0,0 1 0 0 0,1 0 0 0 0,-2 4-34 0 0,0 1 53 0 0,2-3-28 0 0,4-3 34 0 0,1-7-55 0 0,0 1-1 0 0,0-1 1 0 0,0 0-1 0 0,0 0 1 0 0,-1 1 0 0 0,1-1-1 0 0,0 0 1 0 0,0 0 0 0 0,0 1-1 0 0,0-1 1 0 0,0 0-1 0 0,0 1 1 0 0,0-1 0 0 0,0 0-1 0 0,0 0 1 0 0,0 1-1 0 0,0-1 1 0 0,0 0 0 0 0,0 0-1 0 0,0 1 1 0 0,0-1 0 0 0,0 0-1 0 0,0 1 1 0 0,0-1-1 0 0,1 0 1 0 0,-1 0 0 0 0,0 0-1 0 0,0 1 1 0 0,0-1 0 0 0,0 0-1 0 0,1 0 1 0 0,-1 1-1 0 0,0-1-3 0 0,10 3 62 0 0,12-6 85 0 0,-8-1-98 0 0,0-1-1 0 0,-1 0 1 0 0,0-1-1 0 0,0-1 1 0 0,0 0-1 0 0,0-1-48 0 0,23-16 95 0 0,10-12-95 0 0,-24 18 4 0 0,2 1 0 0 0,0 1-1 0 0,0 1 1 0 0,13-5-4 0 0,-30 16-7 0 0,1 1 0 0 0,0 0 0 0 0,0 1 0 0 0,0-1 0 0 0,3 1 7 0 0,-6 1-4 0 0,0 1 0 0 0,0 0 1 0 0,0 0-1 0 0,0 0 1 0 0,0 0-1 0 0,-1 1 0 0 0,1 0 1 0 0,0 0-1 0 0,0 0 0 0 0,0 1 4 0 0,-2 0 0 0 0,1-1 0 0 0,-1 1 0 0 0,0 0 0 0 0,0 0 0 0 0,0 0 0 0 0,-1 1 0 0 0,1-1 0 0 0,0 0 0 0 0,-1 1 0 0 0,0 0 0 0 0,1 0 0 0 0,-1 0 0 0 0,0 0 0 0 0,0 0 0 0 0,0 1 0 0 0,0 1 0 0 0,1-1 0 0 0,-2 1 0 0 0,1-1 0 0 0,0 1 0 0 0,-1 0 0 0 0,0-1 0 0 0,0 1 0 0 0,0 0 0 0 0,-1 0 0 0 0,1 0 0 0 0,-1 1 0 0 0,0 21-2 0 0,0-19 29 0 0,0 0 1 0 0,0 0 0 0 0,-1-1-1 0 0,0 5-27 0 0,0-9 10 0 0,1 0 0 0 0,0 0-1 0 0,0 1 1 0 0,0-1 0 0 0,0 0 0 0 0,0 0-1 0 0,1 3-9 0 0,1 13 1604 0 0,8-43-1132 0 0,-9 20-469 0 0,0 0-1 0 0,0 0 1 0 0,1 0-1 0 0,-1 0 1 0 0,1 1-1 0 0,0-1 1 0 0,0 1 0 0 0,0-1-1 0 0,2-2-2 0 0,13-22-89 0 0,-13 19 35 0 0,0 1 0 0 0,1 0-1 0 0,0 1 1 0 0,0-1 0 0 0,1 1 0 0 0,-1 0 0 0 0,2 0 54 0 0,9-13-64 0 0,-11 15 42 0 0,-1 0 0 0 0,1 0 0 0 0,0 1 1 0 0,0-1-1 0 0,0 1 0 0 0,1 0 0 0 0,0 1 0 0 0,-1 0 1 0 0,1-1-1 0 0,0 2 0 0 0,1-1 0 0 0,-1 1 0 0 0,0 0 0 0 0,1 0 1 0 0,-1 1-1 0 0,1-1 0 0 0,-1 2 0 0 0,1-1 0 0 0,2 1 22 0 0,-7 0-1 0 0,0 1 1 0 0,0 0-1 0 0,0 0 0 0 0,0 0 0 0 0,0 1 0 0 0,0-1 1 0 0,0 0-1 0 0,-1 1 0 0 0,1-1 0 0 0,0 1 0 0 0,-1-1 1 0 0,1 1-1 0 0,0 1 1 0 0,1 0 36 0 0,-1-1-22 0 0,0 1 1 0 0,-1-1 0 0 0,1 0 0 0 0,-1 1 0 0 0,0-1 0 0 0,0 1-1 0 0,0-1 1 0 0,0 1 0 0 0,0 0 0 0 0,0-1 0 0 0,-1 1-1 0 0,1 0 1 0 0,-1 0-15 0 0,6 19 65 0 0,-4-19-63 0 0,0 1 14 0 0,-1 1-1 0 0,1-1 1 0 0,0 1-1 0 0,-1-1 1 0 0,0 1-1 0 0,0-1 1 0 0,0 1-1 0 0,-1 0 1 0 0,1 0-1 0 0,-1 0-15 0 0,0 1 23 0 0,1-1 1 0 0,0 0-1 0 0,0 0 0 0 0,0 1 0 0 0,1-1 0 0 0,1 3-23 0 0,-1-2 16 0 0,0 0 0 0 0,0 1 0 0 0,0-1 0 0 0,-1 4-16 0 0,0 6 122 0 0,1 7-2018 0 0,2-8-3071 0 0,3 3-2734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8:05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280 473 5064 0 0,'3'-3'148'0'0,"0"-1"0"0"0,0 0-1 0 0,0 0 1 0 0,0 1 0 0 0,-1-2 0 0 0,1 0-148 0 0,3-8 4207 0 0,-6 12-1668 0 0,-4-6 1585 0 0,2 6-3960 0 0,-1 0 0 0 0,0 1 1 0 0,0-1-1 0 0,0 1 0 0 0,0 0 1 0 0,0 0-1 0 0,0 0 0 0 0,0 0 0 0 0,1 0 1 0 0,-1 1-1 0 0,0-1 0 0 0,0 1 1 0 0,0 0-1 0 0,0-1 0 0 0,0 1 0 0 0,1 1 1 0 0,-1-1-1 0 0,-2 2-164 0 0,-1 0 114 0 0,-1 1 0 0 0,1-1 1 0 0,-1 2-1 0 0,1-1 0 0 0,0 1 0 0 0,1 0 0 0 0,-2 1-114 0 0,5-4 8 0 0,0 1-1 0 0,-1 0 0 0 0,1-1 1 0 0,0 1-1 0 0,0 0 1 0 0,1 0-1 0 0,-1 0 0 0 0,1 0 1 0 0,-1 1-1 0 0,1-1 0 0 0,0 0 1 0 0,0 1-1 0 0,0-1 1 0 0,1 0-1 0 0,-1 1 0 0 0,1 1-7 0 0,0 0 0 0 0,0 0 0 0 0,0 1 0 0 0,1-1 0 0 0,0 0 0 0 0,0 0 0 0 0,0 0 0 0 0,1 0 0 0 0,-1 0 0 0 0,1-1 0 0 0,0 1 0 0 0,1 0 0 0 0,-1-1 0 0 0,1 0 0 0 0,0 1 0 0 0,0-1 0 0 0,0 0 0 0 0,1 0 0 0 0,-1-1 0 0 0,1 1 0 0 0,0-1 0 0 0,0 0 0 0 0,3 2 0 0 0,14 10 0 0 0,-1 0 0 0 0,-1 1 0 0 0,5 5 0 0 0,-16-15 3 0 0,2 3-9 0 0,-9-8 9 0 0,-1-1-1 0 0,0 1 0 0 0,0-1 0 0 0,0 1 0 0 0,0-1 0 0 0,0 1 1 0 0,1-1-1 0 0,-1 1 0 0 0,0-1 0 0 0,0 1 0 0 0,0-1 0 0 0,0 1 1 0 0,0-1-1 0 0,-1 1 0 0 0,1-1 0 0 0,0 1 0 0 0,0-1 0 0 0,0 1 1 0 0,0-1-1 0 0,-1 1 0 0 0,1-1 0 0 0,0 0 0 0 0,0 1 0 0 0,-1-1 1 0 0,1 1-1 0 0,0-1-2 0 0,-4 5 3 0 0,4-3 10 0 0,-1-1 0 0 0,1 0 0 0 0,-1 0 0 0 0,0 0-1 0 0,0 0 1 0 0,1 0 0 0 0,-1 0 0 0 0,0 0-1 0 0,0 0 1 0 0,0 0 0 0 0,0 0 0 0 0,0 0-1 0 0,0-1 1 0 0,0 1 0 0 0,-1 0 0 0 0,1-1-1 0 0,0 1 1 0 0,0-1 0 0 0,0 1 0 0 0,-1-1-1 0 0,1 1 1 0 0,0-1 0 0 0,-1 0-13 0 0,-32 5 164 0 0,24-3-166 0 0,0-1 0 0 0,0 0 0 0 0,-1 0 0 0 0,1-1 0 0 0,0 0 0 0 0,-3-1 2 0 0,-36-7-484 0 0,-32-11 484 0 0,70 17-36 0 0,1-1 0 0 0,-1-1 0 0 0,1 0 0 0 0,-1-1 36 0 0,4 3-108 0 0,6 1-183 0 0,1 1-57 0 0,7-3-143 0 0,0 0-1 0 0,0 1 1 0 0,0 0-1 0 0,1 0 0 0 0,-1 0 1 0 0,0 1-1 0 0,1 0 1 0 0,1 1 491 0 0,16-1-3478 0 0,20 3 3478 0 0,-40-1-245 0 0,15 1-867 0 0</inkml:trace>
  <inkml:trace contextRef="#ctx0" brushRef="#br0" timeOffset="657.278">314 703 4608 0 0,'2'1'29'0'0,"1"0"1"0"0,-1-1 0 0 0,1 1-1 0 0,-1-1 1 0 0,1 0-1 0 0,-1 1 1 0 0,1-1 0 0 0,-1 0-1 0 0,1-1 1 0 0,-1 1-1 0 0,1 0 1 0 0,1-1-30 0 0,16-1 93 0 0,26-2 1708 0 0,-10-3 3186 0 0,0-1 0 0 0,0-3-4987 0 0,10-2 2170 0 0,-26 8-1769 0 0,0-2 0 0 0,-1 0 0 0 0,0-1 0 0 0,0-1-1 0 0,-1-1 1 0 0,-1 0 0 0 0,17-13-401 0 0,-14 10 231 0 0,-16 11-219 0 0,-1 0 0 0 0,0 0 1 0 0,1 0-1 0 0,-1 0 0 0 0,0-1 0 0 0,0 1 1 0 0,0-1-1 0 0,-1 0 0 0 0,1 0 0 0 0,-1 0 1 0 0,2-3-13 0 0,4-7 23 0 0,-7 12-19 0 0,0 0 1 0 0,0 0-1 0 0,0-1 0 0 0,0 1 0 0 0,0-1 0 0 0,0 1 0 0 0,0-1 0 0 0,-1 1 0 0 0,1-1 0 0 0,-1 0 0 0 0,1 1 1 0 0,-1-1-1 0 0,0 0 0 0 0,1 1 0 0 0,-1-1 0 0 0,0 0 0 0 0,0 1 0 0 0,0-1 0 0 0,-1 0 0 0 0,1 1 1 0 0,0-1-1 0 0,0 0 0 0 0,-1 1 0 0 0,1-1 0 0 0,-1 0 0 0 0,0 1 0 0 0,1-1 0 0 0,-2-1-4 0 0,-1-2-1 0 0,-1 1-1 0 0,1-1 0 0 0,-1 1 1 0 0,0-1-1 0 0,-1 1 0 0 0,1 0 0 0 0,-1 0 1 0 0,1 1-1 0 0,-1 0 0 0 0,0-1 1 0 0,-1 2-1 0 0,1-1 0 0 0,0 1 1 0 0,-6-2 1 0 0,5 1 27 0 0,1 2 0 0 0,-1-1 0 0 0,0 1 1 0 0,1 0-1 0 0,-1 0 0 0 0,0 0 0 0 0,0 1 1 0 0,0 0-1 0 0,0 0 0 0 0,1 1 1 0 0,-1-1-1 0 0,0 1 0 0 0,0 0 0 0 0,1 1 1 0 0,-3 0-28 0 0,5 0 21 0 0,-1 0-1 0 0,1 0 1 0 0,0 1 0 0 0,0-1 0 0 0,0 1 0 0 0,0 0 0 0 0,1-1 0 0 0,-1 1 0 0 0,1 0 0 0 0,-1 1 0 0 0,1-1 0 0 0,0 0 0 0 0,0 1 0 0 0,1-1-1 0 0,-1 1 1 0 0,1-1 0 0 0,0 1 0 0 0,0 0 0 0 0,0-1 0 0 0,0 1 0 0 0,0 0 0 0 0,1 0 0 0 0,0 1-21 0 0,-1 1 4 0 0,1 0 1 0 0,0 0-1 0 0,0 0 0 0 0,0 0 1 0 0,1 0-1 0 0,0 0 0 0 0,0-1 1 0 0,0 1-1 0 0,1 0 0 0 0,0-1 1 0 0,0 1-1 0 0,0-1 1 0 0,1 1-1 0 0,0-1 0 0 0,1 2-4 0 0,0-1 27 0 0,1-1-1 0 0,0 1 1 0 0,1-1 0 0 0,-1 0-1 0 0,1 0 1 0 0,0-1-1 0 0,0 0 1 0 0,0 0 0 0 0,1 0-1 0 0,-1-1 1 0 0,1 0-1 0 0,0 0 1 0 0,0-1-1 0 0,0 1 1 0 0,0-2 0 0 0,3 1-27 0 0,0 0 27 0 0,0-1 0 0 0,0-1 1 0 0,0 0-1 0 0,0-1 0 0 0,0 0 1 0 0,-1 0-1 0 0,1-1 0 0 0,0 0 1 0 0,-1 0-1 0 0,1-1 0 0 0,-1-1 1 0 0,2 0-28 0 0,-5 1-8 0 0,0 1 0 0 0,0-1 0 0 0,0-1 1 0 0,-1 1-1 0 0,1-1 0 0 0,-1 0 0 0 0,0 0 1 0 0,0 0-1 0 0,0-1 0 0 0,0 0 0 0 0,-1 0 8 0 0,20-23-247 0 0,35-39-466 0 0,-57 66 681 0 0,0-1-1 0 0,-1 1 1 0 0,1-1 0 0 0,-1 0-1 0 0,0 0 1 0 0,1 0-1 0 0,-1 0 1 0 0,0 0-1 0 0,0 0 1 0 0,0 0-1 0 0,0 0 1 0 0,-1-1 0 0 0,1 1-1 0 0,-1 0 1 0 0,1-1 32 0 0,-1 2-14 0 0,0 1 3 0 0,1-1 1 0 0,-1 0 0 0 0,0 0-1 0 0,0 0 1 0 0,1 1 0 0 0,-1-1 0 0 0,0 0-1 0 0,1 1 1 0 0,-1-1 0 0 0,1 0 0 0 0,-1 1-1 0 0,1-1 1 0 0,0 1 0 0 0,-1-1 0 0 0,1 1-1 0 0,-1-1 1 0 0,1 1 0 0 0,0-1 0 0 0,-1 1-1 0 0,1-1 1 0 0,0 1 0 0 0,0 0 0 0 0,-1 0-1 0 0,1-1 1 0 0,1 1 10 0 0,-2 0-4 0 0,1 0-1 0 0,0 0 1 0 0,0 0-1 0 0,-1 0 1 0 0,1 0 0 0 0,0 1-1 0 0,0-1 1 0 0,-1 0-1 0 0,1 0 1 0 0,0 1 0 0 0,0-1-1 0 0,-1 0 1 0 0,1 1-1 0 0,0-1 1 0 0,-1 1 0 0 0,1 0 4 0 0,2 0-5 0 0,-1 0 5 0 0,0 0 0 0 0,0 0 0 0 0,0 0 0 0 0,0 0 0 0 0,0 0 0 0 0,-1 0 0 0 0,1 1 0 0 0,0-1 0 0 0,-1 0 0 0 0,1 1 0 0 0,-1 0 0 0 0,1-1 0 0 0,-1 1 0 0 0,1 0 0 0 0,-1 0 0 0 0,0 0 0 0 0,0 0 0 0 0,0 0 0 0 0,0 0 0 0 0,0 2 13 0 0,1-1-1 0 0,0 0 1 0 0,0 1-1 0 0,0-1 1 0 0,0 0-1 0 0,2 2-12 0 0,-2-2 34 0 0,0-1-1 0 0,0 1 0 0 0,0 0 1 0 0,0-1-1 0 0,-1 1 0 0 0,1 0 0 0 0,-1 0 1 0 0,0 0-1 0 0,0 0 0 0 0,1 4-33 0 0,0 3 89 0 0,-1-2-30 0 0,1 1 1 0 0,0-1 0 0 0,0 1 0 0 0,2-1-60 0 0,-3-5 22 0 0,0-1 1 0 0,-1 0-1 0 0,1 1 0 0 0,0-1 0 0 0,-1 1 0 0 0,1-1 1 0 0,-1 0-1 0 0,0 1 0 0 0,0-1 0 0 0,0 1 0 0 0,0-1 0 0 0,0 1 1 0 0,0-1-1 0 0,-1 1 0 0 0,1-1 0 0 0,-1 1 0 0 0,0-1 0 0 0,1 0 1 0 0,-2 1-23 0 0,2-1 48 0 0,-1 1 1 0 0,1-1-1 0 0,0 0 0 0 0,0 0 1 0 0,0 0-1 0 0,0 0 1 0 0,0 0-1 0 0,0 1 1 0 0,1-1-1 0 0,-1 0 1 0 0,1 0-1 0 0,0 0-48 0 0,-1 0 43 0 0,1 1-1 0 0,-1-1 1 0 0,1 0-1 0 0,-1 0 1 0 0,0 0-1 0 0,0 0 1 0 0,0 0-1 0 0,0 0 1 0 0,0 1-43 0 0,0-2 5 0 0,0-1 0 0 0,0 1 0 0 0,0 0 1 0 0,0-1-1 0 0,0 1 0 0 0,0-1 1 0 0,0 1-1 0 0,0-1 0 0 0,0 1 1 0 0,0 0-1 0 0,1-1 0 0 0,-1 1 0 0 0,0-1 1 0 0,0 1-1 0 0,1-1 0 0 0,-1 1 1 0 0,0-1-1 0 0,1 1 0 0 0,-1-1 1 0 0,0 1-1 0 0,1-1 0 0 0,-1 0 0 0 0,1 1-5 0 0,3 4 28 0 0,-4-4 44 0 0,1-1-72 0 0,-1 0 0 0 0,0 0 0 0 0,1 0 1 0 0,-1 0-1 0 0,1 0 0 0 0,-1 0 0 0 0,1-1 0 0 0,-1 1 0 0 0,1 0 0 0 0,-1 0 1 0 0,1 0-1 0 0,-1 0 0 0 0,0-1 0 0 0,1 1 0 0 0,-1 0 0 0 0,0-1 0 0 0,1 1 1 0 0,-1 0-1 0 0,1 0 0 0 0,-1-1 0 0 0,0 1 0 0 0,0-1 0 0 0,1 1 0 0 0,-1 0 1 0 0,0-1-1 0 0,0 1 0 0 0,1-1 0 0 0,-1 1 0 0 0,0 0 0 0 0,0-1 0 0 0,0 1 1 0 0,0-1-1 0 0,0 1 0 0 0,0-1 0 0 0,0 1 0 0 0,1-1 0 0 0,-1 1 0 0 0,-1-1 1 0 0,1 1-1 0 0,0 0 0 0 0,0-1 0 0 0,0 1 0 0 0,0-1 0 0 0,0 1 0 0 0,0-1 1 0 0,0 1-1 0 0,-1-1 0 0 0,1 1 0 0 0,0 0 0 0 0,0-1 0 0 0,-1 1 0 0 0,1-1 1 0 0,0 1-1 0 0,0 0 0 0 0,-1-1 0 0 0,0-1-51 0 0,0 0 0 0 0,1-1 0 0 0,-1 1 0 0 0,0 0 0 0 0,1-1 0 0 0,0 1 0 0 0,0 0 0 0 0,0-1 0 0 0,0 1 0 0 0,0 0 1 0 0,0-1-1 0 0,0 1 0 0 0,1-1 0 0 0,-1 1 0 0 0,1 0 0 0 0,0-1 51 0 0,2-21-474 0 0,-3 19 387 0 0,0 0 0 0 0,1 0 0 0 0,-1 0 0 0 0,1-1 0 0 0,0 1 0 0 0,1 0 0 0 0,-1 0 0 0 0,1 0 0 0 0,0 1 0 0 0,1-3 87 0 0,-1 4-36 0 0,-1 0 0 0 0,0 0 0 0 0,0 1 0 0 0,-1-1 0 0 0,1 0 0 0 0,0 0 0 0 0,-1 0 0 0 0,0 0 36 0 0,0 1 0 0 0,1 0 0 0 0,-1 0 0 0 0,0 0 0 0 0,1 0 0 0 0,-1 0 0 0 0,1 0 0 0 0,-1 0 0 0 0,1 0 0 0 0,0 0 0 0 0,0 0 0 0 0,0 1 0 0 0,0-1 0 0 0,0 0 0 0 0,1 0 0 0 0,-1 1 0 0 0,0-1 0 0 0,8-10 0 0 0,-9 10-1 0 0,1 1 0 0 0,0-1 1 0 0,0 1-1 0 0,0-1 0 0 0,0 1 0 0 0,0 0 0 0 0,0-1 0 0 0,0 1 0 0 0,0 0 0 0 0,1 0 1 0 0,-1 0-1 0 0,0 0 0 0 0,1 0 0 0 0,-1 0 0 0 0,1 0 0 0 0,-1 0 0 0 0,1 1 0 0 0,-1-1 0 0 0,1 0 1 0 0,0 1-1 0 0,-1 0 1 0 0,0-1-7 0 0,0 1 0 0 0,-1 0 1 0 0,1 0-1 0 0,0 0 1 0 0,0 1-1 0 0,-1-1 1 0 0,1 0-1 0 0,0 0 0 0 0,-1 0 1 0 0,1 0-1 0 0,0 1 1 0 0,-1-1-1 0 0,1 0 0 0 0,0 1 1 0 0,-1-1-1 0 0,1 0 1 0 0,0 1-1 0 0,-1-1 1 0 0,1 1 6 0 0,1 1-2 0 0,0-2 28 0 0,0 1-1 0 0,0 0 1 0 0,-1-1-1 0 0,1 1 1 0 0,0 0-1 0 0,-1 0 1 0 0,1 0-1 0 0,-1 0 1 0 0,1 1-1 0 0,-1-1 1 0 0,0 0-1 0 0,1 1 1 0 0,-1-1-1 0 0,0 1 1 0 0,0-1-1 0 0,0 1 1 0 0,0-1-1 0 0,0 1 1 0 0,0 0-1 0 0,-1 0 1 0 0,1-1-1 0 0,0 2-25 0 0,1 3 92 0 0,0 0-1 0 0,0 0 0 0 0,1 0 0 0 0,3 4-91 0 0,-3-3 49 0 0,1-1 0 0 0,-2 1 0 0 0,1 0-1 0 0,0 0-48 0 0,0 3 77 0 0,1 6 273 0 0,0 0-1 0 0,0-1 0 0 0,-2 1 1 0 0,1 16-350 0 0,-2-25 63 0 0,0 0 1 0 0,0-1-1 0 0,0 1 0 0 0,1 3-63 0 0,3 13 72 0 0,-4-20-96 0 0,0 0 0 0 0,0-1 1 0 0,0 1-1 0 0,0 0 0 0 0,1 0 0 0 0,-1-1 0 0 0,1 1 0 0 0,0-1 0 0 0,0 1 0 0 0,0-1 0 0 0,0 0 1 0 0,2 2 23 0 0,-3-3-414 0 0,1-1-1016 0 0,10-1-4149 0 0,1-2-1775 0 0</inkml:trace>
  <inkml:trace contextRef="#ctx0" brushRef="#br0" timeOffset="1233.829">1792 401 13184 0 0,'1'-2'104'0'0,"0"1"0"0"0,0-1 0 0 0,0 1 0 0 0,1-1 0 0 0,-1 1 0 0 0,1 0 0 0 0,-1 0 0 0 0,1 0 0 0 0,-1 0 0 0 0,1 0 0 0 0,0 0 0 0 0,-1 0 1 0 0,1 0-1 0 0,0 0 0 0 0,0 1 0 0 0,1-1-104 0 0,8-3 729 0 0,-34-1 2548 0 0,10 6-2659 0 0,-1 0-1 0 0,0 0 0 0 0,0 1 1 0 0,1 1-1 0 0,-1 1-617 0 0,-23 7 503 0 0,-7 5-503 0 0,35-13 73 0 0,-14 4-21 0 0,18-6-42 0 0,-1 1 1 0 0,1-1-1 0 0,-1 1 1 0 0,1 1-1 0 0,0-1 1 0 0,0 1 0 0 0,0 0-1 0 0,0 0 1 0 0,-1 1-11 0 0,-22 12 64 0 0,25-14-56 0 0,0-1 1 0 0,0 1-1 0 0,-1-1 1 0 0,1 1-1 0 0,0 0 1 0 0,1 0-1 0 0,-1 1 0 0 0,0-1 1 0 0,0 0-1 0 0,1 1 1 0 0,0 0-1 0 0,-1 0 1 0 0,1-1-1 0 0,-1 3-8 0 0,2 12 0 0 0,0-17 0 0 0,1 1 0 0 0,0-1 0 0 0,0 1 0 0 0,0-1 0 0 0,0 1 0 0 0,0-1 0 0 0,0 1 0 0 0,0-1 0 0 0,0 1 0 0 0,0-1 0 0 0,0 1 0 0 0,0-1 0 0 0,1 1 0 0 0,-1-1 0 0 0,0 1 0 0 0,0-1 0 0 0,0 1 0 0 0,1-1 0 0 0,-1 0 0 0 0,0 1 0 0 0,0-1 0 0 0,1 1 0 0 0,-1-1 0 0 0,0 0 0 0 0,1 1 0 0 0,-1-1 0 0 0,1 0 0 0 0,-1 1 0 0 0,0-1 0 0 0,1 0 0 0 0,-1 0 0 0 0,1 1 0 0 0,-1-1 0 0 0,1 0 0 0 0,-1 0 0 0 0,1 0 0 0 0,1 2 0 0 0,15 16-18 0 0,-15-15 11 0 0,0 0 0 0 0,0-1 0 0 0,0 1 1 0 0,1-1-1 0 0,-1 0 0 0 0,1 0 0 0 0,-1 0 0 0 0,1 0 0 0 0,0 0 7 0 0,13 6 0 0 0,0 1 0 0 0,13 11 0 0 0,3-3 0 0 0,-24-13 0 0 0,-1 0 0 0 0,1 0 0 0 0,5 4 0 0 0,17 10 39 0 0,-24-16 74 0 0,-1 1 1 0 0,0 0-1 0 0,1 0 0 0 0,-1 1 1 0 0,-1 0-1 0 0,3 1-113 0 0,-31 4 1256 0 0,0-4-1727 0 0,1 0 0 0 0,-1-2-1 0 0,0-1 1 0 0,0-1 0 0 0,-15-2 471 0 0,27-1-1309 0 0,2-1-17 0 0</inkml:trace>
  <inkml:trace contextRef="#ctx0" brushRef="#br0" timeOffset="1530.202">1932 433 22087 0 0,'5'8'1675'0'0,"4"6"-1033"0"0,-7-12-633 0 0,0 0 0 0 0,-1 0 0 0 0,0 0 0 0 0,1 0 0 0 0,-1 0 0 0 0,0 0 0 0 0,0 0 0 0 0,0 1-1 0 0,-1-1 1 0 0,1 0 0 0 0,0 1 0 0 0,-1 0-9 0 0,8 18 267 0 0,-7-19-199 0 0,0 0 0 0 0,0 0 0 0 0,0 0 0 0 0,0 1-1 0 0,-1-1 1 0 0,1 0 0 0 0,-1 0 0 0 0,1 0-1 0 0,-1 0 1 0 0,0 1 0 0 0,0-1 0 0 0,0 0-1 0 0,0 0 1 0 0,0 2-68 0 0,-11 41 1368 0 0,10-42-1291 0 0,0 1-1 0 0,1-1 1 0 0,-1 0 0 0 0,-1 1-1 0 0,1-1 1 0 0,0 0-1 0 0,-1 0 1 0 0,-2 3-77 0 0,3-3 41 0 0,-1-1 0 0 0,1 1 0 0 0,0 0 0 0 0,-1 0 1 0 0,1-1-1 0 0,0 1 0 0 0,1 0 0 0 0,-1 0 0 0 0,0 0 0 0 0,1 2-41 0 0,0-4 1 0 0,0-1 0 0 0,0 1 0 0 0,0 0 1 0 0,0-1-1 0 0,0 1 0 0 0,0-1 0 0 0,0 1 0 0 0,0-1 0 0 0,-1 1 0 0 0,1-1 0 0 0,0 1 0 0 0,0-1 0 0 0,0 1 1 0 0,-1-1-1 0 0,1 1 0 0 0,0-1 0 0 0,0 1 0 0 0,-1-1-1 0 0,-6 13-101 0 0,7-12-327 0 0,-10 1-1596 0 0,15-6 641 0 0,-4 3-253 0 0</inkml:trace>
  <inkml:trace contextRef="#ctx0" brushRef="#br0" timeOffset="1805.498">2293 18 13360 0 0,'0'-1'222'0'0,"0"0"-182"0"0,0 1 1 0 0,-1-1-1 0 0,1 1 1 0 0,0 0-1 0 0,0-1 1 0 0,0 1 0 0 0,0-1-1 0 0,0 1 1 0 0,0-1-1 0 0,0 1 1 0 0,0 0-1 0 0,0-1 1 0 0,0 1 0 0 0,0-1-1 0 0,0 1 1 0 0,0-1-1 0 0,0 1 1 0 0,1 0-1 0 0,-1-1 1 0 0,0 1 0 0 0,0-1-1 0 0,0 1 1 0 0,1 0-1 0 0,-1-1 1 0 0,0 1-1 0 0,0 0 1 0 0,1-1 0 0 0,-1 1-1 0 0,0 0 1 0 0,1 0-1 0 0,-1-1 1 0 0,0 1 0 0 0,1 0-1 0 0,-1 0 1 0 0,1-1-1 0 0,-1 1-40 0 0,1 0 1338 0 0,11-2 4943 0 0,-10 3-6156 0 0,-1 0 1 0 0,1 1-1 0 0,0-1 0 0 0,0 1 1 0 0,0-1-1 0 0,-1 1 1 0 0,1 0-1 0 0,-1 0 1 0 0,1 0-1 0 0,-1-1 1 0 0,0 1-1 0 0,0 0 0 0 0,0 1 1 0 0,0-1-1 0 0,0 0 1 0 0,0 0-1 0 0,0 0 1 0 0,-1 1-1 0 0,1-1 0 0 0,-1 0 1 0 0,0 0-1 0 0,0 1 1 0 0,0-1-1 0 0,0 2-125 0 0,0-1 68 0 0,0 0 1 0 0,0-1-1 0 0,0 1 0 0 0,1 0 0 0 0,-1-1 0 0 0,1 1 0 0 0,0 1-68 0 0,-1-1 20 0 0,1 0 0 0 0,-1 0 1 0 0,1 0-1 0 0,-1 0 0 0 0,0 0 0 0 0,0 0 0 0 0,0 0 0 0 0,0 1-20 0 0,-16 125 418 0 0,-7-28-322 0 0,20-85-86 0 0,0-1-1 0 0,-2 1 0 0 0,-4 8-9 0 0,4-10 12 0 0,1 1 0 0 0,-1 0-1 0 0,2 0 1 0 0,0 2-12 0 0,2-6 11 0 0,-1 0-1 0 0,-1 1 1 0 0,0-1 0 0 0,0 0-1 0 0,-2 1-10 0 0,4-8-19 0 0,-1 0 0 0 0,1 0 0 0 0,0 0-1 0 0,0 1 1 0 0,0-1 0 0 0,1 0 0 0 0,-1 1 0 0 0,1-1 0 0 0,0 0-1 0 0,0 2 20 0 0,0-6-1 0 0,0 2-22 0 0,0-1 1 0 0,-1 1-1 0 0,1 0 1 0 0,-1-1-1 0 0,1 1 1 0 0,-1 0-1 0 0,0-1 1 0 0,1 1-1 0 0,-1-1 0 0 0,0 1 1 0 0,-1 0 22 0 0,-6 14-1955 0 0,2-11 165 0 0,-8-4-88 0 0</inkml:trace>
  <inkml:trace contextRef="#ctx0" brushRef="#br0" timeOffset="2074.24">2021 382 2304 0 0,'-11'3'116'0'0,"9"-3"-105"0"0,5-1 33 0 0,27-9 549 0 0,-24 8 907 0 0,0 1-1 0 0,0 0 1 0 0,0 0 0 0 0,0 1-1 0 0,0 0 1 0 0,0 0 0 0 0,0 0-1 0 0,0 1-1499 0 0,18 0 3572 0 0,30 1-1283 0 0,7 3-2289 0 0,-7 0 1656 0 0,8-2-1656 0 0,-11-2 484 0 0,-5 0 77 0 0,2-3-561 0 0,-42 2 1 0 0,4-1 13 0 0,0 0 0 0 0,1 1 0 0 0,-1 0-1 0 0,0 1 1 0 0,0 0 0 0 0,2 2-14 0 0,-4 1 0 0 0,-7-3 1 0 0,0 0 0 0 0,0 1 0 0 0,0-1 0 0 0,-1 1-1 0 0,1-1 1 0 0,0 0 0 0 0,-1 1 0 0 0,0-1 0 0 0,1 1 0 0 0,-1-1 0 0 0,0 1-1 0 0,1 0 1 0 0,-1-1 0 0 0,0 1 0 0 0,0-1 0 0 0,0 1 0 0 0,0-1-1 0 0,-1 2 0 0 0,-8 27 245 0 0,1-7 47 0 0,-4 25 264 0 0,6-27 61 0 0,-4 21-617 0 0,9-35 46 0 0,1 0 1 0 0,-1 0-1 0 0,1 0 0 0 0,0 0 1 0 0,1 0-1 0 0,0 0 1 0 0,0 0-1 0 0,0 1-46 0 0,-1-7 2 0 0,1 0 0 0 0,-1 0-1 0 0,0 0 1 0 0,0-1 0 0 0,1 1 0 0 0,-1 0 0 0 0,0 0 0 0 0,1 0 0 0 0,-1-1 0 0 0,1 1-1 0 0,-1 0 1 0 0,1 0 0 0 0,-1-1 0 0 0,1 1 0 0 0,-1 0 0 0 0,1-1 0 0 0,0 1 0 0 0,-1 0-1 0 0,1-1 1 0 0,0 1 0 0 0,0-1 0 0 0,-1 0 0 0 0,1 1 0 0 0,0-1 0 0 0,0 1 0 0 0,0-1 0 0 0,0 0-1 0 0,-1 0 1 0 0,1 0 0 0 0,0 1 0 0 0,0-1 0 0 0,0 0 0 0 0,0 0 0 0 0,0 0 0 0 0,0 0-2 0 0,0 0-40 0 0,0-1 0 0 0,0 1 0 0 0,0 0 1 0 0,0 0-1 0 0,0-1 0 0 0,0 1 1 0 0,0 0-1 0 0,0-1 0 0 0,0 1 1 0 0,0-1-1 0 0,0 1 0 0 0,-1-1 1 0 0,1 0-1 0 0,0 1 0 0 0,0-1 1 0 0,-1 0-1 0 0,1 0 0 0 0,0 1 0 0 0,-1-1 1 0 0,1-1 39 0 0,2-1-833 0 0,6-5-886 0 0</inkml:trace>
  <inkml:trace contextRef="#ctx0" brushRef="#br0" timeOffset="2278.304">2714 173 2304 0 0,'-1'-11'360'0'0,"1"-16"91"0"0,4 13 6190 0 0,-4 13-2609 0 0,0 0-3819 0 0,0 1 0 0 0,0-1 1 0 0,0 1-1 0 0,1 0 0 0 0,-1-1 1 0 0,0 1-1 0 0,0 0 0 0 0,0-1 1 0 0,0 1-1 0 0,0 0 0 0 0,0-1 1 0 0,1 1-1 0 0,-1 0 0 0 0,0-1 1 0 0,0 1-1 0 0,0 0 0 0 0,1-1 1 0 0,-1 1-1 0 0,0 0 0 0 0,1 0 1 0 0,-1-1-1 0 0,0 1 0 0 0,1 0 1 0 0,-1 0-1 0 0,0 0 0 0 0,1-1 1 0 0,-1 1-1 0 0,0 0 0 0 0,1 0 1 0 0,-1 0-214 0 0,15 1 1777 0 0,10 10-1695 0 0,-21-9-91 0 0,0 1-1 0 0,-1 0 1 0 0,1 1-1 0 0,-1-1 0 0 0,0 0 1 0 0,0 1-1 0 0,0 0 1 0 0,0 0-1 0 0,-1 0 1 0 0,1 0-1 0 0,-1 0 0 0 0,1 3 11 0 0,7 18-6252 0 0,-6-10-487 0 0</inkml:trace>
  <inkml:trace contextRef="#ctx0" brushRef="#br0" timeOffset="2871.627">2875 314 9216 0 0,'0'0'706'0'0,"0"6"-227"0"0,7 60 5854 0 0,-5-16-2255 0 0,4 19-4078 0 0,0-9 1426 0 0,-5-47-1103 0 0,1 0 0 0 0,0 0-1 0 0,1 0 1 0 0,0 0 0 0 0,1-1 0 0 0,0 1 0 0 0,1-1-1 0 0,1 0 1 0 0,6 11-323 0 0,-12-23 13 0 0,0 0 0 0 0,0 0 0 0 0,0 0 0 0 0,0 0 0 0 0,0 0-1 0 0,0 1 1 0 0,0-1 0 0 0,0 0 0 0 0,1 0 0 0 0,-1 0 0 0 0,0 0-1 0 0,0 0 1 0 0,0 0 0 0 0,0 0 0 0 0,0 1 0 0 0,0-1 0 0 0,1 0 0 0 0,-1 0-1 0 0,0 0 1 0 0,0 0 0 0 0,0 0 0 0 0,0 0 0 0 0,0 0 0 0 0,1 0 0 0 0,-1 0-1 0 0,0 0 1 0 0,0 0 0 0 0,0 0 0 0 0,0 0 0 0 0,1 0 0 0 0,-1 0 0 0 0,0 0-1 0 0,0 0 1 0 0,0 0 0 0 0,0 0 0 0 0,0 0 0 0 0,1 0 0 0 0,-1 0 0 0 0,0 0-1 0 0,0 0 1 0 0,0-1 0 0 0,0 1 0 0 0,0 0 0 0 0,1 0-13 0 0,3-8 119 0 0,1-12-36 0 0,-5 12-48 0 0,1 0-1 0 0,1 0 0 0 0,0 0 0 0 0,1-5-34 0 0,2-7-202 0 0,0 0 4 0 0,0 1 0 0 0,1-1 1 0 0,1-1 197 0 0,-3 13-37 0 0,0-1 0 0 0,0 1 1 0 0,0 0-1 0 0,1 1 0 0 0,0-1 1 0 0,1 1-1 0 0,0 0 0 0 0,0-1 37 0 0,-2 5-9 0 0,0-1 1 0 0,0 0-1 0 0,0 1 0 0 0,1 0 0 0 0,0 0 0 0 0,-1 0 1 0 0,1 1-1 0 0,0-1 0 0 0,0 1 0 0 0,0 1 0 0 0,1-1 0 0 0,-1 0 1 0 0,0 1-1 0 0,1 0 0 0 0,-1 1 0 0 0,1-1 0 0 0,-1 1 0 0 0,0 0 1 0 0,1 0-1 0 0,-1 1 0 0 0,1-1 0 0 0,-1 1 0 0 0,1 1 1 0 0,-1-1-1 0 0,0 1 0 0 0,2 0 9 0 0,1 2-23 0 0,-1 1 0 0 0,1-1 0 0 0,-1 1-1 0 0,0 1 1 0 0,0-1 0 0 0,4 5 23 0 0,14 10 32 0 0,1-1 0 0 0,27 15-32 0 0,-36-23 11 0 0,-11-9-8 0 0,0 1 0 0 0,-1-1-1 0 0,1 0 1 0 0,0 0 0 0 0,0 0 0 0 0,1-1 0 0 0,-1 0-1 0 0,0 0 1 0 0,0-1 0 0 0,0 0 0 0 0,1 0 0 0 0,-1 0-1 0 0,0-1 1 0 0,0 0 0 0 0,0 0 0 0 0,1 0 0 0 0,-1-1-1 0 0,-1 0 1 0 0,5-2-3 0 0,8-4 19 0 0,-14 7-7 0 0,0-1-1 0 0,0 1 0 0 0,0-1 0 0 0,0 0 0 0 0,-1-1 0 0 0,1 1 0 0 0,-1 0 0 0 0,1-1 0 0 0,-1 0 0 0 0,0 0 0 0 0,0 0 0 0 0,2-2-11 0 0,-4 4 1 0 0,1-3-4 0 0,1 1 0 0 0,-1 0 0 0 0,0-1 0 0 0,0 1 0 0 0,0-1 0 0 0,0 1 0 0 0,0-1 0 0 0,-1 0 0 0 0,0 0 0 0 0,0 0 0 0 0,0 0 0 0 0,0 0 0 0 0,0 0 0 0 0,-1 0 0 0 0,0-3 3 0 0,0 3-6 0 0,0 0-1 0 0,-1 0 1 0 0,0 0 0 0 0,1 0-1 0 0,-1 0 1 0 0,-1 0-1 0 0,1 1 1 0 0,-1-1 0 0 0,1 0-1 0 0,-1 1 1 0 0,0-1-1 0 0,0 1 1 0 0,-1-1 0 0 0,1 1-1 0 0,-1 0 1 0 0,0-1 6 0 0,1 2-5 0 0,0 0 0 0 0,0 0 0 0 0,0 0 0 0 0,-1 1 0 0 0,1-1 1 0 0,0 1-1 0 0,-1-1 0 0 0,1 1 0 0 0,-1 0 0 0 0,0 0 0 0 0,1 0 0 0 0,-1 0 0 0 0,0 0 0 0 0,1 1 1 0 0,-1-1-1 0 0,0 1 0 0 0,0 0 0 0 0,0 0 0 0 0,0 0 0 0 0,1 0 0 0 0,-1 0 0 0 0,0 1 1 0 0,-2 0 4 0 0,-1 1-10 0 0,0 0 0 0 0,0 1 1 0 0,0 0-1 0 0,1 0 0 0 0,-1 0 1 0 0,1 1-1 0 0,0 0 0 0 0,0 0 1 0 0,0 0-1 0 0,1 1 1 0 0,-2 1 9 0 0,-1 2 0 0 0,1-1 0 0 0,0 1 1 0 0,0 0-1 0 0,1 1 1 0 0,0-1-1 0 0,0 1 1 0 0,1 0-1 0 0,0 0 18 0 0,1-1 1 0 0,0 1-1 0 0,0 0 0 0 0,1 0 0 0 0,0 0 1 0 0,0 0-1 0 0,1 1 0 0 0,0-1 1 0 0,1 0-1 0 0,0 1 0 0 0,1 1-18 0 0,-1-4 18 0 0,1-1 0 0 0,0 0 1 0 0,0 1-1 0 0,0-1 0 0 0,1 0 0 0 0,0 0 0 0 0,1 0 0 0 0,-1 0 0 0 0,1 0 0 0 0,0 0 0 0 0,0-1 0 0 0,1 1 0 0 0,0-1 0 0 0,0 0 1 0 0,0 0-1 0 0,1 0 0 0 0,-1-1 0 0 0,1 0 0 0 0,0 0 0 0 0,0 0 0 0 0,1 0 0 0 0,-1-1 0 0 0,7 3-18 0 0,1 1 58 0 0,1-1 0 0 0,0-1 0 0 0,0 0 0 0 0,0-1 0 0 0,1-1 0 0 0,-1 0 0 0 0,9 0-58 0 0,32 0-279 0 0,-43-3-714 0 0,0-1-1 0 0,0 0 0 0 0,-1 0 0 0 0,1-2 0 0 0,9-2 994 0 0,-1-1-1822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8:09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90 9216 0 0,'4'-18'976'0'0,"-1"13"-667"0"0,-2 4 1211 0 0,-1 1 519 0 0,0 0 103 0 0,0 0-219 0 0,3 12-1068 0 0,2 6-42 0 0,-1 0 0 0 0,-1 1 0 0 0,0 0 1 0 0,-1 15-814 0 0,0-2 298 0 0,-1-20-104 0 0,-1 1 0 0 0,0-1 0 0 0,0 2-194 0 0,-3 36 866 0 0,2 10-866 0 0,1-41-132 0 0,1 11 71 0 0,0-14-24 0 0,-1 0-1 0 0,-1 1 1 0 0,0-1 85 0 0,0-13-309 0 0,1-1-1 0 0,-1 0 1 0 0,0 0 0 0 0,1 0-1 0 0,-1 0 1 0 0,0 0 0 0 0,0 0-1 0 0,-1 0 1 0 0,1 0 309 0 0,-3 4-7562 0 0</inkml:trace>
  <inkml:trace contextRef="#ctx0" brushRef="#br0" timeOffset="396.448">0 305 14280 0 0,'0'0'1102'0'0,"0"0"-588"0"0,8 3 1080 0 0,5 1-1095 0 0,0-2 1 0 0,0 1-1 0 0,0-2 0 0 0,7 0-499 0 0,25 0 367 0 0,36-5-367 0 0,-51 2 47 0 0,24-1 145 0 0,1-2 0 0 0,48-13-192 0 0,-64 10 15 0 0,-8 2-65 0 0,-1-2-1 0 0,0 0 1 0 0,-1-2-1 0 0,0-1 0 0 0,5-4 51 0 0,-11-2-100 0 0,-22 16-17 0 0,-1 1-10 0 0,-10-3-1 0 0,-6 0 256 0 0,0 1-1 0 0,1 0 0 0 0,-1 2 0 0 0,0 0 0 0 0,0 0 0 0 0,0 2 0 0 0,0 0 0 0 0,0 1 0 0 0,0 0-127 0 0,14-2 20 0 0,-26 5 484 0 0,-17 6-504 0 0,37-9 115 0 0,0 0-1 0 0,1 0 1 0 0,-1 1 0 0 0,0 0 0 0 0,1 0-1 0 0,0 1 1 0 0,-5 4-115 0 0,10-6 13 0 0,-1-1 0 0 0,1 1 0 0 0,0 0 0 0 0,0 0 0 0 0,0 0 0 0 0,0 0 0 0 0,0 0 0 0 0,1 0 0 0 0,0 0 0 0 0,-1 1 0 0 0,1-1 0 0 0,0 0 0 0 0,0 1-13 0 0,1-1 4 0 0,-1 0 0 0 0,1 0 1 0 0,-1 0-1 0 0,1 0 0 0 0,0-1 1 0 0,0 1-1 0 0,0 0 1 0 0,1 0-1 0 0,-1 0 0 0 0,1 0 1 0 0,-1-1-1 0 0,1 1 1 0 0,0 0-1 0 0,0 0 0 0 0,0-1 1 0 0,1 2-5 0 0,2 3 16 0 0,0-1 1 0 0,0 0-1 0 0,1 0 1 0 0,0-1-1 0 0,0 1 1 0 0,0-1-1 0 0,0 0 1 0 0,1 0-1 0 0,0-1 1 0 0,6 4-17 0 0,1-1 45 0 0,1-1 0 0 0,0-1-1 0 0,0 0 1 0 0,0-1 0 0 0,13 2-45 0 0,-14-3 27 0 0,0-1-33 0 0,0-1 0 0 0,0 0 0 0 0,13 0 6 0 0,6 0-242 0 0,17-1-779 0 0,-17-2-4024 0 0,-29 1 4392 0 0,21 1-6109 0 0</inkml:trace>
  <inkml:trace contextRef="#ctx0" brushRef="#br0" timeOffset="746.311">1075 192 11000 0 0,'2'-3'993'0'0,"-1"2"-983"0"0,-1 0 0 0 0,0 1 0 0 0,0-1-1 0 0,0 0 1 0 0,0 0 0 0 0,0 1 0 0 0,0-1 0 0 0,0 0 0 0 0,0 1 0 0 0,0-1 0 0 0,0 0-1 0 0,0 0 1 0 0,0 1 0 0 0,0-1 0 0 0,0 0 0 0 0,-1 1 0 0 0,1-1 0 0 0,0 0 0 0 0,0 1 0 0 0,-1-1-10 0 0,0-1 73 0 0,0 0 125 0 0,0 1 1 0 0,0-1 0 0 0,0 1-1 0 0,0 0 1 0 0,0 0 0 0 0,-1-1-1 0 0,1 1 1 0 0,0 0 0 0 0,-1 0-1 0 0,1 0 1 0 0,-1 1 0 0 0,1-1-1 0 0,-2 0-198 0 0,-5 1 417 0 0,1 0 0 0 0,-1 1-1 0 0,0 0 1 0 0,0 0 0 0 0,1 1-1 0 0,-1 0 1 0 0,1 0 0 0 0,0 1 0 0 0,-1 0-1 0 0,1 0 1 0 0,0 0 0 0 0,1 1-1 0 0,-7 4-416 0 0,2 0 271 0 0,1 1-1 0 0,-1 0 0 0 0,2 0 0 0 0,-1 1 1 0 0,1 0-1 0 0,-4 7-270 0 0,8-10 97 0 0,0 1 1 0 0,0-1-1 0 0,1 1 0 0 0,1 0 0 0 0,-1 0 1 0 0,1 0-1 0 0,0 1 0 0 0,1-1 1 0 0,0 1-1 0 0,0 7-97 0 0,1-12 31 0 0,1 0 0 0 0,1 0-1 0 0,-1 0 1 0 0,0 0 0 0 0,1 0 0 0 0,0 0 0 0 0,0 0-1 0 0,0 0 1 0 0,0 0 0 0 0,1 0 0 0 0,0 0-1 0 0,0 0 1 0 0,0-1 0 0 0,0 1 0 0 0,0-1 0 0 0,1 1-1 0 0,-1-1 1 0 0,1 0 0 0 0,0 0 0 0 0,0 0 0 0 0,0 0-31 0 0,3 2 53 0 0,0-1 1 0 0,0 1 0 0 0,1-1-1 0 0,-1 0 1 0 0,1-1 0 0 0,0 1-1 0 0,0-2 1 0 0,0 1 0 0 0,0-1 0 0 0,1 0-1 0 0,1 0-53 0 0,8 2-324 0 0,1-1 0 0 0,-1-2 0 0 0,0 1-1 0 0,1-2 1 0 0,-1 0 0 0 0,1-2 0 0 0,-1 0-1 0 0,0 0 1 0 0,0-2 0 0 0,0 0 0 0 0,15-6 324 0 0,-11 1-7489 0 0</inkml:trace>
  <inkml:trace contextRef="#ctx0" brushRef="#br0" timeOffset="1129.33">1304 0 15696 0 0,'0'0'356'0'0,"-1"2"49"0"0,-3 20-145 0 0,0 0 0 0 0,1 0 1 0 0,1 0-1 0 0,2 18-260 0 0,-3 15 333 0 0,1-6 296 0 0,1-20 516 0 0,-1 0 0 0 0,-3 9-1145 0 0,1-7 944 0 0,1 1-1 0 0,2 1 1 0 0,1-1-944 0 0,0-25 154 0 0,0-5-26 0 0,0-2-5 0 0,0 0-24 0 0,0 0-17 0 0,0 0-2 0 0,-2-9 80 0 0,2-1-256 0 0,0 0 0 0 0,1 0 0 0 0,0 0 0 0 0,0 1 0 0 0,1-1 0 0 0,1 0-1 0 0,-1 1 1 0 0,3-5 96 0 0,4-17-437 0 0,-5 18 206 0 0,1 0 0 0 0,0 0 1 0 0,2-2 230 0 0,1-5-88 0 0,-6 16 84 0 0,-1 0-1 0 0,1 0 1 0 0,0 0 0 0 0,0 1 0 0 0,1-1 0 0 0,-1 0 0 0 0,1 1 0 0 0,0 0 0 0 0,0-1 0 0 0,0 1 0 0 0,0 0-1 0 0,0 1 1 0 0,2-2 4 0 0,0 0 0 0 0,4 6 0 0 0,-6 2 36 0 0,0-1-1 0 0,0 0 0 0 0,0 1 1 0 0,-1 0-1 0 0,1-1 1 0 0,-1 1-1 0 0,0 0 0 0 0,0 0 1 0 0,0 0-1 0 0,-1 1 1 0 0,0-1-1 0 0,1 0 0 0 0,-1 1 1 0 0,-1-1-1 0 0,1 1 1 0 0,-1 0-36 0 0,9 31 289 0 0,18 53 535 0 0,-16-53-566 0 0,-9-28-222 0 0,0 0 1 0 0,0 0-1 0 0,1-1 0 0 0,0 1 0 0 0,1-1 0 0 0,2 6-36 0 0,-1-7 63 0 0,-1 0 1 0 0,1 0 0 0 0,0-1-1 0 0,0 0 1 0 0,1 0-1 0 0,1 1-63 0 0,-6-6-16 0 0,0 1 1 0 0,0-1-1 0 0,0 0 0 0 0,0 0 1 0 0,0 1-1 0 0,-1-1 0 0 0,1 0 0 0 0,0 0 1 0 0,0 0-1 0 0,0 0 0 0 0,0 0 0 0 0,0 0 1 0 0,0 0-1 0 0,0 0 0 0 0,0 0 0 0 0,0-1 16 0 0,6 1-1538 0 0,1 0 456 0 0</inkml:trace>
  <inkml:trace contextRef="#ctx0" brushRef="#br0" timeOffset="2046.06">1687 230 8176 0 0,'-3'-5'741'0'0,"2"4"-730"0"0,1 1-1 0 0,-1-1 1 0 0,1 0 0 0 0,0 1-1 0 0,-1-1 1 0 0,1 0-1 0 0,0 1 1 0 0,-1-1 0 0 0,1 0-1 0 0,0 0 1 0 0,0 1-1 0 0,0-1 1 0 0,0 0 0 0 0,0 0-1 0 0,0 1 1 0 0,0-1-1 0 0,0 0 1 0 0,0 0-11 0 0,0 1 16 0 0,0-1-1 0 0,0 1 0 0 0,0 0 1 0 0,0 0-1 0 0,0 0 1 0 0,0-1-1 0 0,0 1 1 0 0,0 0-1 0 0,0 0 1 0 0,0-1-1 0 0,0 1 1 0 0,0 0-1 0 0,0 0 0 0 0,0 0 1 0 0,0-1-1 0 0,-1 1 1 0 0,1 0-1 0 0,0 0 1 0 0,0 0-1 0 0,0 0 1 0 0,0-1-1 0 0,0 1 0 0 0,0 0 1 0 0,0 0-1 0 0,-1 0 1 0 0,1 0-1 0 0,0 0 1 0 0,0-1-1 0 0,0 1 1 0 0,-1 0-1 0 0,1 0 1 0 0,0 0-1 0 0,0 0 0 0 0,0 0 1 0 0,0 0-1 0 0,-1 0 1 0 0,1 0-1 0 0,0 0 1 0 0,0 0-1 0 0,-1 0 1 0 0,1 0-1 0 0,0 0-15 0 0,0-8 3499 0 0,-1 6-778 0 0,1 8-1781 0 0,0-3-793 0 0,0-1 0 0 0,0 1 0 0 0,1 0 0 0 0,0-1 0 0 0,-1 1 0 0 0,1-1 0 0 0,0 1 0 0 0,0-1 0 0 0,1 2-147 0 0,-1-2 39 0 0,0 0 0 0 0,0 0 1 0 0,0 0-1 0 0,0 0 0 0 0,-1 0 1 0 0,1 0-1 0 0,-1 1 1 0 0,1-1-1 0 0,-1 0 0 0 0,0 0 1 0 0,0 0-1 0 0,0 1 0 0 0,0-1 1 0 0,0 0-1 0 0,-1 2-39 0 0,-3 21 578 0 0,1 0-1 0 0,0 10-577 0 0,0-5 398 0 0,1 1 14 0 0,-2 14 232 0 0,4-20-232 0 0,0-23-353 0 0,0 1 1 0 0,0 0-1 0 0,0-1 0 0 0,0 1 1 0 0,0-1-1 0 0,0 1 1 0 0,-1-1-1 0 0,0 1 0 0 0,1-1 1 0 0,-1 2-60 0 0,-2 5 462 0 0,7-13 68 0 0,-3 3-488 0 0,0-1 0 0 0,0 0 0 0 0,0 1 0 0 0,-1-1-1 0 0,1 0 1 0 0,0 0 0 0 0,-1 0 0 0 0,1 1-1 0 0,-1-1 1 0 0,1-1-42 0 0,0-12-143 0 0,1 1 0 0 0,1-1 0 0 0,0 1 0 0 0,1 0 0 0 0,5-13 143 0 0,0 1-599 0 0,1-7-225 0 0,3 0 1 0 0,1 1 0 0 0,1 1-1 0 0,6-8 824 0 0,-20 38-4 0 0,-1 0 0 0 0,1 0 0 0 0,0 0-1 0 0,0-1 1 0 0,-1 1 0 0 0,1 1 0 0 0,0-1 0 0 0,0 0-1 0 0,0 0 1 0 0,0 0 0 0 0,0 0 0 0 0,0 1-1 0 0,1-1 1 0 0,-1 0 0 0 0,0 1 0 0 0,0-1-1 0 0,0 1 1 0 0,1-1 0 0 0,-1 1 0 0 0,1 0 4 0 0,-2 0 28 0 0,1 0 0 0 0,0 0-1 0 0,0 0 1 0 0,-1 0 0 0 0,1 0 0 0 0,0 1 0 0 0,-1-1 0 0 0,1 0 0 0 0,0 0 0 0 0,-1 1 0 0 0,1-1 0 0 0,0 0-1 0 0,-1 1 1 0 0,1-1 0 0 0,-1 1 0 0 0,1-1 0 0 0,-1 1 0 0 0,1-1 0 0 0,-1 1 0 0 0,1-1 0 0 0,-1 1 0 0 0,1 0-1 0 0,-1-1 1 0 0,0 1 0 0 0,1 0 0 0 0,-1-1 0 0 0,0 1 0 0 0,0 0 0 0 0,1-1 0 0 0,-1 1 0 0 0,0 0 0 0 0,0 0-1 0 0,0-1 1 0 0,0 1-28 0 0,8 36 640 0 0,-2-14 32 0 0,-2 0 0 0 0,2 19-672 0 0,-5-26 220 0 0,2 1 0 0 0,0-1-1 0 0,1 0 1 0 0,0 0 0 0 0,2 0 0 0 0,0 0-1 0 0,0-1 1 0 0,2 0 0 0 0,0 0-220 0 0,-6-12 18 0 0,0 0 0 0 0,-1 0 0 0 0,2-1 0 0 0,-1 1 0 0 0,0-1 0 0 0,0 1 0 0 0,1-1 0 0 0,-1 0 1 0 0,1 0-1 0 0,0 0 0 0 0,0 0 0 0 0,-1-1 0 0 0,1 1 0 0 0,0-1 0 0 0,0 1 0 0 0,1-1 0 0 0,-1 0 1 0 0,0-1-1 0 0,1 1-18 0 0,-1 0-772 0 0,-1-1 0 0 0,1 0 0 0 0,0 0 0 0 0,-1 0 0 0 0,1 0 0 0 0,0-1 0 0 0,-1 1 0 0 0,1-1 0 0 0,1 0 772 0 0,6-1-7501 0 0</inkml:trace>
  <inkml:trace contextRef="#ctx0" brushRef="#br0" timeOffset="2313.304">2058 204 14280 0 0,'0'0'1102'0'0,"0"9"283"0"0,-2 35 2253 0 0,1-27-3315 0 0,0-1 1 0 0,2 0-1 0 0,-1 0 0 0 0,3 7-323 0 0,1 0 999 0 0,1 0-1 0 0,7 22-998 0 0,-10-42 62 0 0,-1 1-1 0 0,1-1 1 0 0,1 1-1 0 0,-1-1 1 0 0,0 0-1 0 0,1 0 1 0 0,0 0-62 0 0,11 17 56 0 0,-12-17-40 0 0,0 1-1 0 0,0-1 1 0 0,0 1 0 0 0,1-1 0 0 0,0 0-1 0 0,-1 0 1 0 0,1 0 0 0 0,0 0 0 0 0,0-1-1 0 0,1 1 1 0 0,-1-1 0 0 0,0 0 0 0 0,1 0-1 0 0,0 0 1 0 0,-1 0 0 0 0,1-1 0 0 0,0 1-1 0 0,2-1-14 0 0,-2 0-364 0 0,0 0 1 0 0,0 0-1 0 0,0-1 1 0 0,1 0-1 0 0,-1 0 1 0 0,0 0 0 0 0,2-1 362 0 0,4-2-5436 0 0,0-2-1673 0 0</inkml:trace>
  <inkml:trace contextRef="#ctx0" brushRef="#br0" timeOffset="2588.891">2253 126 17735 0 0,'-4'-4'356'0'0,"-1"1"-1"0"0,1 0 0 0 0,-1 0 0 0 0,0 1 0 0 0,-1-1-355 0 0,6 3 21 0 0,-1-1 1 0 0,0 1-1 0 0,0-1 0 0 0,0 1 1 0 0,0 0-1 0 0,1-1 0 0 0,-1 1 1 0 0,0 0-1 0 0,0 0 0 0 0,0 0 1 0 0,0 0-1 0 0,0 0 0 0 0,0 0 1 0 0,0 0-1 0 0,0 0 0 0 0,0 0 1 0 0,0 0-1 0 0,0 0 1 0 0,1 1-1 0 0,-1-1 0 0 0,0 0 1 0 0,0 1-1 0 0,0-1 0 0 0,0 0 1 0 0,1 1-1 0 0,-1-1 0 0 0,0 1 1 0 0,0 0-1 0 0,1-1 0 0 0,-1 1 1 0 0,0-1-1 0 0,1 1 0 0 0,-1 1-21 0 0,-5 5 227 0 0,6-7-220 0 0,-1 0 0 0 0,1 1-1 0 0,-1-1 1 0 0,1 1 0 0 0,0-1-1 0 0,-1 1 1 0 0,1 0 0 0 0,0-1-1 0 0,-1 1 1 0 0,1-1 0 0 0,0 1-1 0 0,0-1 1 0 0,0 1 0 0 0,0 0-1 0 0,-1-1 1 0 0,1 1 0 0 0,0 0-1 0 0,0-1 1 0 0,0 1 0 0 0,0-1-1 0 0,0 1 1 0 0,1 0 0 0 0,-1-1-1 0 0,0 1 1 0 0,0 0-1 0 0,0-1 1 0 0,0 1 0 0 0,1-1-1 0 0,-1 1 1 0 0,0 0 0 0 0,1-1-1 0 0,-1 1 1 0 0,0-1 0 0 0,1 1-7 0 0,0 3-188 0 0,1 0 0 0 0,1 1 0 0 0,-1-1 0 0 0,0 0 1 0 0,1 0-1 0 0,0 0 0 0 0,0-1 0 0 0,0 1 0 0 0,0-1 0 0 0,1 1 1 0 0,-1-1-1 0 0,1 0 0 0 0,0-1 0 0 0,0 1 0 0 0,0-1 0 0 0,1 1 188 0 0,9 4-6439 0 0</inkml:trace>
  <inkml:trace contextRef="#ctx0" brushRef="#br0" timeOffset="2811.436">2559 177 13536 0 0,'-7'-5'630'0'0,"6"3"-575"0"0,0 1 1 0 0,-1 1 0 0 0,1-1-1 0 0,0 0 1 0 0,-1 0-1 0 0,1 0 1 0 0,-1 1-1 0 0,1-1 1 0 0,-1 1 0 0 0,1-1-1 0 0,-1 1 1 0 0,1-1-1 0 0,-1 1 1 0 0,1 0 0 0 0,-2 0-56 0 0,-14 0 1396 0 0,-1 1 0 0 0,-14 3-1396 0 0,24-3 283 0 0,1 0 0 0 0,0 1 0 0 0,0 1 1 0 0,-1-1-1 0 0,2 1 0 0 0,-1 0 0 0 0,-6 4-283 0 0,-13 8 736 0 0,20-13-534 0 0,-1 1 0 0 0,2 1 0 0 0,-1-1 0 0 0,0 1 0 0 0,1 0 0 0 0,-1 1 0 0 0,1-1 0 0 0,-4 5-202 0 0,0 1 107 0 0,8-9-104 0 0,0 0 0 0 0,-1 0 1 0 0,1 0-1 0 0,0 0 1 0 0,0 0-1 0 0,0 1 0 0 0,0-1 1 0 0,0 0-1 0 0,0 1 0 0 0,0-1 1 0 0,1 0-1 0 0,-1 1 0 0 0,0-1 1 0 0,1 1-1 0 0,-1-1 0 0 0,1 1 1 0 0,0 0-1 0 0,-1-1 0 0 0,1 1 1 0 0,0-1-1 0 0,0 1 0 0 0,0-1 1 0 0,0 1-1 0 0,0 0 1 0 0,1-1-1 0 0,-1 1 0 0 0,0-1 1 0 0,1 1-1 0 0,-1-1 0 0 0,1 1 1 0 0,-1-1-1 0 0,1 1 0 0 0,0-1-3 0 0,0 2 14 0 0,1 0-1 0 0,0-1 0 0 0,0 1 1 0 0,0-1-1 0 0,0 0 0 0 0,1 0 1 0 0,-1 0-1 0 0,0 0 0 0 0,1 0 1 0 0,-1 0-1 0 0,1 0 0 0 0,2 0-13 0 0,2 2 32 0 0,-1-1 0 0 0,1 0 0 0 0,0 0 0 0 0,0-1 0 0 0,1 0-32 0 0,54 9 64 0 0,-57-11-64 0 0,-1 1 0 0 0,1 0 0 0 0,-1 1 0 0 0,1-1 0 0 0,-1 1 0 0 0,1 0 0 0 0,-1 0 0 0 0,0 0 0 0 0,0 1 0 0 0,0 0 0 0 0,0-1 0 0 0,0 1 0 0 0,-1 0 0 0 0,1 1 0 0 0,-1-1 0 0 0,0 1 0 0 0,0-1 0 0 0,0 1 0 0 0,-1 0 0 0 0,1 0 0 0 0,-1 1 0 0 0,0-1 0 0 0,0 0 0 0 0,0 1 0 0 0,-1-1 0 0 0,1 1 0 0 0,4 14 0 0 0,-4-13 0 0 0,0 1 0 0 0,0-1 0 0 0,0 0 0 0 0,-1 1 0 0 0,0-1 0 0 0,8 174 313 0 0,3 23 152 0 0,-12-200-398 0 0,1 1 0 0 0,0 0 0 0 0,0 0 0 0 0,0-1 0 0 0,0 1 0 0 0,0 0 0 0 0,1-1 1 0 0,-1 1-1 0 0,1-1 0 0 0,0 0 0 0 0,0 0 0 0 0,1 1 0 0 0,-1-1 0 0 0,0-1 0 0 0,3 3-67 0 0,-4-4-95 0 0,1 0-1 0 0,-1 1 0 0 0,1-1 0 0 0,0 0 0 0 0,-1 0 0 0 0,1 0 1 0 0,0-1-1 0 0,0 1 0 0 0,0 0 0 0 0,0-1 0 0 0,0 1 0 0 0,0-1 1 0 0,0 1 95 0 0,0-1-491 0 0,0 0 0 0 0,1 0 0 0 0,-1 0 0 0 0,0-1 0 0 0,0 1 1 0 0,0 0-1 0 0,0-1 0 0 0,0 0 0 0 0,0 1 0 0 0,0-1 0 0 0,0 0 1 0 0,0 0-1 0 0,2-1 491 0 0,7-4-7253 0 0</inkml:trace>
  <inkml:trace contextRef="#ctx0" brushRef="#br0" timeOffset="3444.621">2805 215 15632 0 0,'-1'0'74'0'0,"1"0"0"0"0,0-1 0 0 0,0 1 0 0 0,0 0 0 0 0,0-1 0 0 0,-1 1 1 0 0,1 0-1 0 0,0-1 0 0 0,0 1 0 0 0,-1 0 0 0 0,1 0 0 0 0,0-1 0 0 0,-1 1 1 0 0,1 0-1 0 0,0 0 0 0 0,0 0 0 0 0,-1-1 0 0 0,1 1 0 0 0,0 0 0 0 0,-1 0 1 0 0,1 0-1 0 0,-1 0 0 0 0,1 0-74 0 0,-2 1 123 0 0,0 0 1 0 0,0 1 0 0 0,0-1-1 0 0,0 1 1 0 0,1 0-1 0 0,-1-1 1 0 0,0 1-1 0 0,1 0 1 0 0,0 0 0 0 0,-1 0-1 0 0,1 0 1 0 0,0 0-1 0 0,0 0 1 0 0,0 0-1 0 0,0 1 1 0 0,0-1 0 0 0,1 0-1 0 0,-1 1 1 0 0,0 0-124 0 0,0 3 266 0 0,0 0 1 0 0,0-1 0 0 0,0 1-1 0 0,1 0 1 0 0,0-1 0 0 0,0 1-1 0 0,1 5-266 0 0,1 9 340 0 0,-2-18-314 0 0,0 1-1 0 0,0-1 0 0 0,0 1 0 0 0,1-1 0 0 0,-1 1 0 0 0,1-1 0 0 0,-1 1 0 0 0,1-1 0 0 0,0 1 0 0 0,0-1 0 0 0,0 0 1 0 0,1 1-1 0 0,-1-1 0 0 0,0 0 0 0 0,1 0 0 0 0,-1 0 0 0 0,1 0-25 0 0,2 2 41 0 0,0-1-1 0 0,1 1 1 0 0,-1-1 0 0 0,1 0 0 0 0,0 0-1 0 0,-1-1 1 0 0,1 1 0 0 0,0-1 0 0 0,5 1-41 0 0,-4-2 23 0 0,1 0 0 0 0,-1-1 0 0 0,1 0 1 0 0,-1 0-1 0 0,0 0 0 0 0,1-1 0 0 0,-1 0 0 0 0,0 0 1 0 0,0 0-1 0 0,1-1 0 0 0,-1 0 0 0 0,0 0 0 0 0,0-1 1 0 0,-1 1-1 0 0,1-1 0 0 0,-1-1 0 0 0,1 0-23 0 0,-2 3 0 0 0,-3 1 0 0 0,0-1 0 0 0,0 1 0 0 0,0-1 0 0 0,0 1 0 0 0,0-1 0 0 0,0 1 0 0 0,-1-1 0 0 0,1 0 0 0 0,0 0 0 0 0,0 1 0 0 0,0-1 0 0 0,-1 0 0 0 0,1 0 0 0 0,0 0 0 0 0,0 0 0 0 0,5-5 0 0 0,-6 6 0 0 0,1 0 0 0 0,-1 0 0 0 0,0 0 0 0 0,0 0 0 0 0,0 0 0 0 0,1 0 0 0 0,-1 0 0 0 0,0 0 0 0 0,0 0 0 0 0,1 0 0 0 0,-1 1 0 0 0,0-1 0 0 0,0 0 0 0 0,0 0 0 0 0,1 0 0 0 0,-1 0 0 0 0,0 0 0 0 0,0 1 0 0 0,0-1 0 0 0,0 0 0 0 0,0 0 0 0 0,1 0 0 0 0,-1 1 0 0 0,0-1 0 0 0,0 0 0 0 0,0 0 0 0 0,0 1 0 0 0,0-1 0 0 0,1 4 0 0 0,0 0 0 0 0,-1 1 0 0 0,1-1 0 0 0,-1 0 0 0 0,0 0 0 0 0,0 1 0 0 0,-1-1 0 0 0,1 0 0 0 0,-1 1 0 0 0,0-1 0 0 0,0 0 0 0 0,-3 25 0 0 0,4-23 19 0 0,0 0 0 0 0,1 0 0 0 0,-1-1-1 0 0,1 1 1 0 0,0 0 0 0 0,1 0 0 0 0,0-1 0 0 0,0 1-1 0 0,0-1 1 0 0,2 4-19 0 0,-3-7 13 0 0,1 0 1 0 0,-1 1-1 0 0,1-1 0 0 0,-1 0 0 0 0,1 0 0 0 0,0 0 0 0 0,0-1 1 0 0,0 1-1 0 0,0 0 0 0 0,1-1 0 0 0,-1 1 0 0 0,0-1 0 0 0,0 0 1 0 0,1 1-1 0 0,-1-1 0 0 0,1 0 0 0 0,-1-1 0 0 0,1 1 0 0 0,0 0 1 0 0,-1-1-1 0 0,1 0 0 0 0,0 1 0 0 0,-1-1 0 0 0,3 0-13 0 0,3-1 64 0 0,0 1 1 0 0,-1-1-1 0 0,1-1 0 0 0,0 1 0 0 0,0-1 0 0 0,-1-1 0 0 0,1 0 0 0 0,-1 0 1 0 0,4-2-65 0 0,11-7-98 0 0,0-1 1 0 0,6-5 97 0 0,4-4-323 0 0,-19 13 96 0 0,0-2 0 0 0,-1 1 0 0 0,-1-2-1 0 0,0 1 1 0 0,8-11 227 0 0,7-8-184 0 0,-17 21 64 0 0,-1-2-1 0 0,1 1 1 0 0,-1-1 0 0 0,-1 0-1 0 0,0 0 1 0 0,-1-1-1 0 0,0 0 1 0 0,-1 0-1 0 0,2-8 121 0 0,-7 19 0 0 0,1 0 0 0 0,-1 0 0 0 0,0 1 0 0 0,0-1 0 0 0,0 0 0 0 0,0 0 0 0 0,0 0 0 0 0,0 0 0 0 0,0 0 0 0 0,0 0 0 0 0,-1 0 0 0 0,1 0 0 0 0,0 0 0 0 0,-1 1 0 0 0,1-1 0 0 0,-1-1 0 0 0,-2-6 0 0 0,3 7 8 0 0,0 0 0 0 0,0 0 0 0 0,-1 0-1 0 0,1 0 1 0 0,0 1 0 0 0,-1-1 0 0 0,1 0 0 0 0,-1 0-1 0 0,1 0 1 0 0,-1 0 0 0 0,1 1 0 0 0,-1-1-1 0 0,0 0 1 0 0,1 1 0 0 0,-1-1 0 0 0,0 1-1 0 0,0-1 1 0 0,1 0 0 0 0,-1 1 0 0 0,0-1 0 0 0,0 1-1 0 0,0 0 1 0 0,0-1 0 0 0,0 1 0 0 0,0 0-1 0 0,0 0-7 0 0,-22-2 350 0 0,18 2-254 0 0,-2 1-59 0 0,-1-1-1 0 0,1 2 1 0 0,0-1-1 0 0,-1 1 0 0 0,1 0 1 0 0,0 0-1 0 0,0 1 1 0 0,0 0-1 0 0,0 0 1 0 0,0 1-37 0 0,2-2 43 0 0,0 1 1 0 0,0 0 0 0 0,1 1-1 0 0,-1-1 1 0 0,0 1-1 0 0,1 0 1 0 0,0 0 0 0 0,0 1-1 0 0,0-1 1 0 0,1 1 0 0 0,0 0-1 0 0,-3 4-43 0 0,4-6 17 0 0,1 0 0 0 0,0 1 0 0 0,-1-1 0 0 0,1 0 0 0 0,1 0 1 0 0,-1 1-1 0 0,0-1 0 0 0,1 1 0 0 0,0-1 0 0 0,-1 1 0 0 0,2-1 0 0 0,-1 1 0 0 0,0-1 0 0 0,1 1 0 0 0,-1-1 0 0 0,2 4-17 0 0,1 0 35 0 0,0 0 1 0 0,0-1-1 0 0,1 1 0 0 0,0-1 1 0 0,1 1-1 0 0,-1-1 0 0 0,2 1-35 0 0,6 7 75 0 0,1 0 0 0 0,0-1 0 0 0,1-1 0 0 0,0 0 0 0 0,1-1 0 0 0,0 0 0 0 0,1-1 0 0 0,0-1-1 0 0,1-1 1 0 0,0 0 0 0 0,9 2-75 0 0,43 14-1857 0 0,1-6-3447 0 0,-44-12-1990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8:16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607 263 17767 0 0,'0'0'384'0'0,"0"0"88"0"0,0 0 8 0 0,-3-4 32 0 0,-4 1-416 0 0,7 3-96 0 0,0 0 0 0 0,0 0 0 0 0,0 0 0 0 0,0 0 0 0 0,0 0 0 0 0,0 0 0 0 0,0 0-112 0 0,0 7 32 0 0,0-7 8 0 0,0 8-7719 0 0</inkml:trace>
  <inkml:trace contextRef="#ctx0" brushRef="#br0" timeOffset="15311.439">284 380 15464 0 0,'2'-18'705'0'0,"-1"14"-11"0"0,-1 2-448 0 0,0-3-324 0 0,0 2 150 0 0,0 0 0 0 0,0 0-1 0 0,0 0 1 0 0,0 1 0 0 0,0-1 0 0 0,-1 0-1 0 0,1 0 1 0 0,-1 0 0 0 0,0 1 0 0 0,0-1-1 0 0,0 0 1 0 0,0 1 0 0 0,0-1-1 0 0,-2-2-71 0 0,0 1 144 0 0,2 3-53 0 0,0-1 1 0 0,0 0-1 0 0,-1 1 0 0 0,1-1 1 0 0,0 0-1 0 0,-1 1 0 0 0,1 0 1 0 0,-1-1-1 0 0,1 1 1 0 0,-1 0-1 0 0,1 0 0 0 0,-1 0 1 0 0,0 0-1 0 0,0 0 1 0 0,0 0-1 0 0,0 0 0 0 0,1 1 1 0 0,-1-1-1 0 0,0 0 1 0 0,0 1-1 0 0,0 0 0 0 0,0 0 1 0 0,-2-1-92 0 0,-3 2 150 0 0,0-1 0 0 0,0 1 0 0 0,0 0 0 0 0,0 0 0 0 0,0 1 0 0 0,0 0 0 0 0,0 0 0 0 0,1 1 1 0 0,-1 0-1 0 0,1 0 0 0 0,0 0 0 0 0,-1 1 0 0 0,2 0 0 0 0,-7 5-150 0 0,0 0 126 0 0,0 1-1 0 0,1 0 1 0 0,0 1 0 0 0,1 0 0 0 0,0 1-1 0 0,0 0 1 0 0,2 1 0 0 0,-1 0 0 0 0,2 0-1 0 0,-3 6-125 0 0,7-13 52 0 0,0 0 0 0 0,0 1 0 0 0,1-1-1 0 0,0 1 1 0 0,-1 4-52 0 0,2-8 20 0 0,1 0 1 0 0,0 0-1 0 0,0 1 1 0 0,0-1-1 0 0,0 0 1 0 0,0 0-1 0 0,1 0 1 0 0,0 1-1 0 0,-1-1 0 0 0,1 0 1 0 0,0 0-1 0 0,1 2-20 0 0,0-3 8 0 0,0 0 0 0 0,0 0 0 0 0,1 0 0 0 0,-1 0 0 0 0,0 0 0 0 0,0-1 0 0 0,1 1 0 0 0,-1-1 0 0 0,1 0 0 0 0,1 1-8 0 0,6 0 11 0 0,0 0-1 0 0,0-1 0 0 0,0-1 0 0 0,0 1 1 0 0,1-2-1 0 0,-1 1 0 0 0,1-2-10 0 0,-4 1-15 0 0,1 0 0 0 0,-1-1 0 0 0,0 1 0 0 0,0-2 0 0 0,0 1 0 0 0,0-1 0 0 0,0 0 0 0 0,0-1-1 0 0,-1 1 1 0 0,0-2 0 0 0,1 1 0 0 0,-1 0 0 0 0,-1-1 0 0 0,1 0 0 0 0,-1-1 0 0 0,0 1 0 0 0,0-1 0 0 0,0 0 0 0 0,0-2 15 0 0,3-4-34 0 0,0-1 0 0 0,-1 1 1 0 0,-1-1-1 0 0,0-1 0 0 0,-1 1 1 0 0,0-1-1 0 0,-1 0 1 0 0,-1 0-1 0 0,1-8 34 0 0,-3 18-6 0 0,10-74-257 0 0,-2-20 263 0 0,-8 90-20 0 0,1 1 0 0 0,0-1 0 0 0,0 1 0 0 0,0-1 0 0 0,1 1 1 0 0,0 0 19 0 0,-1 1-25 0 0,1 0 1 0 0,-1 1-1 0 0,0-1 1 0 0,-1 0 0 0 0,1 0-1 0 0,-1 0 1 0 0,-1 0-1 0 0,1 0 1 0 0,-1-5 24 0 0,0 9-1 0 0,0 0 1 0 0,0 0-1 0 0,0 0 0 0 0,0 0 1 0 0,0 0-1 0 0,0 0 0 0 0,0 0 1 0 0,1 0-1 0 0,-1 0 0 0 0,1 1 1 0 0,0-1-1 0 0,-1 0 0 0 0,1 0 1 0 0,0 0-1 0 0,0 0 0 0 0,1-1 1 0 0,-1 2 0 0 0,-1 1 10 0 0,0-1 0 0 0,0 1 0 0 0,0 0 0 0 0,0-1 0 0 0,0 1 0 0 0,0 0 0 0 0,0 0 0 0 0,0-1 0 0 0,0 1 0 0 0,0 0 0 0 0,0-1 0 0 0,0 1 0 0 0,0 0 0 0 0,0-1 0 0 0,0 1 0 0 0,0 0 0 0 0,0 0 0 0 0,0-1 0 0 0,0 1 0 0 0,-1 0 0 0 0,1 0 0 0 0,0-1 0 0 0,0 1 0 0 0,0 0 0 0 0,0 0 0 0 0,-1-1 0 0 0,1 1 0 0 0,0 0 0 0 0,0 0 0 0 0,-1 0 0 0 0,1 0 0 0 0,0-1 0 0 0,0 1 0 0 0,-1 0-10 0 0,-1 0 254 0 0,6 5-96 0 0,-2-2-126 0 0,0-1 1 0 0,0 1-1 0 0,-1 0 0 0 0,1-1 0 0 0,-1 1 0 0 0,0 0 0 0 0,0 0 1 0 0,0 0-1 0 0,0 0 0 0 0,0 0 0 0 0,0 2-32 0 0,4 13 60 0 0,52 139 286 0 0,-50-140-284 0 0,-1 0-1 0 0,-1 1 0 0 0,0-1 1 0 0,-1 1-1 0 0,-1 1 0 0 0,1 16-61 0 0,-4-31 19 0 0,-1-1 0 0 0,1 0 0 0 0,-1 0 0 0 0,0 1 0 0 0,0-1 0 0 0,0 0 0 0 0,0 1-19 0 0,-1-1 17 0 0,1 0 1 0 0,0 0 0 0 0,1 0-1 0 0,-1 0 1 0 0,0 0 0 0 0,1 0-1 0 0,-1 1-17 0 0,2 0 10 0 0,-1 0-1 0 0,0 0 1 0 0,1-1-1 0 0,0 1 1 0 0,-1 0-1 0 0,2-1 1 0 0,-1 1-1 0 0,0-1 0 0 0,1 1 1 0 0,-1-1-1 0 0,1 0 1 0 0,0 0-1 0 0,0 0 1 0 0,0 0-1 0 0,1 1-9 0 0,5 4 45 0 0,-1 0-1 0 0,2 0 1 0 0,-1-1-1 0 0,5 2-44 0 0,-12-8 9 0 0,1 0-1 0 0,-1 0 0 0 0,1-1 1 0 0,-1 1-1 0 0,1 0 1 0 0,0-1-1 0 0,-1 1 0 0 0,1-1 1 0 0,0 0-1 0 0,-1 0 1 0 0,1 1-1 0 0,0-1 0 0 0,-1 0 1 0 0,2-1-9 0 0,-2 1-23 0 0,11-12-534 0 0,-10 9 352 0 0,0-1 0 0 0,-1 1 1 0 0,1-1-1 0 0,-1 1 0 0 0,1-1 1 0 0,-1 0-1 0 0,0 0 0 0 0,0 0 1 0 0,-1 1-1 0 0,1-1 0 0 0,-1-2 205 0 0,2-8-630 0 0,3-11-393 0 0,-1 6-333 0 0,0 0-1 0 0,6-16 1357 0 0,-9 34-80 0 0,-1 1 203 0 0,0 0 93 0 0,0 0 21 0 0,0 0 45 0 0,1 0-149 0 0,0 0 0 0 0,1 1 0 0 0,-1-1-1 0 0,0 1 1 0 0,1 0 0 0 0,-1-1 0 0 0,0 1 0 0 0,1 0 0 0 0,-1 0 0 0 0,0 0 0 0 0,0 0 0 0 0,0 0 0 0 0,0 0 0 0 0,0 0 0 0 0,0 0-1 0 0,0 0 1 0 0,0 0 0 0 0,0 0 0 0 0,-1 1 0 0 0,1-1 0 0 0,-1 0 0 0 0,1 1-133 0 0,3 6 283 0 0,-2 0-1 0 0,1 0 1 0 0,0 7-283 0 0,2 3 634 0 0,2 4-130 0 0,12 31 248 0 0,-10-29-515 0 0,-7-17-175 0 0,1 1 0 0 0,0-1 0 0 0,0 0 0 0 0,1 0-1 0 0,0 0 1 0 0,4 5-62 0 0,-6-10 80 0 0,2 0-53 0 0,-3-2-96 0 0,-1 0-505 0 0,1 0-9 0 0,0-1 1 0 0,0 1-1 0 0,-1 0 0 0 0,1-1 0 0 0,0 1 0 0 0,0-1 0 0 0,-1 0 1 0 0,1 1-1 0 0,-1-1 0 0 0,1 0 0 0 0,0 1 0 0 0,-1-1 0 0 0,1 0 0 0 0,-1 0 583 0 0,2-7-7255 0 0</inkml:trace>
  <inkml:trace contextRef="#ctx0" brushRef="#br0" timeOffset="15586.859">758 284 1376 0 0,'-3'-10'31'0'0,"-1"1"-1"0"0,0 0 1 0 0,0 0-1 0 0,-3-3-30 0 0,-7-4 8984 0 0,13 15-3973 0 0,1 1-621 0 0,0 0-2799 0 0,-2 8-1064 0 0,6 11-924 0 0,6 14 536 0 0,2-12-6257 0 0,-2-10-595 0 0</inkml:trace>
  <inkml:trace contextRef="#ctx0" brushRef="#br0" timeOffset="15896.428">1210 239 8752 0 0,'-2'-4'107'0'0,"0"1"1"0"0,0 0-1 0 0,0-1 0 0 0,0 1 1 0 0,-1 0-1 0 0,0 0 1 0 0,1 0-1 0 0,-1 1 0 0 0,-1-2-107 0 0,2 3 344 0 0,0 0 0 0 0,-1-1 0 0 0,1 1 0 0 0,0 0 0 0 0,-1 0 0 0 0,1 0 0 0 0,0 1 0 0 0,-1-1 0 0 0,1 1 0 0 0,-1-1 0 0 0,0 1 0 0 0,1 0 0 0 0,-1 0 0 0 0,1 0 0 0 0,-3 0-344 0 0,-5 1 1971 0 0,-1 1 0 0 0,1 0 0 0 0,-7 2-1971 0 0,6-1 135 0 0,1 1 0 0 0,0 0 0 0 0,0 0 1 0 0,1 1-1 0 0,-1 0 0 0 0,1 1 0 0 0,0 0 0 0 0,1 0 0 0 0,-7 7-135 0 0,11-10 14 0 0,1 1 0 0 0,-1-1 0 0 0,1 1 0 0 0,0 0 0 0 0,1 0 0 0 0,-1 0 0 0 0,0 1 0 0 0,1-1 0 0 0,0 0-1 0 0,0 1 1 0 0,1 0 0 0 0,-1-1 0 0 0,1 1 0 0 0,0 0 0 0 0,0 0 0 0 0,1-1 0 0 0,-1 1 0 0 0,1 0 0 0 0,0 0 0 0 0,0 0-1 0 0,1 0 1 0 0,-1 0 0 0 0,1 0-14 0 0,2 3-1 0 0,0-1 1 0 0,1 0-1 0 0,-1 0 0 0 0,1 0 0 0 0,0 0 0 0 0,1-1 0 0 0,0 1 0 0 0,0-1 0 0 0,0 0 0 0 0,1-1 1 0 0,0 1-1 0 0,2 1 1 0 0,33 37-211 0 0,-21-23 200 0 0,-19-20 16 0 0,-1-1-1 0 0,1 0 1 0 0,-1 1-1 0 0,0-1 0 0 0,1 1 1 0 0,-1-1-1 0 0,0 1 1 0 0,1-1-1 0 0,-1 1 0 0 0,0-1 1 0 0,0 1-1 0 0,1-1 1 0 0,-1 1-1 0 0,0-1 0 0 0,0 1 1 0 0,0 0-1 0 0,0-1 1 0 0,0 1-1 0 0,0-1 0 0 0,0 1 1 0 0,0 0-1 0 0,0-1 1 0 0,0 1-1 0 0,0-1 0 0 0,0 1 1 0 0,0-1-1 0 0,0 1 1 0 0,0 0-1 0 0,-1-1 1 0 0,1 1-1 0 0,0-1 0 0 0,0 1 1 0 0,-1-1-1 0 0,1 1 1 0 0,0-1-1 0 0,-1 1 0 0 0,1-1 1 0 0,-1 1-1 0 0,1-1 1 0 0,0 0-1 0 0,-1 1 0 0 0,1-1 1 0 0,-1 0-1 0 0,1 1 1 0 0,-1-1-5 0 0,-4 3 46 0 0,1-1-1 0 0,0 0 1 0 0,-1 0 0 0 0,0 0 0 0 0,-2 0-46 0 0,-2 1 51 0 0,-10 3-309 0 0,-1 0-1 0 0,1-2 1 0 0,-1 0-1 0 0,0-1 1 0 0,-4-1 258 0 0,9 0-695 0 0,-9 1-357 0 0</inkml:trace>
  <inkml:trace contextRef="#ctx0" brushRef="#br0" timeOffset="16662.102">1579 337 12440 0 0,'0'0'957'0'0,"0"-2"-624"0"0,0 0-212 0 0,0-1-1 0 0,0 1 0 0 0,0-1 1 0 0,0 0-1 0 0,-1 1 0 0 0,0-1 1 0 0,1 1-1 0 0,-1-1 0 0 0,0 1 1 0 0,0 0-1 0 0,0-1 0 0 0,-1 0-120 0 0,-10-11 4911 0 0,1 9-3780 0 0,8 5-1118 0 0,1 0 0 0 0,0 0 0 0 0,-1 1 0 0 0,1-1 0 0 0,0 0 0 0 0,-1 1 0 0 0,1 0 0 0 0,0-1 0 0 0,0 1 0 0 0,-1 0 0 0 0,1 1-13 0 0,-21 7 304 0 0,7-3-106 0 0,0 1 0 0 0,1 1 0 0 0,0 0 0 0 0,-5 4-198 0 0,-6 10 213 0 0,0 0 0 0 0,1 2 0 0 0,2 1 0 0 0,-8 10-213 0 0,27-29 111 0 0,0-1 0 0 0,0 1 0 0 0,0 0 0 0 0,0 4-111 0 0,-13 17 318 0 0,16-25-305 0 0,0 0 0 0 0,-1 1 0 0 0,2-1 0 0 0,-1 0 1 0 0,0 0-1 0 0,0 0 0 0 0,1 1 0 0 0,-1-1 0 0 0,1 0 0 0 0,0 1 1 0 0,0-1-1 0 0,-1 1 0 0 0,2-1 0 0 0,-1 0 0 0 0,0 1 1 0 0,0-1-1 0 0,1 0 0 0 0,0 2-13 0 0,4 5 53 0 0,-2-6-30 0 0,0 0 0 0 0,0 0 0 0 0,1-1 0 0 0,-1 0-1 0 0,0 1 1 0 0,1-1 0 0 0,-1 0 0 0 0,1-1 0 0 0,0 1-1 0 0,0-1 1 0 0,0 0 0 0 0,0 0 0 0 0,0 0 0 0 0,0 0 0 0 0,0 0-1 0 0,3-1-22 0 0,6 1-25 0 0,1-1 0 0 0,0 0 0 0 0,0-1-1 0 0,4 0 26 0 0,-3-2-178 0 0,0 0-1 0 0,0 0 0 0 0,0-1 0 0 0,0-1 1 0 0,-1-1-1 0 0,0 0 0 0 0,0-1 1 0 0,0 0 178 0 0,5-5-319 0 0,0 0 0 0 0,-2-1 0 0 0,1-1 0 0 0,-2-1 0 0 0,4-4 319 0 0,2-2-396 0 0,-13 13 139 0 0,0 0 0 0 0,-1-1-1 0 0,8-9 258 0 0,-10 10-162 0 0,-5 8 167 0 0,-1 0 0 0 0,0 0 0 0 0,1 0 0 0 0,-1-1 0 0 0,0 1 0 0 0,0 0 0 0 0,1 0 0 0 0,-1 0 0 0 0,0-1 0 0 0,0 1 0 0 0,1 0 0 0 0,-1-1 0 0 0,0 1 0 0 0,0 0-1 0 0,0-1 1 0 0,0 1 0 0 0,1 0 0 0 0,-1 0 0 0 0,0-1 0 0 0,0 1 0 0 0,0-1 0 0 0,0 1 0 0 0,0 0 0 0 0,0-1 0 0 0,0 1 0 0 0,0 0 0 0 0,0-1 0 0 0,0 1 0 0 0,0 0 0 0 0,0-1 0 0 0,0 1 0 0 0,0 0 0 0 0,0-1-1 0 0,0 1 1 0 0,-1 0 0 0 0,1-1-5 0 0,0 0 144 0 0,0 1 200 0 0,0 0 83 0 0,-4 7 445 0 0,-16 40 266 0 0,11-29-884 0 0,6-11-224 0 0,1-1 1 0 0,0 1-1 0 0,0-1 0 0 0,1 1 1 0 0,-1 0-1 0 0,1 0 0 0 0,1 0 1 0 0,-1 0-1 0 0,1 0 0 0 0,1 0 1 0 0,-1 0-1 0 0,1-1 0 0 0,0 1 1 0 0,1 0-1 0 0,0 0 0 0 0,1 4-30 0 0,-2-8 1 0 0,-1-1 0 0 0,1-1-1 0 0,-1 0 1 0 0,1 0 0 0 0,0 1 0 0 0,-1-1 0 0 0,1 0 0 0 0,0 0-1 0 0,0 0 1 0 0,-1 0 0 0 0,1 0 0 0 0,0 0 0 0 0,0 0-1 0 0,0 0 1 0 0,1 0-1 0 0,-1 0 9 0 0,1 0-1 0 0,-1 0 0 0 0,0 0 0 0 0,0 0 1 0 0,1-1-1 0 0,-1 1 0 0 0,0-1 0 0 0,1 1 1 0 0,-1-1-1 0 0,1 1 0 0 0,-1-1 0 0 0,1 0 1 0 0,-1 0-1 0 0,1 1 0 0 0,-1-1 0 0 0,1 0 1 0 0,-1 0-1 0 0,1-1 0 0 0,-1 1 1 0 0,1 0-1 0 0,0-1-8 0 0,3 0 16 0 0,-1 0 1 0 0,0 0-1 0 0,0 0 1 0 0,0-1 0 0 0,-1 0-1 0 0,1 0 1 0 0,0 0-17 0 0,3-3-31 0 0,-1-1 1 0 0,0 1-1 0 0,0-1 1 0 0,0 0 0 0 0,-1-1-1 0 0,1 1 1 0 0,-2-1-1 0 0,1 0 1 0 0,-1-1 0 0 0,0 1-1 0 0,0-1 31 0 0,14-23-525 0 0,15-40-201 0 0,-26 54 645 0 0,-7 16 118 0 0,0 1 29 0 0,2 1-43 0 0,-1 1 0 0 0,0 0 1 0 0,0-1-1 0 0,0 1 1 0 0,0 0-1 0 0,0 0 0 0 0,0 0 1 0 0,0 1-24 0 0,-1-2 27 0 0,22 46 431 0 0,6 5-458 0 0,-24-44 22 0 0,1 0 33 0 0,-1-1-1 0 0,1-1 0 0 0,0 1 1 0 0,0-1-55 0 0,-3-3 26 0 0,0-1 1 0 0,0 0 0 0 0,0 0 0 0 0,0 0-1 0 0,1 0 1 0 0,-1-1 0 0 0,0 1 0 0 0,1-1 0 0 0,-1 1-1 0 0,1-1 1 0 0,0 0 0 0 0,-1 0 0 0 0,2 1-27 0 0,2-1-80 0 0,44 5 257 0 0,-46-5-400 0 0,0-1 0 0 0,0 0 0 0 0,0 0-1 0 0,0-1 1 0 0,0 1 0 0 0,0-1 0 0 0,0 0 0 0 0,0 0 0 0 0,-1 0 0 0 0,1-1-1 0 0,1 0 224 0 0,8-6-7839 0 0</inkml:trace>
  <inkml:trace contextRef="#ctx0" brushRef="#br0" timeOffset="16974.098">2314 331 7832 0 0,'-3'-1'59'0'0,"0"0"0"0"0,1 0 0 0 0,-1 0 0 0 0,1 0 0 0 0,-1 1 0 0 0,0-1 0 0 0,1 1 0 0 0,-1 0 0 0 0,0-1 0 0 0,0 1 0 0 0,1 1 0 0 0,-1-1 1 0 0,0 0-1 0 0,0 1 0 0 0,1-1 0 0 0,-2 1-59 0 0,-17 7 2816 0 0,6-1 2386 0 0,0 1 1 0 0,-4 3-5203 0 0,8-5 460 0 0,7-4-439 0 0,1 1 0 0 0,-1-1 0 0 0,1 1 0 0 0,-1 0 0 0 0,1 0 0 0 0,0 0 1 0 0,0 0-1 0 0,0 1 0 0 0,1-1 0 0 0,-1 1 0 0 0,-1 2-21 0 0,3-4-1 0 0,0 0 0 0 0,1 0 1 0 0,-1-1-1 0 0,0 1 0 0 0,1 0 1 0 0,-1 0-1 0 0,1 0 0 0 0,0 0 0 0 0,0 0 1 0 0,0 0-1 0 0,0 0 0 0 0,0 0 1 0 0,0 0-1 0 0,0 0 0 0 0,0-1 0 0 0,1 1 1 0 0,-1 0-1 0 0,1 0 0 0 0,0 0 1 0 0,-1 0-1 0 0,1 0 0 0 0,0-1 0 0 0,0 1 1 0 0,0 0-1 0 0,0-1 0 0 0,1 2 1 0 0,2 1-20 0 0,0 0 0 0 0,0 0-1 0 0,1 0 1 0 0,0-1 0 0 0,-1 1-1 0 0,1-1 1 0 0,0 0 0 0 0,0-1 0 0 0,1 1-1 0 0,-1-1 1 0 0,1 0 0 0 0,-1 0-1 0 0,5 0 21 0 0,15 6-318 0 0,-16-5 108 0 0,1-1-1 0 0,-1 0 1 0 0,1 0 0 0 0,0-1 0 0 0,3-1 210 0 0,13 3-341 0 0,9 0-79 0 0,-27-3 488 0 0,0 0 1 0 0,1 1-1 0 0,-1 0 1 0 0,0 0-1 0 0,0 1 1 0 0,0 0-1 0 0,0 0 1 0 0,0 1-1 0 0,0 0 1 0 0,4 2-69 0 0,-12-4 509 0 0,1 0 0 0 0,-1-1-496 0 0,0 0 1 0 0,1 0-1 0 0,-1 0 1 0 0,0 0-1 0 0,0 0 1 0 0,0 0 0 0 0,0 0-1 0 0,1 0 1 0 0,-1 0-1 0 0,0 0 1 0 0,0 1 0 0 0,0-1-1 0 0,0 0 1 0 0,0 0-1 0 0,1 0 1 0 0,-1 0-1 0 0,0 0 1 0 0,0 1 0 0 0,0-1-1 0 0,0 0 1 0 0,0 0-1 0 0,0 0 1 0 0,0 0-1 0 0,0 1 1 0 0,0-1 0 0 0,0 0-1 0 0,0 0 1 0 0,0 0-1 0 0,0 1 1 0 0,0-1 0 0 0,0 0-1 0 0,0 0 1 0 0,0 0-1 0 0,0 1 1 0 0,0-1-1 0 0,0 0 1 0 0,0 0 0 0 0,0 0-1 0 0,0 0 1 0 0,0 1-1 0 0,0-1 1 0 0,0 0-14 0 0,-23 7 385 0 0,0-1-1 0 0,-1-1 1 0 0,-21 2-385 0 0,-25 5 17 0 0,-6 3-1655 0 0,48-9-1618 0 0,13-5-3723 0 0</inkml:trace>
  <inkml:trace contextRef="#ctx0" brushRef="#br0" timeOffset="17861.024">2751 301 12440 0 0,'-1'1'122'0'0,"-1"0"1"0"0,1 0 0 0 0,-1 0 0 0 0,0 0 0 0 0,0 0-1 0 0,1 0 1 0 0,-1-1 0 0 0,0 1 0 0 0,0-1 0 0 0,0 1-1 0 0,-1-1-122 0 0,-12 4 26 0 0,-13 12 481 0 0,21-11-353 0 0,-1-1 0 0 0,0 0 0 0 0,0 0 1 0 0,-1-1-155 0 0,1 0 39 0 0,-2 0-149 0 0,-1 1 0 0 0,2 0 0 0 0,-10 5 110 0 0,-7 1-110 0 0,23-9 138 0 0,0 0 1 0 0,0 0-1 0 0,0 0 1 0 0,0 0 0 0 0,0 0-1 0 0,0 1 1 0 0,0 0 0 0 0,-2 1-29 0 0,3-2 249 0 0,1 0-40 0 0,0 1-1 0 0,0-1 1 0 0,0 0 0 0 0,0 0-1 0 0,-1 0 1 0 0,1 0 0 0 0,0 0-1 0 0,-1 0 1 0 0,1 0 0 0 0,-1-1-1 0 0,1 1 1 0 0,-1 0 0 0 0,-1-1-209 0 0,0 2 828 0 0,13 7-1144 0 0,-4-4 407 0 0,1 0 0 0 0,0 0 0 0 0,1-1-1 0 0,-1 0 1 0 0,1 0 0 0 0,0-1 0 0 0,3 2-91 0 0,30 14 228 0 0,-35-18-173 0 0,-6-1-55 0 0,1 0 1 0 0,0 0-1 0 0,-1 0 1 0 0,1 1-1 0 0,-1-1 1 0 0,1 0-1 0 0,-1 0 1 0 0,1 0 0 0 0,0 1-1 0 0,-1-1 1 0 0,1 0-1 0 0,-1 0 1 0 0,1 1-1 0 0,-1-1 1 0 0,1 1-1 0 0,-1-1 1 0 0,0 0 0 0 0,1 1-1 0 0,-1-1 1 0 0,1 1-1 0 0,-1-1 1 0 0,0 1-1 0 0,2 0 64 0 0,-2 0-2 0 0,1 0-1 0 0,0 0 1 0 0,-1 0 0 0 0,1 0 0 0 0,-1 0 0 0 0,0 0 0 0 0,1 0 0 0 0,-1 0 0 0 0,0 0-1 0 0,0 0 1 0 0,1 0 0 0 0,-1 0 0 0 0,0 0 0 0 0,0 0 0 0 0,0 0 0 0 0,0 0-1 0 0,0 1 1 0 0,-1-1 0 0 0,1 0 0 0 0,0 0 0 0 0,0 0 0 0 0,-1 0 0 0 0,1 0 0 0 0,-1 0-1 0 0,1 0-61 0 0,-2 2 204 0 0,0 1 0 0 0,0-1 0 0 0,-1-1 0 0 0,1 1 0 0 0,0 0-1 0 0,-1-1 1 0 0,-2 3-204 0 0,-3 2 173 0 0,7-6-69 0 0,1-1-5 0 0,0 0-23 0 0,0 0-11 0 0,0 0-1 0 0,0 1 2 0 0,-2 4-8 0 0,4 2-35 0 0,-2-5 30 0 0,-7 5 179 0 0,5-3-230 0 0,0 0-49 0 0,2-4 46 0 0,-16 12 39 0 0,13-10-31 0 0,0-1 0 0 0,1 0-1 0 0,-1 0 1 0 0,0 0-1 0 0,1 0 1 0 0,-1 0 0 0 0,0 0-1 0 0,0-1 1 0 0,0 1-1 0 0,1-1 1 0 0,-1 0 0 0 0,0 0-1 0 0,0 0 1 0 0,0 0-1 0 0,-1-1-6 0 0,-6 1-87 0 0,9 0-13 0 0,1 0-14 0 0,0 0-78 0 0,0 0-31 0 0,0 0-8 0 0,15-1-789 0 0,-12 0 998 0 0,-2 1 5 0 0,1-1 1 0 0,0 1 0 0 0,0-1 0 0 0,0 1 0 0 0,0 0 0 0 0,0 0 0 0 0,0 0 0 0 0,0 0 0 0 0,-1 0 0 0 0,1 0 0 0 0,0 0 0 0 0,0 1 0 0 0,0-1 0 0 0,0 1-1 0 0,0-1 1 0 0,0 1 16 0 0,49 9 788 0 0,-40-9-751 0 0,0 0 0 0 0,-1-1 0 0 0,1 0 1 0 0,0-1-1 0 0,5-1-37 0 0,2 0 14 0 0,-3 1-14 0 0,0-1 0 0 0,0-1 0 0 0,-1 0 0 0 0,1-1 0 0 0,8-4 0 0 0,42-11-18 0 0,45-26-436 0 0,-103 42 435 0 0,0-1 0 0 0,0 1 0 0 0,-1-1 0 0 0,0-1-1 0 0,0 1 1 0 0,0-1 0 0 0,0 0 0 0 0,-1-1 0 0 0,0 1-1 0 0,0-1 1 0 0,0 0 0 0 0,-1 0 0 0 0,1-1 0 0 0,-2 1-1 0 0,1-1 20 0 0,-3 6 3 0 0,-1 0-1 0 0,1 0 1 0 0,-1 0 0 0 0,0 0-1 0 0,1 0 1 0 0,-1 0-1 0 0,0 0 1 0 0,0 0-1 0 0,1 0 1 0 0,-1 0 0 0 0,0 0-1 0 0,0 0 1 0 0,0 0-1 0 0,0 0 1 0 0,0 0-1 0 0,0 0 1 0 0,-1 0 0 0 0,1 0-1 0 0,0 0 1 0 0,0 0-1 0 0,-1 0 1 0 0,1 0-1 0 0,-1 0 1 0 0,1 0-1 0 0,-1 0 1 0 0,1 1 0 0 0,-1-1-1 0 0,1 0 1 0 0,-1 0-1 0 0,0 0 1 0 0,1 1-1 0 0,-1-1 1 0 0,0 0 0 0 0,0 1-1 0 0,0-1 1 0 0,0 1-1 0 0,1-1 1 0 0,-1 1-1 0 0,0-1 1 0 0,0 1-1 0 0,0-1 1 0 0,0 1 0 0 0,0 0-1 0 0,0 0 1 0 0,-1-1-3 0 0,-3 0 26 0 0,1 0 0 0 0,-1 0 1 0 0,0 1-1 0 0,0 0 0 0 0,0 0 0 0 0,0 0 1 0 0,0 0-1 0 0,0 0 0 0 0,-1 2-26 0 0,-19 2 179 0 0,1 2 0 0 0,1 1-1 0 0,-24 10-178 0 0,40-14 34 0 0,1 0 0 0 0,-1 1-1 0 0,1-1 1 0 0,0 1-1 0 0,-1 1 1 0 0,2-1 0 0 0,-1 1-1 0 0,1 0 1 0 0,-1 0-1 0 0,2 1 1 0 0,-1 0 0 0 0,0 0-1 0 0,1 0 1 0 0,0 0-1 0 0,-1 4-33 0 0,4-9-49 0 0,0 0 0 0 0,1 1-1 0 0,-1-1 1 0 0,1 0 0 0 0,-1 1-1 0 0,1-1 1 0 0,0 0-1 0 0,0 1 1 0 0,-1-1 0 0 0,1 0-1 0 0,0 1 1 0 0,0-1 0 0 0,0 1-1 0 0,0-1 1 0 0,0 1 0 0 0,1-1-1 0 0,-1 0 1 0 0,0 1-1 0 0,1-1 1 0 0,-1 0 0 0 0,1 1-1 0 0,-1-1 1 0 0,1 0 0 0 0,0 0-1 0 0,-1 1 1 0 0,1-1 0 0 0,0 0-1 0 0,0 0 1 0 0,0 0 0 0 0,0 0-1 0 0,0 0 1 0 0,0 0-1 0 0,0 0 1 0 0,0 0 0 0 0,1-1-1 0 0,-1 1 50 0 0,4 2-626 0 0,0-1 0 0 0,1 1-1 0 0,-1-1 1 0 0,0-1 0 0 0,1 1-1 0 0,-1-1 1 0 0,1 0 0 0 0,3 1 626 0 0,17-1-6844 0 0</inkml:trace>
  <inkml:trace contextRef="#ctx0" brushRef="#br0" timeOffset="18139.886">3525 406 8752 0 0,'-42'5'360'0'0,"26"-3"914"0"0,1 0-1 0 0,0 0 1 0 0,-1 1 0 0 0,1 1 0 0 0,0 1 0 0 0,1 0-1 0 0,-1 1 1 0 0,-3 2-1274 0 0,-23 14 1306 0 0,22-13-1067 0 0,1 1 1 0 0,1 1-1 0 0,-16 12-239 0 0,2 1 276 0 0,21-17-183 0 0,0 0 0 0 0,1 1-1 0 0,0 0 1 0 0,0 1 0 0 0,1 0 0 0 0,-4 5-93 0 0,1 0 92 0 0,8-11-62 0 0,0 0 0 0 0,1 0 0 0 0,-1 1 0 0 0,1-1 0 0 0,0 1 0 0 0,-1 2-30 0 0,1 5 70 0 0,2-10-66 0 0,0 0 1 0 0,0 0-1 0 0,0 0 1 0 0,0 0-1 0 0,1 0 0 0 0,-1 0 1 0 0,0 0-1 0 0,1 0 1 0 0,-1 0-1 0 0,0 0 1 0 0,1 0-1 0 0,0-1 1 0 0,-1 1-1 0 0,1 0 1 0 0,-1 0-1 0 0,1 0 1 0 0,0-1-1 0 0,0 1 0 0 0,-1 0 1 0 0,1-1-1 0 0,0 1 1 0 0,0-1-1 0 0,0 1 1 0 0,1 0-5 0 0,0-1 8 0 0,0 1 0 0 0,0-1 0 0 0,0 1 0 0 0,0-1 0 0 0,0 0 0 0 0,0 0 0 0 0,0 0 0 0 0,1 0 0 0 0,-1 0 0 0 0,0 0 0 0 0,2-1-8 0 0,3-1-16 0 0,1 0-1 0 0,-1-1 0 0 0,0 0 1 0 0,0 0-1 0 0,0 0 1 0 0,4-3 16 0 0,20-13-169 0 0,-17 11-102 0 0,0-1 0 0 0,0 0 0 0 0,2-2 271 0 0,-10 4-274 0 0,1 0-1 0 0,-1 0 1 0 0,0-1-1 0 0,4-5 275 0 0,1-2-390 0 0,-7 8 81 0 0,1 1-1 0 0,-1-1 1 0 0,0 0-1 0 0,-1 0 1 0 0,1-1 309 0 0,6-23-5064 0 0,-4 3-764 0 0</inkml:trace>
  <inkml:trace contextRef="#ctx0" brushRef="#br0" timeOffset="18466.973">3398 69 6448 0 0,'4'-4'98'0'0,"0"0"0"0"0,0 0 0 0 0,0 1-1 0 0,1-1 1 0 0,-1 1 0 0 0,1 0 0 0 0,0 0-98 0 0,3-2 331 0 0,-8 4-264 0 0,0 1 0 0 0,0 0-1 0 0,1 0 1 0 0,-1 0 0 0 0,0-1-1 0 0,0 1 1 0 0,1 0 0 0 0,-1 0-1 0 0,0 0 1 0 0,0 0 0 0 0,1 0 0 0 0,-1 0-1 0 0,0 0 1 0 0,1 0 0 0 0,-1 0-1 0 0,0 0 1 0 0,0 0 0 0 0,1 0-1 0 0,-1 0 1 0 0,0 0 0 0 0,1 0-1 0 0,-1 0 1 0 0,0 0 0 0 0,0 0 0 0 0,1 0-1 0 0,-1 0 1 0 0,0 0 0 0 0,1 0-1 0 0,-1 1-66 0 0,0 1 3559 0 0,-4 5-2575 0 0,4-6-297 0 0,-2 3-283 0 0,0 1 0 0 0,0-1 1 0 0,1 1-1 0 0,-1 0 1 0 0,1 0-1 0 0,0-1 0 0 0,1 1 1 0 0,-1 0-1 0 0,1 0 1 0 0,0 4-405 0 0,0-2 60 0 0,0-1 1 0 0,0 1-1 0 0,-1 0 1 0 0,0-1 0 0 0,-1 1-1 0 0,0 1-60 0 0,1-4 39 0 0,-4 9 138 0 0,0 0 0 0 0,2 0 0 0 0,0 0 0 0 0,0 1 0 0 0,0 12-177 0 0,1-11 228 0 0,0 0 0 0 0,-1 1 0 0 0,-3 8-228 0 0,2-11 229 0 0,1 0 0 0 0,0 1 0 0 0,1-1 0 0 0,0 13-229 0 0,1-10 361 0 0,0 1-1 0 0,-4 14-360 0 0,3-21 136 0 0,0-1 1 0 0,1 1-1 0 0,0 0 1 0 0,0 0-1 0 0,1 0 0 0 0,1 0 1 0 0,0 1-1 0 0,2 7-136 0 0,-1-6 97 0 0,0 1 0 0 0,0-1 0 0 0,-1 0-1 0 0,0 1 1 0 0,-1 2-97 0 0,0-12 13 0 0,0-1 0 0 0,0 1 0 0 0,1-1 0 0 0,-1 0 0 0 0,1 1 0 0 0,-1-1 0 0 0,1 0 0 0 0,0 0 0 0 0,0 0 0 0 0,0 1 0 0 0,0-1 0 0 0,0 0 0 0 0,1 0 0 0 0,-1 0 0 0 0,1-1 0 0 0,0 1-13 0 0,11 19 104 0 0,-11-17-160 0 0,0 0-1 0 0,1-1 0 0 0,-1 1 1 0 0,1-1-1 0 0,0 0 1 0 0,-1 1-1 0 0,2-1 0 0 0,-1-1 1 0 0,0 1-1 0 0,1 0 1 0 0,-1-1-1 0 0,1 1 0 0 0,2 0 57 0 0,18 10-1024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7:40.64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3213 314 10136 0 0,'-15'-6'1080'0'0,"11"5"-935"0"0,0 0 1 0 0,0 0-1 0 0,-1 1 1 0 0,1 0-1 0 0,0 0 1 0 0,-1 0-1 0 0,1 0 1 0 0,0 1-1 0 0,-1 0 1 0 0,1 0-1 0 0,0 0 1 0 0,0 0-1 0 0,0 1 1 0 0,0-1-1 0 0,-4 3-145 0 0,-7 4 915 0 0,-1 1 0 0 0,2 0 0 0 0,-5 4-915 0 0,11-7 107 0 0,1-1 80 0 0,0 0 0 0 0,1 1 0 0 0,0-1 0 0 0,0 1 0 0 0,0 1 0 0 0,0-1 0 0 0,1 1 0 0 0,0 0 0 0 0,1 0-1 0 0,-2 3-186 0 0,-9 16 315 0 0,11-20-261 0 0,0 1-1 0 0,1-1 1 0 0,0 1 0 0 0,0-1-1 0 0,0 1 1 0 0,1 0 0 0 0,0 0-1 0 0,0 1-53 0 0,2-8 9 0 0,0 1 0 0 0,0-1 0 0 0,0 1 1 0 0,-1-1-1 0 0,1 1 0 0 0,0-1 0 0 0,0 1 0 0 0,0-1 0 0 0,0 1 0 0 0,0-1 0 0 0,1 1 0 0 0,-1-1 0 0 0,0 1 0 0 0,0-1 0 0 0,0 1 0 0 0,0-1 0 0 0,0 1 0 0 0,1-1 0 0 0,-1 1 0 0 0,0-1 0 0 0,0 0 0 0 0,1 1 0 0 0,-1-1 0 0 0,0 1 0 0 0,1-1 0 0 0,-1 0 0 0 0,1 1 0 0 0,-1-1 0 0 0,0 0 0 0 0,1 1 0 0 0,-1-1 0 0 0,1 0 0 0 0,-1 0-9 0 0,2 1 13 0 0,-1-1 0 0 0,1 0-1 0 0,-1 1 1 0 0,1-1 0 0 0,0 0 0 0 0,-1 0-1 0 0,1 0 1 0 0,-1-1 0 0 0,1 1 0 0 0,-1 0-1 0 0,2-1-12 0 0,6-1 68 0 0,-1-1-1 0 0,1 0 0 0 0,4-2-67 0 0,-1-1 62 0 0,-1-1 0 0 0,1 0 0 0 0,-1-1 0 0 0,-1 0 0 0 0,0-1 0 0 0,0 0 0 0 0,0 0 0 0 0,-1-1 0 0 0,-1 0 0 0 0,0-1 0 0 0,0 0 0 0 0,0-1-62 0 0,9-13 0 0 0,2 2 0 0 0,10-10 0 0 0,-24 28-2 0 0,0 1-1 0 0,-1-1 1 0 0,2 1-1 0 0,-1 0 1 0 0,0 0-1 0 0,1 1 1 0 0,0-1-1 0 0,-1 1 1 0 0,1 0-1 0 0,1 1 1 0 0,3-2 2 0 0,-6 3-6 0 0,0 0 0 0 0,-1 1 0 0 0,1-1 0 0 0,0 1 0 0 0,-1-1 0 0 0,1 1 0 0 0,0 1 0 0 0,-1-1 0 0 0,1 0 1 0 0,0 1-1 0 0,-1 0 0 0 0,1-1 0 0 0,0 2 0 0 0,-1-1 0 0 0,1 0 0 0 0,-1 1 0 0 0,0-1 0 0 0,1 1 0 0 0,-1 0 0 0 0,0 0 0 0 0,0 1 6 0 0,4 2 1 0 0,-1 1 0 0 0,0 0 0 0 0,-1 0 0 0 0,1 1 0 0 0,-1 0 0 0 0,-1 0 0 0 0,1 0 0 0 0,-1 0 0 0 0,0 1 0 0 0,-1-1 0 0 0,0 1 0 0 0,0 0 0 0 0,-1 0 0 0 0,0 0 0 0 0,0 1-1 0 0,1 4 62 0 0,0 0-1 0 0,-1 0 1 0 0,-1-1 0 0 0,0 13-62 0 0,0-23 16 0 0,-1 1-1 0 0,-6 7 90 0 0,5-9-20 0 0,1-1-10 0 0,0 0 15 0 0,0 0 6 0 0,-1-1-72 0 0,0 0 1 0 0,1 0-1 0 0,-1 0 0 0 0,1-1 0 0 0,-1 1 0 0 0,1 0 0 0 0,0 0 0 0 0,-1 0 0 0 0,1-1 0 0 0,0 1 0 0 0,0 0 0 0 0,0-1 1 0 0,0 1-1 0 0,0 0 0 0 0,0-1-24 0 0,0-1 46 0 0,-1-3-5 0 0,0 0-1 0 0,0-1 0 0 0,1 1 0 0 0,0-1 1 0 0,0 1-1 0 0,0 0 0 0 0,1-1 0 0 0,0 1 1 0 0,0 0-1 0 0,2-6-40 0 0,2-4 15 0 0,0 0 0 0 0,2 1 0 0 0,4-10-15 0 0,-5 13 0 0 0,1 0 0 0 0,0 0 0 0 0,0 1 0 0 0,1 0 0 0 0,1 0 0 0 0,0 1 0 0 0,0 0 0 0 0,1 1 0 0 0,0 0 0 0 0,1 0 0 0 0,0 1 0 0 0,0 1 0 0 0,5-3 0 0 0,0 2-16 0 0,-10 5 41 0 0,-1 0 0 0 0,1 0 1 0 0,0 1-1 0 0,0-1 1 0 0,0 1-1 0 0,0 1 0 0 0,0-1 1 0 0,0 1-1 0 0,1 0 1 0 0,5 0-26 0 0,-5 1-244 0 0,0 1 0 0 0,0-1-1 0 0,-1 1 1 0 0,1 0 0 0 0,0 1 0 0 0,3 1 244 0 0,-6-2-466 0 0,0 1 0 0 0,-1-1 0 0 0,1 1 0 0 0,-1 0 0 0 0,1 0 0 0 0,-1 0-1 0 0,0 1 1 0 0,0-1 0 0 0,0 1 0 0 0,0 0 0 0 0,2 2 466 0 0,3 8-1909 0 0</inkml:trace>
  <inkml:trace contextRef="#ctx0" brushRef="#br0" timeOffset="2403.72">4105 388 5528 0 0,'0'0'422'0'0,"0"0"-27"0"0,0 0 913 0 0,0 0 424 0 0,9-2 2323 0 0,94-31-2557 0 0,-74 25-990 0 0,2-1 158 0 0,16-7-666 0 0,-28 9 101 0 0,-9 4-51 0 0,-1-1 0 0 0,0 1 0 0 0,0-2 0 0 0,0 1 0 0 0,-1-1 0 0 0,1 0 0 0 0,-1-1 0 0 0,2-2-50 0 0,-9 7 69 0 0,6-17 232 0 0,-7 18-282 0 0,0-1 0 0 0,0 0 0 0 0,0 0 0 0 0,-1 1 0 0 0,1-1 0 0 0,0 0-1 0 0,0 1 1 0 0,0-1 0 0 0,-1 0 0 0 0,1 0 0 0 0,0 1 0 0 0,0-1 0 0 0,-1 0-1 0 0,1 1 1 0 0,-1-1 0 0 0,1 1 0 0 0,-1-1 0 0 0,1 1 0 0 0,-1-1 0 0 0,1 1-1 0 0,-1-1 1 0 0,1 1 0 0 0,-1-1 0 0 0,0 1 0 0 0,1-1 0 0 0,-1 1-1 0 0,0 0 1 0 0,1-1 0 0 0,-1 1 0 0 0,0 0 0 0 0,1 0 0 0 0,-1 0 0 0 0,0 0-1 0 0,0-1 1 0 0,1 1 0 0 0,-1 0 0 0 0,0 0-19 0 0,-4 0 81 0 0,0-1 1 0 0,0 1-1 0 0,0 0 0 0 0,1 0 0 0 0,-5 1-81 0 0,-15-1 255 0 0,20 0-201 0 0,1-1 0 0 0,0 1 0 0 0,-1 0 0 0 0,1 1 0 0 0,-1-1 0 0 0,1 0 0 0 0,0 1 1 0 0,0 0-1 0 0,-1 0 0 0 0,1 0 0 0 0,-2 1-54 0 0,-11 5 222 0 0,13-6-169 0 0,0 0 0 0 0,1 0 0 0 0,-1 1 0 0 0,0-1-1 0 0,1 1 1 0 0,-1 0 0 0 0,1-1 0 0 0,-2 3-53 0 0,-9 7 191 0 0,10-9-146 0 0,0 0 0 0 0,0 0-1 0 0,0 0 1 0 0,1 1 0 0 0,-1 0-1 0 0,1-1 1 0 0,-1 1 0 0 0,1 0 0 0 0,0 0-1 0 0,0 0 1 0 0,1 0 0 0 0,-1 1 0 0 0,1-1-1 0 0,-1 2-44 0 0,-5 16 163 0 0,5-16-141 0 0,0-1 0 0 0,1 1 1 0 0,-1-1-1 0 0,1 1 1 0 0,0 0-1 0 0,1 0 1 0 0,-1 0-1 0 0,1 0 1 0 0,0-1-1 0 0,0 5-22 0 0,0-6 15 0 0,1 0-1 0 0,-1 0 1 0 0,1 0-1 0 0,0 0 1 0 0,0 0-1 0 0,0 0 1 0 0,0 0 0 0 0,0 0-1 0 0,1 0 1 0 0,-1 0-1 0 0,1-1 1 0 0,0 1-1 0 0,0 0 1 0 0,0-1 0 0 0,0 0-1 0 0,0 1 1 0 0,1-1-1 0 0,-1 0 1 0 0,0 0-1 0 0,1-1 1 0 0,0 1 0 0 0,-1 0-1 0 0,1-1 1 0 0,0 0-1 0 0,0 1 1 0 0,0-1-1 0 0,3 1-14 0 0,9 1 70 0 0,0 0 0 0 0,0-1 0 0 0,1 0 0 0 0,-1-1 0 0 0,1-1 0 0 0,-1 0 0 0 0,14-2-70 0 0,-11-1-22 0 0,1 0 0 0 0,-1-1-1 0 0,0-1 1 0 0,0 0 0 0 0,0-2-1 0 0,5-2 23 0 0,-15 4-676 0 0,0 1 0 0 0,0-1-1 0 0,0-1 1 0 0,-1 0 0 0 0,0 0-1 0 0,0 0 1 0 0,3-4 676 0 0,4-8-6257 0 0</inkml:trace>
  <inkml:trace contextRef="#ctx0" brushRef="#br0" timeOffset="2836.45">4685 60 5064 0 0,'-4'-12'544'0'0,"4"11"-469"0"0,0 0 0 0 0,-1 1 0 0 0,1-1 1 0 0,0 0-1 0 0,-1 1 0 0 0,1-1 0 0 0,-1 1 0 0 0,1-1 1 0 0,-1 1-1 0 0,1-1 0 0 0,-1 1 0 0 0,1-1 0 0 0,-1 1 1 0 0,1-1-1 0 0,-1 1 0 0 0,1 0 0 0 0,-1-1 0 0 0,0 1 1 0 0,1 0-1 0 0,-1-1 0 0 0,0 1 0 0 0,1 0 0 0 0,-1 0 1 0 0,0 0-1 0 0,0 0-75 0 0,0 0 218 0 0,1 0 1 0 0,-1 0-1 0 0,0 1 1 0 0,0-1-1 0 0,1 1 1 0 0,-1-1-1 0 0,1 1 1 0 0,-1-1-1 0 0,0 1 1 0 0,1-1-1 0 0,-1 1 1 0 0,1-1 0 0 0,-1 1-1 0 0,1-1 1 0 0,-1 1-1 0 0,1 0 1 0 0,0-1-1 0 0,-1 1 1 0 0,1 0-219 0 0,-2 4 1032 0 0,-1 0 0 0 0,2 0 0 0 0,-1 0 0 0 0,1 1-1 0 0,-1-1 1 0 0,1 1-1032 0 0,1 4 231 0 0,-1-1 0 0 0,2 1-1 0 0,-1-1 1 0 0,1 3-231 0 0,1 21 491 0 0,-1-7-354 0 0,1 0 0 0 0,1 0 0 0 0,0 0 0 0 0,3 0 1 0 0,0-1-1 0 0,1 0 0 0 0,1 0 0 0 0,10 19-137 0 0,-15-38 28 0 0,1-1 0 0 0,0 1 0 0 0,0-1 0 0 0,0 0 0 0 0,0 0 1 0 0,1 0-1 0 0,0-1 0 0 0,2 2-28 0 0,4 4 103 0 0,-9-8-83 0 0,1 0-1 0 0,-1 0 1 0 0,0-1-1 0 0,1 1 1 0 0,-1-1-1 0 0,1 1 1 0 0,0-1-1 0 0,0 0 1 0 0,-1 0-1 0 0,1 0 1 0 0,0 0-1 0 0,0 0 1 0 0,0-1 0 0 0,0 1-1 0 0,1-1-19 0 0,1 0-74 0 0,0 0-1 0 0,0-1 1 0 0,0 1 0 0 0,0-1-1 0 0,0 0 1 0 0,0-1 0 0 0,0 1-1 0 0,-1-1 1 0 0,2 0 74 0 0,4-3-336 0 0,1-1 1 0 0,0 0-1 0 0,-1-1 1 0 0,0 0-1 0 0,-1 0 0 0 0,0-1 1 0 0,5-4 335 0 0,-6 3-100 0 0,0 0 0 0 0,0-1 1 0 0,0 1-1 0 0,-1-1 0 0 0,-1-1 0 0 0,0 1 1 0 0,0-1-1 0 0,-1 0 0 0 0,0-1 0 0 0,-1 1 0 0 0,0-2 100 0 0,0-3-41 0 0,-2 10 227 0 0,-1 0 0 0 0,1-1 0 0 0,-1 1 0 0 0,0 0 0 0 0,-1-1 0 0 0,1 1 1 0 0,-1-1-1 0 0,-1 1 0 0 0,0-6-186 0 0,0 9 219 0 0,-5-18 87 0 0,5 20-320 0 0,1 0 0 0 0,-1 1 0 0 0,0-1 0 0 0,1 0 0 0 0,-1 0 0 0 0,0 0 0 0 0,0 1 0 0 0,0-1 0 0 0,0 0 0 0 0,0 1 0 0 0,0-1 0 0 0,0 1 0 0 0,0-1 0 0 0,0 1 0 0 0,0 0 0 0 0,0-1 0 0 0,0 1 0 0 0,0 0 14 0 0,-3-1 109 0 0,0 1 1 0 0,0-1-1 0 0,-1 1 1 0 0,1 0-1 0 0,0 0 0 0 0,0 1 1 0 0,0-1-1 0 0,0 1 1 0 0,0 0-1 0 0,0 0 0 0 0,0 1 1 0 0,0-1-1 0 0,0 1 1 0 0,0-1-1 0 0,-2 3-109 0 0,1-1 65 0 0,0 0 0 0 0,0 0 0 0 0,0 1 1 0 0,1 0-1 0 0,0 0 0 0 0,0 0 0 0 0,0 0 0 0 0,0 0 0 0 0,0 1 0 0 0,1-1 0 0 0,-1 3-65 0 0,-3 5 72 0 0,4-8-60 0 0,1 1 0 0 0,-1-1 0 0 0,1 1 0 0 0,0-1 0 0 0,1 1 0 0 0,-1 0 0 0 0,1 0 0 0 0,0 0 0 0 0,-1 4-12 0 0,2-5 7 0 0,-1-1 0 0 0,1 0 0 0 0,0 0-1 0 0,1 1 1 0 0,-1-1 0 0 0,0 0-1 0 0,1 0 1 0 0,0 0 0 0 0,0 0 0 0 0,0 1-1 0 0,0-1 1 0 0,0 0 0 0 0,1-1-1 0 0,-1 1 1 0 0,1 0 0 0 0,0 0 0 0 0,0-1-1 0 0,0 1 1 0 0,0-1 0 0 0,0 1 0 0 0,0-1-1 0 0,1 0 1 0 0,-1 0 0 0 0,1 0-1 0 0,0 0 1 0 0,-1 0 0 0 0,1-1 0 0 0,0 1-1 0 0,0-1 1 0 0,2 1-7 0 0,10 3 38 0 0,0 0 0 0 0,0-1 0 0 0,1-1 0 0 0,0 0 0 0 0,11 0-38 0 0,-19-2 20 0 0,24 1-771 0 0,0-1 0 0 0,-1-2 0 0 0,11-1 751 0 0,-15-1-2225 0 0,0 0-4160 0 0</inkml:trace>
  <inkml:trace contextRef="#ctx0" brushRef="#br0" timeOffset="3120.205">5443 201 13304 0 0,'-1'-1'39'0'0,"1"0"1"0"0,0 1 0 0 0,0-1 0 0 0,0 0 0 0 0,0 1-1 0 0,0-1 1 0 0,-1 1 0 0 0,1-1 0 0 0,0 0 0 0 0,0 1-1 0 0,-1-1 1 0 0,1 1 0 0 0,-1-1 0 0 0,1 1 0 0 0,0-1-1 0 0,-1 1 1 0 0,1-1 0 0 0,-1 1 0 0 0,1-1 0 0 0,-1 1-1 0 0,1 0 1 0 0,-1-1 0 0 0,1 1 0 0 0,-1 0 0 0 0,0-1-1 0 0,1 1 1 0 0,-1 0 0 0 0,1 0 0 0 0,-1 0 0 0 0,0-1-1 0 0,1 1 1 0 0,-1 0 0 0 0,0 0 0 0 0,1 0 0 0 0,-1 0-1 0 0,0 0 1 0 0,1 0 0 0 0,-1 0 0 0 0,0 1 0 0 0,1-1-1 0 0,-1 0 1 0 0,1 0 0 0 0,-2 0-40 0 0,0 1 155 0 0,-1 0 0 0 0,0-1 0 0 0,1 1 0 0 0,-1 0 0 0 0,0 0 0 0 0,1 0 0 0 0,-1 1 0 0 0,1-1 0 0 0,-1 1 0 0 0,1-1-1 0 0,0 1-154 0 0,-16 14 1303 0 0,6-6-148 0 0,1 1 1 0 0,-8 9-1156 0 0,15-16 106 0 0,1 0 1 0 0,0 1-1 0 0,0-1 1 0 0,1 1-1 0 0,-1 0 1 0 0,1 0-1 0 0,0 0 1 0 0,0 0 0 0 0,1 0-1 0 0,-1 1-106 0 0,1 0 37 0 0,0-1-1 0 0,0 0 1 0 0,1 0 0 0 0,0 1-1 0 0,-1-1 1 0 0,2 0-1 0 0,-1 1 1 0 0,1-1 0 0 0,0 0-1 0 0,0 1-36 0 0,0-2 10 0 0,1 0-1 0 0,-1 0 0 0 0,1-1 0 0 0,0 1 1 0 0,0 0-1 0 0,1-1 0 0 0,-1 0 0 0 0,1 1 1 0 0,-1-1-1 0 0,1 0 0 0 0,0-1 0 0 0,0 1 1 0 0,3 2-10 0 0,-2-2 24 0 0,1 0 0 0 0,0 1 0 0 0,1-2 0 0 0,-1 1 0 0 0,1 0 0 0 0,-1-1 0 0 0,1 0 0 0 0,-1-1 0 0 0,1 1 0 0 0,0-1 0 0 0,0 0 1 0 0,6 0-25 0 0,-2-1-290 0 0,1 0 1 0 0,0 0-1 0 0,-1-1 1 0 0,1-1-1 0 0,-1 0 1 0 0,1-1-1 0 0,-1 0 290 0 0,6-2-1660 0 0</inkml:trace>
  <inkml:trace contextRef="#ctx0" brushRef="#br0" timeOffset="3478.648">5755 0 15344 0 0,'-10'4'1637'0'0,"6"1"-1611"0"0,2 4 54 0 0,0 0 0 0 0,0-1-1 0 0,0 1 1 0 0,1 0-1 0 0,1 0 1 0 0,-1 0-1 0 0,2 0 1 0 0,-1 0-1 0 0,1 3-79 0 0,1 22 324 0 0,2 107 1796 0 0,-4-130-1980 0 0,2 66 536 0 0,-2-31-1286 0 0,0-48 453 0 0,1 0 0 0 0,-1 1 0 0 0,1-1 0 0 0,-1 1 0 0 0,1-1 1 0 0,0 1-1 0 0,0-1 0 0 0,-1 1 0 0 0,2-2 157 0 0,5-10-659 0 0,-2-9-58 0 0,2 1 0 0 0,0-1 0 0 0,1 2 0 0 0,2-2 717 0 0,-7 17 60 0 0,0 0 0 0 0,0 0-1 0 0,1 0 1 0 0,0 1 0 0 0,0-1-1 0 0,0 1 1 0 0,0 0 0 0 0,0 1 0 0 0,1-1-1 0 0,0 1 1 0 0,0 0 0 0 0,0 0-1 0 0,0 0 1 0 0,0 1 0 0 0,0-1 0 0 0,1 1-1 0 0,-1 1 1 0 0,1-1 0 0 0,0 1-1 0 0,-1 0 1 0 0,1 0 0 0 0,0 0-1 0 0,4 1-59 0 0,0 0 182 0 0,0-1 0 0 0,0 0 0 0 0,8-3-182 0 0,-12 4 83 0 0,-1 0 0 0 0,1 0 0 0 0,-1 0 0 0 0,1 1 0 0 0,-1 0 0 0 0,1 0-83 0 0,21 2 276 0 0,-17-3-182 0 0,-2 0-76 0 0,6-2 319 0 0,-9 2-1290 0 0,5 3-3456 0 0,1 0-1261 0 0</inkml:trace>
  <inkml:trace contextRef="#ctx0" brushRef="#br0" timeOffset="4290.76">6165 222 8264 0 0,'36'-3'789'0'0,"-4"0"3210"0"0,-31 3-3115 0 0,-1 0 4 0 0,0 0-63 0 0,0 0-264 0 0,-11 2 300 0 0,8 0-725 0 0,0-1 0 0 0,0 1 0 0 0,-1 0-1 0 0,1 0 1 0 0,0 1 0 0 0,-2 1-136 0 0,-11 7 304 0 0,2-3-33 0 0,-36 20 412 0 0,44-25-622 0 0,1 1-1 0 0,1 0 1 0 0,-1 0-1 0 0,0 0 0 0 0,1 0 1 0 0,0 1-1 0 0,-3 3-60 0 0,-5 8 112 0 0,9-12-97 0 0,0-1 0 0 0,0 2 1 0 0,0-1-1 0 0,1 0 0 0 0,-2 4-15 0 0,3-7 59 0 0,1-1 13 0 0,0 0 23 0 0,13 4 105 0 0,-12-3-196 0 0,0 0 1 0 0,0-1-1 0 0,0 1 1 0 0,0-1-1 0 0,0 0 1 0 0,0 1-1 0 0,0-1 0 0 0,0 0 1 0 0,0 0-1 0 0,0 0 1 0 0,1 1-1 0 0,-1-1 1 0 0,0 0-1 0 0,0 0 0 0 0,0-1-4 0 0,4 0 35 0 0,1 0-1 0 0,-1-1 0 0 0,0 1 0 0 0,0-1 0 0 0,0-1 1 0 0,-1 1-1 0 0,1-1 0 0 0,0 0 0 0 0,0-1-34 0 0,7-5 98 0 0,-1 0-1 0 0,6-9-97 0 0,21-16 108 0 0,-10 10-117 0 0,-23 18-12 0 0,0 1-1 0 0,1 0 1 0 0,0 1-1 0 0,0-1 0 0 0,0 1 1 0 0,1 0-1 0 0,5-1 22 0 0,-3 1-19 0 0,-2 1-27 0 0,1 0-1 0 0,-1 0 1 0 0,1 1 0 0 0,2 0 46 0 0,-8 1-10 0 0,0 1 1 0 0,1 0 0 0 0,-1 0-1 0 0,0 0 1 0 0,0 0 0 0 0,1 0-1 0 0,-1 0 1 0 0,0 1 0 0 0,0-1 0 0 0,0 1-1 0 0,1-1 1 0 0,-1 1 0 0 0,0 0-1 0 0,0 0 1 0 0,0 0 0 0 0,0 0-1 0 0,0 1 10 0 0,1 0-5 0 0,0 0-1 0 0,0 1 1 0 0,-1-1-1 0 0,1 1 1 0 0,-1 0-1 0 0,0 0 1 0 0,1 0-1 0 0,-1 0 0 0 0,-1 0 1 0 0,1 0-1 0 0,0 1 6 0 0,13 39-2 0 0,-8-22 1 0 0,-6-14 1 0 0,1 1 0 0 0,-1-1 0 0 0,0 1 0 0 0,-1 0 0 0 0,0-1 0 0 0,0 4 0 0 0,1 26 0 0 0,0-15 68 0 0,-1-20 18 0 0,0-2 8 0 0,0 0 2 0 0,0-13 184 0 0,3 6-254 0 0,0-1 0 0 0,0 1-1 0 0,1 0 1 0 0,0 0-1 0 0,0 0 1 0 0,1 1 0 0 0,0-1-1 0 0,0 1 1 0 0,0 0-1 0 0,5-3-25 0 0,16-21 8 0 0,-19 21-19 0 0,1 1 0 0 0,1 0 0 0 0,-1 1 0 0 0,1 0 0 0 0,0 0 0 0 0,1 1 1 0 0,-1 0-1 0 0,1 0 0 0 0,1 1 0 0 0,-1 1 0 0 0,1 0 0 0 0,-1 0 0 0 0,1 1 0 0 0,0 0 0 0 0,1 1 0 0 0,-1 0 0 0 0,7 0 11 0 0,-13 3-8 0 0,-2 0 1 0 0,1-1-1 0 0,0 1 0 0 0,0 1 1 0 0,0-1-1 0 0,0 1 1 0 0,-1-1-1 0 0,1 1 0 0 0,-1 0 1 0 0,1 0-1 0 0,-1 1 1 0 0,0-1-1 0 0,0 1 0 0 0,0 0 1 0 0,0-1-1 0 0,0 1 1 0 0,0 1-1 0 0,-1-1 0 0 0,0 0 1 0 0,1 0-1 0 0,-1 1 1 0 0,-1 0-1 0 0,1-1 1 0 0,0 1-1 0 0,-1 0 0 0 0,0 0 8 0 0,2 6 0 0 0,-2-4 0 0 0,1 0 0 0 0,-1 0 0 0 0,0 0 0 0 0,0 0 0 0 0,-1 0 0 0 0,1 0 0 0 0,-1 1 0 0 0,-1-1 0 0 0,1 0 0 0 0,-2 6 0 0 0,-2 12 14 0 0,4-18-334 0 0,-1-1-1 0 0,0 0 0 0 0,0 1 1 0 0,0-1-1 0 0,-2 3 321 0 0,-4 5-6866 0 0</inkml:trace>
  <inkml:trace contextRef="#ctx0" brushRef="#br1" timeOffset="15652.378">473 614 7368 0 0,'-9'-1'337'0'0,"0"0"0"0"0,0 0 0 0 0,0-1 1 0 0,0 0-1 0 0,0-1-337 0 0,1 1 910 0 0,0 0 0 0 0,0 0 0 0 0,0 1 0 0 0,0 0 1 0 0,0 1-1 0 0,0-1 0 0 0,-5 2-910 0 0,7-1 114 0 0,2 0-3 0 0,0 1 0 0 0,0-1 0 0 0,0 1 0 0 0,0 0 0 0 0,1 0 0 0 0,-1 0 1 0 0,0 0-1 0 0,0 1 0 0 0,1-1 0 0 0,-1 1 0 0 0,-1 1-111 0 0,-7 4 503 0 0,-1 0 1 0 0,0-1-1 0 0,0-1 1 0 0,-5 1-504 0 0,-29 14 975 0 0,-4 7 58 0 0,21-11-218 0 0,-17 6-815 0 0,47-21 10 0 0,-1-1-1 0 0,0 0 1 0 0,1 0 0 0 0,-1 1-1 0 0,1-1 1 0 0,-1 0 0 0 0,0 1-1 0 0,1-1 1 0 0,-1 0 0 0 0,1 1-1 0 0,-1-1 1 0 0,1 1 0 0 0,-1-1-1 0 0,1 1 1 0 0,-1-1 0 0 0,1 1-1 0 0,0-1 1 0 0,-1 1 0 0 0,1 0-1 0 0,0-1 1 0 0,-1 1 0 0 0,1-1-1 0 0,0 1 1 0 0,0 0 0 0 0,-1-1-1 0 0,1 1 1 0 0,0 0-1 0 0,0-1 1 0 0,0 1 0 0 0,0 0-1 0 0,0 0 1 0 0,0-1 0 0 0,0 1-1 0 0,0 0-9 0 0,1 0 7 0 0,-1 1-1 0 0,1 0 0 0 0,0-1 0 0 0,0 1 1 0 0,0-1-1 0 0,0 1 0 0 0,0-1 0 0 0,0 1 0 0 0,0-1 1 0 0,0 0-1 0 0,1 1 0 0 0,-1-1 0 0 0,1 1-6 0 0,1 0 1 0 0,0-1 0 0 0,-1 1 0 0 0,1 0 0 0 0,0-1-1 0 0,0 0 1 0 0,2 1-1 0 0,-2-1 17 0 0,-1 0 1 0 0,1 0-1 0 0,0 1 0 0 0,-1-1 0 0 0,1 1 1 0 0,-1-1-1 0 0,1 1 0 0 0,-1 0 0 0 0,1 1-17 0 0,1 0 10 0 0,0-1 0 0 0,0 1 0 0 0,0-1 0 0 0,0 1 0 0 0,0-1 0 0 0,0-1 0 0 0,1 1 0 0 0,1 0-10 0 0,15 7 12 0 0,55 34 38 0 0,-74-42-55 0 0,-1 0 0 0 0,1 0 0 0 0,-1 0 0 0 0,0 0 0 0 0,1 1 0 0 0,-1-1 0 0 0,0 0 0 0 0,0 1 0 0 0,0-1 0 0 0,1 2 5 0 0,-1-2 1 0 0,-1 1 0 0 0,1-1-1 0 0,1 1 1 0 0,-1-1 0 0 0,0 0-1 0 0,0 0 1 0 0,0 0 0 0 0,1 1-1 0 0,-1-1 1 0 0,2 0-1 0 0,6 3 26 0 0,-8-3-25 0 0,-1-1 0 0 0,1 0 0 0 0,0 0 0 0 0,0 1 0 0 0,0-1 0 0 0,0 0 0 0 0,0 1 0 0 0,-1-1 0 0 0,1 1 0 0 0,0-1 0 0 0,0 1 0 0 0,-1 0 0 0 0,1-1 0 0 0,0 1 0 0 0,-1 0 0 0 0,1-1 0 0 0,0 1 0 0 0,-1 0 0 0 0,1 0 0 0 0,-1-1 0 0 0,1 1-1 0 0,-1 0 1 0 0,0 0 0 0 0,1 0 0 0 0,-1 0 0 0 0,0-1 0 0 0,0 1 0 0 0,0 0-1 0 0,1 0 0 0 0,-1 0 1 0 0,0 0-1 0 0,1 0 0 0 0,-1 0 0 0 0,1 0 0 0 0,-1 0 0 0 0,1 0 0 0 0,-1-1 0 0 0,1 1 0 0 0,-1 0 1 0 0,1 0-1 0 0,0-1 0 0 0,0 1 0 0 0,-1 0 0 0 0,1-1 0 0 0,0 1 0 0 0,0-1 0 0 0,0 1 0 0 0,-1-1 1 0 0,2 1-1 0 0,2 2 19 0 0,-4-3-13 0 0,0 1 1 0 0,0-1 0 0 0,0 0 0 0 0,0 0 0 0 0,0 1-1 0 0,1-1 1 0 0,-1 0 0 0 0,0 0 0 0 0,0 1-1 0 0,0-1 1 0 0,-1 0 0 0 0,1 0 0 0 0,0 1 0 0 0,0-1-1 0 0,0 0 1 0 0,0 0 0 0 0,0 1 0 0 0,0-1 0 0 0,0 0-1 0 0,0 0 1 0 0,0 0 0 0 0,-1 1 0 0 0,1-1-1 0 0,0 0 1 0 0,0 0 0 0 0,0 0 0 0 0,0 1 0 0 0,-1-1-1 0 0,1 0 1 0 0,0 0 0 0 0,0 0 0 0 0,0 0-1 0 0,-1 0 1 0 0,1 1 0 0 0,0-1 0 0 0,0 0 0 0 0,-1 0-7 0 0,-6 5 79 0 0,0-2 62 0 0,-1 0 0 0 0,1 0 0 0 0,-1-1 0 0 0,0 0 0 0 0,0-1 0 0 0,1 0 0 0 0,-1 0 0 0 0,0 0-1 0 0,0-1 1 0 0,-1 0-141 0 0,-20 1 55 0 0,11-1-55 0 0,1 0 0 0 0,-1-2 0 0 0,0 0 0 0 0,1-1 0 0 0,-9-3 0 0 0,6 2 0 0 0,-3-2-18 0 0,19 3-29 0 0,-1 1-33 0 0,-11-5-330 0 0,16 7 390 0 0,0 0 1 0 0,-1 0-1 0 0,1 0 1 0 0,0-1-1 0 0,-1 1 1 0 0,1 0-1 0 0,0 0 1 0 0,0-1 0 0 0,-1 1-1 0 0,1 0 1 0 0,0 0-1 0 0,0-1 1 0 0,0 1-1 0 0,-1 0 1 0 0,1 0-1 0 0,0-1 1 0 0,0 1 0 0 0,0 0-1 0 0,0-1 1 0 0,0 1-1 0 0,0 0 1 0 0,0-1-1 0 0,0 1 1 0 0,0 0-1 0 0,0-1 1 0 0,0 1 0 0 0,0 0-1 0 0,0-1 1 0 0,0 1-1 0 0,0-1 1 0 0,0 1-1 0 0,0 0 1 0 0,0-1-1 0 0,0 1 1 0 0,0 0-1 0 0,0 0 1 0 0,1-1 0 0 0,-1 1-1 0 0,0 0 1 0 0,0-1-1 0 0,0 1 1 0 0,1 0-1 0 0,-1-1 20 0 0,12-14-1797 0 0,-6 5 158 0 0,1 1 0 0 0,1 0 0 0 0,1-1 1639 0 0,21-11-2205 0 0</inkml:trace>
  <inkml:trace contextRef="#ctx0" brushRef="#br1" timeOffset="16294.779">608 699 16527 0 0,'0'0'374'0'0,"0"0"54"0"0,0 0 22 0 0,0 0-44 0 0,1 2-264 0 0,-1 1-140 0 0,1-1-1 0 0,-1 1 1 0 0,1-1-1 0 0,-1 1 0 0 0,0 0 1 0 0,0-1-1 0 0,-1 1 0 0 0,1-1 1 0 0,0 1-1 0 0,-1 0 1 0 0,1-1-1 0 0,-2 2-1 0 0,-1 20-1 0 0,3-21 13 0 0,0 0-1 0 0,-1 0 0 0 0,1 0 0 0 0,-1-1 0 0 0,0 1 0 0 0,0 0 0 0 0,0 0 0 0 0,0-1 0 0 0,0 1 0 0 0,0-1 0 0 0,-1 1 0 0 0,-1 1-11 0 0,1-1 76 0 0,1 0 0 0 0,-1 0-1 0 0,1 0 1 0 0,-1 0 0 0 0,1 0 0 0 0,0 0-1 0 0,0 0 1 0 0,0 1-76 0 0,1-3 19 0 0,-2 10 285 0 0,0 0 0 0 0,-1 0 0 0 0,0-1 0 0 0,-1 3-304 0 0,2-8 95 0 0,1 0-1 0 0,0 0 1 0 0,0 0 0 0 0,0 0 0 0 0,1 0 0 0 0,-1 0-1 0 0,1 0 1 0 0,0 0 0 0 0,1 0 0 0 0,0 1-95 0 0,-1 32 477 0 0,-1-35-443 0 0,1 1 0 0 0,0-1-1 0 0,0 1 1 0 0,0-1 0 0 0,1 1 0 0 0,-1-1-1 0 0,1 1 1 0 0,-1-1 0 0 0,1 1 0 0 0,0-1 0 0 0,1 0-1 0 0,-1 1-33 0 0,0-2 12 0 0,-1 0 0 0 0,1 1 0 0 0,-1-1 0 0 0,0 0 0 0 0,0 0-1 0 0,0 1 1 0 0,0-1 0 0 0,0 0 0 0 0,0 0 0 0 0,-1 2-12 0 0,1-2 5 0 0,-1 0-1 0 0,1-1 1 0 0,0 1 0 0 0,0 0 0 0 0,0 0 0 0 0,0 0 0 0 0,0-1 0 0 0,0 1-1 0 0,0 0 1 0 0,0 0 0 0 0,1-1 0 0 0,-1 1 0 0 0,1 0 0 0 0,0 0-1 0 0,-1-1 1 0 0,2 2-5 0 0,-1 0 0 0 0,1 0 0 0 0,-1 0 0 0 0,0 1 0 0 0,0-1 0 0 0,0 0 0 0 0,0 0 0 0 0,-1 1 0 0 0,1-1 0 0 0,-1 1 0 0 0,0 1 0 0 0,1-1 0 0 0,-1 0 0 0 0,0 0 0 0 0,1 0 0 0 0,0 0 0 0 0,0 0 0 0 0,0 0 0 0 0,1 1 0 0 0,-1-2 0 0 0,0-1 0 0 0,-1 0 0 0 0,1 1 0 0 0,-1-1 0 0 0,0 1 0 0 0,0-1 0 0 0,1 1 0 0 0,-2 1 0 0 0,1-1 0 0 0,0-1 0 0 0,0 1 0 0 0,1 0 0 0 0,-1 0 0 0 0,1-1 0 0 0,-1 1 0 0 0,2 2 0 0 0,-1-2 0 0 0,0 0 0 0 0,0 0 0 0 0,-1 1 0 0 0,1-1 0 0 0,-1 0 0 0 0,1 3 0 0 0,-1-3 0 0 0,0-1 0 0 0,0 0 0 0 0,0 1 0 0 0,1-1 0 0 0,-1 0 0 0 0,1 1 0 0 0,-1-1 0 0 0,1 0 0 0 0,0 0 0 0 0,0 0 0 0 0,0 0 0 0 0,0 0 0 0 0,1 0 0 0 0,-1 0 6 0 0,0 0-1 0 0,0 0 1 0 0,0 1-1 0 0,0-1 1 0 0,0 0-1 0 0,0 0 1 0 0,-1 1-1 0 0,1-1 1 0 0,-1 0-1 0 0,1 2-5 0 0,-1-1 3 0 0,0-1 0 0 0,1 1 0 0 0,0 0 0 0 0,0-1-1 0 0,-1 1 1 0 0,2 0 0 0 0,0 1-3 0 0,-2-3 4 0 0,0 0-1 0 0,1 0 1 0 0,-1 0 0 0 0,0 0 0 0 0,0 0-1 0 0,1 1 1 0 0,-1-1 0 0 0,0 0-1 0 0,0 0 1 0 0,0 0 0 0 0,-1 0 0 0 0,1 0-1 0 0,0 1 1 0 0,0-1 0 0 0,-1 0-4 0 0,1 13 51 0 0,0-14-49 0 0,0 1-1 0 0,0 0 1 0 0,-1 0 0 0 0,1 0 0 0 0,0 0 0 0 0,0 0 0 0 0,0 0 0 0 0,0-1 0 0 0,-1 1 0 0 0,1 0-1 0 0,0 0 1 0 0,-1 0 0 0 0,1-1 0 0 0,-1 1 0 0 0,1 0 0 0 0,-1-1 0 0 0,1 1 0 0 0,-1 0 0 0 0,0-1 0 0 0,0 1-2 0 0,-15 11 154 0 0,15-12-158 0 0,1 1 0 0 0,-1-1-1 0 0,1 1 1 0 0,-1-1 0 0 0,0 0 0 0 0,1 1 0 0 0,-1-1 0 0 0,1 0 0 0 0,-1 0 0 0 0,0 0 0 0 0,1 1 0 0 0,-1-1 0 0 0,0 0 0 0 0,1 0 0 0 0,-1 0 0 0 0,0 0 0 0 0,1 0 0 0 0,-1 0 0 0 0,0 0 0 0 0,1 0 0 0 0,-1-1-1 0 0,0 1 1 0 0,1 0 0 0 0,-1 0 0 0 0,0 0 0 0 0,1-1 0 0 0,-1 1 0 0 0,1 0 0 0 0,-1-1 0 0 0,0 1 0 0 0,1-1 0 0 0,-1 1 0 0 0,1 0 0 0 0,-1-1 0 0 0,1 1 0 0 0,-1-1 0 0 0,1 1 0 0 0,0-1 0 0 0,-1 0 0 0 0,1 1 4 0 0,-2-3-61 0 0,1 3 49 0 0,1-1 0 0 0,-1 1 0 0 0,1-1 0 0 0,0 1 0 0 0,-1-1 0 0 0,1 1 0 0 0,-1-1 0 0 0,1 1 0 0 0,0-1 0 0 0,-1 1 0 0 0,1-1 0 0 0,0 0 0 0 0,0 1 0 0 0,-1-1 0 0 0,1 1 0 0 0,0-1 0 0 0,0 0 0 0 0,0 1 0 0 0,0-1 0 0 0,0 0 0 0 0,0 1 0 0 0,0-1 0 0 0,0 0 0 0 0,0 1 0 0 0,0-1 0 0 0,0 0 0 0 0,0 1 0 0 0,1-1 0 0 0,-1 1 0 0 0,0-1 0 0 0,0 0 0 0 0,1 1 0 0 0,-1-1 0 0 0,0 0 12 0 0,1 0-29 0 0,-1 0 1 0 0,1 0-1 0 0,-1 0 0 0 0,1 0 0 0 0,-1 0 0 0 0,0 0 1 0 0,0 0-1 0 0,0 0 0 0 0,1 0 0 0 0,-1-1 0 0 0,0 1 0 0 0,-1 0 1 0 0,1 0-1 0 0,0 0 0 0 0,0-1 29 0 0,-1-1-84 0 0,0-1-1 0 0,0 0 1 0 0,1 1 0 0 0,0-1-1 0 0,-1 0 1 0 0,1 0 0 0 0,0 1-1 0 0,1-1 1 0 0,-1 0 0 0 0,1 1-1 0 0,0-1 1 0 0,1-3 84 0 0,-2 1-127 0 0,1 0 0 0 0,-1 1-1 0 0,1-1 1 0 0,-2 0 0 0 0,1 0 0 0 0,-1 0-1 0 0,0 0 1 0 0,0 0 0 0 0,-1-4 127 0 0,0 4-123 0 0,0-1 0 0 0,1 0-1 0 0,0 1 1 0 0,1-1 0 0 0,-1 0 0 0 0,1 0 0 0 0,1 0-1 0 0,0-2 124 0 0,5-32-584 0 0,-4 21 256 0 0,2 0 0 0 0,0 0 0 0 0,5-12 328 0 0,-7 27-73 0 0,-1-1-1 0 0,0 1 0 0 0,0-1 0 0 0,0 1 0 0 0,0-6 74 0 0,-1 7-36 0 0,0-1 0 0 0,0 1 0 0 0,1 0 1 0 0,0 0-1 0 0,-1 0 0 0 0,2 0 0 0 0,-1 0 0 0 0,0 0 0 0 0,1 0 1 0 0,1-1 35 0 0,9-25-158 0 0,-11 25 162 0 0,0 1-1 0 0,1 1 1 0 0,-1-1 0 0 0,1 0 0 0 0,0 0 0 0 0,0 0 0 0 0,0 1 0 0 0,1-1 0 0 0,-1 1 0 0 0,2-1-4 0 0,2-2 129 0 0,-1 1 0 0 0,2 0 0 0 0,-1 0 0 0 0,0 1 0 0 0,1 0 0 0 0,0 0 0 0 0,0 0 0 0 0,0 1 0 0 0,0 0 0 0 0,4 0-129 0 0,-7 1 56 0 0,0 1 0 0 0,1 0 0 0 0,-1 1 0 0 0,1-1-1 0 0,-1 1 1 0 0,1 0 0 0 0,-1 0 0 0 0,1 0 0 0 0,-1 1 0 0 0,1-1 0 0 0,-1 1 0 0 0,1 0-1 0 0,-1 0 1 0 0,0 1 0 0 0,0 0 0 0 0,1-1 0 0 0,-1 1 0 0 0,3 2-56 0 0,0 1 152 0 0,0-1 0 0 0,0 1 0 0 0,-1 1 0 0 0,0-1 0 0 0,0 1 0 0 0,4 4-152 0 0,-8-7 49 0 0,0-1 0 0 0,0 1 0 0 0,-1 0 1 0 0,1 0-1 0 0,-1 0 0 0 0,1 0 0 0 0,-1 0 0 0 0,0 0 0 0 0,0 0 1 0 0,0 1-1 0 0,-1-1 0 0 0,1 0 0 0 0,-1 1 0 0 0,0-1 1 0 0,0 0-1 0 0,0 1 0 0 0,0-1 0 0 0,0 1-49 0 0,-1 0 55 0 0,1 0 0 0 0,-1 0 0 0 0,1-1-1 0 0,-1 1 1 0 0,-1 0 0 0 0,1-1 0 0 0,0 1 0 0 0,-1-1 0 0 0,1 0 0 0 0,-1 1-1 0 0,0-1 1 0 0,0 0 0 0 0,-1 0 0 0 0,1 0 0 0 0,-1 0 0 0 0,1-1-1 0 0,-1 1 1 0 0,0-1 0 0 0,0 1 0 0 0,0-1 0 0 0,0 0 0 0 0,-2 1-55 0 0,-13 6 158 0 0,1-1-1 0 0,-1-1 1 0 0,0 0 0 0 0,0-2 0 0 0,-1 0 0 0 0,-13 2-158 0 0,19-5 31 0 0,-1 1-55 0 0,0-2 0 0 0,0 0 0 0 0,0 0 0 0 0,1-1-1 0 0,-1-1 1 0 0,0 0 0 0 0,0-1 0 0 0,-1-1 24 0 0,15 3-31 0 0,0 0 1 0 0,0 0-1 0 0,-1 0 1 0 0,1 0-1 0 0,0-1 1 0 0,0 1-1 0 0,-1 0 0 0 0,1 0 1 0 0,0 0-1 0 0,0 0 1 0 0,0 0-1 0 0,-1 0 1 0 0,1-1-1 0 0,0 1 0 0 0,0 0 1 0 0,0 0-1 0 0,-1 0 1 0 0,1-1-1 0 0,0 1 1 0 0,0 0-1 0 0,0 0 0 0 0,0 0 1 0 0,0-1-1 0 0,0 1 1 0 0,0 0-1 0 0,-1 0 1 0 0,1-1-1 0 0,0 1 0 0 0,0 0 1 0 0,0 0-1 0 0,0-1 1 0 0,0 1-1 0 0,0 0 1 0 0,0 0-1 0 0,0-1 0 0 0,0 1 1 0 0,0 0-1 0 0,0 0 1 0 0,1-1 30 0 0,1-6-1589 0 0,2 3 267 0 0</inkml:trace>
  <inkml:trace contextRef="#ctx0" brushRef="#br1" timeOffset="16682.824">1042 955 6912 0 0,'0'0'314'0'0,"0"0"-6"0"0,2 0-198 0 0,12 5-126 0 0,13 2 1950 0 0,-3-4 2268 0 0,-16-1-3397 0 0,1-1 0 0 0,0-1 0 0 0,-1 0 0 0 0,1 0 0 0 0,2 0-805 0 0,6-2 355 0 0,-4 0 15 0 0,-1 1 0 0 0,0-1 0 0 0,1-1 1 0 0,7-3-371 0 0,-15 4 17 0 0,-1 0 1 0 0,1 0-1 0 0,-1 0 1 0 0,0 0 0 0 0,0-1-1 0 0,0 0 1 0 0,0 0-1 0 0,0 0 1 0 0,0 0 0 0 0,-1 0-1 0 0,0-1 1 0 0,0 0-1 0 0,0 1 1 0 0,0-1 0 0 0,0 0-1 0 0,-1-1 1 0 0,1 1-1 0 0,-1 0 1 0 0,-1-1-1 0 0,1 1 1 0 0,0-1-18 0 0,-1 2 2 0 0,-1-1 1 0 0,1 1-1 0 0,0-1 1 0 0,-1 0-1 0 0,0 1 1 0 0,0-1-1 0 0,0 1 0 0 0,0-1 1 0 0,-1 1-1 0 0,1-1 1 0 0,-1 1-1 0 0,0-1 1 0 0,0 1-1 0 0,0-1 0 0 0,-1 1 1 0 0,1 0-1 0 0,-1 0 1 0 0,1-1-1 0 0,-1 1 1 0 0,0 0-1 0 0,-1 1 0 0 0,0-2-2 0 0,2 2 1 0 0,-2-1 0 0 0,1 1-1 0 0,0 0 1 0 0,0 0-1 0 0,-1 0 1 0 0,1 0-1 0 0,-1 0 1 0 0,1 0-1 0 0,-1 1 1 0 0,0-1 0 0 0,0 1-1 0 0,0 0 1 0 0,0 0-1 0 0,0 0 1 0 0,0 0-1 0 0,0 1 1 0 0,0-1 0 0 0,0 1-1 0 0,0 0 1 0 0,0 0-1 0 0,0 0 1 0 0,0 0-1 0 0,-1 0 1 0 0,1 0 0 0 0,0 1-1 0 0,-7 1 102 0 0,1 0 1 0 0,-1 0 0 0 0,1 1 0 0 0,-1 0 0 0 0,1 1 0 0 0,0 0 0 0 0,-4 3-103 0 0,1 1 236 0 0,0 1 0 0 0,1 0 0 0 0,0 0 0 0 0,0 2 0 0 0,1 0-236 0 0,6-8 43 0 0,-1 3 5 0 0,1 0 0 0 0,-1 0 0 0 0,1 1 1 0 0,1 0-1 0 0,-1 0 0 0 0,1 0 1 0 0,0 0-1 0 0,0 0 0 0 0,1 1 0 0 0,-1 5-48 0 0,2-11 8 0 0,1 1 0 0 0,0-1-1 0 0,-1 1 1 0 0,1-1 0 0 0,0 1-1 0 0,0-1 1 0 0,0 1 0 0 0,1-1 0 0 0,-1 1-1 0 0,1-1 1 0 0,-1 1 0 0 0,1-1-1 0 0,0 1 1 0 0,0-1 0 0 0,0 0-1 0 0,0 1 1 0 0,0-1 0 0 0,0 0 0 0 0,1 0-1 0 0,-1 0 1 0 0,1 0 0 0 0,0 0-1 0 0,-1 0 1 0 0,1 0-8 0 0,2 1 9 0 0,0 0-1 0 0,-1 0 1 0 0,1 0 0 0 0,0-1 0 0 0,1 1-1 0 0,-1-1 1 0 0,0 0 0 0 0,1 0-1 0 0,-1-1 1 0 0,1 1 0 0 0,-1-1 0 0 0,2 0-9 0 0,7 1-466 0 0,1 0 1 0 0,0-2 0 0 0,-1 1-1 0 0,12-2 466 0 0,0 0-1868 0 0</inkml:trace>
  <inkml:trace contextRef="#ctx0" brushRef="#br1" timeOffset="16964.328">1699 823 2760 0 0,'-5'-7'247'0'0,"4"6"-276"0"0,-1 0 0 0 0,1 0 0 0 0,-1 0 0 0 0,1 0 0 0 0,-1 1 0 0 0,1-1 0 0 0,-1 0 1 0 0,0 0-1 0 0,1 1 0 0 0,-1-1 0 0 0,0 1 0 0 0,0 0 0 0 0,-1-1 29 0 0,-1 1 698 0 0,0 0 0 0 0,0 0-1 0 0,0 1 1 0 0,1-1 0 0 0,-1 1 0 0 0,-2 0-698 0 0,-4 2 3162 0 0,0 0 1 0 0,1 1-1 0 0,0 0 0 0 0,-7 5-3162 0 0,2-2 446 0 0,1 0-1 0 0,0 2 1 0 0,1-1 0 0 0,0 2-1 0 0,0-1 1 0 0,-3 5-446 0 0,4-2 220 0 0,4-6-62 0 0,1 1 0 0 0,0-1 0 0 0,1 1 0 0 0,-1 0 0 0 0,1 1 0 0 0,1-1 0 0 0,-3 6-158 0 0,1 0 201 0 0,4-8-120 0 0,-1 1-1 0 0,1 0 0 0 0,0 0 0 0 0,0 1 0 0 0,0-1 0 0 0,0 5-80 0 0,2-9 4 0 0,0 0 0 0 0,0 0-1 0 0,0 0 1 0 0,0 0 0 0 0,1 0 0 0 0,-1 0 0 0 0,1 0 0 0 0,-1 0 0 0 0,1-1 0 0 0,0 1-1 0 0,-1 0 1 0 0,1 0 0 0 0,0 0 0 0 0,0-1 0 0 0,0 1 0 0 0,1 0 0 0 0,-1-1 0 0 0,0 1 0 0 0,1-1-1 0 0,-1 1 1 0 0,1-1 0 0 0,-1 0 0 0 0,1 0 0 0 0,-1 0-4 0 0,3 2 3 0 0,0 0-1 0 0,0-1 1 0 0,1 0 0 0 0,-1 0 0 0 0,0-1 0 0 0,1 1-1 0 0,-1-1 1 0 0,1 0 0 0 0,-1 0 0 0 0,1 0 0 0 0,2 0-3 0 0,9-1 10 0 0,0 0 1 0 0,12-1-11 0 0,-12 0 1 0 0,-4-1-32 0 0,1 0 0 0 0,-1 0 0 0 0,0-1 0 0 0,3-2 31 0 0,13-2-281 0 0,-22 6-112 0 0,0-1 1 0 0,-1 0-1 0 0,1 0 1 0 0,0 0-1 0 0,0-1 1 0 0,-1 0-1 0 0,0 0 1 0 0,1 0-1 0 0,-1-1 1 0 0,2-2 392 0 0,10-8-1486 0 0</inkml:trace>
  <inkml:trace contextRef="#ctx0" brushRef="#br1" timeOffset="17788.512">1897 699 15408 0 0,'0'0'704'0'0,"0"8"229"0"0,3 41-649 0 0,0-35-12 0 0,-1 0-1 0 0,-1-1 1 0 0,0 4-272 0 0,2 27 391 0 0,5 0 12 0 0,0-4 862 0 0,-1 20-1265 0 0,-7 12 460 0 0,0-64-397 0 0,0 0 0 0 0,0 0 0 0 0,-1 1 0 0 0,-1-1 0 0 0,-1 7-63 0 0,1-6 145 0 0,0 0-1 0 0,1 1 0 0 0,-1 7-144 0 0,2-16 22 0 0,0 1-1 0 0,0-1 1 0 0,0 0-1 0 0,-1 0 1 0 0,1 0 0 0 0,0 0-1 0 0,-1 0 1 0 0,1 0-1 0 0,-1 0 1 0 0,1 0-1 0 0,-1 0 1 0 0,0 0-1 0 0,1-1 1 0 0,-1 1-1 0 0,0 0 1 0 0,0 0-1 0 0,1 0 1 0 0,-1-1 0 0 0,0 1-1 0 0,0 0 1 0 0,0-1-1 0 0,0 1 1 0 0,0-1-1 0 0,0 1-21 0 0,-1-1-15 0 0,1 1-1 0 0,-1 0 0 0 0,1-1 1 0 0,0 1-1 0 0,-1-1 1 0 0,1 0-1 0 0,-1 1 1 0 0,1-1-1 0 0,-1 0 0 0 0,1 0 1 0 0,-1 0-1 0 0,1 0 1 0 0,-1 0-1 0 0,1 0 0 0 0,-1-1 1 0 0,1 1-1 0 0,-2-1 16 0 0,-2-2-226 0 0,0 0 0 0 0,-1 0 0 0 0,1-1 0 0 0,0 1 0 0 0,1-1 0 0 0,-1 0 0 0 0,1-1 0 0 0,0 1 0 0 0,0-1 0 0 0,0 0 0 0 0,0 0 0 0 0,1 0 0 0 0,-1-2 226 0 0,0-1-565 0 0,0 0-1 0 0,0 0 0 0 0,0-1 0 0 0,1 0 1 0 0,0 0-1 0 0,1 1 0 0 0,0-2 1 0 0,0-4 565 0 0,1 8-157 0 0,1 0-1 0 0,0-1 1 0 0,1 1 0 0 0,-1-1 0 0 0,1 1 0 0 0,1 0 0 0 0,-1-1 0 0 0,1 1 0 0 0,0 0 0 0 0,1 0 0 0 0,-1 0 0 0 0,1 1 0 0 0,0-1 0 0 0,1 0 0 0 0,-1 1 0 0 0,1 0 0 0 0,0 0-1 0 0,0 0 1 0 0,1 1 0 0 0,4-5 157 0 0,1 2 156 0 0,0 0 0 0 0,1 1 0 0 0,0 1 0 0 0,0-1 0 0 0,0 2 0 0 0,1 0 0 0 0,4-1-156 0 0,-10 3 200 0 0,0 1 1 0 0,0 0-1 0 0,0 0 1 0 0,0 0-1 0 0,1 1 1 0 0,-1 0-1 0 0,0 1 0 0 0,0-1 1 0 0,0 1-1 0 0,0 0 1 0 0,0 1-1 0 0,0-1 1 0 0,0 1-1 0 0,0 0 1 0 0,3 2-201 0 0,1 2 315 0 0,-1 0 0 0 0,1 0 1 0 0,-1 1-1 0 0,-1 0 0 0 0,1 1 0 0 0,-1 0 1 0 0,0 0-1 0 0,-1 1 0 0 0,5 6-315 0 0,5 11 783 0 0,-1 0 0 0 0,-1 0 0 0 0,-1 2-783 0 0,-2-2 745 0 0,-9-18-537 0 0,0 1 1 0 0,1-2-1 0 0,0 1 1 0 0,1 0-1 0 0,4 5-208 0 0,-8-12 55 0 0,-1-1 17 0 0,0 0 21 0 0,0 0 59 0 0,0-16-124 0 0,2 1 0 0 0,0-1 0 0 0,0 1 0 0 0,1 0 0 0 0,1 0 0 0 0,1 0 0 0 0,0 0 0 0 0,1 0 0 0 0,0 1 0 0 0,2 0 0 0 0,-1 1 0 0 0,10-13-28 0 0,-12 20-86 0 0,0-1-1 0 0,0 1 1 0 0,1 1-1 0 0,0-1 1 0 0,0 1-1 0 0,0 0 1 0 0,1 0 0 0 0,0 1-1 0 0,0 0 1 0 0,0 0-1 0 0,0 0 1 0 0,1 1-1 0 0,-1 0 1 0 0,1 1 0 0 0,0 0-1 0 0,-1 0 1 0 0,8 0 86 0 0,2-1-318 0 0,0 2-1 0 0,0 0 1 0 0,0 1 0 0 0,1 1-1 0 0,-1 0 1 0 0,0 1 0 0 0,16 5 318 0 0,-24-5-223 0 0,1 0-261 0 0,0 1 0 0 0,0 0 0 0 0,4 2 484 0 0,41 16-2438 0 0,-33-10 1648 0 0,-21-10 682 0 0,-1-1 96 0 0,-20 0 966 0 0,-8 0 54 0 0,9-1-147 0 0,-1 1 0 0 0,1 1 0 0 0,-8 2-861 0 0,16-1 369 0 0,0 0 0 0 0,0 1-1 0 0,1 0 1 0 0,-1 1 0 0 0,-3 2-369 0 0,10-4 87 0 0,-1 0 0 0 0,2 0 0 0 0,-1 1 1 0 0,0-1-1 0 0,0 1 0 0 0,1 0 0 0 0,0 0 1 0 0,-1 0-1 0 0,1 1 0 0 0,0-1 0 0 0,1 1 1 0 0,-1 0-1 0 0,1-1 0 0 0,-1 1 0 0 0,1 1-87 0 0,-2 3 106 0 0,1 0-1 0 0,0 0 0 0 0,0 1 1 0 0,1-1-1 0 0,0 1 1 0 0,-1 3-106 0 0,3-9 10 0 0,0 0 1 0 0,-1 0 0 0 0,1 0-1 0 0,0 0 1 0 0,0-1 0 0 0,1 1-1 0 0,-1 0 1 0 0,1 0 0 0 0,-1 0-1 0 0,1-1 1 0 0,0 1-1 0 0,0 0 1 0 0,0-1 0 0 0,0 1-1 0 0,1-1 1 0 0,-1 1 0 0 0,1-1-1 0 0,-1 1 1 0 0,1-1 0 0 0,0 0-1 0 0,0 0 1 0 0,1 1-11 0 0,2 2 29 0 0,1-1 1 0 0,1 1-1 0 0,-1-1 0 0 0,0 0 1 0 0,1-1-1 0 0,0 1 0 0 0,0-2 1 0 0,0 1-1 0 0,0 0 0 0 0,0-1 1 0 0,1-1-1 0 0,-1 1 0 0 0,1-1 1 0 0,-1 0-1 0 0,1-1 0 0 0,0 0-29 0 0,-5 0 10 0 0,15 0 97 0 0,1-1 1 0 0,3-1-108 0 0,-15 1 15 0 0,0 0 0 0 0,0-1 0 0 0,-1 0 0 0 0,1 0 0 0 0,-1 0 0 0 0,1-1 0 0 0,4-3-15 0 0,-4 2-99 0 0,0 0 0 0 0,0-1 1 0 0,0 1-1 0 0,0-2 0 0 0,-1 1 1 0 0,0-1-1 0 0,0 0 0 0 0,0 0 1 0 0,-1-1-1 0 0,0 1 0 0 0,0-1 1 0 0,-1 0-1 0 0,0-1 0 0 0,0 1 1 0 0,-1-1-1 0 0,0 0 0 0 0,0 0 1 0 0,0 0-1 0 0,0-5 99 0 0,0-6-760 0 0,-1 9 409 0 0,0 1 1 0 0,-1-1-1 0 0,0-5 351 0 0,-2 11-1037 0 0,1 0 0 0 0,0 0 0 0 0,-1 0 0 0 0,0 0 0 0 0,0 0 0 0 0,-1-2 1037 0 0,-1-4-5852 0 0</inkml:trace>
  <inkml:trace contextRef="#ctx0" brushRef="#br1" timeOffset="18000.295">3217 831 9216 0 0,'-2'-1'161'0'0,"1"0"0"0"0,0 0 0 0 0,-1 0 0 0 0,0 0 0 0 0,1 0 0 0 0,-1 0 0 0 0,1 1 0 0 0,-2-1-161 0 0,-4 1 1273 0 0,1 0 0 0 0,-1 1 1 0 0,0 0-1 0 0,1 0 1 0 0,-1 1-1 0 0,-2 1-1273 0 0,2-1 482 0 0,-1 1-1 0 0,1 1 1 0 0,-1 0-1 0 0,-4 3-481 0 0,-6 6 90 0 0,0 1 0 0 0,1 1 0 0 0,-4 6-90 0 0,19-20 110 0 0,0 1-89 0 0,0 0 0 0 0,0 1 0 0 0,0-1-1 0 0,1 0 1 0 0,-1 1 0 0 0,1-1 0 0 0,-1 1 0 0 0,1-1-1 0 0,0 1 1 0 0,0 0 0 0 0,0-1 0 0 0,0 1 0 0 0,1 0 0 0 0,-1 0-21 0 0,-4 16 105 0 0,4-16-103 0 0,0-3 1 0 0,1 1 0 0 0,-1 0-1 0 0,1 0 1 0 0,-1 0 0 0 0,1 1 0 0 0,0-1-1 0 0,0 0 1 0 0,-1 0 0 0 0,1 0-1 0 0,0 0 1 0 0,0 0 0 0 0,0 0-1 0 0,0 0 1 0 0,0 0 0 0 0,0 0-1 0 0,1 0 1 0 0,-1 0 0 0 0,0 1-1 0 0,0-1 1 0 0,1 0 0 0 0,-1 0 0 0 0,1 0-1 0 0,-1 0 1 0 0,1 0 0 0 0,-1-1-1 0 0,1 1 1 0 0,0 0 0 0 0,-1 0-1 0 0,1 0-2 0 0,5 7 23 0 0,0-1-1 0 0,0 0 1 0 0,1 0-1 0 0,0 0 0 0 0,0-1 1 0 0,0 0-1 0 0,1 0 1 0 0,0-1-1 0 0,0 0 0 0 0,2 1-22 0 0,-9-6 3 0 0,10 6-23 0 0,-11-6 24 0 0,1 0 0 0 0,-1 0 0 0 0,0 1 0 0 0,0-1 0 0 0,0 0 0 0 0,0 0-1 0 0,0 0 1 0 0,1 0 0 0 0,-1 0 0 0 0,0 0 0 0 0,0 1 0 0 0,0-1 0 0 0,0 0-1 0 0,0 0 1 0 0,0 0 0 0 0,0 0 0 0 0,0 1 0 0 0,0-1 0 0 0,0 0-1 0 0,0 0 1 0 0,0 0 0 0 0,0 1 0 0 0,1-1 0 0 0,-1 0 0 0 0,0 0 0 0 0,-1 0-1 0 0,1 1 1 0 0,0-1 0 0 0,0 0 0 0 0,0 0 0 0 0,0 0 0 0 0,0 0 0 0 0,0 1-1 0 0,0-1 1 0 0,0 0 0 0 0,0 0 0 0 0,0 0 0 0 0,0 0 0 0 0,0 1 0 0 0,-1-1-1 0 0,1 0 1 0 0,0 0 0 0 0,0 0 0 0 0,0 0 0 0 0,0 0 0 0 0,0 1 0 0 0,0-1-1 0 0,-1 0 1 0 0,1 0 0 0 0,0 0 0 0 0,0 0 0 0 0,0 0 0 0 0,-1 0-1 0 0,1 0 1 0 0,0 0 0 0 0,0 0 0 0 0,0 0 0 0 0,0 0 0 0 0,-1 0 0 0 0,1 0-1 0 0,0 0 1 0 0,0 0 0 0 0,0 0 0 0 0,-1 0 0 0 0,1 0 0 0 0,0 0-4 0 0,-11 2 76 0 0,0 0 1 0 0,0-1-1 0 0,0 0 1 0 0,0-1 0 0 0,0 0-1 0 0,0-1 1 0 0,0 0-1 0 0,0-1 1 0 0,0 0-77 0 0,-9-1-151 0 0,0 1-1 0 0,-4 1 152 0 0,0 1-1073 0 0,1 0-342 0 0</inkml:trace>
  <inkml:trace contextRef="#ctx0" brushRef="#br1" timeOffset="19536.774">3624 772 12440 0 0,'0'0'957'0'0,"0"0"-449"0"0,-8 4 1624 0 0,-39 19 597 0 0,13-4-2420 0 0,0 2 1 0 0,-2 5-310 0 0,-16 13 2072 0 0,-9 12-2072 0 0,54-44 127 0 0,0 1 0 0 0,0 0 1 0 0,1 0-1 0 0,0 1 0 0 0,0 0 1 0 0,1 0-1 0 0,0 1 0 0 0,-3 8-127 0 0,7-15 7 0 0,0-1-1 0 0,0 0 1 0 0,1 0 0 0 0,-1 0-1 0 0,1 0 1 0 0,0 1-1 0 0,-1-1 1 0 0,1 0 0 0 0,0 0-1 0 0,1 1 1 0 0,-1-1-1 0 0,0 0 1 0 0,0 0 0 0 0,1 1-1 0 0,0-1 1 0 0,-1 0-1 0 0,1 0 1 0 0,0 0 0 0 0,0 0-1 0 0,0 0 1 0 0,0 0-1 0 0,0 0 1 0 0,1 0-1 0 0,-1 0 1 0 0,0 0 0 0 0,1-1-1 0 0,0 1 1 0 0,-1-1-1 0 0,2 2-6 0 0,1 0 15 0 0,0 0-1 0 0,1 0 1 0 0,-1 0-1 0 0,1-1 0 0 0,-1 0 1 0 0,1 0-1 0 0,0 0 1 0 0,0 0-1 0 0,0-1 0 0 0,0 0 1 0 0,0 0-1 0 0,3 1-14 0 0,18-1-215 0 0,-1-1 0 0 0,1-1 0 0 0,-1-2 0 0 0,0 0 0 0 0,0-1 0 0 0,0-2 0 0 0,0-1 0 0 0,13-5 215 0 0,12-8-2861 0 0,0-1-1 0 0,-1-3 0 0 0,23-16 2862 0 0,-56 29-1602 0 0,1-1 0 0 0,-2-1 0 0 0,3-2 1602 0 0,-9 2-610 0 0,-8 12 781 0 0,-1 0 1 0 0,0 0 0 0 0,0 0-1 0 0,1 0 1 0 0,-1 0-1 0 0,0 0 1 0 0,0 0-1 0 0,0 0 1 0 0,0 0-1 0 0,0 0 1 0 0,0 0-1 0 0,0 0 1 0 0,0 0-1 0 0,-1 0 1 0 0,1 0-1 0 0,0 0 1 0 0,-1 0-1 0 0,1 0 1 0 0,-1 0-172 0 0,-16 4 3751 0 0,9-1-3343 0 0,-1 1 0 0 0,1-1 0 0 0,1 2 0 0 0,-1-1 0 0 0,0 1 0 0 0,1 0-1 0 0,-1 0 1 0 0,1 1 0 0 0,-1 1-408 0 0,-8 5 396 0 0,0 1-91 0 0,0 0 0 0 0,1 1 0 0 0,-10 12-305 0 0,7-7 249 0 0,13-13-165 0 0,1 0-1 0 0,0 1 1 0 0,0-1-1 0 0,0 1 1 0 0,1 0-1 0 0,0 0 1 0 0,-1 4-84 0 0,-10 16 63 0 0,13-24-63 0 0,0-1 0 0 0,0 1 0 0 0,1 0-1 0 0,-1 0 1 0 0,0 0 0 0 0,1 1-1 0 0,-1-1 1 0 0,1 0 0 0 0,-1 0 0 0 0,1 0-1 0 0,0 0 1 0 0,0 0 0 0 0,0 0 0 0 0,0 1-1 0 0,0-1 1 0 0,1 0 0 0 0,-1 0 0 0 0,1-1 2 0 0,-1 1 0 0 0,1-1 0 0 0,-1 0-1 0 0,1 0 1 0 0,0 0 0 0 0,-1 0 0 0 0,1 0 0 0 0,0 0 0 0 0,0 0 0 0 0,0 0 0 0 0,-1 0 0 0 0,1 0 0 0 0,0-1 0 0 0,0 1 0 0 0,0 0 0 0 0,0-1 0 0 0,1 1 0 0 0,-1-1-1 0 0,0 1 1 0 0,0-1 0 0 0,0 1 0 0 0,0-1 0 0 0,1 0 0 0 0,-1 1 0 0 0,0-1 0 0 0,0 0 0 0 0,1 0 0 0 0,-1 0 0 0 0,0 0 0 0 0,1 0-2 0 0,4 0 24 0 0,0 0 1 0 0,-1 0-1 0 0,1-1 1 0 0,0 1-1 0 0,0-1 0 0 0,0-1 1 0 0,-1 1-1 0 0,1-1 1 0 0,-1 0-1 0 0,1 0 1 0 0,-1-1-1 0 0,0 1 1 0 0,1-1-1 0 0,-2 0 0 0 0,1-1 1 0 0,0 1-1 0 0,-1-1 1 0 0,3-2-25 0 0,12-10 54 0 0,-8 7-23 0 0,-1 0 0 0 0,0 0-1 0 0,0-1-30 0 0,37-37 0 0 0,-16 18 0 0 0,-18 17-2 0 0,1 0 0 0 0,0 1-1 0 0,0 0 1 0 0,1 1-1 0 0,0 1 3 0 0,-13 8-62 0 0,0 2 53 0 0,0 1 0 0 0,0-1 0 0 0,0 1 1 0 0,0-1-1 0 0,0 1 0 0 0,-1 0 0 0 0,1 0 0 0 0,-1 0 1 0 0,1-1-1 0 0,-1 2 0 0 0,1-1 0 0 0,-1 0 0 0 0,0 0 1 0 0,0 0-1 0 0,0 1 0 0 0,-1-1 0 0 0,1 0 0 0 0,0 1 1 0 0,-1-1-1 0 0,1 1 0 0 0,-1 0 9 0 0,1 10 48 0 0,0 0 0 0 0,-1-1 0 0 0,-2 12-48 0 0,1 1 161 0 0,1-20-83 0 0,0-1 1 0 0,0 1 0 0 0,0-1 0 0 0,1 1 0 0 0,0 0-1 0 0,0-1 1 0 0,0 1 0 0 0,0-1 0 0 0,1 0-1 0 0,-1 1 1 0 0,1-1 0 0 0,0 0 0 0 0,0 0 0 0 0,1 0-1 0 0,-1 0 1 0 0,1 0 0 0 0,0-1 0 0 0,0 1-1 0 0,0-1 1 0 0,1 0 0 0 0,-1 0 0 0 0,1 0-1 0 0,-1 0 1 0 0,1-1 0 0 0,0 1-79 0 0,-3-3 16 0 0,-1 0-1 0 0,1 1 1 0 0,0-1-1 0 0,-1 0 1 0 0,1 0 0 0 0,-1 0-1 0 0,1 0 1 0 0,-1 0 0 0 0,1 0-1 0 0,-1 0 1 0 0,1 0-1 0 0,0 0 1 0 0,-1 0 0 0 0,1 0-1 0 0,-1 0 1 0 0,1 0 0 0 0,-1 0-1 0 0,1 0 1 0 0,0 0-1 0 0,-1-1 1 0 0,1 1-16 0 0,4-1 25 0 0,0 0-25 0 0,-1-2-2 0 0,2-5 15 0 0,-5 7 46 0 0,-1 1 33 0 0,0 0 10 0 0,0 0 2 0 0,0 18 0 0 0,0-11-123 0 0,-1 0 0 0 0,0-1 0 0 0,-1 1 0 0 0,1-1 0 0 0,-3 6 19 0 0,-4 14 10 0 0,3-7 22 0 0,0-1-1 0 0,-2 2-31 0 0,1-5-25 0 0,1 1-1 0 0,1 0 1 0 0,0 4 25 0 0,-10 54-170 0 0,10-53 276 0 0,3-17-87 0 0,0 0 0 0 0,0 0 0 0 0,1 0 0 0 0,-1 0 0 0 0,1 0 0 0 0,0 0 0 0 0,0 0-1 0 0,0 0 1 0 0,1 1-19 0 0,1 1-1 0 0,-2-4 0 0 0,1-1-1 0 0,-1 1 1 0 0,0-1-1 0 0,0 1 0 0 0,0 0 1 0 0,0-1-1 0 0,0 1 1 0 0,0 0-1 0 0,0-1 1 0 0,0 1-1 0 0,-1-1 1 0 0,1 1-1 0 0,0-1 1 0 0,-2 2 1 0 0,2-3 1 0 0,0 1 0 0 0,0-1 1 0 0,0 0-1 0 0,0 0 1 0 0,0 0-1 0 0,0 0 0 0 0,0 0 1 0 0,0 1-1 0 0,0-1 0 0 0,0 0 1 0 0,-1 0-1 0 0,1 0 1 0 0,0 0-1 0 0,0 0 0 0 0,0 1 1 0 0,0-1-1 0 0,0 0 1 0 0,0 0-1 0 0,0 0 0 0 0,0 0 1 0 0,0 1-1 0 0,0-1 1 0 0,1 0-1 0 0,-1 0 0 0 0,0 0 1 0 0,0 0-1 0 0,0 0 0 0 0,0 1 1 0 0,0-1-1 0 0,0 0 1 0 0,0 0-1 0 0,0 0 0 0 0,0 0 1 0 0,0 0-1 0 0,0 0 1 0 0,1 1-1 0 0,-1-1 0 0 0,0 0 1 0 0,0 0-1 0 0,0 0 0 0 0,0 0 1 0 0,0 0-1 0 0,0 0 1 0 0,1 0-1 0 0,-1 0 0 0 0,0 0-1 0 0,7-5 167 0 0,8-15 192 0 0,-11 11-373 0 0,-1 0-1 0 0,0 0 1 0 0,0 0-1 0 0,-1 0 1 0 0,0-1 0 0 0,0-5 14 0 0,1-59-700 0 0,-3 50 222 0 0,1-1-1 0 0,3-17 479 0 0,0 21-213 0 0,1-12-272 0 0,1 1-1 0 0,2-1 1 0 0,10-22 485 0 0,-8 26-243 0 0,-3 11 157 0 0,0 1-1 0 0,0 0 0 0 0,5-6 87 0 0,-9 18 5 0 0,-1 1 0 0 0,2-1 0 0 0,-1 1-1 0 0,1 0 1 0 0,-1-1 0 0 0,1 2 0 0 0,0-1 0 0 0,0 0 0 0 0,1 1 0 0 0,-1 0-1 0 0,1 0 1 0 0,0 0 0 0 0,3-1-5 0 0,-4 2 4 0 0,1 1 0 0 0,-1 0 0 0 0,1 0 0 0 0,0 0-1 0 0,-1 0 1 0 0,1 1 0 0 0,0-1 0 0 0,0 1 0 0 0,-1 1 0 0 0,1-1 0 0 0,0 1-1 0 0,0-1 1 0 0,-1 1 0 0 0,1 1 0 0 0,-1-1 0 0 0,1 1 0 0 0,-1-1 0 0 0,1 1 0 0 0,-1 1-1 0 0,0-1 1 0 0,2 2-4 0 0,1 0 9 0 0,0 2 0 0 0,1-1 1 0 0,-2 1-1 0 0,1 0 0 0 0,-1 1 0 0 0,0-1 0 0 0,0 1 0 0 0,-1 0 0 0 0,0 1 0 0 0,0-1 0 0 0,0 2-9 0 0,0 0 63 0 0,-1 0-1 0 0,0 1 0 0 0,0 0 0 0 0,2 8-62 0 0,-5-15 50 0 0,-1-1 1 0 0,1 1-1 0 0,-1 0 1 0 0,0-1 0 0 0,0 1-1 0 0,0 0 1 0 0,0-1-1 0 0,0 1 1 0 0,0-1-1 0 0,-1 1 1 0 0,1-1-1 0 0,-1 1 1 0 0,0 0-1 0 0,0-1 1 0 0,0 0-1 0 0,0 1 1 0 0,0-1-1 0 0,0 0 1 0 0,-1 1-1 0 0,1-1 1 0 0,-1 0-1 0 0,0 0-50 0 0,0 1 47 0 0,0-1 0 0 0,0 0-1 0 0,0 0 1 0 0,-1 0 0 0 0,1 0-1 0 0,-1 0 1 0 0,1 0 0 0 0,-1-1-1 0 0,0 1 1 0 0,0-1 0 0 0,1 0-1 0 0,-1 0 1 0 0,0 0 0 0 0,0 0-1 0 0,0-1 1 0 0,-1 1 0 0 0,1-1-1 0 0,0 1-46 0 0,-10 1 112 0 0,-13 2 127 0 0,-1-1 1 0 0,-18 0-240 0 0,22-3 2 0 0,0-2 0 0 0,0 0 1 0 0,-8-3-3 0 0,28 4-10 0 0,3 1 9 0 0,-1-1 0 0 0,1 1 0 0 0,-1 0 0 0 0,1 0 0 0 0,-1-1 0 0 0,1 1 0 0 0,-1 0-1 0 0,1 0 1 0 0,-1 0 0 0 0,1 0 0 0 0,-1 0 0 0 0,1 0 0 0 0,-1 0 0 0 0,1 0 0 0 0,-1 0 0 0 0,1 0 0 0 0,-1 0 0 0 0,1 0 0 0 0,-1 0 0 0 0,1 1-1 0 0,-1-1 1 0 0,1 0 0 0 0,-1 0 0 0 0,1 1 0 0 0,-1-1 0 0 0,1 0 0 0 0,-1 1 1 0 0,0-1 71 0 0,1 0 3 0 0,0 0-71 0 0,0 0 0 0 0,1-1 0 0 0,-1 1-1 0 0,0-1 1 0 0,0 1 0 0 0,0 0-1 0 0,1 0 1 0 0,-1-1 0 0 0,0 1 0 0 0,1 0-1 0 0,-1-1 1 0 0,0 1 0 0 0,0 0 0 0 0,1 0-1 0 0,-1 0 1 0 0,1-1 0 0 0,-1 1 0 0 0,0 0-1 0 0,1 0 1 0 0,-1 0 0 0 0,0 0 0 0 0,1 0-1 0 0,-1 0 1 0 0,1 0 0 0 0,-1 0 0 0 0,0-1-1 0 0,1 2 1 0 0,-1-1 0 0 0,1 0-3 0 0,12-1-22 0 0,-12 1 22 0 0,28 0-173 0 0,50-1-246 0 0,-67 0 360 0 0,-1-1-1 0 0,1 0 1 0 0,-1 0-1 0 0,1-2 0 0 0,7-2 60 0 0,16-8-207 0 0,6-1 81 0 0,-1-2 0 0 0,-1-2 0 0 0,18-12 126 0 0,14-17-21 0 0,38-34 21 0 0,-108 81-90 0 0,-1 1 32 0 0,0 1 112 0 0,-3 7-6 0 0,0-1 0 0 0,0 0 0 0 0,-1 0-1 0 0,-4 6-47 0 0,-11 22 117 0 0,10-14-110 0 0,1 0-1 0 0,-2 15-6 0 0,8-27 8 0 0,0 0 0 0 0,1 0 0 0 0,0 0 0 0 0,0 0 0 0 0,1 1 1 0 0,0-1-1 0 0,1 9-8 0 0,-1-17 9 0 0,1 1 1 0 0,-1-1 0 0 0,0 1 0 0 0,0-1 0 0 0,1 1-1 0 0,-1-1 1 0 0,1 1 0 0 0,-1-1 0 0 0,1 1 0 0 0,-1-1-1 0 0,1 0 1 0 0,0 1 0 0 0,0-1 0 0 0,0 0 0 0 0,0 1-1 0 0,0-1 1 0 0,0 0 0 0 0,0 0 0 0 0,0 0 0 0 0,0 0-1 0 0,1 0 1 0 0,-1 0 0 0 0,0-1 0 0 0,1 1 0 0 0,-1 0-1 0 0,0-1 1 0 0,1 1 0 0 0,-1-1 0 0 0,1 1 0 0 0,-1-1-1 0 0,1 1 1 0 0,-1-1 0 0 0,1 0 0 0 0,-1 0 0 0 0,1 0-1 0 0,0 0-9 0 0,1 0 24 0 0,0-1 0 0 0,1 0 0 0 0,-1 1-1 0 0,0-1 1 0 0,0 0 0 0 0,0-1-1 0 0,0 1 1 0 0,0 0 0 0 0,0-1-1 0 0,-1 0 1 0 0,1 0 0 0 0,0 0 0 0 0,-1 0-1 0 0,1 0 1 0 0,-1 0 0 0 0,2-2-24 0 0,62-64-315 0 0,-54 55-81 0 0,0 1 0 0 0,1 0 0 0 0,1 1 1 0 0,4-3 395 0 0,-12 10-122 0 0,0 0 1 0 0,0 1 0 0 0,0 0 0 0 0,0 0-1 0 0,0 0 1 0 0,1 1 0 0 0,-1 0-1 0 0,1 0 1 0 0,-1 1 0 0 0,1 0 0 0 0,0 0-1 0 0,4 0 122 0 0,-9 1-7 0 0,1 0 0 0 0,0 1-1 0 0,-1-1 1 0 0,1 1-1 0 0,-1-1 1 0 0,1 1 0 0 0,0 0-1 0 0,-1 0 1 0 0,1 0 0 0 0,-1 0-1 0 0,0 1 1 0 0,1-1-1 0 0,-1 1 1 0 0,0-1 0 0 0,0 1-1 0 0,0 0 1 0 0,0 0-1 0 0,0 0 1 0 0,-1 0 0 0 0,1 0-1 0 0,0 0 1 0 0,-1 0 0 0 0,0 0-1 0 0,1 1 1 0 0,-1-1-1 0 0,1 3 8 0 0,3 16 151 0 0,-3-16-103 0 0,0 0-1 0 0,-1 1 1 0 0,0 0-1 0 0,0-1 1 0 0,-1 1 0 0 0,1-1-1 0 0,-1 1 1 0 0,0 0-1 0 0,-1 1-47 0 0,-1 8 154 0 0,-2 10 553 0 0,0 19-707 0 0,2-23 345 0 0,-1 1 0 0 0,-1-1 0 0 0,-6 16-345 0 0,3-7 293 0 0,0-3 75 0 0,-1-1-1 0 0,-1 0 0 0 0,-1 0 1 0 0,-2-1-1 0 0,0-1 0 0 0,-5 6-367 0 0,12-23 98 0 0,1-1 0 0 0,-2 0 0 0 0,1 0-1 0 0,-1 0 1 0 0,0-1 0 0 0,0 0 0 0 0,0 0-1 0 0,-1-1 1 0 0,0 1 0 0 0,0-1 0 0 0,0-1 0 0 0,0 1-1 0 0,-1-1 1 0 0,1-1 0 0 0,-1 1 0 0 0,0-1-1 0 0,0-1 1 0 0,-4 1-98 0 0,2 0-44 0 0,1-1 0 0 0,-1-1 0 0 0,0 1 0 0 0,1-2 0 0 0,-1 1-1 0 0,0-1 1 0 0,1-1 0 0 0,-1 0 0 0 0,1 0 0 0 0,0-1 0 0 0,-4-2 44 0 0,-11-5-636 0 0,0 2-47 0 0</inkml:trace>
  <inkml:trace contextRef="#ctx0" brushRef="#br1" timeOffset="20188.246">5745 853 17823 0 0,'0'0'819'0'0,"0"0"-20"0"0,0 0-426 0 0,0 0 104 0 0,0 1 106 0 0,2 3-407 0 0,-1-1 0 0 0,-1 1 1 0 0,1-1-1 0 0,0 1 0 0 0,-1 0 0 0 0,0-1 0 0 0,0 1 0 0 0,0 0 1 0 0,0-1-1 0 0,-1 3-176 0 0,-8 41 476 0 0,4-27-21 0 0,1 6 11 0 0,1 0-1 0 0,1-1 0 0 0,1 22-465 0 0,0-29 89 0 0,1-13-60 0 0,-1 1 1 0 0,1 0-1 0 0,0-1 1 0 0,1 5-30 0 0,0-2 53 0 0,1-1 35 0 0,2-11-791 0 0,3-15-2468 0 0,-3 1 1147 0 0,3 0-22 0 0</inkml:trace>
  <inkml:trace contextRef="#ctx0" brushRef="#br1" timeOffset="20466.098">5798 733 10592 0 0,'0'-6'184'0'0,"1"3"305"0"0,-1-1 0 0 0,-1 0 0 0 0,1 0 0 0 0,0 0 0 0 0,-1 0 0 0 0,0 0-489 0 0,1 3 539 0 0,-1-1 0 0 0,0 1 0 0 0,1 0 0 0 0,-1-1 0 0 0,0 1 0 0 0,0 0 0 0 0,0-1 1 0 0,0 1-1 0 0,0 0 0 0 0,0 0-539 0 0,0 0 765 0 0,1 1-49 0 0,0 0-83 0 0,0 0-303 0 0,0 0-136 0 0,3 12 38 0 0,-3-9-264 0 0,1 1-1 0 0,0 0 1 0 0,0 0 0 0 0,0 0-1 0 0,1-1 1 0 0,-1 1 0 0 0,1 0-1 0 0,0-1 1 0 0,0 0-1 0 0,0 1 1 0 0,0-1 0 0 0,1 0-1 0 0,-1 0 1 0 0,3 2 32 0 0,19 15-6148 0 0,-8-11-462 0 0</inkml:trace>
  <inkml:trace contextRef="#ctx0" brushRef="#br1" timeOffset="20751.665">6189 772 16296 0 0,'-10'-6'1738'0'0,"4"4"-1642"0"0,0 1-1 0 0,0 0 1 0 0,0 0-1 0 0,0 0 1 0 0,0 1-1 0 0,1 0 1 0 0,-1 0-1 0 0,0 1 0 0 0,0 0 1 0 0,0 0-1 0 0,0 0-95 0 0,-9 3 700 0 0,1 0-1 0 0,0 0 0 0 0,-13 7-699 0 0,22-9 131 0 0,-1 1 1 0 0,1 0-1 0 0,0 0 1 0 0,0 1-1 0 0,0-1 1 0 0,0 1-1 0 0,1 0 0 0 0,-1 0 1 0 0,1 1-1 0 0,-3 3-131 0 0,5-5 17 0 0,0 0 0 0 0,0 0 0 0 0,0 0 0 0 0,1 0-1 0 0,-1 1 1 0 0,1-1 0 0 0,0 0 0 0 0,0 1 0 0 0,0-1 0 0 0,0 1-1 0 0,1-1 1 0 0,0 1 0 0 0,-1 0 0 0 0,1-1 0 0 0,0 1 0 0 0,1-1-1 0 0,-1 1 1 0 0,1 2-17 0 0,1 1 1 0 0,0 0 1 0 0,0 0-1 0 0,1-1 0 0 0,0 1 0 0 0,0-1 0 0 0,0 0 1 0 0,1 0-1 0 0,0 0 0 0 0,0-1 0 0 0,1 1 0 0 0,0 0-1 0 0,11 11 23 0 0,1-2 0 0 0,16 12-23 0 0,-14-12 29 0 0,-1 1 1 0 0,4 4-30 0 0,-14-13 10 0 0,-6-5-7 0 0,0-1-1 0 0,0 1 1 0 0,0 0-1 0 0,0 0 1 0 0,0 0-1 0 0,0 0 1 0 0,-1 1-1 0 0,2 1-2 0 0,-2-3 102 0 0,-1-1 26 0 0,0 0 6 0 0,0 0-122 0 0,0 1 0 0 0,0-1-1 0 0,0 0 1 0 0,-1 1 0 0 0,1-1-1 0 0,0 0 1 0 0,0 1-1 0 0,0-1 1 0 0,-1 0 0 0 0,1 1-1 0 0,0-1 1 0 0,0 0 0 0 0,-1 0-1 0 0,1 1 1 0 0,0-1 0 0 0,-1 0-1 0 0,1 0 1 0 0,0 0 0 0 0,-1 0-1 0 0,1 1 1 0 0,0-1 0 0 0,-1 0-1 0 0,1 0 1 0 0,0 0-1 0 0,-1 0 1 0 0,1 0 0 0 0,-1 0-1 0 0,1 0 1 0 0,0 0 0 0 0,-1 0-1 0 0,1 0-11 0 0,-16 0 162 0 0,14 0-93 0 0,-95-6-830 0 0,77 6-454 0 0</inkml:trace>
  <inkml:trace contextRef="#ctx0" brushRef="#br1" timeOffset="21690.977">6725 765 10592 0 0,'0'0'818'0'0,"0"0"-424"0"0,0 0 194 0 0,1 2 144 0 0,7 14 650 0 0,-6-14-1280 0 0,-1 0 1 0 0,0 1-1 0 0,1-1 1 0 0,-1 0 0 0 0,0 1-1 0 0,0-1 1 0 0,0 0-1 0 0,0 2-102 0 0,1 22 1039 0 0,-1 1 0 0 0,-1-1 0 0 0,0 0-1 0 0,-3 0 1 0 0,-2 14-1039 0 0,2-17 350 0 0,3-22-315 0 0,0 1 0 0 0,-1-1 0 0 0,1 1-1 0 0,-1-1 1 0 0,1 1 0 0 0,-1-1 0 0 0,0 1 0 0 0,0-1 0 0 0,0 0 0 0 0,1 1-1 0 0,-1-1 1 0 0,0 0 0 0 0,-1 0 0 0 0,1 0-35 0 0,0 0 105 0 0,1-1 1 0 0,0 0 4 0 0,0 0 2 0 0,0 0 0 0 0,0 0-2 0 0,0 0-13 0 0,0-1-79 0 0,1-1 0 0 0,-1 1 0 0 0,0-1-1 0 0,1 1 1 0 0,-1-1 0 0 0,1 1 0 0 0,-1-1 0 0 0,1 1 0 0 0,-1 0 0 0 0,1-1 0 0 0,0 1-1 0 0,0 0 1 0 0,0-1 0 0 0,0 1 0 0 0,1-1-18 0 0,7-11-3 0 0,-8 12-5 0 0,46-88-1011 0 0,-38 74 922 0 0,1 0 1 0 0,1 1-1 0 0,0 0 1 0 0,8-7 96 0 0,-15 17-13 0 0,0 1 0 0 0,0 0 1 0 0,0 0-1 0 0,1 0 0 0 0,-1 1 0 0 0,1-1 1 0 0,0 1-1 0 0,0 0 0 0 0,0 0 0 0 0,0 1 0 0 0,0-1 1 0 0,1 1 12 0 0,-4 1-9 0 0,1-1 0 0 0,-1 1 0 0 0,0-1 1 0 0,1 1-1 0 0,-1 0 0 0 0,1 0 0 0 0,-1 0 0 0 0,0 1 1 0 0,1-1-1 0 0,-1 0 0 0 0,1 1 0 0 0,-1 0 1 0 0,0-1-1 0 0,1 1 0 0 0,-1 0 0 0 0,0 0 1 0 0,0 0-1 0 0,0 1 0 0 0,0-1 0 0 0,0 0 1 0 0,0 1-1 0 0,0 0 0 0 0,0-1 0 0 0,-1 1 0 0 0,1 0 1 0 0,1 1 8 0 0,2 5 19 0 0,-1 0 0 0 0,0 0 1 0 0,0 1-1 0 0,0-1 1 0 0,-1 1-1 0 0,0 0 0 0 0,-1 0 1 0 0,0-1-1 0 0,-1 2 1 0 0,0-1-1 0 0,0 1-19 0 0,0-1 43 0 0,1 5 318 0 0,-1 0 1 0 0,-1 11-362 0 0,0-20 96 0 0,-1-1 0 0 0,1 1 0 0 0,-1-1 0 0 0,0 0 0 0 0,0 1 0 0 0,0-1 0 0 0,-1 0-1 0 0,0 0 1 0 0,0 0 0 0 0,-2 4-96 0 0,3-6 59 0 0,0 0 0 0 0,0 0 0 0 0,-1 0 1 0 0,1-1-1 0 0,-1 1 0 0 0,1 0 0 0 0,-1-1 0 0 0,0 1 0 0 0,1-1-59 0 0,0 0 16 0 0,1-1 0 0 0,0 0 1 0 0,-1 0-1 0 0,1 0 0 0 0,0 0 1 0 0,0 0-1 0 0,-1 0 0 0 0,1 0 1 0 0,0 0-1 0 0,-1 0 0 0 0,1 0 1 0 0,0 0-1 0 0,-1 0 0 0 0,1 0 1 0 0,0 0-1 0 0,-1 0 0 0 0,1 0 1 0 0,0 0-1 0 0,0 0 0 0 0,-1 0 0 0 0,1 0 1 0 0,0 0-1 0 0,-1-1 0 0 0,1 1-16 0 0,-8-11 285 0 0,7 8-273 0 0,-1 0-1 0 0,1 0 0 0 0,1 0 1 0 0,-1 0-1 0 0,0-1 1 0 0,1 1-1 0 0,0 0 0 0 0,-1-1 1 0 0,1 1-1 0 0,1 0 0 0 0,-1 0 1 0 0,0-1-1 0 0,1 1 1 0 0,0 0-1 0 0,0 0 0 0 0,0 0 1 0 0,0 0-1 0 0,0-1-11 0 0,5-9-392 0 0,0 1 1 0 0,1-1-1 0 0,5-7 392 0 0,-2 4-227 0 0,-1 0 159 0 0,1 1 1 0 0,1 0-1 0 0,1 1 0 0 0,0 0 0 0 0,7-6 68 0 0,-15 17 9 0 0,-1 0-1 0 0,1 1 1 0 0,-1-1-1 0 0,1 1 1 0 0,0 0-1 0 0,0 0 0 0 0,0 1 1 0 0,0-1-1 0 0,0 1 1 0 0,1-1-1 0 0,-1 1 1 0 0,0 1-1 0 0,1-1 1 0 0,-1 1-1 0 0,1-1 0 0 0,-1 1 1 0 0,0 0-1 0 0,4 1-8 0 0,-5 0 26 0 0,0 0 0 0 0,0 0 0 0 0,-1 0 0 0 0,1 1 0 0 0,0-1 0 0 0,-1 1-1 0 0,1-1 1 0 0,-1 1 0 0 0,0 0 0 0 0,0 0 0 0 0,1 0 0 0 0,-1 0 0 0 0,0 0 0 0 0,-1 0-1 0 0,1 1 1 0 0,0-1 0 0 0,-1 1 0 0 0,1-1 0 0 0,-1 1 0 0 0,0 0 0 0 0,0 0 0 0 0,1 2-26 0 0,4 12 184 0 0,-1 0-1 0 0,-1 1 1 0 0,0 4-184 0 0,-1-7 121 0 0,0-1-1 0 0,0 0 1 0 0,2 0 0 0 0,0-1-1 0 0,4 10-120 0 0,-8-21-93 0 0,0-1 0 0 0,0 1 0 0 0,1 0-1 0 0,-1-1 1 0 0,0 1 0 0 0,1-1 0 0 0,-1 0-1 0 0,1 1 1 0 0,0-1 0 0 0,1 1 93 0 0,10 5-6108 0 0,-2-4-1215 0 0</inkml:trace>
  <inkml:trace contextRef="#ctx0" brushRef="#br1" timeOffset="22007.176">7493 778 7368 0 0,'0'0'568'0'0,"0"0"-36"0"0,-8 1 3589 0 0,-9 10 141 0 0,-7 15-2179 0 0,18-18-1907 0 0,-3 4 242 0 0,1 1 0 0 0,0 1 0 0 0,1-1 0 0 0,1 1 0 0 0,0 0 0 0 0,0 3-418 0 0,4-12 80 0 0,1 0 1 0 0,-1 0-1 0 0,1 0 0 0 0,0 0 1 0 0,0 1-1 0 0,1-1 0 0 0,-1 0 1 0 0,1 0-1 0 0,0 1 0 0 0,1-1 1 0 0,-1 0-1 0 0,1 0 0 0 0,1 5-80 0 0,-1-6 28 0 0,1-1-1 0 0,-1 0 0 0 0,1 0 1 0 0,-1 1-1 0 0,1-1 0 0 0,0 0 1 0 0,0 0-1 0 0,0-1 1 0 0,1 1-1 0 0,-1 0 0 0 0,1-1 1 0 0,-1 1-1 0 0,1-1 0 0 0,0 0 1 0 0,0 0-1 0 0,0 0 0 0 0,0 0 1 0 0,0-1-1 0 0,1 1 0 0 0,-1-1 1 0 0,0 0-28 0 0,2 1 38 0 0,0-1 0 0 0,1 0 0 0 0,-1-1 1 0 0,0 1-1 0 0,0-1 0 0 0,0 0 1 0 0,0 0-1 0 0,0-1 0 0 0,1 1 0 0 0,-1-1 1 0 0,0 0-1 0 0,4-2-38 0 0,1 0 71 0 0,0 0-1 0 0,-1-1 1 0 0,1-1-1 0 0,-1 0 1 0 0,1 0-1 0 0,-1-1-70 0 0,-7 5 0 0 0,0 0 0 0 0,0-1 0 0 0,0 0 0 0 0,0 1 0 0 0,0-1 0 0 0,0 0 0 0 0,0 0 0 0 0,0 0 0 0 0,-1 0 0 0 0,1 0 0 0 0,-1-1 0 0 0,1 1 0 0 0,-1 0 0 0 0,0-1 0 0 0,0 1 0 0 0,0-1 0 0 0,-1 1 0 0 0,1-1 0 0 0,0 0 0 0 0,-1 0 0 0 0,8-21-20 0 0,-7 21 17 0 0,0 1 0 0 0,0 0 0 0 0,0-1 0 0 0,0 1 0 0 0,0-1 1 0 0,-1 1-1 0 0,1-1 0 0 0,-1 1 0 0 0,0-1 0 0 0,0 1 0 0 0,0-1 0 0 0,0 1 1 0 0,0-1-1 0 0,0 0 0 0 0,-1 1 0 0 0,1-1 0 0 0,-1 1 0 0 0,0-1 3 0 0,0 0 2 0 0,-1-1 0 0 0,1 1 0 0 0,-1 0-1 0 0,0-1 1 0 0,0 1 0 0 0,-1 0 0 0 0,1 0 0 0 0,-1 1-1 0 0,1-1 1 0 0,-1 0 0 0 0,0 1 0 0 0,0 0 0 0 0,0-1-1 0 0,0 1 1 0 0,-3-1-2 0 0,-6-3 12 0 0,-1 1 0 0 0,1 0-1 0 0,-12-2-11 0 0,10 2 2 0 0,5 3-326 0 0,1 0-1 0 0,-1 1 1 0 0,1 0-1 0 0,-1 1 1 0 0,1-1-1 0 0,-4 2 325 0 0,5-1-751 0 0,5 0-572 0 0,2 0-1090 0 0,0 0-4176 0 0</inkml:trace>
  <inkml:trace contextRef="#ctx0" brushRef="#br1" timeOffset="22323.983">7984 714 16727 0 0,'0'0'763'0'0,"-1"0"-12"0"0,-2 1-718 0 0,0-1 0 0 0,0 0 0 0 0,0 1 0 0 0,1-1 0 0 0,-1 1 1 0 0,0 0-1 0 0,1 0 0 0 0,-1 0 0 0 0,1 0 0 0 0,-1 1 0 0 0,1-1 0 0 0,-1 1 0 0 0,1-1 1 0 0,0 1-1 0 0,0 0 0 0 0,0 0 0 0 0,0 0 0 0 0,-2 2-33 0 0,-3 5 233 0 0,0 1 0 0 0,1-1 0 0 0,0 1-1 0 0,0 1-232 0 0,-1 3 335 0 0,5-11-268 0 0,0 1-1 0 0,0 0 0 0 0,1-1 0 0 0,0 1 0 0 0,0 0 0 0 0,0 0 0 0 0,0 0 1 0 0,1 0-1 0 0,-1 0 0 0 0,1 0 0 0 0,0 0 0 0 0,1 0 0 0 0,-1 0 1 0 0,0 0-1 0 0,1 0 0 0 0,0 0 0 0 0,0-1 0 0 0,0 1 0 0 0,1 0 0 0 0,-1 0 1 0 0,1-1-1 0 0,0 1 0 0 0,0-1 0 0 0,0 1 0 0 0,1 0-66 0 0,8 11 99 0 0,0 0 0 0 0,2-1-1 0 0,-1-1 1 0 0,15 11-99 0 0,-12-10 14 0 0,-2 1 98 0 0,-9-11 2 0 0,0 0-1 0 0,0 0 1 0 0,1 0 0 0 0,4 3-114 0 0,-7-6 317 0 0,-2-1 16 0 0,-1 2 2 0 0,0 0-262 0 0,1 0 1 0 0,-1 0-1 0 0,0 0 1 0 0,0 0-1 0 0,0 0 1 0 0,0 0-1 0 0,-1-1 1 0 0,1 1-1 0 0,0 0 1 0 0,-1-1-1 0 0,1 1 1 0 0,-1-1-1 0 0,0 0 1 0 0,1 1-1 0 0,-1-1 1 0 0,0 0-1 0 0,0 0 1 0 0,0 0-74 0 0,-4 1 111 0 0,0 0 1 0 0,0 0 0 0 0,0 0 0 0 0,-1-1-1 0 0,-4 1-111 0 0,-26 1 196 0 0,0-2 0 0 0,-28-2-196 0 0,9 0-224 0 0,46 1-662 0 0,0-1 1 0 0,0 0-1 0 0,0 0 0 0 0,0-1 0 0 0,0-1 1 0 0,-3-1 885 0 0,2 1-1878 0 0</inkml:trace>
  <inkml:trace contextRef="#ctx0" brushRef="#br1" timeOffset="22584.11">8371 548 19063 0 0,'0'0'432'0'0,"0"0"66"0"0,0 0 23 0 0,0 1-60 0 0,-2 6-404 0 0,0-1 0 0 0,0 1 0 0 0,1-1 0 0 0,0 1 0 0 0,0 0 0 0 0,1 4-57 0 0,-4 27 498 0 0,-6 5 332 0 0,1-4 1058 0 0,0 10-1888 0 0,3 0 668 0 0,2 0 0 0 0,2 1-668 0 0,2-33 114 0 0,2-1 0 0 0,2 16-114 0 0,-1-15 74 0 0,-2 0-75 0 0,-1-16-224 0 0,0-1-675 0 0,0 0-271 0 0,0 0-49 0 0,0 0-11 0 0</inkml:trace>
  <inkml:trace contextRef="#ctx0" brushRef="#br1" timeOffset="22855.375">8223 754 17247 0 0,'7'-3'220'0'0,"-1"0"0"0"0,1 0-1 0 0,0 0 1 0 0,0 1 0 0 0,0 0-1 0 0,0 0 1 0 0,1 1 0 0 0,-1-1-1 0 0,0 2 1 0 0,1-1 0 0 0,-1 1-1 0 0,3 0-219 0 0,20 2 754 0 0,-1 2 0 0 0,15 3-754 0 0,-7-1 667 0 0,-22-4-1015 0 0,71 12 1705 0 0,-33 0-8000 0 0,-39-8-413 0 0</inkml:trace>
  <inkml:trace contextRef="#ctx0" brushRef="#br1" timeOffset="54773.672">631 1738 12896 0 0,'-1'-1'104'0'0,"0"1"1"0"0,0-1 0 0 0,0 0 0 0 0,0 1 0 0 0,-1-1 0 0 0,1 0-1 0 0,0 1 1 0 0,-1-1 0 0 0,1 1 0 0 0,0 0 0 0 0,-1 0 0 0 0,1-1-1 0 0,0 1 1 0 0,-1 0 0 0 0,1 0 0 0 0,-1 0 0 0 0,1 0 0 0 0,0 0 0 0 0,-1 1-1 0 0,1-1 1 0 0,-1 0 0 0 0,1 1 0 0 0,0-1 0 0 0,0 1 0 0 0,-1 0-105 0 0,-4 1 921 0 0,0 0 0 0 0,0 1 0 0 0,0 0 0 0 0,0 0 0 0 0,-2 3-921 0 0,-16 10 1846 0 0,15-10-1751 0 0,0-1 0 0 0,0 2 1 0 0,0-1-1 0 0,1 1 0 0 0,0 1 0 0 0,1-1 1 0 0,0 2-1 0 0,0-1 0 0 0,0 0 1 0 0,-3 7-96 0 0,-3 5 86 0 0,10-18-73 0 0,1 1-1 0 0,0-1 0 0 0,0 1 0 0 0,0-1 1 0 0,0 1-1 0 0,1 0 0 0 0,-1 0 1 0 0,1 0-1 0 0,0 0 0 0 0,-1 0 0 0 0,1 1 1 0 0,1-1-1 0 0,-1 0 0 0 0,0 0 0 0 0,1 1-12 0 0,4 13 25 0 0,-3-15-18 0 0,-1 0 0 0 0,1 0 0 0 0,0 0 0 0 0,-1 1 0 0 0,0-1 1 0 0,1 0-1 0 0,-1 0 0 0 0,0 0 0 0 0,0 1 0 0 0,0 0-7 0 0,-3 10 16 0 0,2-11-11 0 0,0 0 0 0 0,1 0-1 0 0,-1 0 1 0 0,1-1 0 0 0,0 1 0 0 0,-1 0 0 0 0,1 0 0 0 0,0 0-1 0 0,0 0 1 0 0,1 0 0 0 0,-1 0 0 0 0,0 0 0 0 0,0 0-1 0 0,1 0 1 0 0,-1-1 0 0 0,1 1 0 0 0,0 0 0 0 0,0 0-1 0 0,0 0 1 0 0,0-1-5 0 0,8 22-1 0 0,-7-19 39 0 0,-1 0 0 0 0,1 0 0 0 0,0 0-1 0 0,0 0 1 0 0,0 0 0 0 0,0-1 0 0 0,1 1 0 0 0,0-1 0 0 0,-1 1 0 0 0,4 1-38 0 0,5 4 166 0 0,-11-8-160 0 0,0-1 0 0 0,0 0 0 0 0,0 0 0 0 0,0 0-1 0 0,0 1 1 0 0,0-1 0 0 0,0 0 0 0 0,0 1 0 0 0,1-1-1 0 0,-1 0 1 0 0,0 0 0 0 0,0 1 0 0 0,0-1 0 0 0,0 0 0 0 0,0 0-1 0 0,0 1 1 0 0,-1-1 0 0 0,1 0 0 0 0,0 0 0 0 0,0 1 0 0 0,0-1-1 0 0,0 0 1 0 0,0 0 0 0 0,0 1 0 0 0,0-1 0 0 0,0 0-1 0 0,-1 0 1 0 0,1 0 0 0 0,0 1 0 0 0,0-1 0 0 0,-1 0-6 0 0,1 0-3 0 0,0 0 1 0 0,0 0-1 0 0,0 0 1 0 0,0 0 0 0 0,0 1-1 0 0,0-1 1 0 0,0 0-1 0 0,0 0 1 0 0,0 0-1 0 0,0 0 1 0 0,-1 0-1 0 0,1 0 1 0 0,0 0-1 0 0,0 0 1 0 0,0 0 0 0 0,0 0-1 0 0,0 1 1 0 0,0-1-1 0 0,0 0 1 0 0,0 0-1 0 0,0 0 1 0 0,0 0-1 0 0,0 0 1 0 0,0 0 0 0 0,0 0-1 0 0,0 1 1 0 0,0-1-1 0 0,0 0 1 0 0,0 0-1 0 0,0 0 1 0 0,0 0-1 0 0,0 0 1 0 0,0 0-1 0 0,0 0 1 0 0,0 0 0 0 0,0 1-1 0 0,0-1 1 0 0,0 0-1 0 0,0 0 1 0 0,0 0-1 0 0,0 0 1 0 0,1 0-1 0 0,-1 0 1 0 0,0 0-1 0 0,0 0 1 0 0,0 0 0 0 0,0 1 2 0 0,8 2-107 0 0,-15 0 73 0 0,-22-2 144 0 0,-2-6 33 0 0,1-1-1 0 0,-7-4-142 0 0,-20-1-445 0 0,35 8-182 0 0,-18-6 627 0 0,7 2-395 0 0,24 6 150 0 0,1 0 1 0 0,0-1-1 0 0,-7-2 245 0 0,13 3-359 0 0,-1 0 1 0 0,1 0-1 0 0,0-1 0 0 0,-1 1 1 0 0,1 0-1 0 0,0-1 0 0 0,-1-1 359 0 0,4 0-2032 0 0</inkml:trace>
  <inkml:trace contextRef="#ctx0" brushRef="#br1" timeOffset="55077.515">857 1787 8752 0 0,'0'0'673'0'0,"-5"6"-30"0"0,-20 30 5813 0 0,16-22-4908 0 0,0 0 1 0 0,-1-1 0 0 0,-1-1-1549 0 0,-13 17 531 0 0,1 1-1 0 0,-13 21-530 0 0,33-46 35 0 0,0 0 0 0 0,1 0 0 0 0,-1 0 0 0 0,1 0 0 0 0,0 0 0 0 0,0 0 0 0 0,1 1 0 0 0,-1-1-1 0 0,1 1 1 0 0,0-1 0 0 0,0 4-35 0 0,2-8 8 0 0,-1 1 0 0 0,1-1 0 0 0,-1 0 0 0 0,1 1-1 0 0,-1-1 1 0 0,1 0 0 0 0,0 0 0 0 0,0 1 0 0 0,-1-1 0 0 0,1 0-1 0 0,0 0 1 0 0,0 0 0 0 0,0 0 0 0 0,0 0 0 0 0,1 0-1 0 0,-1 0 1 0 0,0-1 0 0 0,0 1 0 0 0,0 0-8 0 0,2 0 17 0 0,-1 1 0 0 0,0-1 0 0 0,0 0 1 0 0,0 0-1 0 0,1 0 0 0 0,-1 0 0 0 0,1 0 0 0 0,-1-1 0 0 0,1 1 0 0 0,0-1-17 0 0,66-5 198 0 0,-62 4-189 0 0,0 0 0 0 0,0 0-1 0 0,0-1 1 0 0,0 0 0 0 0,0-1 0 0 0,-1 1 0 0 0,1-1 0 0 0,-1-1 0 0 0,0 1 0 0 0,5-4-9 0 0,8-7 23 0 0,0-1 1 0 0,8-8-24 0 0,-21 17 2 0 0,0 2 11 0 0,-1-1 0 0 0,0-1-1 0 0,0 1 1 0 0,0-1-1 0 0,-1 0 1 0 0,0 0 0 0 0,0 0-1 0 0,0-1 1 0 0,-1 1-1 0 0,0-1 1 0 0,2-5-13 0 0,-4 10 3 0 0,-1 0 1 0 0,0 1 0 0 0,0-1-1 0 0,0 1 1 0 0,0-1-1 0 0,0 0 1 0 0,0 1-1 0 0,0-1 1 0 0,-1 0-1 0 0,1 1 1 0 0,0-1-1 0 0,-1 1 1 0 0,0-1-1 0 0,1 1 1 0 0,-1-1-1 0 0,0 1 1 0 0,1-1-1 0 0,-1 1 1 0 0,0 0-1 0 0,0-1 1 0 0,0 1-1 0 0,-1 0 1 0 0,1 0-1 0 0,0 0 1 0 0,0 0-1 0 0,0 0 1 0 0,-1 0-1 0 0,1 0 1 0 0,-1 0 0 0 0,0 0-4 0 0,-4-3 7 0 0,-1 1 0 0 0,1 1 0 0 0,-1-1 1 0 0,0 1-1 0 0,0 0 0 0 0,-2 0-7 0 0,-3 0-112 0 0,-1 1 0 0 0,0 0-1 0 0,1 1 1 0 0,-1 0 0 0 0,0 1 0 0 0,1 1-1 0 0,-1 0 1 0 0,0 0 0 0 0,-10 5 112 0 0,-7 4-1147 0 0,13-1-4658 0 0,10-2-912 0 0</inkml:trace>
  <inkml:trace contextRef="#ctx0" brushRef="#br1" timeOffset="55521.773">2076 1496 17391 0 0,'-7'-4'364'0'0,"-1"0"-1"0"0,0 1 0 0 0,1 0 0 0 0,-1 1 0 0 0,-5-1-363 0 0,8 2 73 0 0,0 1-1 0 0,1-1 0 0 0,-1 1 0 0 0,0 0 0 0 0,0 1 0 0 0,0-1 0 0 0,1 1 0 0 0,-1 0 1 0 0,0 0-1 0 0,-2 1-72 0 0,4-1 83 0 0,-1 1 1 0 0,1-1 0 0 0,-1 0 0 0 0,1 1 0 0 0,0 0-1 0 0,-1 0 1 0 0,1 0 0 0 0,0 0 0 0 0,0 0-1 0 0,0 0 1 0 0,1 1 0 0 0,-3 2-84 0 0,1-1 89 0 0,-1 1 69 0 0,1 0 0 0 0,-1 0 0 0 0,1 1 0 0 0,0-1 0 0 0,1 1 0 0 0,-1 0 0 0 0,1 0 0 0 0,0 0 0 0 0,0 1 0 0 0,1-1 0 0 0,0 1 0 0 0,-1 5-158 0 0,-4 46 704 0 0,-1 13 50 0 0,3-34-163 0 0,1 1 0 0 0,2 21-591 0 0,0-15 280 0 0,3 22 119 0 0,0-46-285 0 0,-1 1 0 0 0,0-1 1 0 0,-2 0-1 0 0,-1 5-114 0 0,0 0 160 0 0,-1 25-160 0 0,3-25 43 0 0,-2 0 0 0 0,0 1-43 0 0,-2 2 26 0 0,1-4 46 0 0,-1 1 0 0 0,-8 20-72 0 0,11-37-11 0 0,0 0 0 0 0,0 0 0 0 0,0 6 11 0 0,-4 18-175 0 0,5-31 96 0 0,1 1 0 0 0,0-1 0 0 0,-1 0 0 0 0,1 0 0 0 0,-1 0 0 0 0,1 0 0 0 0,-1 0 0 0 0,0 0 0 0 0,1 0 0 0 0,-1 0 0 0 0,-1 1 79 0 0,2-2-22 0 0,0 1 1 0 0,-1-1 0 0 0,1 0 0 0 0,-1 0-1 0 0,1 1 1 0 0,0-1 0 0 0,-1 0-1 0 0,1 0 1 0 0,-1 0 0 0 0,1 0 0 0 0,-1 0-1 0 0,1 0 1 0 0,-1 1 0 0 0,1-1-1 0 0,0 0 1 0 0,-1 0 0 0 0,1 0-1 0 0,-1 0 1 0 0,1-1 0 0 0,-1 1 0 0 0,1 0 21 0 0,-11-5-2101 0 0,-1-5-3730 0 0,-1-2-1784 0 0</inkml:trace>
  <inkml:trace contextRef="#ctx0" brushRef="#br1" timeOffset="56341.643">1557 1875 10592 0 0,'14'-6'1136'0'0,"-9"6"-756"0"0,0 0 0 0 0,0 0 0 0 0,0 0 1 0 0,0 1-1 0 0,0 0 0 0 0,0 0 1 0 0,0 0-1 0 0,0 1 0 0 0,0-1 0 0 0,0 1 1 0 0,0 0-381 0 0,6 3 552 0 0,27 8-32 0 0,25 9-373 0 0,-36-15 101 0 0,74 17 755 0 0,-96-23-941 0 0,1-1 0 0 0,0 0 0 0 0,-1 0 0 0 0,1 0 0 0 0,-1-1 0 0 0,1 0 0 0 0,-1 0 0 0 0,1 0 0 0 0,-1 0-62 0 0,1-1 69 0 0,-1 1 1 0 0,1 0-1 0 0,-1 0 1 0 0,1 0 0 0 0,0 1-1 0 0,0 0 1 0 0,-1 0-1 0 0,5 1-69 0 0,32 4 373 0 0,0-2 0 0 0,0-2-1 0 0,-1-2 1 0 0,4-1-373 0 0,-42 1 10 0 0,22 1 81 0 0,-1-2-1 0 0,0-2 1 0 0,0 0-1 0 0,21-6-90 0 0,-18 4 68 0 0,-24 6-55 0 0,0 0 0 0 0,0 0 0 0 0,0-1-1 0 0,0 0 1 0 0,0 1 0 0 0,0-1 0 0 0,0 0 0 0 0,0 0 0 0 0,0-1 0 0 0,-1 1-1 0 0,1-1 1 0 0,0 1 0 0 0,-1-1 0 0 0,2-1-13 0 0,-1 1 26 0 0,-1-1 1 0 0,1 0-1 0 0,0 1 1 0 0,-1-1-1 0 0,0 0 1 0 0,0-1-1 0 0,1 1 1 0 0,-1-1-27 0 0,-2 4 6 0 0,0-1 1 0 0,1 0 0 0 0,-1 0 0 0 0,0 1-1 0 0,0-1 1 0 0,0 0 0 0 0,1 0-1 0 0,-1 0 1 0 0,0 1 0 0 0,0-1 0 0 0,0 0-1 0 0,0 0 1 0 0,0 0 0 0 0,-1 1-1 0 0,1-1 1 0 0,0 0 0 0 0,0 0-1 0 0,0 0 1 0 0,-1 1 0 0 0,1-1 0 0 0,0 0-1 0 0,-1 1 1 0 0,1-1 0 0 0,-1 0-1 0 0,1 1 1 0 0,-1-1 0 0 0,1 0 0 0 0,-1 1-1 0 0,1-1 1 0 0,-1 1 0 0 0,0-1-1 0 0,1 1 1 0 0,-1-1 0 0 0,0 1 0 0 0,1-1-1 0 0,-1 1 1 0 0,0 0 0 0 0,0-1-1 0 0,0 1-6 0 0,-3-2 35 0 0,0 0 0 0 0,0 1-1 0 0,-1 0 1 0 0,1-1 0 0 0,-1 2-1 0 0,1-1 1 0 0,0 0 0 0 0,-1 1-1 0 0,0 0 1 0 0,1 0 0 0 0,-4 0-35 0 0,-6 2 85 0 0,0 1 0 0 0,1 0 0 0 0,-2 1-85 0 0,13-4 9 0 0,-10 3 29 0 0,-3 1 16 0 0,0 0 0 0 0,1 1 1 0 0,-1 0-1 0 0,1 1 0 0 0,0 1-54 0 0,-3 2 17 0 0,-13 7 46 0 0,2 1 0 0 0,-1 2-1 0 0,-4 5-62 0 0,28-20 3 0 0,-8 6 44 0 0,1 1 0 0 0,0 0 0 0 0,0 1-47 0 0,12-11 13 0 0,-1 0-1 0 0,0 0 1 0 0,1 0-1 0 0,-1 0 1 0 0,0-1-1 0 0,1 1 0 0 0,-1 1 1 0 0,1-1-1 0 0,-1 0 1 0 0,1 0-1 0 0,0 0 1 0 0,-1 0-1 0 0,1 0 1 0 0,0 0-1 0 0,0 0 0 0 0,0 1 1 0 0,0-1-1 0 0,0 0 1 0 0,0 0-1 0 0,0 0 1 0 0,0 0-1 0 0,0 0 1 0 0,1 1-1 0 0,-1-1 0 0 0,0 0 1 0 0,1 0-1 0 0,-1 0 1 0 0,1 0-1 0 0,-1 0 1 0 0,1 0-1 0 0,-1 0 1 0 0,1 0-1 0 0,0 0 0 0 0,-1 0 1 0 0,1-1-1 0 0,0 1 1 0 0,0 0-1 0 0,0 0 1 0 0,0-1-1 0 0,0 1 1 0 0,0 0-1 0 0,0-1 0 0 0,0 1 1 0 0,0-1-1 0 0,0 1 1 0 0,0-1-1 0 0,0 0 1 0 0,0 1-1 0 0,0-1 1 0 0,0 0-1 0 0,1 0 0 0 0,-1 0 1 0 0,0 0-1 0 0,0 0-12 0 0,16 0-51 0 0,-1-1 0 0 0,0 0 1 0 0,0-2-1 0 0,0 0 0 0 0,0 0 0 0 0,-1-2 0 0 0,1 0 0 0 0,-1-1 0 0 0,0 0 0 0 0,-1-1 0 0 0,5-3 51 0 0,119-85-376 0 0,-122 83 392 0 0,-14 11 71 0 0,-2 1 44 0 0,3 13 154 0 0,-2-3-172 0 0,-1 0 0 0 0,0 1 0 0 0,-1-1 0 0 0,0 0 0 0 0,-1 1 0 0 0,-1 2-113 0 0,1-4 26 0 0,0-1 1 0 0,1 1 0 0 0,0 0 0 0 0,1 0 0 0 0,0 0-1 0 0,0 0 1 0 0,1 0 0 0 0,0 5-27 0 0,0-12 5 0 0,-1-1 0 0 0,0 1 0 0 0,1-1 0 0 0,-1 1 1 0 0,0-1-1 0 0,1 1 0 0 0,0-1 0 0 0,-1 0 0 0 0,1 1 0 0 0,0-1 0 0 0,0 0 0 0 0,0 0 1 0 0,0 1-1 0 0,0-1 0 0 0,0 0 0 0 0,0 0 0 0 0,0 0 0 0 0,0 0 0 0 0,0 0 0 0 0,1 0 1 0 0,-1-1-1 0 0,0 1 0 0 0,1 0 0 0 0,-1-1-5 0 0,2 1 10 0 0,-1-1 0 0 0,1 1 0 0 0,-1-1 0 0 0,1 0 0 0 0,-1 0 0 0 0,1-1 0 0 0,-1 1 0 0 0,1 0 0 0 0,-1-1 1 0 0,2 0-11 0 0,6 0 53 0 0,-3 0-62 0 0,1-1 0 0 0,-1 1 0 0 0,0-1-1 0 0,0-1 1 0 0,0 1 0 0 0,0-1 0 0 0,2-2 9 0 0,49-29-597 0 0,-37 22 73 0 0,-3 1-285 0 0,0 0-1 0 0,-1 0 1 0 0,-1-2 0 0 0,0 0-1 0 0,3-5 810 0 0,25-22-2635 0 0,-11 11 863 0 0,-18 16 601 0 0,1 0 1 0 0,14-8 1170 0 0,-11 8-450 0 0,-18 12 499 0 0,0 1 1 0 0,0-1-1 0 0,0 0 1 0 0,0 1-1 0 0,0-1 0 0 0,0 1 1 0 0,1-1-1 0 0,-1 1 1 0 0,0-1-1 0 0,0 1 1 0 0,0 0-1 0 0,1 0 0 0 0,-1-1 1 0 0,0 1-1 0 0,0 0 1 0 0,1 0-1 0 0,-1 0 1 0 0,0 0-1 0 0,0 1 0 0 0,0-1 1 0 0,1 0-1 0 0,0 1-49 0 0,-1-1 113 0 0,1 1 0 0 0,-1 0-1 0 0,1 0 1 0 0,-1 0 0 0 0,1 1-1 0 0,-1-1 1 0 0,1 0 0 0 0,-1 0-1 0 0,0 1 1 0 0,0-1 0 0 0,0 1-1 0 0,0-1 1 0 0,0 1-1 0 0,0 0-112 0 0,3 4 332 0 0,-1 1 0 0 0,-1 0 0 0 0,1 0 0 0 0,-1 0 0 0 0,0 1 0 0 0,-1-1 0 0 0,1 1-332 0 0,1 21 710 0 0,0-1 1 0 0,-1 1 0 0 0,-2 0-1 0 0,-1 0-710 0 0,0-15 326 0 0,1-1-1 0 0,1 1 0 0 0,1 4-325 0 0,1 29 1504 0 0,0-29-640 0 0,-2-16-458 0 0,-1-2-113 0 0,0 0-49 0 0,-4-7 215 0 0,3 3-407 0 0,0 0 1 0 0,0 0-1 0 0,0 0 1 0 0,1 0 0 0 0,-1 0-1 0 0,1 0 1 0 0,0 0-1 0 0,0 0 1 0 0,1 0 0 0 0,-1 0-1 0 0,1 0 1 0 0,0 0 0 0 0,0 0-1 0 0,0 0 1 0 0,1-1-53 0 0,4-20 120 0 0,-4 16-97 0 0,1 0 0 0 0,0 1 1 0 0,1-1-1 0 0,0 1 0 0 0,0 0 1 0 0,1 0-1 0 0,3-5-23 0 0,-1 2-1 0 0,0-1 1 0 0,0-1-1 0 0,-1-1 1 0 0,1 0-25 0 0,0 0-1 0 0,1 1 0 0 0,0 0 1 0 0,1 1-1 0 0,4-4 26 0 0,5-9-94 0 0,3-2-492 0 0,1 0 0 0 0,0 2 1 0 0,2 0-1 0 0,23-17 586 0 0,-23 27-1272 0 0,-1 5-51 0 0</inkml:trace>
  <inkml:trace contextRef="#ctx0" brushRef="#br1" timeOffset="58503.297">3645 2244 21191 0 0,'0'-10'278'0'0,"-1"1"1"0"0,0 0-1 0 0,0 0 0 0 0,0 0 0 0 0,-1 0 0 0 0,-1 0 0 0 0,0 0 0 0 0,0 0 0 0 0,-2-4-278 0 0,3 10 123 0 0,0 0 0 0 0,0-1 0 0 0,0 1-1 0 0,0 0 1 0 0,0 0 0 0 0,-1 0 0 0 0,0 0-1 0 0,1 0 1 0 0,-1 1 0 0 0,0-1 0 0 0,0 1-1 0 0,-1 0 1 0 0,1-1 0 0 0,0 2 0 0 0,-1-1 0 0 0,1 0-1 0 0,-1 1 1 0 0,0-1 0 0 0,1 1 0 0 0,-1 0-1 0 0,0 1 1 0 0,0-1 0 0 0,-1 0-123 0 0,-34-5 184 0 0,32 5-295 0 0,0-1 0 0 0,0 1 0 0 0,0 0 0 0 0,0 1 1 0 0,0 0-1 0 0,-1 0 0 0 0,1 0 0 0 0,-6 2 111 0 0,-13 3-1678 0 0,16-1 100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9:3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72 2760 0 0,'4'-4'112'0'0,"-1"1"0"0"0,0-1-1 0 0,0 1 1 0 0,0-1 0 0 0,-1 0 0 0 0,1 0 0 0 0,-1 0-1 0 0,0-1 1 0 0,0 1 0 0 0,-1 0 0 0 0,1-1 0 0 0,-1 1-1 0 0,0-1 1 0 0,1-3-112 0 0,-2 7 1451 0 0,0 1 70 0 0,0-1-1157 0 0,-1 1 0 0 0,1 0 0 0 0,0-1 0 0 0,0 1 0 0 0,-1 0 0 0 0,1 0 0 0 0,0-1 0 0 0,0 1 0 0 0,-1 0 0 0 0,1 0 0 0 0,0-1 0 0 0,-1 1 0 0 0,1 0 0 0 0,0 0 0 0 0,-1 0 0 0 0,1-1 0 0 0,0 1 0 0 0,-1 0 0 0 0,1 0 0 0 0,0 0 0 0 0,-1 0 0 0 0,1 0 0 0 0,-1 0 0 0 0,1 0-364 0 0,-11 2 2405 0 0,9-1-2391 0 0,0 0 0 0 0,0 0 1 0 0,0 0-1 0 0,1 0 0 0 0,-1 0 0 0 0,0 0 1 0 0,1 1-1 0 0,-1-1 0 0 0,0 1-14 0 0,-6 15 394 0 0,8-15-356 0 0,-1 0 1 0 0,0 0 0 0 0,0 0 0 0 0,0 0 0 0 0,0-1 0 0 0,0 1-1 0 0,0 0 1 0 0,-1 0 0 0 0,1-1 0 0 0,-1 1 0 0 0,1-1 0 0 0,-1 1-1 0 0,1-1 1 0 0,-1 0 0 0 0,0 1-39 0 0,-1 0-1 0 0,0 0 0 0 0,0 0-1 0 0,0 0 1 0 0,0 1 0 0 0,0-1 0 0 0,1 1 0 0 0,-1 0-1 0 0,1 0 1 0 0,0 0 0 0 0,-1 2 1 0 0,1-3 14 0 0,0 0 0 0 0,1 0 0 0 0,-1 0 0 0 0,0 0 0 0 0,0-1 0 0 0,0 1 0 0 0,0 0 0 0 0,-1-1 0 0 0,0 1-14 0 0,1-1 46 0 0,0 0 0 0 0,1 0 0 0 0,-1 1 0 0 0,0-1 0 0 0,0 1 0 0 0,0-1 0 0 0,1 1 0 0 0,-1-1 0 0 0,1 1 0 0 0,0 0 0 0 0,-2 2-46 0 0,-1 8 254 0 0,3-10-192 0 0,0 1 0 0 0,0 0 0 0 0,0-1 0 0 0,-1 1 1 0 0,1-1-1 0 0,0 0 0 0 0,-1 1 0 0 0,0 0-62 0 0,-5 5 62 0 0,0 1 0 0 0,1 1 0 0 0,0-1 0 0 0,1 1 0 0 0,0 0 0 0 0,1 0 0 0 0,0 1 0 0 0,0-1 0 0 0,-1 9-62 0 0,-9 16 0 0 0,11-29 0 0 0,0 1 0 0 0,1-1 0 0 0,-1 1 0 0 0,1 0 0 0 0,0 2 0 0 0,0 4 0 0 0,2-8 0 0 0,-1 0 0 0 0,0 0 0 0 0,0 0 0 0 0,-1 0 0 0 0,1 0 0 0 0,-1-1 0 0 0,0 2 0 0 0,-5 9 148 0 0,1 1-1 0 0,1-1 0 0 0,0 1 0 0 0,2 1 1 0 0,-1-1-1 0 0,2 3-147 0 0,-3 10 556 0 0,-3 2-79 0 0,6-22-455 0 0,0 1 0 0 0,0-1 0 0 0,1 0 0 0 0,0 0-1 0 0,0 1 1 0 0,1 7-22 0 0,-1 17 0 0 0,0-30 0 0 0,1 0 0 0 0,-1 1 0 0 0,1-1 0 0 0,0 0 0 0 0,0 0 0 0 0,0 0 0 0 0,1 0 0 0 0,0 1 0 0 0,0-1 0 0 0,0 0 0 0 0,0 0 0 0 0,2 3 0 0 0,6 13 0 0 0,-7-14 0 0 0,1 0 0 0 0,0 1 0 0 0,0-1 0 0 0,1-1 0 0 0,-1 1 0 0 0,1 0 0 0 0,1-1 0 0 0,2 3 0 0 0,1 0 7 0 0,1 0-1 0 0,0 0 0 0 0,0-1 1 0 0,0-1-1 0 0,1 0 1 0 0,0 0-1 0 0,0 0 0 0 0,1-2 1 0 0,0 1-1 0 0,7 1-6 0 0,2 0 13 0 0,14 4 71 0 0,0-1-1 0 0,13 0-83 0 0,37-1-2842 0 0,-73-7 944 0 0</inkml:trace>
  <inkml:trace contextRef="#ctx0" brushRef="#br0" timeOffset="1740.434">722 329 6912 0 0,'-1'0'36'0'0,"1"-1"-1"0"0,0 1 1 0 0,0-1 0 0 0,-1 0-1 0 0,1 1 1 0 0,0-1 0 0 0,0 1 0 0 0,0-1-1 0 0,0 0 1 0 0,0 1 0 0 0,0-1 0 0 0,0 0-1 0 0,0 1 1 0 0,0-1 0 0 0,0 1 0 0 0,1-1-1 0 0,-1 1 1 0 0,0-1 0 0 0,0 0-1 0 0,1 0-35 0 0,-1 1 31 0 0,0 0-1 0 0,0 0 0 0 0,1-1 0 0 0,-1 1 1 0 0,0 0-1 0 0,0-1 0 0 0,0 1 0 0 0,0 0 1 0 0,0 0-1 0 0,0-1 0 0 0,0 1 0 0 0,0 0 0 0 0,1-1 1 0 0,-1 1-1 0 0,0 0 0 0 0,0-1 0 0 0,0 1 1 0 0,0 0-1 0 0,0-1 0 0 0,-1 1 0 0 0,1 0 1 0 0,0-1-1 0 0,0 1 0 0 0,0 0 0 0 0,0 0 0 0 0,0-1 1 0 0,0 1-1 0 0,0 0 0 0 0,-1-1 0 0 0,1 1 1 0 0,0 0-1 0 0,0 0 0 0 0,0-1 0 0 0,-1 1 1 0 0,1 0-1 0 0,0 0 0 0 0,0 0 0 0 0,-1-1 0 0 0,1 1 1 0 0,0 0-1 0 0,0 0 0 0 0,-1 0 0 0 0,1 0 1 0 0,0 0-1 0 0,-1-1 0 0 0,1 1 0 0 0,0 0 1 0 0,-1 0-31 0 0,1 0 1987 0 0,1 0-1881 0 0,1-1 335 0 0,0 0 0 0 0,-1 1 0 0 0,1 0-1 0 0,0-1 1 0 0,0 1 0 0 0,-1 0 0 0 0,1 0 0 0 0,0 0 0 0 0,0 0-1 0 0,0 0 1 0 0,-1 1 0 0 0,1-1 0 0 0,0 0 0 0 0,0 1-1 0 0,1 0-440 0 0,-1 9 1024 0 0,6 6-349 0 0,-6-15-596 0 0,-1 1-1 0 0,0-1 0 0 0,0 1 1 0 0,0 0-1 0 0,0 0 0 0 0,0 0 0 0 0,-1 0 1 0 0,1 0-1 0 0,-1 0 0 0 0,1 0 0 0 0,-1 1-78 0 0,2 15 598 0 0,0-2-498 0 0,-1 0 0 0 0,-1 0 1 0 0,0 0-1 0 0,-1 0 1 0 0,0 0-1 0 0,-2 2-100 0 0,0-5 132 0 0,0-3 110 0 0,0 1 1 0 0,2 0-1 0 0,-1 3-242 0 0,0-1 143 0 0,1-1 0 0 0,-2 0 0 0 0,0 0-1 0 0,0-1 1 0 0,-1 1 0 0 0,-1 0 0 0 0,0 0-143 0 0,2-4-41 0 0,1 1-1 0 0,0-1 1 0 0,1 1-1 0 0,0 0 1 0 0,0-1-1 0 0,1 1 1 0 0,0 0-1 0 0,0 5 42 0 0,1 0 78 0 0,-1 0 0 0 0,-2 11-78 0 0,-2-1-214 0 0,2 0 0 0 0,1 0 214 0 0,1-23-403 0 0,0-1-555 0 0,0 0-245 0 0,0 0-1125 0 0,0 0-4314 0 0</inkml:trace>
  <inkml:trace contextRef="#ctx0" brushRef="#br0" timeOffset="2204.134">550 362 15664 0 0,'2'-7'143'0'0,"1"0"0"0"0,0 1 1 0 0,0 0-1 0 0,1 0 0 0 0,0 0 0 0 0,0 0 1 0 0,0 0-1 0 0,1 1 0 0 0,0 0 1 0 0,0 0-1 0 0,0 0 0 0 0,1-1-143 0 0,-5 6 9 0 0,-1 0 0 0 0,1-1 0 0 0,-1 1-1 0 0,1-1 1 0 0,-1 1 0 0 0,0-1 0 0 0,1 1-1 0 0,-1-1 1 0 0,0 1 0 0 0,0-1-1 0 0,1 1 1 0 0,-1-1 0 0 0,0 1 0 0 0,0-1-1 0 0,0 0 1 0 0,1 1 0 0 0,-1-1 0 0 0,0 1-1 0 0,0-1 1 0 0,0 0 0 0 0,0 1-1 0 0,0-1-8 0 0,0 0 22 0 0,-1 1-1 0 0,1-1 1 0 0,0 1-1 0 0,0-1 1 0 0,0 1-1 0 0,1-1 1 0 0,-1 1-1 0 0,0-1 1 0 0,0 1-1 0 0,0-1 1 0 0,0 1-1 0 0,0-1 1 0 0,1 1-1 0 0,-1-1 1 0 0,0 1-1 0 0,0 0 1 0 0,1-1-1 0 0,-1 1 1 0 0,0-1-1 0 0,0 1 1 0 0,1 0-1 0 0,-1-1 1 0 0,1 1-1 0 0,-1 0 1 0 0,0-1-1 0 0,1 1 1 0 0,-1 0-1 0 0,1 0 1 0 0,-1-1-1 0 0,0 1 1 0 0,1 0-1 0 0,-1 0 1 0 0,1 0-1 0 0,0 0-21 0 0,19-5 386 0 0,1 0 1 0 0,0 2-1 0 0,18 0-386 0 0,-10 0 29 0 0,-9 1 451 0 0,0 0 0 0 0,0 2 1 0 0,1 0-1 0 0,-1 1 0 0 0,0 2 0 0 0,17 3-480 0 0,-28-4 97 0 0,0 1 1 0 0,-1 0-1 0 0,1 1 0 0 0,-1 0 0 0 0,0 0 0 0 0,0 0 0 0 0,-1 1 1 0 0,1 1-1 0 0,-1-1 0 0 0,0 1 0 0 0,3 4-97 0 0,-7-8 2 0 0,-1 1-1 0 0,0 0 1 0 0,1 0 0 0 0,-1 0 0 0 0,0 0-1 0 0,-1 0 1 0 0,1 0 0 0 0,-1 0-1 0 0,1 0 1 0 0,-1 1 0 0 0,0-1 0 0 0,0 1-1 0 0,0-1 1 0 0,-1 1 0 0 0,1-1-1 0 0,-1 1 1 0 0,0-1 0 0 0,0 1 0 0 0,0-1-1 0 0,0 1 1 0 0,-1-1 0 0 0,1 1-1 0 0,-1-1 1 0 0,0 1 0 0 0,0-1-1 0 0,0 1 1 0 0,-1-1 0 0 0,1 0 0 0 0,-1 0-1 0 0,0 1-1 0 0,-2 2 0 0 0,0-1 0 0 0,-1 1 0 0 0,1-1 0 0 0,-1 0 0 0 0,0-1 0 0 0,0 1 0 0 0,-3 1 0 0 0,-20 18 0 0 0,20-15 0 0 0,-1-1 0 0 0,0 0 0 0 0,-1-1 0 0 0,1 0 0 0 0,-1-1 0 0 0,-1 0 0 0 0,1 0 0 0 0,-1-1 0 0 0,0 0 0 0 0,-1-1 0 0 0,0 0 0 0 0,-6 1 0 0 0,-4 3 0 0 0,-23 3 0 0 0,38-10 0 0 0,1 0 0 0 0,-1 0 0 0 0,0 0 0 0 0,1-1 0 0 0,-1 0 0 0 0,1-1 0 0 0,-1 0 0 0 0,0 0 0 0 0,0 0 0 0 0,6 1 0 0 0,0 0 0 0 0,1-1 0 0 0,-1 1 0 0 0,0 0 0 0 0,0 0 0 0 0,1-1 0 0 0,-1 1 0 0 0,0 0 0 0 0,1-1 0 0 0,-1 1 0 0 0,0-1 0 0 0,1 1 0 0 0,-1-1 0 0 0,0 1 0 0 0,0-1 0 0 0,2-4 0 0 0,-1 5 0 0 0,0-1 0 0 0,0 0 0 0 0,0 0 0 0 0,0 0 0 0 0,0 0 0 0 0,0 1 0 0 0,0-1 0 0 0,0 0 0 0 0,0 0 0 0 0,0 0 0 0 0,0 0 0 0 0,1 0 0 0 0,-1 1 0 0 0,0-1 0 0 0,1 0 0 0 0,-1 0 0 0 0,1 0 0 0 0,-1 1 0 0 0,1-1 0 0 0,-1 0 0 0 0,1 1 0 0 0,-1-1 0 0 0,1 0 0 0 0,0 1 0 0 0,-1-1 0 0 0,1 1 0 0 0,0-1 0 0 0,-1 1 0 0 0,1-1 0 0 0,0 1 0 0 0,0 0 0 0 0,0-1 0 0 0,-1 1 0 0 0,1 0 0 0 0,0-1 0 0 0,4 0 0 0 0,1 0 0 0 0,-1 0 0 0 0,0 0 0 0 0,0 0 0 0 0,2 1 0 0 0,-1 0 0 0 0,-4 0 0 0 0,0 0 0 0 0,0 0 0 0 0,0 0 0 0 0,-1 1 0 0 0,1-1 0 0 0,0 1 0 0 0,0-1 0 0 0,0 1 0 0 0,-1 0 0 0 0,1-1 0 0 0,0 1 0 0 0,-1 0 0 0 0,1 0 0 0 0,-1 0 0 0 0,1 0 0 0 0,-1 1 0 0 0,1-1 0 0 0,12 9 0 0 0,3-2-55 0 0,-1 1 0 0 0,13 9 55 0 0,-23-13-26 0 0,0 0-1 0 0,0 0 1 0 0,0 1 0 0 0,-1-1-1 0 0,0 1 1 0 0,0 0-1 0 0,-1 1 1 0 0,1 1 26 0 0,4 4 134 0 0,0 0 0 0 0,6 5-134 0 0,-8-8-41 0 0,1-1 1 0 0,-2 1-1 0 0,1 1 1 0 0,-1-1-1 0 0,0 3 41 0 0,-5-11-1 0 0,-1 1 1 0 0,0 0-1 0 0,1-1 0 0 0,-1 1 0 0 0,0 0 0 0 0,0 0 1 0 0,0-1-1 0 0,0 1 0 0 0,0 0 0 0 0,0 0 0 0 0,-1-1 1 0 0,1 1-1 0 0,0 0 0 0 0,-1-1 0 0 0,0 1 0 0 0,1 0 1 0 0,-1-1-1 0 0,0 1 0 0 0,0-1 0 0 0,0 1 0 0 0,0-1 1 0 0,0 1 0 0 0,0 0 12 0 0,0-1 1 0 0,0 1 0 0 0,0-1-1 0 0,0 1 1 0 0,0 0 0 0 0,0-1-1 0 0,0 1 1 0 0,1 0 0 0 0,-1 0-1 0 0,1 0 1 0 0,0 0 0 0 0,-1 0-1 0 0,1-1 1 0 0,0 1 0 0 0,0 0 0 0 0,0 0-1 0 0,0 0 1 0 0,0 0 0 0 0,1 0-1 0 0,-1 0 1 0 0,1 0 0 0 0,0 0-13 0 0,1 4-14 0 0,2 0 0 0 0,-1 0 1 0 0,0-1-1 0 0,1 0 1 0 0,0 0-1 0 0,1 0 0 0 0,-1 0 1 0 0,1 0-1 0 0,0-1 1 0 0,0 1 13 0 0,-3-4-134 0 0,-2-1 6 0 0,0 0-186 0 0,0 0-785 0 0,0 0-344 0 0,0 0-69 0 0</inkml:trace>
  <inkml:trace contextRef="#ctx0" brushRef="#br0" timeOffset="2512.846">1298 389 15408 0 0,'0'0'348'0'0,"-2"1"49"0"0,0-1-338 0 0,0 1 1 0 0,1 0 0 0 0,-1 0-1 0 0,0 0 1 0 0,1 0 0 0 0,-1 0-1 0 0,1 1 1 0 0,-1-1 0 0 0,1 0-1 0 0,0 1 1 0 0,-1-1 0 0 0,1 1-1 0 0,0-1 1 0 0,0 1-1 0 0,-1 1-59 0 0,2-1 29 0 0,-1 0 0 0 0,1 1 1 0 0,-1-1-1 0 0,1 1 0 0 0,0-1 0 0 0,0 0 0 0 0,0 1 0 0 0,0-1 0 0 0,1 0 0 0 0,-1 1 0 0 0,1-1 0 0 0,-1 0 0 0 0,2 3-29 0 0,16 74 2572 0 0,-13-50-1997 0 0,2 0 0 0 0,1 0 0 0 0,1 0-575 0 0,-6-19 167 0 0,0 0 1 0 0,0 0-1 0 0,-1 1 0 0 0,-1-1 1 0 0,0 3-168 0 0,1-3 59 0 0,-2-6-50 0 0,1 1 0 0 0,1-1 0 0 0,-1 0 0 0 0,0 0 0 0 0,1 0 0 0 0,0 0 0 0 0,0-1 0 0 0,0 1 0 0 0,2 1-9 0 0,26 34 376 0 0,-17-23 0 0 0,-11-13-382 0 0,1-1 1 0 0,0 1-1 0 0,0 0 0 0 0,1-1 0 0 0,-1 0 0 0 0,0 1 0 0 0,1-2 1 0 0,-1 1-1 0 0,1 0 0 0 0,0-1 0 0 0,0 1 0 0 0,0-1 0 0 0,-1 0 1 0 0,1 0-1 0 0,0-1 0 0 0,0 1 0 0 0,0-1 0 0 0,0 0 0 0 0,0 0 1 0 0,1 0-1 0 0,-1 0 0 0 0,0-1 0 0 0,-1 0 0 0 0,5-1 6 0 0,-1 0 46 0 0,-1 1 0 0 0,1-1-1 0 0,0 1 1 0 0,0 0-1 0 0,3 0-45 0 0,-6 1-1 0 0,1 0-1 0 0,-1-1 0 0 0,0 1 1 0 0,1-1-1 0 0,-1 0 0 0 0,0 0 1 0 0,0-1-1 0 0,0 1 0 0 0,0-1 1 0 0,0 0-1 0 0,0 0 0 0 0,1-1 2 0 0,23-18-1384 0 0,-28 21 1248 0 0,1-1 0 0 0,-1 1 0 0 0,1-1 0 0 0,0 1 0 0 0,-1-1 0 0 0,1 1 0 0 0,-1-1 0 0 0,1 0 0 0 0,-1 1 0 0 0,1-1 0 0 0,-1 0 0 0 0,0 0 0 0 0,1 1 0 0 0,-1-1 0 0 0,0 0 0 0 0,1 0 0 0 0,-1 1 0 0 0,0-1 0 0 0,0 0 0 0 0,0 0 0 0 0,0 0 0 0 0,0 1-1 0 0,0-1 1 0 0,0 0 0 0 0,0 0 0 0 0,0 0 0 0 0,0 1 0 0 0,0-1 0 0 0,-1 0 0 0 0,1 0 0 0 0,0 1 0 0 0,0-1 136 0 0,-4-6-1350 0 0</inkml:trace>
  <inkml:trace contextRef="#ctx0" brushRef="#br0" timeOffset="2761.326">1224 636 13824 0 0,'10'0'187'0'0,"-8"0"-119"0"0,0 0 1 0 0,0 0-1 0 0,0-1 1 0 0,0 1-1 0 0,-1 0 0 0 0,1-1 1 0 0,0 1-1 0 0,0-1 1 0 0,-1 1-1 0 0,1-1 1 0 0,0 0-1 0 0,-1 0 0 0 0,1 0 1 0 0,0 0-1 0 0,-1 0 1 0 0,1 0-1 0 0,-1 0 1 0 0,0-1-1 0 0,1 1 1 0 0,-1-1-69 0 0,2 0 127 0 0,-1 1 0 0 0,1-1 1 0 0,0 1-1 0 0,0 0 0 0 0,0 0 1 0 0,0 0-1 0 0,0 0 0 0 0,0 0 1 0 0,0 1-1 0 0,1-1-127 0 0,2 0 232 0 0,20-4 2285 0 0,17-1-2517 0 0,-41 6 1 0 0,0 0 1 0 0,0 0-1 0 0,-1 1 1 0 0,1-1-1 0 0,0 0 1 0 0,-1 1-1 0 0,1 0 0 0 0,0-1 1 0 0,-1 1-1 0 0,1 0 1 0 0,0 0-1 0 0,-1 0 1 0 0,1 0-1 0 0,-1 0 0 0 0,0 0 1 0 0,1 0-2 0 0,-1 0 0 0 0,1 1-1 0 0,0-1 1 0 0,0 0 0 0 0,0 0 0 0 0,0 0 0 0 0,0 0 0 0 0,0 0 0 0 0,1 0-1 0 0,0 0 1 0 0,37 1-5 0 0,-34-3 35 0 0,0 1 1 0 0,0 0-1 0 0,0 0 1 0 0,0 1-1 0 0,0 0 1 0 0,0 0-1 0 0,5 2-30 0 0,-4-5 143 0 0,-4 0-174 0 0,-1 1-112 0 0,0 0-69 0 0,0 0 0 0 0,1 1-1 0 0,-1-1 1 0 0,0 0 0 0 0,1 1 0 0 0,-1-1 0 0 0,0 1 0 0 0,1 0 0 0 0,-1-1-1 0 0,1 1 1 0 0,-1 0 0 0 0,3 1 212 0 0,-1-1-6214 0 0</inkml:trace>
  <inkml:trace contextRef="#ctx0" brushRef="#br0" timeOffset="2973.291">1201 370 15632 0 0,'0'0'356'0'0,"0"0"49"0"0,0 0 21 0 0,12-11 106 0 0,-11 9-563 0 0,0 0 138 0 0,1 0 1 0 0,0 0-1 0 0,0 0 0 0 0,-1 0 0 0 0,1 0 0 0 0,1 0 1 0 0,-1 1-1 0 0,0-1 0 0 0,0 0 0 0 0,1 1 1 0 0,-1 0-1 0 0,0 0 0 0 0,1-1 0 0 0,0 2 0 0 0,-1-1 1 0 0,1 0-1 0 0,-1 0 0 0 0,3 1-107 0 0,116-7 178 0 0,-45 4-183 0 0,-46 2 18 0 0,16 3-13 0 0,7 0-146 0 0,17-2-2514 0 0,-42 0 1638 0 0</inkml:trace>
  <inkml:trace contextRef="#ctx0" brushRef="#br0" timeOffset="3641.325">1880 460 8752 0 0,'-17'9'673'0'0,"16"-9"-663"0"0,1 0 0 0 0,0 0 0 0 0,-1 1-1 0 0,1-1 1 0 0,0 0 0 0 0,0 0 0 0 0,-1 0 0 0 0,1 1 0 0 0,0-1-1 0 0,-1 0 1 0 0,1 0 0 0 0,0 1 0 0 0,0-1 0 0 0,0 0 0 0 0,-1 0-1 0 0,1 1 1 0 0,0-1 0 0 0,0 0 0 0 0,0 1 0 0 0,0-1 0 0 0,0 0-1 0 0,0 1 1 0 0,0-1 0 0 0,-1 1-10 0 0,1 12 222 0 0,0-5 355 0 0,0 0 0 0 0,0-1 0 0 0,1 1 1 0 0,1 7-578 0 0,0-3 640 0 0,-1-1 1 0 0,0 1-1 0 0,-1 9-640 0 0,0-13 293 0 0,0 1 0 0 0,1 0 0 0 0,0 0 0 0 0,0-1 0 0 0,1 1 0 0 0,0-1 0 0 0,0 1-293 0 0,6 14 3631 0 0,5 20-3631 0 0,-10-20 888 0 0,-3-19-760 0 0,0 0 1 0 0,1 0-1 0 0,0 0 1 0 0,0 1-1 0 0,0-1 1 0 0,1 3-129 0 0,3 3 17 0 0,-3-7-17 0 0,-1-1 0 0 0,0 1 0 0 0,0-1 0 0 0,0 1 0 0 0,0-1 0 0 0,-1 1 0 0 0,1 0 0 0 0,0-1 0 0 0,-1 3 0 0 0,0-4 78 0 0,0 0-1 0 0,0 0 1 0 0,0 0-1 0 0,1 0 1 0 0,-1 0-1 0 0,0-1 1 0 0,0 1-1 0 0,1 0 0 0 0,-1 0 1 0 0,0 0-1 0 0,1 0 1 0 0,-1-1-1 0 0,1 1 1 0 0,-1 0-1 0 0,1-1 1 0 0,0 1-1 0 0,-1 0 0 0 0,1-1 1 0 0,-1 1-1 0 0,1-1 1 0 0,0 1-1 0 0,0 0-77 0 0,-2-10 350 0 0,0 7-349 0 0,0 0 0 0 0,0 0 1 0 0,0 1-1 0 0,0-1 1 0 0,0 0-1 0 0,0 1 0 0 0,0-1 1 0 0,-1 1-1 0 0,-1-2-1 0 0,-9-12-15 0 0,8 3-29 0 0,4 10 28 0 0,-1 0 0 0 0,1 0 0 0 0,-1-1 0 0 0,0 1 0 0 0,0 0 0 0 0,0 0 0 0 0,0 0 0 0 0,-1-1 16 0 0,-3-3-46 0 0,-1 0 15 0 0,0-2 0 0 0,1 1 0 0 0,0-1 0 0 0,0 1 1 0 0,0-1-1 0 0,1-1 0 0 0,0 1 0 0 0,1-1 0 0 0,-1-2 31 0 0,-4-13-19 0 0,5 16 78 0 0,1 0-1 0 0,0 0 1 0 0,0 0 0 0 0,0 0 0 0 0,1-1-1 0 0,0-5-58 0 0,-1-75-1224 0 0,2 86 1263 0 0,1-1-1 0 0,-1 1 0 0 0,1-1 1 0 0,0 1-1 0 0,0 0 0 0 0,0-1 1 0 0,1 1-1 0 0,-1 0 1 0 0,1-1-1 0 0,0 1 0 0 0,0 0 1 0 0,0 0-1 0 0,2-1-38 0 0,4-6 0 0 0,1 0 0 0 0,9-8 0 0 0,-13 15-78 0 0,-1 1 1 0 0,1-1-1 0 0,0 1 1 0 0,0 0-1 0 0,0 0 1 0 0,0 0-1 0 0,0 1 1 0 0,1-1-1 0 0,-1 1 1 0 0,0 1-1 0 0,1-1 1 0 0,-1 1-1 0 0,1 0 1 0 0,-1 0 77 0 0,1 0 8 0 0,-1 1 0 0 0,1-1 0 0 0,-1 1 1 0 0,1 0-1 0 0,-1 1 0 0 0,0 0 0 0 0,0-1 1 0 0,1 1-1 0 0,-1 1 0 0 0,-1-1 0 0 0,1 1 1 0 0,0 0-1 0 0,-1 0 0 0 0,1 1 0 0 0,-1-1 0 0 0,0 1 1 0 0,0 0-1 0 0,0 0 0 0 0,-1 0 0 0 0,2 2-8 0 0,5 8 6 0 0,-1 0 0 0 0,-1 1 0 0 0,0-1 0 0 0,-1 2 0 0 0,-1-1 0 0 0,1 4-6 0 0,2 15 646 0 0,-8-32-580 0 0,-1 0 1 0 0,1 0 0 0 0,-1 1 0 0 0,0-1 0 0 0,0 0 0 0 0,0 0-1 0 0,0 0 1 0 0,0 1 0 0 0,-1-1 0 0 0,1 0 0 0 0,-1 0-1 0 0,1 0 1 0 0,-2 3-67 0 0,2-5 7 0 0,0 0-1 0 0,0 0 0 0 0,0 1 1 0 0,0-1-1 0 0,0 0 1 0 0,-1 0-1 0 0,1 1 0 0 0,0-1 1 0 0,0 0-1 0 0,0 0 1 0 0,-1 1-1 0 0,1-1 0 0 0,0 0 1 0 0,0 0-1 0 0,-1 0 0 0 0,1 0 1 0 0,0 1-1 0 0,0-1 1 0 0,-1 0-1 0 0,1 0 0 0 0,0 0 1 0 0,0 0-1 0 0,-1 0 1 0 0,1 0-1 0 0,0 0 0 0 0,-1 0 1 0 0,1 0-1 0 0,0 0 0 0 0,-1 0 1 0 0,1 0-1 0 0,0 0 1 0 0,0 0-1 0 0,-1 0-6 0 0,-6-7 33 0 0,-2-10-53 0 0,7 3-3 0 0,0 1-1 0 0,1 0 1 0 0,0-1-1 0 0,1 1 1 0 0,0 0-1 0 0,1-1 0 0 0,1 1 1 0 0,0 0-1 0 0,1 0 1 0 0,0 0-1 0 0,1 0 1 0 0,1 0 23 0 0,-2 5-108 0 0,0 1 0 0 0,1-1 0 0 0,0 1 0 0 0,1-1 108 0 0,3-5-218 0 0,-4 7 144 0 0,0 0 1 0 0,0 0-1 0 0,0 1 0 0 0,1-1 0 0 0,0 1 0 0 0,0 1 0 0 0,0-1 0 0 0,0 1 1 0 0,1 0-1 0 0,0 0 0 0 0,1-1 74 0 0,-3 3-12 0 0,0-1-1 0 0,1 1 1 0 0,-1 1 0 0 0,0-1 0 0 0,1 1 0 0 0,-1-1-1 0 0,1 1 1 0 0,-1 0 0 0 0,1 1 0 0 0,0-1-1 0 0,-1 1 1 0 0,1 0 0 0 0,0 0 0 0 0,-1 0 0 0 0,1 1-1 0 0,3 1 13 0 0,-4-1 1 0 0,-1 0 1 0 0,0 0-1 0 0,0 0 0 0 0,0 1 0 0 0,-1 0 0 0 0,1-1 0 0 0,0 1 0 0 0,0 0 0 0 0,-1 0 0 0 0,1 1 0 0 0,-1-1 0 0 0,0 0 1 0 0,0 1-1 0 0,0 0 0 0 0,0-1 0 0 0,0 2-1 0 0,4 6 122 0 0,-1 0 0 0 0,-1 0 1 0 0,1 0-1 0 0,-1 2-122 0 0,0 1 241 0 0,-1-4-55 0 0,0 1 0 0 0,-1-1-1 0 0,0 1 1 0 0,-1-1 0 0 0,0 1 0 0 0,-1 7-186 0 0,0 4-74 0 0,-1 1 0 0 0,-3 10 74 0 0,-3 10 133 0 0,-2-1-1 0 0,-8 22-132 0 0,16-59 0 0 0,-2 3 0 0 0,1-1 0 0 0,0 1 0 0 0,1 0 0 0 0,-1 0 0 0 0,1 0 0 0 0,1 0 0 0 0,-1 0 0 0 0,1 0 0 0 0,0 0 0 0 0,1 0 0 0 0,0 3 0 0 0,-1-9-9 0 0,1 0 0 0 0,0 0 0 0 0,-1 0 0 0 0,1 0-1 0 0,0 0 1 0 0,-1 0 0 0 0,1-1 0 0 0,0 1 0 0 0,0 0 0 0 0,0-1 0 0 0,0 1-1 0 0,0 0 1 0 0,0-1 0 0 0,0 1 0 0 0,0-1 0 0 0,0 1 0 0 0,0-1-1 0 0,0 0 1 0 0,0 1 0 0 0,0-1 0 0 0,1 0 9 0 0,26 4-638 0 0,5-7-2561 0 0,-13 1-3963 0 0</inkml:trace>
  <inkml:trace contextRef="#ctx0" brushRef="#br0" timeOffset="3973.842">2701 293 15664 0 0,'0'0'356'0'0,"0"0"49"0"0,0 0 21 0 0,0 0-42 0 0,0 2-250 0 0,-2 55 3726 0 0,-3 12-3860 0 0,3-38 484 0 0,2-1 1 0 0,1 10-485 0 0,1 15 859 0 0,-2-16-708 0 0,3 0 1 0 0,1-1-1 0 0,6 25-151 0 0,-8-53 40 0 0,0 1 0 0 0,-1-1 0 0 0,0 5-40 0 0,-11-25-1992 0 0,-3-8-1826 0 0,7 6 1845 0 0</inkml:trace>
  <inkml:trace contextRef="#ctx0" brushRef="#br0" timeOffset="4292.472">2614 304 11600 0 0,'3'-3'71'0'0,"0"-1"1"0"0,0 0-1 0 0,0 1 1 0 0,1 0-1 0 0,-1 0 1 0 0,1 0 0 0 0,0 0-1 0 0,0 0 1 0 0,0 1-1 0 0,0 0 1 0 0,0 0-1 0 0,0 0 1 0 0,1 0-1 0 0,-1 1 1 0 0,1-1 0 0 0,-1 1-1 0 0,1 0 1 0 0,0 1-72 0 0,7-3 164 0 0,1 1 0 0 0,-1 0 0 0 0,1 1 0 0 0,0 1 0 0 0,-1 0 0 0 0,10 2-164 0 0,20 1 1193 0 0,-25-2-570 0 0,-1 0-1 0 0,10 3-622 0 0,0 1 308 0 0,4 1 1001 0 0,22 8-1309 0 0,-44-12 303 0 0,1 2 0 0 0,-1-1 0 0 0,1 1 0 0 0,-1 0 0 0 0,0 1 0 0 0,-1 0 0 0 0,1 0 0 0 0,0 1-303 0 0,-6-3 161 0 0,1-1 0 0 0,-1 1-1 0 0,1 0 1 0 0,-1 0 0 0 0,0 1-1 0 0,0-1 1 0 0,0 0 0 0 0,0 1-1 0 0,-1-1 1 0 0,1 3-161 0 0,-2-5 37 0 0,1 0 0 0 0,-1 0 0 0 0,0 0 1 0 0,0 0-1 0 0,0 0 0 0 0,-1 1 0 0 0,1-1 0 0 0,0 0 0 0 0,0 0 1 0 0,0 0-1 0 0,-1 0 0 0 0,1 0 0 0 0,-1 0 0 0 0,1 0 0 0 0,-1 0 0 0 0,1 0 1 0 0,-1 0-1 0 0,0 0 0 0 0,1 0 0 0 0,-1 0 0 0 0,0 0 0 0 0,0 0 1 0 0,0 0-38 0 0,-1 1 59 0 0,-1 0 0 0 0,1 0 0 0 0,-1 1 0 0 0,0-2 0 0 0,0 1 0 0 0,-2 1-59 0 0,-14 4 59 0 0,0 0 0 0 0,-1-2 0 0 0,1 0 0 0 0,-1-1 0 0 0,0-2-1 0 0,-14 1-58 0 0,-33 6 87 0 0,46-6-153 0 0,0-1-1 0 0,-14-1 67 0 0,-30 3-1268 0 0,25-1 329 0 0,-17 4-4482 0 0,35-3 3389 0 0,17-3-14 0 0</inkml:trace>
  <inkml:trace contextRef="#ctx0" brushRef="#br0" timeOffset="4870.835">3354 209 13824 0 0,'11'2'239'0'0,"14"2"768"0"0,-23-4-990 0 0,-1 1 0 0 0,0-1 0 0 0,0 1 0 0 0,0 0 0 0 0,-1-1 1 0 0,1 1-1 0 0,0 0 0 0 0,0 0 0 0 0,0 0 0 0 0,0-1 0 0 0,-1 1 0 0 0,1 0 0 0 0,0 0 0 0 0,-1 1-17 0 0,1-2 11 0 0,-1 0 20 0 0,0 1 0 0 0,0 0 1 0 0,0-1-1 0 0,0 1 1 0 0,0-1-1 0 0,0 1 1 0 0,-1 0-1 0 0,1-1 1 0 0,0 1-1 0 0,0-1 1 0 0,0 1-1 0 0,-1 0 1 0 0,1-1-1 0 0,0 1 1 0 0,0-1-1 0 0,-1 1 1 0 0,1-1-1 0 0,0 1 1 0 0,-1-1-1 0 0,1 1 1 0 0,-1-1-1 0 0,0 1-31 0 0,-5 10 755 0 0,4 10 392 0 0,0-1 0 0 0,1 21-1147 0 0,2-22 266 0 0,-2 0 0 0 0,0 0 0 0 0,-3 12-266 0 0,-1-5 787 0 0,2 0-1 0 0,1 9-786 0 0,-5 38 15 0 0,3-38-15 0 0,3-24 0 0 0,0 0 0 0 0,0-1 0 0 0,-1 1 0 0 0,-1-1 0 0 0,0 0 0 0 0,0 1 0 0 0,-2 1 0 0 0,4-9-45 0 0,0 1-1 0 0,0-1 1 0 0,0 1-1 0 0,0-1 0 0 0,0 1 1 0 0,1 2 45 0 0,-1 0-1153 0 0,0 4-5980 0 0</inkml:trace>
  <inkml:trace contextRef="#ctx0" brushRef="#br0" timeOffset="5204.027">3583 753 11976 0 0,'0'0'546'0'0,"0"0"-10"0"0,0 0-202 0 0,0 0 418 0 0,0 0 220 0 0,0 0 41 0 0,-7 3 605 0 0,-5 3-793 0 0,10-4-720 0 0,0-1 0 0 0,0 0 0 0 0,0 0 0 0 0,0-1 0 0 0,0 1 0 0 0,0 0 0 0 0,0-1 0 0 0,0 1 0 0 0,0-1 0 0 0,0 1-1 0 0,0-1 1 0 0,-2 0-105 0 0,-160 6 3516 0 0,129-7-3343 0 0,22 0-174 0 0,0 0 1 0 0,0 2 0 0 0,0-1 0 0 0,-5 2 0 0 0,10-1-75 0 0,-1-1-1 0 0,0 0 1 0 0,1 0-1 0 0,-1-1 1 0 0,1 0-1 0 0,-1-1 1 0 0,1 0-1 0 0,-5-2 76 0 0,13 4-5 0 0,-2 0-82 0 0,0-1-1 0 0,-1 0 1 0 0,1 0-1 0 0,0-1 1 0 0,0 1-1 0 0,0 0 1 0 0,0-1-1 0 0,0 1 1 0 0,0-1 0 0 0,0 0 87 0 0,-5-7-6239 0 0,4 3-558 0 0</inkml:trace>
  <inkml:trace contextRef="#ctx0" brushRef="#br0" timeOffset="5459.995">3523 302 6912 0 0,'0'0'528'0'0,"0"0"-150"0"0,0 0 637 0 0,0 0 312 0 0,-3-12 2262 0 0,-4 3-2124 0 0,5 7-1281 0 0,1 0 0 0 0,0 0 0 0 0,-1 0 0 0 0,0 1-1 0 0,1-1 1 0 0,-1 0 0 0 0,0 1 0 0 0,0-1 0 0 0,0 1-1 0 0,0 0 1 0 0,0-1 0 0 0,0 1 0 0 0,0 0 0 0 0,-1 0-1 0 0,-1 0-183 0 0,-149-32 1460 0 0,78 24-1460 0 0,71 9-13 0 0,0 0 0 0 0,0 0 0 0 0,-1 0 0 0 0,1 1 0 0 0,-3 0 13 0 0,-11 0-1593 0 0,17 0-2776 0 0,-1 3-1403 0 0</inkml:trace>
  <inkml:trace contextRef="#ctx0" brushRef="#br0" timeOffset="5776.538">3701 42 4144 0 0,'0'0'319'0'0,"2"-1"-210"0"0,5-7-259 0 0,8-6 3150 0 0,-15 14-2881 0 0,1-1 0 0 0,-1 1 1 0 0,1 0-1 0 0,-1-1 0 0 0,1 1 1 0 0,-1 0-1 0 0,1 0 0 0 0,-1-1 1 0 0,1 1-1 0 0,0 0 0 0 0,-1 0 0 0 0,1 0 1 0 0,-1 0-1 0 0,1 0 0 0 0,0 0 1 0 0,-1 0-1 0 0,1 0 0 0 0,-1 0 1 0 0,1 0-1 0 0,0 0 0 0 0,-1 0 0 0 0,1 0 1 0 0,-1 1-1 0 0,1-1 0 0 0,0 0 1 0 0,-1 0-1 0 0,1 1 0 0 0,-1-1-119 0 0,7 5 824 0 0,-6-4-633 0 0,0 0 0 0 0,0 0 1 0 0,1 0-1 0 0,-1 0 0 0 0,1-1 0 0 0,-1 1 0 0 0,0 0 1 0 0,1-1-1 0 0,-1 1 0 0 0,1-1 0 0 0,0 1 0 0 0,-1-1 1 0 0,2 0-192 0 0,3 2 590 0 0,0-1 1 0 0,-1 1 0 0 0,1 0-1 0 0,4 3-590 0 0,-5-3 444 0 0,0 1 1 0 0,1-1-1 0 0,-1-1 0 0 0,1 1 0 0 0,5 0-444 0 0,0 0 381 0 0,0 1-1 0 0,0 1 1 0 0,0-1-1 0 0,-1 2 0 0 0,1-1 1 0 0,-1 2-1 0 0,0-1 1 0 0,6 5-381 0 0,1 1 227 0 0,-4-4-52 0 0,-1 2-1 0 0,0 0 1 0 0,-1 0-1 0 0,0 1 1 0 0,0 1 0 0 0,1 2-175 0 0,7 9 504 0 0,-1 1 1 0 0,9 17-505 0 0,-19-28 93 0 0,-1 0-1 0 0,-1 1 1 0 0,0 0-1 0 0,0 0 1 0 0,-2 0-1 0 0,0 1 1 0 0,0-1-1 0 0,-1 1 1 0 0,-1 0-1 0 0,0 0 1 0 0,-1 0-1 0 0,0 0 1 0 0,-1 1-1 0 0,-1-1 1 0 0,0 0-1 0 0,-2 1-92 0 0,0 4 21 0 0,-1-1 0 0 0,-1 0 0 0 0,0-1 0 0 0,-2 1 0 0 0,0-1 0 0 0,-1 0 0 0 0,0 0 0 0 0,-1-1 0 0 0,-1-1-1 0 0,-1 1 1 0 0,0-2 0 0 0,-1 1 0 0 0,-7 5-21 0 0,-12 9 20 0 0,-2-2 0 0 0,0-2 0 0 0,-2-1-1 0 0,0-1 1 0 0,-2-2 0 0 0,-34 14-20 0 0,42-23-69 0 0,-1-2-1 0 0,0-2 1 0 0,-15 3 69 0 0,-91 11-2616 0 0,104-18 995 0 0,-10 2-6228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9:16.16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30 14888 0 0,'0'0'332'0'0,"0"0"50"0"0,0 0 26 0 0,0 0-43 0 0,0 0-162 0 0,0 0 190 0 0,-3 7 629 0 0,0-1-845 0 0,0 0 1 0 0,0 0 0 0 0,1 1-1 0 0,0-1 1 0 0,1 0 0 0 0,-1 1-1 0 0,1 4-177 0 0,-5 17 275 0 0,1-6-3 0 0,0 0-1 0 0,0 18-271 0 0,-4 22 288 0 0,-1-2-145 0 0,3 0 0 0 0,3 0-1 0 0,2 7-142 0 0,-2 22 197 0 0,3-40-136 0 0,1-25-30 0 0,-1 0 0 0 0,-3 18-31 0 0,-1 22-629 0 0,3-60 717 0 0,1-3-2330 0 0,1 0-3759 0 0,0-6 679 0 0</inkml:trace>
  <inkml:trace contextRef="#ctx0" brushRef="#br0" timeOffset="456.588">0 237 13072 0 0,'0'-11'521'0'0,"0"-8"99"0"0,1 1 1 0 0,2-16-621 0 0,-2 29 155 0 0,-1 0 0 0 0,2 1 1 0 0,-1-1-1 0 0,0 0 1 0 0,1 1-1 0 0,0-1 1 0 0,0 1-1 0 0,0 0 0 0 0,1-1 1 0 0,-1 1-1 0 0,1 0 1 0 0,0 1-1 0 0,1-2-155 0 0,7-6 431 0 0,29-27 564 0 0,-36 34-938 0 0,0 1 0 0 0,1 0 0 0 0,-1 0 0 0 0,1 0 0 0 0,0 1 0 0 0,0 0 0 0 0,0 0-1 0 0,4-1-56 0 0,8-2 131 0 0,1 1 0 0 0,1 0-1 0 0,-1 2 1 0 0,0 0 0 0 0,1 1-1 0 0,3 1-130 0 0,6 2 244 0 0,-1 0-1 0 0,1 2 1 0 0,5 2-244 0 0,-20-2 63 0 0,0 0 1 0 0,1 0-1 0 0,-1 1 1 0 0,-1 1-1 0 0,1 0 1 0 0,-1 1-1 0 0,3 2-63 0 0,-6-3 58 0 0,-1-1 0 0 0,-1 1-1 0 0,1 0 1 0 0,-1 1 0 0 0,0 0 0 0 0,-1 0 0 0 0,1 1 0 0 0,-1-1-1 0 0,4 8-57 0 0,-8-11 21 0 0,-1-1-1 0 0,1 1 0 0 0,-1-1 0 0 0,0 1 0 0 0,0-1 0 0 0,0 1 1 0 0,0 0-1 0 0,-1-1 0 0 0,1 1 0 0 0,-1 0 0 0 0,0 0 1 0 0,0-1-1 0 0,-1 1 0 0 0,1 0 0 0 0,-1 0 0 0 0,0-1 0 0 0,1 1 1 0 0,-2-1-1 0 0,1 1 0 0 0,0 0 0 0 0,-1-1 0 0 0,1 0 1 0 0,-1 1-1 0 0,0-1 0 0 0,0 0 0 0 0,-1 0 0 0 0,0 0-20 0 0,-15 20 19 0 0,-2-1 0 0 0,0-1 0 0 0,-1 0 0 0 0,-2-2 0 0 0,0-1-1 0 0,0 0 1 0 0,-2-2 0 0 0,0-1 0 0 0,-1-1 0 0 0,0-1 0 0 0,-1-2 0 0 0,-1 0-1 0 0,0-2 1 0 0,-4 0-19 0 0,-73 18-250 0 0,101-26 268 0 0,-1 0 0 0 0,0 1 0 0 0,0 0 1 0 0,1-1-1 0 0,-1 1 0 0 0,1 1 1 0 0,-1-1-1 0 0,1 1 0 0 0,0 0 0 0 0,-1 1-18 0 0,4-4-106 0 0,1 0 46 0 0,4 1 89 0 0,-1 0 1 0 0,1 0 0 0 0,-1 0-1 0 0,1 0 1 0 0,-1 1 0 0 0,0-1-1 0 0,0 1 1 0 0,1 0-1 0 0,-1 0 1 0 0,1 2-30 0 0,19 8-6 0 0,16 0 6 0 0,-29-10 0 0 0,-1 0 0 0 0,0 1 0 0 0,0 0 0 0 0,0 1 0 0 0,0 0 0 0 0,7 5 0 0 0,37 23 253 0 0,21 8-253 0 0,-26-14 11 0 0,-42-22-8 0 0,0 0 0 0 0,0 0 0 0 0,0 1 0 0 0,-1-1 0 0 0,0 2 0 0 0,0-1 0 0 0,0 0 0 0 0,1 3-3 0 0,2 2-160 0 0,2 9-3457 0 0,-10-18 1664 0 0,0-1-20 0 0</inkml:trace>
  <inkml:trace contextRef="#ctx0" brushRef="#br0" timeOffset="841.318">476 716 13824 0 0,'-1'0'29'0'0,"1"0"0"0"0,0 0 0 0 0,0-1 0 0 0,-1 1 0 0 0,1 0 0 0 0,0 0 0 0 0,0 0 1 0 0,0-1-1 0 0,-1 1 0 0 0,1 0 0 0 0,0 0 0 0 0,0-1 0 0 0,0 1 0 0 0,0 0 0 0 0,-1 0 0 0 0,1-1 1 0 0,0 1-1 0 0,0 0 0 0 0,0-1 0 0 0,0 1 0 0 0,0 0 0 0 0,0-1 0 0 0,0 1 0 0 0,0 0 1 0 0,0 0-1 0 0,0-1 0 0 0,0 1 0 0 0,0 0 0 0 0,0-1 0 0 0,0 1 0 0 0,0 0 0 0 0,0 0 0 0 0,1-1 1 0 0,-1 1-1 0 0,0 0-29 0 0,11-1 671 0 0,-3 1-800 0 0,104-3 2578 0 0,-88 2-2007 0 0,-1-2 0 0 0,1-1 1 0 0,15-5-443 0 0,-31 7 111 0 0,0 0 0 0 0,-1 0 0 0 0,0-1 1 0 0,1 0-1 0 0,-1 0 0 0 0,0-1 0 0 0,-1 0 0 0 0,1 0 1 0 0,-1-1-1 0 0,1 0-111 0 0,12-11 138 0 0,-14 11-104 0 0,1 1 0 0 0,-1-1 0 0 0,0 0 0 0 0,-1 0 0 0 0,1 0 0 0 0,-1-1 0 0 0,1-1-34 0 0,-2 1 13 0 0,-1 3 4 0 0,0 0 0 0 0,0 0-1 0 0,0 0 1 0 0,-1-1-1 0 0,0 1 1 0 0,1-1 0 0 0,-1-1-17 0 0,-1 4 4 0 0,0-1 0 0 0,0 0-1 0 0,0 1 1 0 0,0-1 0 0 0,0 1 0 0 0,0-1 0 0 0,-1 0 0 0 0,1 1 0 0 0,-1-1 0 0 0,1 1 0 0 0,-1-1-1 0 0,1 1 1 0 0,-1-1 0 0 0,0 1 0 0 0,0-1 0 0 0,0 1 0 0 0,0 0 0 0 0,0-1 0 0 0,0 1-4 0 0,-1-2-22 0 0,0 1 0 0 0,0 0 0 0 0,-1 0 0 0 0,1 0 0 0 0,-1 0 0 0 0,1 0 0 0 0,-1 0 0 0 0,0 1 0 0 0,1-1 0 0 0,-1 1 0 0 0,0 0 0 0 0,0 0 0 0 0,0 0 0 0 0,0 0 0 0 0,0 0 1 0 0,-1 1-1 0 0,1-1 0 0 0,0 1 0 0 0,0 0 0 0 0,0 0 0 0 0,0 0 0 0 0,-1 0 0 0 0,1 1 0 0 0,0-1 0 0 0,0 1 0 0 0,-3 1 22 0 0,-23 9-61 0 0,21-9 98 0 0,0 1 1 0 0,0 1-1 0 0,0-1 0 0 0,0 1 0 0 0,1 1 1 0 0,-1-1-1 0 0,1 1 0 0 0,-4 4-37 0 0,7-5 29 0 0,1-1-1 0 0,-1 1 0 0 0,1 0 0 0 0,0 0 1 0 0,0 0-1 0 0,0 0 0 0 0,1 1 0 0 0,0-1 0 0 0,-1 1 1 0 0,1-1-1 0 0,1 1 0 0 0,-1 0 0 0 0,1 0 1 0 0,0 0-1 0 0,-1 4-28 0 0,2-6 11 0 0,0 1 0 0 0,0-1 1 0 0,0 1-1 0 0,0-1 0 0 0,1 1 1 0 0,-1-1-1 0 0,1 1 0 0 0,0-1 0 0 0,0 0 1 0 0,0 1-1 0 0,1-1 0 0 0,-1 0 1 0 0,1 0-1 0 0,-1 0 0 0 0,1 0 1 0 0,0 0-1 0 0,0 0 0 0 0,1 0 0 0 0,-1-1 1 0 0,1 1-1 0 0,-1-1 0 0 0,3 2-11 0 0,1 2-15 0 0,1-1 0 0 0,1 0 0 0 0,-1 0 0 0 0,1-1 0 0 0,0 0 0 0 0,0 0 0 0 0,0-1 0 0 0,1 0 0 0 0,-1 0-1 0 0,1-1 1 0 0,-1 0 0 0 0,1-1 0 0 0,0 0 0 0 0,0 0 0 0 0,0 0 0 0 0,-1-2 0 0 0,1 1 0 0 0,0-1 0 0 0,0 0 0 0 0,0-1-1 0 0,-1 0 1 0 0,2 0 15 0 0,21-9-1721 0 0,0 0-1 0 0,0-3 1 0 0,-1 0-1 0 0,-1-2 1722 0 0,14-14-2173 0 0</inkml:trace>
  <inkml:trace contextRef="#ctx0" brushRef="#br0" timeOffset="1179.923">1293 389 15232 0 0,'-13'-6'1161'0'0,"11"6"-1116"0"0,0-1 1 0 0,-1 1-1 0 0,1-1 1 0 0,-1 1-1 0 0,1 0 1 0 0,0 0-1 0 0,-1 0 1 0 0,1 0-1 0 0,-1 0 0 0 0,1 1 1 0 0,-2 0-46 0 0,0-1 10 0 0,-9 3 319 0 0,0-1-1 0 0,0 2 0 0 0,1 0 0 0 0,-1 0 1 0 0,1 2-1 0 0,-7 2-328 0 0,15-5 28 0 0,0-1-1 0 0,-1 0 1 0 0,1 1 0 0 0,0 0-1 0 0,0 0 1 0 0,0 0 0 0 0,1 0 0 0 0,-1 1-1 0 0,1 0 1 0 0,0-1 0 0 0,0 1-1 0 0,0 1 1 0 0,1-1 0 0 0,-1 0 0 0 0,1 0-1 0 0,0 1 1 0 0,0-1 0 0 0,0 1-1 0 0,0 2-27 0 0,2-6 3 0 0,0 1-1 0 0,0-1 0 0 0,1 1 0 0 0,-1 0 1 0 0,0-1-1 0 0,0 1 0 0 0,1-1 0 0 0,-1 1 1 0 0,1-1-1 0 0,0 0 0 0 0,-1 1 0 0 0,1-1 1 0 0,0 1-1 0 0,0-1 0 0 0,0 0 0 0 0,0 0 1 0 0,0 0-1 0 0,0 1 0 0 0,0-1 0 0 0,0 0 1 0 0,0 0-1 0 0,0 0 0 0 0,1 0 0 0 0,-1-1-2 0 0,7 6 31 0 0,0-1 0 0 0,0 0-1 0 0,5 1-30 0 0,-10-4 2 0 0,17 9 151 0 0,0 1-1 0 0,0 2-152 0 0,-4-3-55 0 0,1-1 0 0 0,0 0 0 0 0,7 2 55 0 0,-14-8 31 0 0,-6-3 11 0 0,0 1 0 0 0,-1-1 1 0 0,1 1-1 0 0,0 0 0 0 0,-1 0 1 0 0,1 0-1 0 0,0 2-42 0 0,2 2 36 0 0,-6-5-27 0 0,0-1 0 0 0,0 0 0 0 0,0 1 0 0 0,0-1 0 0 0,0 1 0 0 0,0-1 0 0 0,0 1 0 0 0,0-1 0 0 0,0 1 0 0 0,0-1 0 0 0,0 0 0 0 0,0 1 0 0 0,0-1 0 0 0,0 1 0 0 0,0-1 0 0 0,0 1-1 0 0,-1-1 1 0 0,1 0 0 0 0,0 1 0 0 0,0-1 0 0 0,0 1 0 0 0,-1-1 0 0 0,1 0 0 0 0,0 1 0 0 0,-1-1 0 0 0,1 0 0 0 0,0 1 0 0 0,-1-1 0 0 0,1 0-9 0 0,-12 11 149 0 0,11-11-125 0 0,-6 5 44 0 0,-1 0 0 0 0,0-1 1 0 0,0 0-1 0 0,0 0 0 0 0,-1-1 0 0 0,1 0 0 0 0,-4 1-68 0 0,-18 3-110 0 0,-16 2 110 0 0,14-4-163 0 0,-73 14-2759 0 0,84-14-3539 0 0</inkml:trace>
  <inkml:trace contextRef="#ctx0" brushRef="#br0" timeOffset="1823.063">1691 410 15664 0 0,'0'0'718'0'0,"-8"0"231"0"0,0 1-945 0 0,0 0-1 0 0,0 1 1 0 0,0 0-1 0 0,0 1 1 0 0,1 0-1 0 0,-1 0 0 0 0,1 0 1 0 0,-1 1-1 0 0,-4 3-3 0 0,-7 4 28 0 0,9-7 35 0 0,-77 43 542 0 0,73-39-508 0 0,0 1 1 0 0,1 1-1 0 0,0 1 0 0 0,-10 10-97 0 0,4-2 106 0 0,-24 26 160 0 0,39-40-231 0 0,0 0 1 0 0,0 0 0 0 0,1 1-1 0 0,0-1 1 0 0,0 1-1 0 0,1-1 1 0 0,-1 1-1 0 0,0 2-35 0 0,-2 9 98 0 0,4-15-59 0 0,0 1 0 0 0,0 0 0 0 0,0 0 0 0 0,0 0 0 0 0,1 0 0 0 0,-1 0 0 0 0,1 0 0 0 0,0 0 0 0 0,-1 0 0 0 0,1 1-1 0 0,1-1 1 0 0,-1 0 0 0 0,0 0 0 0 0,1 0 0 0 0,0 0 0 0 0,-1 0 0 0 0,2 2-39 0 0,-1-4 6 0 0,-1 0 0 0 0,0 0 0 0 0,0 0-1 0 0,1 0 1 0 0,-1-1 0 0 0,1 1 0 0 0,-1 0-1 0 0,0 0 1 0 0,1 0 0 0 0,-1-1 0 0 0,1 1-1 0 0,0 0 1 0 0,-1-1 0 0 0,1 1 0 0 0,0 0-1 0 0,-1-1 1 0 0,1 1 0 0 0,0-1 0 0 0,0 1-1 0 0,-1-1 1 0 0,1 0 0 0 0,0 1 0 0 0,0-1-1 0 0,0 0 1 0 0,0 1 0 0 0,0-1-6 0 0,3 1 10 0 0,-1 0-14 0 0,0 0 0 0 0,1 0 0 0 0,-1 0 0 0 0,0 0 0 0 0,1 0 0 0 0,-1-1 0 0 0,0 0-1 0 0,1 0 1 0 0,-1 0 0 0 0,0 0 0 0 0,1 0 0 0 0,-1-1 0 0 0,1 1 0 0 0,-1-1 0 0 0,0 0 0 0 0,3-1 4 0 0,6-3-108 0 0,1 0 1 0 0,-1-1-1 0 0,8-6 108 0 0,2 0-116 0 0,-15 8 190 0 0,0 0 0 0 0,-1-1-1 0 0,1 0 1 0 0,-1 0-1 0 0,0 0 1 0 0,0-1-1 0 0,-1 0 1 0 0,4-5-74 0 0,6-10 107 0 0,0 0-1 0 0,-1-3-106 0 0,24-35 6 0 0,-35 55-3 0 0,1-1 0 0 0,-1 1-1 0 0,1 0 1 0 0,-1 0 0 0 0,1 1-1 0 0,0-1 1 0 0,0 1 0 0 0,1 0-1 0 0,-1 0 1 0 0,1 0 0 0 0,0 0-1 0 0,0 1 1 0 0,0 0 0 0 0,0 0-1 0 0,0 0 1 0 0,0 1 0 0 0,0 0-1 0 0,0-1 1 0 0,1 2 0 0 0,2-1-3 0 0,-3 1 24 0 0,0 0 0 0 0,-1 0 0 0 0,1 0 0 0 0,0 0 0 0 0,0 1 1 0 0,0 0-1 0 0,-1 0 0 0 0,1 1 0 0 0,0-1 0 0 0,-1 1 0 0 0,1 0 0 0 0,-1 0 1 0 0,0 0-1 0 0,1 1 0 0 0,-1 0 0 0 0,-1 0 0 0 0,1 0 0 0 0,0 0 0 0 0,-1 0 0 0 0,1 1 1 0 0,-1-1-1 0 0,0 1 0 0 0,0 0 0 0 0,0 0 0 0 0,-1 0 0 0 0,1 1 0 0 0,-1-1 1 0 0,0 0-1 0 0,0 3-24 0 0,2 2 104 0 0,0 1-1 0 0,0 0 1 0 0,-1 0 0 0 0,-1 1 0 0 0,0-1 0 0 0,0 1 0 0 0,-1-1-1 0 0,0 10-103 0 0,-1-17 24 0 0,1 7 68 0 0,-2 0 0 0 0,1 0 0 0 0,-1 0 0 0 0,-3 9-92 0 0,4-17 18 0 0,-1 0 0 0 0,1 0 0 0 0,-1 0 0 0 0,0 0 0 0 0,1 0 1 0 0,-1 0-1 0 0,0-1 0 0 0,0 1 0 0 0,0 0 0 0 0,-1 0 0 0 0,1-1 0 0 0,0 1 1 0 0,-1-1-1 0 0,1 1 0 0 0,0-1 0 0 0,-1 0 0 0 0,0 1 0 0 0,1-1 0 0 0,-1 0 1 0 0,0 0-1 0 0,0 0 0 0 0,0 0 0 0 0,1-1 0 0 0,-1 1 0 0 0,0 0 0 0 0,0-1 1 0 0,0 1-19 0 0,0-1 11 0 0,0 0 1 0 0,1 0 0 0 0,-1 0-1 0 0,0 0 1 0 0,1 0 0 0 0,-1 0-1 0 0,0-1 1 0 0,1 1 0 0 0,-1-1-1 0 0,1 1 1 0 0,-1-1-1 0 0,0 1 1 0 0,1-1 0 0 0,0 0-1 0 0,-1 0 1 0 0,1 0 0 0 0,-1 1-1 0 0,1-2 1 0 0,0 1 0 0 0,0 0-1 0 0,-1 0 1 0 0,1 0 0 0 0,0 0-1 0 0,0-1 1 0 0,0 1 0 0 0,0 0-1 0 0,1-1 1 0 0,-1 1 0 0 0,0-2-12 0 0,-1 0 18 0 0,1 0 1 0 0,0-1-1 0 0,0 1 1 0 0,0 0 0 0 0,0-1-1 0 0,1 1 1 0 0,-1-1 0 0 0,1 1-1 0 0,0 0 1 0 0,0-1-1 0 0,0 1 1 0 0,1-1 0 0 0,-1 1-1 0 0,1-1-18 0 0,6-38-150 0 0,-6 32-27 0 0,0 1-1 0 0,0 0 1 0 0,1 0 0 0 0,0 0 0 0 0,1 1 0 0 0,0-1-1 0 0,1 0 1 0 0,2-4 177 0 0,-1 5-90 0 0,-1 2 1 0 0,1-1-1 0 0,0 0 0 0 0,1 1 0 0 0,0 0 0 0 0,0 0 0 0 0,0 1 0 0 0,1 0 1 0 0,0 0-1 0 0,5-3 90 0 0,-9 6 16 0 0,1 1 1 0 0,-1 0 0 0 0,1-1 0 0 0,0 1 0 0 0,-1 1-1 0 0,1-1 1 0 0,0 1 0 0 0,0-1 0 0 0,0 1-1 0 0,-1 0 1 0 0,1 0 0 0 0,0 1 0 0 0,0-1 0 0 0,-1 1-1 0 0,1 0 1 0 0,0 0 0 0 0,-1 0 0 0 0,1 0-1 0 0,-1 1 1 0 0,1-1 0 0 0,-1 1 0 0 0,0 0 0 0 0,1 0-1 0 0,1 3-16 0 0,12 4 128 0 0,-14-8-127 0 0,-1 0-1 0 0,0 0 1 0 0,0 1-1 0 0,0-1 1 0 0,0 0 0 0 0,0 1-1 0 0,0-1 1 0 0,0 1-1 0 0,-1 0 1 0 0,1-1 0 0 0,0 1-1 0 0,-1 0 1 0 0,1 0-1 0 0,-1 1 0 0 0,13 15 1 0 0,-12-15 0 0 0,1-1 1 0 0,-1 1 0 0 0,0 0-1 0 0,0 0 1 0 0,0 0-1 0 0,0 0 1 0 0,-1 0-1 0 0,1 0 1 0 0,-1 0 0 0 0,0 1-1 0 0,0-1 1 0 0,0 0-1 0 0,0 1 1 0 0,0 1-2 0 0,-2-1 35 0 0,2 0 0 0 0,-1 0 0 0 0,0 0 0 0 0,1 0 0 0 0,0 0 0 0 0,0 0 0 0 0,0 0 0 0 0,0 0 0 0 0,1 0 0 0 0,-1-1 0 0 0,2 2-35 0 0,5 18 35 0 0,5 9-587 0 0,-12-30-157 0 0,0 0 0 0 0,1 0 0 0 0,-1 0 0 0 0,1-1 0 0 0,-1 1 0 0 0,1 0 0 0 0,-1-1 0 0 0,2 1 709 0 0,13 8-6746 0 0</inkml:trace>
  <inkml:trace contextRef="#ctx0" brushRef="#br0" timeOffset="2600.382">2512 389 6912 0 0,'5'-2'682'0'0,"-15"2"546"0"0,-19 6 2820 0 0,14 0-2285 0 0,0 1 0 0 0,0 0 0 0 0,-1 2-1763 0 0,0 1 432 0 0,1 1 1 0 0,0 0-1 0 0,0 1 1 0 0,-9 10-433 0 0,14-12 11 0 0,0 1 0 0 0,1 0-1 0 0,0 1 1 0 0,1 0 0 0 0,0 0 0 0 0,1 0-1 0 0,1 1 1 0 0,0 0 0 0 0,0 1 0 0 0,1-1-1 0 0,0 4-10 0 0,3-10 53 0 0,1-2 7 0 0,0 0 0 0 0,0 0 0 0 0,0 0 0 0 0,0 0-1 0 0,1 0-59 0 0,0-4 96 0 0,0-1-5 0 0,0 0-22 0 0,1 1-47 0 0,0-1-1 0 0,0 1 0 0 0,0-1 1 0 0,-1 0-1 0 0,1 0 0 0 0,0 1 1 0 0,0-1-1 0 0,0 0 0 0 0,0 0 1 0 0,0 0-1 0 0,0 0 0 0 0,0 0-21 0 0,3-1 26 0 0,0 0 0 0 0,0-1 0 0 0,-1 0 0 0 0,1 0 0 0 0,0 0 0 0 0,-1 0 0 0 0,0 0 0 0 0,1-1 0 0 0,-1 1 0 0 0,0-1 0 0 0,-1 0 0 0 0,1 0 0 0 0,0 0 0 0 0,1-3-26 0 0,5-8 88 0 0,-2 1-1 0 0,1-1 0 0 0,1-6-87 0 0,9-16-26 0 0,-11 23 26 0 0,-5 8 0 0 0,0 0 0 0 0,1 1 0 0 0,0-1 0 0 0,0 1 0 0 0,0-1 0 0 0,0 1 0 0 0,1 0 0 0 0,0 0 0 0 0,0 0 0 0 0,2-1 0 0 0,-4 4 0 0 0,0 0 0 0 0,0 1 0 0 0,0-1 0 0 0,0 1 0 0 0,0 0 0 0 0,0 0 0 0 0,0 0 0 0 0,0 0 0 0 0,0 0 0 0 0,0 0 0 0 0,0 0 0 0 0,0 0 0 0 0,0 1 0 0 0,0-1 0 0 0,0 1 0 0 0,0 0 0 0 0,0-1 0 0 0,-1 1 0 0 0,1 0 0 0 0,0 0 0 0 0,0 0 0 0 0,-1 0 0 0 0,1 1 0 0 0,0-1 0 0 0,25 47 931 0 0,-23-41-695 0 0,0 0 0 0 0,0 0 0 0 0,0 1 0 0 0,-1 0-236 0 0,15 27-484 0 0,-7-19 309 0 0,-5-6 428 0 0,0 0 0 0 0,1-1 0 0 0,2 2-253 0 0,1 6-113 0 0,-9-15-21 0 0,-1-2 38 0 0,2 0 140 0 0,0-1 0 0 0,-1 1 0 0 0,1-1 0 0 0,0 0 0 0 0,0 1 0 0 0,-1-1 0 0 0,1 0 0 0 0,1-1-44 0 0,1-7 1 0 0,-1 1 0 0 0,0-1-1 0 0,0 0 1 0 0,-1 0 0 0 0,0-2-1 0 0,4-14-1190 0 0,-2 10-594 0 0,1-1 0 0 0,0 2 0 0 0,8-15 1784 0 0,-9 20-352 0 0,2-2-403 0 0,0 1 0 0 0,0-1 0 0 0,6-6 755 0 0,-5 7-264 0 0,-5 7 249 0 0,-1 1 1 0 0,1 0-1 0 0,-1-1 1 0 0,1 1-1 0 0,0 0 1 0 0,0 0-1 0 0,0 0 0 0 0,1 0 1 0 0,-1 1-1 0 0,0-1 1 0 0,2 0 14 0 0,-3 1 316 0 0,-1 1 70 0 0,15 9 1891 0 0,-10-4-1846 0 0,1 0 0 0 0,-1 0-1 0 0,1 1 1 0 0,-1 0 0 0 0,-1 0-1 0 0,1 0 1 0 0,-1 0-1 0 0,1 4-430 0 0,6 12 860 0 0,-1 0-1 0 0,-1 1-859 0 0,3 7 518 0 0,-2 1-52 0 0,-8-24-312 0 0,0 1 1 0 0,1 0-1 0 0,0-1 1 0 0,1 1-155 0 0,0 0 90 0 0,-3-5-46 0 0,0-1 0 0 0,0 0 0 0 0,0 1 0 0 0,1-1 0 0 0,-1 0 0 0 0,1 0 0 0 0,-1 0 0 0 0,1 0 0 0 0,0 0 0 0 0,1 1-44 0 0,-2-2 88 0 0,-1-1-4 0 0,0 0-16 0 0,0 0-4 0 0,0 0 0 0 0,0 0 7 0 0,0 0 28 0 0,2-15 235 0 0,-1-7-70 0 0,-6-25-6 0 0,1-38-258 0 0,5 83-1 0 0,-1-1 1 0 0,1 1 0 0 0,0 0 0 0 0,0-1 0 0 0,0 1 0 0 0,0 0-1 0 0,0 0 1 0 0,0 0 0 0 0,1 0 0 0 0,-1 0 0 0 0,1 0-1 0 0,0 0 1 0 0,-1 0 0 0 0,1 1 0 0 0,0-1 0 0 0,0 1 0 0 0,0-1-1 0 0,0 1 1 0 0,0 0 0 0 0,1-1 0 0 0,0 1 0 0 0,1-1 1 0 0,0 0 1 0 0,0 0-1 0 0,0 0 1 0 0,0 1 0 0 0,0-1-1 0 0,0 1 1 0 0,0 0-1 0 0,1 0 1 0 0,-1 1-1 0 0,0-1 1 0 0,1 1-1 0 0,2 0-1 0 0,-2 1 0 0 0,-1 0 0 0 0,0 0 0 0 0,0 1 0 0 0,0-1 0 0 0,0 1 0 0 0,0 0 0 0 0,0 0 0 0 0,0 0 0 0 0,-1 0 0 0 0,1 1 0 0 0,-1-1 0 0 0,3 4 0 0 0,3 3 0 0 0,0 1 0 0 0,0 1 0 0 0,3 5 0 0 0,10 13 0 0 0,-15-20 0 0 0,-1 1 0 0 0,-1-1 0 0 0,0 1 0 0 0,0 0 0 0 0,-1 1 0 0 0,0-1 0 0 0,-1 1 0 0 0,0 0 0 0 0,0 0 0 0 0,-1 3 0 0 0,5 13 0 0 0,-7-26-13 0 0,0-1 0 0 0,0 1 1 0 0,0 0-1 0 0,0-1 0 0 0,0 1 0 0 0,0-1 0 0 0,0 1 0 0 0,0 0 0 0 0,0-1 0 0 0,0 1 0 0 0,0-1 1 0 0,1 1-1 0 0,-1-1 0 0 0,0 1 0 0 0,0-1 0 0 0,1 1 0 0 0,-1-1 0 0 0,0 1 0 0 0,1-1 0 0 0,-1 1 1 0 0,1-1-1 0 0,-1 1 0 0 0,0-1 0 0 0,1 0 0 0 0,-1 1 0 0 0,1-1 0 0 0,-1 0 0 0 0,1 1 1 0 0,-1-1-1 0 0,1 0 0 0 0,0 0 0 0 0,-1 1 0 0 0,1-1 0 0 0,-1 0 0 0 0,1 0 0 0 0,-1 0 0 0 0,1 0 1 0 0,0 0 12 0 0,18-3-1043 0 0,-17 2 874 0 0,1 1-242 0 0,7-3-2930 0 0,0-2-4101 0 0</inkml:trace>
  <inkml:trace contextRef="#ctx0" brushRef="#br0" timeOffset="3142.613">3600 344 14656 0 0,'0'0'670'0'0,"-2"-1"-12"0"0,0 0-538 0 0,-14-5 24 0 0,8 3 6 0 0,1 2 1 0 0,0-1 0 0 0,-1 1-1 0 0,0 0 1 0 0,1 0 0 0 0,-1 1 0 0 0,1 0-1 0 0,-1 1 1 0 0,0 0 0 0 0,1 0-1 0 0,-1 0 1 0 0,1 1 0 0 0,-1 0 0 0 0,1 1-1 0 0,0-1 1 0 0,0 1 0 0 0,0 1-1 0 0,1-1 1 0 0,-1 1 0 0 0,1 0 0 0 0,-1 1-1 0 0,1 0 1 0 0,-1 1-151 0 0,0 0 162 0 0,0 0 1 0 0,0-1-1 0 0,0 0 1 0 0,-3 0-163 0 0,3-1 144 0 0,-1 1 0 0 0,1 0-1 0 0,0 1 1 0 0,-5 4-144 0 0,-9 10 249 0 0,15-15-222 0 0,0 0 0 0 0,0 0-1 0 0,1 1 1 0 0,-1 0 0 0 0,2 0-1 0 0,-1 1 1 0 0,1-1 0 0 0,-1 1 0 0 0,2 0-1 0 0,-2 2-26 0 0,-1 6 0 0 0,5-13 0 0 0,0 0 0 0 0,0 0 0 0 0,0 0 0 0 0,0 0 0 0 0,0 0 0 0 0,1 0 0 0 0,-1 0 0 0 0,1 0 0 0 0,0 0 0 0 0,-1 0 0 0 0,1 1 0 0 0,0-1 0 0 0,0 0 0 0 0,0 0 0 0 0,1 0 0 0 0,-1 1 0 0 0,0-2 0 0 0,1 2 0 0 0,-1 0 0 0 0,0-1 0 0 0,1 1 0 0 0,0 0 0 0 0,0-1 0 0 0,0 1 0 0 0,0-1 0 0 0,0 1 0 0 0,0-1 0 0 0,0 0 0 0 0,1 1 0 0 0,0-1 0 0 0,-1 0 0 0 0,1 0 0 0 0,0 0 0 0 0,0 0 0 0 0,2 1 0 0 0,6 4 29 0 0,0-1-1 0 0,0 0 0 0 0,1-1 1 0 0,0-1-1 0 0,0 1 0 0 0,0-2 1 0 0,0 1-1 0 0,5-1-28 0 0,5 1 201 0 0,1-1 1 0 0,0-1-1 0 0,0-1 0 0 0,0-1 1 0 0,0 0-1 0 0,-1-2 0 0 0,21-4-201 0 0,-21 2-182 0 0,-10 3 14 0 0,-1-1 1 0 0,0 0-1 0 0,0-1 1 0 0,0 0-1 0 0,1-1 168 0 0,13-9-126 0 0,-1-1-1 0 0,0-1 0 0 0,-1-1 0 0 0,15-15 127 0 0,-27 23-5 0 0,7-10 4 0 0,-15 15 4 0 0,0 1 0 0 0,1-1 0 0 0,-1 1-1 0 0,0-1 1 0 0,1 1 0 0 0,0 0 0 0 0,-1 0 0 0 0,2 0-3 0 0,4-3 1 0 0,-2 2 82 0 0,0 1 0 0 0,-1-2 0 0 0,0 1 0 0 0,0-1 0 0 0,0 0 0 0 0,3-3-83 0 0,-7 6 14 0 0,0 1 0 0 0,-1-1 0 0 0,1 0 0 0 0,-1 1 0 0 0,1-1 0 0 0,-1 0 0 0 0,0 0 0 0 0,1 0 0 0 0,-1 0 0 0 0,1 1 0 0 0,-1-1 0 0 0,0 0 0 0 0,0 0 0 0 0,0 0 0 0 0,0 0 0 0 0,0 0 0 0 0,1 0 0 0 0,-1 0 0 0 0,-1 0 0 0 0,1 0-14 0 0,0 0 6 0 0,-1 0 0 0 0,1 0 0 0 0,-1-1 0 0 0,0 1 0 0 0,1 0-1 0 0,-1 0 1 0 0,0 0 0 0 0,0 0 0 0 0,0-1 0 0 0,0 1 0 0 0,0 0 0 0 0,0 1 0 0 0,0-1 0 0 0,0 0 0 0 0,0 0 0 0 0,0 0 0 0 0,-1 0-6 0 0,-23-8 64 0 0,23 8-61 0 0,1 0 1 0 0,-1 1 0 0 0,1-1-1 0 0,-1 1 1 0 0,1-1 0 0 0,-1 1-1 0 0,0-1 1 0 0,1 1 0 0 0,-1 0-1 0 0,0 0 1 0 0,1 0 0 0 0,-1 0-1 0 0,0 0 1 0 0,1 0 0 0 0,-1 1-1 0 0,0-1 1 0 0,1 0 0 0 0,-1 1-1 0 0,1-1 1 0 0,-1 1-4 0 0,-5 1 1 0 0,4-1-1 0 0,-1 0 0 0 0,1-1 0 0 0,0 1 0 0 0,0 0 0 0 0,0 1 0 0 0,0-1 0 0 0,0 0 0 0 0,0 1 0 0 0,0 0 0 0 0,1 0 0 0 0,-1 0 0 0 0,0 0 0 0 0,1 0 0 0 0,0 0 0 0 0,-1 1 0 0 0,1-1 0 0 0,0 1 0 0 0,0-1 0 0 0,1 1 0 0 0,-1 0 0 0 0,0 0 0 0 0,1 0 0 0 0,0 0 0 0 0,-1 0 0 0 0,1 0 0 0 0,0 0 0 0 0,1 0 0 0 0,-1 1 0 0 0,1-1 0 0 0,-1 2 0 0 0,-5 12-1 0 0,5-15 3 0 0,0-1 0 0 0,0 0 0 0 0,1 0 1 0 0,-1 0-1 0 0,1 1 0 0 0,-1-1 1 0 0,1 0-1 0 0,0 0 0 0 0,-1 1 1 0 0,1-1-1 0 0,0 1 0 0 0,0-1 0 0 0,0 0 1 0 0,0 1-1 0 0,0-1 0 0 0,0 0 1 0 0,0 1-3 0 0,1 0 14 0 0,1 8 193 0 0,-1 1-1 0 0,1 0 1 0 0,-1 5-207 0 0,-1-12 22 0 0,0 0-1 0 0,1-1 0 0 0,0 1 1 0 0,0 0-1 0 0,0-1 0 0 0,0 1 1 0 0,1-1-1 0 0,0 1 0 0 0,-1-1 1 0 0,1 0-1 0 0,0 1-21 0 0,1-1-2 0 0,-1 1 1 0 0,0 0-1 0 0,0 0 1 0 0,-1 0-1 0 0,1 0 1 0 0,-1 0-1 0 0,1 4 2 0 0,-2-6 0 0 0,1 1 0 0 0,-1-1 0 0 0,1 0 0 0 0,-1 1 0 0 0,1-1 0 0 0,0 0 0 0 0,0 0 0 0 0,0 0 0 0 0,0 0 0 0 0,1 0 0 0 0,-1 0 0 0 0,0 0 0 0 0,1 0 0 0 0,0 0 0 0 0,-1 0 0 0 0,1-1 0 0 0,0 1 0 0 0,0-1 0 0 0,0 1 0 0 0,0-1 0 0 0,0 0 0 0 0,0 0 0 0 0,0 0 0 0 0,0 0 0 0 0,0 0 0 0 0,2 0 0 0 0,13 7 0 0 0,-9-4-5 0 0,-1-1 0 0 0,1 0-1 0 0,-1 0 1 0 0,8 0 5 0 0,-7-1-96 0 0,-1-1 0 0 0,1 0 0 0 0,0-1 0 0 0,0 1 0 0 0,0-2 1 0 0,-1 1-1 0 0,5-1 96 0 0,56-12-2592 0 0,-48 8 1571 0 0,17-3-410 0 0</inkml:trace>
  <inkml:trace contextRef="#ctx0" brushRef="#br1" timeOffset="32863.053">160 207 9216 0 0,'-1'-6'1069'0'0,"2"6"-589"0"0,-3-1 7858 0 0,-3 5-6603 0 0,-2 8-1910 0 0,-6 68 1279 0 0,4-33-592 0 0,-2 48-512 0 0,0 12 0 0 0,-14 59 0 0 0,19-132 0 0 0,-5 16 48 0 0,7-35-3 0 0,0 1 1 0 0,2-1 0 0 0,-1 1 0 0 0,2 0-1 0 0,0 5-45 0 0,1-20-72 0 0,0-1-145 0 0,0 0-51 0 0,0 0-11 0 0,0 0-62 0 0,10-9-2463 0 0,-4-1-1849 0 0,-2-4-1356 0 0</inkml:trace>
  <inkml:trace contextRef="#ctx0" brushRef="#br1" timeOffset="33477.291">172 150 9216 0 0,'0'-6'214'0'0,"0"-1"0"0"0,1 1 1 0 0,0 0-1 0 0,0 0 0 0 0,0-1 1 0 0,1 1-1 0 0,0 0 0 0 0,0 0-214 0 0,0 2 161 0 0,-1 1-1 0 0,1 0 0 0 0,0-1 1 0 0,0 1-1 0 0,0 0 1 0 0,0 0-1 0 0,1 1 0 0 0,-1-1 1 0 0,1 0-1 0 0,0 1 0 0 0,0-1 1 0 0,0 1-1 0 0,0 0 1 0 0,1-1-161 0 0,14-8 580 0 0,-12 7-331 0 0,0 1-1 0 0,-1 0 1 0 0,1 0 0 0 0,1 0-1 0 0,-1 0 1 0 0,1 1-249 0 0,16-6 649 0 0,-18 6-559 0 0,1 0 0 0 0,-1 1 0 0 0,0-1 0 0 0,0 1 1 0 0,0 0-1 0 0,1 1 0 0 0,-1-1 0 0 0,1 1 0 0 0,-1 0 1 0 0,0 0-1 0 0,2 1-90 0 0,32 4 619 0 0,-25-3-426 0 0,0 0 0 0 0,-1 1-1 0 0,1 0 1 0 0,-1 1-1 0 0,5 2-192 0 0,-11-3 58 0 0,-1 0-1 0 0,0 0 0 0 0,0 0 1 0 0,0 1-1 0 0,0 0 0 0 0,0 0 1 0 0,2 3-58 0 0,-6-4 22 0 0,1 0 1 0 0,-1-1 0 0 0,1 1 0 0 0,-1 0 0 0 0,0 0 0 0 0,0 0 0 0 0,0 1-1 0 0,-1-1 1 0 0,1 0 0 0 0,-1 1 0 0 0,0-1 0 0 0,0 1 0 0 0,0-1 0 0 0,0 1-1 0 0,0 1-22 0 0,1 10 128 0 0,-1-12-90 0 0,0 0 0 0 0,-1 0 0 0 0,1 0-1 0 0,-1 0 1 0 0,0 0 0 0 0,0 0-1 0 0,0 0-37 0 0,-1 5 73 0 0,-1 0 0 0 0,1 0 0 0 0,-1 0 0 0 0,-1 0 0 0 0,1 0 0 0 0,-1-1 0 0 0,-1 1 0 0 0,1-1 0 0 0,-1 0 0 0 0,-1 0 0 0 0,1 0 0 0 0,-1-1 0 0 0,0 1 0 0 0,-4 2-73 0 0,-19 21 134 0 0,18-18-99 0 0,0-1 1 0 0,-1 0 0 0 0,0 0-1 0 0,-1-1 1 0 0,0-1-1 0 0,0 0 1 0 0,-1-1-1 0 0,-2 1-35 0 0,-5 0 24 0 0,-13 7 22 0 0,-26 8-46 0 0,47-20-8 0 0,0 0 1 0 0,-1-1-1 0 0,0-1 0 0 0,0 0 1 0 0,0 0-1 0 0,-9-1 8 0 0,12-1 13 0 0,-16 0-40 0 0,25 0 41 0 0,-1 0-1 0 0,1 0 1 0 0,-1 0-1 0 0,1 0 0 0 0,-1-1 1 0 0,1 1-1 0 0,0-1 0 0 0,-1 1 1 0 0,1-1-1 0 0,-1 1 1 0 0,1-1-1 0 0,0 0 0 0 0,-1 0-13 0 0,1 1 42 0 0,1 0-93 0 0,4 6-28 0 0,18 20 34 0 0,-16-21 45 0 0,-1 0-1 0 0,0 1 0 0 0,-1 0 0 0 0,4 5 1 0 0,-7-9 17 0 0,1 0 0 0 0,-1 0 0 0 0,1 0 0 0 0,-1 0-1 0 0,1 0 1 0 0,0 0 0 0 0,2 1-17 0 0,-3-2 17 0 0,1 1 1 0 0,0 0 0 0 0,0-1-1 0 0,-1 1 1 0 0,1 0 0 0 0,-1 0-1 0 0,1 0 1 0 0,-1 0-1 0 0,0 1-17 0 0,10 19 332 0 0,1 0 0 0 0,1-1 0 0 0,5 6-332 0 0,-6-10 192 0 0,4 5 165 0 0,1 0 1 0 0,3 1-358 0 0,-10-14 231 0 0,0 0-1 0 0,1-1 1 0 0,5 3-231 0 0,10 9 127 0 0,-18-13-97 0 0,1-1 0 0 0,-1 0 1 0 0,1 0-1 0 0,1-1 0 0 0,-1 0 1 0 0,1 0-1 0 0,-1-1 0 0 0,4 1-30 0 0,23 7 20 0 0,-23-6-68 0 0,1-1-1 0 0,0-1 1 0 0,8 1 48 0 0,-2-1-2475 0 0,-8-2-1825 0 0,4 1-3191 0 0</inkml:trace>
  <inkml:trace contextRef="#ctx0" brushRef="#br1" timeOffset="36935.824">637 766 8752 0 0,'0'0'398'0'0,"0"0"-3"0"0,0 0-204 0 0,0 0 70 0 0,0 0 56 0 0,0 0 17 0 0,2 9 1025 0 0,0-2 2490 0 0,-1-7-3784 0 0,0 1 0 0 0,0 0 1 0 0,0-1-1 0 0,0 0 1 0 0,0 1-1 0 0,0-1 0 0 0,0 1 1 0 0,0-1-1 0 0,0 0 1 0 0,0 0-1 0 0,0 1 1 0 0,0-1-1 0 0,0 0 0 0 0,0 0 1 0 0,0 0-1 0 0,0 0 1 0 0,0-1-1 0 0,0 1 1 0 0,0 0-1 0 0,0 0 0 0 0,0-1 1 0 0,0 1-1 0 0,0 0 1 0 0,0-1-1 0 0,1 1-65 0 0,27-19 945 0 0,-7 5-731 0 0,-17 11-175 0 0,1 0 0 0 0,-1 0 0 0 0,1-1 0 0 0,-1 0 1 0 0,-1 0-1 0 0,1 0 0 0 0,0 0 0 0 0,3-5-39 0 0,2-5 104 0 0,0 0 1 0 0,4-8-105 0 0,7-10 78 0 0,-18 25-12 0 0,0 0-1 0 0,0 0 0 0 0,-1 0 1 0 0,1 0-1 0 0,-2-1 1 0 0,1 1-1 0 0,-1-1 1 0 0,0 1-1 0 0,-1-1 1 0 0,1-5-66 0 0,-2 9 16 0 0,1 0 0 0 0,0 0 0 0 0,-1 0-1 0 0,0 0 1 0 0,0 0 0 0 0,0 0 0 0 0,-1 0 0 0 0,1 1 0 0 0,-1-1 0 0 0,0 0 0 0 0,0 1 0 0 0,0-1 0 0 0,-1 1 0 0 0,1 0 0 0 0,-1 0 0 0 0,1 0-1 0 0,-1 0 1 0 0,-2-1-16 0 0,3 3 31 0 0,0 1 0 0 0,0-1 1 0 0,0 1-1 0 0,0-1 0 0 0,0 1 0 0 0,0 0 0 0 0,0-1 0 0 0,0 1 0 0 0,0 1 0 0 0,-1-1 0 0 0,1 0 0 0 0,0 0 0 0 0,0 1 0 0 0,0-1 0 0 0,0 1 0 0 0,0 0 0 0 0,0-1 0 0 0,0 1 0 0 0,0 0 0 0 0,0 0 0 0 0,0 0 1 0 0,1 0-1 0 0,-2 1-31 0 0,-4 3 15 0 0,0 0 1 0 0,1 0-1 0 0,-1 0 1 0 0,1 1-1 0 0,0 0-15 0 0,-8 10 48 0 0,2-4-37 0 0,0 0 0 0 0,2 1 1 0 0,-1 1-1 0 0,2-1 0 0 0,-6 12-11 0 0,7-11 334 0 0,0 0-1 0 0,-5 5-333 0 0,7-12 86 0 0,1 1 0 0 0,0 1-1 0 0,0-1 1 0 0,1 1 0 0 0,0-1 0 0 0,0 1 0 0 0,1 0 0 0 0,0 3-86 0 0,-1 1 180 0 0,3-12-172 0 0,1 0 1 0 0,-1 0-1 0 0,1 0 0 0 0,0 0 0 0 0,-1 0 0 0 0,1 0 0 0 0,0 0 0 0 0,0 0 0 0 0,0 0 0 0 0,0 0 0 0 0,0 0 0 0 0,0 0 0 0 0,0 0 0 0 0,0 0 0 0 0,0 0 0 0 0,0 0 1 0 0,0 0-1 0 0,1 0 0 0 0,-1 0 0 0 0,0 0 0 0 0,1 0 0 0 0,-1-1 0 0 0,1 1 0 0 0,-1 0 0 0 0,1 0 0 0 0,0 0 0 0 0,-1 0 0 0 0,1-1 0 0 0,0 2-8 0 0,3 1 9 0 0,0 1-1 0 0,0-1 1 0 0,0 0-1 0 0,0 0 1 0 0,1 0-1 0 0,0-1 0 0 0,-1 0 1 0 0,1 0-1 0 0,0 0 1 0 0,0 0-1 0 0,0-1 1 0 0,0 1-1 0 0,0-1 1 0 0,0-1-1 0 0,5 1-8 0 0,14 1 35 0 0,-1-2-1 0 0,22-1-34 0 0,-44 1 2 0 0,50-3 35 0 0,-1-3 0 0 0,7-2-37 0 0,40-9-1805 0 0,-66 9-5845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9:28.86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224 111 13824 0 0,'-28'-3'314'0'0,"28"3"-296"0"0,0 0 0 0 0,0 0 0 0 0,0 0 0 0 0,0 0 0 0 0,0 0-1 0 0,0 0 1 0 0,0 0 0 0 0,0 0 0 0 0,0 0 0 0 0,0 0 0 0 0,0 0-1 0 0,0-1 1 0 0,1 1 0 0 0,-1 0 0 0 0,0 0 0 0 0,0 0 0 0 0,0 0 0 0 0,0 0-1 0 0,0 0 1 0 0,0 0 0 0 0,0 0 0 0 0,0 0 0 0 0,0 0 0 0 0,0 0 0 0 0,0-1-1 0 0,0 1 1 0 0,0 0 0 0 0,0 0 0 0 0,0 0 0 0 0,0 0 0 0 0,0 0 0 0 0,0 0-1 0 0,0 0 1 0 0,0 0 0 0 0,0 0 0 0 0,0 0 0 0 0,0-1 0 0 0,0 1 0 0 0,0 0-1 0 0,0 0 1 0 0,0 0 0 0 0,0 0 0 0 0,0 0 0 0 0,0 0 0 0 0,0 0 0 0 0,-1 0-1 0 0,1 0 1 0 0,0 0 0 0 0,0 0 0 0 0,0 0 0 0 0,0 0 0 0 0,0-1-1 0 0,0 1 1 0 0,0 0 0 0 0,0 0 0 0 0,0 0 0 0 0,0 0 0 0 0,0 0-18 0 0,9-3 150 0 0,-4 3-210 0 0,26 2 437 0 0,-29-2-218 0 0,0 0-1 0 0,-1 1 1 0 0,1-1-1 0 0,0 1 1 0 0,-1-1-1 0 0,1 1 1 0 0,-1 0-1 0 0,1-1 1 0 0,-1 1-1 0 0,1 0 0 0 0,-1 0 1 0 0,1 0-1 0 0,-1 0 1 0 0,0 0-1 0 0,1 1 1 0 0,-1-1-159 0 0,2 3 264 0 0,-1 0 1 0 0,1 1-1 0 0,-1-1 1 0 0,0 0-1 0 0,-1 1 1 0 0,1-1-1 0 0,-1 1 1 0 0,0 0-1 0 0,0-1 1 0 0,0 1-1 0 0,0 2-264 0 0,0 10 444 0 0,-1 0-1 0 0,-2 11-443 0 0,0 10 349 0 0,-1 174 872 0 0,3-185-1117 0 0,3 24-104 0 0,-2-44-171 0 0,0 0 0 0 0,1 1 0 0 0,-1-1 0 0 0,1 0 0 0 0,1 0 0 0 0,-1 0-1 0 0,1-1 1 0 0,1 1 0 0 0,0 1 171 0 0,0-2-1396 0 0,3-1-68 0 0</inkml:trace>
  <inkml:trace contextRef="#ctx0" brushRef="#br0" timeOffset="244.706">520 538 10136 0 0,'0'0'464'0'0,"0"0"-10"0"0,-7 6-276 0 0,-3 5 1752 0 0,9-10-1556 0 0,0 1-1 0 0,0-1 1 0 0,0 1-1 0 0,0-1 1 0 0,0 0 0 0 0,0 0-1 0 0,-1 1 1 0 0,1-1 0 0 0,-1 0-1 0 0,1 0-373 0 0,-43 21 3678 0 0,-25 5-2535 0 0,44-17-665 0 0,-6 2-238 0 0,0-2 1 0 0,0-1 0 0 0,-1-1 0 0 0,0-2 0 0 0,-14 0-241 0 0,-5-4-825 0 0,20-4-2540 0 0,20-1-3694 0 0</inkml:trace>
  <inkml:trace contextRef="#ctx0" brushRef="#br0" timeOffset="521.622">571 116 17335 0 0,'-6'-4'163'0'0,"-1"-1"-1"0"0,1 1 1 0 0,-1 1-1 0 0,0-1 1 0 0,1 1-1 0 0,-1 1 1 0 0,-1-1-1 0 0,1 1 0 0 0,0 0 1 0 0,-1 1-1 0 0,1 0 1 0 0,-3 0-163 0 0,-29 0 489 0 0,0 2 1 0 0,0 2-1 0 0,0 2 0 0 0,-2 2-489 0 0,-46 5 229 0 0,28-1-229 0 0,16-1 0 0 0,42-10-22 0 0,-1 0 0 0 0,0 0 0 0 0,1 1 0 0 0,-1-1-1 0 0,0 1 1 0 0,1 0 0 0 0,-1 0 0 0 0,1-1 0 0 0,-1 1-1 0 0,0 1 23 0 0,1-2 11 0 0,1 1 0 0 0,-1-1 0 0 0,1 1 0 0 0,-1-1 0 0 0,1 1 0 0 0,0-1 0 0 0,-1 0 0 0 0,1 1 0 0 0,0 0 0 0 0,-1-1 0 0 0,1 1 0 0 0,0-1 0 0 0,0 1 0 0 0,-1-1 0 0 0,1 1 0 0 0,0 0 0 0 0,0-1 0 0 0,0 1 0 0 0,0-1 0 0 0,0 1-11 0 0,0 0-91 0 0,0 0 0 0 0,0 0 0 0 0,0-1 0 0 0,1 1 0 0 0,-1 0 0 0 0,0-1 0 0 0,0 1 0 0 0,1 0 0 0 0,-1-1 0 0 0,1 1 0 0 0,-1-1 0 0 0,0 1 0 0 0,1 0 0 0 0,-1-1 0 0 0,1 1 0 0 0,-1-1 0 0 0,1 1 91 0 0,1 0-613 0 0,-1 0 0 0 0,1 0-1 0 0,-1 0 1 0 0,1 0 0 0 0,-1 0-1 0 0,1-1 1 0 0,0 1 0 0 0,-1-1-1 0 0,3 1 614 0 0,9 3-6202 0 0</inkml:trace>
  <inkml:trace contextRef="#ctx0" brushRef="#br0" timeOffset="1119.52">907 239 9672 0 0,'-1'1'440'0'0,"0"-1"-423"0"0,-9 3 84 0 0,1 1-1 0 0,0 0 0 0 0,-1 1 1 0 0,2 0-1 0 0,-1 1 0 0 0,0-1 1 0 0,-2 5-101 0 0,-136 120 6305 0 0,137-122-6002 0 0,2 1 0 0 0,-1-1 0 0 0,1 1 0 0 0,0 1 0 0 0,-3 6-303 0 0,8-11 60 0 0,0-1-1 0 0,1 1 1 0 0,-1 0 0 0 0,1-1 0 0 0,1 1 0 0 0,-1 0 0 0 0,1 1 0 0 0,-1-1 0 0 0,2 0 0 0 0,-1 0-1 0 0,0 0 1 0 0,1 1 0 0 0,0-1 0 0 0,0 1-60 0 0,1-3 108 0 0,0 0 1 0 0,0 1-1 0 0,0-1 1 0 0,0 0-1 0 0,0 0 0 0 0,0 0 1 0 0,1 0-1 0 0,0 0 1 0 0,-1 0-1 0 0,1 0 0 0 0,0-1 1 0 0,1 1-1 0 0,-1-1 1 0 0,0 1-1 0 0,2 0-108 0 0,-2-1-4 0 0,0 0 1 0 0,0-1-1 0 0,0 1 1 0 0,0 0-1 0 0,1-1 0 0 0,-1 0 1 0 0,0 1-1 0 0,1-1 0 0 0,-1 0 1 0 0,1-1-1 0 0,0 1 1 0 0,-1 0-1 0 0,1-1 0 0 0,-1 1 1 0 0,1-1-1 0 0,0 0 1 0 0,-1 0-1 0 0,1 0 0 0 0,1 0 4 0 0,1-1 24 0 0,0-1-1 0 0,1 0 1 0 0,-1 0-1 0 0,-1 0 1 0 0,1 0-1 0 0,0-1 1 0 0,-1 0-1 0 0,1 0 1 0 0,-1 0-1 0 0,0-1 0 0 0,0 1 1 0 0,0-1-1 0 0,0 0 1 0 0,-1 0-1 0 0,1 0 1 0 0,-1-1-1 0 0,0 1 1 0 0,0-1-1 0 0,-1 1 1 0 0,1-3-24 0 0,6-12-358 0 0,-2 0 1 0 0,0 0 0 0 0,-1-1-1 0 0,1-13 358 0 0,-3 22-121 0 0,0-1 0 0 0,0 1 0 0 0,1 1-1 0 0,1-1 1 0 0,1-2 121 0 0,9-18-74 0 0,-14 29-23 0 0,-1-1-1 0 0,1 0 0 0 0,0 1 0 0 0,-1-1 1 0 0,1 1-1 0 0,0-1 0 0 0,1 1 0 0 0,-1 0 1 0 0,0 0-1 0 0,1 0 0 0 0,-1 0 0 0 0,1 0 1 0 0,-1 1-1 0 0,1-1 0 0 0,0 1 0 0 0,1-1 98 0 0,-3 2-12 0 0,0-1 1 0 0,1 1-1 0 0,-1-1 0 0 0,1 1 0 0 0,-1 0 0 0 0,1 0 0 0 0,-1 0 0 0 0,1-1 0 0 0,-1 2 1 0 0,1-1-1 0 0,-1 0 0 0 0,0 0 0 0 0,1 0 0 0 0,-1 1 0 0 0,1-1 0 0 0,-1 0 0 0 0,1 1 1 0 0,-1 0-1 0 0,0-1 0 0 0,0 1 0 0 0,1 0 0 0 0,-1 0 0 0 0,0-1 0 0 0,0 1 0 0 0,0 0 1 0 0,0 0-1 0 0,1 0 0 0 0,-2 0 0 0 0,1 1 0 0 0,0-1 0 0 0,0 0 0 0 0,0 0 0 0 0,0 1 12 0 0,4 7 109 0 0,11 16 230 0 0,-1 2 0 0 0,-1 0 0 0 0,-2 0 0 0 0,0 1 0 0 0,5 24-339 0 0,-4-15 522 0 0,-10-31-369 0 0,-1-1-1 0 0,0 0 1 0 0,0 1 0 0 0,-1-1-1 0 0,1 1 1 0 0,-1 0-1 0 0,0-1 1 0 0,-1 1-1 0 0,1 0 1 0 0,-1 0-1 0 0,0 1-152 0 0,0-6 1 0 0,0 0 0 0 0,0 1 0 0 0,0-1 0 0 0,0 1-1 0 0,1-1 1 0 0,-1 0 0 0 0,1 1 0 0 0,-1-1 0 0 0,1 0-1 0 0,0 1 1 0 0,-1-1 0 0 0,1 0 0 0 0,0 0 0 0 0,0 0-1 0 0,0 0 1 0 0,0 0 0 0 0,0 0 0 0 0,0 0 0 0 0,0 0-1 0 0,0 0 0 0 0,3 3-1 0 0,-5-3 2 0 0,-2-2 47 0 0,1 1 0 0 0,0-1 0 0 0,0 1 0 0 0,1-1 0 0 0,-1 0 0 0 0,0 0 0 0 0,0 0 0 0 0,0 0 0 0 0,0 0 0 0 0,1 0 0 0 0,-1-1 0 0 0,1 1 0 0 0,-1 0 0 0 0,1-1 0 0 0,-1 1 0 0 0,1-1 0 0 0,0 0-1 0 0,-1 0-47 0 0,-2-3-97 0 0,0-1 0 0 0,1 0-1 0 0,-1 0 1 0 0,1 0-1 0 0,0-1 98 0 0,2 3-127 0 0,-1-1-1 0 0,1 0 1 0 0,0 0-1 0 0,1 0 1 0 0,-1 0-1 0 0,1 0 0 0 0,0 0 1 0 0,0 0-1 0 0,0 1 1 0 0,1-1-1 0 0,0 0 1 0 0,0 0-1 0 0,0 0 0 0 0,0 0 1 0 0,1 1-1 0 0,0-1 1 0 0,0 1-1 0 0,0-1 1 0 0,1 1-1 0 0,-1 0 1 0 0,1 0-1 0 0,2-3 128 0 0,4-5-350 0 0,2 0 1 0 0,-1 1-1 0 0,1 0 1 0 0,1 1-1 0 0,0 0 0 0 0,8-5 350 0 0,-14 11-17 0 0,0 1 0 0 0,0-1 0 0 0,1 1 0 0 0,3-1 17 0 0,-8 3 63 0 0,1 0 0 0 0,-1 0 0 0 0,1 0-1 0 0,-1 1 1 0 0,1-1 0 0 0,0 1 0 0 0,-1-1 0 0 0,1 1-1 0 0,0 0 1 0 0,-1 0 0 0 0,1 0 0 0 0,0 1-1 0 0,0-1-62 0 0,0 3 177 0 0,0-1-1 0 0,0 1 1 0 0,0 0-1 0 0,0 0 1 0 0,0 0-1 0 0,-1 0 1 0 0,1 1-1 0 0,-1-1 1 0 0,0 1-1 0 0,0 0 0 0 0,0 0-176 0 0,1 1 198 0 0,6 12 499 0 0,-1 0 0 0 0,0 3-697 0 0,12 24 247 0 0,36 67-175 0 0,-46-92 451 0 0,-9-15-561 0 0,0-1-1 0 0,1 0 1 0 0,-1 1-1 0 0,1-1 1 0 0,0 0 0 0 0,0 0-1 0 0,0 0 1 0 0,0 0-1 0 0,1-1 1 0 0,-1 1-1 0 0,2 1 39 0 0,-3-4-5306 0 0,-1 0-1719 0 0</inkml:trace>
  <inkml:trace contextRef="#ctx0" brushRef="#br0" timeOffset="1418.547">1503 362 19351 0 0,'10'6'163'0'0,"-8"-5"-98"0"0,0 1 0 0 0,0-1-1 0 0,1 0 1 0 0,-1 0 0 0 0,0-1 0 0 0,0 1 0 0 0,1 0-1 0 0,-1-1 1 0 0,0 1 0 0 0,0-1 0 0 0,1 0-1 0 0,-1 0-64 0 0,0 0 534 0 0,3 12 112 0 0,27 105 1812 0 0,-22-73-853 0 0,-9-41-1578 0 0,-1 0 0 0 0,1 0-1 0 0,-1 0 1 0 0,1 0 0 0 0,0 0 0 0 0,0 0 0 0 0,0-1-1 0 0,1 1 1 0 0,-1 0 0 0 0,1-1 0 0 0,-1 1 0 0 0,1-1 0 0 0,0 0-1 0 0,0 1 1 0 0,0-1 0 0 0,1 1-27 0 0,10 11 1044 0 0,-13-13-1284 0 0,3 2 991 0 0,-2-2-4474 0 0,2-6 2703 0 0</inkml:trace>
  <inkml:trace contextRef="#ctx0" brushRef="#br0" timeOffset="1737.85">1627 180 17503 0 0,'0'0'399'0'0,"0"0"60"0"0,0 0-438 0 0,0 0 0 0 0,0 0 0 0 0,0 0 0 0 0,0 0 0 0 0,0 1 0 0 0,0-1-1 0 0,0 0 1 0 0,0 0 0 0 0,0 0 0 0 0,0 1 0 0 0,0-1 0 0 0,0 0 0 0 0,0 0 0 0 0,0 0 0 0 0,0 0 0 0 0,-1 1 0 0 0,1-1 0 0 0,0 0 0 0 0,0 0 0 0 0,0 0 0 0 0,0 0 0 0 0,0 1 0 0 0,0-1 0 0 0,-1 0 0 0 0,1 0 0 0 0,0 0 0 0 0,0 0 0 0 0,0 0 0 0 0,0 0 0 0 0,-1 0 0 0 0,1 0 0 0 0,0 1-1 0 0,0-1 1 0 0,0 0 0 0 0,0 0 0 0 0,-1 0 0 0 0,1 0 0 0 0,0 0 0 0 0,0 0 0 0 0,0 0 0 0 0,-1 0 0 0 0,1 0 0 0 0,0 0-21 0 0,-13 1 145 0 0,13-1-136 0 0,-4 1-10 0 0,12 5 81 0 0,-7-5 49 0 0,1 0 0 0 0,0-1 0 0 0,0 1 0 0 0,0-1 0 0 0,0 1 0 0 0,0-1 0 0 0,0 0 0 0 0,0 0 0 0 0,0 0-1 0 0,2 0-128 0 0,10 0 590 0 0,-14 0-564 0 0,1 0 0 0 0,-1 0-1 0 0,1 0 1 0 0,-1 0 0 0 0,0 1 0 0 0,1-1-1 0 0,-1 0 1 0 0,0 0 0 0 0,1 0 0 0 0,-1 0-1 0 0,0 0 1 0 0,0 1 0 0 0,1-1 0 0 0,-1 0-1 0 0,0 0 1 0 0,1 0 0 0 0,-1 1 0 0 0,0-1 0 0 0,0 0-1 0 0,0 1 1 0 0,1-1 0 0 0,-1 0 0 0 0,0 1-26 0 0,-3 1 1366 0 0,11-1-1295 0 0,0-1-1 0 0,0 1 1 0 0,0-1 0 0 0,0-1 0 0 0,6 0-71 0 0,-8 0 9 0 0,-1 1 0 0 0,1 0 0 0 0,0 1 0 0 0,-1-1 0 0 0,3 1-9 0 0,-3 0-28 0 0,1 0 0 0 0,0-1 1 0 0,0 0-1 0 0,0 0 0 0 0,4-1 28 0 0,33-7-18 0 0,8-4 18 0 0,-10 2 23 0 0,1 3 0 0 0,0 1 0 0 0,0 2 0 0 0,33 1-23 0 0,-73 3 10 0 0,0 0-1 0 0,0 0 1 0 0,0 0-1 0 0,1 0 0 0 0,-1 0 1 0 0,0 1-1 0 0,0-1 1 0 0,0 1-1 0 0,1-1 1 0 0,-1 1-1 0 0,0 0 0 0 0,0 0 1 0 0,0 0-1 0 0,1 1-9 0 0,-3-2-6 0 0,0 0-1 0 0,1 1 1 0 0,-1-1-1 0 0,0 0 1 0 0,0 1 0 0 0,0-1-1 0 0,0 1 1 0 0,0-1-1 0 0,0 0 1 0 0,0 1-1 0 0,0-1 1 0 0,0 1-1 0 0,0-1 1 0 0,0 0-1 0 0,0 1 1 0 0,0-1 0 0 0,0 1-1 0 0,0-1 1 0 0,0 0-1 0 0,0 1 1 0 0,0-1-1 0 0,0 1 1 0 0,-1-1-1 0 0,1 0 1 0 0,0 1-1 0 0,0-1 1 0 0,-1 0-1 0 0,1 1 1 0 0,0-1 0 0 0,0 0-1 0 0,-1 1 1 0 0,1-1 6 0 0,-8 9 60 0 0,-2-1 7 0 0,1-1 0 0 0,-1 0 0 0 0,-1 0 0 0 0,-6 2-67 0 0,10-4-45 0 0,0-1 1 0 0,0 1 0 0 0,1 1-1 0 0,0-1 1 0 0,-1 2 44 0 0,-17 13-92 0 0,-2 1 166 0 0,1 1 1 0 0,0 0-1 0 0,2 2 0 0 0,1 1 0 0 0,0 1 1 0 0,-9 18-75 0 0,30-44-7 0 0,0 1 0 0 0,1 0 1 0 0,-1 0-1 0 0,0 0 0 0 0,1 0 1 0 0,-1 0-1 0 0,1 0 0 0 0,-1 0 1 0 0,1 0-1 0 0,0 0 0 0 0,-1 0 1 0 0,1 0-1 0 0,0 0 0 0 0,0 0 1 0 0,-1 0-1 0 0,1 0 0 0 0,0 0 1 0 0,0 0-1 0 0,0 1 0 0 0,1-1 1 0 0,-1 0-1 0 0,0 0 0 0 0,0 0 1 0 0,1 0-1 0 0,-1 0 0 0 0,0 0 1 0 0,1 0-1 0 0,-1 0 0 0 0,1 0 1 0 0,-1 0-1 0 0,1 0 0 0 0,0 0 1 0 0,-1-1-1 0 0,1 1 0 0 0,0 0 1 0 0,0 0-1 0 0,-1 0 0 0 0,1-1 1 0 0,0 1-1 0 0,0 0 0 0 0,0-1 1 0 0,1 1 6 0 0,5 2 44 0 0,-1 0 0 0 0,1 0-1 0 0,0-1 1 0 0,0 0 0 0 0,1 0 0 0 0,0-1-44 0 0,5 2-167 0 0,57 12-42 0 0,8-1 209 0 0,-58-11 59 0 0,16 2-44 0 0,0-1 1 0 0,1-2-1 0 0,-1-1 0 0 0,5-3-15 0 0,-12 0-6802 0 0,22-5 6802 0 0,-34 4-7290 0 0</inkml:trace>
  <inkml:trace contextRef="#ctx0" brushRef="#br0" timeOffset="2108.124">2623 209 17503 0 0,'-2'0'113'0'0,"-1"-1"0"0"0,0 1 0 0 0,0 0 0 0 0,1 0 0 0 0,-1 0 0 0 0,0 0 0 0 0,0 0 0 0 0,1 1 0 0 0,-1-1 0 0 0,0 1 0 0 0,0 0 0 0 0,1-1 0 0 0,-1 1 0 0 0,1 1 0 0 0,-3 0-113 0 0,-14 4 209 0 0,7-1-133 0 0,-1 0 1 0 0,0 1-1 0 0,1 0 0 0 0,0 1 0 0 0,1 0 0 0 0,0 1 0 0 0,0 0 0 0 0,-2 3-76 0 0,-2 0 271 0 0,0 1-26 0 0,2 0 1 0 0,0 1-1 0 0,0 0 0 0 0,1 1 0 0 0,1 0 0 0 0,0 1 0 0 0,-5 10-245 0 0,8-10 233 0 0,-1 1 0 0 0,2 0-1 0 0,0 0 1 0 0,-4 15-233 0 0,11-30 10 0 0,-1 0 0 0 0,1 0 0 0 0,0 1 0 0 0,-1-1 0 0 0,1 0 1 0 0,0 1-1 0 0,0-1 0 0 0,0 0 0 0 0,0 0 0 0 0,0 1 0 0 0,0-1 0 0 0,0 0 0 0 0,1 0 0 0 0,-1 1 0 0 0,0-1 0 0 0,1 0 1 0 0,-1 0-1 0 0,1 1 0 0 0,-1-1 0 0 0,1 0 0 0 0,-1 0 0 0 0,1 0 0 0 0,0 0 0 0 0,0 0 0 0 0,0 0 0 0 0,-1 0 0 0 0,1 0 1 0 0,0 0-1 0 0,0 0 0 0 0,0-1 0 0 0,0 1 0 0 0,0 0 0 0 0,1-1 0 0 0,-1 1 0 0 0,0 0 0 0 0,0-1 0 0 0,0 0 0 0 0,1 1 1 0 0,-1-1-1 0 0,0 0 0 0 0,0 1 0 0 0,1-1 0 0 0,-1 0 0 0 0,0 0 0 0 0,0 0 0 0 0,1 0 0 0 0,-1 0 0 0 0,0-1 0 0 0,1 1 1 0 0,-1 0-1 0 0,0 0 0 0 0,0-1 0 0 0,1 1 0 0 0,-1-1 0 0 0,0 1 0 0 0,0-1 0 0 0,0 0 0 0 0,0 1-10 0 0,15-11-20 0 0,0 0 0 0 0,-1 0 0 0 0,0-2 0 0 0,-1 0 0 0 0,0 0 0 0 0,-1-1 0 0 0,-1-1 0 0 0,2-4 20 0 0,-9 13-133 0 0,-1 0 0 0 0,1 1 0 0 0,1-1 0 0 0,-1 1 0 0 0,1 0 1 0 0,0 0-1 0 0,0 1 0 0 0,0 0 0 0 0,1 0 0 0 0,-1 0 0 0 0,4-1 133 0 0,-9 5-178 0 0,1 1 53 0 0,0 1 167 0 0,0 0-1 0 0,0 0 1 0 0,0 0 0 0 0,0 0-1 0 0,0 0 1 0 0,0 0 0 0 0,-1 0-1 0 0,1 1 1 0 0,-1-1 0 0 0,0 1-1 0 0,1-1 1 0 0,-1 1-1 0 0,0 0-41 0 0,12 43 397 0 0,-6-20-278 0 0,-2-9 12 0 0,1-1 0 0 0,1 1 0 0 0,0-1 0 0 0,9 14-131 0 0,-13-25 20 0 0,0-1 0 0 0,0 1 0 0 0,1-1-1 0 0,-1 1 1 0 0,1-1 0 0 0,0 0 0 0 0,0 0-1 0 0,0-1 1 0 0,1 1 0 0 0,-1-1 0 0 0,1 0-1 0 0,0 0 1 0 0,0-1 0 0 0,0 1 0 0 0,0-1 0 0 0,1 0-1 0 0,1 0-19 0 0,-5-2 12 0 0,0 1 0 0 0,0-1 0 0 0,0 0 0 0 0,0 0 0 0 0,1 0 0 0 0,-1 0 0 0 0,0-1 1 0 0,0 1-1 0 0,0 0 0 0 0,0-1 0 0 0,0 0 0 0 0,0 1 0 0 0,0-1 0 0 0,0 0 0 0 0,-1 0 0 0 0,1 0-12 0 0,4-3-315 0 0,0 0 1 0 0,-1 0 0 0 0,1-1-1 0 0,-1 0 315 0 0,1 0-977 0 0,4-4-6748 0 0</inkml:trace>
  <inkml:trace contextRef="#ctx0" brushRef="#br0" timeOffset="2417.925">2897 101 7832 0 0,'0'0'602'0'0,"0"2"-395"0"0,-4 11 1464 0 0,2 0 0 0 0,0 1 0 0 0,1-1 0 0 0,0 1-1 0 0,1-1 1 0 0,0 1 0 0 0,2 4-1671 0 0,-1 19-842 0 0,9 91 3746 0 0,-9-87-2038 0 0,0-25-785 0 0,0-1 1 0 0,-1 1 0 0 0,-1-1-1 0 0,-1 5-81 0 0,-1 7 688 0 0,3-23-630 0 0,0 0-1 0 0,0 0 1 0 0,0 0 0 0 0,-1 0 0 0 0,1 0 0 0 0,-1 0 0 0 0,0-1 0 0 0,0 1-1 0 0,-1 0 1 0 0,1 0 0 0 0,-1-1 0 0 0,0 1 0 0 0,0-1 0 0 0,-2 3-58 0 0,3-4 87 0 0,0-1-208 0 0,1-1 1 0 0,-1 1-1 0 0,1 0 1 0 0,-1-1 0 0 0,1 1-1 0 0,-1-1 1 0 0,1 1-1 0 0,-1 0 1 0 0,1-1 0 0 0,-1 1-1 0 0,0-1 1 0 0,1 0-1 0 0,-1 1 1 0 0,0-1-1 0 0,0 1 1 0 0,1-1 0 0 0,-1 0-1 0 0,0 0 1 0 0,0 1-1 0 0,0-1 1 0 0,1 0 0 0 0,-1 0-1 0 0,0 0 1 0 0,0 0-1 0 0,0 0 1 0 0,1 0-1 0 0,-1 0 1 0 0,0 0 0 0 0,0 0-1 0 0,0 0 1 0 0,1-1-1 0 0,-1 1 1 0 0,0 0 0 0 0,0-1-1 0 0,1 1 1 0 0,-1 0 120 0 0,-10-5-1523 0 0,2-3-12 0 0</inkml:trace>
  <inkml:trace contextRef="#ctx0" brushRef="#br0" timeOffset="2676.067">2799 305 13824 0 0,'0'0'314'0'0,"0"0"46"0"0,0 0 22 0 0,2 0-50 0 0,2-2-262 0 0,0 1 1 0 0,0 0 0 0 0,0 1-1 0 0,1-1 1 0 0,-1 1 0 0 0,0 0-1 0 0,1 0 1 0 0,-1 0 0 0 0,0 1-1 0 0,4 0-70 0 0,45 13 2046 0 0,-26-7-1195 0 0,-16-3-409 0 0,-1 0 0 0 0,1 0 0 0 0,0 1 0 0 0,-1 1 0 0 0,1 0-442 0 0,22 12 446 0 0,-23-14-378 0 0,1-1 0 0 0,-1 0 0 0 0,0 0-1 0 0,6-1-67 0 0,15 5 107 0 0,-8-2-317 0 0,-10 2 93 0 0,-12-3 130 0 0,-2-3-21 0 0,3 3 105 0 0,-1 0-1 0 0,0-1 1 0 0,0 1-1 0 0,0 0 1 0 0,-1 0-1 0 0,1-1 1 0 0,-1 1-1 0 0,0 0 1 0 0,0 0-1 0 0,-1 3-96 0 0,0 3 423 0 0,-1 1 0 0 0,-1 0 0 0 0,0 0-423 0 0,-8 34 838 0 0,7-26-421 0 0,3-15-354 0 0,0 0-1 0 0,0 0 0 0 0,1 0 0 0 0,-1 0 1 0 0,1-1-1 0 0,0 1 0 0 0,0 0 0 0 0,0 3-62 0 0,1-5 1 0 0,-1 0-1 0 0,1 0 0 0 0,0-1 1 0 0,-1 1-1 0 0,1 0 0 0 0,0-1 1 0 0,0 1-1 0 0,0 0 0 0 0,1-1 1 0 0,-1 1-1 0 0,0-1 0 0 0,0 0 1 0 0,1 1-1 0 0,-1-1 0 0 0,1 0 1 0 0,-1 0-1 0 0,1 0 1 0 0,0 0-1 0 0,-1 0 0 0 0,1 0 1 0 0,0 0-1 0 0,1 0 0 0 0,0 0 0 0 0,0-1 0 0 0,0 1 0 0 0,0 0-1 0 0,0-1 1 0 0,0 0 0 0 0,0 1 0 0 0,0-1 0 0 0,0-1 0 0 0,0 1 0 0 0,0 0 0 0 0,0-1 0 0 0,2 0 0 0 0,3-1-533 0 0,-1 0 0 0 0,1 0 1 0 0,-1-1-1 0 0,2-1 533 0 0,2-1-1231 0 0</inkml:trace>
  <inkml:trace contextRef="#ctx0" brushRef="#br0" timeOffset="6539.49">3529 397 11976 0 0,'0'0'266'0'0,"2"0"44"0"0,13-4 314 0 0,-14 4-574 0 0,-1 0 0 0 0,1 0-1 0 0,-1 0 1 0 0,0 0 0 0 0,1-1 0 0 0,-1 1 0 0 0,0 0 0 0 0,0 0 0 0 0,1 0 0 0 0,-1-1 0 0 0,0 1 0 0 0,1 0 0 0 0,-1 0 0 0 0,0-1 0 0 0,0 1 0 0 0,1 0 0 0 0,-1-1 0 0 0,0 1 0 0 0,0 0 0 0 0,0-1 0 0 0,0 1 0 0 0,1 0 0 0 0,-1-1 0 0 0,0 1 0 0 0,0 0 0 0 0,0-1-1 0 0,0 1 1 0 0,0 0 0 0 0,0-1 0 0 0,0 1 0 0 0,0-1 0 0 0,0 1 0 0 0,0 0 0 0 0,0-1 0 0 0,0 1 0 0 0,0 0 0 0 0,0-1 0 0 0,0 1 0 0 0,-1 0 0 0 0,1-1 0 0 0,0 1 0 0 0,0 0 0 0 0,0-1 0 0 0,0 1 0 0 0,-1 0 0 0 0,1-1 0 0 0,0 1 0 0 0,0 0 0 0 0,-1 0 0 0 0,1-1-1 0 0,0 1 1 0 0,-1 0-50 0 0,1-1-131 0 0,-2-1 306 0 0,0 0-1 0 0,0 0 1 0 0,0 0-1 0 0,-1 0 1 0 0,1 0-1 0 0,-1 0 1 0 0,1 1-1 0 0,-1-1 1 0 0,1 1-1 0 0,-1 0 1 0 0,0 0-1 0 0,0 0 1 0 0,1 0-1 0 0,-1 0 1 0 0,0 1-1 0 0,0-1 1 0 0,0 1-1 0 0,0 0 1 0 0,0-1-1 0 0,0 1 1 0 0,0 1-1 0 0,0-1 1 0 0,0 0-1 0 0,-1 1-174 0 0,-1 0 237 0 0,-1 0 0 0 0,1 1 0 0 0,0-1 0 0 0,0 1 0 0 0,0 0 0 0 0,0 1 0 0 0,0-1 0 0 0,0 1 0 0 0,1 0 0 0 0,-1 0 0 0 0,1 0 0 0 0,0 1 0 0 0,-3 2-237 0 0,1 1 0 0 0,0 1 0 0 0,0 0 0 0 0,1 0 0 0 0,0 1 0 0 0,1-1 0 0 0,-1 1-1 0 0,2 1 1 0 0,-1-1 0 0 0,1 0 0 0 0,0 4 0 0 0,2-9 8 0 0,0-1 0 0 0,1 1-1 0 0,0-1 1 0 0,0 1 0 0 0,0-1 0 0 0,0 1-1 0 0,1-1 1 0 0,-1 1 0 0 0,1-1 0 0 0,0 0 0 0 0,0 1-1 0 0,0-1 1 0 0,0 0 0 0 0,1 0 0 0 0,-1 1-1 0 0,1-1 1 0 0,0 0 0 0 0,1 1-8 0 0,2 7 418 0 0,-1-5-388 0 0,7-5-33 0 0,3-2-108 0 0,0-1 0 0 0,0 0 0 0 0,10-4 111 0 0,-18 4 5 0 0,0 0 1 0 0,0-1-1 0 0,0 1 0 0 0,0-1 1 0 0,-1 0-1 0 0,1 0 0 0 0,-1-1 1 0 0,0 0-1 0 0,2-1-5 0 0,0-2 75 0 0,-1 2-40 0 0,0-1 0 0 0,0 1-1 0 0,-1-1 1 0 0,1-1 0 0 0,-2 1 0 0 0,4-6-35 0 0,35-56-151 0 0,-41 63 165 0 0,1-1 0 0 0,-1 1-1 0 0,0 0 1 0 0,0-1-1 0 0,1-4-13 0 0,3-8 50 0 0,-2-6-54 0 0,-4 22 2 0 0,0 0 0 0 0,0 1 0 0 0,0-1 0 0 0,0 0 1 0 0,0 0-1 0 0,1 1 0 0 0,-1-1 0 0 0,0 0 0 0 0,1 1 0 0 0,0-1 1 0 0,-1 0-1 0 0,1 1 0 0 0,0-1 0 0 0,0 1 0 0 0,0-1 0 0 0,0 1 1 0 0,0 0-1 0 0,0-1 0 0 0,0 1 0 0 0,0 0 0 0 0,0 0 0 0 0,1-1 1 0 0,-1 1-1 0 0,1 0 0 0 0,-1 0 0 0 0,1 1 0 0 0,0-2 2 0 0,4 0 6 0 0,-4 0 1 0 0,1 1 1 0 0,-1 0-1 0 0,1 0 1 0 0,-1 0-1 0 0,1 1 0 0 0,0-1 1 0 0,-1 1-1 0 0,1-1 1 0 0,0 1-1 0 0,0 0-7 0 0,17 2 0 0 0,-14 2 0 0 0,-2 0 0 0 0,8 5-72 0 0,-1 0 0 0 0,1 1-1 0 0,-2 0 1 0 0,1 1 0 0 0,-1 0-1 0 0,-1 0 1 0 0,0 1 0 0 0,5 10 72 0 0,-9-13-16 0 0,-1-2 3 0 0,-1-1 1 0 0,0 1 0 0 0,0 0 0 0 0,0 0-1 0 0,-1 1 13 0 0,1-1 0 0 0,-1 0 0 0 0,1 0 0 0 0,1 0 0 0 0,-1 0 0 0 0,5 5 0 0 0,-4-5 0 0 0,0 0 0 0 0,0 0 0 0 0,-1 0 0 0 0,1 2 0 0 0,-4-7 0 0 0,1 1 1 0 0,0-1-1 0 0,-1 1 0 0 0,0 0 0 0 0,0-1 0 0 0,0 1 0 0 0,0 0 0 0 0,0-1 1 0 0,0 1-1 0 0,0-1 0 0 0,-1 1 0 0 0,0 2 0 0 0,-2 9 9 0 0,3-13-4 0 0,0 0 0 0 0,-1 1 0 0 0,1-1 0 0 0,-1 0 0 0 0,1 0 0 0 0,-1 0 0 0 0,1 0 0 0 0,-1 0 0 0 0,0-1 0 0 0,0 1 0 0 0,1 0 0 0 0,-2 0-5 0 0,1 1 4 0 0,1-2 1 0 0,0 0 0 0 0,-1 0 0 0 0,1 1 0 0 0,0-1 0 0 0,-1 0 0 0 0,1 0 0 0 0,-1 0 0 0 0,1 1 0 0 0,-1-1-1 0 0,1 0 1 0 0,-1 0 0 0 0,1 0 0 0 0,-1 0 0 0 0,1 0 0 0 0,0 0 0 0 0,-1 0 0 0 0,1 0 0 0 0,-1 0 0 0 0,1 0 0 0 0,-1 0 0 0 0,1 0 0 0 0,-1 0 0 0 0,1 0 0 0 0,-1-1 0 0 0,1 1 0 0 0,0 0 0 0 0,-1 0 0 0 0,1 0 0 0 0,-1-1-1 0 0,1 1 1 0 0,0 0 0 0 0,-1-1-5 0 0,-8-6 87 0 0,3-2-11 0 0,4 6-64 0 0,0 1-1 0 0,0-1 1 0 0,1 0 0 0 0,-1 0-1 0 0,1 1 1 0 0,0-1 0 0 0,-1-1-12 0 0,2 2 2 0 0,0 0 0 0 0,-1 1 0 0 0,1-1 0 0 0,0 0 0 0 0,0 1 1 0 0,1-1-1 0 0,-1 0 0 0 0,0 1 0 0 0,0-1 0 0 0,1 0 0 0 0,-1 1 1 0 0,1-1-1 0 0,0 1 0 0 0,-1-1 0 0 0,1 1 0 0 0,0-1-2 0 0,14-29-164 0 0,-10 19-11 0 0,1 0 1 0 0,8-11 174 0 0,10-14-335 0 0,-15 20 455 0 0,1 2 1 0 0,1-1 0 0 0,1 2-1 0 0,0-1 1 0 0,8-5-121 0 0,-19 18-56 0 0,1 1 0 0 0,0 0 0 0 0,-1 0 0 0 0,1 0-1 0 0,0 0 1 0 0,-1 0 0 0 0,1 1 0 0 0,0-1 0 0 0,0 0 0 0 0,0 1 0 0 0,0-1 0 0 0,0 1 0 0 0,-1 0-1 0 0,2 0 57 0 0,16-5-619 0 0,-18 5 611 0 0,1-1 1 0 0,-1 1 0 0 0,0 0-1 0 0,0 0 1 0 0,0-1-1 0 0,0 1 1 0 0,1 0 0 0 0,-1 0-1 0 0,0 1 1 0 0,0-1 0 0 0,0 0-1 0 0,1 0 1 0 0,-1 0 0 0 0,0 1-1 0 0,0-1 1 0 0,0 1-1 0 0,0-1 1 0 0,0 1 0 0 0,0-1-1 0 0,0 1 1 0 0,0 0 0 0 0,0-1-1 0 0,0 1 1 0 0,1 1 7 0 0,3 2 4 0 0,0 2 0 0 0,0-1 0 0 0,-1 1 0 0 0,1 1-4 0 0,14 15 55 0 0,-10-13-36 0 0,-1 0 0 0 0,0 1 0 0 0,-1 0 1 0 0,0 1-1 0 0,0-1 0 0 0,-1 1 0 0 0,2 6-19 0 0,-6-12 46 0 0,0 1 1 0 0,0-1 0 0 0,0 1-1 0 0,-1 0 1 0 0,0 0 0 0 0,0 0-1 0 0,-1 0 1 0 0,1 0 0 0 0,-1 0-1 0 0,0-1 1 0 0,-1 1 0 0 0,0 0-1 0 0,0 0 1 0 0,0 0 0 0 0,0 0-1 0 0,-1-1 1 0 0,0 1 0 0 0,-1 0-47 0 0,1-1-33 0 0,0-3-11 0 0,1 1-1 0 0,-1-1 1 0 0,1 1 0 0 0,0-1 0 0 0,0 1-1 0 0,0-1 1 0 0,0 1 0 0 0,0 2 44 0 0,-1-4-1225 0 0,-7 4-3910 0 0,-8 2-1671 0 0</inkml:trace>
  <inkml:trace contextRef="#ctx0" brushRef="#br0" timeOffset="6826.102">3331 3 18863 0 0,'-14'-2'862'0'0,"11"1"-18"0"0,3 1-518 0 0,0 0-168 0 0,0 0-20 0 0,1 2-2 0 0,1 0-48 0 0,-1-1 0 0 0,1 1 0 0 0,0-1 0 0 0,-1 1 0 0 0,1-1 0 0 0,0 1 0 0 0,0-1 0 0 0,0 0 0 0 0,0 0 0 0 0,1 0-88 0 0,-1 0 256 0 0,-1 0-186 0 0,-1 0 1 0 0,1-1-1 0 0,0 1 0 0 0,0 0 0 0 0,0 0 0 0 0,1-1 0 0 0,-1 1 0 0 0,0-1 0 0 0,0 1 0 0 0,0-1 0 0 0,0 1 0 0 0,1-1 1 0 0,-1 0-1 0 0,0 1-70 0 0,5 2 82 0 0,-5-3 118 0 0,-1 0-185 0 0,0 1 0 0 0,0-1 0 0 0,0 0 0 0 0,0 0 0 0 0,0 0 0 0 0,0 1 0 0 0,0-1 0 0 0,0 0 0 0 0,0 0 0 0 0,0 1 0 0 0,0-1 0 0 0,0 0 0 0 0,0 0 0 0 0,0 0 0 0 0,0 0 0 0 0,0 1 0 0 0,-1-1-1 0 0,1 0 1 0 0,0 0 0 0 0,0 0 0 0 0,0 0 0 0 0,0 1 0 0 0,0-1 0 0 0,-1 0 0 0 0,1 0 0 0 0,0 0 0 0 0,0 0 0 0 0,0 0 0 0 0,0 0 0 0 0,-1 0 0 0 0,1 1 0 0 0,0-1 0 0 0,0 0 0 0 0,0 0 0 0 0,-1 0 0 0 0,1 0 0 0 0,0 0-15 0 0,-9 3-634 0 0,9-3 433 0 0,-26 8-3430 0 0,8-5-3696 0 0</inkml:trace>
  <inkml:trace contextRef="#ctx0" brushRef="#br1" timeOffset="28505.236">271 158 1840 0 0,'0'0'303'0'0,"0"0"598"0"0,0 0 260 0 0,0 0 50 0 0,0 0-81 0 0,0 0-359 0 0,-10-7 2640 0 0,10 6-2870 0 0,0 1-44 0 0,0 0-17 0 0,0 0-6 0 0,0 0 3 0 0,0 0 23 0 0,0 0 11 0 0,0 0 1 0 0,0 0 41 0 0,0 0 174 0 0,0 0 75 0 0,0 0 19 0 0,0 0-81 0 0,0 0-352 0 0,0 0-150 0 0,0 26 1172 0 0,-1 2-376 0 0,-4 16-1034 0 0,4-32 22 0 0,-9 105-22 0 0,8-55 0 0 0,1-33 0 0 0,-2 15 0 0 0,1-18 3 0 0,1 1-1 0 0,2 9-2 0 0,0 1-201 0 0,1-30 403 0 0,-1-6-1512 0 0,0 2-4303 0 0,-1-3 51 0 0</inkml:trace>
  <inkml:trace contextRef="#ctx0" brushRef="#br1" timeOffset="28809.839">263 665 9272 0 0,'0'0'422'0'0,"0"0"-7"0"0,0 0-164 0 0,8 3 1015 0 0,13 6 154 0 0,-11-7 3505 0 0,-8-1-2946 0 0,-16 3-752 0 0,8-2-1077 0 0,1-1 1 0 0,0 0-1 0 0,-1 0 1 0 0,1 0-1 0 0,-1 0 0 0 0,0-1-150 0 0,-28 1 608 0 0,23 0-399 0 0,-1 0 1 0 0,1-1-1 0 0,-1-1 1 0 0,-6-1-210 0 0,1 0 3 0 0,-1 1 1 0 0,1 0 0 0 0,-4 1-4 0 0,3 0 0 0 0,0 0-1 0 0,-10-3 1 0 0,28 3-114 0 0,-1 0 0 0 0,0 0 0 0 0,0 0 1 0 0,0-1-1 0 0,0 1 0 0 0,1 0 0 0 0,-1 0 0 0 0,0-1 0 0 0,0 1 0 0 0,1-1 0 0 0,-1 1 0 0 0,0-1 0 0 0,0 1 0 0 0,1-1 0 0 0,-1 1 0 0 0,1-1 0 0 0,-1 0 114 0 0,0 1-267 0 0,1-1-1 0 0,0 1 1 0 0,0 0-1 0 0,0-1 1 0 0,-1 1-1 0 0,1 0 0 0 0,0-1 1 0 0,0 1-1 0 0,0-1 1 0 0,0 1-1 0 0,0 0 0 0 0,0-1 1 0 0,0 1-1 0 0,0 0 1 0 0,0-1-1 0 0,0 1 1 0 0,0-1-1 0 0,0 1 0 0 0,0 0 1 0 0,0-1-1 0 0,0 1 1 0 0,0-1-1 0 0,1 1 0 0 0,-1 0 1 0 0,0-1 267 0 0,6-5-6437 0 0</inkml:trace>
  <inkml:trace contextRef="#ctx0" brushRef="#br1" timeOffset="29155.913">520 158 10136 0 0,'0'0'464'0'0,"-1"0"-10"0"0,-2-3-294 0 0,1-1 135 0 0,-14-22 6943 0 0,11 18-5844 0 0,1 5-1080 0 0,1-1 1 0 0,-1 1-1 0 0,0 0 1 0 0,1 1-1 0 0,-1-1 1 0 0,-1 1 0 0 0,1-1-1 0 0,0 1 1 0 0,-1 1-1 0 0,1-1 1 0 0,-1 0-1 0 0,-1 1-314 0 0,-10-4 138 0 0,0 1 1 0 0,-1 1-1 0 0,1 1 0 0 0,-1 0 0 0 0,0 1 0 0 0,0 1 0 0 0,1 0 0 0 0,-4 2-138 0 0,-19 2-792 0 0,0 3-1 0 0,-37 10 793 0 0,47-8-5705 0 0,-2 3-1921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0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4 252 7368 0 0,'1'-4'122'0'0,"0"1"1"0"0,0 0-1 0 0,0-1 0 0 0,0 1 1 0 0,0-1-1 0 0,-1 1 1 0 0,0-1-1 0 0,0 1 0 0 0,0-1 1 0 0,0 1-1 0 0,0-2-122 0 0,1-21 1695 0 0,11-50 928 0 0,-1 20-1099 0 0,-6 39-928 0 0,-4 14-275 0 0,0 1 0 0 0,0-1 0 0 0,0 0 0 0 0,0 1-1 0 0,-1-1 1 0 0,1 0 0 0 0,-1 1 0 0 0,0-1 0 0 0,0 0 0 0 0,0 0 0 0 0,0-1-321 0 0,-5 20 168 0 0,4-12-178 0 0,-1 0-1 0 0,1 0 1 0 0,0 0-1 0 0,1 0 1 0 0,-1 1-1 0 0,1 2 11 0 0,-2 50-14 0 0,1-19 74 0 0,2 1 0 0 0,1 1-60 0 0,0-1 93 0 0,-2 0 0 0 0,-2 7-93 0 0,2-15-1 0 0,2 15 1 0 0,-1 6-63 0 0,-2-31 196 0 0,0-1 0 0 0,-4 13-133 0 0,-2 15 46 0 0,7-46-44 0 0,0 1-1 0 0,-1-1 0 0 0,1 0 1 0 0,-1 0-1 0 0,0-1 1 0 0,0 1-1 0 0,1 0 0 0 0,-1 0 1 0 0,-1 0-2 0 0,1 0 6 0 0,1-1 0 0 0,-1 1 1 0 0,0-1-1 0 0,0 1 1 0 0,1 0-1 0 0,-1-1 0 0 0,1 1 1 0 0,0 0-1 0 0,-1-1 1 0 0,1 1-1 0 0,0 0-6 0 0,-2 8 57 0 0,2-8-50 0 0,-1 0 1 0 0,1 0-1 0 0,0 0 1 0 0,0 0-1 0 0,-1 0 1 0 0,1 1 0 0 0,1-1-1 0 0,-1 0 1 0 0,0 0-1 0 0,0 0 1 0 0,1 0-1 0 0,-1 0 1 0 0,2 1-8 0 0,-6-12-482 0 0,-2-7-667 0 0,7 5-3816 0 0,6 1-620 0 0</inkml:trace>
  <inkml:trace contextRef="#ctx0" brushRef="#br0" timeOffset="268.694">179 332 5064 0 0,'0'0'389'0'0,"7"9"2878"0"0,0-1-1834 0 0,0 0 0 0 0,0 0 1 0 0,-1 1-1 0 0,1 2-1433 0 0,12 11 1499 0 0,-19-22-1267 0 0,0 0-16 0 0,16 12 363 0 0,-15-11-849 0 0,2-1-1587 0 0,-2 0-3539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9:24.36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159 734 6448 0 0,'0'0'498'0'0,"0"7"3334"0"0,-1 24 745 0 0,0-20-4168 0 0,0 1 0 0 0,1-1-1 0 0,1 0 1 0 0,1 7-409 0 0,-2-17 97 0 0,0 0-1 0 0,1 0 1 0 0,-1 0-1 0 0,0 0 1 0 0,0 0-1 0 0,0 0 1 0 0,0 0-1 0 0,0 0 1 0 0,0 0-1 0 0,0 0 1 0 0,0 0 0 0 0,0 0-1 0 0,-1 0 1 0 0,1 0-1 0 0,0 0 1 0 0,-1 0-1 0 0,1 0 1 0 0,0-1-1 0 0,-1 1 1 0 0,0 1-97 0 0,1-2 212 0 0,2-11 735 0 0,1-1-1 0 0,1 1 1 0 0,4-11-947 0 0,9-26 620 0 0,34-113 322 0 0,-25 82-1507 0 0,5-3 565 0 0,-12 34-835 0 0,-4 7 531 0 0,2 1 0 0 0,16-26 304 0 0,-32 65 0 0 0,0 0 0 0 0,0-1 0 0 0,0 1 0 0 0,0 0 0 0 0,0 0 0 0 0,1 0 0 0 0,-1 0 0 0 0,0 0 0 0 0,2-1 0 0 0,-3 2 0 0 0,0 0 0 0 0,1 0 0 0 0,-1-1 0 0 0,0 1 0 0 0,1 0 0 0 0,-1 0 0 0 0,1-1 0 0 0,-1 1 0 0 0,1 0 0 0 0,-1 0 0 0 0,1 0 0 0 0,-1 0 0 0 0,0 0 0 0 0,1 0 0 0 0,-1 0 0 0 0,1 0 0 0 0,-1 0 0 0 0,1 0 0 0 0,-1 0 0 0 0,1 0 0 0 0,-1 0 0 0 0,1 0 0 0 0,-1 0 0 0 0,1 0 0 0 0,-1 0 0 0 0,1 1 0 0 0,-1-1 0 0 0,0 0 0 0 0,1 0 0 0 0,-1 1 0 0 0,1-1 0 0 0,2 4 0 0 0,0 1 0 0 0,0-1 0 0 0,-1 1 0 0 0,0 0 0 0 0,1-1 0 0 0,-2 1 0 0 0,1 0 0 0 0,1 5 0 0 0,5 44 0 0 0,-1-6 0 0 0,6 15 141 0 0,-4-15-15 0 0,3 0-1 0 0,14 38-125 0 0,-22-75 3 0 0,12 28-36 0 0,-15-37 11 0 0,1 0 1 0 0,-1 0 0 0 0,0 0-1 0 0,1 0 1 0 0,-1 0 0 0 0,1 0-1 0 0,-1 0 1 0 0,1-1 0 0 0,0 1-1 0 0,0-1 1 0 0,0 1 0 0 0,0-1-1 0 0,0 0 1 0 0,0 1 0 0 0,0-1 21 0 0,0-1 49 0 0,0 0 1 0 0,0 1-1 0 0,-1-1 1 0 0,1 0 0 0 0,0 0-1 0 0,0 0 1 0 0,-1 0-1 0 0,1-1 1 0 0,0 1-1 0 0,-1 0 1 0 0,1-1 0 0 0,0 1-1 0 0,-1-1 1 0 0,1 0-1 0 0,0 1 1 0 0,-1-1-1 0 0,1 0 1 0 0,-1 0 0 0 0,1 0-1 0 0,-1 0 1 0 0,0 0-1 0 0,2-2-49 0 0,4-3 247 0 0,0-1-1 0 0,-1 0 1 0 0,4-5-247 0 0,-8 9-38 0 0,5-7-91 0 0,-1 0 1 0 0,0 0-1 0 0,-1 0 1 0 0,0-1-1 0 0,0-1 129 0 0,19-35-215 0 0,2 1-540 0 0,2-10 755 0 0,1-1-186 0 0,-21 42 222 0 0,2 0 1 0 0,0 0-1 0 0,0 1 0 0 0,1 0 0 0 0,7-5-36 0 0,-14 15-9 0 0,0 0 0 0 0,1 1 0 0 0,-1-1 1 0 0,1 1-1 0 0,3-2 9 0 0,-7 4-5 0 0,0 1 1 0 0,0-1 0 0 0,0 1 0 0 0,0-1-1 0 0,0 1 1 0 0,0-1 0 0 0,0 1 0 0 0,0 0-1 0 0,0 0 1 0 0,0-1 0 0 0,0 1 0 0 0,0 0-1 0 0,0 0 1 0 0,0 0 0 0 0,1 0 0 0 0,-1 0-1 0 0,0 0 1 0 0,0 1 0 0 0,0-1 0 0 0,0 0-1 0 0,0 0 1 0 0,0 1 0 0 0,0-1 0 0 0,0 1-1 0 0,0-1 1 0 0,0 1 0 0 0,0-1 0 0 0,0 1-1 0 0,0 0 5 0 0,2 2 0 0 0,-1 0-1 0 0,1 0 0 0 0,-1 1 1 0 0,0-1-1 0 0,0 0 1 0 0,0 1-1 0 0,-1 0 0 0 0,1-1 1 0 0,-1 1-1 0 0,0 0 1 0 0,0 0-1 0 0,0 0 0 0 0,0-1 1 0 0,-1 5 0 0 0,1 8 58 0 0,-1 0 0 0 0,0-1 0 0 0,-2 6-58 0 0,-1 19 420 0 0,-1 57 914 0 0,-11 56-1334 0 0,12-118 7 0 0,3-21 12 0 0,-2-1 0 0 0,0 1 0 0 0,-1 4-19 0 0,3-18 3 0 0,0 1-1 0 0,0 0 0 0 0,0-1 0 0 0,0 1 0 0 0,0 0 1 0 0,0 0-1 0 0,0-1 0 0 0,0 1 0 0 0,1 0 1 0 0,-1-1-1 0 0,0 1 0 0 0,0 0 0 0 0,1-1 0 0 0,-1 1 1 0 0,1 0-3 0 0,2 8-376 0 0,-3-8-1406 0 0,0-1-614 0 0</inkml:trace>
  <inkml:trace contextRef="#ctx0" brushRef="#br0" timeOffset="443.617">1217 330 15664 0 0,'13'2'718'0'0,"-10"-1"-19"0"0,-2 4-399 0 0,-2 5-322 0 0,-8 22-117 0 0,6-16 253 0 0,-2 0 0 0 0,0 0 0 0 0,-1 0-1 0 0,-6 11-113 0 0,-3 0 824 0 0,3 1-1 0 0,0 0 0 0 0,1 1 0 0 0,2 0 0 0 0,1 3-823 0 0,7-28 111 0 0,1 0-1 0 0,-1 0 1 0 0,1 0-1 0 0,0 0 0 0 0,1 0 1 0 0,-1 1-111 0 0,1 11 673 0 0,-1-15-415 0 0,0-1-314 0 0,0 0-74 0 0,0 0 36 0 0,0 0 140 0 0,11-4 301 0 0,-8 2-362 0 0,0 0 0 0 0,0 0 1 0 0,0-1-1 0 0,0 1 0 0 0,0-1 0 0 0,0 0 0 0 0,-1 0 1 0 0,0 0-1 0 0,2-2 15 0 0,19-33-126 0 0,-13 21 66 0 0,-1-1-7 0 0,1 1 0 0 0,1 0 0 0 0,0 0 0 0 0,3 0 67 0 0,-11 13-24 0 0,0 1-1 0 0,0 0 0 0 0,0 0 0 0 0,1 1 0 0 0,-1-1 0 0 0,1 1 1 0 0,0 0-1 0 0,0 0 0 0 0,3-2 25 0 0,-6 4 8 0 0,0 0 1 0 0,0-1-1 0 0,0 1 0 0 0,0 0 0 0 0,0-1 1 0 0,0 1-1 0 0,0 0 0 0 0,0 0 0 0 0,1 0 1 0 0,-1 0-1 0 0,0 0 0 0 0,0 0 0 0 0,0 0 1 0 0,0 0-1 0 0,0 1 0 0 0,0-1 1 0 0,0 0-1 0 0,0 1 0 0 0,1-1 0 0 0,-1 1 1 0 0,0-1-1 0 0,0 1 0 0 0,-1-1 0 0 0,1 1 1 0 0,0 0-1 0 0,0-1 0 0 0,0 1 1 0 0,0 0-1 0 0,-1 0 0 0 0,1 0 0 0 0,0 0 1 0 0,0 0-1 0 0,-1 0 0 0 0,1 0 0 0 0,-1 0 1 0 0,1 0-1 0 0,-1 0-8 0 0,3 6 34 0 0,-1 0 0 0 0,0 0 0 0 0,-1 0 0 0 0,1 1 0 0 0,-1-1-1 0 0,-1 0 1 0 0,0 7-34 0 0,3 14-245 0 0,-1-1 439 0 0,-2-19-157 0 0,1-1 0 0 0,0 0 0 0 0,0 1-1 0 0,0-1 1 0 0,1 0 0 0 0,0 0 0 0 0,1 0 0 0 0,0 0-1 0 0,2 4-36 0 0,1 2 0 0 0,-3-6 0 0 0,1-1 0 0 0,-1 1 0 0 0,1-1 0 0 0,0 0 0 0 0,1 0 0 0 0,-1 0 0 0 0,4 2 0 0 0,1-3 0 0 0,2-2 0 0 0,-8-3-7 0 0,0-1 0 0 0,1 1 0 0 0,-1-1 0 0 0,0 0 0 0 0,0 0 0 0 0,1 0-1 0 0,-1 0 1 0 0,0 0 0 0 0,0-1 0 0 0,0 0 0 0 0,0 1 0 0 0,-1-1 0 0 0,1 0 0 0 0,0 0-1 0 0,-1 0 1 0 0,1-1 0 0 0,-1 1 0 0 0,1-2 7 0 0,14-20-6758 0 0,-10 10-387 0 0</inkml:trace>
  <inkml:trace contextRef="#ctx0" brushRef="#br0" timeOffset="752.943">1665 64 6912 0 0,'10'3'1048'0'0,"-8"-1"-392"0"0,1 1 0 0 0,-1 0 0 0 0,0-1 1 0 0,0 1-1 0 0,0 0 0 0 0,-1 0 0 0 0,1 0 0 0 0,-1 0 0 0 0,1 0 1 0 0,-1 0-1 0 0,0 0 0 0 0,0 1 0 0 0,0 1-656 0 0,1 8 452 0 0,0 1-1 0 0,0 11-451 0 0,-1-3 670 0 0,1 15 819 0 0,-2 0-1 0 0,-4 31-1488 0 0,-1 29 1871 0 0,5-15-1263 0 0,-7 27-608 0 0,7-100 0 0 0,0 1 0 0 0,0-1 0 0 0,2 5 0 0 0,0 16 0 0 0,-3-28 0 0 0,1-1 0 0 0,0-1 0 0 0,0 1 0 0 0,0 0 0 0 0,0-1 0 0 0,0 1 0 0 0,0 0 0 0 0,0-1 0 0 0,0 1 0 0 0,0 0 0 0 0,0-1 0 0 0,0 1 0 0 0,1 0 0 0 0,-1-1 0 0 0,0 1 0 0 0,0 0 0 0 0,1-1 0 0 0,-1 1 0 0 0,0-1 0 0 0,1 1 0 0 0,-1-1 0 0 0,1 1 0 0 0,-1-1 0 0 0,0 1 0 0 0,1-1 0 0 0,0 1 0 0 0,-1-1 0 0 0,1 1 0 0 0,-1-1 0 0 0,1 0 0 0 0,-1 1 0 0 0,1-1 0 0 0,0 0 0 0 0,0 0 0 0 0,0 1-9 0 0,0 0 0 0 0,0 0 0 0 0,0-1 0 0 0,1 1 0 0 0,-1-1 0 0 0,0 1 0 0 0,0-1 0 0 0,1 1 0 0 0,-1-1 0 0 0,0 0 0 0 0,1 0 0 0 0,0 0 9 0 0,-1 0-207 0 0,0 0-1 0 0,0 0 1 0 0,0 0-1 0 0,0-1 0 0 0,0 1 1 0 0,0-1-1 0 0,0 1 1 0 0,0-1-1 0 0,0 1 1 0 0,0-1-1 0 0,0 0 1 0 0,0 1-1 0 0,0-1 1 0 0,0 0-1 0 0,0 0 0 0 0,0 0 1 0 0,-1 0-1 0 0,1 0 1 0 0,0 1-1 0 0,-1-1 1 0 0,1-1 207 0 0,5-6-1630 0 0</inkml:trace>
  <inkml:trace contextRef="#ctx0" brushRef="#br0" timeOffset="971.91">1951 211 15664 0 0,'1'5'175'0'0,"1"1"0"0"0,-1 0 0 0 0,0-1 1 0 0,-1 1-1 0 0,1 0 0 0 0,-1 0 0 0 0,0-1 1 0 0,-1 1-1 0 0,1 0 0 0 0,-2 4-175 0 0,-1 29-33 0 0,3-32 99 0 0,0 1 0 0 0,0-1-1 0 0,-1 0 1 0 0,0 0 0 0 0,0 0-1 0 0,-2 3-65 0 0,1 1 340 0 0,1-8-160 0 0,1 1 1 0 0,0 0-1 0 0,0 0 1 0 0,0 0-1 0 0,0-1 0 0 0,1 1 1 0 0,-1 0-1 0 0,1-1 1 0 0,1 4-181 0 0,2 15 866 0 0,0 18 0 0 0,0-4 467 0 0,-1 18-1333 0 0,-2-39 153 0 0,1 0 1 0 0,0 0 0 0 0,1 0-1 0 0,2 4-153 0 0,-1-3 75 0 0,-2-12 4 0 0,1 2-397 0 0,-3-4-3492 0 0,-6 1-3332 0 0</inkml:trace>
  <inkml:trace contextRef="#ctx0" brushRef="#br0" timeOffset="1293.623">1775 438 13560 0 0,'0'0'306'0'0,"15"0"864"0"0,140 5-870 0 0,-135-4-138 0 0,0 1 0 0 0,3 1-162 0 0,33 1 799 0 0,3-4-643 0 0,-39-4-728 0 0,-12 2 433 0 0,-3 1-204 0 0,-1 1 0 0 0,0-1 1 0 0,0 0-1 0 0,1-1 0 0 0,-1 1 1 0 0,0-1-1 0 0,0 1 0 0 0,-1-1 1 0 0,1 0-1 0 0,0-1 0 0 0,0 1 1 0 0,-1-1-1 0 0,0 0 0 0 0,1 1 1 0 0,0-3 342 0 0,-4 5 13 0 0,1-1 0 0 0,-1 0 0 0 0,1 1 0 0 0,0-1 0 0 0,-1 0 0 0 0,1 1 0 0 0,0-1 0 0 0,-1 0 0 0 0,1 1 0 0 0,0 0 0 0 0,0-1 0 0 0,0 1 0 0 0,-1-1 0 0 0,1 1 0 0 0,0 0 0 0 0,0-1 0 0 0,0 1 0 0 0,0 0 0 0 0,0 0 1 0 0,0 0-1 0 0,-1 0 0 0 0,1 0 0 0 0,0 0 0 0 0,0 0 0 0 0,0 0 0 0 0,0 0 0 0 0,0 0-13 0 0,-1 0 4 0 0,1 0 805 0 0,8 13 1262 0 0,-9-12-1942 0 0,1 1 1 0 0,-1-1 0 0 0,0 1 0 0 0,-1-1 0 0 0,1 0 0 0 0,0 1-1 0 0,0-1 1 0 0,-1 1 0 0 0,1-1 0 0 0,-1 1 0 0 0,1-1 0 0 0,-1 0-1 0 0,0 1-129 0 0,-3 14 1114 0 0,4-15-1011 0 0,0 1 0 0 0,0-1 0 0 0,0 1 0 0 0,-1-1 0 0 0,1 1 1 0 0,0-1-1 0 0,-1 1 0 0 0,1-1 0 0 0,-1 1 0 0 0,1-1 0 0 0,-1 1 0 0 0,0-1 0 0 0,0 0 0 0 0,1 1 1 0 0,-1-1-1 0 0,0 0 0 0 0,0 0 0 0 0,0 0 0 0 0,0 0 0 0 0,-2 1-103 0 0,-3 5 316 0 0,5-6-247 0 0,0 0-1 0 0,1 0 0 0 0,-1 0 0 0 0,0 0 1 0 0,1 1-1 0 0,0-1 0 0 0,-1 0 0 0 0,1 0 1 0 0,-1 0-1 0 0,1 0 0 0 0,0 1 1 0 0,0-1-1 0 0,0 0 0 0 0,0 0 0 0 0,0 0 1 0 0,0 1-1 0 0,0-1 0 0 0,0 0 0 0 0,1 1-68 0 0,-2 14 749 0 0,-3-6-548 0 0,4-9-198 0 0,-1 1-1 0 0,0-1 1 0 0,1 1-1 0 0,-1-1 1 0 0,1 1-1 0 0,-1-1 1 0 0,1 1-1 0 0,0-1 1 0 0,0 1-1 0 0,0 0 0 0 0,0-1 1 0 0,0 1-1 0 0,0-1 1 0 0,0 1-1 0 0,0 0-2 0 0,3 8 5 0 0,-1-4 58 0 0,-1 0 0 0 0,0 0 0 0 0,0 0 0 0 0,0 1 0 0 0,-1-1 0 0 0,0 2-63 0 0,0-6-97 0 0,0-2-19 0 0,2 1 28 0 0,5 2 84 0 0,-6-2 68 0 0,-4-2-5961 0 0,3-3-851 0 0</inkml:trace>
  <inkml:trace contextRef="#ctx0" brushRef="#br0" timeOffset="1563.032">2247 168 15520 0 0,'0'0'688'0'0,"0"0"143"0"0,0 0-671 0 0,0 0-160 0 0,0 0 0 0 0,0 0 0 0 0,0 0 0 0 0,0 0 64 0 0,0 0-64 0 0,6 7 0 0 0,2-1 0 0 0,-2-4-80 0 0,-6-2 8 0 0,10 9-4503 0 0,-3-3-897 0 0</inkml:trace>
  <inkml:trace contextRef="#ctx0" brushRef="#br0" timeOffset="1729.669">2480 262 11976 0 0,'0'0'922'0'0,"0"2"-600"0"0,0 2-284 0 0,0-1-1 0 0,0 0 1 0 0,0 1 0 0 0,0-1 0 0 0,-1 0 0 0 0,1 1 0 0 0,-1-1 0 0 0,0 0 0 0 0,0 0 0 0 0,0 0 0 0 0,0 0 0 0 0,-1 1 0 0 0,-1 1-38 0 0,3-3 52 0 0,-1-1-1 0 0,0 1 1 0 0,1 0-1 0 0,-1 0 1 0 0,1 0 0 0 0,0 0-1 0 0,0 0 1 0 0,0 0-1 0 0,0 0 1 0 0,0 0 0 0 0,0 0-1 0 0,0 0 1 0 0,1 0-1 0 0,-1-1 1 0 0,1 1 0 0 0,-1 0-1 0 0,1 0 1 0 0,0 0-52 0 0,4 22 627 0 0,-5-20-515 0 0,0 25 1343 0 0,1 0 0 0 0,3 17-1455 0 0,0-10 1775 0 0,-1 31-1775 0 0,-1-11 684 0 0,-2-28-345 0 0,-1 1 0 0 0,-4 19-339 0 0,1-5 11 0 0,3-38 13 0 0,1-1 0 0 0,-2 1 0 0 0,1-1-1 0 0,0 0 1 0 0,-1 1 0 0 0,0-1 0 0 0,0 0-1 0 0,0 0 1 0 0,0 0 0 0 0,-1 0 0 0 0,1 0-1 0 0,-2 0-23 0 0,-1 3 179 0 0,5-6-137 0 0,-1 0 0 0 0,0 1 0 0 0,1-1-1 0 0,-1 0 1 0 0,1 0 0 0 0,0 0-1 0 0,-1 0 1 0 0,1 0 0 0 0,0 1 0 0 0,-1-1-1 0 0,1 0 1 0 0,0 0 0 0 0,0 1 0 0 0,0-1-1 0 0,0 0 1 0 0,0 0 0 0 0,1 0-1 0 0,-1 2-41 0 0,0-2 45 0 0,1 0-1 0 0,-1 0 1 0 0,0 0-1 0 0,0 1 1 0 0,0-1-1 0 0,0 0 0 0 0,0 0 1 0 0,0 1-1 0 0,-1-1 1 0 0,1 0-1 0 0,0 0 0 0 0,0 0 1 0 0,-1 0-1 0 0,1 1 1 0 0,-1-1-45 0 0,-4 7 28 0 0,4-8-48 0 0,0 1 0 0 0,1-1-1 0 0,-1 1 1 0 0,1-1-1 0 0,-1 1 1 0 0,1 0 0 0 0,-1-1-1 0 0,1 1 1 0 0,-1 0-1 0 0,1 0 1 0 0,0-1 0 0 0,-1 1-1 0 0,1 0 1 0 0,0 0-1 0 0,0 0 1 0 0,0-1 0 0 0,-1 1-1 0 0,1 0 1 0 0,0 0-1 0 0,0 0 1 0 0,0-1 0 0 0,0 1-1 0 0,0 0 1 0 0,1 0-1 0 0,-1 0 21 0 0,0 0-234 0 0,0-1 87 0 0,0 0 34 0 0,0 0 7 0 0,0 0-174 0 0,-1-1-740 0 0,-5-2-320 0 0</inkml:trace>
  <inkml:trace contextRef="#ctx0" brushRef="#br0" timeOffset="1990.98">2590 258 13824 0 0,'6'0'161'0'0,"0"-1"0"0"0,0 1 0 0 0,0 1 0 0 0,0-1 1 0 0,0 1-1 0 0,0 0 0 0 0,-1 1 0 0 0,1-1 0 0 0,0 1 0 0 0,-1 0 1 0 0,1 1-1 0 0,-1-1 0 0 0,0 1 0 0 0,1 0 0 0 0,-1 0-161 0 0,6 4 429 0 0,-1 1 0 0 0,0 0 0 0 0,0 0 0 0 0,0 1 0 0 0,-1 0 0 0 0,5 6-429 0 0,-8-7 326 0 0,0 0 0 0 0,-1 0 0 0 0,1 1 0 0 0,-2-1-1 0 0,1 1 1 0 0,-1 0 0 0 0,0 1 0 0 0,1 8-326 0 0,-4-15 78 0 0,0 0 1 0 0,0 1-1 0 0,-1-1 1 0 0,1 1-1 0 0,-1-1 1 0 0,0 0-1 0 0,0 1 0 0 0,-1-1 1 0 0,1 1-1 0 0,-1-1 1 0 0,1 1-1 0 0,-1-1 1 0 0,0 0-1 0 0,0 0 1 0 0,-1 1-1 0 0,1-1 1 0 0,-1 0-1 0 0,1 0 1 0 0,-1 0-1 0 0,0 0 1 0 0,0-1-1 0 0,0 1 1 0 0,-1 0-1 0 0,1-1 1 0 0,-1 0-1 0 0,1 1 1 0 0,-1-1-79 0 0,-7 5 21 0 0,-1 0 0 0 0,0-1 1 0 0,0 0-1 0 0,0 0 1 0 0,-1-2-1 0 0,1 1 0 0 0,-5 0-21 0 0,-6 1-41 0 0,-1-1 0 0 0,0-1 0 0 0,-12 0 41 0 0,12-3-1461 0 0,0-2-1 0 0,0 0 0 0 0,-11-3 1462 0 0,10-1-7078 0 0</inkml:trace>
  <inkml:trace contextRef="#ctx0" brushRef="#br0" timeOffset="2462.23">2930 0 14280 0 0,'-17'4'1102'0'0,"34"12"-676"0"0,-16-15-443 0 0,-1 1 1 0 0,1 0-1 0 0,0 0 1 0 0,0 0 0 0 0,-1 0-1 0 0,1-1 1 0 0,-1 1-1 0 0,0 0 1 0 0,1 0 0 0 0,-1 0-1 0 0,0 0 1 0 0,0 0-1 0 0,0 0 1 0 0,-1 0 0 0 0,1 0-1 0 0,0 0 1 0 0,-1 0-1 0 0,1 0 1 0 0,-1 0 0 0 0,0 0-1 0 0,0 1 17 0 0,-4 19 329 0 0,1 6 444 0 0,3-19-528 0 0,0 0 1 0 0,0 1-1 0 0,1-1 0 0 0,0 0 0 0 0,1 6-245 0 0,4 54 1461 0 0,-1-12-362 0 0,-1 4 248 0 0,-2-11-134 0 0,-1-47-1161 0 0,0 0 1 0 0,0 0-1 0 0,-1 0 0 0 0,1 0 0 0 0,-1-1 0 0 0,1 1 0 0 0,-1 0 1 0 0,0 0-1 0 0,0 0 0 0 0,0-1 0 0 0,-1 1-52 0 0,0 0 4 0 0,1 0 1 0 0,0 1-1 0 0,0-1 0 0 0,0 0 0 0 0,0 0 1 0 0,0 0-1 0 0,1 1 0 0 0,-1 2-4 0 0,-1 26 0 0 0,28-70 0 0 0,-16 17-118 0 0,1 1 0 0 0,1 0 1 0 0,1 1-1 0 0,1 0 0 0 0,0 1 0 0 0,1 0 0 0 0,11-8 118 0 0,-23 23-35 0 0,0 1 0 0 0,0 1 1 0 0,0-1-1 0 0,0 0 0 0 0,0 1 0 0 0,1-1 1 0 0,-1 1-1 0 0,0 0 0 0 0,3 0 35 0 0,-4 0-30 0 0,-1 1 0 0 0,1-1 0 0 0,-1 1 0 0 0,1 0 0 0 0,-1 0 0 0 0,1 0 0 0 0,-1 0 0 0 0,1 0 0 0 0,-1 0 1 0 0,1 0-1 0 0,-1 0 0 0 0,1 1 0 0 0,-1-1 0 0 0,0 0 0 0 0,1 1 0 0 0,-1 0 0 0 0,0-1 0 0 0,1 1 0 0 0,-1 0 0 0 0,0-1 0 0 0,1 1 0 0 0,-1 0 0 0 0,0 0 0 0 0,1 1 30 0 0,3 6 191 0 0,0 1 1 0 0,0-1-1 0 0,0 1 1 0 0,-1 0-1 0 0,-1 1 1 0 0,0-1-1 0 0,0 1 0 0 0,0-1 1 0 0,-1 1-1 0 0,0 9-191 0 0,1 19-289 0 0,-1-1 0 0 0,-3 13 289 0 0,1-14 329 0 0,0-26-259 0 0,-1-1-102 0 0,1 0 0 0 0,1 0 0 0 0,0 0 0 0 0,0-1 0 0 0,1 5 32 0 0,-1-12-485 0 0,-1 0 1 0 0,1 1 0 0 0,-1-1-1 0 0,1 0 1 0 0,0 0 0 0 0,0 0-1 0 0,-1 0 1 0 0,1 0-1 0 0,0 0 1 0 0,0 0 0 0 0,1 0 484 0 0,1 0-2045 0 0</inkml:trace>
  <inkml:trace contextRef="#ctx0" brushRef="#br0" timeOffset="2774.447">3449 360 15664 0 0,'-6'8'363'0'0,"1"-1"1"0"0,-1 1-1 0 0,0-1 1 0 0,-1 0-1 0 0,-1 0-363 0 0,2-1-17 0 0,0 0 0 0 0,0 0-1 0 0,1 0 1 0 0,0 1-1 0 0,0-1 1 0 0,0 1-1 0 0,-1 4 18 0 0,-6 10-26 0 0,8-15 160 0 0,1 1 0 0 0,0-1 0 0 0,0 1 0 0 0,-1 1-134 0 0,3-6 66 0 0,1 0 0 0 0,-1 1 0 0 0,1-1 0 0 0,0 0 1 0 0,-1 1-1 0 0,1-1 0 0 0,0 1 0 0 0,0-1 0 0 0,0 1 1 0 0,1-1-1 0 0,-1 0 0 0 0,1 1 0 0 0,-1-1 0 0 0,1 2-66 0 0,1 1 117 0 0,0-1-1 0 0,-1 1 0 0 0,1-1 0 0 0,1 1 0 0 0,-1-1 0 0 0,1 0 0 0 0,-1 0 0 0 0,1 0 1 0 0,1-1-1 0 0,1 3-116 0 0,2 1 207 0 0,-6-6-183 0 0,0 0 0 0 0,0 0 0 0 0,1 0 0 0 0,-1 0 0 0 0,0 0-1 0 0,0 0 1 0 0,0-1 0 0 0,1 1 0 0 0,-1 0 0 0 0,1-1-1 0 0,-1 1 1 0 0,0-1 0 0 0,2 1-24 0 0,9 1 121 0 0,-1-1-1 0 0,0 0 1 0 0,1-1 0 0 0,-1 0-1 0 0,1-1 1 0 0,-1 0 0 0 0,1-1-1 0 0,6-1-120 0 0,-13 1 18 0 0,1 0-1 0 0,0 0 1 0 0,-1-1-1 0 0,0 1 1 0 0,1-1-1 0 0,-1 0 0 0 0,0 0 1 0 0,0-1-1 0 0,-1 0 1 0 0,1 0-1 0 0,-1 0 1 0 0,0 0-1 0 0,0-1 0 0 0,0 1 1 0 0,1-3-18 0 0,-3 4 3 0 0,0-1 1 0 0,0 1-1 0 0,0-1 1 0 0,0 0-1 0 0,-1 1 1 0 0,0-1 0 0 0,0 0-1 0 0,0 0 1 0 0,0 0-1 0 0,0 0 1 0 0,-1 0-1 0 0,1 0 1 0 0,-1 0-1 0 0,0 0 1 0 0,-1 0-1 0 0,1 0 1 0 0,-1 0-1 0 0,1 0 1 0 0,-1 0-1 0 0,0 0 1 0 0,-1 0-1 0 0,1 1 1 0 0,-1-2-4 0 0,1 3-18 0 0,-1 1 1 0 0,1-1-1 0 0,0 1 1 0 0,-1-1-1 0 0,1 1 1 0 0,-1 0-1 0 0,0-1 1 0 0,1 1-1 0 0,-1 0 1 0 0,0 0-1 0 0,0 0 0 0 0,0 0 1 0 0,0 0-1 0 0,0 1 1 0 0,-1-1 17 0 0,-10-5 8 0 0,-1-1 20 0 0,0 1-1 0 0,-1 0 0 0 0,1 1 0 0 0,-1 1 1 0 0,0 0-1 0 0,0 1 0 0 0,-2 0-27 0 0,-13 0-873 0 0,-1 1-1 0 0,1 1 874 0 0,11 5-2164 0 0,14-3 1423 0 0,-6 0-917 0 0</inkml:trace>
  <inkml:trace contextRef="#ctx0" brushRef="#br0" timeOffset="3059.862">3785 37 9904 0 0,'0'0'222'0'0,"0"0"30"0"0,0 0 20 0 0,0 0 144 0 0,0 0 552 0 0,0 0 243 0 0,0 0 49 0 0,0 0-47 0 0,0 0-240 0 0,0 0-107 0 0,0 0-24 0 0,0 0-46 0 0,1 1-186 0 0,3 5-377 0 0,0 0 0 0 0,0 0 0 0 0,0 1 0 0 0,-1-1 0 0 0,0 1 0 0 0,0 0 0 0 0,-1 0 0 0 0,0 0 0 0 0,0 0 0 0 0,0 4-233 0 0,0 12 428 0 0,-1-1 0 0 0,-2 14-428 0 0,0-12 208 0 0,1 0 0 0 0,2 6-208 0 0,1 14 118 0 0,-1 11-118 0 0,0 18-6 0 0,-3-16 6 0 0,-1-18 0 0 0,1-23 0 0 0,0-14 0 0 0,1 0 0 0 0,0 0 0 0 0,-1 0 0 0 0,1 1 0 0 0,0-1 0 0 0,0 0 0 0 0,1 0 0 0 0,-1 0 0 0 0,0 0 0 0 0,1 1 0 0 0,-1-1 0 0 0,1 0 0 0 0,0 0 0 0 0,0 0 0 0 0,0 0 0 0 0,0 0 0 0 0,3 9-639 0 0,-8-7-447 0 0,-6-4-1391 0 0,6-4 943 0 0</inkml:trace>
  <inkml:trace contextRef="#ctx0" brushRef="#br0" timeOffset="3788.97">3670 351 8752 0 0,'-3'-2'448'0'0,"4"1"40"0"0,8 1 651 0 0,16 6 2098 0 0,37 13-1075 0 0,-37-10-2403 0 0,0-2-1 0 0,0-1 1 0 0,13 2 241 0 0,-5-4 292 0 0,0-1-1 0 0,1-1 1 0 0,-1-2-1 0 0,1-2 0 0 0,0-1-291 0 0,-9 1-134 0 0,41-9 183 0 0,-58 9-78 0 0,0 0 0 0 0,0 0 0 0 0,-1-1 0 0 0,1 0 0 0 0,-1-1 0 0 0,0 0 0 0 0,2-1 29 0 0,1 0-122 0 0,7-3-160 0 0,-17 8 251 0 0,1-1 1 0 0,-1 1-1 0 0,1 0 1 0 0,-1-1-1 0 0,1 1 1 0 0,-1-1 0 0 0,1 1-1 0 0,-1 0 1 0 0,1-1-1 0 0,-1 1 1 0 0,1-1-1 0 0,-1 0 1 0 0,0 1 0 0 0,1-1-1 0 0,-1 1 1 0 0,0-1-1 0 0,0 1 1 0 0,1-1-1 0 0,-1 0 1 0 0,0 1 0 0 0,0-1 30 0 0,0 1 16 0 0,0-1 1 0 0,-1 1-1 0 0,1 0 1 0 0,0 0-1 0 0,-1 0 1 0 0,1-1 0 0 0,0 1-1 0 0,-1 0 1 0 0,1 0-1 0 0,0 0 1 0 0,-1-1 0 0 0,1 1-1 0 0,-1 0 1 0 0,1 0-1 0 0,0 0 1 0 0,-1 0 0 0 0,1 0-1 0 0,0 0 1 0 0,-1 0-1 0 0,1 0 1 0 0,-1 0 0 0 0,1 0-1 0 0,0 0 1 0 0,-1 0-1 0 0,1 0 1 0 0,-1 0 0 0 0,1 1-1 0 0,0-1 1 0 0,-1 0-17 0 0,-11 3 123 0 0,2 2-24 0 0,1 0 1 0 0,-1 1 0 0 0,1 0-1 0 0,0 1 1 0 0,1 0 0 0 0,0 0 0 0 0,-2 3-100 0 0,3-4 59 0 0,-1 2-11 0 0,-1 1 0 0 0,1 0 1 0 0,0 1-1 0 0,1-1 0 0 0,0 1 1 0 0,1 1-1 0 0,0-1 0 0 0,-2 7-48 0 0,7-15 82 0 0,0-1-1 0 0,1 1 0 0 0,-1 0 1 0 0,1 0-1 0 0,0-1 0 0 0,-1 1 0 0 0,1 0 1 0 0,0 0-1 0 0,0 0 0 0 0,0 0 1 0 0,0-1-1 0 0,0 1 0 0 0,1 0 0 0 0,-1 0 1 0 0,1 0-1 0 0,-1-1 0 0 0,1 1 0 0 0,-1 0 1 0 0,1 0-1 0 0,0-1 0 0 0,0 1 1 0 0,0-1-1 0 0,0 1 0 0 0,0-1 0 0 0,0 1-81 0 0,0-1 1 0 0,0-1 0 0 0,-1 1-1 0 0,1 0 1 0 0,0-1-1 0 0,0 1 1 0 0,0-1 0 0 0,-1 0-1 0 0,1 1 1 0 0,0-1 0 0 0,0 1-1 0 0,0-1 1 0 0,0 0-1 0 0,0 0 1 0 0,0 0 0 0 0,0 1-1 0 0,0-1 1 0 0,0 0-1 0 0,-1 0 1 0 0,1 0 0 0 0,0-1-1 0 0,0 1 1 0 0,0 0 0 0 0,0 0-1 0 0,1-1 0 0 0,1 1 1 0 0,1 0 9 0 0,0 0 0 0 0,1-1-1 0 0,-1 0 1 0 0,0 1-1 0 0,0-1 1 0 0,0 0-1 0 0,0-1 1 0 0,0 1-1 0 0,0-1 1 0 0,0 0 0 0 0,-1 0-1 0 0,1 0 1 0 0,0 0-1 0 0,-1-1 1 0 0,0 0-1 0 0,0 1 1 0 0,0-1 0 0 0,0 0-1 0 0,1-1-9 0 0,3-6 132 0 0,1 0 0 0 0,-1-1 1 0 0,-1 1-1 0 0,0-2 0 0 0,4-10-132 0 0,3-4-267 0 0,1 1 1 0 0,1 1-1 0 0,7-9 267 0 0,-17 26-37 0 0,0 1-1 0 0,1-1 1 0 0,-1 1-1 0 0,1 0 1 0 0,0 1-1 0 0,1-1 1 0 0,-1 1-1 0 0,1 0 1 0 0,0 1-1 0 0,0 0 1 0 0,1 0-1 0 0,-1 0 1 0 0,1 1-1 0 0,0 0 1 0 0,0 1-1 0 0,1-1 38 0 0,-7 3-11 0 0,0 0 1 0 0,0-1-1 0 0,0 1 0 0 0,1 0 1 0 0,-1 0-1 0 0,0 0 1 0 0,0 1-1 0 0,0-1 0 0 0,0 0 1 0 0,0 1-1 0 0,0-1 0 0 0,0 1 1 0 0,0 0-1 0 0,0 0 0 0 0,0 0 1 0 0,2 1 10 0 0,-1 0-22 0 0,0 0 1 0 0,0 1 0 0 0,0-1-1 0 0,-1 1 1 0 0,1 0 0 0 0,-1 0-1 0 0,1 0 1 0 0,-1 0 0 0 0,1 2 21 0 0,1 2-99 0 0,0 0 0 0 0,-1 1 0 0 0,0-1 0 0 0,0 1 0 0 0,0 0 0 0 0,-1 0-1 0 0,-1 0 1 0 0,2 8 99 0 0,-1 24 1771 0 0,-3 25-1771 0 0,0-14 932 0 0,1-44-717 0 0,0 0 1 0 0,0 0-1 0 0,-1 0 1 0 0,0 0-1 0 0,-1 0 0 0 0,1 0 1 0 0,-1 0-1 0 0,-1 0 1 0 0,0 0-216 0 0,3-6 366 0 0,0-1 2 0 0,-1 0-364 0 0,0 0 0 0 0,0-1 0 0 0,0 1 0 0 0,0 0 0 0 0,1-1 0 0 0,-1 1 0 0 0,0 0 0 0 0,0-1 0 0 0,1 1 0 0 0,-1-1 0 0 0,0 1 0 0 0,1-1 0 0 0,-1 0 0 0 0,0 1 0 0 0,1-1 0 0 0,-1 0 0 0 0,1 1 0 0 0,-1-1 0 0 0,1 0 0 0 0,-1 0 0 0 0,1 0 0 0 0,0 1 0 0 0,-1-2-4 0 0,1 0 21 0 0,-1 0 0 0 0,1 0 0 0 0,0 0 0 0 0,0 0 0 0 0,0 0 0 0 0,0 0 0 0 0,0 0 0 0 0,0 0 0 0 0,0 0 0 0 0,1-1-21 0 0,0-3-107 0 0,1 1 1 0 0,0-1-1 0 0,0 1 1 0 0,0 0-1 0 0,1-1 1 0 0,0 1-1 0 0,1-2 107 0 0,13-17-805 0 0,-10 13 600 0 0,0 0 1 0 0,1 0-1 0 0,1 0 1 0 0,0 1 0 0 0,1 0-1 0 0,3-2 205 0 0,12-9-580 0 0,-17 14 354 0 0,0 0 0 0 0,0 0 0 0 0,0 1 1 0 0,1 0-1 0 0,7-3 226 0 0,-13 8 9 0 0,0 0 1 0 0,0 0 0 0 0,0 0 0 0 0,0 0-1 0 0,0 0 1 0 0,0 1 0 0 0,0 0 0 0 0,0-1-1 0 0,0 1 1 0 0,0 0 0 0 0,0 0 0 0 0,1 1-1 0 0,-1-1 1 0 0,0 1 0 0 0,0-1-1 0 0,0 1 1 0 0,0 0 0 0 0,0 0 0 0 0,0 1-1 0 0,0-1 1 0 0,0 1-10 0 0,0 0 80 0 0,1-1 1 0 0,-1 2-1 0 0,0-1 1 0 0,0 0-1 0 0,0 1 0 0 0,0-1 1 0 0,0 1-1 0 0,-1 0 0 0 0,1 0 1 0 0,1 3-81 0 0,1 1 151 0 0,-1 1 0 0 0,0 1 0 0 0,-1-1 1 0 0,0 1-152 0 0,-2-8 16 0 0,15 33 294 0 0,-12-28-252 0 0,-1 0 0 0 0,0 1-1 0 0,0-1 1 0 0,-1 0-1 0 0,0 1 1 0 0,0 0-1 0 0,0 0 1 0 0,0 5-58 0 0,-1 2 35 0 0,0 0 1 0 0,2 0-1 0 0,-1 0 1 0 0,2 0-1 0 0,2 9-35 0 0,-5-22-1 0 0,-1-1-1 0 0,1 1 1 0 0,-1 0-1 0 0,0 0 1 0 0,0-1-1 0 0,1 1 1 0 0,-1 0 0 0 0,0 0-1 0 0,0 0 1 0 0,0 0-1 0 0,0-1 1 0 0,0 1-1 0 0,0 0 1 0 0,0 0-1 0 0,0 0 1 0 0,0 0-1 0 0,0-1 1 0 0,-1 1-1 0 0,1 0 1 0 0,0 0-1 0 0,0 0 1 0 0,-1-1-1 0 0,1 1 1 0 0,-1 0-1 0 0,1-1 1 0 0,-1 1-1 0 0,1 0 1 0 0,-1-1-1 0 0,1 1 1 0 0,-1 0 0 0 0,1-1-1 0 0,-1 1 1 0 0,0-1-1 0 0,1 1 1 0 0,-1-1-1 0 0,0 1 1 0 0,1-1-1 0 0,-1 0 1 0 0,0 1-1 0 0,0-1 1 0 0,0 0 1 0 0,-3 3-20 0 0,-4 5 4 0 0</inkml:trace>
  <inkml:trace contextRef="#ctx0" brushRef="#br1" timeOffset="30938.517">7 901 8896 0 0,'-6'2'683'0'0,"6"-3"2136"0"0,9-6 4066 0 0,2-2-6881 0 0,-2-1 260 0 0,-1-1-1 0 0,0 0 0 0 0,0 0 0 0 0,1-4-263 0 0,3-4 277 0 0,25-41 401 0 0,-31 50-507 0 0,0-1 0 0 0,0-1 0 0 0,3-8-171 0 0,1-1 145 0 0,36-92-66 0 0,-25 60-144 0 0,10-15 65 0 0,-26 57 13 0 0,5-10 0 0 0,1 0 0 0 0,1 0-1 0 0,1 1 1 0 0,6-5-13 0 0,-13 15 0 0 0,-5 8 1 0 0,0 0 0 0 0,1 0 0 0 0,-1 0 1 0 0,0 0-1 0 0,1 1 0 0 0,-1-1 0 0 0,1 0 0 0 0,0 1 0 0 0,-1-1 0 0 0,2 0-1 0 0,-1-1 43 0 0,4-6-33 0 0,0 3 5 0 0,-5 5 54 0 0,-1 1-1 0 0,17 0-284 0 0,-15 0 214 0 0,1 0-1 0 0,0 0 1 0 0,-1 1-1 0 0,1-1 1 0 0,-1 1-1 0 0,1-1 1 0 0,-1 1-1 0 0,1 0 0 0 0,-1 0 1 0 0,1 0-1 0 0,-1 0 1 0 0,0 1-1 0 0,0-1 1 0 0,2 2 2 0 0,-2-2-3 0 0,0 1-1 0 0,0-1 1 0 0,0 0 0 0 0,0 0 0 0 0,0 0 0 0 0,1 0 0 0 0,-1 0-1 0 0,0-1 1 0 0,1 1 3 0 0,-2 0 0 0 0,0-1 0 0 0,0 1 0 0 0,0-1 0 0 0,0 1 0 0 0,0 0 0 0 0,0 0 0 0 0,0-1 0 0 0,0 1 0 0 0,0 0 0 0 0,-1 0 0 0 0,1 0 0 0 0,0 0 0 0 0,0 0 0 0 0,-1 0 0 0 0,1 0 0 0 0,-1 0 0 0 0,1 1 0 0 0,11 26 0 0 0,-6-14 0 0 0,0 2 9 0 0,-1-1-1 0 0,-1 1 1 0 0,0 0-1 0 0,-1 0 0 0 0,0 2-8 0 0,6 28 22 0 0,-3-16 8 0 0,-1-1 0 0 0,-2 1 0 0 0,-1 0 0 0 0,-1 7-30 0 0,3 10 160 0 0,-3-43-175 0 0,0-1 0 0 0,0 0 0 0 0,0 0 0 0 0,1 0 0 0 0,-1 0 0 0 0,1 0 0 0 0,1 3 15 0 0,-1-6 69 0 0,1-2-57 0 0,0 0 1 0 0,0 1-1 0 0,0-1 0 0 0,0 0 0 0 0,-1 0 0 0 0,1-1 0 0 0,-1 1 1 0 0,1-1-1 0 0,-1 1 0 0 0,0-1 0 0 0,0 0-12 0 0,6-6 9 0 0,-1 0 9 0 0,0-1 0 0 0,-1 0 0 0 0,0-1 1 0 0,0 1-1 0 0,-1-1 0 0 0,-1 0 0 0 0,1 0 0 0 0,-2-1 0 0 0,1-3-18 0 0,15-39 18 0 0,-6 21-18 0 0,-4 11 0 0 0,0 0 0 0 0,2 0 0 0 0,10-15 0 0 0,26-48 0 0 0,-45 81 0 0 0,13-11 0 0 0,-15 14 0 0 0,1 1 0 0 0,0-1 0 0 0,0 0 0 0 0,-1 1 0 0 0,1-1 0 0 0,0 1 0 0 0,0-1 0 0 0,0 1 0 0 0,0-1 0 0 0,0 1 0 0 0,0-1 0 0 0,0 1 0 0 0,0 0 0 0 0,0-1 0 0 0,0 1 0 0 0,0 0 0 0 0,0 0 0 0 0,0 0 0 0 0,0 0 0 0 0,0 0 0 0 0,0 0 0 0 0,0 1 0 0 0,0-1 0 0 0,-1 1 0 0 0,1-1 0 0 0,0 1 0 0 0,0-1 0 0 0,-1 1 0 0 0,1-1 0 0 0,0 1 0 0 0,-1 0 0 0 0,1-1 0 0 0,-1 1 0 0 0,1 0 0 0 0,0 0 0 0 0,4 5 0 0 0,-2-2 1 0 0,0 0-1 0 0,0 1 0 0 0,-1 0 1 0 0,1-1-1 0 0,-1 1 0 0 0,0 0 0 0 0,0 0 1 0 0,-1 1-1 0 0,3 4 9 0 0,3 11-15 0 0,-1 0 0 0 0,0 0 0 0 0,-2 1 0 0 0,0 0 0 0 0,-2 0 0 0 0,0 19 6 0 0,-5 46 0 0 0,1-67 31 0 0,0-1 0 0 0,-1 1 0 0 0,-1-1 0 0 0,-3 11-31 0 0,-5 22 15 0 0,-6 22 198 0 0,14-55-714 0 0,1-9 892 0 0,1 1 1 0 0,0 0 0 0 0,0 7-392 0 0,5 7-1545 0 0,-2-23 872 0 0,0 1 0 0 0,0 0 0 0 0,0-1-1 0 0,0 1 1 0 0,0-1 0 0 0,1 1 0 0 0,-1-1 0 0 0,1 0 673 0 0,7 8-7151 0 0</inkml:trace>
  <inkml:trace contextRef="#ctx0" brushRef="#br1" timeOffset="31913.062">2490 384 3224 0 0,'0'0'436'0'0,"0"0"621"0"0,0 1 10610 0 0,2 2-12347 0 0,0-2 827 0 0,0 1 1 0 0,0 0 0 0 0,0 1 0 0 0,0-1-1 0 0,0 0 1 0 0,-1 0 0 0 0,1 1 0 0 0,-1-1 0 0 0,0 1-1 0 0,0-1 1 0 0,0 1 0 0 0,0 0 0 0 0,0-1 0 0 0,0 1-1 0 0,-1 0 1 0 0,1 0-148 0 0,1 8 284 0 0,-1 0 1 0 0,0 0-1 0 0,-1 7-284 0 0,1 18 589 0 0,0-8-222 0 0,-1 0-1 0 0,-2 1 1 0 0,0-1 0 0 0,-2-1-1 0 0,-4 12-366 0 0,-8 4 212 0 0,12-34-153 0 0,0 1-1 0 0,0 0 1 0 0,1-1-1 0 0,1 1 0 0 0,-1 5-58 0 0,-5 34 212 0 0,4-30-146 0 0,1 1-1 0 0,0-1 1 0 0,2 1-1 0 0,0 0 1 0 0,1 0 0 0 0,3 12-66 0 0,-4-25 38 0 0,1-6-30 0 0,0 0 0 0 0,0 0 0 0 0,0 0 0 0 0,0 1 0 0 0,0-1 0 0 0,0 0 0 0 0,1 0 0 0 0,-1 0 0 0 0,0 0 0 0 0,0 0 0 0 0,1 0 0 0 0,-1 1 0 0 0,1-1 0 0 0,-1 0 0 0 0,1 0-8 0 0,0 1 60 0 0,19-3 12 0 0,-19 1-110 0 0,0-1-1 0 0,1 1 0 0 0,-1-1 1 0 0,0 0-1 0 0,1 1 0 0 0,-1-1 1 0 0,0 0-1 0 0,0 0 0 0 0,0 0 1 0 0,0 0-1 0 0,0 0 0 0 0,0 0 1 0 0,0 0-1 0 0,0-1 1 0 0,0 1-1 0 0,-1 0 0 0 0,1 0 1 0 0,0-1-1 0 0,-1 1 0 0 0,1 0 1 0 0,-1-1-1 0 0,1 1 0 0 0,-1-1 1 0 0,0 1-1 0 0,0 0 0 0 0,1-1 39 0 0,0-7-745 0 0,0 1 0 0 0,0-1-1 0 0,-1-7 746 0 0,3-106-7128 0 0,-2 83 4954 0 0</inkml:trace>
  <inkml:trace contextRef="#ctx0" brushRef="#br1" timeOffset="32158.025">2472 513 8896 0 0,'24'-42'1062'0'0,"-22"36"-716"0"0,1 1-1 0 0,0 0 0 0 0,0 0 1 0 0,0 1-1 0 0,0-1 0 0 0,1 1 1 0 0,0-1-1 0 0,0 1 0 0 0,0 0 1 0 0,0 1-1 0 0,1-1 0 0 0,0 1 1 0 0,0 0-1 0 0,-1 0 0 0 0,2 0 1 0 0,-1 1-346 0 0,7-3 585 0 0,-1 0 1 0 0,0 0 0 0 0,3-3-586 0 0,-5 3 309 0 0,0 1 0 0 0,1-1 1 0 0,-1 1-1 0 0,1 1 0 0 0,7-2-309 0 0,2 1 272 0 0,-12 1-241 0 0,1 1 0 0 0,-1 1 0 0 0,1-1 0 0 0,0 1 0 0 0,-1 1 0 0 0,1 0 0 0 0,0 0 0 0 0,-1 0 0 0 0,1 1-1 0 0,0 0 1 0 0,3 1-31 0 0,24 7 365 0 0,-23-6-28 0 0,0 0 1 0 0,0 0 0 0 0,0 2 0 0 0,1 0-338 0 0,-10-3 53 0 0,1 0 0 0 0,-1 0 1 0 0,1 0-1 0 0,-1 0 0 0 0,0 1 1 0 0,0 0-1 0 0,0-1 0 0 0,0 1 0 0 0,-1 0 1 0 0,1 0-1 0 0,-1 1 0 0 0,1-1 0 0 0,-1 0 1 0 0,0 1-1 0 0,0-1-53 0 0,-2-1 71 0 0,1 0 0 0 0,-1 0 0 0 0,0 0 0 0 0,1 0 0 0 0,-1 0 0 0 0,0 0 0 0 0,0 0 0 0 0,0 0-1 0 0,-1 0 1 0 0,1 0 0 0 0,0 0 0 0 0,-1 0 0 0 0,1-1 0 0 0,-1 1 0 0 0,1 0 0 0 0,-1 0 0 0 0,0 0 0 0 0,0-1 0 0 0,0 1 0 0 0,-1 1-71 0 0,-2 3-46 0 0,1-1 0 0 0,-2 1 0 0 0,1-1 0 0 0,-1 0 0 0 0,-1 1 46 0 0,-16 14-37 0 0,-1-1-1 0 0,-1-1 0 0 0,-7 3 38 0 0,-79 44 283 0 0,101-60-246 0 0,-10 5-1509 0 0,1 0-6310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0:13.06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124 608 2760 0 0,'0'0'267'0'0,"0"0"78"0"0,0 0 36 0 0,0 0 10 0 0,0 0-38 0 0,0 0-163 0 0,0 0-78 0 0,0 0-15 0 0,0 0 18 0 0,0 0 77 0 0,-21-1 1847 0 0,-1-4-184 0 0,21 5-1456 0 0,1 0 1 0 0,0 0-8 0 0,-23-6 2594 0 0,15 4-3553 0 0,5 2 1435 0 0,1 0 0 0 0,-1 0 1 0 0,1 0-1 0 0,-1 0 0 0 0,1 1 0 0 0,-1-1 1 0 0,-1 1-869 0 0,3 0 125 0 0,1-1-12 0 0,0 0-6 0 0,0 0-23 0 0,0 0-11 0 0,0 0-1 0 0,0 0 35 0 0,0 0 145 0 0,0 0 61 0 0,0 0 9 0 0,0 0-34 0 0,3 2-155 0 0,-1-1-111 0 0,0 0 1 0 0,0 0-1 0 0,1 0 1 0 0,-1 0-1 0 0,0 0 1 0 0,1 0-1 0 0,-1-1 0 0 0,1 1 1 0 0,1-1-23 0 0,11 4 77 0 0,-12-3-42 0 0,1-1 0 0 0,0 1 0 0 0,0-1 0 0 0,-1 0 0 0 0,1 0 0 0 0,0 0 0 0 0,0 0 0 0 0,0-1 0 0 0,-1 1 0 0 0,2-1-35 0 0,18-2 44 0 0,-16 3-20 0 0,2 0 14 0 0,-1 0 1 0 0,0 0-1 0 0,0-1 1 0 0,0 0-1 0 0,7-2-38 0 0,-13 2 0 0 0,0 1 0 0 0,0 0 1 0 0,0 0-1 0 0,0 0 0 0 0,0 0 0 0 0,-1 0 0 0 0,1 0 0 0 0,0 0 0 0 0,0 1 0 0 0,1 0 0 0 0,17 1-74 0 0,41-7 955 0 0,1 3-1 0 0,39 4-880 0 0,-59-3-797 0 0,-33 0 649 0 0,0 0 0 0 0,0 1 0 0 0,0 0 0 0 0,7 1 148 0 0,-3 0 241 0 0,-1 0 1 0 0,0-1-1 0 0,1-1 0 0 0,11-1-241 0 0,-11 0 66 0 0,-1 1 0 0 0,1 1 0 0 0,0 0 0 0 0,2 1-66 0 0,-11-1 40 0 0,1 1 0 0 0,0-2 0 0 0,-1 1 0 0 0,1 0 0 0 0,2-1-40 0 0,-2 0-101 0 0,0 0 0 0 0,0 1 0 0 0,0 0 0 0 0,0 0 0 0 0,4 1 101 0 0,4 0 131 0 0,1-1 1 0 0,-1 0-1 0 0,13-2-131 0 0,18-1 207 0 0,-35 2-206 0 0,-4 0-3 0 0,-1 1 0 0 0,0-1-1 0 0,1 1 1 0 0,-1-1 0 0 0,0 1 0 0 0,2 1 2 0 0,23-3-260 0 0,-23 1 244 0 0,-5 1 28 0 0,0 0 0 0 0,0 0 0 0 0,-1-1 0 0 0,1 1 0 0 0,0 0 0 0 0,-1-1 0 0 0,1 1 0 0 0,0 0 0 0 0,-1-1 0 0 0,1 1 0 0 0,0-1 0 0 0,-1 1 0 0 0,1-1 0 0 0,-1 0-12 0 0,1 1 8 0 0,0-1 0 0 0,-1 1 1 0 0,1-1-1 0 0,0 0 0 0 0,-1 1 0 0 0,1 0 0 0 0,0-1 1 0 0,0 1-1 0 0,-1-1 0 0 0,1 1 0 0 0,0 0 0 0 0,0-1 1 0 0,0 1-1 0 0,0 0 0 0 0,0 0-8 0 0,5 0-96 0 0,-3 0-9066 0 0,-3 0 7274 0 0</inkml:trace>
  <inkml:trace contextRef="#ctx0" brushRef="#br0" timeOffset="19387.522">1420 306 11024 0 0,'0'0'248'0'0,"0"-2"156"0"0,2 0 4434 0 0,-1 2-4664 0 0,1 0 1 0 0,-1 0-1 0 0,0 0 0 0 0,1 0 1 0 0,-1 0-1 0 0,1 0 0 0 0,-1 0 1 0 0,0 0-1 0 0,1 1 0 0 0,-1-1 0 0 0,0 1 1 0 0,1-1-1 0 0,-1 1 0 0 0,0-1 1 0 0,1 1-1 0 0,-1-1 0 0 0,0 1 1 0 0,0 0-1 0 0,0 0 0 0 0,0 0 1 0 0,0 0-1 0 0,0 0 0 0 0,0 0 0 0 0,0 0 1 0 0,0 0-1 0 0,0 1-174 0 0,7 5 52 0 0,-8-7-44 0 0,0 1 0 0 0,0-1 0 0 0,1 1 0 0 0,-1-1 0 0 0,0 0 0 0 0,0 1 0 0 0,1-1-1 0 0,-1 1 1 0 0,0-1 0 0 0,0 1 0 0 0,0-1 0 0 0,0 1 0 0 0,0-1 0 0 0,0 1 0 0 0,0-1 0 0 0,0 1 0 0 0,0-1 0 0 0,0 1 0 0 0,0-1 0 0 0,0 1-1 0 0,0-1 1 0 0,0 0 0 0 0,0 1 0 0 0,-1-1 0 0 0,1 1 0 0 0,0-1 0 0 0,0 1 0 0 0,0-1 0 0 0,-1 1-8 0 0,1 0 12 0 0,-1-1 1 0 0,1 1-1 0 0,0 0 1 0 0,-1 0-1 0 0,1 0 0 0 0,0 0 1 0 0,0 0-1 0 0,0-1 1 0 0,0 1-1 0 0,0 0 1 0 0,0 0-1 0 0,0 0 1 0 0,0 0-1 0 0,0 0-12 0 0,1 1 45 0 0,-1-1 0 0 0,1 1 0 0 0,-1-1 0 0 0,0 1 0 0 0,1 0 0 0 0,-1-1 0 0 0,0 1 0 0 0,0 0 0 0 0,0-1 0 0 0,0 1 0 0 0,0 0 0 0 0,-1-1 0 0 0,1 1 0 0 0,0-1 0 0 0,-1 1 0 0 0,1 0 0 0 0,-1-1 0 0 0,1 1 0 0 0,-1-1 0 0 0,0 1 0 0 0,0 0-45 0 0,-1 2 92 0 0,1 0-1 0 0,0-1 0 0 0,0 1 0 0 0,1 0 1 0 0,-1 0-1 0 0,1 0 0 0 0,0 2-91 0 0,0-2 49 0 0,0 0 0 0 0,-1 0-1 0 0,1 0 1 0 0,-1 0-1 0 0,0 0 1 0 0,0 0 0 0 0,0-1-1 0 0,-1 1-48 0 0,-2 3 31 0 0,3-6-31 0 0,1 0 0 0 0,-1 0 0 0 0,0 0-1 0 0,1 0 1 0 0,-1 0 0 0 0,1-1 0 0 0,-1 1 0 0 0,1 0 0 0 0,0 0-1 0 0,-1 1 1 0 0,1-1 0 0 0,0 0 0 0 0,0 0 0 0 0,0 0 0 0 0,0 0-1 0 0,0 0 1 0 0,0 0 0 0 0,1 6 0 0 0,-1-6 0 0 0,0 0 0 0 0,1 0 0 0 0,-1 1 0 0 0,0-1 0 0 0,0 0 0 0 0,0 1 0 0 0,0-1 0 0 0,0 0 0 0 0,0 0 0 0 0,0 1 0 0 0,-1-1 0 0 0,1 0 0 0 0,0 1 0 0 0,-1-1 0 0 0,1 0 0 0 0,0 0 0 0 0,-1 0 0 0 0,0 0 0 0 0,1 1 0 0 0,-1-1 0 0 0,0 0 0 0 0,0 0 0 0 0,1 0 0 0 0,-1 0 0 0 0,-1 0 0 0 0,1 0-37 0 0,1 0-1 0 0,-1 0 1 0 0,0 0-1 0 0,1 1 1 0 0,-1-1-1 0 0,1 0 1 0 0,-1 0-1 0 0,1 0 0 0 0,0 0 1 0 0,-1 1-1 0 0,1-1 1 0 0,0 0-1 0 0,0 0 1 0 0,0 1-1 0 0,0-1 1 0 0,0 0-1 0 0,0 0 1 0 0,0 1-1 0 0,0-1 1 0 0,1 0-1 0 0,-1 0 0 0 0,1 1 38 0 0,-1 0-94 0 0,0 0 0 0 0,1-1 0 0 0,-1 1 0 0 0,0 0 0 0 0,0 0 0 0 0,0-1 0 0 0,0 1 0 0 0,0 0 0 0 0,0-1 0 0 0,-1 3 94 0 0,0-2-550 0 0,-1 2 193 0 0,3 0-5564 0 0,1 3-516 0 0</inkml:trace>
  <inkml:trace contextRef="#ctx0" brushRef="#br0" timeOffset="19681.024">1393 582 11200 0 0,'0'0'513'0'0,"-7"-4"170"0"0,1 2-562 0 0,5 1 6478 0 0,4 1-3356 0 0,12 1-2838 0 0,8 1-591 0 0,-20-2 294 0 0,14 1 15 0 0,1-1 0 0 0,-1-1 1 0 0,0 0-1 0 0,2-1-123 0 0,15-2 132 0 0,-30 4-81 0 0,-1 0 1 0 0,0-1-1 0 0,0 0 0 0 0,0 0 0 0 0,0 0 0 0 0,-1 0 0 0 0,1 0 1 0 0,0 0-1 0 0,0-1 0 0 0,2-1-51 0 0,-4 2-173 0 0,0 1-1 0 0,0-1 1 0 0,0 0 0 0 0,0 0-1 0 0,0 0 1 0 0,0 1 0 0 0,-1-1-1 0 0,1 0 1 0 0,0 0 0 0 0,0 0-1 0 0,-1 0 1 0 0,1 0 0 0 0,-1 0 0 0 0,1-1-1 0 0,-1 1 1 0 0,1 0 0 0 0,-1 0-1 0 0,0 0 1 0 0,1 0 0 0 0,-1-1-1 0 0,0 1 1 0 0,0 0 0 0 0,0 0-1 0 0,0 0 1 0 0,0-1 0 0 0,0 1 173 0 0,-2-5-1534 0 0</inkml:trace>
  <inkml:trace contextRef="#ctx0" brushRef="#br0" timeOffset="19950.821">1184 174 11976 0 0,'0'0'546'0'0,"0"0"-10"0"0,0 0-221 0 0,0 0 338 0 0,0 0 181 0 0,0 0 35 0 0,0 0-28 0 0,0 0-156 0 0,0 0-69 0 0,14 5 920 0 0,19 0-1037 0 0,1-2-1 0 0,-1-1 1 0 0,1-2-1 0 0,8-2-498 0 0,25 1-172 0 0,-36 0-633 0 0,-10-1-4659 0 0,-7-1-976 0 0</inkml:trace>
  <inkml:trace contextRef="#ctx0" brushRef="#br0" timeOffset="20217.149">1770 141 9216 0 0,'-13'-4'145'0'0,"-8"0"540"0"0,30 4-363 0 0,-12 1-677 0 0,2-1 463 0 0,0 1 0 0 0,1-1 0 0 0,-1 0 0 0 0,1 0 1 0 0,-1 0-1 0 0,1 0 0 0 0,-1 0 0 0 0,1 1 1 0 0,-1-1-1 0 0,1 0 0 0 0,-1 0 0 0 0,1 1 0 0 0,-1-1 1 0 0,1 0-1 0 0,-1 1 0 0 0,1-1 0 0 0,-1 1 0 0 0,1-1 1 0 0,0 0-1 0 0,-1 1 0 0 0,1-1 0 0 0,0 1 0 0 0,-1-1 1 0 0,1 1-1 0 0,0-1 0 0 0,0 1 0 0 0,-1-1-108 0 0,2 1 120 0 0,-1 0-1 0 0,0 1 1 0 0,0-1-1 0 0,0 0 1 0 0,0 0 0 0 0,0 0-1 0 0,0 0 1 0 0,0 0-1 0 0,0 0 1 0 0,-1 0-1 0 0,1 0 1 0 0,0 0-1 0 0,-1 0 1 0 0,1 0-1 0 0,0 0 1 0 0,-1 0 0 0 0,1 0-1 0 0,-1 0 1 0 0,0 0-1 0 0,1-1 1 0 0,-1 1-1 0 0,0 0 1 0 0,1 0-1 0 0,-1 0 1 0 0,0-1-1 0 0,0 1 1 0 0,0 0-120 0 0,0 0 73 0 0,-1 0 1 0 0,1 0-1 0 0,0 0 1 0 0,0 0-1 0 0,0 0 0 0 0,0 0 1 0 0,0 1-1 0 0,1-1 1 0 0,-1 0-1 0 0,0 1 1 0 0,1-1-1 0 0,-1 0 0 0 0,0 1 1 0 0,1-1-1 0 0,0 1 1 0 0,-1-1-1 0 0,1 1 0 0 0,0 0-73 0 0,1 9 403 0 0,0-10-338 0 0,-1 1 1 0 0,1-1-1 0 0,-1 1 0 0 0,0-1 0 0 0,0 1 1 0 0,0-1-1 0 0,0 1 0 0 0,0-1 0 0 0,0 1 1 0 0,0-1-1 0 0,0 1 0 0 0,0-1 0 0 0,-1 1 0 0 0,1 0-65 0 0,-6 8 365 0 0,5-9-305 0 0,0 1 0 0 0,0-1 1 0 0,0 1-1 0 0,0-1 0 0 0,0 1 0 0 0,1 0 1 0 0,-1 0-1 0 0,0-1 0 0 0,1 1 0 0 0,-1 0 1 0 0,1 0-1 0 0,0-1 0 0 0,0 1 0 0 0,0 0-60 0 0,4 11 443 0 0,-3-11-385 0 0,-1 0 1 0 0,1-1 0 0 0,0 1 0 0 0,-1 0 0 0 0,1-1-1 0 0,-1 1 1 0 0,0 0 0 0 0,0 0 0 0 0,1-1 0 0 0,-1 1 0 0 0,0 0-1 0 0,-1 1-58 0 0,-4 19 387 0 0,3-19-326 0 0,1 1 0 0 0,0-1 0 0 0,0 1 1 0 0,1 0-1 0 0,-1-1 0 0 0,1 1 0 0 0,-1 0 1 0 0,1-1-1 0 0,0 1 0 0 0,1 0 0 0 0,-1 2-61 0 0,8 19 336 0 0,-7-21-291 0 0,1 0-1 0 0,-1 0 1 0 0,0 1-1 0 0,0-1 0 0 0,0 0 1 0 0,-1 1-1 0 0,1-1 0 0 0,-1 1 1 0 0,0-1-1 0 0,-1 1 0 0 0,1 0-44 0 0,0-3 11 0 0,-1 0-1 0 0,2 0 1 0 0,-1-1-1 0 0,0 1 1 0 0,0 0-1 0 0,0 0 1 0 0,1 0-1 0 0,-1-1 1 0 0,1 1-1 0 0,-1 0 1 0 0,1 0-1 0 0,0-1 1 0 0,0 1-1 0 0,0 0-10 0 0,0 0-1 0 0,0 0 1 0 0,0 0-1 0 0,0-1 0 0 0,0 1 0 0 0,-1 0 0 0 0,1 0 1 0 0,-1 0-1 0 0,1 0 0 0 0,-1 0 0 0 0,0 0 0 0 0,0 0 1 0 0,0 2 0 0 0,-4 19-72 0 0,2-17 105 0 0,1 0 0 0 0,0-1 1 0 0,0 1-1 0 0,0 4-33 0 0,1-8 14 0 0,0 0 0 0 0,0 0 0 0 0,0 0-1 0 0,0 0 1 0 0,-1-1 0 0 0,1 1 0 0 0,-1 0 0 0 0,1 0 0 0 0,-1 0-1 0 0,0-1 1 0 0,0 1 0 0 0,0 0 0 0 0,0-1 0 0 0,0 1 0 0 0,0 0 0 0 0,0-1-1 0 0,0 1 1 0 0,-1-1-14 0 0,1 0-1 0 0,1 0-1 0 0,0-1 0 0 0,-1 1 0 0 0,1-1 1 0 0,0 1-1 0 0,0-1 0 0 0,0 1 1 0 0,-1 0-1 0 0,1-1 0 0 0,0 1 1 0 0,0-1-1 0 0,0 1 0 0 0,0 0 0 0 0,0-1 1 0 0,0 1-1 0 0,0 0 0 0 0,0-1 1 0 0,0 1 1 0 0,1 0-5 0 0,-1-1 0 0 0,0 1 0 0 0,0-1-1 0 0,0 1 1 0 0,0-1 0 0 0,0 0 0 0 0,0 1 0 0 0,0-1 0 0 0,0 1 0 0 0,0-1 0 0 0,0 1 0 0 0,-1-1 0 0 0,1 1 0 0 0,0-1 0 0 0,0 1 0 0 0,0-1 0 0 0,0 0 0 0 0,-1 1 0 0 0,1-1 0 0 0,0 1 0 0 0,0-1 0 0 0,-1 0 0 0 0,1 1 0 0 0,0-1 0 0 0,-1 0 0 0 0,1 1 0 0 0,-1-1 5 0 0,-8 5-359 0 0,6-4-93 0 0,3-1-11 0 0,0 0-190 0 0,-5-3-2598 0 0,4 3 1380 0 0</inkml:trace>
  <inkml:trace contextRef="#ctx0" brushRef="#br0" timeOffset="20482.45">1612 273 2304 0 0,'-1'0'10'0'0,"0"-1"0"0"0,0 0 1 0 0,1 0-1 0 0,-1 1 0 0 0,0-1 0 0 0,0 0 1 0 0,1 0-1 0 0,-1 0 0 0 0,1 0 0 0 0,-1 0 0 0 0,1 0 1 0 0,-1 0-1 0 0,1 0 0 0 0,-1 0 0 0 0,1 0 1 0 0,0 0-1 0 0,0 0 0 0 0,0 0 0 0 0,-1 0 1 0 0,1 0-1 0 0,0 0 0 0 0,0 0 0 0 0,0 0 0 0 0,1 0 1 0 0,-1 0-1 0 0,0-1 0 0 0,0 1-10 0 0,2-1 234 0 0,-1 0 1 0 0,0 0-1 0 0,1-1 0 0 0,-1 1 0 0 0,1 0 0 0 0,0 0 0 0 0,0 1 1 0 0,0-1-1 0 0,1-1-234 0 0,-3 3 119 0 0,1 0 0 0 0,-1-1 1 0 0,1 1-1 0 0,-1-1 0 0 0,0 1 0 0 0,1 0 0 0 0,-1-1 1 0 0,0 1-1 0 0,1-1 0 0 0,-1 1 0 0 0,0-1 1 0 0,1 1-1 0 0,-1-1 0 0 0,0 1 0 0 0,0-1 0 0 0,0 1 1 0 0,0-1-1 0 0,0 1 0 0 0,1-1 0 0 0,-1 0 1 0 0,0 1-1 0 0,0-1 0 0 0,0 1 0 0 0,0-1 1 0 0,-1 1-1 0 0,1-1 0 0 0,0 1 0 0 0,0-1 0 0 0,0 0 1 0 0,0 1-1 0 0,0-1 0 0 0,-1 1 0 0 0,1-1 1 0 0,0 1-120 0 0,-1-1 131 0 0,1 1 0 0 0,0-1 1 0 0,0 1-1 0 0,-1-1 0 0 0,1 0 1 0 0,0 1-1 0 0,0-1 1 0 0,0 0-1 0 0,0 1 0 0 0,0-1 1 0 0,0 1-1 0 0,0-1 1 0 0,0 0-1 0 0,0 1 0 0 0,0-1 1 0 0,0 0-1 0 0,0 1 1 0 0,0-1-1 0 0,1 1 0 0 0,-1-1 1 0 0,0 0-1 0 0,0 1 1 0 0,1-1-1 0 0,-1 1 0 0 0,0-1-131 0 0,38-35 2832 0 0,-35 34-2697 0 0,-1 0 0 0 0,0 1-1 0 0,1-1 1 0 0,-1 0-1 0 0,1 1 1 0 0,0-1 0 0 0,0 1-1 0 0,-1 0 1 0 0,2 0-135 0 0,-1 0 94 0 0,-1 0 0 0 0,0 1 1 0 0,0-1-1 0 0,0 0 0 0 0,0 0 0 0 0,0-1 1 0 0,0 1-1 0 0,0 0 0 0 0,0-1 0 0 0,0 1 1 0 0,0-1-1 0 0,1-1-94 0 0,0-2 267 0 0,-3 4-239 0 0,0 0 1 0 0,1 1 0 0 0,-1-1-1 0 0,1 1 1 0 0,-1-1-1 0 0,1 0 1 0 0,-1 1 0 0 0,1-1-1 0 0,0 1 1 0 0,-1-1 0 0 0,1 1-1 0 0,-1-1 1 0 0,1 1-1 0 0,0 0 1 0 0,0-1 0 0 0,-1 1-1 0 0,1 0 1 0 0,0-1 0 0 0,-1 1-1 0 0,1 0 1 0 0,0 0-1 0 0,0 0 1 0 0,0 0-29 0 0,7-2 164 0 0,-5 1-78 0 0,1 1-1 0 0,-1-1 1 0 0,0 0-1 0 0,1 0 1 0 0,-1 0-1 0 0,0-1 1 0 0,0 1-1 0 0,1-1-85 0 0,-2 0 75 0 0,1 0 0 0 0,-1 1 0 0 0,1-1-1 0 0,0 1 1 0 0,-1 0 0 0 0,1 0 0 0 0,0 0 0 0 0,0 0 0 0 0,0 0-1 0 0,-1 1 1 0 0,1-1 0 0 0,0 1 0 0 0,2 0-75 0 0,45 0 408 0 0,-25 1-60 0 0,-11-1-202 0 0,0 1 0 0 0,0 1-1 0 0,0 0 1 0 0,0 0-1 0 0,3 2-145 0 0,-10-2 91 0 0,0 0 0 0 0,0 1-1 0 0,-1 0 1 0 0,1 0 0 0 0,-1 0-1 0 0,3 2-90 0 0,-9-4 22 0 0,0 0 0 0 0,0 0-1 0 0,1 0 1 0 0,-1 0-1 0 0,0 0 1 0 0,0 0 0 0 0,0-1-1 0 0,-1 1 1 0 0,1 0 0 0 0,0 0-1 0 0,0 0 1 0 0,0 0-1 0 0,-1 0 1 0 0,1 0 0 0 0,-1 0-22 0 0,1 1 49 0 0,-1 1-34 0 0,-1-1 1 0 0,1 1 0 0 0,-1-1 0 0 0,1 1 0 0 0,-1-1-1 0 0,0 0 1 0 0,0 0 0 0 0,0 0 0 0 0,0 0-1 0 0,0 0 1 0 0,0 0 0 0 0,0 0 0 0 0,-1-1-1 0 0,1 1 1 0 0,-1-1 0 0 0,-2 1-16 0 0,2 0 15 0 0,-1 0 0 0 0,1 0 0 0 0,-1 1 0 0 0,1-1 1 0 0,0 1-1 0 0,0 0 0 0 0,0 0 0 0 0,-1 1-15 0 0,2-1 6 0 0,0-1 0 0 0,-1 0 0 0 0,1 0-1 0 0,-1 1 1 0 0,0-1 0 0 0,1-1 0 0 0,-1 1 0 0 0,0 0 0 0 0,0-1 0 0 0,0 0 0 0 0,0 1-1 0 0,-4 0-5 0 0,-17 9-1 0 0,5 3-3 0 0,15-10-84 0 0,0-1-1 0 0,-1 1 1 0 0,1-1 0 0 0,-5 2 88 0 0,5-4-109 0 0,1 0 15 0 0,0 1 1 0 0,0-1 0 0 0,0 1-1 0 0,0-1 1 0 0,0 1 0 0 0,0 0-1 0 0,0 0 1 0 0,1 0 0 0 0,-1 1-1 0 0,1-1 1 0 0,-1 1 0 0 0,1-1-1 0 0,0 2 94 0 0,0 0-624 0 0,2-3 552 0 0,0-1 1 0 0,0 1-1 0 0,0-1 1 0 0,-1 1 0 0 0,1-1-1 0 0,0 1 1 0 0,0-1 0 0 0,-1 1-1 0 0,1-1 1 0 0,0 1-1 0 0,-1-1 1 0 0,1 1 0 0 0,0-1-1 0 0,-1 0 1 0 0,1 1 0 0 0,-1-1-1 0 0,1 0 1 0 0,-1 1 0 0 0,1-1-1 0 0,-1 0 1 0 0,1 0-1 0 0,-1 1 1 0 0,1-1 0 0 0,-1 0-1 0 0,1 0 1 0 0,-1 0 0 0 0,1 0-1 0 0,-1 0 1 0 0,0 1 0 0 0,1-1-1 0 0,-1 0 72 0 0,-24 6-1627 0 0</inkml:trace>
  <inkml:trace contextRef="#ctx0" brushRef="#br0" timeOffset="20778.596">1407 273 4144 0 0,'7'-5'185'0'0,"11"-4"2016"0"0,-16 4 2349 0 0,-2 5-4480 0 0,0 0 1 0 0,0 0-1 0 0,0-1 1 0 0,0 1-1 0 0,0 0 1 0 0,0 0-1 0 0,0 0 1 0 0,0 0-1 0 0,0-1 1 0 0,0 1-1 0 0,0 0 1 0 0,0 0-1 0 0,0 0 1 0 0,0 0-1 0 0,0-1 1 0 0,0 1-1 0 0,0 0 1 0 0,0 0-1 0 0,1 0 1 0 0,-1 0-1 0 0,0 0 1 0 0,0 0-1 0 0,0-1 1 0 0,0 1-1 0 0,0 0 1 0 0,0 0-1 0 0,0 0 1 0 0,1 0-1 0 0,-1 0 1 0 0,0 0-1 0 0,0 0 1 0 0,0 0-1 0 0,0 0 1 0 0,0-1-1 0 0,1 1 1 0 0,-1 0-1 0 0,0 0 1 0 0,0 0-1 0 0,0 0 1 0 0,0 0-1 0 0,1 0 1 0 0,-1 0-1 0 0,0 0 1 0 0,0 0-1 0 0,0 0 1 0 0,0 0-1 0 0,1 0 1 0 0,-1 1-71 0 0,1-1 929 0 0,-1 0-69 0 0,0 0-26 0 0,0 0-36 0 0,2 0-20 0 0,-2 0-737 0 0,1 0-1 0 0,-1 0 0 0 0,0 0 0 0 0,1 0 0 0 0,-1 0 1 0 0,0 0-1 0 0,1 0 0 0 0,-1 1 0 0 0,1-1 0 0 0,-1 0 1 0 0,0 0-1 0 0,1 0 0 0 0,-1 0 0 0 0,0 1 0 0 0,1-1 1 0 0,-1 0-1 0 0,0 0 0 0 0,0 1 0 0 0,1-1 0 0 0,-1 0 1 0 0,0 0-1 0 0,0 1 0 0 0,1-1 0 0 0,-1 0 0 0 0,0 1 0 0 0,0-1 1 0 0,0 0-1 0 0,0 1 0 0 0,1-1 0 0 0,-1 1 0 0 0,0-1 1 0 0,0 0-1 0 0,0 1 0 0 0,0-1 0 0 0,0 0 0 0 0,0 1 1 0 0,0-1-1 0 0,0 1 0 0 0,0-1 0 0 0,0 0 0 0 0,0 1 1 0 0,0-1-1 0 0,0 1 0 0 0,-1-1-40 0 0,1 1 48 0 0,0 0 0 0 0,0-1-1 0 0,0 1 1 0 0,0 0 0 0 0,0 0 0 0 0,0 0-1 0 0,0-1 1 0 0,0 1 0 0 0,0 0 0 0 0,0 0 0 0 0,0 0-1 0 0,1-1 1 0 0,-1 1 0 0 0,0 0 0 0 0,1 0-48 0 0,5 8 403 0 0,-5-8-366 0 0,0 0 0 0 0,-1 0 0 0 0,1 0 0 0 0,0 0 0 0 0,0 0 0 0 0,-1 0 0 0 0,1 0 0 0 0,-1 1 0 0 0,1-1 0 0 0,-1 0 1 0 0,0 0-1 0 0,1 1 0 0 0,-1-1 0 0 0,0 0 0 0 0,0 1 0 0 0,0-1 0 0 0,0 1-37 0 0,1 2 37 0 0,-1-1 0 0 0,1 1 0 0 0,0 0 0 0 0,0-1 0 0 0,0 1 0 0 0,0-1 0 0 0,0 1 0 0 0,1-1 0 0 0,0 1-37 0 0,0 0 16 0 0,0-1 1 0 0,0 1-1 0 0,-1-1 1 0 0,0 1-1 0 0,0 0 1 0 0,0 0-1 0 0,0-1 1 0 0,0 1-1 0 0,-1 2-16 0 0,1 12 81 0 0,-1-11-211 0 0,1-1 1 0 0,-1 1-1 0 0,0 0 0 0 0,-1 0 0 0 0,0 0 0 0 0,0-1 0 0 0,-1 6 130 0 0,-10 6-540 0 0</inkml:trace>
  <inkml:trace contextRef="#ctx0" brushRef="#br0" timeOffset="-3317.29">87 4409 3680 0 0,'-20'-3'284'0'0,"19"2"-247"0"0,0 1-1 0 0,-1 0 1 0 0,1 0-1 0 0,0 0 1 0 0,0 0 0 0 0,0 1-1 0 0,0-1 1 0 0,0 0 0 0 0,-1 0-1 0 0,1 1 1 0 0,0-1-1 0 0,-1 1-36 0 0,-2 0 352 0 0,-7 4 4677 0 0,11-4-4448 0 0,0-1-45 0 0,0 0-21 0 0,0 0-3 0 0,0 0-16 0 0,0 0-67 0 0,0 0-28 0 0,0 0-7 0 0,-1 0-361 0 0,1 0 0 0 0,0 0 1 0 0,0 0-1 0 0,0 1 0 0 0,0-1 1 0 0,0 0-1 0 0,0 0 0 0 0,0 0 1 0 0,0 0-1 0 0,0 0 0 0 0,0 1 1 0 0,0-1-1 0 0,0 0 0 0 0,0 0 1 0 0,0 0-1 0 0,0 0 0 0 0,0 0 1 0 0,0 1-1 0 0,0-1 0 0 0,0 0 1 0 0,0 0-1 0 0,0 0 0 0 0,0 0 1 0 0,0 0-1 0 0,0 1 0 0 0,1-1 1 0 0,-1 0-1 0 0,0 0 0 0 0,0 0 1 0 0,0 0-1 0 0,0 0 0 0 0,0 0 1 0 0,0 0-1 0 0,0 0 0 0 0,0 1 1 0 0,1-1-1 0 0,-1 0 0 0 0,0 0 1 0 0,0 0-1 0 0,0 0 0 0 0,0 0 1 0 0,0 0-34 0 0,42 0 1424 0 0,0-2-1 0 0,28-5-1423 0 0,-51 5 248 0 0,0 1-1 0 0,16 0-247 0 0,24 0 459 0 0,-18 1-149 0 0,-30 1-157 0 0,0-1 0 0 0,1 0 0 0 0,7-2-153 0 0,28-3 1191 0 0,34 2-1191 0 0,-27 2 918 0 0,13-5-918 0 0,-31 4 272 0 0,1 1 0 0 0,-1 2 0 0 0,15 3-272 0 0,-23-2 104 0 0,-9 1-33 0 0,9-1-62 0 0,-15-2-9 0 0,-1 0 0 0 0,1 1 0 0 0,-1 0 0 0 0,11 3 0 0 0,-8-1 0 0 0,1-1 0 0 0,11-1 0 0 0,-3-1 59 0 0,0-1 0 0 0,23-3-59 0 0,-36 4 13 0 0,-8 0-14 0 0,-1 0 1 0 0,0 0 0 0 0,0 0 0 0 0,0 0 0 0 0,0 0-1 0 0,1 0 1 0 0,-1-1 0 0 0,0 1 0 0 0,0-1 0 0 0,0 0-1 0 0,0 1 1 0 0,12-5-45 0 0,-13 4-2 0 0,0 0-29 0 0,8-2-2081 0 0,-4-2 1042 0 0</inkml:trace>
  <inkml:trace contextRef="#ctx0" brushRef="#br0" timeOffset="-1930.181">29 2556 2760 0 0,'-5'-2'379'0'0,"-6"2"3437"0"0,-1 1 4954 0 0,12-2-6044 0 0,5-2-2939 0 0,17-4 630 0 0,1 1 0 0 0,-1 2 0 0 0,1 0 0 0 0,11 0-417 0 0,7-2 295 0 0,107-8 583 0 0,-142 14-790 0 0,23-1 135 0 0,-17 1-209 0 0,-1 0-1 0 0,1-1 1 0 0,2-1-14 0 0,40-6 0 0 0,23 1 0 0 0,19-2 0 0 0,-19 3 0 0 0,-27 4 0 0 0,-17 1 2 0 0,-22 1 92 0 0,0 0 0 0 0,1-1 0 0 0,-1 0-1 0 0,0 0 1 0 0,1-2-94 0 0,1 1 137 0 0,0 0 1 0 0,1 1-1 0 0,-1 1 0 0 0,0 0 1 0 0,10 1-138 0 0,12 0-842 0 0,-1-7 382 0 0,-20 18-3940 0 0,-12-11 2769 0 0</inkml:trace>
  <inkml:trace contextRef="#ctx0" brushRef="#br0" timeOffset="17631.856">1557 4217 13104 0 0,'-2'0'125'0'0,"-3"1"-49"0"0,1-2 1032 0 0,-2-5-772 0 0,7 4-179 0 0,-1 2-117 0 0,0-1 416 0 0,0 1 22 0 0,9-10 2769 0 0,-3 0-2487 0 0,-4 8-692 0 0,-2 1 0 0 0,1-1 0 0 0,0 1 0 0 0,0 0 0 0 0,0-1 0 0 0,-1 0 0 0 0,1 1 0 0 0,-1-1 0 0 0,1 1 0 0 0,0-2-68 0 0,-1 2 190 0 0,0 1-81 0 0,1-1-96 0 0,0 1 1 0 0,0-1-1 0 0,0 1 1 0 0,0-1-1 0 0,0 0 1 0 0,-1 1-1 0 0,1-1 1 0 0,0 0-1 0 0,0 1 1 0 0,0-1-1 0 0,-1 0 1 0 0,1 0-1 0 0,0 0 0 0 0,-1 0 1 0 0,1 0-1 0 0,0 0 1 0 0,-1 0-1 0 0,0 0 1 0 0,1 0-14 0 0,4-7 133 0 0,7-2 55 0 0,-4 1-54 0 0,0 2 72 0 0,-7 7-78 0 0,-1 0-4 0 0,0 0-17 0 0,0 0-10 0 0,-1 2-62 0 0,0 0-1 0 0,0 0 0 0 0,0 0 0 0 0,1 0 1 0 0,-1 0-1 0 0,0 0 0 0 0,1 0 1 0 0,0 0-1 0 0,-1 0 0 0 0,1 0 0 0 0,0 0 1 0 0,0 1-1 0 0,0-1 0 0 0,0 2-34 0 0,1-1 18 0 0,-1-1 0 0 0,0 1 0 0 0,-1 0 0 0 0,1 0 0 0 0,-1 0 0 0 0,1-1 0 0 0,-1 1 0 0 0,0 0 0 0 0,0 0-18 0 0,-4 22 72 0 0,2 25 22 0 0,1-33-20 0 0,1 0 0 0 0,1 16-74 0 0,-2-9 39 0 0,2-20-31 0 0,-1-1 0 0 0,1 1 0 0 0,0 0 0 0 0,0 0 0 0 0,0 0 0 0 0,0 2-8 0 0,3 19 44 0 0,-3-20-35 0 0,0 1 0 0 0,0 0 0 0 0,1-1 1 0 0,0 1-1 0 0,1 0 0 0 0,-1-1 0 0 0,1 1 0 0 0,1 3-9 0 0,-2-8 4 0 0,0 0-1 0 0,-1 0 0 0 0,1 0 1 0 0,-1 1-1 0 0,1-1 1 0 0,-1 0-1 0 0,0 1 0 0 0,1-1 1 0 0,-1 0-1 0 0,0 1 0 0 0,0-1 1 0 0,0 1-1 0 0,0-1 0 0 0,0 0 1 0 0,0 1-1 0 0,-1-1 1 0 0,1 0-1 0 0,0 1 0 0 0,-1 0-3 0 0,1-1 0 0 0,0-1 0 0 0,0 0 0 0 0,0 0 0 0 0,-1 1 0 0 0,1-1 0 0 0,0 0 0 0 0,0 1 0 0 0,0-1 0 0 0,0 0 0 0 0,0 0 0 0 0,0 1 1 0 0,0-1-1 0 0,0 0 0 0 0,0 1 0 0 0,0-1 0 0 0,0 0 0 0 0,0 1 0 0 0,1-1 0 0 0,-1 0 0 0 0,0 0 0 0 0,0 1 0 0 0,0-1 0 0 0,0 0 0 0 0,0 0 1 0 0,1 1-1 0 0,15 5-15 0 0,-11-5-161 0 0,-4-1-468 0 0,0-2-183 0 0,5-6-1299 0 0,1-1-5071 0 0</inkml:trace>
  <inkml:trace contextRef="#ctx0" brushRef="#br0" timeOffset="17945.17">1649 3953 19807 0 0,'0'0'910'0'0,"-1"0"-24"0"0,-4 0-532 0 0,4 0-152 0 0,1 0-182 0 0,0 0 0 0 0,1 0-1 0 0,-1 0 1 0 0,0 1-1 0 0,1-1 1 0 0,-1 0-1 0 0,0 0 1 0 0,1 0 0 0 0,-1 0-1 0 0,0 0 1 0 0,1 0-1 0 0,-1 0 1 0 0,0 1 0 0 0,0-1-1 0 0,1 0 1 0 0,-1 0-1 0 0,0 0 1 0 0,0 1 0 0 0,1-1-1 0 0,-1 0 1 0 0,0 0-1 0 0,0 1 1 0 0,0-1 0 0 0,1 0-1 0 0,-1 1 1 0 0,0-1-1 0 0,0 0 1 0 0,0 1-1 0 0,0-1 1 0 0,0 0 0 0 0,0 1-1 0 0,1-1 1 0 0,-1 0-1 0 0,0 1-19 0 0,0 12 1188 0 0,-1-7-984 0 0,1-5-87 0 0,0-1-102 0 0,1 0 0 0 0,-1 1-1 0 0,0-1 1 0 0,0 0 0 0 0,0 1 0 0 0,0-1 0 0 0,1 0 0 0 0,-1 0 0 0 0,0 1-1 0 0,0-1 1 0 0,0 0 0 0 0,0 1 0 0 0,0-1 0 0 0,0 1 0 0 0,0-1-1 0 0,0 0 1 0 0,0 1 0 0 0,0-1 0 0 0,0 0 0 0 0,0 1 0 0 0,0-1 0 0 0,0 0-15 0 0,-4 6 138 0 0,2-4-7310 0 0,2-2-399 0 0</inkml:trace>
  <inkml:trace contextRef="#ctx0" brushRef="#br0" timeOffset="18702.123">1363 2131 7856 0 0,'22'-23'713'0'0,"-17"17"1276"0"0,-1 4 3280 0 0,0 7-4411 0 0,-3-5-980 0 0,2 5 321 0 0,0 0-1 0 0,-1 0 0 0 0,1 0 1 0 0,-1 1-1 0 0,0-1 0 0 0,0 1 1 0 0,0-1-1 0 0,-1 1 0 0 0,0 0 1 0 0,0-1-1 0 0,-1 1 0 0 0,1 0 1 0 0,-1-1-1 0 0,-1 1 0 0 0,1 2-198 0 0,-1 4 249 0 0,-1-1 1 0 0,0 1-1 0 0,0 0 0 0 0,-1-1 0 0 0,-1 1 0 0 0,-4 10-249 0 0,2-6 251 0 0,0 2 0 0 0,-2 8-251 0 0,4-10 147 0 0,-1-1 1 0 0,-5 13-148 0 0,7-21 37 0 0,1-1 1 0 0,0 1-1 0 0,0-1 0 0 0,1 1 1 0 0,0 0-1 0 0,0 0 1 0 0,1 4-38 0 0,-1-2 39 0 0,0 0 0 0 0,0-1 1 0 0,-1 1-1 0 0,0 0 1 0 0,0-1-1 0 0,-1 1 0 0 0,0 0-39 0 0,2-8 72 0 0,1-1-71 0 0,0 0 1 0 0,0 1-1 0 0,0-1 0 0 0,0 0 0 0 0,0 0 0 0 0,1 0 1 0 0,-1 0-1 0 0,0 1 0 0 0,0-1 0 0 0,0 0 0 0 0,0 0 0 0 0,0 0 1 0 0,1 0-1 0 0,-1 0 0 0 0,0 0 0 0 0,0 0 0 0 0,0 1 0 0 0,0-1 1 0 0,1 0-1 0 0,-1 0 0 0 0,0 0 0 0 0,0 0 0 0 0,0 0 0 0 0,1 0 1 0 0,-1 0-1 0 0,0 0 0 0 0,0 0 0 0 0,0 0 0 0 0,1 0 1 0 0,-1 0-1 0 0,0 0 0 0 0,0 0 0 0 0,0 0 0 0 0,0 0 0 0 0,1 0 1 0 0,-1 0-1 0 0,0-1 0 0 0,0 1 0 0 0,0 0 0 0 0,1 0 0 0 0,-1 0 1 0 0,0 0-1 0 0,0 0 0 0 0,0 0 0 0 0,0 0 0 0 0,0-1-1 0 0,9-3 18 0 0,0-14-18 0 0,-2 3 0 0 0,5-3-69 0 0,1 2 0 0 0,1-1 0 0 0,1 2 0 0 0,11-10 69 0 0,1-1-105 0 0,-7 6-148 0 0,1 0-73 0 0,14-19 326 0 0,-18 18 13 0 0,-3 2 38 0 0,2 1 1 0 0,-1 1 0 0 0,4-1-52 0 0,-16 15 78 0 0,-2 3-12 0 0,-1 0-2 0 0,0 0 0 0 0,0 0 0 0 0,0 0 0 0 0,-20 19 147 0 0,17-16-147 0 0,0 0 1 0 0,1 0-1 0 0,-1 1 1 0 0,1-1-1 0 0,0 1 1 0 0,0-1-1 0 0,0 1 1 0 0,0 0-1 0 0,1 0 0 0 0,-1 0 1 0 0,1 0-1 0 0,0 0 1 0 0,1 0-1 0 0,-1 0 1 0 0,0 1-65 0 0,2-1-100 0 0,0 0-1 0 0,0-1 1 0 0,0 1 0 0 0,1 0 0 0 0,-1-1 0 0 0,1 1 0 0 0,0 0 0 0 0,0 0 100 0 0,0-1-1 0 0,7 15-7 0 0,-6-11 27 0 0,0 0 1 0 0,1-1-1 0 0,0 1 1 0 0,0-1-1 0 0,1 1 0 0 0,0-1 1 0 0,0 0-1 0 0,5 4-19 0 0,-6-7 9 0 0,-1 1 0 0 0,0-1 0 0 0,1 1 0 0 0,-2 0 0 0 0,1 0 0 0 0,0 1-9 0 0,-1-1 8 0 0,1 0 1 0 0,0 0 0 0 0,0-1 0 0 0,0 1 0 0 0,0-1 0 0 0,2 3-9 0 0,-2-4 11 0 0,0 0 1 0 0,-1 1-1 0 0,0 0 1 0 0,1-1-1 0 0,-1 1 1 0 0,1 3-12 0 0,2 4-6528 0 0,-4-9-474 0 0</inkml:trace>
  <inkml:trace contextRef="#ctx0" brushRef="#br1" timeOffset="51226.937">746 4220 3224 0 0,'1'0'29'0'0,"1"0"1"0"0,-1 1 0 0 0,0-1-1 0 0,1 1 1 0 0,-1 0-1 0 0,0-1 1 0 0,0 1 0 0 0,0 0-1 0 0,0 0 1 0 0,1 0-1 0 0,-1 0 1 0 0,0 0 0 0 0,0 0-1 0 0,-1 0 1 0 0,1 0-1 0 0,0 0 1 0 0,0 0 0 0 0,0 1-1 0 0,-1-1 1 0 0,1 0-1 0 0,0 1-29 0 0,-1-1 63 0 0,1 0 66 0 0,-1-1 0 0 0,1 1 0 0 0,-1 0 0 0 0,1 0 0 0 0,-1 0 0 0 0,0-1 0 0 0,1 1 0 0 0,-1 0 0 0 0,0 0 1 0 0,0 0-1 0 0,1 0 0 0 0,-1 0 0 0 0,0 0 0 0 0,0 0 0 0 0,0 0 0 0 0,0 0 0 0 0,0-1 0 0 0,0 1 0 0 0,-1 0 0 0 0,1 0 0 0 0,0 0 0 0 0,0 0 0 0 0,-1 0 0 0 0,1 1-129 0 0,-2 2 80 0 0,2 6 1075 0 0,0-9-1089 0 0,0-1 0 0 0,0 1 0 0 0,0 0 0 0 0,0-1 0 0 0,0 1 0 0 0,0-1 0 0 0,0 1 0 0 0,0-1 0 0 0,0 1 0 0 0,0-1 0 0 0,0 1 0 0 0,0-1 0 0 0,0 1 0 0 0,-1-1 0 0 0,1 1 0 0 0,0-1 0 0 0,0 1 0 0 0,-1 0-66 0 0,1-1 93 0 0,0 1 0 0 0,-1-1 0 0 0,1 1 0 0 0,0-1 0 0 0,0 1 0 0 0,0-1 0 0 0,0 1 0 0 0,0-1 0 0 0,-1 1 0 0 0,1-1 0 0 0,0 1 0 0 0,0 0 0 0 0,0-1 0 0 0,1 1 0 0 0,-1-1 0 0 0,0 1 0 0 0,0-1 0 0 0,0 1 0 0 0,0-1 0 0 0,0 1 0 0 0,1-1 0 0 0,-1 1 0 0 0,0 0-93 0 0,1-1 50 0 0,-1 1 0 0 0,0-1 1 0 0,0 1-1 0 0,0-1 0 0 0,1 1 0 0 0,-1-1 0 0 0,0 1 1 0 0,0-1-1 0 0,0 1 0 0 0,0-1 0 0 0,0 1 0 0 0,0-1 1 0 0,0 1-1 0 0,0 0 0 0 0,0-1 0 0 0,0 1 1 0 0,0-1-1 0 0,0 1 0 0 0,-1-1 0 0 0,1 1 0 0 0,0-1 1 0 0,0 1-1 0 0,0-1 0 0 0,-1 1 0 0 0,1-1-50 0 0,-5 5 339 0 0,5-5-297 0 0,0 1-1 0 0,-1-1 1 0 0,1 0 0 0 0,-1 1-1 0 0,1-1 1 0 0,0 0 0 0 0,-1 1-1 0 0,1-1 1 0 0,0 1-1 0 0,0-1 1 0 0,-1 0 0 0 0,1 1-1 0 0,0-1 1 0 0,0 1 0 0 0,0-1-1 0 0,-1 1 1 0 0,1-1-1 0 0,0 1 1 0 0,0-1 0 0 0,0 1-1 0 0,0-1 1 0 0,0 1 0 0 0,0-1-1 0 0,0 1 1 0 0,0-1-1 0 0,0 1 1 0 0,0 0 0 0 0,0-1-1 0 0,1 1 1 0 0,-1-1 0 0 0,0 1-42 0 0,0-1 42 0 0,0 1-1 0 0,0 0 1 0 0,0-1 0 0 0,0 1 0 0 0,0 0 0 0 0,0 0 0 0 0,0-1 0 0 0,0 1 0 0 0,-1 0 0 0 0,1-1 0 0 0,0 1 0 0 0,0 0 0 0 0,-1-1 0 0 0,1 1 0 0 0,0 0 0 0 0,-1-1 0 0 0,1 1 0 0 0,-1-1 0 0 0,1 1-42 0 0,-1 0 35 0 0,1-1 0 0 0,-1 1 0 0 0,1 0 0 0 0,-1-1 0 0 0,1 1 0 0 0,0 0 0 0 0,-1-1 0 0 0,1 1 0 0 0,0 0 0 0 0,0-1 0 0 0,-1 1 0 0 0,1 0 0 0 0,0 0 0 0 0,0-1 0 0 0,0 1 1 0 0,0 0-1 0 0,0 0 0 0 0,0 0 0 0 0,0-1 0 0 0,0 1 0 0 0,0 0-35 0 0,1 1 72 0 0,-1-1 0 0 0,0 1 0 0 0,0 0 0 0 0,0 0 0 0 0,0 0 0 0 0,0-1 0 0 0,0 1 0 0 0,0 0 1 0 0,0 0-1 0 0,-1 0 0 0 0,1-1-72 0 0,0 0 43 0 0,-1 0 1 0 0,1 0-1 0 0,0 0 1 0 0,0-1 0 0 0,-1 1-1 0 0,1 0 1 0 0,-1 0-1 0 0,1-1 1 0 0,0 1 0 0 0,-1 0-1 0 0,1-1 1 0 0,-1 1-1 0 0,1-1 1 0 0,-1 1 0 0 0,0 0-1 0 0,1-1 1 0 0,-1 1-1 0 0,0-1 1 0 0,1 0 0 0 0,-1 1-1 0 0,0-1 1 0 0,0 1-1 0 0,1-1 1 0 0,-1 0-1 0 0,0 0-43 0 0,0 1 62 0 0,0-1-1 0 0,1 0 0 0 0,-1 0 0 0 0,0 0 0 0 0,1 0 0 0 0,-1 0 0 0 0,1 0 0 0 0,-1 0 1 0 0,0 0-1 0 0,1 0 0 0 0,-1 0 0 0 0,1 0 0 0 0,-1-1 0 0 0,0 1 0 0 0,1 0 0 0 0,-1 0 0 0 0,1-1 1 0 0,-1 1-1 0 0,1 0 0 0 0,-1-1 0 0 0,1 1 0 0 0,-1 0 0 0 0,1-1 0 0 0,-1 1 0 0 0,1-1 1 0 0,-1 1-1 0 0,1-1-61 0 0,-1-1 57 0 0,0 1 1 0 0,1-1-1 0 0,-1 1 1 0 0,1-1 0 0 0,0 0-1 0 0,-1 1 1 0 0,1-1 0 0 0,0 0-1 0 0,0 1 1 0 0,0-1-1 0 0,0 0-57 0 0,0-39 170 0 0,1-21 532 0 0,-8-59-702 0 0,1 53 61 0 0,3 32 849 0 0,-5-30-910 0 0,-4-22 8 0 0,0 5 103 0 0,8 50 110 0 0,-1-18-221 0 0,0-2 1 0 0,-7-82 199 0 0,4-110-200 0 0,10 189 0 0 0,5-17 0 0 0,-2 17 0 0 0,-1-16 0 0 0,-4 58 0 0 0,1 1 0 0 0,3-9 0 0 0,1-25 0 0 0,1-49 0 0 0,-6 77-26 0 0,1 0-1 0 0,1-2 27 0 0,-2 19 0 0 0,0 0-1 0 0,0 0 1 0 0,0 0-1 0 0,0 0 1 0 0,-1 0-1 0 0,1 0 1 0 0,0 0-1 0 0,-1 0 1 0 0,0 0 0 0 0,1 0-1 0 0,-2-1 1 0 0,-2-14 446 0 0,4 16-170 0 0,-1 0-42 0 0,-2-5-188 0 0,3 5-103 0 0,-1-1-1 0 0,0 1 1 0 0,1-1 0 0 0,-1 0-1 0 0,1 0 1 0 0,0 1-1 0 0,-1-1 1 0 0,1 0-1 0 0,0 0 1 0 0,0 1-1 0 0,0-1 1 0 0,0 0 0 0 0,0 0-1 0 0,1 1 1 0 0,-1-1-1 0 0,0 0 1 0 0,1 1-1 0 0,0-1 1 0 0,-1 0-1 0 0,1 1 1 0 0,0-1 0 0 0,0 0 57 0 0,0 0-9 0 0,0-2 2 0 0,0 1 0 0 0,-1-1 0 0 0,1 0 0 0 0,-1 1 0 0 0,0-1 0 0 0,0 0-1 0 0,0 1 1 0 0,-1-1 0 0 0,1 0 7 0 0,-1-17-592 0 0,0 20 907 0 0,-2 4-135 0 0,-4 10-95 0 0,-7 18-141 0 0,-2 12-145 0 0,-11 17 201 0 0,3-5 137 0 0,19-46-177 0 0,0 0-1 0 0,0-1 1 0 0,-6 7 40 0 0,-3 7-43 0 0,-24 31 147 0 0,22-32-204 0 0,-3 0 39 0 0,18-20 130 0 0,1-1-1 0 0,12-15-20 0 0,50-96 64 0 0,-19 16-130 0 0,-13 33-181 0 0,-21 42 111 0 0,0 0 1 0 0,2 1-1 0 0,0 0 0 0 0,3-2 88 0 0,-12 18 20 0 0,0 1-1 0 0,0-1 1 0 0,0 1-1 0 0,0 0 0 0 0,0 0 1 0 0,1 0-1 0 0,-1 0 1 0 0,0 1-1 0 0,1-1 1 0 0,0 0-1 0 0,-1 1 0 0 0,1 0 1 0 0,0 0-1 0 0,0 0 1 0 0,0 0-1 0 0,0 0 1 0 0,0 0-1 0 0,0 1 0 0 0,0-1 1 0 0,0 1-1 0 0,0 0-19 0 0,-2 0 80 0 0,11 6 0 0 0,-7-2-80 0 0,0 0 0 0 0,-1 0 0 0 0,1 0 0 0 0,-1 1 0 0 0,0 0 0 0 0,-1-1 0 0 0,4 6 0 0 0,1 1 0 0 0,-7-10 0 0 0,0 1 0 0 0,0 0 0 0 0,0 0 0 0 0,0 0 0 0 0,0 0 0 0 0,0 0 0 0 0,-1 0 0 0 0,1 0 0 0 0,0 2 0 0 0,-1-3 0 0 0,0 1 0 0 0,0-1 0 0 0,1 0 0 0 0,-1 1 0 0 0,1-1 0 0 0,-1 0 0 0 0,1 1 0 0 0,-1-1 0 0 0,1 0 0 0 0,0 0 0 0 0,0 0 0 0 0,-1 1 0 0 0,1-1 0 0 0,0 0 0 0 0,0 0 0 0 0,0 0 0 0 0,0 0 0 0 0,0-1 0 0 0,1 1 0 0 0,-1 0 0 0 0,3 2 4 0 0,0 1 1 0 0,0-1-1 0 0,-1 1 0 0 0,1 0 0 0 0,-1 0 0 0 0,0 1 0 0 0,0-1 1 0 0,0 0-1 0 0,1 3-4 0 0,8 13 57 0 0,5 8 182 0 0,-14-22-139 0 0,1 0 1 0 0,0 1 0 0 0,0-2-1 0 0,4 6-100 0 0,19 26 568 0 0,0-8 16 0 0,-26-28-504 0 0,-1-1 3 0 0,0 0 10 0 0,0 0-1 0 0,0 0-17 0 0,0 0-10 0 0,0 0 1 0 0,0 0 8 0 0,0 0-18 0 0,0 0-152 0 0,0 0-88 0 0,-1-1-1608 0 0,-6-2-6323 0 0</inkml:trace>
  <inkml:trace contextRef="#ctx0" brushRef="#br2" timeOffset="63031.606">629 2463 7832 0 0,'0'0'602'0'0,"0"0"-272"0"0,0 0 327 0 0,0 0 188 0 0,0 0 34 0 0,0 0-98 0 0,0 0-441 0 0,0 0-196 0 0,7-4 415 0 0,5-5 847 0 0,-11 9-1203 0 0,0 0 1 0 0,0-1-1 0 0,0 0 0 0 0,0 1 1 0 0,0-1-1 0 0,0 0 0 0 0,0 0 0 0 0,0 1 1 0 0,0-1-1 0 0,0 0 0 0 0,0 0 0 0 0,0 0 1 0 0,0 0-1 0 0,-1 0 0 0 0,1 0 1 0 0,0-1-1 0 0,-1 1 0 0 0,1-1-203 0 0,9-7 1093 0 0,-8 7-973 0 0,-1 0-1 0 0,0 0 1 0 0,-1 0-1 0 0,1 0 0 0 0,0 0 1 0 0,-1 0-1 0 0,1-1 1 0 0,-1 1-1 0 0,1-2-119 0 0,2-11 371 0 0,-1 8-237 0 0,0-1 1 0 0,-1 1-1 0 0,0-1 1 0 0,-1 0 0 0 0,1 1-1 0 0,-1-1 1 0 0,-1 0-1 0 0,1 1 1 0 0,-1-1-1 0 0,-1 1-134 0 0,0-21 47 0 0,-13-143 826 0 0,-2-39-192 0 0,6 61-681 0 0,2 21 0 0 0,-8-52 0 0 0,1-1 0 0 0,16 169 0 0 0,-7-202 0 0 0,6 168 0 0 0,-3-3 0 0 0,0 4 0 0 0,2-3 0 0 0,-7-147 0 0 0,8 179 0 0 0,1 0 0 0 0,2-8 0 0 0,0-17 0 0 0,-2-35 28 0 0,6-26-28 0 0,-3 76-401 0 0,1-1 1 0 0,1 1-1 0 0,2 0 0 0 0,0 1 0 0 0,9-19 401 0 0,-12 32-8 0 0,0 0-1 0 0,-1 0 1 0 0,1-5 8 0 0,1-8-433 0 0,2 4-573 0 0,4-20 563 0 0,-11 39 297 0 0,1 0 0 0 0,-1-1 1 0 0,0 1-1 0 0,0 0 0 0 0,0-1 1 0 0,0 1-1 0 0,0-1 1 0 0,0 1-1 0 0,-1 0 0 0 0,1-1 1 0 0,-1 1-1 0 0,0 0 0 0 0,0 0 1 0 0,-1-2 145 0 0,2 3-5 0 0,0 1 0 0 0,-1-1 0 0 0,1 1 1 0 0,0 0-1 0 0,-1-1 0 0 0,1 1 0 0 0,-1-1 0 0 0,1 1 1 0 0,-1 0-1 0 0,1 0 0 0 0,-1-1 0 0 0,1 1 0 0 0,-1 0 1 0 0,0 0-1 0 0,1 0 0 0 0,-1 0 0 0 0,1-1 0 0 0,-1 1 1 0 0,1 0-1 0 0,-1 0 0 0 0,0 0 0 0 0,1 0 0 0 0,-1 0 0 0 0,1 0 1 0 0,-1 1-1 0 0,1-1 0 0 0,-1 0 0 0 0,1 0 0 0 0,-1 0 1 0 0,0 0-1 0 0,1 1 0 0 0,-1-1 0 0 0,1 0 5 0 0,0 0-7 0 0,-12 7 167 0 0,0 1 0 0 0,1 0 0 0 0,1 0-1 0 0,-1 1 1 0 0,1 0 0 0 0,1 1-1 0 0,-8 10-159 0 0,12-15 266 0 0,-5 7-111 0 0,1 1 0 0 0,0 0-1 0 0,1 0 1 0 0,-5 12-155 0 0,-13 21-11 0 0,15-18 11 0 0,8-21 0 0 0,6-16 0 0 0,11-30 0 0 0,1 2 0 0 0,2 0 0 0 0,19-31 0 0 0,-32 61 44 0 0,1 0 0 0 0,-1 1 0 0 0,1 0-1 0 0,0 0 1 0 0,1 0 0 0 0,5-4-44 0 0,-8 7 105 0 0,-1 1 0 0 0,1 0 0 0 0,0 1 0 0 0,0-1 0 0 0,0 0 0 0 0,0 1 0 0 0,0-1 0 0 0,1 1 0 0 0,-1 0 0 0 0,0 0 0 0 0,1 0 0 0 0,-1 1 0 0 0,0-1 0 0 0,1 1 0 0 0,-1 0 0 0 0,1 0 0 0 0,1 0-105 0 0,-1 1 0 0 0,0-1 0 0 0,0 1 0 0 0,0 1 0 0 0,0-1 0 0 0,-1 0 0 0 0,1 1 0 0 0,0 0 0 0 0,0 0 0 0 0,-1 0 0 0 0,1 0 0 0 0,-1 0 0 0 0,2 3 0 0 0,9 4 0 0 0,2 4 360 0 0,0-1 0 0 0,-1 2 0 0 0,0 0 0 0 0,0 2-360 0 0,-7-9-27 0 0,1 0-1 0 0,-1-1 0 0 0,1-1 1 0 0,1 1-1 0 0,-1-1 0 0 0,1-1 1 0 0,0 0-1 0 0,0 0 28 0 0,24 5-1964 0 0,-17-6 941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1:34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5528 0 0,'0'0'422'0'0,"1"-1"-276"0"0,2-3 142 0 0,-3 3 1124 0 0,0 1 489 0 0,0 0 92 0 0,0 0-195 0 0,3 0-1584 0 0,-1 0 1 0 0,0 1 0 0 0,1-1-1 0 0,-1 1 1 0 0,1 0 0 0 0,-1 0 0 0 0,0 0-1 0 0,0 0 1 0 0,1 0 0 0 0,-1 0-1 0 0,0 1 1 0 0,0-1 0 0 0,0 1 0 0 0,-1-1-1 0 0,1 1 1 0 0,0 0 0 0 0,0 0 0 0 0,-1 0-1 0 0,1 0 1 0 0,-1 0 0 0 0,0 0-1 0 0,0 0 1 0 0,1 2-215 0 0,4 8 134 0 0,-1-1 0 0 0,-1 1 0 0 0,0 0 0 0 0,0 1-134 0 0,-3-8-152 0 0,15 50 1833 0 0,4 42-1681 0 0,-19-89 40 0 0,1 0 0 0 0,0 0 0 0 0,0 0-1 0 0,1-1 1 0 0,-1 1 0 0 0,2-1 0 0 0,-1 1-1 0 0,1-1 1 0 0,0 0 0 0 0,0 0-1 0 0,1-1 1 0 0,0 1 0 0 0,0-1 0 0 0,1 0-1 0 0,4 3-39 0 0,-8-7 6 0 0,0-1 0 0 0,0 1 0 0 0,0-1-1 0 0,1 0 1 0 0,-1 0 0 0 0,0 0 0 0 0,1 0-1 0 0,-1 0 1 0 0,1 0 0 0 0,-1-1 0 0 0,1 1-1 0 0,-1-1 1 0 0,1 1 0 0 0,-1-1 0 0 0,1 0-1 0 0,0 0 1 0 0,-1 0 0 0 0,1-1 0 0 0,-1 1-1 0 0,1-1 1 0 0,0 1 0 0 0,-1-1 0 0 0,1 0-1 0 0,1-1-5 0 0,5-2 19 0 0,0-1-1 0 0,-1-1 0 0 0,0 1 1 0 0,0-1-1 0 0,7-7-18 0 0,-1 1-64 0 0,-10 8 47 0 0,0 0 1 0 0,1-1-1 0 0,-2 0 1 0 0,1 1 0 0 0,0-2-1 0 0,-1 1 1 0 0,0 0-1 0 0,0-1 1 0 0,-1 0 16 0 0,9-14 110 0 0,-7 11-112 0 0,0 1 1 0 0,-1-1-1 0 0,0 0 0 0 0,0 0 0 0 0,0-5 2 0 0,5-16-165 0 0,-7 24 126 0 0,1-1 0 0 0,-2 1 1 0 0,1-1-1 0 0,-1 0 0 0 0,0-1 39 0 0,0 8 0 0 0,0-1 0 0 0,0 0-1 0 0,0 1 0 0 0,0-1 1 0 0,0 0-1 0 0,0 1 1 0 0,0-1-1 0 0,-1 1 0 0 0,1-1 1 0 0,0 0-1 0 0,0 1 0 0 0,0-1 1 0 0,-1 0-1 0 0,1 1 1 0 0,0-1-1 0 0,-1 1 0 0 0,1-1 1 0 0,-1 0 0 0 0,1 1-4 0 0,-1 0 1 0 0,1 0-1 0 0,0 0 1 0 0,0-1 0 0 0,-1 1-1 0 0,1 0 1 0 0,-1 0-1 0 0,1 0 1 0 0,0 0 0 0 0,-1 0-1 0 0,1 0 1 0 0,0 0-1 0 0,-1 0 1 0 0,1 0 0 0 0,0 0-1 0 0,-1 0 1 0 0,1 0-1 0 0,-1 0 1 0 0,1 0 0 0 0,0 0-1 0 0,-1 0 1 0 0,1 0-1 0 0,0 0 1 0 0,-1 0-1 0 0,1 0 1 0 0,0 1 0 0 0,-1-1-1 0 0,1 0 1 0 0,0 0-1 0 0,-1 1 1 0 0,1-1 0 0 0,0 0-1 0 0,0 0 1 0 0,-1 1 3 0 0,-6 6-55 0 0,1 0 55 0 0,3-4-6 0 0,1-1 0 0 0,0 1-1 0 0,0 0 1 0 0,0-1 0 0 0,0 1 0 0 0,1 0 0 0 0,-1 0-1 0 0,1 1 1 0 0,0-1 0 0 0,-1 0 0 0 0,1 0-1 0 0,0 2 7 0 0,-3 11 0 0 0,2-13 0 0 0,1-1 0 0 0,0 1 0 0 0,1-1 0 0 0,-1 1 0 0 0,0-1 0 0 0,1 1 0 0 0,-1 0 0 0 0,1-1 0 0 0,0 1 0 0 0,0 0 0 0 0,0-1 0 0 0,0 1 0 0 0,1 0 0 0 0,-1-1 0 0 0,1 1 0 0 0,-1 0 0 0 0,1-1 0 0 0,0 1 0 0 0,0-1 0 0 0,0 1 0 0 0,0-1 0 0 0,1 0 0 0 0,-1 1 0 0 0,20 21 0 0 0,-20-23 3 0 0,0 0 0 0 0,0 0 0 0 0,0 1-1 0 0,0-1 1 0 0,0 0 0 0 0,0 0 0 0 0,0 0 0 0 0,1 0-1 0 0,-1-1 1 0 0,0 1 0 0 0,1 0 0 0 0,-1 0-1 0 0,1-1 1 0 0,-1 1 0 0 0,1-1 0 0 0,-1 1-1 0 0,1-1 1 0 0,-1 0 0 0 0,1 1 0 0 0,-1-1 0 0 0,1 0-1 0 0,-1 0 1 0 0,1 0 0 0 0,1-1-3 0 0,3 1 8 0 0,2 0 9 0 0,-1 0-1 0 0,0-1 0 0 0,0 1 1 0 0,0-2-1 0 0,0 1 1 0 0,0-1-1 0 0,0 0 1 0 0,0 0-1 0 0,-1-1 1 0 0,1 0-1 0 0,4-2-16 0 0,5-5 0 0 0,-13 8 0 0 0,0 1 0 0 0,-1-1 0 0 0,1 1 0 0 0,-1-1 0 0 0,0 0 0 0 0,1 0 0 0 0,-1 0 0 0 0,0 0 0 0 0,0 0 0 0 0,1-2 0 0 0,40-62-72 0 0,-39 62 72 0 0,-1 0-12 0 0,-3 3-52 0 0,1 3 45 0 0,-1 0-1 0 0,1-1 0 0 0,-1 1 0 0 0,1 0 0 0 0,0 0 0 0 0,0-1 1 0 0,0 1-1 0 0,0 0 0 0 0,0-1 20 0 0,5 12-4 0 0,7 38-50 0 0,-12-46 65 0 0,1 0-1 0 0,-1 0 1 0 0,1 0-1 0 0,0-1 1 0 0,0 1-1 0 0,1-1 1 0 0,-1 1-1 0 0,1-1 1 0 0,0 0-1 0 0,0 0 1 0 0,3 3-11 0 0,-3-5 12 0 0,-1 0-1 0 0,0 0 1 0 0,1-1 0 0 0,-1 1-1 0 0,1-1 1 0 0,-1 1-1 0 0,1-1 1 0 0,0 0 0 0 0,0 0-1 0 0,-1 0 1 0 0,1 0 0 0 0,0-1-1 0 0,0 1 1 0 0,0-1 0 0 0,0 0-1 0 0,0 0 1 0 0,0 0-1 0 0,0 0 1 0 0,0 0 0 0 0,0 0-1 0 0,0-1-11 0 0,4 0 31 0 0,-1 0 0 0 0,0 0-1 0 0,0-1 1 0 0,0 1 0 0 0,0-1-1 0 0,0-1 1 0 0,0 1 0 0 0,0-1-1 0 0,-1 0 1 0 0,1 0 0 0 0,-1-1-1 0 0,4-3-30 0 0,-7 6 14 0 0,-1-1-1 0 0,0 1 0 0 0,1 0 1 0 0,-1 0-1 0 0,0-1 0 0 0,0 1 1 0 0,0-1-1 0 0,0 1 1 0 0,-1-1-1 0 0,1 0 0 0 0,0 1 1 0 0,-1-1-1 0 0,1 0 0 0 0,-1 1 1 0 0,1-1-1 0 0,-1 0 0 0 0,0 1 1 0 0,0-1-1 0 0,0-1-13 0 0,3-15 2 0 0,-2 13-3 0 0,0 2 0 0 0,0 0 0 0 0,-1 0 0 0 0,1 0 0 0 0,-1 0 0 0 0,0 0 0 0 0,0 0 0 0 0,-1 0 1 0 0,1-4-6 0 0,0 6-64 0 0,1-1 37 0 0,-1 1-1 0 0,0 0 0 0 0,1-1 0 0 0,-1 1 0 0 0,1-1 0 0 0,-1 1 1 0 0,1 0-1 0 0,0 0 0 0 0,-1-1 0 0 0,1 1 0 0 0,0 0 34 0 0,0 0-13 0 0,-1 0 0 0 0,1 0 0 0 0,0 1 0 0 0,-1-1 0 0 0,1 0-1 0 0,0 0 1 0 0,0 1 0 0 0,0-1 0 0 0,0 0 0 0 0,-1 1 0 0 0,1-1-1 0 0,0 1 1 0 0,0-1 0 0 0,0 1 0 0 0,0 0 0 0 0,0-1 0 0 0,0 1-1 0 0,0 0 1 0 0,0 0 0 0 0,0-1 0 0 0,1 1 0 0 0,-1 0 0 0 0,1 0 13 0 0,7-2-55 0 0,-8 2 48 0 0,0 0 0 0 0,0 1 0 0 0,1-1 0 0 0,-1 0 0 0 0,0 0 0 0 0,0 0 0 0 0,0 1 0 0 0,0-1 0 0 0,0 0 0 0 0,0 1 0 0 0,0-1 1 0 0,0 1-1 0 0,0 0 7 0 0,3 0-30 0 0,14 5 6 0 0,1-1-1 0 0,-1-1 1 0 0,1 0-1 0 0,0-2 1 0 0,0 0-1 0 0,14-1 25 0 0,-20-1 1 0 0,0-1 0 0 0,0 0 0 0 0,7-3-1 0 0,-15 3 6 0 0,0 0 0 0 0,0 0 0 0 0,0-1 0 0 0,0 0 0 0 0,-1 0 1 0 0,1 0-1 0 0,-1 0 0 0 0,1-1 0 0 0,-1 1 0 0 0,3-4-6 0 0,-5 4 4 0 0,-1 1 0 0 0,0-1 0 0 0,0 0 0 0 0,0 0-1 0 0,0 1 1 0 0,-1-1 0 0 0,1 0 0 0 0,0 0 0 0 0,-1 0 0 0 0,0 0-1 0 0,1 0 1 0 0,-1 0 0 0 0,0 0 0 0 0,0 0 0 0 0,0 0-1 0 0,0 0 1 0 0,0 0 0 0 0,0 0 0 0 0,-1 0 0 0 0,1 0 0 0 0,-1 0-1 0 0,1 0 1 0 0,-1 0 0 0 0,0 0 0 0 0,0 0 0 0 0,0 1-1 0 0,0-1 1 0 0,0 0 0 0 0,0 0-4 0 0,-18-26-431 0 0,17 28 428 0 0,0-1-1 0 0,1 1 0 0 0,-1 0 0 0 0,1-1 1 0 0,-1 1-1 0 0,0 0 0 0 0,1 0 0 0 0,-1 0 0 0 0,1 0 1 0 0,-1 1-1 0 0,0-1 0 0 0,1 0 0 0 0,-1 1 1 0 0,1-1-1 0 0,-1 1 0 0 0,1-1 0 0 0,-1 1 4 0 0,-2 2-9 0 0,0 0 0 0 0,0 1 0 0 0,1-1 0 0 0,-1 1 0 0 0,1-1 0 0 0,0 1 0 0 0,0 0 0 0 0,0 0 0 0 0,1 1 0 0 0,-1-1 0 0 0,1 1 0 0 0,-1 3 9 0 0,1-5-9 0 0,-2 6 11 0 0,1 1 1 0 0,0-1-1 0 0,1 1 0 0 0,0 0 0 0 0,0 0 1 0 0,1-1-1 0 0,0 11-2 0 0,1-16 23 0 0,0-1 0 0 0,1 1 0 0 0,-1 0 0 0 0,1 0 0 0 0,-1-1 0 0 0,1 1 0 0 0,0 0 1 0 0,1-1-1 0 0,-1 1 0 0 0,1-1 0 0 0,-1 1 0 0 0,1-1 0 0 0,0 0 0 0 0,0 0 0 0 0,1 1 0 0 0,-1-2 0 0 0,1 1 0 0 0,-1 0 0 0 0,1 0 0 0 0,0-1 0 0 0,0 0 0 0 0,0 1 0 0 0,0-1 0 0 0,0 0 1 0 0,1 0-1 0 0,-1-1 0 0 0,1 1 0 0 0,-1-1 0 0 0,1 0 0 0 0,-1 0 0 0 0,1 0 0 0 0,0 0 0 0 0,0-1 0 0 0,0 1-23 0 0,8-1 78 0 0,0 0 0 0 0,0 0 0 0 0,0-1-1 0 0,0-1 1 0 0,0 0 0 0 0,0 0 0 0 0,0-1 0 0 0,-1-1 0 0 0,1 0-1 0 0,-1-1 1 0 0,0 0 0 0 0,-1 0 0 0 0,1-1 0 0 0,-1-1 0 0 0,0 0-1 0 0,4-4-77 0 0,6-5 28 0 0,0-2-1 0 0,-2 0 1 0 0,0-1-1 0 0,-1 0 0 0 0,-1-2 1 0 0,0 0-1 0 0,7-15-27 0 0,-15 22-4 0 0,7-11-253 0 0,-1-1 0 0 0,-1 0-1 0 0,7-20 258 0 0,-19 44-26 0 0,0-1-17 0 0,-1 0-1 0 0,1 0 0 0 0,0-1 1 0 0,-1 1-1 0 0,0 0 1 0 0,1 0-1 0 0,-1 0 0 0 0,-1 0 1 0 0,1-1 43 0 0,-1 4-7 0 0,-1 0 1 0 0,0 0-1 0 0,1 0 1 0 0,-1 0-1 0 0,1 1 1 0 0,-1-1 0 0 0,1 0-1 0 0,-1 1 1 0 0,1 0-1 0 0,-1-1 1 0 0,1 1-1 0 0,-1 0 7 0 0,-2 3 0 0 0,0 0 0 0 0,0 0 0 0 0,1 0 0 0 0,-1 0 0 0 0,1 1 0 0 0,0 0 0 0 0,0-1 0 0 0,1 1 0 0 0,-1 0 0 0 0,0 2 0 0 0,-4 8 0 0 0,0-1 24 0 0,1 0 0 0 0,1 1 0 0 0,0-1 0 0 0,1 1 0 0 0,0 1 0 0 0,2-1 0 0 0,0 0 0 0 0,0 1 0 0 0,1-1 0 0 0,1 1 0 0 0,1-1-24 0 0,-1-10 4 0 0,0-1 0 0 0,1 1 0 0 0,0-1-1 0 0,0 0 1 0 0,0 1 0 0 0,0-1-1 0 0,0 0 1 0 0,1 0 0 0 0,0 0 0 0 0,0 0-1 0 0,0 0 1 0 0,1-1 0 0 0,-1 1 0 0 0,1-1-1 0 0,0 1 1 0 0,-1-1 0 0 0,2 0 0 0 0,-1 0-1 0 0,0 0 1 0 0,1 0 0 0 0,-1-1-1 0 0,1 1 1 0 0,0-1 0 0 0,0 0 0 0 0,2 1-4 0 0,11 5 64 0 0,-15-7-59 0 0,0 0 0 0 0,0 0 0 0 0,0 0 0 0 0,0 0 0 0 0,0 0 0 0 0,0 0 0 0 0,1-1 0 0 0,-1 1 0 0 0,0-1 1 0 0,0 0-1 0 0,1 1-5 0 0,10-1-414 0 0,6 1-5029 0 0,-5 1-1209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0:19.44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3529 1627 4144 0 0,'0'0'319'0'0,"0"0"-90"0"0,0 0 404 0 0,0 0 198 0 0,0 0 38 0 0,0 0-5 0 0,0 0-61 0 0,0 0-31 0 0,0 0-4 0 0,0 0-30 0 0,0 0-123 0 0,0 0-58 0 0,0 0-11 0 0,-5 0 197 0 0,5-1 4380 0 0,5-1-5030 0 0,1 1 1 0 0,-1 0-1 0 0,1 0 1 0 0,-1 0-1 0 0,1 1 0 0 0,0-1 1 0 0,-1 1-1 0 0,1 1 1 0 0,2-1-94 0 0,7 1-12 0 0,25-3 1048 0 0,21-4-1036 0 0,-20 2 1028 0 0,22 1-1028 0 0,13 0 611 0 0,17-5-611 0 0,22-2 597 0 0,-11 0-531 0 0,-54 4 4 0 0,40 0-70 0 0,-60 8 259 0 0,-11 0-1658 0 0,-4-2-2599 0 0,-2 0 2161 0 0</inkml:trace>
  <inkml:trace contextRef="#ctx0" brushRef="#br0" timeOffset="20055.07">4772 1369 13880 0 0,'0'-13'1056'0'0,"0"10"-995"0"0,0 0 1 0 0,0-1 0 0 0,1 1-1 0 0,0 0 1 0 0,-1-1 0 0 0,1 1 0 0 0,0 0-1 0 0,1 0 1 0 0,-1 0 0 0 0,1-2-62 0 0,-1 4 795 0 0,-1 1-664 0 0,0-1 1 0 0,0 0 0 0 0,0 1-1 0 0,0-1 1 0 0,0 1 0 0 0,0-1 0 0 0,0 0-1 0 0,0 1 1 0 0,0-1 0 0 0,0 1 0 0 0,0-1-1 0 0,1 1 1 0 0,-1-1 0 0 0,0 0-1 0 0,0 1 1 0 0,1-1 0 0 0,-1 1 0 0 0,0-1-1 0 0,1 1 1 0 0,-1 0 0 0 0,0-1 0 0 0,1 1-1 0 0,-1-1 1 0 0,1 1 0 0 0,-1-1 0 0 0,1 1-1 0 0,-1 0 1 0 0,1 0-132 0 0,-1 0 53 0 0,1 0 0 0 0,-1 0 0 0 0,0 0 0 0 0,1 0 0 0 0,-1 0-1 0 0,1 0 1 0 0,-1 1 0 0 0,1-1 0 0 0,-1 0 0 0 0,0 0 0 0 0,1 1 0 0 0,-1-1 0 0 0,0 0 0 0 0,1 1-1 0 0,-1-1 1 0 0,0 0 0 0 0,1 1 0 0 0,-1-1 0 0 0,0 0 0 0 0,0 1 0 0 0,1-1 0 0 0,-1 1 0 0 0,0-1 0 0 0,0 0-1 0 0,0 1 1 0 0,0-1 0 0 0,1 1 0 0 0,-1-1 0 0 0,0 1 0 0 0,0-1 0 0 0,0 1 0 0 0,0-1 0 0 0,0 0-1 0 0,0 1 1 0 0,0 0-53 0 0,0 12 231 0 0,0 0-1 0 0,0 0 0 0 0,-1 0 1 0 0,-1 0-1 0 0,0-1 0 0 0,-1 1 1 0 0,0 1-231 0 0,-6 28 9 0 0,3-13-16 0 0,-2-1 0 0 0,-1-1 0 0 0,0 0 0 0 0,-3 1 7 0 0,-7 21-2 0 0,11-27 2 0 0,7-14 0 0 0,1-8 0 0 0,0 0 0 0 0,0 1-1 0 0,0-1 1 0 0,0 0-1 0 0,0 0 1 0 0,0 0 0 0 0,0 1-1 0 0,0-1 1 0 0,0 0 0 0 0,0 0-1 0 0,0 1 1 0 0,0-1-1 0 0,0 0 1 0 0,0 0 0 0 0,1 0-1 0 0,-1 1 1 0 0,0-1 0 0 0,0 0-1 0 0,0 0 1 0 0,0 0-1 0 0,1 0 1 0 0,-1 0 0 0 0,0 1-1 0 0,0-1 1 0 0,0 0 0 0 0,1 0-1 0 0,-1 0 1 0 0,0 0-1 0 0,0 0 1 0 0,0 0 0 0 0,1 0-1 0 0,-1 0 1 0 0,0 0 0 0 0,0 0-1 0 0,1 0 1 0 0,-1 0-1 0 0,0 0 1 0 0,0 0 0 0 0,0 0-1 0 0,1 0 1 0 0,-1 0 0 0 0,0 0-1 0 0,0 0 1 0 0,1 0-1 0 0,-1 0 1 0 0,0 0 0 0 0,0 0-1 0 0,0 0 1 0 0,1 0 0 0 0,-1 0-1 0 0,0-1 1 0 0,0 1-1 0 0,0 0 1 0 0,1 0 0 0 0,-1 0-1 0 0,0 0 1 0 0,0-1 0 0 0,6-3-103 0 0,-1 0 0 0 0,1-1 1 0 0,-1 0-1 0 0,0 0 0 0 0,0 0 0 0 0,-1 0 0 0 0,1-1 1 0 0,-1 0-1 0 0,0 0 0 0 0,0-1 103 0 0,20-27-335 0 0,-9 16 173 0 0,-1-2 0 0 0,0 1 0 0 0,-1-4 162 0 0,17-23-90 0 0,-8 11 94 0 0,9-11-14 0 0,-27 41 21 0 0,0 1-1 0 0,0 0 1 0 0,0 0-1 0 0,0 0 0 0 0,1 0 1 0 0,-1 1-1 0 0,1 0 1 0 0,3-2-11 0 0,-2 2 109 0 0,-5 2-25 0 0,0 0-1 0 0,0 1 1 0 0,0-1 0 0 0,0 1 0 0 0,0-1 0 0 0,1 1 0 0 0,-1-1 0 0 0,0 1-1 0 0,0 0 1 0 0,1-1 0 0 0,-1 1 0 0 0,0 0 0 0 0,1 0 0 0 0,-1 0-1 0 0,0 0 1 0 0,2 0-84 0 0,-4 16 480 0 0,-2-5-476 0 0,-1-1 1 0 0,-1 1-1 0 0,0-1 0 0 0,0 0 0 0 0,-1 0 0 0 0,-1 2-4 0 0,-2 1 8 0 0,1 1-1 0 0,-4 10-7 0 0,12-22 13 0 0,-1-1 0 0 0,1 0 0 0 0,-1 1 0 0 0,1-1 0 0 0,0 1 0 0 0,-1-1 0 0 0,1 1 0 0 0,0-1 0 0 0,0 0 0 0 0,0 1 0 0 0,0-1 0 0 0,0 1 0 0 0,1-1 0 0 0,-1 1 0 0 0,0-1 0 0 0,1 1 0 0 0,-1-1 0 0 0,1 0 0 0 0,-1 1 0 0 0,1-1-13 0 0,0 1 19 0 0,1 1 1 0 0,0-1-1 0 0,-1 0 1 0 0,1 0-1 0 0,0 0 1 0 0,0-1-1 0 0,0 1 1 0 0,0 0-1 0 0,0-1 1 0 0,0 1 0 0 0,0-1-20 0 0,6 3 21 0 0,-1-1 1 0 0,1 1 0 0 0,0-1 0 0 0,0-1 0 0 0,0 0 0 0 0,7 2-22 0 0,8-1 44 0 0,1-1 1 0 0,0-1 0 0 0,16-2-45 0 0,-3 0 20 0 0,5-3-2178 0 0,-33 2 956 0 0</inkml:trace>
  <inkml:trace contextRef="#ctx0" brushRef="#br0" timeOffset="-772.564">3637 585 4144 0 0,'0'0'191'0'0,"0"0"218"0"0,0 0 812 0 0,0 0 351 0 0,0 0 76 0 0,0 0-116 0 0,0 0-547 0 0,0 0-237 0 0,0 0-48 0 0,0 0 11 0 0,0 0 88 0 0,0 0 38 0 0,0 0 10 0 0,0 0-113 0 0,14 3 437 0 0,8-1-194 0 0,-17-1-935 0 0,0-1-1 0 0,0 1 0 0 0,0-1 1 0 0,0 0-1 0 0,0 0 0 0 0,1-1-41 0 0,17-2 907 0 0,0 1 1 0 0,2 2-908 0 0,38-4 182 0 0,21-5-366 0 0,70 3 184 0 0,-11 1 268 0 0,-47 1-136 0 0,-82 0-126 0 0,-11 3-25 0 0,0 1-1 0 0,0-1 1 0 0,0 0 0 0 0,0 1 0 0 0,0-1 0 0 0,0 1 0 0 0,0 0-1 0 0,2 0 20 0 0,19 2-1866 0 0,-16-2 712 0 0</inkml:trace>
  <inkml:trace contextRef="#ctx0" brushRef="#br0" timeOffset="20617.127">4822 113 11056 0 0,'0'0'852'0'0,"0"0"-390"0"0,0 0 450 0 0,0 0 251 0 0,3 7 1130 0 0,-1 0-2051 0 0,0 0 0 0 0,0 0 1 0 0,-1 0-1 0 0,0 0 0 0 0,-1 3-242 0 0,2 6 342 0 0,1 58 1145 0 0,-1-38-822 0 0,-2 0 1 0 0,-1 0-1 0 0,-2 0 0 0 0,-5 19-665 0 0,0-17-362 0 0,0-15-2692 0 0,8-20-1756 0 0,0 1-1323 0 0</inkml:trace>
  <inkml:trace contextRef="#ctx0" brushRef="#br0" timeOffset="20931.884">4936 517 3224 0 0,'32'-5'1092'0'0,"-31"6"3780"0"0,3-1 5859 0 0,-88-6-7187 0 0,45 8-2596 0 0,27-1-705 0 0,0-1 0 0 0,0 0 0 0 0,-1 0 0 0 0,-10-3-243 0 0,-38-5-100 0 0,36 5-1432 0 0,1 0 0 0 0,-20-7 1532 0 0,43 10-227 0 0,0 0-1 0 0,0-1 0 0 0,0 1 0 0 0,0 0 1 0 0,0-1-1 0 0,0 1 0 0 0,0-1 1 0 0,0 0-1 0 0,1 1 0 0 0,-1-1 1 0 0,0 0-1 0 0,0 1 0 0 0,0-1 0 0 0,1 0 228 0 0,-5-6-1632 0 0</inkml:trace>
  <inkml:trace contextRef="#ctx0" brushRef="#br0" timeOffset="21193.194">4866 130 15664 0 0,'0'0'718'0'0,"0"-1"-19"0"0,0 0-625 0 0,0 0 1 0 0,0 0-1 0 0,0 0 1 0 0,-1 0-1 0 0,1 0 1 0 0,0 1-1 0 0,-1-1 1 0 0,1 0-1 0 0,-1 0 1 0 0,1 0-1 0 0,-1 0 1 0 0,0 1-1 0 0,1-1 1 0 0,-1 0-1 0 0,0 1 1 0 0,1-1-1 0 0,-1 0 1 0 0,0 1-1 0 0,0-1 1 0 0,1 1-1 0 0,-1-1 1 0 0,0 1-1 0 0,0-1 1 0 0,0 1-1 0 0,0 0 1 0 0,0 0-1 0 0,0-1 1 0 0,0 1-1 0 0,0 0 1 0 0,0 0-75 0 0,-3-1 245 0 0,-3-1-70 0 0,1 0 1 0 0,-1 1 0 0 0,0 0 0 0 0,0 1-1 0 0,0-1 1 0 0,0 1 0 0 0,0 1-1 0 0,0-1 1 0 0,0 1 0 0 0,-1 1-176 0 0,-33 1 161 0 0,30-2-137 0 0,0 0-1 0 0,0 1 0 0 0,0 0 0 0 0,-3 2-23 0 0,7-2 62 0 0,5-2-77 0 0,2 0-358 0 0,0 0-156 0 0,0 0-30 0 0,5 0-1024 0 0,21-2-3272 0 0,-7-2-409 0 0</inkml:trace>
  <inkml:trace contextRef="#ctx0" brushRef="#br0" timeOffset="21417.358">5230 4 14888 0 0,'0'0'680'0'0,"-4"13"255"0"0,0-3-573 0 0,1 0 0 0 0,0 0 0 0 0,1 1 0 0 0,0-1 0 0 0,1 0 0 0 0,0 1 0 0 0,0-1 0 0 0,1 1 0 0 0,1 5-362 0 0,-1 2 714 0 0,-1-1 1 0 0,-2 18-715 0 0,-5 10 663 0 0,-1-1 0 0 0,-3 0 0 0 0,-6 12-663 0 0,-2 3-28 0 0,20-58-352 0 0,-2-1-181 0 0,-2 0 70 0 0,1-2-3589 0 0,-4-5 2038 0 0,5-5-19 0 0</inkml:trace>
  <inkml:trace contextRef="#ctx0" brushRef="#br0" timeOffset="21610.543">5165 104 6912 0 0,'5'-10'836'0'0,"0"1"1"0"0,1 0 0 0 0,-1 0-1 0 0,2 0 1 0 0,0 1-1 0 0,0 0 1 0 0,0 0-1 0 0,5-3-836 0 0,-9 9 249 0 0,0-1 1 0 0,0 1-1 0 0,0 0 0 0 0,0 0 0 0 0,1 0 0 0 0,-1 1 0 0 0,1-1 0 0 0,-1 1 0 0 0,1 0 0 0 0,-1-1 0 0 0,1 2 0 0 0,0-1 0 0 0,0 0 1 0 0,0 1-1 0 0,-1 0 0 0 0,1 0 0 0 0,0 0 0 0 0,0 0 0 0 0,0 0 0 0 0,-1 1 0 0 0,1 0 0 0 0,0 0 0 0 0,-1 0 0 0 0,1 0 0 0 0,2 1-249 0 0,3 2 313 0 0,0 1-1 0 0,0 0 0 0 0,0 0 1 0 0,0 1-1 0 0,-1 0 0 0 0,0 0 1 0 0,0 1-1 0 0,-1 0 0 0 0,0 1 1 0 0,0-1-1 0 0,0 1 0 0 0,-1 1-312 0 0,-5-8 52 0 0,0 0-1 0 0,-1 1 0 0 0,1-1 0 0 0,0 0 1 0 0,-1 0-1 0 0,0 1 0 0 0,1-1 1 0 0,-1 0-1 0 0,0 1 0 0 0,1-1 0 0 0,-1 0 1 0 0,0 1-1 0 0,0-1 0 0 0,0 1 1 0 0,0-1-1 0 0,0 0 0 0 0,0 1 0 0 0,-1-1 1 0 0,1 0-1 0 0,0 1 0 0 0,-1-1 1 0 0,1 0-1 0 0,-1 0 0 0 0,1 1 0 0 0,-1-1 1 0 0,0 0-1 0 0,0 0 0 0 0,1 0 1 0 0,-1 0-1 0 0,0 0 0 0 0,0 0 0 0 0,0 0 1 0 0,0 0-1 0 0,0 0 0 0 0,0 0 1 0 0,-1 0-52 0 0,-2 2 15 0 0,0 0 0 0 0,0-1 0 0 0,0 1-1 0 0,0-1 1 0 0,-1 0 0 0 0,1-1 0 0 0,-1 1 0 0 0,1-1 0 0 0,-1 0 0 0 0,0 0-15 0 0,-28 6 221 0 0,23-4-131 0 0,0-1 0 0 0,0-1 1 0 0,0 1-1 0 0,0-2 0 0 0,-1 1 1 0 0,-6-2-91 0 0,-16 0-1024 0 0,0 1 0 0 0,0 1 0 0 0,-4 2 1024 0 0,30-3-619 0 0,-14 4-7572 0 0</inkml:trace>
  <inkml:trace contextRef="#ctx0" brushRef="#br1" timeOffset="58946.53">3872 1501 6448 0 0,'0'0'141'0'0,"0"0"23"0"0,0 0 13 0 0,6 5 551 0 0,-3-3 3218 0 0,22 2-1350 0 0,-8 9-1486 0 0,-15-11-1096 0 0,-1-2-10 0 0,-1 0-1 0 0,1 1 1 0 0,-1-1-1 0 0,1 1 1 0 0,-1-1-1 0 0,1 0 0 0 0,-1 1 1 0 0,1-1-1 0 0,-1 0 1 0 0,1 0-1 0 0,0 1 0 0 0,-1-1 1 0 0,1 0-1 0 0,-1 0 1 0 0,1 0-1 0 0,0 0 0 0 0,-1 0 1 0 0,1 0-1 0 0,0 0 1 0 0,-1 0-1 0 0,1 0 1 0 0,-1 0-4 0 0,2 0 370 0 0,-1 1 118 0 0,6 3 21 0 0,-6-3-66 0 0,13 5-278 0 0,-13-5-164 0 0,0-1 0 0 0,0 0 0 0 0,0 0 0 0 0,-1 1 0 0 0,1-1 0 0 0,0 0 0 0 0,0 0 0 0 0,0 0 0 0 0,0 0 0 0 0,0 0-1 0 0,-1 0 1 0 0,1 0 0 0 0,0 0 0 0 0,0 0 0 0 0,0 0 0 0 0,0-1 0 0 0,0 1 0 0 0,-1 0 0 0 0,1-1 0 0 0,0 1 0 0 0,0 0-1 0 0,-1-1 1 0 0,1 1-1 0 0,1-2-5 0 0,0 1-1 0 0,0-1 0 0 0,-1 1 0 0 0,1-1 0 0 0,-1 0 1 0 0,1 1-1 0 0,-1-1 0 0 0,0 0 0 0 0,1-1 6 0 0,2-5 119 0 0,0 0-1 0 0,0 0 1 0 0,-1-1-1 0 0,0-2-118 0 0,-1 3 276 0 0,0 0 0 0 0,-1-1 1 0 0,0 0-1 0 0,0 1 0 0 0,-1-6-276 0 0,1-12 208 0 0,3-96-190 0 0,-5-7-18 0 0,-1 11-2 0 0,8-26 2 0 0,11 8 0 0 0,-11 90 0 0 0,13-75 0 0 0,8-65 0 0 0,-24 156 0 0 0,1 0 0 0 0,1 1 0 0 0,2-1 0 0 0,1 1 0 0 0,-1 6 0 0 0,2-21 0 0 0,-7 43 0 0 0,-1 4 0 0 0,0 8 0 0 0,-4 1 228 0 0,0 0 0 0 0,-1-1-1 0 0,0 1 1 0 0,0-1-1 0 0,-2 0 1 0 0,1 0-1 0 0,-1 0 1 0 0,-1-1-1 0 0,-4 5-227 0 0,8-10 0 0 0,3-3 0 0 0,-1-1 0 0 0,1 0 0 0 0,-1 0 0 0 0,0 0 0 0 0,1 0 0 0 0,-1 0 0 0 0,0 0 0 0 0,0 0 0 0 0,0 0 0 0 0,0 0 0 0 0,0-1 0 0 0,0 1 0 0 0,0 0 0 0 0,0 0 0 0 0,0-1 0 0 0,0 1 0 0 0,1-1 0 0 0,-1 1 0 0 0,1-1 0 0 0,0 0 0 0 0,0 0 0 0 0,-1 1 0 0 0,1-1 0 0 0,0 0 0 0 0,-1 0 0 0 0,1 0 0 0 0,0 1 0 0 0,-1-1 0 0 0,1 0 0 0 0,0 0 0 0 0,-1 0 0 0 0,1 0 0 0 0,0 0 0 0 0,-1 0 0 0 0,1 0 0 0 0,-1 0 0 0 0,1 0 0 0 0,0 0 0 0 0,-1 0 0 0 0,1 0 0 0 0,0 0 0 0 0,-1 0 0 0 0,1 0 0 0 0,0 0 0 0 0,-1 0 0 0 0,1 0 0 0 0,-1 0 0 0 0,1-1 0 0 0,0 1 0 0 0,0 0 0 0 0,-1 0 0 0 0,1 0 0 0 0,0-1 0 0 0,-1 1 0 0 0,1 0 0 0 0,0 0 0 0 0,0-1 0 0 0,-1 1 0 0 0,1 0 0 0 0,0 0 0 0 0,0-1 0 0 0,0 1 0 0 0,-1 0 0 0 0,1-1 0 0 0,0 1 0 0 0,0-1 0 0 0,0 1 0 0 0,-2-17 0 0 0,2 16 0 0 0,0-10 0 0 0,0 0 0 0 0,1 0 0 0 0,0 0 0 0 0,1 0 0 0 0,0 0 0 0 0,2-4 0 0 0,1-6 0 0 0,-4 16 0 0 0,0 0 0 0 0,0 0 0 0 0,1-1 0 0 0,0 1 0 0 0,1-2 0 0 0,32-73 0 0 0,-30 76 0 0 0,-5 4 0 0 0,0-1 0 0 0,0 1 0 0 0,1 0 0 0 0,-1-1 0 0 0,0 1 0 0 0,1 0 0 0 0,-1 0 0 0 0,0 0 0 0 0,1-1 0 0 0,-1 1 0 0 0,1 0 0 0 0,-1 0 0 0 0,0 0 0 0 0,1 0 0 0 0,-1 0 0 0 0,1 0 0 0 0,-1 0 0 0 0,0-1 0 0 0,1 1 0 0 0,-1 0 0 0 0,1 0 0 0 0,-1 1 0 0 0,0-1 0 0 0,1 0 0 0 0,-1 0 0 0 0,1 0 0 0 0,-1 0 0 0 0,0 0 0 0 0,1 0 0 0 0,-1 1 0 0 0,1-1 0 0 0,-1 0 0 0 0,0 0 0 0 0,1 0 0 0 0,-1 1 0 0 0,0-1 0 0 0,1 0 0 0 0,-1 1 0 0 0,0-1 0 0 0,0 0 0 0 0,1 0 0 0 0,-1 1 0 0 0,0-1 0 0 0,0 1 0 0 0,0-1 0 0 0,1 1 0 0 0,-1-1 0 0 0,4 4 0 0 0,-1 1 0 0 0,1 0 0 0 0,-1 0 0 0 0,0 0 0 0 0,0 0 0 0 0,0 0 0 0 0,-1 1 0 0 0,0 0 0 0 0,1 5 0 0 0,11 23 0 0 0,-4-17 0 0 0,-6-9-139 0 0,0-1 0 0 0,0 0 0 0 0,1-1 0 0 0,0 1 0 0 0,0-1 0 0 0,1 0 0 0 0,1 1 139 0 0,5 6-1820 0 0,-11-11 797 0 0</inkml:trace>
  <inkml:trace contextRef="#ctx0" brushRef="#br0" timeOffset="18968.083">5064 4104 3680 0 0,'2'0'167'0'0,"0"-1"-35"0"0,2 0 57 0 0,11 0 6509 0 0,-26 5 786 0 0,4 4-4040 0 0,1 16-2672 0 0,2-9 161 0 0,3-10-911 0 0,-1 0 0 0 0,2 0 0 0 0,-1 1-1 0 0,0-1 1 0 0,1 3-22 0 0,-3 18 842 0 0,2-23-741 0 0,1-1-1 0 0,0 1 1 0 0,0-1 0 0 0,0 1 0 0 0,0 0-1 0 0,0-1 1 0 0,1 1 0 0 0,-1-1-1 0 0,1 1 1 0 0,0 1-101 0 0,0-2 16 0 0,0 1 0 0 0,-1 0-1 0 0,1-1 1 0 0,-1 1 0 0 0,0 0-1 0 0,0-1 1 0 0,0 3-16 0 0,-2 6-2 0 0,2-10 21 0 0,-1 1 0 0 0,1-1 0 0 0,0 1 0 0 0,0-1 0 0 0,-1 1 0 0 0,1-1 0 0 0,0 1 0 0 0,0-1 0 0 0,1 0 0 0 0,-1 1 0 0 0,0-1 0 0 0,0 1 0 0 0,1-1 0 0 0,-1 1 0 0 0,1-1 0 0 0,-1 0 0 0 0,1 1 0 0 0,0-1 0 0 0,0 1-19 0 0,0 0 88 0 0,-1 0 0 0 0,1 0 1 0 0,0 0-1 0 0,-1 0 0 0 0,1 0 1 0 0,-1 0-1 0 0,0 0 0 0 0,0 0 0 0 0,0 0 1 0 0,0 1-89 0 0,0-1-41 0 0,0 0 0 0 0,0 0 1 0 0,1 0-1 0 0,-1 0 1 0 0,0 0-1 0 0,1 0 0 0 0,-1 0 1 0 0,1 0-1 0 0,0 0 0 0 0,-1 0 1 0 0,1 0 40 0 0,0-1-476 0 0,-1-1-4 0 0,0 0 28 0 0,0 0 17 0 0,0 0-1005 0 0,0 0-4233 0 0,0 0-1813 0 0</inkml:trace>
  <inkml:trace contextRef="#ctx0" brushRef="#br0" timeOffset="19260.325">5141 3907 13360 0 0,'-3'-1'607'0'0,"2"1"-551"0"0,1 0 0 0 0,-1 0-1 0 0,0-1 1 0 0,1 1 0 0 0,-1 0 0 0 0,0-1-1 0 0,1 1 1 0 0,-1-1 0 0 0,0 1 0 0 0,1-1-1 0 0,-1 1 1 0 0,1-1 0 0 0,-1 1 0 0 0,1-1-1 0 0,-1 1 1 0 0,1-1 0 0 0,-1 0 0 0 0,1 1-1 0 0,-1-1 1 0 0,1 0-56 0 0,-6 0 2823 0 0,6 1 3502 0 0,5 0-6789 0 0,-1 0-6003 0 0,-4 0-976 0 0</inkml:trace>
  <inkml:trace contextRef="#ctx0" brushRef="#br0" timeOffset="994.65">3677 4325 3224 0 0,'0'0'505'0'0,"-11"11"7930"0"0,10-9-8453 0 0,1-2 255 0 0,0 1 0 0 0,0-1-1 0 0,-1 0 1 0 0,1 1-1 0 0,0-1 1 0 0,0 0 0 0 0,-1 1-1 0 0,1-1 1 0 0,0 1 0 0 0,0-1-1 0 0,0 1 1 0 0,0-1-1 0 0,0 0 1 0 0,0 1 0 0 0,0-1-1 0 0,0 1 1 0 0,0-1 0 0 0,0 1-1 0 0,0-1 1 0 0,0 1 0 0 0,0-1-1 0 0,0 0 1 0 0,0 1-1 0 0,0-1 1 0 0,0 1-237 0 0,9-1 2746 0 0,4-2-4123 0 0,21 0 2389 0 0,-9 1-408 0 0,-12 1-495 0 0,0 0-1 0 0,1 0 0 0 0,7 2-108 0 0,-10-1 133 0 0,1 0 0 0 0,-1-1-1 0 0,1 0 1 0 0,7-1-133 0 0,193-20 1716 0 0,-37 6-1744 0 0,-96 6 1396 0 0,-62 7-1217 0 0,-1 1-1 0 0,0 0 1 0 0,0 1-1 0 0,11 2-150 0 0,17 0 6 0 0,-27-1-6 0 0,1 0 0 0 0,-1 2 0 0 0,9 2 0 0 0,26 4 0 0 0,-26-5 4 0 0,-21-2-62 0 0,1-1 0 0 0,-1 0 1 0 0,0-1-1 0 0,1 1 0 0 0,-1-1 0 0 0,0 0 0 0 0,3-1 58 0 0,-3 1 113 0 0,-3 0-3293 0 0,-1 0 580 0 0,-1 0-4563 0 0</inkml:trace>
  <inkml:trace contextRef="#ctx0" brushRef="#br2" timeOffset="49377.435">4320 4221 4608 0 0,'0'0'208'0'0,"0"0"-9"0"0,-6 8 751 0 0,6-7 49 0 0,0-1 38 0 0,0 0-49 0 0,0 0-245 0 0,0 0-110 0 0,0 0-22 0 0,0 0-10 0 0,0 0-29 0 0,0 0-17 0 0,0 0-3 0 0,0 0-27 0 0,0 0-112 0 0,0 0-49 0 0,0 0-10 0 0,0 0-12 0 0,0 0-38 0 0,0 0-16 0 0,0 0-6 0 0,0 0-14 0 0,0-6 143 0 0,3-104 1041 0 0,-1 66-1109 0 0,-1 29-270 0 0,0 0 0 0 0,-1 0 0 0 0,-1-8-73 0 0,-1-36 126 0 0,1 2-58 0 0,0 17-45 0 0,1 0-1 0 0,2 1 0 0 0,3-5-22 0 0,0-20-3 0 0,7-10 3 0 0,-4 14 0 0 0,-8 53 0 0 0,0 1 0 0 0,1-1 0 0 0,0 1 0 0 0,1-1 0 0 0,-1 1-1 0 0,3-6 1 0 0,2-9-11 0 0,-5 20-47 0 0,-1 1-10 0 0,-7 28-69 0 0,0-2 132 0 0,5-20 10 0 0,1 0 0 0 0,-1 1 0 0 0,0-1 0 0 0,-1 0 0 0 0,1 0 1 0 0,-1 0-1 0 0,0 0 0 0 0,-4 5-5 0 0,-8 14 77 0 0,7-11-43 0 0,0-1-1 0 0,-2 0 1 0 0,1-1 0 0 0,-8 8-34 0 0,-5 5 75 0 0,22-23-72 0 0,0-1 0 0 0,0-1-1 0 0,0 0 0 0 0,-1 1 0 0 0,1-1 1 0 0,0 0-1 0 0,0 1 0 0 0,0-1 0 0 0,0 0 1 0 0,-1 1-1 0 0,1-1 0 0 0,0 0 0 0 0,0 0 0 0 0,-1 1 1 0 0,1-1-1 0 0,0 0 0 0 0,0 0 0 0 0,-1 0 1 0 0,1 1-1 0 0,0-1 0 0 0,-1 0 0 0 0,1 0 1 0 0,0 0-1 0 0,-1 0 0 0 0,1 0 0 0 0,0 1 1 0 0,-1-1-1 0 0,1 0 0 0 0,0 0 0 0 0,-1 0 1 0 0,1 0-1 0 0,-1 0 0 0 0,1 0-2 0 0,-1-1 3 0 0,1 1 0 0 0,-1 0 0 0 0,0 0 0 0 0,1-1 0 0 0,-1 1 0 0 0,1 0 0 0 0,-1-1 0 0 0,0 1 0 0 0,1-1 0 0 0,-1 1 0 0 0,1-1 0 0 0,0 1 0 0 0,-1-1 0 0 0,1 1 0 0 0,-1-1-1 0 0,1 1 1 0 0,0-1 0 0 0,-1 0-3 0 0,1 0 0 0 0,-1 0 0 0 0,1-1 0 0 0,0 1 0 0 0,0 0 0 0 0,0 0 1 0 0,0 0-1 0 0,0-1 0 0 0,0 1 0 0 0,0 0 0 0 0,0 0 0 0 0,1 0 0 0 0,-1-1 0 0 0,0 1 0 0 0,1-1 0 0 0,8-21-1 0 0,-4 12-11 0 0,23-64-128 0 0,-24 65 128 0 0,0 1-1 0 0,0-1 0 0 0,1 1 0 0 0,0 0 1 0 0,4-5 12 0 0,13-24-1 0 0,-20 35 1 0 0,0-1 0 0 0,-1 1 0 0 0,1 0 0 0 0,1 0 0 0 0,-1 0 0 0 0,0 0 0 0 0,1 0 0 0 0,0 0 0 0 0,-1 1 0 0 0,1-1 0 0 0,0 1 0 0 0,1 0 0 0 0,-1-1 0 0 0,0 2 0 0 0,3-3 0 0 0,-6 4 0 0 0,1 0 0 0 0,-1 0 0 0 0,1-1 0 0 0,-1 1 0 0 0,1 0 0 0 0,-1 0 0 0 0,1-1 0 0 0,-1 1 0 0 0,1 0 0 0 0,0 0 0 0 0,-1 0 0 0 0,1 0 0 0 0,-1 0 0 0 0,1 0 0 0 0,-1 0 0 0 0,1 0 0 0 0,0 0 0 0 0,-1 0 0 0 0,1 0 0 0 0,-1 0 0 0 0,1 0 0 0 0,-1 0 0 0 0,1 1 0 0 0,-1-1 0 0 0,1 0 0 0 0,-1 0 0 0 0,1 1 0 0 0,-1-1 0 0 0,1 0 0 0 0,-1 1 0 0 0,1-1 0 0 0,-1 0 0 0 0,1 1 0 0 0,-1-1 0 0 0,0 1 0 0 0,1-1 0 0 0,-1 1 0 0 0,0-1 0 0 0,1 1 0 0 0,0 0 0 0 0,6 7 127 0 0,0 0 0 0 0,0 0 0 0 0,2 5-127 0 0,-3-6 115 0 0,-5-5-94 0 0,0-1 1 0 0,-1 0-1 0 0,1 1 0 0 0,0-1 0 0 0,-1 1 0 0 0,1-1 0 0 0,-1 1 0 0 0,0-1 0 0 0,1 1 0 0 0,-1-1 0 0 0,0 1-21 0 0,0 0 16 0 0,0-1-1 0 0,1 1 1 0 0,-1-1 0 0 0,0 1-1 0 0,1-1 1 0 0,-1 1-1 0 0,1-1 1 0 0,-1 1-1 0 0,2 0-15 0 0,18 23 250 0 0,6 9-190 0 0,-25-33-343 0 0,-1-1-893 0 0,0 0-383 0 0,0 0-75 0 0,0 0-19 0 0</inkml:trace>
  <inkml:trace contextRef="#ctx0" brushRef="#br2" timeOffset="50149.812">4358 3392 3680 0 0,'0'0'167'0'0,"0"0"209"0"0,0 0 773 0 0,0 0 335 0 0,0 0 69 0 0,7 2 1552 0 0,-4-3-2854 0 0,0-1-1 0 0,0 1 0 0 0,0-1 1 0 0,0 0-1 0 0,0 0 0 0 0,0-1 1 0 0,-1 1-1 0 0,1 0 0 0 0,-1-1 1 0 0,0 0-1 0 0,0 1 0 0 0,0-1 1 0 0,0 0-1 0 0,0 0 0 0 0,0 0 1 0 0,-1 0-1 0 0,0-1 0 0 0,1 1 1 0 0,-1 0-1 0 0,0 0 0 0 0,0-3-250 0 0,2-7 270 0 0,-1 0 0 0 0,0 0-1 0 0,-1 0 1 0 0,0 0-1 0 0,-1-2-269 0 0,3-10 249 0 0,-3 21-233 0 0,1 0 1 0 0,-1 0-1 0 0,1-1 1 0 0,-1 1-1 0 0,-1-4-16 0 0,1-2 18 0 0,0 0-1 0 0,0 1 1 0 0,1-1-1 0 0,0-1-17 0 0,0 0 20 0 0,0-1 1 0 0,-1 1-1 0 0,0-2-20 0 0,0 8 1 0 0,0 0 0 0 0,1 0 0 0 0,-1 0 0 0 0,1 0 0 0 0,0 0 0 0 0,0 0 0 0 0,1 0 1 0 0,0 0-1 0 0,0-1-1 0 0,3-8 0 0 0,-3-7 0 0 0,-2 19 0 0 0,0 0 0 0 0,0-1 0 0 0,0 1 0 0 0,0 0 0 0 0,0 0 0 0 0,1 0 0 0 0,-1 0 0 0 0,1 0 0 0 0,0-1 0 0 0,-1 1 0 0 0,1 1 0 0 0,3-9 0 0 0,0 1 0 0 0,0-1 0 0 0,0-3 0 0 0,-1 3 0 0 0,0 0 0 0 0,1 1 0 0 0,0-1 0 0 0,1 0 0 0 0,0 1 0 0 0,0-1 0 0 0,-3 9 0 0 0,-1 0 0 0 0,0-1 0 0 0,-1 1 0 0 0,1-1 0 0 0,0 1 0 0 0,0-1 0 0 0,-1 1 0 0 0,1-1 0 0 0,-1 0 0 0 0,1 1 0 0 0,-1-1 0 0 0,0 0 0 0 0,1 1 0 0 0,-1-1 0 0 0,0 0 0 0 0,0 1 0 0 0,0-1 0 0 0,-1 0 0 0 0,1 0 0 0 0,0 1 0 0 0,-1-1 0 0 0,1-1 0 0 0,0-1 0 0 0,2 0 0 0 0,-1-1 0 0 0,0 1 0 0 0,1 0 0 0 0,0 0 0 0 0,0 0 0 0 0,0 0 0 0 0,2-1 0 0 0,17-23 0 0 0,-20 26 0 0 0,0 1 0 0 0,0-1 0 0 0,0 0 0 0 0,0 1 0 0 0,0-1 0 0 0,0 0 0 0 0,-1 0 0 0 0,1 0 0 0 0,0 0 0 0 0,-1 0 0 0 0,0 0 0 0 0,1 0 0 0 0,-1-1 0 0 0,-1 1 0 0 0,2 0 0 0 0,1-4 0 0 0,-1 0-5 0 0,-1 5 7 0 0,0 1 0 0 0,0 0 0 0 0,0 0 0 0 0,0 0 0 0 0,-1 0 0 0 0,1-1 0 0 0,0 1 0 0 0,0 0 0 0 0,0 0 0 0 0,0 0 0 0 0,0-1-1 0 0,0 1 1 0 0,0 0 0 0 0,0 0 0 0 0,-1-1 0 0 0,1 1 0 0 0,0 0 0 0 0,0 0 0 0 0,0 0 0 0 0,0-1 0 0 0,0 1 0 0 0,0 0 0 0 0,0 0 0 0 0,1-1 0 0 0,-1 1 0 0 0,0 0 0 0 0,0 0 0 0 0,0 0 0 0 0,0-1 0 0 0,0 1 0 0 0,0 0 0 0 0,0 0 0 0 0,0 0 0 0 0,0-1 0 0 0,1 1 0 0 0,-1 0-2 0 0,-1 0 69 0 0,-4 0 2 0 0,3 0 14 0 0,0 1-14 0 0,2-1-71 0 0,-1 0 0 0 0,0 0 0 0 0,1 0 0 0 0,-1 0 0 0 0,1 0-1 0 0,-1 0 1 0 0,0 1 0 0 0,1-1 0 0 0,-1 0 0 0 0,1 0 0 0 0,-1 0 0 0 0,0 1 0 0 0,1-1 0 0 0,-1 0 0 0 0,1 1 0 0 0,-1-1 0 0 0,1 0 0 0 0,-1 1 0 0 0,1-1 0 0 0,-1 1 0 0 0,1-1 0 0 0,0 1 0 0 0,-1-1 0 0 0,1 1-1 0 0,-1-1 1 0 0,1 1 0 0 0,-3 3 2 0 0,-1 0-1 0 0,1 0 0 0 0,0 1 0 0 0,0-1 0 0 0,1 1 1 0 0,-1 0-1 0 0,1 0 0 0 0,0 0 0 0 0,-1 2-1 0 0,0 0 22 0 0,0 0-1 0 0,-1 0 1 0 0,0 0 0 0 0,0 0-1 0 0,-5 5-21 0 0,-11 18 9 0 0,7-8 4 0 0,-2-1-1 0 0,0 0 0 0 0,-1-1 1 0 0,-15 13-13 0 0,27-26-46 0 0,4-6 45 0 0,0 0 0 0 0,-1 0 0 0 0,0 0 0 0 0,1 0 0 0 0,-1 0 0 0 0,0 0 0 0 0,1 0 1 0 0,-1 0-1 0 0,0 0 0 0 0,0 0 0 0 0,0 0 0 0 0,0 0 0 0 0,0-1 0 0 0,0 1 0 0 0,0 0 0 0 0,0-1 0 0 0,0 1 0 0 0,0-1 1 0 0,3-3 25 0 0,1 0-1 0 0,-1 0 0 0 0,0-1 1 0 0,-1 1-1 0 0,1-1 1 0 0,0-1-25 0 0,-1 2 24 0 0,6-9-5 0 0,-1 1 1 0 0,7-9-20 0 0,-7 12 9 0 0,0-1 0 0 0,-1 1 0 0 0,0-2-1 0 0,1-3-8 0 0,5-12 2 0 0,0 0 0 0 0,2 0 0 0 0,0 1 0 0 0,2 1-1 0 0,0 0 1 0 0,12-10-2 0 0,-23 27 6 0 0,1 0 0 0 0,0 0 0 0 0,1 1 0 0 0,-1 0 0 0 0,1 0 0 0 0,0 1 0 0 0,0 0-1 0 0,1 0 1 0 0,3-2-6 0 0,-3 6 0 0 0,-6 0 0 0 0,-1 0 0 0 0,1 0 0 0 0,-1 0 0 0 0,1 0 0 0 0,0 0 0 0 0,-1 0 0 0 0,1 0 0 0 0,-1 0 0 0 0,1 1 0 0 0,-1-1 0 0 0,1 0 0 0 0,-1 0 0 0 0,1 1 0 0 0,-1-1 0 0 0,1 0 0 0 0,-1 1 0 0 0,0-1 0 0 0,1 0 0 0 0,-1 1 0 0 0,0-1 0 0 0,1 1 0 0 0,-1-1 0 0 0,0 1 0 0 0,1-1 0 0 0,-1 1 0 0 0,0-1 0 0 0,0 1 0 0 0,1-1 0 0 0,-1 1 0 0 0,0-1 0 0 0,0 1 0 0 0,0 0 0 0 0,8 35 183 0 0,-6-31-141 0 0,0 0-1 0 0,-1 0 1 0 0,0 0-1 0 0,0 0 1 0 0,0 1-1 0 0,-1-1 1 0 0,1 0-1 0 0,-1 1 1 0 0,-1 0-42 0 0,1 1 52 0 0,0 0 0 0 0,1-1 0 0 0,-1 1-1 0 0,1-1 1 0 0,2 7-52 0 0,-1 9 0 0 0,-1-3 0 0 0,0 8-114 0 0,-1-27-857 0 0,-7-1-1714 0 0,4-4 1296 0 0</inkml:trace>
  <inkml:trace contextRef="#ctx0" brushRef="#br2" timeOffset="51174.774">4509 2683 5064 0 0,'0'0'389'0'0,"0"0"-108"0"0,0 0 474 0 0,0 0 233 0 0,0 0 48 0 0,0 0-99 0 0,0 0-457 0 0,0 0-198 0 0,3-14 680 0 0,4-17 1526 0 0,-6 3-1018 0 0,0 20-1260 0 0,0 0-1 0 0,-1 0 1 0 0,0 0-1 0 0,-1-1 1 0 0,0 1 0 0 0,0 0-1 0 0,-1 0 1 0 0,0 0-210 0 0,0 1 425 0 0,0-1 0 0 0,1 1 0 0 0,0 0 0 0 0,-1-8-425 0 0,-2-17 832 0 0,4 27-793 0 0,-1-1-1 0 0,1 0 1 0 0,0 1 0 0 0,1-1 0 0 0,-1 1-1 0 0,1-1 1 0 0,0 1 0 0 0,1-1 0 0 0,0 0-39 0 0,0-2-265 0 0,-1 0 0 0 0,1 1 0 0 0,-1-1 0 0 0,0-2 265 0 0,1-20-513 0 0,0-7 545 0 0,-1 8 106 0 0,0 22-80 0 0,0 1 0 0 0,-1 0 0 0 0,0 0 0 0 0,-1-3-58 0 0,1-1 67 0 0,0 0 0 0 0,1 0-1 0 0,0 0 1 0 0,0 0 0 0 0,3-7-67 0 0,-2 4 11 0 0,0 1 1 0 0,0-1-1 0 0,-2 0-11 0 0,1 5 41 0 0,-1 1-1 0 0,1 0 1 0 0,1 0-1 0 0,0-2-40 0 0,-1 2-11 0 0,0 0 1 0 0,0 0-1 0 0,0 0 0 0 0,-1-1 11 0 0,1 7-1 0 0,-1-1-1 0 0,0 1 1 0 0,0 0-1 0 0,0 0 1 0 0,1-1-1 0 0,-1 1 1 0 0,1 0-1 0 0,-1 0 1 0 0,1-1-1 0 0,-1 1 1 0 0,1 0 1 0 0,0-1 0 0 0,0 1 0 0 0,0-1 0 0 0,0 0 1 0 0,-1 1-1 0 0,1-1 0 0 0,-1 0 0 0 0,1 0 0 0 0,-1 0 0 0 0,0 0 0 0 0,1 1 0 0 0,-1-3 0 0 0,0 3 8 0 0,-1 0 0 0 0,1 0-1 0 0,0 0 1 0 0,0 1 0 0 0,0-1-1 0 0,-1 0 1 0 0,1 0 0 0 0,-1 0-1 0 0,1 0 1 0 0,0 0 0 0 0,-1 0-1 0 0,0 0 1 0 0,1 1 0 0 0,-1-1-1 0 0,1 0 1 0 0,-1 0-8 0 0,0 1-55 0 0,0-1-12 0 0,1 0 65 0 0,0 1 0 0 0,-1 0-1 0 0,1 0 1 0 0,0-1 0 0 0,0 1 0 0 0,-1 0 0 0 0,1-1-1 0 0,0 1 1 0 0,0 0 0 0 0,0-1 0 0 0,-1 1-1 0 0,1 0 1 0 0,0-1 0 0 0,0 1 0 0 0,0 0-1 0 0,0-1 1 0 0,0 1 0 0 0,0-1 0 0 0,0 1 0 0 0,0 0-1 0 0,0-1 1 0 0,0 1 0 0 0,0 0 0 0 0,0-1-1 0 0,0 1 1 0 0,0-1 0 0 0,0 1 0 0 0,0 0-1 0 0,0-1 3 0 0,1-3 0 0 0,2-2 1 0 0,-3 6-1 0 0,0 0 0 0 0,0 0 0 0 0,1-1 0 0 0,-1 1 1 0 0,0 0-1 0 0,0 0 0 0 0,0 0 0 0 0,0-1 0 0 0,0 1 0 0 0,0 0 0 0 0,0 0 0 0 0,0-1 0 0 0,0 1 0 0 0,0 0 1 0 0,0 0-1 0 0,0 0 0 0 0,0-1 0 0 0,0 1 0 0 0,0 0 0 0 0,0 0 0 0 0,0-1 0 0 0,0 1 0 0 0,0 0 1 0 0,0 0-1 0 0,0 0 0 0 0,0-1 0 0 0,0 1 0 0 0,-1 0 0 0 0,1 0 0 0 0,0 0 0 0 0,0-1 0 0 0,0 1 0 0 0,0 0 1 0 0,-1 0-1 0 0,1 0 0 0 0,0 0 0 0 0,-2-4 6 0 0,1 3 47 0 0,2 1-52 0 0,-1 0-1 0 0,0 0 0 0 0,0 0 1 0 0,0 0-1 0 0,0-1 0 0 0,0 1 0 0 0,0 0 1 0 0,0 0-1 0 0,0 0 0 0 0,0 0 1 0 0,0 0-1 0 0,0-1 0 0 0,0 1 0 0 0,0 0 1 0 0,0 0-1 0 0,0 0 0 0 0,0 0 0 0 0,0-1 1 0 0,0 1-1 0 0,0 0 0 0 0,0 0 1 0 0,0 0-1 0 0,-1 0 0 0 0,1 0 0 0 0,0 0 1 0 0,0-1-1 0 0,0 1 0 0 0,0 0 1 0 0,0 0-1 0 0,0 0 0 0 0,0 0 0 0 0,0 0 1 0 0,-1 0-1 0 0,1 0 0 0 0,0-1 1 0 0,0 1-1 0 0,0 0 0 0 0,0 0 0 0 0,-7 0 0 0 0,2 0 35 0 0,4 0-37 0 0,-1 0-1 0 0,0 0 1 0 0,0 0-1 0 0,1 0 1 0 0,-1 0-1 0 0,0 0 1 0 0,0 1-1 0 0,0-1 1 0 0,1 1-1 0 0,-1-1 1 0 0,0 1-1 0 0,1 0 1 0 0,-1-1-1 0 0,0 2 3 0 0,-86 69 53 0 0,87-70-49 0 0,1-1-1 0 0,-1 1 0 0 0,0-1 0 0 0,0 0 0 0 0,0 1 0 0 0,0-1 0 0 0,0 0 1 0 0,0 1-1 0 0,0-1 0 0 0,0 0 0 0 0,0 0 0 0 0,0 0 0 0 0,0 0 0 0 0,0 0 0 0 0,0 0 1 0 0,0 0-1 0 0,0 0-3 0 0,-1-2 13 0 0,1 0 1 0 0,0-1 0 0 0,0 1-1 0 0,1 0 1 0 0,-1-1-1 0 0,0 1 1 0 0,1 0 0 0 0,-1-1-1 0 0,1 1 1 0 0,0-1-1 0 0,0 1 1 0 0,0-1 0 0 0,0-1-14 0 0,-1-9 39 0 0,1 11-38 0 0,-1 0 0 0 0,1 0 0 0 0,0 0 1 0 0,0 0-1 0 0,1 0 0 0 0,-1 0 0 0 0,0 0 1 0 0,1-1-2 0 0,0 1 6 0 0,-1 0 0 0 0,0 0 0 0 0,1 1 0 0 0,-1-1 0 0 0,0 0 0 0 0,0 0 0 0 0,0 0 0 0 0,0 0 0 0 0,-1-1-6 0 0,1-1-5 0 0,0-1 1 0 0,-1 1 0 0 0,2-1-1 0 0,-1 1 1 0 0,0-1 0 0 0,1 1-1 0 0,0-1 1 0 0,1-1 4 0 0,10-35-269 0 0,-3 25 559 0 0,-2 10-260 0 0,11-5 108 0 0,-17 11-122 0 0,1-1 0 0 0,-1 1 0 0 0,0-1 0 0 0,1 1 0 0 0,0 0 0 0 0,-1 0 0 0 0,1 0 0 0 0,-1 0 0 0 0,1 0 0 0 0,-1 0 0 0 0,1 0 0 0 0,1 1-16 0 0,0-1 32 0 0,2 0 36 0 0,0 0-1 0 0,0 1 1 0 0,0-1-1 0 0,0 1 1 0 0,0 0-1 0 0,0 0 1 0 0,0 1-1 0 0,-1-1 0 0 0,1 1 1 0 0,0 0-1 0 0,-1 1 1 0 0,1-1-1 0 0,-1 1 1 0 0,0 0-1 0 0,0 0 0 0 0,0 0 1 0 0,0 0-1 0 0,-1 1 1 0 0,1 0-1 0 0,-1-1 1 0 0,0 1-1 0 0,0 0 1 0 0,0 1-1 0 0,0 0-67 0 0,2 2 80 0 0,-4-6-38 0 0,0 0 0 0 0,0 0 0 0 0,-1 0 0 0 0,1 0 1 0 0,0 0-1 0 0,-1 0 0 0 0,1 0 0 0 0,0 0 0 0 0,-1 0 0 0 0,0 0 1 0 0,1 0-1 0 0,-1 1 0 0 0,0-1-42 0 0,0 0-85 0 0,0-1-11 0 0,11 15-568 0 0,-8-11-5813 0 0,-3-4 145 0 0</inkml:trace>
  <inkml:trace contextRef="#ctx0" brushRef="#br2" timeOffset="66341.225">4044 2715 5064 0 0,'-3'0'73'0'0,"-1"-5"193"0"0,3 2-109 0 0,-3 1 99 0 0,2 1 1065 0 0,13-11 3946 0 0,-2 8-4412 0 0,-1 1 0 0 0,1-1 1 0 0,0 1-1 0 0,0 1 0 0 0,2-1-855 0 0,-5 2 182 0 0,31-2 315 0 0,9-2 1055 0 0,16 3-1552 0 0,-34 0-994 0 0,-10-2-4015 0 0,-7 1-547 0 0</inkml:trace>
  <inkml:trace contextRef="#ctx0" brushRef="#br2" timeOffset="66683.126">4577 2641 8288 0 0,'113'-4'9105'0'0,"-65"-1"-7691"0"0,3 0-748 0 0,0 2 0 0 0,19 2-666 0 0,-41 3-2458 0 0,-1 1 0 0 0,18 4 2458 0 0,25 3-2205 0 0,-58-9 2056 0 0,30 2 218 0 0,-39-3 75 0 0,-1 0 0 0 0,0 0 0 0 0,1-1 0 0 0,-1 1 0 0 0,0-1 0 0 0,1 1 0 0 0,-1-1 0 0 0,0 0 0 0 0,0-1 0 0 0,2 0-144 0 0,-4 2 606 0 0,-1 0 15 0 0,1-1 56 0 0,8-6 87 0 0,1 1-1 0 0,-1 0 1 0 0,1 0-1 0 0,0 1 1 0 0,1 0-1 0 0,2 0-763 0 0,-9 1-1590 0 0,-4 4-5363 0 0</inkml:trace>
  <inkml:trace contextRef="#ctx0" brushRef="#br2" timeOffset="67155.508">3903 3476 9272 0 0,'0'0'422'0'0,"0"0"-7"0"0,2-1-268 0 0,49-7 3194 0 0,-24 4-417 0 0,0-2 0 0 0,11-5-2924 0 0,-28 9 126 0 0,0 0-1 0 0,0 0 1 0 0,7 0-126 0 0,13-2 5 0 0,-20 3-307 0 0,0 0-1 0 0,0 1 0 0 0,7 0 303 0 0,20-1-3701 0 0,-20 1-1989 0 0</inkml:trace>
  <inkml:trace contextRef="#ctx0" brushRef="#br2" timeOffset="67455.235">4435 3443 6912 0 0,'19'-1'2036'0'0,"0"-1"-1"0"0,0-1 1 0 0,5-1-2036 0 0,40-6 5059 0 0,-28 5-1579 0 0,31-8-3480 0 0,-23 4 849 0 0,0 2-849 0 0,-27 5-45 0 0,-1 1 0 0 0,0 0-1 0 0,1 1 1 0 0,-1 1 0 0 0,0 0-1 0 0,1 2 46 0 0,15 1-852 0 0,-23-3-276 0 0,0 0 1 0 0,1 1-1 0 0,-1 0 1 0 0,4 2 1127 0 0,-11-3-1213 0 0,4-1 491 0 0,-1 0 0 0 0,1 1 0 0 0,0 0 1 0 0,0 0-1 0 0,0 0 722 0 0,22 3-1505 0 0,-12-3 1444 0 0,-10-1 694 0 0,0 0-1 0 0,-1 0 1 0 0,1 0 0 0 0,0-1-1 0 0,-1 0 1 0 0,5-1-633 0 0,-8 2 139 0 0</inkml:trace>
  <inkml:trace contextRef="#ctx0" brushRef="#br0" timeOffset="-5051.912">247 624 9584 0 0,'0'0'216'0'0,"-11"-3"568"0"0,8 2-448 0 0,0 0 0 0 0,0 1 0 0 0,-1-1 0 0 0,1 1 0 0 0,-1-1 0 0 0,1 1 0 0 0,0 0 0 0 0,-1 0 0 0 0,1 1 0 0 0,0-1 0 0 0,-1 1 0 0 0,1-1 0 0 0,-3 2-336 0 0,5-1 720 0 0,1-1-30 0 0,0 0-122 0 0,0 0-51 0 0,0 0-6 0 0,0 0-54 0 0,2 0-388 0 0,0 0 0 0 0,-1 0 0 0 0,1 1 0 0 0,0-1 0 0 0,0 1 0 0 0,0 0-1 0 0,-1-1 1 0 0,3 2-69 0 0,12 3 152 0 0,13-4 20 0 0,1-1 0 0 0,-1-1 0 0 0,11-4-172 0 0,-10 3 576 0 0,129-8 693 0 0,-14 9-1228 0 0,-69 2 1350 0 0,75-1-1125 0 0,-107 0-1941 0 0,-43 0 511 0 0,-1 0-48 0 0,0 0-11 0 0</inkml:trace>
  <inkml:trace contextRef="#ctx0" brushRef="#br0" timeOffset="17396.571">1419 355 4144 0 0,'4'-13'151'0'0,"-3"11"-132"0"0,-1 0 1 0 0,1 0 0 0 0,-1 0 0 0 0,1 0 0 0 0,-1 0-1 0 0,0-1 1 0 0,1 1 0 0 0,-1 0 0 0 0,0 0-1 0 0,0 0 1 0 0,-1 0 0 0 0,1 0 0 0 0,0 0-20 0 0,0-2 877 0 0,0 0 1 0 0,0 1-1 0 0,0-1 1 0 0,1 1-1 0 0,0-1 0 0 0,-1 1 1 0 0,2-1-1 0 0,-1 1 1 0 0,0-1-1 0 0,0 1 0 0 0,1 0 1 0 0,1-3-878 0 0,3-1 4328 0 0,-1 17-226 0 0,-3-1-4102 0 0,1 1 0 0 0,-2-1 0 0 0,1 1 0 0 0,-1-1 0 0 0,0 10 0 0 0,5 88 0 0 0,-6-100 2 0 0,-1 1 0 0 0,0 0 0 0 0,0 0 0 0 0,-1-1-1 0 0,0 1 1 0 0,0-1 0 0 0,-2 4-2 0 0,-4 9-1673 0 0,-12 18 1673 0 0,18-34-261 0 0,1-2-33 0 0,0 0 1 0 0,-1 0-1 0 0,1 1 0 0 0,-1-2 1 0 0,1 1-1 0 0,-1 0 1 0 0,0 0-1 0 0,0 0 0 0 0,0-1 1 0 0,0 1-1 0 0,0-1 0 0 0,0 0 1 0 0,0 1-1 0 0,-1-1 0 0 0,1 0 1 0 0,0 0-1 0 0,-3 0 294 0 0,-2 2-1188 0 0,-7 1-97 0 0,13-4 1017 0 0,1 0 20 0 0,-13-3 697 0 0,13 3-375 0 0,0 0-1 0 0,0 0 1 0 0,0 0 0 0 0,0 0-1 0 0,1 0 1 0 0,-1 0 0 0 0,0 0-1 0 0,0 0 1 0 0,0 0-1 0 0,0 0 1 0 0,0 0 0 0 0,0 0-1 0 0,0 0 1 0 0,0 0-1 0 0,0 0 1 0 0,0 0 0 0 0,0 0-1 0 0,0 0 1 0 0,0 0 0 0 0,0 0-1 0 0,0-1 1 0 0,0 1-1 0 0,0 0 1 0 0,0 0 0 0 0,0 0-1 0 0,0 0 1 0 0,0 0-1 0 0,0 0 1 0 0,0 0 0 0 0,0 0-1 0 0,0 0 1 0 0,0 0 0 0 0,0 0-1 0 0,0 0 1 0 0,0 0-1 0 0,0 0 1 0 0,0 0 0 0 0,0 0-1 0 0,0 0 1 0 0,0 0-1 0 0,0 0 1 0 0,0 0 0 0 0,0 0-1 0 0,0-1 1 0 0,0 1 0 0 0,0 0-1 0 0,0 0 1 0 0,0 0-1 0 0,0 0 1 0 0,0 0 0 0 0,0 0-1 0 0,0 0 1 0 0,-1 0-1 0 0,1 0 1 0 0,0 0 0 0 0,0 0-1 0 0,0 0 1 0 0,0 0 0 0 0,0 0-1 0 0,0 0 1 0 0,0 0-1 0 0,0 0 1 0 0,0 0 0 0 0,0 0-1 0 0,0 0 1 0 0,0 0-1 0 0,0 0-73 0 0,7 0 2310 0 0,19 2-2077 0 0,1 1 313 0 0,-17-3-265 0 0,0 0-165 0 0,0 1 0 0 0,0-2 0 0 0,-1 1 0 0 0,1-1 0 0 0,0-1 0 0 0,-1 0 0 0 0,1 0 1 0 0,-1-1-1 0 0,5-2-116 0 0,31-16 10 0 0,-42 20-119 0 0,-1-1 0 0 0,1 1 0 0 0,0-1 0 0 0,-1 0 0 0 0,0 0 0 0 0,1 0 0 0 0,-1 0 0 0 0,0 0 0 0 0,0 0 0 0 0,0-1 0 0 0,0 1 0 0 0,0-1-1 0 0,-1 0 1 0 0,1 1 0 0 0,-1-1 0 0 0,0 0 0 0 0,0 0 0 0 0,0 1 0 0 0,0-1 0 0 0,0-2 109 0 0,-1-2-1747 0 0,-5-1-77 0 0</inkml:trace>
  <inkml:trace contextRef="#ctx0" brushRef="#br0" timeOffset="17733.153">1236 172 8288 0 0,'0'-1'638'0'0,"-2"-3"-211"0"0,2 3 649 0 0,0 1 332 0 0,0 0 61 0 0,0 0-123 0 0,3-3-84 0 0,-1 1-1105 0 0,0 1 1 0 0,1-1-1 0 0,-1 1 0 0 0,1 0 0 0 0,-1 0 0 0 0,1 0 1 0 0,-1 0-1 0 0,1 0 0 0 0,0 0 0 0 0,-1 1 1 0 0,1-1-1 0 0,0 1 0 0 0,0 0 0 0 0,-1 0 0 0 0,3 0-157 0 0,3-1 279 0 0,109-14 1959 0 0,-68 7-1761 0 0,43-3-368 0 0,-18 5-1407 0 0,-72 6 973 0 0,-1 0 0 0 0,1 0 0 0 0,0-1 1 0 0,0 1-1 0 0,-1 0 0 0 0,1-1 0 0 0,0 1 0 0 0,-1-1 1 0 0,1 1-1 0 0,1-2 325 0 0,5-2-1693 0 0</inkml:trace>
  <inkml:trace contextRef="#ctx0" brushRef="#br0" timeOffset="18010.485">1688 115 13104 0 0,'0'0'597'0'0,"0"0"-9"0"0,5 15-257 0 0,3 39 5350 0 0,-1 30-5681 0 0,-5-19 1473 0 0,-3 0 0 0 0,-4 14-1473 0 0,3-63 65 0 0,-1 0 0 0 0,-1-1-1 0 0,-5 16-64 0 0,-2 9 38 0 0,10-34-171 0 0,1-4-566 0 0,0-2-267 0 0,0 0-61 0 0,0-16-3313 0 0,1-6 2096 0 0,2 0 326 0 0</inkml:trace>
  <inkml:trace contextRef="#ctx0" brushRef="#br0" timeOffset="18334.329">1664 190 11976 0 0,'4'-12'1296'0'0,"5"1"-833"0"0,13-13 2204 0 0,-21 23-2516 0 0,1-1 0 0 0,0 1 0 0 0,-1 0-1 0 0,1-1 1 0 0,0 1 0 0 0,0 0 0 0 0,0 0 0 0 0,0 1 0 0 0,0-1 0 0 0,0 0 0 0 0,0 1 0 0 0,0-1-1 0 0,1 1-150 0 0,11-2 495 0 0,-8 1-198 0 0,1 0 0 0 0,-1 0 0 0 0,1 0 0 0 0,-1 1-1 0 0,1 0 1 0 0,-1 1 0 0 0,1-1 0 0 0,-1 1-1 0 0,0 1 1 0 0,1-1 0 0 0,-1 1 0 0 0,0 0 0 0 0,3 1-297 0 0,5 4 264 0 0,0-2 0 0 0,0 1 0 0 0,11 1-264 0 0,-17-5 18 0 0,3 1 138 0 0,-7-2 16 0 0,0 0 0 0 0,0 0 0 0 0,0 0-1 0 0,0 1 1 0 0,0-1 0 0 0,0 1 0 0 0,-1 0 0 0 0,1 0 0 0 0,-1 1 0 0 0,4 1-172 0 0,-7-3 7 0 0,0-1 1 0 0,1 1-1 0 0,-1-1 1 0 0,0 1 0 0 0,0-1-1 0 0,0 1 1 0 0,1-1-1 0 0,-1 1 1 0 0,0-1-1 0 0,0 1 1 0 0,0-1-1 0 0,0 1 1 0 0,0-1-1 0 0,0 1 1 0 0,0-1-1 0 0,0 1 1 0 0,0-1-1 0 0,0 1 1 0 0,-1-1-1 0 0,1 1 1 0 0,0-1 0 0 0,0 1-1 0 0,0-1 1 0 0,-1 1-8 0 0,-6 13-30 0 0,5-10 44 0 0,-1-1-14 0 0,0 1 0 0 0,0-1 0 0 0,0 0 0 0 0,0 0 0 0 0,0 0 0 0 0,-1-1 0 0 0,0 1 0 0 0,1-1 0 0 0,-1 0 0 0 0,0 0 0 0 0,0 0 0 0 0,-1 0 0 0 0,-1 1 0 0 0,-40 19-1930 0 0,-1-3 0 0 0,-38 11 1930 0 0,52-21-1044 0 0</inkml:trace>
  <inkml:trace contextRef="#ctx0" brushRef="#br0" timeOffset="-4014.141">368 1761 7056 0 0,'-14'0'322'0'0,"11"0"-7"0"0,2 1-204 0 0,-3 0 18 0 0,-18 7 251 0 0,8-5 4492 0 0,28 8-1442 0 0,-10-9-3279 0 0,-1 0 0 0 0,1-1 0 0 0,0 0 0 0 0,-1 1 0 0 0,1-1 0 0 0,0-1 0 0 0,0 1 0 0 0,3 0-151 0 0,33 0 920 0 0,5 0-239 0 0,-5-1-233 0 0,0-1-1 0 0,1-1-447 0 0,13-1 342 0 0,-35 2-57 0 0,0 0 0 0 0,16-4-285 0 0,16-1 209 0 0,-35 5-185 0 0,-1-1-1 0 0,15-4-23 0 0,-11 3 0 0 0,0 0 0 0 0,0 1 0 0 0,0 1 0 0 0,13 1 0 0 0,-26 1-2 0 0,-1-1 0 0 0,1 1 0 0 0,0 0-1 0 0,0 1 1 0 0,4 1 2 0 0,18 4-1827 0 0,-18-7 793 0 0</inkml:trace>
  <inkml:trace contextRef="#ctx0" brushRef="#br0" timeOffset="-2895.468">1 4370 2304 0 0,'14'-2'101'0'0,"-11"2"259"0"0,-3 0 1003 0 0,0 0 438 0 0,0 0 88 0 0,0 0-175 0 0,0 0-820 0 0,0 0-354 0 0,0 0-76 0 0,0 0-17 0 0,0 0-14 0 0,0 0-7 0 0,0 0-2 0 0,0 0 4 0 0,0 0 16 0 0,0 0 4 0 0,0 0 0 0 0,0 0-14 0 0,0 0-55 0 0,5-3 1262 0 0,19 3-783 0 0,-1-2 0 0 0,20-3-858 0 0,-11 2 266 0 0,-24 3-38 0 0,1-1-1 0 0,0 0 1 0 0,7-2-228 0 0,-7 1 84 0 0,1 1 0 0 0,0-1-1 0 0,3 2-83 0 0,25-5 93 0 0,-4 0 407 0 0,28 0-500 0 0,-53 4 68 0 0,6 1-12 0 0,1 1 0 0 0,0 0-1 0 0,5 2-55 0 0,-4-1 13 0 0,0-1-1 0 0,15 0-12 0 0,60 0 0 0 0,-33 0 0 0 0,-27 2 0 0 0,7-2 0 0 0,-4-2-7 0 0,11-1 157 0 0,-8 2 481 0 0,-23 1-885 0 0,5 1 118 0 0,-15-3 136 0 0,11-7-134 0 0,-5 5-5805 0 0,-11 3 45 0 0</inkml:trace>
  <inkml:trace contextRef="#ctx0" brushRef="#br0" timeOffset="15474.383">1196 4119 2304 0 0,'23'-3'681'0'0,"-26"3"9874"0"0,2 3-5171 0 0,2 8-3887 0 0,0 2-1023 0 0,-2-9-285 0 0,1-1-1 0 0,0 1 1 0 0,0-1-1 0 0,0 1 1 0 0,1-1 0 0 0,0 3-189 0 0,1 13 532 0 0,-3 20 158 0 0,-1-26-571 0 0,2 1 0 0 0,0-1 0 0 0,1 1 0 0 0,0-1 0 0 0,1 0 0 0 0,0 1-119 0 0,8 30 0 0 0,-9-38-250 0 0,-1-4-808 0 0,0-2-324 0 0,0 0-60 0 0</inkml:trace>
  <inkml:trace contextRef="#ctx0" brushRef="#br0" timeOffset="15788.781">1253 3889 20735 0 0,'0'0'472'0'0,"0"0"68"0"0,0 0 32 0 0,-1-1-73 0 0,-3 0-312 0 0,3 0-90 0 0,1 1-8 0 0,0 0-1 0 0,0 0 12 0 0,0 0 50 0 0,0 0 18 0 0,10 17-1499 0 0,-10-16 44 0 0</inkml:trace>
  <inkml:trace contextRef="#ctx0" brushRef="#br0" timeOffset="16591.311">1297 1492 5528 0 0,'0'0'422'0'0,"0"0"20"0"0,0 0 1110 0 0,0 0 514 0 0,0 0 101 0 0,0 0-118 0 0,0 0-558 0 0,0 0-246 0 0,0 0-49 0 0,0 0-149 0 0,7 4-386 0 0,-5-2-584 0 0,-1-1 0 0 0,0 1 0 0 0,0 0 0 0 0,1 0 0 0 0,-1 0 0 0 0,0 0 0 0 0,-1 0 0 0 0,1 0 0 0 0,0 1 0 0 0,-1-1 0 0 0,1 0 0 0 0,-1 0 0 0 0,1 0 0 0 0,-1 1 0 0 0,0-1 0 0 0,0 0 0 0 0,0 0 0 0 0,-1 1 0 0 0,1-1 0 0 0,-1 1-77 0 0,0 10 244 0 0,-2-1 0 0 0,0 0-1 0 0,0 1-243 0 0,3-13-3 0 0,-6 22 54 0 0,2-8 17 0 0,0 0-1 0 0,0-1 1 0 0,-1 0 0 0 0,-1 0-1 0 0,-3 5-67 0 0,3-6 24 0 0,1-1-1 0 0,0 1 1 0 0,0 2-24 0 0,-4 9 24 0 0,2 6 29 0 0,7-23-42 0 0,0-5 21 0 0,6-4-180 0 0,-3 1 100 0 0,0-1 1 0 0,-1 1-1 0 0,1-1 0 0 0,-1 1 1 0 0,0-1-1 0 0,0 0 0 0 0,0 0 0 0 0,0 0 1 0 0,0 0-1 0 0,0 0 0 0 0,-1 0 1 0 0,0-1-1 0 0,1-2 48 0 0,1 0-122 0 0,-1 1 1 0 0,0-1-1 0 0,1 1 0 0 0,3-4 122 0 0,14-25-421 0 0,-15 25 272 0 0,1-1 0 0 0,0 1 0 0 0,1-1 149 0 0,52-57-832 0 0,-49 56 691 0 0,-8 8 119 0 0,0 0 0 0 0,1 0 0 0 0,0 1 1 0 0,-1-1-1 0 0,1 1 0 0 0,3-2 22 0 0,-6 3 0 0 0,1 1 0 0 0,0-1-1 0 0,0 1 1 0 0,-1-1-1 0 0,1 1 1 0 0,0-1 0 0 0,-1 0-1 0 0,1 1 1 0 0,-1-1-1 0 0,1 0 1 0 0,-1 1 0 0 0,1-1-1 0 0,-1 0 1 0 0,1 0 0 0 0,-1 0 0 0 0,10-13 68 0 0,-9 13 263 0 0,-1 1 134 0 0,0 2-387 0 0,0-1 0 0 0,-1 1 0 0 0,1-1 0 0 0,-1 1 0 0 0,1-1 0 0 0,-1 0 0 0 0,0 1 0 0 0,1-1 0 0 0,-1 0-1 0 0,0 0 1 0 0,0 1 0 0 0,0-1 0 0 0,0 0 0 0 0,0 0-78 0 0,-8 13 10 0 0,1 5 178 0 0,0-1 0 0 0,-1-1 0 0 0,0 1 0 0 0,-8 8-188 0 0,13-19 12 0 0,4-6-8 0 0,0-1-1 0 0,-1 1 0 0 0,1 0 1 0 0,0 0-1 0 0,-1 0 1 0 0,1-1-1 0 0,0 1 0 0 0,0 0 1 0 0,-1 0-1 0 0,1 0 0 0 0,0 0 1 0 0,0 0-1 0 0,0-1 0 0 0,0 1 1 0 0,0 0-1 0 0,1 0 1 0 0,-1 0-1 0 0,0 0 0 0 0,0 0 1 0 0,0-1-1 0 0,1 1 0 0 0,-1 0 1 0 0,1 0-1 0 0,-1-1 1 0 0,0 1-5 0 0,2 2 11 0 0,-1-1-5 0 0,1 1 0 0 0,-1 0 0 0 0,1 0 0 0 0,0-1 1 0 0,0 1-1 0 0,0-1 0 0 0,0 0 0 0 0,1 0 0 0 0,-1 1 1 0 0,0-1-1 0 0,1-1 0 0 0,0 1 0 0 0,-1 0 0 0 0,1-1 0 0 0,0 1 1 0 0,0-1-1 0 0,0 0 0 0 0,0 0 0 0 0,2 0-5 0 0,9 3 60 0 0,0-1 0 0 0,1-1 0 0 0,12 0-60 0 0,3 1 32 0 0,-18-2-72 0 0,1 0-1 0 0,-1-1 1 0 0,0-1 0 0 0,0 0-1 0 0,6-1 41 0 0,-16 2-31 0 0,14-1-2086 0 0,-15 1 851 0 0</inkml:trace>
  <inkml:trace contextRef="#ctx0" brushRef="#br2" timeOffset="46883.311">490 4212 4144 0 0,'0'0'319'0'0,"0"0"-93"0"0,0 0 393 0 0,0 0 189 0 0,2 9 822 0 0,5 10 1370 0 0,-3-12-2946 0 0,-4-6 234 0 0,2 2-124 0 0,0-1 0 0 0,-1 1 0 0 0,1 0 0 0 0,-1-1 0 0 0,0 1 1 0 0,1 0-1 0 0,-1 0 0 0 0,-1 0 0 0 0,1 0 0 0 0,0 1-164 0 0,1 1 301 0 0,-2-3 37 0 0,0-1-269 0 0,0-1-28 0 0,0 0 0 0 0,0 1 0 0 0,0-1 0 0 0,0 1 0 0 0,0-1 0 0 0,0 1 0 0 0,0-1 1 0 0,0 1-1 0 0,0-1 0 0 0,-1 0 0 0 0,1 1 0 0 0,0-1 0 0 0,0 1 0 0 0,0-1 1 0 0,-1 0-1 0 0,1 1 0 0 0,0-1 0 0 0,-1 0 0 0 0,1 1 0 0 0,0-1 0 0 0,-1 0 0 0 0,1 1 1 0 0,0-1-1 0 0,-1 0 0 0 0,1 0 0 0 0,0 1 0 0 0,-1-1 0 0 0,1 0 0 0 0,-1 0 0 0 0,1 0 1 0 0,-1 1-42 0 0,-1-1 336 0 0,2 0 0 0 0,0 0 5 0 0,0 0 23 0 0,0 0 11 0 0,0 0 0 0 0,7-28 641 0 0,-4 13-804 0 0,-1 8-153 0 0,-1-1 0 0 0,0 1 0 0 0,0-1 0 0 0,-1 0-59 0 0,9-69 184 0 0,-6 21-95 0 0,-1 39-70 0 0,-1 0-1 0 0,-1-1 0 0 0,-1-12-18 0 0,0 16 11 0 0,1 0 0 0 0,1 0 0 0 0,0 0 0 0 0,2-6-11 0 0,1-21 20 0 0,9-104-20 0 0,-2 32 0 0 0,-10 87-2 0 0,1-2 62 0 0,1 1 0 0 0,1-3-60 0 0,3-9 16 0 0,-4 17 13 0 0,1 1 0 0 0,2-7-29 0 0,-2 17 0 0 0,0 0 0 0 0,0 0 0 0 0,1 0 0 0 0,2-2 0 0 0,-3 7-12 0 0,1 2-46 0 0,-5 2 53 0 0,1 1 0 0 0,-1 0 1 0 0,0-1-1 0 0,1 1 0 0 0,-1 0 1 0 0,0-1-1 0 0,0 1 0 0 0,0 0 1 0 0,0-1-1 0 0,0 1 0 0 0,0 0 1 0 0,-1-1-1 0 0,1 1 5 0 0,0-3-5 0 0,1 1 5 0 0,-1 2 0 0 0,0 0 0 0 0,0 1 0 0 0,0-1 0 0 0,0 0 0 0 0,1 0 0 0 0,-1 0 0 0 0,0 1 0 0 0,-1-1 0 0 0,1 0 0 0 0,0 0 0 0 0,0 0 0 0 0,0 1 0 0 0,0-1 0 0 0,-1 0 0 0 0,1 0 0 0 0,0 1 0 0 0,-1-2 0 0 0,-2-3 0 0 0,1-2 0 0 0,1-4 0 0 0,-1 4 0 0 0,1 5 0 0 0,0-4 0 0 0,-5 3 0 0 0,5 3 0 0 0,0 0 0 0 0,0 0 0 0 0,0 0 0 0 0,0 0 0 0 0,0 1 0 0 0,-1-1 0 0 0,1 0 0 0 0,0 0-1 0 0,0 1 1 0 0,0-1 0 0 0,0 0 0 0 0,0 1 0 0 0,0 0 0 0 0,0-1 0 0 0,0 1 0 0 0,0-1 0 0 0,0 1-1 0 0,0 0 1 0 0,0 0 0 0 0,1-1 0 0 0,-1 1 0 0 0,0 0 0 0 0,0 0 0 0 0,1 0 0 0 0,-1 0-1 0 0,1 0 1 0 0,-1 0 0 0 0,1 0 0 0 0,-1 0 0 0 0,1 1 0 0 0,-3 3-10 0 0,-13 19-57 0 0,5-10 35 0 0,2 2 0 0 0,-3 4 32 0 0,5-5 0 0 0,-1-1 0 0 0,-1 0 0 0 0,0 0 0 0 0,-1-1 0 0 0,0 0 0 0 0,-1-1 0 0 0,-1 1 0 0 0,10-12 0 0 0,0 1 0 0 0,0 0 0 0 0,1 0 0 0 0,-1 0 0 0 0,1 0 0 0 0,0 0 0 0 0,-1 0 0 0 0,1 0 0 0 0,0 0 0 0 0,0 0 0 0 0,-1 3 0 0 0,2-2 0 0 0,5-6 0 0 0,8-8 0 0 0,18-21 3 0 0,-20 22 18 0 0,-1-1-1 0 0,0 0 0 0 0,2-3-20 0 0,4-8 0 0 0,-3 4-5 0 0,0 0 0 0 0,-1-1 5 0 0,-4 5-13 0 0,1 0 0 0 0,0 1 0 0 0,1 0 0 0 0,0 0 0 0 0,1 1 0 0 0,0 1 0 0 0,1 0-1 0 0,1 0 1 0 0,1 0 13 0 0,-7 9 11 0 0,2 5 50 0 0,-7-2-41 0 0,-1 0 0 0 0,0 0 0 0 0,1 1 1 0 0,-1-1-1 0 0,0 1 0 0 0,0-1 0 0 0,0 1 0 0 0,0 0 0 0 0,0-1 0 0 0,0 1 0 0 0,-1 0 0 0 0,1-1 0 0 0,0 1 0 0 0,-1 0 0 0 0,1 1-20 0 0,3 30 351 0 0,-3-21-131 0 0,0-4-107 0 0,0 0 1 0 0,-1 0-1 0 0,0 0 0 0 0,-1 0 0 0 0,0 2-113 0 0,1-6 2 0 0,0 0 0 0 0,0 0 0 0 0,0 0 0 0 0,1 0 0 0 0,-1-1 0 0 0,1 1 0 0 0,1 3-2 0 0,1 10 96 0 0,-2-10-34 0 0,-1-3-40 0 0,1-1 0 0 0,-1 0 0 0 0,1 1 1 0 0,0-1-1 0 0,0 0 0 0 0,0 1 0 0 0,0-1 0 0 0,1 1-22 0 0,-1-3 53 0 0,-1-1-29 0 0,14-12-1962 0 0,-8 6-4739 0 0</inkml:trace>
  <inkml:trace contextRef="#ctx0" brushRef="#br2" timeOffset="47987.221">610 3147 5064 0 0,'0'0'389'0'0,"0"0"-144"0"0,0 0 325 0 0,-1 15 1647 0 0,0-12-2494 0 0,1-2 358 0 0,-1-1 1 0 0,1 0 0 0 0,0 0-1 0 0,0 1 1 0 0,0-1 0 0 0,0 0-1 0 0,0 1 1 0 0,-1-1 0 0 0,1 0 0 0 0,0 0-1 0 0,0 1 1 0 0,0-1 0 0 0,0 0-1 0 0,0 1 1 0 0,0-1 0 0 0,0 0 0 0 0,0 1-1 0 0,0-1 1 0 0,0 0 0 0 0,0 1-1 0 0,0-1 1 0 0,1 0 0 0 0,-1 1-1 0 0,0-1 1 0 0,0 0 0 0 0,0 0 0 0 0,0 1-1 0 0,0-1 1 0 0,1 0 0 0 0,-1 1-1 0 0,0-1 1 0 0,0 0 0 0 0,0 0 0 0 0,1 0-1 0 0,-1 1 1 0 0,0-1-82 0 0,1 1 291 0 0,-1-1-3 0 0,0 0-249 0 0,1 1-1 0 0,-1-1 1 0 0,0 0 0 0 0,1 0 0 0 0,-1 1 0 0 0,0-1 0 0 0,1 0 0 0 0,-1 0 0 0 0,0 1 0 0 0,1-1 0 0 0,-1 0 0 0 0,0 0 0 0 0,1 0-1 0 0,-1 0 1 0 0,1 0 0 0 0,-1 0 0 0 0,0 1 0 0 0,1-1 0 0 0,-1 0 0 0 0,1 0 0 0 0,-1 0 0 0 0,0 0 0 0 0,1-1 0 0 0,-1 1-1 0 0,1 0 1 0 0,-1 0 0 0 0,0 0 0 0 0,1 0 0 0 0,-1 0 0 0 0,1 0 0 0 0,-1-1 0 0 0,0 1 0 0 0,1 0 0 0 0,-1 0 0 0 0,0 0-39 0 0,14-6 990 0 0,-12 5-890 0 0,0 0 0 0 0,-1 0 0 0 0,1 0 0 0 0,0-1 0 0 0,-1 1 0 0 0,1-1 0 0 0,-1 1 0 0 0,0-1 0 0 0,0 1 0 0 0,1-1 0 0 0,-1 0 0 0 0,0 0 0 0 0,-1 0 0 0 0,1 1 0 0 0,0-3-100 0 0,9-30 1011 0 0,4-48 1053 0 0,-2-15-2064 0 0,-9 66 169 0 0,5-46 24 0 0,1 3-115 0 0,-6 57-79 0 0,-1-1-1 0 0,-1-7 2 0 0,4-29 57 0 0,7-57-47 0 0,-11 105-10 0 0,1-48-105 0 0,-2 33 58 0 0,1 1-1 0 0,3-16 48 0 0,7-69 216 0 0,-2 60-216 0 0,12-27 0 0 0,-20 67 0 0 0,0 0 0 0 0,0-1 0 0 0,-1 1 0 0 0,1 0 0 0 0,-1-1 0 0 0,-1-4 0 0 0,1 5 0 0 0,0-1 0 0 0,0 0 0 0 0,1 0 0 0 0,-1 0 0 0 0,2-4 0 0 0,6-15 0 0 0,-5 17 0 0 0,0-1 0 0 0,-1 1 0 0 0,0 0 0 0 0,-1 0 0 0 0,1-9 0 0 0,-3 2 0 0 0,0 13 0 0 0,1 0 0 0 0,0 0 0 0 0,-1 0 0 0 0,1 0 0 0 0,0 0 0 0 0,0 0 0 0 0,1 0 0 0 0,-1 0 0 0 0,0 0 0 0 0,1 0 0 0 0,-1 0 0 0 0,2-3-16 0 0,-2 4 12 0 0,0 0 1 0 0,0 0-1 0 0,0 0 0 0 0,-1 0 1 0 0,1 0-1 0 0,0 0 0 0 0,0 0 0 0 0,0 0 1 0 0,-1 0-1 0 0,1 0 0 0 0,0 0 1 0 0,-1 1-1 0 0,1-1 0 0 0,-1 0 0 0 0,0-1 4 0 0,-3-1-10 0 0,4 2 8 0 0,-1 1 1 0 0,1 0-1 0 0,-1 0 1 0 0,1-1-1 0 0,-1 1 1 0 0,1 0-1 0 0,0 0 1 0 0,-1 0-1 0 0,1 0 1 0 0,-1 0-1 0 0,1 0 1 0 0,-1 0 0 0 0,1 0-1 0 0,-1 0 1 0 0,1 0-1 0 0,-1 0 1 0 0,1 0-1 0 0,-1 0 1 0 0,1 0-1 0 0,-1 0 1 0 0,1 0-1 0 0,-1 1 1 0 0,1-1-1 0 0,-1 0 1 0 0,1 0-1 0 0,0 1 1 0 0,-1-1-1 0 0,1 0 1 0 0,-1 0-1 0 0,1 1 1 0 0,0-1-1 0 0,-1 0 1 0 0,1 1 1 0 0,-1 0-5 0 0,-4 2 5 0 0,0 1 0 0 0,0-1 0 0 0,1 1 0 0 0,-1 1 0 0 0,1-1 0 0 0,0 0 0 0 0,0 1 0 0 0,0 0 0 0 0,1 0 0 0 0,-2 4 0 0 0,-8 9 0 0 0,-2 1 17 0 0,8-12 7 0 0,1 1 0 0 0,0 0 0 0 0,1 0 1 0 0,0 0-1 0 0,-3 6-24 0 0,8-11 10 0 0,-4 10 78 0 0,3-12-149 0 0,1-1-18 0 0,0 1 13 0 0,29-53 405 0 0,-13 21-142 0 0,2 1 0 0 0,0 1 0 0 0,8-6-197 0 0,-17 24-128 0 0,1 0 0 0 0,0 1 0 0 0,5-2 128 0 0,-14 11-152 0 0,-1 1 34 0 0,4 0 26 0 0,23 1-4 0 0,-25 0 128 0 0,-1-1 1 0 0,1 0 0 0 0,-1 1-1 0 0,0-1 1 0 0,1 1 0 0 0,-1-1-1 0 0,0 1 1 0 0,1 0-1 0 0,-1 0 1 0 0,0-1 0 0 0,0 1-1 0 0,0 0 1 0 0,0 0 0 0 0,0 0-1 0 0,0 0 1 0 0,0 0-1 0 0,0 1-32 0 0,12 13 318 0 0,-11-14-293 0 0,0 1 1 0 0,0 0 0 0 0,-1-1-1 0 0,1 1 1 0 0,-1 0 0 0 0,1 0 0 0 0,-1 0-1 0 0,0 0 1 0 0,0 0 0 0 0,0 1-1 0 0,1 1-25 0 0,-2-3 20 0 0,1 1 0 0 0,0 0 0 0 0,0-1-1 0 0,-1 1 1 0 0,1-1 0 0 0,1 1 0 0 0,-1-1 0 0 0,0 1-1 0 0,0-1 1 0 0,0 0 0 0 0,1 1-20 0 0,9 12 198 0 0,22 39 246 0 0,-29-43-432 0 0,-4-9-20 0 0,0 0-1 0 0,0 0 1 0 0,1 0-1 0 0,-1 0 1 0 0,0 0-1 0 0,1-1 1 0 0,-1 1-1 0 0,0 0 1 0 0,1 0-1 0 0,0 0 1 0 0,-1 0-1 0 0,1-1 1 0 0,-1 1-1 0 0,1 0 1 0 0,0-1-1 0 0,0 1 1 0 0,-1 0-1 0 0,1-1 1 0 0,0 1-1 0 0,0-1 1 0 0,0 1-1 0 0,-1-1 1 0 0,1 1-1 0 0,0-1 1 0 0,0 0-1 0 0,0 1 1 0 0,0-1-1 0 0,0 0 1 0 0,0 0-1 0 0,0 0 1 0 0,0 0-1 0 0,0 0 9 0 0,4 1-300 0 0,-4 0 207 0 0,1-1 0 0 0,-1 1 0 0 0,1-1 0 0 0,-1 1 0 0 0,0-1 0 0 0,1 0 0 0 0,-1 0 0 0 0,1 1 0 0 0,-1-1 0 0 0,1 0 0 0 0,-1-1 0 0 0,2 1 93 0 0,7-3-576 0 0</inkml:trace>
  <inkml:trace contextRef="#ctx0" brushRef="#br1" timeOffset="57816.191">620 1665 8288 0 0,'0'0'190'0'0,"0"0"28"0"0,0 0 7 0 0,0 0 43 0 0,5 8 2191 0 0,-5-8-2390 0 0,1 1 28 0 0,-1-1 0 0 0,1 1 0 0 0,-1-1 0 0 0,1 1-1 0 0,0-1 1 0 0,-1 1 0 0 0,1-1 0 0 0,-1 1 0 0 0,1-1 0 0 0,0 0 0 0 0,0 1 0 0 0,-1-1 0 0 0,1 0 0 0 0,0 0 0 0 0,-1 0-1 0 0,1 1 1 0 0,0-1 0 0 0,0 0 0 0 0,-1 0 0 0 0,1 0 0 0 0,0 0 0 0 0,0 0 0 0 0,-1 0 0 0 0,1-1 0 0 0,0 1 0 0 0,0 0-1 0 0,-1 0 1 0 0,1 0 0 0 0,0-1 0 0 0,0 1 0 0 0,-1 0 0 0 0,1-1 0 0 0,-1 1 0 0 0,1 0 0 0 0,0-1 0 0 0,-1 1 0 0 0,1-1 0 0 0,0 0-97 0 0,1 0 115 0 0,0-1 1 0 0,0 0-1 0 0,0 0 0 0 0,-1 0 1 0 0,1 0-1 0 0,0 0 1 0 0,-1 0-1 0 0,1 0 1 0 0,-1-1-1 0 0,0 1 1 0 0,0 0-1 0 0,0-1 1 0 0,0 1-1 0 0,0-1 1 0 0,-1 1-1 0 0,1-1 1 0 0,-1 0-1 0 0,1-1-115 0 0,0-9-76 0 0,0-1 0 0 0,-1 1 0 0 0,0-5 76 0 0,-1 1 125 0 0,-12-345 1923 0 0,7 287-2043 0 0,-7-79 433 0 0,-11-134 1157 0 0,18 182-1585 0 0,4 76-77 0 0,2 0 1 0 0,1 0-1 0 0,2 0 0 0 0,1 1 0 0 0,1-1 0 0 0,6-18 67 0 0,1-1-1005 0 0,-10 35 908 0 0,1 1-1 0 0,0-1 0 0 0,1 1 1 0 0,1 0-1 0 0,0 0 0 0 0,2-1 98 0 0,-5 9 64 0 0,-1 4 274 0 0,-1 1 136 0 0,0 0 34 0 0,0 0-65 0 0,0 1-294 0 0,-1 8-147 0 0,0-1 0 0 0,-1 0-1 0 0,0 0 1 0 0,-1 0 0 0 0,0 0-1 0 0,0 0 1 0 0,0-1 0 0 0,-1 1-1 0 0,-2 1-1 0 0,-6 16 1 0 0,8-16-1 0 0,-1 0 0 0 0,-1-1 0 0 0,1 1 0 0 0,-1-1 0 0 0,-1 0 0 0 0,1 0 0 0 0,-1-1 0 0 0,-1 0 0 0 0,0 0 0 0 0,-5 3 0 0 0,12-9 0 0 0,-1 0 0 0 0,1 0 0 0 0,-1 0 0 0 0,1 0 0 0 0,-1-1 0 0 0,1 1 0 0 0,-1-1 0 0 0,0 1 0 0 0,1-1 0 0 0,-1 1 0 0 0,0-1 0 0 0,1 0 0 0 0,-1 0 0 0 0,0 0 0 0 0,1 0 0 0 0,-1 0 0 0 0,0 0 0 0 0,1 0 0 0 0,-1-1 0 0 0,0 1 0 0 0,1 0 0 0 0,-2-1 0 0 0,0-1 0 0 0,-1 0 0 0 0,1 0 0 0 0,-1 0 0 0 0,1 0 0 0 0,0-1 0 0 0,0 1 0 0 0,0-1 0 0 0,1 0 0 0 0,-2-1 0 0 0,3 2 0 0 0,-1-1 0 0 0,1 0 0 0 0,0 1 0 0 0,0-1 0 0 0,1 0 0 0 0,-1 0 0 0 0,1 0 0 0 0,-1 0 0 0 0,1 0 0 0 0,0 1 0 0 0,0-1 0 0 0,0 0 0 0 0,0 0 0 0 0,1-3 0 0 0,0-5 0 0 0,-1-8 0 0 0,2 0 0 0 0,1 0 0 0 0,0 0 0 0 0,2 0 0 0 0,0 1 0 0 0,1-1 0 0 0,-5 15 0 0 0,1-1 0 0 0,0 1 0 0 0,0 0 0 0 0,0 0 0 0 0,1 0 0 0 0,-1 0 0 0 0,1 0 0 0 0,0 1 0 0 0,1-2 0 0 0,-2 3 0 0 0,1 0 0 0 0,-1 0 0 0 0,1-1 0 0 0,-1 1 0 0 0,1 1 0 0 0,-1-1 0 0 0,1 0 0 0 0,0 1 0 0 0,0-1 0 0 0,0 1 0 0 0,0 0 0 0 0,0 0 0 0 0,0 0 0 0 0,1 0 0 0 0,-1 1 0 0 0,1 0 0 0 0,-1 0 0 0 0,0 0 0 0 0,0 0 0 0 0,0 1 0 0 0,0-1 0 0 0,0 1 0 0 0,0 0 0 0 0,0 0 0 0 0,0 0 0 0 0,0 0 0 0 0,0 0 0 0 0,0 1 0 0 0,0 0 0 0 0,-1-1 0 0 0,1 1 0 0 0,-1 0 0 0 0,7 6 0 0 0,0-1 0 0 0,-1 2 0 0 0,0-1 0 0 0,0 2 0 0 0,12 13 0 0 0,37 39 0 0 0,-23-24-1429 0 0,-18-19-5717 0 0</inkml:trace>
  <inkml:trace contextRef="#ctx0" brushRef="#br2" timeOffset="65131.789">109 3230 12840 0 0,'0'0'990'0'0,"0"0"-568"0"0,4 0 377 0 0,7 0 511 0 0,30 0 1296 0 0,24 0-4068 0 0,-34-1 938 0 0,-18-1-3829 0 0,-3-1-1075 0 0</inkml:trace>
  <inkml:trace contextRef="#ctx0" brushRef="#br2" timeOffset="65406.959">547 3207 7832 0 0,'0'0'602'0'0,"1"0"-395"0"0,6-1 612 0 0,-1 0-1 0 0,0 0 0 0 0,1 0 1 0 0,-1-1-1 0 0,4-2-818 0 0,24-5 2491 0 0,-14 6-1665 0 0,-10 2-510 0 0,-1 0-1 0 0,1 0 0 0 0,-1-1 0 0 0,0-1 0 0 0,0 1 1 0 0,0-2-1 0 0,6-2-315 0 0,-14 6-659 0 0,9 3-2833 0 0,-10-3 1994 0 0</inkml:trace>
  <inkml:trace contextRef="#ctx0" brushRef="#br2" timeOffset="65721.083">914 3173 14312 0 0,'12'0'1077'0'0,"26"-3"-586"0"0,13-2 3146 0 0,1 0-1944 0 0,-14 0-1265 0 0,101-7-3387 0 0,-120 10 1935 0 0</inkml:trace>
  <inkml:trace contextRef="#ctx0" brushRef="#br2" timeOffset="69598.728">1530 3324 8288 0 0,'1'-3'63'0'0,"1"1"0"0"0,0-1 1 0 0,-1 0-1 0 0,1 1 0 0 0,-1-1 1 0 0,0 0-1 0 0,0 0 0 0 0,0 0 1 0 0,0 0-1 0 0,0-3-63 0 0,-1 2 135 0 0,0 0-1 0 0,1 0 1 0 0,0 0 0 0 0,0 0 0 0 0,0 0-1 0 0,0 1 1 0 0,1-1 0 0 0,0 0-1 0 0,1-2-134 0 0,-2 4 50 0 0,0 1 0 0 0,0-1 0 0 0,1 1 0 0 0,-1 0 0 0 0,0-1 0 0 0,1 1 0 0 0,-1 0 0 0 0,1 0 0 0 0,-1 0 0 0 0,1 0 0 0 0,-1 1-1 0 0,1-1 1 0 0,0 0 0 0 0,-1 1 0 0 0,1-1 0 0 0,0 1 0 0 0,0-1 0 0 0,-1 1 0 0 0,1 0 0 0 0,0-1 0 0 0,0 1 0 0 0,1 0-50 0 0,4 1 0 0 0,-1 0 0 0 0,1 1 0 0 0,-1-1 0 0 0,1 1 0 0 0,-1 0 0 0 0,0 1 0 0 0,0 0 0 0 0,0 0 0 0 0,0 0 0 0 0,-1 0 0 0 0,1 1 0 0 0,4 4 0 0 0,24 14 0 0 0,-4-4 0 0 0,0 2 0 0 0,17 16 0 0 0,12 7 0 0 0,-32-22 269 0 0,-1 1 0 0 0,-1 1-1 0 0,-1 1 1 0 0,-1 1 0 0 0,-1 1 0 0 0,-2 1 0 0 0,7 11-269 0 0,-11-11 40 0 0,0 0 0 0 0,-2 1-1 0 0,-1 1 1 0 0,4 16-40 0 0,6 24 7 0 0,3 29-7 0 0,30 195-15 0 0,-24-110 102 0 0,-11-79 1873 0 0,15 33-1960 0 0,-15-62 15 0 0,16 46-11 0 0,-29-97-5 0 0,2-1 0 0 0,1 1 0 0 0,11 17 1 0 0,0 2 0 0 0,2 2 0 0 0,-15-26-144 0 0,-8-16 46 0 0,1-1 0 0 0,-1 1 0 0 0,0 0 0 0 0,1 0 0 0 0,-1-1 0 0 0,1 1 0 0 0,1 0 98 0 0,-2-2-953 0 0,-1-1-58 0 0,0 0-11 0 0</inkml:trace>
  <inkml:trace contextRef="#ctx0" brushRef="#br2" timeOffset="70215.478">1630 3661 10136 0 0,'0'0'230'0'0,"0"0"30"0"0,0 0 19 0 0,1 0-40 0 0,0-1-237 0 0,0 0 0 0 0,-1 0 0 0 0,1-1 0 0 0,0 1 0 0 0,-1 0 0 0 0,1 0 0 0 0,-1 0 0 0 0,1 0 0 0 0,-1 0 0 0 0,0-1 0 0 0,1 1 0 0 0,-1 0 0 0 0,0 0 0 0 0,0-1 0 0 0,0 1 0 0 0,0 0 0 0 0,0 0 0 0 0,0-1 0 0 0,0 1 0 0 0,0 0 0 0 0,-1 0 0 0 0,1-1 0 0 0,0 1 0 0 0,-1 0 0 0 0,0 0-2 0 0,1-4-2 0 0,-2-2 2 0 0,1-1 0 0 0,-1 0 0 0 0,0 1 0 0 0,0-1 0 0 0,-3-4 0 0 0,-13-28 2056 0 0,2-2 0 0 0,2 0-1 0 0,1-5-2055 0 0,12 43 104 0 0,0-1-1 0 0,0 1 0 0 0,0-1 0 0 0,1 1 0 0 0,0-1 1 0 0,0 0-1 0 0,0 1 0 0 0,1-1 0 0 0,0 1 0 0 0,0-1 1 0 0,0 1-1 0 0,0-1 0 0 0,0 1 0 0 0,1 0 0 0 0,0-1 1 0 0,0 1-1 0 0,0 0 0 0 0,1 0 0 0 0,-1 0 0 0 0,2-1-103 0 0,-2 4 0 0 0,-1-1 0 0 0,1 1 0 0 0,0-1 0 0 0,-1 1 0 0 0,1-1 0 0 0,0 1 0 0 0,0 0 0 0 0,0 0 0 0 0,0 0 0 0 0,1 0 0 0 0,-1 0 0 0 0,0 1 0 0 0,31-8 0 0 0,-12 4 0 0 0,-13 3 0 0 0,0 0 0 0 0,0 0 0 0 0,0 0 0 0 0,0 1 0 0 0,6 1 0 0 0,23-1 0 0 0,-25 0 0 0 0,0 0 0 0 0,1 0 0 0 0,-1 1 0 0 0,0 1 0 0 0,9 2 0 0 0,19 6 0 0 0,3 3 0 0 0,17 5 0 0 0,-48-15-215 0 0,-1 0-1 0 0,0 1 1 0 0,0 0-1 0 0,0 1 1 0 0,0 0-1 0 0,7 5 216 0 0,1 4-6466 0 0</inkml:trace>
  <inkml:trace contextRef="#ctx0" brushRef="#br2" timeOffset="71048.456">2139 5466 6448 0 0,'-3'-15'685'0'0,"2"9"-2170"0"0,3-6 6193 0 0,-2 12-4525 0 0,1 0 0 0 0,-1-1-1 0 0,0 1 1 0 0,1 0 0 0 0,-1-1 0 0 0,1 1 0 0 0,-1 0-1 0 0,1 0 1 0 0,-1 0 0 0 0,1-1 0 0 0,-1 1 0 0 0,1 0-1 0 0,-1 0 1 0 0,1 0 0 0 0,-1 0 0 0 0,1 0 0 0 0,-1 0 0 0 0,1 0-1 0 0,-1 0 1 0 0,1 0 0 0 0,-1 0 0 0 0,1 0 0 0 0,-1 0-1 0 0,1 0 1 0 0,0 1-183 0 0,4 1 262 0 0,1 0-1 0 0,-1 0 1 0 0,1 1-1 0 0,-1 0 1 0 0,0 0-1 0 0,0 1 1 0 0,0 0-1 0 0,2 2-261 0 0,3 1 357 0 0,0 2-68 0 0,0 1 0 0 0,-1 0 0 0 0,0 1 0 0 0,0 0 0 0 0,3 6-289 0 0,-3-5 127 0 0,10 22 63 0 0,-8-15-72 0 0,-11-19-103 0 0,0 1 0 0 0,0-1-1 0 0,0 1 1 0 0,1-1 0 0 0,-1 1-1 0 0,0-1 1 0 0,0 1-1 0 0,1-1 1 0 0,-1 0 0 0 0,0 1-1 0 0,1-1 1 0 0,-1 1 0 0 0,1-1-1 0 0,-1 0 1 0 0,0 1 0 0 0,1-1-1 0 0,-1 0 1 0 0,1 1-1 0 0,-1-1 1 0 0,1 0 0 0 0,-1 0-1 0 0,1 1 1 0 0,-1-1 0 0 0,1 0-1 0 0,-1 0 1 0 0,1 0-1 0 0,0 0 1 0 0,-1 0 0 0 0,1 0-1 0 0,-1 0 1 0 0,1 0 0 0 0,-1 0-1 0 0,1 0 1 0 0,-1 0 0 0 0,1 0-1 0 0,-1 0 1 0 0,1 0-1 0 0,0-1 1 0 0,-1 1 0 0 0,1 0-1 0 0,-1 0 1 0 0,1-1 0 0 0,-1 1-1 0 0,0 0 1 0 0,1-1 0 0 0,-1 1-1 0 0,1-1-14 0 0,0 0 17 0 0,1 0 0 0 0,-1-1 0 0 0,0 1 0 0 0,0-1 0 0 0,0 0 0 0 0,0 0 0 0 0,0 1-1 0 0,0-1 1 0 0,-1 0 0 0 0,1 0 0 0 0,0 0 0 0 0,-1 0-17 0 0,4-62 331 0 0,-4 59-319 0 0,0 0 1 0 0,0 0-1 0 0,0 0 1 0 0,-1 0 0 0 0,0-3-13 0 0,0 3 2 0 0,0 0 0 0 0,1 0-1 0 0,0 1 1 0 0,0-1 0 0 0,0 0 0 0 0,0-1-2 0 0,5-44 0 0 0,-5 49-2 0 0,0 1-1 0 0,0-1 0 0 0,0 1 0 0 0,0-1 0 0 0,0 1 0 0 0,0-1 0 0 0,0 1 1 0 0,0-1-1 0 0,1 1 0 0 0,-1-1 0 0 0,0 1 0 0 0,0 0 0 0 0,0-1 0 0 0,1 1 0 0 0,-1-1 1 0 0,0 1-1 0 0,0 0 0 0 0,1-1 0 0 0,-1 1 0 0 0,0 0 0 0 0,1-1 0 0 0,-1 1 1 0 0,1 0-1 0 0,-1-1 0 0 0,0 1 0 0 0,1 0 0 0 0,-1 0 0 0 0,1-1 0 0 0,-1 1 1 0 0,1 0-1 0 0,-1 0 0 0 0,1 0 0 0 0,-1 0 3 0 0,2-1-28 0 0,-1 1-212 0 0,1-1 1 0 0,0 1 0 0 0,-1-1 0 0 0,1 1-1 0 0,0-1 1 0 0,0 1 0 0 0,0 0-1 0 0,-1 0 1 0 0,1 0 0 0 0,0 0 0 0 0,0 0-1 0 0,0 1 1 0 0,-1-1 0 0 0,1 0-1 0 0,0 1 1 0 0,0-1 0 0 0,1 1 239 0 0,6 5-1505 0 0</inkml:trace>
  <inkml:trace contextRef="#ctx0" brushRef="#br2" timeOffset="71358.611">2554 5415 8752 0 0,'0'0'398'0'0,"0"0"-3"0"0,0 0-80 0 0,0 0 593 0 0,0 0 290 0 0,0 0 61 0 0,1 2-107 0 0,1 1-775 0 0,0 1 1 0 0,1 0-1 0 0,-1 0 1 0 0,-1 0-1 0 0,1 0 1 0 0,0 0-1 0 0,-1 0 1 0 0,0 0-1 0 0,1 5-377 0 0,0 9 821 0 0,-1 0-1 0 0,-1 11-820 0 0,3-11 0 0 0,-2-10-200 0 0,-1-7-845 0 0,0-1-390 0 0,1 0-79 0 0,5-3-19 0 0</inkml:trace>
  <inkml:trace contextRef="#ctx0" brushRef="#br2" timeOffset="71613.406">2600 5347 11976 0 0,'0'0'266'0'0,"0"-5"1434"0"0,0 7-1959 0 0,-1 2 82 0 0,1-1 0 0 0,1 1 1 0 0,-1-1-1 0 0,1 1 0 0 0,-1-1 0 0 0,1 1 0 0 0,0 1 177 0 0,3 6-4453 0 0</inkml:trace>
  <inkml:trace contextRef="#ctx0" brushRef="#br2" timeOffset="71941.86">2741 5382 9216 0 0,'0'0'421'0'0,"0"0"-12"0"0,1 1-95 0 0,7 20 2649 0 0,-4-7-2078 0 0,2 0-1 0 0,0 0 0 0 0,0 0 1 0 0,3 2-885 0 0,-8-15 136 0 0,0 1-1 0 0,-1 0 1 0 0,1 0 0 0 0,0 0 0 0 0,-1 0 0 0 0,1 0 0 0 0,-1 0-1 0 0,0 0 1 0 0,0 0 0 0 0,0 1-136 0 0,3 13 830 0 0,-2-8-1061 0 0,1 0 1 0 0,-1 0-1 0 0,-1 0 1 0 0,1 0-1 0 0,-1 0 1 0 0,-1 3 230 0 0,0 9 727 0 0,1-20-708 0 0,0 1 1 0 0,0-1-1 0 0,0 0 1 0 0,0 1-1 0 0,0-1 1 0 0,0 1-1 0 0,0-1 1 0 0,-1 0-1 0 0,1 1 1 0 0,0-1-1 0 0,0 0 1 0 0,0 1-1 0 0,-1-1 1 0 0,1 0-1 0 0,0 1 1 0 0,-1-1-1 0 0,1 0 1 0 0,0 0-1 0 0,0 1 1 0 0,-1-1-1 0 0,1 0 1 0 0,-1 0-1 0 0,1 0 1 0 0,0 1-1 0 0,-1-1 1 0 0,1 0-1 0 0,0 0 1 0 0,-1 0-1 0 0,1 0 1 0 0,-1 0-1 0 0,1 0 1 0 0,0 0 0 0 0,-1 0-1 0 0,1 0 1 0 0,-1 0-1 0 0,1 0 1 0 0,0 0-1 0 0,-1 0 1 0 0,1 0-1 0 0,-1 0-19 0 0,0 0 20 0 0,0 0 0 0 0,1-1 1 0 0,-1 1-1 0 0,0 0 0 0 0,0 0 0 0 0,0-1 1 0 0,0 1-1 0 0,0 0 0 0 0,0-1 0 0 0,0 1 0 0 0,1-1 1 0 0,-1 1-1 0 0,0-1 0 0 0,0 1 0 0 0,1-1 1 0 0,-1 0-1 0 0,0 1-20 0 0,0-4 24 0 0,0 1 0 0 0,0 0 0 0 0,0-1 0 0 0,0 1 0 0 0,1-1-1 0 0,0 1 1 0 0,0-1 0 0 0,-1 1 0 0 0,2-1 0 0 0,-1 1 0 0 0,0-1 0 0 0,1 1 0 0 0,0-3-24 0 0,2-20-155 0 0,-3 19-87 0 0,1 0 0 0 0,-1 1 1 0 0,1-1-1 0 0,1 0 1 0 0,-1 1-1 0 0,1 0 0 0 0,0-1 1 0 0,1 1-1 0 0,0 0 0 0 0,0 0 1 0 0,0 0-1 0 0,0 0 1 0 0,1 1-1 0 0,0-1 0 0 0,0 1 1 0 0,1 0-1 0 0,-1 0 0 0 0,1 1 1 0 0,0-1-1 0 0,0 1 1 0 0,1 0-1 0 0,2-2 242 0 0,3 0-877 0 0</inkml:trace>
  <inkml:trace contextRef="#ctx0" brushRef="#br2" timeOffset="72129.823">3061 5158 10968 0 0,'0'0'248'0'0,"0"0"34"0"0,0 0 21 0 0,0 0-34 0 0,0 0-135 0 0,0 0 76 0 0,1 1 57 0 0,1 4-40 0 0,0 0 0 0 0,-1 0-1 0 0,1 0 1 0 0,-1 0 0 0 0,0 0 0 0 0,0 0 0 0 0,-1 1 0 0 0,0 1-227 0 0,2 17 1028 0 0,-1-18-429 0 0,0 1 0 0 0,-1 0 1 0 0,0-1-1 0 0,-1 3-599 0 0,1 3 128 0 0,0-1-1 0 0,1 1 1 0 0,0-1 0 0 0,1 0-1 0 0,1 5-127 0 0,3 24-244 0 0,0 12 752 0 0,5 15-508 0 0,-9-58 37 0 0,0 0-28 0 0,-1 0 0 0 0,0 0 0 0 0,0 6-9 0 0,2 4-2025 0 0,-3-19 1283 0 0</inkml:trace>
  <inkml:trace contextRef="#ctx0" brushRef="#br2" timeOffset="72571.278">2984 5370 5528 0 0,'0'0'422'0'0,"0"0"34"0"0,2 0 1172 0 0,6 1-813 0 0,1 0-1 0 0,0 1 1 0 0,-1 0-1 0 0,1 0 0 0 0,6 3-814 0 0,-5-1 648 0 0,1-1-1 0 0,0-1 0 0 0,0 0 1 0 0,1 0-648 0 0,4-1 80 0 0,0 0 1 0 0,0-1 0 0 0,0-1-1 0 0,13-2-80 0 0,-22 2 33 0 0,-2 0 1 0 0,0 1 0 0 0,0-2 0 0 0,0 1 0 0 0,0 0-1 0 0,-1-1 1 0 0,1 0 0 0 0,0 0 0 0 0,0-1-34 0 0,8-3-36 0 0,-8 4-82 0 0,0 0 1 0 0,0-1-1 0 0,-1 1 1 0 0,1-1 0 0 0,-1 0-1 0 0,0 0 1 0 0,0-1-1 0 0,0 1 1 0 0,0-1 0 0 0,2-3 117 0 0,-4 3-110 0 0,-2 3 69 0 0,0 1 102 0 0,0 4 64 0 0,0-2-52 0 0,0 1 1 0 0,-1 0 0 0 0,1 0-1 0 0,0 0 1 0 0,-1 0-1 0 0,1 0 1 0 0,-1-1 0 0 0,0 2-74 0 0,-4 12 405 0 0,0-1 0 0 0,1 2 1 0 0,-1 10-406 0 0,4-19 103 0 0,0-1 0 0 0,1 0 0 0 0,0 1 0 0 0,0-1 0 0 0,1 1 0 0 0,0-1 0 0 0,0 1 0 0 0,0-1 0 0 0,1 1-103 0 0,-1-6 104 0 0,-1-2-32 0 0,1 1-1 0 0,-1 0 1 0 0,1 0-1 0 0,-1-1 1 0 0,1 1-1 0 0,-1 0 1 0 0,1 0-1 0 0,-1-1 1 0 0,1 1-1 0 0,0-1 1 0 0,-1 1-1 0 0,1 0 1 0 0,0-1-1 0 0,-1 1 1 0 0,1-1-1 0 0,1 1-71 0 0,0-1 30 0 0,1 0-1 0 0,-1-1 0 0 0,1 1 1 0 0,-1-1-1 0 0,0 1 0 0 0,1-1 1 0 0,-1 0-1 0 0,0 0 0 0 0,1 0 1 0 0,-1 0-1 0 0,0 0 0 0 0,0 0 1 0 0,0 0-1 0 0,0-1 0 0 0,0 0 0 0 0,0 1 1 0 0,0-1-1 0 0,0 0 0 0 0,-1 1 1 0 0,2-3-30 0 0,3-4-75 0 0,-1-1 1 0 0,0 0-1 0 0,-1 0 1 0 0,3-7 74 0 0,-3 7-465 0 0,0 0 0 0 0,1 0 1 0 0,-1 1-1 0 0,4-4 465 0 0,-7 11-48 0 0,0-1 0 0 0,0 1 1 0 0,0 0-1 0 0,0 0 0 0 0,0 0 0 0 0,0 0 1 0 0,0 0-1 0 0,0 0 0 0 0,1 0 0 0 0,-1 1 1 0 0,0-1-1 0 0,1 0 0 0 0,-1 1 0 0 0,0-1 1 0 0,1 1-1 0 0,-1-1 0 0 0,0 1 0 0 0,1 0 1 0 0,-1 0-1 0 0,1-1 0 0 0,-1 1 0 0 0,1 0 48 0 0,0 1 3 0 0,0-1 0 0 0,0 1 1 0 0,-1-1-1 0 0,1 1 0 0 0,0-1 0 0 0,-1 1 0 0 0,1 0 0 0 0,0 0 0 0 0,-1 0 0 0 0,1 0 0 0 0,-1 0 1 0 0,0 0-1 0 0,1 1 0 0 0,-1-1 0 0 0,0 0 0 0 0,0 1 0 0 0,0-1 0 0 0,1 1-3 0 0,41 49 1373 0 0,-34-41-1253 0 0,1 0-1 0 0,0-1 1 0 0,1 0-1 0 0,7 3-119 0 0,-6-3 182 0 0,-4-4-66 0 0,-1-1-1 0 0,1 1 0 0 0,1-2 1 0 0,-1 0-1 0 0,0 0 0 0 0,1 0 1 0 0,0-1-1 0 0,2 0-115 0 0,-9-1-113 0 0,0-1-1 0 0,0 0 1 0 0,0 0-1 0 0,0 0 1 0 0,0 0-1 0 0,-1-1 1 0 0,1 1-1 0 0,0-1 1 0 0,0 1-1 0 0,0-1 1 0 0,0 1-1 0 0,-1-1 1 0 0,2 0 113 0 0,4-2-525 0 0,6-1-249 0 0</inkml:trace>
  <inkml:trace contextRef="#ctx0" brushRef="#br2" timeOffset="73399.281">3813 5332 10592 0 0,'-1'-1'74'0'0,"0"1"-1"0"0,0-1 1 0 0,0 1 0 0 0,0-1 0 0 0,1 1 0 0 0,-1-1 0 0 0,0 1 0 0 0,0-1 0 0 0,0 1 0 0 0,0 0 0 0 0,0 0 0 0 0,0-1-1 0 0,0 1 1 0 0,0 0 0 0 0,0 0 0 0 0,0 0 0 0 0,0 0 0 0 0,0 0 0 0 0,0 1 0 0 0,0-1 0 0 0,0 0 0 0 0,0 0 0 0 0,0 1-1 0 0,0-1 1 0 0,0 0 0 0 0,0 1 0 0 0,0-1 0 0 0,0 1-74 0 0,-5 2 679 0 0,0 1 1 0 0,1 0-1 0 0,-1 0 0 0 0,0 1-679 0 0,-2 1 888 0 0,-4 4 305 0 0,1 0 0 0 0,-8 9-1193 0 0,-9 7 473 0 0,16-14-743 0 0,0 1 0 0 0,1 0 1 0 0,-4 5 269 0 0,8-10 99 0 0,6-6 5 0 0,1 2 4 0 0,0-4-102 0 0,-1 1 0 0 0,1-1 0 0 0,0 1 0 0 0,0-1-1 0 0,0 1 1 0 0,0-1 0 0 0,0 0 0 0 0,0 1-1 0 0,0-1 1 0 0,0 1 0 0 0,0-1 0 0 0,1 1 0 0 0,-1-1-1 0 0,0 1 1 0 0,0-1 0 0 0,0 0 0 0 0,0 1-1 0 0,1-1 1 0 0,-1 1 0 0 0,0-1 0 0 0,0 0 0 0 0,1 1-1 0 0,-1-1 1 0 0,0 0 0 0 0,1 1 0 0 0,-1-1-1 0 0,0 0 1 0 0,1 1 0 0 0,-1-1 0 0 0,0 0 0 0 0,1 0-1 0 0,-1 0 1 0 0,1 1 0 0 0,-1-1 0 0 0,0 0-1 0 0,1 0 1 0 0,-1 0 0 0 0,1 0 0 0 0,-1 0 0 0 0,1 0-1 0 0,-1 0 1 0 0,1 0 0 0 0,-1 0 0 0 0,0 0-1 0 0,1 0-5 0 0,2 1-1 0 0,0-1 0 0 0,0-1 0 0 0,0 1 0 0 0,-1 0 0 0 0,1-1 0 0 0,0 1-1 0 0,0-1 1 0 0,0 0 0 0 0,-1 0 0 0 0,1 0 0 0 0,0 0 0 0 0,-1-1 0 0 0,1 1-1 0 0,-1-1 1 0 0,0 1 0 0 0,2-3 1 0 0,7-5-55 0 0,-1 0 1 0 0,0-1-1 0 0,1-2 55 0 0,13-13-114 0 0,-13 14 71 0 0,-8 8 33 0 0,0 0 0 0 0,1-1 0 0 0,-1 1 0 0 0,0 0 0 0 0,1 1 1 0 0,0-1-1 0 0,0 1 0 0 0,2-2 10 0 0,3 1-43 0 0,-3 3 46 0 0,-4 1 19 0 0,-1 0 0 0 0,0 0 1 0 0,0 1-1 0 0,1-1 0 0 0,-1 1 1 0 0,0-1-1 0 0,0 1 0 0 0,0-1 0 0 0,0 1 1 0 0,-1-1-1 0 0,1 1 0 0 0,0 0 1 0 0,-1 0-23 0 0,0-2 8 0 0,41 114 751 0 0,-39-111-683 0 0,0 0-1 0 0,0 1 1 0 0,0-1-1 0 0,0-1 1 0 0,1 1-1 0 0,-1 0 1 0 0,1 0 0 0 0,-1-1-1 0 0,1 0 1 0 0,0 1-1 0 0,0-1 1 0 0,0 0-76 0 0,5 3 310 0 0,1 0 1 0 0,0-1 0 0 0,6 3-311 0 0,-14-7 47 0 0,1 0 1 0 0,-1 0 0 0 0,0 0-1 0 0,0-1 1 0 0,0 1 0 0 0,0 0-1 0 0,1-1 1 0 0,-1 1 0 0 0,0 0-1 0 0,0-1 1 0 0,0 1 0 0 0,0-1-48 0 0,2 0 94 0 0,3-2-57 0 0,-1 1-1 0 0,0-1 1 0 0,0 0-1 0 0,0-1 1 0 0,0 1-1 0 0,-1-1 1 0 0,1 0-1 0 0,-1 0 1 0 0,0 0-1 0 0,3-5-36 0 0,20-17 345 0 0,5-4-524 0 0,-32 30 175 0 0,1-1-1 0 0,-1 0 1 0 0,1 1 0 0 0,-1-1 0 0 0,1 1-1 0 0,0-1 1 0 0,-1 1 0 0 0,1-1 0 0 0,0 1-1 0 0,0 0 1 0 0,-1-1 0 0 0,1 1 0 0 0,0 0-1 0 0,0-1 1 0 0,0 1 0 0 0,-1 0-1 0 0,1 0 1 0 0,0 0 0 0 0,0 0 0 0 0,0 0-1 0 0,0 0 1 0 0,-1 0 0 0 0,1 0 0 0 0,0 0-1 0 0,0 0 1 0 0,0 0 0 0 0,0 0-1 0 0,-1 1 1 0 0,1-1 0 0 0,0 0 0 0 0,0 1-1 0 0,-1-1 1 0 0,1 1 0 0 0,0-1 0 0 0,0 1 4 0 0,-1-1-54 0 0,18 11-138 0 0,-3 1 159 0 0,-12-9 52 0 0,1 0 1 0 0,-1-1-1 0 0,1 1 0 0 0,0-1 1 0 0,-1 0-1 0 0,5 1-19 0 0,-4-1 21 0 0,-2-1-17 0 0,1 0-1 0 0,-1 0 1 0 0,1 0 0 0 0,-1 0-1 0 0,1 0 1 0 0,-1-1-1 0 0,1 1 1 0 0,0-1 0 0 0,-1 0-1 0 0,1 0 1 0 0,-1 0-1 0 0,1 0 1 0 0,0 0 0 0 0,-1 0-1 0 0,1-1 1 0 0,0 1-1 0 0,-1-1 1 0 0,1 0 0 0 0,-1 0-1 0 0,2-1-3 0 0,2-1 0 0 0,0-1 0 0 0,0-1 0 0 0,-1 1 0 0 0,0-1 0 0 0,0 0 0 0 0,0 0 0 0 0,0-1 0 0 0,-1 1 0 0 0,0-1 0 0 0,0 0 0 0 0,-1 0 0 0 0,1-1 0 0 0,-1 1 0 0 0,-1-1 0 0 0,2-2 0 0 0,1-13-120 0 0,0-1 0 0 0,-1 0 0 0 0,-1 0 0 0 0,-1-1-1 0 0,-1 1 1 0 0,-1 0 0 0 0,-3-22 120 0 0,0 24-153 0 0,-1 0-1 0 0,0 0 1 0 0,-2 1 0 0 0,0-1-1 0 0,-7-13 154 0 0,-7-10-12 0 0,19 43-18 0 0,1 1 111 0 0,0 0-58 0 0,-1 0-1 0 0,1 0 1 0 0,-1 0-1 0 0,1 0 1 0 0,0 0 0 0 0,-1 0-1 0 0,1 0 1 0 0,-1 0-1 0 0,1 0 1 0 0,-1 0 0 0 0,1 0-1 0 0,0 0 1 0 0,-1 0-1 0 0,1 0 1 0 0,-1 0 0 0 0,1 1-1 0 0,0-1 1 0 0,-1 0-1 0 0,1 0-22 0 0,-6 10 16 0 0,1 0 0 0 0,1 0 0 0 0,-1 0 0 0 0,2 1 0 0 0,0-1-1 0 0,0 1 1 0 0,0 0 0 0 0,2 0 0 0 0,-1 8-16 0 0,-2 6-35 0 0,2-3 35 0 0,1 1 0 0 0,2-1 0 0 0,0 1 0 0 0,1-1 0 0 0,3 12 0 0 0,3 4 254 0 0,1 0-1 0 0,1-1 0 0 0,5 5-253 0 0,-14-38 29 0 0,1 0-1 0 0,0 0 1 0 0,1 0 0 0 0,-1-1-1 0 0,1 1 1 0 0,-1-1-1 0 0,1 0 1 0 0,0 0-1 0 0,0 0 1 0 0,0 0 0 0 0,1 0-1 0 0,-1-1 1 0 0,1 1-1 0 0,3 0-28 0 0,-5-2 7 0 0,-1 0 0 0 0,1-1 0 0 0,0 1 0 0 0,0-1-1 0 0,0 1 1 0 0,0-1 0 0 0,0 0 0 0 0,0 0 0 0 0,0 0-1 0 0,0 0 1 0 0,-1 0 0 0 0,1 0 0 0 0,0-1 0 0 0,1 1-7 0 0,8-2-1192 0 0,-10 2-3994 0 0,-1 0-1755 0 0</inkml:trace>
  <inkml:trace contextRef="#ctx0" brushRef="#br1" timeOffset="122425.974">5805 1420 6448 0 0,'0'0'141'0'0,"0"0"23"0"0,0 0 13 0 0,0 0 79 0 0,0 0 283 0 0,0 0 124 0 0,-6-13 3205 0 0,10 6-2686 0 0,-4 6-1010 0 0,1 0-1 0 0,0-1 0 0 0,0 1 0 0 0,-1 0 0 0 0,1 0 0 0 0,0 0 0 0 0,0 0 0 0 0,0 0 0 0 0,0 0 0 0 0,1 0 1 0 0,-1 0-1 0 0,0 0 0 0 0,0 0 0 0 0,1 0 0 0 0,-1 1 0 0 0,0-1 0 0 0,1 1 0 0 0,-1-1 0 0 0,0 1 0 0 0,1-1 0 0 0,-1 1-171 0 0,16-5 347 0 0,-1 0 0 0 0,1 1 0 0 0,0 1 0 0 0,0 1 0 0 0,0 0 0 0 0,1 1 0 0 0,-1 1 0 0 0,0 1 0 0 0,14 2-347 0 0,-4 1 191 0 0,0 1 1 0 0,0 1-1 0 0,-1 2 1 0 0,0 0-1 0 0,21 11-191 0 0,-24-7 151 0 0,-1 0 0 0 0,17 13-151 0 0,4 2 38 0 0,-14-7 259 0 0,16 14-297 0 0,-10-8 51 0 0,-26-19-67 0 0,0 1 0 0 0,0 0 0 0 0,-1 0 0 0 0,0 1 0 0 0,-1 0 0 0 0,3 4 16 0 0,9 17-209 0 0,7 14 209 0 0,-9-15 25 0 0,-7-9 106 0 0,0 1-1 0 0,2 9-130 0 0,0-1-566 0 0,-12-27 142 0 0,0-2-813 0 0,0 0-355 0 0,0 0-65 0 0</inkml:trace>
  <inkml:trace contextRef="#ctx0" brushRef="#br1" timeOffset="122889.308">6175 1382 6448 0 0,'0'0'141'0'0,"1"-2"23"0"0,-1 0-127 0 0,1 0 0 0 0,0 0 1 0 0,-1 1-1 0 0,1-1 0 0 0,0 1 0 0 0,0-1 0 0 0,0 1 1 0 0,0-1-1 0 0,1 0-37 0 0,7-9 38 0 0,-9 7-40 0 0,-1 2-2 0 0,1-1 233 0 0,1 0 0 0 0,-1 0 1 0 0,1 1-1 0 0,-1-1 0 0 0,1 0 1 0 0,0 1-1 0 0,0-1 0 0 0,0 0 1 0 0,1 1-1 0 0,-1 0 0 0 0,1-2-229 0 0,-1 3 566 0 0,6-13 1559 0 0,-6 14-2045 0 0,-1-1-1 0 0,1 0 1 0 0,-1 1-1 0 0,1-1 1 0 0,-1 1-1 0 0,0-1 1 0 0,1 1-1 0 0,-1-1 1 0 0,0 0-1 0 0,1 1 1 0 0,-1-1-1 0 0,0 0 1 0 0,0 1-1 0 0,0-1 1 0 0,1 0-1 0 0,-1 1 1 0 0,0-1-1 0 0,0 0 1 0 0,0 0-1 0 0,0 1 1 0 0,0-1-1 0 0,0 0 1 0 0,-1 1-1 0 0,1-1 1 0 0,0 0-1 0 0,0 1 1 0 0,0-1-1 0 0,-1 0 1 0 0,1 1-1 0 0,0-1 1 0 0,-1 0-1 0 0,1 1 1 0 0,0-1-1 0 0,-1 1 1 0 0,1-1-1 0 0,-1 1 1 0 0,1-1-1 0 0,-1 0-79 0 0,-1-1 166 0 0,1 1 0 0 0,-1-1-1 0 0,0 0 1 0 0,1 0 0 0 0,-1 1-1 0 0,0-1 1 0 0,0 1 0 0 0,0-1-1 0 0,-1 1 1 0 0,1 0 0 0 0,0 0-1 0 0,0 0 1 0 0,-1 0 0 0 0,1 0 0 0 0,0 0-1 0 0,-1 1 1 0 0,1-1 0 0 0,-1 1-1 0 0,1 0 1 0 0,-1 0 0 0 0,1 0-1 0 0,-3 0-165 0 0,-29 0-213 0 0,0 2 0 0 0,-1 2 213 0 0,-16 0 126 0 0,-16 3 160 0 0,46-4-178 0 0,15-2-65 0 0,-1-1 1 0 0,1 1 0 0 0,-1 1 0 0 0,1-1 0 0 0,-1 1 0 0 0,1 0-1 0 0,-1 1-43 0 0,-9 4 151 0 0,12-5-109 0 0,-1 0-1 0 0,1 0 1 0 0,0 0-1 0 0,0 0 1 0 0,0 1 0 0 0,0-1-1 0 0,-3 4-41 0 0,6-5 6 0 0,0 0-1 0 0,1-1 1 0 0,-1 1-1 0 0,1 0 1 0 0,-1 0-1 0 0,1 0 1 0 0,-1 0 0 0 0,1-1-1 0 0,-1 1 1 0 0,1 0-1 0 0,0 0 1 0 0,0 0-1 0 0,-1 0 1 0 0,1 0 0 0 0,0 0-1 0 0,0 0 1 0 0,0 0-6 0 0,0 1 3 0 0,1 0 0 0 0,-1-1 1 0 0,0 1-1 0 0,1-1 0 0 0,-1 1 1 0 0,1 0-1 0 0,0-1 1 0 0,-1 1-1 0 0,1-1 0 0 0,0 0 1 0 0,0 1-1 0 0,0-1 0 0 0,1 1-3 0 0,14 19-250 0 0,9 12 8 0 0,26 24 242 0 0,-4-3 139 0 0,-33-37 128 0 0,-10-11-223 0 0,0 0 0 0 0,1 0 0 0 0,0-1 0 0 0,0 1-44 0 0,4 4-129 0 0,-8-8-582 0 0,0 0 0 0 0,1 0 1 0 0,-1-1-1 0 0,1 1 0 0 0,-1 0 0 0 0,1-1 0 0 0,0 1 0 0 0,-1-1 711 0 0,15 6-6133 0 0</inkml:trace>
  <inkml:trace contextRef="#ctx0" brushRef="#br1" timeOffset="123866.538">5690 4221 9584 0 0,'0'0'216'0'0,"-4"0"521"0"0,-1 3-610 0 0,4-2 278 0 0,1-1 104 0 0,0 0 17 0 0,0 0-10 0 0,0 0-50 0 0,0 0-18 0 0,21 1 972 0 0,7-5-2 0 0,-10 0-680 0 0,-1 0-237 0 0,0 0-1 0 0,-1-1 0 0 0,0-1 1 0 0,0-1-1 0 0,11-6-500 0 0,26-11 478 0 0,-25 12-119 0 0,15-9-359 0 0,11-6 164 0 0,7-3-49 0 0,-23 11-36 0 0,4 0-79 0 0,-15 7 28 0 0,-1 0-1 0 0,-1-2 0 0 0,0-1 0 0 0,-1-1 0 0 0,20-17-27 0 0,-33 24 0 0 0,10-8-225 0 0,1 0 0 0 0,2 0 225 0 0,-21 16-328 0 0,-1 0 106 0 0,-1 1-1 0 0,0-1 1 0 0,0 1-1 0 0,0-1 1 0 0,0 1-1 0 0,0-1 1 0 0,1 0-1 0 0,-1 1 1 0 0,0-1-1 0 0,0 0 1 0 0,-1 0-1 0 0,2-1 223 0 0,1-8-1119 0 0</inkml:trace>
  <inkml:trace contextRef="#ctx0" brushRef="#br1" timeOffset="124282.861">5885 3961 9216 0 0,'0'0'706'0'0,"9"-17"2106"0"0,-9 17-2668 0 0,10-10 1917 0 0,-5 7 1655 0 0,-5 3-3694 0 0,1 1 0 0 0,-1-1 0 0 0,0 0 0 0 0,1 1 0 0 0,-1-1 0 0 0,0 0 0 0 0,0 1 0 0 0,1-1 0 0 0,-1 0 0 0 0,0 1-1 0 0,0-1 1 0 0,0 1 0 0 0,1-1 0 0 0,-1 1 0 0 0,0-1 0 0 0,0 1 0 0 0,0-1 0 0 0,0 0 0 0 0,0 1 0 0 0,0-1 0 0 0,0 1 0 0 0,0-1-1 0 0,0 1 1 0 0,0-1 0 0 0,0 1-22 0 0,-1 12 308 0 0,-1-10-259 0 0,0 1 0 0 0,0-1 0 0 0,0 0-1 0 0,0 0 1 0 0,-1 1 0 0 0,1-1 0 0 0,-1-1-1 0 0,0 1 1 0 0,0 0 0 0 0,0-1 0 0 0,0 1-1 0 0,0-1 1 0 0,-1 0-49 0 0,-10 9 113 0 0,-86 66-28 0 0,83-64-85 0 0,-1-1 0 0 0,-5 2 0 0 0,11-8 0 0 0,1 1 0 0 0,0 0 0 0 0,1 1 0 0 0,0 0 0 0 0,0 0 0 0 0,1 1 0 0 0,0 0 0 0 0,-1 2 0 0 0,5-3 0 0 0,5-7 2 0 0,-1-1-1 0 0,1 1 0 0 0,0-1 1 0 0,0 1-1 0 0,-1-1 1 0 0,1 1-1 0 0,0 0 0 0 0,0-1 1 0 0,0 1-1 0 0,0 0 0 0 0,0-1 1 0 0,0 1-1 0 0,0 0 0 0 0,0-1 1 0 0,0 1-1 0 0,0-1 0 0 0,0 1 1 0 0,0 0-1 0 0,0-1 1 0 0,1 1-1 0 0,-1 0 0 0 0,0-1 1 0 0,0 1-1 0 0,1-1 0 0 0,-1 1 1 0 0,0-1-1 0 0,1 1 0 0 0,-1-1 1 0 0,0 1-1 0 0,1-1 1 0 0,-1 1-1 0 0,1-1 0 0 0,-1 1 1 0 0,1-1-1 0 0,-1 0-1 0 0,18 12 19 0 0,-18-12-22 0 0,9 4 24 0 0,0 0 0 0 0,0-1-1 0 0,0 0 1 0 0,6 1-21 0 0,-5-1 42 0 0,0-1 1 0 0,0 2-1 0 0,-1-1 0 0 0,4 3-42 0 0,2 1 103 0 0,1-1-1 0 0,0 0 1 0 0,0-1 0 0 0,14 2-103 0 0,-12-3-512 0 0,0 1 1 0 0,0 1-1 0 0,13 6 512 0 0,-17-6-6999 0 0</inkml:trace>
  <inkml:trace contextRef="#ctx0" brushRef="#br1" timeOffset="124980.827">6189 2626 6912 0 0,'0'0'314'0'0,"9"-12"116"0"0,-9 12-293 0 0,0-1 0 0 0,0 1 1 0 0,0-1-1 0 0,0 1 0 0 0,0-1 1 0 0,0 1-1 0 0,0-1 1 0 0,0 1-1 0 0,-1-1 0 0 0,1 1 1 0 0,0-1-1 0 0,0 1 0 0 0,0-1 1 0 0,-1 1-1 0 0,1-1 0 0 0,0 1 1 0 0,0-1-1 0 0,-1 1 0 0 0,1-1 1 0 0,0 1-1 0 0,-1 0 0 0 0,1-1 1 0 0,-1 1-1 0 0,1 0 0 0 0,0-1 1 0 0,-1 1-1 0 0,1 0 0 0 0,-1-1 1 0 0,1 1-1 0 0,-1 0 0 0 0,1 0 1 0 0,-1 0-1 0 0,1 0 0 0 0,-1-1 1 0 0,1 1-1 0 0,-1 0 1 0 0,1 0-1 0 0,-1 0 0 0 0,0 0-137 0 0,-1 0 924 0 0,-1-1-752 0 0,0 0 1 0 0,0 1-1 0 0,0-1 1 0 0,0 1-1 0 0,0 0 1 0 0,0 0-1 0 0,0 0 1 0 0,0 0-1 0 0,0 1 1 0 0,0-1 0 0 0,0 1-1 0 0,0 0 1 0 0,0 0-1 0 0,0 0 1 0 0,0 0-1 0 0,1 0 1 0 0,-1 0-1 0 0,0 1 1 0 0,1 0-1 0 0,-3 1-172 0 0,-1 1 132 0 0,0 1-1 0 0,0-1 0 0 0,0 1 1 0 0,1 0-1 0 0,0 1 0 0 0,0-1 0 0 0,0 1 1 0 0,0 1-132 0 0,-2 4 182 0 0,4-9-149 0 0,1 1 0 0 0,1-1-1 0 0,-1 1 1 0 0,0-1-1 0 0,1 1 1 0 0,-1 0-1 0 0,1 0 1 0 0,0 0 0 0 0,0-1-1 0 0,0 1 1 0 0,0 1-1 0 0,0-1 1 0 0,1 0 0 0 0,-1 0-1 0 0,1 0 1 0 0,0 1-33 0 0,0-3 6 0 0,0-1 0 0 0,0 1 1 0 0,0 0-1 0 0,0 0 0 0 0,0 0 1 0 0,0 0-1 0 0,0 0 0 0 0,-1 0 1 0 0,1 0-1 0 0,0 0 0 0 0,-1 0 1 0 0,1 0-1 0 0,-1 0 0 0 0,1 0 1 0 0,-1 0-7 0 0,1-1 3 0 0,0 1 1 0 0,-1-1-1 0 0,1 1 1 0 0,0-1-1 0 0,-1 1 1 0 0,1-1 0 0 0,0 1-1 0 0,0 0 1 0 0,0-1-1 0 0,0 1 1 0 0,-1-1-1 0 0,1 1 1 0 0,0 0 0 0 0,0-1-1 0 0,0 1 1 0 0,0-1-1 0 0,0 1 1 0 0,0 0-1 0 0,1-1 1 0 0,-1 1-1 0 0,0 0 1 0 0,0-1 0 0 0,0 1-1 0 0,1-1 1 0 0,-1 1-4 0 0,1 2 1 0 0,1-1 0 0 0,-1 0 0 0 0,1 1 0 0 0,0-1 1 0 0,0 0-1 0 0,0 0 0 0 0,0 0 0 0 0,0 0 0 0 0,0 0 1 0 0,0-1-1 0 0,1 1 0 0 0,-1-1 0 0 0,1 1 0 0 0,-1-1 0 0 0,1 0 1 0 0,-1 0-1 0 0,1 0 0 0 0,0 0 0 0 0,0-1 0 0 0,-1 1 0 0 0,1-1-1 0 0,3 1 25 0 0,0-1-1 0 0,-1 0 0 0 0,1-1 0 0 0,0 1 0 0 0,-1-1 1 0 0,1 0-1 0 0,-1-1 0 0 0,1 1 0 0 0,-1-1 0 0 0,3-1-24 0 0,1-2 50 0 0,0 1 0 0 0,-1-1 0 0 0,1-1 0 0 0,-1 0 0 0 0,0 0 0 0 0,-1 0 0 0 0,0-1 0 0 0,5-5-50 0 0,-9 8 57 0 0,0 1 0 0 0,-1 0 0 0 0,1-1-1 0 0,-1 0 1 0 0,0 0 0 0 0,0 1 0 0 0,0-1-1 0 0,-1 0 1 0 0,2-4-57 0 0,-3 7 39 0 0,0 0-1 0 0,-1-1 1 0 0,1 1 0 0 0,0 0-1 0 0,-1 0 1 0 0,1 0 0 0 0,-1 0-1 0 0,1 0 1 0 0,-1 0 0 0 0,1 0-1 0 0,-1 0 1 0 0,0 0 0 0 0,1 1-1 0 0,-1-1 1 0 0,0 0 0 0 0,0 0-1 0 0,1 1 1 0 0,-2-1-39 0 0,-17-15-367 0 0,16 14 123 0 0,-4-2 154 0 0,1 0 0 0 0,-1 1-1 0 0,0-1 1 0 0,0 2 0 0 0,-1-1-1 0 0,1 1 1 0 0,-1 0 0 0 0,1 0-1 0 0,-1 1 1 0 0,1 0-1 0 0,-1 1 1 0 0,0 0 0 0 0,-2 0 90 0 0,-9-3-3103 0 0,18 3 1393 0 0</inkml:trace>
  <inkml:trace contextRef="#ctx0" brushRef="#br1" timeOffset="125279.14">6394 2506 13760 0 0,'0'0'314'0'0,"0"0"46"0"0,0 0 22 0 0,0 0-50 0 0,-3 9-208 0 0,4 11 266 0 0,1 0 276 0 0,-14 74 2429 0 0,5 1-3095 0 0,6-70 41 0 0,1-14 49 0 0,0 0 1 0 0,-1 0-1 0 0,-1 5-90 0 0,-9 78 99 0 0,7-83-445 0 0,4-11 273 0 0,0 0 0 0 0,0 0-1 0 0,0 0 1 0 0,0 0 0 0 0,-1 0-1 0 0,1 0 1 0 0,0 0 0 0 0,0 0 0 0 0,0 0-1 0 0,0 1 1 0 0,0-1 0 0 0,0 0-1 0 0,-1 0 1 0 0,1 0 0 0 0,0 0-1 0 0,0 0 1 0 0,0 0 0 0 0,0 0 0 0 0,0 0-1 0 0,0 0 1 0 0,-1 0 0 0 0,1 0-1 0 0,0 0 1 0 0,0 0 0 0 0,0 0 0 0 0,0-1-1 0 0,0 1 1 0 0,0 0 0 0 0,-1 0-1 0 0,1 0 1 0 0,0 0 0 0 0,0 0-1 0 0,0 0 1 0 0,0 0 0 0 0,0 0 0 0 0,0 0-1 0 0,0 0 1 0 0,0 0 0 0 0,-1 0-1 0 0,1-1 74 0 0,-9-17-3654 0 0,4 0 1672 0 0</inkml:trace>
  <inkml:trace contextRef="#ctx0" brushRef="#br1" timeOffset="125567.73">6404 2530 11488 0 0,'0'0'264'0'0,"0"0"34"0"0,2 0 20 0 0,17-7 64 0 0,-16 6-327 0 0,1-1-1 0 0,-1 1 1 0 0,0 0-1 0 0,1 0 1 0 0,0 0-1 0 0,-1 1 1 0 0,1-1-1 0 0,-1 1 1 0 0,1 0 0 0 0,3 0-55 0 0,-7 0 41 0 0,0 0 1 0 0,0 0-1 0 0,1 0 1 0 0,-1 0-1 0 0,0 0 1 0 0,0 0-1 0 0,1 0 1 0 0,-1 1-1 0 0,0-1 1 0 0,0 0-1 0 0,1 0 1 0 0,-1 0-1 0 0,0 0 1 0 0,0 1-1 0 0,0-1 1 0 0,1 0-1 0 0,-1 0 1 0 0,0 1-1 0 0,0-1 1 0 0,0 0-1 0 0,0 0 1 0 0,0 1-1 0 0,0-1 1 0 0,1 0-1 0 0,-1 0-41 0 0,1 2 212 0 0,20 12 804 0 0,1 0-345 0 0,-15-8-489 0 0,-4-3-4 0 0,0-1 1 0 0,0 0-1 0 0,0 1 1 0 0,-1 0-1 0 0,1 0 1 0 0,-1 0 0 0 0,1 0-179 0 0,-3-2 69 0 0,1 1 1 0 0,0-1 0 0 0,-1 0 0 0 0,0 1-1 0 0,1-1 1 0 0,-1 0 0 0 0,0 1 0 0 0,1-1 0 0 0,-1 1-1 0 0,0-1 1 0 0,0 1 0 0 0,0-1 0 0 0,0 0-1 0 0,0 1 1 0 0,-1-1 0 0 0,1 1 0 0 0,0-1-1 0 0,-1 0 1 0 0,1 1 0 0 0,-1-1 0 0 0,0 1-70 0 0,-1 3 115 0 0,1-1 0 0 0,-1 0 0 0 0,-1 1 1 0 0,1-1-1 0 0,-1 0 0 0 0,0 0 0 0 0,0-1 0 0 0,0 1 1 0 0,0-1-1 0 0,0 1 0 0 0,-1-1 0 0 0,0 0 1 0 0,0 0-1 0 0,0 0 0 0 0,0-1 0 0 0,0 0 0 0 0,-1 1-115 0 0,0-1 54 0 0,-8 6-95 0 0,0-1-1 0 0,-1-1 0 0 0,0 0 0 0 0,0-1 0 0 0,0-1 0 0 0,-1 0 0 0 0,1-1 0 0 0,-4 1 42 0 0,-2-2-299 0 0,16-1-167 0 0,0 0-1 0 0,0 0 0 0 0,0-1 1 0 0,0 0-1 0 0,0 0 1 0 0,0 0-1 0 0,0 0 0 0 0,0-1 1 0 0,0 1-1 0 0,0-1 0 0 0,-2-1 467 0 0,-8-4-1654 0 0</inkml:trace>
  <inkml:trace contextRef="#ctx0" brushRef="#br1" timeOffset="125849.81">6609 2504 6448 0 0,'0'0'297'0'0,"0"0"-9"0"0,2 1-188 0 0,17 30 6339 0 0,-14-26-5874 0 0,-1 1 1 0 0,-1-1-1 0 0,1 1 1 0 0,-1 0-1 0 0,0 0 1 0 0,0 0-1 0 0,1 5-565 0 0,6 11 523 0 0,-8-19-466 0 0,-1 0 0 0 0,0 1 0 0 0,0-1 0 0 0,-1 1 0 0 0,1-1 0 0 0,-1 1 0 0 0,0-1 0 0 0,0 1 0 0 0,0-1 0 0 0,0 3-57 0 0,1 22 327 0 0,-1-15-208 0 0,1 0-1 0 0,-1-1 1 0 0,-1 1-1 0 0,-1 3-118 0 0,2-12-9 0 0,-3 10 9 0 0,1 0 0 0 0,-2-1 0 0 0,0 1 0 0 0,0-1 0 0 0,-1 0 0 0 0,-1 0 0 0 0,0-1 0 0 0,-1 1 0 0 0,-3 2 0 0 0,-7 7 41 0 0,16-21-133 0 0,-1 0 0 0 0,1 0-1 0 0,0 0 1 0 0,0 1 0 0 0,-1-1-1 0 0,1-1 1 0 0,-1 1 0 0 0,1 0-1 0 0,0 0 1 0 0,-1 0-1 0 0,0-1 1 0 0,1 1 0 0 0,-1-1-1 0 0,-1 1 93 0 0,2-1-335 0 0,0-1-1 0 0,0 1 0 0 0,0-1 0 0 0,0 1 1 0 0,0-1-1 0 0,1 1 0 0 0,-1-1 0 0 0,0 0 0 0 0,0 1 1 0 0,0-1-1 0 0,0 0 0 0 0,1 0 0 0 0,-1 1 1 0 0,0-1-1 0 0,1 0 0 0 0,-1 0 0 0 0,1 0 0 0 0,-1 0 1 0 0,1-1 335 0 0,2-4-5096 0 0</inkml:trace>
  <inkml:trace contextRef="#ctx0" brushRef="#br1" timeOffset="126135.171">6641 2617 4144 0 0,'8'-5'375'0'0,"0"1"-1"0"0,1 0 1 0 0,0 0 0 0 0,0 1-1 0 0,0 0 1 0 0,0 1 0 0 0,8-1-375 0 0,31-11 6110 0 0,-44 13-5843 0 0,0 0 0 0 0,0 0 1 0 0,0 1-1 0 0,1-1 0 0 0,-1 1 0 0 0,0 0 1 0 0,0 0-1 0 0,0 0 0 0 0,1 0 0 0 0,-1 1-267 0 0,-1-1 162 0 0,0 1-1 0 0,0-1 0 0 0,-1 1 1 0 0,1 0-1 0 0,0 0 0 0 0,-1 0 0 0 0,1 0 1 0 0,-1 0-1 0 0,1 0 0 0 0,-1 1 1 0 0,1-1-1 0 0,-1 1 0 0 0,0 0 0 0 0,1 0-161 0 0,0 2 248 0 0,0-1-1 0 0,-1 0 0 0 0,1 1 0 0 0,-1-1 1 0 0,0 1-1 0 0,1 1-247 0 0,-3-3 14 0 0,1 0 1 0 0,-1 0 0 0 0,1 1-1 0 0,-1-1 1 0 0,0 0 0 0 0,0 0-1 0 0,0 0 1 0 0,0 0-1 0 0,0 0 1 0 0,0 0 0 0 0,-1 0-1 0 0,1 0 1 0 0,-1 0-1 0 0,0 2-14 0 0,0-1 149 0 0,-1 0 0 0 0,0 1-1 0 0,0-1 1 0 0,0 0-1 0 0,0 0 1 0 0,0 0-1 0 0,-1 0 1 0 0,1-1-1 0 0,-1 1 1 0 0,0-1-1 0 0,0 1 1 0 0,-2 0-149 0 0,-8 8 177 0 0,5-5-175 0 0,0-1 0 0 0,0 0 0 0 0,-1 0 0 0 0,1-1 0 0 0,-1 0-1 0 0,0-1 1 0 0,0 0 0 0 0,-7 2-2 0 0,-4 1 1 0 0,14-4-63 0 0,-1 0-1 0 0,1 0 1 0 0,-1-1-1 0 0,1 0 0 0 0,-1 0 1 0 0,1 0-1 0 0,-1-1 1 0 0,0 0-1 0 0,1 0 1 0 0,-1-1-1 0 0,0 0 1 0 0,1 0-1 0 0,-1 0 0 0 0,-4-3 63 0 0,11 4-175 0 0,0 0 0 0 0,-1 0 0 0 0,1 0 0 0 0,-1 0-1 0 0,1 0 1 0 0,0 0 0 0 0,-1-1 0 0 0,1 1 0 0 0,-1 0 0 0 0,1 0-1 0 0,0 0 1 0 0,-1-1 0 0 0,1 1 0 0 0,0 0 0 0 0,-1-1-1 0 0,1 1 1 0 0,0 0 0 0 0,0-1 0 0 0,-1 1 0 0 0,1 0-1 0 0,0-1 1 0 0,0 1 0 0 0,0 0 0 0 0,-1-1 0 0 0,1 1 0 0 0,0-1-1 0 0,0 1 176 0 0,-1-2-1365 0 0,-4-6-4879 0 0</inkml:trace>
  <inkml:trace contextRef="#ctx0" brushRef="#br1" timeOffset="126448.889">6986 2549 12152 0 0,'-3'6'1097'0'0,"-52"48"-966"0"0,39-40 581 0 0,1 1 1 0 0,1 1-1 0 0,0 0 1 0 0,1 0-1 0 0,-8 14-712 0 0,19-28 88 0 0,1 1 0 0 0,-1 0 0 0 0,1 0 0 0 0,0 0 0 0 0,0 0 0 0 0,0 1 0 0 0,1-1 0 0 0,-1 0-1 0 0,1 0 1 0 0,0 0 0 0 0,-1 1 0 0 0,1-1 0 0 0,1 0 0 0 0,-1 0 0 0 0,0 1-88 0 0,1-2 34 0 0,-1-1 1 0 0,1 0-1 0 0,-1 1 1 0 0,1-1-1 0 0,-1 0 1 0 0,1 1-1 0 0,0-1 1 0 0,-1 0-1 0 0,1 1 1 0 0,0-1-1 0 0,0 0 1 0 0,0 0-1 0 0,0 0 1 0 0,0 0-1 0 0,0 0 1 0 0,0 0-1 0 0,1 0 1 0 0,-1 0-1 0 0,0-1 1 0 0,0 1-1 0 0,1 0 1 0 0,-1-1-1 0 0,0 1 1 0 0,1-1-1 0 0,-1 1 1 0 0,1-1-1 0 0,-1 0 1 0 0,1 1-1 0 0,-1-1 1 0 0,1 0-1 0 0,-1 0 1 0 0,0 0-1 0 0,1 0-34 0 0,8-1 0 0 0,0 0 0 0 0,0 0 0 0 0,-1-1 0 0 0,1 0 0 0 0,0-1 0 0 0,-1 0 0 0 0,2-1 0 0 0,-5 2 0 0 0,1-1 0 0 0,-1 0 0 0 0,0-1 0 0 0,0 1 0 0 0,0-1 0 0 0,0 0 0 0 0,0 0 0 0 0,-1-1 0 0 0,0 0 0 0 0,1-1 0 0 0,-5 5 0 0 0,-1 0 0 0 0,1 0 0 0 0,0 0 0 0 0,-1 0 0 0 0,1-1 0 0 0,-1 1 0 0 0,1 0 0 0 0,-1 0 0 0 0,0-1 0 0 0,1 1 0 0 0,-1 0 0 0 0,0-2 0 0 0,0 2 0 0 0,0 0 0 0 0,1-1 0 0 0,-1 1 0 0 0,0 0 0 0 0,1 0 0 0 0,-1 0 0 0 0,0-1 0 0 0,1 1 0 0 0,0 0 0 0 0,-1 0 0 0 0,1 0 0 0 0,-1 0 0 0 0,1 0 0 0 0,7-8 0 0 0,-7 8 0 0 0,1 0 0 0 0,-1 0 0 0 0,0 0 0 0 0,0-1 0 0 0,1 1 0 0 0,-1 0 0 0 0,0-1 0 0 0,0 1 0 0 0,0-1 0 0 0,-1 0 0 0 0,1 1 0 0 0,0-1 0 0 0,-1 0 0 0 0,1 1 0 0 0,-1-1 0 0 0,1 0 0 0 0,-1 0 0 0 0,0 1 0 0 0,1-1 0 0 0,-1 0 0 0 0,0 0 0 0 0,0 0 0 0 0,-1 1 0 0 0,1-1 0 0 0,0 0 0 0 0,-1 0 0 0 0,1 1 0 0 0,-2-7 2 0 0,2 6-21 0 0,0 1-1 0 0,-1 0 1 0 0,1 0-1 0 0,0 0 1 0 0,-1-1-1 0 0,1 1 1 0 0,-1 0-1 0 0,1 0 1 0 0,-1 0-1 0 0,1 0 1 0 0,-1 0-1 0 0,0 0 1 0 0,0 0-1 0 0,1 0 1 0 0,-1 0-1 0 0,0 0 1 0 0,0 1-1 0 0,0-1 1 0 0,0 0-1 0 0,0 0 1 0 0,0 1-1 0 0,0-1 1 0 0,0 1-1 0 0,0-1 1 0 0,0 1-1 0 0,-1-1 1 0 0,1 1-1 0 0,0-1 20 0 0,-13-4-293 0 0,-19-7-1980 0 0,16 11 984 0 0</inkml:trace>
  <inkml:trace contextRef="#ctx0" brushRef="#br1" timeOffset="126759.775">7373 2398 11520 0 0,'0'0'886'0'0,"0"0"-368"0"0,0 0 616 0 0,-13 7 3199 0 0,0 1-3865 0 0,0 1-1 0 0,-8 7-467 0 0,-16 10 80 0 0,26-19-63 0 0,0 1 0 0 0,1-1 1 0 0,0 2-1 0 0,0-1 0 0 0,1 2 0 0 0,0-1 0 0 0,1 1 0 0 0,-1 2-17 0 0,2-2 9 0 0,5-7-17 0 0,0 0 0 0 0,0 0 0 0 0,0 0 0 0 0,0 0 0 0 0,0 1 1 0 0,1-1-1 0 0,-1 2 8 0 0,2-4-1 0 0,0 1 0 0 0,0-1 1 0 0,-1 1-1 0 0,1-1 0 0 0,0 1 0 0 0,1-1 1 0 0,-1 1-1 0 0,0-1 0 0 0,0 0 1 0 0,1 1-1 0 0,-1-1 0 0 0,0 1 1 0 0,1-1-1 0 0,0 0 0 0 0,-1 1 1 0 0,1-1-1 0 0,0 0 0 0 0,0 0 0 0 0,-1 1 1 0 0,1-1-1 0 0,1 1 1 0 0,4 3 7 0 0,-1 0-1 0 0,2 0 1 0 0,-1-1 0 0 0,0 1-1 0 0,1-1 1 0 0,0-1-1 0 0,0 1 1 0 0,6 1-7 0 0,19 11-10 0 0,-9-2-17 0 0,-1 1 0 0 0,15 13 27 0 0,-37-27 0 0 0,1-1 0 0 0,0 1 0 0 0,0 0 0 0 0,0-1 0 0 0,-1 1 0 0 0,1 0 0 0 0,-1-1 0 0 0,1 1 0 0 0,0 0 0 0 0,-1 0 0 0 0,1 0 0 0 0,-1 0 0 0 0,0 0 0 0 0,1-1 0 0 0,-1 1 0 0 0,0 0 0 0 0,1 0 0 0 0,-1 0 0 0 0,0 0 0 0 0,0 0 0 0 0,0 0 0 0 0,0 0 0 0 0,0 0 0 0 0,0 1 0 0 0,0-1 0 0 0,-1 1 0 0 0,0-1 0 0 0,1 1 0 0 0,-1-1 0 0 0,0 0 0 0 0,1 1 0 0 0,-1-1 0 0 0,0 0 0 0 0,0 1 0 0 0,0-1 0 0 0,0 0 0 0 0,-1 0 0 0 0,1 0 0 0 0,0 0 0 0 0,-4 3 0 0 0,0-1 0 0 0,0 0 0 0 0,0 0 0 0 0,0 0 0 0 0,0 0 0 0 0,-1-1 0 0 0,1 0 0 0 0,-1 0 0 0 0,-101 21-208 0 0,91-20-869 0 0,-3-3-358 0 0</inkml:trace>
  <inkml:trace contextRef="#ctx0" brushRef="#br1" timeOffset="126760.775">7458 2587 17503 0 0,'0'0'803'0'0,"0"0"-18"0"0,1 2-501 0 0,2 1-139 0 0,-1 1 0 0 0,0 0 0 0 0,0 0 0 0 0,-1 0 0 0 0,1 0 0 0 0,-1 1-145 0 0,5 10 1120 0 0,7 24 793 0 0,-12-36-1880 0 0,-3 5 39 0 0,-6 5 30 0 0,7-9-95 0 0,1-4-7 0 0,0 1 0 0 0,0 0 1 0 0,0-1-1 0 0,0 1 0 0 0,-1 0 0 0 0,1-1 0 0 0,0 1 0 0 0,0-1 1 0 0,-1 1-1 0 0,1 0 0 0 0,0-1 0 0 0,-1 1 0 0 0,1-1 0 0 0,-1 1 1 0 0,1-1-1 0 0,-1 1 0 0 0,1-1 0 0 0,-1 1 0 0 0,1-1 0 0 0,-6 5-201 0 0,5-5-848 0 0,1 0-381 0 0,0 0-76 0 0,0-2-20 0 0</inkml:trace>
  <inkml:trace contextRef="#ctx0" brushRef="#br1" timeOffset="127016.289">7694 2204 17247 0 0,'0'0'794'0'0,"0"0"-22"0"0,1 7-298 0 0,6 0-127 0 0,-1 0 0 0 0,0 0 0 0 0,-1 1 0 0 0,0 0 0 0 0,0 0 0 0 0,-1 0 0 0 0,0 0 0 0 0,0 1 0 0 0,2 6-347 0 0,-3-2 232 0 0,1 0 0 0 0,-1 1 0 0 0,-1-1 1 0 0,-1 1-1 0 0,0 0 0 0 0,0 5-232 0 0,-1-15 4 0 0,0 11 10 0 0,0 0 1 0 0,-1 0-1 0 0,-1 0 1 0 0,0 0-1 0 0,-4 13-14 0 0,-5 22 30 0 0,8-34-9 0 0,-1 0 0 0 0,-5 13-21 0 0,3-10-53 0 0,3-10-30 0 0,-1-1-1 0 0,1 1 0 0 0,-4 6 84 0 0,0-1-238 0 0,7-12 153 0 0,-1-1 1 0 0,1 1-1 0 0,-1 0 1 0 0,0-1-1 0 0,0 1 1 0 0,1-1-1 0 0,-1 1 1 0 0,0-1-1 0 0,-1 0 1 0 0,1 1-1 0 0,-1 0 85 0 0,0 0-126 0 0,1-1-125 0 0,0 0 0 0 0,0 0 0 0 0,0 0 0 0 0,1-1 0 0 0,-1 1 0 0 0,0 0 0 0 0,0-1 0 0 0,0 1 0 0 0,0-1 0 0 0,0 1 0 0 0,0-1 0 0 0,0 1 0 0 0,0-1 0 0 0,0 0 0 0 0,0 1 0 0 0,-1-1-1 0 0,1 0 1 0 0,0 0 0 0 0,-1 0 251 0 0,-8 0-1599 0 0</inkml:trace>
  <inkml:trace contextRef="#ctx0" brushRef="#br1" timeOffset="127414.824">7502 2500 13792 0 0,'0'0'314'0'0,"0"0"46"0"0,0 0 22 0 0,0 0-50 0 0,1 0-220 0 0,19 0 246 0 0,-15 0-127 0 0,-1-1 1 0 0,0 1-1 0 0,0 1 1 0 0,0-1-1 0 0,1 1 1 0 0,-1 0-1 0 0,2 0-231 0 0,8 3 534 0 0,-1 0 0 0 0,0 1 0 0 0,-1 0 0 0 0,11 7-534 0 0,-17-9 0 0 0,0-1 0 0 0,0 0-1 0 0,-1 0 1 0 0,1 0 0 0 0,3 0 0 0 0,-3 0 92 0 0,1 0 0 0 0,-1 0 1 0 0,1 0-1 0 0,-1 1 0 0 0,1 0-92 0 0,3 2 221 0 0,0 0-1 0 0,0-1 1 0 0,0-1-1 0 0,1 0 1 0 0,0 0 0 0 0,0-1-1 0 0,4 0-220 0 0,4 0 5 0 0,-1 0 1 0 0,1-2-1 0 0,17-2-5 0 0,-33 2 2 0 0,1-1 1 0 0,0 0-1 0 0,0 0 1 0 0,0 0-1 0 0,-1 0 1 0 0,2-1-3 0 0,-4 2-1 0 0,0-1 1 0 0,0 1 0 0 0,0 0 0 0 0,0-1 0 0 0,0 1 0 0 0,-1-1 0 0 0,1 1 0 0 0,0-1 0 0 0,0 1 0 0 0,-1-1 0 0 0,1 0 0 0 0,0 1 0 0 0,-1-1 0 0 0,1 0 0 0 0,0 0 0 0 0,-1 0 0 0 0,1 1 0 0 0,-1-1 0 0 0,1 0 0 0 0,-1 0-1 0 0,0 0 1 0 0,1 0 0 0 0,-1 0 0 0 0,0 0 0 0 0,0 0 0 0 0,1 0 1 0 0,-1 0-1 0 0,0 0 0 0 0,1 0 0 0 0,-1 0 0 0 0,1 0 0 0 0,-1 0 0 0 0,1 0 1 0 0,-1 0-1 0 0,1 0 0 0 0,0 0 0 0 0,-1 0 0 0 0,1 0 0 0 0,0 1 0 0 0,0-1 1 0 0,0 0-1 0 0,0 0 0 0 0,0 0-10 0 0,0 0 0 0 0,0 1 1 0 0,0-1-1 0 0,0 0 0 0 0,0 0 1 0 0,0 0-1 0 0,0 0 0 0 0,0-1 1 0 0,-1 1-1 0 0,1 0 0 0 0,0 0 0 0 0,-1 0 1 0 0,1-1-1 0 0,-1 1 0 0 0,1 0 1 0 0,-1-1-1 0 0,0 1 0 0 0,1 0 1 0 0,-1-1-1 0 0,0 1 0 0 0,0 0 1 0 0,0-1 9 0 0,-1-1-78 0 0,1 0 1 0 0,-1 0-1 0 0,0 1 1 0 0,0-1-1 0 0,0 0 1 0 0,0 1-1 0 0,0-1 1 0 0,-1 1-1 0 0,1 0 1 0 0,-1-1-1 0 0,1 1 1 0 0,-1 0-1 0 0,0 0 1 0 0,0 0-1 0 0,-1-1 78 0 0,-11-13-583 0 0,13 15 583 0 0,0 0-1 0 0,0 0 1 0 0,0 1-1 0 0,0-1 0 0 0,0 1 1 0 0,-1-1-1 0 0,1 1 1 0 0,0-1-1 0 0,0 1 0 0 0,-1-1 1 0 0,1 1-1 0 0,0 0 1 0 0,0 0-1 0 0,-1 0 0 0 0,1 0 1 0 0,0 0-1 0 0,-1 0 1 0 0,1 0-1 0 0,0 0 1 0 0,0 0-1 0 0,-1 1 0 0 0,1-1 1 0 0,-4 1 1 0 0,1 0-1 0 0,-1 0 0 0 0,1 1 0 0 0,0-1 0 0 0,-3 2 0 0 0,0 0 271 0 0,1 1-1 0 0,-1 1 1 0 0,1-1 0 0 0,0 1-1 0 0,0 1-270 0 0,4-5 27 0 0,1 0 0 0 0,-1 0 0 0 0,1 0 0 0 0,0 1 0 0 0,0-1 0 0 0,0 0 0 0 0,0 1 0 0 0,0-1 0 0 0,0 1 0 0 0,0-1 0 0 0,0 1 0 0 0,1 0 0 0 0,-1-1 0 0 0,1 1 0 0 0,-1 0 0 0 0,1-1 0 0 0,-1 1 0 0 0,1 0 0 0 0,0 0-1 0 0,0-1 1 0 0,0 1 0 0 0,0 0 0 0 0,0 0 0 0 0,1 0-27 0 0,1 4 12 0 0,0 0 0 0 0,1 0 1 0 0,0 0-1 0 0,1 0 0 0 0,-1-1 0 0 0,1 1 0 0 0,0-1 0 0 0,1 0 0 0 0,1 2-12 0 0,14 18 822 0 0,-15-20-730 0 0,-1 0-1 0 0,1-1 1 0 0,0 0-1 0 0,0 0 1 0 0,1 0-1 0 0,-1 0 1 0 0,1-1-1 0 0,0 0 1 0 0,0 0-1 0 0,0 0 1 0 0,0-1 0 0 0,5 1-92 0 0,5 3 18 0 0,2 0-18 0 0,-1 0 0 0 0,8 0 0 0 0,5 1 0 0 0,-18-4-57 0 0,1-1 0 0 0,-1-1-1 0 0,0 0 1 0 0,1 0-1 0 0,-1-1 1 0 0,4-1 57 0 0,21-3-6268 0 0,-18 2-991 0 0</inkml:trace>
  <inkml:trace contextRef="#ctx0" brushRef="#br1" timeOffset="129150.349">6785 3084 13824 0 0,'0'0'314'0'0,"0"0"46"0"0,0 0 22 0 0,0 0-50 0 0,7 7 1223 0 0,3 8-631 0 0,-8-13-764 0 0,0 0 1 0 0,-1 0 0 0 0,1 0-1 0 0,-1 1 1 0 0,1-1 0 0 0,-1 1-1 0 0,1 1-160 0 0,11 28 1400 0 0,-8-23-1108 0 0,-2 0-1 0 0,1-1 1 0 0,-1 2-1 0 0,-1-1 1 0 0,2 6-292 0 0,10 61 770 0 0,-8-45-638 0 0,0 0 0 0 0,-1 17-132 0 0,-4-24-7 0 0,1 1-54 0 0,-1 0-1 0 0,-1 0 0 0 0,-2 7 62 0 0,1-30-127 0 0,1 0-1 0 0,-1-1 1 0 0,1 1-1 0 0,-1 0 1 0 0,1-1-1 0 0,-1 1 0 0 0,0 0 1 0 0,0-1-1 0 0,-1 2 128 0 0,-3 4-5583 0 0,-2-4-1209 0 0</inkml:trace>
  <inkml:trace contextRef="#ctx0" brushRef="#br1" timeOffset="129428.617">6866 3138 6912 0 0,'6'-6'714'0'0,"-1"2"31"0"0,0 0 0 0 0,0 0 0 0 0,0 1 0 0 0,1 0 0 0 0,-1 0 0 0 0,1 0 0 0 0,0 0 0 0 0,0 1-745 0 0,3-1 475 0 0,-1 1 1 0 0,1 0-1 0 0,0 0 0 0 0,0 1 1 0 0,3 0-476 0 0,6 1 557 0 0,0 0 1 0 0,1 1-1 0 0,-1 1 1 0 0,0 1-1 0 0,4 2-557 0 0,-18-5 167 0 0,0 2 0 0 0,0-1-1 0 0,0 0 1 0 0,0 1 0 0 0,-1 0 0 0 0,1 0-1 0 0,-1 0 1 0 0,1 0 0 0 0,-1 0 0 0 0,1 1 0 0 0,-1 0-1 0 0,2 2-166 0 0,-4-4 20 0 0,0 0 0 0 0,0 0-1 0 0,0 0 1 0 0,0 0 0 0 0,-1 1 0 0 0,1-1-1 0 0,-1 0 1 0 0,1 0 0 0 0,-1 0-1 0 0,1 1 1 0 0,-1-1 0 0 0,1 0-1 0 0,-1 1 1 0 0,0-1 0 0 0,0 0-1 0 0,0 1 1 0 0,0-1 0 0 0,0 0 0 0 0,0 1-1 0 0,0-1 1 0 0,0 0 0 0 0,-1 1-1 0 0,1-1 1 0 0,0 0 0 0 0,-1 0-1 0 0,1 1 1 0 0,-1-1 0 0 0,1 0-1 0 0,-1 0 1 0 0,0 0 0 0 0,0 0 0 0 0,1 1-1 0 0,-1-1 1 0 0,0 0 0 0 0,0 0-1 0 0,0-1 1 0 0,0 1 0 0 0,0 0-1 0 0,-1 0-19 0 0,-10 8 162 0 0,-1 0-1 0 0,1-2 0 0 0,-2 0 0 0 0,1 0 1 0 0,-1-1-1 0 0,-12 3-161 0 0,-8 5-38 0 0,23-9 19 0 0,-54 20-139 0 0,55-22 122 0 0,1 0-1 0 0,0-1 1 0 0,-1 0-1 0 0,1-1 0 0 0,-1 0 1 0 0,0 0 36 0 0,-23 2-243 0 0,28-2 125 0 0,0 0-1 0 0,-1-1 1 0 0,1 0-1 0 0,0 1 1 0 0,-1-2-1 0 0,1 1 1 0 0,0-1-1 0 0,-4 0 119 0 0,8 1-126 0 0,1-1 0 0 0,-1 1 1 0 0,1 0-1 0 0,-1-1 0 0 0,1 1 0 0 0,-1-1 0 0 0,1 1 0 0 0,0-1 0 0 0,-1 1 1 0 0,1-1-1 0 0,-1 1 0 0 0,1-1 0 0 0,0 1 0 0 0,0-1 0 0 0,-1 1 1 0 0,1-1-1 0 0,0 1 0 0 0,0-1 0 0 0,0 0 0 0 0,-1 1 0 0 0,1-1 1 0 0,0 1-1 0 0,0-1 0 0 0,0 0 0 0 0,0 1 0 0 0,0-1 0 0 0,0 1 1 0 0,1-1-1 0 0,-1 0 0 0 0,0 1 0 0 0,0-1 0 0 0,0 1 0 0 0,0-1 1 0 0,1 1-1 0 0,-1-1 0 0 0,0 1 0 0 0,0-1 0 0 0,1 1 0 0 0,-1-1 1 0 0,1 1-1 0 0,-1-1 0 0 0,0 1 126 0 0,6-9-5817 0 0</inkml:trace>
  <inkml:trace contextRef="#ctx0" brushRef="#br1" timeOffset="130226.678">7353 3084 6448 0 0,'-1'0'65'0'0,"-1"0"1"0"0,0 0 0 0 0,0 0 0 0 0,0 1-1 0 0,0-1 1 0 0,0 1 0 0 0,0 0-1 0 0,0-1 1 0 0,0 1 0 0 0,1 0-1 0 0,-1 0 1 0 0,0 0 0 0 0,1 0 0 0 0,-1 0-1 0 0,0 1 1 0 0,1-1 0 0 0,0 0-1 0 0,-1 1-65 0 0,-16 10 2891 0 0,4-3-590 0 0,0 1 0 0 0,1-1 1 0 0,-3 5-2302 0 0,-23 16 1914 0 0,35-27-1914 0 0,-1 0 0 0 0,1 1-1 0 0,0 0 1 0 0,0 0 0 0 0,0 0 0 0 0,1 1-1 0 0,-1-1 1 0 0,1 1 0 0 0,0 1 0 0 0,1-3 33 0 0,1-1 0 0 0,-1 1 0 0 0,1 0 1 0 0,0 0-1 0 0,0 0 0 0 0,0 0 0 0 0,0 0 1 0 0,1 0-1 0 0,-1 0 0 0 0,1 0 0 0 0,0 0 1 0 0,0 0-1 0 0,0 0 0 0 0,0 0 0 0 0,0 0 1 0 0,1 3-34 0 0,1 8 801 0 0,-2-13-773 0 0,0 0 0 0 0,0-1 0 0 0,0 1 0 0 0,0 0 0 0 0,0 0 1 0 0,0-1-1 0 0,0 1 0 0 0,0 0 0 0 0,1 0 0 0 0,-1-1 0 0 0,0 1 0 0 0,0 0 0 0 0,1-1 0 0 0,-1 1 0 0 0,0 0 0 0 0,1-1 0 0 0,-1 1 0 0 0,1 0 0 0 0,-1-1 0 0 0,1 1 0 0 0,-1-1 0 0 0,1 1 0 0 0,-1-1 0 0 0,1 1-28 0 0,0 0-26 0 0,1 0 0 0 0,-1 0 0 0 0,0-1 0 0 0,0 1 0 0 0,1 0 0 0 0,-1-1 0 0 0,1 1 0 0 0,-1 0 0 0 0,1-1 0 0 0,-1 0 0 0 0,1 1 0 0 0,-1-1 0 0 0,1 0 0 0 0,-1 0 0 0 0,1 0 0 0 0,0 0 0 0 0,-1 0 0 0 0,1 0 0 0 0,0 0 26 0 0,0-1-4 0 0,1 0-1 0 0,0 1 0 0 0,0-1 1 0 0,-1-1-1 0 0,1 1 0 0 0,0 0 1 0 0,-1-1-1 0 0,1 1 1 0 0,-1-1-1 0 0,1 0 5 0 0,3-4 12 0 0,0 1 0 0 0,0-1 0 0 0,0-1 0 0 0,-1 1 0 0 0,0-1 0 0 0,0 0 0 0 0,-1 0-12 0 0,6-13-33 0 0,0 1 0 0 0,-2-1-1 0 0,0 0 1 0 0,3-18 33 0 0,-9 35-24 0 0,-2 3 25 0 0,1-1 0 0 0,-1 1 0 0 0,1-1 0 0 0,-1 1 0 0 0,0-1 0 0 0,1 0 0 0 0,-1 1 0 0 0,0-1 0 0 0,0 1 0 0 0,1-1 0 0 0,-1 0 0 0 0,0 1 0 0 0,0-1 0 0 0,0 0-1 0 0,0 0 1 0 0,0 1 0 0 0,0-1 0 0 0,0 0 0 0 0,0 1 0 0 0,0-1 0 0 0,0 0 0 0 0,0 1 0 0 0,0-1 0 0 0,-1 0 0 0 0,1 1 0 0 0,0-1-1 0 0,-1 0 182 0 0,1 1 40 0 0,0 0 2 0 0,0 0-4 0 0,0 0-16 0 0,0 15 375 0 0,-1 0-516 0 0,1 19 164 0 0,0-32-182 0 0,1 0-1 0 0,-1 0 1 0 0,0 1-1 0 0,1-1 1 0 0,0 0-1 0 0,-1 0 1 0 0,1 0 0 0 0,0 0-1 0 0,0 0 1 0 0,0-1-1 0 0,0 1 1 0 0,0 0-1 0 0,1 1-44 0 0,16 23 250 0 0,-16-22-252 0 0,0-1 0 0 0,1 1 0 0 0,-1 0 0 0 0,1-1 0 0 0,0 1 0 0 0,0-1 0 0 0,0 0 0 0 0,0 0 0 0 0,2 1 2 0 0,-4-3-9 0 0,1 0-1 0 0,-1 0 0 0 0,0 0 0 0 0,0 0 0 0 0,1 0 1 0 0,-1 0-1 0 0,1-1 0 0 0,-1 1 0 0 0,1-1 0 0 0,-1 1 1 0 0,1-1-1 0 0,-1 1 0 0 0,1-1 0 0 0,-1 0 0 0 0,1 0 1 0 0,-1 0-1 0 0,2 0 10 0 0,1 0-72 0 0,-3 0 3 0 0,1-1 1 0 0,-1 1 0 0 0,1-1 0 0 0,0 1 0 0 0,-1-1-1 0 0,1 0 1 0 0,-1 1 0 0 0,0-1 0 0 0,1 0-1 0 0,-1 0 1 0 0,1 0 0 0 0,-1 0 0 0 0,0 0-1 0 0,0 0 1 0 0,0 0 0 0 0,0-1 0 0 0,0 1 0 0 0,0 0-1 0 0,0-1 1 0 0,0 1 0 0 0,0-1 68 0 0,3-4-548 0 0,-1 0 0 0 0,0 0 0 0 0,0-1-1 0 0,0-1 549 0 0,23-72-4353 0 0,-22 71 3545 0 0,-1-5-393 0 0,-3 13 880 0 0,0 1 29 0 0,0 0 76 0 0,0 0 302 0 0,0 0 136 0 0,0 0 30 0 0,0 0 52 0 0,2 1 202 0 0,3 2-242 0 0,0 1-1 0 0,0 0 0 0 0,-1 0 0 0 0,0 0 1 0 0,1 0-1 0 0,-1 1 0 0 0,-1 0 0 0 0,1 0 1 0 0,-1 0-1 0 0,0 0 0 0 0,0 0 1 0 0,0 1-1 0 0,-1-1 0 0 0,0 1 0 0 0,1 3-263 0 0,1 0 420 0 0,0 0 0 0 0,0 0 0 0 0,0 0 0 0 0,1 0 0 0 0,2 0-420 0 0,10 21 1055 0 0,-1-8 371 0 0,-3-5-387 0 0,-12-16-1143 0 0,-1-1-37 0 0,0 0 32 0 0,0 0 170 0 0,6-16 347 0 0,-6 13-401 0 0,0-1-8 0 0,0 1 1 0 0,1 0-1 0 0,-1 0 1 0 0,1 0-1 0 0,0-1 1 0 0,0 1-1 0 0,0 0 0 0 0,1 0 1 0 0,-1 0-1 0 0,1 0 1 0 0,-1 0-1 0 0,2-1 1 0 0,1-3-155 0 0,0-1 0 0 0,-1 0 1 0 0,1-1-1 0 0,-1 1 0 0 0,0-4 155 0 0,10-26-962 0 0,8-8-498 0 0,-20 44 1360 0 0,0 0-1 0 0,0 0 1 0 0,1 0 0 0 0,-1 0-1 0 0,1 0 1 0 0,-1 0 0 0 0,1 0-1 0 0,0 0 1 0 0,0 1 0 0 0,-1-1-1 0 0,2 0 101 0 0,-1 1-121 0 0,-1 0-47 0 0,9-1 54 0 0,-9 2 124 0 0,-1 0 0 0 0,1 0 0 0 0,-1-1 0 0 0,0 1 0 0 0,1 0 0 0 0,-1 0 0 0 0,1 0 0 0 0,-1 0 1 0 0,0 0-1 0 0,1 0 0 0 0,-1 0 0 0 0,1 0 0 0 0,-1 0 0 0 0,0 0 0 0 0,1 0 0 0 0,-1 0 0 0 0,1 0 0 0 0,-1 0 0 0 0,0 1 0 0 0,1-1 0 0 0,-1 0 0 0 0,1 0 0 0 0,-1 0 0 0 0,0 1 0 0 0,1-1 0 0 0,-1 0 0 0 0,0 0 0 0 0,1 1 0 0 0,-1-1 0 0 0,0 0 1 0 0,0 1-1 0 0,1-1 0 0 0,-1 0 0 0 0,0 1 0 0 0,0-1 0 0 0,1 0-10 0 0,10 9 157 0 0,-10-9-153 0 0,0 1 0 0 0,0-1 0 0 0,0 1 0 0 0,0-1 0 0 0,0 1 0 0 0,0 0 0 0 0,0-1 1 0 0,0 1-1 0 0,0 0 0 0 0,-1 0 0 0 0,1 0 0 0 0,0 0 0 0 0,-1 0 0 0 0,1 0 0 0 0,0 0 0 0 0,-1 0 0 0 0,1 0-4 0 0,28 78 2004 0 0,-27-72-1701 0 0,0-3-151 0 0,0 0 0 0 0,-1 0 1 0 0,1 0-1 0 0,-1 0 1 0 0,0 1-1 0 0,-1-1 0 0 0,1 0 1 0 0,-1 0-1 0 0,0 1 1 0 0,0-1-1 0 0,0 2-152 0 0,0 16 163 0 0,0-18-163 0 0,0 0 1 0 0,0 0-1 0 0,0 0 0 0 0,0 0 0 0 0,-1 0 1 0 0,0-1-1 0 0,0 1 0 0 0,0 0 0 0 0,-1 3 0 0 0,1 7 7 0 0,1-14-17 0 0,0 1 0 0 0,0 0 0 0 0,0 0 0 0 0,0 0 0 0 0,0 0 1 0 0,0 0-1 0 0,0-1 0 0 0,0 1 0 0 0,0 0 0 0 0,0 0 0 0 0,0 0 0 0 0,0 0 1 0 0,-1-1-1 0 0,1 1 0 0 0,0 0 0 0 0,-1 0 0 0 0,1 0 0 0 0,-1-1 1 0 0,1 1-1 0 0,-1 0 0 0 0,1-1 0 0 0,-1 1 0 0 0,1 0 0 0 0,-1-1 0 0 0,0 1 1 0 0,1-1-1 0 0,-1 1 0 0 0,0-1 10 0 0,0 1-1404 0 0,-13-3-2533 0 0,11 1 1892 0 0</inkml:trace>
  <inkml:trace contextRef="#ctx0" brushRef="#br1" timeOffset="130521.15">7801 2970 9216 0 0,'-13'-5'421'0'0,"11"3"-12"0"0,3-2 35 0 0,0 3 1123 0 0,-1 1 522 0 0,0 0 102 0 0,0 0-242 0 0,0 0-1080 0 0,0 0-475 0 0,0 0-98 0 0,0 0-51 0 0,0 0-125 0 0,0 0-51 0 0,2 0-110 0 0,0 0-1 0 0,0 0 1 0 0,0 0-1 0 0,0 1 1 0 0,0-1 0 0 0,0 1-1 0 0,0-1 1 0 0,1 1 41 0 0,6 2-5334 0 0,0 0-952 0 0</inkml:trace>
  <inkml:trace contextRef="#ctx0" brushRef="#br1" timeOffset="130718.167">7946 2919 14768 0 0,'0'0'678'0'0,"1"1"-14"0"0,-1 0-652 0 0,1-1-1 0 0,-1 1 0 0 0,1-1 1 0 0,-1 0-1 0 0,1 1 0 0 0,-1-1 1 0 0,0 1-1 0 0,1-1 1 0 0,-1 1-1 0 0,0-1 0 0 0,1 1 1 0 0,-1-1-1 0 0,0 1 0 0 0,0 0 1 0 0,0-1-1 0 0,1 1 0 0 0,-1-1 1 0 0,0 1-1 0 0,0-1 1 0 0,0 1-1 0 0,0 0 0 0 0,0-1 1 0 0,0 1-1 0 0,0-1-11 0 0,-6 15 20 0 0,-2 1 236 0 0,8-12-153 0 0,-1 0-1 0 0,1 0 1 0 0,0 0-1 0 0,0 0 1 0 0,0-1-1 0 0,1 1 1 0 0,-1 0-1 0 0,2 3-102 0 0,1 13 526 0 0,-3-17-430 0 0,1 0 1 0 0,-1 0 0 0 0,1 0-1 0 0,0 0 1 0 0,1 0 0 0 0,-1 0-1 0 0,2 3-96 0 0,-2-4 84 0 0,0 1 0 0 0,1 0 0 0 0,-1 0-1 0 0,0 0 1 0 0,0 0 0 0 0,-1 0 0 0 0,1 0-1 0 0,-1 0-83 0 0,0 8 315 0 0,0-9-258 0 0,0 0 0 0 0,0 0 0 0 0,0 0 0 0 0,0 0 0 0 0,0 0 0 0 0,0-1 1 0 0,1 1-1 0 0,-1 0 0 0 0,1 0 0 0 0,-1 0 0 0 0,1-1 0 0 0,0 2-57 0 0,4 6 165 0 0,-2-5 6 0 0,-1 1 1 0 0,1 0-1 0 0,-1 0 0 0 0,0 0 0 0 0,0 1 0 0 0,0-1 1 0 0,-1 0-1 0 0,0 1 0 0 0,0-1 0 0 0,0 1 0 0 0,-1 3-171 0 0,1-5 95 0 0,-1 0 0 0 0,1 0 0 0 0,0 0 0 0 0,-1 0-1 0 0,2 0 1 0 0,-1 0 0 0 0,0 0 0 0 0,1 0 0 0 0,0-1-1 0 0,0 1 1 0 0,1 1-95 0 0,3 6-29 0 0,-6-9 21 0 0,1-1 0 0 0,-1 1 1 0 0,1 0-1 0 0,-1 0 1 0 0,1-1-1 0 0,-1 1 1 0 0,0 0-1 0 0,0 0 0 0 0,0 0 1 0 0,0-1-1 0 0,0 1 1 0 0,-1 0-1 0 0,1 0 0 0 0,0 0 1 0 0,-1 1 7 0 0,0-2-10 0 0,1 1 0 0 0,-1 0-1 0 0,1 0 1 0 0,0 0 0 0 0,0 0 0 0 0,0 0 0 0 0,0-1 0 0 0,0 1 0 0 0,0 0-1 0 0,0 0 1 0 0,1 1 10 0 0,2 4 8 0 0,-3-6 0 0 0,1 0-1 0 0,-1 0 1 0 0,1 0 0 0 0,-1 0-1 0 0,0 1 1 0 0,1-1-1 0 0,-1 0 1 0 0,0 0 0 0 0,0 0-1 0 0,0 0 1 0 0,1 0 0 0 0,-1 1-1 0 0,0-1 1 0 0,-1 0 0 0 0,1 0-1 0 0,0 0 1 0 0,0 0 0 0 0,0 0-1 0 0,-1 1 1 0 0,1-1-1 0 0,-1 0 1 0 0,1 0 0 0 0,-1 0-1 0 0,1 0 1 0 0,-1 0 0 0 0,1 0-1 0 0,-1 0 1 0 0,0 0 0 0 0,0 0-8 0 0,0 1-257 0 0,-1 0 1 0 0,1-1 0 0 0,-1 1 0 0 0,1-1 0 0 0,-1 1-1 0 0,0-1 1 0 0,1 1 0 0 0,-1-1 0 0 0,0 0 0 0 0,0 0 0 0 0,0 0-1 0 0,0 0 1 0 0,0 0 0 0 0,0 0 0 0 0,0-1 0 0 0,0 1-1 0 0,0-1 1 0 0,0 1 0 0 0,0-1 0 0 0,-1 0 0 0 0,1 0-1 0 0,0 0 1 0 0,0 0 0 0 0,0 0 0 0 0,-1 0 0 0 0,1-1 0 0 0,0 1 255 0 0,-25-5-2554 0 0</inkml:trace>
  <inkml:trace contextRef="#ctx0" brushRef="#br1" timeOffset="131020.096">7888 3048 15664 0 0,'6'-2'364'0'0,"-4"1"-284"0"0,-1 1 0 0 0,1-1 0 0 0,0 1-1 0 0,-1 0 1 0 0,1 0 0 0 0,-1 0-1 0 0,1 0 1 0 0,0 0 0 0 0,-1 0 0 0 0,1 0-1 0 0,-1 0 1 0 0,1 1 0 0 0,0-1-1 0 0,-1 1 1 0 0,1-1 0 0 0,-1 1-1 0 0,1 0-79 0 0,47 18 0 0 0,-35-11 124 0 0,-12-6-24 0 0,1 0 0 0 0,-1-1 0 0 0,0 0 0 0 0,0 1 0 0 0,1-1-1 0 0,-1 0 1 0 0,1 0 0 0 0,0 0-100 0 0,12 2 337 0 0,-9-2-52 0 0,1 0 0 0 0,-1 1-1 0 0,1 0 1 0 0,-1 0 0 0 0,0 0-1 0 0,4 3-284 0 0,-3-2 138 0 0,1 0 0 0 0,-1 0 1 0 0,1 0-1 0 0,-1-1 0 0 0,1 0 0 0 0,0-1 0 0 0,0 0 0 0 0,2 0-138 0 0,7 1 15 0 0,11 0-15 0 0,-12-4 52 0 0,-14 0-20 0 0,-1 0 140 0 0,-1 2-167 0 0,0 0 0 0 0,1 0 0 0 0,-1 0 0 0 0,0-1-1 0 0,0 1 1 0 0,0 0 0 0 0,0 0 0 0 0,0 0 0 0 0,0 0-1 0 0,0 0 1 0 0,0 0 0 0 0,0 0 0 0 0,0 0-1 0 0,0-1 1 0 0,0 1 0 0 0,0 0 0 0 0,0 0 0 0 0,0 0-1 0 0,0 0 1 0 0,0 0 0 0 0,0 0 0 0 0,0 0 0 0 0,0 0-1 0 0,0-1 1 0 0,0 1 0 0 0,0 0 0 0 0,0 0 0 0 0,0 0-1 0 0,0 0 1 0 0,-1 0 0 0 0,1 0 0 0 0,0 0 0 0 0,0 0-1 0 0,0 0 1 0 0,0 0 0 0 0,0 0 0 0 0,0-1 0 0 0,0 1-1 0 0,0 0 1 0 0,0 0 0 0 0,0 0 0 0 0,0 0 0 0 0,-1 0-1 0 0,1 0 1 0 0,0 0 0 0 0,0 0-5 0 0,-3-4-204 0 0,3 3 197 0 0,1 1 1 0 0,-1 0-1 0 0,0-1 1 0 0,0 1-1 0 0,0 0 0 0 0,1-1 1 0 0,-1 1-1 0 0,0 0 0 0 0,0-1 1 0 0,1 1-1 0 0,-1 0 0 0 0,0 0 1 0 0,1-1-1 0 0,-1 1 0 0 0,0 0 1 0 0,1 0-1 0 0,-1 0 1 0 0,0-1-1 0 0,1 1 0 0 0,-1 0 1 0 0,0 0-1 0 0,1 0 0 0 0,-1 0 7 0 0,14-5-472 0 0,-10 4-151 0 0,-10 4 350 0 0,0 3 160 0 0,9-3 1 0 0,-3-3 110 0 0,0 0-1 0 0,0 0 1 0 0,1 0-1 0 0,-1 0 1 0 0,0 1-1 0 0,0-1 1 0 0,0 0-1 0 0,1 0 1 0 0,-1 0-1 0 0,0 0 1 0 0,0 1-1 0 0,0-1 1 0 0,1 0-1 0 0,-1 0 1 0 0,0 0-1 0 0,0 1 1 0 0,0-1-1 0 0,0 0 1 0 0,0 0-1 0 0,0 1 1 0 0,0-1-1 0 0,1 0 1 0 0,-1 0-1 0 0,0 1 1 0 0,0-1-1 0 0,0 0 1 0 0,0 0-1 0 0,0 1 1 0 0,0-1-1 0 0,0 0 1 0 0,0 0-1 0 0,0 1 1 0 0,-1-1-1 0 0,1 0 1 0 0,0 0-1 0 0,0 1 1 0 0,0-1-1 0 0,0 0 1 0 0,0 0 2 0 0,0 1-3 0 0,-1-1 0 0 0,1 1 1 0 0,0-1-1 0 0,-1 1 0 0 0,1-1 1 0 0,0 1-1 0 0,0-1 0 0 0,0 1 0 0 0,-1-1 1 0 0,1 1-1 0 0,0-1 0 0 0,0 1 1 0 0,0 0-1 0 0,0-1 0 0 0,0 1 1 0 0,0-1-1 0 0,0 1 0 0 0,0-1 1 0 0,0 1-1 0 0,0-1 0 0 0,1 1 0 0 0,-1 0 3 0 0,10 7-18 0 0,-9-7 25 0 0,0 0-1 0 0,0 0 0 0 0,-1-1 1 0 0,1 1-1 0 0,0 0 0 0 0,0 0 1 0 0,0 1-1 0 0,-1-1 0 0 0,1 0 0 0 0,-1 0 1 0 0,1 1-7 0 0,0-1 13 0 0,-1 0 0 0 0,0 0 0 0 0,1 0 0 0 0,-1-1 0 0 0,1 1 0 0 0,-1 0 0 0 0,1 0 0 0 0,-1 0 0 0 0,1-1 0 0 0,0 1 0 0 0,-1 0 0 0 0,1-1 0 0 0,0 1 0 0 0,0 0 0 0 0,0-1 0 0 0,-1 1 0 0 0,1-1 0 0 0,1 1-13 0 0,3 0 90 0 0,0-1-1 0 0,0 1 0 0 0,0-1 0 0 0,1 0 0 0 0,-1 0 1 0 0,0 0-1 0 0,0-1 0 0 0,5 0-89 0 0,-5 0 65 0 0,-4 1-59 0 0,-1 0 0 0 0,1-1 0 0 0,-1 1 0 0 0,1 0 0 0 0,-1 0 0 0 0,1 0-1 0 0,-1-1 1 0 0,0 1 0 0 0,1 0 0 0 0,-1 0 0 0 0,1-1 0 0 0,-1 1 0 0 0,0 0 0 0 0,1-1 0 0 0,-1 1 0 0 0,0 0 0 0 0,1-1-1 0 0,-1 1 1 0 0,0-1 0 0 0,0 1 0 0 0,1-1-6 0 0,2-2 15 0 0,1 0-3 0 0,0 1 1 0 0,0 0-1 0 0,0 1 1 0 0,1-1-1 0 0,3 0-12 0 0,-4 1 11 0 0,-1 0-1 0 0,1 0 1 0 0,0-1-1 0 0,-1 1 0 0 0,0-1 1 0 0,1 1-1 0 0,-1-1 1 0 0,0 0-1 0 0,0 0 0 0 0,1-1-10 0 0,-1 0 11 0 0,0 0 0 0 0,0 0 0 0 0,0 0-1 0 0,1 1 1 0 0,-1 0 0 0 0,1-1-1 0 0,-1 1 1 0 0,4-1-11 0 0,0 0 6 0 0,-5 2 4 0 0,0 0-1 0 0,-1-1 1 0 0,1 1-1 0 0,0 0 0 0 0,0-1 1 0 0,-1 1-1 0 0,1-1 1 0 0,0 0-1 0 0,-1 0-9 0 0,12-11 75 0 0,-7 9-64 0 0,10-10-5 0 0,-16 14-6 0 0,1-1 0 0 0,-1 1 0 0 0,0-1 0 0 0,1 0 0 0 0,-1 1 0 0 0,0-1 0 0 0,0 1 0 0 0,1-1 0 0 0,-1 0 0 0 0,0 1 0 0 0,0-1 0 0 0,0 0 0 0 0,0 0 0 0 0,0 1 0 0 0,0-1 0 0 0,0 0 0 0 0,0 1 0 0 0,0-1 0 0 0,0 0 0 0 0,0 1 0 0 0,0-1-1 0 0,-1 0 1 0 0,1 1 0 0 0,0-1 0 0 0,0 1 0 0 0,-1-1 0 0 0,1 0 0 0 0,-1 1 0 0 0,1-1 0 0 0,-3-5 0 0 0,8 4 0 0 0,-1 10 0 0 0,-3-7 8 0 0,-1 1 0 0 0,0-1 0 0 0,1 0 0 0 0,-1 1 0 0 0,0-1 0 0 0,0 1 0 0 0,0-1 0 0 0,0 1 0 0 0,0-1 0 0 0,0 1 0 0 0,0-1 0 0 0,0 1 0 0 0,0-1 0 0 0,-1 1 0 0 0,1-1 0 0 0,-1 0-1 0 0,1 1 1 0 0,-1 0-8 0 0,0 0 17 0 0,0 0 0 0 0,1 0 0 0 0,-1 1 0 0 0,1-1 0 0 0,-1 0 0 0 0,1 0 0 0 0,0 1 0 0 0,0-1 0 0 0,0 0-17 0 0,9 22 184 0 0,-8-21-150 0 0,1 0 0 0 0,-1 0 0 0 0,0 0 0 0 0,0 0 0 0 0,0 0 0 0 0,0 0 0 0 0,-1 0 0 0 0,1 0 0 0 0,-1 3-34 0 0,1 10 151 0 0,0 0 1 0 0,0 0 0 0 0,2 0-1 0 0,1 4-151 0 0,-3-12 61 0 0,0 0 1 0 0,0-1-1 0 0,-1 1 0 0 0,0 0 0 0 0,-1 0 0 0 0,0 0 0 0 0,-1 5-61 0 0,-2 20 215 0 0,4-27-162 0 0,0 14 202 0 0,-2 1 0 0 0,0 0 0 0 0,-1-1 0 0 0,-2 1 0 0 0,-4 13-255 0 0,-2 2 956 0 0,-2 12-956 0 0,10-36 137 0 0,-1 1 0 0 0,-1 1 0 0 0,0-2 0 0 0,-1 1-1 0 0,-7 10-136 0 0,-5 10 109 0 0,13-22-118 0 0,-2 0 0 0 0,1 0 0 0 0,-2 0 0 0 0,1-1 0 0 0,-1 0 0 0 0,-8 6 9 0 0,-16 12-7235 0 0,15-15-1059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3:08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248 384 8288 0 0,'0'0'190'0'0,"0"0"28"0"0,0 0 7 0 0,14-9 967 0 0,-5-1-356 0 0,-7 8-638 0 0,0 0 1 0 0,1 0-1 0 0,-1-1 0 0 0,0 1 1 0 0,-1-1-1 0 0,1 1 0 0 0,0-1 1 0 0,0-2-199 0 0,6-10 840 0 0,-6 12-529 0 0,0-1 1 0 0,0 0 0 0 0,0 0-1 0 0,0 1 1 0 0,0-5-312 0 0,-1 7 68 0 0,-1-1-1 0 0,0 1 1 0 0,0 0-1 0 0,0 0 1 0 0,0 0-1 0 0,0 0 1 0 0,0-1-1 0 0,0 1 1 0 0,0 0 0 0 0,0 0-1 0 0,-1 0 1 0 0,1 0-1 0 0,0 0 1 0 0,-1-1-1 0 0,1 1 1 0 0,-1 0-1 0 0,1 0 1 0 0,-1 0-1 0 0,0 0 1 0 0,1 0-1 0 0,-1 1 1 0 0,0-1-1 0 0,0-1-67 0 0,-1 1 68 0 0,0 0-1 0 0,-1-1 0 0 0,1 1 0 0 0,0 0 0 0 0,0 0 0 0 0,-1 0 0 0 0,1 1 0 0 0,0-1 0 0 0,-1 1 0 0 0,1-1 0 0 0,0 1 0 0 0,-1 0 1 0 0,1 0-1 0 0,-2 0-67 0 0,-33 1 282 0 0,30 1-210 0 0,1-1 0 0 0,0 1 0 0 0,0 0 0 0 0,-1 1 0 0 0,-2 1-72 0 0,-8 3 86 0 0,5-2-43 0 0,1 1 0 0 0,-1 0-1 0 0,1 1 1 0 0,0 1 0 0 0,1-1-1 0 0,-1 2 1 0 0,-5 6-43 0 0,5-4 44 0 0,1 0-1 0 0,0 1 1 0 0,1 0 0 0 0,0 1-1 0 0,1 0 1 0 0,0 1-1 0 0,0 1-43 0 0,7-9 6 0 0,0-1-1 0 0,0 0 0 0 0,1 0 0 0 0,-1 0 0 0 0,1 0 0 0 0,0 1 0 0 0,1-1 1 0 0,-1 0-1 0 0,1 0 0 0 0,0 0 0 0 0,0 0 0 0 0,1 0 0 0 0,-1 0 0 0 0,2 1-5 0 0,-2-4 10 0 0,0 0 0 0 0,1 0 0 0 0,-1 0 0 0 0,1 0-1 0 0,0 0 1 0 0,0 0 0 0 0,0-1 0 0 0,0 1 0 0 0,0 0-1 0 0,0-1 1 0 0,0 0 0 0 0,0 1 0 0 0,0-1 0 0 0,1 0 0 0 0,-1 0-1 0 0,0 0 1 0 0,1-1 0 0 0,-1 1 0 0 0,1 0 0 0 0,-1-1-1 0 0,1 0 1 0 0,0 0 0 0 0,2 1-10 0 0,-1-1 24 0 0,0 0-1 0 0,0 0 1 0 0,1 0 0 0 0,-1-1-1 0 0,0 1 1 0 0,0-1 0 0 0,1 0 0 0 0,-1 0-1 0 0,0-1 1 0 0,0 1 0 0 0,0-1-1 0 0,0 0 1 0 0,-1 0 0 0 0,1 0-24 0 0,27-16 116 0 0,-26 16-80 0 0,1-1 1 0 0,-1 1-1 0 0,0-1 0 0 0,0-1 1 0 0,-1 1-1 0 0,1-1 0 0 0,-1 0-36 0 0,2-1 20 0 0,-1 0-1 0 0,0-1 1 0 0,0 0-1 0 0,-1 0 1 0 0,1 0-1 0 0,-1-1 0 0 0,-1 1 1 0 0,1-1-1 0 0,-1 0 1 0 0,0 0-1 0 0,-1 0 1 0 0,0-1-1 0 0,0 1 0 0 0,0-4-19 0 0,0-1-17 0 0,-1 9 26 0 0,0-1 0 0 0,-1 1-1 0 0,1-1 1 0 0,-1 1-1 0 0,0-1 1 0 0,0 1 0 0 0,0-1-1 0 0,-1 1 1 0 0,1-1-1 0 0,-1 1 1 0 0,0 0-1 0 0,1-1 1 0 0,-3-2-9 0 0,2 4 27 0 0,1 1-23 0 0,-1 0 1 0 0,1-1-1 0 0,-1 1 1 0 0,1 0 0 0 0,0 0-1 0 0,0 0 1 0 0,-1-1-1 0 0,1 1 1 0 0,0 0-1 0 0,0 0 1 0 0,0 0 0 0 0,0-1-1 0 0,1 1 1 0 0,-1 0-5 0 0,0 0 88 0 0,0 1 22 0 0,0 0 2 0 0,-1 0-102 0 0,1 0-1 0 0,-1 0 1 0 0,1 1-1 0 0,-1-1 1 0 0,1 0 0 0 0,0 1-1 0 0,-1-1 1 0 0,1 0-1 0 0,-1 1 1 0 0,1-1-1 0 0,0 0 1 0 0,-1 1-1 0 0,1-1 1 0 0,0 1-1 0 0,0-1 1 0 0,-1 0-1 0 0,1 1 1 0 0,0-1-1 0 0,0 1 1 0 0,0-1-1 0 0,-1 1 1 0 0,1-1-10 0 0,-4 14 30 0 0,3-11-14 0 0,0 6-9 0 0,0-1-1 0 0,0 1 0 0 0,0-1 0 0 0,2 1 0 0 0,-1 0 0 0 0,1 0 1 0 0,0-1-1 0 0,0 1 0 0 0,1-1 0 0 0,2 4-6 0 0,3 27 154 0 0,-5-32-144 0 0,-1 1-1 0 0,1-1 1 0 0,0 0 0 0 0,0 0-1 0 0,1-1 1 0 0,3 6-10 0 0,-5-8 56 0 0,1-1 1 0 0,0 0-1 0 0,1 0 1 0 0,-1 0-1 0 0,0 0 1 0 0,1 0-1 0 0,0 0 1 0 0,-1 0-1 0 0,1-1 1 0 0,0 0-1 0 0,1 1 1 0 0,-1-1-1 0 0,3 1-56 0 0,-4-2 18 0 0,1 0 0 0 0,-1-1 0 0 0,1 1 0 0 0,-1-1 0 0 0,0 0 1 0 0,1 0-1 0 0,-1 0 0 0 0,1 0 0 0 0,-1 0 0 0 0,0 0 0 0 0,1-1 0 0 0,-1 1 0 0 0,0-1 0 0 0,1 0 0 0 0,-1 0 0 0 0,0 0 0 0 0,0 0 0 0 0,0 0 0 0 0,2-1-18 0 0,4-2 45 0 0,-1-1 1 0 0,0 0-1 0 0,0-1 0 0 0,4-3-45 0 0,-7 4-2 0 0,0-1-1 0 0,0 0 0 0 0,-1 1 0 0 0,1-1 1 0 0,-1 0-1 0 0,0-1 0 0 0,-1 1 0 0 0,0 0 1 0 0,1-2 2 0 0,-1 0-90 0 0,2-1 25 0 0,1-3-133 0 0,-1-1 1 0 0,0 1-1 0 0,-1-1 0 0 0,1-11 198 0 0,2-15-274 0 0,-6 68 780 0 0,-3 18-506 0 0,2-33 86 0 0,1 0 0 0 0,1 0 0 0 0,0 0 0 0 0,1 0 0 0 0,3 8-86 0 0,-3-14 44 0 0,0 1-1 0 0,1-1 0 0 0,0 0 1 0 0,0 0-1 0 0,1 0 0 0 0,0 0 1 0 0,0-1-1 0 0,4 4-43 0 0,-8-10 6 0 0,1 0-1 0 0,0 0 1 0 0,0 0-1 0 0,0-1 1 0 0,0 1-1 0 0,0 0 1 0 0,0 0 0 0 0,0-1-1 0 0,0 1 1 0 0,0 0-1 0 0,0-1 1 0 0,0 1-1 0 0,0-1 1 0 0,0 0 0 0 0,0 1-1 0 0,1-1 1 0 0,-1 0-1 0 0,0 0 1 0 0,0 0-1 0 0,0 1 1 0 0,1-1 0 0 0,-1-1-1 0 0,0 1 1 0 0,0 0-1 0 0,0 0 1 0 0,1 0-1 0 0,-1-1 1 0 0,0 1 0 0 0,0 0-1 0 0,0-1 1 0 0,0 1-1 0 0,1-1 1 0 0,-1 1-1 0 0,0-1 1 0 0,0 0 0 0 0,0 0-1 0 0,0 1 1 0 0,-1-1-1 0 0,2-1-5 0 0,8-8 93 0 0,-8 8-75 0 0,0 0-1 0 0,0 0 0 0 0,0 0 0 0 0,0 0 0 0 0,0 0 1 0 0,-1-1-1 0 0,1 1 0 0 0,0-3-17 0 0,0 0 18 0 0,7-15 62 0 0,-1-1-1 0 0,3-14-79 0 0,-7 16 11 0 0,-3 12-13 0 0,1 0 1 0 0,-1 1 0 0 0,1-1 0 0 0,1 1-1 0 0,-1-1 1 0 0,1 1 0 0 0,2-4 1 0 0,-2 4-125 0 0,-3 7 118 0 0,-1 0 1 0 0,1 0-1 0 0,0 0 1 0 0,0 0-1 0 0,0 0 1 0 0,0 1-1 0 0,0-1 1 0 0,1 0-1 0 0,-1 0 1 0 0,0 0-1 0 0,0 0 1 0 0,1 1 6 0 0,33 99-11 0 0,-31-91 33 0 0,0 0 0 0 0,0 0 0 0 0,4 6-22 0 0,-6-13 7 0 0,1-1 0 0 0,0 1 0 0 0,-1 0-1 0 0,1-1 1 0 0,0 1 0 0 0,0-1 0 0 0,1 1 0 0 0,-1-1 0 0 0,0 0-1 0 0,1 0 1 0 0,-1 0 0 0 0,1 0 0 0 0,1 0-7 0 0,-1 0 11 0 0,1 0-1 0 0,0 0 1 0 0,1 0 0 0 0,-1-1 0 0 0,0 1-1 0 0,3-1-10 0 0,-5 0 6 0 0,1-1-1 0 0,-1 0 1 0 0,1 0-1 0 0,-1 0 1 0 0,0-1-1 0 0,1 1 1 0 0,-1-1-1 0 0,1 1 1 0 0,-1-1-1 0 0,0 0 1 0 0,0 0-1 0 0,1 0 1 0 0,-1 0-6 0 0,4-2-20 0 0,0-1-1 0 0,0 1 1 0 0,0-1-1 0 0,-1-1 1 0 0,1 1-1 0 0,-1-1 1 0 0,0 0 0 0 0,0 0-1 0 0,0-1 21 0 0,9-13-1537 0 0,-1 0 0 0 0,1-4 1537 0 0,-12 19-306 0 0,10-16-909 0 0</inkml:trace>
  <inkml:trace contextRef="#ctx0" brushRef="#br0" timeOffset="310.569">963 0 8288 0 0,'0'0'381'0'0,"0"0"-6"0"0,-5 7 1579 0 0,4-4-1336 0 0,-1 0 1 0 0,1 0-1 0 0,0 0 0 0 0,-1 0 0 0 0,1 1 0 0 0,0-1 0 0 0,1 0 0 0 0,-1 1 0 0 0,1-1 0 0 0,-1 3-618 0 0,2 38 1664 0 0,0-18-1178 0 0,-1-17-378 0 0,3 116 1448 0 0,-2-105-995 0 0,-2 0 1 0 0,0 4-562 0 0,-1 19 891 0 0,3 0-566 0 0,0-20-591 0 0,-1 1-1 0 0,-3 20 267 0 0,3-42-71 0 0,0-1-1 0 0,0 1 0 0 0,0 0 0 0 0,0-1 1 0 0,0 1-1 0 0,-1-1 0 0 0,1 1 1 0 0,-1 0-1 0 0,1-1 0 0 0,-1 1 1 0 0,1-1-1 0 0,-1 1 0 0 0,0-1 0 0 0,0 0 1 0 0,0 1-1 0 0,0-1 0 0 0,0 0 1 0 0,0 1-1 0 0,0-1 0 0 0,0 0 1 0 0,-1 0-1 0 0,1 0 0 0 0,0 0 0 0 0,-1 0 1 0 0,1-1-1 0 0,-1 1 0 0 0,0 0 72 0 0,-4 2-1776 0 0</inkml:trace>
  <inkml:trace contextRef="#ctx0" brushRef="#br0" timeOffset="649.039">886 335 7832 0 0,'50'-1'1249'0'0,"-23"0"132"0"0,0 1 1 0 0,0 1-1 0 0,22 4-1381 0 0,-37-4 445 0 0,1 1-1 0 0,0-2 1 0 0,2 0-445 0 0,17 1 463 0 0,-20-1-354 0 0,-1 0-1 0 0,1-1 0 0 0,1 0-108 0 0,-5 0 271 0 0,1 0-1 0 0,-1 0 0 0 0,0 1 0 0 0,0 0 1 0 0,0 1-1 0 0,7 1-270 0 0,-13-2 141 0 0,-2 0-12 0 0,0 0-69 0 0,1 0-1 0 0,-1 0 1 0 0,0 0-1 0 0,0 0 1 0 0,1 0-1 0 0,-1 0 0 0 0,0 0 1 0 0,1 1-1 0 0,-1-1 1 0 0,0 0-1 0 0,0 0 1 0 0,1 0-1 0 0,-1 0 0 0 0,0 0 1 0 0,0 0-1 0 0,1 1 1 0 0,-1-1-1 0 0,0 0 1 0 0,0 0-1 0 0,1 0 0 0 0,-1 1 1 0 0,0-1-1 0 0,0 0 1 0 0,0 0-1 0 0,0 1 1 0 0,1-1-1 0 0,-1 0 0 0 0,0 0-59 0 0,-3 6 44 0 0,-1 0 0 0 0,1-1 0 0 0,-1 0 0 0 0,0 1 0 0 0,0-1 0 0 0,0-1 0 0 0,-1 1 0 0 0,0-1 0 0 0,0 0-44 0 0,-2 3 151 0 0,0 0 0 0 0,0 0 0 0 0,1 0 0 0 0,-3 5-151 0 0,-1 7 324 0 0,-4 6-89 0 0,13-23-221 0 0,0-1 1 0 0,-1 1-1 0 0,1 0 0 0 0,0 1 0 0 0,0-1 1 0 0,0 0-1 0 0,1 0 0 0 0,-1 0 0 0 0,0 1 1 0 0,1-1-1 0 0,-1 0 0 0 0,1 0 0 0 0,0 1 1 0 0,0-1-1 0 0,0 0 0 0 0,0 1 1 0 0,0-1-1 0 0,0 0 0 0 0,1 1-14 0 0,0 14 34 0 0,-1-16-30 0 0,0 1 0 0 0,1-1 0 0 0,-1 1 0 0 0,1-1-1 0 0,-1 1 1 0 0,1-1 0 0 0,-1 0 0 0 0,1 1 0 0 0,0-1-1 0 0,0 0 1 0 0,0 0 0 0 0,0 1 0 0 0,0-1 0 0 0,0 0-4 0 0,10 10 12 0 0,-8-10-8 0 0,0-1 6 0 0,2 1 23 0 0,0-1 0 0 0,0 1 0 0 0,-1-1 0 0 0,1 0 0 0 0,0 0 0 0 0,0 0 0 0 0,0 0-1 0 0,0-1 1 0 0,0 0 0 0 0,-1 0 0 0 0,1-1 0 0 0,0 1 0 0 0,4-3-33 0 0,0 0 47 0 0,1 0 1 0 0,-1-1-1 0 0,0 0 1 0 0,0-1-1 0 0,-1 0 0 0 0,2-2-47 0 0,-6 5 9 0 0,0-1-1 0 0,0 0 1 0 0,-1 1-1 0 0,0-2 0 0 0,1 1 1 0 0,-2 0-1 0 0,1-1 0 0 0,0 1 1 0 0,-1-1-1 0 0,0 0 1 0 0,0 1-1 0 0,0-1 0 0 0,-1 0 1 0 0,1 0-1 0 0,-1-1 1 0 0,-1 1-1 0 0,1 0 0 0 0,-1 0 1 0 0,1 0-1 0 0,-2-1 1 0 0,1 1-1 0 0,0 0 0 0 0,-1 0-8 0 0,0-2-12 0 0,-1 0 0 0 0,0 0 0 0 0,0 1 0 0 0,0-1-1 0 0,-1 1 1 0 0,0-1 0 0 0,0 1 0 0 0,-1 0-1 0 0,0 0 1 0 0,0 1 0 0 0,0-1 0 0 0,-1 1 0 0 0,1 0-1 0 0,-1 0 1 0 0,0 0 0 0 0,-1 1 0 0 0,0-1 12 0 0,-7-3 83 0 0,0 1 0 0 0,0 0 0 0 0,-10-3-83 0 0,7 3-79 0 0,14 7-3 0 0,1-1 1 0 0,-1 1-1 0 0,1-1 0 0 0,-1 1 0 0 0,0 0 0 0 0,1 0 0 0 0,-1 0 1 0 0,1 0-1 0 0,-1 0 0 0 0,1 0 0 0 0,-1 0 0 0 0,0 0 0 0 0,1 1 0 0 0,-1-1 1 0 0,1 1-1 0 0,-1-1 0 0 0,1 1 0 0 0,-1 0 82 0 0,-10 2-6804 0 0,12-3 990 0 0</inkml:trace>
  <inkml:trace contextRef="#ctx0" brushRef="#br0" timeOffset="1084.849">1569 267 13824 0 0,'0'0'314'0'0,"0"0"46"0"0,0 0 22 0 0,0 0-50 0 0,6 3-208 0 0,2 1 384 0 0,-1 0 0 0 0,0 1 0 0 0,0 0 1 0 0,-1 1-1 0 0,1-1 0 0 0,-1 1 1 0 0,5 6-509 0 0,-8-7 212 0 0,0-1 1 0 0,1 1 0 0 0,-1 0 0 0 0,-1 0 0 0 0,1 0 0 0 0,-1 0-1 0 0,0 0 1 0 0,0 1 0 0 0,0-1 0 0 0,-1 1 0 0 0,0-1-1 0 0,1 4-212 0 0,6 35 1019 0 0,-6-39-976 0 0,0 1 0 0 0,-1 0 0 0 0,0 0 0 0 0,0 0 0 0 0,0 0 0 0 0,-1 0 0 0 0,1 0 1 0 0,-1-1-1 0 0,-1 1 0 0 0,1 0 0 0 0,-1 0 0 0 0,-1 0 0 0 0,1 1-43 0 0,-1 3 277 0 0,0 2-475 0 0,-1-9-6922 0 0,3-3 239 0 0</inkml:trace>
  <inkml:trace contextRef="#ctx0" brushRef="#br0" timeOffset="1380.537">1656 165 10592 0 0,'0'0'472'0'0,"0"-7"96"0"0,0 7-456 0 0,0 0-112 0 0,0 0 0 0 0,0 0 0 0 0,0 0 624 0 0,0 0 104 0 0,3-5 16 0 0,-3 5 8 0 0,0 0-592 0 0,0 0-160 0 0,0 0 0 0 0,0 0 0 0 0,0 0-256 0 0,7 5-96 0 0,3 2-16 0 0</inkml:trace>
  <inkml:trace contextRef="#ctx0" brushRef="#br0" timeOffset="1796.314">2050 218 13792 0 0,'-8'4'674'0'0,"-13"5"-318"0"0,0 2 1 0 0,0 0-1 0 0,1 1 0 0 0,1 1 0 0 0,-8 7-356 0 0,-4 3 955 0 0,19-13-884 0 0,-1 1-1 0 0,1 0 1 0 0,1 1-1 0 0,-4 5-70 0 0,-7 8 694 0 0,21-24-664 0 0,-1 1 0 0 0,1 0 0 0 0,-1 0 0 0 0,1 1 0 0 0,0-1 0 0 0,0 0 0 0 0,-1 0 0 0 0,2 1 0 0 0,-1-1 0 0 0,0 0 0 0 0,0 1 1 0 0,1-1-1 0 0,-1 1 0 0 0,1-1 0 0 0,0 1 0 0 0,0-1 0 0 0,0 1 0 0 0,0-1 0 0 0,0 1 0 0 0,1-1 0 0 0,-1 1 0 0 0,1-1 0 0 0,-1 1 0 0 0,1-1 0 0 0,0 1 0 0 0,0-1 0 0 0,0 0 0 0 0,0 0 0 0 0,0 1 0 0 0,1-1 0 0 0,-1 0 0 0 0,1 0 0 0 0,-1 0 0 0 0,1-1 0 0 0,0 1 0 0 0,0 0 0 0 0,0 0 0 0 0,0-1 0 0 0,0 0 0 0 0,0 1 0 0 0,0-1 0 0 0,0 0 1 0 0,1 0-1 0 0,-1 0 0 0 0,0 0 0 0 0,1 0 0 0 0,-1-1 0 0 0,1 1 0 0 0,-1-1 0 0 0,1 1 0 0 0,-1-1 0 0 0,1 0 0 0 0,-1 0 0 0 0,1 0 0 0 0,-1 0 0 0 0,1-1 0 0 0,-1 1 0 0 0,1-1 0 0 0,2 0-30 0 0,2-2 14 0 0,0-1 1 0 0,-1 1-1 0 0,1-1 0 0 0,0 0 1 0 0,-1 0-1 0 0,0-1 0 0 0,0 0 1 0 0,0 0-1 0 0,2-4-14 0 0,8-10 332 0 0,-1 1 0 0 0,4-10-332 0 0,-12 18-108 0 0,8-12 136 0 0,-8 11-10 0 0,1 0 0 0 0,0 0 0 0 0,5-4-18 0 0,-11 12 0 0 0,1 0 1 0 0,0 1-1 0 0,0-1 0 0 0,0 1 0 0 0,0 0 0 0 0,0 0 0 0 0,1 0 0 0 0,-1 0 1 0 0,1 1-1 0 0,-1-1 0 0 0,1 1 0 0 0,0 0 0 0 0,-1 0 0 0 0,2 0 0 0 0,-3 1 18 0 0,0 0 0 0 0,0 0 0 0 0,0 0-1 0 0,0 0 1 0 0,0 0 0 0 0,0 0 0 0 0,0 1-1 0 0,0-1 1 0 0,0 1 0 0 0,0 0 0 0 0,-1-1-1 0 0,1 1 1 0 0,0 0 0 0 0,0 0 0 0 0,-1 0-1 0 0,1 0 1 0 0,0 1 0 0 0,-1-1 0 0 0,1 0-1 0 0,-1 1 1 0 0,2 0-18 0 0,2 5 47 0 0,1 1-1 0 0,-1-1 1 0 0,0 1 0 0 0,1 2-47 0 0,4 6-312 0 0,-6-8 344 0 0,0 0 0 0 0,0 0-1 0 0,0 0 1 0 0,-1 1 0 0 0,-1-1-1 0 0,1 1 1 0 0,-1 0-1 0 0,-1 0 1 0 0,0 0 0 0 0,0 0-1 0 0,0 6-31 0 0,1 8-191 0 0,-1-21 189 0 0,-1 0 0 0 0,0 0-1 0 0,1 0 1 0 0,-1 0 0 0 0,0 0 0 0 0,0 0-1 0 0,0 0 1 0 0,0 1 0 0 0,-1-1 0 0 0,1 0-1 0 0,-1 0 1 0 0,1 0 0 0 0,-1 0 0 0 0,0 0 2 0 0,1-1 13 0 0,0 0-1 0 0,0-1 1 0 0,-1 1 0 0 0,1 0 0 0 0,0-1 0 0 0,0 1 0 0 0,-1 0 0 0 0,1-1 0 0 0,-1 1 0 0 0,1-1-1 0 0,0 1 1 0 0,-1-1 0 0 0,1 1 0 0 0,-1-1 0 0 0,0 1 0 0 0,1-1 0 0 0,-1 1 0 0 0,1-1 0 0 0,-1 1-1 0 0,0-1 1 0 0,1 0 0 0 0,-1 0 0 0 0,0 1 0 0 0,1-1 0 0 0,-1 0 0 0 0,0 0 0 0 0,1 0 0 0 0,-1 1-1 0 0,0-1 1 0 0,1 0 0 0 0,-1 0 0 0 0,0 0 0 0 0,0 0 0 0 0,1-1 0 0 0,-1 1 0 0 0,0 0-1 0 0,1 0 1 0 0,-1 0 0 0 0,0 0 0 0 0,1-1 0 0 0,-1 1 0 0 0,0 0 0 0 0,1-1 0 0 0,-1 1 0 0 0,0-1-1 0 0,1 1 1 0 0,-1 0 0 0 0,1-1 0 0 0,-1 1 0 0 0,1-1 0 0 0,-1 0-13 0 0,-1-1 16 0 0,0 0 1 0 0,0 0-1 0 0,0 0 1 0 0,0 0-1 0 0,1-1 1 0 0,-1 1 0 0 0,1-1-1 0 0,-1 1 1 0 0,1-1-1 0 0,0 0 1 0 0,0 1-1 0 0,0-1 1 0 0,0 0-17 0 0,-3-38-294 0 0,3 37 228 0 0,1 0 0 0 0,0 0 1 0 0,0 0-1 0 0,0 0 0 0 0,0 0 0 0 0,0 0 0 0 0,1 0 0 0 0,0 0 0 0 0,0 0 0 0 0,0 0 0 0 0,0 0 66 0 0,19-46-899 0 0,-10 28 443 0 0,-7 15 435 0 0,0 0-1 0 0,1 1 0 0 0,0-1 1 0 0,1 0-1 0 0,-1 1 0 0 0,3-2 22 0 0,-5 6 2 0 0,0 0 0 0 0,0 0 1 0 0,0 0-1 0 0,0 0 0 0 0,1 0 0 0 0,-1 1 0 0 0,1-1 0 0 0,2 0-2 0 0,-4 1 0 0 0,0 1 0 0 0,0-1-1 0 0,0 1 1 0 0,1 0 0 0 0,-1 0-1 0 0,0-1 1 0 0,0 1-1 0 0,1 0 1 0 0,-1 0 0 0 0,0 0-1 0 0,0 0 1 0 0,1 0 0 0 0,-1 1-1 0 0,0-1 1 0 0,0 0-1 0 0,1 1 1 0 0,-1-1 0 0 0,0 1-1 0 0,1-1 1 0 0,3 3 113 0 0,-1 1-1 0 0,1-1 0 0 0,-1 1 0 0 0,0 0 1 0 0,0 0-1 0 0,0 0 0 0 0,0 0 0 0 0,-1 1 1 0 0,1-1-1 0 0,-1 1 0 0 0,0 0 0 0 0,0 2-112 0 0,6 10 242 0 0,-1 1 0 0 0,-1-1-1 0 0,0 3-241 0 0,-1 2 902 0 0,-1 0 0 0 0,2 20-902 0 0,0 1-298 0 0,-8-32-377 0 0,-1-11-2383 0 0,3-5-1413 0 0,2-4-1934 0 0</inkml:trace>
  <inkml:trace contextRef="#ctx0" brushRef="#br0" timeOffset="2088.364">2512 254 15664 0 0,'0'0'718'0'0,"0"0"-19"0"0,0 2-449 0 0,6 16 1485 0 0,1 0-1 0 0,1-1 0 0 0,5 11-1734 0 0,-1-3 1223 0 0,5 1-308 0 0,-11-18-624 0 0,-1-1-1 0 0,0 1 0 0 0,3 6-290 0 0,-5-6-129 0 0,-3-6-551 0 0,0-2-269 0 0,0 0-1427 0 0,0 0-5473 0 0</inkml:trace>
  <inkml:trace contextRef="#ctx0" brushRef="#br0" timeOffset="2379.52">2443 203 8752 0 0,'0'0'384'0'0,"0"0"88"0"0,4-9-376 0 0,0 3-96 0 0,-1 1 0 0 0,4-1 0 0 0,-4 2 1144 0 0,7-1 208 0 0,0-5 48 0 0,-4 5 8 0 0,-6 5-1128 0 0,0 0-280 0 0,10-10 0 0 0,2 8 0 0 0,-2 2-352 0 0,-10 0-128 0 0,10 0-32 0 0,-4 0 0 0 0</inkml:trace>
  <inkml:trace contextRef="#ctx0" brushRef="#br0" timeOffset="2670.42">2810 141 17503 0 0,'0'0'399'0'0,"0"0"60"0"0,0 0 21 0 0,0 0-59 0 0,2-1-276 0 0,13-2-129 0 0,-1-1-4 0 0,0 0 0 0 0,1 2 0 0 0,0-1 0 0 0,12 1-12 0 0,4 2 636 0 0,-13-1-353 0 0,0 1 0 0 0,0 1-1 0 0,1 1 1 0 0,14 3-283 0 0,-31-5 10 0 0,1 0 0 0 0,-1 1 0 0 0,0 0 0 0 0,0-1 0 0 0,0 1 0 0 0,0 0 0 0 0,0 0 0 0 0,0 0 1 0 0,-1 0-1 0 0,1 1 0 0 0,0-1 0 0 0,0 0 0 0 0,-1 1 0 0 0,1-1 0 0 0,-1 1 0 0 0,1-1 0 0 0,-1 1 0 0 0,0 0 0 0 0,0 0 0 0 0,1 0 0 0 0,-1-1 0 0 0,0 1 0 0 0,-1 0 0 0 0,2 1-10 0 0,-2-2 0 0 0,0 0 0 0 0,0-1 0 0 0,0 1 0 0 0,0-1 0 0 0,0 1 0 0 0,0 0 0 0 0,0-1 0 0 0,0 1 0 0 0,-1-1 0 0 0,1 1 0 0 0,0-1 0 0 0,0 1 0 0 0,0-1 0 0 0,-1 1 0 0 0,1-1 0 0 0,0 1 0 0 0,0-1 0 0 0,-1 1 0 0 0,1-1 0 0 0,0 1 0 0 0,-1-1 0 0 0,1 1 0 0 0,-1-1 0 0 0,1 0 0 0 0,-1 1 0 0 0,1-1 0 0 0,-1 1 0 0 0,1 0 0 0 0,-1-1 0 0 0,1 1 0 0 0,-1-1 0 0 0,1 1 0 0 0,-1-1 0 0 0,1 1 0 0 0,-1 0 0 0 0,1-1 0 0 0,0 1 0 0 0,0 0 0 0 0,-1 0 0 0 0,1-1 0 0 0,0 1 0 0 0,0 0 0 0 0,0 0 0 0 0,0-1 0 0 0,0 1 0 0 0,0 0 0 0 0,0 1 0 0 0,0-1 0 0 0,0 0 0 0 0,0 1 0 0 0,0-1 0 0 0,0 1 0 0 0,0-1 0 0 0,-1 0 0 0 0,1 1 0 0 0,-1-1 0 0 0,1 0 0 0 0,-1 1 0 0 0,1-1 0 0 0,-1 0 0 0 0,1 0 0 0 0,-1 1 0 0 0,0-1 0 0 0,0 0 0 0 0,0 0 0 0 0,0 0 0 0 0,0 0 0 0 0,-1 1 0 0 0,-13 14 0 0 0,-2-1 0 0 0,0 0 0 0 0,-8 4 0 0 0,-20 13 0 0 0,-1-2 0 0 0,-3-1 0 0 0,48-29 0 0 0,-4 3 0 0 0,-1 0 0 0 0,1 0 0 0 0,0 0 0 0 0,0 1 0 0 0,0 0 0 0 0,0 0 0 0 0,0 0 0 0 0,-1 3 0 0 0,-14 10 58 0 0,17-15-4 0 0,-1 1 0 0 0,1-1 0 0 0,0 1 0 0 0,0 0 0 0 0,-2 3-54 0 0,-1 0 88 0 0,5-6-96 0 0,1 0 0 0 0,0 0-1 0 0,-1 0 1 0 0,1 1 0 0 0,0-1 0 0 0,0 0-1 0 0,-1 1 1 0 0,1-1 0 0 0,0 0 0 0 0,0 1-1 0 0,-1-1 1 0 0,1 0 0 0 0,0 1 0 0 0,0-1-1 0 0,0 0 1 0 0,-1 1 0 0 0,1-1 0 0 0,0 0-1 0 0,0 1 1 0 0,0-1 0 0 0,0 1 0 0 0,0-1-1 0 0,0 0 1 0 0,0 1 0 0 0,0-1 0 0 0,0 1-1 0 0,0-1 1 0 0,0 0 0 0 0,0 1 0 0 0,0-1-1 0 0,1 1 9 0 0,-1 0-77 0 0,15 11 410 0 0,-9-10-367 0 0,1 0 0 0 0,-1 0 0 0 0,1 0 0 0 0,0-1 0 0 0,0 0 0 0 0,-1 0 0 0 0,1 0 0 0 0,0-1 0 0 0,0 0 0 0 0,2-1 34 0 0,14 2-20 0 0,-7-1 191 0 0,-1-1 0 0 0,1-1-1 0 0,0 0 1 0 0,14-4-171 0 0,-8 2 693 0 0,20-10-953 0 0,-21 7-257 0 0,22-11-3527 0 0,-18 6 1266 0 0,-4 3 538 0 0</inkml:trace>
  <inkml:trace contextRef="#ctx0" brushRef="#br0" timeOffset="3010.584">3335 294 11976 0 0,'-8'-1'285'0'0,"-1"0"1"0"0,1 1-1 0 0,-1 0 1 0 0,1 0 0 0 0,-5 2-286 0 0,4-1 275 0 0,7-2-134 0 0,0 1-1 0 0,0 0 1 0 0,0 1-1 0 0,0-1 1 0 0,0 0 0 0 0,0 1-1 0 0,0-1 1 0 0,0 1 0 0 0,0-1-1 0 0,0 1 1 0 0,0 0-1 0 0,1 0 1 0 0,-1 0 0 0 0,0 0-1 0 0,0 0 1 0 0,0 1-141 0 0,0 0 132 0 0,1-1 0 0 0,-1 0-1 0 0,1 1 1 0 0,-1-1 0 0 0,0 0 0 0 0,0 0 0 0 0,0 0 0 0 0,1 0-1 0 0,-1 0 1 0 0,0 0 0 0 0,-2 0-132 0 0,2-1 61 0 0,0 1 0 0 0,1-1 0 0 0,-1 1 0 0 0,1 0 0 0 0,-1-1 0 0 0,0 1 1 0 0,1 0-1 0 0,-1 0 0 0 0,1 0 0 0 0,0 0 0 0 0,-1 1 0 0 0,1-1 0 0 0,0 0 0 0 0,0 0 0 0 0,-1 1 0 0 0,1-1 0 0 0,0 1 0 0 0,0 0-61 0 0,-7 13 539 0 0,5-10-454 0 0,1 0 0 0 0,-1 0 0 0 0,1 1 0 0 0,0-1 0 0 0,0 0 0 0 0,1 1 0 0 0,-1-1 0 0 0,1 1 0 0 0,1-1 0 0 0,-1 1-85 0 0,-4 16 823 0 0,4-20-748 0 0,0 0 0 0 0,1 1 0 0 0,-1-1 0 0 0,1 0 0 0 0,-1 1 0 0 0,1-1 0 0 0,0 1 0 0 0,-1-1 0 0 0,2 2-75 0 0,-1-3-5 0 0,0 2-13 0 0,1-1 0 0 0,-1 0 0 0 0,0 1 0 0 0,0-1 0 0 0,0 0 0 0 0,0 1 0 0 0,0-1 0 0 0,-1 0 1 0 0,1 1-1 0 0,-1 0 18 0 0,2-2 127 0 0,0 0-122 0 0,-1-1 0 0 0,0 0 0 0 0,0 0 0 0 0,0 1 0 0 0,0-1 0 0 0,1 0 0 0 0,-1 0 0 0 0,0 1 0 0 0,0-1 0 0 0,1 0 0 0 0,-1 0 0 0 0,0 0 0 0 0,0 1 1 0 0,1-1-1 0 0,-1 0 0 0 0,0 0 0 0 0,0 0 0 0 0,1 0 0 0 0,-1 0 0 0 0,0 0 0 0 0,1 1 0 0 0,-1-1 0 0 0,0 0 0 0 0,1 0 0 0 0,-1 0 0 0 0,0 0 0 0 0,1 0 0 0 0,-1 0 0 0 0,0 0-5 0 0,4-1 12 0 0,-3 1-11 0 0,0 0 0 0 0,0 0 0 0 0,1 0 0 0 0,-1-1 0 0 0,0 1 0 0 0,0 0 0 0 0,0-1 0 0 0,0 1 0 0 0,0-1 0 0 0,0 1 0 0 0,1-1 0 0 0,-1 1 0 0 0,0-1 0 0 0,-1 0 0 0 0,1 0 0 0 0,0 1 0 0 0,0-1 0 0 0,0 0 0 0 0,0 0 0 0 0,0 0-1 0 0,0-1 7 0 0,0 1 0 0 0,0-1 0 0 0,1 1-1 0 0,-1 0 1 0 0,1-1 0 0 0,-1 1 0 0 0,1 0 0 0 0,-1 0 0 0 0,1 0 0 0 0,0 0-1 0 0,0 0 1 0 0,-1 0 0 0 0,1 1 0 0 0,0-1 0 0 0,0 1 0 0 0,0-1-7 0 0,2 0 6 0 0,-1 0 0 0 0,0 0 0 0 0,0-1 1 0 0,0 1-1 0 0,-1-1 0 0 0,1 1 0 0 0,2-3-6 0 0,8-9-33 0 0,0 0-1 0 0,4-8 34 0 0,24-23 139 0 0,-33 35-161 0 0,-7 8 13 0 0,0-1 1 0 0,1 1 0 0 0,-1-1-1 0 0,0 1 1 0 0,1-1 0 0 0,0 1-1 0 0,-1 0 1 0 0,1 0-1 0 0,0 0 1 0 0,0 0 0 0 0,-1 0-1 0 0,1 0 1 0 0,0 0 0 0 0,0 1-1 0 0,1-1 9 0 0,2 1-12 0 0,-5 1 12 0 0,0-1 0 0 0,0 1 0 0 0,0 0 0 0 0,-1 0 0 0 0,1-1 0 0 0,0 1 0 0 0,0 0 0 0 0,0 0 0 0 0,0-1 0 0 0,0 1 0 0 0,0 0 0 0 0,0 0 0 0 0,1-1 0 0 0,-1 1 0 0 0,0 0 0 0 0,0 0 0 0 0,0-1 0 0 0,1 1 0 0 0,-1 0 0 0 0,1-1 0 0 0,-1 1 0 0 0,0 0 0 0 0,1-1 0 0 0,-1 1 0 0 0,1-1 0 0 0,-1 1 0 0 0,5 9 0 0 0,-8 8 0 0 0,3-17 0 0 0,-1 0 0 0 0,1 1 0 0 0,0-1 0 0 0,-1 0 0 0 0,1 0 0 0 0,0 1 0 0 0,0-1 0 0 0,0 0 0 0 0,0 0 0 0 0,0 1 0 0 0,0-1 0 0 0,0 0 0 0 0,0 0 0 0 0,0 1 0 0 0,1-1 0 0 0,-1 0 0 0 0,0 0 0 0 0,1 1 0 0 0,0 0 0 0 0,1 0 0 0 0,-1-1 0 0 0,1 1 0 0 0,-1 0 0 0 0,1-1 0 0 0,0 0 0 0 0,-1 1 0 0 0,2 0 0 0 0,-1-1 0 0 0,1 1 0 0 0,-1-1 0 0 0,-1 1 0 0 0,1-1 0 0 0,0 1 0 0 0,0 0 0 0 0,-1 0 0 0 0,1 0 0 0 0,-1 0 0 0 0,2 2 0 0 0,23 44 0 0 0,-1-10 118 0 0,-25-32-97 0 0,-3-3 35 0 0,9-3-123 0 0,-4 0-573 0 0</inkml:trace>
  <inkml:trace contextRef="#ctx0" brushRef="#br0" timeOffset="3319.353">3615 107 15664 0 0,'0'15'1667'0'0,"1"-3"-1628"0"0,0-1 0 0 0,1 0-1 0 0,0 0 1 0 0,1-1 0 0 0,3 10-39 0 0,-2-8 214 0 0,-1-1 0 0 0,0 1 1 0 0,-1 1-1 0 0,1 5-214 0 0,-2-2 509 0 0,0-12-374 0 0,-1 0 1 0 0,1 0-1 0 0,-1-1 0 0 0,0 1 1 0 0,0 0-1 0 0,0-1 1 0 0,-1 1-1 0 0,0 0 1 0 0,1 0-1 0 0,-1-1 1 0 0,0 1-136 0 0,0-3 15 0 0,0 1 72 0 0,0 0 1 0 0,0 1 0 0 0,0-1 0 0 0,0 1 0 0 0,0-1-1 0 0,0 1 1 0 0,1 0 0 0 0,-1-1 0 0 0,1 1-1 0 0,0 0 1 0 0,0-1 0 0 0,0 1 0 0 0,0 0-1 0 0,0-1 1 0 0,0 1 0 0 0,1-1 0 0 0,-1 1 0 0 0,1 0-1 0 0,0 0-87 0 0,0-1 52 0 0,-1 0 0 0 0,1 0-1 0 0,-1 0 1 0 0,0-1 0 0 0,0 1-1 0 0,0 0 1 0 0,0 0 0 0 0,0 0-1 0 0,0 0 1 0 0,-1-1 0 0 0,1 1-1 0 0,-1 0 1 0 0,1 0-52 0 0,-1 0 16 0 0,1-1 0 0 0,-1 1 0 0 0,1-1 0 0 0,0 1 0 0 0,-1 0 0 0 0,1-1-1 0 0,0 1 1 0 0,0 0 0 0 0,0-1 0 0 0,1 1 0 0 0,-1 0 0 0 0,0-1 0 0 0,0 1 0 0 0,1-1 0 0 0,-1 1 0 0 0,1 0-16 0 0,0 0-1 0 0,0-1 0 0 0,-1 0 0 0 0,1 0 0 0 0,-1 0 0 0 0,1 0 0 0 0,-1 1 0 0 0,0-1 0 0 0,0 0 0 0 0,1 0 0 0 0,-1 1 0 0 0,0-1 0 0 0,0 0 0 0 0,0 0 0 0 0,0 1 0 0 0,-1-1 0 0 0,1 0 0 0 0,0 0 0 0 0,0 1 0 0 0,-1-1 0 0 0,1 0 0 0 0,-1 0 0 0 0,1 0 0 0 0,-1 0 0 0 0,1 1 0 0 0,-1-1 0 0 0,0 0 0 0 0,1 0 0 0 0,-1 0 0 0 0,0 0 0 0 0,0-1 0 0 0,0 1 1 0 0,-1 1-191 0 0,1-1 0 0 0,-1 0 0 0 0,0 0 0 0 0,0 0 0 0 0,0 0-1 0 0,0 0 1 0 0,0 0 0 0 0,0-1 0 0 0,0 1 0 0 0,0-1 0 0 0,0 1-1 0 0,-1-1 1 0 0,1 0 0 0 0,0 0 0 0 0,0 0 0 0 0,-2 0 191 0 0,-9-3-5025 0 0,11 3-1403 0 0</inkml:trace>
  <inkml:trace contextRef="#ctx0" brushRef="#br0" timeOffset="3639.93">3477 333 5528 0 0,'47'-12'589'0'0,"-43"11"-193"0"0,1 0-1 0 0,0 1 1 0 0,0 0 0 0 0,-1 0-1 0 0,1 0 1 0 0,0 0-396 0 0,7 1 1714 0 0,0 2 1995 0 0,-6 0-3010 0 0,17 2 498 0 0,0 1-1 0 0,-1 1 1 0 0,0 1-1 0 0,9 6-1196 0 0,-30-14 25 0 0,0 1-1 0 0,0 0 1 0 0,0 0-1 0 0,0-1 1 0 0,0 1-1 0 0,0 0 1 0 0,0 0-1 0 0,0 0 0 0 0,0 0 1 0 0,0 0-1 0 0,0 1-24 0 0,-1 0 62 0 0,1-1 1 0 0,0 0-1 0 0,0 0 0 0 0,-1 0 0 0 0,1 0 1 0 0,0 0-1 0 0,0-1 0 0 0,0 1 0 0 0,0 0 0 0 0,0 0 1 0 0,1 0-63 0 0,12 5 406 0 0,-6-2-124 0 0,-1 0-1 0 0,1 0 0 0 0,-1 0 1 0 0,0 1-1 0 0,0 0 0 0 0,1 2-281 0 0,13 4 512 0 0,-10-5-305 0 0,-11-6-194 0 0,0 0 0 0 0,1 0 0 0 0,-1 1 0 0 0,0-1 0 0 0,0 0 0 0 0,0 1 0 0 0,1-1 0 0 0,-1 0 0 0 0,0 1 0 0 0,0-1 0 0 0,0 0 0 0 0,0 1 0 0 0,0-1-1 0 0,0 0 1 0 0,0 1 0 0 0,0-1 0 0 0,1 0 0 0 0,-1 1 0 0 0,0-1 0 0 0,0 1 0 0 0,-1-1-13 0 0,2 3 37 0 0,0-1-27 0 0,-1-1-9 0 0,0-1-1 0 0,1 1 1 0 0,-1 0 0 0 0,0 0-1 0 0,1 0 1 0 0,-1-1 0 0 0,0 1-1 0 0,0 0 1 0 0,1 0 0 0 0,-1 0-1 0 0,0 0 1 0 0,0-1 0 0 0,0 1-1 0 0,0 0 1 0 0,0 0 0 0 0,-1 0-1 0 0,1 0 1 0 0,0 0 0 0 0,0-1-1 0 0,0 1 1 0 0,-1 0 0 0 0,1 0 0 0 0,0 0-1 0 0,-1-1 1 0 0,1 1 0 0 0,-1 0-1 0 0,1 0 0 0 0,-1-1 0 0 0,1 1 0 0 0,0 0 0 0 0,0 0 0 0 0,-1-1 0 0 0,1 1 0 0 0,0 0 0 0 0,0 0 0 0 0,0 0 0 0 0,0-1 0 0 0,0 1 0 0 0,0 0 0 0 0,0 0 0 0 0,0 0 0 0 0,1-1 0 0 0,-1 1 0 0 0,0 0 0 0 0,0 0 0 0 0,1 0 0 0 0,-1-1 0 0 0,0 1 0 0 0,0 0 0 0 0,0-1 0 0 0,0 1 0 0 0,1 0 0 0 0,-1-1 0 0 0,0 1 0 0 0,0 0 0 0 0,0 0 0 0 0,0-1 0 0 0,-1 1 0 0 0,1 0 0 0 0,0-1 0 0 0,0 1 0 0 0,0 0 0 0 0,-1-1 0 0 0,1 1 0 0 0,0 0 0 0 0,0-1 0 0 0,-1 1 0 0 0,1 0 0 0 0,-1-1 0 0 0,1 1 0 0 0,-1-1 0 0 0,1 1 0 0 0,-5 3 7 0 0,0 0-1 0 0,1-1 1 0 0,-2 0 0 0 0,1 0-1 0 0,0 0 1 0 0,0 0-1 0 0,-1-1 1 0 0,0 0 0 0 0,1 0-1 0 0,-1 0 1 0 0,0-1-1 0 0,-2 1-6 0 0,1-1 9 0 0,5 0-78 0 0,2-1-619 0 0,0 0-304 0 0,2-1-1287 0 0,6-1-4916 0 0</inkml:trace>
  <inkml:trace contextRef="#ctx0" brushRef="#br0" timeOffset="3640.93">4000 75 17503 0 0,'-2'0'399'0'0,"-19"2"540"0"0,17 2-304 0 0,2-1-318 0 0,-1-1-1 0 0,1 1 1 0 0,-1-1-1 0 0,0 0 1 0 0,0 1-1 0 0,-2 0-316 0 0,2-2 124 0 0,0 0 0 0 0,0 1 0 0 0,0-1 0 0 0,0 1 0 0 0,1 0-1 0 0,-1 0 1 0 0,0 0 0 0 0,1 0 0 0 0,0 0 0 0 0,-1 0 0 0 0,1 1-1 0 0,0-1 1 0 0,0 1 0 0 0,0 0 0 0 0,0-1 0 0 0,1 1 0 0 0,-1 2-124 0 0,-4 9-1192 0 0,4-5-4707 0 0,-1-3-1147 0 0</inkml:trace>
  <inkml:trace contextRef="#ctx0" brushRef="#br0" timeOffset="4122.361">4134 290 15408 0 0,'-35'11'1683'0'0,"-16"8"-1683"0"0,10-4 274 0 0,34-12-89 0 0,0 1 1 0 0,0 0-1 0 0,0 0 0 0 0,0 1 1 0 0,-1 1-186 0 0,-12 7 298 0 0,19-12-268 0 0,0 0 0 0 0,0-1 1 0 0,-1 1-1 0 0,1 0 0 0 0,0 0 0 0 0,0 0 0 0 0,0 0 0 0 0,1 0 0 0 0,-1 0 1 0 0,0 1-1 0 0,0-1 0 0 0,1 0 0 0 0,-1 0 0 0 0,0 0 0 0 0,1 1 0 0 0,-1-1 1 0 0,1 0-1 0 0,0 1 0 0 0,-1-1 0 0 0,1 0 0 0 0,0 2-30 0 0,0-1 81 0 0,-1 0 0 0 0,1-1-1 0 0,0 1 1 0 0,-1 0 0 0 0,1-1-1 0 0,-1 1 1 0 0,0 0 0 0 0,0-1-1 0 0,0 1 1 0 0,1-1 0 0 0,-1 1-1 0 0,-1-1 1 0 0,1 1 0 0 0,-1 0-81 0 0,-1 0 140 0 0,-6 6 213 0 0,9-8-340 0 0,0 0 0 0 0,-1 0 0 0 0,1 1 0 0 0,0-1 0 0 0,0 0 1 0 0,0 0-1 0 0,0 1 0 0 0,0-1 0 0 0,-1 0 0 0 0,1 1 0 0 0,0-1 0 0 0,0 0 0 0 0,0 0 0 0 0,0 1 0 0 0,0-1 0 0 0,0 0 0 0 0,0 1 0 0 0,0-1 0 0 0,0 0 1 0 0,0 0-1 0 0,0 1 0 0 0,0-1 0 0 0,0 0 0 0 0,0 1 0 0 0,0-1 0 0 0,0 0 0 0 0,1 1 0 0 0,-1-1 0 0 0,0 0 0 0 0,0 0 0 0 0,0 1 0 0 0,0-1 0 0 0,0 0 1 0 0,1 0-1 0 0,-1 1 0 0 0,0-1-13 0 0,8 5 148 0 0,1 2-12 0 0,-9-7-133 0 0,0 1 0 0 0,0-1 0 0 0,0 0 0 0 0,0 0 0 0 0,1 1 0 0 0,-1-1 0 0 0,0 0 0 0 0,0 1 0 0 0,0-1 0 0 0,0 0 0 0 0,0 0-1 0 0,0 1 1 0 0,-1-1 0 0 0,1 0 0 0 0,0 0 0 0 0,0 1 0 0 0,0-1 0 0 0,0 0 0 0 0,0 0 0 0 0,0 1 0 0 0,0-1 0 0 0,0 0-1 0 0,-1 0 1 0 0,1 1 0 0 0,0-1 0 0 0,0 0 0 0 0,0 0 0 0 0,0 0 0 0 0,-1 1 0 0 0,1-1 0 0 0,0 0 0 0 0,0 0 0 0 0,-1 0 0 0 0,1 0-1 0 0,0 0 1 0 0,0 1 0 0 0,-1-1 0 0 0,1 0 0 0 0,0 0 0 0 0,0 0-3 0 0,-1 1 42 0 0,4 0 0 0 0,-2-1-24 0 0,18 6 65 0 0,-18-6-77 0 0,-1 0-1 0 0,1 0 1 0 0,-1 0-1 0 0,1 0 0 0 0,-1 0 1 0 0,0 0-1 0 0,1 0 1 0 0,-1 0-1 0 0,1 1 0 0 0,-1-1 1 0 0,0 0-1 0 0,1 0 1 0 0,-1 1-1 0 0,0-1 0 0 0,1 0 1 0 0,-1 0-1 0 0,0 1 1 0 0,1-1-1 0 0,-1 0 0 0 0,0 1 1 0 0,0-1-1 0 0,1 0 1 0 0,-1 1-1 0 0,0-1 0 0 0,0 0 1 0 0,1 1-1 0 0,-1-1 1 0 0,0 1-1 0 0,0-1 0 0 0,0 0 1 0 0,0 1-1 0 0,0-1 1 0 0,0 1-1 0 0,0-1 1 0 0,0 0-1 0 0,0 1 0 0 0,0 0-5 0 0,0 0 66 0 0,2-2-162 0 0,38-5-250 0 0,-17 2 193 0 0,-12 2 151 0 0,0-2-1 0 0,-1 1 1 0 0,1-1 0 0 0,-1-1-1 0 0,0 0 1 0 0,0 0-1 0 0,-1-1 1 0 0,1 0 0 0 0,-1-1-1 0 0,0 0 1 0 0,-1 0 0 0 0,0-1-1 0 0,0 0 3 0 0,16-22 15 0 0,-16 19-123 0 0,1 0 1 0 0,0 1 0 0 0,0 0 0 0 0,1 1-1 0 0,0 0 1 0 0,1 0 107 0 0,-10 9 4 0 0,-1-1 1 0 0,1 0-1 0 0,0 1 0 0 0,-1-1 1 0 0,1 1-1 0 0,0 0 0 0 0,0-1 0 0 0,0 1 1 0 0,-1 0-1 0 0,1-1 0 0 0,0 1 1 0 0,0 0-1 0 0,0 0 0 0 0,0 0 1 0 0,0 0-1 0 0,0-1 0 0 0,-1 1 0 0 0,1 1 1 0 0,0-1-1 0 0,0 0 0 0 0,0 0 1 0 0,0 0-1 0 0,0 0 0 0 0,0 1 1 0 0,-1-1-1 0 0,1 0 0 0 0,0 1 0 0 0,0-1 1 0 0,0 0-1 0 0,-1 1 0 0 0,1-1 1 0 0,0 1-1 0 0,0 0 0 0 0,-1-1 1 0 0,1 1-1 0 0,-1-1 0 0 0,1 1 1 0 0,0 0-1 0 0,-1 0 0 0 0,1-1 0 0 0,-1 1 1 0 0,0 0-5 0 0,3 5 49 0 0,0 0-1 0 0,0 0 1 0 0,-1 0 0 0 0,0 0 0 0 0,1 5-49 0 0,0 0-260 0 0,5 18 361 0 0,-2 0-1 0 0,2 26-100 0 0,0-2-102 0 0,-7-48 990 0 0,-1-12-601 0 0,2-18-225 0 0,1 14-10 0 0,-1 5-30 0 0,0-1 0 0 0,1 1 0 0 0,-1-1 0 0 0,1 1 0 0 0,0 0 0 0 0,0 0 0 0 0,4-5-22 0 0,-2 5-33 0 0,0 0 1 0 0,1-1-1 0 0,-1 2 0 0 0,1-1 1 0 0,0 1-1 0 0,2-1 33 0 0,-5 3-18 0 0,1 1-1 0 0,-1 0 0 0 0,1 0 1 0 0,-1 0-1 0 0,1 1 1 0 0,0-1-1 0 0,0 1 0 0 0,0 0 1 0 0,0 0-1 0 0,0 0 1 0 0,0 0-1 0 0,0 1 0 0 0,2-1 19 0 0,21 7-480 0 0,-18-3 347 0 0,-3 3 66 0 0,1-1 1 0 0,-1 1-1 0 0,0 1 0 0 0,0-1 1 0 0,0 1-1 0 0,2 4 67 0 0,3 3-1355 0 0,-1 0-5748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0:41.79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1537 4614 6912 0 0,'-3'-13'528'0'0,"3"10"-342"0"0,1 3-111 0 0,-1-1-1 0 0,0 1 1 0 0,1 0-1 0 0,-1-1 1 0 0,0 1-1 0 0,1-1 0 0 0,-1 1 1 0 0,0 0-1 0 0,1-1 1 0 0,-1 1-1 0 0,0-1 1 0 0,0 1-1 0 0,0-1 0 0 0,1 1 1 0 0,-1-1-1 0 0,0 1 1 0 0,0-1-1 0 0,0 0 1 0 0,0 1-1 0 0,0-1 0 0 0,0 1 1 0 0,0-1-1 0 0,0 1 1 0 0,0-1-1 0 0,0 1 1 0 0,0-1-1 0 0,-1 1 0 0 0,1-1 1 0 0,0 1-1 0 0,0-1 1 0 0,0 1-1 0 0,-1-1 1 0 0,1 1-75 0 0,0-1 501 0 0,0-3 984 0 0,0 3-1090 0 0,-1 0 1 0 0,1 0-1 0 0,0 0 0 0 0,0 0 1 0 0,0 0-1 0 0,0 0 1 0 0,1 0-1 0 0,-1 0 0 0 0,0 0 1 0 0,0 0-1 0 0,1 0 1 0 0,-1 0-1 0 0,0 0 0 0 0,1 0 1 0 0,-1 0-1 0 0,1 0 1 0 0,-1 1-1 0 0,1-1 0 0 0,0 0 1 0 0,0 0-396 0 0,-1 0 654 0 0,0 1 2 0 0,0 0-40 0 0,0 0-166 0 0,0 0-70 0 0,6 3 363 0 0,-5-3-699 0 0,-1 0 0 0 0,1 1 0 0 0,0-1 0 0 0,-1 0 1 0 0,1 0-1 0 0,-1 0 0 0 0,1 0 0 0 0,-1 1 0 0 0,1-1 0 0 0,-1 0 0 0 0,1 0 1 0 0,-1 1-1 0 0,1-1 0 0 0,-1 0 0 0 0,1 1 0 0 0,-1-1 0 0 0,1 1 1 0 0,-1-1-1 0 0,0 1 0 0 0,1-1 0 0 0,-1 0 0 0 0,0 1-44 0 0,3 14 952 0 0,-3-14-943 0 0,1 1 0 0 0,-1-1 0 0 0,0 0 0 0 0,0 0-1 0 0,1 1 1 0 0,-1-1 0 0 0,0 0 0 0 0,0 1 0 0 0,0-1 0 0 0,0 0-1 0 0,-1 1 1 0 0,1-1 0 0 0,0 0 0 0 0,0 1 0 0 0,-1-1 0 0 0,1 0 0 0 0,-1 0-1 0 0,1 1 1 0 0,-1-1-9 0 0,0 2 23 0 0,0-1 0 0 0,1 1 0 0 0,-1 0 0 0 0,1-1 1 0 0,0 1-1 0 0,0-1 0 0 0,0 1 0 0 0,0-1 0 0 0,0 1 0 0 0,1 0 0 0 0,-1-1 0 0 0,1 1 0 0 0,0-1 0 0 0,-1 1 0 0 0,1-1 0 0 0,0 0 0 0 0,0 1 0 0 0,1 0-23 0 0,5 21 153 0 0,-6-19-153 0 0,-1 1 0 0 0,0-1 0 0 0,0 0 0 0 0,-2 6 0 0 0,0 13 0 0 0,2-11-3 0 0,-1-11-3 0 0,1 0 1 0 0,0 1-1 0 0,0-1 0 0 0,0 0 1 0 0,0 0-1 0 0,0 0 1 0 0,0 0-1 0 0,0 0 1 0 0,1 0-1 0 0,-1 0 0 0 0,1 0 1 0 0,0 0-1 0 0,0 2 6 0 0,0-3-101 0 0,0 1 0 0 0,0-1-1 0 0,0 0 1 0 0,0 1 0 0 0,0-1-1 0 0,0 0 1 0 0,1 1 0 0 0,-1-1-1 0 0,0 0 1 0 0,1 0 0 0 0,-1 0-1 0 0,0 0 1 0 0,1 0 0 0 0,0 0-1 0 0,-1-1 1 0 0,1 1 0 0 0,0 0 101 0 0,0-1-993 0 0,0 1 0 0 0,1-1 0 0 0,-1 0 0 0 0,0 1 0 0 0,1-1 0 0 0,-1 0 0 0 0,0-1 0 0 0,1 1 993 0 0,10-2-7081 0 0</inkml:trace>
  <inkml:trace contextRef="#ctx0" brushRef="#br0" timeOffset="347.713">1728 4337 15664 0 0,'-37'-8'1770'0'0,"35"8"-1389"0"0,-6 1 2341 0 0,14 2 93 0 0,1 2-6669 0 0,-3-2-3308 0 0</inkml:trace>
  <inkml:trace contextRef="#ctx0" brushRef="#br0" timeOffset="1359.595">1527 3072 3680 0 0,'0'0'167'0'0,"-7"-3"26"0"0,8-2 3786 0 0,-1 5-3886 0 0,0 0 0 0 0,0 0 0 0 0,0 0 0 0 0,0 0 0 0 0,0 0 0 0 0,0 0 0 0 0,0 0 0 0 0,0 0 0 0 0,1 0 0 0 0,-1-1 0 0 0,0 1 0 0 0,0 0-1 0 0,0 0 1 0 0,0 0 0 0 0,0 0 0 0 0,0 0 0 0 0,0 0 0 0 0,0 0 0 0 0,0 0 0 0 0,0 0 0 0 0,0-1 0 0 0,0 1 0 0 0,0 0 0 0 0,0 0 0 0 0,0 0 0 0 0,0 0 0 0 0,0 0-1 0 0,0 0 1 0 0,0 0 0 0 0,0 0 0 0 0,0-1 0 0 0,0 1 0 0 0,0 0 0 0 0,0 0 0 0 0,0 0 0 0 0,0 0 0 0 0,0 0 0 0 0,0 0 0 0 0,0 0 0 0 0,0 0 0 0 0,0 0 0 0 0,0-1-1 0 0,-1 1 1 0 0,1 0 0 0 0,0 0 0 0 0,0 0 0 0 0,0 0 0 0 0,0 0 0 0 0,0 0 0 0 0,0 0 0 0 0,0 0 0 0 0,0 0 0 0 0,0 0 0 0 0,0 0 0 0 0,-1 0 0 0 0,1 0 0 0 0,0 0-1 0 0,0 0 1 0 0,0 0 0 0 0,0 0 0 0 0,0 0 0 0 0,0 0 0 0 0,0 0 0 0 0,0 0 0 0 0,-1 0 0 0 0,1 0-93 0 0,2-1 5370 0 0,4 2-3441 0 0,4 11-1943 0 0,-8-8 29 0 0,0 0 0 0 0,-1 0 0 0 0,1 1 1 0 0,-1-1-1 0 0,0 0 0 0 0,0 1 0 0 0,0-1 0 0 0,0 0 0 0 0,-1 1 0 0 0,0-1 1 0 0,0 1-16 0 0,0 13 685 0 0,-2 0 0 0 0,0 4-685 0 0,-3 23 198 0 0,4-16-354 0 0,-1 1 0 0 0,-3 5 156 0 0,1-7 123 0 0,1 1 0 0 0,1 6-123 0 0,1-25 72 0 0,0 0 0 0 0,-1 0 0 0 0,0 0 0 0 0,0 0-1 0 0,-1 0 1 0 0,-1 0-72 0 0,-1 7-19 0 0,1-12 19 0 0,1-4-13 0 0,2-2 4 0 0,0 0-1 0 0,0 0 1 0 0,0 0 0 0 0,0-1 0 0 0,1 1 0 0 0,-1 0-1 0 0,0-1 1 0 0,1 1 0 0 0,-1-1 0 0 0,0 1-1 0 0,1-1 1 0 0,0 1 0 0 0,-1-1 9 0 0,1-2-34 0 0,0 0 0 0 0,1 0 0 0 0,-1 0 0 0 0,1 0-1 0 0,0 0 1 0 0,-1 1 0 0 0,2-1 0 0 0,-1 0 0 0 0,0 0 0 0 0,1 1 0 0 0,1-3 34 0 0,6-17-269 0 0,-5 8 159 0 0,0 0-1 0 0,2 0 1 0 0,0 1-1 0 0,0 0 1 0 0,2 0-1 0 0,0 1 1 0 0,0 0-1 0 0,1 0 1 0 0,0 0 0 0 0,1 2-1 0 0,1-1 1 0 0,1 1 110 0 0,-7 6-48 0 0,0 2 1 0 0,1-1-1 0 0,0 1 1 0 0,0-1 0 0 0,0 2-1 0 0,0-1 1 0 0,0 1-1 0 0,1 0 1 0 0,-1 0 0 0 0,5 0 47 0 0,-2 0-14 0 0,1 0 0 0 0,-1 1 0 0 0,1 0 0 0 0,-1 1 0 0 0,1 0 0 0 0,0 1 0 0 0,0 0 14 0 0,-7-1 26 0 0,0 1 1 0 0,1-1-1 0 0,-1 1 1 0 0,0 0-1 0 0,0 0 1 0 0,0 0-1 0 0,0 0 0 0 0,0 0 1 0 0,-1 1-1 0 0,1-1 1 0 0,0 1-1 0 0,-1 0 1 0 0,1 0-1 0 0,0 0-26 0 0,-3-1 15 0 0,0-1 0 0 0,1 1 0 0 0,-1 0 0 0 0,0 0 0 0 0,0 0 1 0 0,1-1-1 0 0,-1 1 0 0 0,0 0 0 0 0,0 0 0 0 0,0 0 0 0 0,0-1 0 0 0,0 1 0 0 0,0 0 0 0 0,0 0 0 0 0,-1 0 0 0 0,1-1 0 0 0,0 1 0 0 0,0 0 0 0 0,-1 0 0 0 0,1-1 0 0 0,0 1 0 0 0,-1 0 0 0 0,1-1 0 0 0,-1 1 0 0 0,1 0 0 0 0,-1 0-15 0 0,-15 20 580 0 0,12-16-431 0 0,-25 40 563 0 0,26-42-691 0 0,0 0 0 0 0,0 0 0 0 0,-1 0 0 0 0,1 0 0 0 0,-1-1 0 0 0,0 1 0 0 0,1-1 0 0 0,-1 0 0 0 0,0 0 0 0 0,0-1 0 0 0,-1 1-21 0 0,-22 12 108 0 0,9-3-24 0 0,13-5-12 0 0,8-1 7 0 0,6 11-2 0 0,-6-14-72 0 0,1 1 0 0 0,0-1-1 0 0,0 0 1 0 0,0 0 0 0 0,0 0 0 0 0,1 0 0 0 0,-1-1-1 0 0,0 0 1 0 0,1 0 0 0 0,-1 0 0 0 0,1 0-5 0 0,-2 0 0 0 0,69 9-94 0 0,-17-2-86 0 0,-32-3-368 0 0,1 0-1489 0 0,-7-3-2878 0 0,5-2-1966 0 0</inkml:trace>
  <inkml:trace contextRef="#ctx0" brushRef="#br0" timeOffset="2817.735">1705 474 12208 0 0,'-5'1'1105'0'0,"-28"8"-497"0"0,32-9-562 0 0,1 1 1 0 0,-1 0-1 0 0,1 0 1 0 0,-1-1-1 0 0,1 1 0 0 0,0 0 1 0 0,-1 0-1 0 0,1-1 1 0 0,0 1-1 0 0,0 0 0 0 0,0 0 1 0 0,0 0-1 0 0,0 0 1 0 0,0-1-1 0 0,0 1 0 0 0,0 0 1 0 0,0 0-1 0 0,0 0 1 0 0,0 0-1 0 0,0-1 0 0 0,0 1 1 0 0,1 0-1 0 0,-1 0-46 0 0,1 16 1070 0 0,-6 7 683 0 0,5-20-1621 0 0,-1 0 0 0 0,1 0 0 0 0,-1 0 1 0 0,0 0-1 0 0,0 0 0 0 0,-1 0 0 0 0,1-1 0 0 0,-1 1 1 0 0,0 0-1 0 0,-1 2-132 0 0,-7 5 85 0 0,8-10-58 0 0,0 0 0 0 0,1 1-1 0 0,0-1 1 0 0,-1 1 0 0 0,1-1 0 0 0,0 1 0 0 0,0-1 0 0 0,-1 1 0 0 0,1 0 0 0 0,1 0 0 0 0,-1 0 0 0 0,0-1 0 0 0,0 1 0 0 0,1 0 0 0 0,-1 0 0 0 0,1 0 0 0 0,-1 0 0 0 0,1 0 0 0 0,0 0 0 0 0,0 0 0 0 0,0 0 0 0 0,0 0 0 0 0,0 0 0 0 0,1 1-27 0 0,0 11 381 0 0,0 1 0 0 0,0-1 0 0 0,-2 1 1 0 0,0 0-382 0 0,1 1 241 0 0,-1-1 1 0 0,2 1-1 0 0,1 11-241 0 0,5 62 293 0 0,-1-65-254 0 0,-5-22-33 0 0,0 1 1 0 0,0 0 0 0 0,0-1-1 0 0,-1 1 1 0 0,1 0 0 0 0,-1 0 0 0 0,0-1-1 0 0,0 1 1 0 0,0 0 0 0 0,0 0-1 0 0,0-1 1 0 0,0 1 0 0 0,-1 0-1 0 0,0 0-6 0 0,-4 30-94 0 0,4-31-456 0 0,1-2-175 0 0,0 0-834 0 0,0 0-3348 0 0,0 0-1437 0 0</inkml:trace>
  <inkml:trace contextRef="#ctx0" brushRef="#br0" timeOffset="3009.229">1675 579 13072 0 0,'1'-5'122'0'0,"4"-10"218"0"0,-5 14-307 0 0,0 1 1 0 0,0-1 0 0 0,0 1 0 0 0,0-1 0 0 0,0 0 0 0 0,0 1 0 0 0,0-1 0 0 0,0 1 0 0 0,0-1-1 0 0,0 1 1 0 0,0-1 0 0 0,0 1 0 0 0,0-1 0 0 0,-1 1 0 0 0,1-1 0 0 0,0 1 0 0 0,0-1 0 0 0,0 1 0 0 0,-1-1-1 0 0,1 1 1 0 0,0 0 0 0 0,-1-1 0 0 0,1 1 0 0 0,0-1 0 0 0,-1 1-34 0 0,-14-11 123 0 0,14 11-116 0 0,1-1 0 0 0,0 1 1 0 0,0 0-1 0 0,0 0 0 0 0,0 0 1 0 0,0-1-1 0 0,0 1 0 0 0,-1 0 1 0 0,1 0-1 0 0,0 0 1 0 0,0-1-1 0 0,0 1 0 0 0,0 0 1 0 0,0 0-1 0 0,0 0 0 0 0,0-1 1 0 0,0 1-1 0 0,0 0 0 0 0,0 0 1 0 0,0-1-1 0 0,0 1 0 0 0,0 0 1 0 0,0 0-1 0 0,0 0 1 0 0,0-1-1 0 0,0 1 0 0 0,1 0 1 0 0,-1 0-1 0 0,0 0 0 0 0,0-1 1 0 0,0 1-1 0 0,0 0 0 0 0,0 0 1 0 0,0 0-1 0 0,1 0 1 0 0,-1-1-1 0 0,0 1 0 0 0,0 0 1 0 0,0 0-1 0 0,0 0 0 0 0,1 0 1 0 0,-1 0-1 0 0,0 0 0 0 0,0-1 1 0 0,0 1-1 0 0,1 0 0 0 0,-1 0 1 0 0,0 0-1 0 0,0 0 1 0 0,1 0-1 0 0,-1 0 0 0 0,0 0 1 0 0,0 0-1 0 0,0 0 0 0 0,1 0 1 0 0,-1 0-8 0 0,0 0 40 0 0,8-2 261 0 0,-1 1 1 0 0,1 0 0 0 0,-1 0-1 0 0,1 1 1 0 0,-1 0-1 0 0,1 0 1 0 0,0 1 0 0 0,-1-1-1 0 0,1 2 1 0 0,-1-1 0 0 0,0 1-1 0 0,7 3-301 0 0,-7-2 314 0 0,1 0 0 0 0,-1 1 0 0 0,0 0 0 0 0,-1 1 0 0 0,1 0 0 0 0,-1 0 0 0 0,1 0 0 0 0,-2 1 0 0 0,1-1 0 0 0,0 1 0 0 0,-1 1 0 0 0,1 1-314 0 0,2 4 568 0 0,2 0-254 0 0,-1 1 0 0 0,6 13-314 0 0,-13-23 4 0 0,0 0 0 0 0,0 1-1 0 0,-1-1 1 0 0,0 1 0 0 0,0-1 0 0 0,0 1-1 0 0,0-1 1 0 0,0 1 0 0 0,-1 0-1 0 0,1 0 1 0 0,-1-1 0 0 0,0 1 0 0 0,0 0-1 0 0,-1 2-3 0 0,0-4 79 0 0,1-1-1 0 0,-1 1 0 0 0,1-1 0 0 0,-1 1 0 0 0,0 0 1 0 0,0-1-1 0 0,0 0 0 0 0,0 1 0 0 0,0-1 1 0 0,0 1-1 0 0,0-1 0 0 0,0 0 0 0 0,0 0 1 0 0,-1 0-1 0 0,1 0 0 0 0,0 0 0 0 0,-1 0 1 0 0,1 0-1 0 0,-2 0-78 0 0,-3 2 144 0 0,-1 0 1 0 0,1-1 0 0 0,-1 0 0 0 0,-2 1-145 0 0,-9 2-90 0 0,10-2 81 0 0,-1-1 0 0 0,0 0 1 0 0,1 0-1 0 0,-1-1 0 0 0,0 0 0 0 0,0 0 0 0 0,0-1 0 0 0,0-1 0 0 0,-5 0 9 0 0,-51-2-3108 0 0,38-1-5007 0 0</inkml:trace>
  <inkml:trace contextRef="#ctx0" brushRef="#br0" timeOffset="-19540.335">1 968 3680 0 0,'0'0'284'0'0,"0"0"-101"0"0,0 0 267 0 0,0 0 132 0 0,0 0 24 0 0,0 0 15 0 0,0 0 30 0 0,0 0 12 0 0,0 0 1 0 0,0 0-548 0 0,0-2 8483 0 0,0 2-8139 0 0,0 0-4 0 0,11 0 928 0 0,26-7 42 0 0,9-2-796 0 0,-9 5-612 0 0,23-1-20 0 0,182-9 373 0 0,-128 5-156 0 0,-45 7 64 0 0,0 2-279 0 0,-6 1 67 0 0,5 4-10 0 0,-32-1 2 0 0,-1-4 794 0 0,-2 0-3350 0 0,-33 0-5050 0 0</inkml:trace>
  <inkml:trace contextRef="#ctx0" brushRef="#br0" timeOffset="2281.809">1270 693 12152 0 0,'4'-13'353'0'0,"-3"8"-161"0"0,0 0-1 0 0,1 1 1 0 0,0-1 0 0 0,-1 1 0 0 0,2-2-192 0 0,-3 6 5 0 0,1 0 0 0 0,-1-1 0 0 0,0 1 0 0 0,0 0 0 0 0,0 0 0 0 0,0-1 0 0 0,0 1 0 0 0,1 0 0 0 0,-1 0 0 0 0,0-1 0 0 0,0 1 0 0 0,0 0 0 0 0,0 0 0 0 0,0-1 0 0 0,0 1 0 0 0,0 0 0 0 0,0 0 0 0 0,0-1 0 0 0,0 1 0 0 0,0 0 0 0 0,0-1 0 0 0,0 1 0 0 0,0 0 0 0 0,0 0 0 0 0,0-1 0 0 0,0 1 0 0 0,0 0 0 0 0,-1 0 0 0 0,1-1 0 0 0,0 1 0 0 0,0 0 0 0 0,0 0 0 0 0,0-1 0 0 0,0 1 0 0 0,-1 0 0 0 0,1 0 0 0 0,0 0 0 0 0,0-1 0 0 0,0 1 0 0 0,-1 0 0 0 0,1 0 0 0 0,0 0 0 0 0,0 0-5 0 0,-2-2 193 0 0,2 2-184 0 0,0 0 1 0 0,0 0-1 0 0,0 0 1 0 0,0 0-1 0 0,0 0 1 0 0,0 0 0 0 0,0 0-1 0 0,1 0 1 0 0,-1 0-1 0 0,0 0 1 0 0,0 0-1 0 0,0 0 1 0 0,0 0 0 0 0,0 0-1 0 0,0 0 1 0 0,0 0-1 0 0,0 0 1 0 0,1 0 0 0 0,-1 0-1 0 0,0 0 1 0 0,0 0-1 0 0,0 0 1 0 0,0 0-1 0 0,0 0 1 0 0,0-1 0 0 0,0 1-1 0 0,0 0 1 0 0,0 0-1 0 0,0 0 1 0 0,0 0-1 0 0,1 0 1 0 0,-1 0 0 0 0,0 0-1 0 0,0 0 1 0 0,0 0-1 0 0,0 0 1 0 0,0-1-1 0 0,0 1 1 0 0,0 0 0 0 0,0 0-1 0 0,0 0 1 0 0,0 0-1 0 0,0 0 1 0 0,0 0-1 0 0,0 0 1 0 0,0 0 0 0 0,0-1-1 0 0,0 1 1 0 0,0 0-1 0 0,0 0 1 0 0,0 0 0 0 0,0 0-1 0 0,0 0 1 0 0,0 0-1 0 0,0 0 1 0 0,0 0-1 0 0,0-1 1 0 0,0 1 0 0 0,0 0-1 0 0,-1 0 1 0 0,1 0-1 0 0,0 0 1 0 0,0 0-1 0 0,0 0 1 0 0,0 0 0 0 0,0 0-1 0 0,0 0 1 0 0,0 0-10 0 0,2 0 2756 0 0,3 13-2149 0 0,5 16 1160 0 0,-10-28-1686 0 0,0 0 0 0 0,0 0-1 0 0,0 1 1 0 0,1-1 0 0 0,-1 0 0 0 0,-1 1-1 0 0,1-1 1 0 0,0 0 0 0 0,0 0 0 0 0,0 1-1 0 0,-1-1 1 0 0,1 0 0 0 0,-1 0 0 0 0,1 0-1 0 0,-1 1 1 0 0,1-1 0 0 0,-1 0-1 0 0,0 0 1 0 0,1 0 0 0 0,-1 0 0 0 0,-1 1-81 0 0,-3 2 169 0 0,5-3-148 0 0,-1-1 0 0 0,1 0 0 0 0,-1 1 0 0 0,1-1 0 0 0,-1 1 1 0 0,1-1-1 0 0,0 0 0 0 0,-1 1 0 0 0,1-1 0 0 0,0 1 0 0 0,-1-1 0 0 0,1 1 0 0 0,0-1 0 0 0,-1 1 0 0 0,1-1 0 0 0,0 1 0 0 0,0 0 0 0 0,0-1 0 0 0,-1 1 0 0 0,1-1 0 0 0,0 1 0 0 0,0-1 0 0 0,0 1 0 0 0,0 0 0 0 0,0-1 0 0 0,0 1 0 0 0,0-1 0 0 0,0 1 0 0 0,1 0 0 0 0,-1-1 0 0 0,0 1 0 0 0,0-1 0 0 0,0 1 0 0 0,1-1 0 0 0,-1 1 0 0 0,0-1 0 0 0,0 1 0 0 0,1-1 0 0 0,-1 1 0 0 0,1 0-21 0 0,-1 0 30 0 0,0 0 0 0 0,0 1 1 0 0,1-1-1 0 0,-1 0 0 0 0,0 1 0 0 0,0-1 0 0 0,0 1 0 0 0,-1-1 0 0 0,1 0 0 0 0,0 1 0 0 0,0-1 0 0 0,-1 0 0 0 0,1 1 0 0 0,-1-1 1 0 0,1 0-1 0 0,-1 0 0 0 0,0 0 0 0 0,1 1 0 0 0,-1-1 0 0 0,0 0 0 0 0,0 0 0 0 0,0 0-30 0 0,-1 1 34 0 0,1 0 0 0 0,0 0 0 0 0,0 0 0 0 0,0-1 0 0 0,0 1 0 0 0,0 0-1 0 0,0 1 1 0 0,1-1 0 0 0,-1 0 0 0 0,1 0 0 0 0,-1 0 0 0 0,1 0 0 0 0,0 3-34 0 0,8 33 37 0 0,-6-33-39 0 0,0 2-1 0 0,-1-1 1 0 0,0 0 0 0 0,0 0-1 0 0,0 0 1 0 0,-1 0 0 0 0,0 1 0 0 0,0 1 2 0 0,0-4-10 0 0,0-1 1 0 0,0 1-1 0 0,0-1 1 0 0,1 1-1 0 0,-1-1 0 0 0,1 1 1 0 0,0-1 9 0 0,-1-1-12 0 0,1-1 0 0 0,-1 1 1 0 0,1-1-1 0 0,-1 1 0 0 0,0-1 0 0 0,1 1 0 0 0,-1 0 1 0 0,0-1-1 0 0,0 1 0 0 0,0-1 0 0 0,0 1 0 0 0,-1 0 1 0 0,1-1-1 0 0,0 1 0 0 0,-1-1 0 0 0,1 1 0 0 0,-1-1 1 0 0,1 1-1 0 0,-1-1 0 0 0,0 1 0 0 0,1-1 0 0 0,-1 1 1 0 0,0-1-1 0 0,0 0 0 0 0,0 0 0 0 0,-1 1 12 0 0,2-2-8 0 0,0 0-1 0 0,0 0 1 0 0,0 1-1 0 0,0-1 1 0 0,-1 0 0 0 0,1 0-1 0 0,0 0 1 0 0,0 0-1 0 0,0 0 1 0 0,0 0-1 0 0,0 0 1 0 0,0 0-1 0 0,0 0 1 0 0,0 0-1 0 0,0 0 1 0 0,0 0-1 0 0,0 0 1 0 0,0 0 0 0 0,0 0-1 0 0,0 1 1 0 0,0-1-1 0 0,0 0 1 0 0,0 0-1 0 0,0 0 1 0 0,0 0-1 0 0,0 0 1 0 0,0 0-1 0 0,0 0 1 0 0,0 0-1 0 0,0 0 1 0 0,0 0 0 0 0,0 1-1 0 0,0-1 1 0 0,0 0-1 0 0,0 0 1 0 0,0 0-1 0 0,0 0 1 0 0,0 0-1 0 0,0 0 1 0 0,0 0-1 0 0,0 0 1 0 0,0 0-1 0 0,0 0 1 0 0,0 0 0 0 0,0 0-1 0 0,0 1 1 0 0,0-1-1 0 0,0 0 1 0 0,0 0-1 0 0,0 0 1 0 0,1 0-1 0 0,-1 0 1 0 0,0 0-1 0 0,0 0 1 0 0,0 0 8 0 0,1 1-87 0 0,0 0 0 0 0,-1 0-1 0 0,1 0 1 0 0,0 0 0 0 0,0 0 0 0 0,-1 0 0 0 0,1 0-1 0 0,-1 0 1 0 0,1 0 0 0 0,-1 0 0 0 0,1 0-1 0 0,-1 0 1 0 0,1 1 0 0 0,-1-1 0 0 0,0 0 0 0 0,0 0-1 0 0,0 0 1 0 0,0 1 0 0 0,0-1 0 0 0,0 0 0 0 0,0 0-1 0 0,0 1 88 0 0,0-1-114 0 0,0-1 0 0 0,1 1 1 0 0,-1 0-1 0 0,1-1 0 0 0,-1 1 0 0 0,1-1 0 0 0,-1 1 0 0 0,1-1 0 0 0,-1 1 0 0 0,1-1 0 0 0,-1 0 0 0 0,1 1 0 0 0,0-1 0 0 0,-1 0 0 0 0,1 1 114 0 0,0-1-223 0 0,6 6-772 0 0,-5-4 645 0 0,0-1-1 0 0,-1 1 0 0 0,1-1 0 0 0,0 0 1 0 0,0 0-1 0 0,0 0 0 0 0,0 0 0 0 0,0 0 1 0 0,1 0 350 0 0,25 2-3100 0 0,-27-3 3124 0 0,0 0 84 0 0,-1 0 216 0 0,12 0 261 0 0,-8 0 780 0 0,-7 0 3399 0 0,-35 0-2665 0 0,7 6-210 0 0,19-6-1731 0 0,1 1 0 0 0,0-2 0 0 0,-1 0-1 0 0,1 0 1 0 0,-7-2-158 0 0,-9 2 0 0 0,11 0-51 0 0,13-2 15 0 0,2 1 6 0 0,-10-4-71 0 0,10 6-26 0 0,0 0 0 0 0,-1-1 0 0 0,1 1 1 0 0,0 0-1 0 0,0-1 0 0 0,0 0 1 0 0,0 1-1 0 0,0-1 0 0 0,1 1 0 0 0,-1-1 1 0 0,0 0-1 0 0,0 0 0 0 0,0 1 0 0 0,0-1 1 0 0,1 0-1 0 0,-1 0 0 0 0,0 0 1 0 0,1 0-1 0 0,-1 0 0 0 0,1 0 0 0 0,-1-1 127 0 0,0-1-487 0 0,1 2 32 0 0,0 0 0 0 0,0 0 0 0 0,-1 0 1 0 0,1 1-1 0 0,0-1 0 0 0,-1 0 0 0 0,1 0 0 0 0,-1 0 0 0 0,1 0 0 0 0,-1 0 0 0 0,1 0 0 0 0,-1 1 0 0 0,1-1 1 0 0,-2 0 454 0 0,-7-6-5952 0 0</inkml:trace>
  <inkml:trace contextRef="#ctx0" brushRef="#br0" timeOffset="2513.029">1335 600 6448 0 0,'2'-3'185'0'0,"6"-5"600"0"0,-8 8 682 0 0,0 0 506 0 0,0 0 99 0 0,-24-5 3531 0 0,3 0-4466 0 0,19 5-689 0 0,0 0-49 0 0,-128 6 475 0 0,104-5-797 0 0,14 0-78 0 0,1-1 0 0 0,-1 0 0 0 0,-1-1 1 0 0,-22 0-339 0 0,29 1-28 0 0,1 0-1 0 0,-1 0 0 0 0,0 0 0 0 0,0-1 1 0 0,1 0-1 0 0,-1 0 0 0 0,0 0 1 0 0,-5-3 367 0 0,19 1-3073 0 0,2-1 1505 0 0</inkml:trace>
  <inkml:trace contextRef="#ctx0" brushRef="#br0" timeOffset="-14813.795">52 4799 5528 0 0,'0'0'422'0'0,"0"1"-273"0"0,0 0-1 0 0,0-1 0 0 0,0 1 0 0 0,0 0 0 0 0,0 0 0 0 0,-1 0 0 0 0,1-1 0 0 0,0 1 0 0 0,-1 0 0 0 0,1-1 1 0 0,-1 1-1 0 0,1 0 0 0 0,-1 0-148 0 0,-7 2 1175 0 0,7-2-964 0 0,-1-1 0 0 0,1 0 0 0 0,0 1 1 0 0,-1-1-1 0 0,1 1 0 0 0,0-1 0 0 0,0 1 1 0 0,0 0-1 0 0,-1 0 0 0 0,1-1 0 0 0,0 2-211 0 0,-20 8 4436 0 0,28-10-3958 0 0,-1-1-1 0 0,0-1 1 0 0,0 1-1 0 0,4-2-477 0 0,-2 1 292 0 0,1-1-1 0 0,0 1 1 0 0,0 1 0 0 0,0 0-1 0 0,1 0-291 0 0,137-8-339 0 0,-123 9 574 0 0,2 1 84 0 0,-1-2 0 0 0,0-1 0 0 0,8-2-319 0 0,1 0 445 0 0,0 2-1 0 0,19 0-444 0 0,7 1 327 0 0,-3 1-155 0 0,-34 1-165 0 0,1-1 1 0 0,3-2-8 0 0,-2 1 570 0 0,1 1-1 0 0,14 1-569 0 0,-13 1 473 0 0,1-2 0 0 0,4-1-473 0 0,102-9 0 0 0,-117 7 0 0 0,-7 1 0 0 0,-1 1 0 0 0,0 1 0 0 0,1-1 0 0 0,-1 1 0 0 0,3 1 0 0 0,3-1 0 0 0,-3-2-113 0 0,-9 2-480 0 0,5 0-2371 0 0,-7 0-4301 0 0</inkml:trace>
  <inkml:trace contextRef="#ctx0" brushRef="#br0" timeOffset="-17138.017">130 3634 2760 0 0,'3'0'279'0'0,"-4"-1"400"0"0,-7-2 1495 0 0,-15-1 2780 0 0,23 4-4935 0 0,0 0-1 0 0,0 0 0 0 0,0 0 0 0 0,0 0 1 0 0,0 0-1 0 0,0 0 0 0 0,0 0 1 0 0,0-1-1 0 0,0 1 0 0 0,0 0 0 0 0,0 0 1 0 0,0 0-1 0 0,0 0 0 0 0,0 0 0 0 0,0 0 1 0 0,0 0-1 0 0,0 0 0 0 0,0 0 1 0 0,0 0-1 0 0,0 0 0 0 0,0 0-18 0 0,5-2-125 0 0,-11-1-3 0 0,4 3 51 0 0,2 0 118 0 0,0 0 50 0 0,0 0 6 0 0,-6 0 453 0 0,4 0-1613 0 0,1 0-3484 0 0,1 0 1926 0 0</inkml:trace>
  <inkml:trace contextRef="#ctx0" brushRef="#br0" timeOffset="-15709.996">79 3581 8288 0 0,'-20'2'756'0'0,"19"0"-623"0"0,-1 2-49 0 0,1-3 273 0 0,1-1 114 0 0,0 0 17 0 0,5-2 4431 0 0,0 0-3921 0 0,-5 1-1018 0 0,1 1 0 0 0,0-1 0 0 0,-1 1 0 0 0,1-1 0 0 0,0 1 1 0 0,0 0-1 0 0,0-1 0 0 0,-1 1 0 0 0,1 0 0 0 0,0-1 0 0 0,0 1 0 0 0,0 0 0 0 0,0 0 1 0 0,0 0 19 0 0,55-4 940 0 0,-37 2-605 0 0,0 0 0 0 0,17 2-335 0 0,-12 0 234 0 0,-1-1 0 0 0,7-1-234 0 0,30-2 281 0 0,-28 3 77 0 0,25-5-358 0 0,-25 2 210 0 0,26 0-210 0 0,110-1 413 0 0,-127 4-280 0 0,72-5 253 0 0,-90 5 118 0 0,0-1-1 0 0,18-5-503 0 0,-19 4 241 0 0,-16 3-198 0 0,-4 0-37 0 0,0 0 1 0 0,-1-1-1 0 0,1 1 1 0 0,0 0-1 0 0,0 0 1 0 0,0-1 0 0 0,-1 0-1 0 0,1 1 1 0 0,0-1-1 0 0,0 0-6 0 0,5-2-160 0 0,-6 3-682 0 0,-1 0-338 0 0,0 0-70 0 0</inkml:trace>
  <inkml:trace contextRef="#ctx0" brushRef="#br1" timeOffset="130445.049">580 4754 2760 0 0,'2'13'207'0'0,"-3"-9"-49"0"0,0-3 445 0 0,1 0-299 0 0,1 0 1 0 0,-1 0-1 0 0,1 0 1 0 0,-1 0 0 0 0,0 0-1 0 0,0 0 1 0 0,1 0-1 0 0,-1 1 1 0 0,0-1-1 0 0,0 1-304 0 0,-4 2 571 0 0,4 4 5492 0 0,1 0-3558 0 0,-1-9-2471 0 0,0 1 0 0 0,1-1 0 0 0,-1 0 0 0 0,0 1 0 0 0,1-1 0 0 0,-1 0 0 0 0,0 1 0 0 0,1-1 0 0 0,-1 0 0 0 0,1 1 0 0 0,-1-1 1 0 0,1 0-1 0 0,-1 1 0 0 0,1-1 0 0 0,0 1-34 0 0,-1-1 10 0 0,1 1 1 0 0,0-1 0 0 0,-1 1 0 0 0,1-1-1 0 0,-1 0 1 0 0,1 1 0 0 0,-1-1-1 0 0,0 0 1 0 0,1 1 0 0 0,-1-1 0 0 0,1 0-1 0 0,-1 1 1 0 0,0-1 0 0 0,0 0-1 0 0,1 0-10 0 0,6-29 320 0 0,-7-44 462 0 0,-1 65 62 0 0,1 8-783 0 0,0 0-1 0 0,-1 0 0 0 0,1 0 1 0 0,0 1-1 0 0,0-1 0 0 0,0 0 1 0 0,0 0-1 0 0,0 0 0 0 0,0 0 1 0 0,1 1-1 0 0,-1-1 0 0 0,0 0 1 0 0,0 0-1 0 0,1 0-60 0 0,-1-1-42 0 0,1 0 0 0 0,-1 0 1 0 0,0-1-1 0 0,0 1 0 0 0,1 0 0 0 0,-1 0 0 0 0,-1-1 0 0 0,1 1 1 0 0,0 0-1 0 0,-1-1 42 0 0,1 2-117 0 0,0-1 1 0 0,0 0-1 0 0,-1 0 1 0 0,1 1-1 0 0,0-1 1 0 0,0 0-1 0 0,1 0 0 0 0,-1 0 1 0 0,0 1-1 0 0,1-1 1 0 0,-1 0-1 0 0,1 1 1 0 0,0-3 116 0 0,0 1-3 0 0,0-1 1 0 0,0 1 0 0 0,-1-1-1 0 0,1 1 1 0 0,-1-1 0 0 0,0 1-1 0 0,0-1 1 0 0,0-2 2 0 0,-1 3 0 0 0,1 0 0 0 0,0 0 1 0 0,0 1-1 0 0,0-1 0 0 0,1 0 0 0 0,-1 0 0 0 0,1 1 0 0 0,-1-1 0 0 0,1-1 0 0 0,-1 4 0 0 0,1-1 0 0 0,-1 0 0 0 0,-1 1 0 0 0,1-1 0 0 0,0 1 0 0 0,0-1 0 0 0,0 0 0 0 0,0 1 0 0 0,0-1 0 0 0,0 1 0 0 0,-1-1 0 0 0,1 1 0 0 0,0-1 0 0 0,-1 1 0 0 0,1-1 0 0 0,0 1 0 0 0,-1-1 0 0 0,1 1 0 0 0,0-1 0 0 0,-1 1 0 0 0,1-1 0 0 0,-1 0 0 0 0,0 0 0 0 0,0 0 0 0 0,0 0 0 0 0,0-1 0 0 0,1 1 0 0 0,-1 0 0 0 0,0-1 0 0 0,1 1 0 0 0,0 0 0 0 0,-1-1 0 0 0,1 1 0 0 0,-1-2 0 0 0,4-23 0 0 0,-2 25 0 0 0,-1-1 0 0 0,0 1 0 0 0,1-1 0 0 0,-1 0 0 0 0,0 1 0 0 0,0-1 0 0 0,0 1 0 0 0,0-1 0 0 0,-1 0 0 0 0,1 1 0 0 0,0-1 0 0 0,0 1 0 0 0,-1-2 0 0 0,1 1 0 0 0,0 0 0 0 0,0 0 0 0 0,0 0 0 0 0,0 0 0 0 0,0-1 0 0 0,0 1 0 0 0,1 0 0 0 0,0-1 0 0 0,-1 1 0 0 0,1 0 0 0 0,-1 0 0 0 0,0 0 0 0 0,0 0 0 0 0,1 0 0 0 0,-1 0 0 0 0,0 0 0 0 0,-1 0 0 0 0,1 0 0 0 0,0 0 0 0 0,-1 0 0 0 0,1 0 0 0 0,-1-1 0 0 0,0 0 0 0 0,0 0 0 0 0,1 0 0 0 0,-1 0-1 0 0,1 0 1 0 0,-1 0 0 0 0,1 0-1 0 0,0 0 1 0 0,0 0 0 0 0,1 0 0 0 0,-1 1-1 0 0,1-1 1 0 0,-1 0 0 0 0,2-2 0 0 0,1-18-61 0 0,0-16-3 0 0,2 0-47 0 0,-3 33 98 0 0,-1-1-1 0 0,0 0 1 0 0,0 0-1 0 0,-1 0 1 0 0,1 0-1 0 0,-2-6 14 0 0,0 7-26 0 0,1-1 0 0 0,0 1 0 0 0,0-1-1 0 0,1 1 1 0 0,-1-1 0 0 0,1 1-1 0 0,1-2 27 0 0,-2-8-12 0 0,0 14 7 0 0,-1 1-1 0 0,1-1 1 0 0,0 1 0 0 0,0-1-1 0 0,0 1 1 0 0,0-1-1 0 0,0 1 1 0 0,0 0-1 0 0,1-1 1 0 0,-1 1-1 0 0,0-1 6 0 0,1-2 0 0 0,0 1 0 0 0,-1-1 0 0 0,0 0 0 0 0,0 1 0 0 0,0-1 0 0 0,0 0 0 0 0,0 1 0 0 0,-1-2 0 0 0,0-21 0 0 0,2 23-5 0 0,-1 0 0 0 0,0 1-1 0 0,0-1 1 0 0,0 0 0 0 0,0 0-1 0 0,0 0 1 0 0,-1 0 0 0 0,1 0-1 0 0,-1 0 1 0 0,0 1 0 0 0,0-1-1 0 0,-1-2 6 0 0,1-8-37 0 0,2 12 32 0 0,-1 0 0 0 0,0 1 0 0 0,0-1 0 0 0,0 0-1 0 0,0 0 1 0 0,0 1 0 0 0,0-1 0 0 0,0 0 0 0 0,0 0 0 0 0,-1 0 0 0 0,1 1 0 0 0,0-1 0 0 0,0 0 0 0 0,0 0 0 0 0,-1 1 0 0 0,1-1 0 0 0,-1 0 0 0 0,1 1 0 0 0,0-1 0 0 0,-1 0 5 0 0,0 1-7 0 0,1-1 0 0 0,-1 0 0 0 0,1 1 0 0 0,-1-1 0 0 0,1 0-1 0 0,0 0 1 0 0,-1 1 0 0 0,1-1 0 0 0,0 0 0 0 0,-1 0 0 0 0,1 0 0 0 0,0 0 0 0 0,0 1 0 0 0,0-1 0 0 0,0 0 0 0 0,0 0 0 0 0,0 0 0 0 0,0 0 0 0 0,0 0 0 0 0,0 1 0 0 0,0-1-1 0 0,0-1 8 0 0,1 1-16 0 0,-1-1-1 0 0,0 1 0 0 0,0-1 0 0 0,0 1 1 0 0,0-1-1 0 0,0 1 0 0 0,0 0 0 0 0,0-1 1 0 0,-1 1-1 0 0,1-1 0 0 0,-1 1 0 0 0,1 0 1 0 0,-1-1 16 0 0,0-1-18 0 0,1 0 0 0 0,-1 1 1 0 0,1-1-1 0 0,0 0 1 0 0,-1 1-1 0 0,1-1 1 0 0,0 0-1 0 0,1 1 0 0 0,-1-2 18 0 0,0 1-11 0 0,1 0-1 0 0,-1 0 0 0 0,0 0 1 0 0,-1 0-1 0 0,1-1 0 0 0,-1 1 1 0 0,1-1 11 0 0,-3-6-128 0 0,2 1 0 0 0,-1 0 0 0 0,1-1 0 0 0,1 1 0 0 0,0-5 128 0 0,3-18 0 0 0,10-33 0 0 0,-1 20 21 0 0,-10 39-24 0 0,1 0 1 0 0,0 0 0 0 0,0 0-1 0 0,0 0 1 0 0,1 1 2 0 0,-4 5 3 0 0,0 0 0 0 0,0 0 0 0 0,0-1 0 0 0,1 1 0 0 0,-1 0 0 0 0,0 0 0 0 0,0 0 0 0 0,0 0 0 0 0,0 0 0 0 0,0 0 0 0 0,0 0-1 0 0,0 0 1 0 0,1 0 0 0 0,-1 0 0 0 0,0 0 0 0 0,0 0 0 0 0,0-1 0 0 0,0 1 0 0 0,0 0 0 0 0,0 0 0 0 0,0 0 0 0 0,0 0 0 0 0,0 0 0 0 0,0 0 0 0 0,0-1 0 0 0,0 1 0 0 0,0 0 0 0 0,1 0 0 0 0,-1 0 0 0 0,0 0 0 0 0,0 0 0 0 0,0 0 0 0 0,0-1 0 0 0,0 1 0 0 0,0 0 0 0 0,0 0 0 0 0,-1 0 0 0 0,1 0 0 0 0,0 0 0 0 0,0 0 0 0 0,0-1 0 0 0,0 1 0 0 0,0 0 0 0 0,0 0-1 0 0,0 0 1 0 0,0 0 0 0 0,0 0 0 0 0,0 0 0 0 0,0-1-3 0 0,-1 1 5 0 0,1-1-1 0 0,0 1 0 0 0,-1-1 0 0 0,1 0 0 0 0,0 0 1 0 0,-1 1-1 0 0,1-1 0 0 0,0 0 0 0 0,0 0 0 0 0,0 1 1 0 0,0-1-1 0 0,0 0 0 0 0,0 0 0 0 0,0 1 0 0 0,0-1 1 0 0,0 0-1 0 0,0 0 0 0 0,0 1 0 0 0,0-1 0 0 0,1 0 1 0 0,-1 0-1 0 0,0 1 0 0 0,0-1 0 0 0,1 0 0 0 0,-1 1 1 0 0,1-1-5 0 0,0-1 0 0 0,1-7 10 0 0,-2 7 10 0 0,0 2-117 0 0,0 0-11 0 0,-10 16 241 0 0,6-9-93 0 0,0 1 0 0 0,0-1 0 0 0,1 1 1 0 0,0 0-1 0 0,-1 5-40 0 0,2-5-58 0 0,0-1 1 0 0,-1 0 0 0 0,0 0 0 0 0,0 0 0 0 0,-1-1-1 0 0,0 1 1 0 0,-1 0 57 0 0,-7 9-12 0 0,7-11 38 0 0,1-1-1 0 0,0 1 1 0 0,1 0-1 0 0,-1 0 1 0 0,1 1-1 0 0,0-1 0 0 0,0 1 1 0 0,1 0-1 0 0,0-1 1 0 0,0 1-1 0 0,-1 4-25 0 0,2-5 33 0 0,-1 0-1 0 0,0 1 1 0 0,0-1 0 0 0,0 0-1 0 0,-1 0 1 0 0,0-1 0 0 0,0 1-1 0 0,0 0 1 0 0,0-1-1 0 0,-1 0 1 0 0,-2 3-33 0 0,-8 11 7 0 0,-22 35 57 0 0,33-50-54 0 0,2-2 33 0 0,1-1-42 0 0,0 0 0 0 0,-1 0 0 0 0,1 0 0 0 0,0 0 0 0 0,0 0 0 0 0,0 0 0 0 0,0 0 0 0 0,0 0 0 0 0,0 0 0 0 0,0 0 0 0 0,0 0 0 0 0,-1 0 0 0 0,1 0 0 0 0,0 0 1 0 0,0 0-1 0 0,0 0 0 0 0,0 0 0 0 0,0 0 0 0 0,0 0 0 0 0,0 0 0 0 0,0 0 0 0 0,-1 0 0 0 0,1 0 0 0 0,0 0 0 0 0,0 0 0 0 0,0 0 0 0 0,0 0 0 0 0,0 0 0 0 0,0 0 0 0 0,0 0 0 0 0,0-1 0 0 0,0 1 0 0 0,0 0 0 0 0,0 0 0 0 0,0 0 0 0 0,-1 0 1 0 0,1 0-1 0 0,0 0 0 0 0,0 0 0 0 0,0 0 0 0 0,0 0 0 0 0,0-1 0 0 0,0 1 0 0 0,0 0 0 0 0,0 0 0 0 0,0 0 0 0 0,0 0 0 0 0,0 0 0 0 0,0 0 0 0 0,0 0 0 0 0,0-1 0 0 0,0 1 0 0 0,0 0 0 0 0,0 0 0 0 0,0 0 0 0 0,0 0 0 0 0,0 0 0 0 0,1 0 0 0 0,-1 0 1 0 0,0 0-1 0 0,0 0 0 0 0,0-1 0 0 0,0 1 0 0 0,0 0 0 0 0,0 0-1 0 0,1-8 17 0 0,1 2-2 0 0,1 1 1 0 0,0-1-1 0 0,0 1 0 0 0,1 0 0 0 0,-1 0 1 0 0,1 0-16 0 0,16-24 79 0 0,-7 3-61 0 0,-1 2 39 0 0,9-12-57 0 0,9-12 84 0 0,-18 26-45 0 0,2 1-1 0 0,0 1 0 0 0,15-17-38 0 0,-23 29-1 0 0,-4 6 38 0 0,-1 0 1 0 0,0 1-1 0 0,1-1 1 0 0,-1 0-1 0 0,1 1 1 0 0,-1-1-1 0 0,1 1 1 0 0,0-1-1 0 0,-1 1 1 0 0,1 0-1 0 0,1 0-37 0 0,-2 1 18 0 0,1 0 0 0 0,0 1 0 0 0,-1-1 0 0 0,1 1 0 0 0,-1 0 0 0 0,1-1-1 0 0,-1 1 1 0 0,1 0 0 0 0,-1 0 0 0 0,1 0 0 0 0,-1 0 0 0 0,0 0 0 0 0,1 0 0 0 0,-1 0-18 0 0,14 17 571 0 0,-12-15-403 0 0,-1 1 0 0 0,1-1 0 0 0,0 0 0 0 0,0 0 0 0 0,0 0-1 0 0,1 0-167 0 0,9 7 282 0 0,-9-7-415 0 0,0 0-1 0 0,0 0 1 0 0,0 0 0 0 0,0 0-1 0 0,4 1 134 0 0,29 21-237 0 0,-29-21 355 0 0,-1 1 0 0 0,0 0 1 0 0,0 0-1 0 0,0 1 0 0 0,0 0 0 0 0,-1 0 1 0 0,0 1-1 0 0,0 0 0 0 0,-1 0 0 0 0,2 3-118 0 0,24 43 179 0 0,-30-52-120 0 0,-1-1 26 0 0,0 0-909 0 0,0 0-3757 0 0,0 0-1608 0 0</inkml:trace>
  <inkml:trace contextRef="#ctx0" brushRef="#br1" timeOffset="133739.582">735 3521 3680 0 0,'0'0'284'0'0,"0"0"-104"0"0,0 0 257 0 0,0 0 130 0 0,0 0 29 0 0,0 0-75 0 0,0 0-325 0 0,0 0-119 0 0,0 0 1 0 0,0 0 2 0 0,0 0 0 0 0,0 0 21 0 0,0 0 90 0 0,0 0 38 0 0,0 0 10 0 0,0 0 1 0 0,0 0 0 0 0,0 0 0 0 0,8-4 546 0 0,-5 3-655 0 0,-1-1-1 0 0,0 1 0 0 0,1-1 1 0 0,-1 0-1 0 0,0 0 0 0 0,0 0 1 0 0,0 0-1 0 0,0 0 0 0 0,1-2-130 0 0,14-12 574 0 0,-6 5 294 0 0,2-1-284 0 0,-10 10-543 0 0,1 0 1 0 0,-1 0-1 0 0,0-1 0 0 0,0 0 0 0 0,0 1 1 0 0,0-1-1 0 0,0 0 0 0 0,-1-1 1 0 0,1 0-42 0 0,0 0 52 0 0,1 0 1 0 0,0 0 0 0 0,0 0 0 0 0,4-4-53 0 0,46-42 846 0 0,-26 26-412 0 0,27-26-434 0 0,-52 45 0 0 0,1 1 0 0 0,-1-1 0 0 0,0 0 0 0 0,0 0 0 0 0,2-4 0 0 0,-3 4 0 0 0,0 1 0 0 0,0 0 0 0 0,1 0 0 0 0,-1 0 0 0 0,1 0 0 0 0,0 0 0 0 0,0 1 0 0 0,1-1 0 0 0,13-12 58 0 0,0 0 1 0 0,7-12-59 0 0,-7 10 166 0 0,19-16-166 0 0,-16 16 317 0 0,10-13-317 0 0,-6 6 211 0 0,-13 13 107 0 0,0 0 1 0 0,7-12-319 0 0,4-6 131 0 0,2 1 0 0 0,3-1-131 0 0,1-2-202 0 0,9-14 202 0 0,-7 8 925 0 0,15-13-925 0 0,2-3-10 0 0,-27 32 33 0 0,0 2 0 0 0,3-1-23 0 0,-5 4 6 0 0,-1 0 0 0 0,0-1 0 0 0,2-5-6 0 0,3-6 20 0 0,2-2 88 0 0,-1-2 0 0 0,3-9-108 0 0,0 1-23 0 0,2 1-1 0 0,1 2 0 0 0,2 1 0 0 0,8-5 24 0 0,56-69 299 0 0,23-56 17 0 0,-89 128-234 0 0,1 2-1 0 0,2 1 0 0 0,2 1 1 0 0,19-15-82 0 0,12-2 405 0 0,-33 25-206 0 0,-6 3-133 0 0,-11 12-64 0 0,0-1 0 0 0,-1-1 0 0 0,0-1 0 0 0,-1 0-1 0 0,-1 0 1 0 0,5-8-2 0 0,1-12 61 0 0,-12 23-38 0 0,0 1-1 0 0,1-1 0 0 0,3-2-22 0 0,41-54 110 0 0,-10 13-103 0 0,36-37-7 0 0,-56 71 0 0 0,19-13 0 0 0,-25 21 0 0 0,0 0 0 0 0,0-1 0 0 0,-1 0 0 0 0,7-12 0 0 0,5-6 0 0 0,-16 19 0 0 0,1 0 0 0 0,-2-1 0 0 0,3-4 0 0 0,3-8 43 0 0,15-16-43 0 0,11-19-543 0 0,-14 11 406 0 0,-8 17 754 0 0,-16 26-601 0 0,1 0 0 0 0,0 0 0 0 0,0 1-1 0 0,1-1 1 0 0,4-5-16 0 0,18-17 27 0 0,2 2-1 0 0,25-21-26 0 0,-49 45 24 0 0,-1 0-10 0 0,0 0 0 0 0,0 0-1 0 0,0 0 1 0 0,0-1 0 0 0,-1 0-1 0 0,0 0 1 0 0,1 0 0 0 0,-1-1-14 0 0,0 2 1 0 0,-1-1 1 0 0,1 1 0 0 0,0 0-1 0 0,-1 0 1 0 0,2 0-1 0 0,-1 0 1 0 0,1 0-2 0 0,16-16-1 0 0,-10 5 221 0 0,0 0 0 0 0,1-6-220 0 0,15-19-264 0 0,-3-7 352 0 0,-20 42-113 0 0,-1 0-1 0 0,0 0 1 0 0,0-1-1 0 0,0 1 0 0 0,0-2 26 0 0,9-18 8 0 0,-8 17-39 0 0,-3 5 28 0 0,0 1 0 0 0,0 0 1 0 0,0 0-1 0 0,1 0 0 0 0,-1 0 1 0 0,1 0-1 0 0,-1 0 0 0 0,1 0 1 0 0,-1 0-1 0 0,1 0 0 0 0,-1 0 1 0 0,1 0-1 0 0,0 0 0 0 0,-1 0 0 0 0,1 0 3 0 0,10-14 215 0 0,-10 13-214 0 0,0 0 1 0 0,1-1-1 0 0,-1 1 0 0 0,1 0 0 0 0,0 0 0 0 0,-1 0 0 0 0,1 1 0 0 0,2-3-1 0 0,-2 0 249 0 0,-2 3-249 0 0,1 1 0 0 0,-1-1 0 0 0,0 1 0 0 0,0-1 0 0 0,0 0 0 0 0,1 1 0 0 0,-1-1 1 0 0,0 1-1 0 0,1-1 0 0 0,-1 1 0 0 0,0-1 0 0 0,1 1 0 0 0,-1-1 0 0 0,1 1 0 0 0,-1-1 1 0 0,1 1-1 0 0,-1 0 0 0 0,1-1 0 0 0,-1 1 0 0 0,1-1 0 0 0,0 1-75 0 0,-1-1-75 0 0,-2-3-13 0 0,2 3 186 0 0,0 1 0 0 0,-1 0 0 0 0,1 0 0 0 0,0 0 0 0 0,-1 0 0 0 0,1 0 0 0 0,-1 0 0 0 0,1-1 0 0 0,0 1 0 0 0,-1 0 0 0 0,1 0 0 0 0,-1 0 0 0 0,1 0 0 0 0,0 0 0 0 0,-1 1 0 0 0,1-1 0 0 0,-1 0 0 0 0,1 0 0 0 0,0 0 0 0 0,-1 0 0 0 0,1 0 0 0 0,0 0 0 0 0,-1 1-23 0 0,-11 4-14 0 0,1 1-1 0 0,-1 0 0 0 0,1 1 1 0 0,0 0-1 0 0,-3 4 15 0 0,-28 18 1 0 0,-43 25-1 0 0,68-45-22 0 0,-16 9 551 0 0,-15 5-529 0 0,21-10 137 0 0,18-11-125 0 0,15-4-110 0 0,1 0-1 0 0,0 0 1 0 0,-1-1-1 0 0,0 0 1 0 0,1 0-1 0 0,-1 0 0 0 0,2-3 99 0 0,51-34 232 0 0,-41 27-67 0 0,28-18-496 0 0,26-12 331 0 0,-14 12 0 0 0,-55 29 0 0 0,0 0 0 0 0,0 1 0 0 0,0 0 0 0 0,0-1 0 0 0,0 1 0 0 0,0 0 0 0 0,0 1 0 0 0,1-1 0 0 0,-1 0 0 0 0,0 1 0 0 0,1 0 0 0 0,-1 0 0 0 0,0 0 0 0 0,3 0 0 0 0,0 1 0 0 0,0 1 0 0 0,-1 4 0 0 0,-1 3 0 0 0,-2-6 0 0 0,-1 0 0 0 0,1-1 0 0 0,-1 1 0 0 0,1 0 0 0 0,-1 0 0 0 0,0 0 0 0 0,0 1 0 0 0,0-1 0 0 0,-1 0 0 0 0,1 0 0 0 0,-1 0 0 0 0,0 1 0 0 0,0-1 0 0 0,0 0 0 0 0,0 1 0 0 0,0-2 0 0 0,1 6 180 0 0,-1 0 0 0 0,2 0-1 0 0,-1 0 1 0 0,3 4-180 0 0,-2-3 252 0 0,0 0 0 0 0,0 0 0 0 0,-1 0 0 0 0,0 7-252 0 0,2 7-277 0 0,-2 5 766 0 0,-2-25-520 0 0,-1 5 33 0 0,1-6 38 0 0,1-2-102 0 0,0 0-55 0 0,0 7-298 0 0,0-5-5203 0 0,0-2-927 0 0</inkml:trace>
  <inkml:trace contextRef="#ctx0" brushRef="#br1" timeOffset="141753.252">3917 253 2760 0 0,'-8'0'207'0'0,"9"0"-22"0"0,0 0 556 0 0,3 0 866 0 0,-1-1 1725 0 0,-3 1-3276 0 0,1 0 0 0 0,0 0 0 0 0,-1 0 0 0 0,1 0 0 0 0,-1 0 0 0 0,1 0 0 0 0,-1-1 0 0 0,1 1 0 0 0,0 0 0 0 0,-1 0 0 0 0,1-1 0 0 0,-1 1 1 0 0,1 0-1 0 0,-1-1 0 0 0,0 1 0 0 0,1-1 0 0 0,-1 1 0 0 0,1-1 0 0 0,-1 1 0 0 0,0 0 0 0 0,1-1 0 0 0,-1 1 0 0 0,0-1 0 0 0,1 0-56 0 0,-13-5 1082 0 0,6 4-791 0 0,5 1 103 0 0,1 1-2 0 0,1 0-36 0 0,1-1-317 0 0,0 0-1 0 0,0 0 1 0 0,0 0 0 0 0,0 0 0 0 0,0 0 0 0 0,0 0 0 0 0,-1 0 0 0 0,1-1 0 0 0,0 1-1 0 0,-1-1 1 0 0,1 1 0 0 0,0-2-39 0 0,-1 2 174 0 0,-2 1-112 0 0,0-1 1 0 0,1 1-1 0 0,-1 0 1 0 0,0 0-1 0 0,0-1 1 0 0,1 1-1 0 0,-1 0 1 0 0,0-1-1 0 0,1 1 1 0 0,-1 0-1 0 0,1-1 0 0 0,-1 1 1 0 0,1-1-1 0 0,-1 1 1 0 0,1-1-1 0 0,-1 0 1 0 0,1 1-1 0 0,-1-1 1 0 0,1 1-1 0 0,-1-1 1 0 0,1 0-1 0 0,0 0 1 0 0,0 1-1 0 0,-1-1 1 0 0,1 0-1 0 0,0 1 1 0 0,0-1-1 0 0,0 0 1 0 0,0 0-1 0 0,0 1 1 0 0,0-1-63 0 0,-1-1 46 0 0,1 0 0 0 0,0 0-1 0 0,0 0 1 0 0,0 0 0 0 0,0 0 0 0 0,0 0 0 0 0,0 0 0 0 0,0 0 0 0 0,1 0 0 0 0,0-2-46 0 0,2-2 81 0 0,-2 6-71 0 0,-1-1-1 0 0,1 0 1 0 0,0 0 0 0 0,-1 0-1 0 0,1 1 1 0 0,-1-1-1 0 0,1 0 1 0 0,-1 0 0 0 0,0 0-1 0 0,1 0 1 0 0,-1 0-1 0 0,0 0 1 0 0,0 0 0 0 0,1 0-1 0 0,-1 0 1 0 0,0 0-1 0 0,0 0 1 0 0,0 0 0 0 0,0 0-1 0 0,0 0 1 0 0,-1 0-1 0 0,1 0 1 0 0,0 0 0 0 0,-1-1-10 0 0,-2-2 28 0 0,3 4-25 0 0,0 0 0 0 0,-1 0 0 0 0,1 0 0 0 0,0-1 0 0 0,0 1 0 0 0,0 0 0 0 0,-1 0 0 0 0,1 0 0 0 0,0-1 0 0 0,0 1 0 0 0,0 0 0 0 0,0 0 0 0 0,-1-1 0 0 0,1 1 0 0 0,0 0 0 0 0,0 0 0 0 0,0-1 0 0 0,0 1 0 0 0,0 0 0 0 0,0 0 0 0 0,0-1 0 0 0,0 1 0 0 0,0 0 0 0 0,0-1 0 0 0,0 1 0 0 0,0 0 0 0 0,0 0 0 0 0,0-1 0 0 0,0 1 0 0 0,0 0 0 0 0,0 0 0 0 0,0-1 0 0 0,0 1 0 0 0,0 0 0 0 0,1 0 0 0 0,-1-1 0 0 0,0 1 0 0 0,0 0 0 0 0,0 0 0 0 0,0-1 0 0 0,1 1 0 0 0,-1 0 0 0 0,0 0 0 0 0,0 0 0 0 0,0-1 0 0 0,1 1 0 0 0,-1 0 0 0 0,0 0-3 0 0,3-4 4 0 0,-3 4-2 0 0,1-1 0 0 0,-1 1 0 0 0,0 0 0 0 0,0-1 1 0 0,0 1-1 0 0,0 0 0 0 0,0-1 0 0 0,0 1 0 0 0,0 0 1 0 0,0 0-1 0 0,0-1 0 0 0,0 1 0 0 0,0 0 1 0 0,0-1-1 0 0,0 1 0 0 0,0 0 0 0 0,0-1 0 0 0,0 1 1 0 0,0 0-1 0 0,0-1 0 0 0,0 1 0 0 0,-1 0 1 0 0,1 0-1 0 0,0-1 0 0 0,0 1 0 0 0,0 0 0 0 0,0 0 1 0 0,-1-1-1 0 0,1 1 0 0 0,0 0 0 0 0,0 0 1 0 0,-1 0-1 0 0,1-1 0 0 0,0 1 0 0 0,0 0 0 0 0,-1 0-2 0 0,-13-9 34 0 0,7 5 12 0 0,6 2-38 0 0,0 1 0 0 0,0 0-1 0 0,0 0 1 0 0,0-1-1 0 0,0 1 1 0 0,1 0 0 0 0,-1-1-1 0 0,0 1 1 0 0,1-1-1 0 0,-1 1 1 0 0,1-1-1 0 0,0 1 1 0 0,-1-1 0 0 0,1 0-1 0 0,0 1 1 0 0,0-1-1 0 0,0 1 1 0 0,0-1-1 0 0,0 1 1 0 0,0-1 0 0 0,1 0-1 0 0,-1-1-7 0 0,0-16 42 0 0,0 18-45 0 0,0 0-1 0 0,0 1 1 0 0,-1-1-1 0 0,1 0 1 0 0,-1 0-1 0 0,1 0 0 0 0,-1 1 1 0 0,1-1-1 0 0,-1 0 1 0 0,1 1-1 0 0,-1-1 1 0 0,0 0-1 0 0,1 1 1 0 0,-1-1-1 0 0,0 1 1 0 0,0-1-1 0 0,1 1 1 0 0,-1-1-1 0 0,0 1 1 0 0,0-1-1 0 0,0 1 4 0 0,-18-9-24 0 0,11 6 104 0 0,1-1 0 0 0,-1 1 1 0 0,0 0-1 0 0,0 1 0 0 0,-4-1-80 0 0,-5 0 285 0 0,12 2-346 0 0,0-1-1 0 0,0 2 1 0 0,-1-1 0 0 0,1 0 0 0 0,0 1-1 0 0,0 0 1 0 0,-1 0 0 0 0,1 1 0 0 0,0 0-1 0 0,0 0 1 0 0,-4 1 61 0 0,7-2-506 0 0,2 0 63 0 0,-10 6 278 0 0,-12 11 475 0 0,19-14-180 0 0,-1 1 0 0 0,-1-1-1 0 0,1 0 1 0 0,0 0-1 0 0,-1 0-129 0 0,-2 0 112 0 0,5-2-58 0 0,0 0-1 0 0,0 0 1 0 0,0 0-1 0 0,0 0 1 0 0,0 0-1 0 0,0 0 0 0 0,0 1 1 0 0,1-1-1 0 0,-1 1 1 0 0,0 0-1 0 0,1-1 0 0 0,-1 2-53 0 0,1-2 18 0 0,0 0 0 0 0,-1 1-1 0 0,1-1 1 0 0,0 0-1 0 0,0 0 1 0 0,-1 0 0 0 0,1 0-1 0 0,0 0 1 0 0,-1 0-1 0 0,0 0-17 0 0,1-1-27 0 0,-1 1 0 0 0,1-1-1 0 0,0 1 1 0 0,0 0 0 0 0,-1 0 0 0 0,1 0-1 0 0,0 0 1 0 0,0 0 0 0 0,0 0-1 0 0,0 0 1 0 0,0 0 0 0 0,0 0 0 0 0,1 0-1 0 0,-1 0 1 0 0,0 1 0 0 0,0-1 0 0 0,0 1 26 0 0,0 1-64 0 0,-1 1 0 0 0,0-1 0 0 0,0 0-1 0 0,0 0 1 0 0,0 0 0 0 0,-1 0-1 0 0,1-1 1 0 0,-1 1 0 0 0,1 0-1 0 0,-1-1 1 0 0,0 0 65 0 0,-1 1-115 0 0,0 1 0 0 0,1-1-1 0 0,-1 1 1 0 0,1-1 0 0 0,0 2 115 0 0,-3 4 361 0 0,6-7-312 0 0,-1-1 1 0 0,1 0 0 0 0,-1 0 0 0 0,0 0 0 0 0,1 0-1 0 0,-1 0 1 0 0,0 0 0 0 0,0 0 0 0 0,0 0-1 0 0,0 0 1 0 0,0 0 0 0 0,0-1 0 0 0,-1 2-50 0 0,-3 1 51 0 0,-1 0-1 0 0,0-1 1 0 0,0 1 0 0 0,-4 0-51 0 0,5-2 8 0 0,0 1 0 0 0,1 0-1 0 0,-1-1 1 0 0,1 2 0 0 0,-1-1 0 0 0,1 0-1 0 0,0 1 1 0 0,-2 1-8 0 0,5-3 5 0 0,-1 0 0 0 0,1 0 0 0 0,-1 0 0 0 0,1-1 0 0 0,-1 1 0 0 0,0-1 0 0 0,0 1 0 0 0,1-1 0 0 0,-1 1 0 0 0,0-1 0 0 0,-1 0-5 0 0,-12 4-2 0 0,11-3 36 0 0,-1 0-1 0 0,1-1 1 0 0,0 1-1 0 0,-1-1 1 0 0,1 0-1 0 0,0 0 0 0 0,-1 0 1 0 0,1 0-1 0 0,-4-2-33 0 0,-18 1 155 0 0,5 1-71 0 0,16-3-121 0 0,0 0 12 0 0,-26-3 392 0 0,0 1 1 0 0,-1 1 0 0 0,1 2-1 0 0,-16 1-367 0 0,44 1-444 0 0,1 0 112 0 0,-10-3 649 0 0,-9-3-162 0 0,1 0 0 0 0,-12-6-155 0 0,31 11-23 0 0,-1 0-1 0 0,0 0 1 0 0,1 0-1 0 0,-1 0 1 0 0,1-1-1 0 0,-1 1 1 0 0,1-1 0 0 0,0 1-1 0 0,-1-1 1 0 0,1 0-1 0 0,-1 0 24 0 0,-7-10 107 0 0,-3 1 69 0 0,0 1 0 0 0,-1 1 0 0 0,-10-6-176 0 0,19 12 74 0 0,0 0-1 0 0,0 0 1 0 0,0 0-1 0 0,1 0 1 0 0,-2-3-74 0 0,-5-3-40 0 0,-4-7-200 0 0,13 14 230 0 0,-1-1 0 0 0,1 1-1 0 0,-1 0 1 0 0,0 1-1 0 0,0-1 1 0 0,0 0 0 0 0,0 0-1 0 0,0 1 1 0 0,0-1-1 0 0,-1 1 11 0 0,0-1-8 0 0,-1 0-1 0 0,0 1 1 0 0,0-1-1 0 0,0 1 0 0 0,0 0 1 0 0,0 1-1 0 0,0-1 1 0 0,0 1-1 0 0,0-1 0 0 0,0 1 1 0 0,0 0-1 0 0,0 1 1 0 0,0-1-1 0 0,0 1 0 0 0,0 0 1 0 0,0 0-1 0 0,0 0 1 0 0,0 0-1 0 0,1 0 0 0 0,-1 1 1 0 0,0 0-1 0 0,-1 1 9 0 0,0-1-1 0 0,1 0 0 0 0,-1 0 0 0 0,1 1 1 0 0,0 0-1 0 0,0 0 0 0 0,0 0 0 0 0,0 0 0 0 0,0 0 0 0 0,1 1 0 0 0,0 0 0 0 0,-1 0 0 0 0,1 1 1 0 0,0-2 0 0 0,1 0 0 0 0,-1 0 0 0 0,0-1 0 0 0,0 1 0 0 0,0-1 0 0 0,-3 2 0 0 0,3-2 0 0 0,1 0 0 0 0,-1 0 0 0 0,1 0 0 0 0,-1 0 0 0 0,1 1 0 0 0,0-1 0 0 0,0 1 0 0 0,0-1 0 0 0,0 1 0 0 0,0 0 0 0 0,0 0 0 0 0,-2 6 24 0 0,-1-1 0 0 0,0 0 0 0 0,0 0 0 0 0,-1 0 0 0 0,0 0 0 0 0,0-1 0 0 0,-1 0 0 0 0,0-1 0 0 0,-2 2-24 0 0,3-3 40 0 0,0 0 0 0 0,0 0 0 0 0,-1-1 0 0 0,0 0 0 0 0,0 0 0 0 0,0-1 0 0 0,0 1 0 0 0,-1-2 0 0 0,1 1 0 0 0,-6 0-40 0 0,5-1 24 0 0,5-1 0 0 0,0 0-1 0 0,-1 0 1 0 0,1-1-1 0 0,0 1 1 0 0,-1-1-1 0 0,1 0 1 0 0,-1 0-1 0 0,1 0 1 0 0,0 0-1 0 0,-1-1 1 0 0,1 1-1 0 0,0-1 1 0 0,-1 0-1 0 0,1 0 1 0 0,0 0-1 0 0,-1 0-23 0 0,-17-7-187 0 0,-12-5 38 0 0,6 1 147 0 0,23 11 46 0 0,0 0 0 0 0,1-1 0 0 0,-1 0-1 0 0,0 0 1 0 0,0 0 0 0 0,1 0 0 0 0,-1 0 0 0 0,1-1 0 0 0,-1 0 0 0 0,1 1 0 0 0,0-1 0 0 0,0-1-1 0 0,0 0-43 0 0,-3-4-36 0 0,-1 0-1 0 0,1 0 1 0 0,-1 1-1 0 0,-1 0 1 0 0,1 0-1 0 0,-4-1 37 0 0,7 5 29 0 0,-1 0-1 0 0,1 0 1 0 0,-1 1 0 0 0,1 0-1 0 0,-1 0 1 0 0,0 0-1 0 0,0 0 1 0 0,0 1-1 0 0,0 0 1 0 0,0 0-1 0 0,0 0 1 0 0,0 0-1 0 0,-2 1-28 0 0,0 0-4 0 0,1 1 0 0 0,-1 0 0 0 0,0 0-1 0 0,1 0 1 0 0,-1 0 0 0 0,1 1 0 0 0,0 1-1 0 0,-6 1 5 0 0,-4 5-47 0 0,-1 0-1 0 0,-6 6 48 0 0,7-5-33 0 0,-121 70-21 0 0,127-76 71 0 0,1 0 0 0 0,0-1-1 0 0,-1 0 1 0 0,0-1-1 0 0,0 0 1 0 0,0 0 0 0 0,0-1-1 0 0,0 0 1 0 0,0-1 0 0 0,0 0-1 0 0,0-1 1 0 0,0 0-1 0 0,-2-1-16 0 0,-51-19 118 0 0,46 15-320 0 0,-1-1 1 0 0,1 0 0 0 0,1-1-1 0 0,-7-5 202 0 0,19 11 0 0 0,0 1 0 0 0,0-1 0 0 0,1 1 0 0 0,-1 1 0 0 0,0-1 0 0 0,0 0 0 0 0,-2 1 0 0 0,-18-4 0 0 0,22 4 0 0 0,0-1 0 0 0,-1 1 0 0 0,0 1 0 0 0,1-1 0 0 0,0 0 0 0 0,-1 1 0 0 0,1-1 0 0 0,-1 1 0 0 0,1-1 0 0 0,-1 1 0 0 0,1 0 0 0 0,-1 1 0 0 0,-14 3 0 0 0,12-3 0 0 0,1-1 0 0 0,-1 1 0 0 0,1 0 0 0 0,-1 1 0 0 0,1-1 0 0 0,0 1 0 0 0,0-1 0 0 0,-4 4 0 0 0,-6 5 0 0 0,-138 80 814 0 0,144-88-785 0 0,1 0 0 0 0,0-1 0 0 0,-1 1 0 0 0,1-2 0 0 0,-1 1-1 0 0,0-1-28 0 0,-20 5 80 0 0,24-5-49 0 0,1 0-1 0 0,-1 0 0 0 0,0-1 1 0 0,0 0-1 0 0,0 0 1 0 0,0 0-1 0 0,0 0 1 0 0,0 0-1 0 0,0-1 1 0 0,0 0-1 0 0,0 0 1 0 0,1 0-1 0 0,-1 0 1 0 0,0-1-1 0 0,1 1 0 0 0,-3-2-29 0 0,-4-3 94 0 0,0 0 0 0 0,0-1 1 0 0,1 0-1 0 0,-6-6-95 0 0,13 12 0 0 0,1-1 0 0 0,0 1 0 0 0,-1-1 0 0 0,1 1 0 0 0,0-1 0 0 0,0 0 0 0 0,0 0 0 0 0,0 0 0 0 0,0 1 0 0 0,0-1 0 0 0,1-1 0 0 0,-8-12 0 0 0,7 13-111 0 0,-1-1-1 0 0,1 0 0 0 0,0-1 1 0 0,0 1-1 0 0,0 0 1 0 0,0 0-1 0 0,0 0 0 0 0,1-1 1 0 0,-1 1-1 0 0,1-2 112 0 0,1-34-836 0 0,9-17-110 0 0,-10 54 782 0 0,1-1 0 0 0,0 1 0 0 0,0-1 0 0 0,0 1 0 0 0,0-1 0 0 0,1 1 0 0 0,-1 0 1 0 0,1 0-1 0 0,-1-1 0 0 0,1 1 0 0 0,0 0 0 0 0,0 1 0 0 0,0-1 0 0 0,0 0 0 0 0,0 0 0 0 0,1 0 164 0 0,11-10-542 0 0,-6 7 542 0 0,8-1 0 0 0,-11 3 0 0 0,-4 2 0 0 0,0 0 0 0 0,0 0 0 0 0,0 1 0 0 0,0-1 0 0 0,0 0 0 0 0,1 1 0 0 0,-1 0 0 0 0,0-1 0 0 0,0 1 0 0 0,1 0 0 0 0,-1-1 0 0 0,0 1 0 0 0,1 0 0 0 0,-1 0 0 0 0,0 0 0 0 0,1 0 0 0 0,16-2 0 0 0,6 4 64 0 0,-23-2 273 0 0,-2 1-136 0 0,0 1-1 0 0,-1-1 1 0 0,1 0-1 0 0,-1 0 1 0 0,1 1 0 0 0,-1-1-1 0 0,0 0 1 0 0,1-1 0 0 0,-1 1-1 0 0,0 0-200 0 0,-78 27 747 0 0,-51 28-1790 0 0,39-14 2955 0 0,75-34-1908 0 0,-1 0-1 0 0,2 1 0 0 0,-1 1 0 0 0,1 0 0 0 0,0 2-3 0 0,3 0 0 0 0,10-6 0 0 0,3-4 0 0 0,0 0 0 0 0,0-1 0 0 0,1 1 0 0 0,-1 0 0 0 0,0 0 0 0 0,1 0 0 0 0,-1-1 0 0 0,1 1 0 0 0,0 0 0 0 0,0-1 0 0 0,-1 1 0 0 0,1 0 0 0 0,0-1 0 0 0,0 1 0 0 0,1-1 0 0 0,-1 0 0 0 0,0 1 0 0 0,0-1 0 0 0,1 0 0 0 0,-1 1 0 0 0,2-1 0 0 0,-3 0 0 0 0,24 20 0 0 0,-17-15 0 0 0,33 21 0 0 0,-36-25 0 0 0,0 1 0 0 0,0-1 0 0 0,1 0 0 0 0,-1 0 0 0 0,0-1 0 0 0,1 1 0 0 0,0-1 0 0 0,0 0 0 0 0,50 7 0 0 0,-48-7 0 0 0,13 1 0 0 0,-11 0 0 0 0</inkml:trace>
  <inkml:trace contextRef="#ctx0" brushRef="#br0" timeOffset="161916.04">2749 1648 4608 0 0,'-1'-4'9274'0'0,"1"7"-6677"0"0,-3 11-3038 0 0,4-12 525 0 0,-1-1 1 0 0,0 0-1 0 0,1-1 0 0 0,-1 1 1 0 0,1 0-1 0 0,-1 0 0 0 0,1 0 1 0 0,-1 0-1 0 0,1 0 0 0 0,0 0 1 0 0,-1 0-1 0 0,1-1 0 0 0,0 1 1 0 0,0 0-1 0 0,-1-1 0 0 0,1 1 0 0 0,1 0-84 0 0,16-5 315 0 0,-15 3-345 0 0,0 1-1 0 0,-1-1 1 0 0,1 0 0 0 0,0 0 0 0 0,0 0 0 0 0,0 0 0 0 0,-1 0 0 0 0,3-2 30 0 0,-5 3 0 0 0,14-9 668 0 0,-2-1 0 0 0,8-7-668 0 0,-16 13-18 0 0,1-1 0 0 0,-1 0 0 0 0,-1 0 0 0 0,1 0 0 0 0,-1 0 0 0 0,0 0 0 0 0,0-1 0 0 0,1-2 18 0 0,-2 2-10 0 0,0 0 1 0 0,0 1-1 0 0,0-1 1 0 0,-1 0-1 0 0,1-5 10 0 0,-2 10 5 0 0,0 0 0 0 0,1 0 0 0 0,-1 0-1 0 0,0-1 1 0 0,0 1 0 0 0,0 0 0 0 0,0 0 0 0 0,0-1 0 0 0,-1 1-1 0 0,1 0 1 0 0,0 0 0 0 0,-1 0 0 0 0,1-1 0 0 0,-1 1 0 0 0,1 0-1 0 0,-1 0 1 0 0,1 0 0 0 0,-1 0 0 0 0,0 0 0 0 0,1 0 0 0 0,-1 0-1 0 0,0 0 1 0 0,0 0 0 0 0,0 0 0 0 0,0 1 0 0 0,0-1 0 0 0,0 0-1 0 0,0 0 1 0 0,0 1 0 0 0,0-1-5 0 0,-3-1-9 0 0,1 1-1 0 0,0 0 1 0 0,-1-1 0 0 0,1 1-1 0 0,-1 0 1 0 0,1 1 0 0 0,-1-1-1 0 0,1 1 1 0 0,-1-1 0 0 0,0 1-1 0 0,1 0 1 0 0,-1 1 0 0 0,0-1-1 0 0,1 0 1 0 0,-1 1 0 0 0,1 0-1 0 0,-1 0 10 0 0,1 0 5 0 0,0-1 0 0 0,0 1 0 0 0,0 0 0 0 0,1 0 0 0 0,-1 0 0 0 0,0 0 0 0 0,0 1 0 0 0,1-1 0 0 0,-1 1 0 0 0,1-1 0 0 0,-1 1 0 0 0,1 0 0 0 0,0 0 0 0 0,0 0 0 0 0,0 0 0 0 0,0 1 0 0 0,0-1 0 0 0,0 1-5 0 0,-2 2 46 0 0,1 0 1 0 0,0 0 0 0 0,0 1-1 0 0,1-1 1 0 0,-1 1 0 0 0,1-1-1 0 0,0 1 1 0 0,1 0 0 0 0,-1-1-1 0 0,1 1 1 0 0,0 0 0 0 0,1 0-1 0 0,0 0 1 0 0,0 0-47 0 0,-1 2 82 0 0,1 1 0 0 0,1-1 0 0 0,0 0-1 0 0,0 0 1 0 0,0 0 0 0 0,1 0 0 0 0,0 0 0 0 0,1 0-1 0 0,0-1 1 0 0,0 1 0 0 0,0-1 0 0 0,1 1 0 0 0,0-1-1 0 0,5 6-81 0 0,-4-7 75 0 0,0 0 0 0 0,1-1 0 0 0,0 1 0 0 0,0-1-1 0 0,0 0 1 0 0,0 0 0 0 0,5 1-75 0 0,7 5-149 0 0,2-2 0 0 0,3 1 149 0 0,-15-5-439 0 0,-6-4-89 0 0,-1-1-1220 0 0,5 0-4822 0 0</inkml:trace>
  <inkml:trace contextRef="#ctx0" brushRef="#br0" timeOffset="162504.691">3301 1501 3224 0 0,'0'0'501'0'0,"0"0"897"0"0,3-2 1541 0 0,-1 1 3516 0 0,-1 1-6355 0 0,-1-1-1 0 0,0 1 1 0 0,0 0 0 0 0,0 0-1 0 0,1 0 1 0 0,-1 0-1 0 0,0 0 1 0 0,0 0 0 0 0,0 0-1 0 0,1 0 1 0 0,-1 0 0 0 0,0 0-1 0 0,0 0 1 0 0,1 0 0 0 0,-1 0-1 0 0,0 0 1 0 0,0 0 0 0 0,1 0-1 0 0,-1 0 1 0 0,0 0 0 0 0,0 0-1 0 0,1 0 1 0 0,-1 0 0 0 0,0 0-1 0 0,0 0 1 0 0,0 0 0 0 0,1 1-1 0 0,-1-1 1 0 0,0 0-1 0 0,0 0 1 0 0,0 0 0 0 0,1 0-1 0 0,-1 0 1 0 0,0 1 0 0 0,0-1-1 0 0,0 0 1 0 0,0 0 0 0 0,0 1-100 0 0,0 12 1515 0 0,-2-7-1289 0 0,0-1 0 0 0,0 1 0 0 0,-1-1-1 0 0,0 0 1 0 0,0 0 0 0 0,0 0-1 0 0,-3 2-225 0 0,-10 14 3 0 0,-2-2-1 0 0,-4 3-2 0 0,-20 22 75 0 0,17-20-75 0 0,17-17 0 0 0,0 0 0 0 0,1 1 0 0 0,-2 2 0 0 0,-8 11 154 0 0,-1-1 0 0 0,-1-1 0 0 0,-1 0 0 0 0,-3 0-154 0 0,23-19-37 0 0,0 1 1 0 0,-1-1-1 0 0,1 0 0 0 0,-1 0 0 0 0,1 1 0 0 0,-1-1 0 0 0,1 0 1 0 0,-1 0-1 0 0,1 0 0 0 0,0 1 0 0 0,-1-1 0 0 0,1 0 0 0 0,-1 0 0 0 0,1 0 1 0 0,-1 0-1 0 0,1 0 0 0 0,-1 0 0 0 0,1 0 0 0 0,-1 0 0 0 0,1 0 1 0 0,-1-1-1 0 0,1 1 0 0 0,-1 0 37 0 0,1 0-231 0 0,-1 0 1 0 0,1 0 0 0 0,-1-1-1 0 0,1 1 1 0 0,-1 0-1 0 0,1 0 1 0 0,-1-1-1 0 0,1 1 1 0 0,0 0 0 0 0,-1-1-1 0 0,1 1 1 0 0,0 0-1 0 0,-1-1 1 0 0,1 1-1 0 0,0-1 1 0 0,-1 1 0 0 0,1-1-1 0 0,0 1 1 0 0,0 0-1 0 0,-1-1 1 0 0,1 1-1 0 0,0-1 1 0 0,0 1 0 0 0,0-1-1 0 0,0 1 1 0 0,0-1-1 0 0,0 1 1 0 0,0-1 0 0 0,0 0-1 0 0,0 1 1 0 0,0-1-1 0 0,0 1 231 0 0,2-5-5306 0 0</inkml:trace>
  <inkml:trace contextRef="#ctx0" brushRef="#br0" timeOffset="162741.643">3052 1534 13792 0 0,'0'0'314'0'0,"0"0"46"0"0,0 0 22 0 0,0 0-50 0 0,2 1-220 0 0,4 1 280 0 0,-1 0 1 0 0,1 1-1 0 0,0 0 1 0 0,-1 0-1 0 0,0 0 1 0 0,4 3-393 0 0,17 10 1504 0 0,-21-13-1162 0 0,0 1 1 0 0,0 0-1 0 0,0 0 0 0 0,1 2-342 0 0,9 6 463 0 0,12 12-3 0 0,-18-16-442 0 0,0 0 0 0 0,0 0 0 0 0,4 1-18 0 0,35 25 969 0 0,-33-22-1005 0 0,2 0 0 0 0,-1-1 0 0 0,10 4 36 0 0,-20-11-410 0 0,-4-3 74 0 0,-1 0 0 0 0,0 0 1 0 0,0 0-1 0 0,1 0 1 0 0,-1 0-1 0 0,1 0 0 0 0,-1-1 1 0 0,1 1-1 0 0,-1 0 0 0 0,2-1 336 0 0,8 1-1816 0 0</inkml:trace>
  <inkml:trace contextRef="#ctx0" brushRef="#br0" timeOffset="163032.786">3577 1546 12032 0 0,'0'-2'115'0'0,"-1"0"-1"0"0,1 1 1 0 0,0-1 0 0 0,0 0 0 0 0,0 0 0 0 0,0 1 0 0 0,0-1 0 0 0,0 0 0 0 0,0 1-1 0 0,1-1 1 0 0,0-1-115 0 0,1-11 474 0 0,1 7 272 0 0,-2 3 3306 0 0,-8 3-1850 0 0,5 2-1985 0 0,-11 8-113 0 0,0 0-1 0 0,1 0 1 0 0,0 1 0 0 0,0 0-1 0 0,0 2-103 0 0,6-5-4 0 0,0 0-1 0 0,1 1 1 0 0,-1-1-1 0 0,2 1 1 0 0,-1 0-1 0 0,1 0 0 0 0,0 1 1 0 0,1-1-1 0 0,-2 5 5 0 0,2-2 0 0 0,0 0 0 0 0,1 0 0 0 0,1 0 0 0 0,-1 0 0 0 0,2 0 0 0 0,-1 0 0 0 0,2 0 0 0 0,0 7 0 0 0,0-17 11 0 0,-1 1 1 0 0,1 0-1 0 0,-1 0 0 0 0,1-1 0 0 0,0 1 0 0 0,0 0 0 0 0,0-1 0 0 0,0 1 0 0 0,0-1 0 0 0,0 1 1 0 0,1 0-12 0 0,6 10 149 0 0,-7-10-141 0 0,0-1-1 0 0,1 1 0 0 0,-1 0 0 0 0,0-1 0 0 0,1 1 1 0 0,-1-1-1 0 0,1 0 0 0 0,0 1 0 0 0,-1-1 0 0 0,1 0 0 0 0,0 0 1 0 0,0 0-1 0 0,0 0 0 0 0,0-1 0 0 0,0 1 0 0 0,0 0 1 0 0,0-1-8 0 0,37 8-437 0 0,-37-7 423 0 0,3-1-69 0 0,-1 0 0 0 0,1 0-1 0 0,-1 0 1 0 0,1 0-1 0 0,-1-1 1 0 0,1 0 0 0 0,-1 0-1 0 0,0 0 1 0 0,0 0-1 0 0,1-1 84 0 0,24-12-4237 0 0,-16 5-1859 0 0</inkml:trace>
  <inkml:trace contextRef="#ctx0" brushRef="#br0" timeOffset="163345.391">3772 1585 15664 0 0,'0'0'356'0'0,"0"0"49"0"0,0 0 21 0 0,0 16 106 0 0,-1-14-512 0 0,1-1-1 0 0,0 1 1 0 0,-1 0-1 0 0,1-1 1 0 0,0 1-1 0 0,0 0 1 0 0,0-1-1 0 0,0 1 1 0 0,0 0-1 0 0,1-1 1 0 0,-1 1-1 0 0,1 0 1 0 0,-1-1-1 0 0,1 1 1 0 0,-1-1-1 0 0,2 2-19 0 0,2 30 1096 0 0,-2-31-941 0 0,-1 0 0 0 0,0 1-1 0 0,0-1 1 0 0,-1 1 0 0 0,1-1-1 0 0,0 1 1 0 0,-1 0 0 0 0,1-1-1 0 0,-1 1 1 0 0,0 0 0 0 0,0-1-1 0 0,0 4-154 0 0,0-2 243 0 0,0 1 0 0 0,1 0 0 0 0,-1 0-1 0 0,1-1 1 0 0,1 1 0 0 0,-1 0-1 0 0,1-1 1 0 0,1 4-243 0 0,2 7 757 0 0,-2-6-603 0 0,-1 1 0 0 0,0-1 0 0 0,0 0 0 0 0,-1 10-154 0 0,0-17 104 0 0,-1 0 1 0 0,1 0-1 0 0,0 0 0 0 0,0 0 0 0 0,-1-1 1 0 0,1 1-1 0 0,0 0 0 0 0,1 0 0 0 0,-1-1 1 0 0,0 1-1 0 0,0-1 0 0 0,1 1 1 0 0,-1-1-1 0 0,1 1-104 0 0,0-1-183 0 0,-2-1-10 0 0,0 0-158 0 0,0 0-638 0 0,0 0-276 0 0,0-1-1266 0 0,0-3-4843 0 0</inkml:trace>
  <inkml:trace contextRef="#ctx0" brushRef="#br0" timeOffset="163657.723">3820 1492 7368 0 0,'-12'-11'333'0'0,"11"11"-324"0"0,1 0 1 0 0,0 0-1 0 0,0 0 0 0 0,-1-1 0 0 0,1 1 0 0 0,0 0 1 0 0,0 0-1 0 0,-1 0 0 0 0,1-1 0 0 0,0 1 1 0 0,0 0-1 0 0,0 0 0 0 0,0-1 0 0 0,-1 1 0 0 0,1 0 1 0 0,0 0-1 0 0,0-1 0 0 0,0 1 0 0 0,0 0 1 0 0,0-1-1 0 0,0 1 0 0 0,0 0 0 0 0,0-1 1 0 0,0 1-1 0 0,0 0 0 0 0,0-1 0 0 0,0 1 0 0 0,0 0 1 0 0,0 0-1 0 0,0-1 0 0 0,0 1 0 0 0,0 0 1 0 0,0-1-1 0 0,0 1 0 0 0,0 0 0 0 0,0-1 0 0 0,1 1 1 0 0,-1 0-10 0 0,0 0 4 0 0,0-1 1 0 0,0 1 0 0 0,0 0-1 0 0,1-1 1 0 0,-1 1 0 0 0,0 0-1 0 0,0-1 1 0 0,0 1-1 0 0,0 0 1 0 0,0-1 0 0 0,0 1-1 0 0,0 0 1 0 0,0-1 0 0 0,0 1-1 0 0,0 0 1 0 0,0-1 0 0 0,0 1-1 0 0,0 0 1 0 0,0-1 0 0 0,0 1-1 0 0,0 0 1 0 0,-1-1-1 0 0,1 1 1 0 0,0 0 0 0 0,0-1-5 0 0,-3-3 416 0 0,3 4-103 0 0,-1-1 0 0 0,1 0 0 0 0,-1 1 0 0 0,1-1 0 0 0,0 0 0 0 0,-1 0 0 0 0,1 1 0 0 0,0-1 0 0 0,-1 0 0 0 0,1 0 0 0 0,0 0 0 0 0,0 0 0 0 0,0 0-1 0 0,0 1 1 0 0,0-1 0 0 0,0 0 0 0 0,0 0 0 0 0,0 0 0 0 0,0-1-313 0 0,1 0 610 0 0,0-1 1415 0 0,4-6 2083 0 0,-4 8-5036 0 0,-1 1-363 0 0,0 0-76 0 0</inkml:trace>
  <inkml:trace contextRef="#ctx0" brushRef="#br0" timeOffset="163658.723">3994 1373 3680 0 0,'0'0'167'0'0,"2"0"-7"0"0,-1 1-151 0 0,0-1 1 0 0,0 1 0 0 0,0-1-1 0 0,0 1 1 0 0,0 0 0 0 0,0-1 0 0 0,0 1-1 0 0,0 0 1 0 0,0 0 0 0 0,0 0-1 0 0,0 0 1 0 0,0 0 0 0 0,-1 0 0 0 0,1 0-1 0 0,0 0 1 0 0,-1 0 0 0 0,1 0-1 0 0,0 1-9 0 0,9 27 3458 0 0,-5-13 747 0 0,15 54 708 0 0,-10-35-3893 0 0,-8-27-611 0 0,0 1 0 0 0,0-1 1 0 0,1 0-1 0 0,0 0 0 0 0,2 2-409 0 0,2 4 275 0 0,-1 1 0 0 0,-1 0 0 0 0,0 0 0 0 0,0 0 0 0 0,-2 0-1 0 0,0 1 1 0 0,-1 2-275 0 0,-4 6 368 0 0,1-21-303 0 0,0 0 0 0 0,1 0 0 0 0,0 0 0 0 0,-1 0 0 0 0,1 0 0 0 0,0 0 0 0 0,0 0 0 0 0,1 2-65 0 0,0 1 2 0 0,0 0 0 0 0,0 0-1 0 0,-1 0 1 0 0,0 0 0 0 0,0 0-1 0 0,-1 0 1 0 0,1 0 0 0 0,-1 0-1 0 0,-1 0 1 0 0,1 1-2 0 0,0-5-142 0 0,1 0 1 0 0,-1-1-1 0 0,0 1 0 0 0,1-1 1 0 0,-1 1-1 0 0,0-1 0 0 0,0 1 1 0 0,0-1-1 0 0,0 0 1 0 0,0 1-1 0 0,0-1 0 0 0,0 0 1 0 0,0 0-1 0 0,-1 0 0 0 0,1 1 1 0 0,0-1-1 0 0,-1-1 1 0 0,1 1-1 0 0,-1 0 0 0 0,1 0 1 0 0,-1 0-1 0 0,1-1 0 0 0,-1 1 1 0 0,0-1-1 0 0,1 0 1 0 0,-1 1-1 0 0,0-1 0 0 0,1 0 1 0 0,-1 0-1 0 0,0 0 1 0 0,0 0-1 0 0,1 0 0 0 0,-1 0 1 0 0,0 0-1 0 0,1-1 0 0 0,-1 1 1 0 0,1-1-1 0 0,-2 0 142 0 0,-12-6-1534 0 0</inkml:trace>
  <inkml:trace contextRef="#ctx0" brushRef="#br0" timeOffset="164135.308">4037 1624 10592 0 0,'0'0'488'0'0,"0"0"-12"0"0,2 0-307 0 0,6 0 22 0 0,-1 0 542 0 0,0 0 0 0 0,0 1 1 0 0,0 0-1 0 0,0 0 0 0 0,-1 1 1 0 0,1 0-1 0 0,5 2-733 0 0,-9-4 31 0 0,-1 1 1 0 0,1-1-1 0 0,-1 1 1 0 0,1-1-1 0 0,-1 0 1 0 0,0 0-1 0 0,1 0 1 0 0,-1 0-1 0 0,2-1-31 0 0,8 1 3 0 0,0 1 2 0 0,8 1 7 0 0,-1-1 0 0 0,1 0 1 0 0,-1-1-1 0 0,13-3-12 0 0,-18 2 216 0 0,0-2 1 0 0,0 0-1 0 0,0 0 1 0 0,0-2-1 0 0,10-3-216 0 0,-19 5-261 0 0,0 0-1 0 0,0 0 0 0 0,0 0 1 0 0,0-1-1 0 0,-1 1 0 0 0,1-1 1 0 0,-1 0-1 0 0,0-1 262 0 0,-3 4-321 0 0,-1 1 8 0 0,0 0 301 0 0,0 0 1 0 0,0 0 0 0 0,0 0 0 0 0,0 0 0 0 0,-1 0 0 0 0,1 0 0 0 0,0 0 0 0 0,0 0 0 0 0,0 0 0 0 0,-1-1 0 0 0,1 1 0 0 0,0 0 0 0 0,0 0 0 0 0,0 0 0 0 0,-1 0 0 0 0,1 0 0 0 0,0 0 0 0 0,0 0 0 0 0,0 0-1 0 0,0 0 1 0 0,0-1 0 0 0,-1 1 0 0 0,1 0 0 0 0,0 0 0 0 0,0 0 0 0 0,0 0 0 0 0,0-1 0 0 0,0 1 0 0 0,0 0 0 0 0,0 0 11 0 0,-6-5 24 0 0,-9 4-28 0 0,9 3 87 0 0,0 0 1 0 0,0 0-1 0 0,0 0 1 0 0,0 0 0 0 0,1 1-1 0 0,-1 0 1 0 0,1 0-1 0 0,0 1 1 0 0,0 0 0 0 0,-3 2-84 0 0,-18 33 1507 0 0,23-34-1297 0 0,1 0 0 0 0,-1 0-1 0 0,2 0 1 0 0,-1 0-1 0 0,0 0 1 0 0,1 0-1 0 0,-1 4-209 0 0,-4 15 133 0 0,6-21-79 0 0,-1 1 0 0 0,1-1-1 0 0,0 0 1 0 0,0 1 0 0 0,0-1-1 0 0,0 1 1 0 0,1-1 0 0 0,-1 0-1 0 0,1 0 1 0 0,0 1 0 0 0,0-1-1 0 0,0 0 1 0 0,1 0-1 0 0,-1 0 1 0 0,1 0 0 0 0,-1 0-1 0 0,3 2-53 0 0,-2-2 42 0 0,0-1-1 0 0,1 1 1 0 0,-1-1-1 0 0,1 0 1 0 0,-1 0-1 0 0,1 0 1 0 0,0 0-1 0 0,0 0 1 0 0,-1-1-1 0 0,1 1 0 0 0,1-1 1 0 0,-1 0-1 0 0,0 0 1 0 0,0 0-1 0 0,0 0 1 0 0,1 0-1 0 0,-1-1 1 0 0,0 1-1 0 0,1-1 1 0 0,-1 0-1 0 0,2 0-41 0 0,-1-1-4 0 0,0 0-1 0 0,0 0 1 0 0,0 0 0 0 0,0-1 0 0 0,0 0-1 0 0,0 1 1 0 0,-1-1 0 0 0,1 0-1 0 0,-1-1 1 0 0,1 1 0 0 0,-1-1-1 0 0,0 1 1 0 0,0-1 0 0 0,0 0-1 0 0,0 0 1 0 0,-1-1 0 0 0,1 1 0 0 0,-1 0-1 0 0,0-1 1 0 0,0 0 0 0 0,0 1-1 0 0,0-2 5 0 0,1-5-313 0 0,1 0-1 0 0,0 0 1 0 0,1 0-1 0 0,0 0 0 0 0,4-5 314 0 0,1-9-17 0 0,-9 21 17 0 0,0-1 1 0 0,0 0-1 0 0,1 1 0 0 0,0-1 0 0 0,-1 1 0 0 0,2-2 0 0 0,1 0 0 0 0,-3 4 0 0 0,0-1 0 0 0,1 1 0 0 0,-1-1 0 0 0,0 0 0 0 0,0 1 0 0 0,-1-1 0 0 0,1 0 0 0 0,0 1 0 0 0,0-1 0 0 0,-1 0 0 0 0,1-2 0 0 0,-1 3 0 0 0,0 0 0 0 0,0 0 0 0 0,1 0 0 0 0,-1 0 0 0 0,0-1 0 0 0,1 1 0 0 0,-1 0 0 0 0,1 0 0 0 0,-1 0 0 0 0,1 0 0 0 0,-1 0 0 0 0,1 0 0 0 0,0 0 0 0 0,0 0 0 0 0,-1 0 0 0 0,1 1 0 0 0,0-1 0 0 0,0 0 0 0 0,0 0 0 0 0,0 1 0 0 0,0-1 0 0 0,0 0 0 0 0,0 1 0 0 0,0-1 0 0 0,1 1 0 0 0,-2-1 0 0 0,0 1 0 0 0,1 0 0 0 0,-1 0 0 0 0,0-1 0 0 0,0 1 0 0 0,1 0 0 0 0,-1 0 0 0 0,0 0 0 0 0,1 0 0 0 0,-1-1 0 0 0,0 1 0 0 0,1 0 0 0 0,-1 0 0 0 0,0 0 0 0 0,1 0 0 0 0,-1 0 0 0 0,0 0 0 0 0,1 0 0 0 0,-1 0 0 0 0,1 0 0 0 0,-1 0 0 0 0,0 0 0 0 0,1 0 0 0 0,-1 0 0 0 0,0 0 0 0 0,1 0 0 0 0,-1 1 0 0 0,0-1 0 0 0,1 0 0 0 0,-1 0 0 0 0,0 0 0 0 0,1 0 0 0 0,-1 1 0 0 0,0-1 0 0 0,0 0 0 0 0,1 0 0 0 0,-1 1 0 0 0,0-1 0 0 0,1 6 0 0 0,-1-5 15 0 0,0 1-1 0 0,0-1 0 0 0,0 1 0 0 0,0-1 0 0 0,0 1 1 0 0,0-1-1 0 0,-1 1 0 0 0,1-1 0 0 0,-1 1 0 0 0,1-1 1 0 0,-1 2-15 0 0,0-1 34 0 0,1-1 1 0 0,-1 0 0 0 0,1 1 0 0 0,-1-1 0 0 0,1 1 0 0 0,0-1 0 0 0,0 0-1 0 0,0 1 1 0 0,0-1 0 0 0,0 1 0 0 0,0-1 0 0 0,0 1 0 0 0,0 0-35 0 0,3 9 248 0 0,-1-6-140 0 0,-1-1 0 0 0,0 0 0 0 0,0 1 0 0 0,-1-1 0 0 0,1 1 0 0 0,-1 0-108 0 0,0-1 45 0 0,1-1 1 0 0,-1 1-1 0 0,1 0 1 0 0,0-1 0 0 0,0 1-1 0 0,1-1 1 0 0,0 3-46 0 0,0-3 30 0 0,-1 0-1 0 0,0 0 1 0 0,0 0 0 0 0,0 0 0 0 0,0 0-1 0 0,0 0 1 0 0,-1 0 0 0 0,1 0 0 0 0,-1 0 0 0 0,0 1-1 0 0,0 0-29 0 0,-1-3 7 0 0,1 1 0 0 0,0-1-1 0 0,0 0 1 0 0,0 1-1 0 0,0-1 1 0 0,0 1 0 0 0,0-1-1 0 0,0 1 1 0 0,1-1-1 0 0,-1 0 1 0 0,0 1 0 0 0,1-1-1 0 0,-1 1 1 0 0,1-1 0 0 0,-1 0-1 0 0,1 0 1 0 0,0 1-1 0 0,0-1 1 0 0,-1 0 0 0 0,1 0-1 0 0,0 0 1 0 0,0 0-1 0 0,0 0 1 0 0,0 0 0 0 0,0 0-1 0 0,1 1-6 0 0,6 4-68 0 0,-4-1 14 0 0,1-1 0 0 0,0 0 0 0 0,0-1 0 0 0,3 2 54 0 0,-8-4 1 0 0,1-1 1 0 0,0 1-1 0 0,0-1 0 0 0,-1 1 0 0 0,1-1 0 0 0,0 0 0 0 0,0 1 0 0 0,0-1 0 0 0,-1 0 0 0 0,1 0 0 0 0,0 0 1 0 0,0 0-1 0 0,0 0 0 0 0,0 0 0 0 0,-1 0 0 0 0,1 0 0 0 0,0 0 0 0 0,0 0 0 0 0,0 0-1 0 0,5-6-476 0 0,-5 4-29 0 0,4-6-4481 0 0,-7-1-1707 0 0</inkml:trace>
  <inkml:trace contextRef="#ctx0" brushRef="#br0" timeOffset="164459.213">4732 1381 11976 0 0,'-1'1'116'0'0,"0"0"0"0"0,0 0 1 0 0,0 0-1 0 0,0 0 0 0 0,1 0 1 0 0,-1 0-1 0 0,0 0 1 0 0,1 0-1 0 0,-1 0 0 0 0,0 0 1 0 0,1 1-117 0 0,0 1 163 0 0,1-1 0 0 0,-1 0 0 0 0,1 1 0 0 0,0-1 1 0 0,0 0-1 0 0,0 0 0 0 0,0 0 0 0 0,0 1 0 0 0,1-1 1 0 0,-1 0-164 0 0,8 14 1329 0 0,-7-11-1134 0 0,-1-1 1 0 0,0 1 0 0 0,0 0-1 0 0,0-1 1 0 0,0 1-1 0 0,-1 0 1 0 0,1 0 0 0 0,-1-1-1 0 0,-1 1 1 0 0,1 0-1 0 0,-1 0 1 0 0,0-1-1 0 0,0 1-195 0 0,1-3 60 0 0,0 0-1 0 0,0 0 1 0 0,0 1-1 0 0,0-1 1 0 0,1 0-1 0 0,-1 0 1 0 0,0 0-1 0 0,1 0 1 0 0,0 0-1 0 0,-1 0 0 0 0,1 0 1 0 0,0 0-1 0 0,1 2-59 0 0,-1-2 68 0 0,0 0 0 0 0,0 0 0 0 0,0 0 0 0 0,0 0 0 0 0,-1 0 0 0 0,1 1 0 0 0,-1-1 0 0 0,1 0 0 0 0,-1 1-1 0 0,0-1 1 0 0,0 2-68 0 0,-1 7 288 0 0,0-7-157 0 0,1 0 1 0 0,-1-1-1 0 0,1 1 0 0 0,0 0 0 0 0,0 0 0 0 0,1-1 1 0 0,-1 1-1 0 0,1 0 0 0 0,0-1 0 0 0,1 4-131 0 0,0 1 203 0 0,0-1 0 0 0,-1 1 0 0 0,1-1 0 0 0,-1 1-1 0 0,-1-1 1 0 0,0 1 0 0 0,0 0 0 0 0,-1 5-203 0 0,1-9 1 0 0,0-1 0 0 0,1 1 0 0 0,-1-1 0 0 0,1 1 0 0 0,-1-1 1 0 0,2 4-2 0 0,-1-5 27 0 0,0 1 0 0 0,-1 0 1 0 0,1 0-1 0 0,-1-1 1 0 0,0 1-1 0 0,0 0 0 0 0,0 0 1 0 0,0 0-1 0 0,0 1-27 0 0,0-3 37 0 0,0 0 0 0 0,0 1 0 0 0,0-1-1 0 0,0 0 1 0 0,0 1 0 0 0,1-1 0 0 0,-1 0 0 0 0,1 0-1 0 0,-1 1 1 0 0,1-1 0 0 0,-1 0 0 0 0,1 0 0 0 0,-1 0 0 0 0,1 0-1 0 0,0 0 1 0 0,0 0 0 0 0,0 0 0 0 0,-1 0 0 0 0,2 1-38 0 0,0 0 54 0 0,-1 0 71 0 0,-1 2-76 0 0,0-3-208 0 0,-14 2-424 0 0,12-3 375 0 0,-1 0 0 0 0,1-1 1 0 0,-1 1-1 0 0,0 0 0 0 0,1-1 0 0 0,-1 1 0 0 0,1-1 0 0 0,-1 0 0 0 0,1 0 0 0 0,0 0 0 0 0,-2-1 209 0 0,-4-1-2138 0 0,7 3-5025 0 0</inkml:trace>
  <inkml:trace contextRef="#ctx0" brushRef="#br0" timeOffset="164751.584">4621 1605 9648 0 0,'0'0'438'0'0,"0"0"-8"0"0,0 0-423 0 0,0 0 0 0 0,0 0 0 0 0,-1 0 0 0 0,1-1 0 0 0,0 1 0 0 0,0 0 0 0 0,0 0 0 0 0,0 0-1 0 0,0 0 1 0 0,0-1 0 0 0,0 1 0 0 0,0 0 0 0 0,0 0 0 0 0,0 0 0 0 0,0-1 0 0 0,0 1 0 0 0,0 0 0 0 0,0 0 0 0 0,0-1 0 0 0,0 1 0 0 0,0 0 0 0 0,0 0 0 0 0,0 0 0 0 0,0-1 0 0 0,0 1 0 0 0,0 0 0 0 0,0 0 0 0 0,0 0 0 0 0,0-1 0 0 0,0 1 0 0 0,0 0 0 0 0,0 0 0 0 0,1 0 0 0 0,-1 0 0 0 0,0-1 0 0 0,0 1 0 0 0,0 0 0 0 0,0 0 0 0 0,1 0 0 0 0,-1 0 0 0 0,0 0 0 0 0,0 0 0 0 0,0 0 0 0 0,0-1 0 0 0,1 1 0 0 0,-1 0 0 0 0,0 0-7 0 0,12-1 1845 0 0,0 0 1 0 0,0 1-1 0 0,6 1-1845 0 0,5 0 889 0 0,12 3 649 0 0,56 0 1109 0 0,-24 3-1190 0 0,-63-6-1372 0 0,0 0 1 0 0,0 1-1 0 0,0 0 0 0 0,-1 0 0 0 0,3 1-85 0 0,-3-1-7 0 0,-3-1 4 0 0,1-1 1 0 0,-1 0-1 0 0,0 0 0 0 0,0 1 1 0 0,1-1-1 0 0,-1 0 0 0 0,0 0 1 0 0,0 1-1 0 0,0-1 1 0 0,0 0-1 0 0,1 1 0 0 0,-1-1 1 0 0,0 0-1 0 0,0 1 0 0 0,0-1 1 0 0,0 0-1 0 0,0 1 0 0 0,0-1 1 0 0,0 1-1 0 0,0-1 1 0 0,0 0-1 0 0,0 1 0 0 0,0-1 1 0 0,0 0-1 0 0,0 1 0 0 0,0-1 3 0 0,0 2 5 0 0,7 17 93 0 0,-7-17-90 0 0,1-1 0 0 0,0 0 0 0 0,-1 0 0 0 0,1 1 1 0 0,-1-1-1 0 0,1 1 0 0 0,-1-1 0 0 0,1 0 0 0 0,-1 1 1 0 0,0-1-1 0 0,0 1 0 0 0,0-1 0 0 0,0 1 0 0 0,0-1 0 0 0,0 1 1 0 0,0-1-1 0 0,-1 1 0 0 0,1-1 0 0 0,0 0 0 0 0,-1 1-8 0 0,-4 29 34 0 0,-3-16 148 0 0,6-12-116 0 0,0 0 1 0 0,0 0 0 0 0,1 1-1 0 0,-1-1 1 0 0,1 0-1 0 0,0 1 1 0 0,0-1 0 0 0,0 1-1 0 0,0-1 1 0 0,0 1-1 0 0,1 2-66 0 0,0-5 3 0 0,0 1 0 0 0,0-1 0 0 0,-1 0-1 0 0,1 0 1 0 0,0 0 0 0 0,0 0 0 0 0,-1 0 0 0 0,1 0-1 0 0,-1 0 1 0 0,1 0 0 0 0,-1 0 0 0 0,1 0-3 0 0,-9 23 96 0 0,8-20-58 0 0,1-3-68 0 0,-1-1 1 0 0,1 1-1 0 0,0 0 1 0 0,0-1-1 0 0,0 1 0 0 0,0 0 1 0 0,-1-1-1 0 0,1 1 1 0 0,0 0-1 0 0,0-1 1 0 0,0 1-1 0 0,1 0 1 0 0,-1-1-1 0 0,0 1 0 0 0,0 0 1 0 0,0-1-1 0 0,0 1 30 0 0,1 0-36 0 0,0 0-1 0 0,0-1 0 0 0,0 1 0 0 0,1-1 1 0 0,-1 1-1 0 0,0-1 0 0 0,0 1 1 0 0,0-1-1 0 0,0 0 0 0 0,0 0 1 0 0,0 0-1 0 0,1 1 0 0 0,-1-1 37 0 0,1 0-48 0 0,0 0 0 0 0,1 0-1 0 0,-1 0 1 0 0,0 0 0 0 0,0 0 0 0 0,0 0-1 0 0,1 0 1 0 0,-1-1 0 0 0,0 1 48 0 0,12-6-6151 0 0,-6 3-1191 0 0</inkml:trace>
  <inkml:trace contextRef="#ctx0" brushRef="#br0" timeOffset="165108.573">5260 1360 13360 0 0,'-7'-4'491'0'0,"4"2"-334"0"0,0 1-1 0 0,0-1 0 0 0,0 1 0 0 0,-1 0 0 0 0,1 0 1 0 0,0 0-1 0 0,-3 0-156 0 0,4 0 832 0 0,-24 1 2340 0 0,25 0-3122 0 0,-3 3 200 0 0,-7 4-93 0 0,2-1-1306 0 0,4-2-2480 0 0,4-3 3070 0 0,-3 2-5470 0 0</inkml:trace>
  <inkml:trace contextRef="#ctx0" brushRef="#br0" timeOffset="165453.616">5237 1456 9216 0 0,'23'6'706'0'0,"-23"-6"-686"0"0,1 0 0 0 0,-1 0-1 0 0,0 0 1 0 0,1 0 0 0 0,-1 0-1 0 0,1 0 1 0 0,-1 1-1 0 0,0-1 1 0 0,1 0 0 0 0,-1 0-1 0 0,0 1 1 0 0,1-1 0 0 0,-1 0-1 0 0,0 0 1 0 0,1 1-1 0 0,-1-1 1 0 0,0 0 0 0 0,0 1-1 0 0,1-1 1 0 0,-1 0 0 0 0,0 1-1 0 0,0-1 1 0 0,0 0-1 0 0,0 1 1 0 0,1-1 0 0 0,-1 1-1 0 0,0-1 1 0 0,0 0 0 0 0,0 1-1 0 0,0-1 1 0 0,0 1-1 0 0,0-1 1 0 0,0 1 0 0 0,0-1-1 0 0,0 0 1 0 0,0 1 0 0 0,0-1-1 0 0,0 1 1 0 0,0-1-1 0 0,-1 0 1 0 0,1 1 0 0 0,0-1-1 0 0,0 0 1 0 0,0 1 0 0 0,-1-1-1 0 0,1 1 1 0 0,0-1-1 0 0,0 0 1 0 0,-1 0 0 0 0,1 1-1 0 0,0-1 1 0 0,0 0 0 0 0,-1 1-1 0 0,1-1 1 0 0,-1 0-20 0 0,1 1 276 0 0,-3 5 316 0 0,2-3-252 0 0,-1 1 1 0 0,1-1 0 0 0,-1 0 0 0 0,0 0 0 0 0,0 0-1 0 0,0 0 1 0 0,0 0 0 0 0,-1 0 0 0 0,-2 2-341 0 0,-4 1 380 0 0,7-4-284 0 0,0-1 1 0 0,0 1-1 0 0,0-1 0 0 0,0 1 0 0 0,0 0 0 0 0,0 0 0 0 0,0 0 0 0 0,1 0 1 0 0,-1 0-1 0 0,1 0 0 0 0,-1 0 0 0 0,1 0 0 0 0,0 1 0 0 0,0-1 0 0 0,-1 2-96 0 0,-10 20 814 0 0,10-21-677 0 0,0 0 0 0 0,0 1 1 0 0,0-1-1 0 0,1 0 0 0 0,0 1 0 0 0,-1 0 0 0 0,1-1 0 0 0,0 1 0 0 0,0 1-137 0 0,0 0 209 0 0,0-1 0 0 0,0 1-1 0 0,-1 0 1 0 0,0-1-1 0 0,0 1 1 0 0,-1 2-209 0 0,1-4 118 0 0,1 0 1 0 0,-1 0-1 0 0,1 0 0 0 0,0 0 1 0 0,0 0-1 0 0,0 0 1 0 0,0 1-1 0 0,0-1 0 0 0,1 0 1 0 0,0 1-1 0 0,-1-1 1 0 0,1 0-1 0 0,1 2-118 0 0,-3 10 241 0 0,2-15-227 0 0,0 1 1 0 0,-1-1 0 0 0,1 1 0 0 0,0 0-1 0 0,0-1 1 0 0,0 1 0 0 0,0-1 0 0 0,0 1-1 0 0,-1 0 1 0 0,1-1 0 0 0,0 1 0 0 0,0-1-1 0 0,1 1 1 0 0,-1 0 0 0 0,0-1 0 0 0,0 1-1 0 0,0-1 1 0 0,0 1 0 0 0,0-1 0 0 0,1 1-1 0 0,-1 0 1 0 0,0-1 0 0 0,0 1 0 0 0,1-1-1 0 0,-1 1 1 0 0,1-1 0 0 0,-1 1 0 0 0,0-1-1 0 0,1 1 1 0 0,-1-1 0 0 0,1 0 0 0 0,-1 1-1 0 0,1-1 1 0 0,-1 0 0 0 0,1 1 0 0 0,-1-1-1 0 0,1 0 1 0 0,-1 0 0 0 0,1 1 0 0 0,0-1-1 0 0,-1 0-14 0 0,3 1 58 0 0,-1 0 1 0 0,1 0-1 0 0,-1-1 0 0 0,1 1 0 0 0,-1-1 0 0 0,1 0 0 0 0,-1 0 1 0 0,1 0-1 0 0,0 0 0 0 0,-1 0 0 0 0,1 0 0 0 0,-1 0 0 0 0,2-1-58 0 0,3-5 32 0 0,1 2 4 0 0,-1-2 0 0 0,0 1 0 0 0,-1-1 0 0 0,1 0 0 0 0,-1 0 0 0 0,0-1 0 0 0,-1 1 0 0 0,0-2-36 0 0,76-102 0 0 0,-80 108 0 0 0,1 0 0 0 0,-1 0 0 0 0,0 0 0 0 0,0-1 0 0 0,0 1 0 0 0,0 0 0 0 0,0-1 0 0 0,0 1 0 0 0,-1-1 0 0 0,1-1 0 0 0,-1 3 0 0 0,0 0 0 0 0,1 0 0 0 0,-1 0 0 0 0,0 1 0 0 0,1-1 0 0 0,-1 0 0 0 0,1 0 0 0 0,-1 0 0 0 0,1 1 0 0 0,-1-1 0 0 0,1 0 0 0 0,0 0 0 0 0,-1 1 0 0 0,1-1 0 0 0,0 1 0 0 0,-1-1 0 0 0,1 1 0 0 0,0-1 0 0 0,0 1 0 0 0,0-1 0 0 0,19-6 0 0 0,-7 2 0 0 0,-12 5 0 0 0,-1-1 0 0 0,1 1 0 0 0,-1 0 0 0 0,1 0 0 0 0,-1-1 0 0 0,1 1 0 0 0,-1 0 0 0 0,1 0 0 0 0,-1 0 0 0 0,1 0 0 0 0,-1 0 0 0 0,1 0 0 0 0,-1 0 0 0 0,1 0 0 0 0,-1 0 0 0 0,1 0 0 0 0,-1 0 0 0 0,1 0 0 0 0,-1 0 0 0 0,1 0 0 0 0,-1 0 0 0 0,1 0 0 0 0,-1 0 0 0 0,1 1 0 0 0,-1-1 0 0 0,1 0 0 0 0,-1 0 0 0 0,1 1 0 0 0,-1-1 0 0 0,1 0 0 0 0,-1 1 0 0 0,7 14 0 0 0,-4-7 0 0 0,-1-4 0 0 0,0-1 0 0 0,-1 1 0 0 0,0-1 0 0 0,0 1 0 0 0,0 0 0 0 0,0-1 0 0 0,0 1 0 0 0,-1 0 0 0 0,0 0 0 0 0,1-1 0 0 0,-1 1 0 0 0,-1 0 0 0 0,1 0 0 0 0,-1 0 0 0 0,1 0 0 0 0,-1 1 0 0 0,0 1 0 0 0,1 0 0 0 0,0-1 0 0 0,0 1 0 0 0,1 0 0 0 0,1 4 0 0 0,0 1-2 0 0,1-3-17 0 0,-2-1 1 0 0,1 1-1 0 0,-1-1 0 0 0,0 1 0 0 0,-1 3 19 0 0,5 18-66 0 0,-4-25 82 0 0,0 0 0 0 0,0 0 0 0 0,0 0 0 0 0,-1 0 0 0 0,1 0 0 0 0,-1 0 0 0 0,0 5-16 0 0,-1-8 0 0 0,1 0 1 0 0,0 1 0 0 0,0-1-1 0 0,0 0 1 0 0,0 1 0 0 0,0-1 0 0 0,1 1-1 0 0,-1-1 1 0 0,0 0 0 0 0,0 1-1 0 0,1-1 1 0 0,-1 0 0 0 0,1 1 0 0 0,-1-1-1 0 0,1 0 0 0 0,-1-1 3 0 0,1 1 0 0 0,-1-1-1 0 0,0 0 1 0 0,0 0-1 0 0,1 0 1 0 0,-1 1 0 0 0,0-1-1 0 0,0 0 1 0 0,0 0 0 0 0,0 1-1 0 0,0-1 1 0 0,1 0-1 0 0,-1 0 1 0 0,0 1 0 0 0,0-1-1 0 0,0 0 1 0 0,0 1 0 0 0,0-1-1 0 0,0 0 1 0 0,0 0-1 0 0,0 1 1 0 0,0-1 0 0 0,0 0-1 0 0,0 1 1 0 0,0-1 0 0 0,0 0-1 0 0,0 0 1 0 0,0 1-1 0 0,0-1 1 0 0,0 0 0 0 0,-1 1-1 0 0,1-1 1 0 0,0 0-3 0 0,-5-1 144 0 0,4 1-111 0 0,-8-20-54 0 0,9 19 10 0 0,1-7 47 0 0,-2-1-1 0 0,1 1 1 0 0,-1 0-1 0 0,0-1 1 0 0,-2-2-36 0 0,3 9 18 0 0,0-1 0 0 0,-1 1 1 0 0,1-1-1 0 0,0 1 1 0 0,0-1-1 0 0,1 1 0 0 0,-1-1 1 0 0,0 1-1 0 0,1-1 1 0 0,-1 1-1 0 0,1-1 0 0 0,0 1 1 0 0,0 0-1 0 0,0 0 1 0 0,0-1-1 0 0,1 1-18 0 0,7-23-210 0 0,-7 11 82 0 0,-2 11 112 0 0,0 1 0 0 0,0-1 0 0 0,1 1 0 0 0,-1-1 0 0 0,1 1 1 0 0,-1-1-1 0 0,1 1 0 0 0,0 0 0 0 0,0-1 0 0 0,0 1 0 0 0,1 0 1 0 0,-1 0-1 0 0,0 0 0 0 0,1 0 0 0 0,-1 0 0 0 0,2-1 16 0 0,6-6 11 0 0,-3 1-40 0 0,1 1 0 0 0,0 0 0 0 0,0 0 0 0 0,1 1 0 0 0,0 0 0 0 0,0 0 0 0 0,7-3 29 0 0,-14 9-9 0 0,0 0 0 0 0,-1 0 0 0 0,1 0 0 0 0,0 0 0 0 0,-1 0 0 0 0,1 0 0 0 0,0 0 0 0 0,0 0 0 0 0,-1 0 0 0 0,1 0 0 0 0,0 0 0 0 0,0 0 1 0 0,-1 1-1 0 0,1-1 0 0 0,0 0 0 0 0,-1 0 0 0 0,1 1 0 0 0,0-1 0 0 0,-1 1 0 0 0,1-1 0 0 0,-1 0 0 0 0,1 1 0 0 0,-1-1 0 0 0,1 1 0 0 0,0 0 9 0 0,8 13-24 0 0,-4 22 88 0 0,0-20-59 0 0,2 7-28 0 0,-1 1 0 0 0,-1-1 0 0 0,-1 6 23 0 0,3-8-35 0 0,-6-19 21 0 0,0 0 0 0 0,0 0 0 0 0,0 0 0 0 0,0 0 1 0 0,0 0-1 0 0,-1 0 0 0 0,1 0 0 0 0,-1 0 0 0 0,0 1 0 0 0,0-1 0 0 0,1 0 0 0 0,-1 0 0 0 0,-1 1 14 0 0,-6 14-1605 0 0,-1 1-6037 0 0</inkml:trace>
  <inkml:trace contextRef="#ctx0" brushRef="#br0" timeOffset="166183.071">2758 2234 13472 0 0,'-6'3'658'0'0,"-15"-2"-12"0"0,18-1-635 0 0,1 0 0 0 0,0 0 0 0 0,-1 0 0 0 0,1 0 0 0 0,0 0 0 0 0,-1 1 0 0 0,1-1 0 0 0,0 1 0 0 0,-1 0 0 0 0,1-1 0 0 0,0 1 0 0 0,0 0 0 0 0,0 0 0 0 0,-1 0 0 0 0,1 1 0 0 0,-1 0-11 0 0,-4 4 246 0 0,0-1 0 0 0,-1 0-1 0 0,1 0 1 0 0,-2-1-246 0 0,4-1 236 0 0,0-1 0 0 0,0 1-1 0 0,0 0 1 0 0,0 1-1 0 0,0-1 1 0 0,1 1-1 0 0,0 0 1 0 0,0 0-1 0 0,0 1 1 0 0,0-1-1 0 0,-2 4-235 0 0,2 1 220 0 0,0 0 0 0 0,0 1-1 0 0,0 0 1 0 0,1 0 0 0 0,1 0 0 0 0,0 0-1 0 0,0 0 1 0 0,1 0 0 0 0,0 0 0 0 0,1 1-1 0 0,1 5-219 0 0,-2-11 93 0 0,2 4 107 0 0,9 11 3 0 0,-3-12-203 0 0,-5-6 0 0 0,0-1 0 0 0,0 0 0 0 0,0 0 0 0 0,0 0 0 0 0,1 0 0 0 0,-1 0 0 0 0,0 0 0 0 0,1-1 0 0 0,-1 1 0 0 0,0-1 0 0 0,1 0 0 0 0,-1 1 0 0 0,1-1 0 0 0,-1 0 0 0 0,0 0 0 0 0,1-1 0 0 0,-1 1 0 0 0,1 0 0 0 0,-1-1 0 0 0,0 0 0 0 0,0 1 0 0 0,1-1 0 0 0,-1 0 0 0 0,0 0 0 0 0,0 0 0 0 0,0-1 0 0 0,0 1 0 0 0,0 0 0 0 0,0-1 0 0 0,7-4 0 0 0,-1-1 0 0 0,0 0 0 0 0,0 0 0 0 0,-1-1 0 0 0,7-8 0 0 0,-9 8-3 0 0,0 1 0 0 0,-1-1 0 0 0,1 0 0 0 0,-1-2 3 0 0,-1 4 33 0 0,0-1-1 0 0,1 1 0 0 0,0 0 0 0 0,0 0 0 0 0,0 0 1 0 0,4-3-33 0 0,-6 6 70 0 0,1-1 0 0 0,0 1 0 0 0,-1-1 1 0 0,0 1-1 0 0,2-4-70 0 0,7-11 155 0 0,-6 13-27 0 0,-1 10 7 0 0,-3-2-166 0 0,1 2 63 0 0,0 0 0 0 0,0 0 0 0 0,0 0 0 0 0,0 1 0 0 0,-1-1 0 0 0,0 0 0 0 0,0 1 0 0 0,-1-1 0 0 0,1 1 0 0 0,-1-1 0 0 0,0 2-32 0 0,0-1 36 0 0,0 0 0 0 0,1 0-1 0 0,-1 0 1 0 0,2-1 0 0 0,-1 1 0 0 0,1 0-1 0 0,-1-1 1 0 0,1 1 0 0 0,1-1-1 0 0,-1 0 1 0 0,1 0 0 0 0,0 1-36 0 0,6 13 267 0 0,-4-14-147 0 0,6 3-154 0 0,-10-8 15 0 0,-1 1 1 0 0,1-1 0 0 0,-1 0 0 0 0,1 0-1 0 0,0 0 1 0 0,-1 1 0 0 0,1-1 0 0 0,-1 0-1 0 0,1 0 1 0 0,0 0 0 0 0,-1 0 0 0 0,1 0-1 0 0,-1 0 1 0 0,1 0 0 0 0,0 0 0 0 0,-1 0-1 0 0,1 0 1 0 0,-1 0 0 0 0,1 0 0 0 0,0-1-1 0 0,-1 1 1 0 0,1 0 0 0 0,-1 0 0 0 0,1-1 18 0 0,14-6-366 0 0,-13 5 184 0 0,16-13-2503 0 0,-9 6 298 0 0,2-2-4136 0 0</inkml:trace>
  <inkml:trace contextRef="#ctx0" brushRef="#br0" timeOffset="166538.426">3028 2058 8752 0 0,'0'0'673'0'0,"0"0"-186"0"0,0 0 839 0 0,0 0 420 0 0,6 6 1688 0 0,15 54-2033 0 0,-14-43-635 0 0,-1 1-1 0 0,0 2-765 0 0,5 18 1139 0 0,-5-20-727 0 0,-2 0 0 0 0,0 1 0 0 0,-1 0 1 0 0,-1 0-1 0 0,-1 0 0 0 0,0 2-412 0 0,-3-4 113 0 0,2-14-87 0 0,0 1-1 0 0,0-1 0 0 0,-1 1 1 0 0,2-1-1 0 0,-1 1 0 0 0,0-1 1 0 0,1 1-26 0 0,0 2 66 0 0,-1-5 12 0 0,0-1-12 0 0,10-4-2 0 0,5-14-246 0 0,1 0 0 0 0,1 1 0 0 0,0 0 0 0 0,18-11 182 0 0,-30 25-60 0 0,-1 1-1 0 0,1 0 1 0 0,0 0-1 0 0,0 0 0 0 0,-1 0 1 0 0,1 1-1 0 0,0 0 1 0 0,0 0-1 0 0,1 0 0 0 0,-1 1 1 0 0,0-1-1 0 0,0 1 1 0 0,0 1-1 0 0,0-1 0 0 0,0 1 1 0 0,0-1-1 0 0,0 2 1 0 0,0-1-1 0 0,0 0 0 0 0,3 2 61 0 0,-4 0-3 0 0,-1-1-1 0 0,1 1 0 0 0,-1-1 0 0 0,0 1 0 0 0,0 0 0 0 0,0 0 1 0 0,-1 1-1 0 0,1-1 0 0 0,1 3 4 0 0,5 6-2 0 0,-7-9 52 0 0,0 0-1 0 0,0-1 1 0 0,0 1-1 0 0,-1 0 1 0 0,1 0-1 0 0,-1 0 0 0 0,0 1 1 0 0,0-1-1 0 0,0 0 1 0 0,0 0-1 0 0,-1 1 1 0 0,1-1-1 0 0,-1 0 0 0 0,0 1 1 0 0,0-1-1 0 0,0 1 1 0 0,0-1-1 0 0,-1 0 1 0 0,1 1-1 0 0,-1-1 1 0 0,0 0-1 0 0,0 0 0 0 0,0 1 1 0 0,0-1-1 0 0,0 0 1 0 0,-1 0-1 0 0,0 0 1 0 0,1-1-1 0 0,-1 1 0 0 0,0 0 1 0 0,-1 0-1 0 0,1-1 1 0 0,0 0-1 0 0,-1 1 1 0 0,1-1-1 0 0,-1 0 0 0 0,0 0 1 0 0,-1 0-50 0 0,-5 3 33 0 0,0-1 0 0 0,0 0 1 0 0,-1 0-1 0 0,0-1 0 0 0,0-1 0 0 0,0 0 1 0 0,0 0-1 0 0,-5 0-33 0 0,0-1-298 0 0,-1-1 0 0 0,1 0 0 0 0,0-1 0 0 0,0-1 0 0 0,-5 0 298 0 0,17 1-396 0 0,0 0-1 0 0,0 0 1 0 0,0 0 0 0 0,1 0 0 0 0,-1-1-1 0 0,0 1 1 0 0,0-1 0 0 0,1 0-1 0 0,-1 0 1 0 0,1 1 0 0 0,0-1-1 0 0,-1-1 1 0 0,-1-1 396 0 0,-6-8-1614 0 0</inkml:trace>
  <inkml:trace contextRef="#ctx0" brushRef="#br0" timeOffset="167014.004">3560 2312 4144 0 0,'0'0'319'0'0,"1"0"-210"0"0,15-8 687 0 0,7-11 6076 0 0,-26 21-11 0 0,0-1-6658 0 0,1 0 1 0 0,-1 0-1 0 0,1 1 1 0 0,-1-1-1 0 0,1 1 1 0 0,-2 1-204 0 0,-9 12 428 0 0,0 0 0 0 0,2 0 0 0 0,-6 11-428 0 0,12-17 103 0 0,0-1-1 0 0,1 1 1 0 0,0 0 0 0 0,0 1-1 0 0,-1 7-102 0 0,4-15 15 0 0,1 1-1 0 0,-1-1 0 0 0,1 1 1 0 0,-1-1-1 0 0,1 1 0 0 0,0-1 1 0 0,0 0-1 0 0,0 1 0 0 0,0-1 1 0 0,1 1-1 0 0,-1-1 0 0 0,1 1 0 0 0,-1-1 1 0 0,1 0-1 0 0,1 2-14 0 0,1 6 21 0 0,-2-9-16 0 0,0 0 0 0 0,0-1-1 0 0,0 1 1 0 0,0 0-1 0 0,0-1 1 0 0,0 1 0 0 0,0-1-1 0 0,0 1 1 0 0,1-1-1 0 0,-1 0 1 0 0,0 1 0 0 0,0-1-1 0 0,1 0-4 0 0,0 0 12 0 0,1 1 9 0 0,0 0 1 0 0,1 0-1 0 0,-1-1 0 0 0,0 1 0 0 0,0-1 0 0 0,1 0 0 0 0,-1 0 0 0 0,0 0 1 0 0,1-1-1 0 0,-1 1 0 0 0,0-1 0 0 0,0 0 0 0 0,0 1 0 0 0,1-2 0 0 0,-1 1 0 0 0,0 0 1 0 0,0 0-1 0 0,0-1 0 0 0,-1 0 0 0 0,1 0 0 0 0,0 0 0 0 0,-1 0 0 0 0,1 0 1 0 0,-1 0-1 0 0,1 0 0 0 0,-1-1 0 0 0,1-1-21 0 0,2-3-134 0 0,-3 4 123 0 0,1-1 0 0 0,-1 0 1 0 0,0 0-1 0 0,0 0 0 0 0,0 0 0 0 0,0-1 11 0 0,4-8-1 0 0,-5 12 5 0 0,-1-1 0 0 0,1 1-1 0 0,-1 0 1 0 0,1 0-1 0 0,-1 0 1 0 0,1 0 0 0 0,-1-1-1 0 0,0 1 1 0 0,1 0 0 0 0,-1-1-1 0 0,0 1 1 0 0,0 0-1 0 0,0 0 1 0 0,0-1 0 0 0,0 0-4 0 0,0-13 11 0 0,0 13-10 0 0,0 0 0 0 0,0 0-1 0 0,0 0 1 0 0,0 0 0 0 0,0 0 0 0 0,0 0 0 0 0,-1 0 0 0 0,1 0-1 0 0,-1 0 1 0 0,1 0 0 0 0,-1 0 0 0 0,0 0-1 0 0,1 1 3 0 0,-1 0 1 0 0,1 0 0 0 0,0 0-1 0 0,-1 1 1 0 0,1-1-1 0 0,0 0 1 0 0,0 0-1 0 0,0 0 1 0 0,0 0-1 0 0,0 0 1 0 0,0 1-1 0 0,0-1 1 0 0,0 0-1 0 0,0 0-3 0 0,0 0 1 0 0,0 0-1 0 0,0 0 0 0 0,0 1 0 0 0,0-1 1 0 0,0 0-1 0 0,0 0 0 0 0,0 0 0 0 0,0 0 1 0 0,-1 0-1 0 0,1 0 0 0 0,0 1 0 0 0,-1-1 1 0 0,1 0-1 0 0,0 0 0 0 0,-1 0 0 0 0,-28-43 432 0 0,25 40-664 0 0,0 0 0 0 0,0 0 1 0 0,-1 0-1 0 0,1 1 0 0 0,-1 0 0 0 0,0-1 0 0 0,-2 0 232 0 0,1 1-193 0 0,6 2 184 0 0,-1 1 0 0 0,0-1 0 0 0,0 1 0 0 0,1 0 0 0 0,-1-1 0 0 0,1 0 0 0 0,-1 1 0 0 0,0-1 0 0 0,1 1 0 0 0,-1-1 0 0 0,1 0 0 0 0,-1 1 0 0 0,1-1 0 0 0,0 0 0 0 0,-1 1 0 0 0,1-2 9 0 0,0 0-4999 0 0,0 2 3468 0 0,0 0-514 0 0</inkml:trace>
  <inkml:trace contextRef="#ctx0" brushRef="#br0" timeOffset="167787.978">3802 2270 7832 0 0,'0'0'602'0'0,"0"0"-236"0"0,0 0 476 0 0,0 1 249 0 0,-1 4-563 0 0,0 0-1 0 0,0-1 1 0 0,0 1 0 0 0,1 0 0 0 0,0 0-1 0 0,0 0 1 0 0,0-1 0 0 0,1 5-528 0 0,0-3 451 0 0,-1 1 0 0 0,0-1 0 0 0,0 0 0 0 0,-1 5-451 0 0,1-9 101 0 0,0 0-1 0 0,0 0 1 0 0,0 0-1 0 0,1 0 1 0 0,-1 0-1 0 0,0 0 1 0 0,1 0 0 0 0,-1 0-1 0 0,1 0 1 0 0,0 0-1 0 0,0-1 1 0 0,-1 1-1 0 0,1 0 1 0 0,1 0-1 0 0,-1-1 1 0 0,1 2-101 0 0,-1-1 133 0 0,1 0 1 0 0,-1 1-1 0 0,0-1 1 0 0,0 0-1 0 0,0 1 1 0 0,0-1-1 0 0,0 2-133 0 0,1 1 165 0 0,-1 0-1 0 0,1 0 1 0 0,1-1-1 0 0,-1 1 1 0 0,1-1-1 0 0,-1 1 1 0 0,1-1-1 0 0,0 0 1 0 0,1 0-1 0 0,-1-1 1 0 0,1 1-1 0 0,0 0 1 0 0,1 0-165 0 0,5 2 22 0 0,8 0 240 0 0,-17-5 20 0 0,7-2 285 0 0,-6 0-523 0 0,0 0-1 0 0,0 0 1 0 0,0 0-1 0 0,0 0 1 0 0,0-1-1 0 0,-1 1 1 0 0,1-1-1 0 0,0 1 1 0 0,-1-1 0 0 0,1 1-1 0 0,-1-1 1 0 0,0 0-1 0 0,0 0 1 0 0,1 0-1 0 0,-1 1 1 0 0,0-1 0 0 0,0 0-1 0 0,-1-1 1 0 0,1 1-1 0 0,0 0 1 0 0,-1 0-1 0 0,1 0 1 0 0,-1-1-44 0 0,2-8-42 0 0,-1 0 0 0 0,-1 0 0 0 0,0 0 0 0 0,0-3 42 0 0,-1-2 79 0 0,-2-16-79 0 0,1 27 0 0 0,1-1 0 0 0,1 1 0 0 0,-1 0 0 0 0,1 0 0 0 0,0-1 0 0 0,1-4 0 0 0,1-4 0 0 0,-1 9 0 0 0,0-1 0 0 0,0 1 0 0 0,0-1 0 0 0,-1 1 0 0 0,0-1 0 0 0,0-3 0 0 0,-3 1-16 0 0,3 7-34 0 0,0 1 98 0 0,0 0-59 0 0,0 0-326 0 0,2 1 137 0 0,-1 0 1 0 0,1 0 0 0 0,0 0 0 0 0,0 0 0 0 0,-1 0 0 0 0,1 0-1 0 0,-1 1 1 0 0,1-1 0 0 0,-1 1 0 0 0,1-1 0 0 0,-1 1 0 0 0,0-1 0 0 0,0 1-1 0 0,0 0 1 0 0,0 0 0 0 0,0-1 0 0 0,0 1 0 0 0,0 0 199 0 0,4 10-1009 0 0,2 2-548 0 0,-5-9 700 0 0,1 0 1 0 0,-1 0 0 0 0,1-1-1 0 0,0 1 1 0 0,0-1 0 0 0,1 1 856 0 0,-3-4-163 0 0,21 22-1848 0 0,-21-22 2052 0 0,1 1-1 0 0,0-1 0 0 0,0 1 0 0 0,0-1 0 0 0,0 1 0 0 0,0-1 0 0 0,0 0 0 0 0,1 0 0 0 0,-1 0 0 0 0,0 0 1 0 0,0-1-1 0 0,2 1-40 0 0,6 0 469 0 0,35 2 1295 0 0,-41-3-1581 0 0,0 0 1 0 0,0 0-1 0 0,0-1 1 0 0,0 1-1 0 0,-1-1 1 0 0,1 0-1 0 0,0-1 1 0 0,0 1-1 0 0,-1-1 1 0 0,1 1-184 0 0,2-2 296 0 0,1 0 0 0 0,-1 1 0 0 0,0 0 1 0 0,1 0-1 0 0,5 0-296 0 0,-4 1 447 0 0,1-1 1 0 0,-1-1-1 0 0,6-2-447 0 0,2-1 549 0 0,-10 4-353 0 0,-1-1-1 0 0,1 1 1 0 0,-1-1 0 0 0,0 0 0 0 0,0 0 0 0 0,0 0 0 0 0,0-2-196 0 0,8-3 378 0 0,-11 7-330 0 0,-1 0-1 0 0,1 0 0 0 0,0 0 1 0 0,-1 0-1 0 0,1 0 1 0 0,-1 0-1 0 0,0 0 1 0 0,1 0-1 0 0,-1-1 1 0 0,0 1-1 0 0,0 0 1 0 0,1-1-1 0 0,-1 1 1 0 0,0-1-1 0 0,-1 0 1 0 0,1 1-1 0 0,0-1 1 0 0,0 0-1 0 0,0 0-47 0 0,5-14 469 0 0,-6 15-432 0 0,1-1 0 0 0,0 1 0 0 0,0 0 0 0 0,-1 0 0 0 0,1-1-1 0 0,-1 1 1 0 0,1-1 0 0 0,-1 1 0 0 0,0 0 0 0 0,1-1 0 0 0,-1 1 0 0 0,0-1 0 0 0,0 1-1 0 0,0-1 1 0 0,0 1 0 0 0,0-1 0 0 0,-1 1 0 0 0,1 0 0 0 0,0-2-37 0 0,-6-3 38 0 0,3 4 53 0 0,0-1-1 0 0,0 1 1 0 0,0 0 0 0 0,-1 1-1 0 0,1-1 1 0 0,-1 1-1 0 0,0-1 1 0 0,1 1-1 0 0,-1 0 1 0 0,0 0 0 0 0,0 1-1 0 0,1-1 1 0 0,-1 1-1 0 0,0 0 1 0 0,0 0-1 0 0,0 0 1 0 0,0 0-1 0 0,1 1 1 0 0,-4 0-91 0 0,4-1 11 0 0,-1 1 1 0 0,0 0-1 0 0,0 0 0 0 0,1 1 0 0 0,-1-1 1 0 0,1 1-1 0 0,-1-1 0 0 0,1 1 0 0 0,0 0 1 0 0,-1 0-1 0 0,1 1 0 0 0,0-1 0 0 0,0 1 1 0 0,1-1-1 0 0,-1 1 0 0 0,1 0 0 0 0,-1 0 1 0 0,1 0-1 0 0,0 1-11 0 0,-2 3-72 0 0,0 1 0 0 0,1-1 0 0 0,0 1 1 0 0,0 0-1 0 0,1 0 0 0 0,0 0 0 0 0,0 0 0 0 0,0 8 72 0 0,-5 12 6 0 0,5-25 32 0 0,1 1-1 0 0,-1 0 1 0 0,1 0-1 0 0,1 0 0 0 0,-1 0 1 0 0,0 0-1 0 0,1 0 1 0 0,0 3-38 0 0,0 13 285 0 0,1 10-379 0 0,-1-28 65 0 0,0 0 0 0 0,0-1 0 0 0,1 1 0 0 0,-1 0-1 0 0,1-1 1 0 0,-1 1 0 0 0,1 0 0 0 0,0-1-1 0 0,-1 1 1 0 0,1-1 0 0 0,0 1 0 0 0,0-1 0 0 0,1 2 29 0 0,12 12-30 0 0,-12-13 35 0 0,0 0 0 0 0,0 0 0 0 0,0-1 0 0 0,0 1-1 0 0,0-1 1 0 0,0 0 0 0 0,0 1 0 0 0,1-1 0 0 0,-1 0-1 0 0,0 0 1 0 0,1-1 0 0 0,-1 1 0 0 0,1 0 0 0 0,0-1-5 0 0,41 5 96 0 0,-29-3-84 0 0,1-1-517 0 0,0-1 1 0 0,9 0 504 0 0,-19-1-183 0 0,0 1 0 0 0,0-1 0 0 0,0 0 0 0 0,0-1 0 0 0,-1 1 0 0 0,1-1 0 0 0,0 0 0 0 0,1-1 183 0 0,3-4-911 0 0</inkml:trace>
  <inkml:trace contextRef="#ctx0" brushRef="#br0" timeOffset="170942.092">4957 2133 10136 0 0,'0'0'464'0'0,"1"-2"-10"0"0,4-8 1234 0 0,-2 10 463 0 0,1 11 377 0 0,-3-8-3528 0 0,2 6 619 0 0</inkml:trace>
  <inkml:trace contextRef="#ctx0" brushRef="#br0" timeOffset="174862.279">2719 2893 6448 0 0,'-1'-6'669'0'0,"-1"1"-432"0"0,1 4 898 0 0,2 0 6859 0 0,1 3-3390 0 0,7 7-2328 0 0,-7-7-2341 0 0,0 1 0 0 0,-1-1 1 0 0,1 1-1 0 0,0 0 0 0 0,-1-1 0 0 0,1 1 0 0 0,-1 0 1 0 0,1 2 64 0 0,0 15 351 0 0,-2-15-250 0 0,1 0 0 0 0,-1 0-1 0 0,1 0 1 0 0,2 5-101 0 0,-3-7 32 0 0,1 0 0 0 0,0 1 0 0 0,0-1 0 0 0,-1 0 0 0 0,0 0 0 0 0,0 1 0 0 0,0-1 0 0 0,0 2-32 0 0,0 0 24 0 0,0-1-1 0 0,0 1 1 0 0,0 0-1 0 0,1 0 1 0 0,0 0-1 0 0,0 0 1 0 0,0-1-1 0 0,2 5-23 0 0,-2-7 9 0 0,0-1-16 0 0,-1 0 1 0 0,0-1 0 0 0,1 1 0 0 0,-1 0-1 0 0,0 0 1 0 0,0-1 0 0 0,1 1-1 0 0,-1 0 1 0 0,0 0 0 0 0,0 0-1 0 0,0 0 1 0 0,0-1 0 0 0,0 1 0 0 0,0 0-1 0 0,0 0 1 0 0,-1 0 0 0 0,1 0 6 0 0,0 0-815 0 0,0-1-248 0 0,0 0-809 0 0,1-1-3246 0 0,4-4-1391 0 0</inkml:trace>
  <inkml:trace contextRef="#ctx0" brushRef="#br0" timeOffset="175165.304">2806 2725 10136 0 0,'0'-1'777'0'0,"1"-18"339"0"0,-1 19-871 0 0,1-1 0 0 0,-1 0 0 0 0,0 0 0 0 0,0 0 0 0 0,0 0 1 0 0,0 1-1 0 0,0-1 0 0 0,0 0 0 0 0,0 0 0 0 0,0 0 1 0 0,0 0-1 0 0,-1 1 0 0 0,1-1 0 0 0,0 0 0 0 0,-1 0-245 0 0,0-5 2369 0 0,-5 2-1617 0 0,4 3-470 0 0,2 1-289 0 0,0 0-1 0 0,0 0 0 0 0,0 0 1 0 0,0 0-1 0 0,0 0 0 0 0,0 0 1 0 0,0 0-1 0 0,0 0 0 0 0,0 1 1 0 0,0-1-1 0 0,0 0 0 0 0,0 0 1 0 0,0 0-1 0 0,0 0 0 0 0,0 0 0 0 0,0 0 1 0 0,0 0-1 0 0,0 0 0 0 0,0 0 1 0 0,0 0-1 0 0,0 0 0 0 0,0 0 1 0 0,0 0-1 0 0,0 0 0 0 0,0 0 1 0 0,0 1-1 0 0,0-1 0 0 0,0 0 1 0 0,0 0-1 0 0,0 0 0 0 0,0 0 1 0 0,0 0-1 0 0,0 0 0 0 0,-1 0 0 0 0,1 0 1 0 0,0 0-1 0 0,0 0 0 0 0,0 0 1 0 0,0 0-1 0 0,0 0 0 0 0,0 0 1 0 0,0 0-1 0 0,0 0 0 0 0,0 0 1 0 0,0 0-1 0 0,0 0 0 0 0,0 0 1 0 0,0 0-1 0 0,0 0 0 0 0,0 0 0 0 0,0 0 1 0 0,0 0-1 0 0,-1 0 8 0 0,2 6-153 0 0,2 6-1482 0 0,-2 0-4503 0 0</inkml:trace>
  <inkml:trace contextRef="#ctx0" brushRef="#br0" timeOffset="175660.391">3005 2782 5984 0 0,'0'0'273'0'0,"0"0"-5"0"0,0 0 52 0 0,0 0 853 0 0,-1 6 2042 0 0,-1 1-2732 0 0,-1-1-1 0 0,0 0 1 0 0,-1 0 0 0 0,1 0 0 0 0,-1 0-1 0 0,0-1 1 0 0,-1 1 0 0 0,1-1 0 0 0,-2 0-483 0 0,-10 14 1197 0 0,12-13-766 0 0,-5 5-16 0 0,1-1 0 0 0,0 1 1 0 0,0 1-1 0 0,2 0 0 0 0,-1-1 0 0 0,2 2 1 0 0,-3 6-416 0 0,5-8 93 0 0,1-1 0 0 0,0 1 0 0 0,0 1 0 0 0,1-1 0 0 0,1 0 0 0 0,0 7-93 0 0,0-17 3 0 0,0 1-1 0 0,0 0 0 0 0,1 0 0 0 0,-1-1 0 0 0,1 1 0 0 0,-1 0 0 0 0,1-1 1 0 0,0 1-1 0 0,-1-1 0 0 0,1 1 0 0 0,0-1 0 0 0,0 1 0 0 0,0-1 0 0 0,0 0 1 0 0,0 1-1 0 0,1-1 0 0 0,-1 0 0 0 0,0 0 0 0 0,1 0 0 0 0,-1 0 0 0 0,0 0 1 0 0,1 0-1 0 0,-1 0 0 0 0,1 0 0 0 0,0-1 0 0 0,-1 1 0 0 0,1-1 1 0 0,0 1-3 0 0,2 0 8 0 0,-1 0 1 0 0,0 0-1 0 0,0-1 1 0 0,0 1 0 0 0,0-1-1 0 0,1 0 1 0 0,-1 0 0 0 0,0 0-1 0 0,0 0 1 0 0,1 0 0 0 0,-1-1-1 0 0,0 1 1 0 0,0-1 0 0 0,3-1-9 0 0,1-1 58 0 0,0-1 0 0 0,0 0 1 0 0,-1-1-1 0 0,1 1 0 0 0,-1-1 0 0 0,0-1 1 0 0,0 1-1 0 0,-1-1 0 0 0,4-4-58 0 0,6-9-79 0 0,-1-2 0 0 0,5-8 79 0 0,-19 28-5 0 0,3-4-15 0 0,-1 0-1 0 0,0 0 1 0 0,0-1-1 0 0,0 1 1 0 0,-1 0-1 0 0,0-1 1 0 0,0 1-1 0 0,0-1 1 0 0,-1-1 20 0 0,5-22-39 0 0,-4 26 39 0 0,0 0 0 0 0,0 0 0 0 0,1 0 0 0 0,-1 1 0 0 0,1-1 0 0 0,0 0 0 0 0,-1 1 0 0 0,1-1 0 0 0,1 1 0 0 0,-1-1 0 0 0,0 1 0 0 0,0 0 0 0 0,1 0 0 0 0,-1 0 0 0 0,1 0 0 0 0,0 0 0 0 0,0 1 0 0 0,-1-1 0 0 0,1 1 0 0 0,0 0 0 0 0,0 0 0 0 0,1 0 0 0 0,-1 0 0 0 0,0 0 0 0 0,0 0 0 0 0,0 1 0 0 0,0-1 0 0 0,0 1 0 0 0,0-1 0 0 0,0 1 0 0 0,0 0 0 0 0,0 1 0 0 0,0-1 0 0 0,0 0 0 0 0,0 1 0 0 0,0 0 0 0 0,0-1 0 0 0,0 1 0 0 0,0 0 0 0 0,0 1 0 0 0,0-1 0 0 0,-1 0 0 0 0,1 1 0 0 0,-1 0 0 0 0,1-1 0 0 0,4 6 81 0 0,-1-1-1 0 0,0 1 0 0 0,0 0 0 0 0,-1 1 0 0 0,0-1 1 0 0,0 1-1 0 0,-1 0 0 0 0,0 0 0 0 0,0 0 0 0 0,0 1 1 0 0,-2-1-1 0 0,1 1 0 0 0,0 2-80 0 0,-2-3 74 0 0,2 4 126 0 0,-1 0-1 0 0,0 0 1 0 0,0 9-200 0 0,-2-20 62 0 0,0-1 14 0 0,0-15 70 0 0,4-14-198 0 0,1-5-233 0 0,-1 20 121 0 0,-2 8 81 0 0,-1 1 0 0 0,1-1 0 0 0,0 1 1 0 0,1-1-1 0 0,-1 1 0 0 0,1 0 0 0 0,0 0 0 0 0,1 0 1 0 0,2-3 82 0 0,1-1-117 0 0,-2 3 10 0 0,1-1 0 0 0,0 1-1 0 0,4-4 108 0 0,-8 8-7 0 0,0 1 0 0 0,0-1 0 0 0,0 1 0 0 0,0 0 0 0 0,0 0 0 0 0,0 0-1 0 0,1 0 1 0 0,-1 0 0 0 0,0 0 0 0 0,1 1 0 0 0,-1-1 0 0 0,0 1 0 0 0,1-1-1 0 0,-1 1 1 0 0,1 0 7 0 0,1 0 26 0 0,0 1 0 0 0,0 0 0 0 0,0 1 0 0 0,0-1 0 0 0,0 1 0 0 0,0-1 0 0 0,0 1 0 0 0,-1 0 0 0 0,1 0 0 0 0,0 1 0 0 0,-1-1 0 0 0,2 2-26 0 0,2 2 119 0 0,0-1-1 0 0,-1 1 1 0 0,1 1 0 0 0,-1-1-1 0 0,-1 1 1 0 0,1 0-1 0 0,-1 0 1 0 0,0 1-1 0 0,-1-1 1 0 0,0 1 0 0 0,0 0-1 0 0,0 0 1 0 0,-1 0-1 0 0,1 5-118 0 0,-2-1 125 0 0,0-5-42 0 0,-1-1 1 0 0,1 1-1 0 0,-1 0 1 0 0,-1 0-1 0 0,1 0 1 0 0,-1-1-1 0 0,-1 1 1 0 0,1 0-1 0 0,-2 4-83 0 0,-1 12 68 0 0,3-22-254 0 0,0-1-538 0 0,-5 2-1039 0 0,4-1-4345 0 0,1-1-514 0 0</inkml:trace>
  <inkml:trace contextRef="#ctx0" brushRef="#br0" timeOffset="176000.697">3682 2817 8752 0 0,'0'0'673'0'0,"0"0"-122"0"0,0 0 1107 0 0,0 0 536 0 0,1 1 108 0 0,12 9 937 0 0,-11-8-2521 0 0,-1-1-80 0 0,6 7-152 0 0,-1 1 0 0 0,0-1 0 0 0,0 1 0 0 0,-1 0 0 0 0,0 1 0 0 0,-1 0 0 0 0,3 9-486 0 0,-1-6 539 0 0,4 14 110 0 0,-10-26-642 0 0,1-1-1 0 0,-1 1 1 0 0,0 0 0 0 0,0 0 0 0 0,0-1 0 0 0,0 1-1 0 0,0 0 1 0 0,0-1 0 0 0,0 1 0 0 0,0 0-1 0 0,0 0 1 0 0,-1-1 0 0 0,1 1 0 0 0,0 0-1 0 0,0 0 1 0 0,-1-1 0 0 0,1 1 0 0 0,0 0-1 0 0,-1-1 1 0 0,1 1 0 0 0,-1-1 0 0 0,1 1-1 0 0,-1 0 1 0 0,1-1 0 0 0,-1 1 0 0 0,1-1-1 0 0,-1 1 1 0 0,1-1 0 0 0,-1 0 0 0 0,0 1 0 0 0,1-1-7 0 0,-2 1-192 0 0,2-1-96 0 0,0 1 29 0 0,-1 0 0 0 0,0 0 0 0 0,0-1 0 0 0,1 1 0 0 0,-1 0 1 0 0,0 0-1 0 0,0-1 0 0 0,0 1 0 0 0,0 0 0 0 0,0-1 0 0 0,0 1 1 0 0,0-1-1 0 0,0 0 0 0 0,0 1 0 0 0,0-1 0 0 0,-1 1 259 0 0,-8-1-1928 0 0</inkml:trace>
  <inkml:trace contextRef="#ctx0" brushRef="#br0" timeOffset="176426.228">3789 2772 9216 0 0,'0'0'706'0'0,"0"0"-355"0"0,0 0 232 0 0,0 0 149 0 0,7-2 697 0 0,-2 2-1157 0 0,12 2 432 0 0,-15-1-665 0 0,0 0-1 0 0,1-1 1 0 0,-1 1-1 0 0,1-1 1 0 0,-1 0-1 0 0,0 0 1 0 0,1 0-1 0 0,-1 0 1 0 0,1 0-1 0 0,-1-1 1 0 0,0 1 0 0 0,2-1-39 0 0,71-10 1665 0 0,-53 6-137 0 0,1 2-1 0 0,20-1-1527 0 0,-7 1 195 0 0,-29 3-18 0 0,1 0-1 0 0,-1 0 0 0 0,1 1 0 0 0,-1 0 0 0 0,0 1 1 0 0,5 1-177 0 0,-10-3 73 0 0,-1 1 47 0 0,3 7-25 0 0,-3-6-76 0 0,0 0 0 0 0,0 1 0 0 0,-1-1 0 0 0,1 0 1 0 0,-1 0-1 0 0,1 0 0 0 0,-1 1 0 0 0,0-1 0 0 0,0 0 1 0 0,0 0-1 0 0,0 1 0 0 0,-1-1 0 0 0,1 0 0 0 0,0 0 1 0 0,-1 1-1 0 0,0-1 0 0 0,1 0 0 0 0,-1 0 0 0 0,0 0 1 0 0,0 0-1 0 0,0 0 0 0 0,0 0 0 0 0,-1 0 0 0 0,1 0 1 0 0,0 0-1 0 0,-1-1 0 0 0,1 1 0 0 0,-1 0 0 0 0,0-1 1 0 0,0 1-20 0 0,-8 6 96 0 0,-1 1 0 0 0,0-2 0 0 0,0 1 0 0 0,-11 4-96 0 0,9-5 30 0 0,-11 7 32 0 0,1 1 0 0 0,-1 2-62 0 0,-3 0 0 0 0,22-14 0 0 0,-1 0 0 0 0,1 0 0 0 0,0 1 0 0 0,-4 3 0 0 0,2 0 0 0 0,2-1-13 0 0,5 2-40 0 0,1-7 48 0 0,-1 1 1 0 0,1-1-1 0 0,0 0 1 0 0,0 0-1 0 0,0 0 1 0 0,0 0-1 0 0,0 0 1 0 0,0 0-1 0 0,0 0 1 0 0,1 0-1 0 0,-1 0 1 0 0,0 0-1 0 0,0-1 1 0 0,1 1-1 0 0,-1 0 1 0 0,0-1-1 0 0,1 1 1 0 0,-1-1 0 0 0,2 1 4 0 0,29 3 36 0 0,-26-4-7 0 0,18 1 119 0 0,1-1 1 0 0,-1-1-1 0 0,11-3-148 0 0,3 0-800 0 0,20 2 800 0 0,-42 0-2837 0 0,-7 1-3956 0 0</inkml:trace>
  <inkml:trace contextRef="#ctx0" brushRef="#br0" timeOffset="177631.684">4422 2844 5984 0 0,'0'0'20'0'0,"1"0"1"0"0,-1 0 0 0 0,0 0-1 0 0,0-1 1 0 0,1 1-1 0 0,-1 0 1 0 0,0 0-1 0 0,0-1 1 0 0,1 1-1 0 0,-1 0 1 0 0,0-1 0 0 0,0 1-1 0 0,0 0 1 0 0,1-1-1 0 0,-1 1 1 0 0,0 0-1 0 0,0-1 1 0 0,0 1-1 0 0,0 0 1 0 0,0-1 0 0 0,0 1-1 0 0,0 0 1 0 0,0-1-1 0 0,0 1 1 0 0,0-1-1 0 0,0 1 1 0 0,0 0 0 0 0,0-1-1 0 0,0 1 1 0 0,0 0-1 0 0,0-1-20 0 0,0-5 323 0 0,0 5 1338 0 0,-2-2 1952 0 0,2 2-3351 0 0,-1 0-1 0 0,1 1 1 0 0,0-1 0 0 0,0 1 0 0 0,-1-1 0 0 0,1 0 0 0 0,0 1-1 0 0,-1-1 1 0 0,1 1 0 0 0,0-1 0 0 0,-1 1 0 0 0,1-1 0 0 0,-1 1-1 0 0,1-1 1 0 0,-1 1 0 0 0,1 0 0 0 0,-1-1-262 0 0,-1 1 107 0 0,0-1-1 0 0,-1 1 1 0 0,1 0 0 0 0,0 0-1 0 0,0 0 1 0 0,-1 0 0 0 0,1 0-1 0 0,0 1 1 0 0,0-1 0 0 0,-1 1-1 0 0,1-1 1 0 0,0 1 0 0 0,0 0 0 0 0,0 0-1 0 0,0 0 1 0 0,-2 1-107 0 0,-34 20 1376 0 0,36-20-1289 0 0,-5 2 77 0 0,1 1-1 0 0,0 0 0 0 0,0 0 0 0 0,0 0 0 0 0,0 1 1 0 0,1 0-1 0 0,0 0 0 0 0,0 0 0 0 0,1 0 0 0 0,-1 3-163 0 0,-28 51 0 0 0,30-52 0 0 0,3 1 0 0 0,1-8 0 0 0,-1 0 0 0 0,1 0 0 0 0,0 1 0 0 0,-1-1 0 0 0,1 0 0 0 0,0 0 0 0 0,0 0 0 0 0,-1 0 0 0 0,1 0 0 0 0,0 0 0 0 0,0 0 0 0 0,0 0 0 0 0,0 0 0 0 0,1-1 0 0 0,-1 1 0 0 0,0 0 0 0 0,0-1 0 0 0,0 1 0 0 0,1-1 0 0 0,-1 1 0 0 0,1 0 0 0 0,1-1 0 0 0,-1 0 0 0 0,1 0 0 0 0,0 0 0 0 0,-1 0 0 0 0,1 0 0 0 0,-1 0 0 0 0,1-1 0 0 0,-1 1 0 0 0,1-1 0 0 0,-1 1 0 0 0,2-2 0 0 0,5-1 0 0 0,0-1 0 0 0,-1-1 0 0 0,1 0 0 0 0,-1 0 0 0 0,4-4 0 0 0,-5 3-15 0 0,0 0 0 0 0,-1 0 0 0 0,1-1-1 0 0,1-3 16 0 0,5-6-340 0 0,-8 10 207 0 0,0 1 1 0 0,0-1-1 0 0,-1-1 1 0 0,0 1-1 0 0,0-1 1 0 0,-1 1-1 0 0,0-1 1 0 0,0 0-1 0 0,0 0 1 0 0,-1-1-1 0 0,0 1 0 0 0,-1-1 133 0 0,2-3 15 0 0,-2 10 2 0 0,-1 0 1 0 0,1 1 0 0 0,-1-1-1 0 0,0 0 1 0 0,1 0 0 0 0,-1 0-1 0 0,0 0 1 0 0,0 0 0 0 0,0 0-1 0 0,0 0 1 0 0,0 0 0 0 0,0 0 0 0 0,0 0-1 0 0,0 0 1 0 0,0 0 0 0 0,0 0-1 0 0,-1 0 1 0 0,1 0 0 0 0,0 0-1 0 0,-1 0-17 0 0,1 0 154 0 0,0 1 39 0 0,0 0 20 0 0,0 0 3 0 0,0 0-9 0 0,-1 3-113 0 0,1 1-1 0 0,-1 0 1 0 0,0-1 0 0 0,0 1-1 0 0,0-1 1 0 0,-1 3-94 0 0,-5 14 71 0 0,6-11 46 0 0,0 0-1 0 0,0 0 1 0 0,1 0 0 0 0,-1 0-1 0 0,2-1 1 0 0,0 1-1 0 0,0 0 1 0 0,0 0-1 0 0,1 0 1 0 0,0-1-1 0 0,1 1 1 0 0,0 0-117 0 0,1 1 149 0 0,-3-6-80 0 0,1-1 0 0 0,-1 1 1 0 0,1 0-1 0 0,0-1 0 0 0,0 1 0 0 0,0-1 0 0 0,2 3-69 0 0,-3-5 0 0 0,0 0 0 0 0,0 0 0 0 0,0 1 0 0 0,0-1 0 0 0,0 0 0 0 0,0 0 0 0 0,0-1 0 0 0,0 1 0 0 0,0 0 0 0 0,0 0 0 0 0,1 0 0 0 0,-1-1 0 0 0,0 1 0 0 0,1-1 0 0 0,0 1 0 0 0,0 0 0 0 0,1-1-28 0 0,0 1-1 0 0,1-1 1 0 0,-1 0 0 0 0,0 0-1 0 0,0 0 1 0 0,0 0-1 0 0,0-1 1 0 0,0 1-1 0 0,0-1 1 0 0,0 0-1 0 0,0 0 1 0 0,0 0 0 0 0,0 0-1 0 0,0 0 1 0 0,0-1-1 0 0,0 1 1 0 0,-1-1-1 0 0,1 0 1 0 0,-1 1-1 0 0,1-1 1 0 0,-1-1 0 0 0,0 1-1 0 0,0 0 1 0 0,0 0-1 0 0,0-1 1 0 0,0 1-1 0 0,0-1 1 0 0,-1 0-1 0 0,1 0 1 0 0,0 0 28 0 0,13-31-1130 0 0,-12 28 1007 0 0,0 0 0 0 0,0 0 1 0 0,-1 0-1 0 0,0 0 0 0 0,0 0 0 0 0,1-5 123 0 0,-1 3-217 0 0,0 0-1 0 0,1 0 1 0 0,0 0-1 0 0,0 0 0 0 0,2-2 218 0 0,11-29-1201 0 0,-7 11 311 0 0,-6 20 429 0 0,0-1-1 0 0,0 0 0 0 0,-1 1 0 0 0,0-1 1 0 0,0-7 461 0 0,-1 3-492 0 0,0 8 447 0 0,-1-1 1 0 0,0 0-1 0 0,0 1 0 0 0,0-1 0 0 0,0 1 0 0 0,-1-1 1 0 0,0 1-1 0 0,0-1 0 0 0,-2-2 45 0 0,3 7 545 0 0,0 1 185 0 0,0 0 35 0 0,12 1 611 0 0,-11 0-1238 0 0,0-1 1 0 0,0 1-1 0 0,-1 0 1 0 0,1 0 0 0 0,0 0-1 0 0,0 0 1 0 0,0 0-1 0 0,-1 0 1 0 0,1 1-1 0 0,0-1 1 0 0,-1 0-139 0 0,3 4 152 0 0,1 2 111 0 0,0 0 1 0 0,-1 0 0 0 0,1 0-1 0 0,-2 0 1 0 0,1 1 0 0 0,1 6-264 0 0,4 13 547 0 0,-4-15-233 0 0,-1 0 0 0 0,0 0 0 0 0,-1 1-1 0 0,1 8-313 0 0,-2-5 245 0 0,2-1-1 0 0,2 9-244 0 0,1 14 612 0 0,-1-4 377 0 0,-5-29-943 0 0,1-1-1 0 0,-1 0 1 0 0,0 0-1 0 0,-1 1 1 0 0,1-1-1 0 0,0 0 1 0 0,-1 0 0 0 0,0 1-1 0 0,0-1 1 0 0,-1 0-1 0 0,1 0 1 0 0,-1 0-1 0 0,0 0-45 0 0,2-3-62 0 0,0 0-1 0 0,-1 0 0 0 0,1 0 0 0 0,-1 0 1 0 0,0 0-1 0 0,1 0 0 0 0,-1 0 1 0 0,0-1-1 0 0,1 1 0 0 0,-1 0 1 0 0,0 0-1 0 0,0 0 0 0 0,0-1 0 0 0,0 1 1 0 0,0 0-1 0 0,0-1 0 0 0,0 1 1 0 0,0-1-1 0 0,0 1 0 0 0,0-1 0 0 0,0 0 1 0 0,0 1-1 0 0,0-1 0 0 0,0 0 1 0 0,0 0-1 0 0,0 0 0 0 0,-1 0 1 0 0,1 0-1 0 0,0 0 0 0 0,0 0 0 0 0,0 0 1 0 0,0 0-1 0 0,0 0 0 0 0,0-1 1 0 0,-1 1 62 0 0,-3-2-707 0 0,0 0 1 0 0,0 0 0 0 0,0 0 0 0 0,0-1-1 0 0,0 0 1 0 0,0-1 706 0 0,-1 1-978 0 0,3 1 366 0 0,0-1 1 0 0,0 1 0 0 0,0-1-1 0 0,0 0 1 0 0,0 0 0 0 0,1 0-1 0 0,-1 0 1 0 0,1 0-1 0 0,-2-3 612 0 0,-14-32-4092 0 0,16 33 4047 0 0,1 0 0 0 0,1 0 1 0 0,-1 0-1 0 0,1 0 0 0 0,-1 0 0 0 0,2 0 0 0 0,-1-2 45 0 0,0-5 1150 0 0,0 11-991 0 0,1 0-1 0 0,-1 0 0 0 0,0 0 0 0 0,1-1 1 0 0,-1 1-1 0 0,1 0 0 0 0,-1 0 0 0 0,1 0 1 0 0,-1 0-1 0 0,1 0 0 0 0,0 0 0 0 0,-1 0 1 0 0,1 0-1 0 0,0 0 0 0 0,0 0 1 0 0,0 1-1 0 0,0-1 0 0 0,0 0 0 0 0,0 0 1 0 0,0 1-1 0 0,0-1 0 0 0,0 1 0 0 0,0-1 1 0 0,0 1-1 0 0,1-1-158 0 0,6-2 972 0 0,0 0 1 0 0,0 1-1 0 0,5-1-972 0 0,3-1 181 0 0,-8 2 139 0 0,1 0 0 0 0,0 1 0 0 0,0 0 0 0 0,0 0 0 0 0,-1 1 0 0 0,1 0 0 0 0,0 0 0 0 0,0 1 0 0 0,2 1-320 0 0,-1-1 357 0 0,70 14 1371 0 0,-64-11-1823 0 0,-11-3-172 0 0,0 0 1 0 0,1 0 0 0 0,-1 0-1 0 0,0-1 1 0 0,1 1 0 0 0,4-2 266 0 0,8 1-582 0 0,-17 0 286 0 0,-1 0 34 0 0,0 0 135 0 0,0 0 72 0 0,0 0 126 0 0,0 0 72 0 0,0 0 17 0 0,0 0 48 0 0,0 0 176 0 0,0 0 80 0 0,0 0 14 0 0,12 5 2521 0 0,2 4-2718 0 0,-14-9-361 0 0,0 0 0 0 0,0 1-1 0 0,0-1 1 0 0,0 0 0 0 0,0 0-1 0 0,0 0 1 0 0,0 0 0 0 0,0 0 0 0 0,0 1-1 0 0,0-1 1 0 0,0 0 0 0 0,0 0 0 0 0,0 0-1 0 0,0 0 1 0 0,0 1 0 0 0,0-1 0 0 0,0 0-1 0 0,0 0 1 0 0,0 0 0 0 0,0 0-1 0 0,0 1 1 0 0,0-1 0 0 0,0 0 0 0 0,0 0-1 0 0,0 0 1 0 0,0 0 0 0 0,0 0 0 0 0,0 1-1 0 0,0-1 1 0 0,0 0 0 0 0,-1 0 0 0 0,1 0-1 0 0,0 0 81 0 0,-1 2-1059 0 0,1-1-6296 0 0</inkml:trace>
  <inkml:trace contextRef="#ctx0" brushRef="#br0" timeOffset="177972.77">4953 2874 12096 0 0,'0'0'273'0'0,"0"0"40"0"0,0 0 21 0 0,0 0-44 0 0,1 0 140 0 0,0 0-1 0 0,0 0 1 0 0,0 0-1 0 0,0 0 1 0 0,-1 0-1 0 0,1 0 1 0 0,0 0-1 0 0,0 0 1 0 0,0 0-1 0 0,0 0 1 0 0,0 1-1 0 0,0-1 1 0 0,-1 0-1 0 0,1 1-429 0 0,-2 4 359 0 0,0 0-1 0 0,0 0 1 0 0,0 0-1 0 0,1 0 0 0 0,-1 0 1 0 0,1 0-1 0 0,0 0 1 0 0,1 0-1 0 0,-1 0 0 0 0,2 3-358 0 0,-2-6 43 0 0,0-1-1 0 0,0 0 0 0 0,0 1 1 0 0,0-1-1 0 0,0 1 1 0 0,-1-1-1 0 0,1 1 0 0 0,0-1 1 0 0,-1 1-1 0 0,1-1 1 0 0,-1 1-1 0 0,1-1 0 0 0,-1 0 1 0 0,0 0-1 0 0,0 2-42 0 0,0-1-2 0 0,0-1 0 0 0,0 1 0 0 0,0 0 0 0 0,0 0 0 0 0,1-1 0 0 0,-1 1 0 0 0,1 0 0 0 0,-1 0 0 0 0,1 0 0 0 0,0 1 2 0 0,-2 10 4 0 0,2-12 9 0 0,0 1-1 0 0,-1-1 0 0 0,1 0 1 0 0,0 1-1 0 0,0-1 0 0 0,0 0 1 0 0,0 1-1 0 0,0-1 1 0 0,0 1-1 0 0,0-1 0 0 0,1 0 1 0 0,-1 1-1 0 0,0-1 0 0 0,1 0 1 0 0,-1 1-1 0 0,1-1 1 0 0,-1 0-1 0 0,1 1-12 0 0,1 2 614 0 0,0 1-659 0 0,-1-5-171 0 0,-1 0-1053 0 0,0 0-4310 0 0,0 0-1840 0 0</inkml:trace>
  <inkml:trace contextRef="#ctx0" brushRef="#br0" timeOffset="178274.069">5034 2672 15664 0 0,'0'-2'-190'0'0,"-3"-6"1439"0"0,3 8-1186 0 0,0 0 1 0 0,0 0-1 0 0,0 0 1 0 0,-1 0-1 0 0,1 0 0 0 0,0 0 1 0 0,0 0-1 0 0,0 0 1 0 0,-1 0-1 0 0,1 0 1 0 0,0 0-1 0 0,0 0 0 0 0,0 0 1 0 0,-1 0-1 0 0,1 0 1 0 0,0 0-1 0 0,0 0 0 0 0,0 0 1 0 0,-1 0-1 0 0,1 0 1 0 0,0 0-1 0 0,0 1 0 0 0,0-1 1 0 0,0 0-1 0 0,-1 0 1 0 0,1 0-1 0 0,0 0 0 0 0,0 0 1 0 0,0 0-1 0 0,0 1 1 0 0,0-1-1 0 0,0 0 0 0 0,-1 0-63 0 0,-5 19 240 0 0,6-17-253 0 0,-1 0-1 0 0,1 0 1 0 0,0 0-1 0 0,0 0 1 0 0,0 0-1 0 0,0 0 1 0 0,0 0-1 0 0,1 0 1 0 0,-1 0-1 0 0,1 1 14 0 0,1 16-1003 0 0,-2-4-3357 0 0,2-3-1469 0 0</inkml:trace>
  <inkml:trace contextRef="#ctx0" brushRef="#br0" timeOffset="178706.848">5241 2761 15664 0 0,'0'0'356'0'0,"0"0"49"0"0,0 0 21 0 0,0 0-42 0 0,0 9-236 0 0,0-8-128 0 0,-1 0 0 0 0,1 1 0 0 0,0-1 0 0 0,0 0 0 0 0,-1 0 0 0 0,1 1 0 0 0,0-1 0 0 0,-1 0 0 0 0,1 0 0 0 0,-1 0 0 0 0,0 1 0 0 0,1-1 0 0 0,-1 0 0 0 0,0 0 0 0 0,1 0-1 0 0,-1 0 1 0 0,0 0 0 0 0,-1 0-20 0 0,-21 15 632 0 0,20-15-513 0 0,0 0 0 0 0,0 1 1 0 0,1-1-1 0 0,-1 1 0 0 0,1 0 0 0 0,-1 0 0 0 0,1 0 0 0 0,0 0 0 0 0,0 0 0 0 0,0 0 0 0 0,0 1 0 0 0,0-1 0 0 0,-1 3-119 0 0,-25 47 2097 0 0,20-35-1827 0 0,5-13-215 0 0,1 0 0 0 0,0 1 0 0 0,0-1 0 0 0,1 0 0 0 0,-1 1 0 0 0,0 3-55 0 0,-5 12 53 0 0,6-18-33 0 0,0-1 0 0 0,1 0 0 0 0,-1 0 0 0 0,1 0 0 0 0,-1 0 1 0 0,1 0-1 0 0,-1 0 0 0 0,1 0 0 0 0,0 1 0 0 0,-1-1 0 0 0,1 0 0 0 0,0 0 0 0 0,0 1 0 0 0,0-1 1 0 0,0 0-1 0 0,0 0 0 0 0,0 1 0 0 0,1-1 0 0 0,-1 0 0 0 0,0 0 0 0 0,0 0 0 0 0,1 1 0 0 0,-1-1 1 0 0,1 0-1 0 0,-1 0 0 0 0,1 0 0 0 0,0 0 0 0 0,-1 0 0 0 0,1 0 0 0 0,0 0 0 0 0,0 0-20 0 0,-1 0 7 0 0,0-1 0 0 0,1 1-1 0 0,-1-1 1 0 0,0 0 0 0 0,0 1-1 0 0,0-1 1 0 0,0 0 0 0 0,1 1 0 0 0,-1-1-1 0 0,0 0 1 0 0,0 1 0 0 0,1-1-1 0 0,-1 0 1 0 0,0 0 0 0 0,0 1-1 0 0,1-1 1 0 0,-1 0 0 0 0,0 0-1 0 0,1 0 1 0 0,-1 1 0 0 0,0-1 0 0 0,1 0-1 0 0,-1 0 1 0 0,1 0 0 0 0,-1 0-1 0 0,0 0 1 0 0,1 0 0 0 0,-1 0-1 0 0,0 0 1 0 0,1 0 0 0 0,-1 0-7 0 0,10 2-20 0 0,-8-2-40 0 0,14-13-84 0 0,21-28 144 0 0,-34 38-12 0 0,0 0-1 0 0,0-1 0 0 0,0 0 1 0 0,0 1-1 0 0,-1-1 1 0 0,0 0-1 0 0,2-3 13 0 0,11-18-98 0 0,-12 19 60 0 0,1 1 1 0 0,-1-1 0 0 0,0 0-1 0 0,2-5 38 0 0,-3 6-30 0 0,0 0 0 0 0,0 0 0 0 0,1 1 0 0 0,0-1 0 0 0,0 1 0 0 0,0-1 0 0 0,0 1 0 0 0,3-3 30 0 0,-3 4 46 0 0,1-1-1 0 0,-1 1 1 0 0,1 0-1 0 0,0 0 0 0 0,0 1 1 0 0,0-1-1 0 0,0 1 1 0 0,0 0-1 0 0,1 0 1 0 0,-1 0-1 0 0,1 1 0 0 0,-1-1 1 0 0,1 1-1 0 0,0 0 1 0 0,0 0-46 0 0,-3 1-278 0 0,2 6-694 0 0,8 6 510 0 0,-11-10 497 0 0,1 0 1 0 0,0-1-1 0 0,0 1 0 0 0,-1 0 1 0 0,1 0-1 0 0,-1 0 0 0 0,0 0 0 0 0,0 0 1 0 0,0 0-1 0 0,0 0 0 0 0,0 0 1 0 0,1 2-36 0 0,8 20 300 0 0,-8-21-282 0 0,-1 0 0 0 0,1 0 0 0 0,-1 0 0 0 0,0 0 0 0 0,0 0 0 0 0,0 1 0 0 0,0-1 0 0 0,-1 0 0 0 0,1 1-18 0 0,3 17 110 0 0,-3-18-89 0 0,0-1 0 0 0,-1 1 0 0 0,1 0 0 0 0,-1 0-1 0 0,0-1 1 0 0,0 1 0 0 0,1 0 0 0 0,-2 0 0 0 0,1 0 0 0 0,0-1-1 0 0,-1 1 1 0 0,1 0-21 0 0,-1-1 14 0 0,1-1-1 0 0,-1 1 1 0 0,1 0 0 0 0,-1 0-1 0 0,1-1 1 0 0,0 1-1 0 0,0 0 1 0 0,0 0-1 0 0,0 0 1 0 0,0-1 0 0 0,0 1-1 0 0,1 0 1 0 0,-1 0-1 0 0,0-1 1 0 0,1 1-1 0 0,0 0 1 0 0,-1 0-1 0 0,1-1 1 0 0,0 1 0 0 0,0-1-1 0 0,0 1 1 0 0,0-1-1 0 0,0 1-13 0 0,0 0 74 0 0,-4 0 4 0 0,3-2 0 0 0,0 0-12 0 0,6-10 2 0 0,0 2-72 0 0,-2-6 21 0 0,-4 12-12 0 0,0 0 0 0 0,1-1-1 0 0,0 1 1 0 0,-1 0 0 0 0,1 0-1 0 0,0 0 1 0 0,0-1 0 0 0,1 1 0 0 0,-1 0-1 0 0,1-1-4 0 0,1-1-11 0 0,-1 0-1 0 0,1 0 0 0 0,-1 0 0 0 0,0-1 1 0 0,0 1-1 0 0,0-4 12 0 0,0 3-19 0 0,0 0 0 0 0,0 1-1 0 0,0-1 1 0 0,0 1 0 0 0,0 0 0 0 0,4-4 19 0 0,3-5-53 0 0,-8 11 46 0 0,1-1 1 0 0,-1 1 0 0 0,0 0 0 0 0,1 0-1 0 0,-1 1 1 0 0,1-1 0 0 0,0 0 0 0 0,0 0-1 0 0,0 1 1 0 0,0-1 0 0 0,0 1 0 0 0,0 0-1 0 0,1-1 7 0 0,6 1 0 0 0,-7 2 4 0 0,-1-1 1 0 0,0 1-1 0 0,0-1 0 0 0,1 1 0 0 0,-1-1 0 0 0,0 1 1 0 0,0 0-1 0 0,0 0 0 0 0,0-1 0 0 0,0 1 0 0 0,0 0 0 0 0,0 0 1 0 0,0 0-1 0 0,0 0 0 0 0,0 0 0 0 0,0 1 0 0 0,-1-1 0 0 0,1 0 1 0 0,0 0-1 0 0,-1 0 0 0 0,1 1 0 0 0,-1-1 0 0 0,0 0-4 0 0,2 3 16 0 0,-1 0 0 0 0,0 0 0 0 0,0 0 0 0 0,-1 0 0 0 0,1 0 0 0 0,-1 4-16 0 0,1-6 0 0 0,-1-1 0 0 0,0 0 0 0 0,0 0 0 0 0,1 0 0 0 0,-1 0 0 0 0,1 1 0 0 0,-1-1 0 0 0,1 0 0 0 0,-1 0 0 0 0,1 0 0 0 0,0 0 0 0 0,0 0 0 0 0,-1 0 0 0 0,1 0 0 0 0,1 0 0 0 0,-2 0 0 0 0,1-1 0 0 0,0 1 0 0 0,0 0 0 0 0,-1 0 0 0 0,1 0 0 0 0,0 0 0 0 0,-1 0 0 0 0,1 0 0 0 0,-1 0 0 0 0,1 0 0 0 0,-1 0 0 0 0,0 0 0 0 0,1 0 0 0 0,-1 0 0 0 0,0 0 0 0 0,0 0 0 0 0,0 0 0 0 0,0 0 0 0 0,0 1 0 0 0,-8 25 0 0 0,8-23-13 0 0,0 0-1 0 0,0 0 1 0 0,0 0-1 0 0,-1 0 1 0 0,0-1 0 0 0,0 1-1 0 0,0 0 1 0 0,0 0-1 0 0,-1-1 1 0 0,1 1-1 0 0,-1 0 14 0 0,1-3-320 0 0,1 1-1 0 0,-1 0 1 0 0,1-1 0 0 0,-1 1-1 0 0,1 0 1 0 0,0-1-1 0 0,0 1 1 0 0,0 0-1 0 0,0 1 321 0 0,0-3-1088 0 0</inkml:trace>
  <inkml:trace contextRef="#ctx0" brushRef="#br0" timeOffset="180898.462">3443 3407 13824 0 0,'0'0'314'0'0,"5"-12"760"0"0,0-21-880 0 0,-5 33-72 0 0,0 0-1 0 0,0 0 0 0 0,0-1 0 0 0,0 1 1 0 0,0 0-1 0 0,0 0 0 0 0,0 0 1 0 0,0 0-1 0 0,0 0 0 0 0,0 0 1 0 0,0-1-1 0 0,0 1 0 0 0,0 0 0 0 0,0 0 1 0 0,1 0-1 0 0,-1 0 0 0 0,0 0 1 0 0,0 0-1 0 0,0-1 0 0 0,0 1 1 0 0,0 0-1 0 0,0 0 0 0 0,0 0 0 0 0,0 0 1 0 0,0 0-1 0 0,1 0 0 0 0,-1 0 1 0 0,0 0-1 0 0,0 0 0 0 0,0 0 1 0 0,0 0-1 0 0,0-1 0 0 0,0 1 0 0 0,1 0 1 0 0,-1 0-1 0 0,0 0 0 0 0,0 0 1 0 0,0 0-1 0 0,0 0 0 0 0,0 0 1 0 0,1 0-1 0 0,-1 0 0 0 0,0 0 0 0 0,0 0 1 0 0,0 0-1 0 0,0 0 0 0 0,0 1-121 0 0,7 5 895 0 0,4 13-1426 0 0,-9-9 565 0 0,0 0 1 0 0,-1 1-1 0 0,-1-1 0 0 0,1 7-34 0 0,0 17 794 0 0,4 35-575 0 0,-4-33-225 0 0,7 32 6 0 0,-5-54 18 0 0,-2-1 91 0 0,2-1 0 0 0,0 1-1 0 0,0-1 1 0 0,4 6-109 0 0,-6-14 23 0 0,1 0 0 0 0,0-1 0 0 0,0 0 0 0 0,0 1 1 0 0,0-1-1 0 0,1 0 0 0 0,-1 0 0 0 0,1 0 0 0 0,0 0 0 0 0,0-1 0 0 0,0 1 0 0 0,0-1 1 0 0,0 0-1 0 0,0 1 0 0 0,1-2 0 0 0,2 3-23 0 0,-4-4-24 0 0,0 1 0 0 0,0-1-1 0 0,0 1 1 0 0,0-1 0 0 0,0 0 0 0 0,0 0 0 0 0,0 0 0 0 0,0 0 0 0 0,0 0-1 0 0,0 0 1 0 0,0 0 0 0 0,0-1 0 0 0,0 1 24 0 0,28-10-313 0 0,-16 4 301 0 0,-2 1 27 0 0,1 0 1 0 0,-1-1-1 0 0,0-1 0 0 0,0 0 0 0 0,-1 0 0 0 0,0-1 0 0 0,-1-1 0 0 0,1 0 0 0 0,-2 0 0 0 0,1-1 1 0 0,-1-1-1 0 0,-1 1 0 0 0,0-1 0 0 0,0 0 0 0 0,4-10-15 0 0,3-4 24 0 0,-10 19-19 0 0,-1 0 0 0 0,0-1 0 0 0,0 1 0 0 0,-1-1-1 0 0,0 0 1 0 0,0-1-5 0 0,0-3 13 0 0,0 4 14 0 0,-1-1 0 0 0,0 0 1 0 0,0 1-1 0 0,0-3-27 0 0,-2 9 3 0 0,0 0-1 0 0,0-1 0 0 0,0 1 1 0 0,0 0-1 0 0,0-1 1 0 0,0 1-1 0 0,0 0 0 0 0,0-1 1 0 0,0 1-1 0 0,-1-1 0 0 0,1 1 1 0 0,-1 0-1 0 0,1 0 1 0 0,-1-1-1 0 0,1 1 0 0 0,-1 0 1 0 0,0 0-1 0 0,1-1 0 0 0,-1 1 1 0 0,0 0-1 0 0,0 0 1 0 0,0 0-1 0 0,0 0 0 0 0,0 0 1 0 0,-1 0-3 0 0,1 1 0 0 0,0-1 1 0 0,0 1-1 0 0,0 0 0 0 0,-1-1 1 0 0,1 1-1 0 0,0 0 1 0 0,0 0-1 0 0,-1 0 1 0 0,1 0-1 0 0,0 0 0 0 0,-1 0 1 0 0,1 0-1 0 0,0 0 1 0 0,0 1-1 0 0,-1-1 1 0 0,1 1-1 0 0,0-1 0 0 0,0 0 1 0 0,0 1-1 0 0,-1 0 0 0 0,-24 14 103 0 0,24-14-90 0 0,-5 4 2 0 0,-1 0-1 0 0,1 1 1 0 0,1 0 0 0 0,-1 0 0 0 0,1 1 0 0 0,0-1 0 0 0,1 1 0 0 0,-1 1 0 0 0,1-1 0 0 0,1 1 0 0 0,-1 0 0 0 0,1 0 0 0 0,1 0-1 0 0,0 1 1 0 0,0-1 0 0 0,-1 8-15 0 0,0-5 0 0 0,3-9 0 0 0,0 0 0 0 0,1 0 0 0 0,-1 1 0 0 0,0-1 0 0 0,1 0 0 0 0,-1 0 0 0 0,1 1 0 0 0,0-1 0 0 0,0 1 0 0 0,0-1 0 0 0,0 0 0 0 0,0 1 0 0 0,1-1 0 0 0,-1 0 0 0 0,0 1 0 0 0,2 0 0 0 0,17 32 0 0 0,-18-34 0 0 0,0 1 0 0 0,1-1 0 0 0,-1 1 0 0 0,0-1 0 0 0,1 1 0 0 0,-1-1 0 0 0,1 0 0 0 0,-1 0 0 0 0,1 1 0 0 0,0-1 0 0 0,-1-1 0 0 0,1 1 0 0 0,0 0 0 0 0,1 0 0 0 0,10 6 0 0 0,-11-5 0 0 0,1-1 0 0 0,1 1 0 0 0,-1-1 0 0 0,0 1 0 0 0,0-1 0 0 0,0 0 0 0 0,1-1 0 0 0,-1 1 0 0 0,1 0 0 0 0,-1-1 0 0 0,2 0 0 0 0,40-1 0 0 0,-42 0 0 0 0,5-1 0 0 0,-1 0 0 0 0,0-1 0 0 0,0 0 0 0 0,0 0 0 0 0,0-1 0 0 0,0 1 0 0 0,0-2 0 0 0,4-3 0 0 0,0 1 0 0 0,-2 0 20 0 0,0-1 0 0 0,0 0-1 0 0,-1 0 1 0 0,-1-1-1 0 0,1 0 1 0 0,-1 0 0 0 0,-1-1-1 0 0,0 0 1 0 0,1-1-20 0 0,-5 7-3 0 0,22-44-276 0 0,-17 21 128 0 0,-5 21 151 0 0,-5 1 0 0 0,2 6-1 0 0,1-1 0 0 0,-1 0-1 0 0,0 0 1 0 0,1 1 0 0 0,-1-1-1 0 0,0 0 1 0 0,1 1-1 0 0,-1-1 1 0 0,1 1 0 0 0,-1-1-1 0 0,1 1 1 0 0,-1-1 0 0 0,1 1-1 0 0,-1-1 1 0 0,1 1 0 0 0,-1-1-1 0 0,1 1 1 0 0,0 0 0 0 0,-1-1-1 0 0,1 1 2 0 0,-9 18-81 0 0,4-9 27 0 0,2-3 65 0 0,0 1 0 0 0,1 0 0 0 0,0 0 0 0 0,0 0 0 0 0,0 0 0 0 0,1 0 0 0 0,1 0 1 0 0,-1 0-1 0 0,1 0 0 0 0,1 1-11 0 0,-3 33 199 0 0,1-38-225 0 0,1 0 0 0 0,0 0-1 0 0,1 0 1 0 0,-1 0 0 0 0,1 0-1 0 0,0 0 1 0 0,0-1 0 0 0,0 1 0 0 0,0 0-1 0 0,1-1 1 0 0,-1 1 0 0 0,2 2 26 0 0,2 5 15 0 0,-4-10-10 0 0,-1 0-1 0 0,1 0 0 0 0,-1 0 0 0 0,1 0 0 0 0,0 0 1 0 0,-1 0-1 0 0,1 0 0 0 0,0 0 0 0 0,0 0 0 0 0,0-1 1 0 0,0 1-1 0 0,0 0 0 0 0,0-1 0 0 0,0 1 1 0 0,0 0-1 0 0,0-1 0 0 0,0 1 0 0 0,0-1 0 0 0,0 0 1 0 0,0 1-1 0 0,0-1 0 0 0,1 0 0 0 0,-1 0 0 0 0,0 1 1 0 0,0-1-1 0 0,0 0 0 0 0,1 0 0 0 0,-1 0 1 0 0,0-1-1 0 0,0 1 0 0 0,0 0 0 0 0,0 0 0 0 0,1-1 1 0 0,-1 1-1 0 0,0 0 0 0 0,0-1 0 0 0,0 1-4 0 0,3-2 16 0 0,0 0-1 0 0,0 1 1 0 0,0-2 0 0 0,-1 1-1 0 0,1 0 1 0 0,-1 0-1 0 0,1-1 1 0 0,-1 0 0 0 0,0 0-1 0 0,0 0-15 0 0,2-3 0 0 0,1 0 0 0 0,-1 0 0 0 0,0 0 0 0 0,-1-1 0 0 0,0 0 0 0 0,0 0 0 0 0,0 0 0 0 0,-1 0 0 0 0,0-1 0 0 0,0 1 0 0 0,0-5 0 0 0,-1 7 0 0 0,0-1 0 0 0,0 1 0 0 0,0-1 0 0 0,1 1 0 0 0,1-2 0 0 0,6-13 0 0 0,-2 2 0 0 0,-8 18 0 0 0,0-1 0 0 0,0 1 0 0 0,0 0 0 0 0,0 0 0 0 0,0 0 0 0 0,1-1 0 0 0,-1 1 0 0 0,0 0 0 0 0,0 0 0 0 0,0 0 0 0 0,0 0 0 0 0,0-1 0 0 0,1 1 0 0 0,-1 0 0 0 0,0 0 0 0 0,0 0 0 0 0,0 0 0 0 0,0 0 0 0 0,1 0 0 0 0,-1 0 0 0 0,0-1 0 0 0,0 1 0 0 0,0 0 0 0 0,1 0 0 0 0,-1 0 0 0 0,0 0 0 0 0,0 0 0 0 0,0 0 0 0 0,1 0 0 0 0,-1 0 0 0 0,0 0 0 0 0,0 0 0 0 0,0 0 0 0 0,1 0 0 0 0,-1 0 0 0 0,0 0 0 0 0,0 0 0 0 0,1 1 0 0 0,-1-1 0 0 0,0 0 0 0 0,0 0 0 0 0,0 0 0 0 0,0 0 0 0 0,1 0 0 0 0,-1 0 0 0 0,0 0 0 0 0,0 1 0 0 0,0-1 0 0 0,0 0 0 0 0,0 0 0 0 0,1 0 0 0 0,-1 0 0 0 0,0 1 0 0 0,0-1 0 0 0,0 0 0 0 0,0 0 0 0 0,0 0 0 0 0,0 1 0 0 0,0-1 0 0 0,11 11 0 0 0,-7-6 0 0 0,1-1 0 0 0,-1 1 0 0 0,1-1 0 0 0,0 0 0 0 0,1 0 0 0 0,2 1 0 0 0,-3-2 0 0 0,10 6 0 0 0,0-2 0 0 0,7 3 0 0 0,-16-8 0 0 0,-1 0 0 0 0,0-1 0 0 0,0 1 0 0 0,1-1 0 0 0,-1 0 0 0 0,0-1 0 0 0,1 0 0 0 0,-1 1 0 0 0,4-2 0 0 0,3 0 0 0 0,1 0 0 0 0,-1-1 0 0 0,0-1 0 0 0,0 0 0 0 0,10-5 0 0 0,-16 6 0 0 0,-1-1 0 0 0,0 0 0 0 0,1 0 0 0 0,-2 0 0 0 0,1 0 0 0 0,0-1 0 0 0,-1 0 0 0 0,1 0 0 0 0,-1 0 0 0 0,0 0 0 0 0,0-1 0 0 0,-1 0 0 0 0,2-2 0 0 0,-1-1 11 0 0,0-1 0 0 0,0 1-1 0 0,-1-1 1 0 0,0 0 0 0 0,-1 0-1 0 0,1-6-10 0 0,-3 14 1 0 0,0-1-1 0 0,0 1 1 0 0,0 0-1 0 0,0-1 0 0 0,0 1 1 0 0,-1 0-1 0 0,1-1 1 0 0,0 1-1 0 0,-1 0 0 0 0,1-1 1 0 0,-1 1-1 0 0,1 0 1 0 0,-1 0-1 0 0,0-1 0 0 0,1 1 4 0 0,-1 1-1 0 0,1-1 1 0 0,-1 0 0 0 0,1 1-1 0 0,0-1 1 0 0,-1 1 0 0 0,1-1 0 0 0,-1 1-1 0 0,1-1 1 0 0,-1 1 0 0 0,0-1-1 0 0,1 1 1 0 0,-1-1 0 0 0,1 1-1 0 0,-1-1 1 0 0,0 1 0 0 0,1 0-1 0 0,-1 0 1 0 0,0-1 0 0 0,0 1 0 0 0,1 0-1 0 0,-1 0 1 0 0,0 0-4 0 0,-3 0 4 0 0,1 1 0 0 0,0 0 0 0 0,-1 0 1 0 0,1 1-1 0 0,0-1 0 0 0,0 1 0 0 0,0-1 0 0 0,0 1 0 0 0,0 0 0 0 0,0 0 1 0 0,1 0-1 0 0,-1 1 0 0 0,1-1 0 0 0,-1 1-4 0 0,-2 3-1 0 0,1 0 0 0 0,-1 0 0 0 0,1 1 0 0 0,1-1 0 0 0,-2 4 1 0 0,2-3-8 0 0,0 0-1 0 0,0 1 1 0 0,1 0 0 0 0,0-1-1 0 0,0 1 1 0 0,1 0-1 0 0,0 2 9 0 0,-1 56-74 0 0,2-53 71 0 0,0-9 3 0 0,0 0 0 0 0,0-1 0 0 0,1 1 0 0 0,0 0 0 0 0,-1-1 0 0 0,1 1 0 0 0,0-1 0 0 0,1 1 0 0 0,-1-1 0 0 0,1 0 0 0 0,-1 1 0 0 0,1-1 0 0 0,0 0 0 0 0,0 0 0 0 0,1 0 0 0 0,1 2 0 0 0,0-1 0 0 0,0-1 0 0 0,1 1 0 0 0,-1-1 0 0 0,1 0 0 0 0,-1 0 0 0 0,1 0 0 0 0,0-1 0 0 0,0 0 0 0 0,0 0 0 0 0,6 1 0 0 0,-6-2 0 0 0,0 0 0 0 0,0-1 0 0 0,0 0 0 0 0,1-1 0 0 0,-1 1 0 0 0,0-1 0 0 0,0 0 0 0 0,0 0 0 0 0,0 0 0 0 0,0-1 0 0 0,0 0 0 0 0,0 0 0 0 0,22-6 0 0 0,-9 3 0 0 0,1-1 0 0 0,-1-1 0 0 0,-1 0 0 0 0,12-7 0 0 0,-24 10 0 0 0,1 1 0 0 0,-1-2 0 0 0,1 1 0 0 0,-1 0 0 0 0,0-1 0 0 0,-1 0 0 0 0,1 0 0 0 0,0-2 0 0 0,17-17 0 0 0,-14 16 0 0 0,-1-1 0 0 0,0 0 0 0 0,0 0 0 0 0,2-6 0 0 0,13-18 0 0 0,-12 19 89 0 0,-2 0 0 0 0,0 0 0 0 0,3-6-89 0 0,6-14 101 0 0,-14 28-101 0 0,-1 0 0 0 0,0 0 0 0 0,-1 0 0 0 0,1 0 0 0 0,-1 0 0 0 0,0 0 0 0 0,-1 0 0 0 0,1-1 0 0 0,-1 1 0 0 0,0-3 0 0 0,-4 1 1 0 0,-4-6-12 0 0,4 4-121 0 0,1 8 60 0 0,1 0 13 0 0,2 1 56 0 0,0 1 1 0 0,-1 0-1 0 0,1-1 1 0 0,0 1 0 0 0,0 0-1 0 0,-1-1 1 0 0,1 1-1 0 0,0 0 1 0 0,-1 0-1 0 0,1-1 1 0 0,0 1 0 0 0,-1 0-1 0 0,1 0 1 0 0,0 0-1 0 0,-1 0 1 0 0,1-1-1 0 0,0 1 1 0 0,-1 0-1 0 0,1 0 1 0 0,-1 0 0 0 0,1 0-1 0 0,0 0 1 0 0,-1 0-1 0 0,1 0 1 0 0,-1 0-1 0 0,1 0 1 0 0,0 0 0 0 0,-1 0-1 0 0,1 0 1 0 0,-1 0 2 0 0,-2 21-14 0 0,-5 52 482 0 0,4-23 262 0 0,-3 1 0 0 0,-2-1-730 0 0,6-31 0 0 0,1 0 0 0 0,-1 15 0 0 0,2-13 0 0 0,-4 21 0 0 0,3-29 0 0 0,1 0 0 0 0,1 0 0 0 0,0 6 0 0 0,-3 31 0 0 0,3-47 0 0 0,0 4 0 0 0,9 7 0 0 0,-8-13-89 0 0,0-1 1 0 0,-1 1-1 0 0,1 0 0 0 0,0-1 0 0 0,0 1 0 0 0,-1 0 0 0 0,1-1 0 0 0,0 1 1 0 0,0-1-1 0 0,0 1 0 0 0,0-1 0 0 0,0 0 0 0 0,0 1 0 0 0,0-1 89 0 0,1 1-1428 0 0,-2-1-76 0 0</inkml:trace>
  <inkml:trace contextRef="#ctx0" brushRef="#br0" timeOffset="184939.492">3715 836 4144 0 0,'5'-5'734'0'0,"0"0"-1"0"0,0 0 1 0 0,0-1 0 0 0,-1 0 0 0 0,0 0-1 0 0,0 0 1 0 0,-1 0 0 0 0,0-1 0 0 0,3-6-734 0 0,1-1 1509 0 0,-6 12-1257 0 0,1 0-1 0 0,-1 0 1 0 0,0 0 0 0 0,0 0-1 0 0,-1 0 1 0 0,1 0 0 0 0,0 0-1 0 0,0-1-251 0 0,-1 2 81 0 0,0 0-1 0 0,0 0 1 0 0,0 0-1 0 0,0 0 1 0 0,1 1-1 0 0,-1-1 1 0 0,0 0-1 0 0,1 0 1 0 0,-1 0-1 0 0,0 1 1 0 0,1-1-1 0 0,-1 0 1 0 0,1 0-1 0 0,0 1 1 0 0,-1-1-1 0 0,1 0-80 0 0,0 0 624 0 0,4-5 521 0 0,-1-1-585 0 0,-3 5-18 0 0,-1 2-81 0 0,0 0-40 0 0,7 3 375 0 0,-6-1-750 0 0,1 0-1 0 0,0-1 0 0 0,-1 1 1 0 0,0 0-1 0 0,1 0 0 0 0,-1-1 1 0 0,0 1-1 0 0,0 0 0 0 0,0 0 1 0 0,0 1-1 0 0,0-1 0 0 0,-1 0 1 0 0,1 0-1 0 0,0 2-45 0 0,0 1 44 0 0,0 0 0 0 0,0 1 1 0 0,-1-1-1 0 0,0 0 0 0 0,0 0 0 0 0,0 1-44 0 0,-6 44 517 0 0,-3 0 0 0 0,-12 42-517 0 0,16-74 39 0 0,0 0 1 0 0,-1-1 0 0 0,-1 0 0 0 0,-1 0-1 0 0,-2 3-39 0 0,8-18 60 0 0,2-2-59 0 0,0 0-1 0 0,0 0 0 0 0,0 0 0 0 0,0 0 1 0 0,0-1-1 0 0,0 1 0 0 0,0 0 0 0 0,0 0 0 0 0,0 0 1 0 0,0 0-1 0 0,0 0 0 0 0,0 0 0 0 0,0 0 1 0 0,0 0-1 0 0,0 0 0 0 0,0 0 0 0 0,-1 0 1 0 0,1-1-1 0 0,0 1 0 0 0,0 0 0 0 0,0 0 1 0 0,0 0-1 0 0,0 0 0 0 0,0 0 0 0 0,0 0 1 0 0,0 0-1 0 0,0 0 0 0 0,-1 0 0 0 0,1 0 1 0 0,0 0-1 0 0,0 0 0 0 0,0 0 0 0 0,0 0 0 0 0,0 0 1 0 0,0 0-1 0 0,0 0 0 0 0,0 0 0 0 0,0 0 1 0 0,-1 0-1 0 0,1 0 0 0 0,0 0 0 0 0,0 0 1 0 0,0 0-1 0 0,0 0 0 0 0,0 0 0 0 0,0 0 1 0 0,0 0-1 0 0,0 1 0 0 0,0-1 0 0 0,-1 0 1 0 0,1 0-1 0 0,0 0 0 0 0,0 0 0 0 0,0 0 0 0 0,3-9 6 0 0,-3 9-2 0 0,9-27 22 0 0,1 1-1 0 0,11-17-25 0 0,-3 5 2 0 0,-14 29-2 0 0,0 1 0 0 0,2-1 0 0 0,-1 1 0 0 0,1 0 0 0 0,0 0 0 0 0,0 1 0 0 0,1-1 0 0 0,7-4 0 0 0,-14 11 0 0 0,0 1 0 0 0,1 0 0 0 0,-1 0 0 0 0,0-1 0 0 0,1 1 0 0 0,-1 0 0 0 0,0 0 0 0 0,1 0 0 0 0,-1 0 0 0 0,0-1 0 0 0,1 1 0 0 0,-1 0 0 0 0,1 0 0 0 0,-1 0 0 0 0,0 0 0 0 0,1 0 0 0 0,-1 0 0 0 0,1 0 0 0 0,-1 0 0 0 0,0 0 0 0 0,1 0 0 0 0,-1 0 0 0 0,0 0 0 0 0,1 0 0 0 0,-1 1 0 0 0,1-1 0 0 0,-1 0 0 0 0,0 0 0 0 0,1 0 0 0 0,-1 0 0 0 0,0 1 0 0 0,1-1 0 0 0,-1 0 0 0 0,0 0 0 0 0,0 1 0 0 0,1-1 0 0 0,-1 0 0 0 0,0 1 0 0 0,0-1 0 0 0,1 1 0 0 0,-1-1 0 0 0,3 3 0 0 0,-1 0 0 0 0,1 0 0 0 0,-1 0 0 0 0,0 0 0 0 0,0 0 0 0 0,0 0 0 0 0,0 1 0 0 0,-1-1 0 0 0,1 4 0 0 0,12 35 0 0 0,-11-30 0 0 0,-2-6 0 0 0,1 0 0 0 0,0 0 0 0 0,0 0 0 0 0,0 0 0 0 0,1-1 0 0 0,0 1 0 0 0,0-1 0 0 0,0 0 0 0 0,1 0 0 0 0,1 2 0 0 0,-5-6 0 0 0,1-1 0 0 0,0 1 0 0 0,-1 0 0 0 0,1 0 0 0 0,0 0 0 0 0,-1-1 0 0 0,1 1 0 0 0,0 0 0 0 0,0-1 0 0 0,0 1 0 0 0,0 0 0 0 0,-1-1 0 0 0,1 0 0 0 0,0 1 0 0 0,0-1 0 0 0,0 1 0 0 0,0-1 0 0 0,0 0 0 0 0,0 0 0 0 0,0 1 0 0 0,0-1 0 0 0,1 0 0 0 0,1 0 0 0 0,-1 0 4 0 0,1 0 1 0 0,-1 0-1 0 0,1 0 0 0 0,-1 0 0 0 0,1 0 0 0 0,-1-1 1 0 0,1 1-1 0 0,-1-1 0 0 0,1 0 0 0 0,-1 0 0 0 0,0 0 0 0 0,1 0 1 0 0,-1 0-1 0 0,0 0 0 0 0,0-1 0 0 0,0 1 0 0 0,0-1 0 0 0,0 1 1 0 0,0-1-1 0 0,0 0-4 0 0,7-7 56 0 0,-1 0 1 0 0,0 0-1 0 0,4-6-56 0 0,-12 15 1 0 0,3-5 9 0 0,1-1 0 0 0,-1 1 1 0 0,0-1-1 0 0,-1 0 0 0 0,1 0 1 0 0,-1 0-1 0 0,1-5-10 0 0,7-45-6 0 0,-9 49 6 0 0,-1 1 0 0 0,0-1 0 0 0,0 0 0 0 0,0 0 0 0 0,-1-1 0 0 0,-3-1 0 0 0,4 8 0 0 0,-1 0 0 0 0,1 1 0 0 0,-1-1 0 0 0,1 0 0 0 0,-1 1 0 0 0,1-1 0 0 0,-1 0 0 0 0,0 1 0 0 0,1-1 0 0 0,-1 1 0 0 0,0-1 0 0 0,1 1 0 0 0,-1-1 0 0 0,0 1 0 0 0,0 0 0 0 0,0-1 0 0 0,1 1 0 0 0,-1 0 0 0 0,0 0 0 0 0,0-1 0 0 0,0 1 0 0 0,0 0 0 0 0,0 0 0 0 0,0 0 0 0 0,0 0 0 0 0,-1 1 0 0 0,1-1 0 0 0,-1 0 0 0 0,1 1 0 0 0,-1 0 0 0 0,1-1 0 0 0,-1 1 0 0 0,1 0 0 0 0,0-1 0 0 0,0 1 0 0 0,-1 0 0 0 0,1 0 0 0 0,0 1 0 0 0,-4 2 0 0 0,1 1 0 0 0,0 0 0 0 0,0 0 0 0 0,0 0 0 0 0,1 0 0 0 0,-2 3 0 0 0,-4 8-12 0 0,0 1 0 0 0,1 0 0 0 0,1 1 0 0 0,0 0-1 0 0,1 0 1 0 0,2 0 0 0 0,-3 15 12 0 0,7-29 5 0 0,0 1 0 0 0,1-1 1 0 0,-1 1-1 0 0,1-1 0 0 0,0 0 0 0 0,0 1 1 0 0,1-1-1 0 0,-1 0 0 0 0,1 0 0 0 0,2 4-5 0 0,0 0 19 0 0,-4-6-27 0 0,1-1 1 0 0,-1 0-1 0 0,1 0 1 0 0,0 0 0 0 0,0 0-1 0 0,0 0 1 0 0,0 0-1 0 0,0 0 1 0 0,0-1 0 0 0,0 1-1 0 0,0 0 1 0 0,0 0-1 0 0,0-1 1 0 0,0 1 0 0 0,0-1-1 0 0,0 1 1 0 0,0-1 0 0 0,1 1-1 0 0,-1-1 1 0 0,0 0-1 0 0,0 1 1 0 0,1-1 7 0 0,14 1-1485 0 0,-1-3-4220 0 0,-2 2-895 0 0</inkml:trace>
  <inkml:trace contextRef="#ctx0" brushRef="#br0" timeOffset="185229.91">4368 779 8288 0 0,'0'0'381'0'0,"0"-1"-6"0"0,-1-3-242 0 0,-4 1 152 0 0,4 2 1119 0 0,-6 4 2743 0 0,-5 5-2424 0 0,7-4-1046 0 0,-1 1-434 0 0,0 0 0 0 0,0 0-1 0 0,0 1 1 0 0,1-1 0 0 0,0 1 0 0 0,0 0 0 0 0,1 1 0 0 0,-2 2-243 0 0,4-7 13 0 0,1 0 0 0 0,0 0 0 0 0,0 0 0 0 0,0 0 0 0 0,0 0 0 0 0,0 0 0 0 0,1 0 0 0 0,-1 1 0 0 0,0-1 0 0 0,1 0 0 0 0,0 1 0 0 0,-1-1 0 0 0,1 0 0 0 0,0 1 0 0 0,0-1 0 0 0,1 0 0 0 0,-1 1 1 0 0,0-1-1 0 0,1 0 0 0 0,0 0 0 0 0,-1 1 0 0 0,1-1 0 0 0,0 0 0 0 0,0 0 0 0 0,0 0 0 0 0,0 0 0 0 0,0 0 0 0 0,1 0 0 0 0,0 1-13 0 0,3 2-9 0 0,0-1 1 0 0,1 0-1 0 0,-1 0 0 0 0,1 0 1 0 0,-1-1-1 0 0,1 0 1 0 0,0 0-1 0 0,1 0 0 0 0,-1-1 1 0 0,0 0-1 0 0,1 0 0 0 0,4 0 9 0 0,13 5 265 0 0,16 2-354 0 0,-25-5-117 0 0,-13-4 201 0 0,1 1-1 0 0,-1 0 1 0 0,1-1-1 0 0,-1 1 1 0 0,1 0 0 0 0,-1 1-1 0 0,0-1 1 0 0,0 0 0 0 0,1 0-1 0 0,-1 1 1 0 0,0 0-1 0 0,0-1 1 0 0,0 1 5 0 0,-1-1 228 0 0,-1-1 103 0 0,-5 16 566 0 0,4-15-865 0 0,0 1 1 0 0,0-1-1 0 0,0 1 1 0 0,-1 0-1 0 0,1-1 0 0 0,0 0 1 0 0,-1 1-1 0 0,1-1 1 0 0,-1 0-1 0 0,1 0 1 0 0,-1 0-1 0 0,0 0 0 0 0,0 0 1 0 0,1 0-1 0 0,-2 0-32 0 0,-31 11 572 0 0,19-7-281 0 0,-12 3 62 0 0,-20 5-353 0 0,18-7-213 0 0,-11 3-751 0 0,22-8-8194 0 0,18-1 3797 0 0</inkml:trace>
  <inkml:trace contextRef="#ctx0" brushRef="#br0" timeOffset="185921.988">4745 804 11976 0 0,'2'-10'546'0'0,"-1"8"-10"0"0,-1 2-296 0 0,0 0 26 0 0,-7 4 362 0 0,-13 5 51 0 0,-13 8 626 0 0,-48 37 860 0 0,76-51-2036 0 0,0 0-1 0 0,0 1 1 0 0,1 0 0 0 0,-1 0 0 0 0,1 1 0 0 0,0-1-1 0 0,0 1 1 0 0,0 0 0 0 0,0 0 0 0 0,1 0 0 0 0,0 1 0 0 0,0-1-1 0 0,-1 5-128 0 0,1 0 370 0 0,1-6-319 0 0,1 0 1 0 0,0-1 0 0 0,0 1 0 0 0,0 0 0 0 0,1-1 0 0 0,-1 1 0 0 0,1 0 0 0 0,0 0-1 0 0,0 0 1 0 0,1-1-52 0 0,-2-2 5 0 0,1 0 0 0 0,0-1 0 0 0,0 1 0 0 0,0 0-1 0 0,0-1 1 0 0,0 1 0 0 0,0 0 0 0 0,1-1 0 0 0,-1 1-1 0 0,0 0 1 0 0,0-1 0 0 0,0 1 0 0 0,1 0 0 0 0,-1-1-1 0 0,0 1 1 0 0,0-1 0 0 0,1 1 0 0 0,-1 0 0 0 0,1-1 0 0 0,-1 1-1 0 0,1-1 1 0 0,-1 1 0 0 0,0-1 0 0 0,1 0 0 0 0,0 1-1 0 0,-1-1-4 0 0,2 2 19 0 0,-1-1-3 0 0,0 1-1 0 0,0-1 0 0 0,1 1 1 0 0,-1-1-1 0 0,0 1 1 0 0,0-1-1 0 0,1 0 0 0 0,-1 0 1 0 0,1 0-1 0 0,-1 1 1 0 0,1-2-1 0 0,0 1 0 0 0,-1 0 1 0 0,1 0-1 0 0,0 0 0 0 0,0-1 1 0 0,0 1-1 0 0,-1-1 1 0 0,1 1-1 0 0,2-1-15 0 0,-1 0 19 0 0,0 0-1 0 0,0 0 1 0 0,0-1-1 0 0,0 1 1 0 0,0-1 0 0 0,1 0-1 0 0,-1 0 1 0 0,-1 0 0 0 0,1 0-1 0 0,0-1 1 0 0,3-1-19 0 0,5-4 26 0 0,-1 0 1 0 0,1-1-1 0 0,-1-1 0 0 0,-1 0 0 0 0,6-6-26 0 0,-7 5 47 0 0,0-1-1 0 0,-1 0 0 0 0,0-1 1 0 0,-1 1-1 0 0,0-1 0 0 0,3-8-46 0 0,1-3-148 0 0,-9 20 159 0 0,1 1 0 0 0,0-1-1 0 0,0 1 1 0 0,0-1 0 0 0,0 1 0 0 0,0 0 0 0 0,1 0 0 0 0,-1-1 0 0 0,1 2 0 0 0,-1-1 0 0 0,1 0 0 0 0,0 1 0 0 0,0-1 0 0 0,0 1 0 0 0,0 0 0 0 0,0-1 0 0 0,0 2-1 0 0,0-1 1 0 0,0 0 0 0 0,0 0-11 0 0,-2 1 0 0 0,0 0 0 0 0,-1 0-1 0 0,1 0 1 0 0,0 0-1 0 0,-1 0 1 0 0,1 0 0 0 0,-1 0-1 0 0,1 1 1 0 0,0-1-1 0 0,-1 0 1 0 0,1 0 0 0 0,-1 0-1 0 0,1 1 1 0 0,-1-1 0 0 0,1 0-1 0 0,0 0 1 0 0,-1 1-1 0 0,1-1 1 0 0,-1 1 0 0 0,1-1-1 0 0,-1 0 1 0 0,0 1-1 0 0,1-1 1 0 0,-1 1 0 0 0,1-1-1 0 0,-1 1 1 0 0,0-1 0 0 0,2 2-11 0 0,3 5-72 0 0,0-1 0 0 0,0 1 0 0 0,0 0-1 0 0,-1 1 1 0 0,0-1 0 0 0,1 4 83 0 0,-2-5 8 0 0,1 6-8 0 0,0-1 0 0 0,0 0 0 0 0,-1 1 0 0 0,-1-1 0 0 0,0 1 0 0 0,0 4 0 0 0,-2-13 76 0 0,0-1 0 0 0,0 1-1 0 0,0 0 1 0 0,-1 0 0 0 0,1-1 0 0 0,0 1-1 0 0,-1 0 1 0 0,0-1 0 0 0,0 1-1 0 0,0 0 1 0 0,0-1 0 0 0,0 1-1 0 0,0-1 1 0 0,-1 0 0 0 0,1 1-1 0 0,-1-1 1 0 0,0 0 0 0 0,1 0 0 0 0,-1 0-1 0 0,0 0 1 0 0,0 0 0 0 0,-2 1-76 0 0,2-3 16 0 0,1 0-1 0 0,-1 0 1 0 0,1 0 0 0 0,-1 0 0 0 0,1 0 0 0 0,0 0 0 0 0,-1-1 0 0 0,1 1 0 0 0,-1-1 0 0 0,1 1 0 0 0,0-1 0 0 0,-1 1 0 0 0,1-1 0 0 0,0 0 0 0 0,0 0-1 0 0,0 1 1 0 0,-1-1 0 0 0,1 0 0 0 0,0-1-16 0 0,-1-1 0 0 0,2 1 0 0 0,-1-1 0 0 0,0 0 0 0 0,0 0 0 0 0,1 0 1 0 0,0 1-1 0 0,-1-1 0 0 0,1 0 0 0 0,0 0 0 0 0,0 0 0 0 0,1 0 0 0 0,-1 1 0 0 0,1-1 0 0 0,-1 0 0 0 0,1 0 0 0 0,0 0 0 0 0,0 0 0 0 0,4-19-27 0 0,-4 16-68 0 0,1 0 0 0 0,0 0 0 0 0,0 0 0 0 0,1 0 0 0 0,0 0 0 0 0,0 1 0 0 0,0 0 0 0 0,1-1 1 0 0,0 1-1 0 0,0 1 0 0 0,1-3 95 0 0,6-7-330 0 0,-11 14 315 0 0,4-6-111 0 0,1 1 1 0 0,-1-1-1 0 0,1 1 0 0 0,2-2 126 0 0,-5 6 4 0 0,-1 0 0 0 0,0 0 0 0 0,0 0-1 0 0,1 0 1 0 0,-1 1 0 0 0,0-1-1 0 0,1 0 1 0 0,-1 0 0 0 0,1 1 0 0 0,-1-1-1 0 0,1 1 1 0 0,-1-1 0 0 0,1 1 0 0 0,-1 0-1 0 0,1 0 1 0 0,-1 0 0 0 0,1 0-1 0 0,0 0 1 0 0,-1 0 0 0 0,1 0 0 0 0,-1 0-1 0 0,2 1-3 0 0,0-1 73 0 0,-1 1 0 0 0,1 0 0 0 0,0 0 0 0 0,0 0 0 0 0,-1 0 0 0 0,1 0 0 0 0,-1 1 0 0 0,1-1 0 0 0,-1 1 0 0 0,0 0 0 0 0,1 0 0 0 0,-1 0 0 0 0,0 0 0 0 0,0 0 0 0 0,0 0 0 0 0,0 0 0 0 0,-1 1 0 0 0,1-1 0 0 0,-1 0 0 0 0,1 2-73 0 0,6 12 71 0 0,0 0 0 0 0,-1 0 0 0 0,-1 1 0 0 0,-1 0 0 0 0,1 6-71 0 0,-3-3 28 0 0,-2-15-24 0 0,-1-1 0 0 0,1 0 1 0 0,0 0-1 0 0,0 1 0 0 0,0-1 0 0 0,0 0-4 0 0,0-3 2 0 0,-1 0 0 0 0,0 0 1 0 0,0-1-1 0 0,1 1 0 0 0,-1 0 0 0 0,0 0 0 0 0,0 0 0 0 0,0-1 0 0 0,0 1 0 0 0,0 0 0 0 0,0 0 0 0 0,0 0 0 0 0,0-1 0 0 0,0 1 0 0 0,-1 0 0 0 0,1 0 0 0 0,0 0-2 0 0,-3 21-177 0 0,3-20-567 0 0,0-2-272 0 0,1 0-1266 0 0,8 4-4837 0 0</inkml:trace>
  <inkml:trace contextRef="#ctx0" brushRef="#br0" timeOffset="186464.3">5348 770 5528 0 0,'0'0'422'0'0,"-1"0"-276"0"0,-4-2 250 0 0,4 2 1577 0 0,0 0 687 0 0,-2 1-2108 0 0,1 1 1 0 0,0-1-1 0 0,0 0 0 0 0,0 1 0 0 0,0-1 1 0 0,0 1-1 0 0,0-1 0 0 0,0 1 0 0 0,1 0 1 0 0,-1 0-1 0 0,1 0 0 0 0,-1 0 0 0 0,0 2-552 0 0,-19 18 1019 0 0,12-15-703 0 0,0 1 0 0 0,1 0 0 0 0,0 0-1 0 0,0 0 1 0 0,1 1 0 0 0,-6 9-316 0 0,1 0 136 0 0,1-1-100 0 0,1 0 1 0 0,0 1-1 0 0,-4 14-36 0 0,12-18 0 0 0,2-12 2 0 0,0 0 1 0 0,0 0 0 0 0,0 0 0 0 0,0 0 0 0 0,-1 0-1 0 0,1 0 1 0 0,-1-1 0 0 0,1 1 0 0 0,-1 0 0 0 0,0 0 0 0 0,0 0-1 0 0,0 0 1 0 0,0-1 0 0 0,-1 2-3 0 0,34-61 1331 0 0,-17 26-1390 0 0,-9 19-42 0 0,0 0 1 0 0,0 0-1 0 0,1 0 1 0 0,1 1-1 0 0,0 0 1 0 0,1 1-1 0 0,9-10 101 0 0,-17 20 3 0 0,0 0-1 0 0,0 0 1 0 0,0 0 0 0 0,1 0 0 0 0,-1 0-1 0 0,0 0 1 0 0,0 1 0 0 0,1-1-1 0 0,-1 1 1 0 0,1-1 0 0 0,-1 1 0 0 0,0-1-1 0 0,1 1 1 0 0,-1 0 0 0 0,1-1-1 0 0,-1 1 1 0 0,1 0 0 0 0,-1 0 0 0 0,1 0-1 0 0,-1 0 1 0 0,1 1 0 0 0,-1-1 0 0 0,1 0-1 0 0,-1 1 1 0 0,1-1 0 0 0,-1 1-1 0 0,0-1 1 0 0,1 1 0 0 0,-1-1 0 0 0,0 1-1 0 0,2 1-2 0 0,-1-1 26 0 0,-1 1 0 0 0,1-1 0 0 0,0 1-1 0 0,-1 0 1 0 0,1-1 0 0 0,-1 1 0 0 0,1 0 0 0 0,-1 0-1 0 0,0 0 1 0 0,0 0 0 0 0,0 0 0 0 0,0 1-1 0 0,0-1 1 0 0,0 0 0 0 0,-1 0 0 0 0,1 1 0 0 0,-1-1-1 0 0,0 0 1 0 0,1 0 0 0 0,-1 2-26 0 0,0 3 66 0 0,1 0 0 0 0,0-1 0 0 0,0 1-1 0 0,0 0 1 0 0,1 0-66 0 0,-2-5 15 0 0,1-1 1 0 0,-1 1-1 0 0,0 0 0 0 0,0-1 0 0 0,0 1 0 0 0,0 0 0 0 0,-1-1 0 0 0,1 1 0 0 0,0 0 1 0 0,-1 0-16 0 0,1-1 12 0 0,0 1 0 0 0,-1-1 1 0 0,1 0-1 0 0,0 1 1 0 0,0-1-1 0 0,0 1 1 0 0,0-1-1 0 0,0 1 0 0 0,0-1 1 0 0,0 1-1 0 0,1-1-12 0 0,12 50 187 0 0,-10-45-144 0 0,-2-6-43 0 0,-1 1 0 0 0,0-1 0 0 0,0 0 0 0 0,1 1 1 0 0,-1-1-1 0 0,0 0 0 0 0,1 1 0 0 0,-1-1 1 0 0,0 0-1 0 0,1 1 0 0 0,-1-1 0 0 0,1 0 0 0 0,-1 0 1 0 0,0 0-1 0 0,1 1 0 0 0,-1-1 0 0 0,1 0 0 0 0,-1 0 1 0 0,1 0-1 0 0,-1 0 0 0 0,0 0 0 0 0,1 0 0 0 0,-1 0 1 0 0,1 0-1 0 0,-1 0 0 0 0,1 0 0 0 0,-1 0 1 0 0,1 0-1 0 0,-1 0 0 0 0,1 0 0 0 0,-1 0 0 0 0,0 0 1 0 0,1 0-1 0 0,-1-1 0 0 0,1 1 0 0 0,-1 0 0 0 0,0 0 1 0 0,1-1-1 0 0,-1 1 0 0 0,1 0 0 0 0,-1 0 0 0 0,0-1 1 0 0,1 1-1 0 0,-1 0 0 0 0,0-1 0 0 0,0 1 1 0 0,1-1-1 0 0,-1 1 0 0 0,0 0 0 0 0,0-1 0 0 0,0 1 1 0 0,1-1-1 0 0,-1 0-1 0 0,3-1 2 0 0,-1-1 0 0 0,0 0 0 0 0,0 1 0 0 0,-1-1 0 0 0,1 0 0 0 0,-1 0 0 0 0,1 0 0 0 0,-1 0 0 0 0,0 0 0 0 0,0 0 0 0 0,0-1 0 0 0,0 1 0 0 0,-1 0 0 0 0,1 0 0 0 0,-1-1 0 0 0,0 1-1 0 0,0 0 11 0 0,1 1 0 0 0,-1 0 0 0 0,1 0 0 0 0,-1 0 0 0 0,1 0 0 0 0,0-1 0 0 0,0 1 0 0 0,0 0 0 0 0,1-1-11 0 0,5-12 31 0 0,-2-3-419 0 0,0 0 0 0 0,1 1 0 0 0,6-9 388 0 0,-10 21-49 0 0,-1 3-25 0 0,0-1 0 0 0,0 0 1 0 0,0 1-1 0 0,1-1 1 0 0,-1 1-1 0 0,1 0 0 0 0,-1 0 1 0 0,1-1-1 0 0,0 1 1 0 0,0 0-1 0 0,2-1 74 0 0,-4 2 17 0 0,1 1 1 0 0,-1 0-1 0 0,1 0 0 0 0,-1-1 0 0 0,1 1 1 0 0,-1 0-1 0 0,1 0 0 0 0,-1 0 1 0 0,1 0-1 0 0,-1 0 0 0 0,1 0 1 0 0,-1 0-1 0 0,1 0 0 0 0,-1 0 0 0 0,1 0 1 0 0,-1 0-1 0 0,1 0 0 0 0,-1 0 1 0 0,1 0-1 0 0,-1 0 0 0 0,1 1 0 0 0,-1-1 1 0 0,1 0-1 0 0,-1 0 0 0 0,1 0 1 0 0,-1 1-18 0 0,13 12 182 0 0,2 18 111 0 0,-13-28-240 0 0,-1 1-1 0 0,1 0 0 0 0,-1 0 0 0 0,0 0 1 0 0,-1 0-1 0 0,1 0 0 0 0,-1 0 1 0 0,1 0-1 0 0,-2 3-52 0 0,2-3 47 0 0,-1 1-1 0 0,1-1 1 0 0,0 0 0 0 0,0 0-1 0 0,1 1 1 0 0,1 3-47 0 0,-1-3 66 0 0,-1 0 0 0 0,1 0 0 0 0,-1 0 0 0 0,0 0 1 0 0,0 1-67 0 0,0-2 63 0 0,0 1 0 0 0,0-1 0 0 0,0 0 0 0 0,0 0 0 0 0,1 0 0 0 0,1 2-63 0 0,-2-3 31 0 0,1-1 0 0 0,-1 1 0 0 0,0 0 0 0 0,0 0 0 0 0,0 0-1 0 0,0 0 1 0 0,-1 0 0 0 0,1 0 0 0 0,-1 0 0 0 0,0 0 0 0 0,0 0 0 0 0,0 3-31 0 0,0-5 11 0 0,-1 0 0 0 0,1 0 0 0 0,0 0 0 0 0,0 0 0 0 0,0 1 0 0 0,0-1 0 0 0,0 0 0 0 0,0 0 0 0 0,0 0 0 0 0,0 0 0 0 0,0 1 0 0 0,1-1 0 0 0,-1 0 0 0 0,0 0 0 0 0,1 1-11 0 0,4 14 108 0 0,-4-15-38 0 0,-1-1-113 0 0,0 0-49 0 0,0 0-11 0 0,0 0-219 0 0,0 0-920 0 0,0 0-394 0 0</inkml:trace>
  <inkml:trace contextRef="#ctx0" brushRef="#br0" timeOffset="186917.257">5825 825 11976 0 0,'9'-10'546'0'0,"-9"10"-526"0"0,0-1 1 0 0,0 1-1 0 0,0 0 0 0 0,1-1 0 0 0,-1 1 0 0 0,0-1 0 0 0,0 1 0 0 0,0 0 1 0 0,0-1-1 0 0,0 1 0 0 0,0 0 0 0 0,0-1 0 0 0,0 1 0 0 0,0-1 0 0 0,0 1 1 0 0,0 0-1 0 0,0-1 0 0 0,0 1 0 0 0,0 0 0 0 0,0-1 0 0 0,0 1 0 0 0,0-1 1 0 0,0 1-1 0 0,0 0 0 0 0,-1-1-20 0 0,1 1 8 0 0,0 0 0 0 0,0-1 0 0 0,0 1 0 0 0,0 0 0 0 0,0-1-1 0 0,-1 1 1 0 0,1 0 0 0 0,0-1 0 0 0,0 1 0 0 0,0 0 0 0 0,0 0 0 0 0,0-1 0 0 0,0 1 0 0 0,0 0 0 0 0,0-1 0 0 0,0 1 0 0 0,1 0 0 0 0,-1-1-1 0 0,0 1 1 0 0,0 0 0 0 0,0-1 0 0 0,0 1 0 0 0,0 0 0 0 0,0-1 0 0 0,1 1 0 0 0,-1 0 0 0 0,0 0 0 0 0,0-1 0 0 0,0 1 0 0 0,1 0 0 0 0,-1 0-8 0 0,3-3 427 0 0,3-4 3620 0 0,-7 7-3884 0 0,1 0 0 0 0,-1-1-1 0 0,1 1 1 0 0,-1 0 0 0 0,0-1 0 0 0,1 1 0 0 0,-1 0-1 0 0,0 0 1 0 0,1 0 0 0 0,-1-1 0 0 0,0 1 0 0 0,0 0 0 0 0,1 0-1 0 0,-1 0 1 0 0,0 0 0 0 0,1 0 0 0 0,-1 0 0 0 0,0 0-1 0 0,0 1-162 0 0,-3-1 64 0 0,-1 1 1 0 0,1-1-1 0 0,0 1 0 0 0,0 0 0 0 0,0 1 0 0 0,0-1 0 0 0,0 1 0 0 0,0 0 0 0 0,0 0 0 0 0,0 0 0 0 0,1 0 0 0 0,-2 1-64 0 0,-15 9 129 0 0,14-8-104 0 0,0 0 0 0 0,0 1-1 0 0,1 0 1 0 0,-1 0 0 0 0,1 1 0 0 0,0-1 0 0 0,1 1 0 0 0,0 0 0 0 0,-1 0 0 0 0,0 3-25 0 0,-8 11-164 0 0,10-15 170 0 0,0 0 1 0 0,0 1-1 0 0,0 0 0 0 0,1-1 1 0 0,0 1-1 0 0,0 0 0 0 0,1 0 1 0 0,0 0-1 0 0,0 1-6 0 0,-4 13 480 0 0,5-17-443 0 0,0-1 1 0 0,0 0-1 0 0,0 1 0 0 0,0-1 0 0 0,1 1 0 0 0,-1-1 0 0 0,1 0 0 0 0,-1 1 0 0 0,1-1 0 0 0,0 0 0 0 0,0 0 0 0 0,0 0 0 0 0,0 1 1 0 0,2 0-38 0 0,5 19 155 0 0,-7-21-144 0 0,-1 1 0 0 0,0 0 0 0 0,1-1 0 0 0,-1 1 0 0 0,1 0 1 0 0,0-1-1 0 0,0 1 0 0 0,-1-1 0 0 0,1 1 0 0 0,0-1 0 0 0,0 1 0 0 0,0-1 0 0 0,1 0 0 0 0,-1 1 0 0 0,0-1 1 0 0,0 0-1 0 0,1 0 0 0 0,-1 0 0 0 0,1 0 0 0 0,-1 0 0 0 0,1 0 0 0 0,-1 0 0 0 0,1-1 0 0 0,0 1 0 0 0,-1 0 1 0 0,1-1-1 0 0,0 1 0 0 0,-1-1 0 0 0,1 0-11 0 0,6 1 26 0 0,0-1 0 0 0,1 0-1 0 0,-1 0 1 0 0,0-1 0 0 0,0 0 0 0 0,0 0-26 0 0,-4 0-16 0 0,10-1 16 0 0,1-1 0 0 0,-2-1 0 0 0,1 0 0 0 0,7-3 0 0 0,-14 3 0 0 0,1 1 0 0 0,-1-1 0 0 0,1 0 0 0 0,-1 0 0 0 0,0-1 0 0 0,-1 0 0 0 0,1-1 0 0 0,2-2 0 0 0,-6 5 0 0 0,-1-1 0 0 0,1 1 0 0 0,-1-1 0 0 0,1 0 0 0 0,0-2 0 0 0,-1 2 0 0 0,0-1 0 0 0,1 1 0 0 0,-1 1 0 0 0,1-1 0 0 0,1-1 0 0 0,3-2-37 0 0,0-1 0 0 0,-1 1 0 0 0,0-1 0 0 0,0 0 0 0 0,-1 0 0 0 0,4-9 37 0 0,4-7-102 0 0,-10 20 43 0 0,0-1 0 0 0,-1 0 0 0 0,1-1-1 0 0,-1 1 1 0 0,0 0 59 0 0,-1 3-3 0 0,-1 0 0 0 0,0 0 0 0 0,1 0 0 0 0,-1 1 0 0 0,0-1 0 0 0,0 0 0 0 0,0 0 0 0 0,0 0 0 0 0,-1 0 0 0 0,1 1 1 0 0,0-1-1 0 0,-1 0 0 0 0,1 0 0 0 0,-1 0 0 0 0,0 1 0 0 0,1-1 0 0 0,-2 0 3 0 0,2 1 16 0 0,0 1 0 0 0,0-1 0 0 0,0 1 0 0 0,0-1 0 0 0,-1 1 1 0 0,1-1-1 0 0,0 1 0 0 0,0-1 0 0 0,-1 1 0 0 0,1-1 0 0 0,0 1 1 0 0,-1 0-1 0 0,1-1 0 0 0,0 1 0 0 0,-1 0 0 0 0,1-1 0 0 0,-1 1 1 0 0,1 0-1 0 0,0-1 0 0 0,-1 1 0 0 0,1 0 0 0 0,-1 0 0 0 0,1 0 1 0 0,-1-1-1 0 0,1 1 0 0 0,-1 0 0 0 0,1 0 0 0 0,-1 0 0 0 0,1 0 0 0 0,-1 0 1 0 0,1 0-1 0 0,-1 0 0 0 0,1 0 0 0 0,-1 0 0 0 0,0 0 0 0 0,1 0 1 0 0,-1 0-1 0 0,1 1 0 0 0,0-1 0 0 0,-1 0 0 0 0,0 0-16 0 0,-5 4 0 0 0,1 3 0 0 0,1-1 0 0 0,0 1 0 0 0,1 0 0 0 0,0 1 0 0 0,0-1 0 0 0,0 1 0 0 0,1-1 0 0 0,0 1 0 0 0,-10 28 0 0 0,10-29 0 0 0,0 0 0 0 0,0 0 0 0 0,1 0 0 0 0,0 0 0 0 0,0 0 0 0 0,1 1 0 0 0,0-1 0 0 0,0 0 0 0 0,1 0 0 0 0,0 0 0 0 0,0 1 0 0 0,1-1 0 0 0,-1 0 0 0 0,2 0 0 0 0,-1-1 0 0 0,3 5 0 0 0,-3-5-59 0 0,-1-4 112 0 0,0 1 0 0 0,0-1 0 0 0,0 1-1 0 0,1-1 1 0 0,-1 0 0 0 0,0 0 0 0 0,1 0 0 0 0,0 0-1 0 0,-1 0 1 0 0,1 0 0 0 0,0 0 0 0 0,0 0 0 0 0,0-1-1 0 0,0 1 1 0 0,0-1 0 0 0,0 0 0 0 0,1 1-1 0 0,-1-1 1 0 0,1 0-53 0 0,5 2 113 0 0,1-1 0 0 0,-1 0 0 0 0,1-1 0 0 0,-1 0 1 0 0,1 0-1 0 0,0-1 0 0 0,2 0-113 0 0,9-1-900 0 0,-1 0 0 0 0,15-5 900 0 0,-10 2-8359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3:58.38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497 744 8288 0 0,'0'0'190'0'0,"0"0"28"0"0,0 0 7 0 0,0 0 43 0 0,0 0 159 0 0,0 0 70 0 0,0 0 14 0 0,0 0 1 0 0,0 0 0 0 0,0 0 0 0 0,0 0 0 0 0,13-7 1024 0 0,-4-2-1296 0 0,-1 0 1 0 0,0-1 0 0 0,-1 1 0 0 0,4-7-241 0 0,3-5 157 0 0,-2 3 183 0 0,-2 1 1 0 0,0-1 0 0 0,2-7-341 0 0,-3 6 342 0 0,0 1 0 0 0,2 0-1 0 0,4-5-341 0 0,9-16 0 0 0,-17 35 0 0 0,3 8 0 0 0,-5 0 72 0 0,-1 0-1 0 0,0 1 0 0 0,0-1 0 0 0,0 1 1 0 0,0-1-1 0 0,0 1 0 0 0,1 5-71 0 0,21 41 662 0 0,-5-8-216 0 0,-12-26-333 0 0,-2 1 0 0 0,0-1 0 0 0,-1 1 0 0 0,1 6-113 0 0,0 1-19 0 0,-6-23 1 0 0,0 1-1 0 0,0 0 0 0 0,-1 0 0 0 0,1 0 0 0 0,-1 0 0 0 0,0 0 0 0 0,0 0 19 0 0,0-2-690 0 0,0-1-262 0 0,0 0-59 0 0,0 0-11 0 0</inkml:trace>
  <inkml:trace contextRef="#ctx0" brushRef="#br0" timeOffset="1115.99">649 525 2304 0 0,'0'0'356'0'0,"0"0"655"0"0,0 0 285 0 0,0 0 58 0 0,0 0-98 0 0,0 0-464 0 0,0 0-205 0 0,0 0-41 0 0,0 0-36 0 0,0 0-120 0 0,0 0-50 0 0,0 0-10 0 0,0 0-24 0 0,0 0-88 0 0,0 0-40 0 0,6 7 402 0 0,1 35 459 0 0,-13 229 1120 0 0,-4-116-720 0 0,6-44 385 0 0,-1 8-1133 0 0,0-2-1650 0 0,-6 119 1941 0 0,9-164-1088 0 0,-8 201 106 0 0,8-144 139 0 0,-3 36 1661 0 0,1-16-2083 0 0,3-81 330 0 0,2 12-47 0 0,1-25 81 0 0,-3-1-1 0 0,-3 19-80 0 0,-19 167 136 0 0,20-175-100 0 0,-5 33 102 0 0,7-76-94 0 0,0 0 1 0 0,1 3-45 0 0,0 28 41 0 0,-3 66 259 0 0,1-19-240 0 0,-2-56-60 0 0,-3 6 0 0 0,5-36 0 0 0,-9 88 57 0 0,-1 12 14 0 0,8-73-29 0 0,3-26-4 0 0,-1 0 0 0 0,-3 13-38 0 0,0-7 35 0 0,1 0 1 0 0,1 1 0 0 0,1 0-1 0 0,1 2-35 0 0,0-20 6 0 0,1 1-1 0 0,-1-1 0 0 0,0 1 1 0 0,0-1-1 0 0,0 1 0 0 0,-1-1 1 0 0,1 0-1 0 0,-3 5-5 0 0,2-5 4 0 0,0 0 0 0 0,0 0 0 0 0,1 0 1 0 0,0 1-1 0 0,0-1 0 0 0,0 0 0 0 0,0 1 0 0 0,0 4-4 0 0,1-5 1 0 0,0 8 15 0 0,0 0 0 0 0,-1 0-1 0 0,0 0 1 0 0,-3 9-16 0 0,2-9 10 0 0,0 1 0 0 0,1 1 0 0 0,1 5-10 0 0,-2 12 24 0 0,0 22-13 0 0,4 45-11 0 0,1-7-1 0 0,-3-66 1 0 0,3 105 0 0 0,-2-114 0 0 0,-2 1 0 0 0,-1 10 0 0 0,0 15 0 0 0,-2-9 6 0 0,3-28-41 0 0,0 0-1 0 0,0 0 1 0 0,1 1 0 0 0,0-1-1 0 0,0 0 1 0 0,0 0-1 0 0,0 1 1 0 0,1 3 35 0 0,6 14-290 0 0,-4-9-1244 0 0,1-1-3292 0 0,-1 0-1950 0 0</inkml:trace>
  <inkml:trace contextRef="#ctx0" brushRef="#br0" timeOffset="8318.013">481 4825 4176 0 0,'0'0'191'0'0,"-18"-3"97"0"0,13 3 159 0 0,-2-2-106 0 0,4-2 3974 0 0,2 4-3889 0 0,1 0-10 0 0,0 0-35 0 0,0 0-18 0 0,0 0-3 0 0,0 0-14 0 0,0 0-56 0 0,0 0-30 0 0,0 0-4 0 0,14-8 464 0 0,-3 5-490 0 0,-6 2-175 0 0,1 0 0 0 0,-1 0 0 0 0,1 0 0 0 0,0 0 0 0 0,-1 1 0 0 0,1 0 0 0 0,0 0 0 0 0,0 1 1 0 0,-1-1-1 0 0,1 1 0 0 0,1 1-55 0 0,8 2 104 0 0,1-1 0 0 0,-1-1 0 0 0,0 0 0 0 0,1-1 0 0 0,0-1 0 0 0,6 0-104 0 0,-15 0 30 0 0,58-4 83 0 0,-37 2-3 0 0,0 1 1 0 0,3 1-111 0 0,84 1 377 0 0,-66-3-262 0 0,0 3 1 0 0,6 3-116 0 0,1 3 10 0 0,154 12 236 0 0,-66-10-139 0 0,59 1 38 0 0,366-1 498 0 0,-287-15-515 0 0,-210 5-115 0 0,8 4-13 0 0,-10-1 111 0 0,12-3-111 0 0,49-2 76 0 0,-84 3 1501 0 0,40 4-1577 0 0,11 0-270 0 0,117 0-749 0 0,-29 5 1211 0 0,-62-3-128 0 0,-76-5-45 0 0,-23 0 9 0 0,1 0 0 0 0,20-4-28 0 0,23-2 112 0 0,-1 2 0 0 0,31 5-112 0 0,1 0 320 0 0,-27 0-179 0 0,11 3-141 0 0,48 2 51 0 0,-19-3-38 0 0,-45 0-13 0 0,31 2 0 0 0,-46-4 0 0 0,6 2 11 0 0,-12 0 44 0 0,23 0-55 0 0,9 0-2 0 0,65 4 62 0 0,-129-7 12 0 0,0-1-1 0 0,15-2-71 0 0,-14 1 215 0 0,0 0-1 0 0,13 2-214 0 0,7 1 494 0 0,19-3-494 0 0,-19 0 178 0 0,20 3-178 0 0,-35-1-1 0 0,0-1-1 0 0,4-1 2 0 0,-7 0 19 0 0,0 1 0 0 0,1 0 0 0 0,3 2-19 0 0,35 3 43 0 0,0-3 1 0 0,9-3-44 0 0,-22 1-13 0 0,203-4 67 0 0,-204 3-40 0 0,-26-1 26 0 0,1 2-1 0 0,8 0-39 0 0,30 3 151 0 0,1-2-151 0 0,-39-2 38 0 0,18 2-38 0 0,-12 0 96 0 0,-1-1 0 0 0,22-4-96 0 0,-17 0 0 0 0,-15 0 8 0 0,-10 2-29 0 0,1 0 0 0 0,-1 0-1 0 0,1 1 1 0 0,-1 0 0 0 0,1 0-1 0 0,3-1 22 0 0,-6 2-56 0 0,-1 0-1 0 0,1 0 0 0 0,-1 0 0 0 0,1-1 0 0 0,-1 1 0 0 0,1 0 1 0 0,-1 0-1 0 0,1 0 0 0 0,-1-1 0 0 0,1 1 0 0 0,-1 0 0 0 0,0 0 1 0 0,1-1-1 0 0,-1 1 0 0 0,1 0 0 0 0,-1-1 0 0 0,0 1 1 0 0,1-1-1 0 0,-1 1 0 0 0,0 0 0 0 0,0-1 0 0 0,1 1 57 0 0,-1-1-197 0 0,0 1 0 0 0,0-1 0 0 0,-1 1 0 0 0,1-1 0 0 0,0 1 0 0 0,0-1 0 0 0,0 1 0 0 0,0-1 0 0 0,-1 1 0 0 0,1-1 0 0 0,0 1 0 0 0,0 0 0 0 0,-1-1 0 0 0,1 1 0 0 0,0-1 0 0 0,-1 1 0 0 0,1 0 0 0 0,0-1 0 0 0,-1 1-1 0 0,1 0 1 0 0,-1 0 0 0 0,1-1 0 0 0,0 1 0 0 0,-1 0 0 0 0,1 0 0 0 0,-1-1 197 0 0,-8-3-5442 0 0</inkml:trace>
  <inkml:trace contextRef="#ctx0" brushRef="#br0" timeOffset="8616.098">6376 4849 5064 0 0,'0'0'389'0'0,"-15"-9"286"0"0,9 6 2086 0 0,-4-3-595 0 0,18 9 83 0 0,18 9-1201 0 0,3 7-700 0 0,-20-13-207 0 0,0 0 1 0 0,0 0-1 0 0,1-1 0 0 0,1 1-141 0 0,0-1 186 0 0,0 1 0 0 0,-1 0 0 0 0,0 0 0 0 0,-1 1 0 0 0,0 0 0 0 0,0 1 0 0 0,0 0-186 0 0,10 5 363 0 0,-17-12-282 0 0,1 1-1 0 0,-1-1 1 0 0,0 1-1 0 0,1-1 1 0 0,-1 1-1 0 0,0 0 0 0 0,0 0 1 0 0,0 0-1 0 0,-1 0 1 0 0,1 0-1 0 0,0 1 0 0 0,0 1-80 0 0,5 7 421 0 0,-6-10-377 0 0,-1-1 0 0 0,1 1 0 0 0,-1 0 1 0 0,1 0-1 0 0,0 0 0 0 0,-1 0 0 0 0,0 0 0 0 0,1 0 0 0 0,-1 0 0 0 0,0 0 0 0 0,1 0 1 0 0,-1 0-1 0 0,0 0 0 0 0,0 0 0 0 0,0 0 0 0 0,0 0 0 0 0,0 0 0 0 0,0 0 1 0 0,0 0-1 0 0,0 0 0 0 0,0 0 0 0 0,-1 0 0 0 0,1 0 0 0 0,0 0 0 0 0,-1 0 0 0 0,1 0-44 0 0,-1 1 44 0 0,1 0 49 0 0,-1 1 0 0 0,0 0 0 0 0,0 0 0 0 0,0 0 0 0 0,-1 0 0 0 0,1-1 0 0 0,-1 1 0 0 0,1-1 0 0 0,-1 1 0 0 0,0-1 0 0 0,0 1 0 0 0,0-1 0 0 0,0 0 0 0 0,-1 0 0 0 0,1 0 0 0 0,-1 1-93 0 0,-17 7-146 0 0,-1 0 0 0 0,0-1 0 0 0,0 0-1 0 0,0-2 1 0 0,-1-1 0 0 0,-2 0 146 0 0,-6 2-7206 0 0</inkml:trace>
  <inkml:trace contextRef="#ctx0" brushRef="#br0" timeOffset="14370.474">1177 985 5640 0 0,'0'0'257'0'0,"0"0"-2"0"0,0 0-115 0 0,0 0 110 0 0,0 0 66 0 0,0 0 18 0 0,0 0 18 0 0,0 0 66 0 0,0 0 29 0 0,0 0 8 0 0,0 0-27 0 0,0 0-118 0 0,0 0-48 0 0,0 0-8 0 0,0 0-16 0 0,1 11 270 0 0,3 0-274 0 0,-1-1 0 0 0,-1 1 0 0 0,0 0 0 0 0,0 0 0 0 0,-1 0 0 0 0,0 7-234 0 0,0-2 137 0 0,0 0 0 0 0,2 0 1 0 0,0 1-138 0 0,14 80 632 0 0,-4-33-215 0 0,-10-51-209 0 0,-1 0 1 0 0,1 11-209 0 0,3 11 262 0 0,-2-6-1 0 0,0 0 0 0 0,-2 5-261 0 0,1 8 272 0 0,7 128 736 0 0,3-35-255 0 0,-11-105-354 0 0,-2 17-399 0 0,1 20 545 0 0,0-39-381 0 0,-4 28-164 0 0,2-36 107 0 0,0 0 0 0 0,1 0-1 0 0,1 1 1 0 0,3 14-107 0 0,-1-8 112 0 0,0-1 0 0 0,-1 22-112 0 0,-2-22 44 0 0,2 0 1 0 0,1 0-1 0 0,1 2-44 0 0,-3-18 0 0 0,1 1 0 0 0,-2-1 0 0 0,0 5 0 0 0,3 29 0 0 0,-2-13 9 0 0,-1-25 2 0 0,0 0 0 0 0,0-1 0 0 0,1 1 0 0 0,-1 0 0 0 0,2 3-11 0 0,2 13-2 0 0,0 0 0 0 0,-1 4 2 0 0,3 23 58 0 0,0 8-37 0 0,-4-49-7 0 0,-2 0 0 0 0,1 0-1 0 0,-1 0 1 0 0,-1 4-14 0 0,1-4 2 0 0,0 0 1 0 0,0 0-1 0 0,1 1 0 0 0,0 0-2 0 0,13 88 181 0 0,3 13 137 0 0,-16-105-301 0 0,0-1 0 0 0,0 0 1 0 0,0 1-1 0 0,1-1 1 0 0,1 3-18 0 0,-1-3 12 0 0,0 0 0 0 0,-1 0 0 0 0,0 0 0 0 0,0 0 1 0 0,0 0-1 0 0,1 3-12 0 0,9 71 194 0 0,-3-49-194 0 0,-7-25 23 0 0,1 1 0 0 0,-1 0 0 0 0,1 0 0 0 0,-1 0 0 0 0,-1 0-1 0 0,1 0 1 0 0,-1 1-23 0 0,1 3 20 0 0,0 1 0 0 0,1-1 0 0 0,-1 0 0 0 0,2 0-1 0 0,-1-1 1 0 0,1 1 0 0 0,4 8-20 0 0,8 19 71 0 0,-11-27-44 0 0,-1 0-1 0 0,1 0 1 0 0,0 0-1 0 0,1 0 1 0 0,1 0-27 0 0,-2-2 49 0 0,0 0 0 0 0,0 0 0 0 0,-1 1 0 0 0,1-1 0 0 0,-1 3-49 0 0,0-1 7 0 0,1-1-1 0 0,-1 1 1 0 0,6 6-7 0 0,23 51 54 0 0,-8-7 20 0 0,-20-50-73 0 0,-1 0 0 0 0,0 0-1 0 0,0 0 1 0 0,0 7-1 0 0,1 3 51 0 0,17 102-41 0 0,-16-99-10 0 0,-3-13 0 0 0,0-1 0 0 0,0 0 0 0 0,0 0 0 0 0,1 0 0 0 0,0 0 0 0 0,1 0 0 0 0,2 4 0 0 0,-5-11 0 0 0,0 1 0 0 0,0 0 0 0 0,-1 0 0 0 0,1 0 0 0 0,0 0 0 0 0,-1 0 0 0 0,0 0 0 0 0,0 0 0 0 0,1 1 0 0 0,-1-1 0 0 0,0 1 0 0 0,0-1 0 0 0,0 0 0 0 0,0 0 0 0 0,1 1 0 0 0,-1-1 0 0 0,1 0 0 0 0,0 0 0 0 0,-1 0 0 0 0,1 1 0 0 0,1 0 0 0 0,2 2 10 0 0,0 1-1 0 0,-1 0 0 0 0,0 0 1 0 0,0 1-1 0 0,0-1 0 0 0,-1 1 1 0 0,0-1-1 0 0,1 5-9 0 0,3 0 55 0 0,-2-5-57 0 0,2 8 4 0 0,1 0-1 0 0,0-1 1 0 0,1 0-1 0 0,8 10-1 0 0,7 11 58 0 0,-3-11-58 0 0,57 62 64 0 0,-64-75-64 0 0,-12-8 0 0 0,1-1 0 0 0,0 0 0 0 0,0 0 0 0 0,-1 1 0 0 0,1-1 0 0 0,-1 1 0 0 0,1-1 0 0 0,-1 1 0 0 0,0 0 0 0 0,0 0 0 0 0,1 0 0 0 0,-1 1 0 0 0,0-1 0 0 0,0 0 0 0 0,1 0 0 0 0,-1 0 0 0 0,1-1 0 0 0,-1 1 0 0 0,1 0 0 0 0,0-1 0 0 0,0 1 0 0 0,-1-1 0 0 0,1 1 0 0 0,2 0 0 0 0,-3-1 0 0 0,1 0 0 0 0,0 1 0 0 0,0-1 0 0 0,0 1 0 0 0,0-1 0 0 0,-1 1 0 0 0,1 0 0 0 0,-1-1 0 0 0,1 1 0 0 0,-1 0 0 0 0,0 0 0 0 0,0 0 0 0 0,0 1 0 0 0,1 1 1 0 0,1 0 0 0 0,-1 0 0 0 0,0 0 0 0 0,1 0-1 0 0,0 0 1 0 0,0 0 0 0 0,0-1 0 0 0,0 1 0 0 0,1-1-1 0 0,2 2 0 0 0,7 5 37 0 0,1-1 0 0 0,8 4-37 0 0,20 14 110 0 0,-5-6-34 0 0,-24-13-47 0 0,0 0-1 0 0,1-1 0 0 0,0 0 1 0 0,1-1-1 0 0,-1-1 1 0 0,1 0-1 0 0,6 0-28 0 0,-11-4 40 0 0,-8-1-38 0 0,1 0 1 0 0,-1 0 0 0 0,0 1 0 0 0,0-1-1 0 0,1 1 1 0 0,-1-1 0 0 0,0 1-1 0 0,1 0 1 0 0,-1 0-3 0 0,7 1 10 0 0,0 0 1 0 0,0-1-1 0 0,-1 0 0 0 0,1 0 0 0 0,0-1 1 0 0,7 0-11 0 0,-1-1 45 0 0,14 0 19 0 0,0-2 0 0 0,24-5-64 0 0,-15-2 10 0 0,-25 6 11 0 0,0 1 1 0 0,0 1-1 0 0,1-1-21 0 0,-5 1 10 0 0,1 0-1 0 0,-1-1 0 0 0,0 0 0 0 0,0-1 1 0 0,0 0-1 0 0,0 0 0 0 0,1-2-9 0 0,30-12 63 0 0,-29 14-48 0 0,0 0 0 0 0,-1-1 0 0 0,0 0 0 0 0,1-1 0 0 0,4-4-15 0 0,-9 7 15 0 0,0-1 0 0 0,0 1-1 0 0,1 0 1 0 0,0 0 0 0 0,1 0-15 0 0,18-8 43 0 0,28-22-43 0 0,-26 15 0 0 0,-9 9 0 0 0,-4-1 0 0 0,0-4 0 0 0,17-17 0 0 0,-21 20 0 0 0,1-1 0 0 0,8-5 0 0 0,4-3 20 0 0,-2-1 0 0 0,0-1 0 0 0,17-22-20 0 0,20-21 68 0 0,-6 8-57 0 0,-6-2 42 0 0,-40 51-53 0 0,-1 0 0 0 0,0-1 0 0 0,1-2 0 0 0,8-10 0 0 0,22-24 0 0 0,-32 39 0 0 0,0 1 0 0 0,1-1 0 0 0,0 1 0 0 0,0 0 0 0 0,1 0 0 0 0,-1 1 0 0 0,2-1 0 0 0,6-5 0 0 0,-4 3 0 0 0,-1-1 0 0 0,0 0 0 0 0,4-7 0 0 0,14-12 0 0 0,-25 25 0 0 0,0 0 0 0 0,0 0 0 0 0,0 0 0 0 0,-1-1 0 0 0,1 1 0 0 0,0-3 0 0 0,8-10 0 0 0,51-59 0 0 0,-30 41-5 0 0,-23 25 33 0 0,0 0-1 0 0,0-1 1 0 0,5-7-28 0 0,67-85 58 0 0,-5 8-194 0 0,-57 73 100 0 0,-13 14 20 0 0,0 1 0 0 0,-1-1 0 0 0,1 0 0 0 0,-1 0 0 0 0,0 0 0 0 0,1-2 16 0 0,-2 2-3 0 0,0 0 0 0 0,1 1 0 0 0,-1 0-1 0 0,3-2 4 0 0,-2 1 1 0 0,0 1-1 0 0,0 0 0 0 0,0-1 0 0 0,0-2 0 0 0,0 1 0 0 0,-1 1 0 0 0,1 0 0 0 0,0 1 0 0 0,3-4 0 0 0,-2 3 0 0 0,0 0 0 0 0,-1 0 0 0 0,0 0 0 0 0,1-3 0 0 0,23-36 0 0 0,-27 44 0 0 0,0-1 0 0 0,0 1 1 0 0,0 0-1 0 0,0 0 0 0 0,0 0 0 0 0,0 0 0 0 0,0 0 0 0 0,1 0 0 0 0,-1 0 0 0 0,0 0 0 0 0,1 1 0 0 0,0-1 0 0 0,-1 0-1 0 0,0 1 1 0 0,0-1-1 0 0,0 0 0 0 0,1 1 1 0 0,-1-1-1 0 0,0 0 0 0 0,0 0 1 0 0,0 0-1 0 0,0 0 0 0 0,0 0 1 0 0,-1 0-1 0 0,1 0 0 0 0,0 0 1 0 0,0 0-1 0 0,-1 0 0 0 0,1 0 1 0 0,0-1 0 0 0,1-2-2 0 0,0 0 1 0 0,1 0 0 0 0,-1 0 0 0 0,1 0 0 0 0,0 1-1 0 0,0-1 1 0 0,1 1 0 0 0,-1 0 0 0 0,1 0 0 0 0,-1 0-1 0 0,1 0 1 0 0,0 1 0 0 0,1-1 1 0 0,1-1-47 0 0,-1 0 0 0 0,1-1 0 0 0,-1 0 0 0 0,5-4 47 0 0,28-33-90 0 0,-37 40 91 0 0,1 0-1 0 0,0 0 0 0 0,0 0 1 0 0,0 0-1 0 0,0 1 0 0 0,0-1 1 0 0,0 0-1 0 0,1 1 0 0 0,-1 0 22 0 0,-1 0 0 0 0,1 0 0 0 0,0-1 0 0 0,-1 1 0 0 0,1 0 0 0 0,-1-1 0 0 0,1 0 0 0 0,-1 1 0 0 0,0-1 0 0 0,2-1-22 0 0,-2 1 2 0 0,1 0 0 0 0,-1 0 0 0 0,1 0 0 0 0,0 0 0 0 0,0 1 0 0 0,0-1 0 0 0,0 0 0 0 0,0 1 0 0 0,1-1-2 0 0,9-7-103 0 0,32-21 29 0 0,-30 19 74 0 0,18-14-176 0 0,-26 16 53 0 0,-5 8 111 0 0,-1 0-1 0 0,1 0 1 0 0,-1 0 0 0 0,1 0 0 0 0,0 0-1 0 0,-1 0 1 0 0,1 1 0 0 0,0-1 0 0 0,0 0 0 0 0,-1 0-1 0 0,1 1 1 0 0,0-1 0 0 0,0 0 0 0 0,0 1-1 0 0,0-1 1 0 0,0 1 0 0 0,0-1 0 0 0,0 1 0 0 0,0-1-1 0 0,1 1 13 0 0,1-2-10 0 0,0 0-1 0 0,0 0 0 0 0,-1-1 1 0 0,1 1-1 0 0,-1-1 0 0 0,1-1 11 0 0,-1 2 0 0 0,0 0 0 0 0,0-1 0 0 0,0 1 0 0 0,0 0 0 0 0,0 0 0 0 0,0 0 0 0 0,0 0 0 0 0,0 1 0 0 0,1-1 0 0 0,-1 1 0 0 0,1-1 0 0 0,0 1 0 0 0,2-1 0 0 0,3-2 0 0 0,-3 2-26 0 0,0-1-1 0 0,-1-1 0 0 0,1 1 0 0 0,-1-1 1 0 0,0 0-1 0 0,1 0 0 0 0,-2 0 0 0 0,4-4 27 0 0,-2 2-36 0 0,0 1-1 0 0,0 0 0 0 0,0 0 1 0 0,1 0-1 0 0,3-2 37 0 0,35-23-200 0 0,-26 20 208 0 0,0 2 0 0 0,0 0-1 0 0,9-1-7 0 0,-19 6-34 0 0,1-3 6 0 0,-8 5 26 0 0,0 1-1 0 0,0-1 0 0 0,0 0 0 0 0,0 0 1 0 0,1 1-1 0 0,-1-1 0 0 0,0 0 0 0 0,0 1 0 0 0,0 0 1 0 0,1-1-1 0 0,-1 1 0 0 0,0 0 0 0 0,1-1 3 0 0,37-15 0 0 0,-17 8 7 0 0,-1 1-1 0 0,2 1 0 0 0,9 0-6 0 0,-4 0 35 0 0,22-12-78 0 0,-20 12 96 0 0,-3 2-53 0 0,-21 2 1 0 0,25-3-86 0 0,-21 4 3 0 0,16 1 52 0 0,-5 1-30 0 0,26 3 60 0 0,-37-4 0 0 0,-3 0 0 0 0,-4 0 0 0 0,1 0 0 0 0,-1 0 0 0 0,0 1 0 0 0,0-1 0 0 0,0 1 0 0 0,0 0 0 0 0,0 0 0 0 0,0 0 0 0 0,0 0 0 0 0,1 1 0 0 0,-2-1 0 0 0,0-1 0 0 0,-1 1 0 0 0,1 0 0 0 0,-1-1 0 0 0,1 1 0 0 0,0-1 0 0 0,0 0 0 0 0,-1 0 0 0 0,1 1 0 0 0,0-1 0 0 0,-1 0-4 0 0,5 0 15 0 0,-1 0 1 0 0,1 0-1 0 0,-1 1 1 0 0,1 0-1 0 0,-1 0 0 0 0,1 1-11 0 0,2-1 0 0 0,-7-2 0 0 0,0 1 0 0 0,1 0 0 0 0,-1 0 0 0 0,0 1 0 0 0,0-1 0 0 0,0 0 0 0 0,0 0 0 0 0,0 0 0 0 0,0 1 0 0 0,0-1 0 0 0,0 0 0 0 0,0 1 0 0 0,0-1 0 0 0,0 1 0 0 0,0-1 0 0 0,0 1 0 0 0,-1 0 0 0 0,2 0 0 0 0,41 16-117 0 0,-23-4 106 0 0,-13-7 11 0 0,2-1 0 0 0,2-1 0 0 0,-9-3 0 0 0,19 7 0 0 0,-14-5 0 0 0,1 2 0 0 0,28 13 0 0 0,-28-15 0 0 0,1 1 11 0 0,-6-3-13 0 0,0 0 0 0 0,0 0 0 0 0,0 1 0 0 0,0-1 0 0 0,0 1 0 0 0,0 0 1 0 0,1 1 1 0 0,17 9 56 0 0,-17-11-39 0 0,-1 1-27 0 0,0 0 0 0 0,1 0 0 0 0,-1 1 0 0 0,0-1-1 0 0,0 0 1 0 0,0 1 0 0 0,2 2 10 0 0,15 9 0 0 0,-18-13 0 0 0,0 1 0 0 0,8 11 0 0 0,17 17-53 0 0,0-6 42 0 0,-19-18 11 0 0,0 1 0 0 0,1-2 0 0 0,0 1 0 0 0,0-1 0 0 0,1 0 0 0 0,0-1 0 0 0,1 0 0 0 0,26 17 0 0 0,-7-3 0 0 0,-11-12 0 0 0,-1 0 0 0 0,0 2 0 0 0,0 0 0 0 0,8 6 0 0 0,3-5 54 0 0,-26-8-48 0 0,3 3-5 0 0,0-2-1 0 0,0 1 1 0 0,0-1 0 0 0,1 0 0 0 0,-1 0-1 0 0,6 1 0 0 0,19 0 0 0 0,15-2 0 0 0,34-6 0 0 0,35 10 0 0 0,-91-5 0 0 0,-5 0 0 0 0,-1 0 0 0 0,1 1 0 0 0,1 1 0 0 0,-10-1 0 0 0,0 0 0 0 0,0-1 0 0 0,1 0 0 0 0,-1-1 0 0 0,0 0 0 0 0,1-1 0 0 0,-4 2 0 0 0,-1 0 0 0 0,1 0 0 0 0,-1 1 0 0 0,1-1 0 0 0,-1 2 0 0 0,7 1 0 0 0,18 2 0 0 0,-2-5 0 0 0,-24-1 2 0 0,0 1 0 0 0,0 0-1 0 0,1 0 1 0 0,-1 0 0 0 0,0 1 0 0 0,2 0-2 0 0,3 0 11 0 0,0 0-1 0 0,0 0 1 0 0,0-1-1 0 0,0-1 1 0 0,3 0-11 0 0,19 0 0 0 0,-2 1-68 0 0,11-1-152 0 0,28 5 220 0 0,-51-3-8 0 0,-1-1-1 0 0,16-2 9 0 0,-15 1-23 0 0,-1 1-1 0 0,15 1 24 0 0,-21-1-10 0 0,0 0 0 0 0,0 0 0 0 0,0-1-1 0 0,10-2 11 0 0,-11 1-5 0 0,1 1-1 0 0,0 0 0 0 0,-1 1 0 0 0,12 0 6 0 0,3 2 3 0 0,1-2 0 0 0,9-1-3 0 0,11 0 58 0 0,-7-1-58 0 0,-23 0 0 0 0,-1 2 0 0 0,13 0 0 0 0,162 7 206 0 0,3-10 36 0 0,-146 1-757 0 0,-13 0-4680 0 0,-1-1-1246 0 0</inkml:trace>
  <inkml:trace contextRef="#ctx0" brushRef="#br1" timeOffset="24042.675">4369 2695 6448 0 0,'0'0'297'0'0,"0"0"-9"0"0,0 0-49 0 0,0 0 491 0 0,0 0 240 0 0,0 0 43 0 0,0 0-60 0 0,0 0-287 0 0,0 0-122 0 0,0 0-28 0 0,0 0 65 0 0,0 0 290 0 0,0 0 121 0 0,0 0 28 0 0,0 0-66 0 0,-14-4 771 0 0,10 4-1761 0 0,0-1 0 0 0,0 1 0 0 0,1 0 0 0 0,-1 0-1 0 0,0 0 1 0 0,0 0 0 0 0,0 0 0 0 0,0 1 0 0 0,0 0-1 0 0,0 0 1 0 0,0 0 0 0 0,0 0 36 0 0,-21 5-1126 0 0,6 0 726 0 0,18-5 274 0 0,-1-1 0 0 0,-1 1 0 0 0,1 0 0 0 0,0-1-1 0 0,0 1 1 0 0,0-1 0 0 0,0 1 0 0 0,-1-1 126 0 0,-7 1-858 0 0,0 2-34 0 0</inkml:trace>
  <inkml:trace contextRef="#ctx0" brushRef="#br1" timeOffset="24335.946">4096 2718 3224 0 0,'-1'0'240'0'0,"-3"-2"3"0"0,2 2 138 0 0,0-1 0 0 0,0 1 0 0 0,0 0 0 0 0,1-1 0 0 0,-1 1 0 0 0,0 0 0 0 0,0 1 0 0 0,0-1 0 0 0,-1 0-381 0 0,-4 1 1576 0 0,6-1-643 0 0,0-1-640 0 0,0 1 1 0 0,0-1-1 0 0,0 1 1 0 0,0 0-1 0 0,0-1 1 0 0,0 1-1 0 0,1 0 1 0 0,-1 0-1 0 0,0 0 0 0 0,0 0 1 0 0,0 0-1 0 0,-1 0-293 0 0,1 0 62 0 0,0 0-3 0 0,1 1 0 0 0,-1-1 0 0 0,0 0-1 0 0,1 0 1 0 0,-1 1 0 0 0,0-1 0 0 0,1 0 0 0 0,-1 0 0 0 0,0 0-1 0 0,0 0 1 0 0,1 0 0 0 0,-1 0 0 0 0,0 0 0 0 0,1 0 0 0 0,-1 0 0 0 0,0 0-1 0 0,0-1 1 0 0,1 1 0 0 0,-1 0 0 0 0,0 0 0 0 0,1-1 0 0 0,-1 1-1 0 0,0 0 1 0 0,1-1 0 0 0,-1 1 0 0 0,1-1 0 0 0,-1 1-59 0 0,-2-1 154 0 0,1 1 0 0 0,-1-1 0 0 0,1 1 0 0 0,-1 0 0 0 0,1 0 0 0 0,-1 0 0 0 0,1 0 0 0 0,-3 1-154 0 0,-16 5-2761 0 0,13-4 1705 0 0</inkml:trace>
  <inkml:trace contextRef="#ctx0" brushRef="#br1" timeOffset="24614.426">3769 2724 4144 0 0,'-25'-4'929'0'0,"7"0"2698"0"0,12 3-2458 0 0,0 0 0 0 0,0-1 0 0 0,1 0 1 0 0,-1 0-1 0 0,0-1-1169 0 0,0 1 408 0 0,0 0-1 0 0,1 0 1 0 0,-1 0 0 0 0,-3 0-408 0 0,-10-3 1101 0 0,-5 1 95 0 0,-4 0-1039 0 0,-48 16-6894 0 0,68-11 5411 0 0</inkml:trace>
  <inkml:trace contextRef="#ctx0" brushRef="#br1" timeOffset="24615.426">3339 2712 8376 0 0,'-2'-1'381'0'0,"-3"-1"-298"0"0,0 1-1 0 0,0-1 1 0 0,0 1 0 0 0,0 0-1 0 0,0 0 1 0 0,0 1 0 0 0,-2 0-83 0 0,-7-2 536 0 0,-10-3 1341 0 0,-8 0-17 0 0,31 5-1639 0 0,-1 0-185 0 0,0 0-1 0 0,-1 0 1 0 0,1-1-1 0 0,0 1 1 0 0,0-1-1 0 0,0 1 1 0 0,0-1-1 0 0,0 0 1 0 0,0 0-1 0 0,0 1 1 0 0,0-1 0 0 0,0-1-1 0 0,0 1 1 0 0,0 0-1 0 0,0 0 1 0 0,0-1-36 0 0,-18-9 11 0 0,3 5-1321 0 0,16 6-30 0 0</inkml:trace>
  <inkml:trace contextRef="#ctx0" brushRef="#br1" timeOffset="24811.359">2965 2691 10568 0 0,'0'0'233'0'0,"-4"3"328"0"0,-2-2-477 0 0,-1 0-1 0 0,1-1 0 0 0,0 0 0 0 0,-6 0-83 0 0,-13 1 734 0 0,-10-2 1910 0 0,12 0-1143 0 0,5-2-222 0 0,16 3-1146 0 0,-1-1 0 0 0,0 1 0 0 0,0-1 0 0 0,0 1 0 0 0,0 0 0 0 0,1 0-1 0 0,-3 0-132 0 0,-18 1-37 0 0,-1 3-3447 0 0,15-2-2154 0 0</inkml:trace>
  <inkml:trace contextRef="#ctx0" brushRef="#br1" timeOffset="25069.082">2585 2701 9816 0 0,'-4'-2'150'0'0,"0"1"0"0"0,-1-1 1 0 0,1 1-1 0 0,0 0 1 0 0,0 1-1 0 0,-1-1 0 0 0,1 1 1 0 0,0 0-1 0 0,-1 0 0 0 0,1 0 1 0 0,0 0-1 0 0,0 1 1 0 0,-4 0-151 0 0,1 0 582 0 0,-1 0 1 0 0,1-1-1 0 0,-1 0 1 0 0,0 0-583 0 0,5-1 220 0 0,-1 1 0 0 0,1 0 1 0 0,-1 0-1 0 0,1 0 0 0 0,0 0 0 0 0,-1 1 1 0 0,1-1-1 0 0,0 1 0 0 0,0 0 1 0 0,-1 0-221 0 0,2-1 36 0 0,1 0 1 0 0,0 1 0 0 0,0-1 0 0 0,-1 0 0 0 0,1 0 0 0 0,0-1 0 0 0,0 1 0 0 0,0 0 0 0 0,-1 0 0 0 0,1-1 0 0 0,0 1-1 0 0,0 0-36 0 0,-14-2 115 0 0,-2 6-2186 0 0,14-4 1297 0 0</inkml:trace>
  <inkml:trace contextRef="#ctx0" brushRef="#br1" timeOffset="25070.082">2190 2721 10592 0 0,'-9'-1'1104'0'0,"-22"-4"-40"0"0,8 3 430 0 0,-20-3 203 0 0,31 5-1179 0 0,1-1 0 0 0,-1-1 0 0 0,0 0-518 0 0,9 2 36 0 0,1-1 0 0 0,-1 1 0 0 0,0 0 0 0 0,0-1 0 0 0,1 1 0 0 0,-1 1 1 0 0,0-1-1 0 0,0 0 0 0 0,1 1 0 0 0,-1-1 0 0 0,0 1 0 0 0,1 0 0 0 0,-1 0-36 0 0,-7 2-1471 0 0</inkml:trace>
  <inkml:trace contextRef="#ctx0" brushRef="#br1" timeOffset="25270.146">1722 2752 2760 0 0,'-17'-12'-872'0'0,"-3"4"3800"0"0,-25 2 6635 0 0,10 1-6856 0 0,8-1-1741 0 0,-1 2 0 0 0,1 1-1 0 0,-22 1-965 0 0,41 2-224 0 0,0 0 0 0 0,1 1 0 0 0,-1 0-1 0 0,0 0 1 0 0,-5 3 224 0 0,-3 1-6726 0 0</inkml:trace>
  <inkml:trace contextRef="#ctx0" brushRef="#br1" timeOffset="73854.862">2393 5552 3680 0 0,'0'0'167'0'0,"2"1"-7"0"0,4 0-52 0 0,-4 0 272 0 0,-2-1 104 0 0,0 0 17 0 0,0 0-28 0 0,0 0-128 0 0,0 0-51 0 0,1 1-8 0 0,11 11 82 0 0,-5-10 4548 0 0,-1-18-4184 0 0,-6 2-351 0 0,-1 7-219 0 0,1 0 0 0 0,0 0 0 0 0,1 0 1 0 0,0-4-163 0 0,4-33 221 0 0,-4 32-58 0 0,0 0-1 0 0,0 1 1 0 0,2-3-163 0 0,6-31 1044 0 0,0-13-1044 0 0,6-33 625 0 0,12-57-16 0 0,-11 60-457 0 0,-1-18 600 0 0,-4-1-1 0 0,-5-5-751 0 0,-5 89-228 0 0,4-75 785 0 0,-5-7-557 0 0,0 69 236 0 0,3-13-236 0 0,0-15 124 0 0,-1 11 52 0 0,5-24-176 0 0,1-9 112 0 0,-5-49 298 0 0,0-9 428 0 0,-1 109-709 0 0,-1-1-1 0 0,-2 1 1 0 0,-2 0-1 0 0,-1 0 1 0 0,-4-13-129 0 0,1 4 21 0 0,2-1 0 0 0,1 1 1 0 0,3 0-1 0 0,2-3-21 0 0,-1 31-8 0 0,10-105 446 0 0,-4 43-860 0 0,-7 58 422 0 0,0 16 0 0 0,1-1 0 0 0,0 0 0 0 0,0 0 0 0 0,0 0 0 0 0,1-3 0 0 0,-2-15 0 0 0,-1 8 0 0 0,0-24-173 0 0,0 27-29 0 0,0-25 309 0 0,2 20-308 0 0,-1 14 156 0 0,1-1 0 0 0,0 0-1 0 0,1 0 1 0 0,-1 1-1 0 0,1-1 1 0 0,-1 0 0 0 0,2-3 45 0 0,1-10-92 0 0,-3 17 92 0 0,0-1 0 0 0,0 1 1 0 0,0-1-1 0 0,0 0 1 0 0,1 1-1 0 0,-1-1 0 0 0,0 1 1 0 0,0-1-1 0 0,0 1 1 0 0,0-1-1 0 0,1 1 0 0 0,-1-1 1 0 0,0 1-1 0 0,1-1 1 0 0,-1 1-1 0 0,0-1 0 0 0,1 0 0 0 0,8-22-138 0 0,-8 22 82 0 0,0 0-22 0 0,4-10-70 0 0,-1-2 132 0 0,6-15-33 0 0,-9 28 45 0 0,-1 0 0 0 0,0 0 0 0 0,0-1 0 0 0,0 1 0 0 0,0 0 0 0 0,0-1 0 0 0,0 1 0 0 0,0 0 0 0 0,1 0 0 0 0,-1-1 0 0 0,0 1 0 0 0,0 0 0 0 0,0-1 0 0 0,0 1 0 0 0,0 0 0 0 0,0-1 0 0 0,-1 1 0 0 0,1 0 0 0 0,0 0 0 0 0,0-1 0 0 0,0 1 0 0 0,0 0 0 0 0,0-1 0 0 0,0 1 0 0 0,0 0 0 0 0,-1 0 0 0 0,1-1 0 0 0,0 1 0 0 0,0 0 0 0 0,0 0 0 0 0,0 0 0 0 0,-1-1 0 0 0,1 1 0 0 0,0 0 0 0 0,0 0 0 0 0,-1 0 0 0 0,1-1 0 0 0,0 1 0 0 0,0 0 0 0 0,-1 0-1 0 0,1 0 1 0 0,0 0 0 0 0,-1 0 0 0 0,1 0 0 0 0,0 0 0 0 0,0 0 0 0 0,-1 0 0 0 0,1 0 0 0 0,0 0 0 0 0,-1 0 0 0 0,1 0 0 0 0,0 0 0 0 0,0 0 0 0 0,-1 0 0 0 0,1 0 4 0 0,-16 4-126 0 0,14-2 118 0 0,-1 1 0 0 0,1-1-1 0 0,0 1 1 0 0,0-1-1 0 0,0 1 1 0 0,0 0-1 0 0,1 0 1 0 0,-2 1 8 0 0,-9 16 14 0 0,5-10 17 0 0,0 0-1 0 0,1 0 1 0 0,0 1 0 0 0,1 0-1 0 0,0 0 1 0 0,0 1 0 0 0,2-1-1 0 0,-1 1 1 0 0,1 0-31 0 0,2-7 26 0 0,-1-1-1 0 0,0 0 1 0 0,0 0-1 0 0,-1 0 0 0 0,1 0 1 0 0,-1 0-1 0 0,0 0 1 0 0,0-1-1 0 0,0 1-25 0 0,-2 1-18 0 0,1 0 0 0 0,1 0-1 0 0,-1 0 1 0 0,-2 6 18 0 0,-8 12-124 0 0,11-20 142 0 0,0 1 0 0 0,1-1 0 0 0,0 1 0 0 0,0 0 0 0 0,0 0 0 0 0,0 0 0 0 0,0 0 0 0 0,0 3-18 0 0,1-3 10 0 0,0-1 0 0 0,-1 1 1 0 0,1-1-1 0 0,-1 1 0 0 0,0-1 0 0 0,0 0 0 0 0,0 0-10 0 0,-1 2-12 0 0,2-3-47 0 0,1 3 55 0 0,0-4 59 0 0,2-3-38 0 0,0 1 1 0 0,-1 0 0 0 0,1-1 0 0 0,0 0-1 0 0,-1 1 1 0 0,0-1 0 0 0,1 0 0 0 0,-1 1-1 0 0,0-1 1 0 0,0 0 0 0 0,0 0 0 0 0,0 0-1 0 0,1-2-17 0 0,26-84 256 0 0,49-107-440 0 0,-74 191 196 0 0,-1 0-1 0 0,0 0 0 0 0,1 0 0 0 0,0 1 1 0 0,-1-1-1 0 0,3-1-11 0 0,2-3-4 0 0,-7 7 4 0 0,0 1 0 0 0,1-1 0 0 0,-1 1 0 0 0,1-1 0 0 0,-1 0 0 0 0,1 1 0 0 0,0-1 0 0 0,-1 1 0 0 0,1 0 0 0 0,-1-1 0 0 0,1 1 0 0 0,0-1 0 0 0,-1 1 0 0 0,1 0 0 0 0,0 0 0 0 0,-1-1 0 0 0,1 1 0 0 0,0 0 0 0 0,0 0 0 0 0,-1 0 0 0 0,1 0 0 0 0,0 0 0 0 0,0 0 0 0 0,-1 0 0 0 0,1 0 0 0 0,0 0 0 0 0,0 0 0 0 0,1 0 0 0 0,-1 0 13 0 0,1 1-1 0 0,0-1 0 0 0,0 0 0 0 0,-1 1 0 0 0,1 0 0 0 0,0-1 0 0 0,0 1 0 0 0,-1 0 1 0 0,1 0-1 0 0,-1 0 0 0 0,1 0 0 0 0,-1 0 0 0 0,1 0 0 0 0,-1 0 0 0 0,1 1-12 0 0,19 21 149 0 0,-17-18-120 0 0,30 43 85 0 0,-27-35-54 0 0,2-1-1 0 0,-1 0 1 0 0,2-1-1 0 0,3 4-59 0 0,12 12 77 0 0,-16-17-172 0 0,1 0 0 0 0,6 6 95 0 0,0-4-929 0 0,-1 3-349 0 0</inkml:trace>
  <inkml:trace contextRef="#ctx0" brushRef="#br1" timeOffset="86499.488">5452 2712 2304 0 0,'0'0'268'0'0,"0"0"287"0"0,0 0 127 0 0,0 0 22 0 0,0 0-42 0 0,0 0-207 0 0,0 0-87 0 0,0 0-16 0 0,0 0-12 0 0,0 0-24 0 0,0 0-10 0 0,-1 7 856 0 0,30-2-1084 0 0,-26-4-78 0 0,1 0 0 0 0,-1-1 0 0 0,0 1 0 0 0,1-1 0 0 0,-1 0 0 0 0,1 0 0 0 0,0 0 0 0 0,1 0 0 0 0,11 0 226 0 0,0-2-1 0 0,0 1 1 0 0,4-3-226 0 0,10 0 363 0 0,-12 2-46 0 0,-12 1-166 0 0,-1 0 0 0 0,1 0 0 0 0,0 1 0 0 0,0 0 0 0 0,5 1-151 0 0,36 2 169 0 0,-11-5 147 0 0,-3 4 68 0 0,0 0 0 0 0,17-3-384 0 0,-7 1 308 0 0,45-10 787 0 0,-22 1-554 0 0,-20 6-394 0 0,-37 1-117 0 0,0 1 0 0 0,1 0 1 0 0,-1 1-1 0 0,1 0 0 0 0,0 1 0 0 0,-1 0 1 0 0,5 1-31 0 0,18 3-70 0 0,-24-4 97 0 0,-1 0 0 0 0,1 0 1 0 0,7 3-28 0 0,1-1-2 0 0,0 0 0 0 0,-1-1 0 0 0,1 0-1 0 0,0-1 1 0 0,0-1 0 0 0,6-1 2 0 0,6 1-47 0 0,26-4-38 0 0,-39 2 71 0 0,0 0 0 0 0,-1 2 1 0 0,1 0-1 0 0,5 1 14 0 0,8 1 29 0 0,-1-1 1 0 0,21-2-30 0 0,2-1 153 0 0,139-1 853 0 0,-162-2-952 0 0,-17 5-54 0 0,-1-1 0 0 0,-3-1-182 0 0,-4 0-751 0 0,1-3-288 0 0</inkml:trace>
  <inkml:trace contextRef="#ctx0" brushRef="#br1" timeOffset="86982.205">6470 2548 9528 0 0,'0'0'216'0'0,"0"0"32"0"0,0 0 10 0 0,-1-1-34 0 0,-14-12 4163 0 0,57 39-4376 0 0,-35-21-4 0 0,0-1 0 0 0,0 0 0 0 0,1 0 0 0 0,-1-1 0 0 0,1 0 0 0 0,-1 0 0 0 0,6 1-7 0 0,-1 0 96 0 0,-1 0 0 0 0,11 5-96 0 0,-15-5 92 0 0,-3-2-25 0 0,1 0-1 0 0,-1 1 1 0 0,0-1 0 0 0,0 1-1 0 0,0 0 1 0 0,0 0 0 0 0,0 0-1 0 0,-1 1 1 0 0,1-1 0 0 0,-1 2-67 0 0,4 3-1 0 0,-6-8 42 0 0,0 1-1 0 0,0 0 0 0 0,0-1 1 0 0,-1 1-1 0 0,1 0 1 0 0,0 0-1 0 0,0-1 0 0 0,-1 1 1 0 0,1 0-1 0 0,-1 0 0 0 0,1 0 1 0 0,-1 0-1 0 0,1 0 0 0 0,-1 0 1 0 0,0 0-1 0 0,1 0 0 0 0,-1 0 1 0 0,0 0-1 0 0,0 0 0 0 0,1 0 1 0 0,-1 0-1 0 0,0 0 1 0 0,0 0-1 0 0,0 1 0 0 0,-1-1 1 0 0,1 0-1 0 0,0 0 0 0 0,0 0 1 0 0,0 0-1 0 0,-1 0 0 0 0,1 0 1 0 0,-1 0-1 0 0,1 0 0 0 0,-1 0 1 0 0,1 0-1 0 0,-1 0 0 0 0,1-1 1 0 0,-1 2-41 0 0,-3 2 193 0 0,-1 0 0 0 0,1 0 0 0 0,-1 0 1 0 0,1 0-1 0 0,-1-1 0 0 0,0 0 0 0 0,0 0 0 0 0,0 0 0 0 0,-1 0 1 0 0,-4 1-194 0 0,-15 8 438 0 0,-30 18 318 0 0,-39 23-320 0 0,70-38-449 0 0,11-7-54 0 0</inkml:trace>
  <inkml:trace contextRef="#ctx0" brushRef="#br1" timeOffset="91205.132">4106 2410 4608 0 0,'0'0'353'0'0,"0"0"-102"0"0,0 0 433 0 0,0 0 216 0 0,0 0 41 0 0,1-1-842 0 0,-1 1 0 0 0,0 0 0 0 0,0-1-1 0 0,1 1 1 0 0,-1-1 0 0 0,0 1 0 0 0,0 0 0 0 0,1-1-1 0 0,-1 1 1 0 0,0-1 0 0 0,0 1 0 0 0,0-1 0 0 0,0 1-1 0 0,0-1 1 0 0,0 1 0 0 0,0-1 0 0 0,0 1 0 0 0,0 0-1 0 0,0-1-98 0 0,0-1 136 0 0,0 0 0 0 0,-1 0 0 0 0,1 0-1 0 0,0 0 1 0 0,0 0 0 0 0,1 1 0 0 0,-1-1-1 0 0,0 0 1 0 0,0 0 0 0 0,1 0 0 0 0,-1 0-1 0 0,1 0 1 0 0,0 1 0 0 0,0-1 0 0 0,0 0-136 0 0,18-30 1642 0 0,-4 7-890 0 0,-7 7-459 0 0,1 2 1 0 0,0-1 0 0 0,2 1-1 0 0,-1 1 1 0 0,2 0-1 0 0,7-8-293 0 0,3 3 162 0 0,1 2-1 0 0,23-16-161 0 0,-44 32 7 0 0,7-3-7 0 0,1 0 0 0 0,-1 0 0 0 0,7-2 0 0 0,8-4 0 0 0,35-15 35 0 0,41-12-35 0 0,-62 24 117 0 0,128-49 662 0 0,-148 58-757 0 0,1 1-1 0 0,-1 1 1 0 0,1 0-1 0 0,0 2 1 0 0,0 0-1 0 0,0 1 1 0 0,0 0-1 0 0,2 2-21 0 0,36 10 0 0 0,-40-8-24 0 0,1 0 0 0 0,-1 1-1 0 0,7 3 25 0 0,14 4-9 0 0,-10-2-27 0 0,-1 1 1 0 0,1 1-1 0 0,14 9 36 0 0,-7-5 104 0 0,16 5-104 0 0,-24-11 401 0 0,-1 1 0 0 0,0 1 0 0 0,11 8-401 0 0,-28-13 243 0 0,1 0 1 0 0,-2 0-1 0 0,1 1-243 0 0,-8-7 104 0 0,-1 0-72 0 0,1 0 0 0 0,-1 0 0 0 0,0 0 0 0 0,1 0 0 0 0,-1 0 0 0 0,0 0 0 0 0,1 0 0 0 0,0 0 0 0 0,-1 0 0 0 0,1 0 0 0 0,-1 0-1 0 0,1 0 1 0 0,0 0 0 0 0,0 0-32 0 0,8 14 345 0 0,-8-6-435 0 0,-1-7 83 0 0,1-1-1 0 0,-1 0 1 0 0,1 0 0 0 0,0 1 0 0 0,-1-1-1 0 0,1 0 1 0 0,0 0 0 0 0,0 0 0 0 0,0 0 0 0 0,1 1 7 0 0,2 4 2 0 0,0 0-2 0 0,2-2 0 0 0,-5-3-89 0 0,0-1-1 0 0,1 1 0 0 0,-1 0 0 0 0,0 0 1 0 0,1-1-1 0 0,-1 1 0 0 0,1-1 0 0 0,-1 1 0 0 0,0-1 1 0 0,1 1-1 0 0,-1-1 0 0 0,1 0 0 0 0,-1 0 1 0 0,1 0-1 0 0,0 0 90 0 0,-1 0-267 0 0,0 0 1 0 0,1-1-1 0 0,-1 1 1 0 0,0-1-1 0 0,0 1 1 0 0,0-1-1 0 0,0 0 1 0 0,0 1-1 0 0,0-1 1 0 0,0 0-1 0 0,0 1 1 0 0,0-2 266 0 0,4-2-1461 0 0,-3-1-392 0 0,1-16-16 0 0</inkml:trace>
  <inkml:trace contextRef="#ctx0" brushRef="#br1" timeOffset="91498.774">5561 2072 3224 0 0,'0'0'143'0'0,"0"-1"-3"0"0,1 0 645 0 0,0-1 1 0 0,0 0-1 0 0,0 1 1 0 0,0-1-1 0 0,0 1 1 0 0,0-1-1 0 0,0 1 1 0 0,1-1 0 0 0,-1 1-1 0 0,0 0 1 0 0,1 0-1 0 0,-1-1 1 0 0,1 1-1 0 0,0 0-785 0 0,1-1-1128 0 0,-2 2 1661 0 0,-1 0-34 0 0,0 0-73 0 0,0 0-36 0 0,0 0-6 0 0,0 0-26 0 0,0 0-106 0 0,17 9 319 0 0,-10-1-447 0 0,9 8 61 0 0,-11-12-133 0 0,-1 1 0 0 0,1-1 0 0 0,-1 1 1 0 0,0 0-1 0 0,2 3-52 0 0,0 0-8 0 0,17 24-80 0 0,-21-30 90 0 0,-1 0-1 0 0,1 1 0 0 0,0-1 1 0 0,-1 0-1 0 0,0 0 0 0 0,1 1 1 0 0,-1-1-1 0 0,1 3-1 0 0,-1-2 43 0 0,0-2-24 0 0,0-1 0 0 0,-1 1 0 0 0,1-1 0 0 0,-1 1 1 0 0,1 0-1 0 0,-1-1 0 0 0,1 1 0 0 0,-1 0 0 0 0,1 0 0 0 0,-1-1 1 0 0,1 1-1 0 0,-1 0 0 0 0,0 0 0 0 0,0 0 0 0 0,1-1 0 0 0,-1 1 0 0 0,0 0 1 0 0,0 0-1 0 0,0 0 0 0 0,0 0 0 0 0,0 0 0 0 0,0-1 0 0 0,0 1 1 0 0,0 0-1 0 0,0 0 0 0 0,-1 0 0 0 0,1 0 0 0 0,0-1 0 0 0,-1 2-19 0 0,1 0 74 0 0,-1 0 18 0 0,0 1 0 0 0,0-1 0 0 0,0 0 1 0 0,-1 0-1 0 0,1 0 0 0 0,0 0 0 0 0,-1 0 0 0 0,0 0 0 0 0,1 0 0 0 0,-1 0 0 0 0,0 0 1 0 0,0-1-1 0 0,0 1 0 0 0,0-1 0 0 0,0 0 0 0 0,0 1 0 0 0,0-1 0 0 0,-2 0-92 0 0,-8 5 237 0 0,0-1-1 0 0,0-1 0 0 0,-3 0-236 0 0,5-1 6 0 0,-171 51 294 0 0,137-39-1990 0 0,30-9-5103 0 0</inkml:trace>
  <inkml:trace contextRef="#ctx0" brushRef="#br1" timeOffset="107891.929">4696 1255 5528 0 0,'6'-6'568'0'0,"2"-2"-478"0"0,-3 3 251 0 0,1 0 0 0 0,-1-1 0 0 0,0 0 0 0 0,0 0 0 0 0,1-4-341 0 0,-5 9 198 0 0,0-1 0 0 0,0 0 0 0 0,0 0 0 0 0,0 0 0 0 0,-1 1 0 0 0,1-1-1 0 0,-1 0 1 0 0,1 0 0 0 0,-1 0 0 0 0,0 0 0 0 0,0 0 0 0 0,0 0 0 0 0,0 0-1 0 0,0 0 1 0 0,0 0 0 0 0,-1 0 0 0 0,1 0 0 0 0,0 0 0 0 0,-1 0 0 0 0,0 0 0 0 0,1 1-1 0 0,-1-1 1 0 0,-1-1-198 0 0,1 1 225 0 0,-1 0 0 0 0,1 0 0 0 0,-1 1-1 0 0,1-1 1 0 0,-1 0 0 0 0,0 1-1 0 0,1 0 1 0 0,-1-1 0 0 0,0 1 0 0 0,0 0-1 0 0,0 0 1 0 0,0 0 0 0 0,0 0 0 0 0,0 0-1 0 0,0 1 1 0 0,-1-1 0 0 0,1 1 0 0 0,0-1-1 0 0,0 1 1 0 0,-1 0 0 0 0,1 0 0 0 0,0 0-1 0 0,0 0 1 0 0,-1 0 0 0 0,1 0 0 0 0,0 0-1 0 0,-2 1-224 0 0,-6 1 133 0 0,1 1 0 0 0,0-1-1 0 0,0 1 1 0 0,1 1-1 0 0,-1-1 1 0 0,-1 3-133 0 0,0 0 30 0 0,2 0-1 0 0,-1 0 1 0 0,1 1-1 0 0,0 1 1 0 0,0 0-1 0 0,-2 3-29 0 0,-13 13 56 0 0,14-15-40 0 0,1 0 0 0 0,0 1 0 0 0,1 0-1 0 0,-2 6-15 0 0,-8 8 21 0 0,12-16-6 0 0,1 1-1 0 0,0 0 0 0 0,0 0 0 0 0,0 0 0 0 0,1 0 0 0 0,-1 9-14 0 0,2-11-2 0 0,1-2 12 0 0,0 0-1 0 0,1 0 1 0 0,0 0-1 0 0,0 0 0 0 0,0 0 1 0 0,0 0-1 0 0,1 0 1 0 0,0 0-1 0 0,0 0-9 0 0,2 13 43 0 0,-3-17-35 0 0,0 1-1 0 0,1-1 1 0 0,-1 0-1 0 0,1 1 1 0 0,-1-1-1 0 0,1 1 1 0 0,0-1-1 0 0,0 0 1 0 0,-1 0-1 0 0,1 1 1 0 0,0-1-1 0 0,0 0 1 0 0,0 0-1 0 0,0 0 1 0 0,1 0-1 0 0,-1 0 1 0 0,0 0-1 0 0,0 0 1 0 0,1-1-1 0 0,-1 1 1 0 0,0 0-1 0 0,1-1 1 0 0,-1 1-1 0 0,0-1 1 0 0,1 1-1 0 0,-1-1 1 0 0,1 0-1 0 0,-1 1 1 0 0,1-1-8 0 0,1 0 15 0 0,1 1 1 0 0,-1-1-1 0 0,1 0 0 0 0,-1 0 1 0 0,1 0-1 0 0,-1 0 1 0 0,1-1-1 0 0,-1 1 1 0 0,1-1-1 0 0,-1 0 0 0 0,0 0 1 0 0,1 0-16 0 0,1-2 39 0 0,0 0 0 0 0,-1 1-1 0 0,1-1 1 0 0,-1-1 0 0 0,0 1 0 0 0,0 0 0 0 0,-1-1 0 0 0,3-2-39 0 0,25-35 200 0 0,-12 14-165 0 0,-13 19-18 0 0,-1 0-1 0 0,0-1 1 0 0,-1 1-1 0 0,0-1 0 0 0,2-8-16 0 0,13-25-2 0 0,8-18-64 0 0,-22 52 42 0 0,-4 7-30 0 0,2 7-10 0 0,-2 2 55 0 0,0 0 1 0 0,-1 0-1 0 0,0 0 0 0 0,-1 0 0 0 0,1-1 0 0 0,-2 1 0 0 0,1 0 0 0 0,-1 0 9 0 0,0 5 7 0 0,-1 1-7 0 0,1 1 0 0 0,1-1 0 0 0,1 1 0 0 0,0 0 0 0 0,1-1 0 0 0,0 3 0 0 0,2 21 75 0 0,-3-36-22 0 0,2-1 1 0 0,-2-1-50 0 0,1 1 1 0 0,0-1-1 0 0,0 1 1 0 0,-1 0-1 0 0,1-1 1 0 0,0 0-1 0 0,0 1 1 0 0,0-1-1 0 0,0 0 1 0 0,-1 1-1 0 0,1-1 1 0 0,0 0 0 0 0,0 0-1 0 0,0 0 1 0 0,0 0-1 0 0,0 0 1 0 0,0 0-1 0 0,0 0 1 0 0,0 0-1 0 0,0 0 1 0 0,0 0-5 0 0,1-1 11 0 0,0 1 0 0 0,-1-1 1 0 0,1 0-1 0 0,0 0 0 0 0,-1 0 1 0 0,1 0-1 0 0,-1 0 0 0 0,1 0 1 0 0,-1 0-1 0 0,0 0 0 0 0,1-1-11 0 0,4-6 41 0 0,1 0-1 0 0,-2 0 1 0 0,1-1-1 0 0,1-3-40 0 0,1-1-27 0 0,25-53 27 0 0,-19 34-72 0 0,-9 25 58 0 0,-4 5-58 0 0,2 9-22 0 0,-1 0 90 0 0,-2 0 0 0 0,1-1-1 0 0,-1 1 1 0 0,0 0 0 0 0,0 0-1 0 0,-1 2 5 0 0,0 15 110 0 0,0 4 16 0 0,0-21-94 0 0,0 0 0 0 0,1 0 0 0 0,0 0 0 0 0,1 0 0 0 0,-1 0 0 0 0,2 3-32 0 0,5 32 168 0 0,-5-35-102 0 0,0-6-40 0 0,0-1-1 0 0,0 1 0 0 0,0-1 1 0 0,0 0-1 0 0,-1 0 0 0 0,1 0 1 0 0,0 0-1 0 0,0 0 0 0 0,0 0 1 0 0,0 0-1 0 0,0-1 0 0 0,0 1-25 0 0,0-1 21 0 0,0 0 0 0 0,0 0 0 0 0,-1 0 0 0 0,1 0 0 0 0,0 0 0 0 0,-1-1 0 0 0,1 1 0 0 0,-1 0 0 0 0,1-1 0 0 0,-1 1 0 0 0,0-1 0 0 0,2-1-21 0 0,14-25 212 0 0,-9 15-132 0 0,30-45 88 0 0,-3-1 0 0 0,2-11-168 0 0,-36 68-1 0 0,0 0 1 0 0,-1 0-1 0 0,1 1 0 0 0,1-1 0 0 0,-1 0 0 0 0,0 0 0 0 0,0 1 0 0 0,1-1 1 0 0,-1 1-1 0 0,0-1 0 0 0,1 1 0 0 0,0-1 0 0 0,-1 1 0 0 0,2 0 1 0 0,-3 1-4 0 0,1-1 0 0 0,-1 1-1 0 0,1 0 1 0 0,-1 0 0 0 0,1 0-1 0 0,-1 0 1 0 0,1 0-1 0 0,-1 0 1 0 0,1 0 0 0 0,0 0-1 0 0,-1 0 1 0 0,1 0 0 0 0,-1 0-1 0 0,1 1 1 0 0,-1-1 0 0 0,1 0-1 0 0,-1 0 1 0 0,1 0-1 0 0,-1 1 1 0 0,1-1 0 0 0,-1 0-1 0 0,1 1 1 0 0,-1-1 0 0 0,0 0-1 0 0,1 1 1 0 0,-1-1 0 0 0,1 1-1 0 0,-1-1 1 0 0,0 1 0 0 0,1-1-1 0 0,-1 0 1 0 0,0 1-1 0 0,0-1 1 0 0,1 1 0 0 0,-1-1-1 0 0,0 1 1 0 0,0 0 4 0 0,-1 34-67 0 0,2-24 87 0 0,-1 1-1 0 0,0-1 0 0 0,-2 10-19 0 0,1-12 23 0 0,0 1 0 0 0,1 0 0 0 0,0-1 1 0 0,1 1-1 0 0,0 4-23 0 0,3 18 38 0 0,-3-26-30 0 0,-1 0-1 0 0,0 0 1 0 0,1-1 0 0 0,0 1-1 0 0,1-1 1 0 0,-1 1 0 0 0,1-1 0 0 0,0 1-1 0 0,0-1 1 0 0,1 0 0 0 0,0 0-1 0 0,2 4-7 0 0,-2-6 5 0 0,0 1-1 0 0,0 0 1 0 0,1-1 0 0 0,0 0-1 0 0,-1 0 1 0 0,1 0-1 0 0,4 2-4 0 0,-6-4-2 0 0,0 0 0 0 0,0 0 0 0 0,1 0 0 0 0,-1 0 0 0 0,0-1 0 0 0,1 1 0 0 0,-1-1 0 0 0,0 1 0 0 0,1-1 0 0 0,-1 0 0 0 0,0 0 0 0 0,1 0 0 0 0,-1 0 0 0 0,1-1 0 0 0,-1 1 0 0 0,2-1 2 0 0,-1 0-105 0 0,0 0 0 0 0,-1-1 0 0 0,1 1 0 0 0,0 0 0 0 0,-1-1 0 0 0,0 0 0 0 0,1 1-1 0 0,-1-1 1 0 0,0 0 0 0 0,0 0 0 0 0,0-1 0 0 0,1 0 105 0 0,0-1-536 0 0,10-8-1179 0 0</inkml:trace>
  <inkml:trace contextRef="#ctx0" brushRef="#br1" timeOffset="108171.263">5235 995 14336 0 0,'0'0'661'0'0,"0"0"-17"0"0,2 9-389 0 0,5 9-296 0 0,-2-6 588 0 0,-1 0 0 0 0,-1 0 1 0 0,2 7-548 0 0,11 55 1984 0 0,-8-45-1327 0 0,-2-1 0 0 0,-2 1 0 0 0,0 0 0 0 0,-1 11-657 0 0,6 73 170 0 0,-10-99-137 0 0,0-1 0 0 0,-1 0-1 0 0,0 0 1 0 0,-1 0-33 0 0,2-9-22 0 0,-1 0 0 0 0,1 0 0 0 0,0 0 0 0 0,-1 0 0 0 0,0 0 1 0 0,-1 1 21 0 0,-6 4-7511 0 0,9-8 1143 0 0</inkml:trace>
  <inkml:trace contextRef="#ctx0" brushRef="#br1" timeOffset="108581.441">5211 1246 6912 0 0,'7'0'714'0'0,"25"-6"1496"0"0,0 2 0 0 0,0 1 0 0 0,27 1-2210 0 0,3-4 1862 0 0,-58 6-1648 0 0,1 0 1526 0 0,-7 3 155 0 0,-4 6-1943 0 0,-11 19 466 0 0,6-11-225 0 0,1 1-1 0 0,-4 9-192 0 0,11-20 12 0 0,1 0 0 0 0,-1 1 0 0 0,1-1 0 0 0,1 0 0 0 0,-1 1 0 0 0,1 0 0 0 0,0-1 0 0 0,1 5-12 0 0,1 12 53 0 0,3-14-53 0 0,-2-7 17 0 0,0 0-1 0 0,0-1 0 0 0,1 1 0 0 0,-1-1 0 0 0,1 0 0 0 0,-1 1 0 0 0,1-1 0 0 0,0 0 1 0 0,0-1-1 0 0,0 1 0 0 0,0 0 0 0 0,0-1 0 0 0,1 0 0 0 0,-1 0 0 0 0,0 0 1 0 0,4 1-17 0 0,-2-1 25 0 0,1-1 1 0 0,0 1 0 0 0,0-1 0 0 0,0 0 0 0 0,-1-1 0 0 0,1 1-1 0 0,0-1 1 0 0,0 0 0 0 0,5-2-26 0 0,-2 0 42 0 0,0 0 0 0 0,1-1 0 0 0,-1 0 0 0 0,-1-1-1 0 0,1 1 1 0 0,-1-2 0 0 0,1 1 0 0 0,-2-1 0 0 0,1-1 0 0 0,-1 1 0 0 0,1-1 0 0 0,4-8-42 0 0,-9 12 26 0 0,-1-1 0 0 0,0 1 0 0 0,0-1 0 0 0,0 0 0 0 0,0 0 0 0 0,-1 0-1 0 0,1 0 1 0 0,-1 0 0 0 0,0 0 0 0 0,0 0 0 0 0,-1 0 0 0 0,1 0 0 0 0,-1-3-26 0 0,0 1 17 0 0,0-1 0 0 0,0 0-1 0 0,-1 1 1 0 0,0-1-1 0 0,-1 1 1 0 0,1-1 0 0 0,-1 1-1 0 0,-2-4-16 0 0,3 7 37 0 0,-1-1-1 0 0,0 1 0 0 0,0 0 1 0 0,0 0-1 0 0,-1 0 0 0 0,1 0 1 0 0,-1 0-1 0 0,0 0 0 0 0,1 1 1 0 0,-1-1-1 0 0,-1 1 1 0 0,1 0-1 0 0,0 0 0 0 0,0 0-36 0 0,-25-11-971 0 0,0 7-4872 0 0,12 6-1043 0 0</inkml:trace>
  <inkml:trace contextRef="#ctx0" brushRef="#br1" timeOffset="112442.795">5800 1210 3680 0 0,'0'0'284'0'0,"1"-1"-187"0"0,9-21 495 0 0,-9 20-185 0 0,0 0 0 0 0,0-1 0 0 0,0 1 0 0 0,0-1 0 0 0,0 1 0 0 0,0 0 0 0 0,1 0 0 0 0,-1 0 0 0 0,1 0 0 0 0,-1 0 0 0 0,1 0 0 0 0,1-1-407 0 0,-1 2 700 0 0,2-11 775 0 0,-2 9 4115 0 0,-3 15-5351 0 0,-1 0 0 0 0,1-1 0 0 0,-2 1 0 0 0,-3 8-239 0 0,-5 33 197 0 0,5 5-73 0 0,5-38-64 0 0,1 11-60 0 0,3-10 11 0 0,-3-20 42 0 0,0-1-13 0 0,0 0-104 0 0,2 2-58 0 0,4 3-769 0 0,4-1-3447 0 0,0-4-1390 0 0</inkml:trace>
  <inkml:trace contextRef="#ctx0" brushRef="#br1" timeOffset="112908.564">5853 959 17623 0 0,'0'-6'151'0'0,"0"5"-37"0"0,0-1-1 0 0,0 0 1 0 0,0 0-1 0 0,0 0 1 0 0,-1 0-1 0 0,1 1 1 0 0,0-1-1 0 0,-1 0 1 0 0,0 0-1 0 0,1 1 1 0 0,-1-1-1 0 0,0 0 1 0 0,0 1-1 0 0,0-1 1 0 0,0 1-1 0 0,0-1-113 0 0,0 1 279 0 0,1 1-258 0 0,0 0 1 0 0,0 0 0 0 0,0 0-1 0 0,0 0 1 0 0,0 0-1 0 0,-1 0 1 0 0,1 0 0 0 0,0 0-1 0 0,0 0 1 0 0,0 0 0 0 0,0 0-1 0 0,0 0 1 0 0,0 0 0 0 0,0 0-1 0 0,0 0 1 0 0,0 0-1 0 0,-1 0 1 0 0,1 0 0 0 0,0 0-1 0 0,0 0 1 0 0,0 0 0 0 0,0 0-1 0 0,0 0 1 0 0,0 0-1 0 0,0 0 1 0 0,0 0 0 0 0,0 0-1 0 0,0 0 1 0 0,0 0 0 0 0,-1 0-1 0 0,1 0 1 0 0,0 1-1 0 0,0-1 1 0 0,0 0 0 0 0,0 0-1 0 0,0 0 1 0 0,0 0 0 0 0,0 0-1 0 0,0 0 1 0 0,0 0-1 0 0,0 0 1 0 0,0 0 0 0 0,0 1-1 0 0,0-1 1 0 0,0 0 0 0 0,0 0-1 0 0,0 0 1 0 0,0 0 0 0 0,0 0-1 0 0,0 0 1 0 0,0 0-1 0 0,0 0 1 0 0,0 0 0 0 0,0 1-1 0 0,0-1 1 0 0,0 0 0 0 0,0 0-1 0 0,0 0 1 0 0,0 0-1 0 0,0 0 1 0 0,0 0 0 0 0,0 0-1 0 0,1 0-21 0 0,-4 20-1552 0 0,6-11-144 0 0</inkml:trace>
  <inkml:trace contextRef="#ctx0" brushRef="#br1" timeOffset="113583.707">6167 1055 8752 0 0,'0'0'398'0'0,"0"0"-3"0"0,-15 7 1192 0 0,-15 36 3598 0 0,-12 17-4780 0 0,37-52-274 0 0,1-1 0 0 0,0 1 1 0 0,0 0-1 0 0,1 0 0 0 0,-1 3-131 0 0,-6 14 397 0 0,7-17-287 0 0,0 1-1 0 0,1-1 0 0 0,0 0 1 0 0,0 1-1 0 0,1-1 0 0 0,0 1 1 0 0,1 0-1 0 0,0-1 0 0 0,0 2-109 0 0,0-9 17 0 0,0 0 0 0 0,0 0 0 0 0,1 0 0 0 0,-1 0 0 0 0,0 0 0 0 0,0 0 0 0 0,1-1 0 0 0,-1 1 0 0 0,0 0 0 0 0,1 0 0 0 0,-1 0 0 0 0,1-1-1 0 0,-1 1 1 0 0,1 0 0 0 0,-1-1 0 0 0,1 1 0 0 0,0 0 0 0 0,-1-1 0 0 0,1 1 0 0 0,0-1 0 0 0,-1 1 0 0 0,1-1 0 0 0,1 1-17 0 0,0-2 30 0 0,1 0 0 0 0,-1 0 0 0 0,1 0 0 0 0,-1 0 0 0 0,1-1 0 0 0,-1 1 0 0 0,0-1 0 0 0,0 0 0 0 0,0 0 0 0 0,0 0 0 0 0,0 0 0 0 0,0 0 0 0 0,0 0 0 0 0,0 0 0 0 0,0-3-30 0 0,5-6 9 0 0,0-2 0 0 0,4-10-9 0 0,4-9-59 0 0,16-32-261 0 0,-17 39 128 0 0,2-4 35 0 0,-9 15 79 0 0,-6 12 70 0 0,-1 1 1 0 0,1-1-1 0 0,0 1 1 0 0,-1-1-1 0 0,1 1 1 0 0,0-1-1 0 0,0 1 1 0 0,0 0-1 0 0,0 0 0 0 0,1-1 8 0 0,4-1-10 0 0,-4 3 22 0 0,0 0-1 0 0,0-1 1 0 0,0 1 0 0 0,1 1 0 0 0,-1-1 0 0 0,0 0 0 0 0,0 0 0 0 0,0 1-1 0 0,0-1 1 0 0,0 1 0 0 0,0 0 0 0 0,0 0 0 0 0,0 0 0 0 0,0 0 0 0 0,0 0-1 0 0,0 0 1 0 0,0 0 0 0 0,0 0 0 0 0,1 2-12 0 0,9 5 89 0 0,-7-5-58 0 0,-1 0 0 0 0,1 0 0 0 0,0 1 0 0 0,-1 0 0 0 0,0 0 0 0 0,0 0 0 0 0,0 0 0 0 0,-1 1 0 0 0,1 0-31 0 0,19 21 84 0 0,-1-5 227 0 0,-14-12-213 0 0,2-1-1 0 0,-1 0 0 0 0,10 6-97 0 0,-16-12 31 0 0,0 1 1 0 0,-1-1-1 0 0,1 1 0 0 0,0 0 1 0 0,-1-1-1 0 0,1 1 1 0 0,-1 0-1 0 0,0 0 0 0 0,1 3-31 0 0,3-1 119 0 0,-5-3-39 0 0,-8 5 183 0 0,5-6-246 0 0,0-1 0 0 0,1 0 0 0 0,-1 1 0 0 0,0-1 0 0 0,0 0 0 0 0,1 0 0 0 0,-1 0 0 0 0,0 0 0 0 0,0 0 0 0 0,1-1 0 0 0,-1 1 0 0 0,0 0 0 0 0,1-1 0 0 0,-1 1 0 0 0,0-1 0 0 0,-1 0-17 0 0,2 0 7 0 0,0-1 1 0 0,-1 1-1 0 0,1 0 1 0 0,0-1 0 0 0,-1 1-1 0 0,1-1 1 0 0,0 1-1 0 0,0-1 1 0 0,0 0-1 0 0,0 1 1 0 0,0-1-1 0 0,1 0 1 0 0,-1 1 0 0 0,0-1-1 0 0,1 0 1 0 0,0 0-1 0 0,-1 0 1 0 0,1 0-8 0 0,-1-2-1 0 0,1 1 0 0 0,-1 0 0 0 0,1-1 0 0 0,0 1 0 0 0,0 0 0 0 0,0-1 0 0 0,1 1 0 0 0,-1-1 0 0 0,1 1 0 0 0,0-1 1 0 0,0 1-6 0 0,1-3-45 0 0,0 0 0 0 0,0 0-1 0 0,1 0 1 0 0,0 0 0 0 0,0 0 0 0 0,1 0 0 0 0,-1 1 0 0 0,1-1 0 0 0,3-1 51 0 0,10-10-144 0 0,-11 12 116 0 0,-1 0 0 0 0,0 0 0 0 0,1 1 0 0 0,3-3 28 0 0,-6 5-8 0 0,1 1-1 0 0,-1-1 1 0 0,0 1-1 0 0,0 0 1 0 0,1 0-1 0 0,-1 0 1 0 0,0 0-1 0 0,1 1 0 0 0,-1-1 1 0 0,1 1-1 0 0,2 0 9 0 0,-3 0 1 0 0,1 1 0 0 0,-1-1 0 0 0,1 1-1 0 0,-1 0 1 0 0,1 0 0 0 0,-1 0 0 0 0,0 0-1 0 0,1 0 1 0 0,-1 1 0 0 0,0-1 0 0 0,0 1-1 0 0,0 0 1 0 0,0 0 0 0 0,0 1-1 0 0,4 3 49 0 0,0 0 0 0 0,-1 0 0 0 0,0 1 0 0 0,5 7-49 0 0,-7-8 24 0 0,-1 0 0 0 0,0 1 0 0 0,0-1 0 0 0,0 1 0 0 0,-1 0 0 0 0,0-1 0 0 0,-1 1 0 0 0,1 0 0 0 0,-1 0 0 0 0,-1 0 0 0 0,1 1 0 0 0,-1-1-24 0 0,3 21 97 0 0,-3-25-79 0 0,0 1 0 0 0,0 0-1 0 0,-1 0 1 0 0,1-1-1 0 0,-1 1 1 0 0,1 0 0 0 0,-2 1-18 0 0,-1 16-232 0 0,3-20-25 0 0,0-1-1 0 0,0 1 0 0 0,0-1 0 0 0,0 1 0 0 0,-1-1 0 0 0,1 1 1 0 0,0-1-1 0 0,0 1 0 0 0,0-1 0 0 0,0 1 0 0 0,0-1 0 0 0,-1 0 1 0 0,1 1-1 0 0,0-1 0 0 0,-1 1 0 0 0,1-1 0 0 0,0 0 1 0 0,-1 1 257 0 0,0 0-1233 0 0,-8 8-5189 0 0</inkml:trace>
  <inkml:trace contextRef="#ctx0" brushRef="#br1" timeOffset="114241.692">6705 1117 12152 0 0,'0'0'273'0'0,"0"0"40"0"0,0 0 22 0 0,0 0-39 0 0,0 0-183 0 0,0 0-35 0 0,14-7 162 0 0,-5 6-150 0 0,0-1 1 0 0,1 1 0 0 0,6 1-91 0 0,-10-1 56 0 0,0 0 1 0 0,0 0 0 0 0,-1 0 0 0 0,1-1-1 0 0,0 0 1 0 0,0-1-57 0 0,20-5 92 0 0,81-16 244 0 0,-105 24-241 0 0,0 0 1 0 0,1-1-1 0 0,-1 1 1 0 0,0 0-1 0 0,0 0 1 0 0,0 0 0 0 0,0 0-1 0 0,0 0 1 0 0,0 1-1 0 0,1-1 1 0 0,-1 0 0 0 0,0 1-96 0 0,-2-1 25 0 0,1 0 1 0 0,-1 1 0 0 0,0-1 0 0 0,1 0-1 0 0,-1 0 1 0 0,0 0 0 0 0,0 1 0 0 0,1-1-1 0 0,-1 0 1 0 0,0 0 0 0 0,0 1 0 0 0,1-1-1 0 0,-1 0 1 0 0,0 0 0 0 0,0 1 0 0 0,0-1-1 0 0,1 0 1 0 0,-1 1 0 0 0,0-1 0 0 0,0 0-1 0 0,0 1 1 0 0,0-1 0 0 0,0 0 0 0 0,0 1-1 0 0,0-1-25 0 0,0 1-4 0 0,0 0-1 0 0,0 0 1 0 0,0 0-1 0 0,-1 0 0 0 0,1 0 1 0 0,0 0-1 0 0,-1 0 1 0 0,1 0-1 0 0,-1-1 0 0 0,1 1 1 0 0,-1 0-1 0 0,1 0 1 0 0,-1 0-1 0 0,0 0 5 0 0,-14 20 378 0 0,9-12-200 0 0,-1-1-1 0 0,0 1 1 0 0,-2 0-178 0 0,-17 20 560 0 0,-10 14-560 0 0,6-8 137 0 0,-12 17 264 0 0,41-51-372 0 0,0 0 0 0 0,0 0-1 0 0,1 0 1 0 0,-1 1-1 0 0,0-1 1 0 0,1 0 0 0 0,-1 1-1 0 0,1-1 1 0 0,-1 0-1 0 0,1 1 1 0 0,0-1 0 0 0,-1 0-1 0 0,1 1 1 0 0,0-1-1 0 0,0 1 1 0 0,0-1 0 0 0,0 1-1 0 0,0-1 1 0 0,0 0-1 0 0,0 1 1 0 0,1-1 0 0 0,-1 1-1 0 0,1-1 1 0 0,-1 0-1 0 0,1 1 1 0 0,-1-1 0 0 0,1 1-29 0 0,1 0 37 0 0,-1 0 1 0 0,1-1 0 0 0,-1 1 0 0 0,1 0-1 0 0,0-1 1 0 0,0 1 0 0 0,0-1-1 0 0,0 0 1 0 0,0 1 0 0 0,0-1 0 0 0,0 0-1 0 0,0 0 1 0 0,0 0 0 0 0,1-1 0 0 0,-1 1-1 0 0,1 0-37 0 0,8 2 0 0 0,0-1 0 0 0,0 0 0 0 0,0-1 0 0 0,0 1 0 0 0,0-2 0 0 0,1 0 0 0 0,8-1 0 0 0,68-5-12 0 0,-73 4-282 0 0,20-2-5510 0 0,-18 0-149 0 0</inkml:trace>
  <inkml:trace contextRef="#ctx0" brushRef="#br1" timeOffset="114618.854">7264 1102 9672 0 0,'0'0'748'0'0,"0"0"-308"0"0,0 0 538 0 0,-8 0 1609 0 0,3 0-2415 0 0,-1 0 1 0 0,1 1 0 0 0,0-1-1 0 0,-1 1 1 0 0,1 0-1 0 0,-1 1 1 0 0,1-1 0 0 0,0 1-1 0 0,0 0 1 0 0,0 1-1 0 0,0-1 1 0 0,0 1 0 0 0,1 0-1 0 0,-1 0 1 0 0,1 0-1 0 0,0 1 1 0 0,0 0 0 0 0,0-1-1 0 0,0 1 1 0 0,-2 4-173 0 0,1-2 69 0 0,-1 1-32 0 0,1 0 0 0 0,-1 0 1 0 0,1 1-1 0 0,1 0 1 0 0,-1 0-1 0 0,1 0 0 0 0,1 0 1 0 0,-1 1-1 0 0,1 0 0 0 0,-1 6-37 0 0,3-8 13 0 0,1 0-1 0 0,-1 1 1 0 0,1-1-1 0 0,1 1 1 0 0,-1-1-1 0 0,2 6-12 0 0,0-6 53 0 0,-2-6 17 0 0,1 0-59 0 0,0-1 1 0 0,0 1 0 0 0,0-1-1 0 0,1 1 1 0 0,-1-1 0 0 0,0 1-1 0 0,0-1 1 0 0,0 0 0 0 0,1 0-1 0 0,-1 0 1 0 0,0 1 0 0 0,0-1-1 0 0,0 0 1 0 0,1-1 0 0 0,-1 1-1 0 0,0 0-11 0 0,19-4 128 0 0,-14 2-123 0 0,-1 0 0 0 0,1-1-1 0 0,-1 0 1 0 0,0 0-1 0 0,1-1 1 0 0,-2 1 0 0 0,1-1-1 0 0,0 0 1 0 0,-1-1 0 0 0,1 1-1 0 0,-1-1 1 0 0,-1 0-1 0 0,3-3-4 0 0,3-3-44 0 0,5-18-132 0 0,-9 24 166 0 0,-4 5-14 0 0,-1 0 102 0 0,0 0 13 0 0,0 0-8 0 0,0 0 3 0 0,13 9 185 0 0,-7 0-138 0 0,-1 1 1 0 0,-1-1-1 0 0,0 1 0 0 0,-1 0 1 0 0,0 1-1 0 0,0 0-133 0 0,1 2 114 0 0,0 0 0 0 0,1 0-1 0 0,2 3-113 0 0,-6-13 11 0 0,0-1 0 0 0,0 0 0 0 0,0 0-1 0 0,0 1 1 0 0,1-1 0 0 0,-1 0 0 0 0,1 0-1 0 0,0 0 1 0 0,-1-1 0 0 0,1 1-1 0 0,0 0 1 0 0,0-1 0 0 0,0 1 0 0 0,0-1-1 0 0,0 1 1 0 0,1-1 0 0 0,-1 0 0 0 0,0 0-1 0 0,2 0-10 0 0,-3-1-77 0 0,1-1 0 0 0,-1 0 0 0 0,1 0 0 0 0,-1 1 0 0 0,0-1 0 0 0,0 0 0 0 0,1 0 0 0 0,-1-1-1 0 0,0 1 1 0 0,0 0 0 0 0,0 0 0 0 0,0-1 77 0 0,1 1-824 0 0,8-9-5946 0 0</inkml:trace>
  <inkml:trace contextRef="#ctx0" brushRef="#br1" timeOffset="114875.014">7443 991 12440 0 0,'0'15'1328'0'0,"2"35"1321"0"0,0-28-1446 0 0,-2 0-1 0 0,-1 8-1202 0 0,1-10 561 0 0,0-1 0 0 0,1 1 0 0 0,1 1-561 0 0,2 38 1100 0 0,-4-54-1044 0 0,0 0-1 0 0,0-1 1 0 0,0 1 0 0 0,-1-1 0 0 0,0 1 0 0 0,0-1 0 0 0,0 1-1 0 0,0-1 1 0 0,-1 1-56 0 0,-2 11 75 0 0,-2 3-7 0 0,6-18-171 0 0,0-1-3 0 0,0 0-173 0 0,-6 0-1878 0 0,-2 0-515 0 0,2-4-3661 0 0</inkml:trace>
  <inkml:trace contextRef="#ctx0" brushRef="#br1" timeOffset="115178.702">7487 1121 9816 0 0,'7'-4'889'0'0,"1"2"-519"0"0,-1 0 0 0 0,1 0-1 0 0,0 1 1 0 0,0 0 0 0 0,0 0 0 0 0,0 1-1 0 0,-1 0 1 0 0,1 1 0 0 0,1 0-370 0 0,-6-1 207 0 0,0 0-1 0 0,-1 1 1 0 0,1 0 0 0 0,0-1-1 0 0,0 1 1 0 0,0 0 0 0 0,-1 1-1 0 0,1-1 1 0 0,-1 0 0 0 0,1 1-1 0 0,-1-1 1 0 0,1 1-1 0 0,-1 0 1 0 0,0 0 0 0 0,0 0-1 0 0,0 0 1 0 0,0 0 0 0 0,0 0-1 0 0,0 1 1 0 0,-1-1 0 0 0,1 1-1 0 0,-1-1 1 0 0,1 1 0 0 0,-1-1-1 0 0,0 1 1 0 0,0 1-207 0 0,1 1 240 0 0,-1 1 0 0 0,0-1-1 0 0,0 1 1 0 0,-1-1 0 0 0,1 1-1 0 0,-1-1 1 0 0,-1 1 0 0 0,1-1 0 0 0,-1 1-1 0 0,1-1 1 0 0,-2 1 0 0 0,1-1 0 0 0,-1 0-1 0 0,1 0 1 0 0,-4 5-240 0 0,3-3 160 0 0,1-1-1 0 0,-1 1 1 0 0,1-1 0 0 0,0 1 0 0 0,1 0-1 0 0,-1-1 1 0 0,1 5-160 0 0,-1 16 15 0 0,1-25-15 0 0,0 0 0 0 0,0 0 0 0 0,1 0 0 0 0,-1 0 0 0 0,0 0 0 0 0,1 0 0 0 0,-1-1 0 0 0,2 3 0 0 0,-2-4 0 0 0,1 1 1 0 0,-1 0-1 0 0,0-1 0 0 0,1 1 1 0 0,-1 0-1 0 0,0-1 1 0 0,0 1-1 0 0,0 0 0 0 0,1 0 1 0 0,-1-1-1 0 0,0 1 1 0 0,0 0-1 0 0,0 0 1 0 0,0-1-1 0 0,0 1 0 0 0,0 0 1 0 0,0 0-1 0 0,0-1 1 0 0,-1 1-1 0 0,1 0 0 0 0,0-1 1 0 0,0 1-1 0 0,-1 0 1 0 0,1 0-1 0 0,0-1 1 0 0,-1 1-1 0 0,0 0 0 0 0,2 0 22 0 0,0 0 0 0 0,-1 0 0 0 0,1 0-1 0 0,0 0 1 0 0,-1 0 0 0 0,1-1 0 0 0,0 1 0 0 0,0 0 0 0 0,0 0 0 0 0,0-1-1 0 0,0 1 1 0 0,0 0 0 0 0,0-1 0 0 0,0 1 0 0 0,0-1-22 0 0,1 0-112 0 0,0 0-1 0 0,1-1 1 0 0,-1 1-1 0 0,1-1 1 0 0,-1 0 0 0 0,0 0-1 0 0,0 0 1 0 0,0 0 0 0 0,1 0-1 0 0,-1 0 1 0 0,0 0 0 0 0,0-1-1 0 0,-1 1 1 0 0,1-1 0 0 0,0 0 112 0 0,4-2-908 0 0,4-2-974 0 0</inkml:trace>
  <inkml:trace contextRef="#ctx0" brushRef="#br1" timeOffset="115738.263">7948 1025 13824 0 0,'0'0'1061'0'0,"-13"9"284"0"0,-8 12 1966 0 0,-9 8-3298 0 0,11-11 248 0 0,17-16-246 0 0,0 1 0 0 0,0-1 0 0 0,1 0 0 0 0,-1 1 0 0 0,1 0 0 0 0,0-1 0 0 0,-1 1 0 0 0,1 0 0 0 0,1 0 0 0 0,-2 1-15 0 0,-3 11 48 0 0,-1-2-45 0 0,1 0 1 0 0,0 0-1 0 0,0 3-3 0 0,5-12 0 0 0,1 0 0 0 0,-1 0 0 0 0,1 0 0 0 0,-1-1 0 0 0,1 1 0 0 0,1 0 0 0 0,-1 0 0 0 0,0-1 0 0 0,1 1 0 0 0,0 0 0 0 0,0 1 0 0 0,1 1 0 0 0,-1 0 0 0 0,1 0 0 0 0,-1 0 0 0 0,2 0 0 0 0,-1 0 0 0 0,0 0 0 0 0,10 18 0 0 0,-7-12 0 0 0,-4 2 0 0 0,0 15 15 0 0,-1-27 60 0 0,-1-2 21 0 0,0 0 6 0 0,0 0 6 0 0,0 0 16 0 0,0 0 4 0 0,0 0 0 0 0,0 0-9 0 0,0 0-39 0 0,0 0-15 0 0,0 0-1 0 0,0 0 0 0 0,0 0 0 0 0,0 0 0 0 0,0 0 0 0 0,4-6 147 0 0,-1 2-138 0 0,0-1 1 0 0,-1 1-1 0 0,1-1 0 0 0,-1 1 1 0 0,0-1-1 0 0,-1 0 0 0 0,1 0 1 0 0,-1 0-74 0 0,12-27 152 0 0,15-23-142 0 0,-24 49-10 0 0,1 0 0 0 0,0 0 0 0 0,0 0 0 0 0,0 0 0 0 0,0 1 0 0 0,1 0 0 0 0,0 0 0 0 0,8-7 0 0 0,-13 11-1 0 0,0 0 0 0 0,1-1 1 0 0,-1 1-1 0 0,0 0 0 0 0,1 0 0 0 0,0 1 0 0 0,-1-1 0 0 0,1 0 0 0 0,-1 0 0 0 0,1 1 0 0 0,0-1 0 0 0,0 1 0 0 0,-1 0 0 0 0,1-1 1 0 0,0 1-1 0 0,0 0 0 0 0,-1 0 0 0 0,1 0 0 0 0,1 0 1 0 0,0 1-19 0 0,-1-1 0 0 0,1 1 1 0 0,0 0-1 0 0,0 0 0 0 0,-1 0 1 0 0,1 0-1 0 0,0 1 0 0 0,-1-1 1 0 0,1 1-1 0 0,-1-1 0 0 0,1 2 19 0 0,4 3-25 0 0,-1 0 0 0 0,1 0-1 0 0,-2 1 1 0 0,1 0 0 0 0,-1 0 0 0 0,0 0-1 0 0,3 7 26 0 0,32 71 16 0 0,-36-75 76 0 0,0-1 0 0 0,-1 1-1 0 0,0 0 1 0 0,-1 1 0 0 0,1 6-92 0 0,-2-11 109 0 0,-1 9 241 0 0,0-15-322 0 0,0 0 0 0 0,-1 1 0 0 0,1-1 0 0 0,-1 0 0 0 0,1 0 0 0 0,0 1 0 0 0,-1-1 1 0 0,1 0-1 0 0,-1 0 0 0 0,1 0 0 0 0,-1 0 0 0 0,1 1 0 0 0,-1-1 0 0 0,1 0 0 0 0,-1 0 1 0 0,1 0-1 0 0,-1 0 0 0 0,1 0 0 0 0,-1 0 0 0 0,1 0 0 0 0,0-1 0 0 0,-1 1-28 0 0,-4-7 139 0 0,4 6-123 0 0,0 0-1 0 0,0-1 0 0 0,0 1 1 0 0,1 0-1 0 0,-1-1 0 0 0,0 1 0 0 0,0-1 1 0 0,1 1-1 0 0,-1-1 0 0 0,1 1 1 0 0,-1-1-1 0 0,1 1 0 0 0,0-1 0 0 0,0 0 1 0 0,-1 1-1 0 0,1-1 0 0 0,0 0 1 0 0,1 1-1 0 0,-1-1 0 0 0,0 1 1 0 0,0-1-1 0 0,1 0 0 0 0,-1 1 0 0 0,1-1 1 0 0,-1 1-1 0 0,1-1 0 0 0,0-1-15 0 0,10-28-89 0 0,-9 25 28 0 0,0 0 0 0 0,0 0 0 0 0,0 0 0 0 0,1 0 0 0 0,-1 1 0 0 0,1-1 0 0 0,4-4 61 0 0,-3 4-111 0 0,0 0 0 0 0,-1 0 0 0 0,1 0 0 0 0,-1-2 111 0 0,0 2-110 0 0,-1 1 0 0 0,1-1-1 0 0,0 1 1 0 0,1 0-1 0 0,3-4 111 0 0,-7 8-8 0 0,33-32-637 0 0,-30 31 619 0 0,-1 1 0 0 0,0-1 0 0 0,1 0 0 0 0,-1 1 0 0 0,1-1 0 0 0,-1 1 0 0 0,1 0 0 0 0,0 0 0 0 0,0 0 0 0 0,-1 0 1 0 0,1 0-1 0 0,0 0 0 0 0,3 0 26 0 0,-4 2 29 0 0,1-1 1 0 0,-1 1-1 0 0,1-1 1 0 0,-1 1-1 0 0,1 0 1 0 0,-1-1-1 0 0,0 1 0 0 0,1 1 1 0 0,-1-1-1 0 0,0 0 1 0 0,0 0-1 0 0,0 1 1 0 0,0-1-1 0 0,2 2-29 0 0,25 28 94 0 0,-22-23-98 0 0,0 1-11 0 0,-2 0-1 0 0,1 0 1 0 0,-1 0-1 0 0,0 1 1 0 0,-1 0-1 0 0,0 0 1 0 0,-1 0-1 0 0,0 0 1 0 0,0 2 15 0 0,3 7 115 0 0,-3-7-99 0 0,-1 0 0 0 0,0 0 0 0 0,-1 1 0 0 0,0 2-16 0 0,-1 7 0 0 0</inkml:trace>
  <inkml:trace contextRef="#ctx0" brushRef="#br1" timeOffset="118334.365">6301 5552 3680 0 0,'2'-2'-194'0'0,"14"-22"2298"0"0,-15 23-1684 0 0,-1-1-1 0 0,1 1 1 0 0,0-1-1 0 0,-1 1 1 0 0,1-1 0 0 0,-1 0-1 0 0,0 1 1 0 0,0-1-1 0 0,1 0 1 0 0,-1 1 0 0 0,0-1-1 0 0,0 0 1 0 0,-1 1-1 0 0,1-1 1 0 0,0 0 0 0 0,-1 0-420 0 0,1 1 172 0 0,0-1 0 0 0,-1 1 0 0 0,1 0 0 0 0,-1-1 0 0 0,1 1 0 0 0,-1 0 0 0 0,0-1 0 0 0,1 1 0 0 0,-1 0 0 0 0,0 0 1 0 0,0 0-1 0 0,0 0 0 0 0,0 0 0 0 0,0 0 0 0 0,0 0 0 0 0,0 0 0 0 0,-1 0 0 0 0,1 0 0 0 0,0 0 0 0 0,0 1 0 0 0,-1-1 1 0 0,1 0-1 0 0,0 1 0 0 0,-1-1 0 0 0,1 1 0 0 0,-1 0 0 0 0,1-1 0 0 0,0 1 0 0 0,-1 0 0 0 0,1 0 0 0 0,-1 0 0 0 0,1 0 0 0 0,-1 0 1 0 0,0 1-173 0 0,-7 0 342 0 0,1 1 1 0 0,0 0-1 0 0,0 1 1 0 0,1 0-1 0 0,-8 3-342 0 0,0 1 124 0 0,8-3-92 0 0,-1 0 0 0 0,1 0 0 0 0,0 1 0 0 0,0 1-1 0 0,1-1 1 0 0,0 1 0 0 0,-5 5-32 0 0,-8 7 9 0 0,11-9 22 0 0,0 0 0 0 0,0 1-1 0 0,0 0 1 0 0,1 1 0 0 0,1 0-1 0 0,0 0 1 0 0,0 0 0 0 0,1 1-1 0 0,1-1 1 0 0,0 1 0 0 0,0 1-1 0 0,1-1 1 0 0,-1 12-31 0 0,4-20 15 0 0,0 0-1 0 0,0 0 0 0 0,0 0 1 0 0,0 0-1 0 0,0 0 1 0 0,1 0-1 0 0,0 0 1 0 0,0-1-1 0 0,0 1 1 0 0,0 0-15 0 0,0-2 8 0 0,0 0 0 0 0,0 0 1 0 0,-1-1-1 0 0,1 1 0 0 0,1 0 1 0 0,-1 0-1 0 0,0-1 0 0 0,0 1 1 0 0,1-1-1 0 0,-1 1 0 0 0,1-1 0 0 0,-1 1 1 0 0,1-1-1 0 0,-1 0 0 0 0,1 0 1 0 0,0 0-1 0 0,0 0 0 0 0,0 0 1 0 0,0 0-9 0 0,0 0 14 0 0,0-1 0 0 0,0 0 0 0 0,0 0 0 0 0,0 0 0 0 0,0 1 0 0 0,0-2 0 0 0,0 1 0 0 0,0 0-1 0 0,0 0 1 0 0,0-1 0 0 0,0 1 0 0 0,0-1 0 0 0,-1 1 0 0 0,1-1 0 0 0,0 0 0 0 0,0 0 0 0 0,1 0-14 0 0,28-21 235 0 0,-25 17-185 0 0,9-8 39 0 0,-1 0 1 0 0,0-1-1 0 0,-1-1 0 0 0,0 0 0 0 0,-1-1 0 0 0,-1 0 0 0 0,3-7-89 0 0,-6 10-125 0 0,0 0-1 0 0,-1-1 0 0 0,5-12 126 0 0,-4 2-242 0 0,0 4 57 0 0,-1 0-1 0 0,-1 0 0 0 0,1-13 186 0 0,-3 3-93 0 0,-1 0 0 0 0,-2-27 93 0 0,-1 54-15 0 0,0-4-17 0 0,-10-4 40 0 0,8 10 72 0 0,2 1 41 0 0,0 0 9 0 0,0 0 4 0 0,1 3-102 0 0,-1 0-1 0 0,0 0 1 0 0,0-1-1 0 0,0 1 0 0 0,0 0 1 0 0,-1-1-1 0 0,1 1 1 0 0,-2 2-32 0 0,0 14 35 0 0,1 32 118 0 0,1-41-85 0 0,0 0 0 0 0,0 0-1 0 0,1 0 1 0 0,2 9-68 0 0,2 11 143 0 0,-2-3-39 0 0,2 33 82 0 0,-5-44-148 0 0,2 1 0 0 0,3 16-38 0 0,-2-15 50 0 0,-1-11-75 0 0,-1 1 1 0 0,1 0-1 0 0,-1 6 25 0 0,2-8-1844 0 0,-2-5 708 0 0</inkml:trace>
  <inkml:trace contextRef="#ctx0" brushRef="#br1" timeOffset="118599.593">6530 5570 10592 0 0,'0'0'818'0'0,"0"0"-228"0"0,0 0 1018 0 0,4 8 2722 0 0,19 53-58 0 0,-22-61-4248 0 0,-1 1-1 0 0,0-1 1 0 0,1 1-1 0 0,-1 0 1 0 0,0-1 0 0 0,1 1-1 0 0,-1 0 1 0 0,0-1 0 0 0,0 1-1 0 0,1 0 1 0 0,-1 0-1 0 0,0-1 1 0 0,0 1 0 0 0,0 0-1 0 0,0-1 1 0 0,0 1 0 0 0,0 0-1 0 0,0 0 1 0 0,-1-1-1 0 0,1 1 1 0 0,0 0 0 0 0,0-1-1 0 0,0 1 1 0 0,-1 0-1 0 0,1-1 1 0 0,0 1 0 0 0,-1 0-1 0 0,1 0-23 0 0,0-1 15 0 0,0 0 0 0 0,-1 1 0 0 0,1-1 0 0 0,0 0 0 0 0,0 1 0 0 0,0-1 0 0 0,0 1 0 0 0,0-1 0 0 0,0 0 0 0 0,0 1 0 0 0,0-1 0 0 0,0 1 0 0 0,0-1 0 0 0,1 0 0 0 0,-1 1 0 0 0,0-1 0 0 0,0 0 0 0 0,0 1 0 0 0,0-1 0 0 0,0 1 0 0 0,1-1-15 0 0,-1 1 11 0 0,0-1 0 0 0,1 1 0 0 0,-1 0 0 0 0,0-1 1 0 0,0 1-1 0 0,1 0 0 0 0,-1-1 0 0 0,0 1 0 0 0,0 0 0 0 0,0-1 0 0 0,0 1 1 0 0,0 0-1 0 0,0-1 0 0 0,0 1 0 0 0,0 0 0 0 0,0 0 0 0 0,-1-1-11 0 0,-11 51-2054 0 0,11-49 28 0 0</inkml:trace>
  <inkml:trace contextRef="#ctx0" brushRef="#br1" timeOffset="118864.561">6719 5444 6912 0 0,'-1'-1'79'0'0,"-1"0"0"0"0,1-1-1 0 0,0 1 1 0 0,0 0 0 0 0,0-1 0 0 0,0 1 0 0 0,1-1 0 0 0,-1 1 0 0 0,0-1-1 0 0,0 0 1 0 0,1 0-79 0 0,-10-16 5477 0 0,-4 5 1298 0 0,12 12-6700 0 0,1 0-1 0 0,0 1 1 0 0,-1-1-1 0 0,1 1 0 0 0,-1 0 1 0 0,1-1-1 0 0,-1 1 1 0 0,1 0-1 0 0,0 0 1 0 0,-1 0-1 0 0,-1 0-74 0 0,-10 20-1959 0 0,9-13 291 0 0</inkml:trace>
  <inkml:trace contextRef="#ctx0" brushRef="#br1" timeOffset="119087.447">6958 5453 16815 0 0,'0'0'382'0'0,"0"0"54"0"0,-14 7 578 0 0,-7 5-636 0 0,1 1 0 0 0,-4 4-378 0 0,16-12 182 0 0,5-3-114 0 0,-13 9 103 0 0,1 1 1 0 0,0 0-1 0 0,-10 11-171 0 0,23-21 4 0 0,1 0 0 0 0,-1-1 1 0 0,1 1-1 0 0,0 0 0 0 0,0 0 0 0 0,-1 0 0 0 0,1 0 0 0 0,1 0 0 0 0,-1 0 0 0 0,0 0 0 0 0,0 1 0 0 0,1-1 0 0 0,-1 0 0 0 0,1 0 0 0 0,0 0 0 0 0,0 1 0 0 0,0-1 0 0 0,0 0 0 0 0,0 1 0 0 0,0-1 0 0 0,1 0 0 0 0,-1 0 0 0 0,1 0 1 0 0,-1 1-1 0 0,1-1 0 0 0,0 0 0 0 0,0 0 0 0 0,0 0 0 0 0,0 0-4 0 0,0 0 4 0 0,3 4-19 0 0,0 0 0 0 0,1 0 0 0 0,0 0 0 0 0,0 0 0 0 0,0-1 0 0 0,3 2 15 0 0,0 0 4 0 0,0 1-1 0 0,0-1 0 0 0,0 1 0 0 0,-1 0 0 0 0,2 3-3 0 0,-8-9 27 0 0,0-1-1 0 0,0 1 1 0 0,-1-1 0 0 0,1 1-1 0 0,0-1 1 0 0,-1 1-1 0 0,1 0 1 0 0,-1-1-1 0 0,1 1 1 0 0,-1 0-1 0 0,0-1 1 0 0,0 1 0 0 0,0 0-1 0 0,0 0 1 0 0,0-1-1 0 0,0 1 1 0 0,0 0-1 0 0,-1-1 1 0 0,1 1-1 0 0,-1 0 1 0 0,1-1 0 0 0,-1 1-1 0 0,0-1 1 0 0,1 1-1 0 0,-1 0 1 0 0,0-1-1 0 0,0 0 1 0 0,0 1-1 0 0,0-1 1 0 0,0 0 0 0 0,0 1-1 0 0,-1-1 1 0 0,1 0-1 0 0,0 0 1 0 0,-2 1-27 0 0,-3 2 25 0 0,0 1 1 0 0,0-1-1 0 0,-1-1 1 0 0,1 1-1 0 0,-1-1 1 0 0,0 0-1 0 0,0-1 1 0 0,-1 1-26 0 0,-4-2 271 0 0,11-1-686 0 0,0 0 0 0 0,-1 0 0 0 0,1 0 0 0 0,0-1 1 0 0,-1 1-1 0 0,1 0 0 0 0,0-1 0 0 0,0 0 0 0 0,0 1 0 0 0,-1-1 0 0 0,1 1 0 0 0,0-1 0 0 0,0 0 0 0 0,0 0 0 0 0,0 0 0 0 0,0 0 415 0 0,-1-1-2157 0 0</inkml:trace>
  <inkml:trace contextRef="#ctx0" brushRef="#br1" timeOffset="119293.307">7045 5384 16847 0 0,'8'3'466'0'0,"1"0"0"0"0,-1 0-1 0 0,0 1 1 0 0,0 0 0 0 0,5 3-466 0 0,-10-5 92 0 0,0 0 0 0 0,0 0 0 0 0,-1 0 1 0 0,1 0-1 0 0,-1 1 0 0 0,0-1 0 0 0,1 1 1 0 0,-1-1-1 0 0,0 1 0 0 0,0 0 0 0 0,-1 0 0 0 0,1 0 1 0 0,-1 0-1 0 0,1 0 0 0 0,-1 0 0 0 0,0 1-92 0 0,8 17 486 0 0,1 3-1 0 0,-7-9-271 0 0,1-1-89 0 0,-1 0 1 0 0,-1 1-1 0 0,0-1 1 0 0,-1 1-1 0 0,-1 0 1 0 0,-1 3-126 0 0,3 4 11 0 0,-1-20-6 0 0,-1 0 0 0 0,0 0-1 0 0,1 1 1 0 0,-1-1 0 0 0,0 0 0 0 0,0 1 0 0 0,0-1-1 0 0,-1 0 1 0 0,1 1 0 0 0,0-1 0 0 0,-1 2-5 0 0,-2 3-33 0 0,1-3-134 0 0,0 1 1 0 0,0-1-1 0 0,1 1 1 0 0,-1 0-1 0 0,1 0 167 0 0,1-3-232 0 0,-1-1-1 0 0,1 0 0 0 0,-1 1 1 0 0,1-1-1 0 0,-1 0 0 0 0,0 1 1 0 0,0-1-1 0 0,0 0 0 0 0,0 0 1 0 0,0 0-1 0 0,0 0 0 0 0,0 0 1 0 0,0 0-1 0 0,0 0 233 0 0,-7 6-6834 0 0</inkml:trace>
  <inkml:trace contextRef="#ctx0" brushRef="#br1" timeOffset="119954.472">7388 5546 10592 0 0,'0'0'818'0'0,"3"0"-532"0"0,44 0 2651 0 0,-30 8-637 0 0,-15-7-1722 0 0,-2-1-8 0 0,0 0-30 0 0,0 14 968 0 0,0-12-1450 0 0,-1-1 0 0 0,1 1 0 0 0,0-1 0 0 0,-1 0 0 0 0,1 1 1 0 0,-1-1-1 0 0,1 0 0 0 0,-1 1 0 0 0,0-1 0 0 0,0 0 0 0 0,1 0 1 0 0,-1 0-1 0 0,0 0 0 0 0,0 1 0 0 0,0-1 0 0 0,0 0 0 0 0,0-1 0 0 0,-1 2-58 0 0,-27 17 797 0 0,8-4-555 0 0,12-8-230 0 0,1 0 1 0 0,-1-1-1 0 0,-1 0 0 0 0,-1 1-12 0 0,9-6-1 0 0,1 0-1 0 0,-1 0 0 0 0,1 0 1 0 0,-1 1-1 0 0,1-1 0 0 0,-1 0 1 0 0,1 1-1 0 0,0 0 0 0 0,0-1 1 0 0,0 1 1 0 0,-9 10 0 0 0,7-9 3 0 0,0 0-1 0 0,1 0 1 0 0,-1 0 0 0 0,1 0-1 0 0,0 0 1 0 0,0 1-1 0 0,0-1 1 0 0,0 1 0 0 0,-1 2-3 0 0,-3 8 126 0 0,6-14-129 0 0,-1 1 0 0 0,1 0 1 0 0,0 0-1 0 0,-1 0 0 0 0,1 0 0 0 0,0 0 1 0 0,0-1-1 0 0,-1 1 0 0 0,1 0 0 0 0,0 0 1 0 0,0 0-1 0 0,0 0 0 0 0,0 0 1 0 0,0 0-1 0 0,0 0 0 0 0,0 0 0 0 0,1-1 1 0 0,-1 1-1 0 0,0 0 0 0 0,0 0 1 0 0,1 0-1 0 0,-1 0 0 0 0,1 0 0 0 0,-1-1 1 0 0,0 1-1 0 0,1 0 0 0 0,0 0 0 0 0,-1-1 3 0 0,1 1-3 0 0,0 0-1 0 0,1 0 0 0 0,-1 0 0 0 0,0 0 0 0 0,0 0 0 0 0,1 0 1 0 0,-1-1-1 0 0,1 1 0 0 0,-1-1 0 0 0,0 1 0 0 0,1-1 0 0 0,-1 0 1 0 0,1 1-1 0 0,-1-1 0 0 0,1 0 0 0 0,-1 0 0 0 0,2 0 4 0 0,2 0 14 0 0,0-1 0 0 0,1 1 0 0 0,-1-1 0 0 0,0 0 0 0 0,0-1 0 0 0,0 1 0 0 0,0-1 0 0 0,-1 0 0 0 0,1 0 0 0 0,0-1-1 0 0,-1 1 1 0 0,1-1 0 0 0,-1 0 0 0 0,0 0 0 0 0,0 0 0 0 0,0-1 0 0 0,-1 0 0 0 0,4-3-14 0 0,5-8-54 0 0,-1-1 0 0 0,0 0 1 0 0,-1 0-1 0 0,3-9 54 0 0,-9 18-68 0 0,17-30-52 0 0,-16 29 125 0 0,-4 7-19 0 0,0 1 1 0 0,-1-1-1 0 0,1 0 0 0 0,-1 0 1 0 0,1 0-1 0 0,-1 0 1 0 0,1 1-1 0 0,-1-1 0 0 0,1 0 1 0 0,-1 0-1 0 0,0 0 1 0 0,1-1 13 0 0,-1 2-14 0 0,0-1 1 0 0,0 1-1 0 0,1 0 1 0 0,-1 0-1 0 0,0 0 1 0 0,1-1 0 0 0,-1 1-1 0 0,0 0 1 0 0,0 0-1 0 0,1 0 1 0 0,-1 0-1 0 0,0-1 1 0 0,1 1 0 0 0,-1 0-1 0 0,0 0 1 0 0,1 0-1 0 0,-1 0 1 0 0,0 0-1 0 0,1 0 1 0 0,-1 0-1 0 0,0 0 1 0 0,1 0 0 0 0,-1 0-1 0 0,0 0 1 0 0,1 0 13 0 0,2 11 158 0 0,0 0 1 0 0,-1 0 0 0 0,1 11-159 0 0,-2-15-14 0 0,2 11 15 0 0,-2-8 68 0 0,0 0 0 0 0,1-1 0 0 0,2 6-69 0 0,-1 6 64 0 0,1-14-64 0 0,1-2 16 0 0,-4-4-8 0 0,0-1-1 0 0,0 0 1 0 0,0 1-1 0 0,-1-1 0 0 0,1 1 1 0 0,0-1-1 0 0,0 0 1 0 0,0 0-1 0 0,0 1 0 0 0,0-1 1 0 0,0 0-1 0 0,0 0 1 0 0,0 0-1 0 0,0 0 0 0 0,0 0 1 0 0,0 0-1 0 0,0-1 1 0 0,0 1-1 0 0,-1 0 0 0 0,1 0 1 0 0,0-1-1 0 0,0 1 1 0 0,0 0-1 0 0,0-1 0 0 0,0 1 1 0 0,0-1-1 0 0,-1 1 1 0 0,1-1-1 0 0,0 1 1 0 0,0-1-8 0 0,0 0 13 0 0,1 0 1 0 0,-1-1 0 0 0,1 1-1 0 0,-1 0 1 0 0,0-1 0 0 0,0 1-1 0 0,1-1 1 0 0,-1 1 0 0 0,0-1-1 0 0,0 1 1 0 0,0-1 0 0 0,-1 0-1 0 0,1-1-13 0 0,0 1 10 0 0,0-1 1 0 0,0 1-1 0 0,0 0 0 0 0,0-1 0 0 0,1 1 0 0 0,-1 0 0 0 0,1 0 1 0 0,-1 0-1 0 0,1 0 0 0 0,0 0 0 0 0,0 0 0 0 0,-1 0 0 0 0,3-1-10 0 0,-1 1 0 0 0,0-1-1 0 0,-1 1 0 0 0,1-1 1 0 0,-1 0-1 0 0,0 0 0 0 0,2-3 1 0 0,0 0-53 0 0,1-1 0 0 0,0 1-1 0 0,0 0 1 0 0,0 1 0 0 0,1-1-1 0 0,0 1 1 0 0,0 0 0 0 0,0 0-1 0 0,3-1 54 0 0,-8 6-14 0 0,0-1 1 0 0,0 1-1 0 0,1-1 0 0 0,-1 1 0 0 0,0 0 0 0 0,0-1 0 0 0,0 1 0 0 0,0 0 1 0 0,0 0-1 0 0,1 0 0 0 0,-1 0 0 0 0,0 0 0 0 0,0 0 0 0 0,0 1 0 0 0,0-1 1 0 0,0 0-1 0 0,0 0 0 0 0,1 1 0 0 0,-1-1 0 0 0,0 1 0 0 0,0-1 0 0 0,0 1 0 0 0,0-1 1 0 0,0 1-1 0 0,0 0 0 0 0,-1-1 0 0 0,1 1 0 0 0,0 0 0 0 0,0 0 0 0 0,0 0 1 0 0,-1 0-1 0 0,2 0 14 0 0,3 6 46 0 0,0-1 0 0 0,-1 1 1 0 0,1 0-1 0 0,0 2-46 0 0,-3-6 5 0 0,4 12 48 0 0,-5-13-27 0 0,0 0-1 0 0,0 0 1 0 0,-1 0-1 0 0,1 0 1 0 0,1 0-1 0 0,-1 0 1 0 0,0 0-1 0 0,1 0-25 0 0,2 5 179 0 0,0-1-1 0 0,0 1 0 0 0,-1 1 0 0 0,0-1 0 0 0,0 0 1 0 0,0 4-179 0 0,4 10 870 0 0,-7-20-779 0 0,0-1-16 0 0,0 0 10 0 0,0 0-10 0 0,1-1 11 0 0,0 0-87 0 0,-1 0 1 0 0,1-1-1 0 0,0 1 0 0 0,0 0 0 0 0,0 0 0 0 0,0 0 0 0 0,0 0 0 0 0,0 0 0 0 0,0 0 1 0 0,1 0-1 0 0,-1 0 0 0 0,0 1 0 0 0,0-1 0 0 0,1 0 0 0 0,-1 1 0 0 0,1-1 1 0 0,5-3-160 0 0,3-3-450 0 0,0 1 1 0 0,1 0 0 0 0,0 1-1 0 0,1-1 610 0 0,15-4-7003 0 0,-14 5 471 0 0</inkml:trace>
  <inkml:trace contextRef="#ctx0" brushRef="#br1" timeOffset="120337.899">8234 5529 6912 0 0,'10'-10'-845'0'0,"-10"10"1150"0"0,0-1 1 0 0,1 0-1 0 0,-1 1 1 0 0,0-1-1 0 0,0 0 1 0 0,0 1-1 0 0,1-1 1 0 0,-1 0-1 0 0,0 0 1 0 0,0 1-1 0 0,0-1 1 0 0,0 0-1 0 0,0 1 1 0 0,0-1-1 0 0,-1 0 1 0 0,1 0-1 0 0,0 1 1 0 0,0-1-1 0 0,0 0 0 0 0,-1 1 1 0 0,1-1-306 0 0,0 0 364 0 0,-1 1 0 0 0,1-1 0 0 0,-1 0 0 0 0,1 1 0 0 0,-1-1-1 0 0,1 1 1 0 0,-1-1 0 0 0,1 1 0 0 0,-1-1 0 0 0,1 1 0 0 0,-1 0 0 0 0,0-1 0 0 0,1 1 0 0 0,-1 0 0 0 0,0-1 0 0 0,1 1 0 0 0,-1 0-1 0 0,0 0 1 0 0,1 0 0 0 0,-1 0 0 0 0,-1-1-364 0 0,-12 4 1337 0 0,4 1-1116 0 0,0 1 1 0 0,1 0-1 0 0,-1 1 1 0 0,1 0-1 0 0,1 0 1 0 0,-9 7-222 0 0,-30 34 410 0 0,41-41-376 0 0,0 1-1 0 0,1 0 0 0 0,0 0 0 0 0,1 0 0 0 0,-1 1 0 0 0,-1 5-33 0 0,-3 7 0 0 0,4-9 0 0 0,1 0 0 0 0,-4 12 0 0 0,7-19 0 0 0,0 1 0 0 0,1-1 0 0 0,-1 1 0 0 0,1 0 0 0 0,0-1 0 0 0,0 1 0 0 0,0-1 0 0 0,1 1 0 0 0,0 3 0 0 0,3 0 11 0 0,-2-7-7 0 0,-1 0 1 0 0,0 0-1 0 0,1 0 1 0 0,-1 0-1 0 0,1 0 1 0 0,-1 0-1 0 0,1-1 1 0 0,-1 1-1 0 0,1-1 0 0 0,-1 1 1 0 0,1-1-1 0 0,0 1-4 0 0,18 2-2 0 0,-14-5-10 0 0,-1 0-11 0 0,3 0-162 0 0,0-1 1 0 0,0 0-1 0 0,-1 0 0 0 0,1-1 1 0 0,-1 0-1 0 0,1 0 0 0 0,-1 0 1 0 0,-1-1-1 0 0,1 0 0 0 0,-1-1 0 0 0,0 1 1 0 0,4-6 184 0 0,6-8-689 0 0,-1-1 0 0 0,-1 0 0 0 0,6-13 689 0 0,-11 17 107 0 0,-5 10-271 0 0,-1-1-1 0 0,-1 1 1 0 0,1-1 0 0 0,-1-2 164 0 0,-1 6-115 0 0,0-1-1 0 0,0 0 1 0 0,1 0 0 0 0,-1 0 0 0 0,1 1 0 0 0,0-1 0 0 0,0 1 0 0 0,0-1 0 0 0,0 1-1 0 0,0 0 1 0 0,1 0 0 0 0,0 0 0 0 0,-1 0 0 0 0,2 0 115 0 0,-4 3 340 0 0,0 0 49 0 0,0 0 166 0 0,-1 1 75 0 0,-2 1-485 0 0,1 0 0 0 0,0 1 0 0 0,0-1 0 0 0,0 1 0 0 0,0 0 0 0 0,0 0 0 0 0,1-1 0 0 0,-1 1 0 0 0,1 0-1 0 0,0 1 1 0 0,-1-1 0 0 0,2 0 0 0 0,-1 0 0 0 0,0 1-145 0 0,-7 18 435 0 0,3-9-90 0 0,1 0-1 0 0,1 1 1 0 0,-2 6-345 0 0,2-3 238 0 0,0-4-13 0 0,1 1-1 0 0,0 0 0 0 0,2 0 1 0 0,-1 0-1 0 0,2 0 1 0 0,0 1-1 0 0,2 11-224 0 0,-2-22 10 0 0,0 1 0 0 0,1-1 1 0 0,-1 0-1 0 0,1 0 0 0 0,-1 0 0 0 0,1 0 0 0 0,0 0 0 0 0,1 0 1 0 0,-1-1-1 0 0,1 1 0 0 0,0-1 0 0 0,0 0 0 0 0,0 1 1 0 0,0-1-1 0 0,0-1 0 0 0,1 1 0 0 0,-1 0 0 0 0,1-1 1 0 0,0 0-1 0 0,-1 0 0 0 0,1 0 0 0 0,0 0 0 0 0,0 0 1 0 0,1-1-1 0 0,-1 0 0 0 0,0 0 0 0 0,0 0 0 0 0,4 0-10 0 0,12-1 0 0 0,-3 0 0 0 0</inkml:trace>
  <inkml:trace contextRef="#ctx0" brushRef="#br1" timeOffset="122006.875">60 207 10136 0 0,'-17'3'464'0'0,"12"-4"-10"0"0,5 1-446 0 0,-1-1 0 0 0,1 1-1 0 0,0 0 1 0 0,0-1-1 0 0,-1 1 1 0 0,1 0 0 0 0,-1-1-1 0 0,1 1 1 0 0,0 0-1 0 0,-1 0 1 0 0,1-1 0 0 0,-1 1-1 0 0,1 0 1 0 0,-1 0 0 0 0,1 0-1 0 0,-1 0 1 0 0,1-1-1 0 0,0 1 1 0 0,-1 0 0 0 0,1 0-1 0 0,-1 0 1 0 0,1 0-1 0 0,-1 0 1 0 0,1 0 0 0 0,-1 0-1 0 0,0 1-7 0 0,-1-1 52 0 0,0 0 229 0 0,0 0 0 0 0,0 0 1 0 0,0 0-1 0 0,0 1 0 0 0,0-1 1 0 0,1 0-1 0 0,-1 1 0 0 0,0 0 1 0 0,0-1-1 0 0,0 1-281 0 0,1 0 991 0 0,0 1-813 0 0,1 0 0 0 0,-1 0 1 0 0,1 0-1 0 0,0 0 0 0 0,0 0 1 0 0,0 0-1 0 0,0 0 0 0 0,0 0 1 0 0,1 0-1 0 0,-1 0 0 0 0,0 0 1 0 0,1 0-1 0 0,0 0-178 0 0,0 0 106 0 0,0 0 0 0 0,1 1 0 0 0,-1-1 0 0 0,1 0 1 0 0,-1 0-1 0 0,1 0 0 0 0,0-1 0 0 0,0 1 0 0 0,0 0 0 0 0,0-1 0 0 0,0 1 0 0 0,0-1 0 0 0,1 1 0 0 0,-1-1 0 0 0,0 0 0 0 0,2 0-106 0 0,2 1 43 0 0,-1 0 0 0 0,1-1 0 0 0,0 0 0 0 0,-1 0 0 0 0,1 0 0 0 0,0-1-1 0 0,1 0-42 0 0,-4 0 0 0 0,0 0 0 0 0,0-1 0 0 0,0 1 0 0 0,1-1 0 0 0,-1 0 0 0 0,0 0 0 0 0,0 0 0 0 0,0 0 0 0 0,-1 0 0 0 0,1-1 0 0 0,0 0 0 0 0,1 0 0 0 0,29-26 0 0 0,-25 22 0 0 0,-2 0 0 0 0,-1-1 0 0 0,1 1 0 0 0,-1-1 0 0 0,-1 0 0 0 0,1 0 0 0 0,-1 0 0 0 0,0-1 0 0 0,24-57 0 0 0,-18 42 0 0 0,-9 21 0 0 0,-1 0 0 0 0,1 0 0 0 0,-1 0 0 0 0,1 0 0 0 0,-1 0 0 0 0,0 0 0 0 0,0 0 0 0 0,0 0 0 0 0,0-1 0 0 0,0 1 0 0 0,-1 0 0 0 0,1 0 0 0 0,0 0 0 0 0,-1 0 0 0 0,0 1 0 0 0,1-1 0 0 0,-1 0 0 0 0,0 0 0 0 0,0 0 0 0 0,0 0 0 0 0,0 1 0 0 0,0-1 0 0 0,0 0 0 0 0,-1 1 0 0 0,1-1 0 0 0,-2 0 0 0 0,2 1 0 0 0,0 0 0 0 0,0 0 0 0 0,-1-1 0 0 0,1 2 0 0 0,-1-1 0 0 0,1 0 0 0 0,-1 0 0 0 0,1 0 0 0 0,-1 1 0 0 0,1-1 0 0 0,-1 1 0 0 0,0-1 0 0 0,1 1 0 0 0,-1 0 0 0 0,0-1 0 0 0,1 1 0 0 0,-1 0 0 0 0,0 0 0 0 0,1 0 0 0 0,-1 0 0 0 0,0 1 0 0 0,0-1 0 0 0,1 0 0 0 0,-1 1 0 0 0,1-1 0 0 0,-1 1 0 0 0,0 0 0 0 0,1-1 0 0 0,-1 1 0 0 0,1 0 0 0 0,-1 0 0 0 0,1 0 0 0 0,-7 5 0 0 0,1 1 0 0 0,0-1 0 0 0,1 1 0 0 0,-1 0 0 0 0,2 1 0 0 0,-1 0 0 0 0,1 0 0 0 0,0 0 0 0 0,-4 9 0 0 0,0 3 0 0 0,1 2 0 0 0,1-1 0 0 0,-4 15 0 0 0,9-24 131 0 0,0-1 0 0 0,1 1 0 0 0,0-1 0 0 0,1 1 0 0 0,0 0 0 0 0,1-1 0 0 0,0 1 0 0 0,1 0 0 0 0,0-1-1 0 0,0 0 1 0 0,2 3-131 0 0,-1-7 122 0 0,0-1 0 0 0,0 1-1 0 0,0-1 1 0 0,1 0-1 0 0,1 2-121 0 0,2 3 0 0 0,-6-10 0 0 0,0 0 0 0 0,0 1 0 0 0,0-1 0 0 0,0 0 0 0 0,1 0 0 0 0,-1 0 0 0 0,0 0 0 0 0,1 0 0 0 0,-1 0 0 0 0,1 0 0 0 0,-1 0 0 0 0,1-1 0 0 0,0 1 0 0 0,-1-1 0 0 0,1 1 0 0 0,-1-1 0 0 0,1 1 0 0 0,0-1 0 0 0,0 0 0 0 0,-1 0 0 0 0,1 0 0 0 0,0 0 0 0 0,-1 0 0 0 0,1 0 0 0 0,0-1 0 0 0,-1 1 0 0 0,2 0 0 0 0,3-2 0 0 0,0 1 0 0 0,0-1 0 0 0,0 0 0 0 0,0-1 0 0 0,0 1 0 0 0,4-4 0 0 0,7-4 468 0 0,-2-1-1 0 0,0-1 1 0 0,0 0 0 0 0,10-12-468 0 0,50-58-228 0 0,-61 65-243 0 0,4-6-174 0 0,-9 12 488 0 0,1 0 0 0 0,0 1 0 0 0,0 0 157 0 0,6-6 0 0 0,-16 16 0 0 0,1 0 0 0 0,-1-1 0 0 0,0 1 0 0 0,0 0 0 0 0,0-1 0 0 0,1 1 0 0 0,-1 0 0 0 0,0-1 0 0 0,0 1 0 0 0,1 0 0 0 0,-1 0 0 0 0,0-1 0 0 0,1 1 0 0 0,-1 0 0 0 0,0 0 0 0 0,1 0 0 0 0,-1-1 0 0 0,0 1 0 0 0,1 0 0 0 0,-1 0 0 0 0,1 0 0 0 0,-1 0 0 0 0,0 0 0 0 0,1 0 0 0 0,-1 0 0 0 0,0 0 0 0 0,1 0 0 0 0,-1 0 0 0 0,1 0 0 0 0,-1 0 0 0 0,0 0 0 0 0,1 0 0 0 0,-1 0 0 0 0,1 0 0 0 0,-1 0 0 0 0,0 0 0 0 0,1 1 0 0 0,0-1 0 0 0,6 5 0 0 0,-5-1 0 0 0,0 0 0 0 0,0 0 0 0 0,0 0 0 0 0,-1 0 0 0 0,1 0 0 0 0,-1 0 0 0 0,0 0 0 0 0,-1 1 0 0 0,1-1 0 0 0,-1 0 0 0 0,1 2 0 0 0,-1 10 0 0 0,-1-1 0 0 0,-1 9 0 0 0,0-11 0 0 0,0 3 0 0 0,-1-1 0 0 0,-3 10 0 0 0,1-6 0 0 0,4-16 39 0 0,0-1 0 0 0,0 1 0 0 0,0-1 0 0 0,0 0-1 0 0,0 1 1 0 0,0-1 0 0 0,-1 0 0 0 0,1 0 0 0 0,-1 0-1 0 0,0 1-38 0 0,2-3 14 0 0,0 1 460 0 0,0-1 34 0 0,0 0-65 0 0,-1-1-436 0 0,1 1 0 0 0,0 0 0 0 0,0-1 0 0 0,-1 1 0 0 0,1 0-1 0 0,0-1 1 0 0,0 1 0 0 0,-1-1 0 0 0,1 1 0 0 0,0 0 0 0 0,0-1 0 0 0,0 1 0 0 0,0-1 0 0 0,0 1 0 0 0,0-1 0 0 0,0 1 0 0 0,0 0-1 0 0,0-1 1 0 0,0 1 0 0 0,0-1 0 0 0,0 1 0 0 0,0-1 0 0 0,0 1 0 0 0,0 0 0 0 0,0-1 0 0 0,1 0-7 0 0,1-11-15 0 0,15-26 15 0 0,-13 28 0 0 0,1 0 0 0 0,0 1 0 0 0,0 0 0 0 0,4-5 0 0 0,10-19 0 0 0,-10 18 0 0 0,0 0 0 0 0,1 0 0 0 0,1 1 0 0 0,2-2 0 0 0,-12 14 0 0 0,-1 2 0 0 0,2-4 0 0 0,-1 3 0 0 0,-1 1 0 0 0,1 0 0 0 0,-1-1 0 0 0,1 1 0 0 0,-1 0 0 0 0,1 0 0 0 0,0 0 0 0 0,-1 0 0 0 0,1-1 0 0 0,-1 1 0 0 0,1 0 0 0 0,0 0 0 0 0,-1 0 0 0 0,1 0 0 0 0,0 0 0 0 0,-1 1 0 0 0,1-1 0 0 0,-1 0 0 0 0,2 0 0 0 0,0 1 0 0 0,1 0 0 0 0,-1 0 0 0 0,1 0 0 0 0,-1 1 0 0 0,0-1 0 0 0,1 0 0 0 0,-1 1 0 0 0,0 0 0 0 0,0 0 0 0 0,0-1 0 0 0,0 1 0 0 0,0 0 0 0 0,-1 1 0 0 0,1-1 0 0 0,-1 0 0 0 0,1 1 0 0 0,3 4 0 0 0,-1 0 0 0 0,0 1 0 0 0,-1 0 0 0 0,3 6 0 0 0,-3-4 0 0 0,18 50 0 0 0,8 12 0 0 0,-26-67-4 0 0,-1 0 0 0 0,1 0-1 0 0,0-1 1 0 0,1 1 0 0 0,-1-1-1 0 0,1 0 1 0 0,-1 0 0 0 0,1 0-1 0 0,3 2 5 0 0,-5-4 25 0 0,0-1-1 0 0,0 1 0 0 0,0-1 0 0 0,0 1 0 0 0,1-1 0 0 0,-1 0 0 0 0,1 0 0 0 0,-1 0 0 0 0,1 0 0 0 0,-1-1 0 0 0,1 1 0 0 0,0-1 0 0 0,-1 1 0 0 0,1-1 1 0 0,0 0-1 0 0,-1 0 0 0 0,1 0 0 0 0,0 0 0 0 0,-1-1 0 0 0,1 1-24 0 0,4-2 113 0 0,-1 0-1 0 0,0 0 1 0 0,-1-1-1 0 0,1 0 1 0 0,0 0-1 0 0,-1 0 1 0 0,1 0 0 0 0,-1-1-1 0 0,1-1-112 0 0,4-4-461 0 0,0 0 0 0 0,-1-1-1 0 0,8-10 462 0 0,-11 12-3 0 0,-1-1 0 0 0,0 1-1 0 0,3-7 4 0 0,-4 6-149 0 0,2 0-1 0 0,-1 0 1 0 0,3-2 149 0 0,-2 1-264 0 0,0 1 0 0 0,-1-1 1 0 0,0-1-1 0 0,-1 1 0 0 0,0 0 1 0 0,-1-2 263 0 0,5-7-440 0 0,-6 14 324 0 0,0 0-1 0 0,0 0 1 0 0,-1-1-1 0 0,1 1 1 0 0,-1 0-1 0 0,0-1 0 0 0,0 1 1 0 0,-1-1-1 0 0,0 1 1 0 0,0-1-1 0 0,0 1 1 0 0,0-1-1 0 0,-1 1 0 0 0,0-2 117 0 0,0 6 0 0 0,0-1 0 0 0,0 1 0 0 0,0-1 0 0 0,0 1 0 0 0,0 0 0 0 0,0 0 0 0 0,-1 0 0 0 0,1 0 0 0 0,0 0 0 0 0,-1 0 0 0 0,1 0 0 0 0,0 0 0 0 0,-1 0 0 0 0,1 0 0 0 0,-1 0 0 0 0,-6 0 64 0 0,6 1 274 0 0,0 1-238 0 0,-1-1 1 0 0,1 1-1 0 0,0 0 0 0 0,-1 0 1 0 0,1-1-1 0 0,0 1 0 0 0,0 1 1 0 0,0-1-1 0 0,0 0 1 0 0,0 0-1 0 0,0 1 0 0 0,0 0 1 0 0,0-1-1 0 0,0 1 1 0 0,1 0-1 0 0,-1 0-100 0 0,-4 4 14 0 0,1 0 0 0 0,0 1 0 0 0,0 0 0 0 0,0 1-14 0 0,2-2 200 0 0,0 0 1 0 0,1 0-1 0 0,-1 0 0 0 0,1 0 0 0 0,0 0 0 0 0,1 1 0 0 0,0-1 0 0 0,0 1 0 0 0,0-1 0 0 0,1 3-200 0 0,-1-4-1 0 0,1 0-1 0 0,1 0 0 0 0,-1-1 0 0 0,1 1 0 0 0,0 0 0 0 0,0 0 0 0 0,0-1 0 0 0,1 1 0 0 0,0 0 0 0 0,0-1 0 0 0,0 0 0 0 0,0 1 0 0 0,3 3 2 0 0,6 8 0 0 0,-9-12 0 0 0,1 0 0 0 0,-1 0 0 0 0,1 0 0 0 0,0-1 0 0 0,0 1 0 0 0,1-1 0 0 0,1 2 0 0 0,-4-5 0 0 0,0 1 0 0 0,1 0 0 0 0,-1 0 0 0 0,0-1 0 0 0,1 1 0 0 0,-1-1 0 0 0,1 1 0 0 0,-1-1 0 0 0,1 0 0 0 0,-1 1 0 0 0,1-1 0 0 0,-1 0 0 0 0,1 0 0 0 0,-1 0 0 0 0,1 0 0 0 0,0 0 0 0 0,-1 0 0 0 0,1-1 0 0 0,-1 1 0 0 0,1-1 0 0 0,-1 1 0 0 0,0-1 0 0 0,1 1 0 0 0,-1-1 0 0 0,1 0 0 0 0,9-5 0 0 0,1-1 0 0 0,-2 0 0 0 0,8-6 0 0 0,-16 12 0 0 0,-1-1 0 0 0,1 0 0 0 0,0 0 0 0 0,-1 0 0 0 0,1 0 0 0 0,-1 0 0 0 0,1-1 0 0 0,-1 0 0 0 0,8-11 0 0 0,0 2 0 0 0,-1 0 0 0 0,-1-1 0 0 0,0 0 0 0 0,-1 0 0 0 0,3-9 0 0 0,-7 18 0 0 0,0 0 0 0 0,1 0 0 0 0,-1 0 0 0 0,1 0 0 0 0,0 0 0 0 0,0 1 0 0 0,0 0 0 0 0,1-1 0 0 0,10-11 0 0 0,-7 6 0 0 0,1 0 0 0 0,1 1 0 0 0,0 0 0 0 0,1 0 0 0 0,0-3 0 0 0,-9 9 0 0 0,0 0 0 0 0,1 0 0 0 0,-1 0 0 0 0,1 0 0 0 0,0 1 0 0 0,0-1 0 0 0,0 1 0 0 0,0-1 0 0 0,0 1 0 0 0,1-1 0 0 0,-3 2-6 0 0,0-1 0 0 0,1 1-1 0 0,-1 0 1 0 0,0 0-1 0 0,0 0 1 0 0,0 0 0 0 0,1-1-1 0 0,-1 1 1 0 0,0 0 0 0 0,0 0-1 0 0,1 0 1 0 0,-1 0-1 0 0,0 0 1 0 0,1 0 0 0 0,-1 0-1 0 0,0 0 1 0 0,0 0 0 0 0,1 0-1 0 0,-1 0 1 0 0,0 0-1 0 0,0 0 1 0 0,1 0 0 0 0,-1 0-1 0 0,0 0 1 0 0,1 0 0 0 0,-1 0-1 0 0,0 0 1 0 0,0 0-1 0 0,1 0 1 0 0,-1 0 0 0 0,0 1-1 0 0,0-1 1 0 0,0 0 0 0 0,1 0-1 0 0,-1 0 1 0 0,0 0-1 0 0,0 1 1 0 0,0-1 0 0 0,1 0-1 0 0,-1 0 1 0 0,0 0 0 0 0,0 1 6 0 0,4 1-3754 0 0,-4-2-3408 0 0</inkml:trace>
  <inkml:trace contextRef="#ctx0" brushRef="#br1" timeOffset="122739.796">1464 28 15664 0 0,'13'-12'1187'0'0,"-13"11"-803"0"0,0 1-380 0 0,0-1 0 0 0,0 1 0 0 0,0-1-1 0 0,0 1 1 0 0,0 0 0 0 0,0-1-1 0 0,0 1 1 0 0,0 0 0 0 0,0-1-1 0 0,0 1 1 0 0,0 0 0 0 0,0-1-1 0 0,0 1 1 0 0,-1 0 0 0 0,1-1-1 0 0,0 1 1 0 0,0 0 0 0 0,0-1-1 0 0,-1 1 1 0 0,1 0 0 0 0,0 0 0 0 0,0-1-1 0 0,-1 1 1 0 0,1 0 0 0 0,0 0-1 0 0,0-1 1 0 0,-1 1 0 0 0,1 0-1 0 0,0 0 1 0 0,-1 0 0 0 0,1 0-1 0 0,0 0 1 0 0,-1-1 0 0 0,1 1-1 0 0,0 0 1 0 0,-1 0 0 0 0,1 0-4 0 0,-2 0 11 0 0,1-1-11 0 0,-1 0 0 0 0,0 1 0 0 0,1-1 0 0 0,-1 1 0 0 0,0 0 0 0 0,0-1 0 0 0,0 1 0 0 0,0 0 0 0 0,1 0 0 0 0,-1 0 0 0 0,0 0 0 0 0,0 0 0 0 0,0 0 0 0 0,0 1 0 0 0,1-1 0 0 0,-1 1 0 0 0,0-1 0 0 0,-1 1 0 0 0,-16 8 192 0 0,13-7 59 0 0,-1 1-1 0 0,1 0 0 0 0,0 1 1 0 0,-1-1-1 0 0,1 1 0 0 0,1 0 0 0 0,-3 3-250 0 0,-5 5 450 0 0,5-5-114 0 0,0 0 0 0 0,0 1-1 0 0,1 1 1 0 0,0-1-1 0 0,-3 7-335 0 0,6-9 2 0 0,0 1-1 0 0,1 1 0 0 0,0-1 1 0 0,0 1-1 0 0,0-1 0 0 0,1 1 1 0 0,0 0-1 0 0,1-1 0 0 0,0 1 1 0 0,0 0-1 0 0,1 0 0 0 0,0 3-1 0 0,1-2 0 0 0,5-3 0 0 0,0-4 0 0 0,-1-1 0 0 0,0 1 0 0 0,1-1 0 0 0,-1 0 0 0 0,1 0 0 0 0,-1 0 0 0 0,1-1 0 0 0,-1 0 0 0 0,1 0 0 0 0,2-1 0 0 0,1 1 0 0 0,0 0 0 0 0,0 0 0 0 0,8 2 0 0 0,-12-1 0 0 0,2 0 0 0 0,-1 0 0 0 0,0 0 0 0 0,0 1 0 0 0,3 1 0 0 0,-8-2 0 0 0,0-1 0 0 0,1 1 0 0 0,-1-1 0 0 0,0 1 0 0 0,0 0 0 0 0,1 0 0 0 0,-1 0 0 0 0,0-1 0 0 0,0 1 0 0 0,0 0 0 0 0,0 1 0 0 0,0-1 0 0 0,0 0 0 0 0,-1 0 0 0 0,1 0 0 0 0,0 0 0 0 0,0 1 0 0 0,-1-1 0 0 0,1 0 0 0 0,-1 1 0 0 0,1-1 0 0 0,-1 1 0 0 0,9 35 0 0 0,-6-27 0 0 0,0 0 0 0 0,-1 0 0 0 0,0 0 0 0 0,-1 0 0 0 0,0 4 0 0 0,-1 2 204 0 0,-1 1-1 0 0,-1-1 0 0 0,0 0 0 0 0,-1 0 0 0 0,-1 0 1 0 0,-1-1-1 0 0,0 1 0 0 0,-1-1 0 0 0,0 0 0 0 0,-5 7-203 0 0,9-19 2 0 0,-1 0-1 0 0,0 0 1 0 0,0 0 0 0 0,-1 0-1 0 0,1-1 1 0 0,-1 1-1 0 0,1-1 1 0 0,-1 0 0 0 0,0 0-1 0 0,-1 1-1 0 0,4-3 0 0 0,0 0 0 0 0,1 0 0 0 0,-1 0 0 0 0,0 1 0 0 0,1-1 0 0 0,-1 0 0 0 0,0 0 0 0 0,0 0 0 0 0,1-1 0 0 0,-1 1 0 0 0,0 0 0 0 0,0 0 0 0 0,1 0 0 0 0,-1 0 0 0 0,0-1 0 0 0,1 1 0 0 0,-1 0 0 0 0,0-1 0 0 0,1 1 0 0 0,-1 0 0 0 0,0-1 0 0 0,1 1 0 0 0,-1-1 0 0 0,1 1 0 0 0,-1-1 0 0 0,1 1 0 0 0,-1-1 0 0 0,1 0 0 0 0,-1 1 0 0 0,1-1 0 0 0,0 0 0 0 0,-1 1 0 0 0,1-1 0 0 0,0 0 0 0 0,-1 1 0 0 0,1-1 0 0 0,0 0 0 0 0,0 1 0 0 0,0-1 0 0 0,0 0 0 0 0,0 0 0 0 0,0 1 0 0 0,0-1 0 0 0,0-1 0 0 0,0-1 0 0 0,0 0 0 0 0,0-1 0 0 0,0 1 0 0 0,0 0 0 0 0,1-1 0 0 0,-1 1 0 0 0,1 0 0 0 0,0-1 0 0 0,1 0 0 0 0,12-33 0 0 0,5-10 0 0 0,0 10 30 0 0,53-96-1444 0 0,-60 116 1220 0 0,1 0 0 0 0,1 0 0 0 0,14-12 194 0 0,-15 16-26 0 0,-11 10 26 0 0,0 1 0 0 0,0 0 0 0 0,0 0 0 0 0,0 1 0 0 0,0-1 0 0 0,0 0 0 0 0,0 1 0 0 0,2-2 0 0 0,-4 3 0 0 0,1 0 0 0 0,0-1 0 0 0,-1 1 0 0 0,1 0 0 0 0,0-1 0 0 0,-1 1 0 0 0,1 0 0 0 0,0 0 0 0 0,0 0 0 0 0,-1-1 0 0 0,1 1 0 0 0,0 0 0 0 0,0 0 0 0 0,-1 0 0 0 0,1 0 0 0 0,0 0 0 0 0,0 1 0 0 0,-1-1 0 0 0,1 0 0 0 0,0 0 0 0 0,-1 0 0 0 0,1 1 0 0 0,0-1 0 0 0,-1 0 0 0 0,1 1 0 0 0,0-1 0 0 0,-1 0 0 0 0,1 1 0 0 0,0-1 0 0 0,-1 1 0 0 0,1-1 0 0 0,-1 1 0 0 0,1-1 0 0 0,-1 1 0 0 0,1-1 0 0 0,-1 1 0 0 0,1 1 0 0 0,0 0 0 0 0,0 0 0 0 0,0 0 0 0 0,0 0 0 0 0,-1 0 0 0 0,1 0 0 0 0,-1 0 0 0 0,1 1 0 0 0,2 21 0 0 0,-1 23 0 0 0,-2-30 0 0 0,1 0 0 0 0,1 0 0 0 0,0-1 0 0 0,5 16 0 0 0,-4-24 64 0 0,-3-8-16 0 0,0 1-1 0 0,0-1 0 0 0,1 1 0 0 0,-1-1 0 0 0,0 1 1 0 0,1-1-1 0 0,-1 1 0 0 0,0-1 0 0 0,1 0 1 0 0,-1 1-1 0 0,1-1 0 0 0,-1 1 0 0 0,1-1 0 0 0,-1 0 1 0 0,1 0-1 0 0,-1 1 0 0 0,1-1 0 0 0,-1 0 1 0 0,1 0-1 0 0,-1 1 0 0 0,1-1 0 0 0,0 0 1 0 0,-1 0-1 0 0,1 0 0 0 0,-1 0 0 0 0,1 0 0 0 0,-1 0 1 0 0,1 0-1 0 0,0 0 0 0 0,-1 0 0 0 0,1 0 1 0 0,-1 0-1 0 0,1 0 0 0 0,-1-1 0 0 0,1 1 0 0 0,0 0 1 0 0,-1 0-1 0 0,1 0 0 0 0,-1-1 0 0 0,1 1 1 0 0,-1 0-48 0 0,20-15-9 0 0,-8 3 9 0 0,0-1 0 0 0,-2-1 0 0 0,0 0 0 0 0,6-10 0 0 0,-12 18 0 0 0,12-23 0 0 0,-11 19 0 0 0,0 1 0 0 0,0 0 0 0 0,5-5 0 0 0,5-7 0 0 0,-13 16 0 0 0,2 0 0 0 0,-1 0 0 0 0,1 0 0 0 0,-1 1 0 0 0,1-1 0 0 0,1 1 0 0 0,1-2 0 0 0,-5 6 0 0 0,-1-1 0 0 0,0 1 0 0 0,1 0 0 0 0,-1-1 0 0 0,0 1 0 0 0,0 0 0 0 0,1 0 0 0 0,-1-1 0 0 0,0 1 0 0 0,1 0 0 0 0,-1 0 0 0 0,1 0 0 0 0,-1-1 0 0 0,0 1 0 0 0,1 0 0 0 0,-1 0 0 0 0,1 0 0 0 0,-1 0 0 0 0,0 0 0 0 0,1 0 0 0 0,-1 0 0 0 0,1 0 0 0 0,-1 0 0 0 0,0 0 0 0 0,1 0 0 0 0,-1 0 0 0 0,1 0 0 0 0,-1 0 0 0 0,0 0 0 0 0,1 0 0 0 0,-1 1 0 0 0,1-1 0 0 0,-1 0 0 0 0,0 0 0 0 0,1 0 0 0 0,-1 1 0 0 0,0-1 0 0 0,1 0 0 0 0,-1 0 0 0 0,0 1 0 0 0,1-1 0 0 0,-1 0 0 0 0,0 1 0 0 0,0-1 0 0 0,1 0 0 0 0,-1 1 0 0 0,0-1 0 0 0,0 0 0 0 0,0 1 0 0 0,1 0 0 0 0,2 3 0 0 0,0 1 0 0 0,0-1 0 0 0,0 1 0 0 0,0 0 0 0 0,-1 0 0 0 0,1 2 0 0 0,3 7 0 0 0,-1-1 0 0 0,0 1 0 0 0,0-1 0 0 0,-2 1 0 0 0,0 0 0 0 0,1 10 0 0 0,8 35 0 0 0,-10-52-1 0 0,-1 0 0 0 0,0 1 0 0 0,0-1 0 0 0,-1 0 0 0 0,1 1 0 0 0,-2 4 1 0 0,2 25 78 0 0,0-22 142 0 0,0 1-1 0 0,0-1 1 0 0,-2 1-1 0 0,0-1 1 0 0,-1 0 0 0 0,0 1-1 0 0,-1-1 1 0 0,-1 0-1 0 0,-1 3-219 0 0,2-10 56 0 0,0-1-1 0 0,0 1 1 0 0,-1-1-1 0 0,0 0 1 0 0,0-1-1 0 0,0 1 1 0 0,-6 5-56 0 0,-15 14-1303 0 0,-3-1-4821 0 0,1-4-1837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14.8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0 479 9216 0 0,'0'0'706'0'0,"0"0"-352"0"0,0 0 242 0 0,0 0 150 0 0,0 0 29 0 0,0 0-92 0 0,0 0-419 0 0,1 2-191 0 0,-1-1-46 0 0,1 0-1 0 0,-1 0 1 0 0,1 0 0 0 0,-1 0 0 0 0,1 1-1 0 0,0-1 1 0 0,0 0 0 0 0,0 0 0 0 0,-1-1-1 0 0,1 1 1 0 0,0 0 0 0 0,0 0 0 0 0,0 0-1 0 0,0-1 1 0 0,0 1 0 0 0,1 0-27 0 0,0 0 393 0 0,-2-1 21 0 0,1 0-8 0 0,5-1-203 0 0,0 1 0 0 0,0-1 0 0 0,0 0 0 0 0,0-1 0 0 0,-1 1 0 0 0,1-1 0 0 0,1-1-203 0 0,42-20 551 0 0,-26 12-494 0 0,-16 8 62 0 0,-1-1-1 0 0,0 0 0 0 0,1 0 1 0 0,-1 0-1 0 0,-1-1 0 0 0,1 0 0 0 0,-1 0 1 0 0,1 0-1 0 0,-2-1 0 0 0,5-5-118 0 0,-8 10 541 0 0,-1 1-129 0 0,-6-9-1493 0 0,1 7 1197 0 0,0 1-1 0 0,0 0 1 0 0,0 0-1 0 0,-1 1 1 0 0,1-1-1 0 0,0 1 1 0 0,0 0 0 0 0,-1 1-1 0 0,1-1 1 0 0,0 1-1 0 0,0 0 1 0 0,-3 2-116 0 0,5-3 146 0 0,-13 6 261 0 0,15-6-389 0 0,0 0 0 0 0,0 1-1 0 0,0-1 1 0 0,0 0 0 0 0,0 0 0 0 0,0 1-1 0 0,0-1 1 0 0,1 0 0 0 0,-1 1 0 0 0,0-1-1 0 0,0 1 1 0 0,0-1 0 0 0,0 1 0 0 0,1 0-1 0 0,-1-1 1 0 0,0 1 0 0 0,1 0 0 0 0,-1 0 0 0 0,0-1-1 0 0,1 1 1 0 0,-1 0 0 0 0,1 0 0 0 0,-1 0-1 0 0,1 0 1 0 0,0-1 0 0 0,-1 1 0 0 0,1 0-1 0 0,0 1-17 0 0,-8 11 291 0 0,7-11-254 0 0,0-2-29 0 0,1 0-1 0 0,-1 1 0 0 0,1-1 0 0 0,-1 1 0 0 0,1-1 1 0 0,0 1-1 0 0,-1-1 0 0 0,1 1 0 0 0,0-1 0 0 0,0 1 1 0 0,-1-1-1 0 0,1 1 0 0 0,0-1 0 0 0,0 1 0 0 0,0-1 1 0 0,-1 1-1 0 0,1 0 0 0 0,0-1 0 0 0,0 1 0 0 0,0-1 1 0 0,0 1-1 0 0,0-1 0 0 0,0 1 0 0 0,0 0 0 0 0,0-1 1 0 0,1 1-1 0 0,-1-1 0 0 0,0 1-7 0 0,0 1 20 0 0,0 2-23 0 0,0 1 0 0 0,1-1 0 0 0,-1 1 0 0 0,1-1 1 0 0,0 0-1 0 0,0 1 0 0 0,0-1 0 0 0,0 0 0 0 0,1 0 1 0 0,0 0-1 0 0,0 0 0 0 0,0 0 0 0 0,0 0 0 0 0,1 0 1 0 0,-1-1-1 0 0,1 1 0 0 0,0-1 0 0 0,0 0 0 0 0,2 2 3 0 0,-1-2 10 0 0,0 0-1 0 0,0-1 1 0 0,0 0-1 0 0,0 0 1 0 0,0 0-1 0 0,0 0 1 0 0,1-1-1 0 0,-1 1 1 0 0,0-1 0 0 0,1 0-1 0 0,-1-1 1 0 0,1 1-1 0 0,-1-1 1 0 0,1 0-1 0 0,0 0 1 0 0,-1 0-10 0 0,14-1-96 0 0,0 0 0 0 0,-1-2 1 0 0,11-2 95 0 0,-17 2-306 0 0,1 0 0 0 0,-1 0-1 0 0,0-2 1 0 0,0 1 0 0 0,0-1 0 0 0,0-1 0 0 0,-1 0 0 0 0,3-2 306 0 0,-3 1-929 0 0,0-1 0 0 0,-1 0 0 0 0,0-1-1 0 0,-1 0 1 0 0,3-3 929 0 0,17-22-1949 0 0,-6 3-16 0 0</inkml:trace>
  <inkml:trace contextRef="#ctx0" brushRef="#br0" timeOffset="294.8">542 61 13448 0 0,'0'-1'34'0'0,"1"0"1"0"0,0 0 0 0 0,-1 0-1 0 0,1 0 1 0 0,-1 0 0 0 0,1 0-1 0 0,-1 0 1 0 0,1 0 0 0 0,-1 0-1 0 0,0 0 1 0 0,1-1 0 0 0,-1 1-1 0 0,0 0 1 0 0,0 0 0 0 0,0 0-1 0 0,0-1 1 0 0,0 1 0 0 0,0 0-1 0 0,0 0 1 0 0,-1 0 0 0 0,1 0-1 0 0,0-1 1 0 0,-1 1 0 0 0,1 0-1 0 0,-1 0 1 0 0,1 0 0 0 0,-1 0-1 0 0,1 0 1 0 0,-1 0 0 0 0,0 0-1 0 0,1 0 1 0 0,-1 0 0 0 0,0 0-1 0 0,0 0 1 0 0,-1 0-35 0 0,-1-2 178 0 0,0 1 1 0 0,0-1-1 0 0,-1 1 0 0 0,1 0 1 0 0,-1 0-1 0 0,1 0 0 0 0,-1 1 1 0 0,0-1-1 0 0,-3 0-178 0 0,5 2 119 0 0,0 0-1 0 0,0 0 1 0 0,0 0-1 0 0,1 1 0 0 0,-1-1 1 0 0,0 1-1 0 0,0-1 1 0 0,0 1-1 0 0,0 0 1 0 0,1-1-1 0 0,-1 1 1 0 0,0 0-1 0 0,1 0 1 0 0,-1 0-1 0 0,1 1 0 0 0,-1-1 1 0 0,1 0-1 0 0,0 1 1 0 0,-1-1-119 0 0,-6 9 165 0 0,1 0-1 0 0,0 1 1 0 0,0 0 0 0 0,1 0 0 0 0,0 0 0 0 0,1 0 0 0 0,1 1-1 0 0,0 0 1 0 0,0 0 0 0 0,1 3-165 0 0,-4 21 159 0 0,2 0-1 0 0,0 33-158 0 0,0-30 64 0 0,0 14 8 0 0,6 4-19 0 0,2 1-1 0 0,3 1-52 0 0,6 45 136 0 0,6 43 136 0 0,-17-142-249 0 0,3 18 165 0 0,-2 1 0 0 0,0 10-188 0 0,-3-23 98 0 0,0-1-1 0 0,-1 1 1 0 0,0-1-1 0 0,-1 1 1 0 0,-3 7-98 0 0,5-16 3 0 0,1-1 0 0 0,-1 0 0 0 0,0 0 0 0 0,1 0 0 0 0,-1 0 0 0 0,0 0 0 0 0,0 0 0 0 0,0 0 0 0 0,0 0 0 0 0,0 0 0 0 0,0 0 0 0 0,0-1 0 0 0,0 1 0 0 0,0 0 0 0 0,0-1 0 0 0,0 1 0 0 0,0 0 0 0 0,-1-1 0 0 0,1 1 0 0 0,0-1 0 0 0,0 0 0 0 0,-1 1-3 0 0,0-1-10 0 0,0 0 1 0 0,0 1-1 0 0,0-1 0 0 0,0 0 0 0 0,0 0 0 0 0,0 0 0 0 0,0 0 0 0 0,-1-1 1 0 0,1 1-1 0 0,0-1 0 0 0,0 1 0 0 0,-1-1 10 0 0,-2-1-345 0 0,0 0 0 0 0,1 0 1 0 0,-1-1-1 0 0,0 1 0 0 0,1-1 0 0 0,0 0 0 0 0,0 0 1 0 0,0-1-1 0 0,0 1 0 0 0,-2-3 345 0 0,-5-7-1655 0 0</inkml:trace>
  <inkml:trace contextRef="#ctx0" brushRef="#br0" timeOffset="769.595">283 579 10080 0 0,'0'0'230'0'0,"0"0"30"0"0,1-1 18 0 0,45-16 66 0 0,-31 11 266 0 0,-1 0 0 0 0,1 1-1 0 0,3 0-609 0 0,33-12 949 0 0,22-13-503 0 0,-63 25-438 0 0,9-3 1 0 0,-1-2 0 0 0,-1 0-1 0 0,1-1 1 0 0,-2-1 0 0 0,0 0-1 0 0,0-1 1 0 0,1-3-9 0 0,16-20-777 0 0,21-30 777 0 0,-42 49-133 0 0,-1 0 0 0 0,0-1 0 0 0,-2 0-1 0 0,0 0 1 0 0,3-12 133 0 0,-2 7-66 0 0,-7 17 111 0 0,-1-1 1 0 0,1 1 0 0 0,-1-1-1 0 0,0 0 1 0 0,0 1 0 0 0,-1-1-1 0 0,0 0 1 0 0,0 0 0 0 0,-1 0-1 0 0,1 0 1 0 0,-2 0 0 0 0,1-3-46 0 0,-1 8 110 0 0,1 0 0 0 0,-1 0 0 0 0,1 0 0 0 0,-1 0 0 0 0,0 0 0 0 0,0 0 0 0 0,0 1 0 0 0,0-1 0 0 0,0 0 0 0 0,0 0 0 0 0,0 1 0 0 0,0-1 0 0 0,-1 0 0 0 0,1 1 0 0 0,-1 0 0 0 0,1-1 0 0 0,-1 1 0 0 0,0 0 0 0 0,0 0 0 0 0,1 0 0 0 0,-1 0 0 0 0,0 0 0 0 0,0 0 0 0 0,0 0 0 0 0,0 1 0 0 0,0-1 0 0 0,0 0 0 0 0,0 1 0 0 0,0 0 0 0 0,0 0 0 0 0,0 0 0 0 0,0 0 0 0 0,-1 0 1 0 0,1 0-1 0 0,0 0 0 0 0,0 0 0 0 0,0 1 0 0 0,0-1 0 0 0,0 1 0 0 0,0 0 0 0 0,0 0 0 0 0,0-1 0 0 0,1 1 0 0 0,-2 1-110 0 0,-5 3 76 0 0,0 0-1 0 0,0 1 1 0 0,1 1 0 0 0,0-1-1 0 0,0 1 1 0 0,0 0 0 0 0,1 1 0 0 0,0 0-1 0 0,0 0 1 0 0,1 0 0 0 0,0 1 0 0 0,-4 8-76 0 0,-4 14 42 0 0,0 1-1 0 0,3 1 1 0 0,0 0-42 0 0,1 6 135 0 0,1 1-1 0 0,-2 28-134 0 0,7-38 195 0 0,1-11-141 0 0,2 0 0 0 0,0 0 0 0 0,2 13-54 0 0,1 22 17 0 0,3 63 674 0 0,-3-84-556 0 0,-2-23-6 0 0,0-1-1 0 0,-1 1 0 0 0,0 9-128 0 0,-2-4 207 0 0,2-10-158 0 0,0 1 0 0 0,0-1 0 0 0,-1 0 0 0 0,0 0 0 0 0,0 0-1 0 0,-1 0 1 0 0,1 0 0 0 0,-1 0 0 0 0,0 0 0 0 0,-1 0 0 0 0,0 1-49 0 0,-5 9-124 0 0,7-13 132 0 0,0 0-1 0 0,0 0 1 0 0,0 0 0 0 0,0 0 0 0 0,0 0 0 0 0,0-1-1 0 0,-1 1 1 0 0,1 0 0 0 0,0-1 0 0 0,-1 1 0 0 0,0-1-1 0 0,1 1 1 0 0,-1-1 0 0 0,0 0 0 0 0,0 0-1 0 0,0 1 1 0 0,0-1 0 0 0,0 0-8 0 0,-20 5-1707 0 0,13-5-313 0 0</inkml:trace>
  <inkml:trace contextRef="#ctx0" brushRef="#br0" timeOffset="1096.309">474 534 13448 0 0,'0'0'613'0'0,"0"0"-10"0"0,2-1-387 0 0,7-2-89 0 0,1 1 1 0 0,-1 0-1 0 0,0 0 1 0 0,1 0-1 0 0,8 1-127 0 0,52 1 1616 0 0,2 0-208 0 0,-1-7-913 0 0,-41 3-5735 0 0,-16 3-684 0 0</inkml:trace>
  <inkml:trace contextRef="#ctx0" brushRef="#br0" timeOffset="1463.674">936 462 7832 0 0,'0'0'602'0'0,"0"0"-146"0"0,0 0 858 0 0,13-7 3822 0 0,18-6-4056 0 0,-8 3-813 0 0,5 1-9 0 0,-23 8-224 0 0,0 0 1 0 0,-1-1-1 0 0,1 1 1 0 0,-1-1-1 0 0,1 0 0 0 0,0-1-34 0 0,8-5 61 0 0,-11 8-56 0 0,-1 0 0 0 0,1-1 0 0 0,-1 0-1 0 0,1 1 1 0 0,-1-1 0 0 0,0 0 0 0 0,1 0 0 0 0,-1 0-1 0 0,0 0 1 0 0,0 0 0 0 0,0 0 0 0 0,0 0 0 0 0,0 0-1 0 0,0 0 1 0 0,0 0 0 0 0,0-1 0 0 0,0 1 0 0 0,0 0-1 0 0,0-1 1 0 0,-1 1 0 0 0,1-1 0 0 0,-1 1 0 0 0,1-1-1 0 0,-1 1 1 0 0,0-1 0 0 0,1 1 0 0 0,-1-1 0 0 0,0 1-1 0 0,0-1-4 0 0,0 0 0 0 0,0 0 0 0 0,0 0 0 0 0,0 0 0 0 0,0 0 0 0 0,-1 0 0 0 0,1 1 0 0 0,-1-1 0 0 0,1 0 0 0 0,-1 0 0 0 0,1 0 0 0 0,-1 1 0 0 0,0-1 0 0 0,0 0 0 0 0,0 1 0 0 0,0-1 0 0 0,0 1 0 0 0,0-1 0 0 0,-1 1 0 0 0,1 0 0 0 0,0-1 0 0 0,-1 1 0 0 0,1 0 0 0 0,-1 0 0 0 0,1 0 0 0 0,-1 0 0 0 0,0 0 0 0 0,1 0 0 0 0,-1 0 0 0 0,0 1 0 0 0,0-1 0 0 0,-5-1 4 0 0,-1 0-1 0 0,1 0 0 0 0,-1 1 0 0 0,0-1-3 0 0,5 2 18 0 0,1 0-1 0 0,-1 0 1 0 0,0 0-1 0 0,1 0 1 0 0,-1 1-1 0 0,0-1 1 0 0,1 1-1 0 0,-1-1 1 0 0,1 1-1 0 0,-1 0 1 0 0,1 0-1 0 0,-1 0 0 0 0,-1 2-17 0 0,-4 1 85 0 0,1 0-1 0 0,-1 1 1 0 0,1 1-1 0 0,0-1 0 0 0,0 1 1 0 0,1 0-1 0 0,0 0 0 0 0,0 1 1 0 0,0 0-1 0 0,1 0 0 0 0,-1 2-84 0 0,1 1 44 0 0,1 1-1 0 0,0 0 0 0 0,0 0 0 0 0,1 0 0 0 0,0 0 0 0 0,1 0 0 0 0,1 1 0 0 0,-1 1-43 0 0,1-4 29 0 0,1-6-24 0 0,0 0 0 0 0,0 0 1 0 0,0 0-1 0 0,1 0 0 0 0,-1 0 1 0 0,1 1-1 0 0,-1-2 0 0 0,1 1 1 0 0,0 0-1 0 0,0 0 0 0 0,1 0 1 0 0,-1 0-1 0 0,0-1 0 0 0,1 1 1 0 0,0 0-1 0 0,-1-1 0 0 0,1 1 1 0 0,2 1-6 0 0,0-1 23 0 0,-1 0 1 0 0,0 1-1 0 0,1-2 1 0 0,-1 1 0 0 0,1 0-1 0 0,0-1 1 0 0,0 0-1 0 0,0 1 1 0 0,0-2-1 0 0,0 1 1 0 0,1 0-1 0 0,1-1-23 0 0,0 1-37 0 0,-1-2-1 0 0,1 1 1 0 0,0-1-1 0 0,0 1 1 0 0,0-2-1 0 0,0 1 1 0 0,0-1-1 0 0,0 0 1 0 0,1 0 37 0 0,20-6-5282 0 0,-5 0-594 0 0</inkml:trace>
  <inkml:trace contextRef="#ctx0" brushRef="#br0" timeOffset="1875.807">1388 294 16208 0 0,'0'0'743'0'0,"-8"0"244"0"0,3 0-919 0 0,1 1 0 0 0,0-1 0 0 0,-1 1-1 0 0,1 0 1 0 0,0 1 0 0 0,0-1 0 0 0,0 1 0 0 0,0-1-1 0 0,0 1 1 0 0,0 1 0 0 0,0-1 0 0 0,1 0 0 0 0,-3 3-68 0 0,-2 1 248 0 0,1 0 1 0 0,0 1 0 0 0,0 0 0 0 0,1 1-1 0 0,-4 5-248 0 0,4-5 155 0 0,-22 32 868 0 0,26-36-920 0 0,0 0 0 0 0,-1 1 1 0 0,1-1-1 0 0,1 0 0 0 0,-1 1 0 0 0,1 0 0 0 0,0-1 0 0 0,-1 4-103 0 0,2-4 2 0 0,-1-1 1 0 0,1 1-1 0 0,0 0 0 0 0,0 0 1 0 0,0-1-1 0 0,0 1 0 0 0,1 0 1 0 0,0-1-1 0 0,0 1 0 0 0,0-1 1 0 0,0 1-1 0 0,1 1-2 0 0,-1-2 18 0 0,-1-1-6 0 0,1-1-1 0 0,-1 1 0 0 0,1 0 0 0 0,0-1 1 0 0,-1 1-1 0 0,1 0 0 0 0,0-1 1 0 0,0 1-1 0 0,0-1 0 0 0,0 0 1 0 0,0 1-1 0 0,0-1 0 0 0,1 0 0 0 0,-1 1 1 0 0,0-1-1 0 0,1 0 0 0 0,-1 0 1 0 0,1 0-1 0 0,-1 0 0 0 0,1 0 1 0 0,0-1-1 0 0,-1 1 0 0 0,1 0 0 0 0,0-1 1 0 0,-1 1-1 0 0,2-1-11 0 0,4 2 43 0 0,0-1 1 0 0,1 1-1 0 0,0-2 0 0 0,-1 1 1 0 0,1-1-1 0 0,-1 0 0 0 0,1-1 0 0 0,-1 0 1 0 0,8-1-44 0 0,0-1-105 0 0,0-1 1 0 0,-1-1-1 0 0,1 0 1 0 0,5-4 104 0 0,29-19-1179 0 0,-41 23 949 0 0,-5 3 24 0 0,0 0 0 0 0,0-1 0 0 0,0 0 0 0 0,-1 1 0 0 0,1-1 0 0 0,-1 0 0 0 0,1 0 0 0 0,-1 0 0 0 0,0-1 0 0 0,0 1 0 0 0,0-1 0 0 0,-1 1 0 0 0,1-1 0 0 0,-1 1 0 0 0,0-1 0 0 0,0 0 0 0 0,0 0 0 0 0,-1 0 0 0 0,1 1 0 0 0,-1-1 1 0 0,0-1 204 0 0,0 4 12 0 0,0 0 0 0 0,0 0 0 0 0,0 1 0 0 0,0-1 0 0 0,0 0-1 0 0,-1 0 1 0 0,1 0 0 0 0,0 1 0 0 0,-1-1 0 0 0,1 0-1 0 0,0 1 1 0 0,-1-1 0 0 0,1 0 0 0 0,-1 1 0 0 0,1-1-11 0 0,-1 1 61 0 0,1 0 1 0 0,-1 0-1 0 0,1 0 1 0 0,0 0-1 0 0,-1 0 1 0 0,1 0-1 0 0,-1 1 1 0 0,1-1-1 0 0,-1 0 1 0 0,1 0-1 0 0,0 0 1 0 0,-1 1-1 0 0,1-1 1 0 0,0 0-1 0 0,-1 0 1 0 0,1 1 0 0 0,0-1-1 0 0,-1 0 1 0 0,1 1-1 0 0,0-1 1 0 0,-1 0-1 0 0,1 1 1 0 0,0-1-1 0 0,0 1 1 0 0,-1-1-1 0 0,1 0 1 0 0,0 1-1 0 0,0-1 1 0 0,0 1-1 0 0,0-1 1 0 0,0 1-62 0 0,-2 2 212 0 0,0 0-1 0 0,1 1 1 0 0,0 0 0 0 0,0-1-1 0 0,0 1 1 0 0,0 0 0 0 0,0-1 0 0 0,1 1-1 0 0,0 0 1 0 0,-1 0 0 0 0,1-1 0 0 0,1 1-1 0 0,-1 1-211 0 0,0 7 478 0 0,1 0-1 0 0,0 0-1 0 0,1 1 0 0 0,0-1 0 0 0,1 0 0 0 0,3 9-476 0 0,-5-17 46 0 0,-1-2 9 0 0,0-2-187 0 0,0 0-854 0 0,0 0-378 0 0</inkml:trace>
  <inkml:trace contextRef="#ctx0" brushRef="#br0" timeOffset="2186.871">1552 94 17423 0 0,'0'0'768'0'0,"0"0"160"0"0,0 0-736 0 0,0 0-192 0 0,0 0 0 0 0,0 0 0 0 0,0 0 128 0 0,0 0-16 0 0,0 0 0 0 0,0 0 0 0 0,7 0-48 0 0,-1 2-64 0 0,4 4 88 0 0,-3 0-88 0 0,-4 3 0 0 0,1 1-96 0 0,6 1 0 0 0</inkml:trace>
  <inkml:trace contextRef="#ctx0" brushRef="#br0" timeOffset="2900.209">1753 438 13792 0 0,'9'-2'383'0'0,"-1"-1"0"0"0,0 0 1 0 0,0-1-1 0 0,-1 0 1 0 0,1 0-1 0 0,-1-1 0 0 0,0 0 1 0 0,0 0-1 0 0,0 0 1 0 0,0-1-1 0 0,-1 0 0 0 0,0 0 1 0 0,-1-1-1 0 0,1 0 1 0 0,-1 0-1 0 0,2-4-383 0 0,-6 8 33 0 0,0 1-1 0 0,0-1 1 0 0,0 1-1 0 0,0-1 1 0 0,0 1 0 0 0,-1-1-1 0 0,1 1 1 0 0,-1-1-1 0 0,0 0 1 0 0,1 1 0 0 0,-1-1-1 0 0,-1 1 1 0 0,1-1-1 0 0,-1-2-32 0 0,0-2 39 0 0,-1 0 1 0 0,-1 0-1 0 0,1 0 0 0 0,-3-3-39 0 0,-1-3 76 0 0,6 12-72 0 0,-1 0 0 0 0,1 0-1 0 0,-1 0 1 0 0,1 0-1 0 0,-1 1 1 0 0,1-1 0 0 0,-1 0-1 0 0,1 0 1 0 0,-1 1-1 0 0,0-1 1 0 0,1 1 0 0 0,-1-1-1 0 0,0 0 1 0 0,0 1-1 0 0,0-1 1 0 0,1 1-1 0 0,-1-1 1 0 0,0 1 0 0 0,0 0-1 0 0,0-1 1 0 0,0 1-1 0 0,0 0 1 0 0,0 0-4 0 0,-1 0 21 0 0,-1-1 1 0 0,1 1-1 0 0,0 1 1 0 0,0-1-1 0 0,-1 0 0 0 0,1 0 1 0 0,0 1-1 0 0,0-1 1 0 0,-1 1-1 0 0,1 0-21 0 0,-4 1 121 0 0,0 1 0 0 0,0 0 0 0 0,1 0 0 0 0,-1 0 0 0 0,1 1 0 0 0,0-1 0 0 0,-1 2-121 0 0,2 0 14 0 0,-1 0-1 0 0,1 0 1 0 0,-1 0-1 0 0,1 1 1 0 0,1 0 0 0 0,-1 0-1 0 0,1 0 1 0 0,0 0-1 0 0,1 0 1 0 0,-1 1-14 0 0,-5 17 33 0 0,2 0-1 0 0,0 5-32 0 0,-1 1 127 0 0,6-27-127 0 0,0 0 0 0 0,1 0 0 0 0,0 1 0 0 0,0-1 0 0 0,0 0 0 0 0,0 0 0 0 0,0 1 0 0 0,0-1 0 0 0,1 0 0 0 0,0 0 0 0 0,0 0 0 0 0,0 1 0 0 0,0-1 0 0 0,0 0 0 0 0,1 0 0 0 0,-1-1 0 0 0,-1-1 0 0 0,1 1 0 0 0,0-1 0 0 0,0 1 0 0 0,0-1 0 0 0,1 0 0 0 0,-1 1 0 0 0,0-1 0 0 0,0 0 0 0 0,1 0 0 0 0,-1 0 0 0 0,1 0 0 0 0,-1 0 0 0 0,1 0 0 0 0,-1 0 0 0 0,1-1 0 0 0,0 1 0 0 0,-1 0 0 0 0,1-1 0 0 0,0 1 0 0 0,-1-1 0 0 0,1 0 0 0 0,0 0 0 0 0,0 0 0 0 0,0 0 0 0 0,-1 0 0 0 0,1 0 0 0 0,1 0 0 0 0,2-2 1 0 0,1 0 0 0 0,-1 0 1 0 0,0 0-1 0 0,0-1 0 0 0,0 0 0 0 0,0 0 0 0 0,-1 0 0 0 0,1-1 0 0 0,-1 1 0 0 0,0-1 0 0 0,1 0-1 0 0,-5 3 0 0 0,22-19-245 0 0,11-17 245 0 0,6-5-375 0 0,-32 36 338 0 0,0-1-1 0 0,1 1 1 0 0,0 1-1 0 0,0-1 1 0 0,0 1-1 0 0,0 0 1 0 0,1 1-1 0 0,4-2 38 0 0,-10 6-48 0 0,-2 0 45 0 0,0 0 0 0 0,0 0 0 0 0,-1 0 0 0 0,1 1 0 0 0,0-1 0 0 0,0 0 0 0 0,0 0 0 0 0,0 0 0 0 0,-1 1 0 0 0,1-1 0 0 0,0 0 0 0 0,0 1 0 0 0,-1-1 0 0 0,1 1 0 0 0,0-1-1 0 0,-1 1 1 0 0,1-1 0 0 0,0 1 0 0 0,-1-1 0 0 0,1 1 0 0 0,-1 0 0 0 0,1-1 0 0 0,0 1 3 0 0,0 2-15 0 0,2 0 7 0 0,0 0-1 0 0,0 1 1 0 0,0-1 0 0 0,-1 1-1 0 0,0-1 1 0 0,1 1 0 0 0,-1 0-1 0 0,-1 0 1 0 0,1 0 0 0 0,-1 0-1 0 0,1 0 1 0 0,-1 0 0 0 0,0 1 8 0 0,1 9 22 0 0,0 0 0 0 0,-1 0 1 0 0,-1 5-23 0 0,2 22 301 0 0,-4-18 176 0 0,2-22-315 0 0,0-1 4 0 0,-7 2 369 0 0,4-29-288 0 0,2 23-285 0 0,1 1 0 0 0,-1-1-1 0 0,1 0 1 0 0,0 1 0 0 0,0-1 0 0 0,0 0-1 0 0,0 0 1 0 0,1 1 0 0 0,-1-1 0 0 0,1 1-1 0 0,0-1 1 0 0,0 0 0 0 0,0 1 0 0 0,1-1-1 0 0,-1 1 39 0 0,2-3-83 0 0,0 1 0 0 0,1 0-1 0 0,-1-1 1 0 0,1 1-1 0 0,0 1 1 0 0,0-1 0 0 0,1 1-1 0 0,-1-1 1 0 0,1 1-1 0 0,0 0 1 0 0,0 1 0 0 0,0-1-1 0 0,1 1 84 0 0,-1 0-3 0 0,23-9-96 0 0,-27 13 96 0 0,-1-1 0 0 0,0 0 0 0 0,1 0 1 0 0,-1 1-1 0 0,1-1 0 0 0,-1 0 0 0 0,0 1 1 0 0,1-1-1 0 0,-1 0 0 0 0,0 1 0 0 0,0-1 0 0 0,1 0 1 0 0,-1 1-1 0 0,0-1 0 0 0,0 1 0 0 0,1-1 1 0 0,-1 1-1 0 0,0-1 3 0 0,1 2-4 0 0,35 37 127 0 0,-10-3 303 0 0,-17-22-176 0 0,0-1 0 0 0,1-1 1 0 0,5 5-251 0 0,-12-14 113 0 0,0 0 1 0 0,0-1-1 0 0,0 1 1 0 0,0-1 0 0 0,1 1-1 0 0,-1-1 1 0 0,1 0-1 0 0,0 0 1 0 0,0-1-1 0 0,-1 1 1 0 0,1-1-1 0 0,0 0 1 0 0,0 0 0 0 0,4 1-114 0 0,-5-2 55 0 0,0 0 0 0 0,0 0 0 0 0,0-1 0 0 0,1 1 0 0 0,-1-1 0 0 0,0 0 0 0 0,0 1 0 0 0,-1-1 0 0 0,1-1 0 0 0,3 0-55 0 0,27-17 312 0 0,-28 16-298 0 0,-1-1 1 0 0,1 0-1 0 0,-1 0 0 0 0,1-1 0 0 0,-1 1 0 0 0,-1-1 0 0 0,1 0 1 0 0,0 0-1 0 0,-1 0 0 0 0,0-1 0 0 0,-1 1 0 0 0,1-1 1 0 0,-1 0-1 0 0,0 1-14 0 0,5-18-391 0 0,-1 1 0 0 0,-1-1 0 0 0,-1-1 391 0 0,-2 15-194 0 0,28-173-4734 0 0,-29 173 4839 0 0,11-67-3045 0 0,-9 26 6201 0 0,4 71-827 0 0,10 122-516 0 0,-6-47 636 0 0,-1 80-2360 0 0,-9-173 14 0 0,-5 11 84 0 0,4-13-107 0 0,0-1 0 0 0,-1 0 0 0 0,1 1-1 0 0,0-1 1 0 0,0 0 0 0 0,-1 0 0 0 0,1 1 0 0 0,0-1-1 0 0,0 0 1 0 0,-1 0 0 0 0,1 1 0 0 0,0-1 0 0 0,-1 0-1 0 0,1 0 1 0 0,0 0 0 0 0,-1 0 0 0 0,1 1 0 0 0,0-1-1 0 0,-1 0 1 0 0,1 0 0 0 0,-1 0 0 0 0,1 0 0 0 0,0 0-1 0 0,-1 0 1 0 0,1 0 0 0 0,0 0 0 0 0,-1 0 0 0 0,1 0-1 0 0,-1 0 1 0 0,1 0 9 0 0,-11-4-2361 0 0,0-1-5721 0 0</inkml:trace>
  <inkml:trace contextRef="#ctx0" brushRef="#br0" timeOffset="3212.399">2407 222 18887 0 0,'0'0'832'0'0,"11"-5"184"0"0,-1 1-816 0 0,2-2-200 0 0,6 3 0 0 0,5-3 0 0 0,5 4 320 0 0,5-2 16 0 0,1-1 8 0 0,2 1 0 0 0,9 2 8 0 0,-2 2 8 0 0,-6-4 0 0 0,3 1 0 0 0,4 3-136 0 0,-3 0-32 0 0,2 0-8 0 0,1 0-9895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13.0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12 112 7832 0 0,'-1'-1'50'0'0,"0"0"0"0"0,0 0 1 0 0,0 0-1 0 0,0 0 0 0 0,0-1 0 0 0,1 1 1 0 0,-1 0-1 0 0,0 0 0 0 0,1 0 0 0 0,-1-1 1 0 0,0 1-1 0 0,1 0 0 0 0,-1-1 1 0 0,1 1-1 0 0,0-1 0 0 0,0 1 0 0 0,-1 0 1 0 0,1-1-1 0 0,0 1 0 0 0,0-1 0 0 0,0 1 1 0 0,1-1-1 0 0,-1 1 0 0 0,0 0 1 0 0,0-1-1 0 0,1 1 0 0 0,-1-1-50 0 0,0 1 67 0 0,1 1 1 0 0,-1-1-1 0 0,0 0 0 0 0,0 0 1 0 0,0 0-1 0 0,0 1 0 0 0,0-1 1 0 0,0 0-1 0 0,0 0 0 0 0,0 0 1 0 0,0 0-1 0 0,0 1 0 0 0,0-1 1 0 0,0 0-1 0 0,-1 0-67 0 0,1 0 75 0 0,-1 0-1 0 0,1 0 1 0 0,0 0 0 0 0,0 0 0 0 0,0 0-1 0 0,0 0 1 0 0,0 0 0 0 0,0 0-1 0 0,0 0 1 0 0,0 0 0 0 0,0 0-1 0 0,0 0 1 0 0,0 0 0 0 0,0 0 0 0 0,1 0-1 0 0,-1 0-74 0 0,1 0 97 0 0,-1-1 0 0 0,0 0-1 0 0,1 1 1 0 0,-1-1 0 0 0,0 0-1 0 0,0 1 1 0 0,0-1 0 0 0,0 0-1 0 0,-1-1-96 0 0,2-13 1977 0 0,-1 12-1168 0 0,0 4-776 0 0,0 0 1 0 0,-1-1-1 0 0,1 1 1 0 0,0 0-1 0 0,0 0 0 0 0,0 0 1 0 0,0 0-1 0 0,0 0 1 0 0,0 0-1 0 0,0-1 0 0 0,0 1 1 0 0,0 0-1 0 0,0 0 1 0 0,0 0-1 0 0,0 0 0 0 0,0 0 1 0 0,0-1-1 0 0,0 1 1 0 0,0 0-1 0 0,0 0 0 0 0,0 0 1 0 0,0 0-1 0 0,0 0 1 0 0,0-1-1 0 0,0 1 0 0 0,0 0 1 0 0,0 0-1 0 0,0 0 1 0 0,0 0-1 0 0,0 0 0 0 0,0 0 1 0 0,0-1-1 0 0,0 1 1 0 0,0 0-1 0 0,0 0 0 0 0,0 0 1 0 0,1 0-1 0 0,-1 0 1 0 0,0 0-1 0 0,0 0 0 0 0,0 0 1 0 0,0-1-1 0 0,0 1 1 0 0,0 0-1 0 0,1 0 1 0 0,-1 0-1 0 0,0 0 0 0 0,0 0 1 0 0,0 0-1 0 0,0 0 1 0 0,0 0-1 0 0,1 0 0 0 0,-1 0 1 0 0,0 0-1 0 0,0 0 1 0 0,0 0-1 0 0,0 0 0 0 0,0 0 1 0 0,1 0-1 0 0,-1 0-33 0 0,1 0 6 0 0,-1 0 0 0 0,1 0 0 0 0,0 0 0 0 0,0 0 1 0 0,0 0-1 0 0,-1 0 0 0 0,1 0 0 0 0,0 0 0 0 0,0 0 0 0 0,-1 1 0 0 0,1-1 0 0 0,0 0 0 0 0,0 0 0 0 0,-1 1 0 0 0,1-1 1 0 0,0 1-1 0 0,-1-1 0 0 0,1 0 0 0 0,0 1 0 0 0,-1-1 0 0 0,1 1 0 0 0,-1 0 0 0 0,1-1 0 0 0,0 1 0 0 0,-1-1 0 0 0,0 1 1 0 0,1 0-1 0 0,-1-1 0 0 0,1 1 0 0 0,-1 0-6 0 0,2 3 18 0 0,5 4 55 0 0,-1 1 0 0 0,0 0 0 0 0,0 0-1 0 0,-1 0 1 0 0,0 1 0 0 0,-1-1-1 0 0,0 1 1 0 0,-1 0 0 0 0,2 6-73 0 0,13 34 233 0 0,-16-45-195 0 0,0 1 0 0 0,0-1-1 0 0,-1 0 1 0 0,0 1 0 0 0,0 4-38 0 0,6 19 187 0 0,11 31 43 0 0,-18-60-224 0 0,0 1 0 0 0,1 0 0 0 0,-1 0 1 0 0,0-1-1 0 0,0 1 0 0 0,1 0 0 0 0,-1 0 1 0 0,0-1-1 0 0,1 1 0 0 0,-1 0 0 0 0,1-1 0 0 0,-1 1 1 0 0,1 0-1 0 0,0-1 0 0 0,-1 1 0 0 0,1-1 1 0 0,-1 1-1 0 0,1-1 0 0 0,0 1 0 0 0,-1-1 0 0 0,1 0 1 0 0,0 1-1 0 0,0-1 0 0 0,0 0-6 0 0,1 1 53 0 0,-2-1 17 0 0,10-23 316 0 0,-6 10-235 0 0,1-5 82 0 0,0 0-1 0 0,1-15-232 0 0,-5 29-7 0 0,0-9 44 0 0,2 0 0 0 0,-1-1 0 0 0,4-5-37 0 0,-5 16-11 0 0,0-1 1 0 0,1 0 0 0 0,0 0 0 0 0,0 1 0 0 0,0-1 0 0 0,0 1 0 0 0,0-1 0 0 0,1 1 0 0 0,0 0 0 0 0,-1 0 0 0 0,1 0-1 0 0,0 1 1 0 0,2-2 10 0 0,-2 1-8 0 0,-3 2 8 0 0,1 0 1 0 0,-1 1-1 0 0,1-1 1 0 0,0 0-1 0 0,-1 1 0 0 0,1-1 1 0 0,0 1-1 0 0,-1-1 1 0 0,1 0-1 0 0,0 1 1 0 0,0 0-1 0 0,-1-1 1 0 0,1 1-1 0 0,0-1 1 0 0,0 1-1 0 0,0 0 0 0 0,3-2 3 0 0,1 0 1 0 0,-1 1-1 0 0,1-1 1 0 0,0 1-1 0 0,-1 0 0 0 0,1 1 1 0 0,0-1-1 0 0,-1 1 0 0 0,1 0 1 0 0,0 0-1 0 0,0 0 1 0 0,-1 1-1 0 0,1 0 0 0 0,3 1-3 0 0,9 2-479 0 0,0 1-1 0 0,-1 0 0 0 0,6 4 480 0 0,-12-6-1323 0 0</inkml:trace>
  <inkml:trace contextRef="#ctx0" brushRef="#br0" timeOffset="635.821">429 150 10592 0 0,'0'0'818'0'0,"15"0"1813"0"0,-13-1-2423 0 0,3 0-73 0 0,1 0 1 0 0,0-1 0 0 0,-1 1 0 0 0,0-2 0 0 0,1 1 0 0 0,-1 0 0 0 0,0-1 0 0 0,0 0 0 0 0,1-1-136 0 0,-6 4 0 0 0,3-3 45 0 0,0 1 1 0 0,0-1-1 0 0,0 1 1 0 0,-1-1-1 0 0,1 0 1 0 0,-1 0-1 0 0,0 0 1 0 0,0 0 0 0 0,0-1-1 0 0,0 1 1 0 0,-1-1-1 0 0,2-3-45 0 0,3-6 56 0 0,4-15 37 0 0,-10 26-90 0 0,0 1 0 0 0,1-1-1 0 0,-1 1 1 0 0,0-1 0 0 0,0 1-1 0 0,0-1 1 0 0,0 1 0 0 0,0-1-1 0 0,0 1 1 0 0,-1-1 0 0 0,1 1-1 0 0,0-1 1 0 0,-1 1 0 0 0,1 0-1 0 0,-1-1 1 0 0,0 0-3 0 0,1 1 62 0 0,-17 1 424 0 0,14 0-404 0 0,-1 1 0 0 0,1-1-1 0 0,-1 1 1 0 0,1 0 0 0 0,0 0 0 0 0,-1 0-1 0 0,1 1 1 0 0,0-1 0 0 0,0 1-1 0 0,0-1 1 0 0,0 1 0 0 0,0 0 0 0 0,0 0-1 0 0,0 1 1 0 0,1-1 0 0 0,-1 1-1 0 0,1-1 1 0 0,0 1 0 0 0,0 0 0 0 0,0 0-1 0 0,0-1 1 0 0,0 2 0 0 0,0-1 0 0 0,0 1-82 0 0,-4 8 128 0 0,1 1 0 0 0,0 0-1 0 0,1 0 1 0 0,0 0 0 0 0,-1 8-128 0 0,3-13 72 0 0,1 0 0 0 0,0-1 0 0 0,0 1-1 0 0,0 0 1 0 0,1 0 0 0 0,1 0 0 0 0,-1-1-1 0 0,1 1 1 0 0,0 0 0 0 0,2 4-72 0 0,2 8 51 0 0,-4-16-37 0 0,0 1 1 0 0,0-1-1 0 0,0 0 0 0 0,1-1 0 0 0,-1 1 0 0 0,1 0 0 0 0,0 0 0 0 0,0-1 0 0 0,1 2-14 0 0,-1-3 21 0 0,-1 0 0 0 0,1 0-1 0 0,0 0 1 0 0,0 0-1 0 0,0 0 1 0 0,1 0-1 0 0,-1-1 1 0 0,0 1 0 0 0,0-1-1 0 0,1 1 1 0 0,-1-1-1 0 0,1 0 1 0 0,0 0 0 0 0,-1 0-1 0 0,1 0 1 0 0,0-1-1 0 0,-1 1 1 0 0,1-1 0 0 0,1 1-21 0 0,0-1 27 0 0,0 0 0 0 0,0-1 1 0 0,0 1-1 0 0,-1-1 1 0 0,1 1-1 0 0,0-1 1 0 0,-1 0-1 0 0,1-1 1 0 0,-1 1-1 0 0,1-1 1 0 0,-1 1-1 0 0,1-1 1 0 0,-1 0-1 0 0,3-3-27 0 0,-2 2 1 0 0,0-1-1 0 0,-1 0 1 0 0,1 0-1 0 0,-1 0 1 0 0,0 0-1 0 0,12-13-36 0 0,-1 1-438 0 0,-1 0-1 0 0,-1 0 1 0 0,5-10 474 0 0,-16 25-50 0 0,4-8-378 0 0,0-1 0 0 0,0 1 0 0 0,2-8 428 0 0,-3 7-558 0 0,0 1 0 0 0,0-1 1 0 0,5-6 557 0 0,-5 10-121 0 0,-1 2-215 0 0,3 11 253 0 0,16 29 271 0 0,-20-32-168 0 0,0 0 0 0 0,-1 0 1 0 0,1 1-1 0 0,-1-1 0 0 0,0 0 1 0 0,0 1-1 0 0,0 2-20 0 0,4 15 195 0 0,-4-16-106 0 0,0 0 1 0 0,0 0 0 0 0,-1 0-1 0 0,0 0 1 0 0,0 0 0 0 0,0 0-1 0 0,-1 2-89 0 0,0 13 331 0 0,1-16-143 0 0,0 0-1 0 0,0 0 0 0 0,0-1 0 0 0,1 1 0 0 0,1 3-187 0 0,-2-8 13 0 0,0 0 0 0 0,0 0 0 0 0,0 0 0 0 0,0 1 0 0 0,0-1 0 0 0,0 0 0 0 0,0 0 0 0 0,0 0 0 0 0,0 0-1 0 0,0 0 1 0 0,0 0 0 0 0,0 0 0 0 0,0 0 0 0 0,0 1 0 0 0,0-1 0 0 0,0 0 0 0 0,0 0 0 0 0,0 0-1 0 0,0 0 1 0 0,0 0 0 0 0,0 0 0 0 0,0 0 0 0 0,0 0 0 0 0,0 0 0 0 0,0 1 0 0 0,0-1 0 0 0,0 0 0 0 0,0 0-1 0 0,0 0 1 0 0,0 0 0 0 0,0 0 0 0 0,0 0 0 0 0,0 0 0 0 0,0 0 0 0 0,0 0 0 0 0,-1 0 0 0 0,1 0-1 0 0,0 0 1 0 0,0 1 0 0 0,0-1 0 0 0,0 0 0 0 0,0 0 0 0 0,0 0 0 0 0,0 0 0 0 0,0 0 0 0 0,0 0 0 0 0,0 0-1 0 0,-1 0 1 0 0,1 0 0 0 0,0 0 0 0 0,0 0 0 0 0,0 0 0 0 0,0 0 0 0 0,0 0 0 0 0,0 0 0 0 0,0 0 0 0 0,0 0-1 0 0,-1 0 1 0 0,1 0 0 0 0,0 0 0 0 0,0 0 0 0 0,0 0 0 0 0,0 0 0 0 0,0 0 0 0 0,0-1 0 0 0,0 1-1 0 0,0 0-12 0 0,0-2 21 0 0,0 0-1 0 0,1 0 1 0 0,-1 0-1 0 0,1 0 0 0 0,-1 0 1 0 0,1-1-1 0 0,0 1 1 0 0,0 0-1 0 0,0 1 0 0 0,0-1 1 0 0,0 0-1 0 0,1 0 1 0 0,-1 0-1 0 0,1 0-20 0 0,0 0 15 0 0,0 0 0 0 0,0-1 0 0 0,-1 1 0 0 0,0 0-1 0 0,1-1 1 0 0,-1 1 0 0 0,0-1 0 0 0,0 1 0 0 0,0-1 0 0 0,0 1 0 0 0,-1-1-1 0 0,1-2-14 0 0,0-3 3 0 0,1-1 0 0 0,-1 0 0 0 0,1 0 0 0 0,1 0 0 0 0,0 1 0 0 0,0 0 0 0 0,1-1 0 0 0,0 1-1 0 0,0 1 1 0 0,1-1 0 0 0,0 0 0 0 0,3-2-3 0 0,1-1-587 0 0,0 1-1 0 0,1 0 1 0 0,4-3 587 0 0,35-24-5844 0 0,-36 28 584 0 0</inkml:trace>
  <inkml:trace contextRef="#ctx0" brushRef="#br0" timeOffset="1123.353">1009 16 5984 0 0,'0'0'464'0'0,"0"0"-115"0"0,0 0 655 0 0,0 0 315 0 0,0 0 66 0 0,-3 15 1298 0 0,2-5-2259 0 0,0 0 0 0 0,1 0 1 0 0,0-1-1 0 0,0 1 1 0 0,1 0-1 0 0,1 0 1 0 0,0 1-425 0 0,-1-8 71 0 0,8 32 634 0 0,-9-34-687 0 0,0-1 0 0 0,0 1 0 0 0,0 0-1 0 0,0-1 1 0 0,0 1 0 0 0,0-1 0 0 0,0 1-1 0 0,0 0 1 0 0,0-1 0 0 0,0 1 0 0 0,1-1-1 0 0,-1 1 1 0 0,0-1 0 0 0,0 1 0 0 0,1-1-1 0 0,-1 1 1 0 0,0-1 0 0 0,1 1 0 0 0,-1-1-1 0 0,0 1 1 0 0,1-1 0 0 0,-1 1 0 0 0,1-1-1 0 0,-1 0 1 0 0,1 1 0 0 0,-1-1 0 0 0,1 0-1 0 0,-1 1 1 0 0,1-1 0 0 0,-1 0-1 0 0,1 0 1 0 0,-1 0 0 0 0,1 1 0 0 0,-1-1-1 0 0,1 0 1 0 0,0 0 0 0 0,-1 0 0 0 0,1 0-1 0 0,-1 0 1 0 0,1 0 0 0 0,-1 0 0 0 0,1 0-1 0 0,0 0 1 0 0,-1 0 0 0 0,1 0 0 0 0,-1-1-1 0 0,1 1 1 0 0,-1 0 0 0 0,1 0 0 0 0,0-1-18 0 0,3 0 82 0 0,0 0 1 0 0,-1-1 0 0 0,1 0 0 0 0,0 0 0 0 0,0 0-1 0 0,1-1-82 0 0,-2-1 11 0 0,1 1-1 0 0,-1-1 1 0 0,0 0-1 0 0,1 0 0 0 0,-2 0 1 0 0,1 0-1 0 0,1-2-10 0 0,9-14-174 0 0,-7 11 47 0 0,-5 7 106 0 0,0 0 0 0 0,0 0 1 0 0,0 0-1 0 0,1 0 1 0 0,-1 0-1 0 0,1 1 0 0 0,-1-1 1 0 0,1 1-1 0 0,0-1 0 0 0,-1 1 1 0 0,1-1-1 0 0,0 1 1 0 0,0 0-1 0 0,0 0 0 0 0,0 0 1 0 0,1 0 20 0 0,-2 0 6 0 0,0 1-1 0 0,-1 0 1 0 0,1-1 0 0 0,0 1-1 0 0,0 0 1 0 0,0 0 0 0 0,0 0 0 0 0,0-1-1 0 0,0 1 1 0 0,0 0 0 0 0,0 0 0 0 0,0 1-1 0 0,0-1 1 0 0,0 0 0 0 0,0 0-1 0 0,0 0 1 0 0,0 1 0 0 0,0-1 0 0 0,0 0-1 0 0,0 1 1 0 0,-1-1 0 0 0,1 1 0 0 0,0-1-6 0 0,1 2 5 0 0,0-1 1 0 0,0 1 0 0 0,0 0 0 0 0,-1-1 0 0 0,1 1 0 0 0,-1 0 0 0 0,1 0 0 0 0,-1 0 0 0 0,0 0-1 0 0,0 1-5 0 0,3 4 2 0 0,-1 0 0 0 0,0 1-1 0 0,0 0 1 0 0,-1 0-1 0 0,1 6-1 0 0,1 22 271 0 0,-1 1 0 0 0,-3-1-1 0 0,0 0 1 0 0,-2 0 0 0 0,-2 0-1 0 0,-6 26-270 0 0,6-40 221 0 0,2-8-1 0 0,0 0 0 0 0,-1-1 0 0 0,-1 1-1 0 0,0-1 1 0 0,-2 3-220 0 0,2-8 188 0 0,0 1-1 0 0,-1-1 0 0 0,0 0 0 0 0,-1 0 0 0 0,0-1 0 0 0,0 0 0 0 0,0 0 0 0 0,-1 0 1 0 0,0-1-1 0 0,-6 5-187 0 0,9-8 51 0 0,0-1 0 0 0,0 1 0 0 0,0-1 0 0 0,0 0 0 0 0,0 0 0 0 0,0 0 0 0 0,-1 0 1 0 0,1-1-1 0 0,-1 0 0 0 0,1 0 0 0 0,-1 0 0 0 0,1 0 0 0 0,-1-1 0 0 0,0 0 0 0 0,1 0 0 0 0,-1 0 0 0 0,0 0 0 0 0,1-1 1 0 0,-1 0-1 0 0,1 0 0 0 0,-1 0 0 0 0,1 0 0 0 0,-1-1-51 0 0,-6-2-174 0 0,-15-7-216 0 0,10 2-5641 0 0,5 1-1428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48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13216 0 0,'0'0'604'0'0,"0"0"-14"0"0,0 0-320 0 0,0 9 411 0 0,6 33 1063 0 0,-5-33-1397 0 0,0 0 0 0 0,0 0 0 0 0,1-1 0 0 0,0 1 0 0 0,1 1-347 0 0,0-1 473 0 0,-1 1-1 0 0,0 0 1 0 0,1 8-473 0 0,12 113 2076 0 0,1 13-1165 0 0,-12-105-846 0 0,-3-27-56 0 0,0 1 1 0 0,1-1-1 0 0,0 3-9 0 0,-1-10-11 0 0,0 1 1 0 0,0 0-1 0 0,-1 0 0 0 0,0 0 1 0 0,0 0-1 0 0,-1 0 0 0 0,1 0 1 0 0,-2 4 10 0 0,0-6-7 0 0,1-3-4488 0 0,1-1 2959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13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5984 0 0,'3'-4'536'0'0,"-3"4"-432"0"0,0 0-104 0 0,8-6 0 0 0,-2 1 3392 0 0,4-1 664 0 0,-10 6 127 0 0,0 0 25 0 0,10-4-3360 0 0,0-1-672 0 0,-3 1-176 0 0,3 2 0 0 0,-3 2 0 0 0,3 0 0 0 0,1 0 0 0 0,-1-4-9407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49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 9672 0 0,'-6'-1'146'0'0,"4"0"-72"0"0,1 1-1 0 0,0 0 1 0 0,-1 0 0 0 0,1-1-1 0 0,0 1 1 0 0,-1 0 0 0 0,1 0-1 0 0,0 0 1 0 0,-1 0 0 0 0,1 1 0 0 0,0-1-1 0 0,-1 0-73 0 0,2 0 11 0 0,0 0 0 0 0,0 0 0 0 0,0 0 0 0 0,0 0 0 0 0,-1 0 0 0 0,1 0 0 0 0,0 0 0 0 0,0 0 0 0 0,0 0 0 0 0,0 0 0 0 0,0 0 0 0 0,0 0 0 0 0,0 0 1 0 0,0 0-1 0 0,0 0 0 0 0,-1 0 0 0 0,1 0 0 0 0,0 0 0 0 0,0 0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1 0 0 0,0-1 0 0 0,0 0 0 0 0,0 0 0 0 0,0 0 0 0 0,0 0 0 0 0,0 0 0 0 0,0 0 0 0 0,0 0 0 0 0,0 0 0 0 0,0 0 0 0 0,0 1 0 0 0,0-1 0 0 0,0 0 0 0 0,0 0 0 0 0,0 0 0 0 0,1 0-11 0 0,6 3 489 0 0,0 1 2745 0 0,-8-1-2950 0 0,1-1-1 0 0,-1 1 0 0 0,1 0 0 0 0,-1-1 1 0 0,1 1-1 0 0,0 0 0 0 0,0 0 1 0 0,0-1-1 0 0,1 1 0 0 0,-1 0 0 0 0,0 0 1 0 0,1-1-1 0 0,0 1-283 0 0,2 23 942 0 0,2 46 650 0 0,-4-55-1296 0 0,1 0-1 0 0,0 0 1 0 0,2 2-296 0 0,4 40 453 0 0,-3-21-272 0 0,-3-27-152 0 0,-1-1 0 0 0,0 1-1 0 0,0 0 1 0 0,-1 1-29 0 0,0-1 19 0 0,0 1 0 0 0,1-1 0 0 0,1 1-19 0 0,1 25 23 0 0,-2-10-3 0 0,0-19-46 0 0,-1 0 0 0 0,0 0 0 0 0,0-1 0 0 0,0 1 0 0 0,-2 7 26 0 0,1-13-221 0 0,0 0 0 0 0,1 0 0 0 0,-1 0 0 0 0,1 0 0 0 0,0 1 1 0 0,-1-1-1 0 0,1 0 0 0 0,0 0 0 0 0,0 0 0 0 0,1 0 1 0 0,-1 0-1 0 0,0 0 0 0 0,1 1 0 0 0,-1-1 0 0 0,1 0 0 0 0,0 0 221 0 0,2 5-7107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0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54 16871 0 0,'0'9'1528'0'0,"3"8"-1115"0"0,-1-1 0 0 0,-1 1 0 0 0,-1 0 0 0 0,0 0 0 0 0,-1 0 0 0 0,-1 0 0 0 0,-1-1 0 0 0,-1 6-413 0 0,-10 47 1712 0 0,4-13-528 0 0,9-48-1069 0 0,0 1-1 0 0,1-1 1 0 0,-1 0-1 0 0,2 4-114 0 0,-1-3 37 0 0,0-4 35 0 0,0-4-68 0 0,0 0-1 0 0,1 0 1 0 0,-1 0 0 0 0,0 0-1 0 0,1-1 1 0 0,-1 1 0 0 0,1 0-1 0 0,-1 0 1 0 0,1 0 0 0 0,-1-1-1 0 0,1 1 1 0 0,0 0 0 0 0,-1 0-1 0 0,1-1 1 0 0,0 1-1 0 0,0-1 1 0 0,-1 1 0 0 0,1-1-1 0 0,0 1 1 0 0,0-1 0 0 0,0 1-1 0 0,0-1-3 0 0,7 5-37 0 0,-8-4-169 0 0,0-1-88 0 0,12-3-1953 0 0,-10 0 472 0 0</inkml:trace>
  <inkml:trace contextRef="#ctx0" brushRef="#br0" timeOffset="283.972">74 60 7832 0 0,'-4'-3'-1448'0'0,"-2"-1"5367"0"0,-1 0 2777 0 0,5 1-5173 0 0,1 2-1227 0 0,1 1-116 0 0,0 0-33 0 0,0 0-62 0 0,0 0-14 0 0,14-5-1475 0 0,-8 2-5013 0 0</inkml:trace>
  <inkml:trace contextRef="#ctx0" brushRef="#br0" timeOffset="689.223">424 1 10592 0 0,'-2'1'818'0'0,"-7"3"-349"0"0,1 1-1 0 0,-1 0 0 0 0,1 0 0 0 0,0 1 1 0 0,1 0-1 0 0,0 0 0 0 0,0 1 1 0 0,0 0-1 0 0,-5 7-468 0 0,5-5 631 0 0,-10 14 2 0 0,0 0 0 0 0,-2-2 0 0 0,-10 9-633 0 0,17-20 154 0 0,8-7-57 0 0,-1 1 0 0 0,1-1 0 0 0,1 1 0 0 0,-1 0-1 0 0,0 0 1 0 0,1 0 0 0 0,0 0 0 0 0,0 0 0 0 0,0 1 0 0 0,1 0 0 0 0,-1-1-1 0 0,-1 6-96 0 0,-2 6 301 0 0,-12 40 422 0 0,16-50-612 0 0,1 1 0 0 0,-1-1-1 0 0,2 1 1 0 0,-1 0 0 0 0,1-1-1 0 0,0 1 1 0 0,0 3-111 0 0,-1 5 252 0 0,1-14-228 0 0,0 0 0 0 0,-1 1 0 0 0,1-1-1 0 0,0 0 1 0 0,0 1 0 0 0,0-1 0 0 0,0 0-1 0 0,0 1 1 0 0,0-1 0 0 0,0 0 0 0 0,0 1 0 0 0,1-1-1 0 0,-1 0 1 0 0,1 0 0 0 0,-1 1 0 0 0,1-1-1 0 0,-1 0 1 0 0,1 0 0 0 0,0 1-24 0 0,2 1 1 0 0,0 1 0 0 0,1 0 1 0 0,0-1-1 0 0,0 0 0 0 0,0 0 0 0 0,0 0 1 0 0,0 0-1 0 0,0-1 0 0 0,1 0 0 0 0,0 0 1 0 0,-1 0-1 0 0,1 0 0 0 0,0-1 0 0 0,2 1-1 0 0,-5-2 10 0 0,-1 0 1 0 0,1 0-1 0 0,0 0 0 0 0,-1 0 0 0 0,1-1 0 0 0,0 1 0 0 0,-1-1 0 0 0,1 1 0 0 0,-1-1 0 0 0,1 1 1 0 0,-1-1-1 0 0,1 0 0 0 0,-1 0 0 0 0,1 0 0 0 0,-1 0 0 0 0,0 0 0 0 0,1 0 0 0 0,-1 0-10 0 0,22-24 74 0 0,-18 19-83 0 0,-1 0 0 0 0,1-1 0 0 0,-1 1 0 0 0,0-1 0 0 0,-1 0 0 0 0,0 0 0 0 0,0-1 0 0 0,0 1 0 0 0,-1-1 0 0 0,1-4 9 0 0,0-3-113 0 0,1 1 1 0 0,0-1-1 0 0,5-10 113 0 0,5-16-492 0 0,-11 29 421 0 0,1 0 0 0 0,1 1 0 0 0,-1 0 0 0 0,2 0 0 0 0,0 0 0 0 0,0 0 0 0 0,1 1-1 0 0,0 0 1 0 0,2-1 71 0 0,-8 10-3 0 0,0 0-1 0 0,0-1 0 0 0,0 1 1 0 0,0 0-1 0 0,1 0 0 0 0,-1 0 1 0 0,1 0-1 0 0,-1 0 0 0 0,0 0 1 0 0,1 0-1 0 0,0 1 0 0 0,-1-1 1 0 0,1 0-1 0 0,0 1 4 0 0,-1-1-4 0 0,0 1 0 0 0,0 0-1 0 0,0 0 1 0 0,0 0 0 0 0,1 0 0 0 0,-1 0-1 0 0,0 1 1 0 0,0-1 0 0 0,0 0 0 0 0,0 0-1 0 0,0 1 1 0 0,0-1 0 0 0,0 1-1 0 0,0-1 1 0 0,0 1 0 0 0,0-1 0 0 0,0 1 4 0 0,3 3-15 0 0,0-1 1 0 0,0 1-1 0 0,0 1 1 0 0,0-1 0 0 0,-1 0-1 0 0,0 1 1 0 0,2 3 14 0 0,5 6 14 0 0,6 10 147 0 0,-2 0 0 0 0,9 18-161 0 0,-10-14 113 0 0,-7-16-1 0 0,-1 0-1 0 0,8 11-111 0 0,-9-18 59 0 0,-2 1 0 0 0,1 0 0 0 0,-1-1 0 0 0,0 1 0 0 0,0 0 0 0 0,1 5-59 0 0,6 20 421 0 0,-9-31-407 0 0,1 0 0 0 0,-1 1 0 0 0,0-1 0 0 0,0 0 0 0 0,0 1 0 0 0,1-1 0 0 0,-1 0 0 0 0,0 1 0 0 0,0-1 0 0 0,0 0 0 0 0,0 1 0 0 0,0-1 0 0 0,0 1 0 0 0,0-1 0 0 0,0 0 0 0 0,0 1 0 0 0,0-1 0 0 0,0 0 0 0 0,0 1 0 0 0,0-1 0 0 0,0 1 0 0 0,0-1-1 0 0,0 0 1 0 0,-1 1 0 0 0,1-1 0 0 0,0 0 0 0 0,0 1 0 0 0,0-1 0 0 0,-1 0 0 0 0,1 1 0 0 0,0-1 0 0 0,0 0 0 0 0,-1 0 0 0 0,1 1 0 0 0,0-1 0 0 0,0 0 0 0 0,-1 0 0 0 0,1 1 0 0 0,0-1 0 0 0,-1 0 0 0 0,1 0 0 0 0,0 0 0 0 0,-1 0 0 0 0,1 1 0 0 0,-1-1 0 0 0,1 0 0 0 0,0 0 0 0 0,-1 0 0 0 0,1 0 0 0 0,0 0 0 0 0,-1 0 0 0 0,1 0 0 0 0,-1 0 0 0 0,1 0 0 0 0,0 0 0 0 0,-1 0-14 0 0,0 0 11 0 0,-1 0 1 0 0,1-1 0 0 0,-1 1-1 0 0,1 0 1 0 0,0 0-1 0 0,-1-1 1 0 0,1 1 0 0 0,-1-1-1 0 0,1 1 1 0 0,0-1-1 0 0,0 0 1 0 0,-1 1 0 0 0,1-1-1 0 0,0 0-11 0 0,-3-3-17 0 0,1 0 1 0 0,0-1-1 0 0,0 1 0 0 0,1 0 0 0 0,-1-1 0 0 0,1 0 0 0 0,0 0 1 0 0,0 0-1 0 0,1 0 0 0 0,-1 0 0 0 0,1 0 0 0 0,0 0 0 0 0,1 0 1 0 0,-1 0-1 0 0,1-1 17 0 0,0-12-480 0 0,1-1 1 0 0,0 1-1 0 0,4-13 480 0 0,-3 18-199 0 0,0 4 131 0 0,0 0 0 0 0,1 1 0 0 0,0-1 1 0 0,0 1-1 0 0,1 0 0 0 0,0 0 0 0 0,1 0 0 0 0,0 0 1 0 0,0 1-1 0 0,0 0 0 0 0,1 0 0 0 0,1-1 68 0 0,-6 6 6 0 0,1 1-1 0 0,-1-1 0 0 0,1 1 0 0 0,-1 0 0 0 0,1-1 0 0 0,0 1 1 0 0,-1 0-1 0 0,1 0 0 0 0,0 0 0 0 0,0 0 0 0 0,0 0 0 0 0,0 0 1 0 0,0 1-1 0 0,0-1 0 0 0,0 1 0 0 0,0-1 0 0 0,0 1 1 0 0,0 0-1 0 0,0 0 0 0 0,0 0 0 0 0,1 0 0 0 0,-1 0 0 0 0,0 0 1 0 0,0 1-1 0 0,0-1 0 0 0,0 0 0 0 0,0 1 0 0 0,2 0-5 0 0,4 3 117 0 0,1 1-1 0 0,0-1 1 0 0,-1 1-1 0 0,0 1 1 0 0,6 5-117 0 0,8 4 296 0 0,-14-9-146 0 0,1 0-1 0 0,-1 0 1 0 0,-1 1-1 0 0,1 0 1 0 0,-1 0-1 0 0,0 1 0 0 0,-1 0 1 0 0,0 0-1 0 0,0 0 1 0 0,-1 1-1 0 0,0 0 1 0 0,0 0-1 0 0,2 9-149 0 0,0-3 202 0 0,-6-13-175 0 0,0-1-1 0 0,0 0 1 0 0,0 1 0 0 0,-1-1 0 0 0,1 1-1 0 0,-1-1 1 0 0,1 1 0 0 0,-1-1-1 0 0,1 1 1 0 0,-1 0 0 0 0,0-1 0 0 0,0 2-27 0 0,0 0-4 0 0,0-1 0 0 0,0 1 0 0 0,0 0 1 0 0,-1-1-1 0 0,1 1 0 0 0,-1-1 0 0 0,0 1 1 0 0,0-1-1 0 0,0 1 0 0 0,-1 1 4 0 0,2-3-1298 0 0,-1 0-4166 0 0,-2 7-1785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49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11056 0 0,'0'0'852'0'0,"0"0"-367"0"0,0 0 546 0 0,0 0 295 0 0,1 2 61 0 0,22 22 1011 0 0,-17-19-2000 0 0,-2-1 0 0 0,1 1 0 0 0,-1 0 0 0 0,1 0 0 0 0,-1 0 0 0 0,-1 1 0 0 0,3 2-398 0 0,-3-1 496 0 0,0-2-199 0 0,-1 0 1 0 0,0 0-1 0 0,0 0 0 0 0,0 1 0 0 0,0-1 1 0 0,-1 0-1 0 0,0 1 0 0 0,0-1 1 0 0,0 4-298 0 0,-1-5 53 0 0,1-1 0 0 0,-1 1 0 0 0,1-1 0 0 0,0 1 1 0 0,0-1-1 0 0,0 0 0 0 0,1 2-53 0 0,-1-2 14 0 0,1 0 0 0 0,-2 0 0 0 0,1 0-1 0 0,0-1 1 0 0,0 1 0 0 0,-1 0 0 0 0,1 1-14 0 0,-1-1 43 0 0,3 5-22 0 0,0 3 22 0 0,-2-3-62 0 0,-1-6-124 0 0,0-2-11 0 0,0 0-170 0 0,0 0-748 0 0,0 0-326 0 0,0 0-1212 0 0,0 0-4595 0 0</inkml:trace>
  <inkml:trace contextRef="#ctx0" brushRef="#br0" timeOffset="1">113 100 16727 0 0,'-8'1'1514'0'0,"6"-1"-1410"0"0,0-1 1 0 0,0 1-1 0 0,0 0 1 0 0,-1 0-1 0 0,1-1 1 0 0,0 1-1 0 0,0-1 1 0 0,0 0-1 0 0,0 0 1 0 0,0 0-1 0 0,0 0 1 0 0,1 0-1 0 0,-2 0-104 0 0,3 0 336 0 0,0 1-134 0 0,-3-4 77 0 0,4 3-3214 0 0,11 2 1331 0 0,5 0-17 0 0</inkml:trace>
  <inkml:trace contextRef="#ctx0" brushRef="#br0" timeOffset="315.244">473 4 18111 0 0,'-2'0'111'0'0,"0"-1"1"0"0,1 1-1 0 0,-1-1 0 0 0,0 1 0 0 0,0-1 0 0 0,1 1 0 0 0,-1 0 0 0 0,0 0 0 0 0,1 0 0 0 0,-1 0 0 0 0,0 0 0 0 0,0 0 0 0 0,1 1 0 0 0,-1-1 0 0 0,0 1 0 0 0,1-1 0 0 0,-2 1-111 0 0,-25 11 96 0 0,14-4 23 0 0,1 1-1 0 0,-6 5-118 0 0,-14 9 387 0 0,27-18-273 0 0,0-1 0 0 0,0 1 0 0 0,1 0 0 0 0,-1 0 0 0 0,1 1-1 0 0,0-1 1 0 0,1 1 0 0 0,-1 0 0 0 0,-2 6-114 0 0,-3 6 175 0 0,2-1 1 0 0,0 1-1 0 0,-1 5-175 0 0,8-20 3 0 0,0 1 0 0 0,1 0 0 0 0,-1-1 0 0 0,1 1 0 0 0,0 0 0 0 0,0 0 0 0 0,0-1-1 0 0,0 1 1 0 0,1 0 0 0 0,-1 0 0 0 0,1-1 0 0 0,0 1 0 0 0,0 0 0 0 0,0-1 0 0 0,1 1 0 0 0,-1-1 0 0 0,1 0 0 0 0,0 1 0 0 0,0-1 0 0 0,0 0 0 0 0,0 0 0 0 0,1 0-1 0 0,-1 0 1 0 0,1-1 0 0 0,1 2-3 0 0,9 6 1 0 0,-5-3-26 0 0,1 0-1 0 0,0-1 1 0 0,1 1-1 0 0,0-2 1 0 0,0 1-1 0 0,2-1 26 0 0,78 32 140 0 0,-83-34-139 0 0,-1 0 1 0 0,0 0-1 0 0,1 1 0 0 0,-1-1 0 0 0,3 4-1 0 0,4 2-78 0 0,-13-8 10 0 0,0 1 70 0 0,0-1-1 0 0,0 1 0 0 0,-1-1 0 0 0,1 0 1 0 0,-1 1-1 0 0,1-1 0 0 0,-1 0 0 0 0,1 1 1 0 0,-1-1-1 0 0,0 0 0 0 0,1 0 0 0 0,-1 1 1 0 0,0-1-1 0 0,0 0 0 0 0,0 0 0 0 0,0 0 1 0 0,0 0-1 0 0,0 0 0 0 0,0 0 0 0 0,-1-1 1 0 0,1 1-1 0 0,0 0 0 0 0,0-1 0 0 0,-1 1 1 0 0,1 0-1 0 0,-2 0-1 0 0,-1 1 1 0 0,-26 12-174 0 0,-1-1-1 0 0,0-1 1 0 0,-1-2 0 0 0,-29 5 173 0 0,31-7-1375 0 0,17-6-3597 0 0,0-4-1565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4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65 8952 0 0,'0'0'406'0'0,"-3"-9"140"0"0,1 4-580 0 0,1 0 584 0 0,-1 0 0 0 0,0 0 0 0 0,0 1 0 0 0,0-1 0 0 0,-1 0 0 0 0,-2-2-550 0 0,4 5 180 0 0,0 1-1 0 0,-1 0 1 0 0,0 0 0 0 0,1-1-1 0 0,-1 1 1 0 0,0 0-1 0 0,1 0 1 0 0,-1 1 0 0 0,0-1-1 0 0,0 0 1 0 0,0 1-1 0 0,0-1 1 0 0,0 1 0 0 0,0-1-1 0 0,0 1 1 0 0,0 0 0 0 0,0 0-180 0 0,-2 0 179 0 0,0 0 1 0 0,0 0-1 0 0,0 0 1 0 0,0 1-1 0 0,0 0 1 0 0,1-1-1 0 0,-1 2 1 0 0,0-1-1 0 0,0 0 1 0 0,1 1-1 0 0,-1-1 1 0 0,0 1-1 0 0,1 0 1 0 0,0 1-1 0 0,-1-1 1 0 0,1 0-1 0 0,-2 3-179 0 0,-7 6 420 0 0,1 0-1 0 0,0 1 1 0 0,-7 10-420 0 0,9-8 108 0 0,1 0-1 0 0,0 0 0 0 0,1 1 1 0 0,0 0-1 0 0,-1 8-107 0 0,5-16 26 0 0,1 1 0 0 0,0 0 0 0 0,0 0-1 0 0,1 1 1 0 0,0-1 0 0 0,1 0-1 0 0,-1 0 1 0 0,2 1 0 0 0,0 3-26 0 0,2 15 76 0 0,2 0 0 0 0,2 6-76 0 0,-2-14 40 0 0,-1-4-6 0 0,1 0-1 0 0,0-1 0 0 0,1 0 0 0 0,1 0 1 0 0,0 0-1 0 0,1-1 0 0 0,1 0 0 0 0,0 0 1 0 0,0-1-1 0 0,1-1 0 0 0,1 1 0 0 0,0-2 1 0 0,1 1-1 0 0,0-2 0 0 0,0 1 0 0 0,1-2 1 0 0,8 5-34 0 0,-11-8-79 0 0,1-1 0 0 0,0 0 1 0 0,0-1-1 0 0,0 0 0 0 0,0-1 1 0 0,8 1 78 0 0,-12-3-152 0 0,0 0 0 0 0,0 0 1 0 0,0 0-1 0 0,0-1 0 0 0,0 0 0 0 0,0-1 1 0 0,0 0-1 0 0,-1 0 0 0 0,1 0 0 0 0,3-2 152 0 0,4-3-1387 0 0,-1 0-1 0 0,0 0 1 0 0,0-1-1 0 0,3-4 1388 0 0,1-2-1969 0 0</inkml:trace>
  <inkml:trace contextRef="#ctx0" brushRef="#br0" timeOffset="270.411">566 443 3224 0 0,'-25'2'841'0'0,"10"4"3176"0"0,8-2-1687 0 0,1 0 0 0 0,-1 0 0 0 0,-4 5-2330 0 0,4-3 575 0 0,1 0 0 0 0,0 1 1 0 0,0 0-1 0 0,1 0 1 0 0,-1 2-576 0 0,4-6 131 0 0,0 0 0 0 0,0 0 1 0 0,0 0-1 0 0,0 0 0 0 0,0 0 0 0 0,1 1 1 0 0,0-1-1 0 0,0 1 0 0 0,0-1 0 0 0,0 1 1 0 0,0-1-1 0 0,1 1 0 0 0,-1-1 0 0 0,1 1 1 0 0,0 0-1 0 0,0-1 0 0 0,0 1 0 0 0,1 3-131 0 0,0-6 12 0 0,-1 1 0 0 0,1-1-1 0 0,0 1 1 0 0,-1-1 0 0 0,1 1 0 0 0,0-1-1 0 0,0 1 1 0 0,0-1 0 0 0,0 0-1 0 0,0 1 1 0 0,0-1 0 0 0,0 0-1 0 0,1 0 1 0 0,-1 0 0 0 0,0 0-1 0 0,1 0 1 0 0,-1 0 0 0 0,0 0 0 0 0,1-1-1 0 0,-1 1 1 0 0,1 0 0 0 0,0-1-1 0 0,-1 1 1 0 0,1-1 0 0 0,-1 0-1 0 0,1 1 1 0 0,0-1-12 0 0,4 1 9 0 0,0 0-1 0 0,-1-1 1 0 0,1 0 0 0 0,0 0 0 0 0,0 0-1 0 0,3-1-8 0 0,8-2 12 0 0,-1 0-1 0 0,0-1 1 0 0,0 0-1 0 0,0-2 1 0 0,7-2-12 0 0,-18 5 14 0 0,0 1 0 0 0,0 0 1 0 0,0-1-1 0 0,0 0 1 0 0,-1 0-1 0 0,1-1 1 0 0,-1 1-1 0 0,0-1 1 0 0,0 0-1 0 0,0 0 1 0 0,0 0-1 0 0,-1-1 0 0 0,0 1 1 0 0,0-1-1 0 0,0 0 1 0 0,0 0-1 0 0,-1 0 1 0 0,1-2-15 0 0,-3 5 9 0 0,1 1-1 0 0,-1-1 1 0 0,1 0 0 0 0,-1 0 0 0 0,0 0 0 0 0,0 0 0 0 0,0 1-1 0 0,0-1 1 0 0,0 0 0 0 0,0 0 0 0 0,0 0 0 0 0,-1 0 0 0 0,1 1-1 0 0,-1-1 1 0 0,1 0 0 0 0,-1 0 0 0 0,0 1 0 0 0,0-1 0 0 0,0 0-1 0 0,0 1 1 0 0,0-1 0 0 0,0 1 0 0 0,0-1 0 0 0,0 1 0 0 0,0-1-1 0 0,-1 1 1 0 0,1 0 0 0 0,-1 0 0 0 0,1 0 0 0 0,-1 0 0 0 0,1 0-1 0 0,-1 0 1 0 0,0 0 0 0 0,0 0-9 0 0,-4-2 73 0 0,-1 0-1 0 0,0 1 1 0 0,0 0 0 0 0,-1 0-1 0 0,1 0 1 0 0,0 1-1 0 0,-1 0 1 0 0,0 0-73 0 0,-68-2-599 0 0,72 3 492 0 0,0 0 0 0 0,0 0 0 0 0,-1 0 0 0 0,1 1-1 0 0,-2 0 108 0 0,-8 1-1410 0 0,1-3-3826 0 0,11 1-837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2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56 7832 0 0,'0'0'602'0'0,"-6"-5"1312"0"0,5 2 5875 0 0,4 0-7590 0 0,-1 0 1 0 0,1 0-1 0 0,0 0 1 0 0,1 1-1 0 0,-1-1 1 0 0,0 1-1 0 0,1-1 1 0 0,-1 1-1 0 0,1 0 1 0 0,0 0-1 0 0,0 1 0 0 0,0-1 1 0 0,0 1-1 0 0,0 0 1 0 0,0 0-1 0 0,1 0-199 0 0,15-3 360 0 0,1 1-1 0 0,15 0-359 0 0,20 0 165 0 0,47 5-165 0 0,-36 2-3948 0 0,-45-2 1140 0 0,6-2-3840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 13360 0 0,'1'-3'4495'0'0,"-8"8"-3427"0"0,6-5-1019 0 0,1 0-1 0 0,-1 1 1 0 0,0-1-1 0 0,1 1 1 0 0,-1-1-1 0 0,1 1 1 0 0,-1-1 0 0 0,1 1-1 0 0,-1 0 1 0 0,1-1-1 0 0,-1 1 1 0 0,1-1-1 0 0,-1 1 1 0 0,1 0-1 0 0,0 0 1 0 0,-1-1 0 0 0,1 1-1 0 0,0 0 1 0 0,0 0-1 0 0,0-1 1 0 0,-1 1-1 0 0,1 0-48 0 0,1 3 194 0 0,0 0 0 0 0,0 0 0 0 0,-1 0 0 0 0,0 0 0 0 0,0 0 0 0 0,0 0 0 0 0,0 0 0 0 0,-1 0 0 0 0,0 2-194 0 0,0 16 721 0 0,0-9-430 0 0,0 0 0 0 0,-1-1 0 0 0,-1 5-291 0 0,1-6 124 0 0,0 0 0 0 0,1-1 0 0 0,0 1 0 0 0,0 0 0 0 0,2 3-124 0 0,0 8 14 0 0,2 0-1 0 0,0 0 0 0 0,2 0 1 0 0,3 9-14 0 0,12 10-1679 0 0,-20-40 1551 0 0,1-1 1 0 0,-1 1-1 0 0,0 0 0 0 0,1-1 1 0 0,-1 1-1 0 0,1-1 0 0 0,-1 1 1 0 0,1-1-1 0 0,-1 1 0 0 0,1-1 1 0 0,-1 0-1 0 0,1 1 1 0 0,-1-1-1 0 0,1 0 0 0 0,0 1 1 0 0,-1-1-1 0 0,1 0 0 0 0,0 0 128 0 0,1 2-445 0 0,6 2-963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2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28 11056 0 0,'0'0'852'0'0,"-1"-1"-560"0"0,-3-1-20 0 0,4 2-64 0 0,-1-1 1 0 0,0 1-1 0 0,1 0 0 0 0,-1 0 1 0 0,1-1-1 0 0,-1 1 1 0 0,1 0-1 0 0,-1-1 1 0 0,1 1-1 0 0,-1-1 1 0 0,1 1-1 0 0,-1 0 1 0 0,1-1-1 0 0,-1 1 1 0 0,1-1-1 0 0,0 1 1 0 0,-1-1-1 0 0,1 0 1 0 0,0 1-1 0 0,0-1 0 0 0,-1 1 1 0 0,1-1-1 0 0,0 0 1 0 0,0 1-1 0 0,0-1 1 0 0,0 1-1 0 0,0-1 1 0 0,-1 0-1 0 0,1 1 1 0 0,0-1-209 0 0,1 0 127 0 0,-1 1 1 0 0,1-1 0 0 0,0 0 0 0 0,-1 1-1 0 0,1-1 1 0 0,-1 0 0 0 0,1 1 0 0 0,0-1-1 0 0,-1 1 1 0 0,1 0 0 0 0,0-1 0 0 0,0 1-1 0 0,-1-1 1 0 0,1 1 0 0 0,0 0-1 0 0,0 0 1 0 0,0-1 0 0 0,-1 1 0 0 0,2 0-128 0 0,-1 0 422 0 0,-1 0-95 0 0,14 6-542 0 0,24 22-1754 0 0,-25-20-5101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5 239 15200 0 0,'0'0'696'0'0,"4"9"255"0"0,0 6-908 0 0,-3-13 59 0 0,0 0-1 0 0,0 1 1 0 0,0-1 0 0 0,-1 0 0 0 0,1 1 0 0 0,-1-1 0 0 0,1 1-1 0 0,-1-1 1 0 0,0 0 0 0 0,0 1 0 0 0,0-1 0 0 0,0 1 0 0 0,-1-1 0 0 0,1 1-1 0 0,0-1 1 0 0,-1 1 0 0 0,0-1 0 0 0,0 0 0 0 0,-1 3-102 0 0,2-4 417 0 0,0-1 20 0 0,0 0 3 0 0,-4-8 194 0 0,2-2-578 0 0,-1-1 0 0 0,2 1 0 0 0,-1-1 0 0 0,2 0 0 0 0,-1 1 1 0 0,1-1-1 0 0,1 0 0 0 0,0 0 0 0 0,1-1-56 0 0,9-64-306 0 0,-9 65 227 0 0,0 1 0 0 0,1-1 1 0 0,1 1-1 0 0,0 0 0 0 0,0 0 0 0 0,2-2 79 0 0,-4 8-23 0 0,1 0 0 0 0,0 0 0 0 0,0 0 0 0 0,0 0 0 0 0,0 1 0 0 0,1-1 0 0 0,-1 1 0 0 0,1 0-1 0 0,1 0 24 0 0,-3 1-3 0 0,0 1-1 0 0,0 0 1 0 0,0-1-1 0 0,1 1 1 0 0,-1 0-1 0 0,0 1 1 0 0,1-1-1 0 0,-1 0 0 0 0,0 1 1 0 0,1-1-1 0 0,-1 1 1 0 0,1 0-1 0 0,-1 0 1 0 0,1 0-1 0 0,-1 0 1 0 0,1 0-1 0 0,-1 1 0 0 0,1-1 4 0 0,0 0 8 0 0,0 1 0 0 0,0-1 0 0 0,0 1 0 0 0,0 0 0 0 0,0 0 0 0 0,0 0 0 0 0,-1 0 0 0 0,1 0 0 0 0,0 0 0 0 0,0 1 0 0 0,-1 0 0 0 0,1-1 0 0 0,-1 1 0 0 0,0 0 0 0 0,1 0 0 0 0,-1 0 0 0 0,0 1 0 0 0,0-1 0 0 0,0 0 0 0 0,0 1-8 0 0,-2-3 2 0 0,11 18 222 0 0,-1 1 0 0 0,-1 0 0 0 0,2 5-224 0 0,-9-17 44 0 0,0 0 1 0 0,0 0-1 0 0,0 1 1 0 0,-1-1-1 0 0,0 0 1 0 0,0 1-1 0 0,-1-1 1 0 0,0 1-1 0 0,0-1 1 0 0,-1 0-1 0 0,0 3-44 0 0,-3 15 26 0 0,-2 13 189 0 0,-1-14-6656 0 0,6-19-161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5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179 377 14280 0 0,'-3'1'139'0'0,"0"0"0"0"0,0 0 0 0 0,0 0 0 0 0,0 0 0 0 0,1 1 0 0 0,-1-1 0 0 0,0 1 0 0 0,1 0 0 0 0,-1-1 0 0 0,1 1 0 0 0,-1 0 0 0 0,1 1 0 0 0,0-1 1 0 0,0 0-1 0 0,0 1-139 0 0,-9 7 1079 0 0,-2 4-589 0 0,0 0 1 0 0,1 1 0 0 0,1 0-1 0 0,-6 11-490 0 0,10-14 188 0 0,0 1-1 0 0,1-1 0 0 0,1 1 0 0 0,0 1 0 0 0,-2 9-187 0 0,-2 14 998 0 0,-2 20-998 0 0,9-47 61 0 0,1-1 1 0 0,0 1-1 0 0,1 0 1 0 0,0-1 0 0 0,1 1-62 0 0,-1-6 22 0 0,0-1 0 0 0,1 0 1 0 0,-1 0-1 0 0,1 0 1 0 0,0 0-1 0 0,0 0 1 0 0,0 1-1 0 0,1-2 0 0 0,-1 1 1 0 0,1 0-1 0 0,-1 0 1 0 0,1 0-1 0 0,0-1 0 0 0,0 1 1 0 0,0-1-1 0 0,1 1-22 0 0,-1-2 16 0 0,-1 0-1 0 0,1 0 0 0 0,-1 0 0 0 0,1 0 1 0 0,0-1-1 0 0,0 1 0 0 0,-1-1 0 0 0,1 1 1 0 0,0-1-1 0 0,0 0 0 0 0,0 1 0 0 0,0-1 1 0 0,-1 0-1 0 0,1 0 0 0 0,0 0 1 0 0,0-1-1 0 0,0 1 0 0 0,0 0 0 0 0,1-1-15 0 0,1 0 34 0 0,1-1 0 0 0,-1 1 0 0 0,0-1 0 0 0,1 0 0 0 0,-1 0 0 0 0,0 0 0 0 0,0-1-34 0 0,5-3 35 0 0,-1-1-1 0 0,0 0 1 0 0,-1 0-1 0 0,0-1 0 0 0,0 1 1 0 0,-1-2-1 0 0,0 1 0 0 0,0-1 1 0 0,-1 0-1 0 0,0 0 1 0 0,3-9-35 0 0,5-16 161 0 0,-1 0 1 0 0,5-30-162 0 0,4-11-855 0 0,38-150-5978 0 0,-24 80 2670 0 0,-27 108 4100 0 0,-6 25 1107 0 0,1-1 1 0 0,0 1 0 0 0,4-9-1045 0 0,-6 19 1035 0 0,-1 15 1344 0 0,-10 256 1245 0 0,10-209-3611 0 0,3 134 2148 0 0,-3-123-1647 0 0,-1-52-235 0 0,1-1-1 0 0,0 0 0 0 0,2 0 1 0 0,0 0-1 0 0,2 6-278 0 0,0 3 0 0 0,-3-21 0 0 0,0 1 0 0 0,0-1 0 0 0,1 0 0 0 0,-1 0 0 0 0,2 2 0 0 0,-2-4-117 0 0,-1-3-492 0 0,3-1-2489 0 0,-3 0-4845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158 380 5984 0 0,'0'0'273'0'0,"0"0"-5"0"0,4-6-161 0 0,3-3 453 0 0,-4 7 117 0 0,-1-1 0 0 0,1 0 0 0 0,-1 0 0 0 0,0 0 0 0 0,-1 0 0 0 0,2-2-677 0 0,-3 4 2579 0 0,0 1-222 0 0,0 0-1012 0 0,0 0-442 0 0,0 0-87 0 0,0 0-52 0 0,-17 9 1403 0 0,13-7-2087 0 0,0 0 0 0 0,0 1 0 0 0,0-1 0 0 0,0 1 1 0 0,1 0-1 0 0,-1 0 0 0 0,1 0 0 0 0,0 0 0 0 0,-2 2-80 0 0,-23 35 275 0 0,7-8-105 0 0,14-23-103 0 0,-8 11 174 0 0,0 1 0 0 0,-5 12-241 0 0,16-26-19 0 0,1-1 1 0 0,0 1 0 0 0,0 1 0 0 0,0-1 0 0 0,1 0 0 0 0,0 1-1 0 0,1-1 1 0 0,0 1 0 0 0,0-1 0 0 0,0 5 18 0 0,1-10 3 0 0,0 0-1 0 0,1-1 1 0 0,-1 1 0 0 0,0 0-1 0 0,1 0 1 0 0,0-1 0 0 0,-1 1-1 0 0,1 0 1 0 0,0-1 0 0 0,0 1-1 0 0,0 0 1 0 0,0-1 0 0 0,0 1-1 0 0,0-1 1 0 0,0 0 0 0 0,0 1-1 0 0,1-1 1 0 0,-1 0 0 0 0,1 0-1 0 0,-1 0 1 0 0,1 0 0 0 0,-1 0-1 0 0,1 0 1 0 0,-1 0 0 0 0,1 0-1 0 0,0-1 1 0 0,-1 1 0 0 0,1 0-1 0 0,0-1 1 0 0,0 0 0 0 0,0 1-1 0 0,-1-1 1 0 0,1 0 0 0 0,0 0-1 0 0,0 0 1 0 0,0 0 0 0 0,0 0-1 0 0,-1-1 1 0 0,1 1 0 0 0,0-1-1 0 0,0 1 1 0 0,-1-1 0 0 0,1 1-1 0 0,0-1 1 0 0,0 0 0 0 0,0 0-3 0 0,8-5 8 0 0,0-1 1 0 0,0 0 0 0 0,-1 0 0 0 0,0-1 0 0 0,0 0 0 0 0,-1-1 0 0 0,0 0 0 0 0,0 0 0 0 0,-1-1-1 0 0,-1 0 1 0 0,1 0 0 0 0,0-3-9 0 0,9-20 26 0 0,-1-1-1 0 0,-1 0 0 0 0,2-12-25 0 0,3-19-485 0 0,4-29 485 0 0,-17 58-460 0 0,-1 0 0 0 0,-2-1 460 0 0,-3 30-61 0 0,1-2 43 0 0,0 0 0 0 0,-1 0 0 0 0,-1-1 0 0 0,0 1 0 0 0,0 0 0 0 0,0 0 0 0 0,-1 1 0 0 0,-1-1 0 0 0,1 0 0 0 0,-1 1 0 0 0,-1-2 18 0 0,3 9 4 0 0,1 1 0 0 0,0-1-1 0 0,0 1 1 0 0,-1-1 0 0 0,1 1-1 0 0,0-1 1 0 0,-1 1 0 0 0,1-1-1 0 0,-1 1 1 0 0,1-1 0 0 0,-1 1-1 0 0,1 0 1 0 0,0-1-1 0 0,-1 1 1 0 0,0 0 0 0 0,1-1-1 0 0,-1 1 1 0 0,1 0 0 0 0,-1 0-1 0 0,1-1 1 0 0,-1 1 0 0 0,1 0-1 0 0,-1 0 1 0 0,0 0 0 0 0,1 0-1 0 0,-1 0 1 0 0,0 0-4 0 0,-2 16 141 0 0,-1 5-141 0 0,0-1 0 0 0,2 1 0 0 0,0 4 0 0 0,1-22 0 0 0,1 15 8 0 0,0 0 0 0 0,1 1-1 0 0,1-1-7 0 0,1 36 89 0 0,-3 6 135 0 0,2 0 0 0 0,6 23-224 0 0,-6-70 41 0 0,-2-7-22 0 0,1-1 0 0 0,-1 0 0 0 0,1 1 0 0 0,1-1 0 0 0,-1 0 0 0 0,1 0 0 0 0,0 0 0 0 0,0 0 0 0 0,0 0 0 0 0,1-1 0 0 0,-1 1 0 0 0,1 0 0 0 0,1 0-19 0 0,6 9 96 0 0,-10-13-12 0 0,2-1 34 0 0,-1 0-101 0 0,1 1 0 0 0,-1-1 1 0 0,0 0-1 0 0,1 0 1 0 0,-1 0-1 0 0,1 0 1 0 0,-1 0-1 0 0,1 0 0 0 0,-1-1 1 0 0,0 1-1 0 0,1 0 1 0 0,-1-1-1 0 0,1 1 0 0 0,-1-1 1 0 0,0 1-1 0 0,0-1 1 0 0,1 0-1 0 0,-1 1 1 0 0,0-2-18 0 0,2 0-17 0 0,0 0 1 0 0,0-1 0 0 0,-1 0 0 0 0,1 1-1 0 0,-1-1 1 0 0,0 0 0 0 0,1 0 0 0 0,-2-1 16 0 0,6-8-226 0 0,0-1 0 0 0,-1-1 1 0 0,3-9 225 0 0,-9 20-23 0 0,11-27-356 0 0,-4 7-143 0 0,2 1 0 0 0,5-10 522 0 0,-12 27-81 0 0,0 0 0 0 0,0 0-1 0 0,-1 0 1 0 0,1 0 0 0 0,-1-2 81 0 0,2-8-122 0 0,-2 13 84 0 0,-1 2 43 0 0,0 0-1 0 0,0 0 1 0 0,0 0 0 0 0,0-1 0 0 0,0 1 0 0 0,1 0 0 0 0,-1 0 0 0 0,0 0 0 0 0,0 0-1 0 0,0 0 1 0 0,0 0 0 0 0,1-1 0 0 0,-1 1 0 0 0,0 0 0 0 0,0 0 0 0 0,0 0-1 0 0,1 0 1 0 0,-1 0 0 0 0,0 0 0 0 0,0 0 0 0 0,1 0 0 0 0,-1 0 0 0 0,0 0 0 0 0,0 0-1 0 0,0 0 1 0 0,1 0 0 0 0,-1 0 0 0 0,0 0 0 0 0,0 0 0 0 0,1 0 0 0 0,-1 0-1 0 0,0 0 1 0 0,0 0 0 0 0,0 0 0 0 0,1 1 0 0 0,-1-1 0 0 0,0 0 0 0 0,0 0 0 0 0,0 0-1 0 0,0 0 1 0 0,1 0 0 0 0,-1 1-5 0 0,8 3 125 0 0,-3 1-46 0 0,0 0 0 0 0,0 1-1 0 0,-1-1 1 0 0,0 1 0 0 0,0 0 0 0 0,0 1-1 0 0,-1-1 1 0 0,0 0 0 0 0,0 1 0 0 0,-1 0-1 0 0,0 0 1 0 0,0 0 0 0 0,1 6-79 0 0,4 18 249 0 0,1-1 0 0 0,2 0 0 0 0,1 0 0 0 0,1-1 0 0 0,3 3-249 0 0,-13-29 52 0 0,0 0 0 0 0,0 0 0 0 0,-1 0 0 0 0,2 0-1 0 0,-1-1 1 0 0,0 1 0 0 0,1-1 0 0 0,-1 1 0 0 0,1-1-1 0 0,-1 0 1 0 0,1 0 0 0 0,0 0 0 0 0,1 0-52 0 0,-3-2 11 0 0,0 1 1 0 0,0-1 0 0 0,1 0-1 0 0,-1 1 1 0 0,0-1-1 0 0,1 0 1 0 0,-1 0 0 0 0,1 0-1 0 0,-1 0 1 0 0,0 0-1 0 0,1 0 1 0 0,-1 0-1 0 0,0 0 1 0 0,1 0 0 0 0,-1-1-1 0 0,0 1 1 0 0,1 0-1 0 0,-1-1 1 0 0,0 0 0 0 0,0 1-1 0 0,0-1 1 0 0,1 0-1 0 0,-1 1 1 0 0,0-1 0 0 0,0 0-1 0 0,0 0 1 0 0,0 0-1 0 0,0 0 1 0 0,0 0-1 0 0,0 0 1 0 0,-1 0 0 0 0,1 0-1 0 0,0-1-11 0 0,3-4 31 0 0,0 0 1 0 0,-1 0-1 0 0,0 0 0 0 0,0-1 0 0 0,0 1 0 0 0,-1-1 1 0 0,0 0-1 0 0,0-1-31 0 0,2-14-84 0 0,2-21 84 0 0,-2 5-207 0 0,1-2-734 0 0,-3 0 0 0 0,-1-28 941 0 0,-1 61-106 0 0,12 42 175 0 0,16 49 35 0 0,-23-70 74 0 0,1 0 0 0 0,0 0 0 0 0,1 0-178 0 0,12 26 642 0 0,-16-31-455 0 0,-1-4-161 0 0,0 0 0 0 0,0-1 0 0 0,0 1 0 0 0,1 0 0 0 0,-1-1 0 0 0,1 0 0 0 0,0 0 0 0 0,1 1-26 0 0,-2-4-203 0 0,-1 1-1 0 0,1-1 1 0 0,-1 1 0 0 0,1-1 0 0 0,0 0 0 0 0,0 0-1 0 0,0 0 1 0 0,0 0 0 0 0,0 0 0 0 0,0 0-1 0 0,0 0 1 0 0,0-1 0 0 0,0 1 0 0 0,1 0 203 0 0,9-1-1070 0 0</inkml:trace>
  <inkml:trace contextRef="#ctx0" brushRef="#br0" timeOffset="263.369">1162 306 18199 0 0,'-5'-13'375'0'0,"4"10"-108"0"0,-1-1 0 0 0,1 1 0 0 0,-1 0 0 0 0,0 0 0 0 0,0 0-1 0 0,0-1-266 0 0,1 4 12 0 0,1-1 0 0 0,-1 1 0 0 0,1 0-1 0 0,0-1 1 0 0,-1 1 0 0 0,1 0-1 0 0,-1 0 1 0 0,1-1 0 0 0,-1 1 0 0 0,1 0-1 0 0,-1 0 1 0 0,1 0 0 0 0,-1 0-1 0 0,1 0 1 0 0,-1-1 0 0 0,1 1 0 0 0,-1 0-1 0 0,0 0 1 0 0,1 0 0 0 0,-1 0 0 0 0,1 1-1 0 0,-1-1 1 0 0,1 0 0 0 0,-1 0-1 0 0,1 0 1 0 0,-1 0 0 0 0,1 1 0 0 0,-1-1-1 0 0,1 0 1 0 0,-1 0 0 0 0,1 1-1 0 0,-1-1-11 0 0,0 0 100 0 0,-23 10 546 0 0,0 0 0 0 0,0 2-1 0 0,1 0 1 0 0,0 2 0 0 0,1 0 0 0 0,-15 13-646 0 0,31-21 20 0 0,0 0-1 0 0,0 0 1 0 0,0 1 0 0 0,1 0 0 0 0,0 0 0 0 0,0 0 0 0 0,1 0 0 0 0,0 1 0 0 0,0-1 0 0 0,1 1 0 0 0,0 0 0 0 0,0 1 0 0 0,1-1-1 0 0,0 0 1 0 0,0 1 0 0 0,1-1 0 0 0,0 3-20 0 0,1-8 0 0 0,0 0 0 0 0,1 0 0 0 0,-1 0 0 0 0,1-1 0 0 0,-1 1 0 0 0,1 0 0 0 0,0-1 0 0 0,0 1 0 0 0,0 0 0 0 0,0-1 0 0 0,1 1 0 0 0,-1-1 0 0 0,1 0 0 0 0,1 3 0 0 0,1-2 0 0 0,-1 1 0 0 0,1-1 0 0 0,0 1 0 0 0,0-1 0 0 0,0 0 0 0 0,0 0 0 0 0,0-1 0 0 0,2 1 0 0 0,5 2 0 0 0,-1 0 0 0 0,1-1 0 0 0,1-1 0 0 0,-1 0 0 0 0,0 0 0 0 0,1-1 0 0 0,0 0 0 0 0,2-1 0 0 0,-5 1 0 0 0,-1-1 0 0 0,1-1 0 0 0,0 1 0 0 0,0-2 0 0 0,0 1 0 0 0,7-2 0 0 0,-5 0 1 0 0,5-1 11 0 0,0-1 0 0 0,0 0-1 0 0,-1-1 1 0 0,1-1 0 0 0,-1 0-1 0 0,-1-1 1 0 0,2-1-12 0 0,-2 0-325 0 0,1 1 0 0 0,0 0 1 0 0,3 0 324 0 0,12-6-3093 0 0,-14 4-4570 0 0</inkml:trace>
  <inkml:trace contextRef="#ctx0" brushRef="#br0" timeOffset="783.272">1488 515 5064 0 0,'7'-4'528'0'0,"-1"0"-806"0"0,-1 1 1328 0 0,0 0 1 0 0,0 0 0 0 0,0 0 0 0 0,0 1 0 0 0,1 0-1 0 0,1-1-1050 0 0,31-11 3829 0 0,-28 9-3275 0 0,0 1 1 0 0,0 0-1 0 0,3 1-554 0 0,-9 1 176 0 0,0 0 0 0 0,0 0 0 0 0,0 0 0 0 0,0 0 0 0 0,0 0 0 0 0,-1-1 0 0 0,1 1 0 0 0,-1-1 0 0 0,2-1-176 0 0,19-14 743 0 0,-21 16-677 0 0,1 0 0 0 0,-1-1 1 0 0,0 1-1 0 0,0-1 0 0 0,0 0 1 0 0,-1 0-1 0 0,1 0 0 0 0,0 0 0 0 0,-1 0 1 0 0,0-1-1 0 0,0 1 0 0 0,0-1 1 0 0,0 1-1 0 0,-1-1 0 0 0,1 0 0 0 0,-1 0 1 0 0,0 0-1 0 0,0-2-66 0 0,0 5 12 0 0,-1 0 0 0 0,0-1 0 0 0,0 1 0 0 0,0 0 0 0 0,0 0 0 0 0,0 0 0 0 0,0-1 0 0 0,0 1 0 0 0,0 0 0 0 0,0 0 0 0 0,-1 0 0 0 0,1-1 0 0 0,0 1 0 0 0,-1 0 0 0 0,1 0 0 0 0,-1 0 0 0 0,1 0 0 0 0,-1 0 0 0 0,0 0 0 0 0,0 0 0 0 0,1 0 0 0 0,-1 0 0 0 0,0 0 0 0 0,0 0 0 0 0,0 0 0 0 0,0 1 0 0 0,0-1 0 0 0,0 0 0 0 0,0 0 0 0 0,0 1 0 0 0,0-1 0 0 0,0 1 0 0 0,-1-1-12 0 0,-4-1 37 0 0,0 0 0 0 0,-1 1 0 0 0,1-1 0 0 0,-1 1 0 0 0,-5 0-37 0 0,1 0-20 0 0,6 0 46 0 0,-1 1 0 0 0,1 0 0 0 0,0 1-1 0 0,-1-1 1 0 0,1 1 0 0 0,-1 0 0 0 0,1 1-1 0 0,0-1 1 0 0,0 1 0 0 0,0 0-1 0 0,0 0 1 0 0,0 1 0 0 0,0-1 0 0 0,0 1-1 0 0,-2 3-25 0 0,-3 0 74 0 0,2 1-1 0 0,-1 0 1 0 0,1 1-1 0 0,0 0 0 0 0,1 1 1 0 0,-1-1-1 0 0,0 4-73 0 0,2-3 19 0 0,0 0-1 0 0,1 1 1 0 0,1-1-1 0 0,-1 1 1 0 0,2 0-1 0 0,-1 0 1 0 0,1 0-1 0 0,1 0 1 0 0,0 1-1 0 0,0-1 0 0 0,1 5-18 0 0,1-8 12 0 0,-1-1 0 0 0,2 0 0 0 0,-1 0-1 0 0,1 1 1 0 0,0-1 0 0 0,0 0-1 0 0,0 0 1 0 0,1 0 0 0 0,0 0-1 0 0,1 0 1 0 0,-1-1 0 0 0,1 1-1 0 0,0 0 1 0 0,0-1 0 0 0,1 0 0 0 0,0 0-1 0 0,-1 0 1 0 0,2 0 0 0 0,3 3-12 0 0,1-1 13 0 0,-1 0 0 0 0,1 0 1 0 0,0-1-1 0 0,0 0 1 0 0,3 0-14 0 0,-7-4-29 0 0,0 1 1 0 0,0-1 0 0 0,1 0 0 0 0,-1-1 0 0 0,1 0 0 0 0,0 1-1 0 0,-1-2 1 0 0,1 1 0 0 0,0-1 0 0 0,5 0 28 0 0,-3-1-349 0 0,0 0 0 0 0,0 0 0 0 0,0-1 0 0 0,0-1 349 0 0,18-6-5334 0 0,-2 1-1366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11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15 8288 0 0,'-30'-2'756'0'0,"31"4"-720"0"0,0 0 1 0 0,-1 0 0 0 0,1 0-1 0 0,0-1 1 0 0,0 1 0 0 0,1 0-1 0 0,-1 0 1 0 0,1 0-37 0 0,1 1 292 0 0,0-1 0 0 0,0 1 0 0 0,0 0 0 0 0,0 0 0 0 0,-1 0 0 0 0,1 1 0 0 0,-1-1 0 0 0,0 0 0 0 0,0 1 0 0 0,0 0 0 0 0,0-1 0 0 0,-1 1 0 0 0,1 0 0 0 0,-1 0 0 0 0,0 0 0 0 0,0 0 0 0 0,0 2-292 0 0,6 62 1035 0 0,-6 213 1397 0 0,-2-134-855 0 0,1-142-1566 0 0,0 29 16 0 0,0-33-15 0 0,0 1-1 0 0,1 0 1 0 0,-1-1 0 0 0,0 1 0 0 0,0-1 0 0 0,1 1-1 0 0,-1 0 1 0 0,1-1 0 0 0,-1 1 0 0 0,1-1-1 0 0,0 1 1 0 0,-1-1 0 0 0,1 0 0 0 0,0 1-1 0 0,1 0-11 0 0,-2-3-123 0 0,0 1 0 0 0,1-1 0 0 0,-1 1 0 0 0,0 0 0 0 0,0-1 0 0 0,0 1 0 0 0,0-1 0 0 0,0 1-1 0 0,0-1 1 0 0,0 1 0 0 0,0-1 0 0 0,0 1 0 0 0,0-1 0 0 0,0 1 0 0 0,0-1 0 0 0,0 1 0 0 0,0-1-1 0 0,0 1 1 0 0,-1-1 0 0 0,1 1 0 0 0,0-1 123 0 0,-3-7-990 0 0</inkml:trace>
  <inkml:trace contextRef="#ctx0" brushRef="#br0" timeOffset="831.374">42 79 12152 0 0,'0'0'554'0'0,"5"-4"182"0"0,1 1-639 0 0,0 0 0 0 0,0 0-1 0 0,0 1 1 0 0,0 0 0 0 0,0 0-1 0 0,1 1 1 0 0,-1 0 0 0 0,1 0-1 0 0,-1 0 1 0 0,1 1-1 0 0,5 0-96 0 0,8 1 427 0 0,-1 1 0 0 0,0 0 0 0 0,9 4-427 0 0,-14-2 413 0 0,0 0-1 0 0,0 2 1 0 0,-1 0-1 0 0,3 1-412 0 0,8 5 19 0 0,-18-10 47 0 0,0 2 0 0 0,0-1 0 0 0,0 1 0 0 0,0 0 0 0 0,-1 0 0 0 0,0 0 0 0 0,0 1 0 0 0,0 0 0 0 0,0 0 0 0 0,1 3-66 0 0,-3-5 65 0 0,-1 1 1 0 0,1 0-1 0 0,-1 0 0 0 0,0 0 1 0 0,0 0-1 0 0,0 0 1 0 0,-1 0-1 0 0,1 1 0 0 0,-1-1 1 0 0,0 1-1 0 0,0-1 0 0 0,-1 1 1 0 0,1-1-1 0 0,-1 1 0 0 0,0 3-65 0 0,-1-3 32 0 0,1-1-1 0 0,-1 1 0 0 0,0 0 0 0 0,0 0 0 0 0,-1-1 0 0 0,1 1 0 0 0,-1-1 1 0 0,0 0-1 0 0,0 1 0 0 0,-1-1 0 0 0,1 0 0 0 0,-1 0 0 0 0,0 0 0 0 0,0 0 1 0 0,0-1-1 0 0,-1 1 0 0 0,1-1 0 0 0,-1 0 0 0 0,0 0 0 0 0,0 0 0 0 0,0-1 1 0 0,0 1-1 0 0,0-1 0 0 0,0 0 0 0 0,-1 0 0 0 0,1 0 0 0 0,-1-1 0 0 0,-1 1-31 0 0,-76 18 922 0 0,39-11-750 0 0,-3 4-172 0 0,41-13-125 0 0,1 1 1 0 0,-1 0 0 0 0,1-1 0 0 0,-1 0 0 0 0,1 0-1 0 0,-1-1 1 0 0,1 1 0 0 0,-1-1 0 0 0,1 0 0 0 0,0 0-1 0 0,-1-1 1 0 0,1 1 0 0 0,-4-2 124 0 0,-10-3 33 0 0,9 2-33 0 0,5 0-30 0 0,4 3-11 0 0,1 0 0 0 0,-1 0 0 0 0,0 0 0 0 0,1 0 0 0 0,-1 0 0 0 0,1 0 0 0 0,-1 0 0 0 0,1 0 0 0 0,-1 0 0 0 0,1 0 0 0 0,0 1 1 0 0,-1-1-1 0 0,1 0 41 0 0,-1 1-14 0 0,3-2-73 0 0,-1 0 0 0 0,1 0 0 0 0,-1 0 1 0 0,1 0-1 0 0,0 1 0 0 0,0-1 0 0 0,0 1 0 0 0,0-1 0 0 0,1 1 87 0 0,-1 0-84 0 0,1-1 1 0 0,0 1-1 0 0,-1-1 1 0 0,1 0-1 0 0,-1 0 1 0 0,0-1-1 0 0,1 1 1 0 0,-1-1 83 0 0,5-6-292 0 0,0 1 1 0 0,1 0-1 0 0,0 0 0 0 0,1 1 1 0 0,0 0-1 0 0,0 0 1 0 0,7-2 291 0 0,25-8-3961 0 0,40-9 3961 0 0,15-7-2039 0 0,-80 27 1895 0 0,0-1 1 0 0,0 0-1 0 0,0-2 1 0 0,-1 0-1 0 0,11-9 144 0 0,7-12 527 0 0,-33 29 133 0 0,-1 1 52 0 0,0 0 175 0 0,0 0 75 0 0,0 0 20 0 0,0 0-38 0 0,0 0-167 0 0,0 0-69 0 0,0 0-18 0 0,-7 18 134 0 0,3-6-748 0 0,0 0 0 0 0,2 0 0 0 0,-1 1 0 0 0,1-1 0 0 0,1 0 0 0 0,0 7-76 0 0,1-18 111 0 0,1 2-172 0 0,7 21-166 0 0,-7-19 270 0 0,0 0-1 0 0,1 1 0 0 0,-1-1 1 0 0,1-1-1 0 0,0 1 0 0 0,1 0 1 0 0,-1 0-1 0 0,1-1 0 0 0,2 3-42 0 0,-5-6 20 0 0,1-1-1 0 0,-1 1 0 0 0,0-1 0 0 0,1 1 0 0 0,-1-1 0 0 0,1 0 0 0 0,-1 1 0 0 0,1-1 0 0 0,-1 0 0 0 0,1 1 0 0 0,-1-1 1 0 0,1 0-1 0 0,0 0 0 0 0,-1 1 0 0 0,1-1 0 0 0,-1 0 0 0 0,1 0 0 0 0,0 0 0 0 0,-1 0 0 0 0,1 0 0 0 0,-1 0 0 0 0,1 0 0 0 0,0 0 1 0 0,-1 0-1 0 0,1 0 0 0 0,0 0 0 0 0,-1 0 0 0 0,1 0 0 0 0,-1-1 0 0 0,1 1 0 0 0,-1 0 0 0 0,1 0 0 0 0,0-1 0 0 0,-1 1 1 0 0,1 0-20 0 0,2-3 60 0 0,0 1 0 0 0,0-1 1 0 0,0 0-1 0 0,0 0 0 0 0,1-2-60 0 0,9-9 145 0 0,14-5-72 0 0,-1-2 1 0 0,-1 0-1 0 0,2-5-73 0 0,18-14-1388 0 0,-29 23 951 0 0,1 2 1 0 0,1 0-1 0 0,1 0 0 0 0,0 2 0 0 0,12-6 437 0 0,-29 17 2 0 0,-1 1-1 0 0,1 0 0 0 0,0 0 1 0 0,0 0-1 0 0,-1 0 0 0 0,1 1 1 0 0,0-1-1 0 0,0 0 0 0 0,0 1 1 0 0,0-1-1 0 0,0 1 0 0 0,0 0 1 0 0,0-1-1 0 0,0 1 0 0 0,0 0 1 0 0,0 0-1 0 0,0 1 0 0 0,0-1 1 0 0,0 0-1 0 0,0 1 0 0 0,0-1 1 0 0,0 1-1 0 0,1 0-1 0 0,-1 0 79 0 0,0 1 0 0 0,0-1 0 0 0,0 1 0 0 0,0 0 0 0 0,0 0 0 0 0,0 0 0 0 0,-1 0 0 0 0,1 0 0 0 0,0 0 1 0 0,-1 0-1 0 0,0 1 0 0 0,0-1 0 0 0,1 0 0 0 0,-1 1 0 0 0,-1-1 0 0 0,1 1 0 0 0,0 1-79 0 0,5 19 248 0 0,-1 0 0 0 0,-1 1 0 0 0,-1 0 0 0 0,-1 2-248 0 0,-1 98 633 0 0,-1-81-264 0 0,-2-2-24 0 0,-6 33-345 0 0,4-37 849 0 0,3-30-767 0 0,0-1 0 0 0,-1 1 0 0 0,1-1 0 0 0,-1 0 0 0 0,-1 1 0 0 0,1-1 0 0 0,-1 0-1 0 0,0 0 1 0 0,0-1 0 0 0,-1 1 0 0 0,0-1 0 0 0,0 0 0 0 0,0 1 0 0 0,0-2 0 0 0,-1 1 0 0 0,0-1 0 0 0,0 1 0 0 0,0-1 0 0 0,0-1 0 0 0,-1 1 0 0 0,0-1 0 0 0,0 0 0 0 0,0 0 0 0 0,0 0 0 0 0,-6 1-82 0 0,-12 3 368 0 0,-1-1 0 0 0,0-1 0 0 0,-12 1-368 0 0,21-4-7 0 0,6 0-126 0 0,-1-1-1 0 0,1-1 0 0 0,-1 0 1 0 0,1-1-1 0 0,-1 0 0 0 0,1 0 1 0 0,-4-2 133 0 0,-21-8-6719 0 0,25 5-102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6:56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99 3680 0 0,'-1'-8'77'0'0,"1"1"-1"0"0,0 0 1 0 0,1 0 0 0 0,0-7-77 0 0,1-12 474 0 0,-1 25 211 0 0,-1-1 0 0 0,1 1-1 0 0,-1 0 1 0 0,1 0 0 0 0,-1-1 0 0 0,1 1-1 0 0,0 0 1 0 0,0 0 0 0 0,0 0-1 0 0,-1 0 1 0 0,1 0 0 0 0,0 0 0 0 0,0 0-1 0 0,0 0 1 0 0,0 1 0 0 0,1-1-685 0 0,-2 0 1321 0 0,14 2 448 0 0,-12 1-1640 0 0,0 0 1 0 0,1-1-1 0 0,-1 1 0 0 0,0 0 0 0 0,0 0 0 0 0,0 0 0 0 0,0 0 0 0 0,0 0 0 0 0,0 1 0 0 0,-1-1 0 0 0,1 1 0 0 0,-1-1 0 0 0,0 1 0 0 0,0-1 0 0 0,0 1 0 0 0,0 0 0 0 0,0 0 0 0 0,0 1-129 0 0,3 11 395 0 0,-2 0 0 0 0,1 0 0 0 0,-2 1-395 0 0,1 0 170 0 0,19 202 487 0 0,-19-199-588 0 0,1-1 1 0 0,1 1-1 0 0,5 11-69 0 0,-5-14 85 0 0,10 73-530 0 0,-14-86 158 0 0,1-1 0 0 0,-1 1 0 0 0,0 0 0 0 0,1-1 0 0 0,-1 1 0 0 0,-1 0 0 0 0,1 0 0 0 0,0-1 0 0 0,-1 4 287 0 0,-1 9-5198 0 0,5-2-1239 0 0</inkml:trace>
  <inkml:trace contextRef="#ctx0" brushRef="#br0" timeOffset="278.934">21 610 5064 0 0,'-11'0'378'0'0,"9"-1"8528"0"0,2 0-8722 0 0,1 0 0 0 0,0 0 0 0 0,0 0 0 0 0,0 1 0 0 0,0-1 0 0 0,0 0 1 0 0,0 0-1 0 0,0 1 0 0 0,0-1 0 0 0,0 1 0 0 0,0-1 0 0 0,0 1 0 0 0,0 0 0 0 0,1-1 1 0 0,-1 1-1 0 0,0 0 0 0 0,1 0-184 0 0,26-3 1255 0 0,-9 1-614 0 0,28-5 855 0 0,29 0-1496 0 0,-67 6 61 0 0,36-4 75 0 0,-26 2-90 0 0,0 1 0 0 0,9 1-46 0 0,5 0 29 0 0,0-1 0 0 0,0-1 0 0 0,8-3-29 0 0,-25 3-2016 0 0,1-1-1 0 0,6-4 2017 0 0,-20 7-1485 0 0</inkml:trace>
  <inkml:trace contextRef="#ctx0" brushRef="#br0" timeOffset="554.828">14 104 16527 0 0,'-3'-4'352'0'0,"2"3"-276"0"0,0 0 0 0 0,0 0 0 0 0,0 0 0 0 0,1 0 0 0 0,-1 0 0 0 0,0 0 0 0 0,0 0 0 0 0,1 0 0 0 0,-1-1 0 0 0,1 1 0 0 0,-1 0 0 0 0,1 0 0 0 0,0-1 0 0 0,-1 1 0 0 0,1 0 0 0 0,0-1 0 0 0,0 1 0 0 0,0 0 0 0 0,0-1 0 0 0,0 1-76 0 0,0 0 34 0 0,0 1 0 0 0,0-1 0 0 0,1 1 0 0 0,-1-1 0 0 0,0 1 0 0 0,1-1 0 0 0,-1 1 0 0 0,0-1 0 0 0,1 1 0 0 0,-1-1 0 0 0,1 1 0 0 0,-1-1 0 0 0,0 1 0 0 0,1-1 0 0 0,-1 1 0 0 0,1 0 0 0 0,0-1 0 0 0,-1 1 0 0 0,1 0 0 0 0,-1 0 0 0 0,1-1-34 0 0,1 0 350 0 0,11-6 74 0 0,-1 1 1 0 0,1 0-1 0 0,0 1 0 0 0,1 0 0 0 0,4 0-424 0 0,75-16 791 0 0,-78 18-712 0 0,12 0-20 0 0,0 1 0 0 0,1 1 0 0 0,25 3-59 0 0,-28-1 0 0 0,13 2-1092 0 0,12 3 1092 0 0,-29-3-1364 0 0,13 2-5931 0 0</inkml:trace>
  <inkml:trace contextRef="#ctx0" brushRef="#br0" timeOffset="862.023">775 274 15664 0 0,'-6'-9'718'0'0,"5"7"-19"0"0,-1 2-449 0 0,-4 0-95 0 0,-1 0-1 0 0,1 1 0 0 0,-1 0 0 0 0,1 0 0 0 0,-1 1 0 0 0,1 0 0 0 0,0 0 0 0 0,0 0 0 0 0,0 1 1 0 0,0 0-1 0 0,0 0 0 0 0,1 1 0 0 0,-1-1 0 0 0,1 1 0 0 0,0 0 0 0 0,0 0 0 0 0,0 1 0 0 0,1 0 0 0 0,0 0 1 0 0,-1 0-1 0 0,2 0 0 0 0,-1 1 0 0 0,1-1 0 0 0,-2 3-154 0 0,-1 4 141 0 0,1 1 0 0 0,-1-1-1 0 0,2 1 1 0 0,0 0 0 0 0,1 0 0 0 0,-2 9-141 0 0,5-18 16 0 0,-1 1 1 0 0,1 0 0 0 0,0 0-1 0 0,1 0 1 0 0,-1 0 0 0 0,1 0-1 0 0,0-1 1 0 0,0 1 0 0 0,0 0-1 0 0,1-1 1 0 0,0 1 0 0 0,-1-1-1 0 0,2 1 1 0 0,-1-1 0 0 0,0 0-1 0 0,1 0 1 0 0,0 0 0 0 0,0 0-1 0 0,3 3-16 0 0,-3-4 7 0 0,-1-1 0 0 0,1 0 0 0 0,-1 0 0 0 0,1 1 0 0 0,0-2 0 0 0,0 1-1 0 0,0 0 1 0 0,0 0 0 0 0,0-1 0 0 0,0 0 0 0 0,0 0 0 0 0,1 0 0 0 0,-1 0-1 0 0,0 0 1 0 0,1-1 0 0 0,-1 1 0 0 0,1-1 0 0 0,-1 0 0 0 0,1 0 0 0 0,-1 0 0 0 0,1 0-7 0 0,2-1 13 0 0,-1-1 1 0 0,1 1 0 0 0,-1-1 0 0 0,0 0-1 0 0,1 0 1 0 0,-1 0 0 0 0,0-1 0 0 0,-1 0-1 0 0,1 0 1 0 0,0 0 0 0 0,-1 0 0 0 0,4-4-14 0 0,1-1 25 0 0,0 0 0 0 0,0-1 0 0 0,-1 1 0 0 0,-1-2 0 0 0,1 1 1 0 0,-2-1-1 0 0,2-3-25 0 0,-1 1 36 0 0,-5 10-26 0 0,0 0 1 0 0,-1-1 0 0 0,0 1 0 0 0,1 0 0 0 0,-1-1 0 0 0,0 1 0 0 0,0-1 0 0 0,-1 0 0 0 0,1 1 0 0 0,0-1 0 0 0,-1 0 0 0 0,0 0 0 0 0,1 1-1 0 0,-1-1 1 0 0,0 0 0 0 0,-1-1-11 0 0,0-18 58 0 0,1 19-50 0 0,1 0 0 0 0,-1 0 1 0 0,0 0-1 0 0,-1 0 1 0 0,1 0-1 0 0,-1 0 0 0 0,1 0 1 0 0,-1 0-1 0 0,0 0 1 0 0,0 1-1 0 0,0-1 1 0 0,0 0-1 0 0,0 1 0 0 0,-1-1 1 0 0,1 0-1 0 0,-2 0-8 0 0,-33-33-14 0 0,32 33-11 0 0,1 1 0 0 0,-1-1 1 0 0,0 1-1 0 0,0 0 0 0 0,1 1 0 0 0,-1-1 1 0 0,-1 1-1 0 0,1 0 0 0 0,0 0 1 0 0,0 0-1 0 0,0 0 0 0 0,-3 0 25 0 0,-13-3-346 0 0,16 4 130 0 0,0-1 0 0 0,1 0 0 0 0,-1 1 0 0 0,0-1 0 0 0,0 1 0 0 0,-1 1 216 0 0,4-1-308 0 0,-1 0 0 0 0,1 0-1 0 0,0 0 1 0 0,0 0 0 0 0,0 1 0 0 0,0-1-1 0 0,0 0 1 0 0,0 1 0 0 0,0-1-1 0 0,0 1 1 0 0,0-1 0 0 0,1 1-1 0 0,-1-1 1 0 0,-1 1 308 0 0,2 0-6298 0 0</inkml:trace>
  <inkml:trace contextRef="#ctx0" brushRef="#br0" timeOffset="1286.265">1010 254 8752 0 0,'0'0'673'0'0,"4"5"1056"0"0,6 6 1707 0 0,-1 0 0 0 0,6 9-3436 0 0,-6-7 692 0 0,-4-5-381 0 0,1 2 0 0 0,-1-1-1 0 0,-1 1 1 0 0,0-1 0 0 0,0 1 0 0 0,-1 1-1 0 0,0-1 1 0 0,-1 0 0 0 0,0 1 0 0 0,0-1-1 0 0,-1 1 1 0 0,-1-1 0 0 0,0 3-311 0 0,1 14 342 0 0,0-16-133 0 0,-1-1 0 0 0,0 0 0 0 0,-1 5-209 0 0,0 7 297 0 0,2-20-261 0 0,-1 1 1 0 0,0 0-1 0 0,0-1 1 0 0,0 1-1 0 0,0 0 0 0 0,-1-1 1 0 0,1 1-1 0 0,-1 0 1 0 0,1-1-1 0 0,-1 1 1 0 0,0-1-1 0 0,0 1 0 0 0,0-1 1 0 0,-1 1-37 0 0,2-2 81 0 0,0-1-1 0 0,0 0 0 0 0,-6-6 80 0 0,2-13-2 0 0,2 7-187 0 0,0 0 1 0 0,1 1 0 0 0,1-1 0 0 0,0 0 0 0 0,0 0 0 0 0,1 0 0 0 0,1 0-1 0 0,0 0 1 0 0,1-1 28 0 0,3-10-336 0 0,1 0 0 0 0,0 0-1 0 0,2 1 1 0 0,3-3 336 0 0,-9 19-79 0 0,0 1 0 0 0,0 0 0 0 0,0 0 1 0 0,1 0-1 0 0,-1 1 0 0 0,1-1 0 0 0,1 1 0 0 0,-1 0 0 0 0,0 0 0 0 0,1 1 1 0 0,0-1-1 0 0,0 1 0 0 0,0 0 0 0 0,3-2 79 0 0,-6 5-7 0 0,-1 0 0 0 0,1-1 1 0 0,0 1-1 0 0,-1 0 0 0 0,1 0 0 0 0,0 0 1 0 0,-1 0-1 0 0,1 0 0 0 0,0 0 0 0 0,-1 0 0 0 0,1 1 1 0 0,1-1 6 0 0,12 6-80 0 0,-12-3 58 0 0,0 1-8 0 0,2 0-46 0 0,0 1 0 0 0,0 0 0 0 0,0 0 0 0 0,-1 1 1 0 0,1-1-1 0 0,-1 1 0 0 0,-1 1 76 0 0,14 16 291 0 0,-14-19-122 0 0,0 1 0 0 0,-1-1 0 0 0,1 1-1 0 0,-1 0 1 0 0,0 0 0 0 0,0 0 0 0 0,0 5-169 0 0,10 22 384 0 0,-7-21-271 0 0,-1 1 0 0 0,0 1 0 0 0,-1-1 0 0 0,0 0 0 0 0,-1 1 0 0 0,-1-1 0 0 0,0 1 0 0 0,0 8-113 0 0,-1-17 60 0 0,-1 0-1 0 0,1-1 1 0 0,-1 1 0 0 0,0 0-1 0 0,0 0 1 0 0,0-1 0 0 0,-1 4-60 0 0,2-6 9 0 0,-1 1 0 0 0,1-1 0 0 0,0 1 0 0 0,0-1 0 0 0,0 1 0 0 0,0-1 0 0 0,0 1 0 0 0,0-1 0 0 0,0 1 0 0 0,1-1 0 0 0,-1 0 0 0 0,0 1 0 0 0,1-1 0 0 0,-1 1 1 0 0,1-1-1 0 0,0 1-9 0 0,-1-1 8 0 0,1-1 0 0 0,-1 1 0 0 0,1 0 1 0 0,-1 0-1 0 0,1 0 0 0 0,-1 0 0 0 0,0 0 1 0 0,0 0-1 0 0,0 0 0 0 0,1 0 0 0 0,-1 1 1 0 0,0-1-1 0 0,0 0 0 0 0,-1 0 0 0 0,1 0 1 0 0,0 0-1 0 0,0 0 0 0 0,0 0 0 0 0,-1 0 0 0 0,1 0 1 0 0,0 0-1 0 0,-1 0 0 0 0,1 0-8 0 0,-1 0 64 0 0,1-1-137 0 0,0 0-578 0 0,0 0-254 0 0,7-9-6391 0 0,3-2 262 0 0</inkml:trace>
  <inkml:trace contextRef="#ctx0" brushRef="#br0" timeOffset="1576.356">1475 293 6448 0 0,'0'0'498'0'0,"0"0"84"0"0,0 0 1567 0 0,1 1 718 0 0,6 19 3313 0 0,-1 12-4106 0 0,5 16-513 0 0,-6-19-705 0 0,0-8-78 0 0,-1 0 1 0 0,-2 0-1 0 0,1 13-778 0 0,4 32 339 0 0,-4-40-813 0 0,-11-34-3479 0 0,5 5-540 0 0,-3-3-2828 0 0</inkml:trace>
  <inkml:trace contextRef="#ctx0" brushRef="#br0" timeOffset="1850.301">1461 99 15664 0 0,'12'-7'1705'0'0,"-10"7"-1697"0"0,0 0 0 0 0,0 1 1 0 0,0-1-1 0 0,1 0 0 0 0,-1 1 0 0 0,0 0 1 0 0,0-1-1 0 0,0 1 0 0 0,0 0 0 0 0,0 0 0 0 0,2 1-8 0 0,3 1 335 0 0,8 8 1158 0 0,-14-11-1531 0 0,0 1 1 0 0,0 0-1 0 0,0 0 0 0 0,1 0 0 0 0,-1 0 0 0 0,0 0 0 0 0,0 0 0 0 0,0 0 0 0 0,-1 0 0 0 0,1 0 0 0 0,1 1 38 0 0,1 5-4864 0 0,-3-7-1142 0 0</inkml:trace>
  <inkml:trace contextRef="#ctx0" brushRef="#br0" timeOffset="2104.624">1637 233 15408 0 0,'0'0'348'0'0,"10"-4"845"0"0,-3 3-1017 0 0,-1 0 1 0 0,1 0-1 0 0,-1-1 1 0 0,1 0-1 0 0,-1 0 1 0 0,0-1-1 0 0,0 1 1 0 0,5-4-177 0 0,17-7 1468 0 0,-18 10-929 0 0,-6 0-347 0 0,1 1-1 0 0,0 1 0 0 0,0-1 0 0 0,0 1 1 0 0,0 0-1 0 0,0 0 0 0 0,0 0 0 0 0,0 1 1 0 0,0 0-1 0 0,0 0 0 0 0,0 0 0 0 0,1 0-191 0 0,11 2 441 0 0,-14-2-396 0 0,0 0 1 0 0,-1 0-1 0 0,1 0 1 0 0,0 1-1 0 0,0-1 1 0 0,-1 1-1 0 0,1 0 1 0 0,0 0-1 0 0,-1 0 1 0 0,1 0-1 0 0,-1 0 1 0 0,3 2-46 0 0,-4-2-1 0 0,1 0 0 0 0,-1 0 0 0 0,0-1 0 0 0,0 1 1 0 0,0 0-1 0 0,0 0 0 0 0,0 0 0 0 0,0 1 0 0 0,0-1 0 0 0,0 0 0 0 0,0 0 0 0 0,0 0 1 0 0,-1 1-1 0 0,1-1 0 0 0,0 0 0 0 0,-1 1 0 0 0,1-1 0 0 0,-1 0 0 0 0,1 1 0 0 0,-1 0 2 0 0,0 2 34 0 0,0 0 0 0 0,0 0 0 0 0,-1 0 0 0 0,1 0 0 0 0,-1-1 0 0 0,0 1 0 0 0,-1 2-35 0 0,0-1-24 0 0,-1 1 0 0 0,1 0-1 0 0,-2-1 1 0 0,1 0 0 0 0,0 0 0 0 0,-1 0 0 0 0,0 0 0 0 0,0 0-1 0 0,0-1 1 0 0,-5 4 24 0 0,-9 11 238 0 0,-19 20 119 0 0,23-26-354 0 0,0 1 0 0 0,-3 6-3 0 0,13-14 9 0 0,0-1 0 0 0,1 1 0 0 0,-1 0-1 0 0,1 0 1 0 0,0 0 0 0 0,0 1 0 0 0,1-1-1 0 0,-1 5-8 0 0,3-9-68 0 0,0-1 71 0 0,1 0 0 0 0,-1 1 0 0 0,1-1-1 0 0,-1 0 1 0 0,1 0 0 0 0,0 1 0 0 0,0-1 0 0 0,-1 0-1 0 0,1 0 1 0 0,0 0 0 0 0,0 0 0 0 0,0 0 0 0 0,1 0-1 0 0,-1 0 1 0 0,0 0 0 0 0,0 0-3 0 0,21 14 200 0 0,-22-15-197 0 0,4 2 40 0 0,0-1 0 0 0,0 1 0 0 0,0-1 0 0 0,0 0 0 0 0,0-1 0 0 0,1 1 0 0 0,-1-1 0 0 0,0 1-43 0 0,9 0 123 0 0,19 5 73 0 0,-1 2 1 0 0,0 1-1 0 0,14 7-196 0 0,-34-12 0 0 0,1-1 0 0 0,0-1 0 0 0,3 1 0 0 0,-6-2 0 0 0,0 1 0 0 0,0 0 0 0 0,0 0 0 0 0,0 1 0 0 0,-1 0 0 0 0,4 2 0 0 0,-8-3-152 0 0,0-1-1 0 0,0 1 0 0 0,0-1 1 0 0,1 0-1 0 0,-1-1 0 0 0,0 1 1 0 0,1-1-1 0 0,0 0 153 0 0,-5 0-1655 0 0,1-1-3985 0 0,6-4-1699 0 0</inkml:trace>
  <inkml:trace contextRef="#ctx0" brushRef="#br0" timeOffset="3122.713">2407 295 11024 0 0,'-1'0'37'0'0,"1"0"0"0"0,0 0 0 0 0,-1 0 0 0 0,1 0 0 0 0,-1 0 1 0 0,1 0-1 0 0,0 0 0 0 0,-1 0 0 0 0,1 0 0 0 0,-1 0 0 0 0,1-1 0 0 0,0 1 0 0 0,-1 0 1 0 0,1 0-1 0 0,-1 0 0 0 0,1-1 0 0 0,0 1 0 0 0,-1 0 0 0 0,1 0 0 0 0,0-1 1 0 0,-1 1-1 0 0,1 0 0 0 0,0-1 0 0 0,0 1 0 0 0,-1 0 0 0 0,1-1 0 0 0,0 1 1 0 0,0-1-1 0 0,0 1 0 0 0,0 0 0 0 0,-1-1 0 0 0,1 1 0 0 0,0-1 0 0 0,0 1 1 0 0,0 0-1 0 0,0-1 0 0 0,0 1 0 0 0,0-1 0 0 0,0 1-37 0 0,-5-13 2038 0 0,3 12-1783 0 0,1-1 1 0 0,-1 1-1 0 0,0-1 0 0 0,0 1 0 0 0,1 0 0 0 0,-1 0 1 0 0,0 0-1 0 0,0 0 0 0 0,0 0 0 0 0,0 0 0 0 0,0 1 1 0 0,0-1-1 0 0,-1 1 0 0 0,1-1 0 0 0,0 1 0 0 0,0 0 1 0 0,0 0-1 0 0,0 0 0 0 0,-1 0 0 0 0,0 0-255 0 0,-6 1 308 0 0,-1 0 0 0 0,0 1 0 0 0,1 1 0 0 0,-1-1-308 0 0,0 1 517 0 0,1 0-367 0 0,1 1 0 0 0,0-1 0 0 0,0 2 0 0 0,0-1 0 0 0,1 1 0 0 0,-1 0 0 0 0,1 0 0 0 0,1 1 0 0 0,-1 0 0 0 0,1 1-1 0 0,0-1 1 0 0,0 1 0 0 0,0 0 0 0 0,1 0 0 0 0,0 1 0 0 0,1 0 0 0 0,0 0 0 0 0,-3 7-150 0 0,1 2 72 0 0,2-11-47 0 0,2 1-1 0 0,-1-1 1 0 0,1 1-1 0 0,0 0 1 0 0,0 0-1 0 0,1 0 1 0 0,0 0-1 0 0,0 0 1 0 0,0 0-1 0 0,1 0 1 0 0,0 1-1 0 0,1-1 1 0 0,0 0-25 0 0,1 5 105 0 0,-1-3-179 0 0,0 0 1 0 0,1 1-1 0 0,0-1 1 0 0,1 0-1 0 0,0 0 1 0 0,1-1-1 0 0,4 10 74 0 0,-8-18 10 0 0,0 1 1 0 0,1 0-1 0 0,0 0 0 0 0,-1-1 0 0 0,1 1 0 0 0,-1 0 0 0 0,1 0 0 0 0,0-1 0 0 0,-1 1 0 0 0,1-1 1 0 0,0 1-1 0 0,0-1 0 0 0,0 1 0 0 0,-1-1 0 0 0,1 1 0 0 0,0-1 0 0 0,0 0 0 0 0,0 1 1 0 0,0-1-1 0 0,0 0 0 0 0,0 0 0 0 0,0 0 0 0 0,-1 0 0 0 0,1 0 0 0 0,0 0 0 0 0,0 0 1 0 0,0 0-1 0 0,0 0 0 0 0,0 0 0 0 0,0 0 0 0 0,0 0 0 0 0,0-1 0 0 0,0 1 0 0 0,-1 0 1 0 0,1-1-1 0 0,0 1 0 0 0,0-1 0 0 0,0 1 0 0 0,0-1 0 0 0,-1 1 0 0 0,1-1 0 0 0,0 1 1 0 0,-1-1-1 0 0,1 0-10 0 0,4-4 77 0 0,0 0 1 0 0,0 0-1 0 0,0-1 1 0 0,-1 0-1 0 0,2-2-77 0 0,-3 3 11 0 0,6-8 46 0 0,-1-1-1 0 0,0 0 1 0 0,-1 0-1 0 0,0 0 1 0 0,1-6-57 0 0,-6 13-159 0 0,1 0 0 0 0,0 0 0 0 0,1 1 1 0 0,0-1-1 0 0,0 1 0 0 0,0 0 0 0 0,1 0 0 0 0,0 1 1 0 0,0-1 158 0 0,-4 5 22 0 0,0 1-1 0 0,-1 0 1 0 0,1-1 0 0 0,0 1 0 0 0,-1-1 0 0 0,1 1 0 0 0,0 0 0 0 0,-1 0 0 0 0,1-1 0 0 0,0 1 0 0 0,0 0 0 0 0,0 0 0 0 0,-1 0 0 0 0,1 0 0 0 0,0 0-1 0 0,0 0 1 0 0,-1 0 0 0 0,1 0 0 0 0,0 0 0 0 0,0 0 0 0 0,0 1 0 0 0,-1-1 0 0 0,1 0 0 0 0,0 0 0 0 0,-1 1 0 0 0,1-1 0 0 0,0 0 0 0 0,-1 1-1 0 0,1-1 1 0 0,0 1 0 0 0,-1-1 0 0 0,1 1 0 0 0,0-1 0 0 0,-1 1 0 0 0,1-1 0 0 0,-1 1 0 0 0,1 0-22 0 0,1 1 51 0 0,0 1 0 0 0,-1-1 0 0 0,1 1 0 0 0,0-1-1 0 0,-1 1 1 0 0,0 0 0 0 0,1-1 0 0 0,0 3-51 0 0,3 10 30 0 0,1 0-1 0 0,1-1 0 0 0,0 0 1 0 0,1 0-1 0 0,1 0 0 0 0,0-1 1 0 0,10 11-30 0 0,-17-22 5 0 0,0 0 0 0 0,-1 0 1 0 0,1-1-1 0 0,0 1 0 0 0,0 0 1 0 0,0-1-1 0 0,0 1 1 0 0,1-1-1 0 0,-1 0 0 0 0,0 0 1 0 0,1 1-1 0 0,-1-2 0 0 0,0 1 1 0 0,1 0-1 0 0,-1 0 1 0 0,1-1-1 0 0,-1 1 0 0 0,1-1 1 0 0,-1 0-1 0 0,1 0 1 0 0,0 0-1 0 0,-1 0 0 0 0,1 0 1 0 0,-1-1-1 0 0,1 1 0 0 0,-1-1 1 0 0,1 0-1 0 0,-1 1 1 0 0,1-1-1 0 0,-1 0 0 0 0,2-1-5 0 0,2-1-169 0 0,-1 0 1 0 0,0 0-1 0 0,0-1 0 0 0,0 0 0 0 0,0 1 0 0 0,0-2 1 0 0,-1 1-1 0 0,0 0 0 0 0,0-1 0 0 0,0 0 0 0 0,0 0 0 0 0,-1 0 1 0 0,1-2 168 0 0,31-66-5338 0 0,-27 52 3387 0 0</inkml:trace>
  <inkml:trace contextRef="#ctx0" brushRef="#br0" timeOffset="3405.248">2681 82 10136 0 0,'-7'-6'1506'0'0,"2"9"2211"0"0,2 8-277 0 0,1-2-4005 0 0,-3 38 2254 0 0,3 0 1 0 0,3 42-1690 0 0,0-19 858 0 0,0-43-410 0 0,-1 21 79 0 0,0-44-605 0 0,-1 1 0 0 0,1-1 0 0 0,-1 0 0 0 0,0 1 0 0 0,-1-1-1 0 0,1 0 1 0 0,-1 0 0 0 0,0 0 0 0 0,-1 2 78 0 0,2-5-279 0 0,1-1-1 0 0,-1 1 0 0 0,1 0 1 0 0,-1-1-1 0 0,0 0 0 0 0,1 1 1 0 0,-1-1-1 0 0,0 1 1 0 0,1-1-1 0 0,-1 0 0 0 0,0 1 1 0 0,1-1-1 0 0,-1 0 0 0 0,0 0 1 0 0,0 0-1 0 0,1 0 0 0 0,-1 1 1 0 0,0-1 279 0 0,1 0 9 0 0,-8 0-1896 0 0</inkml:trace>
  <inkml:trace contextRef="#ctx0" brushRef="#br0" timeOffset="3704.812">2626 280 10880 0 0,'2'0'497'0'0,"5"-1"-345"0"0,0 0 0 0 0,1 0 0 0 0,-1 1 0 0 0,0 0 0 0 0,4 1-152 0 0,29-2 1393 0 0,-31 1-1008 0 0,1 0-1 0 0,0 0 1 0 0,-1 1 0 0 0,1 0-1 0 0,0 1 1 0 0,-1 0-1 0 0,0 1 1 0 0,1 0-1 0 0,-1 0 1 0 0,0 1 0 0 0,0 0-1 0 0,-1 0 1 0 0,1 1-1 0 0,-1 0 1 0 0,0 1-1 0 0,3 2-384 0 0,-7-2 269 0 0,1 0-1 0 0,-1 0 1 0 0,0 0-1 0 0,0 0 1 0 0,1 3-269 0 0,2 4 387 0 0,-5-9-229 0 0,-1 0 0 0 0,1 0 0 0 0,-1 0 0 0 0,0 0 1 0 0,0 0-1 0 0,-1 0 0 0 0,1 0 0 0 0,-1 0 0 0 0,0 0 1 0 0,0 4-159 0 0,-1 5 726 0 0,0 0 0 0 0,-3 12-726 0 0,-22 70 1120 0 0,-2-9-530 0 0,27-83-592 0 0,0-3-70 0 0,1 0-62 0 0,0 0-24 0 0,10-1-793 0 0,-6-2-1979 0 0,2-5-2587 0 0,-2-1-1564 0 0</inkml:trace>
  <inkml:trace contextRef="#ctx0" brushRef="#br0" timeOffset="3705.812">3101 116 6912 0 0,'-14'-6'736'0'0,"13"6"-348"0"0,0 0 1 0 0,0 0-1 0 0,0 0 1 0 0,0 0-1 0 0,0-1 1 0 0,0 1-1 0 0,0 1 1 0 0,0-1-1 0 0,0 0 1 0 0,0 0 0 0 0,0 0-1 0 0,0 1 1 0 0,0-1-1 0 0,0 0 1 0 0,0 1-1 0 0,0-1 1 0 0,0 1-1 0 0,0-1 1 0 0,0 1-1 0 0,1-1 1 0 0,-1 1-1 0 0,-1 0-388 0 0,2 0 391 0 0,-1 0 0 0 0,0-1 0 0 0,0 1 0 0 0,0-1 0 0 0,0 1 0 0 0,0-1-1 0 0,0 1 1 0 0,0-1 0 0 0,1 0 0 0 0,-1 1 0 0 0,0-1 0 0 0,0 0 0 0 0,-1 0-391 0 0,1 0 9 0 0,0 0 1 0 0,1 1 0 0 0,-1-1-1 0 0,0 0 1 0 0,0 0 0 0 0,1 1-1 0 0,-1-1 1 0 0,0 1 0 0 0,1-1 0 0 0,-1 0-1 0 0,0 1 1 0 0,1-1 0 0 0,-1 1-1 0 0,1-1 1 0 0,-1 1 0 0 0,1 0-1 0 0,-1-1 1 0 0,1 1 0 0 0,-1 0-1 0 0,1-1 1 0 0,0 1 0 0 0,-1 0-1 0 0,1-1 1 0 0,0 1 0 0 0,-1 0-1 0 0,1 0 1 0 0,0-1 0 0 0,0 1-1 0 0,0 0 1 0 0,0 0 0 0 0,0 0-10 0 0,-2 25-1018 0 0,2-24 486 0 0,0-1-6607 0 0</inkml:trace>
  <inkml:trace contextRef="#ctx0" brushRef="#br0" timeOffset="4334.265">3380 248 12896 0 0,'-13'2'513'0'0,"1"0"1"0"0,0 1 0 0 0,0 0-1 0 0,0 1 1 0 0,0 0 0 0 0,0 1-1 0 0,-5 3-513 0 0,-17 11 2900 0 0,-24 18-2900 0 0,41-24 295 0 0,2 0-1 0 0,0 1 1 0 0,0 0-1 0 0,2 1 0 0 0,-13 17-294 0 0,20-24 251 0 0,0 0 0 0 0,1 1 0 0 0,0 0 0 0 0,0 0 0 0 0,1 0 0 0 0,0 1 0 0 0,0 0 0 0 0,1-1 0 0 0,0 1 0 0 0,1 0 0 0 0,1 0-1 0 0,-1 1 1 0 0,1-1 0 0 0,1 0 0 0 0,0 7-251 0 0,0-16 12 0 0,0 1 0 0 0,1-1 0 0 0,-1 0 0 0 0,0 1-1 0 0,0-1 1 0 0,1 0 0 0 0,-1 1 0 0 0,1-1 0 0 0,-1 0-1 0 0,1 1 1 0 0,-1-1 0 0 0,1 0 0 0 0,0 0 0 0 0,0 0-1 0 0,0 0 1 0 0,-1 0 0 0 0,1 0 0 0 0,0 0 0 0 0,0 0 0 0 0,1 0-1 0 0,-1 0 1 0 0,0 0 0 0 0,0 0 0 0 0,0-1 0 0 0,0 1-1 0 0,1 0 1 0 0,-1-1 0 0 0,0 1 0 0 0,1-1 0 0 0,-1 0 0 0 0,0 1-1 0 0,1-1 1 0 0,-1 0 0 0 0,0 0 0 0 0,1 0 0 0 0,-1 0-1 0 0,1 0 1 0 0,-1 0 0 0 0,0 0 0 0 0,1 0 0 0 0,-1-1-12 0 0,4 0 11 0 0,0 0 1 0 0,-1 0-1 0 0,1-1 1 0 0,-1 1-1 0 0,1-1 1 0 0,-1 0-1 0 0,0 0 1 0 0,0-1-1 0 0,0 1 0 0 0,0-1 1 0 0,2-2-12 0 0,1-2-65 0 0,0 0 1 0 0,0-1-1 0 0,-1 0 1 0 0,-1 0-1 0 0,1 0 0 0 0,-1 0 1 0 0,1-4 64 0 0,7-17-729 0 0,7-20 729 0 0,-11 23-217 0 0,2 0 0 0 0,4-5 217 0 0,-5 13-173 0 0,0 0 1 0 0,1 1-1 0 0,1 1 0 0 0,1 0 0 0 0,2-2 173 0 0,-10 13-61 0 0,0 0 0 0 0,1 0 0 0 0,-1 1 0 0 0,1 0 0 0 0,0 0 0 0 0,0 0 0 0 0,0 0 0 0 0,1 1 0 0 0,-1 0 0 0 0,1 1 0 0 0,0-1 0 0 0,0 1 0 0 0,0 1 0 0 0,0-1 0 0 0,0 1 0 0 0,1 0 61 0 0,-4 1 35 0 0,-1 0 0 0 0,0 0 0 0 0,1 1 1 0 0,-1-1-1 0 0,0 1 0 0 0,1-1 0 0 0,-1 1 0 0 0,0 0 0 0 0,0 0 0 0 0,0 1 0 0 0,1-1 0 0 0,-1 1-35 0 0,5 3 404 0 0,1 1 0 0 0,-1-1 0 0 0,3 4-404 0 0,1 1 7 0 0,-6-5-16 0 0,1 1 0 0 0,-1 1 0 0 0,0-1 0 0 0,0 1-1 0 0,-1 0 1 0 0,0 1 0 0 0,2 3 9 0 0,5 11 114 0 0,-2 0 0 0 0,1 2-114 0 0,-3-3 732 0 0,-2-1 0 0 0,2 10-732 0 0,4 12 516 0 0,-10-32-516 0 0,-3-6 4 0 0,-3-7-13 0 0,-3-8 86 0 0,4 1 60 0 0,0-1 0 0 0,1 0 0 0 0,1 0 0 0 0,0 0 0 0 0,0 0 0 0 0,1 0 0 0 0,0-1 0 0 0,2-3-137 0 0,-1 6-101 0 0,0 1 0 0 0,1-1 0 0 0,0 1 0 0 0,0 0 0 0 0,1 0 0 0 0,0 0 0 0 0,1 0-1 0 0,0 1 1 0 0,0-1 0 0 0,0 1 0 0 0,2-1 101 0 0,-4 5 0 0 0,0 0 0 0 0,0 1 0 0 0,1-1 0 0 0,-1 1 0 0 0,1 0 0 0 0,0-1 0 0 0,-1 1 0 0 0,1 0 0 0 0,0 1 0 0 0,0-1 0 0 0,0 0 0 0 0,1 1 0 0 0,-1 0 0 0 0,1-1 0 0 0,-2 2 0 0 0,0 0 0 0 0,0-1 0 0 0,0 1 0 0 0,1 0 0 0 0,-1 0 0 0 0,0 0 0 0 0,0 0 0 0 0,0 1 0 0 0,0-1 0 0 0,0 1 0 0 0,0-1 0 0 0,0 1 0 0 0,0 0 0 0 0,0-1 0 0 0,0 1 0 0 0,0 0 0 0 0,0 0 0 0 0,-1 0 0 0 0,1 1 0 0 0,0-1 0 0 0,-1 0 0 0 0,1 1 0 0 0,0 0 0 0 0,5 5 0 0 0,-1 0 0 0 0,-1 0 0 0 0,1 1 0 0 0,-1 0 0 0 0,0 0 0 0 0,3 8 0 0 0,2 9 0 0 0,6 19 0 0 0,-1-3 0 0 0,-9-23-95 0 0,0-1-166 0 0,0-1 0 0 0,1 0-1 0 0,1-1 1 0 0,2 3 261 0 0,-4-10-5926 0 0,-2-2-2047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3T08:47:04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0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306 351 17423 0 0,'5'-2'138'0'0,"-5"2"-108"0"0,0 0 1 0 0,1 0-1 0 0,-1 0 0 0 0,1-1 1 0 0,-1 1-1 0 0,0 0 0 0 0,1 0 1 0 0,-1 0-1 0 0,1 0 0 0 0,-1 0 1 0 0,0-1-1 0 0,1 1 1 0 0,-1 0-1 0 0,0 0 0 0 0,1-1 1 0 0,-1 1-1 0 0,0 0 0 0 0,1 0 1 0 0,-1-1-1 0 0,0 1 0 0 0,0 0 1 0 0,1-1-1 0 0,-1 1 0 0 0,0 0 1 0 0,0-1-1 0 0,0 1 1 0 0,1-1-1 0 0,-1 1 0 0 0,0 0 1 0 0,0-1-1 0 0,0 1 0 0 0,0-1 1 0 0,0 1-1 0 0,0-1 0 0 0,0 1 1 0 0,0 0-1 0 0,0-1 0 0 0,0 1 1 0 0,0-1-31 0 0,1 0 421 0 0,-1 1-418 0 0,0 0-1 0 0,0 0 1 0 0,0 0 0 0 0,0-1 0 0 0,0 1-1 0 0,0 0 1 0 0,0 0 0 0 0,0 0-1 0 0,0 0 1 0 0,0 0 0 0 0,1 0-1 0 0,-1 0 1 0 0,0 0 0 0 0,0 0 0 0 0,0 0-1 0 0,0 0 1 0 0,0 0 0 0 0,0 0-1 0 0,0 0 1 0 0,0 0 0 0 0,0 0 0 0 0,0 0-1 0 0,0-1 1 0 0,0 1 0 0 0,0 0-1 0 0,0 0 1 0 0,0 0 0 0 0,0 0-1 0 0,0 0 1 0 0,0 0 0 0 0,0 0 0 0 0,0 0-1 0 0,0 0 1 0 0,0 0 0 0 0,0-1-1 0 0,0 1 1 0 0,0 0 0 0 0,0 0-1 0 0,0 0 1 0 0,0 0 0 0 0,0 0 0 0 0,0 0-1 0 0,0 0 1 0 0,0 0 0 0 0,0 0-1 0 0,0 0 1 0 0,0 0 0 0 0,0 0-1 0 0,0-1 1 0 0,0 1 0 0 0,0 0 0 0 0,0 0-1 0 0,0 0-2 0 0,-6-3 49 0 0,-7-2 38 0 0,9 5-59 0 0,0 0 1 0 0,0 0-1 0 0,0 0 1 0 0,0 0-1 0 0,1 1 1 0 0,-1-1-1 0 0,0 1 1 0 0,-2 1-29 0 0,-7 0 140 0 0,10-2-81 0 0,0 1 1 0 0,1 0-1 0 0,-1-1 1 0 0,0 1 0 0 0,0 0-1 0 0,0 1 1 0 0,0-1-1 0 0,1 0 1 0 0,-3 2-60 0 0,-16 8 361 0 0,12-8-162 0 0,-1 1 0 0 0,1 0 0 0 0,0 1 0 0 0,0 0 0 0 0,0 0 0 0 0,1 1 0 0 0,0 0 0 0 0,0 0 0 0 0,-4 5-199 0 0,-2 3 334 0 0,8-8-172 0 0,0 0 0 0 0,0 0 0 0 0,1 1 0 0 0,0-1-1 0 0,0 1 1 0 0,0 1 0 0 0,1-1 0 0 0,0 1 0 0 0,0-1 0 0 0,0 4-162 0 0,-2 6 149 0 0,0 0 0 0 0,-4 5-149 0 0,-7 19 98 0 0,16-40-96 0 0,1 0 1 0 0,-1 1 0 0 0,1-1-1 0 0,-1 1 1 0 0,1-1-1 0 0,-1 1 1 0 0,1-1-1 0 0,0 1 1 0 0,0-1-1 0 0,0 1 1 0 0,0-1-1 0 0,0 1 1 0 0,0-1-1 0 0,1 1 1 0 0,-1-1 0 0 0,0 1-1 0 0,1-1 1 0 0,-1 0-1 0 0,1 1 1 0 0,-1-1-1 0 0,1 1-2 0 0,8 8 0 0 0,-7-9 0 0 0,-1 0 0 0 0,1 0 0 0 0,-1-1 0 0 0,1 1 0 0 0,-1-1 0 0 0,1 1 0 0 0,-1-1 0 0 0,1 0 0 0 0,0 0 0 0 0,-1 1 0 0 0,1-1 0 0 0,-1 0 0 0 0,1 0 0 0 0,0-1 0 0 0,1 1 0 0 0,3 0 0 0 0,4-1 34 0 0,0 0 0 0 0,-1-1 0 0 0,1 0 0 0 0,-1 0 1 0 0,1-1-1 0 0,8-4-34 0 0,7-2 57 0 0,-8 3 23 0 0,-1-2 1 0 0,-1 0 0 0 0,1-1 0 0 0,-1 0 0 0 0,13-12-81 0 0,-12 10-22 0 0,-10 6-7 0 0,0-1 0 0 0,-1 1-1 0 0,0-1 1 0 0,0 0-1 0 0,0 0 1 0 0,-1-1 0 0 0,0 1-1 0 0,-1-1 1 0 0,4-7 29 0 0,10-16-36 0 0,-6 7-133 0 0,0 1 0 0 0,-1-2 0 0 0,-1 1 0 0 0,-1-1 1 0 0,-2 0-1 0 0,1-6 169 0 0,-2 11-219 0 0,-1-2 70 0 0,0-1-1 0 0,-2 1 0 0 0,0-7 150 0 0,1-17 1 0 0,-3 37-28 0 0,0-1-1 0 0,0 1 0 0 0,-1 0 0 0 0,0-1 0 0 0,-2-4 28 0 0,1 2-73 0 0,0 1-1 0 0,1-1 0 0 0,1-1 74 0 0,0-1 187 0 0,0 4 261 0 0,-5 16-195 0 0,4-2-291 0 0,0 0 0 0 0,0 0 0 0 0,0 0 0 0 0,0 0 0 0 0,1 0 0 0 0,-1 0 0 0 0,1 0 0 0 0,1 0 0 0 0,-1 2 38 0 0,1 21-158 0 0,-2-7 146 0 0,1 0 0 0 0,2 15 12 0 0,1 16 4 0 0,-2-35-4 0 0,1 0 0 0 0,0 0 0 0 0,2 3 0 0 0,3 28 0 0 0,-4-31 80 0 0,0 0 0 0 0,2 1 0 0 0,5 14-80 0 0,6 27 283 0 0,-13-48-75 0 0,0-1 0 0 0,1 1 0 0 0,3 6-208 0 0,-3-9 102 0 0,-1 1 0 0 0,0-1 0 0 0,0 0-1 0 0,-1 1 1 0 0,1 4-102 0 0,-2-7 82 0 0,0-1-1 0 0,0 0 1 0 0,1 0-1 0 0,-1 0 0 0 0,1 0 1 0 0,1-1-1 0 0,-1 1 1 0 0,1 0-1 0 0,0-1 1 0 0,0 0-1 0 0,2 3-81 0 0,0-1 19 0 0,-4-5-90 0 0,-1-1-65 0 0,0 0-153 0 0,0 0-60 0 0,7-7-6925 0 0,-1-1-481 0 0</inkml:trace>
  <inkml:trace contextRef="#ctx0" brushRef="#br0" timeOffset="302.357">734 351 17015 0 0,'0'0'388'0'0,"0"0"52"0"0,0 2 30 0 0,2 3-374 0 0,0 1 0 0 0,-1-1 0 0 0,0 1 0 0 0,0 0 0 0 0,0 0 0 0 0,-1 0-96 0 0,5 27 325 0 0,0 0 499 0 0,0 3 24 0 0,1-5-220 0 0,-5-24-279 0 0,0 0 1 0 0,0 1-1 0 0,1-1 0 0 0,1 4-349 0 0,16 48 654 0 0,-13-36-8 0 0,-5-17-450 0 0,-1-4 75 0 0,1-1-176 0 0,1 5-125 0 0,-1-4-179 0 0,-1-2 186 0 0,0 0 0 0 0,0 0 0 0 0,0 0 0 0 0,0 1 0 0 0,0-1 0 0 0,0 0 0 0 0,0 0 0 0 0,0 0 0 0 0,0 1 0 0 0,0-1 0 0 0,0 0 0 0 0,0 0 0 0 0,0 0 0 0 0,-1 1 0 0 0,1-1 0 0 0,0 0 0 0 0,0 0 0 0 0,0 0 0 0 0,0 0 0 0 0,0 0 0 0 0,0 1 0 0 0,0-1 0 0 0,-1 0 0 0 0,1 0 0 0 0,0 0 0 0 0,0 0 0 0 0,0 0 0 0 0,0 0 0 0 0,-1 1 0 0 0,1-1 0 0 0,0 0 0 0 0,0 0 0 0 0,0 0 0 0 0,0 0 0 0 0,-1 0 0 0 0,1 0 0 0 0,0 0 0 0 0,0 0 0 0 0,0 0 0 0 0,-1 0 0 0 0,1 0 0 0 0,0 0 0 0 0,0 0 0 0 0,0 0 0 0 0,-1 0 0 0 0,1 0 0 0 0,0 0 23 0 0,-8-5-807 0 0,2-10-5854 0 0,2 6-220 0 0</inkml:trace>
  <inkml:trace contextRef="#ctx0" brushRef="#br0" timeOffset="595.288">751 192 8752 0 0,'-3'-7'255'0'0,"-1"1"0"0"0,0 0 1 0 0,0 0-1 0 0,0 0 0 0 0,-1 1 1 0 0,-1-1-256 0 0,-11-8 3422 0 0,17 13-3204 0 0,-1 1-1 0 0,0-1 1 0 0,1 1 0 0 0,-1-1-1 0 0,1 1 1 0 0,-1-1-1 0 0,1 0 1 0 0,0 1-1 0 0,-1-1 1 0 0,1 0 0 0 0,-1 1-1 0 0,1-1 1 0 0,0 0-1 0 0,0 0 1 0 0,-1 0-218 0 0,1 1 145 0 0,0-1 0 0 0,0 0 0 0 0,0 1 0 0 0,-1-1 1 0 0,1 1-1 0 0,0-1 0 0 0,-1 0 0 0 0,1 1 0 0 0,0-1 0 0 0,-1 1 0 0 0,1-1 0 0 0,-1 1 1 0 0,1-1-1 0 0,-1 1 0 0 0,1-1 0 0 0,-1 1 0 0 0,1-1 0 0 0,-1 1 0 0 0,0 0-145 0 0,-1-1 78 0 0,1 0-4 0 0,1 1-1 0 0,-1-1 1 0 0,1 1 0 0 0,-1 0-1 0 0,0 0 1 0 0,1-1-1 0 0,-1 1 1 0 0,0 0-1 0 0,1 0 1 0 0,-1 0 0 0 0,0 0-1 0 0,1 0 1 0 0,-1 0-1 0 0,0 0 1 0 0,1 0 0 0 0,-1 0-1 0 0,0 0 1 0 0,1 0-1 0 0,-1 0 1 0 0,0 0 0 0 0,1 0-1 0 0,-1 1 1 0 0,0-1-1 0 0,1 0 1 0 0,-1 0 0 0 0,0 1-1 0 0,1-1 1 0 0,-1 1-1 0 0,1-1-73 0 0,12 15-569 0 0,9 9-2643 0 0,-12-15-3418 0 0</inkml:trace>
  <inkml:trace contextRef="#ctx0" brushRef="#br0" timeOffset="900.049">1141 171 14280 0 0,'0'0'1102'0'0,"-3"1"-719"0"0,-7 4-302 0 0,-15 7 1403 0 0,1 1 0 0 0,0 0 0 0 0,1 2 0 0 0,-19 17-1484 0 0,28-21 183 0 0,9-7-175 0 0,0 0 0 0 0,0 1 1 0 0,0-1-1 0 0,1 1 0 0 0,0 0 1 0 0,0 0-1 0 0,0 0 0 0 0,0 0 0 0 0,1 1-8 0 0,1-2 0 0 0,0 1 0 0 0,0-1 0 0 0,1 1 0 0 0,-1-1 0 0 0,1 1 0 0 0,0 0 0 0 0,0-1 0 0 0,1 4 0 0 0,0-5 0 0 0,0 0 0 0 0,0 0 0 0 0,0-1 0 0 0,1 1 0 0 0,-1 0 0 0 0,1 0 0 0 0,0 0 0 0 0,0-1 0 0 0,0 1 0 0 0,0-1 0 0 0,1 1 0 0 0,-1-1 0 0 0,1 1 0 0 0,-1-1 0 0 0,1 1 0 0 0,9 11-1 0 0,-5-6-1 0 0,0 0-1 0 0,1 0 0 0 0,0 0 0 0 0,8 6 3 0 0,50 42-171 0 0,-23-19 166 0 0,4 0 5 0 0,-45-36 17 0 0,0-1 0 0 0,0 1 0 0 0,0 0 1 0 0,0 0-1 0 0,-1-1 0 0 0,1 1 0 0 0,0 0 0 0 0,0 0 0 0 0,-1 0 0 0 0,1 0 0 0 0,-1 0 0 0 0,1 0 0 0 0,-1 0 0 0 0,1 0 0 0 0,-1 1 0 0 0,0-1 0 0 0,0 0 0 0 0,1 0 0 0 0,-1 0 0 0 0,0 0 0 0 0,0 0 0 0 0,0 1 0 0 0,0-1 1 0 0,0 0-1 0 0,0 0 0 0 0,-1 0 0 0 0,1 0 0 0 0,0 0 0 0 0,-1 0 0 0 0,1 0 0 0 0,0 1 0 0 0,-1-1 0 0 0,0 1-17 0 0,0-1 30 0 0,0 0 0 0 0,0 0 1 0 0,0 0-1 0 0,0 1 0 0 0,-1-1 0 0 0,1 0 0 0 0,0 0 1 0 0,0-1-1 0 0,-1 1 0 0 0,1 0 0 0 0,-1 0 1 0 0,1-1-1 0 0,-1 1 0 0 0,1 0-30 0 0,-23 6 235 0 0,23-6-212 0 0,-17 2 185 0 0,0 0 0 0 0,0 0-1 0 0,0-2 1 0 0,-7 0-208 0 0,-72-4 92 0 0,91 3-325 0 0,1 0 0 0 0,0-1 0 0 0,-1 0 0 0 0,1 0 0 0 0,0 0 0 0 0,0-1 0 0 0,0 0 0 0 0,-2-1 233 0 0,-11-9-6117 0 0,9 3-800 0 0</inkml:trace>
  <inkml:trace contextRef="#ctx0" brushRef="#br0" timeOffset="1343.882">1612 270 2760 0 0,'-1'-1'100'0'0,"-8"-17"-11"0"0,9 17 26 0 0,-1 1 0 0 0,1-1-1 0 0,-1 1 1 0 0,0-1 0 0 0,1 1 0 0 0,-1 0-1 0 0,0-1 1 0 0,1 1 0 0 0,-1 0-1 0 0,0-1 1 0 0,1 1 0 0 0,-1 0 0 0 0,0 0-1 0 0,0 0 1 0 0,1 0 0 0 0,-1 0-1 0 0,0-1 1 0 0,0 1 0 0 0,1 0 0 0 0,-1 1-1 0 0,0-1 1 0 0,1 0 0 0 0,-2 0-115 0 0,-12 2 3426 0 0,7-2-1702 0 0,1 1 0 0 0,0 1 0 0 0,-1-1 0 0 0,-4 2-1724 0 0,-10 5 961 0 0,0 1-1 0 0,1 0 1 0 0,0 1-1 0 0,1 2 1 0 0,0 0-1 0 0,-7 7-960 0 0,18-13 122 0 0,1 1 0 0 0,-1 0 0 0 0,2 0 0 0 0,-1 0 0 0 0,1 1 0 0 0,0 0 0 0 0,0 0-1 0 0,1 1 1 0 0,0 0 0 0 0,1-1 0 0 0,0 2 0 0 0,0-1 0 0 0,1 0 0 0 0,0 1 0 0 0,-1 7-122 0 0,4-13 21 0 0,-1 1 1 0 0,1-1-1 0 0,0 0 1 0 0,0 0 0 0 0,0 1-1 0 0,1-1 1 0 0,-1 0-1 0 0,1 0 1 0 0,0 0-1 0 0,0 0 1 0 0,1 0-1 0 0,-1 0 1 0 0,1 0-1 0 0,0 0 1 0 0,0 0-22 0 0,2 2-18 0 0,-1-1 1 0 0,2 1 0 0 0,-1-1 0 0 0,1 0-1 0 0,-1 0 1 0 0,1-1 0 0 0,1 1-1 0 0,-1-1 1 0 0,1 1 17 0 0,6 2 34 0 0,0 0 0 0 0,0-1 0 0 0,0 0 0 0 0,1-1 0 0 0,-1 0 0 0 0,1-1 0 0 0,0-1 0 0 0,1 0 0 0 0,3 0-34 0 0,0 0 86 0 0,-1-1 0 0 0,1-1-1 0 0,-1 0 1 0 0,1-1 0 0 0,0-1 0 0 0,-1-1-1 0 0,1 0 1 0 0,-1-1 0 0 0,0-1 0 0 0,2-1-86 0 0,-3 0-477 0 0,0-1 1 0 0,0 0-1 0 0,5-4 477 0 0,4-7-6096 0 0,-9 2-1347 0 0</inkml:trace>
  <inkml:trace contextRef="#ctx0" brushRef="#br0" timeOffset="1726.422">1748 55 11976 0 0,'0'0'922'0'0,"6"9"-407"0"0,-4-5-11 0 0,-1 0 1 0 0,0 1-1 0 0,1-1 1 0 0,-2 0-1 0 0,2 4-504 0 0,3 16 1447 0 0,2-5-1249 0 0,-2 0 0 0 0,0 3-198 0 0,0-1-115 0 0,7 19 115 0 0,-2-10-43 0 0,5 29 43 0 0,-7-24 1283 0 0,6 13-1283 0 0,0 7 988 0 0,-1-5 16 0 0,13 34 920 0 0,-25-76-1723 0 0,0-4 170 0 0,1-10-251 0 0,-2 2-119 0 0,0 1-1 0 0,0-1 0 0 0,0 0 1 0 0,0 1-1 0 0,-1-1 1 0 0,1 1-1 0 0,-1-1 0 0 0,0 1 1 0 0,0-1-1 0 0,0 1 1 0 0,-1-1-1 0 0,-4-16 49 0 0,5 13-81 0 0,0 0 1 0 0,0-1 0 0 0,1 1 0 0 0,0 0 0 0 0,0-1 0 0 0,1 1-1 0 0,0 0 1 0 0,0-1 0 0 0,2-4 31 0 0,4-10-750 0 0,0 1-1 0 0,6-10 751 0 0,-11 28-88 0 0,-1-1 0 0 0,1 1-1 0 0,0-1 1 0 0,0 1-1 0 0,1 0 1 0 0,-1 0 0 0 0,1 0-1 0 0,-1 0 1 0 0,1 1-1 0 0,0-1 1 0 0,0 1-1 0 0,0-1 1 0 0,0 1 0 0 0,1 0-1 0 0,-1 0 89 0 0,-1 1-7 0 0,0 1-1 0 0,-1-1 0 0 0,1 0 0 0 0,0 1 1 0 0,0-1-1 0 0,0 1 0 0 0,-1 0 1 0 0,1-1-1 0 0,0 1 0 0 0,0 0 0 0 0,0 0 1 0 0,0 0-1 0 0,0 1 0 0 0,-1-1 1 0 0,1 0-1 0 0,0 1 0 0 0,0-1 0 0 0,0 1 1 0 0,-1 0-1 0 0,1-1 0 0 0,0 1 1 0 0,-1 0-1 0 0,1 0 0 0 0,-1 0 0 0 0,1 0 1 0 0,-1 0-1 0 0,1 0 0 0 0,-1 1 0 0 0,0-1 1 0 0,1 1-1 0 0,-1-1 8 0 0,12 12 136 0 0,-10-11-70 0 0,-1 0 1 0 0,0 1-1 0 0,1-1 0 0 0,-1 1 1 0 0,0-1-1 0 0,0 1 0 0 0,2 3-66 0 0,47 101 781 0 0,-42-90-747 0 0,-1-2 64 0 0,-1 0 0 0 0,-1 0 0 0 0,3 10-98 0 0,-7-20 152 0 0,0 0 0 0 0,0-1-1 0 0,0 1 1 0 0,0-1 0 0 0,1 0-1 0 0,0 0 1 0 0,0 0-1 0 0,0 0-151 0 0,7 11 191 0 0,-9-14-310 0 0,1 0 0 0 0,-1 1 0 0 0,0-1 0 0 0,1 0 0 0 0,-1 0 0 0 0,0 1 0 0 0,1-1 0 0 0,0 0-1 0 0,-1-1 1 0 0,1 1 0 0 0,-1 0 0 0 0,1 0 0 0 0,0-1 0 0 0,0 1 0 0 0,-1-1 0 0 0,1 1 0 0 0,0-1 0 0 0,0 0 0 0 0,0 0-1 0 0,-1 0 1 0 0,1 0 0 0 0,0 0 0 0 0,0 0 0 0 0,0 0 0 0 0,0-1 119 0 0,8-2-1307 0 0</inkml:trace>
  <inkml:trace contextRef="#ctx0" brushRef="#br0" timeOffset="2134.89">2561 285 18167 0 0,'-7'1'884'0'0,"1"0"-772"0"0,0 1-1 0 0,0 1 0 0 0,1-1 0 0 0,-1 1 1 0 0,0 0-1 0 0,1 0 0 0 0,0 1 0 0 0,0-1 1 0 0,0 1-1 0 0,-3 3-111 0 0,-20 14-5 0 0,20-16 1 0 0,1-1 19 0 0,1 0 0 0 0,-1 1 0 0 0,1 0 0 0 0,0 0 0 0 0,0 0 1 0 0,1 0-1 0 0,-4 5-15 0 0,-7 10 77 0 0,-3 5 181 0 0,0 1 0 0 0,1 1-258 0 0,13-19 87 0 0,1 0 1 0 0,1 1-1 0 0,-1-1 0 0 0,1 1 0 0 0,1-1 1 0 0,-1 1-1 0 0,2 0 0 0 0,-1 0 0 0 0,1 5-87 0 0,0-8 180 0 0,1-4-184 0 0,0-1 0 0 0,0 1-1 0 0,0 0 1 0 0,0 0-1 0 0,1 0 1 0 0,-1 0-1 0 0,0 0 1 0 0,1 0-1 0 0,0 0 5 0 0,-1-1 5 0 0,1-1 1 0 0,-1 1-1 0 0,0-1 0 0 0,1 1 0 0 0,-1-1 0 0 0,1 1 0 0 0,0-1 0 0 0,-1 0 1 0 0,1 1-1 0 0,-1-1 0 0 0,1 0 0 0 0,-1 0 0 0 0,1 1 0 0 0,0-1 1 0 0,-1 0-1 0 0,1 0 0 0 0,0 0 0 0 0,-1 0 0 0 0,1 0 0 0 0,-1 0 0 0 0,1 0 1 0 0,0 0-1 0 0,-1 0 0 0 0,1 0 0 0 0,0 0 0 0 0,-1 0 0 0 0,1 0 1 0 0,0 0-1 0 0,0-1-5 0 0,3 0 127 0 0,1-1 0 0 0,0 0 1 0 0,-1 0-1 0 0,0 0 0 0 0,1 0 1 0 0,-1-1-1 0 0,0 1 0 0 0,0-1 0 0 0,0 0 1 0 0,1-2-128 0 0,4-3-134 0 0,-1-1-1 0 0,0 1 1 0 0,7-10 134 0 0,8-18 79 0 0,-16 23 77 0 0,1 1 1 0 0,1 0-1 0 0,4-4-156 0 0,-13 16-16 0 0,0-1 0 0 0,0 1-1 0 0,0 0 1 0 0,1 0 0 0 0,-1 0-1 0 0,0 0 1 0 0,0-1 0 0 0,0 1-1 0 0,1 0 1 0 0,-1 0 0 0 0,0 0-1 0 0,0 0 1 0 0,1 0 0 0 0,-1 0-1 0 0,0 0 1 0 0,0-1 0 0 0,1 1-1 0 0,-1 0 1 0 0,0 0 0 0 0,0 0-1 0 0,1 0 1 0 0,-1 0 0 0 0,0 0-1 0 0,0 0 1 0 0,1 0 0 0 0,-1 0-1 0 0,0 1 1 0 0,0-1 0 0 0,1 0-1 0 0,-1 0 1 0 0,0 0 0 0 0,0 0-1 0 0,0 0 1 0 0,1 0 0 0 0,-1 1 16 0 0,8 9-198 0 0,6 23 368 0 0,-10-22-83 0 0,-1-3 9 0 0,5 11 389 0 0,11 18-485 0 0,-16-31 13 0 0,1 0 0 0 0,0-1 0 0 0,0 1 0 0 0,0-1 0 0 0,1 0-1 0 0,-1-1 1 0 0,1 1 0 0 0,2 0-13 0 0,-5-3 2 0 0,-1-1-1 0 0,1 1 1 0 0,0-1-1 0 0,-1 0 1 0 0,1 0-1 0 0,0 0 1 0 0,0 0-1 0 0,0 0 1 0 0,0 0-1 0 0,0-1 1 0 0,0 1-1 0 0,0 0 1 0 0,0-1-1 0 0,0 0 1 0 0,1 0-1 0 0,-1 1 1 0 0,0-1-1 0 0,0 0 1 0 0,0-1-1 0 0,0 1 1 0 0,0 0-1 0 0,0-1 1 0 0,0 1-1 0 0,1-1 1 0 0,-1 0-2 0 0,2 0 126 0 0,1-1 0 0 0,-1 0 0 0 0,1 0-1 0 0,-1 0 1 0 0,3-3-126 0 0,-5 4-6 0 0,0-1 0 0 0,-1 1 0 0 0,1-1 0 0 0,-1 0-1 0 0,0 1 1 0 0,1-1 0 0 0,-1 0 0 0 0,0 0-1 0 0,0 0 1 0 0,0 0 0 0 0,0 0 0 0 0,0 0-1 0 0,0 0 1 0 0,-1 0 6 0 0,14-39-1297 0 0,9-16 1297 0 0,-17 42-1452 0 0,4-7-1067 0 0</inkml:trace>
  <inkml:trace contextRef="#ctx0" brushRef="#br0" timeOffset="2401.553">2811 328 10280 0 0,'3'15'1093'0'0,"2"-3"-610"0"0,-2 1-1 0 0,3 12-482 0 0,-3-13 1117 0 0,0 0-1 0 0,1 0 1 0 0,2 6-1117 0 0,17 36 1304 0 0,-14-29 93 0 0,2-1-1 0 0,1 1 1 0 0,4 5-1397 0 0,-7-9 826 0 0,-8-20-754 0 0,-1 1 1 0 0,1 0-1 0 0,-1 0 1 0 0,1 0-1 0 0,0 0 0 0 0,0 0 1 0 0,0-1-1 0 0,0 1 1 0 0,0 0-1 0 0,0-1 0 0 0,1 1 1 0 0,-1-1-1 0 0,0 1 1 0 0,1-1-1 0 0,0 1-72 0 0,-1-2 201 0 0,-1 0 41 0 0,0 0 174 0 0,0 0 80 0 0,0 0 14 0 0,-5-19 98 0 0,4-9-608 0 0,0-18 0 0 0,2 10 0 0 0,-2 29 0 0 0,1-1 0 0 0,0 1 0 0 0,1-1 0 0 0,0 0 0 0 0,0 1 0 0 0,0-1 0 0 0,3-5 0 0 0,6-15-3 0 0,-6 15-129 0 0,0 1-1 0 0,1 0 0 0 0,5-8 133 0 0,-7 16-126 0 0,1 0 1 0 0,-1 0-1 0 0,1 0 1 0 0,-1 1-1 0 0,1 0 1 0 0,0 0-1 0 0,1 0 1 0 0,-1 0-1 0 0,0 0 1 0 0,1 1-1 0 0,1-1 126 0 0,30-11-2489 0 0,-16 9-2822 0 0,-17 5-1570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547 186 12960 0 0,'-3'-21'331'0'0,"-3"-12"738"0"0,-5-15-1069 0 0,10 44 67 0 0,0 0 1 0 0,-1 0 0 0 0,1 0 0 0 0,-1 0 0 0 0,0 1-1 0 0,0-1 1 0 0,0 1 0 0 0,-1 0 0 0 0,1-1 0 0 0,-1 1-1 0 0,0 0 1 0 0,0 0 0 0 0,0 1 0 0 0,-3-3-68 0 0,0 1 264 0 0,0 1 0 0 0,0 0 1 0 0,0 0-1 0 0,0 0 0 0 0,0 1 1 0 0,-1-1-1 0 0,1 2 0 0 0,-6-2-264 0 0,-6 1 555 0 0,1 0 0 0 0,-1 1-1 0 0,1 1 1 0 0,-1 0 0 0 0,1 2-1 0 0,-12 2-554 0 0,16-2 258 0 0,0 1 0 0 0,0 1 0 0 0,0 0 0 0 0,0 1-1 0 0,1 0 1 0 0,0 1 0 0 0,0 1 0 0 0,-6 4-258 0 0,-1 2 187 0 0,1 1 1 0 0,0 0-1 0 0,1 2 0 0 0,-7 8-187 0 0,14-12 52 0 0,0 1-1 0 0,1-1 1 0 0,0 2-1 0 0,1-1 1 0 0,1 1-1 0 0,0 1 1 0 0,1-1-1 0 0,0 1-51 0 0,4-8 5 0 0,0 1-1 0 0,0-1 0 0 0,1 0 1 0 0,0 0-1 0 0,1 1 0 0 0,-1-1 0 0 0,1 1 1 0 0,1-1-1 0 0,-1 0 0 0 0,1 1 1 0 0,1-1-1 0 0,-1 0 0 0 0,3 7-4 0 0,-2-9 1 0 0,-1 0 0 0 0,1 0 0 0 0,1-1 0 0 0,-1 1-1 0 0,1-1 1 0 0,-1 1 0 0 0,1-1 0 0 0,0 0 0 0 0,1 0 0 0 0,-1 0 0 0 0,1 0-1 0 0,0-1 1 0 0,0 1 0 0 0,0-1 0 0 0,0 0 0 0 0,0 0 0 0 0,1-1-1 0 0,-1 1 1 0 0,6 1-1 0 0,-3-2 9 0 0,1 0 0 0 0,0 0 0 0 0,0 0 0 0 0,0-1 0 0 0,0 0 0 0 0,0-1 0 0 0,0 0 0 0 0,1 0 0 0 0,-1 0 0 0 0,0-1 0 0 0,0-1 0 0 0,0 1-1 0 0,0-1 1 0 0,0-1 0 0 0,-1 1 0 0 0,1-1 0 0 0,5-3-9 0 0,8-6 31 0 0,-1 0-1 0 0,0-2 0 0 0,-1 0 1 0 0,0-1-1 0 0,5-7-30 0 0,-6 7-10 0 0,-6 4-28 0 0,0 0 1 0 0,0 0 0 0 0,-1-1-1 0 0,3-6 38 0 0,-9 12-45 0 0,2-3 78 0 0,-1 1 0 0 0,0-1 0 0 0,0-1 0 0 0,0 1 0 0 0,-2-1 0 0 0,1 0 0 0 0,0-2-33 0 0,-5 7-11 0 0,-3 7 18 0 0,-3 7 11 0 0,5-4-18 0 0,0-1 0 0 0,0 1 0 0 0,1-1 0 0 0,-1 1 0 0 0,1-1 0 0 0,0 1 0 0 0,1-1 0 0 0,-1 1 0 0 0,1-1 0 0 0,0 1 0 0 0,0-1 0 0 0,2 22 0 0 0,10 169-182 0 0,11 139 268 0 0,-16-251-25 0 0,-4-55-86 0 0,-1 0-1 0 0,-1 0 0 0 0,-2 11 26 0 0,2 22 99 0 0,-1-41 111 0 0,0 21-210 0 0,-2-35 31 0 0,1 0 1 0 0,-1 0-1 0 0,0 0 0 0 0,-1 0 1 0 0,1-1-1 0 0,-1 1 1 0 0,0 0-1 0 0,-3 4-31 0 0,4-8 9 0 0,0 0-1 0 0,0 0 1 0 0,-1 0 0 0 0,1 0-1 0 0,-1 0 1 0 0,1-1 0 0 0,-1 1-1 0 0,0 0 1 0 0,0-1 0 0 0,0 1-1 0 0,1-1 1 0 0,-2 1-1 0 0,1-1 1 0 0,0 0 0 0 0,0 0-1 0 0,-2 0-8 0 0,1 1 24 0 0,-1-2 0 0 0,0 1 0 0 0,1 0-1 0 0,-1-1 1 0 0,0 0 0 0 0,0 0-1 0 0,1 0 1 0 0,-1 0 0 0 0,0 0 0 0 0,0-1-24 0 0,-11-2 155 0 0,1-1 0 0 0,0-1 1 0 0,1 0-1 0 0,-1-1 0 0 0,0-1-155 0 0,8 5 79 0 0,-48-26-5 0 0,0-2 0 0 0,-2-5-74 0 0,40 24 10 0 0,0 0-1 0 0,0 0 1 0 0,2-2 0 0 0,-1 0-1 0 0,2-1 1 0 0,0 0 0 0 0,0-1-1 0 0,-2-5-9 0 0,10 12 0 0 0,1 0 0 0 0,-1-1 0 0 0,1 1 0 0 0,1-1 0 0 0,0 0 0 0 0,0 0 0 0 0,0-1 0 0 0,1 0 0 0 0,1 4 0 0 0,0 1 0 0 0,1-1 0 0 0,0 1 0 0 0,0-1 0 0 0,0 1 0 0 0,0-1 0 0 0,1 1 0 0 0,0 0 0 0 0,0-1 0 0 0,0 1 0 0 0,1 0 0 0 0,-1 0 0 0 0,2 0 0 0 0,1-5 0 0 0,2 1 7 0 0,-2-1-20 0 0,2 1 0 0 0,-1 0 1 0 0,1 1-1 0 0,1 0 0 0 0,-1 0 0 0 0,2 0 1 0 0,4-4 12 0 0,-2 3-69 0 0,1 1 0 0 0,-1 0 0 0 0,1 1 0 0 0,1 0 0 0 0,0 1 0 0 0,0 0 0 0 0,0 1 0 0 0,9-3 69 0 0,-7 4-178 0 0,-1 0 1 0 0,0-1 0 0 0,0 0 0 0 0,0-1 0 0 0,1-2 177 0 0,6-1-518 0 0,1 0-1 0 0,0 0 1 0 0,0 2-1 0 0,1 1 1 0 0,20-3 518 0 0,-38 8-108 0 0,31-9-4363 0 0,16-7 4471 0 0,-7 2-5035 0 0,-4 3-422 0 0</inkml:trace>
  <inkml:trace contextRef="#ctx0" brushRef="#br0" timeOffset="425.986">1062 231 12064 0 0,'-7'-15'1304'0'0,"6"13"-1155"0"0,0 0 1 0 0,0 0 0 0 0,0 0-1 0 0,0 0 1 0 0,-1 1 0 0 0,1-1-1 0 0,-1 1 1 0 0,1-1 0 0 0,-1 1-1 0 0,0 0 1 0 0,0-1 0 0 0,1 1-1 0 0,-1 0 1 0 0,0 0 0 0 0,0 0-1 0 0,0 0 1 0 0,0 1 0 0 0,0-1-1 0 0,0 1 1 0 0,0-1 0 0 0,0 1-1 0 0,-1-1 1 0 0,1 1-1 0 0,0 0-149 0 0,-3 0 173 0 0,2-1-19 0 0,1 1 1 0 0,-1 0 0 0 0,0-1 0 0 0,0 1 0 0 0,0 1 0 0 0,0-1-1 0 0,0 0 1 0 0,0 1 0 0 0,0-1 0 0 0,1 1 0 0 0,-1 0 0 0 0,0 0-1 0 0,0 0 1 0 0,1 0 0 0 0,-2 1-155 0 0,-13 9 285 0 0,0 1 0 0 0,1 0 1 0 0,0 1-1 0 0,1 0 0 0 0,0 2 0 0 0,1 0 0 0 0,1 0 0 0 0,1 1 1 0 0,-4 7-286 0 0,1-1 12 0 0,10-15-3 0 0,0 1 0 0 0,0-1 0 0 0,1 1 0 0 0,0-1 0 0 0,1 1 1 0 0,-1 0-1 0 0,1 2-9 0 0,1-4 33 0 0,0-1 0 0 0,0 1 1 0 0,-1-1-1 0 0,-2 5-33 0 0,3-8-4 0 0,1 1 0 0 0,-1-1 0 0 0,1 1 0 0 0,-1-1-1 0 0,1 1 1 0 0,0 0 0 0 0,0 0 0 0 0,0 0 0 0 0,1 0 0 0 0,-1 0 0 0 0,1 0 0 0 0,-1 0 0 0 0,1-1 0 0 0,0 1 0 0 0,0 0 0 0 0,0 0 0 0 0,1 0 0 0 0,-1 0 0 0 0,1 2 4 0 0,-1-4 7 0 0,1 0 0 0 0,-1 0 0 0 0,0 1 1 0 0,1-1-1 0 0,-1 0 0 0 0,1 0 0 0 0,-1 0 1 0 0,1 0-1 0 0,0 0 0 0 0,-1 0 0 0 0,1 0 1 0 0,0 0-1 0 0,0 0 0 0 0,0 0 0 0 0,0 0 1 0 0,-1-1-1 0 0,1 1 0 0 0,0 0 0 0 0,1 0 1 0 0,-1-1-1 0 0,0 1 0 0 0,0-1 0 0 0,1 1-7 0 0,0-1 9 0 0,-1 0 0 0 0,1 0 0 0 0,0 0 0 0 0,0-1 0 0 0,-1 1-1 0 0,1 0 1 0 0,0-1 0 0 0,-1 1 0 0 0,1-1 0 0 0,0 0 0 0 0,-1 0-1 0 0,1 0 1 0 0,-1 1 0 0 0,1-1 0 0 0,-1 0 0 0 0,1-1-9 0 0,10-7 36 0 0,-1 0 0 0 0,-1-1 1 0 0,0 0-1 0 0,0 0 0 0 0,7-11-36 0 0,7-13 245 0 0,6-12-245 0 0,-9 13 32 0 0,-15 24-16 0 0,-5 8-12 0 0,0 0 1 0 0,0-1 0 0 0,0 1 0 0 0,0-1 0 0 0,0 1 0 0 0,0-1 0 0 0,0 1 0 0 0,-1-1-1 0 0,1 0 1 0 0,0-1-5 0 0,-1 3-1 0 0,0-1-1 0 0,0 0 0 0 0,1 0 1 0 0,-1 0-1 0 0,0 1 0 0 0,1-1 1 0 0,-1 0-1 0 0,1 1 0 0 0,-1-1 1 0 0,1 0-1 0 0,-1 1 0 0 0,1-1 1 0 0,-1 0-1 0 0,1 1 0 0 0,0-1 1 0 0,-1 1-1 0 0,1-1 0 0 0,0 1 1 0 0,-1 0-1 0 0,1-1 2 0 0,7-5 29 0 0,1 13 130 0 0,-4-2-88 0 0,-1 1 1 0 0,0 0-1 0 0,0 0 0 0 0,0 0 1 0 0,0 0-1 0 0,-1 0 1 0 0,0 1-1 0 0,-1 0 0 0 0,2 3-71 0 0,-1-1 105 0 0,1 1 0 0 0,0-1 0 0 0,6 8-105 0 0,7 12 0 0 0,-13-21 0 0 0,0 0 0 0 0,1 0 0 0 0,0-1 0 0 0,2 2 0 0 0,-4-6 0 0 0,0 0 0 0 0,-1-1 0 0 0,1 0 0 0 0,0 1 0 0 0,1-1 0 0 0,-1 0 0 0 0,0 0 0 0 0,0 0 0 0 0,1-1 0 0 0,-1 1 0 0 0,1-1 0 0 0,1 0 0 0 0,-1 0-26 0 0,1 0 0 0 0,-1-1 0 0 0,1 1 0 0 0,0-1 0 0 0,-1 0-1 0 0,1-1 1 0 0,-1 1 0 0 0,1-1 0 0 0,0 0 0 0 0,-1 0 0 0 0,0 0 0 0 0,1-1 26 0 0,3 0-78 0 0,-1-1 1 0 0,1-1 0 0 0,-1 1 0 0 0,0-1-1 0 0,0 0 1 0 0,4-4 77 0 0,3-4-1914 0 0,0-1 0 0 0,9-12 1914 0 0,-14 16-1432 0 0,8-10-5290 0 0</inkml:trace>
  <inkml:trace contextRef="#ctx0" brushRef="#br0" timeOffset="756.357">1443 138 17767 0 0,'-4'0'139'0'0,"0"1"0"0"0,1 0 0 0 0,-1 0 0 0 0,0 0 0 0 0,1 0 0 0 0,-1 1-1 0 0,1 0 1 0 0,-1 0 0 0 0,1 0 0 0 0,0 0 0 0 0,-1 0 0 0 0,1 0 0 0 0,1 1-1 0 0,-4 2-138 0 0,-16 21 665 0 0,15-19-439 0 0,0 0 1 0 0,1 1-1 0 0,0 0 1 0 0,1 0-1 0 0,-4 7-226 0 0,8-12 4 0 0,0 0 1 0 0,-1 0-1 0 0,1 1 0 0 0,0-1 1 0 0,1 1-1 0 0,-1-1 0 0 0,1 1 1 0 0,-1-1-1 0 0,1 1 0 0 0,0-1 1 0 0,1 1-1 0 0,-1-1 0 0 0,0 1 1 0 0,1-1-1 0 0,0 1 0 0 0,0-1 1 0 0,0 1-1 0 0,1 0-4 0 0,0 1 4 0 0,0 0 1 0 0,0-1-1 0 0,1 1 1 0 0,0-1-1 0 0,0 0 0 0 0,0 0 1 0 0,1 0-1 0 0,-1 0 1 0 0,1 0-1 0 0,0-1 1 0 0,0 0-1 0 0,0 0 0 0 0,1 0 1 0 0,-1 0-1 0 0,1 0 1 0 0,3 1-5 0 0,11 4 36 0 0,1-1 1 0 0,0-1-1 0 0,15 3-36 0 0,16 6 105 0 0,-11-1 64 0 0,-2 1 0 0 0,31 18-169 0 0,-68-33 30 0 0,-1 0 1 0 0,0 0-1 0 0,1 0 1 0 0,-1 0-1 0 0,0 0 1 0 0,0 0-1 0 0,1 0 1 0 0,-1 0-1 0 0,0 0 0 0 0,1 1 1 0 0,-1-1-1 0 0,0 0 1 0 0,0 0-1 0 0,1 0 1 0 0,-1 1-1 0 0,0-1 1 0 0,0 0-1 0 0,0 0 1 0 0,1 0-1 0 0,-1 1 1 0 0,0-1-1 0 0,0 0 1 0 0,0 1-1 0 0,0-1 1 0 0,1 0-1 0 0,-1 0 1 0 0,0 1-1 0 0,0-1 1 0 0,0 0-1 0 0,0 1 1 0 0,0-1-1 0 0,0 0 1 0 0,0 1-1 0 0,0-1 1 0 0,0 0-1 0 0,0 0 1 0 0,0 1-1 0 0,0-1 1 0 0,0 0-1 0 0,0 1 0 0 0,0-1 1 0 0,0 0-31 0 0,-1 1 47 0 0,0 0 1 0 0,0 0-1 0 0,0-1 1 0 0,-1 1-1 0 0,1 0 1 0 0,0-1-1 0 0,0 1 1 0 0,0-1-1 0 0,0 1 1 0 0,-1-1-1 0 0,0 1-47 0 0,-36 6 349 0 0,38-7-326 0 0,-210 25 407 0 0,134-19-446 0 0,42-4-1661 0 0,1 1-3829 0 0,5 1-2060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361 126 9216 0 0,'-55'-6'706'0'0,"49"5"-605"0"0,0 0-28 0 0,11-4 199 0 0,-5 5-205 0 0,0-1-1 0 0,-1 1 1 0 0,1-1 0 0 0,0 1 0 0 0,0 0 0 0 0,0-1 0 0 0,0 1-1 0 0,0 0 1 0 0,0-1 0 0 0,-1 1 0 0 0,1 0 0 0 0,0-1 0 0 0,0 1-1 0 0,0 0 1 0 0,-1 0 0 0 0,1-1 0 0 0,0 1 0 0 0,0 0 0 0 0,-1 0-1 0 0,1-1 1 0 0,0 1 0 0 0,-1 0 0 0 0,1 0 0 0 0,0 0 0 0 0,-1 0-1 0 0,1-1 1 0 0,0 1 0 0 0,-1 0 0 0 0,1 0 0 0 0,0 0 0 0 0,-1 0 0 0 0,1 0-67 0 0,-15-6 1254 0 0,7 3-931 0 0,1 1 1 0 0,-1 1-1 0 0,0 0 0 0 0,0 0 1 0 0,0 0-1 0 0,-1 1 0 0 0,1 0 1 0 0,0 1-1 0 0,0 0 0 0 0,0 0 1 0 0,0 1-1 0 0,0 0 1 0 0,1 0-1 0 0,-1 1 0 0 0,0-1 1 0 0,-5 5-324 0 0,6-3 230 0 0,-1 0 0 0 0,0 1 1 0 0,1 0-1 0 0,0 0 1 0 0,0 0-1 0 0,1 1 1 0 0,-1 1-1 0 0,1-1 1 0 0,0 1-1 0 0,1 0 1 0 0,0 0-1 0 0,0 0 0 0 0,0 1 1 0 0,1 0-1 0 0,-1 2-230 0 0,-3 10 138 0 0,0 1 0 0 0,1 0 0 0 0,1 0 0 0 0,-2 15-138 0 0,8-33 13 0 0,0-1 0 0 0,0 1 0 0 0,0 0 0 0 0,0-1-1 0 0,0 1 1 0 0,1-1 0 0 0,-1 1 0 0 0,1-1 0 0 0,0 1 0 0 0,-1-1-1 0 0,1 1 1 0 0,0-1 0 0 0,1 1-13 0 0,34-12 345 0 0,-31 7-339 0 0,-1 0-1 0 0,1-1 1 0 0,-1 1-1 0 0,1-1 1 0 0,-1 0 0 0 0,0 0-1 0 0,0 0 1 0 0,0-1-1 0 0,-1 1 1 0 0,1-1-1 0 0,-1 0 1 0 0,0 0-1 0 0,2-3-5 0 0,0 1-31 0 0,-1 0-1 0 0,1 1 0 0 0,0 0 0 0 0,0 0 0 0 0,0 0 1 0 0,1 0-1 0 0,1 0 32 0 0,8-7-186 0 0,-14 11 108 0 0,1 0 0 0 0,-1-1 0 0 0,0 1 0 0 0,1 0 0 0 0,-1 0-1 0 0,1 1 1 0 0,-1-1 0 0 0,1 0 0 0 0,-1 0 0 0 0,1 1 0 0 0,0-1 0 0 0,-1 1 0 0 0,1-1-1 0 0,0 1 1 0 0,0 0 78 0 0,3 0-78 0 0,0 1 0 0 0,0 0 1 0 0,0 0-1 0 0,1 0 0 0 0,2 2 78 0 0,10 1-31 0 0,-16-3 31 0 0,0-1 0 0 0,0 0 0 0 0,0 1 0 0 0,0-1 0 0 0,-1 1 0 0 0,1-1 0 0 0,0 1 0 0 0,0 0 0 0 0,-1 0 0 0 0,1 0 0 0 0,0 0 0 0 0,-1 0 0 0 0,1 0 0 0 0,-1 1 0 0 0,1-1 0 0 0,-1 0 0 0 0,0 1 0 0 0,1-1 0 0 0,-1 1 0 0 0,0 0 0 0 0,0-1 0 0 0,0 1 0 0 0,0 0 0 0 0,0-1 0 0 0,0 2 0 0 0,2 6 45 0 0,1 0-1 0 0,1-1 1 0 0,2 5-45 0 0,10 21 212 0 0,-9-14-142 0 0,-1 0 0 0 0,-1 1-1 0 0,-1 0 1 0 0,-1 0 0 0 0,-1 0 0 0 0,0 1 0 0 0,-2-1 0 0 0,-1 1 0 0 0,0-1 0 0 0,-1 1 0 0 0,-5 18-70 0 0,4-27 61 0 0,0 0 0 0 0,1 0 0 0 0,1 0 0 0 0,0 0-1 0 0,1 0 1 0 0,0 5-61 0 0,0-9 51 0 0,-1 0-1 0 0,0 0 0 0 0,0 0 0 0 0,-1 0 1 0 0,0 0-1 0 0,-1 0 0 0 0,0 0 0 0 0,0 0 1 0 0,-1-1-1 0 0,0 1 0 0 0,-1-1 0 0 0,1 0 1 0 0,-4 5-51 0 0,6-12 22 0 0,0 1 1 0 0,-1-1 0 0 0,1 0 0 0 0,0 0 0 0 0,0 1-1 0 0,-1-1 1 0 0,1 0 0 0 0,-1 0 0 0 0,1 0 0 0 0,-1 0 0 0 0,1-1-1 0 0,-1 1 1 0 0,0 0 0 0 0,1-1 0 0 0,-1 1 0 0 0,0-1-1 0 0,0 1 1 0 0,1-1 0 0 0,-1 0 0 0 0,0 0 0 0 0,0 0-1 0 0,0 0 1 0 0,1 0 0 0 0,-1 0 0 0 0,0-1 0 0 0,0 1 0 0 0,1 0-1 0 0,-1-1-22 0 0,-5 0 57 0 0,1-1-1 0 0,0 0 1 0 0,-1 0 0 0 0,1-1-1 0 0,0 1 1 0 0,1-1-1 0 0,-2-2-56 0 0,0 2 25 0 0,1-1 0 0 0,1 0-1 0 0,-1-1 1 0 0,1 1 0 0 0,0-1-1 0 0,0 0 1 0 0,0-1 0 0 0,0 1 0 0 0,1-1-1 0 0,0 0 1 0 0,0 0 0 0 0,1 0-1 0 0,-1 0 1 0 0,2-1 0 0 0,-1 1-1 0 0,1-1 1 0 0,-1 0 0 0 0,2 0 0 0 0,-1-3-25 0 0,-1-1-2 0 0,1 0 0 0 0,1-1 0 0 0,0 1 1 0 0,0-1-1 0 0,1 1 0 0 0,1-1 0 0 0,0 1 1 0 0,1-1-1 0 0,0 1 0 0 0,0 0 0 0 0,2-4 2 0 0,2-1-48 0 0,0 1 0 0 0,1 0-1 0 0,1 0 1 0 0,0 0 0 0 0,1 1 0 0 0,0 0-1 0 0,7-7 49 0 0,0 5-193 0 0,0 0 1 0 0,0 1-1 0 0,2 1 0 0 0,-1 1 0 0 0,19-10 193 0 0,14-12-205 0 0,15-12 346 0 0,1 3-1 0 0,27-11-140 0 0,-60 36 0 0 0,-20 11 0 0 0,1 0 0 0 0,12-5 0 0 0,-10 7 0 0 0,-7 3 0 0 0,-1 0 0 0 0,0-1 0 0 0,0 0 0 0 0,0 0 0 0 0,0-1 0 0 0,0 0 0 0 0,6-6 0 0 0,8-8-22 0 0,-12 11-58 0 0,0 0-1 0 0,-1-1 0 0 0,3-3 81 0 0,-11 11-2 0 0,-1 0 0 0 0,1 1 0 0 0,-1-1 0 0 0,1 1 0 0 0,-1-1 0 0 0,1 0 0 0 0,-1 0 0 0 0,1 1 0 0 0,-1-1 0 0 0,1 0 0 0 0,-1 0 0 0 0,0 0 0 0 0,1 1 0 0 0,-1-1 0 0 0,0 0 0 0 0,0 0 0 0 0,0 0 0 0 0,0 0 0 0 0,0 0 0 0 0,0 1 0 0 0,0-1-1 0 0,0 0 1 0 0,0 0 0 0 0,0 0 0 0 0,0 0 0 0 0,0 0 0 0 0,-1 0 0 0 0,1 1 0 0 0,0-1 0 0 0,-1 0 0 0 0,1 0 0 0 0,0 1 0 0 0,-1-1 0 0 0,1 0 0 0 0,-1 0 0 0 0,0 1 0 0 0,1-1 0 0 0,-1 0 0 0 0,1 1 0 0 0,-1-1 0 0 0,0 1 0 0 0,1-1 0 0 0,-1 1 0 0 0,0-1 0 0 0,0 1 0 0 0,0 0 0 0 0,1-1 2 0 0,-3 0 0 0 0,0 0 1 0 0,1 0-1 0 0,-1 0 1 0 0,0 0-1 0 0,0 1 1 0 0,0-1-1 0 0,1 1 1 0 0,-1 0-1 0 0,0 0 1 0 0,0 0-1 0 0,0 0 1 0 0,0 0-1 0 0,0 1 1 0 0,1-1-1 0 0,-3 1 0 0 0,-8 3 92 0 0,-1 1 0 0 0,1 1 0 0 0,0 0 0 0 0,1 0 0 0 0,0 1 0 0 0,0 1 0 0 0,0 0 0 0 0,1 1 0 0 0,0 0 0 0 0,1 0 0 0 0,0 1 0 0 0,0 1 0 0 0,1 0 0 0 0,0 0 0 0 0,1 0 0 0 0,1 1 0 0 0,0 1 0 0 0,-2 3-92 0 0,3-3 42 0 0,0 1-1 0 0,1-1 1 0 0,1 1 0 0 0,0 0-1 0 0,1 3-41 0 0,2-11 15 0 0,0 1 0 0 0,1-1-1 0 0,-1 1 1 0 0,2-1 0 0 0,-1 1-1 0 0,1-1 1 0 0,0 1 0 0 0,0-1-1 0 0,0 0 1 0 0,1 1 0 0 0,0-1-1 0 0,2 4-14 0 0,0-4 0 0 0,-1 0 0 0 0,1-1 0 0 0,0 1 0 0 0,1-1 0 0 0,-1 0 0 0 0,1 0 0 0 0,0-1 0 0 0,0 1 0 0 0,0-1 0 0 0,1 0 0 0 0,0 0 0 0 0,0-1 0 0 0,0 0 0 0 0,0 0 0 0 0,0 0 0 0 0,0-1 0 0 0,7 2 0 0 0,11 1-40 0 0,0-2 0 0 0,1 0-1 0 0,-1-1 1 0 0,1-2 0 0 0,0-1 40 0 0,27-2-656 0 0,43-10 656 0 0,-67 8-1492 0 0,19-7 1492 0 0,-15 4-484 0 0,30-8-539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82 122 10136 0 0,'0'0'777'0'0,"0"2"-505"0"0,9 22 2388 0 0,-7-18-2174 0 0,0 0 0 0 0,0 0 0 0 0,0-1 0 0 0,1 1 1 0 0,0 0-1 0 0,0-1 0 0 0,0 0 0 0 0,4 5-486 0 0,-5-8 81 0 0,0 0 0 0 0,0-1 0 0 0,0 1 0 0 0,0-1 0 0 0,0 1 0 0 0,0-1-1 0 0,0 0 1 0 0,0 0 0 0 0,1 1 0 0 0,-1-2 0 0 0,0 1 0 0 0,1 0 0 0 0,-1 0 0 0 0,1-1 0 0 0,-1 1 0 0 0,1-1 0 0 0,-1 0-1 0 0,1 0 1 0 0,0 0-81 0 0,0 0 96 0 0,1-1-1 0 0,-1 0 0 0 0,1 0 1 0 0,-1 0-1 0 0,0 0 1 0 0,0 0-1 0 0,0-1 0 0 0,1 0 1 0 0,-1 1-1 0 0,-1-1 1 0 0,1 0-1 0 0,0 0 0 0 0,2-3-95 0 0,37-31 824 0 0,-42 35-816 0 0,1 0-1 0 0,0 0 0 0 0,-1 0 0 0 0,1 0 1 0 0,-1 0-1 0 0,0 0 0 0 0,1 0 0 0 0,-1 0 1 0 0,0 0-1 0 0,1 0 0 0 0,-1-1 0 0 0,0 1 1 0 0,0 0-1 0 0,0 0 0 0 0,0 0 1 0 0,0 0-1 0 0,0-1 0 0 0,-1 1-7 0 0,3-13-3 0 0,-1 10 3 0 0,0 0 0 0 0,0 0 0 0 0,0 1 0 0 0,0-1 0 0 0,0 0 0 0 0,-1 0 0 0 0,1 0 0 0 0,-1 0 0 0 0,0-1 0 0 0,0 2 0 0 0,0-1-1 0 0,1 1 1 0 0,0-1 0 0 0,0 1-1 0 0,0-1 1 0 0,1-2 0 0 0,-1 4 15 0 0,0 0 1 0 0,0 1 0 0 0,0-1 0 0 0,0 0-1 0 0,-1 0 1 0 0,1 0 0 0 0,-1 0 0 0 0,1 0-1 0 0,-1 0 1 0 0,0 0 0 0 0,0 0 0 0 0,0 0 0 0 0,0 0-1 0 0,0 0 1 0 0,0 0 0 0 0,-1 1 0 0 0,1-1-1 0 0,-1 0 1 0 0,1 0 0 0 0,-1 0 0 0 0,0 0-1 0 0,0 0-15 0 0,0 0-2 0 0,1 1-1 0 0,-1 0 0 0 0,0-1 1 0 0,0 1-1 0 0,-1 0 1 0 0,1 0-1 0 0,0 0 0 0 0,0 0 1 0 0,0 0-1 0 0,-1 0 0 0 0,1 1 1 0 0,-1-1-1 0 0,1 0 0 0 0,0 0 1 0 0,-1 1-1 0 0,-1-1 3 0 0,0 1-28 0 0,-1-1-1 0 0,0 1 1 0 0,1 0-1 0 0,-1 1 1 0 0,1-1-1 0 0,-1 1 1 0 0,0 0 28 0 0,-5 1 76 0 0,1 0-1 0 0,-1 1 1 0 0,1 0-1 0 0,0 1 1 0 0,0 0-1 0 0,0 0 1 0 0,0 1-1 0 0,1 0 1 0 0,0 0-1 0 0,0 1 1 0 0,0-1-1 0 0,1 2 1 0 0,-4 3-76 0 0,-7 8 245 0 0,2 2-1 0 0,0 0 1 0 0,1 1 0 0 0,-2 5-245 0 0,11-17 17 0 0,0 0-1 0 0,0 1 0 0 0,1 0 0 0 0,1 0 1 0 0,0 0-1 0 0,0 1 0 0 0,1-1 1 0 0,0 1-1 0 0,0 4-16 0 0,2-12 46 0 0,0 1-1 0 0,0-1 1 0 0,0 1-1 0 0,0-1 1 0 0,0 1 0 0 0,1-1-1 0 0,0 1 1 0 0,-1-1-1 0 0,1 1 1 0 0,0-1 0 0 0,1 0-1 0 0,-1 1 1 0 0,1-1-1 0 0,-1 0 1 0 0,1 0 0 0 0,0 0-1 0 0,0 0 1 0 0,0 0-1 0 0,1-1 1 0 0,-1 1 0 0 0,1-1-1 0 0,-1 1 1 0 0,1-1-1 0 0,0 0 1 0 0,0 0 0 0 0,0 0-1 0 0,0-1 1 0 0,0 1-1 0 0,1-1 1 0 0,0 1-46 0 0,5 2 92 0 0,0-1 1 0 0,0-1 0 0 0,0 1-1 0 0,0-1 1 0 0,1-1-1 0 0,-1 0 1 0 0,0 0-1 0 0,1-1 1 0 0,-1 0-1 0 0,10-1-92 0 0,114-10-65 0 0,-81 8-23 0 0,1-2 1 0 0,-1-3-1 0 0,20-5 88 0 0,-45 5-1712 0 0,5 1-6847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18631 0 0,'7'2'280'0'0,"1"0"0"0"0,0 0 0 0 0,0-1-1 0 0,0 0 1 0 0,0-1 0 0 0,1 1 0 0 0,-1-1-1 0 0,5-1-279 0 0,16-2-379 0 0,20-6 379 0 0,-40 8 101 0 0,32-7 59 0 0,1 3 0 0 0,0 1 0 0 0,5 2-160 0 0,12 7 557 0 0,-28-1-195 0 0,37 5-647 0 0,-67-9 84 0 0,0 0 0 0 0,0 0 0 0 0,0 0 0 0 0,0 0 0 0 0,1 0 0 0 0,-1 0 0 0 0,0 0 0 0 0,0 0 0 0 0,0-1-1 0 0,0 1 1 0 0,0-1 0 0 0,0 1 0 0 0,1-1 201 0 0,-1 1-6963 0 0</inkml:trace>
  <inkml:trace contextRef="#ctx0" brushRef="#br0" timeOffset="215.887">218 0 18287 0 0,'0'0'414'0'0,"0"0"56"0"0,0 0 32 0 0,0 0-60 0 0,0 2-287 0 0,0-1-153 0 0,-1 0 8 0 0,1 0-1 0 0,-1 1 0 0 0,1-1 1 0 0,-1 0-1 0 0,1 1 0 0 0,0-1 1 0 0,0 1-1 0 0,0-1 1 0 0,0 1-1 0 0,0-1 0 0 0,0 0 1 0 0,0 1-1 0 0,0-1 0 0 0,1 1 1 0 0,-1-1-1 0 0,1 0 0 0 0,-1 1 1 0 0,1 0-10 0 0,7 28 439 0 0,-2-9 159 0 0,0-3 80 0 0,-1 0 0 0 0,0 0-1 0 0,0 8-677 0 0,-5-23 0 0 0,0 0 0 0 0,0 0 0 0 0,-1 0 0 0 0,1 0 0 0 0,-1 0 0 0 0,1 0 0 0 0,-1 0 0 0 0,0 0 0 0 0,0 0 0 0 0,0-1 0 0 0,-1 3 0 0 0,1-3 0 0 0,0 1 0 0 0,-1 0 0 0 0,1 0 0 0 0,1 0 0 0 0,-1 0 0 0 0,0 0 0 0 0,1 0 0 0 0,0 0 0 0 0,-1 0 0 0 0,1 1 0 0 0,6 21-6 0 0,-4-21 129 0 0,-1 1 0 0 0,0-1 0 0 0,0 1 0 0 0,0-1 0 0 0,-1 1 0 0 0,0 0-123 0 0,-5 75 2092 0 0,5-78-2186 0 0,0 0 0 0 0,0 0 0 0 0,-1 0 0 0 0,1 0-1 0 0,-1 0 1 0 0,0-1 0 0 0,1 1 0 0 0,-2 2 94 0 0,1-3-115 0 0,0 0 1 0 0,1 1-1 0 0,-1-1 1 0 0,1 1-1 0 0,-1 0 1 0 0,1-1-1 0 0,-1 1 0 0 0,1-1 1 0 0,0 1-1 0 0,0 0 1 0 0,0-1-1 0 0,0 2 115 0 0,1 0-519 0 0,-1 0 1 0 0,1 0-1 0 0,0 0 0 0 0,0 0 0 0 0,1-1 0 0 0,-1 1 0 0 0,1 0 519 0 0,4 3-2056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1085 10448 0 0,'0'0'480'0'0,"0"0"-11"0"0,0 0-268 0 0,0 7 989 0 0,11 37 2204 0 0,-10-36-3119 0 0,3 0 3238 0 0,-4-8-3442 0 0,1 0 1 0 0,-1 0 0 0 0,1 0 0 0 0,-1 0 0 0 0,1 0 0 0 0,-1 0 0 0 0,1 0 0 0 0,0 0 0 0 0,-1-1-1 0 0,1 1 1 0 0,-1 0 0 0 0,1 0 0 0 0,-1 0 0 0 0,1-1 0 0 0,-1 1 0 0 0,1 0 0 0 0,-1-1 0 0 0,0 1 0 0 0,1 0-1 0 0,-1-1 1 0 0,1 1-72 0 0,1-2 74 0 0,1-1-1 0 0,-1 1 0 0 0,0 0 1 0 0,0-1-1 0 0,1 1 0 0 0,-2-1 1 0 0,1 0-1 0 0,0 0 1 0 0,-1 1-1 0 0,1-1 0 0 0,-1 0 1 0 0,0 0-1 0 0,0-1-73 0 0,4-10 147 0 0,-2-1 0 0 0,1-6-147 0 0,2-8 168 0 0,-3 13-109 0 0,-1 0-1 0 0,0 0 1 0 0,-1-15-59 0 0,2-15 88 0 0,1-13-82 0 0,-1-31-6 0 0,1 5 307 0 0,-1 55-188 0 0,1-6 1 0 0,1 1 0 0 0,2-1 0 0 0,2 1 0 0 0,12-32-120 0 0,-14 55 3 0 0,3-2-16 0 0,-9 12-42 0 0,-1 2-16 0 0,1 3 53 0 0,-1-2-1 0 0,1 1 1 0 0,0 0 0 0 0,1 0-1 0 0,-1 0 1 0 0,0 0-1 0 0,0-1 1 0 0,1 1 18 0 0,7 12-9 0 0,-2 6-14 0 0,-1 0 0 0 0,-1 0-1 0 0,0 1 1 0 0,-1 5 23 0 0,7 34-31 0 0,-4-31 25 0 0,-2-6-10 0 0,1-1-1 0 0,1 1 1 0 0,1-1-1 0 0,8 15 17 0 0,-11-27 0 0 0,-1 0 0 0 0,-1 0 0 0 0,0 1 0 0 0,2 10 0 0 0,-1-2 0 0 0,12 31 68 0 0,-14-46-57 0 0,0 1-1 0 0,0-1 0 0 0,0 1 0 0 0,1-1 0 0 0,0 0 1 0 0,-1 0-1 0 0,2 0 0 0 0,-1 0 0 0 0,2 0-10 0 0,-4-3 10 0 0,0 1 0 0 0,1-2 0 0 0,-1 1 0 0 0,1 0 0 0 0,-1 0 0 0 0,1 0 0 0 0,0-1 0 0 0,-1 1 0 0 0,1-1 0 0 0,0 1 0 0 0,0-1 0 0 0,-1 0-1 0 0,1 1 1 0 0,0-1 0 0 0,0 0 0 0 0,-1 0 0 0 0,1 0 0 0 0,0-1 0 0 0,0 1 0 0 0,-1 0 0 0 0,1-1 0 0 0,0 1 0 0 0,-1-1 0 0 0,1 1 0 0 0,0-1 0 0 0,-1 0 0 0 0,1 0 0 0 0,-1 0 0 0 0,1 0-1 0 0,-1 0 1 0 0,1 0 0 0 0,-1 0 0 0 0,1-1-10 0 0,15-16 96 0 0,-15 16-80 0 0,0 0-1 0 0,0 0 0 0 0,0 0 0 0 0,0 0 0 0 0,0 0 1 0 0,0 0-1 0 0,0-1 0 0 0,-1 1 0 0 0,0-1 0 0 0,2-2-15 0 0,0-6-63 0 0,-3 9 39 0 0,0 0 0 0 0,1-1-1 0 0,0 1 1 0 0,-1 0-1 0 0,1 0 1 0 0,0 0 0 0 0,0 0-1 0 0,0 0 1 0 0,1 0 0 0 0,0-1 24 0 0,5-6-76 0 0,-1 3 8 0 0,-1-1 1 0 0,0 0-1 0 0,0 0 1 0 0,-1 0-1 0 0,4-7 68 0 0,14-35 0 0 0,23-54 0 0 0,5-16 0 0 0,-32 76 75 0 0,-18 42-75 0 0,0 1-1 0 0,0-1 1 0 0,0 1-1 0 0,0-1 1 0 0,0 1-1 0 0,0-1 1 0 0,0 1-1 0 0,0-1 1 0 0,0 1-1 0 0,1-1 1 0 0,-1 1 0 0 0,0 0-1 0 0,0-1 1 0 0,1 1-1 0 0,-1-1 1 0 0,0 1-1 0 0,1 0 1 0 0,-1-1-1 0 0,0 1 1 0 0,1 0 0 0 0,-1-1-1 0 0,0 1 1 0 0,1 0-1 0 0,-1 0 1 0 0,1-1-1 0 0,-1 1 1 0 0,1 0-1 0 0,-1 0 1 0 0,0 0 0 0 0,1-1-1 0 0,-1 1 1 0 0,1 0-1 0 0,-1 0 1 0 0,1 0-1 0 0,-1 0 1 0 0,1 0-1 0 0,-1 0 1 0 0,1 0 0 0 0,-1 0-1 0 0,1 0 1 0 0,-1 0-1 0 0,1 1 1 0 0,-1-1-1 0 0,1 0 1 0 0,-1 0-1 0 0,0 0 1 0 0,1 0 0 0 0,-1 1 0 0 0,2 0-6 0 0,-1 0 1 0 0,0 0 0 0 0,1 0-1 0 0,-1 0 1 0 0,0 0 0 0 0,0 0-1 0 0,0 1 1 0 0,0-1 0 0 0,0 0-1 0 0,0 1 1 0 0,0-1 0 0 0,-1 1-1 0 0,1 0 6 0 0,4 17 19 0 0,-1-1 0 0 0,-1 1-1 0 0,-1 0 1 0 0,-1-1 0 0 0,0 1-1 0 0,-2 6-18 0 0,14 269 734 0 0,-6-67 890 0 0,-7-226-1668 0 0,0-1-54 0 0,0 0-6 0 0,0 0-33 0 0,0 0-14 0 0,0 0-1 0 0,0 0-16 0 0,0 0-66 0 0,7-16-808 0 0,-5 8-456 0 0,-1-1-424 0 0</inkml:trace>
  <inkml:trace contextRef="#ctx0" brushRef="#br0" timeOffset="1659.21">894 56 8288 0 0,'6'-8'889'0'0,"7"-5"-126"0"0,-2 4 7472 0 0,-9 10-7880 0 0,0-1 0 0 0,0 1-1 0 0,0 0 1 0 0,-1 0 0 0 0,1 0-1 0 0,0 0 1 0 0,0 1 0 0 0,-1-1-1 0 0,2 1-354 0 0,-1 1 156 0 0,-1 0-1 0 0,0 0 1 0 0,1 0-1 0 0,-1 1 0 0 0,-1-1 1 0 0,1 0-1 0 0,0 0 1 0 0,-1 1-1 0 0,1-1 0 0 0,-1 0 1 0 0,0 0-1 0 0,0 1 1 0 0,-1-1-1 0 0,0 3-155 0 0,1 7-214 0 0,0-8 238 0 0,0 0 1 0 0,0 1 0 0 0,0-1-1 0 0,-1 0 1 0 0,0 1 0 0 0,0-1-1 0 0,0 0 1 0 0,-1 0 0 0 0,0 0-1 0 0,-2 5-24 0 0,2-8 3 0 0,1-1 0 0 0,0 1-1 0 0,0-1 1 0 0,0 1-1 0 0,0-1 1 0 0,0 1-1 0 0,0-1 0 0 0,0 1 1 0 0,0-1-1 0 0,0 2-2 0 0,1-2 4 0 0,0 0-1 0 0,0 0 1 0 0,1 0-1 0 0,-1 1 0 0 0,0-1 1 0 0,0 0-1 0 0,0 0 1 0 0,1 0-1 0 0,-1 0 0 0 0,1 0 1 0 0,-1 0-1 0 0,1 0 1 0 0,-1 0-1 0 0,1 0 0 0 0,0 1-3 0 0,29 42 400 0 0,-28-42-352 0 0,4 2-36 0 0,-5-4-48 0 0,-1 1 0 0 0,1-1 0 0 0,0 0-1 0 0,0 1 1 0 0,0-1 0 0 0,0 0 0 0 0,0 0-1 0 0,0 0 1 0 0,0 0 0 0 0,0 1 0 0 0,0-2-1 0 0,0 1 1 0 0,0 0 0 0 0,0 0 0 0 0,0 0-1 0 0,0 0 1 0 0,-1 0 0 0 0,1-1 0 0 0,0 1-1 0 0,0 0 1 0 0,0-1 0 0 0,0 1 0 0 0,0-1-1 0 0,-1 1 1 0 0,1-1 0 0 0,0 1 0 0 0,0-1-1 0 0,-1 0 1 0 0,1 1 0 0 0,0-1 0 0 0,-1 0 36 0 0,2-1-118 0 0,0-1 1 0 0,0 1-1 0 0,-1-1 1 0 0,0 0-1 0 0,1 1 1 0 0,-1-1 0 0 0,0 0 117 0 0,-1 2-59 0 0,8-18-861 0 0,3-10-642 0 0,-8 20 1088 0 0,0 0-1 0 0,1 1 1 0 0,0 0 0 0 0,0-1 0 0 0,1 1 0 0 0,0 1 0 0 0,0-1 0 0 0,2-1 474 0 0,19-30-1708 0 0,-23 33 1652 0 0,1-1 1 0 0,0 1 0 0 0,0 0 0 0 0,1 1 0 0 0,-1-1 0 0 0,1 1-1 0 0,0 0 1 0 0,4-3 55 0 0,-8 8 392 0 0,-1 0 31 0 0,3 0 282 0 0,-3 0-635 0 0,0 0 0 0 0,1 0 0 0 0,-1 0 0 0 0,0 0 0 0 0,0 0 0 0 0,1 0 1 0 0,-1 0-1 0 0,0 0 0 0 0,0 0 0 0 0,0 0 0 0 0,1 0 0 0 0,-1 0 0 0 0,0 0 0 0 0,0 0 0 0 0,0 0 0 0 0,1 0 0 0 0,-1 0 0 0 0,0 0 0 0 0,0 0 0 0 0,0 1 1 0 0,1-1-1 0 0,-1 0 0 0 0,0 0 0 0 0,0 0 0 0 0,0 0 0 0 0,0 0 0 0 0,1 1 0 0 0,-1-1 0 0 0,0 0 0 0 0,0 0 0 0 0,0 0 0 0 0,0 1 0 0 0,0-1 0 0 0,0 0 1 0 0,0 0-1 0 0,0 0 0 0 0,0 1 0 0 0,0-1 0 0 0,0 0 0 0 0,0 0 0 0 0,0 1 0 0 0,0-1 0 0 0,0 0 0 0 0,0 0 0 0 0,0 0 0 0 0,0 1 0 0 0,0-1-70 0 0,1 3 135 0 0,-1 0 0 0 0,0 0-1 0 0,0 0 1 0 0,-1 0-1 0 0,1 0 1 0 0,-1 0-1 0 0,1 0 1 0 0,-1 0 0 0 0,0-1-1 0 0,0 1 1 0 0,0 0-1 0 0,0 0 1 0 0,-1-1-1 0 0,1 1 1 0 0,-1-1 0 0 0,1 1-1 0 0,-1-1 1 0 0,0 0-1 0 0,0 1 1 0 0,-1 0-135 0 0,-3 3 175 0 0,-1 0-1 0 0,1 0 1 0 0,-1-1 0 0 0,0 0 0 0 0,0 0-1 0 0,-5 2-174 0 0,-8 2 340 0 0,0 0 1 0 0,-6 0-341 0 0,8-2 203 0 0,1 0 1 0 0,0 0 0 0 0,-6 5-204 0 0,-10 7-412 0 0,-1-1 0 0 0,-18 5 412 0 0,43-18 0 0 0,8-3-1 0 0,0-1 0 0 0,-1 0 0 0 0,1-1 1 0 0,-1 1-1 0 0,1 0 0 0 0,-1 0 0 0 0,0-1 0 0 0,1 1 0 0 0,-1-1 0 0 0,0 1 0 0 0,1-1 0 0 0,-1 0 0 0 0,-2 1 1 0 0,4-1-69 0 0,0 0-50 0 0,0 0-10 0 0,0-3 56 0 0,1 0 0 0 0,-1 1 1 0 0,1-1-1 0 0,0 0 0 0 0,0 1 0 0 0,0-1 0 0 0,0 1 1 0 0,0-1-1 0 0,1 1 0 0 0,-1 0 0 0 0,1-1 0 0 0,0 1 0 0 0,-1 0 1 0 0,1 0-1 0 0,0 0 0 0 0,1 0 73 0 0,3-4-208 0 0,1 0-1 0 0,0 0 1 0 0,0 1-1 0 0,5-2 209 0 0,98-57-1734 0 0,-94 56 1635 0 0,0 0 0 0 0,1 2 0 0 0,0 0 0 0 0,5-1 99 0 0,-20 7-5 0 0,-1 0 0 0 0,0-1 1 0 0,1 1-1 0 0,-1 0 0 0 0,0 0 0 0 0,1 0 1 0 0,-1 0-1 0 0,0 0 0 0 0,1 0 1 0 0,-1 0-1 0 0,0 0 0 0 0,1 0 0 0 0,-1 1 1 0 0,1-1 4 0 0,-1 1 9 0 0,-1-1 1 0 0,1 0 0 0 0,-1 0-1 0 0,0 1 1 0 0,1-1 0 0 0,-1 0-1 0 0,1 1 1 0 0,-1-1 0 0 0,0 1-1 0 0,1-1 1 0 0,-1 1 0 0 0,0-1-1 0 0,1 1 1 0 0,-1-1 0 0 0,0 0-1 0 0,1 1 1 0 0,-1 0 0 0 0,0-1-1 0 0,0 1 1 0 0,0-1-1 0 0,0 1 1 0 0,0-1 0 0 0,0 1-10 0 0,0 1 34 0 0,0-1 1 0 0,0 1 0 0 0,0 0-1 0 0,0-1 1 0 0,-1 1-1 0 0,1 0 1 0 0,-1-1 0 0 0,1 1-1 0 0,-1-1 1 0 0,0 1-1 0 0,0-1 1 0 0,0 1 0 0 0,1-1-1 0 0,-1 1 1 0 0,-1-1-1 0 0,1 0 1 0 0,0 0-1 0 0,0 1 1 0 0,-1 0-35 0 0,-29 21 852 0 0,-18 10-852 0 0,-12 9 241 0 0,33-23-612 0 0,-14 7 371 0 0,8-6-95 0 0,32-18 155 0 0,0-1 0 0 0,0 0 0 0 0,0 0 1 0 0,1 0-1 0 0,-1 0 0 0 0,-1 0 0 0 0,1 0 0 0 0,0-1 1 0 0,0 1-1 0 0,0-1 0 0 0,0 0 0 0 0,-1 1-60 0 0,2-1 104 0 0,1-5-113 0 0,1 1 0 0 0,-1-1-1 0 0,1 1 1 0 0,0-1-1 0 0,1 1 1 0 0,-1-1-1 0 0,1 1 1 0 0,0 0 0 0 0,0 0-1 0 0,0-1 10 0 0,4-4-152 0 0,-1 1-1 0 0,1 0 1 0 0,0 0-1 0 0,1 0 153 0 0,4-4-63 0 0,1 1-1 0 0,-1 1 0 0 0,2 0 0 0 0,-1 1 0 0 0,8-3 64 0 0,70-38-29 0 0,-61 35-44 0 0,-13 6 71 0 0,6-2-86 0 0,0 0 0 0 0,0 1-1 0 0,20-6 89 0 0,-42 16 14 0 0,0 0-1 0 0,0 0 1 0 0,1 0-1 0 0,-1 0 0 0 0,0-1 1 0 0,0 1-1 0 0,1 0 0 0 0,-1 0 1 0 0,0 0-1 0 0,0 0 0 0 0,1 0 1 0 0,-1 0-1 0 0,0 0 0 0 0,0 0 1 0 0,1 0-1 0 0,-1 0 1 0 0,0 0-1 0 0,0 0 0 0 0,1 0 1 0 0,-1 0-1 0 0,0 0 0 0 0,0 0 1 0 0,1 1-1 0 0,-1-1 0 0 0,0 0 1 0 0,0 0-1 0 0,1 0 1 0 0,-1 0-1 0 0,0 0 0 0 0,0 1-13 0 0,-3 5 97 0 0,-11 8-180 0 0,3-8 375 0 0,0 0 1 0 0,0-1-1 0 0,-1 0 0 0 0,1-1 0 0 0,-2 0-292 0 0,-1 1 311 0 0,-21 8-278 0 0,-1-2 0 0 0,1-1 0 0 0,-1-2 0 0 0,-1-2 0 0 0,-5 0-33 0 0,37-6-20 0 0,0 0-1 0 0,1 0 0 0 0,-1-1 0 0 0,0 1 0 0 0,0-1 0 0 0,1 0 0 0 0,-1 0 1 0 0,-3-2 20 0 0,7 3-7 0 0,0-1-1 0 0,-1 1 1 0 0,1-1 0 0 0,0 1 0 0 0,0-1 0 0 0,0 1 0 0 0,0-1 0 0 0,0 0 0 0 0,0 0 0 0 0,0 1-1 0 0,0-1 1 0 0,0 0 0 0 0,0 0 0 0 0,0 0 0 0 0,0 0 0 0 0,1 0 0 0 0,-1 0 0 0 0,0 0 0 0 0,1 0-1 0 0,-1 0 1 0 0,1-1 0 0 0,-1 1 0 0 0,1 0 0 0 0,-1 0 0 0 0,1-1 0 0 0,0 1 0 0 0,0 0 0 0 0,0 0-1 0 0,0-1 1 0 0,0 1 0 0 0,0 0 0 0 0,0 0 0 0 0,0-2 7 0 0,1 1-23 0 0,0 0 0 0 0,0 1 0 0 0,0-1-1 0 0,0 1 1 0 0,0-1 0 0 0,1 0 0 0 0,-1 1 0 0 0,1 0-1 0 0,-1-1 1 0 0,1 1 0 0 0,-1 0 0 0 0,2-1 23 0 0,22-13-138 0 0,-18 11 97 0 0,1 1 0 0 0,-1 1 0 0 0,1 0 0 0 0,-1 0 0 0 0,1 0 0 0 0,0 1 0 0 0,0 0 0 0 0,0 0 0 0 0,3 1 41 0 0,10 1-222 0 0,-1 0 0 0 0,1 2 0 0 0,-1 0 222 0 0,3 3 192 0 0,4 4 110 0 0,-15-7-386 0 0,-1 2 0 0 0,1 0 0 0 0,-1 0 0 0 0,0 1 1 0 0,-1 0-1 0 0,1 1 0 0 0,5 4 84 0 0,-9-7-12 0 0,-6-3 115 0 0,-1-1 58 0 0,0 0 20 0 0,0 0-46 0 0,0 0-207 0 0,0 0-89 0 0,0 0-21 0 0,0 0 176 0 0,-1 0 0 0 0,1 0-1 0 0,0 1 1 0 0,0-1 0 0 0,0 0-1 0 0,-1 0 1 0 0,1 0 0 0 0,0 0-1 0 0,0 0 1 0 0,-1 0 0 0 0,1 1-1 0 0,0-1 1 0 0,0 0-1 0 0,-1 0 1 0 0,1 0 0 0 0,0 0-1 0 0,-1 0 1 0 0,1 0 0 0 0,0 0-1 0 0,0 0 1 0 0,-1 0 0 0 0,1 0-1 0 0,0 0 1 0 0,0 0 0 0 0,-1 0-1 0 0,1-1 1 0 0,0 1 0 0 0,0 0-1 0 0,-1 0 1 0 0,1 0 0 0 0,0 0-1 0 0,0 0 7 0 0,-12-4 49 0 0,11 3-49 0 0,-30-8 622 0 0,-16-5-404 0 0,1-2 0 0 0,-19-11-218 0 0,35 13 16 0 0,-20-6-16 0 0,49 19-27 0 0,1 1 0 0 0,-1 0 0 0 0,1 0-1 0 0,-1-1 1 0 0,1 1 0 0 0,-1 0 0 0 0,0 0-1 0 0,1 0 1 0 0,-1 0 0 0 0,0 0 0 0 0,1 0 0 0 0,-1 0-1 0 0,1 0 1 0 0,-1 0 0 0 0,0 0 0 0 0,1 0-1 0 0,-1 0 1 0 0,1 0 0 0 0,-1 0 0 0 0,0 0-1 0 0,1 1 1 0 0,-1-1 0 0 0,0 0 27 0 0,1 1 18 0 0,0-1 0 0 0,0 1 0 0 0,0-1 0 0 0,0 1 0 0 0,0-1-1 0 0,0 1 1 0 0,0-1 0 0 0,0 0 0 0 0,0 1 0 0 0,0-1 0 0 0,0 1 0 0 0,0-1 0 0 0,0 1 0 0 0,0-1 0 0 0,0 1 0 0 0,0-1 0 0 0,1 1 0 0 0,-1-1-1 0 0,0 0 1 0 0,0 1 0 0 0,0-1 0 0 0,1 1-18 0 0,1 2-33 0 0,0 1-1 0 0,1-1 1 0 0,-1 0-1 0 0,1 0 1 0 0,-1 0-1 0 0,4 2 34 0 0,3 3 134 0 0,1 0 0 0 0,0-2 0 0 0,1 1 0 0 0,0-1 0 0 0,0-1 0 0 0,0 1 0 0 0,0-2 0 0 0,12 3-134 0 0,106 30-2936 0 0,-110-31 2281 0 0,-2 0-1 0 0</inkml:trace>
  <inkml:trace contextRef="#ctx0" brushRef="#br0" timeOffset="2099.809">1156 537 3680 0 0,'1'-5'98'0'0,"-1"-1"1"0"0,1 1-1 0 0,0 0 1 0 0,2-5-99 0 0,2-16 1383 0 0,-1-8 2390 0 0,-2 20-1853 0 0,0 1 0 0 0,-1-9-1920 0 0,0 8 1008 0 0,0 13-792 0 0,-1-1-1 0 0,0 0 0 0 0,0 0 1 0 0,1 0-1 0 0,-1 1 0 0 0,-1-1 1 0 0,1 0-1 0 0,0 0 0 0 0,0 0 1 0 0,-1-1-216 0 0,0 2 751 0 0,1 1-32 0 0,0 0-14 0 0,0 1-1 0 0,-22 28 508 0 0,-32 107 686 0 0,36-86-1640 0 0,8-20-21 0 0,-2 14-237 0 0,1-1 51 0 0,7-29-4 0 0,1 0-1 0 0,0 1 1 0 0,1 0-1 0 0,1-1 0 0 0,0 1 1 0 0,1 0-1 0 0,2 11-46 0 0,-1-18 14 0 0,0 1-1 0 0,0-1 0 0 0,1 0 1 0 0,0 0-1 0 0,1 0 0 0 0,0 0 1 0 0,0-1-1 0 0,1 1 1 0 0,0-1-1 0 0,0 0 0 0 0,0 0 1 0 0,1 0-1 0 0,0 0 0 0 0,4 2-13 0 0,-5-4 14 0 0,1-1-1 0 0,0 1 1 0 0,0-1-1 0 0,0 0 1 0 0,1-1-1 0 0,-1 1 1 0 0,1-1-1 0 0,0 0 1 0 0,0-1-1 0 0,0 1 1 0 0,0-1-1 0 0,1 0 1 0 0,-1-1-1 0 0,0 0 1 0 0,1 0-1 0 0,0 0-13 0 0,-1-1-52 0 0,0 0-1 0 0,1-1 1 0 0,-1 0-1 0 0,0 0 1 0 0,0 0-1 0 0,0-1 1 0 0,0 0 0 0 0,-1 0-1 0 0,1 0 1 0 0,0-1 52 0 0,7-4-997 0 0,0 0-1 0 0,-1 0 1 0 0,9-8 997 0 0,-1 1-2180 0 0</inkml:trace>
  <inkml:trace contextRef="#ctx0" brushRef="#br0" timeOffset="2664.602">1573 450 6912 0 0,'-9'-1'692'0'0,"-4"0"-975"0"0,-5 1 8874 0 0,21 2-8014 0 0,0 0 1 0 0,0 0-1 0 0,0 1 1 0 0,0-1-1 0 0,-1 1 1 0 0,1 0-578 0 0,21 19 1835 0 0,-19-18-1801 0 0,-1-1 0 0 0,0 1-1 0 0,0 0 1 0 0,0 0 0 0 0,-1 0 0 0 0,1 0 0 0 0,-1 1 0 0 0,0-1 0 0 0,0 2-34 0 0,-1-2 192 0 0,0 0 0 0 0,-1 1 0 0 0,0 0 0 0 0,1-1 0 0 0,-1 1 0 0 0,-1 0 0 0 0,1-1 0 0 0,-1 1 0 0 0,0 3-192 0 0,0-6 252 0 0,0 1-168 0 0,0 0 0 0 0,0 0 1 0 0,0 1-1 0 0,-1-1 1 0 0,1 0-1 0 0,-1 0 0 0 0,0 1-84 0 0,1-3 12 0 0,-1 0-1 0 0,1 1 1 0 0,-1-1-1 0 0,1 0 1 0 0,0 1-1 0 0,0-1 1 0 0,0 0 0 0 0,0 1-1 0 0,0-1 1 0 0,0 0-1 0 0,0 1 1 0 0,0-1-1 0 0,0 0 1 0 0,1 0-1 0 0,-1 1 1 0 0,0-1-1 0 0,1 0 1 0 0,-1 0-1 0 0,1 1 1 0 0,0 0-12 0 0,2 6-7 0 0,5 58 79 0 0,-3 1 0 0 0,-4 4-72 0 0,-3 6 287 0 0,2-77-284 0 0,0 1-1 0 0,1-1 1 0 0,-1 0-1 0 0,0 1 1 0 0,1-1 0 0 0,-1 0-1 0 0,0 0 1 0 0,1 1 0 0 0,-1-1-1 0 0,0 0 1 0 0,1 0 0 0 0,-1 0-1 0 0,1 1 1 0 0,-1-1-1 0 0,0 0 1 0 0,1 0 0 0 0,-1 0-1 0 0,1 0 1 0 0,-1 0 0 0 0,0 0-1 0 0,1 0 1 0 0,-1 0 0 0 0,1 0-1 0 0,-1 0 1 0 0,1 0-1 0 0,-1 0 1 0 0,0 0 0 0 0,1 0-1 0 0,-1-1 1 0 0,1 1 0 0 0,-1 0-3 0 0,14-3 47 0 0,71-26 3 0 0,-41 21-124 0 0,-36 6 84 0 0,0 1 0 0 0,0 1 0 0 0,1-1 0 0 0,-1 1 0 0 0,7 2-10 0 0,9-2 14 0 0,45 0-199 0 0,-67 0 74 0 0,0 0 115 0 0,1 1-1821 0 0,-2-2-5483 0 0,-1 1 606 0 0</inkml:trace>
  <inkml:trace contextRef="#ctx0" brushRef="#br0" timeOffset="2976.365">1419 657 16184 0 0,'0'0'365'0'0,"0"0"56"0"0,0 0 24 0 0,0 0-55 0 0,2-1-252 0 0,93-25 517 0 0,104-10 885 0 0,-48 6-1321 0 0,-110 18 98 0 0,-38 11-804 0 0,0-1 1 0 0,-1 1 0 0 0,1 0-1 0 0,0-1 1 0 0,-1 0-1 0 0,0 0 1 0 0,2-1 486 0 0,-3 2-1533 0 0</inkml:trace>
  <inkml:trace contextRef="#ctx0" brushRef="#br0" timeOffset="3244.146">1597 412 15288 0 0,'-2'0'63'0'0,"1"0"1"0"0,-1 0 0 0 0,1 0 0 0 0,-1 0 0 0 0,1 0 0 0 0,-1 0 0 0 0,1-1 0 0 0,-1 1 0 0 0,1 0 0 0 0,-1-1 0 0 0,1 1 0 0 0,-1-1 0 0 0,1 0 0 0 0,0 1 0 0 0,-1-1 0 0 0,1 0 0 0 0,0 0-1 0 0,0 0 1 0 0,0 0 0 0 0,-1 0 0 0 0,1 0 0 0 0,0 0 0 0 0,0 0 0 0 0,0-1-64 0 0,-5-4 131 0 0,0 3-43 0 0,5 3 290 0 0,9-17 1116 0 0,-6 15-1438 0 0,0 1 0 0 0,0 0 0 0 0,0 0 0 0 0,0 0 1 0 0,1 0-1 0 0,-1 1 0 0 0,2-1-56 0 0,9-4 124 0 0,-2 1-35 0 0,0 0 0 0 0,1 0 1 0 0,-1 1-1 0 0,1 1 0 0 0,0-1 0 0 0,-1 2 0 0 0,1 0 1 0 0,7 0-90 0 0,29-3 143 0 0,-15 0-169 0 0,0 1 0 0 0,0 2 0 0 0,0 1 0 0 0,0 2 0 0 0,13 3 26 0 0,-20-1-1612 0 0,0 2 0 0 0,11 3 1612 0 0,-18-4-1261 0 0</inkml:trace>
  <inkml:trace contextRef="#ctx0" brushRef="#br0" timeOffset="3563.034">2116 591 12352 0 0,'0'0'564'0'0,"0"2"-10"0"0,2 128 682 0 0,-1-88-533 0 0,-1 32 487 0 0,-4-32 526 0 0,-7 34-1716 0 0,8-61 315 0 0,0-1 0 0 0,-2 1 1 0 0,1-1-1 0 0,-2 0 0 0 0,0 0 0 0 0,-6 9-315 0 0,12-22 105 0 0,-7 1 191 0 0,5-6-300 0 0,0 0 0 0 0,1 0 0 0 0,-1 0 0 0 0,1 0 0 0 0,0 0 0 0 0,0 0 0 0 0,0-1 0 0 0,1 1 0 0 0,0 0 0 0 0,0 0 1 0 0,0-1-1 0 0,0 1 0 0 0,0 0 0 0 0,1-1 0 0 0,0 1 0 0 0,0 0 0 0 0,0 0 0 0 0,1-1 4 0 0,4-12-307 0 0,0 1 0 0 0,2 0 0 0 0,7-12 307 0 0,-9 17-154 0 0,1 1 1 0 0,0 1-1 0 0,0-1 0 0 0,1 1 0 0 0,0 0 0 0 0,0 1 0 0 0,1 0 0 0 0,0 0 0 0 0,1 1 0 0 0,0 0 0 0 0,0 1 154 0 0,7-9 578 0 0,5-3-460 0 0,-21 17-193 0 0,1 1 0 0 0,-1-1 0 0 0,0 0 0 0 0,0 1 0 0 0,0-1-1 0 0,0 1 1 0 0,1 0 0 0 0,-1-1 0 0 0,0 1 0 0 0,0 0 0 0 0,1-1 0 0 0,-1 1 0 0 0,0 0 0 0 0,1 0 0 0 0,-1 0 0 0 0,0 0 0 0 0,2 1 75 0 0,-3-1 41 0 0,1 0 0 0 0,0 0 0 0 0,0 0 0 0 0,0 1 0 0 0,0-1 0 0 0,0 0 1 0 0,-1 1-1 0 0,1-1 0 0 0,0 1 0 0 0,0-1 0 0 0,-1 1 0 0 0,1-1 0 0 0,0 1 0 0 0,-1-1 0 0 0,1 1 0 0 0,0 0 0 0 0,-1-1 0 0 0,1 1 0 0 0,-1 0 0 0 0,1 0 0 0 0,-1-1 0 0 0,1 1 0 0 0,-1 0 0 0 0,0 0 1 0 0,1 0-1 0 0,-1 0-41 0 0,0 1 85 0 0,0 0 1 0 0,0-1-1 0 0,0 1 1 0 0,0 0-1 0 0,0 0 1 0 0,-1-1-1 0 0,1 1 1 0 0,0 0 0 0 0,-1 0-1 0 0,0-1 1 0 0,1 1-1 0 0,-1 0 1 0 0,0-1-86 0 0,-3 7 451 0 0,-1 0 1 0 0,0-1-1 0 0,0 1 0 0 0,-6 4-451 0 0,-5 5 372 0 0,-1 0-1 0 0,-17 12-371 0 0,12-10 1 0 0,18-16 22 0 0,1 0 1 0 0,0 1-1 0 0,0-1 0 0 0,0 1 0 0 0,1-1 0 0 0,-1 1 0 0 0,1 0 0 0 0,0 0 0 0 0,-1 2-23 0 0,3-6 1 0 0,0 1 0 0 0,0-1 0 0 0,0 1-1 0 0,-1-1 1 0 0,1 1 0 0 0,0 0 0 0 0,0-1-1 0 0,0 1 1 0 0,0-1 0 0 0,0 1 0 0 0,0 0-1 0 0,0-1 1 0 0,0 1 0 0 0,0-1 0 0 0,0 1-1 0 0,0-1 1 0 0,1 1 0 0 0,-1 0 0 0 0,0-1-1 0 0,0 1 1 0 0,1-1 0 0 0,-1 1 0 0 0,0-1-1 0 0,1 1 1 0 0,-1-1 0 0 0,0 1 0 0 0,1-1-1 0 0,-1 1 1 0 0,0-1 0 0 0,1 0 0 0 0,-1 1-1 0 0,1-1 1 0 0,-1 0 0 0 0,1 1-1 0 0,16 5-63 0 0,-15-5 76 0 0,7 1 4 0 0,0-1-1 0 0,0 0 0 0 0,1 0 1 0 0,-1-1-1 0 0,0 0 0 0 0,1-1 1 0 0,5 0-17 0 0,19-5-750 0 0,15-5 750 0 0,-15 3-1835 0 0,-12 3 568 0 0,1-2-12 0 0</inkml:trace>
  <inkml:trace contextRef="#ctx0" brushRef="#br0" timeOffset="3860.943">2496 331 15664 0 0,'0'0'356'0'0,"0"0"49"0"0,13 9 539 0 0,-10-6-942 0 0,0-1 0 0 0,0 1 0 0 0,-1 0 0 0 0,1 0 0 0 0,-1 0 1 0 0,1 0-1 0 0,0 3-2 0 0,9 10-1 0 0,24 27 1265 0 0,-2 2-1 0 0,11 20-1263 0 0,-26-38 580 0 0,-12-17-230 0 0,0 1-1 0 0,0-1 0 0 0,-1 1 0 0 0,4 10-349 0 0,0 6 1121 0 0,-1 0-1 0 0,3 20-1120 0 0,-9-35 202 0 0,-1-1-1 0 0,-1 1 0 0 0,0-1 1 0 0,0 1-1 0 0,-2 0 1 0 0,1 0-1 0 0,-3 10-201 0 0,1-7 15 0 0,-2-1-1 0 0,0 0 1 0 0,-1 1 0 0 0,0-1 0 0 0,-1-1 0 0 0,0 1-1 0 0,-1-1 1 0 0,-3 4-15 0 0,3-8 39 0 0,0 1 0 0 0,-1-1 0 0 0,0-1 0 0 0,0 1 0 0 0,-1-1 0 0 0,0-1 0 0 0,0 0 0 0 0,-1 0 0 0 0,0-1 0 0 0,-8 4-39 0 0,-11 4-941 0 0,-15 4 941 0 0,22-9-2563 0 0,0-2 0 0 0,-6 0 2563 0 0,8-5-7419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10592 0 0,'0'0'488'0'0,"1"0"-12"0"0,1-2-83 0 0,-1 2 788 0 0,-1 0 383 0 0,0 0 72 0 0,0 0-1589 0 0,0 0 1 0 0,-1 0-1 0 0,1 0 0 0 0,0 0 0 0 0,0 0 1 0 0,0 0-1 0 0,0 0 0 0 0,0 0 0 0 0,0 0 1 0 0,0 0-1 0 0,0 0 0 0 0,-1 0 0 0 0,1 0 0 0 0,0 0 1 0 0,0 0-1 0 0,0 0 0 0 0,0 0 0 0 0,0 0 1 0 0,0 0-1 0 0,0-1 0 0 0,0 1 0 0 0,0 0 1 0 0,0 0-1 0 0,-1 0 0 0 0,1 0 0 0 0,0 0 1 0 0,0 0-1 0 0,0 0 0 0 0,0 0 0 0 0,0 0 1 0 0,0 0-1 0 0,0 0 0 0 0,0-1 0 0 0,0 1 0 0 0,0 0 1 0 0,0 0-1 0 0,0 0 0 0 0,0 0 0 0 0,0 0 1 0 0,0 0-1 0 0,0 0 0 0 0,0 0 0 0 0,0-1 1 0 0,0 1-1 0 0,0 0 0 0 0,0 0 0 0 0,0 0 1 0 0,0 0-1 0 0,0 0 0 0 0,0 0 0 0 0,0 0 0 0 0,0 0 1 0 0,0-1-1 0 0,0 1 0 0 0,0 0 0 0 0,0 0 1 0 0,0 0-1 0 0,0 0 0 0 0,1 0 0 0 0,-1 0 1 0 0,0 0-1 0 0,0 0 0 0 0,0 0 0 0 0,0 0-47 0 0,5-5 361 0 0,2 1-178 0 0,0 1-1 0 0,0 1 0 0 0,0-1 1 0 0,1 1-1 0 0,-1 1 1 0 0,1-1-1 0 0,0 1-182 0 0,57-3 70 0 0,-27 2-36 0 0,42 4-750 0 0,-19-5-5238 0 0,-31 3-255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31 177 7368 0 0,'0'0'568'0'0,"0"0"-294"0"0,0 0 158 0 0,0 0 103 0 0,0 0 17 0 0,0 0-7 0 0,-11 1 1345 0 0,10-1-1853 0 0,0 0 273 0 0,0 0 0 0 0,0 1-1 0 0,0-1 1 0 0,0 0 0 0 0,0 1-1 0 0,0-1 1 0 0,0 1 0 0 0,0-1-1 0 0,0 1 1 0 0,1 0 0 0 0,-1-1-1 0 0,0 1 1 0 0,0 0 0 0 0,1 0-1 0 0,-1-1 1 0 0,0 1 0 0 0,1 0-1 0 0,-1 0 1 0 0,0 0 0 0 0,1 0-1 0 0,-1 0 1 0 0,1 1-310 0 0,0-1 352 0 0,0-1-107 0 0,7 8 151 0 0,-4-6-347 0 0,0 1 0 0 0,1-1 0 0 0,0 0 0 0 0,-1 0 0 0 0,1-1 0 0 0,0 1 0 0 0,0-1 0 0 0,0 0 0 0 0,-1 0 0 0 0,1 0 0 0 0,0 0 0 0 0,3-1-49 0 0,10 1 151 0 0,0 0 0 0 0,9-2-151 0 0,1 0 118 0 0,251-6 330 0 0,-129 1-6 0 0,-107 5-232 0 0,185-1 1108 0 0,-80 6-1262 0 0,77 5-66 0 0,-178-8-60 0 0,1-1 70 0 0,-5-1-36 0 0,17 4 36 0 0,82 3 74 0 0,-100-8-93 0 0,-35 1 19 0 0,1 1 1 0 0,-1 0-1 0 0,1 0 1 0 0,-1 0-1 0 0,1 0 1 0 0,-1 1-1 0 0,4 1 0 0 0,13 1 0 0 0,-19-4 26 0 0,-5 1 0 0 0,5-2-14 0 0,1-1-22 0 0,-4 3-54 0 0,-3-1-141 0 0,-1 1 0 0 0,1 0 0 0 0,-1-1 0 0 0,1 1 0 0 0,-1-1 1 0 0,1 0-1 0 0,-2 0 205 0 0,-9-3-2668 0 0,0 1-4411 0 0</inkml:trace>
  <inkml:trace contextRef="#ctx0" brushRef="#br0" timeOffset="287.247">1189 3 14944 0 0,'0'0'686'0'0,"0"0"-15"0"0,2 0-431 0 0,3-1-137 0 0,0 0 1 0 0,1 1 0 0 0,-1 0-1 0 0,1 0 1 0 0,-1 0 0 0 0,1 1-1 0 0,-1-1 1 0 0,1 1 0 0 0,0 1-104 0 0,51 15 961 0 0,-49-14-835 0 0,42 15 449 0 0,-2 2 1 0 0,0 3 0 0 0,-2 1-1 0 0,18 14-575 0 0,-51-30 87 0 0,0 1 0 0 0,-1 1 0 0 0,0 0 0 0 0,0 0 0 0 0,-1 1-1 0 0,-1 1 1 0 0,6 7-87 0 0,-15-17 20 0 0,1 0 1 0 0,-1 0-1 0 0,0 0 0 0 0,0 0 0 0 0,0 0 0 0 0,0 1 0 0 0,0-1 1 0 0,0 0-1 0 0,0 1 0 0 0,-1-1 0 0 0,0 0 0 0 0,1 1 0 0 0,-1-1 0 0 0,0 1 1 0 0,0-1-1 0 0,0 0 0 0 0,0 1 0 0 0,-1-1 0 0 0,1 1 0 0 0,0-1 0 0 0,-1 1-20 0 0,-1 1 121 0 0,0 0-1 0 0,0-1 0 0 0,0 0 1 0 0,-1 1-1 0 0,1-1 0 0 0,-1 0 0 0 0,1 0 1 0 0,-1 0-1 0 0,0-1 0 0 0,0 1 1 0 0,0-1-1 0 0,-3 2-120 0 0,-5 3-4 0 0,0-1 0 0 0,0 0 1 0 0,0-1-1 0 0,-1 0 0 0 0,-1 0 4 0 0,-63 18-48 0 0,42-14 215 0 0,-120 29-241 0 0,50-21-3973 0 0,80-15 2513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11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13824 0 0,'0'0'314'0'0,"-14"3"760"0"0,-37 20-812 0 0,12 1 144 0 0,23-15-278 0 0,0 0 0 0 0,0 1 0 0 0,1 1 1 0 0,1 1-1 0 0,-11 9-128 0 0,13-9 435 0 0,10-10-403 0 0,1-1 0 0 0,-1 1 1 0 0,0-1-1 0 0,0 1 0 0 0,1 0 0 0 0,-1 0 0 0 0,1 0 1 0 0,-1 0-1 0 0,1 0 0 0 0,0 0 0 0 0,0 0 1 0 0,0 0-1 0 0,0 1 0 0 0,0-1 0 0 0,1 0 0 0 0,-1 3-32 0 0,1-4 14 0 0,0 1 0 0 0,0 0 0 0 0,0-1-1 0 0,0 1 1 0 0,0 0 0 0 0,1-1-1 0 0,-1 1 1 0 0,1 0 0 0 0,-1-1-1 0 0,1 1 1 0 0,0-1 0 0 0,0 1 0 0 0,-1-1-1 0 0,1 1 1 0 0,0-1 0 0 0,0 1-1 0 0,0-1 1 0 0,1 0 0 0 0,-1 0-1 0 0,0 0 1 0 0,0 1 0 0 0,1-1-1 0 0,0 0-13 0 0,14 16 53 0 0,-11-10-192 0 0,1 0-1 0 0,0-1 1 0 0,0 0-1 0 0,0 0 1 0 0,0-1-1 0 0,1 0 0 0 0,0 0 1 0 0,0 0-1 0 0,1-1 1 0 0,-1 0-1 0 0,1-1 1 0 0,0 1-1 0 0,-1-2 0 0 0,2 1 1 0 0,-1-1-1 0 0,2 0 140 0 0,10-1-5630 0 0</inkml:trace>
  <inkml:trace contextRef="#ctx0" brushRef="#br0" timeOffset="279.188">520 130 4144 0 0,'-37'1'-364'0'0,"23"0"1749"0"0,1 1 1 0 0,-1 1 0 0 0,-2 0-1386 0 0,9-1 635 0 0,0 0 1 0 0,1 0 0 0 0,-1 1 0 0 0,1 0 0 0 0,-1 0-1 0 0,1 1 1 0 0,0-1 0 0 0,0 1 0 0 0,1 0 0 0 0,-1 1-1 0 0,1 0 1 0 0,-2 2-636 0 0,5-5 25 0 0,0 1 0 0 0,0 0 0 0 0,1 0-1 0 0,0-1 1 0 0,-1 1 0 0 0,1 0 0 0 0,0 0 0 0 0,0 0-1 0 0,1 0 1 0 0,-1 0 0 0 0,1 0 0 0 0,-1 1-25 0 0,-4 19-156 0 0,3-17 306 0 0,0 0 0 0 0,1 0 0 0 0,0 0 1 0 0,0 0-1 0 0,1 0 0 0 0,0 1 0 0 0,0-1 1 0 0,0 0-1 0 0,1 0 0 0 0,0 5-150 0 0,0-10 11 0 0,0 1 0 0 0,-1-1 0 0 0,1 0 0 0 0,0 0 0 0 0,0 1 0 0 0,0-1 0 0 0,0 0-1 0 0,0 0 1 0 0,0 0 0 0 0,0 0 0 0 0,0 0 0 0 0,0 0 0 0 0,0 0 0 0 0,2 0-11 0 0,21 14 273 0 0,-20-13-91 0 0,1 0-45 0 0,0 0 0 0 0,1 0 0 0 0,0 0 0 0 0,-1-1 0 0 0,1 0 0 0 0,0 0-1 0 0,0-1 1 0 0,3 1-137 0 0,11 1 305 0 0,6 0-486 0 0,0 0-1 0 0,0-1 0 0 0,0-2 1 0 0,0-1-1 0 0,5-2 182 0 0,7-3 152 0 0,-31 6-104 0 0,1-1 1 0 0,-1-1-1 0 0,1 1 0 0 0,5-4-48 0 0,-11 5 29 0 0,0 0-1 0 0,-1 0 1 0 0,1 0 0 0 0,0 0-1 0 0,0 0 1 0 0,-1-1 0 0 0,1 1-1 0 0,0 0 1 0 0,-1-1 0 0 0,0 0-1 0 0,1 1 1 0 0,-1-1 0 0 0,0 0-1 0 0,0 1 1 0 0,0-1-1 0 0,0 0 1 0 0,0 0 0 0 0,0 0-1 0 0,0-1-28 0 0,0-5 2 0 0,-1-1-1 0 0,0 0 0 0 0,0 1 0 0 0,-1-1 0 0 0,0 1 0 0 0,0-1 1 0 0,-1 1-1 0 0,0-2-1 0 0,1 7-7 0 0,0 0 0 0 0,0 0 1 0 0,-1 0-1 0 0,1 0 0 0 0,-1 1 1 0 0,1-1-1 0 0,-1 0 0 0 0,0 1 1 0 0,0 0-1 0 0,0-1 0 0 0,-1 1 1 0 0,1 0-1 0 0,0 0 0 0 0,-2-1 7 0 0,-6-4 39 0 0,-1 0 0 0 0,0 1-1 0 0,0 0-38 0 0,7 4 16 0 0,-25-12-109 0 0,0 2 0 0 0,-25-7 93 0 0,53 19-6 0 0,-34-7-586 0 0,19 4 32 0 0,3 3-804 0 0,9 0-2626 0 0,4 0-799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2 565 5984 0 0,'-1'1'79'0'0,"1"-1"-65"0"0,0 0 0 0 0,0 0 0 0 0,0 0 0 0 0,0 1 0 0 0,0-1 0 0 0,0 0 0 0 0,0 0-1 0 0,0 0 1 0 0,0 1 0 0 0,0-1 0 0 0,0 0 0 0 0,0 0 0 0 0,0 0 0 0 0,0 1 0 0 0,0-1 0 0 0,0 0 0 0 0,0 0 0 0 0,0 0 0 0 0,0 1 0 0 0,0-1 0 0 0,0 0 0 0 0,1 0 0 0 0,-1 0-1 0 0,0 0 1 0 0,0 1 0 0 0,0-1 0 0 0,0 0 0 0 0,0 0 0 0 0,0 0 0 0 0,1 0 0 0 0,-1 1 0 0 0,0-1 0 0 0,0 0 0 0 0,0 0 0 0 0,0 0 0 0 0,1 0 0 0 0,-1 0 0 0 0,0 0-1 0 0,0 0-13 0 0,13 6 525 0 0,-14-1-334 0 0,1-5-157 0 0,0 0-1 0 0,0 0 1 0 0,0 0 0 0 0,0 0-1 0 0,0 0 1 0 0,0 0-1 0 0,0 1 1 0 0,0-1 0 0 0,0 0-1 0 0,0 0 1 0 0,0 0 0 0 0,-1 0-1 0 0,1 0 1 0 0,0 0-1 0 0,0 0 1 0 0,0 0 0 0 0,0 0-1 0 0,0 0 1 0 0,0 1-1 0 0,0-1 1 0 0,0 0 0 0 0,0 0-1 0 0,0 0 1 0 0,0 0 0 0 0,0 0-1 0 0,0 0 1 0 0,0 0-1 0 0,0 0 1 0 0,0 0 0 0 0,0 1-1 0 0,0-1 1 0 0,0 0-1 0 0,0 0 1 0 0,0 0 0 0 0,0 0-1 0 0,0 0 1 0 0,0 0 0 0 0,0 0-1 0 0,1 0 1 0 0,-1 0-1 0 0,0 0 1 0 0,0 1 0 0 0,0-1-1 0 0,0 0 1 0 0,0 0-1 0 0,0 0 1 0 0,0 0 0 0 0,0 0-1 0 0,0 0 1 0 0,0 0 0 0 0,0 0-1 0 0,1 0 1 0 0,-1 0-1 0 0,0 0 1 0 0,0 0 0 0 0,0 0-1 0 0,0 0 1 0 0,0 0 0 0 0,0 0-1 0 0,0 0 1 0 0,0 0-1 0 0,0 0-33 0 0,4 2 501 0 0,-1-1-1 0 0,0 1 1 0 0,0-1-1 0 0,0 1 1 0 0,0 0-1 0 0,-1 0 1 0 0,1 0-1 0 0,1 2-500 0 0,-3-3 816 0 0,0 1-42 0 0,3 4-329 0 0,-1-1 1 0 0,1 1 0 0 0,0-1 0 0 0,0 0 0 0 0,1 0-1 0 0,0-1 1 0 0,0 1 0 0 0,5 2-446 0 0,-9-6 287 0 0,-1-1-21 0 0,6 3 1930 0 0,-4-3 560 0 0,1-8-2733 0 0,-2-2 184 0 0,-1 0-1 0 0,1 0 1 0 0,-2 0-1 0 0,0 0 1 0 0,0 0 0 0 0,0 0-1 0 0,-3-5-206 0 0,2 2 3 0 0,-4-9-3 0 0,4 18 0 0 0,1 1 0 0 0,0-1 0 0 0,0 1 0 0 0,1-1 0 0 0,-1 0 0 0 0,1 1 0 0 0,-1-3 0 0 0,1-16 0 0 0,3-126 0 0 0,-1 113 0 0 0,4-37-80 0 0,-5 46 46 0 0,-2 22 30 0 0,1 0-1 0 0,0-1 1 0 0,0 1-1 0 0,1 0 1 0 0,-1 0-1 0 0,1 0 1 0 0,0 0-1 0 0,0 0 1 0 0,0 0-1 0 0,1 0 1 0 0,-1 0-1 0 0,2-1 5 0 0,1-1 7 0 0,-1 1-19 0 0,0 0 0 0 0,0 0 0 0 0,1 0 0 0 0,-1 1 0 0 0,1-1-1 0 0,0 1 1 0 0,2-1 12 0 0,-5 5-5 0 0,0-1 0 0 0,0 0 0 0 0,0 0 0 0 0,0 1-1 0 0,1-1 1 0 0,-1 1 0 0 0,0-1 0 0 0,0 1 0 0 0,1 0 0 0 0,-1-1 0 0 0,0 1-1 0 0,1 0 1 0 0,-1 0 0 0 0,1 0 0 0 0,-1 0 0 0 0,0 0 0 0 0,1 0-1 0 0,-1 0 1 0 0,0 1 0 0 0,1-1 0 0 0,-1 0 0 0 0,0 1 0 0 0,1-1-1 0 0,-1 1 1 0 0,0-1 0 0 0,0 1 0 0 0,0 0 0 0 0,1-1 0 0 0,-1 1 0 0 0,0 0-1 0 0,0 0 1 0 0,0 0 0 0 0,0 0 0 0 0,0 0 5 0 0,3 3-20 0 0,0 1 0 0 0,-1 0 0 0 0,1 0 0 0 0,-1 0-1 0 0,0 0 1 0 0,1 5 20 0 0,8 10-26 0 0,-6-8 26 0 0,0 0 0 0 0,0 1 0 0 0,-1-1 0 0 0,-1 2 0 0 0,1 1 0 0 0,1-1 0 0 0,0 1 0 0 0,3 2 0 0 0,7 19 0 0 0,-12-26 2 0 0,-1-1 1 0 0,2 0 0 0 0,-1 0 0 0 0,2 1-3 0 0,9 14 23 0 0,-9-12-13 0 0,1-1 0 0 0,0 0 0 0 0,8 8-10 0 0,-13-17 0 0 0,0 0 0 0 0,0 1-1 0 0,1-1 1 0 0,-1 0 0 0 0,1-1-1 0 0,0 1 1 0 0,-1 0 0 0 0,4 0 0 0 0,-5-1 1 0 0,0-1 0 0 0,-1 0 0 0 0,1 1 0 0 0,0-1 0 0 0,0 0 0 0 0,-1 0 0 0 0,1 0 0 0 0,0 0 0 0 0,0 0 0 0 0,0 0 0 0 0,-1 0 0 0 0,1 0 0 0 0,0 0 0 0 0,0 0 0 0 0,0-1 0 0 0,-1 1 0 0 0,1 0 0 0 0,0 0 0 0 0,0-1 0 0 0,-1 1 0 0 0,1 0 0 0 0,0-1 0 0 0,0 1 0 0 0,-1-1 0 0 0,1 1 0 0 0,-1-1 0 0 0,1 1 0 0 0,0-1 0 0 0,-1 0 0 0 0,1 1 1 0 0,-1-1-1 0 0,0 0 0 0 0,1 1 0 0 0,-1-1 0 0 0,1 0-1 0 0,10-22 42 0 0,0-1 0 0 0,-2 0 1 0 0,0 0-1 0 0,-2-1 1 0 0,0 0-1 0 0,-1-6-42 0 0,1-6 58 0 0,2 0 0 0 0,10-26-58 0 0,-14 48 15 0 0,1 1-1 0 0,1 0 1 0 0,0 1-1 0 0,0 0 1 0 0,1 0-1 0 0,1 0 1 0 0,0 1-1 0 0,3-2-14 0 0,-10 12 0 0 0,1-1 0 0 0,0 1 0 0 0,0 0 0 0 0,0 0 0 0 0,0 0 0 0 0,1 0 0 0 0,-1 0 0 0 0,3-1 0 0 0,-5 3 0 0 0,0-1 0 0 0,0 1 0 0 0,0-1 0 0 0,0 1 0 0 0,1 0 0 0 0,-1 0 0 0 0,0-1 0 0 0,0 1 0 0 0,0 0 0 0 0,0 0 0 0 0,0 0 0 0 0,0 0 0 0 0,0 0 0 0 0,1 0 0 0 0,-1 1 0 0 0,0-1 0 0 0,0 0 0 0 0,0 1 0 0 0,0-1 0 0 0,0 0 0 0 0,0 1 0 0 0,0-1 0 0 0,0 1 0 0 0,0 0 0 0 0,0-1 0 0 0,0 1 0 0 0,0 0 0 0 0,-1-1 0 0 0,1 2 0 0 0,10 12-137 0 0,1 0-321 0 0,-1 1 1 0 0,-1 1-1 0 0,0 0 0 0 0,-1 1 458 0 0,1 6 55 0 0,-1 1 0 0 0,-2 0 0 0 0,0 0 0 0 0,-2 1 1 0 0,0 0-1 0 0,-2 0 0 0 0,-1 3-55 0 0,16 68 1474 0 0,0 50-1642 0 0,-14-116 316 0 0,-3-18-78 0 0,-1-9-57 0 0,1 0-1 0 0,-1 0 0 0 0,1 0 1 0 0,0 0-1 0 0,-1 0 0 0 0,2 3-12 0 0,-1-6 0 0 0,-1 1 0 0 0,0-1 0 0 0,0 1 0 0 0,1-1 0 0 0,-1 1 0 0 0,0 0 0 0 0,0-1 0 0 0,0 1 0 0 0,0 0 0 0 0,0-1 0 0 0,0 1 0 0 0,0-1 0 0 0,0 1 0 0 0,0 0 0 0 0,0-1 0 0 0,0 1 0 0 0,0-1 0 0 0,-1 1 0 0 0,1 0 0 0 0,0 0 0 0 0,-1 1 0 0 0,1-1 0 0 0,0 0 0 0 0,0 1 0 0 0,0-1 0 0 0,-1 1 0 0 0,1-1 0 0 0,1 1 0 0 0,-1-1 0 0 0,0 1 0 0 0,0-1 0 0 0,1 0 0 0 0,-1 1 0 0 0,0-1 0 0 0,4 8 0 0 0,1-2 12 0 0,-5-7-62 0 0,0 0 0 0 0,0 0 0 0 0,0 1 0 0 0,1-1 0 0 0,-1 0 0 0 0,0 0 0 0 0,0 0 0 0 0,1 0 0 0 0,-1 0 0 0 0,0 1 0 0 0,0-1 0 0 0,1 0 0 0 0,-1 0 1 0 0,0 0-1 0 0,0 0 0 0 0,1 0 0 0 0,-1 0 0 0 0,0 0 0 0 0,0 0 0 0 0,1 0 0 0 0,-1 0 0 0 0,0 0 0 0 0,0 0 0 0 0,1 0 0 0 0,-1 0 0 0 0,0 0 0 0 0,1 0 50 0 0,0-1-7828 0 0,-1 1 738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73 153 5528 0 0,'-2'-1'249'0'0,"0"0"-214"0"0,-1 0 1 0 0,0 0-1 0 0,1 0 0 0 0,-1 0 0 0 0,0 0 0 0 0,0 1 1 0 0,-2-1-36 0 0,1 1 17 0 0,1 0 0 0 0,0-1 1 0 0,0 0-1 0 0,0 0 0 0 0,0 0 1 0 0,-3-1-18 0 0,5 2 382 0 0,0-1 1 0 0,0 1-1 0 0,0 0 1 0 0,-1 0 0 0 0,1 0-1 0 0,0 0 1 0 0,0 0-1 0 0,0 0 1 0 0,-1 0-1 0 0,1 0 1 0 0,0 0-1 0 0,-1 1-382 0 0,-3 1 3280 0 0,8-1-1529 0 0,-2-1-965 0 0,1 0-76 0 0,40 12 834 0 0,-34-9-1350 0 0,1 0 1 0 0,1-1-1 0 0,-1 0 1 0 0,0 0-1 0 0,1-1 0 0 0,2 0-194 0 0,15 0 1022 0 0,20 3-1022 0 0,-26-1 162 0 0,1-1 0 0 0,0-1 0 0 0,5-2-162 0 0,40-1 0 0 0,-27 2 0 0 0,23-5 0 0 0,-45 4-93 0 0,-9 0-147 0 0,-1 0 0 0 0,1 0-1 0 0,-1 0 1 0 0,0-1 0 0 0,0 0 0 0 0,1-1 0 0 0,5-2 240 0 0,-13 3-1011 0 0,-1-3-12 0 0</inkml:trace>
  <inkml:trace contextRef="#ctx0" brushRef="#br0" timeOffset="342.521">295 12 13824 0 0,'-2'-1'86'0'0,"0"-1"1"0"0,1 1-1 0 0,-1 0 1 0 0,0-1-1 0 0,0 1 1 0 0,0 0-1 0 0,0 0 1 0 0,0 0-1 0 0,-1 0-86 0 0,3 1 28 0 0,-1 0-1 0 0,0 0 1 0 0,0 0 0 0 0,1 0-1 0 0,-1 0 1 0 0,0 1 0 0 0,1-1-1 0 0,-1 0 1 0 0,0 0-1 0 0,1 0 1 0 0,-1 1 0 0 0,0-1-1 0 0,1 0 1 0 0,-1 1 0 0 0,0-1-1 0 0,1 1 1 0 0,-1-1 0 0 0,1 0-1 0 0,-1 1 1 0 0,1-1-1 0 0,-1 1 1 0 0,1 0 0 0 0,-1-1-1 0 0,1 1 1 0 0,-1-1 0 0 0,1 1-1 0 0,0 0 1 0 0,-1-1 0 0 0,1 1-28 0 0,0 16 1293 0 0,-1-16-1244 0 0,0 1 63 0 0,0 1 1 0 0,0-1-1 0 0,0 1 0 0 0,0-1 1 0 0,0 1-1 0 0,1-1 1 0 0,-1 1-1 0 0,1 0 0 0 0,0-1 1 0 0,0 1-1 0 0,0 0 1 0 0,0-1-1 0 0,0 1 0 0 0,1 2-112 0 0,-1-2 81 0 0,0-1 0 0 0,0 1 0 0 0,0 0 0 0 0,-1 0 0 0 0,1-1 0 0 0,-1 1-1 0 0,1 0 1 0 0,-1 1-81 0 0,0-3 53 0 0,0 1 0 0 0,1 0 0 0 0,-1 0 1 0 0,1 0-1 0 0,0 0 0 0 0,-1 0 0 0 0,1 0 0 0 0,0 0 0 0 0,0 0 0 0 0,1 0 0 0 0,-1 0 0 0 0,0 0 0 0 0,1 0 0 0 0,-1 0 0 0 0,1 0 0 0 0,0 0-53 0 0,0 2 99 0 0,0 0 0 0 0,0 0 0 0 0,0 0 0 0 0,0 1 0 0 0,-1-1 0 0 0,1 0 0 0 0,-1 0-1 0 0,0 3-98 0 0,0-2 129 0 0,0 1-1 0 0,0 0 0 0 0,1-1 0 0 0,1 5-128 0 0,0-2 127 0 0,0-1 81 0 0,0-1 0 0 0,0 1 0 0 0,-1 0 1 0 0,0 0-1 0 0,0 0 0 0 0,-1 0 0 0 0,0 0 0 0 0,0 3-208 0 0,0-5 89 0 0,0 0 0 0 0,0-1 0 0 0,0 1 0 0 0,1-1 1 0 0,0 4-90 0 0,0-5-50 0 0,0 1 0 0 0,-1 0 1 0 0,1 0-1 0 0,-1 0 0 0 0,0 0 1 0 0,0 0-1 0 0,-1 0 1 0 0,1 0-1 0 0,-1 1 50 0 0,1-2-29 0 0,-1 0 0 0 0,1 0 0 0 0,0 0 0 0 0,0 0 0 0 0,0 0 0 0 0,0 0 0 0 0,1 0 0 0 0,0 2 29 0 0,0-3-11 0 0,-1 0 0 0 0,0 0 0 0 0,1 1 0 0 0,-1-1 1 0 0,0 0-1 0 0,0 0 0 0 0,0 0 0 0 0,0 0 0 0 0,0 1 1 0 0,-1-1-1 0 0,1 0 0 0 0,-1 0 0 0 0,1 0 0 0 0,-1 0 1 0 0,0 0-1 0 0,0 0 0 0 0,0 2 11 0 0,0-4 27 0 0,1 0-139 0 0,0 1-1 0 0,-1-1 0 0 0,1 0 1 0 0,0 0-1 0 0,0 1 0 0 0,-1-1 0 0 0,1 0 1 0 0,0 1-1 0 0,0-1 0 0 0,-1 0 1 0 0,1 1-1 0 0,0-1 0 0 0,0 0 1 0 0,0 1-1 0 0,0-1 0 0 0,0 0 1 0 0,-1 1-1 0 0,1-1 0 0 0,0 0 0 0 0,0 1 1 0 0,0-1-1 0 0,0 1 0 0 0,0-1 1 0 0,0 0-1 0 0,0 1 0 0 0,0-1 1 0 0,1 1-1 0 0,-1-1 0 0 0,0 0 0 0 0,0 1 1 0 0,0-1-1 0 0,0 0 0 0 0,0 1 1 0 0,1-1-1 0 0,-1 0 0 0 0,0 1 1 0 0,0-1-1 0 0,0 0 0 0 0,1 1 0 0 0,-1-1 1 0 0,0 0 112 0 0,1 1-6653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9 244 15664 0 0,'0'-1'28'0'0,"-1"1"0"0"0,1 0 1 0 0,0 0-1 0 0,-1 0 0 0 0,1 0 1 0 0,-1-1-1 0 0,1 1 0 0 0,-1 0 1 0 0,1-1-1 0 0,0 1 1 0 0,-1 0-1 0 0,1-1 0 0 0,-1 1 1 0 0,1 0-1 0 0,0-1 0 0 0,0 1 1 0 0,-1-1-1 0 0,1 1 1 0 0,0 0-1 0 0,0-1 0 0 0,-1 1 1 0 0,1-1-1 0 0,0 0-28 0 0,11-1 853 0 0,-4 1-787 0 0,-2 1 6 0 0,-4 0-66 0 0,1 0 0 0 0,-1 0 0 0 0,0 0 0 0 0,1 0 0 0 0,-1 0 0 0 0,0 0-1 0 0,1 0 1 0 0,-1-1 0 0 0,0 1 0 0 0,1-1 0 0 0,-1 1 0 0 0,0-1-1 0 0,1 0-5 0 0,14-1 95 0 0,-14 1-38 0 0,0 1 0 0 0,0 0 0 0 0,0 0-1 0 0,0-1 1 0 0,0 1 0 0 0,0-1 0 0 0,0 0 0 0 0,0 0 0 0 0,0 1-1 0 0,0-1 1 0 0,0-1 0 0 0,0 1 0 0 0,0 0-57 0 0,-1 0 49 0 0,1 0 0 0 0,-1 0 1 0 0,1 0-1 0 0,0 0 0 0 0,-1 1 0 0 0,1-1 0 0 0,0 0 1 0 0,-1 1-1 0 0,1-1 0 0 0,0 1 0 0 0,0 0 1 0 0,-1 0-1 0 0,2 0-49 0 0,26-1 245 0 0,-20 1-164 0 0,6 0 383 0 0,1-2-1 0 0,-1 0 1 0 0,12-3-464 0 0,26-4 640 0 0,-2 6-440 0 0,26-2-135 0 0,-50 5-62 0 0,-23 0-12 0 0,0 0 0 0 0,1 0 1 0 0,-1 0-1 0 0,0 0 1 0 0,1-1-1 0 0,-1 1 0 0 0,0-1 1 0 0,1-1 8 0 0,-2 2-350 0 0,-1-1 1 0 0,0 0 0 0 0,0 0 0 0 0,0 1 0 0 0,1 0-1 0 0,-1-1 1 0 0,0 1 0 0 0,1 0 0 0 0,-1 0 0 0 0,0 0-1 0 0,1 0 1 0 0,1 1 349 0 0,-4-1-1494 0 0</inkml:trace>
  <inkml:trace contextRef="#ctx0" brushRef="#br0" timeOffset="304.273">322 1 8288 0 0,'-22'0'381'0'0,"18"0"-6"0"0,2 0-242 0 0,-1 0-600 0 0,-6 0 1799 0 0,8 4 2746 0 0,0 4-2193 0 0,-1-2-1225 0 0,2-5-639 0 0,-1-1 0 0 0,1 1 0 0 0,0 0 0 0 0,0 0 0 0 0,0-1 1 0 0,-1 1-1 0 0,1 0 0 0 0,0 0 0 0 0,0-1 0 0 0,0 1 0 0 0,0 0 1 0 0,0 0-1 0 0,0-1 0 0 0,0 1 0 0 0,1 1-21 0 0,1 8 217 0 0,2-1-1 0 0,-1 1 1 0 0,4 6-217 0 0,10 28 1183 0 0,-9-21-568 0 0,-6-18-411 0 0,0 1-1 0 0,0-1 1 0 0,0 1-1 0 0,-1-1 0 0 0,1 4-203 0 0,-2-2 198 0 0,1-1-1 0 0,1 1 1 0 0,-1 0-1 0 0,1-1 1 0 0,0 1-1 0 0,1-1 1 0 0,2 6-198 0 0,-3-6 82 0 0,-1 0-1 0 0,1 0 1 0 0,-1 0 0 0 0,-1 0 0 0 0,1 0-1 0 0,-1 0 1 0 0,0 1 0 0 0,0-1 0 0 0,-2 6-82 0 0,1 12 371 0 0,1-21-338 0 0,0-1 0 0 0,0 0 0 0 0,0 0 0 0 0,-1 1 1 0 0,1-1-1 0 0,0 0 0 0 0,-1 0 0 0 0,0 0 0 0 0,0 0 0 0 0,1 0 1 0 0,-1 0-1 0 0,-1 0 0 0 0,1 0 0 0 0,0 0 0 0 0,0 0 1 0 0,-1 0-34 0 0,-1 2 11 0 0,3-3-8 0 0,-1 1 1 0 0,0-1-1 0 0,1 0 0 0 0,-1 1 0 0 0,1-1 0 0 0,0 0 0 0 0,-1 1 0 0 0,1-1 1 0 0,0 1-1 0 0,0-1 0 0 0,0 0 0 0 0,0 1 0 0 0,0-1 0 0 0,0 1 0 0 0,0 0-3 0 0,0-1-27 0 0,1 1 0 0 0,-1 0 0 0 0,0 0 0 0 0,0-1 0 0 0,-1 1 0 0 0,1 0 0 0 0,0-1 0 0 0,-1 1 0 0 0,1 1 27 0 0,-4 4-519 0 0,3-4 88 0 0,-1 0 0 0 0,1 0 0 0 0,0 0 0 0 0,0 0 0 0 0,0 1 1 0 0,1-1-1 0 0,-1 0 0 0 0,1 1 431 0 0,2 6-1534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4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62 10136 0 0,'0'0'230'0'0,"0"0"30"0"0,-7-3 258 0 0,0 3-429 0 0,5 0 116 0 0,2 0 37 0 0,0 0-2 0 0,0 0 53 0 0,0-1-207 0 0,0 1 1 0 0,0-1-1 0 0,0 1 0 0 0,0-1 1 0 0,-1 1-1 0 0,1-1 0 0 0,0 0 1 0 0,0 1-1 0 0,-1-1 1 0 0,1 1-1 0 0,0-1 0 0 0,-1 1 1 0 0,1-1-1 0 0,0 1 0 0 0,-1-1 1 0 0,1 1-1 0 0,-1 0 0 0 0,1-1-86 0 0,-1 1 25 0 0,1 0-1 0 0,0-1 0 0 0,0 1 1 0 0,-1 0-1 0 0,1 0 0 0 0,0 0 1 0 0,0-1-1 0 0,-1 1 0 0 0,1 0 1 0 0,0 0-1 0 0,0-1 0 0 0,0 1 1 0 0,0 0-1 0 0,-1-1 0 0 0,1 1 1 0 0,0 0-1 0 0,0-1 0 0 0,0 1 1 0 0,0 0-1 0 0,0 0 0 0 0,0-1 1 0 0,0 1-1 0 0,0 0 0 0 0,0-1 1 0 0,0 1-1 0 0,0 0 0 0 0,0-1 1 0 0,0 1-1 0 0,0 0 0 0 0,0-1 1 0 0,0 1-1 0 0,0 0 0 0 0,1-1 1 0 0,-1 1-1 0 0,0 0 0 0 0,0 0 1 0 0,0-1-1 0 0,0 1 0 0 0,1 0 1 0 0,-1-1-1 0 0,0 1 0 0 0,0 0 1 0 0,1 0-1 0 0,-1 0 0 0 0,0-1 1 0 0,0 1-1 0 0,1 0 0 0 0,-1 0 1 0 0,0 0-1 0 0,0 0 0 0 0,1-1 1 0 0,-1 1-1 0 0,1 0-24 0 0,4-4 272 0 0,1 0 1 0 0,0 0-1 0 0,0 1 1 0 0,0 0-1 0 0,0 0 0 0 0,0 0 1 0 0,1 1-1 0 0,0 0 1 0 0,-1 0-1 0 0,1 1 0 0 0,0 0 1 0 0,0 0-1 0 0,-1 0 1 0 0,1 1-1 0 0,0 0 0 0 0,2 0-272 0 0,-4 1 22 0 0,16 1-42 0 0,-1 1 1 0 0,17 5 19 0 0,-31-7 80 0 0,0 1 1 0 0,0 0 0 0 0,0 1 0 0 0,0-1 0 0 0,-1 1 0 0 0,1 0 0 0 0,-1 1 0 0 0,1-1 0 0 0,-1 1-1 0 0,-1 0 1 0 0,4 3-81 0 0,-3-2 158 0 0,0 0 0 0 0,-1 1-1 0 0,1 0 1 0 0,-1 0-1 0 0,3 5-157 0 0,-6-8 21 0 0,0-1 0 0 0,0 1-1 0 0,0-1 1 0 0,0 1 0 0 0,-1-1-1 0 0,1 1 1 0 0,-1-1 0 0 0,1 1-1 0 0,-1 0 1 0 0,0-1 0 0 0,0 1-1 0 0,-1 0 1 0 0,1-1 0 0 0,0 1-1 0 0,-1-1 1 0 0,1 1 0 0 0,-1 0-1 0 0,-1 1-20 0 0,-1 2 0 0 0,0 1 0 0 0,0-1 0 0 0,-1 0 0 0 0,0 0 0 0 0,0-1 0 0 0,-1 1 0 0 0,1-1 0 0 0,-1 0 0 0 0,0 0 0 0 0,-3 2 0 0 0,-12 8 0 0 0,0 0 0 0 0,-8 3 0 0 0,-10 7 0 0 0,13-10 231 0 0,0 0 0 0 0,-1-2 0 0 0,-19 7-231 0 0,11-5 107 0 0,6-5-108 0 0,20-7 15 0 0,0 0-1 0 0,0 1 1 0 0,0-1 0 0 0,-3 3-14 0 0,2-1 1092 0 0,16-4-1211 0 0,-1-1 0 0 0,0 0 0 0 0,0 0 0 0 0,0 0 0 0 0,1 0 0 0 0,-1-1 1 0 0,3-1 118 0 0,18-1-122 0 0,17-2 122 0 0,-28 2 0 0 0,0 2 0 0 0,9-1 0 0 0,18 1-227 0 0,34-6 227 0 0,-26 0-6464 0 0,-27 4-308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4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4 255 15720 0 0,'8'-2'1423'0'0,"51"-18"-387"0"0,-37 13-142 0 0,0-1 0 0 0,12-6-894 0 0,-2-6 780 0 0,-30 19-742 0 0,0 0 0 0 0,-1 0-1 0 0,1 0 1 0 0,-1-1 0 0 0,1 1-1 0 0,-1 0 1 0 0,0-1-1 0 0,0 1 1 0 0,1-1 0 0 0,-1 1-1 0 0,0-1 1 0 0,0 0 0 0 0,-1 1-1 0 0,1-1 1 0 0,0 0 0 0 0,0 0-1 0 0,-1 0-37 0 0,0-1 13 0 0,0 2-12 0 0,0 0 0 0 0,0 0 0 0 0,0-1 0 0 0,0 1 0 0 0,0 0 0 0 0,0 0 0 0 0,0 0 0 0 0,0-1 0 0 0,0 1 0 0 0,1 0 1 0 0,-1 0-1 0 0,0 0 0 0 0,1 0 0 0 0,-1 0 0 0 0,1 0 0 0 0,-1-1 0 0 0,1 1 0 0 0,0 0 0 0 0,-1 0 0 0 0,1 0 1 0 0,0 1-1 0 0,0-1 0 0 0,0 0 0 0 0,-1 0 0 0 0,1 0 0 0 0,0 1 0 0 0,0-1 0 0 0,0 0 0 0 0,1 0-1 0 0,1-1-4 0 0,0-1-1 0 0,0 1 1 0 0,-1-1-1 0 0,0 0 0 0 0,1 0 1 0 0,-1 0-1 0 0,0 0 1 0 0,0 0-1 0 0,0 0 1 0 0,-1-1-1 0 0,1 1 1 0 0,-1-1-1 0 0,0 1 0 0 0,0-1 1 0 0,0 0-1 0 0,0 1 1 0 0,-1-1-1 0 0,1 0 1 0 0,-1 0-1 0 0,0 1 0 0 0,0-2 5 0 0,-1 2 4 0 0,1 1 0 0 0,-1 0 0 0 0,0-1 0 0 0,0 1 0 0 0,0 0-1 0 0,0 0 1 0 0,0-1 0 0 0,0 1 0 0 0,0 0 0 0 0,-1 0 0 0 0,1 0-1 0 0,-1 1 1 0 0,1-1 0 0 0,-1 0 0 0 0,0 0 0 0 0,0 1 0 0 0,0-1-1 0 0,0 1 1 0 0,0 0 0 0 0,0 0 0 0 0,0-1 0 0 0,0 1 0 0 0,0 1 0 0 0,-1-1-1 0 0,-1 0-3 0 0,0-1 0 0 0,-1 1 0 0 0,0 1 0 0 0,1-1 0 0 0,-1 1 0 0 0,0-1 0 0 0,1 1 0 0 0,-1 1 0 0 0,0-1 0 0 0,1 1 0 0 0,-1 0 0 0 0,0 0 0 0 0,1 0 0 0 0,-1 0 0 0 0,1 1 0 0 0,0 0 0 0 0,-1 0 0 0 0,-7 5 0 0 0,2 0 0 0 0,-1 0 0 0 0,1 1 0 0 0,0 0 0 0 0,0 2 0 0 0,5-5 0 0 0,0 0 5 0 0,1 0-1 0 0,-1 1 0 0 0,1 0 0 0 0,0-1 1 0 0,1 2-1 0 0,0-1 0 0 0,0 0 1 0 0,0 1-1 0 0,0 1-4 0 0,-10 21 105 0 0,11-26-90 0 0,1 0 0 0 0,-1 1 0 0 0,1-1 0 0 0,-1 0 0 0 0,1 1 0 0 0,1-1 0 0 0,-1 1 0 0 0,0-1 0 0 0,1 1 0 0 0,0 0 0 0 0,-1-1 0 0 0,1 1-1 0 0,1-1 1 0 0,-1 1 0 0 0,1 0-15 0 0,2 15 104 0 0,-3-13-61 0 0,1 0 1 0 0,0 0 0 0 0,0 0-1 0 0,1 0 1 0 0,0 0 0 0 0,0-1 0 0 0,2 3-44 0 0,-2-3 49 0 0,1 0 1 0 0,-1-1 0 0 0,1 1-1 0 0,0-1 1 0 0,1 0-1 0 0,-1 0 1 0 0,1 0 0 0 0,0-1-1 0 0,0 1 1 0 0,0-1-1 0 0,0 0 1 0 0,0 0 0 0 0,1 0-1 0 0,4 1-49 0 0,-1 1 45 0 0,1-1-1 0 0,0-1 1 0 0,0 1 0 0 0,1-1-1 0 0,-1-1 1 0 0,1 0-1 0 0,-1 0 1 0 0,1-1-1 0 0,0 0 1 0 0,-1-1 0 0 0,1 0-1 0 0,0 0 1 0 0,0-1-1 0 0,0-1-44 0 0,37 0 0 0 0,-31 2 0 0 0,1-1 0 0 0,7-2 0 0 0,19-6-650 0 0,-39 8 534 0 0,-1 0 1 0 0,0-1-1 0 0,0 1 1 0 0,0 0-1 0 0,1-1 1 0 0,-1 0-1 0 0,-1 0 1 0 0,1 0-1 0 0,0 0 1 0 0,2-2 115 0 0,-1-2-1019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18799 0 0,'8'-3'915'0'0,"1"0"234"0"0,52 3-1003 0 0,19 0 356 0 0,-1-4 358 0 0,-21 1 182 0 0,6-3-1042 0 0,271-24-1000 0 0,-209 22 594 0 0,-6-1-2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6912 0 0,'14'-5'314'0'0,"-12"4"-6"0"0,0 1-198 0 0,16-3-211 0 0,-1 1 1 0 0,1 0-1 0 0,0 2 1 0 0,10 1 100 0 0,-4-1-50 0 0,161-6 50 0 0,-84 1 0 0 0,276-13 748 0 0,-110 0-473 0 0,-187 12-173 0 0,229-6 178 0 0,-251 10-261 0 0,90-6-93 0 0,3-4 210 0 0,-43 3-38 0 0,287-17 30 0 0,-266 15-150 0 0,-27 2-28 0 0,18 4 50 0 0,83-5 0 0 0,4 0 0 0 0,35 0 17 0 0,5-1 23 0 0,-225 11-29 0 0,27 0-7 0 0,15-4-4 0 0,-27 3 3 0 0,19 1-3 0 0,-15 0-18 0 0,12-2 18 0 0,46-4-31 0 0,59-5 401 0 0,-58 5 67 0 0,-30 3-342 0 0,186-15-137 0 0,-182 16 135 0 0,-35 1-30 0 0,13-2-63 0 0,389-28 192 0 0,-266 25-74 0 0,-19-6-146 0 0,-66 4 2 0 0,270-13 202 0 0,-128 18 15 0 0,-22 1-40 0 0,126 3-151 0 0,-283-1 0 0 0,4-2 0 0 0,-10-1 0 0 0,28 3 0 0 0,42 2 51 0 0,62-9-51 0 0,-65 1 26 0 0,150-4 659 0 0,-130 13-439 0 0,65-10-225 0 0,11 10-21 0 0,-87-5 12 0 0,-72 0-13 0 0,0 2 1 0 0,30 5 0 0 0,-35 0 0 0 0,1-3 0 0 0,37-3 0 0 0,3 0 0 0 0,20 4 0 0 0,23 1 0 0 0,64 5 0 0 0,-20 0-1 0 0,3 0 12 0 0,-81-4 166 0 0,48-6-177 0 0,-44 0 13 0 0,-41 1-12 0 0,149-2 12 0 0,-136 0 75 0 0,61-3 90 0 0,136-13 14 0 0,143 14 237 0 0,-244 5-293 0 0,-77 0-66 0 0,14 0-12 0 0,14-6-58 0 0,36-4 148 0 0,71 8-148 0 0,-158 1 17 0 0,-30-1-33 0 0,18 3 16 0 0,186 13-2 0 0,-121-12 78 0 0,87 3 425 0 0,-130-3-841 0 0,18-4 340 0 0,-9-1-93 0 0,255-3 214 0 0,-111 4-106 0 0,80-2 130 0 0,58-9-129 0 0,-130 6-116 0 0,-135 3 7 0 0,193-3 571 0 0,179-2-284 0 0,-462 8-199 0 0,249-4-78 0 0,-106 7 93 0 0,325-6 188 0 0,-79 12-198 0 0,-392-8 2 0 0,167 2 142 0 0,-23 0-131 0 0,-77 0-2 0 0,272-3 65 0 0,-135 6 459 0 0,-128-1-364 0 0,58 8 77 0 0,-46-3-160 0 0,-20-4 216 0 0,77-5-304 0 0,-116-1 54 0 0,10 2-54 0 0,30 0-126 0 0,79-6 115 0 0,-99 1 121 0 0,17-4-110 0 0,-21 2 29 0 0,4-1-26 0 0,67-4-2 0 0,-34 2 219 0 0,-29 2-179 0 0,16 0-202 0 0,203-9 337 0 0,-177 15-176 0 0,159-3 0 0 0,-228 2-99 0 0,0 2 0 0 0,11 3 99 0 0,16 0-4585 0 0,-33-3-312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169 189 3224 0 0,'0'0'13'0'0,"1"0"0"0"0,-1 0 0 0 0,1 0 1 0 0,-1 0-1 0 0,1 0 0 0 0,-1 0 0 0 0,0 0 0 0 0,1-1 1 0 0,-1 1-1 0 0,1 0 0 0 0,-1 0 0 0 0,1-1 0 0 0,-1 1 0 0 0,0 0 1 0 0,1 0-1 0 0,-1-1 0 0 0,0 1 0 0 0,1 0 0 0 0,-1-1 1 0 0,0 1-1 0 0,1-1 0 0 0,-1 1 0 0 0,0-1-13 0 0,-1-4-35 0 0,1 5 55 0 0,-1-4 654 0 0,1 1 0 0 0,0-1 1 0 0,0 1-1 0 0,0-1 0 0 0,0 1 1 0 0,0-1-1 0 0,1 1 0 0 0,0-1 1 0 0,0 1-1 0 0,0-1 0 0 0,0 1 0 0 0,0 0 1 0 0,1-1-1 0 0,-1 1 0 0 0,2-2-674 0 0,-2 5 716 0 0,-1 0-10 0 0,0 0-2 0 0,0 0-36 0 0,0 0-151 0 0,0 0-65 0 0,10 18 630 0 0,-9-15-1037 0 0,2 6 135 0 0,-1 1 1 0 0,1-1-1 0 0,-2 1 1 0 0,1 0 0 0 0,-1 0-1 0 0,-1 1-180 0 0,10 93 1112 0 0,-6-14-904 0 0,-3-62-180 0 0,0-15 0 0 0,-1 1 0 0 0,-1 9-28 0 0,-1-12 15 0 0,1 1 0 0 0,1-1 0 0 0,0 1 0 0 0,1 8-15 0 0,0-5-212 0 0,-1-13 3 0 0,0 1-1 0 0,0-1 1 0 0,1 1 0 0 0,-1-1 0 0 0,0 1-1 0 0,1-1 1 0 0,0 1 0 0 0,0 0 209 0 0,2 4-1066 0 0</inkml:trace>
  <inkml:trace contextRef="#ctx0" brushRef="#br0" timeOffset="299.611">449 579 16128 0 0,'0'0'737'0'0,"0"0"-15"0"0,-2 0-466 0 0,-5 1-201 0 0,0 0 0 0 0,1 1 0 0 0,-1 0 0 0 0,1 0 0 0 0,-1 1 0 0 0,1 0 0 0 0,0 0 0 0 0,-6 3-55 0 0,-13 7 212 0 0,-5-2-51 0 0,0-1-1 0 0,0-2 0 0 0,-1-1 1 0 0,0-1-1 0 0,-10-1-160 0 0,-63 13-304 0 0,101-17 173 0 0,-6-1-309 0 0,4 0-4544 0 0,5 0-798 0 0</inkml:trace>
  <inkml:trace contextRef="#ctx0" brushRef="#br0" timeOffset="618.986">627 172 8752 0 0,'-12'-16'398'0'0,"11"15"-380"0"0,1 1 0 0 0,0-1 0 0 0,-1 1-1 0 0,1 0 1 0 0,0-1 0 0 0,0 1 0 0 0,0-1 0 0 0,-1 1-1 0 0,1-1 1 0 0,0 1 0 0 0,0-1 0 0 0,0 1-1 0 0,0-1 1 0 0,0 1 0 0 0,0-1 0 0 0,0 1-1 0 0,0-1 1 0 0,0 1 0 0 0,0-1 0 0 0,0 1-1 0 0,0-1 1 0 0,0 1 0 0 0,0-1-18 0 0,0 0 6 0 0,1 1 1 0 0,-1 0-1 0 0,0-1 0 0 0,0 1 0 0 0,0 0 1 0 0,0-1-1 0 0,0 1 0 0 0,0 0 1 0 0,0-1-1 0 0,0 1 0 0 0,0 0 1 0 0,0-1-1 0 0,0 1 0 0 0,0-1 0 0 0,0 1 1 0 0,-1 0-1 0 0,1-1 0 0 0,0 1 1 0 0,0 0-1 0 0,0-1 0 0 0,0 1 0 0 0,-1 0 1 0 0,1-1-7 0 0,-1 0 169 0 0,-1-1 0 0 0,0 0 1 0 0,1 0-1 0 0,-1 1 0 0 0,0-1 1 0 0,0 1-1 0 0,0-1 0 0 0,0 1 1 0 0,0 0-1 0 0,-1 0 0 0 0,1 0 1 0 0,0 0-1 0 0,0 0 1 0 0,-1 1-1 0 0,1-1 0 0 0,0 1 1 0 0,-3-1-170 0 0,-6 0 1346 0 0,-1 0 0 0 0,1 1 0 0 0,-5 0-1346 0 0,2 0 410 0 0,-64 3 817 0 0,-42 9-1227 0 0,63-6 301 0 0,24-4 388 0 0,-15-1-689 0 0,-9-1 673 0 0,31 1-619 0 0,14-2-52 0 0,0 2 1 0 0,1-1-1 0 0,-1 2 0 0 0,0-1 0 0 0,-6 3-2 0 0,10-4 53 0 0,4-2-301 0 0,7 1-7 0 0,5-2-402 0 0,-1 4-1079 0 0,2 2-4511 0 0</inkml:trace>
  <inkml:trace contextRef="#ctx0" brushRef="#br0" timeOffset="889.168">956 55 8288 0 0,'6'-12'381'0'0,"-5"11"-355"0"0,-1 0 0 0 0,0 1-1 0 0,0-1 1 0 0,0 1 0 0 0,0-1-1 0 0,0 1 1 0 0,0-1 0 0 0,0 0 0 0 0,0 1-1 0 0,0-1 1 0 0,0 1 0 0 0,0-1-1 0 0,-1 1 1 0 0,1-1 0 0 0,0 0 0 0 0,0 1-1 0 0,-1-1-25 0 0,0-4 86 0 0,1 5-44 0 0,0-1 0 0 0,0 0 0 0 0,0 1 0 0 0,0-1 0 0 0,0 0 0 0 0,-1 1 0 0 0,1-1 0 0 0,0 1 0 0 0,0-1 0 0 0,-1 0 0 0 0,1 1 0 0 0,0-1 0 0 0,-1 1 0 0 0,1-1 0 0 0,0 1 0 0 0,-1-1 0 0 0,1 1 0 0 0,-1-1 0 0 0,1 1 0 0 0,-1-1 0 0 0,1 1 0 0 0,-1 0 0 0 0,1-1 0 0 0,-1 1 0 0 0,1 0 0 0 0,-1-1 0 0 0,0 1-42 0 0,-20-5 2267 0 0,4 1-780 0 0,9 3-1150 0 0,0 0 0 0 0,0 0 0 0 0,0 1 0 0 0,0-1 0 0 0,-1 2 0 0 0,1-1 0 0 0,0 1 0 0 0,-4 2-337 0 0,9-3 77 0 0,-22 5 201 0 0,0 1 0 0 0,0 2 1 0 0,-2 1-279 0 0,5-2 142 0 0,2 0 44 0 0,-1 1 0 0 0,1 1 0 0 0,1 0 0 0 0,0 2 0 0 0,-13 9-186 0 0,21-12 63 0 0,1 0 1 0 0,-1 0-1 0 0,2 1 0 0 0,0 0 0 0 0,0 1 0 0 0,0 0 0 0 0,1 1 0 0 0,1-1 0 0 0,0 2 0 0 0,0 0-63 0 0,2-2 18 0 0,1 0 0 0 0,0 1 0 0 0,1-1-1 0 0,0 1 1 0 0,1 0 0 0 0,0 0 0 0 0,0 0-1 0 0,1 0 1 0 0,1 0 0 0 0,0 3-18 0 0,1 2 69 0 0,0 0 0 0 0,1-1 0 0 0,1 1 0 0 0,0-1 0 0 0,2 1 0 0 0,4 11-69 0 0,15 47 315 0 0,-15-42-65 0 0,2 0 1 0 0,3 2-251 0 0,-3-7 203 0 0,0 0 0 0 0,-2 1-1 0 0,1 7-202 0 0,-9-28 24 0 0,0-1 0 0 0,0 1 0 0 0,-1-1 0 0 0,0 6-24 0 0,0-10 21 0 0,0 0 0 0 0,0-1-1 0 0,0 1 1 0 0,0 0 0 0 0,-1-1 0 0 0,1 1 0 0 0,-1 0-1 0 0,1-1 1 0 0,-1 1 0 0 0,1-1 0 0 0,-1 1 0 0 0,0-1 0 0 0,0 1-1 0 0,0-1 1 0 0,0 1 0 0 0,0-1 0 0 0,0 0 0 0 0,0 0 0 0 0,0 1-1 0 0,-1-1-20 0 0,-11 9-3533 0 0,9-8-3213 0 0</inkml:trace>
  <inkml:trace contextRef="#ctx0" brushRef="#br0" timeOffset="1199.09">394 528 5984 0 0,'3'-18'-503'0'0,"-3"17"743"0"0,1 0 0 0 0,-1-1 0 0 0,1 1 0 0 0,0 0-1 0 0,-1 0 1 0 0,1 0 0 0 0,0 0 0 0 0,0 0 0 0 0,0 0 0 0 0,0 0-1 0 0,0 0 1 0 0,0 1 0 0 0,0-1 0 0 0,0 0 0 0 0,1 0-240 0 0,2 0 1037 0 0,0-1 0 0 0,1 0 0 0 0,-1 1 0 0 0,1 0 0 0 0,-1 0 0 0 0,1 1 0 0 0,-1-1 0 0 0,1 1-1037 0 0,106-9 1879 0 0,-82 4-1631 0 0,52-5 272 0 0,-40 5-269 0 0,-32 4-506 0 0,0-1 1 0 0,-1 1 0 0 0,1 1 0 0 0,0 0 0 0 0,-1 0-1 0 0,2 1 255 0 0,0-1-6715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115 160 16671 0 0,'1'0'64'0'0,"0"-1"-1"0"0,-1 1 1 0 0,1 0-1 0 0,-1 0 1 0 0,1 0-1 0 0,0 0 0 0 0,-1 0 1 0 0,1 0-1 0 0,0 1 1 0 0,-1-1-1 0 0,1 0 1 0 0,-1 0-1 0 0,1 0 0 0 0,0 1 1 0 0,-1-1-1 0 0,1 0 1 0 0,-1 0-1 0 0,1 1 1 0 0,-1-1-1 0 0,1 1 0 0 0,-1-1 1 0 0,1 0-1 0 0,-1 1 1 0 0,1-1-1 0 0,-1 1 1 0 0,0-1-1 0 0,1 1 0 0 0,-1-1 1 0 0,0 1-1 0 0,1 0 1 0 0,-1-1-1 0 0,0 1-63 0 0,0 1 39 0 0,1 0 0 0 0,-1 1 0 0 0,0-1 0 0 0,-1 0 0 0 0,1 1 0 0 0,0-1-1 0 0,-1 0 1 0 0,1 2-39 0 0,-3 8 235 0 0,-7 60 475 0 0,1-15-361 0 0,1 24-349 0 0,6-55 40 0 0,1-12-21 0 0,1-1 1 0 0,-1 0-1 0 0,2 1 0 0 0,0-1-19 0 0,1 4-1 0 0,-2-11 15 0 0,1 0 1 0 0,0 0-1 0 0,0 0 0 0 0,0 0 1 0 0,0 0-1 0 0,1 0 1 0 0,0 0-1 0 0,1 0 1 0 0,-1-1-1 0 0,1 1 1 0 0,2 1-15 0 0,-4-5 13 0 0,1-1 0 0 0,-1 1-1 0 0,1-1 1 0 0,-1 0 0 0 0,1 0 0 0 0,0 0 0 0 0,0 0 0 0 0,-1 0 0 0 0,1 0 0 0 0,0-1 0 0 0,0 1 0 0 0,0 0 0 0 0,2-1-13 0 0,29 5 122 0 0,-25-5-79 0 0,17 1 138 0 0,0-2-1 0 0,-1 0 1 0 0,1-2 0 0 0,-1 0-1 0 0,3-3-180 0 0,1 2 124 0 0,86-14 196 0 0,-107 18-475 0 0,-6 0-714 0 0,-1 0-343 0 0,0 0-70 0 0</inkml:trace>
  <inkml:trace contextRef="#ctx0" brushRef="#br0" timeOffset="295.958">15 413 14480 0 0,'3'-2'211'0'0,"-3"2"-165"0"0,0 0 0 0 0,0 0 0 0 0,1-1 0 0 0,-1 1 0 0 0,0 0 1 0 0,0 0-1 0 0,1-1 0 0 0,-1 1 0 0 0,0 0 0 0 0,0-1 0 0 0,0 1 0 0 0,0 0 1 0 0,0-1-1 0 0,1 1 0 0 0,-1 0 0 0 0,0-1 0 0 0,0 1 0 0 0,0 0 0 0 0,0-1 1 0 0,0 1-1 0 0,0 0 0 0 0,0-1 0 0 0,0 1 0 0 0,0 0 0 0 0,0-1 0 0 0,0 1 1 0 0,0 0-1 0 0,0-1 0 0 0,-1 1-46 0 0,2-1 10 0 0,-1 0 1 0 0,0 0-1 0 0,1 1 1 0 0,-1-1-1 0 0,1 0 1 0 0,-1 0-1 0 0,1 1 0 0 0,-1-1 1 0 0,1 1-1 0 0,-1-1 1 0 0,1 0-1 0 0,-1 1 1 0 0,1-1-1 0 0,0 1 1 0 0,-1-1-1 0 0,1 1 0 0 0,0 0 1 0 0,0-1-11 0 0,6-4 536 0 0,-6 4-463 0 0,0 1 1 0 0,1-1 0 0 0,-1 1-1 0 0,0 0 1 0 0,1 0-1 0 0,-1 0 1 0 0,0 0 0 0 0,1 0-1 0 0,-1 0 1 0 0,0 0-1 0 0,1 0 1 0 0,0 0-74 0 0,0 1 95 0 0,84-5 1339 0 0,-1-3 0 0 0,37-9-1434 0 0,-78 7 730 0 0,29-10-730 0 0,-31 8 346 0 0,30-4-346 0 0,-65 14-101 0 0,0 0 0 0 0,0-1 0 0 0,0 0 1 0 0,-1 0-1 0 0,1-1 0 0 0,-1 1 0 0 0,4-3 101 0 0,-5 0-1240 0 0,-5 4-66 0 0</inkml:trace>
  <inkml:trace contextRef="#ctx0" brushRef="#br0" timeOffset="528.934">44 160 10136 0 0,'-9'-6'773'0'0,"5"3"-387"0"0,0 0 0 0 0,0 0 0 0 0,0 0 1 0 0,0 0-1 0 0,1 0 0 0 0,-1-1 0 0 0,1 1 0 0 0,0-1-386 0 0,2 3 1532 0 0,1 1-145 0 0,10-12 85 0 0,-3 7-1356 0 0,0 1 0 0 0,0-1-1 0 0,0 1 1 0 0,0 0 0 0 0,1 1 0 0 0,0 0 0 0 0,7-2-116 0 0,12-2 72 0 0,21-2-72 0 0,-11 2 61 0 0,125-32 233 0 0,-141 34-254 0 0,0 1-1 0 0,1 1 0 0 0,-1 0 0 0 0,1 2 0 0 0,9 1-39 0 0,-16 1-2895 0 0,0 0 0 0 0,12 3 2895 0 0,-6 2-6033 0 0</inkml:trace>
  <inkml:trace contextRef="#ctx0" brushRef="#br0" timeOffset="1059.646">779 459 13184 0 0,'0'0'298'0'0,"0"0"46"0"0,2 9 340 0 0,-2 47-236 0 0,-1-33 165 0 0,1-15-401 0 0,-1-1 0 0 0,2 1 0 0 0,-1 0 0 0 0,1-1 0 0 0,0 1 0 0 0,0-1 0 0 0,1 2-212 0 0,1 2 207 0 0,-1 0 0 0 0,0 0 0 0 0,-1 0 0 0 0,0 0 0 0 0,-1 0 0 0 0,0 0 0 0 0,-1 3-207 0 0,-3 23 878 0 0,-4 17-878 0 0,6-43 85 0 0,1-4-43 0 0,-1 1 0 0 0,1-1 0 0 0,-1 0 0 0 0,-1 0 0 0 0,1 0 0 0 0,-1 0 0 0 0,-1 0 0 0 0,1-1 0 0 0,-3 3-42 0 0,6-8 6 0 0,0-1-1 0 0,0 0 1 0 0,0 1 0 0 0,-1-1 0 0 0,1 0-1 0 0,0 0 1 0 0,0 1 0 0 0,0-1 0 0 0,0 0-1 0 0,-1 0 1 0 0,1 1 0 0 0,0-1 0 0 0,0 0 0 0 0,-1 0-1 0 0,1 0 1 0 0,0 1 0 0 0,-1-1 0 0 0,1 0-1 0 0,0 0 1 0 0,0 0 0 0 0,-1 0 0 0 0,1 0 0 0 0,0 0-1 0 0,-1 1 1 0 0,1-1 0 0 0,0 0 0 0 0,-1 0-1 0 0,1 0 1 0 0,0 0 0 0 0,-1 0 0 0 0,1 0-6 0 0,-5-9 195 0 0,4-14-4 0 0,5 5-267 0 0,1 0 0 0 0,1 0-1 0 0,1 0 1 0 0,0 1 0 0 0,1 0 0 0 0,1 1 0 0 0,6-9 76 0 0,-6 11-159 0 0,3-7-302 0 0,2 0 1 0 0,6-5 460 0 0,-15 19-74 0 0,1 1 0 0 0,1-1 0 0 0,-1 1 0 0 0,1 1 0 0 0,0-1 0 0 0,1 1 0 0 0,-1 0 0 0 0,3-1 74 0 0,13-5-67 0 0,-21 9 61 0 0,2 0 2 0 0,11 3 3 0 0,-3 1 1 0 0,-12-2 1 0 0,1 0-1 0 0,0 0 1 0 0,-1 0-1 0 0,1 0 0 0 0,-1 1 1 0 0,1-1-1 0 0,0 0 0 0 0,-1 0 1 0 0,1 0-1 0 0,-1 1 0 0 0,1-1 1 0 0,-1 0-1 0 0,1 0 0 0 0,0 1 1 0 0,-1-1-1 0 0,0 1 0 0 0,1-1 1 0 0,-1 0-1 0 0,1 1 1 0 0,-1-1-1 0 0,1 1 0 0 0,-1-1 1 0 0,0 1-1 0 0,1-1 0 0 0,-1 1 1 0 0,0-1-1 0 0,0 1 0 0 0,1 0 1 0 0,-1 0-1 0 0,1 0 11 0 0,0 2 26 0 0,1-1 0 0 0,-1 1 0 0 0,1-1 0 0 0,-1 1 0 0 0,0 0 0 0 0,0-1 0 0 0,0 1 0 0 0,-1 0 0 0 0,1 0 0 0 0,0-1 0 0 0,-1 1 0 0 0,0 0 0 0 0,0 0 0 0 0,0 0 0 0 0,0 0 0 0 0,0 0 0 0 0,0-1 0 0 0,-1 1 0 0 0,1 0 0 0 0,-1 0 0 0 0,0 0 0 0 0,0-1 0 0 0,0 1 0 0 0,0 0 0 0 0,-1-1 0 0 0,1 1 0 0 0,-1-1 1 0 0,1 1-1 0 0,-1-1 0 0 0,0 1-37 0 0,-8 8 156 0 0,-1 1 1 0 0,0-2-1 0 0,0 1 1 0 0,-1-2-1 0 0,-5 4-156 0 0,-2 2-91 0 0,-4 5 374 0 0,25-18-275 0 0,-1-1 0 0 0,1 0 1 0 0,0 0-1 0 0,0 0 0 0 0,0 0 0 0 0,-1 0 0 0 0,1 0 0 0 0,1 0-8 0 0,22 1 95 0 0,-7-1-66 0 0,-13-1-30 0 0,1 0-1 0 0,-1 0 1 0 0,1 0-1 0 0,-1-1 0 0 0,1 0 1 0 0,0 0 1 0 0,22-2-143 0 0,-8 3-1581 0 0,-20 0 808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5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131 192 4144 0 0,'1'0'34'0'0,"1"0"1"0"0,-1-1 0 0 0,0 1-1 0 0,0-1 1 0 0,0 0-1 0 0,0 1 1 0 0,1-1-1 0 0,-1 0 1 0 0,0 0-1 0 0,0 0 1 0 0,0 0 0 0 0,-1 0-1 0 0,1 0 1 0 0,0 0-1 0 0,0 0-34 0 0,0 0 73 0 0,0 0-1 0 0,0 0 1 0 0,-1 0-1 0 0,1 0 0 0 0,0 0 1 0 0,0 0-1 0 0,0 1 1 0 0,0-1-1 0 0,0 0 1 0 0,0 1-1 0 0,0-1 0 0 0,0 1 1 0 0,0-1-73 0 0,4-2 78 0 0,-5 2 296 0 0,0 1-1 0 0,0 0 1 0 0,0 0-1 0 0,0-1 1 0 0,0 1-1 0 0,0 0 1 0 0,0 0 0 0 0,0-1-1 0 0,0 1 1 0 0,0 0-1 0 0,0-1 1 0 0,0 1-1 0 0,0 0 1 0 0,0 0-1 0 0,0-1 1 0 0,0 1-1 0 0,0 0 1 0 0,0 0-1 0 0,0-1 1 0 0,0 1 0 0 0,0 0-1 0 0,0 0 1 0 0,-1 0-1 0 0,1-1 1 0 0,0 1-1 0 0,0 0 1 0 0,0 0-374 0 0,-3-2 1398 0 0,1 2-1276 0 0,1 0-1 0 0,-1 0 1 0 0,1 0 0 0 0,-1 0-1 0 0,0 0 1 0 0,1 0 0 0 0,-1 0 0 0 0,1 0-1 0 0,-1 1 1 0 0,1-1 0 0 0,-1 1-1 0 0,1-1 1 0 0,-1 1 0 0 0,1 0-1 0 0,-1 0 1 0 0,1-1 0 0 0,0 1-1 0 0,-1 1-121 0 0,-23 19 1143 0 0,18-15-892 0 0,-2 3-101 0 0,1-1 0 0 0,-1 1 0 0 0,2 0 0 0 0,-1 1 1 0 0,1 0-1 0 0,1 0 0 0 0,0 0 0 0 0,0 1 0 0 0,1 0 0 0 0,0 0 0 0 0,1 0 0 0 0,-3 11-150 0 0,3-5 85 0 0,2-9-62 0 0,0 1-1 0 0,0 0 0 0 0,1-1 0 0 0,0 1 1 0 0,0 0-1 0 0,1 2-22 0 0,0-5 12 0 0,1-1 0 0 0,-1 1 0 0 0,1 0-1 0 0,1-1 1 0 0,-1 0 0 0 0,1 1 0 0 0,0-1 0 0 0,0 0 0 0 0,2 3-12 0 0,-2-4 7 0 0,1-1 0 0 0,-1 1 0 0 0,1-1 0 0 0,0 0 0 0 0,0 0-1 0 0,0 0 1 0 0,0 0 0 0 0,0-1 0 0 0,1 1 0 0 0,-1-1 0 0 0,1 0 0 0 0,0 0 0 0 0,1 1-7 0 0,2-1-89 0 0,0 1-1 0 0,0-1 0 0 0,0-1 1 0 0,0 1-1 0 0,1-1 0 0 0,-1 0 0 0 0,0-1 1 0 0,1 0-1 0 0,-1 0 0 0 0,0 0 1 0 0,0-1-1 0 0,1 0 0 0 0,1-1 90 0 0,4-1-315 0 0,1-1 0 0 0,-1 0 0 0 0,0-1 0 0 0,0-1 0 0 0,0 0 0 0 0,7-5 315 0 0,-1-4-2473 0 0,-5-3-4045 0 0</inkml:trace>
  <inkml:trace contextRef="#ctx0" brushRef="#br0" timeOffset="545.01">472 1 10592 0 0,'0'0'818'0'0,"-5"3"6953"0"0,3 0-8111 0 0,-2 30 1489 0 0,3-25-1025 0 0,1-1 1 0 0,-1 1-1 0 0,-1-1 0 0 0,0 3-124 0 0,0-2 175 0 0,0 0 0 0 0,1 0-1 0 0,0 6-174 0 0,0-6 167 0 0,0-1 0 0 0,0 0 0 0 0,-1 1 0 0 0,-1 3-167 0 0,-5 15 435 0 0,2-1 0 0 0,0 2-435 0 0,-4 15 249 0 0,9-36-216 0 0,1 1 0 0 0,-1 0 0 0 0,1-1 0 0 0,0 1-1 0 0,0 0 1 0 0,1-1 0 0 0,1 5-33 0 0,1 21 19 0 0,-4-23 56 0 0,2 0 0 0 0,-1 0 0 0 0,1-1 0 0 0,0 1 0 0 0,1-1-1 0 0,0 1 1 0 0,0-1 0 0 0,1 1 0 0 0,0-1 0 0 0,1 0 0 0 0,0 0 0 0 0,0-1-1 0 0,0 1 1 0 0,5 4-75 0 0,-7-10-20 0 0,0 1-1 0 0,1-1 1 0 0,-1 0-1 0 0,1 0 1 0 0,-1 0-1 0 0,1 0 1 0 0,0 0-1 0 0,-1-1 1 0 0,1 1-1 0 0,0-1 0 0 0,0 0 1 0 0,0 0-1 0 0,0 0 1 0 0,1 0-1 0 0,-1 0 1 0 0,0-1-1 0 0,0 0 1 0 0,0 1-1 0 0,2-1 21 0 0,6 0-114 0 0,-1-1 0 0 0,1 0 0 0 0,0 0 0 0 0,-1-1 0 0 0,5-2 114 0 0,-11 3-161 0 0,1-1-1 0 0,-1 1 1 0 0,1-1-1 0 0,-1 0 1 0 0,0-1-1 0 0,0 1 1 0 0,1-1-1 0 0,-2 0 1 0 0,1 0-1 0 0,0 0 1 0 0,-1 0 0 0 0,3-3 161 0 0,5-7-566 0 0,-1-1 0 0 0,0 0 0 0 0,-1-1 566 0 0,-1 3-397 0 0,0 0 0 0 0,1 1 0 0 0,7-9 397 0 0,-15 19-100 0 0,-1 1 10 0 0,0 0 44 0 0,0 0 174 0 0,0 0 80 0 0,0 0 14 0 0,-9 12 644 0 0,5-1-492 0 0,0 0-1 0 0,0-1 1 0 0,-1 1-374 0 0,1-2 77 0 0,0 0-1 0 0,1-1 0 0 0,0 1 0 0 0,0 0 0 0 0,-1 9-76 0 0,4-11-3 0 0,-1 0-1 0 0,1 0 0 0 0,1 0 0 0 0,-1 1 1 0 0,1 0 3 0 0,0-5 27 0 0,-1 1 1 0 0,1-1-1 0 0,0 0 1 0 0,0 1-1 0 0,0-1 1 0 0,0 0-1 0 0,1 0 1 0 0,-1 0-1 0 0,1 0 1 0 0,0 0-1 0 0,0 0-27 0 0,0-2 43 0 0,0 1 0 0 0,1-1 1 0 0,-1 0-1 0 0,0 0 0 0 0,1 0 0 0 0,-1 0 0 0 0,1 0 0 0 0,-1-1 0 0 0,1 1 0 0 0,-1-1 0 0 0,1 0 0 0 0,0 1 0 0 0,-1-1 0 0 0,1 0 0 0 0,-1-1 0 0 0,1 1 0 0 0,0 0-43 0 0,2-1 8 0 0,0 0-1 0 0,1-1 0 0 0,-1 1 0 0 0,0-1 1 0 0,0 0-1 0 0,0-1 0 0 0,0 1 0 0 0,0-1 1 0 0,-1 0-1 0 0,1 0 0 0 0,-1 0 0 0 0,0-1 1 0 0,0 1-1 0 0,1-2-7 0 0,2-2 46 0 0,-1 0 1 0 0,0 0-1 0 0,0-1 1 0 0,-1 0-1 0 0,0 0 1 0 0,0 0-1 0 0,3-8-46 0 0,-5 10 20 0 0,-1-1 1 0 0,0 0-1 0 0,0 1 0 0 0,-1-1 0 0 0,0 0 1 0 0,0 0-1 0 0,0 1 0 0 0,-1-1 0 0 0,0 0 1 0 0,0 0-1 0 0,-1-4-20 0 0,0 8 5 0 0,1 0 0 0 0,-1 0 0 0 0,0 0 0 0 0,0 0 0 0 0,0 0 0 0 0,0 1 0 0 0,-1-1 0 0 0,1 0 0 0 0,0 1 0 0 0,-1-1 0 0 0,0 1 0 0 0,0-1 0 0 0,0 1 0 0 0,0 0 0 0 0,0 0 0 0 0,0 0 0 0 0,0 0 0 0 0,-1 0-1 0 0,1 1 1 0 0,-1-1 0 0 0,1 1 0 0 0,-1-1 0 0 0,0 1 0 0 0,0 0 0 0 0,1 0 0 0 0,-1 0 0 0 0,-2 0-5 0 0,1 0-21 0 0,-1 0-1 0 0,1 0 1 0 0,-1 0-1 0 0,1 1 0 0 0,0-1 1 0 0,-1 1-1 0 0,1 0 1 0 0,-1 1-1 0 0,1-1 0 0 0,-2 1 22 0 0,-20 3-218 0 0,21-3-472 0 0,0 0-1 0 0,-1-1 1 0 0,1 2 0 0 0,0-1 0 0 0,0 1-1 0 0,-6 2 691 0 0,4-1-6727 0 0</inkml:trace>
  <inkml:trace contextRef="#ctx0" brushRef="#br0" timeOffset="884.663">1131 150 10136 0 0,'0'0'464'0'0,"0"0"-10"0"0,-11 7 1 0 0,-8 5 3433 0 0,1 1-1 0 0,-5 5-3887 0 0,17-13 52 0 0,0 0 0 0 0,1 1 0 0 0,0-1 0 0 0,0 1 1 0 0,1 0-1 0 0,-1 0 0 0 0,1 1 0 0 0,-3 5-52 0 0,-2 5-142 0 0,7-15 138 0 0,0 0 0 0 0,1 0 0 0 0,0 0 0 0 0,-1 1 0 0 0,1-1 0 0 0,0 0 0 0 0,0 0 0 0 0,0 1 0 0 0,1-1 0 0 0,-1 0 0 0 0,0 1 0 0 0,1-1 0 0 0,0 1 0 0 0,-1-1 0 0 0,1 1 0 0 0,0-1 0 0 0,0 1 0 0 0,0-1 0 0 0,1 1 0 0 0,-1 0 4 0 0,2 2 2 0 0,-1-1 0 0 0,1 1 0 0 0,0 0-1 0 0,1-1 1 0 0,-1 1 0 0 0,1-1 0 0 0,0 0-1 0 0,0 0 1 0 0,0 0 0 0 0,1 0 0 0 0,-1-1-1 0 0,1 1 1 0 0,2 1-2 0 0,16 14 263 0 0,-17-14-176 0 0,1 1-1 0 0,0-1 1 0 0,0-1 0 0 0,0 1 0 0 0,6 1-87 0 0,-6-2 0 0 0,1 1 0 0 0,-1-1 0 0 0,0 1 0 0 0,4 4 0 0 0,12 9 0 0 0,-21-18 13 0 0,-1 1-1 0 0,1-1 1 0 0,0 1-1 0 0,0-1 0 0 0,-1 1 1 0 0,1 0-1 0 0,0-1 0 0 0,-1 1 1 0 0,1 0-1 0 0,-1 0 1 0 0,1-1-1 0 0,-1 1 0 0 0,1 0 1 0 0,-1 0-1 0 0,0 0 1 0 0,1-1-1 0 0,-1 1 0 0 0,0 0 1 0 0,0 0-1 0 0,1 0 0 0 0,-1 0 1 0 0,0 0-1 0 0,0 0 1 0 0,0 0-1 0 0,0 0 0 0 0,0 0 1 0 0,0-1-1 0 0,0 1 1 0 0,-1 0-1 0 0,1 0 0 0 0,0 0 1 0 0,0 0-1 0 0,-1 0-12 0 0,0 2 82 0 0,-1-1-1 0 0,1 0 0 0 0,0 0 1 0 0,-1 0-1 0 0,0 0 0 0 0,1 0 1 0 0,-1-1-1 0 0,0 1 1 0 0,0 0-1 0 0,0-1 0 0 0,-2 2-81 0 0,-10 5 187 0 0,0-1 0 0 0,0-1 0 0 0,-1 0 0 0 0,-11 3-187 0 0,-60 13-403 0 0,84-21 389 0 0,-29 2-1019 0 0,20-3-2312 0 0,6 0 759 0 0,4 0-3820 0 0</inkml:trace>
  <inkml:trace contextRef="#ctx0" brushRef="#br0" timeOffset="1209.46">1171 452 9760 0 0,'75'-8'1190'0'0,"-66"7"-617"0"0,0 0-1 0 0,-1 0 0 0 0,1-1 1 0 0,-1 0-1 0 0,1 0 0 0 0,-1-1 1 0 0,1 0-573 0 0,57-28 4066 0 0,-60 29-3919 0 0,3-3-175 0 0,-1-1-1 0 0,0 1 0 0 0,1-1 1 0 0,-2-1-1 0 0,1 0 1 0 0,-1 0-1 0 0,4-5 29 0 0,-8 9 43 0 0,0-1 0 0 0,0 0 1 0 0,-1 0-1 0 0,1-1 0 0 0,-1 1 0 0 0,0 0 0 0 0,-1-1 1 0 0,1 1-1 0 0,-1-1 0 0 0,0 1 0 0 0,0-1 0 0 0,0 0 1 0 0,0 0-1 0 0,-1-4-43 0 0,0 6-1 0 0,0-1 0 0 0,0 0 1 0 0,-1 1-1 0 0,1-1 0 0 0,-1 0 0 0 0,0 1 1 0 0,0-1-1 0 0,0 1 0 0 0,-1-1 0 0 0,1 1 1 0 0,-1 0-1 0 0,1 0 0 0 0,-1-1 0 0 0,0 1 1 0 0,-1 1-1 0 0,1-1 0 0 0,0 0 0 0 0,-1 0 1 0 0,-1 0 0 0 0,3 2 34 0 0,-1 0 0 0 0,0 1 0 0 0,1-1 0 0 0,-1 1 0 0 0,1-1 0 0 0,-1 1 0 0 0,0-1 0 0 0,1 1 0 0 0,-1 0 0 0 0,0 0 0 0 0,1 0 0 0 0,-1 0 0 0 0,0 0 0 0 0,0 1 0 0 0,1-1 0 0 0,-1 0 0 0 0,1 1 0 0 0,-1-1 0 0 0,0 1 0 0 0,0 0-34 0 0,-34 15 469 0 0,32-13-453 0 0,1 0-1 0 0,-1-1 1 0 0,1 1 0 0 0,-1 1-1 0 0,1-1 1 0 0,0 0 0 0 0,0 1-1 0 0,0 0 1 0 0,1 0-1 0 0,-1 0 1 0 0,1 0 0 0 0,0 0-1 0 0,0 0 1 0 0,0 1-16 0 0,-2 6 4 0 0,0 1-1 0 0,1-1 1 0 0,0 1-1 0 0,0 9-3 0 0,3-14 6 0 0,0 0 0 0 0,1 0 0 0 0,0 0-1 0 0,0 0 1 0 0,0 0 0 0 0,1-1 0 0 0,0 1 0 0 0,0-1-1 0 0,1 1 1 0 0,0-1 0 0 0,0 0 0 0 0,1 1-6 0 0,-1-3 25 0 0,0-1 0 0 0,0 1 0 0 0,1-1 0 0 0,-1 0 0 0 0,1 1 0 0 0,0-2 0 0 0,0 1 0 0 0,0 0 0 0 0,0-1 0 0 0,1 0 0 0 0,-1 0 0 0 0,1 0 0 0 0,-1 0 0 0 0,1-1 0 0 0,-1 0 0 0 0,4 1-25 0 0,19 1 264 0 0,0-1 0 0 0,0-1 0 0 0,0-1 0 0 0,-1-2 1 0 0,1-1-1 0 0,0 0 0 0 0,10-5-264 0 0,-7 0-6537 0 0,-15 5-652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10136 0 0,'0'0'464'0'0,"0"0"-10"0"0,0 0-222 0 0,0 0 156 0 0,8-6 1551 0 0,-4 6-1754 0 0,0-1 0 0 0,0 0 0 0 0,0 0-1 0 0,0 0 1 0 0,-1-1 0 0 0,1 1 0 0 0,3-3-185 0 0,22-6 325 0 0,-17 8-198 0 0,-6 0 108 0 0,0 1 0 0 0,0 0-1 0 0,0 1 1 0 0,0-1 0 0 0,-1 1-1 0 0,1 0-234 0 0,13 1 474 0 0,-16-1-513 0 0,0 0-1 0 0,1 0 1 0 0,-1 0-1 0 0,0 0 0 0 0,1 1 1 0 0,-1-1-1 0 0,0 1 1 0 0,0 0-1 0 0,0 0 1 0 0,0 0-1 0 0,0 0 1 0 0,0 1-1 0 0,0-1 1 0 0,2 2 38 0 0,11 6 38 0 0,-13-7-4 0 0,0 0 1 0 0,0-1-1 0 0,0 1 1 0 0,0 0-1 0 0,0 1 1 0 0,0 0-34 0 0,4 3 115 0 0,14 18 222 0 0,-20-23-322 0 0,0 1 1 0 0,-1 0-1 0 0,1-1 1 0 0,0 1-1 0 0,0 0 0 0 0,-1-1 1 0 0,1 1-1 0 0,-1 0 1 0 0,0 0-1 0 0,1-1 0 0 0,-1 1 1 0 0,0 0-1 0 0,0 0 1 0 0,0 0-1 0 0,0-1 0 0 0,-1 2-15 0 0,0 5 52 0 0,1-5-20 0 0,-1 0 0 0 0,1 0 1 0 0,-1 0-1 0 0,0 0 1 0 0,0 0-1 0 0,0 0 1 0 0,0 0-1 0 0,-1 0 1 0 0,1 0-1 0 0,-1 0 0 0 0,-1 1-32 0 0,-3 3 59 0 0,0-1-1 0 0,0 1 0 0 0,-1-1 1 0 0,0 0-1 0 0,-1 0 0 0 0,1-1 0 0 0,-1 0 1 0 0,0 0-1 0 0,0-1 0 0 0,-1 0 1 0 0,1-1-1 0 0,-1 0 0 0 0,0 0 0 0 0,-8 1-58 0 0,-12 8 11 0 0,27-12 32 0 0,-1-3-9 0 0,3 3 84 0 0,5-3 132 0 0,5 0-345 0 0,0 0 0 0 0,0 0 0 0 0,1 1 0 0 0,-1 0 0 0 0,1 1 0 0 0,0 0 0 0 0,-1 1 0 0 0,7 1 95 0 0,-7-1-33 0 0,0 2-1 0 0,0-1 1 0 0,0 1-1 0 0,0 1 0 0 0,-1 0 1 0 0,1 0-1 0 0,-1 1 1 0 0,1 0-1 0 0,-1 0 0 0 0,-1 1 1 0 0,1 1-1 0 0,-1-1 1 0 0,1 1-1 0 0,-2 1 0 0 0,2 1 34 0 0,5 5-501 0 0,-10-9 483 0 0,0 0 0 0 0,0 0 1 0 0,0 1-1 0 0,-1-1 0 0 0,1 1 0 0 0,-1 0 18 0 0,-1-2-2 0 0,0 0 0 0 0,0 1 0 0 0,0-1 0 0 0,-1 0 0 0 0,0 1-1 0 0,0-1 1 0 0,0 1 0 0 0,1 2 2 0 0,-2-3 19 0 0,0-1 0 0 0,-1 1 0 0 0,1-1 0 0 0,0 1 0 0 0,-1-1 0 0 0,0 1 0 0 0,1-1 0 0 0,-1 1 0 0 0,0-1 0 0 0,0 0 0 0 0,0 1 0 0 0,-2 0-19 0 0,1 1 85 0 0,0-1-1 0 0,0 0 1 0 0,-1 1 0 0 0,1-1-1 0 0,-1 0 1 0 0,0-1-1 0 0,0 1 1 0 0,0 0 0 0 0,-1-1-1 0 0,1 0 1 0 0,0 0-1 0 0,-1 0 1 0 0,-2 1-85 0 0,-7 3 59 0 0,1-2 1 0 0,-1 0 0 0 0,-5 1-60 0 0,14-4 29 0 0,-8 1 28 0 0,1 0 0 0 0,-1-1 0 0 0,0 0 0 0 0,-10-2-57 0 0,13 1 37 0 0,3 1-70 0 0,0-2 1 0 0,0 1-1 0 0,0-1 0 0 0,0 0 0 0 0,0 0 0 0 0,0 0 0 0 0,0-1 0 0 0,0 0 0 0 0,0 0 0 0 0,1 0 0 0 0,-1-1 0 0 0,1 0 0 0 0,0 0 0 0 0,0 0 0 0 0,0-1 0 0 0,0 0 0 0 0,-1-1 33 0 0,1-1-217 0 0,4 5-335 0 0,-1 0 0 0 0,1 0 0 0 0,0 0 0 0 0,0 0-1 0 0,0-1 1 0 0,0 1 0 0 0,0 0 0 0 0,0-1 0 0 0,1 1 0 0 0,-2-2 552 0 0,0-6-5565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9:0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335 121 6448 0 0,'-1'-1'27'0'0,"0"1"0"0"0,0-1-1 0 0,1 1 1 0 0,-1-1 0 0 0,0 1 0 0 0,1-1 0 0 0,-1 1 0 0 0,0-1 0 0 0,1 0-1 0 0,-1 1 1 0 0,1-1 0 0 0,-1 0 0 0 0,1 1 0 0 0,0-1 0 0 0,-1 0 0 0 0,1 0-1 0 0,-1 0 1 0 0,1 1 0 0 0,0-1 0 0 0,0 0 0 0 0,0 0-27 0 0,0 0 31 0 0,0-1 0 0 0,1 1 0 0 0,-1 0 0 0 0,1 0 0 0 0,-1 0 0 0 0,1 0 0 0 0,0 0 0 0 0,-1 0 0 0 0,1 0 0 0 0,0 0-1 0 0,0 0 1 0 0,0 0-31 0 0,4-7 377 0 0,-3 6-154 0 0,-1 0 1 0 0,1 0-1 0 0,-1 0 1 0 0,0-1-1 0 0,0 1 0 0 0,0 0 1 0 0,0-1-1 0 0,0 1 1 0 0,0-1-1 0 0,-1 1 1 0 0,1-1-1 0 0,-1 0 1 0 0,0 1-1 0 0,0-1 0 0 0,0 0-223 0 0,0 1 126 0 0,0 1-1 0 0,-1-1 1 0 0,1 0-1 0 0,0 1 1 0 0,-1-1-1 0 0,0 0 1 0 0,1 1 0 0 0,-1-1-1 0 0,0 1 1 0 0,0-1-1 0 0,0 1 1 0 0,0 0-1 0 0,0-1 1 0 0,0 1-1 0 0,0 0 1 0 0,-1 0-1 0 0,1 0 1 0 0,0 0-1 0 0,-1 0 1 0 0,1 0-1 0 0,0 0 1 0 0,-1 0-1 0 0,0 0-125 0 0,-4-2 204 0 0,0 1 0 0 0,0 0 0 0 0,0 1 0 0 0,0-1 0 0 0,0 1-1 0 0,-1 0 1 0 0,1 1 0 0 0,0-1 0 0 0,0 1 0 0 0,-1 0 0 0 0,1 1 0 0 0,-5 1-204 0 0,1-1 141 0 0,1 1 0 0 0,-1 1 0 0 0,1 0 0 0 0,0 0 0 0 0,0 0 0 0 0,1 1 0 0 0,-1 1 0 0 0,0 0-141 0 0,-15 8 317 0 0,-13 9-354 0 0,34-20 19 0 0,1 0 0 0 0,0 0 0 0 0,0 0 0 0 0,0 0 0 0 0,0 0 0 0 0,1 0 0 0 0,-1 0 0 0 0,1 0 0 0 0,-1 1 0 0 0,1-1 0 0 0,0 1 0 0 0,-1-1 0 0 0,1 3 18 0 0,0-3 5 0 0,0 1 0 0 0,0-1-1 0 0,1 1 1 0 0,-1-1-1 0 0,1 1 1 0 0,-1 0 0 0 0,1-1-1 0 0,0 1 1 0 0,0 0-1 0 0,0-1 1 0 0,1 1 0 0 0,-1 0-1 0 0,0-1 1 0 0,1 1-1 0 0,0 0 1 0 0,0-1 0 0 0,0 1-1 0 0,0-1 1 0 0,0 0-1 0 0,1 3-4 0 0,3 2 15 0 0,0-1 0 0 0,0 0-1 0 0,0 0 1 0 0,1 0 0 0 0,-1 0-1 0 0,1-1 1 0 0,1 0 0 0 0,-1 0-1 0 0,7 3-14 0 0,31 25 1399 0 0,43 20-2230 0 0,-55-38 275 0 0,-26-13 519 0 0,1 1 0 0 0,-1 0 1 0 0,0 0-1 0 0,0 1 0 0 0,3 2 37 0 0,1 2 201 0 0,-3-4-64 0 0,-1 1 0 0 0,1 1 0 0 0,-1-1 0 0 0,-1 1 0 0 0,1 0 0 0 0,0 2-137 0 0,2 1 59 0 0,-7-9-42 0 0,-1 1-1 0 0,1-1 1 0 0,-1 1-1 0 0,1-1 1 0 0,-1 1-1 0 0,1-1 1 0 0,-1 1-1 0 0,1 0 0 0 0,-1-1 1 0 0,1 1-1 0 0,-1 0 1 0 0,0-1-1 0 0,0 1 1 0 0,1 0-1 0 0,-1 0 1 0 0,0-1-1 0 0,0 1 1 0 0,0 0-1 0 0,1-1 0 0 0,-1 1 1 0 0,0 0-1 0 0,0 0 1 0 0,0 0-1 0 0,-1-1 1 0 0,1 1-1 0 0,0 0 1 0 0,0 0-1 0 0,0-1 1 0 0,0 1-1 0 0,-1 0 0 0 0,1 0-16 0 0,-1 2 13 0 0,0 0 0 0 0,0-1 0 0 0,-1 1-1 0 0,1 0 1 0 0,-1 0 0 0 0,0-1 0 0 0,1 1-1 0 0,-1-1 1 0 0,0 0 0 0 0,0 1 0 0 0,-1-1-1 0 0,0 1-12 0 0,-3 1 46 0 0,0-1-1 0 0,0 1 1 0 0,0-1-1 0 0,0-1 0 0 0,-3 2-45 0 0,-16 4 426 0 0,0 0-1 0 0,-9 0-425 0 0,-10 3 169 0 0,34-8-73 0 0,-1-1-1 0 0,1-1 0 0 0,-1 0 0 0 0,0 0 1 0 0,1-1-1 0 0,-10-1-95 0 0,-7-2 4 0 0,0-1 0 0 0,-3-2-4 0 0,28 5 2 0 0,0 1-1 0 0,-1-1 0 0 0,1 0 1 0 0,0 0-1 0 0,-1 0 0 0 0,1 0 1 0 0,0 0-1 0 0,0 0 1 0 0,0-1-1 0 0,0 1 0 0 0,0-1 1 0 0,0 1-1 0 0,0-1 0 0 0,1 0 1 0 0,-1 0-1 0 0,0 0-1 0 0,-1-4 27 0 0,-1 1 0 0 0,2-1 0 0 0,-1 1-1 0 0,1-1 1 0 0,-2-4-27 0 0,4 9-32 0 0,-1-1 0 0 0,1 1 1 0 0,0-1-1 0 0,0 0 0 0 0,-1 1 0 0 0,1-1 0 0 0,0 0 0 0 0,1 1 0 0 0,-1-1 0 0 0,0 1 0 0 0,0-1 0 0 0,1 0 0 0 0,-1 1 0 0 0,1-1 0 0 0,-1 1 0 0 0,1-1 0 0 0,0-1 32 0 0,5-8-2671 0 0,-2 4-1014 0 0,2-2-2559 0 0</inkml:trace>
  <inkml:trace contextRef="#ctx0" brushRef="#br0" timeOffset="1353.786">1795 276 14480 0 0,'-86'-12'1578'0'0,"83"12"-1576"0"0,1 0 0 0 0,-1 0 1 0 0,0 0-1 0 0,1 0 0 0 0,-1 1 0 0 0,1-1 0 0 0,-1 1 0 0 0,1 0 0 0 0,-1-1-2 0 0,1 1-6 0 0,0 0-1 0 0,0-1 1 0 0,0 1-1 0 0,0-1 0 0 0,0 1 1 0 0,0-1-1 0 0,0 0 1 0 0,0 0-1 0 0,-1 0 0 0 0,1 0 1 0 0,0 0-1 0 0,0-1 1 0 0,-1 1 6 0 0,-21-9 45 0 0,19 7 76 0 0,-1-1 0 0 0,0 1 1 0 0,0 1-1 0 0,0-1 0 0 0,1 1 1 0 0,-1 0-1 0 0,0 0 0 0 0,-1 1 1 0 0,1 0-1 0 0,-4 0-121 0 0,5 0 125 0 0,1 1 1 0 0,0-1-1 0 0,0 1 0 0 0,0-1 0 0 0,0 1 0 0 0,-1 1 1 0 0,1-1-1 0 0,1 0 0 0 0,-1 1 0 0 0,0 0 0 0 0,0 0 1 0 0,1 0-1 0 0,-1 0 0 0 0,1 1 0 0 0,-1 0 0 0 0,1-1 1 0 0,0 1-1 0 0,0 0 0 0 0,0 0 0 0 0,1 1 0 0 0,-2 1-125 0 0,-5 5 58 0 0,8-8-46 0 0,-1-1 0 0 0,0 1-1 0 0,1 0 1 0 0,-1 0 0 0 0,1 0 0 0 0,0 0 0 0 0,0 1 0 0 0,-1-1 0 0 0,1 0-1 0 0,0 1-11 0 0,-8 20-74 0 0,7-17 1 0 0,-1 0 0 0 0,1 0 0 0 0,1 0 1 0 0,-1 0-1 0 0,0 3 73 0 0,2 35 614 0 0,0-24-579 0 0,1-19-82 0 0,0 1 1 0 0,0 0-1 0 0,0 0 0 0 0,0 0 0 0 0,0-1 1 0 0,0 1-1 0 0,0 0 0 0 0,1-1 1 0 0,-1 1-1 0 0,0-1 0 0 0,1 0 0 0 0,-1 1 1 0 0,2-1 46 0 0,0 3-81 0 0,3 0 223 0 0,-1 0 0 0 0,1 0 0 0 0,0 0 1 0 0,0-1-1 0 0,0 0 0 0 0,0 0 0 0 0,0 0 0 0 0,1-1 0 0 0,0 0 0 0 0,5 1-142 0 0,-7-1-10 0 0,14 2 92 0 0,1 0 1 0 0,-1-2 0 0 0,1 0-1 0 0,19-1-82 0 0,42-3 128 0 0,-76 1-253 0 0,0 1 0 0 0,0-1 0 0 0,-1 1 0 0 0,1-2 0 0 0,0 1 0 0 0,2-1 125 0 0,14-7-6197 0 0,-10 3-47 0 0</inkml:trace>
  <inkml:trace contextRef="#ctx0" brushRef="#br0" timeOffset="2729.767">2078 144 10136 0 0,'14'-3'230'0'0,"-11"2"30"0"0,-3 1 19 0 0,-1 0-40 0 0,-4-2-133 0 0,4 2 192 0 0,1 0 74 0 0,0 0 4 0 0,0 0-32 0 0,0 3-253 0 0,0-1 1 0 0,0 1-1 0 0,1-1 1 0 0,-1 1-1 0 0,1-1 1 0 0,-1 1-1 0 0,1-1 1 0 0,1 2-92 0 0,0 2 349 0 0,4 55 1833 0 0,-6-46-1783 0 0,2 1 1 0 0,0 0 0 0 0,1 0 0 0 0,4 13-400 0 0,1-2 225 0 0,0 0-1 0 0,-2 0 0 0 0,2 26-224 0 0,-1 21 465 0 0,-7-41-4132 0 0,0-33 2334 0 0</inkml:trace>
  <inkml:trace contextRef="#ctx0" brushRef="#br0" timeOffset="3212.029">1849 330 11976 0 0,'1'0'37'0'0,"-1"0"1"0"0,1 1-1 0 0,0-1 1 0 0,0 0-1 0 0,-1 1 1 0 0,1-1-1 0 0,0 0 1 0 0,0 0-1 0 0,0 0 1 0 0,-1 0 0 0 0,1 0-1 0 0,0 0 1 0 0,0 0-1 0 0,0 0 1 0 0,0 0-1 0 0,-1 0 1 0 0,1 0-1 0 0,0 0 1 0 0,0-1-1 0 0,0 1 1 0 0,0-1-38 0 0,22-9 489 0 0,-3 1-454 0 0,6 1 113 0 0,0 1 1 0 0,0 2 0 0 0,0 1 0 0 0,1 0 0 0 0,10 2-149 0 0,-25 2 255 0 0,-5 0-119 0 0,-1 0 0 0 0,0 0 0 0 0,0 0 0 0 0,0 1 0 0 0,0 0 1 0 0,0 0-1 0 0,4 2-136 0 0,80 28-244 0 0,-79-26 295 0 0,-1 0 0 0 0,0 1 0 0 0,0 0 0 0 0,-1 1 0 0 0,1 0 0 0 0,-1 0 0 0 0,2 4-51 0 0,-4-5-17 0 0,19 19-222 0 0,-25-24 238 0 0,-1-1 1 0 0,1 1 0 0 0,-1 0-1 0 0,1-1 1 0 0,-1 1 0 0 0,0-1-1 0 0,0 1 1 0 0,1 0-1 0 0,-1 0 1 0 0,0-1 0 0 0,0 1-1 0 0,0 0 1 0 0,0-1-1 0 0,1 1 1 0 0,-1 0 0 0 0,0 0-1 0 0,-1 0 1 0 0,2 4 34 0 0,2 7 112 0 0,2 5-196 0 0,-1 1 1 0 0,0 4 49 0 0,-4-17 4 0 0,1 0 0 0 0,-1 0 0 0 0,0 0 0 0 0,0 0-1 0 0,0 0 1 0 0,-1 0 0 0 0,0 0 0 0 0,0 0 0 0 0,0 0 0 0 0,-2 3-4 0 0,3-7 20 0 0,-1 0 0 0 0,0 0 0 0 0,0 1 0 0 0,0-1 0 0 0,0 0 0 0 0,1 0 0 0 0,-1-1 0 0 0,0 1-1 0 0,0 0 1 0 0,-1 0 0 0 0,1 0 0 0 0,0-1 0 0 0,0 1 0 0 0,0-1 0 0 0,-1 1-20 0 0,-8 5 219 0 0,9-6-115 0 0,-20-7 562 0 0,20 4-569 0 0,-1 0 0 0 0,1 0 0 0 0,-1 0 0 0 0,1 0 0 0 0,0 0 0 0 0,0-1 0 0 0,0 1 0 0 0,0 0 0 0 0,1-1 0 0 0,0 1 0 0 0,-1 0 0 0 0,1-1 0 0 0,0 1 0 0 0,1-3-97 0 0,1-10 542 0 0,0 0 1 0 0,3-10-543 0 0,-2 14-404 0 0,-2 6 402 0 0,1 0 0 0 0,0-1 1 0 0,0 1-1 0 0,1 0 1 0 0,-1 0-1 0 0,1 0 0 0 0,1 0 1 0 0,-1 1-1 0 0,1 0 0 0 0,0-1 1 0 0,0 1-1 0 0,0 0 0 0 0,1 1 1 0 0,0-1-1 0 0,0 1 0 0 0,0 0 1 0 0,4-2 1 0 0,8-6-124 0 0,1 0 0 0 0,0 2 0 0 0,0 0 0 0 0,1 1 1 0 0,0 1-1 0 0,0 1 0 0 0,1 0 0 0 0,17-2 124 0 0,24-1-143 0 0,-22 8-2874 0 0,-28 2 1739 0 0</inkml:trace>
  <inkml:trace contextRef="#ctx0" brushRef="#br0" timeOffset="3660.316">2896 287 10592 0 0,'0'0'818'0'0,"-10"-8"-399"0"0,7 6-206 0 0,0 0 1 0 0,0 0-1 0 0,0 1 0 0 0,0-1 0 0 0,0 1 1 0 0,0-1-1 0 0,0 1 0 0 0,-1 0 0 0 0,1 0 1 0 0,0 1-1 0 0,-1-1 0 0 0,1 1 0 0 0,-1 0 1 0 0,1-1-1 0 0,0 1 0 0 0,-1 1 0 0 0,1-1 1 0 0,-1 0-1 0 0,1 1 0 0 0,0 0 1 0 0,-1 0-1 0 0,1 0 0 0 0,0 0 0 0 0,0 0 1 0 0,-3 2-214 0 0,-5 2 160 0 0,0 2 1 0 0,0-1-1 0 0,0 1 1 0 0,1 0-1 0 0,0 1 0 0 0,-3 4-160 0 0,8-7 16 0 0,0 0 0 0 0,0 1 0 0 0,1-1 0 0 0,0 1-1 0 0,0 0 1 0 0,1 0 0 0 0,0 1 0 0 0,0-1 0 0 0,0 0-1 0 0,1 1 1 0 0,-1 0 0 0 0,2 0 0 0 0,-1 0 0 0 0,1 0-1 0 0,0 0 1 0 0,0 0 0 0 0,1 0 0 0 0,0 0 0 0 0,1 0-1 0 0,-1 0 1 0 0,1 0 0 0 0,0 0 0 0 0,1 0 0 0 0,0 0-1 0 0,0-1 1 0 0,1 3-16 0 0,-2-7 9 0 0,1 0-1 0 0,-1 0 0 0 0,0 0 1 0 0,1 0-1 0 0,-1 0 1 0 0,1-1-1 0 0,-1 1 0 0 0,1-1 1 0 0,0 1-1 0 0,-1-1 1 0 0,1 0-1 0 0,0 1 0 0 0,0-1 1 0 0,0 0-1 0 0,2 0-8 0 0,3 2 57 0 0,1 0 1 0 0,-1-1-1 0 0,8 1-57 0 0,1 1 135 0 0,-11-3-108 0 0,-1 0-1 0 0,1-1 0 0 0,0 1 0 0 0,0-1 1 0 0,0 0-1 0 0,0-1 0 0 0,0 1 0 0 0,0-1 1 0 0,0 0-1 0 0,0 0 0 0 0,0 0 1 0 0,-1-1-1 0 0,1 1 0 0 0,0-1 0 0 0,-1 0 1 0 0,1-1-27 0 0,9-6 65 0 0,1 0 0 0 0,-2-1 0 0 0,14-11-65 0 0,-26 20 3 0 0,2-1 8 0 0,0 0 0 0 0,0 0-1 0 0,0 0 1 0 0,1 1 0 0 0,-1-1-1 0 0,3 0-10 0 0,-3 1-6 0 0,0-1-1 0 0,0 1 0 0 0,0 0 0 0 0,0-1 0 0 0,0 0 0 0 0,0 0 0 0 0,0 0 0 0 0,1-1 7 0 0,1-2 5 0 0,0 0-1 0 0,0 0 1 0 0,-1-1-1 0 0,1 1 1 0 0,-1-1-1 0 0,0 0 1 0 0,-1 0 0 0 0,0 0-1 0 0,2-4-4 0 0,-4 7-23 0 0,0 0 0 0 0,-1 0 0 0 0,1 0 0 0 0,0 0-1 0 0,-1 0 1 0 0,0-1 0 0 0,0 1 0 0 0,0 0 0 0 0,0 0 0 0 0,-1 0 0 0 0,1 0 0 0 0,-1 0-1 0 0,1 0 1 0 0,-1-1 0 0 0,0 1 0 0 0,-1 1 0 0 0,1-1 0 0 0,0 0 0 0 0,-1 0 0 0 0,1 0 0 0 0,-1 1-1 0 0,-1-2 24 0 0,0 0-96 0 0,0 1 0 0 0,0 1 0 0 0,0-1-1 0 0,-1 0 1 0 0,1 1 0 0 0,0-1-1 0 0,-1 1 1 0 0,0 0 0 0 0,0 0-1 0 0,1 1 1 0 0,-3-2 96 0 0,-47-12-2777 0 0,42 12 1612 0 0,-4 0-25 0 0</inkml:trace>
  <inkml:trace contextRef="#ctx0" brushRef="#br0" timeOffset="4018.769">3266 180 10136 0 0,'0'0'23'0'0,"-4"0"153"0"0,0 0 0 0 0,1 0 0 0 0,-1 0 0 0 0,0 1 0 0 0,1-1 0 0 0,-1 1-1 0 0,0 0 1 0 0,1 0 0 0 0,-1 0 0 0 0,1 0 0 0 0,-3 2-176 0 0,-3 3 416 0 0,0 0 0 0 0,1 1 0 0 0,0-1 0 0 0,0 2-1 0 0,1-1 1 0 0,0 1 0 0 0,0 0 0 0 0,1 1 0 0 0,0 0-416 0 0,5-8-15 0 0,0 1 1 0 0,1-1-1 0 0,-1 0 0 0 0,0 0 1 0 0,1 1-1 0 0,-1-1 0 0 0,1 0 1 0 0,0 1-1 0 0,-1-1 0 0 0,1 0 1 0 0,0 1-1 0 0,0-1 0 0 0,0 1 1 0 0,0-1-1 0 0,0 0 0 0 0,0 1 1 0 0,0-1-1 0 0,1 1 0 0 0,-1 0 15 0 0,1 1 33 0 0,1 0 0 0 0,-1-1 0 0 0,0 1-1 0 0,1 0 1 0 0,-1-1 0 0 0,1 1 0 0 0,0-1-1 0 0,0 0 1 0 0,1 2-33 0 0,6 4-66 0 0,1 0 0 0 0,-1 0-1 0 0,2-1 1 0 0,3 2 66 0 0,-12-8-131 0 0,26 16-134 0 0,-17-11 645 0 0,0 0 0 0 0,-1 1 0 0 0,8 7-380 0 0,-14-11 77 0 0,-1 1 0 0 0,0-1 1 0 0,0 0-1 0 0,0 1 0 0 0,0 0 0 0 0,-1 0 0 0 0,0 0 0 0 0,0 0 1 0 0,0 0-1 0 0,0 0 0 0 0,0 0 0 0 0,0 3-77 0 0,-1-2 13 0 0,0 0 0 0 0,0 0 1 0 0,0 0-1 0 0,-1 0 0 0 0,0 1 0 0 0,0-1 0 0 0,0 0 0 0 0,-1 0 0 0 0,1 0 1 0 0,-2 3-14 0 0,1 2 267 0 0,0-8-201 0 0,0-1 0 0 0,0 1 0 0 0,0-1 0 0 0,0 1 0 0 0,0 0 0 0 0,0-1 0 0 0,0 0 0 0 0,0 1 0 0 0,0-1 0 0 0,-1 0 0 0 0,1 1 0 0 0,-1-1 0 0 0,1 0 0 0 0,-1 0 0 0 0,1 0 0 0 0,-2 0-66 0 0,-29 14 706 0 0,1-4-724 0 0,6-2-480 0 0,0-1 0 0 0,-24 4 498 0 0,49-12-102 0 0,-19 2-646 0 0,11-1-2846 0 0,8-1-1575 0 0</inkml:trace>
  <inkml:trace contextRef="#ctx0" brushRef="#br0" timeOffset="16575.73">641 351 3680 0 0,'0'0'284'0'0,"0"0"-64"0"0,0 0 427 0 0,0 0 206 0 0,0 0 40 0 0,0 0 8 0 0,0 0-5 0 0,0 0-6 0 0,0 0-2 0 0,6-20 4346 0 0,-7 18-5119 0 0,1 1-62 0 0,-1 0 0 0 0,1 0 0 0 0,0 0 0 0 0,-1 0 0 0 0,1-1 0 0 0,-1 1-1 0 0,0 0 1 0 0,1 0 0 0 0,-1 0 0 0 0,0 0 0 0 0,1 0 0 0 0,-1 0 0 0 0,0 0 0 0 0,0 1 0 0 0,0-1 0 0 0,0 0 0 0 0,-1 0-53 0 0,0 20 710 0 0,-6 58-870 0 0,6-19 288 0 0,-3 0-1 0 0,-4 11-127 0 0,0 2-235 0 0,-5 35 247 0 0,13-89-9 0 0,-2 4-46 0 0,3-19-161 0 0,0 9-1978 0 0,0-11 665 0 0</inkml:trace>
  <inkml:trace contextRef="#ctx0" brushRef="#br0" timeOffset="16902.045">621 374 6648 0 0,'0'0'300'0'0,"0"-1"0"0"0,1-7-35 0 0,0 1 0 0 0,0-1 0 0 0,1 1 0 0 0,1 0 0 0 0,-1 0 0 0 0,1 0 0 0 0,0 0 0 0 0,0 0 0 0 0,1 0-1 0 0,0 1 1 0 0,0 0 0 0 0,1 0 0 0 0,0 0 0 0 0,0 0 0 0 0,1 0-265 0 0,-5 5 587 0 0,0 0-519 0 0,-1 1 1 0 0,0-1-1 0 0,0 1 1 0 0,1-1-1 0 0,-1 1 1 0 0,0-1-1 0 0,1 1 1 0 0,-1 0-1 0 0,0-1 1 0 0,1 1-1 0 0,-1 0 0 0 0,1-1 1 0 0,-1 1-1 0 0,1 0 1 0 0,-1 0-1 0 0,1-1 1 0 0,-1 1-1 0 0,1 0 1 0 0,-1 0-1 0 0,1 0 1 0 0,-1 0-1 0 0,1-1-68 0 0,13-3 501 0 0,-11 3-291 0 0,2 0-106 0 0,0 0-1 0 0,0 1 0 0 0,0-1 0 0 0,0 1 1 0 0,0 0-1 0 0,0 0 0 0 0,0 0 0 0 0,-1 1 1 0 0,1 0-1 0 0,0 0 0 0 0,0 0 1 0 0,0 0-1 0 0,-1 1 0 0 0,1 0 0 0 0,-1 0 1 0 0,1 0-1 0 0,-1 0 0 0 0,0 1 1 0 0,0 0-1 0 0,0 0 0 0 0,0 0 0 0 0,0 0 1 0 0,-1 0-1 0 0,1 1 0 0 0,-1 0 0 0 0,2 3-103 0 0,1 2 16 0 0,-5-9 4 0 0,0 1-1 0 0,0 0 0 0 0,-1 0 0 0 0,1 0 0 0 0,0 0 1 0 0,-1 0-1 0 0,1 0 0 0 0,-1 0 0 0 0,1 0 0 0 0,-1 0 1 0 0,1 0-1 0 0,-1 0 0 0 0,0 0 0 0 0,0 0 1 0 0,1 0-1 0 0,-1 0 0 0 0,0 1 0 0 0,0-1 0 0 0,0 0 1 0 0,0 0-1 0 0,0 0 0 0 0,-1 0 0 0 0,1 0 0 0 0,0 0 1 0 0,0 0-1 0 0,-1 1 0 0 0,1-1 0 0 0,-1 0 0 0 0,1 0 1 0 0,-1 0-1 0 0,1 0 0 0 0,-1 0-19 0 0,-4 7 79 0 0,0-1 0 0 0,0 1 0 0 0,-1-1 0 0 0,0 0 0 0 0,0-1 0 0 0,-1 0 0 0 0,0 0 0 0 0,0 0 0 0 0,0 0 0 0 0,-3 0-79 0 0,-3 4-71 0 0,0 0-1 0 0,-8 10 72 0 0,6-7-175 0 0,0 0 1 0 0,0-1-1 0 0,-12 6 175 0 0,-12 10 6 0 0,3-2-3621 0 0,35-26 2335 0 0</inkml:trace>
  <inkml:trace contextRef="#ctx0" brushRef="#br0" timeOffset="17363.229">893 521 10136 0 0,'2'0'50'0'0,"1"0"1"0"0,-1-1-1 0 0,0 1 1 0 0,0-1-1 0 0,0 0 1 0 0,0 0-1 0 0,0 1 1 0 0,0-1 0 0 0,0-1-1 0 0,0 1 1 0 0,1-1-51 0 0,-1 1 45 0 0,1-1 1 0 0,-1 1-1 0 0,0 0 0 0 0,0 0 1 0 0,1 0-1 0 0,-1 0 1 0 0,0 0-1 0 0,1 1 1 0 0,-1-1-1 0 0,1 1 1 0 0,2-1-46 0 0,48-1 470 0 0,-47 1-253 0 0,-1-1-1 0 0,0 1 1 0 0,0-1-1 0 0,0 1 1 0 0,0-1-1 0 0,0-1 1 0 0,0 1-1 0 0,-1-1 1 0 0,1 0-1 0 0,-1 0 1 0 0,0 0-217 0 0,3-2 232 0 0,4-1 242 0 0,-7 4-425 0 0,0 0-1 0 0,0-1 1 0 0,0 1 0 0 0,0-1 0 0 0,-1 0 0 0 0,0 0-1 0 0,1 0 1 0 0,-1 0 0 0 0,0 0 0 0 0,0-1 0 0 0,-1 0 0 0 0,3-2-49 0 0,8-16 0 0 0,-11 19 0 0 0,0-1 0 0 0,1 1 0 0 0,-1-1 0 0 0,0 0 0 0 0,-1 0 0 0 0,1 0 0 0 0,3-9 22 0 0,-4 9-15 0 0,1 0 0 0 0,-1 0 1 0 0,0 0-1 0 0,0 0 0 0 0,0-3-7 0 0,-1 5 88 0 0,0 1-1 0 0,0-1 0 0 0,0 0 0 0 0,-1 1 0 0 0,1-1 0 0 0,0 0 0 0 0,-1 1 0 0 0,1-1 0 0 0,-1 1 0 0 0,1-1 0 0 0,-1 0 0 0 0,0 1 0 0 0,0-1 0 0 0,0 1 0 0 0,0 0 0 0 0,0-1-87 0 0,1 1 55 0 0,-1 0-1 0 0,0 0 0 0 0,0 0 0 0 0,1-1 0 0 0,-1 1 0 0 0,0 0 1 0 0,0 0-1 0 0,0 1 0 0 0,0-1 0 0 0,0 0 0 0 0,0 0 0 0 0,0 0 1 0 0,0 1-1 0 0,0-1 0 0 0,-1 1 0 0 0,1-1 0 0 0,0 1 0 0 0,0-1 1 0 0,-1 1-1 0 0,1-1 0 0 0,0 1 0 0 0,-1 0 0 0 0,1 0 0 0 0,0 0 1 0 0,-1 0-1 0 0,1 0 0 0 0,0 0 0 0 0,0 0 0 0 0,-1 0 0 0 0,1 1 0 0 0,0-1 1 0 0,-1 0-1 0 0,1 1 0 0 0,0-1 0 0 0,0 1 0 0 0,-1-1 0 0 0,1 1-54 0 0,-16 9 98 0 0,0 0-1 0 0,1 2 0 0 0,0-1 0 0 0,1 2 0 0 0,1 0 0 0 0,0 1 0 0 0,-4 6-97 0 0,14-16 11 0 0,1 0 0 0 0,0 1 0 0 0,0-1 0 0 0,0 1-1 0 0,1 0 1 0 0,0 0 0 0 0,0 0 0 0 0,0 0 0 0 0,1 0-1 0 0,-1 0 1 0 0,1 1 0 0 0,0-1 0 0 0,1 0-1 0 0,-1 1 1 0 0,1-1 0 0 0,1 5-11 0 0,-1-6 76 0 0,1 0 0 0 0,-1 0 0 0 0,1-1 1 0 0,0 1-1 0 0,1 0 0 0 0,-1-1 0 0 0,1 1 0 0 0,-1-1 0 0 0,1 0 0 0 0,0 0 1 0 0,0 1-1 0 0,1-1 0 0 0,-1 0 0 0 0,0-1 0 0 0,1 1 0 0 0,0 0 0 0 0,0-1 1 0 0,0 0-1 0 0,0 1 0 0 0,0-1 0 0 0,0 0 0 0 0,1-1 0 0 0,-1 1 0 0 0,1 0-76 0 0,12 4 13 0 0,-1-1 0 0 0,1 0 0 0 0,0-1 0 0 0,0-1-1 0 0,0-1 1 0 0,1 0 0 0 0,-1-1 0 0 0,5-1-13 0 0,29-2-722 0 0,0-2 1 0 0,2-3 721 0 0,-45 7-161 0 0,26-6-6985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7:5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1840 0 0,'0'0'83'0'0,"0"-6"10"0"0,-6-11 3188 0 0,4 13-1989 0 0,1 0-1 0 0,0 1 1 0 0,0-1-1 0 0,0 0 1 0 0,0 0-1 0 0,1 0-1291 0 0,0 3 1263 0 0,0 1-618 0 0,0 0-123 0 0,0 0 6 0 0,0 0 145 0 0,0 0 60 0 0,0 0 16 0 0,0 0-53 0 0,0 0-234 0 0,0 0-101 0 0,0 0-17 0 0,0 18 215 0 0,8 47-250 0 0,-7-45-238 0 0,1 0-1 0 0,2-1 1 0 0,0 0 0 0 0,3 11-71 0 0,1-6 72 0 0,-7-17-40 0 0,2 1 0 0 0,-1-1 0 0 0,1 0 0 0 0,4 7-32 0 0,-6-11 43 0 0,1 0-1 0 0,0 0 1 0 0,-1 0 0 0 0,1 0 0 0 0,1-1 0 0 0,-1 1 0 0 0,0-1 0 0 0,1 1 0 0 0,-1-1 0 0 0,1 0-1 0 0,-1 0 1 0 0,4 2-43 0 0,6 1 159 0 0,-8-7-176 0 0,-3 2 27 0 0,2-2-14 0 0,1 0-1 0 0,0 0 1 0 0,-1-1-1 0 0,1 1 1 0 0,-1-1-1 0 0,0 0 1 0 0,0 1-1 0 0,0-1 1 0 0,0-1-1 0 0,0 1 1 0 0,0-1 4 0 0,-2 2 21 0 0,0-1 0 0 0,0 0 0 0 0,0 1 0 0 0,0-1 0 0 0,0 0 0 0 0,-1 0-1 0 0,1 0 1 0 0,-1-1-21 0 0,4-18 138 0 0,-2 17-134 0 0,0 1 0 0 0,-1-1 0 0 0,0 0 0 0 0,0 1-1 0 0,-1-1 1 0 0,1 0 0 0 0,-1-2-4 0 0,0 5 7 0 0,0-1-1 0 0,1 1 1 0 0,-1 0 0 0 0,1 0 0 0 0,-1 0-1 0 0,1-1 1 0 0,0 1 0 0 0,0 0 0 0 0,0 0-1 0 0,0 0-6 0 0,0 1 4 0 0,-1 0 0 0 0,1-1 1 0 0,0 1-1 0 0,-1-1 0 0 0,1 1 0 0 0,-1-1 0 0 0,1 1 0 0 0,-1-1 0 0 0,0 0 0 0 0,0 1 0 0 0,0-1 0 0 0,0 1 0 0 0,0-1 0 0 0,0 1 0 0 0,0-1-4 0 0,0 1 1 0 0,0 0-1 0 0,0 0 1 0 0,0 1 0 0 0,0-1 0 0 0,0 0-1 0 0,0 0 1 0 0,0 0 0 0 0,1 1-1 0 0,-1-1 1 0 0,0 0 0 0 0,0 0 0 0 0,1 0-1 0 0,-1 1 1 0 0,0-1 0 0 0,1 0-1 0 0,-1 1 1 0 0,1-1 0 0 0,-1 0 0 0 0,1 1-1 0 0,-1-1 1 0 0,1 0 0 0 0,-1 1-1 0 0,1-1 1 0 0,0 1 0 0 0,-1-1 0 0 0,1 1-1 0 0,0 0 1 0 0,0-1 0 0 0,-1 1-1 0 0,1 0 1 0 0,0-1-1 0 0,0 1-5 0 0,0-1 0 0 0,1 1-1 0 0,-1-1 1 0 0,0 1 0 0 0,0 0 0 0 0,0-1 0 0 0,1 1-1 0 0,-1 0 1 0 0,0 0 0 0 0,0 0 0 0 0,1 0-1 0 0,-1 0 1 0 0,0 0 0 0 0,0 0 0 0 0,0 1-1 0 0,1-1 1 0 0,-1 0 0 0 0,0 1 5 0 0,10 5-7 0 0,-1 0-1 0 0,1-1 1 0 0,0 0 0 0 0,0-1-1 0 0,1 0 1 0 0,-1 0 0 0 0,1-1-1 0 0,0-1 1 0 0,10 1 7 0 0,-13-2 6 0 0,1-1 0 0 0,-1 0 1 0 0,1-1-1 0 0,-1 0 0 0 0,0 0 0 0 0,1-1 0 0 0,-1-1 0 0 0,0 1 0 0 0,0-1 1 0 0,0-1-1 0 0,0 1 0 0 0,7-6-6 0 0,-12 6 19 0 0,1 0 0 0 0,-1 0 0 0 0,0-1-1 0 0,0 1 1 0 0,0-1 0 0 0,-1 0 0 0 0,1 0 0 0 0,-1-1 0 0 0,0 1-1 0 0,0-1 1 0 0,0 1 0 0 0,-1-1 0 0 0,0 0 0 0 0,1-1-19 0 0,-3 4 4 0 0,1 0 1 0 0,0 0-1 0 0,-1 0 1 0 0,1 0-1 0 0,-1 0 1 0 0,1 0 0 0 0,-1 0-1 0 0,0 0 1 0 0,0 0-1 0 0,0 0 1 0 0,0-1-1 0 0,0 1 1 0 0,-1 0-1 0 0,1 0 1 0 0,-1 0-1 0 0,1 0 1 0 0,-1 0-1 0 0,0 0 1 0 0,1 0-1 0 0,-1 0 1 0 0,0 0-1 0 0,-1 1 1 0 0,1-1-1 0 0,0 0 1 0 0,0 0-1 0 0,-1 1 1 0 0,1-1-1 0 0,-1 1 1 0 0,1-1 0 0 0,-1 1-1 0 0,0 0 1 0 0,1 0-1 0 0,-1 0 1 0 0,0 0-1 0 0,0 0 1 0 0,-1-1-5 0 0,0 2 3 0 0,1-1 1 0 0,0 1 0 0 0,0-1 0 0 0,0 1 0 0 0,-1 0 0 0 0,1 0 0 0 0,0 0-1 0 0,0 0 1 0 0,-1 0 0 0 0,1 0 0 0 0,0 1 0 0 0,0-1 0 0 0,0 1 0 0 0,-1 0-1 0 0,1-1 1 0 0,-1 2-4 0 0,-2 0 2 0 0,0 1 1 0 0,0-1-1 0 0,0 1 0 0 0,1 0 0 0 0,-1 0 0 0 0,-2 3-2 0 0,-1 1-4 0 0,1 0-1 0 0,-1 1 0 0 0,2 1 0 0 0,-3 2 5 0 0,6-7-5 0 0,0 0 0 0 0,1 1-1 0 0,-1-1 1 0 0,1 1 0 0 0,0-1-1 0 0,1 1 1 0 0,-1 0 0 0 0,1 0 0 0 0,0 0-1 0 0,0 2 6 0 0,-1 8 0 0 0,1-10 0 0 0,0 0 0 0 0,0 0 0 0 0,1 0 0 0 0,0 0 0 0 0,0 0 0 0 0,0 0 0 0 0,1 0 0 0 0,0 0 0 0 0,0 0 0 0 0,0 0 0 0 0,0 0 0 0 0,1 0 0 0 0,0 0-2 0 0,0-1-1 0 0,0 1 1 0 0,0-1-1 0 0,1 0 1 0 0,-1 1-1 0 0,1-2 0 0 0,0 1 1 0 0,0 0-1 0 0,1 0 1 0 0,-1-1-1 0 0,1 0 1 0 0,0 0-1 0 0,0 0 0 0 0,0 0 1 0 0,0 0-1 0 0,0-1 1 0 0,0 0-1 0 0,1 0 1 0 0,-1 0-1 0 0,1 0 1 0 0,0-1-1 0 0,0 1 0 0 0,-1-1 1 0 0,1-1-1 0 0,1 1 3 0 0,7 0 8 0 0,0-1 0 0 0,0 0 0 0 0,0-1 0 0 0,0-1 0 0 0,0 0 0 0 0,0 0 0 0 0,-1-1 0 0 0,1-1 0 0 0,8-4-8 0 0,-3 1-123 0 0,-1 0-1 0 0,3-2 124 0 0,13-13-3366 0 0,-20 14-3668 0 0</inkml:trace>
  <inkml:trace contextRef="#ctx0" brushRef="#br0" timeOffset="773.574">772 114 9672 0 0,'0'0'24'0'0,"-1"0"1"0"0,1 0-1 0 0,0 0 1 0 0,0 0 0 0 0,-1 0-1 0 0,1 0 1 0 0,0 0-1 0 0,0 0 1 0 0,-1 0-1 0 0,1 0 1 0 0,0 0 0 0 0,-1 0-1 0 0,1 0 1 0 0,0 0-1 0 0,0 0 1 0 0,-1 0-1 0 0,1 0 1 0 0,0 0 0 0 0,0 1-1 0 0,-1-1 1 0 0,1 0-1 0 0,0 0 1 0 0,0 0-1 0 0,-1 0 1 0 0,1 1 0 0 0,0-1-1 0 0,0 0 1 0 0,0 0-1 0 0,0 0 1 0 0,-1 1-1 0 0,1-1 1 0 0,0 0 0 0 0,0 0-1 0 0,0 1 1 0 0,0-1-25 0 0,5 11 302 0 0,2-1 442 0 0,-5-7-448 0 0,0 0 0 0 0,0 0 0 0 0,0 0 0 0 0,-1 0 0 0 0,1 0 0 0 0,-1 0 0 0 0,0 0 0 0 0,1 1 0 0 0,-2-1 0 0 0,1 2-296 0 0,13 39 2492 0 0,-8-22-1336 0 0,-5-19-1029 0 0,0-1-1 0 0,0 1 1 0 0,0 0 0 0 0,-1-1-1 0 0,1 1 1 0 0,-1 0 0 0 0,0 0-1 0 0,1-1 1 0 0,-1 1 0 0 0,0 0-1 0 0,-1 0 1 0 0,1 0 0 0 0,0-1-1 0 0,-2 3-126 0 0,0 5 403 0 0,-3 9-39 0 0,5-18-347 0 0,0-1-1 0 0,0 1 0 0 0,0-1 0 0 0,0 1 1 0 0,-1-1-1 0 0,1 1 0 0 0,0-1 0 0 0,0 1 1 0 0,-1-1-1 0 0,1 1 0 0 0,0-1 0 0 0,-1 0 1 0 0,1 1-1 0 0,-1-1 0 0 0,1 1 0 0 0,0-1 1 0 0,-1 0-1 0 0,1 0 0 0 0,-1 1 0 0 0,1-1 1 0 0,-1 0-1 0 0,1 0 0 0 0,-1 1 0 0 0,1-1 0 0 0,-1 0 1 0 0,0 0-17 0 0,-4 3 252 0 0,5-2-248 0 0,0-1-1 0 0,0 0 1 0 0,0 0 0 0 0,-1 0 0 0 0,1 1 0 0 0,0-1 0 0 0,0 0 0 0 0,0 0 0 0 0,-1 0 0 0 0,1 1-1 0 0,0-1 1 0 0,0 0 0 0 0,-1 0 0 0 0,1 0 0 0 0,0 0 0 0 0,0 0 0 0 0,-1 0 0 0 0,1 1 0 0 0,0-1 0 0 0,0 0-1 0 0,-1 0 1 0 0,1 0 0 0 0,0 0 0 0 0,0 0 0 0 0,-1 0 0 0 0,1 0 0 0 0,0 0 0 0 0,-1 0 0 0 0,1 0-1 0 0,0 0 1 0 0,0-1 0 0 0,-1 1 0 0 0,1 0 0 0 0,0 0 0 0 0,0 0 0 0 0,-1 0 0 0 0,1 0 0 0 0,0 0-1 0 0,0-1 1 0 0,0 1 0 0 0,-1 0 0 0 0,1 0 0 0 0,0 0 0 0 0,0 0 0 0 0,0-1 0 0 0,-1 1 0 0 0,1 0-1 0 0,0 0 1 0 0,0-1-4 0 0,-2 0 16 0 0,0-1 0 0 0,0 1 0 0 0,1-1-1 0 0,-1 1 1 0 0,0 0 0 0 0,-1-1 0 0 0,1 1-1 0 0,0 0 1 0 0,0 1 0 0 0,0-1 0 0 0,-1 0-16 0 0,-8-3 50 0 0,11 4-47 0 0,0 0 0 0 0,-1-1 0 0 0,1 1 0 0 0,-1 0 0 0 0,1 0 0 0 0,0 0 0 0 0,0-1 0 0 0,-1 1-1 0 0,1 0 1 0 0,0 0 0 0 0,-1-1 0 0 0,1 1 0 0 0,0 0 0 0 0,0 0 0 0 0,-1-1 0 0 0,1 1 0 0 0,0 0 0 0 0,0-1 0 0 0,0 1-1 0 0,0-1 1 0 0,-1 1 0 0 0,1 0 0 0 0,0-1 0 0 0,0 1 0 0 0,0 0 0 0 0,0-1 0 0 0,0 1 0 0 0,0-1 0 0 0,0 1-1 0 0,0 0 1 0 0,0-1 0 0 0,0 1 0 0 0,0 0 0 0 0,0-1 0 0 0,0 1 0 0 0,1-1 0 0 0,-1 1 0 0 0,0 0 0 0 0,0-1-3 0 0,12-15 92 0 0,0 0-58 0 0,12-28 47 0 0,-12 24-9 0 0,-1-1-1 0 0,0-1-71 0 0,-5 10-35 0 0,2-1 0 0 0,0 1 0 0 0,0 1 0 0 0,1-1-1 0 0,0 1 1 0 0,1 1 0 0 0,0 0 0 0 0,5-3 35 0 0,-10 9-41 0 0,-3 1 37 0 0,1 1 0 0 0,0-1 1 0 0,0 1-1 0 0,0 0 0 0 0,0 0 1 0 0,0 0-1 0 0,0 0 0 0 0,3-1 4 0 0,0 3-10 0 0,-3 0-46 0 0,11 5-23 0 0,-11-1 92 0 0,-1 1 78 0 0,1-1-105 0 0,-1 0 0 0 0,1 1 1 0 0,-1-1-1 0 0,-1 0 0 0 0,1 1 0 0 0,-1 0 0 0 0,1-1 0 0 0,-1 1 1 0 0,0 0-1 0 0,-1-1 0 0 0,1 1 0 0 0,-1 0 0 0 0,0 0 0 0 0,0 0 1 0 0,-1 0-1 0 0,1-1 0 0 0,-1 1 0 0 0,0 0 0 0 0,-1 1 14 0 0,0 12 81 0 0,-1 4 182 0 0,-3-6-162 0 0,3-9-144 0 0,0 0 1 0 0,0 1 0 0 0,1-1 0 0 0,0 4 42 0 0,1-10-4 0 0,1-1-1 0 0,0 1 0 0 0,0-1 0 0 0,0 1 1 0 0,-1 0-1 0 0,1-1 0 0 0,0 1 1 0 0,0 0-1 0 0,0-1 0 0 0,0 1 1 0 0,0 0-1 0 0,0 0 0 0 0,0-1 0 0 0,0 1 1 0 0,1 0-1 0 0,-1-1 0 0 0,0 1 1 0 0,0 0-1 0 0,0-1 0 0 0,1 1 0 0 0,-1 0 5 0 0,1 1-14 0 0,-1-1 14 0 0,0-1-1 0 0,0 0 1 0 0,-1 1-1 0 0,1-1 1 0 0,0 1 0 0 0,0-1-1 0 0,0 1 1 0 0,0-1 0 0 0,0 1-1 0 0,0-1 1 0 0,0 0-1 0 0,0 1 1 0 0,0-1 0 0 0,1 1-1 0 0,-1-1 1 0 0,0 1-1 0 0,0-1 1 0 0,0 0 0 0 0,0 1-1 0 0,1-1 1 0 0,-1 1-1 0 0,0-1 1 0 0,0 0 0 0 0,1 1-1 0 0,-1-1 1 0 0,0 1 0 0 0,2 0-1 0 0,-1 0 3 0 0,0 0 0 0 0,1 0 0 0 0,-1 0 0 0 0,0 0-1 0 0,0 0 1 0 0,1-1 0 0 0,-1 1 0 0 0,0 0 0 0 0,1-1-1 0 0,-1 1 1 0 0,1-1 0 0 0,-1 0 0 0 0,1 1-1 0 0,-1-1 1 0 0,1 0 0 0 0,-1 0 0 0 0,1 0 0 0 0,-1 0-1 0 0,1 0 1 0 0,-1 0 0 0 0,1 0 0 0 0,-1 0 0 0 0,1-1-1 0 0,-1 1 1 0 0,1-1 0 0 0,-1 1 0 0 0,0-1 0 0 0,2 0-2 0 0,-3 1 3 0 0,6-3 17 0 0,0 0 0 0 0,0-1 0 0 0,-1 1 0 0 0,0-1 0 0 0,1 0 1 0 0,-1-1-1 0 0,0 1 0 0 0,-1-1 0 0 0,1 0 0 0 0,-1 0 0 0 0,0-1 0 0 0,1-2-20 0 0,12-14-7 0 0,-11 13 16 0 0,0-1-1 0 0,0 0 0 0 0,-1 0 0 0 0,0 0 0 0 0,-1-1 0 0 0,0 1 1 0 0,-1-1-9 0 0,2-3 6 0 0,-1 7-6 0 0,-4 7 0 0 0,0 0 0 0 0,0 0-1 0 0,0-1 1 0 0,0 1 0 0 0,0 0 0 0 0,0 0-1 0 0,1 0 1 0 0,-1 0 0 0 0,0-1-1 0 0,0 1 1 0 0,0 0 0 0 0,1 0 0 0 0,-1 0-1 0 0,0 0 1 0 0,0 0 0 0 0,0-1 0 0 0,1 1-1 0 0,-1 0 1 0 0,0 0 0 0 0,0 0-1 0 0,0 0 1 0 0,1 0 0 0 0,-1 0 0 0 0,0 0-1 0 0,0 0 1 0 0,1 0 0 0 0,-1 0-1 0 0,0 0 1 0 0,0 0 0 0 0,0 0 0 0 0,1 0-1 0 0,-1 0 1 0 0,0 0 0 0 0,0 0-1 0 0,1 0 1 0 0,-1 0 0 0 0,0 1 0 0 0,0-1-1 0 0,0 0 1 0 0,1 0 0 0 0,-1 0-1 0 0,0 0 1 0 0,0 0 0 0 0,0 0 0 0 0,1 1-1 0 0,-1-1 1 0 0,0 0 0 0 0,0 0-1 0 0,0 0 1 0 0,0 1 0 0 0,0-1 0 0 0,0 0-1 0 0,1 0 1 0 0,-1 1 0 0 0,3 7-38 0 0,1 6 9 0 0,0 1-1 0 0,-1-1 0 0 0,0 1 1 0 0,-1 0-1 0 0,-1-1 1 0 0,0 1-1 0 0,-2 5 30 0 0,3 23 4 0 0,2 94 80 0 0,-2-95 104 0 0,-2-1-1 0 0,-1 1 0 0 0,-2-1 1 0 0,-8 35-188 0 0,9-69 111 0 0,0-1 0 0 0,0 1 0 0 0,0-1 0 0 0,-1 0 0 0 0,0 0 0 0 0,-1 0 0 0 0,1 0 0 0 0,-1-1 0 0 0,0 0 0 0 0,0 1 0 0 0,-1-1 0 0 0,1-1 0 0 0,-2 1-111 0 0,3-1-37 0 0,0-2 60 0 0,0 0 0 0 0,-1 0 0 0 0,1 0-1 0 0,-1 0 1 0 0,1 0 0 0 0,-1-1 0 0 0,0 0-1 0 0,1 0 1 0 0,-1 0 0 0 0,0 0 0 0 0,0 0-1 0 0,0-1 1 0 0,0 0 0 0 0,0 1 0 0 0,-1-2-23 0 0,0 1-13 0 0,0-1 0 0 0,0-1 0 0 0,1 1 0 0 0,-1-1 0 0 0,0 0 0 0 0,0 0 0 0 0,1 0 0 0 0,0 0 0 0 0,-1-1 0 0 0,1 0 0 0 0,0 0 0 0 0,0 0 0 0 0,0 0 0 0 0,1-1 0 0 0,-1 0 0 0 0,0 0 13 0 0,-6-11-254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8:0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60 9328 0 0,'-6'-1'3898'0'0,"9"4"-2605"0"0,-2-2-1224 0 0,0 0-1 0 0,0 0 1 0 0,-1-1 0 0 0,1 1 0 0 0,0 0-1 0 0,0 0 1 0 0,-1 0 0 0 0,1 1 0 0 0,0-1-1 0 0,-1 0 1 0 0,1 0 0 0 0,-1 0 0 0 0,1 0-1 0 0,-1 1 1 0 0,0-1 0 0 0,0 0 0 0 0,1 0-69 0 0,-1 10 634 0 0,1-1 1 0 0,1 0 0 0 0,0 1 0 0 0,1 0-635 0 0,-1-1 411 0 0,0 1 0 0 0,0-1 0 0 0,-1 1 0 0 0,0 1-411 0 0,0 14 577 0 0,-2 21 198 0 0,1 31 17 0 0,-9 47 512 0 0,5-101-1538 0 0,0 0-1 0 0,-2 0 0 0 0,-1 3 235 0 0,7-25-14 0 0,-1-1 0 0 0,1 1-1 0 0,0 0 1 0 0,0 0-1 0 0,0 0 1 0 0,0 0 0 0 0,1-1-1 0 0,-1 1 1 0 0,0 0-1 0 0,1 0 15 0 0,-1 0-135 0 0,1-1-1 0 0,-1 1 1 0 0,0-1-1 0 0,0 1 0 0 0,1-1 1 0 0,-1 1-1 0 0,0-1 1 0 0,-1 1-1 0 0,1-1 0 0 0,0 1 1 0 0,0-1-1 0 0,-1 1 1 0 0,1 1 135 0 0,0-1-5091 0 0,5 3-1631 0 0</inkml:trace>
  <inkml:trace contextRef="#ctx0" brushRef="#br0" timeOffset="319.983">519 584 13304 0 0,'0'0'605'0'0,"0"0"-9"0"0,0 15 915 0 0,-1-13-1349 0 0,0 0 1 0 0,0 0 0 0 0,0-1 0 0 0,0 1 0 0 0,0 0 0 0 0,0 0-1 0 0,0 0 1 0 0,-1-1 0 0 0,1 1 0 0 0,-1-1 0 0 0,1 1 0 0 0,-1-1-1 0 0,0 1 1 0 0,1-1 0 0 0,-1 0 0 0 0,0 0 0 0 0,0 0 0 0 0,0 0-163 0 0,-6 3 392 0 0,0-1 1 0 0,0-1 0 0 0,0 1-1 0 0,-2-1-392 0 0,0 0 424 0 0,-24 5-34 0 0,-2-2 0 0 0,1-2 0 0 0,0-1 0 0 0,-31-2-390 0 0,38 0 14 0 0,-4 0 153 0 0,-21-4-167 0 0,43 3-70 0 0,-1-1 0 0 0,1 0 1 0 0,-1-1-1 0 0,1 0 0 0 0,0 0 0 0 0,-9-5 70 0 0,17 7 32 0 0,1 1-139 0 0,0-1 0 0 0,1 1 0 0 0,-1 0 0 0 0,1 0 1 0 0,-1-1-1 0 0,1 1 0 0 0,-1 0 0 0 0,1-1 0 0 0,-1 1 0 0 0,1 0 0 0 0,-1-1 1 0 0,1 1-1 0 0,-1-1 0 0 0,1 1 0 0 0,0 0 0 0 0,-1-1 0 0 0,1 1 0 0 0,0-1 0 0 0,-1 0 1 0 0,1 1-1 0 0,0-1 0 0 0,-1 1 0 0 0,1-1 0 0 0,0 1 0 0 0,0-1 0 0 0,0 0 1 0 0,0 1-1 0 0,0-1 0 0 0,0 1 0 0 0,0-1 0 0 0,0 0 107 0 0,0-7-1719 0 0</inkml:trace>
  <inkml:trace contextRef="#ctx0" brushRef="#br0" timeOffset="581.392">512 111 11976 0 0,'-2'-1'69'0'0,"-15"-9"884"0"0,-1 1-1 0 0,0 0 1 0 0,0 2 0 0 0,-1 0 0 0 0,-17-3-953 0 0,-7 0 1063 0 0,-1 3 0 0 0,0 1 0 0 0,0 2 0 0 0,-43 3-1063 0 0,65 1 106 0 0,-27 4 130 0 0,44-3-248 0 0,0 0 0 0 0,1 1 1 0 0,-1-1-1 0 0,1 1 0 0 0,-1 0 1 0 0,1 0-1 0 0,0 0 1 0 0,0 0-1 0 0,-2 2 12 0 0,6-4-64 0 0,-1 1 1 0 0,1-1-1 0 0,0 0 1 0 0,-1 1-1 0 0,1-1 1 0 0,0 1-1 0 0,-1-1 1 0 0,1 0-1 0 0,0 1 1 0 0,0-1-1 0 0,-1 1 1 0 0,1-1-1 0 0,0 1 0 0 0,0-1 1 0 0,0 1-1 0 0,-1-1 1 0 0,1 1-1 0 0,0-1 1 0 0,0 1 63 0 0,2 6-4990 0 0,3-1-1503 0 0</inkml:trace>
  <inkml:trace contextRef="#ctx0" brushRef="#br0" timeOffset="868.236">764 0 13824 0 0,'-1'1'56'0'0,"0"-1"0"0"0,0 1 0 0 0,-1 0 1 0 0,1-1-1 0 0,0 1 0 0 0,0 0 0 0 0,0 0 1 0 0,0 0-1 0 0,0 0 0 0 0,0 0 0 0 0,0 0 1 0 0,0 0-1 0 0,0 0 0 0 0,1 0 0 0 0,-1 0 1 0 0,0 1-1 0 0,1-1 0 0 0,-1 0 0 0 0,1 0 0 0 0,-1 1 1 0 0,1-1-1 0 0,0 0 0 0 0,-1 1 0 0 0,1-1 1 0 0,0 0-1 0 0,0 1 0 0 0,0 0-56 0 0,-3 22 428 0 0,0 0 0 0 0,2 14-428 0 0,-4 7 714 0 0,0 3 61 0 0,5-26-473 0 0,0 7 702 0 0,3 27-1004 0 0,-3-50 36 0 0,0-1 1 0 0,0 1 0 0 0,0 0-1 0 0,-1 0 1 0 0,0 0 0 0 0,0 0-1 0 0,-1-1 1 0 0,0 2-37 0 0,1-2 16 0 0,-1 1 0 0 0,1 0 1 0 0,0-1-1 0 0,0 1 0 0 0,1 0 0 0 0,0-1 0 0 0,0 1 0 0 0,0 4-16 0 0,7 95 0 0 0,-1-10 939 0 0,-1-65 50 0 0,-5-29-1149 0 0,0-1-30 0 0,0 0 170 0 0,1 0 0 0 0,0 0 1 0 0,0 0-1 0 0,0 0 0 0 0,0 0 1 0 0,0 0-1 0 0,0-1 1 0 0,0 1-1 0 0,0 0 0 0 0,-1 0 1 0 0,1-1-1 0 0,0 1 0 0 0,0 0 1 0 0,0-1-1 0 0,-1 1 0 0 0,1-1 1 0 0,0 1 19 0 0,6-15-4009 0 0,-5 11 1968 0 0,3-13-4240 0 0</inkml:trace>
  <inkml:trace contextRef="#ctx0" brushRef="#br0" timeOffset="1178.704">741 47 6912 0 0,'0'0'34'0'0,"1"0"-1"0"0,0 0 1 0 0,-1-1 0 0 0,1 1 0 0 0,-1 0 0 0 0,1-1 0 0 0,-1 1 0 0 0,1-1-1 0 0,-1 1 1 0 0,0-1 0 0 0,1 1 0 0 0,-1-1 0 0 0,1 1 0 0 0,-1-1 0 0 0,0 1-1 0 0,1-1 1 0 0,-1 1 0 0 0,0-1 0 0 0,0 0 0 0 0,0 1 0 0 0,1-1-34 0 0,-1 0 17 0 0,0 0 1 0 0,1 0-1 0 0,-1 0 1 0 0,1 0 0 0 0,-1 0-1 0 0,1 0 1 0 0,-1 0-1 0 0,1 1 1 0 0,-1-1 0 0 0,1 0-1 0 0,0 0 1 0 0,0 1-1 0 0,-1-1 1 0 0,1 0-1 0 0,0 1-17 0 0,3-3 511 0 0,1 1 0 0 0,0 0 0 0 0,-1 0 0 0 0,1 1 0 0 0,0-1-1 0 0,0 1 1 0 0,0 0 0 0 0,-1 0 0 0 0,1 1 0 0 0,0-1 0 0 0,0 1 0 0 0,0 0-1 0 0,0 1 1 0 0,0-1 0 0 0,4 2-511 0 0,6 1 496 0 0,0 1 1 0 0,0 0-1 0 0,-1 2 0 0 0,7 2-496 0 0,-13-4 220 0 0,0 0 0 0 0,-1 1-1 0 0,1-1 1 0 0,-1 2 0 0 0,0-1-1 0 0,0 1 1 0 0,-1 0 0 0 0,1 0 0 0 0,-2 1-1 0 0,3 2-219 0 0,8 13 1046 0 0,-1 1 1 0 0,8 15-1047 0 0,-21-35 70 0 0,-1 0 68 0 0,2 1 107 0 0,-1 0-1 0 0,0 0 1 0 0,0 0 0 0 0,0 0 0 0 0,0 4-245 0 0,-1-7 10 0 0,-1 0 0 0 0,0 1 1 0 0,0-1-1 0 0,0 0 1 0 0,0 0-1 0 0,0 0 1 0 0,0 1-1 0 0,0-1 0 0 0,0 0 1 0 0,0 0-1 0 0,-1 1 1 0 0,1-1-1 0 0,-1 0 1 0 0,1 0-1 0 0,-1 0 0 0 0,1 0 1 0 0,-1 0-1 0 0,1 0 1 0 0,-1 0-1 0 0,0 0 0 0 0,0 0 1 0 0,1 0-1 0 0,-2 1-10 0 0,-3 2-1 0 0,1-1 0 0 0,-1 1-1 0 0,-1-1 1 0 0,1 0 0 0 0,0 0 0 0 0,-1 0-1 0 0,1-1 1 0 0,-1 0 0 0 0,0 0-1 0 0,-1 0 2 0 0,-16 3 299 0 0,-21 3-299 0 0,44-8 4 0 0,-59 6-153 0 0,-1-2 0 0 0,0-3 0 0 0,-23-3 149 0 0,55 0-812 0 0,-2-2-11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8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8288 0 0,'0'0'638'0'0,"0"0"-136"0"0,0 0 962 0 0,0 0 469 0 0,0 0 92 0 0,0 0-185 0 0,0 0-859 0 0,1 2-374 0 0,2 4-440 0 0,0 0 0 0 0,0-1 0 0 0,-1 1 0 0 0,0 0 1 0 0,0 0-1 0 0,-1 0 0 0 0,1 7-167 0 0,2 46 414 0 0,1 0 551 0 0,-3-36-559 0 0,0 21-406 0 0,-1-23 55 0 0,0 0 0 0 0,2 7-55 0 0,0-5 9 0 0,-1 0 0 0 0,-2 0 0 0 0,0 8-9 0 0,-1 0-1651 0 0,1-30-5428 0 0</inkml:trace>
  <inkml:trace contextRef="#ctx0" brushRef="#br0" timeOffset="430.74">0 239 12896 0 0,'0'0'997'0'0,"2"1"-656"0"0,47 10 465 0 0,-42-9-701 0 0,1 0 0 0 0,-1-1 1 0 0,1 0-1 0 0,3 0-105 0 0,19 2 155 0 0,-2 0 265 0 0,1 0 0 0 0,6-2-420 0 0,17 1 637 0 0,-27-2-16 0 0,0 0 0 0 0,3-2-621 0 0,-5 0 398 0 0,50-6 688 0 0,-52 3-1301 0 0,-4 1 139 0 0,-15 4 659 0 0,-7 3 704 0 0,-2 2-1272 0 0,1-1 0 0 0,0 1 0 0 0,-5 4-15 0 0,-16 12-4 0 0,23-19-3 0 0,1 1 0 0 0,-1 0-1 0 0,1 0 1 0 0,0 0 0 0 0,0 0 0 0 0,0 1-1 0 0,0-1 1 0 0,0 1 0 0 0,1 0-1 0 0,0-1 1 0 0,0 1 0 0 0,0 0 0 0 0,0 1-1 0 0,0-1 1 0 0,1 0 7 0 0,0 0 8 0 0,-1-1 0 0 0,1 1 0 0 0,1 0-1 0 0,-1 0 1 0 0,0-1 0 0 0,1 1 0 0 0,0 0 0 0 0,0 0 0 0 0,0 0-1 0 0,0-1 1 0 0,1 1 0 0 0,-1 0 0 0 0,1 0 0 0 0,0 0 0 0 0,0-1 0 0 0,0 1-1 0 0,2 1-7 0 0,-2-3 1 0 0,1 0-1 0 0,0 0 1 0 0,0-1-1 0 0,-1 1 1 0 0,1 0-1 0 0,0-1 1 0 0,1 0-1 0 0,-1 1 1 0 0,0-1-1 0 0,0 0 1 0 0,0 0-1 0 0,1-1 1 0 0,-1 1-1 0 0,0 0 0 0 0,1-1 1 0 0,-1 1-1 0 0,1-1 1 0 0,1 0-1 0 0,3 1 27 0 0,0 0 0 0 0,0-1 0 0 0,0 0 0 0 0,1 0 0 0 0,4-2-27 0 0,-1-1 43 0 0,0 0-1 0 0,0-1 0 0 0,-1 0 1 0 0,10-6-43 0 0,-10 5 38 0 0,2 0 1 0 0,-1-1 0 0 0,1 0 0 0 0,-1-1 0 0 0,-1 0 0 0 0,0-1 0 0 0,0 0 0 0 0,0-1 0 0 0,-1 0 0 0 0,0-1 0 0 0,1-2-39 0 0,-8 9 15 0 0,0-1 1 0 0,0 1-1 0 0,-1-1 1 0 0,1 1-1 0 0,-1-1 1 0 0,0 0-1 0 0,0 1 1 0 0,0-1-1 0 0,-1 0 1 0 0,0 0-1 0 0,1 1 1 0 0,-1-1-1 0 0,0 0 0 0 0,-1 0 1 0 0,1 0-1 0 0,-1-3-15 0 0,0 3 11 0 0,0-1-1 0 0,0 1 1 0 0,-1 0-1 0 0,1-1 1 0 0,-1 1-1 0 0,0 0 1 0 0,0 0-1 0 0,0 0 1 0 0,0 0-1 0 0,-1 1 1 0 0,1-1-1 0 0,-1 1 1 0 0,0-1-1 0 0,-1 0-10 0 0,2 3-27 0 0,-7-6-4 0 0,0-1 0 0 0,0 2 0 0 0,-10-6 31 0 0,16 10-218 0 0,-1 0-1 0 0,1 1 1 0 0,-1-1-1 0 0,0 1 1 0 0,1 0-1 0 0,-1 0 1 0 0,0 1-1 0 0,0-1 1 0 0,1 1 0 0 0,-1 0-1 0 0,0 0 1 0 0,0 0-1 0 0,0 0 1 0 0,0 1 218 0 0,-2-1-4832 0 0,5 0-1461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8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176 177 12440 0 0,'2'-1'2'0'0,"20"-22"545"0"0,-20 21-490 0 0,-1 1 0 0 0,0-1 0 0 0,0 0 0 0 0,0 0 0 0 0,0 0 1 0 0,0 0-1 0 0,-1 0 0 0 0,1 0 0 0 0,-1 0 0 0 0,1 0 0 0 0,-1 0 1 0 0,0 0-1 0 0,1-1 0 0 0,-1 1-57 0 0,0 0-2 0 0,0 1 0 0 0,0-1 0 0 0,1 0 0 0 0,-1 1 0 0 0,1-1 1 0 0,0 0-1 0 0,-1 1 0 0 0,1-1 0 0 0,0 1 0 0 0,0-1 0 0 0,0 1 0 0 0,0-1 0 0 0,0 1 0 0 0,1-1 2 0 0,-1 0 68 0 0,1 1 0 0 0,-1-1 0 0 0,0 0-1 0 0,0 1 1 0 0,0-1 0 0 0,0 0 0 0 0,0 0-1 0 0,0 0 1 0 0,-1 1 0 0 0,1-1 0 0 0,0-2-68 0 0,0 2 290 0 0,-1-1 0 0 0,1 1 0 0 0,0 0 0 0 0,1-1 1 0 0,-1 1-1 0 0,0 0 0 0 0,1 0 0 0 0,-1 0 0 0 0,1 0 1 0 0,-1 0-1 0 0,1 0 0 0 0,0 1 0 0 0,0-1 1 0 0,0 1-1 0 0,0-1 0 0 0,0 1 0 0 0,0-1 0 0 0,0 1 1 0 0,1 0-1 0 0,-1 0 0 0 0,0 0 0 0 0,1 1 0 0 0,-1-1 1 0 0,1 0-1 0 0,-1 1 0 0 0,1 0 0 0 0,1-1-290 0 0,-3 2 88 0 0,0 1 0 0 0,0-1 0 0 0,0 0 0 0 0,0 1 0 0 0,-1-1 0 0 0,1 0 0 0 0,0 1 0 0 0,-1-1 0 0 0,1 1 0 0 0,-1-1 0 0 0,1 1 0 0 0,-1-1 0 0 0,0 1-88 0 0,0 1 29 0 0,0-1-1 0 0,0 0 1 0 0,0 0-1 0 0,0 0 1 0 0,-1 0-1 0 0,1 0 1 0 0,-1 1-1 0 0,1-1 1 0 0,-1 0-1 0 0,0 0 1 0 0,0 0 0 0 0,0-1-1 0 0,0 1 1 0 0,0 0-1 0 0,-1 1-28 0 0,0-1 20 0 0,1 1 1 0 0,0-1-1 0 0,-1 0 1 0 0,1 1-1 0 0,0-1 1 0 0,0 1-1 0 0,1-1 0 0 0,-1 1 1 0 0,0 0-1 0 0,1-1-20 0 0,0 11 0 0 0,0-10 0 0 0,0-1 0 0 0,0 0 0 0 0,0 1 0 0 0,0-1 0 0 0,0 1 0 0 0,-1-1 0 0 0,1 1 0 0 0,-1-1 0 0 0,1 0 0 0 0,-2 3 0 0 0,-5 9 0 0 0,5-10 0 0 0,0 0 0 0 0,0 0 0 0 0,0 0 0 0 0,0 0 0 0 0,1 0 0 0 0,0 1 0 0 0,0-1 0 0 0,0 0 0 0 0,0 1 0 0 0,1-1 0 0 0,0 1 0 0 0,0-1 0 0 0,0 1 0 0 0,0 6 0 0 0,0 0 0 0 0,-1-1 0 0 0,-1 7 0 0 0,1-9 0 0 0,0 1 0 0 0,1-1 0 0 0,-1 1 0 0 0,2-1 0 0 0,-1 1 0 0 0,1 2 0 0 0,1 1 8 0 0,-1 1 0 0 0,-1-1-1 0 0,0 0 1 0 0,0 1-1 0 0,-1-1 1 0 0,-1 1 0 0 0,-2 5-8 0 0,4-15 1 0 0,0 0 0 0 0,0 0 0 0 0,0-1 0 0 0,0 1 0 0 0,0 0 0 0 0,1 0 1 0 0,-1 0-1 0 0,1-1 0 0 0,0 1 0 0 0,0 1-1 0 0,0-2 0 0 0,0 0 0 0 0,-1 1 0 0 0,1-1 0 0 0,-1 1 0 0 0,1-1 0 0 0,-1 1 0 0 0,0-1 0 0 0,0 1-1 0 0,0-1 1 0 0,0 1 0 0 0,0-1 0 0 0,-1 2 0 0 0,-4 10 0 0 0,4-10 0 0 0,-1 0 0 0 0,1 0 0 0 0,0 1 0 0 0,0-1 0 0 0,1 0 0 0 0,-1 1 0 0 0,1 0 0 0 0,0-4-31 0 0,0 1-1 0 0,0-1 0 0 0,1 1 0 0 0,-1-1 1 0 0,-1 1-1 0 0,1-1 0 0 0,0 1 1 0 0,0-1-1 0 0,0 1 0 0 0,-1-1 0 0 0,1 1 1 0 0,-1-1-1 0 0,1 1 0 0 0,-1-1 1 0 0,0 0-1 0 0,0 1 0 0 0,1-1 0 0 0,-1 0 1 0 0,0 1-1 0 0,0-1 0 0 0,0 0 1 0 0,0 0-1 0 0,0 0 0 0 0,-1 0 0 0 0,1 0 1 0 0,0 0-1 0 0,0 0 0 0 0,-2 0 32 0 0,1 1-577 0 0,-2 1 487 0 0,1-2-7241 0 0,-6-3 722 0 0</inkml:trace>
  <inkml:trace contextRef="#ctx0" brushRef="#br0" timeOffset="302.853">48 297 11520 0 0,'-34'-8'1372'0'0,"23"7"-404"0"0,9 1 266 0 0,9-2 1213 0 0,12 0-1970 0 0,1 1-1 0 0,-1 1 1 0 0,1 1 0 0 0,18 4-477 0 0,-6-2 549 0 0,16-1-549 0 0,-12-2 9 0 0,-1-2 0 0 0,1-1-1 0 0,25-7-8 0 0,-50 7-461 0 0,-1 0 0 0 0,-1-1 0 0 0,1 0 0 0 0,0-1 461 0 0,23-9-1774 0 0,-6 5 449 0 0</inkml:trace>
  <inkml:trace contextRef="#ctx0" brushRef="#br0" timeOffset="753.494">634 9 11000 0 0,'9'-5'524'0'0,"-11"3"48"0"0,-9 1 437 0 0,15 10 1079 0 0,3 2-1136 0 0,-5-10-885 0 0,-1 1 0 0 0,0 0 0 0 0,0-1 1 0 0,0 1-1 0 0,0 0 0 0 0,0-1 1 0 0,0 1-1 0 0,-1 0 0 0 0,1 0 1 0 0,-1 0-1 0 0,1 0 0 0 0,-1-1 0 0 0,1 3-67 0 0,-1 2 115 0 0,1 0 0 0 0,-1 0-1 0 0,2 0 1 0 0,-1-1 0 0 0,1 1-1 0 0,-1 0 1 0 0,2-1 0 0 0,1 5-115 0 0,-1 0 252 0 0,0 1-1 0 0,-1-1 1 0 0,0 1 0 0 0,0 7-252 0 0,2 11 199 0 0,-2-12 10 0 0,-1 1 0 0 0,0 0 0 0 0,-1 0-1 0 0,-2 0 1 0 0,0 0 0 0 0,0-1 0 0 0,-3 8-209 0 0,2-12 258 0 0,2-7-140 0 0,-1 0 0 0 0,0 1 0 0 0,0-1 0 0 0,0 0-1 0 0,-1 0 1 0 0,-1 1-118 0 0,0 0 115 0 0,1 1 0 0 0,0-1 0 0 0,0 1 0 0 0,0 0-115 0 0,-1 8 186 0 0,3-10-94 0 0,0 0 0 0 0,-1 0 1 0 0,0 0-1 0 0,0-1 0 0 0,0 1 1 0 0,-1 0-1 0 0,-1 2-92 0 0,-8 11 230 0 0,10-15-205 0 0,0 1 0 0 0,-1-1-1 0 0,1 0 1 0 0,-1 0 0 0 0,0 0 0 0 0,0 0 0 0 0,0-1 0 0 0,-1 1 0 0 0,1-1 0 0 0,-1 0 0 0 0,0 0-1 0 0,0 0 1 0 0,-3 1-25 0 0,6-3 4 0 0,0-1 0 0 0,0 1 0 0 0,0-1 0 0 0,0 1 0 0 0,0-1 0 0 0,0 1 0 0 0,1-1 0 0 0,-1 0 0 0 0,0 0 0 0 0,0 0 0 0 0,0 1 0 0 0,0-1 0 0 0,0 0 0 0 0,0 0 0 0 0,0 0 0 0 0,0 0 0 0 0,0-1 0 0 0,0 1 0 0 0,0 0 0 0 0,0 0 0 0 0,-1-1-4 0 0,2 1 3 0 0,-1-1 1 0 0,1 1 0 0 0,-1-1-1 0 0,1 0 1 0 0,0 1 0 0 0,0-1-1 0 0,-1 1 1 0 0,1-1 0 0 0,0 0-1 0 0,0 1 1 0 0,0-1 0 0 0,-1 0-1 0 0,1 1 1 0 0,0-1 0 0 0,0 0-1 0 0,0 1 1 0 0,0-1 0 0 0,0 1-4 0 0,0-6-6 0 0,-1 3-13 0 0,0 0-1 0 0,0 0 0 0 0,0-1 1 0 0,1 1-1 0 0,0 0 1 0 0,-1 0-1 0 0,1-1 0 0 0,0 1 1 0 0,1 0-1 0 0,-1 0 0 0 0,1 0 1 0 0,-1-1-1 0 0,1 1 0 0 0,0 0 1 0 0,0 0-1 0 0,0 0 1 0 0,0 0-1 0 0,1 0 20 0 0,3-13-175 0 0,-5 14 157 0 0,1 1 1 0 0,-1-1-1 0 0,0 1 1 0 0,1-1-1 0 0,-1 1 1 0 0,0 0-1 0 0,1-1 1 0 0,0 1-1 0 0,-1 0 1 0 0,1-1 0 0 0,0 1-1 0 0,0 0 1 0 0,0 0-1 0 0,0 0 1 0 0,0 0-1 0 0,0-1 18 0 0,4-2-88 0 0,1 1 0 0 0,-1-1 0 0 0,1 1-1 0 0,-1 0 1 0 0,1 0 0 0 0,0 1 0 0 0,0 0 0 0 0,0 0-1 0 0,1 0 1 0 0,-1 1 0 0 0,0 0 0 0 0,1 0 0 0 0,2 0 88 0 0,-2 1 35 0 0,0 0 1 0 0,1 1-1 0 0,-1 0 1 0 0,0 0-1 0 0,0 0 1 0 0,1 1 0 0 0,-1 0-1 0 0,0 1 1 0 0,-1 0-1 0 0,1 0 1 0 0,0 0-1 0 0,-1 1 1 0 0,0 0-1 0 0,0 0 1 0 0,2 2-36 0 0,15 10 53 0 0,-19-14-46 0 0,0 0 0 0 0,0 0-1 0 0,-1 0 1 0 0,0 1 0 0 0,1 0 0 0 0,-1 0 0 0 0,0 0 0 0 0,0 0-1 0 0,0 0 1 0 0,-1 0 0 0 0,2 3-7 0 0,-2-3 9 0 0,0 0 0 0 0,0 0 1 0 0,1 0-1 0 0,-1 0 0 0 0,1 0 0 0 0,-1-1 1 0 0,1 1-1 0 0,0-1 0 0 0,0 0 0 0 0,0 0 1 0 0,0 0-1 0 0,0 0 0 0 0,2 0-9 0 0,7 9 35 0 0,-11-10-28 0 0,0 0-1 0 0,0 0 1 0 0,0 0-1 0 0,0 0 1 0 0,1 0-1 0 0,-1 0 1 0 0,0 0-1 0 0,0 0 1 0 0,1-1-1 0 0,-1 1 1 0 0,1 0-7 0 0,4 1 21 0 0,1 0 0 0 0,0-1 1 0 0,-1 0-1 0 0,1 0 0 0 0,0 0 1 0 0,0-1-1 0 0,0 0 0 0 0,0 0 1 0 0,0 0-1 0 0,-1-1 0 0 0,3-1-21 0 0,-4 1 5 0 0,6 0 43 0 0,1-1 0 0 0,-1-1 0 0 0,0 0 0 0 0,4-2-48 0 0,-12 3 11 0 0,1 1-1 0 0,-1-1 0 0 0,0 0 1 0 0,1 0-1 0 0,-1 0 0 0 0,0-1 1 0 0,0 1-1 0 0,0-1 0 0 0,-1 1 1 0 0,1-1-1 0 0,-1 0 0 0 0,1 0 1 0 0,-1 0-1 0 0,0-1 0 0 0,0 0-10 0 0,12-19-102 0 0,-10 17 41 0 0,-1 1 0 0 0,0-1 0 0 0,0 0 0 0 0,0 0 0 0 0,0 0 0 0 0,-1-1 0 0 0,1-3 61 0 0,7-26-393 0 0,-7 27 297 0 0,0 0 1 0 0,-1 0-1 0 0,0-1 1 0 0,0 1-1 0 0,-1 0 0 0 0,-1-2 96 0 0,0 11-4 0 0,1-1 0 0 0,-1 0 0 0 0,0 1 0 0 0,0-1 1 0 0,-1 1-1 0 0,1-1 0 0 0,0 0 0 0 0,0 1 0 0 0,0-1 0 0 0,0 1 0 0 0,0-1 0 0 0,-1 0 0 0 0,1 1 0 0 0,0-1 0 0 0,-1 1 0 0 0,1-1 0 0 0,-1 0 4 0 0,-3 0 8 0 0,4 1-13 0 0,0 0 5 0 0,-1 0 0 0 0,1 0 0 0 0,-1 0 0 0 0,1 0 0 0 0,-1 0 0 0 0,1-1 0 0 0,0 1 0 0 0,-1 0 0 0 0,1 0 0 0 0,-1 0 0 0 0,1 0 0 0 0,-1 0 0 0 0,1 0 0 0 0,-1 0 0 0 0,1 1 0 0 0,-1-1 0 0 0,1 0 0 0 0,-1 0 0 0 0,1 0 0 0 0,0 0 0 0 0,-1 0 0 0 0,1 1 0 0 0,-1-1 0 0 0,1 0 0 0 0,0 0 0 0 0,-1 1 0 0 0,1-1 0 0 0,-2 2 0 0 0,-3-1 2 0 0,4 0-1 0 0,-1-1 0 0 0,0 1 0 0 0,0 0 0 0 0,1-1 0 0 0,-1 1 0 0 0,0 0 0 0 0,1 0 0 0 0,-1 0 1 0 0,1 0-1 0 0,-1 1 0 0 0,1-1 0 0 0,0 0 0 0 0,-1 1 0 0 0,1-1 0 0 0,0 0 0 0 0,-1 2-1 0 0,-16 18 151 0 0,15-19-141 0 0,1 0 0 0 0,-1 1 0 0 0,1-1 0 0 0,0 1 0 0 0,0-1 0 0 0,0 1 0 0 0,0 0 0 0 0,0 0 0 0 0,1 0 0 0 0,-1 0 0 0 0,0 1-10 0 0,1 0 1 0 0,-1 0-1 0 0,0-1 0 0 0,0 1 0 0 0,-1 0 0 0 0,1-1 1 0 0,-1 0-1 0 0,0 1 0 0 0,-14 20 67 0 0,17-23-60 0 0,-1 1-1 0 0,1-1 0 0 0,-1 1 0 0 0,1-1 0 0 0,-1 1 0 0 0,1 0 1 0 0,0-1-1 0 0,0 1 0 0 0,0 0 0 0 0,0-1 0 0 0,0 1 1 0 0,0-1-1 0 0,0 1 0 0 0,0 0 0 0 0,1-1 0 0 0,0 2-6 0 0,0 14 109 0 0,-1-16-104 0 0,0 0 0 0 0,0 0 0 0 0,0 0 0 0 0,0 0 0 0 0,0 0 0 0 0,0 0 0 0 0,0 0 0 0 0,0 0 0 0 0,0 0 0 0 0,1 0 0 0 0,-1 0 0 0 0,0 0 0 0 0,1 0 0 0 0,-1 0 0 0 0,1 0 0 0 0,-1 0 0 0 0,1-1 0 0 0,-1 1 0 0 0,1 0 0 0 0,0 0 0 0 0,-1-1 0 0 0,1 1 0 0 0,0 0-5 0 0,3 2 26 0 0,0 1 1 0 0,0-1-1 0 0,1-1 0 0 0,-1 1 0 0 0,1-1 0 0 0,-1 1 0 0 0,1-1 0 0 0,0 0 1 0 0,0-1-1 0 0,0 1 0 0 0,0-1 0 0 0,0 0 0 0 0,0-1 0 0 0,0 1 0 0 0,0-1 1 0 0,0 0-1 0 0,0 0 0 0 0,1 0 0 0 0,-1-1 0 0 0,0 0 0 0 0,0 0 0 0 0,0 0 1 0 0,4-2-27 0 0,6-2-18 0 0,0-1-1 0 0,0 0 1 0 0,-1-1 0 0 0,0 0 0 0 0,12-10 18 0 0,-11 5-1384 0 0,-3-2-3673 0 0,-1-1-1940 0 0</inkml:trace>
  <inkml:trace contextRef="#ctx0" brushRef="#br0" timeOffset="1544.52">1313 411 7368 0 0,'12'8'568'0'0,"-12"-8"-557"0"0,0 0 0 0 0,0 1 1 0 0,0-1-1 0 0,1 1 1 0 0,-1-1-1 0 0,0 1 0 0 0,0-1 1 0 0,0 1-1 0 0,0-1 0 0 0,0 1 1 0 0,0-1-1 0 0,0 1 0 0 0,0-1 1 0 0,0 1-1 0 0,0-1 0 0 0,-1 1 1 0 0,1-1-1 0 0,0 1 1 0 0,0 0-12 0 0,-1 6 128 0 0,7 16 1486 0 0,1 0 0 0 0,1 0 0 0 0,1-1 0 0 0,8 14-1614 0 0,-12-29 4504 0 0,-2-8-2462 0 0,3-14-1952 0 0,-2 4-15 0 0,-2 9-75 0 0,-1 0 0 0 0,0 1 0 0 0,0-1 0 0 0,0 1 0 0 0,0-1 0 0 0,0 1 0 0 0,0-1 0 0 0,0 0 0 0 0,0 1 0 0 0,-1-1 0 0 0,1 0 0 0 0,-1 0 0 0 0,1 0 0 0 0,-1 1 0 0 0,0-1 0 0 0,0 0 0 0 0,0 0 0 0 0,0 0 0 0 0,1 0 0 0 0,-1 0 0 0 0,0 0 0 0 0,1 0 0 0 0,-1 0 0 0 0,1 0 0 0 0,0 0 0 0 0,-1 0 0 0 0,1 0 0 0 0,0 0 0 0 0,0 0 0 0 0,0 0 0 0 0,0 1 0 0 0,1-1 0 0 0,7-17 0 0 0,-3-8 5 0 0,-5 22-24 0 0,0-1 0 0 0,0 1-1 0 0,0 0 1 0 0,1-1 0 0 0,-1 1-1 0 0,1 0 1 0 0,1 0 0 0 0,-1 0 0 0 0,1 0-1 0 0,0 0 1 0 0,0 0 0 0 0,0 1-1 0 0,1 0 1 0 0,-1-1 19 0 0,7-3-289 0 0,0 0-1 0 0,0 0 1 0 0,0 1 0 0 0,1 1-1 0 0,7-4 290 0 0,13-8-630 0 0,-27 16 516 0 0,1 0 1 0 0,-1 0 0 0 0,1 1 0 0 0,-1-1-1 0 0,1 1 1 0 0,-1 0 0 0 0,1 0-1 0 0,-1 1 1 0 0,1 0 0 0 0,0-1 0 0 0,2 2 113 0 0,1-1-272 0 0,0 0 1 0 0,-1 1 0 0 0,1 1-1 0 0,0-1 1 0 0,6 3 271 0 0,-11-3-510 0 0,-3-1 64 0 0,14 16 268 0 0,-8-7 167 0 0,-3-6 12 0 0,-1-1 0 0 0,0 1 0 0 0,0-1 0 0 0,0 1 0 0 0,0 0-1 0 0,0 0 1 0 0,-1 0 0 0 0,1 0 0 0 0,-1 0 0 0 0,0 0 0 0 0,0 1-1 0 0,0-1 1 0 0,0 0 0 0 0,-1 1 0 0 0,1-1 0 0 0,-1 0 0 0 0,0 2-1 0 0,-1 6 407 0 0,0 0 1 0 0,0 0 0 0 0,1 2-408 0 0,1-9 228 0 0,-1 1 0 0 0,0 0 0 0 0,1-1 0 0 0,0 1 0 0 0,0-1 0 0 0,0 1 0 0 0,0-1 0 0 0,2 4-228 0 0,-1-6 110 0 0,-1 0 0 0 0,1 1-1 0 0,-1-1 1 0 0,0 1-1 0 0,0 0 1 0 0,0-1 0 0 0,-1 1-1 0 0,1 0 1 0 0,-1-1-1 0 0,1 1 1 0 0,-1 0 0 0 0,0 0-1 0 0,0-1 1 0 0,0 1-1 0 0,-1 3-109 0 0,3 14 674 0 0,-1-19-632 0 0,-1 1-1 0 0,1-1 0 0 0,-1 1 0 0 0,0-1 1 0 0,0 0-1 0 0,0 1 0 0 0,0-1 0 0 0,0 1 0 0 0,0-1 1 0 0,0 1-1 0 0,0-1 0 0 0,0 1 0 0 0,-1-1 0 0 0,1 0 1 0 0,-1 1-1 0 0,1-1 0 0 0,-1 0 0 0 0,0 2-41 0 0,-2 2 97 0 0,-7 11 886 0 0,10-16-975 0 0,0 1 1 0 0,0-1 0 0 0,0 0 0 0 0,-1 0-1 0 0,1 0 1 0 0,0 0 0 0 0,0 1-1 0 0,-1-1 1 0 0,1 0 0 0 0,0 0 0 0 0,0 0-1 0 0,0 0 1 0 0,-1 0 0 0 0,1 0-1 0 0,0 0 1 0 0,-1 0 0 0 0,1 0 0 0 0,0 0-1 0 0,0 1 1 0 0,-1-1 0 0 0,1 0-1 0 0,0-1 1 0 0,0 1 0 0 0,-1 0 0 0 0,1 0-1 0 0,0 0 1 0 0,0 0 0 0 0,-1 0-1 0 0,1 0 1 0 0,0 0 0 0 0,0 0-1 0 0,-1 0 1 0 0,1 0 0 0 0,0-1 0 0 0,0 1-1 0 0,0 0 1 0 0,-1 0 0 0 0,1 0-1 0 0,0 0 1 0 0,0-1 0 0 0,0 1 0 0 0,-1 0-1 0 0,1 0 1 0 0,0-1 0 0 0,0 1-1 0 0,0 0 1 0 0,0 0 0 0 0,0 0 0 0 0,0-1-1 0 0,0 1 1 0 0,0 0 0 0 0,-1-1-1 0 0,1 1 1 0 0,0 0 0 0 0,0 0 0 0 0,0-1-1 0 0,0 1-8 0 0,-1-5 34 0 0,0 0-1 0 0,0 0 1 0 0,1 0-1 0 0,-1-1 1 0 0,1 1-1 0 0,0 0 1 0 0,0 0-1 0 0,1-1 1 0 0,-1 1-1 0 0,1 0 1 0 0,1 0-1 0 0,-1 0 1 0 0,1 0-1 0 0,-1 0 1 0 0,2 0-1 0 0,1-3-33 0 0,-3 5-1 0 0,0-1 0 0 0,0 1 0 0 0,0-1 0 0 0,0 0 0 0 0,0 0 0 0 0,0-1 1 0 0,-1 1-9 0 0,1 0-1 0 0,-1 1 0 0 0,1-1 1 0 0,0 1-1 0 0,0 0 1 0 0,0-1-1 0 0,1 1 10 0 0,6-10-16 0 0,-6 10 16 0 0,0 1 0 0 0,-1-1 0 0 0,1 1 0 0 0,-1-1 1 0 0,0 0-1 0 0,0 1 0 0 0,0-1 0 0 0,0 0 0 0 0,0 0 0 0 0,0-3 0 0 0,-1 5-33 0 0,1-1 0 0 0,-1 0 0 0 0,1 1 0 0 0,0-1 0 0 0,-1 0 0 0 0,1 1 0 0 0,0-1 0 0 0,0 0 0 0 0,0 1 0 0 0,0-1 0 0 0,0 1 0 0 0,0 0 0 0 0,1-1 0 0 0,-1 1 0 0 0,0 0 0 0 0,1 0 0 0 0,-1 0 0 0 0,1 0 0 0 0,-1 0 0 0 0,1 0-1 0 0,0 0 1 0 0,-1 0 0 0 0,1 1 0 0 0,0-1 0 0 0,1 0 33 0 0,3 0-132 0 0,-1-1 0 0 0,1 1-1 0 0,0 0 1 0 0,-1 1 0 0 0,1 0 0 0 0,0-1-1 0 0,2 2 133 0 0,-8-1-8 0 0,1 0 0 0 0,0 0 0 0 0,0 0 1 0 0,0 0-1 0 0,-1 0 0 0 0,1 0 0 0 0,0 1 0 0 0,0-1 0 0 0,-1 0 0 0 0,1 0 0 0 0,0 1 0 0 0,-1-1 0 0 0,1 1 0 0 0,0-1 0 0 0,-1 1 0 0 0,1-1 0 0 0,0 1 0 0 0,-1-1 0 0 0,1 1 0 0 0,-1-1 0 0 0,1 1 0 0 0,-1 0 1 0 0,1-1-1 0 0,-1 1 0 0 0,1 0 8 0 0,-1 0 0 0 0,1 0-1 0 0,0 0 1 0 0,-1 0 0 0 0,1 0 0 0 0,0 0 0 0 0,0 0 0 0 0,0 0 0 0 0,0 0 0 0 0,0 0 0 0 0,0 0 0 0 0,0-1-1 0 0,0 1 1 0 0,1 0 0 0 0,1 0 5 0 0,2 1-8 0 0,0 1 1 0 0,0 0-1 0 0,0-1 1 0 0,-1 1 0 0 0,2 2 2 0 0,-4-4 6 0 0,-1 0 1 0 0,0 0 0 0 0,0 1 0 0 0,1-1 0 0 0,-1 1 0 0 0,0-1 0 0 0,0 1 0 0 0,0-1 0 0 0,-1 1 0 0 0,1-1 0 0 0,0 1 0 0 0,-1 0 0 0 0,1-1 0 0 0,-1 1 0 0 0,1 0 0 0 0,-1-1-1 0 0,0 1 1 0 0,0 0 0 0 0,0 1-7 0 0,0-1 15 0 0,0 1 0 0 0,0-1 0 0 0,1 1 0 0 0,-1-1 0 0 0,0 0 0 0 0,1 1 0 0 0,-1-1 0 0 0,1 0 0 0 0,0 1 0 0 0,0-1 0 0 0,0 0 0 0 0,0 0-1 0 0,0 1 1 0 0,0-1 0 0 0,1 0 0 0 0,-1 0 0 0 0,0-1 0 0 0,1 1 0 0 0,0 0 0 0 0,1 1-15 0 0,-1-1 13 0 0,-1 0 0 0 0,0 0 1 0 0,0-1-1 0 0,1 1 0 0 0,-1 0 0 0 0,-1 0 0 0 0,1 0 0 0 0,0 0 1 0 0,0 1-1 0 0,0 1-13 0 0,6 15 143 0 0,-1-9-44 0 0,-4-9-50 0 0,-1 0 0 0 0,0 1-1 0 0,0-1 1 0 0,0 0 0 0 0,0 1-1 0 0,-1-1 1 0 0,1 1 0 0 0,0-1-1 0 0,-1 1 1 0 0,1-1 0 0 0,0 1 0 0 0,-1 0-1 0 0,0-1 1 0 0,1 1 0 0 0,-1 0-1 0 0,0-1 1 0 0,0 1 0 0 0,0 0-1 0 0,0 0 1 0 0,0-1 0 0 0,-1 1-1 0 0,1 0-48 0 0,0-1 4 0 0,0-1 0 0 0,0 0 0 0 0,0 0 0 0 0,0 1 0 0 0,0-1 0 0 0,0 0 0 0 0,0 0-1 0 0,0 1 1 0 0,0-1 0 0 0,0 0 0 0 0,0 0 0 0 0,0 1 0 0 0,0-1 0 0 0,0 0 0 0 0,0 0 0 0 0,0 0 0 0 0,1 1-1 0 0,-1-1 1 0 0,0 0 0 0 0,0 0 0 0 0,0 0 0 0 0,0 1 0 0 0,1-1 0 0 0,-1 0 0 0 0,0 0 0 0 0,0 0 0 0 0,0 0-1 0 0,1 1-3 0 0,-1-1-1 0 0,1 3 1 0 0,-6-3 0 0 0,5 0 0 0 0,-1 0 0 0 0,1 0 0 0 0,-1 0 0 0 0,1-1 0 0 0,-1 1 0 0 0,1 0 0 0 0,-1 0 0 0 0,1-1 0 0 0,-1 1 0 0 0,1 0 0 0 0,-1 0 0 0 0,1-1 0 0 0,-1 1 0 0 0,1 0 0 0 0,0-1 0 0 0,-1 1 0 0 0,1-1 0 0 0,0 1 0 0 0,-1-1 0 0 0,1 1 0 0 0,0-6 0 0 0,0 3 0 0 0,0 0 0 0 0,0 0 0 0 0,0 0 0 0 0,0 0 0 0 0,0 0 0 0 0,1 1 0 0 0,-1-1 0 0 0,1 0 0 0 0,0 0 0 0 0,0 0 0 0 0,0 0 0 0 0,0 1 0 0 0,2-3 0 0 0,-2 3 0 0 0,0 0 0 0 0,0-1 0 0 0,1 1 0 0 0,-1-1 0 0 0,-1 1 0 0 0,1-1 0 0 0,0-2 0 0 0,0 3 0 0 0,-1-1 0 0 0,1 1 0 0 0,0 0 0 0 0,0-1 0 0 0,0 1 0 0 0,0 0 0 0 0,0 0 0 0 0,0 0 0 0 0,1-1 0 0 0,8-11-55 0 0,0-2 0 0 0,-1 1 0 0 0,6-14 55 0 0,-15 28-11 0 0,1-1-1 0 0,-1 1 1 0 0,1-1 0 0 0,0 1-1 0 0,0 0 1 0 0,0-1 0 0 0,-1 1-1 0 0,1 0 1 0 0,1 0 0 0 0,-1 0 0 0 0,0 0-1 0 0,0-1 1 0 0,0 2 0 0 0,1-1-1 0 0,-1 0 1 0 0,0 0 0 0 0,1 0-1 0 0,-1 1 1 0 0,0-1 0 0 0,1 0-1 0 0,-1 1 1 0 0,1-1 0 0 0,-1 1 0 0 0,1 0-1 0 0,0 0 1 0 0,-1-1 0 0 0,1 1-1 0 0,-1 0 1 0 0,1 0 0 0 0,-1 0-1 0 0,1 1 1 0 0,0-1 0 0 0,-1 0-1 0 0,1 1 1 0 0,-1-1 0 0 0,1 1 0 0 0,-1-1-1 0 0,1 1 1 0 0,-1 0 0 0 0,0-1-1 0 0,1 1 1 0 0,-1 0 11 0 0,8 5-92 0 0,0 0 0 0 0,-1 0 0 0 0,0 1 0 0 0,0-1 0 0 0,5 8 92 0 0,-10-11 52 0 0,10 14-51 0 0,-11-14 8 0 0,1 0 0 0 0,-1 1-1 0 0,0-2 1 0 0,1 1 0 0 0,0 0 0 0 0,1 1-9 0 0,1 0 6 0 0,-1-1 0 0 0,0-1 0 0 0,0 2 1 0 0,-1-1-1 0 0,1 0 0 0 0,-1 1 0 0 0,0-1 0 0 0,0 1 1 0 0,0 0-1 0 0,-1 0 0 0 0,1 0 0 0 0,1 4-6 0 0,0 0 9 0 0,0 0-1 0 0,1 0 0 0 0,0-1 0 0 0,0 1 1 0 0,1-1-1 0 0,-1 0 0 0 0,2-1 1 0 0,-1 0-1 0 0,5 4-8 0 0,-8-8-267 0 0,-1-1 0 0 0,0 0-1 0 0,1 1 1 0 0,-1-1 0 0 0,1 0 0 0 0,-1 0 0 0 0,1 0-1 0 0,0-1 1 0 0,-1 1 0 0 0,1-1 0 0 0,0 1 0 0 0,-1-1-1 0 0,1 0 1 0 0,0 0 0 0 0,2 0 267 0 0,8-2-6874 0 0</inkml:trace>
  <inkml:trace contextRef="#ctx0" brushRef="#br0" timeOffset="2110.414">2566 286 15664 0 0,'0'0'356'0'0,"-5"4"993"0"0,-3 2-1247 0 0,1 1 0 0 0,0 0 1 0 0,0 1-1 0 0,0 1-102 0 0,-9 11 643 0 0,11-15-495 0 0,1 0 1 0 0,0 0-1 0 0,1 0 0 0 0,-1 0 1 0 0,1 1-1 0 0,0-1 0 0 0,1 1-148 0 0,-1-1 94 0 0,1-1-1 0 0,0 1 1 0 0,-1-1-1 0 0,0 0 1 0 0,-2 3-94 0 0,2-4 58 0 0,1 0 0 0 0,-1 0 0 0 0,1 0 1 0 0,0 1-1 0 0,0-1 0 0 0,1 1 0 0 0,-2 2-58 0 0,1 0 100 0 0,1 0-20 0 0,-1-1 1 0 0,1 0 0 0 0,-1 0-1 0 0,-1 0 1 0 0,1 0-1 0 0,-1-1 1 0 0,0 1 0 0 0,0-1-1 0 0,-1 3-80 0 0,-51 66 272 0 0,60-75-272 0 0,3-7 0 0 0,-1-5 0 0 0,2 0 0 0 0,6-10 0 0 0,8-10 0 0 0,18-32 0 0 0,-41 65 0 0 0,1 0 0 0 0,0 0 0 0 0,-1 0 0 0 0,1 0 0 0 0,0 0 0 0 0,0 0 0 0 0,0 0 0 0 0,0 1 0 0 0,-1-1 0 0 0,1 0 0 0 0,1 0 0 0 0,-1 1 0 0 0,0-1 0 0 0,0 1 0 0 0,-1-1 1 0 0,1 1-1 0 0,-1 0 0 0 0,1 0 1 0 0,-1-1-1 0 0,0 1 0 0 0,1 0 1 0 0,-1 0-1 0 0,1 0 0 0 0,-1 0 1 0 0,1 0-1 0 0,-1 0 0 0 0,1 0 1 0 0,-1 0-1 0 0,0 0 1 0 0,1 0-1 0 0,-1 0 0 0 0,1 0 1 0 0,-1 0-1 0 0,1 0 0 0 0,-1 0 1 0 0,1 0-1 0 0,-1 0 0 0 0,0 0 1 0 0,1 1-1 0 0,-1-1 0 0 0,1 0 1 0 0,-1 0-1 0 0,0 1 0 0 0,1-1 1 0 0,-1 0-1 0 0,0 0 0 0 0,1 1 1 0 0,-1-1-1 0 0,0 0 0 0 0,1 1 1 0 0,-1-1-1 0 0,0 1 0 0 0,1-1 1 0 0,-1 1 5 0 0,4 4 46 0 0,0 1 0 0 0,0-1-1 0 0,0 1 1 0 0,-1 0 0 0 0,0 0 0 0 0,1 5-52 0 0,-1-6 21 0 0,-1 1 0 0 0,1-1 0 0 0,0 1 0 0 0,0-1 0 0 0,0 0 0 0 0,1 0 0 0 0,0 0 0 0 0,3 3-21 0 0,4 1 64 0 0,-4-3 26 0 0,0 0 1 0 0,-1 1-1 0 0,4 3-90 0 0,-8-7 45 0 0,1 0 0 0 0,0 0 1 0 0,0-1-1 0 0,0 1 1 0 0,0-1-1 0 0,1 0 0 0 0,-1 0 1 0 0,1 0-1 0 0,-1-1 1 0 0,1 1-1 0 0,-1-1 0 0 0,1 0 1 0 0,0 0-1 0 0,0 0 0 0 0,0 0 1 0 0,0-1-1 0 0,0 1 1 0 0,-1-1-1 0 0,1 0 0 0 0,0 0 1 0 0,0-1-1 0 0,1 1-45 0 0,3-1 137 0 0,0-1 0 0 0,0 1 0 0 0,0-1 0 0 0,0-1 0 0 0,0 1 0 0 0,0-2-1 0 0,0 1 1 0 0,-1-1 0 0 0,7-4-137 0 0,-6 2 81 0 0,-1-1 1 0 0,0 0-1 0 0,0 0 0 0 0,-1 0 0 0 0,0-1 1 0 0,0 0-1 0 0,-1 0 0 0 0,0 0 0 0 0,0-1 1 0 0,-1 0-1 0 0,0 1 0 0 0,-1-2 0 0 0,2-5-81 0 0,-3 9-15 0 0,1 1-1 0 0,-1-1 1 0 0,1 1 0 0 0,0-1-1 0 0,1 1 1 0 0,-1 0-1 0 0,1 0 1 0 0,0 1-1 0 0,2-2 16 0 0,9-13-254 0 0,-13 17 193 0 0,0-2 0 0 0,-1 1 0 0 0,1 0 0 0 0,-1 0 0 0 0,1-1 0 0 0,-1 1 0 0 0,0 0-1 0 0,0-1 1 0 0,0 1 0 0 0,-1-1 0 0 0,1-1 61 0 0,-1-43-753 0 0,0 13 178 0 0,0 1-281 0 0,-1 0 1 0 0,-2 0-1 0 0,-3-11 856 0 0,6 44 1 0 0,0 0 1 0 0,0 0-1 0 0,0-1 0 0 0,-1 1 0 0 0,1 0 0 0 0,0 0 0 0 0,-1-1 0 0 0,1 1 0 0 0,-1 0 0 0 0,1 0 0 0 0,-1 0 0 0 0,0 0 0 0 0,1 0 0 0 0,-1 0 0 0 0,0 0 1 0 0,0 0-1 0 0,0 0 0 0 0,0 0 0 0 0,0 0 0 0 0,0 0 0 0 0,0 0 0 0 0,0 1 0 0 0,0-1 0 0 0,0 0 0 0 0,0 1 0 0 0,-1-1-1 0 0,0 1 28 0 0,1 0 0 0 0,0 0 0 0 0,-1 0 0 0 0,1 0 0 0 0,0 0 0 0 0,-1 0 0 0 0,1 0 0 0 0,0 1 0 0 0,-1-1 0 0 0,1 1 0 0 0,0-1 0 0 0,0 1 0 0 0,-1-1 0 0 0,1 1 0 0 0,0 0-1 0 0,0 0 1 0 0,0-1 0 0 0,0 1 0 0 0,0 0 0 0 0,0 0 0 0 0,0 0 0 0 0,0 0 0 0 0,0 0 0 0 0,0 0 0 0 0,0 1-28 0 0,0 1 22 0 0,0-1 0 0 0,-1 0 0 0 0,1 1-1 0 0,0-1 1 0 0,0 1 0 0 0,1-1 0 0 0,-1 1 0 0 0,1 0 0 0 0,-1-1 0 0 0,1 1 0 0 0,0 0-1 0 0,0-1 1 0 0,0 1 0 0 0,0 2-22 0 0,-2 20-11 0 0,1-21 7 0 0,0 1-1 0 0,0 0 1 0 0,1 0 0 0 0,-1 0 0 0 0,1-1 0 0 0,0 1 0 0 0,1 0 0 0 0,-1 0 0 0 0,1 0 0 0 0,0 0 0 0 0,0-1-1 0 0,0 1 1 0 0,2 2 4 0 0,-2-1 0 0 0,0 1 0 0 0,0 0 0 0 0,0 0 0 0 0,-1 0 0 0 0,0 0 0 0 0,0 0 0 0 0,-1 6 0 0 0,0-6 0 0 0,0 0 0 0 0,1 0 0 0 0,0 0 0 0 0,0 0 0 0 0,1 0 0 0 0,0 0 0 0 0,0-1 0 0 0,1 1 0 0 0,0 1 0 0 0,2 4 3 0 0,0-2 69 0 0,0 0 0 0 0,-1 0 0 0 0,0 0 0 0 0,-1 0 0 0 0,1 7-72 0 0,-1-8 195 0 0,0 0 0 0 0,0 0 0 0 0,1 0 0 0 0,0-1 1 0 0,1 1-1 0 0,0-1 0 0 0,0 0 0 0 0,2 2-195 0 0,3 5-25 0 0,-4-5 31 0 0,0 0 0 0 0,1 0 0 0 0,0-1 0 0 0,1 0 0 0 0,0 0 0 0 0,1-1-1 0 0,0 0 1 0 0,0 0 0 0 0,3 1-6 0 0,-6-6-310 0 0,-1 0 0 0 0,1-1-1 0 0,0 1 1 0 0,0-1 0 0 0,1 0-1 0 0,-1-1 1 0 0,0 1-1 0 0,0-1 1 0 0,1 0 0 0 0,-1-1-1 0 0,1 1 1 0 0,-1-1 0 0 0,5 0 310 0 0,4-5-7157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8:1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120 417 4608 0 0,'9'-11'82'0'0,"-7"8"-64"0"0,0 1 0 0 0,0 0 1 0 0,0 0-1 0 0,0-1 0 0 0,-1 1 1 0 0,1-1-1 0 0,-1 0 0 0 0,1 1 1 0 0,-1-1-1 0 0,0 0 0 0 0,0 0 0 0 0,0 0 1 0 0,0 0-1 0 0,-1 0 0 0 0,1 0 1 0 0,-1 0-1 0 0,0 0 0 0 0,0 0 1 0 0,0 0-1 0 0,0-1-18 0 0,0-10 3688 0 0,0 14-3322 0 0,0-1 0 0 0,0 0 0 0 0,1 0 0 0 0,-1 0 0 0 0,0 0-1 0 0,0 0 1 0 0,0 0 0 0 0,-1 0 0 0 0,1 0 0 0 0,0 1 0 0 0,0-1 0 0 0,0 0 0 0 0,-1 0 0 0 0,1 0-1 0 0,0 0 1 0 0,-1 0 0 0 0,1 1 0 0 0,-1-1 0 0 0,1 0 0 0 0,-1 0 0 0 0,1 1 0 0 0,-1-1 0 0 0,1 0 0 0 0,-1 1-1 0 0,-1-1-365 0 0,2 0 28 0 0,-1 0-1 0 0,0 0 0 0 0,0 1 1 0 0,0-1-1 0 0,0 0 0 0 0,0 1 0 0 0,0-1 1 0 0,0 1-1 0 0,0-1 0 0 0,-1 1 1 0 0,1 0-1 0 0,0-1 0 0 0,0 1 0 0 0,0 0 1 0 0,0 0-1 0 0,-1 0 0 0 0,1 0 1 0 0,0 0-1 0 0,-1 0-27 0 0,-1 0 67 0 0,0 1 1 0 0,0 0-1 0 0,0 0 1 0 0,0 0 0 0 0,0 0-1 0 0,0 0 1 0 0,1 0-1 0 0,-2 1-67 0 0,-3 3 281 0 0,0 0-1 0 0,0 0 1 0 0,0 0-1 0 0,0 1 1 0 0,-2 3-281 0 0,4-3 143 0 0,0 0-1 0 0,0 1 1 0 0,0-1 0 0 0,1 1 0 0 0,0 0 0 0 0,0 0 0 0 0,1 0 0 0 0,0 1 0 0 0,0-1 0 0 0,1 1-1 0 0,0 0 1 0 0,0 0 0 0 0,1 0 0 0 0,0 0 0 0 0,0 6-143 0 0,1-9 29 0 0,0 0 0 0 0,1-1 0 0 0,-1 1 0 0 0,1 0-1 0 0,0 0 1 0 0,0-1 0 0 0,0 1 0 0 0,1-1 0 0 0,-1 1 0 0 0,1-1 0 0 0,0 0 0 0 0,1 0 0 0 0,-1 1 0 0 0,1-1-1 0 0,0-1 1 0 0,0 1 0 0 0,0 0 0 0 0,0-1 0 0 0,1 0 0 0 0,-1 1 0 0 0,1-1 0 0 0,0-1 0 0 0,0 1-1 0 0,0-1 1 0 0,0 1 0 0 0,4 0-29 0 0,-1 0-1 0 0,1 0-1 0 0,-1-1 1 0 0,1 0-1 0 0,0 0 1 0 0,0-1-1 0 0,0 0 1 0 0,0-1-1 0 0,0 0 1 0 0,0 0-1 0 0,0 0 1 0 0,0-1-1 0 0,0 0 1 0 0,0-1-1 0 0,0 0 1 0 0,-1 0-1 0 0,8-3 2 0 0,-12 4-11 0 0,4-1-84 0 0,0-1 0 0 0,0 0 0 0 0,0 0 0 0 0,0-1 0 0 0,0 1 0 0 0,0-2 95 0 0,-2 1-220 0 0,1 1 1 0 0,0 0-1 0 0,0 0 0 0 0,0 1 0 0 0,0-1 220 0 0,1 2-5 0 0,-6 1 65 0 0,-5 3-21 0 0,1 0-1 0 0,-1 0 1 0 0,1 1-1 0 0,0-1 1 0 0,0 1 0 0 0,0-1-1 0 0,1 1 1 0 0,-1 0-1 0 0,1 0 1 0 0,0 0 0 0 0,0 2-39 0 0,-4 4 43 0 0,1 0-37 0 0,0 0 1 0 0,1 0-1 0 0,1 1 1 0 0,-2 5-7 0 0,0 2-199 0 0,4-16 203 0 0,0 0-1 0 0,1 0 1 0 0,-1 1 0 0 0,1-1 0 0 0,0 0 0 0 0,-1 1 0 0 0,1-1 0 0 0,0 0-1 0 0,1 1 1 0 0,-1-1 0 0 0,0 0 0 0 0,1 1 0 0 0,-1-1 0 0 0,1 0 0 0 0,0 0 0 0 0,-1 0-1 0 0,1 1 1 0 0,1 0-4 0 0,-1-1 50 0 0,0-1-1 0 0,0 1 1 0 0,1-1-1 0 0,-1 0 1 0 0,0 0-1 0 0,1 0 1 0 0,-1 0 0 0 0,0 0-1 0 0,1 0 1 0 0,-1 0-1 0 0,1 0 1 0 0,0 0-1 0 0,-1-1 1 0 0,1 1-1 0 0,0 0 1 0 0,-1-1-1 0 0,1 0 1 0 0,0 1 0 0 0,-1-1-1 0 0,1 0 1 0 0,0 0-1 0 0,0 0 1 0 0,-1 0-1 0 0,3 0-49 0 0,1-1-27 0 0,0 0 0 0 0,0 0-1 0 0,-1-1 1 0 0,1 0 0 0 0,0 1-1 0 0,-1-1 1 0 0,1-1 0 0 0,-1 1-1 0 0,1-1 1 0 0,-1 0-1 0 0,0 0 1 0 0,1-1 27 0 0,7-7 62 0 0,-1 1-1 0 0,0-2 0 0 0,4-4-61 0 0,-13 12 24 0 0,1 0 1 0 0,-1 0-1 0 0,0 0 0 0 0,0 0 0 0 0,0 0 0 0 0,0 0 0 0 0,-1-1 1 0 0,0 1-1 0 0,0-1 0 0 0,0 1 0 0 0,0-1 0 0 0,-1 1 0 0 0,1-1 1 0 0,-1 1-1 0 0,-1-1 0 0 0,1 1-24 0 0,0-3 21 0 0,-1 1-1 0 0,0 0 1 0 0,0 0-1 0 0,-1 0 1 0 0,1 0 0 0 0,-1 1-1 0 0,-1-1 1 0 0,1 0-1 0 0,-1 1 1 0 0,0-1 0 0 0,-3-3-21 0 0,3 5 8 0 0,0 0 1 0 0,-1 0-1 0 0,1 1 0 0 0,-1-1 1 0 0,0 1-1 0 0,0 0 1 0 0,-1 0-1 0 0,1 0 1 0 0,-1 1-1 0 0,0-1-8 0 0,2 2-7 0 0,1 0-1 0 0,0 0 1 0 0,-1 0-1 0 0,1 0 1 0 0,-1 0 0 0 0,1 1-1 0 0,-1-1 1 0 0,1 1-1 0 0,-1 0 1 0 0,1 0-1 0 0,-1 0 1 0 0,0 0-1 0 0,1 0 1 0 0,-1 1-1 0 0,1-1 1 0 0,-1 1-1 0 0,1 0 1 0 0,-1-1 0 0 0,1 1-1 0 0,0 0 1 0 0,-3 1 7 0 0,-3 3-220 0 0,-9 4-234 0 0,9 2-3422 0 0,5-4-3131 0 0</inkml:trace>
  <inkml:trace contextRef="#ctx0" brushRef="#br0" timeOffset="323.679">596 40 15144 0 0,'6'-3'1371'0'0,"2"1"-1104"0"0,-9 4-212 0 0,0 0 1 0 0,1 0-1 0 0,-1 0 0 0 0,1 0 1 0 0,-1 0-1 0 0,1 0 0 0 0,-1 0 0 0 0,1 0 1 0 0,0 0-1 0 0,0 0 0 0 0,0 2-55 0 0,1 2 153 0 0,-1 0 1 0 0,1 0-1 0 0,0 0 0 0 0,1 0 0 0 0,1 6-153 0 0,-1-7 92 0 0,0 1-1 0 0,-1-1 0 0 0,0 1 1 0 0,0-1-1 0 0,0 1 0 0 0,-1 0 0 0 0,0 2-91 0 0,0 17 452 0 0,1-1-1 0 0,1 0 0 0 0,2 0 1 0 0,0 0-1 0 0,2 5-451 0 0,-2-12 289 0 0,1 14 144 0 0,-3-19-266 0 0,0 0 0 0 0,1-1 0 0 0,0 1 0 0 0,3 4-167 0 0,-3-5 79 0 0,0-1-1 0 0,-1 1 1 0 0,0 0-1 0 0,-1-1 1 0 0,0 1 0 0 0,0 0-1 0 0,-1 0 1 0 0,-1 0-1 0 0,0 3-78 0 0,0 25 70 0 0,0-28-53 0 0,1-9-5 0 0,0-1 1 0 0,0 1 0 0 0,0 0-1 0 0,0 0 1 0 0,0 0 0 0 0,0-1-1 0 0,0 1 1 0 0,1 0 0 0 0,-1 0-1 0 0,1 0 1 0 0,-1-1-1 0 0,1 1 1 0 0,0 0 0 0 0,0-1-1 0 0,-1 1 1 0 0,1-1 0 0 0,0 1-1 0 0,2 1-12 0 0,-3-3-7 0 0,1 1 3 0 0,-1-1 1 0 0,0 0-1 0 0,0 0 1 0 0,1 1 0 0 0,-1-1-1 0 0,0 0 1 0 0,0 1-1 0 0,1-1 1 0 0,-1 0-1 0 0,0 1 1 0 0,0-1-1 0 0,0 0 1 0 0,0 1-1 0 0,1-1 1 0 0,-1 0 0 0 0,0 1-1 0 0,0-1 1 0 0,0 0-1 0 0,0 1 1 0 0,0-1-1 0 0,0 1 1 0 0,0-1-1 0 0,0 0 1 0 0,0 1-1 0 0,0-1 1 0 0,0 0 0 0 0,-1 1-1 0 0,1-1 1 0 0,0 1-1 0 0,0-1 1 0 0,0 0-1 0 0,0 1 1 0 0,0-1-1 0 0,-1 0 1 0 0,1 1 0 0 0,0-1-1 0 0,0 0 1 0 0,-1 1 3 0 0,-4-7-2285 0 0,4 6 2076 0 0,1-8-2363 0 0,2-1-4247 0 0</inkml:trace>
  <inkml:trace contextRef="#ctx0" brushRef="#br0" timeOffset="586.661">797 99 13824 0 0,'0'-3'111'0'0,"1"-1"1"0"0,-1 1 0 0 0,1 0-1 0 0,0-1 1 0 0,0 1 0 0 0,0 0-1 0 0,0 0 1 0 0,1 0 0 0 0,-1 0-1 0 0,2-2-111 0 0,5-12 384 0 0,2 4-202 0 0,-5 8 1101 0 0,-11 6 81 0 0,23 6 254 0 0,-16-6-1562 0 0,-1 0 0 0 0,1 0 0 0 0,0 0-1 0 0,0 0 1 0 0,-1 0 0 0 0,1 0-1 0 0,0 0 1 0 0,-1 0 0 0 0,1 0-1 0 0,-1 0 1 0 0,1 0 0 0 0,-1 1 0 0 0,0-1-1 0 0,1 0 1 0 0,-1 0 0 0 0,0 0-1 0 0,0 1 1 0 0,0-1 0 0 0,0 0 0 0 0,0 0-1 0 0,0 0 1 0 0,0 1 0 0 0,0-1-56 0 0,-1 2 57 0 0,1-1 0 0 0,1 1 1 0 0,-1-1-1 0 0,0 1 0 0 0,1 0 1 0 0,-1-1-1 0 0,1 2-57 0 0,9 22 486 0 0,-2-1 0 0 0,-1 1-1 0 0,1 15-485 0 0,-3-6 306 0 0,-1 0 0 0 0,-2 30-306 0 0,1 9-4 0 0,-1-50 108 0 0,-1 0-1 0 0,-1 0 0 0 0,-1 0 1 0 0,-4 15-104 0 0,4-20 24 0 0,1-15-77 0 0,0-1-1 0 0,-1 1 1 0 0,1-1-1 0 0,-1 0 1 0 0,1 1 0 0 0,-1-1-1 0 0,0 1 54 0 0,1-4-110 0 0,-1 0-1 0 0,1 0 0 0 0,0 0 0 0 0,0 0 1 0 0,0 0-1 0 0,0 1 0 0 0,0-1 1 0 0,0 0-1 0 0,0 0 0 0 0,0 0 0 0 0,0 0 1 0 0,0 0-1 0 0,-1 1 0 0 0,1-1 1 0 0,0 0-1 0 0,0 0 0 0 0,0 0 1 0 0,0 0-1 0 0,0 1 0 0 0,0-1 0 0 0,0 0 1 0 0,0 0-1 0 0,0 0 0 0 0,0 0 1 0 0,0 0-1 0 0,1 1 0 0 0,-1-1 0 0 0,0 0 1 0 0,0 0-1 0 0,0 0 0 0 0,0 0 1 0 0,0 0-1 0 0,0 1 0 0 0,0-1 0 0 0,0 0 1 0 0,0 0-1 0 0,1 0 111 0 0,5-2-5687 0 0,7-3-297 0 0</inkml:trace>
  <inkml:trace contextRef="#ctx0" brushRef="#br0" timeOffset="900.303">1097 306 15664 0 0,'0'0'718'0'0,"0"0"-19"0"0,1 1-449 0 0,2 6 4 0 0,1 1 0 0 0,-1-1-1 0 0,-1 0 1 0 0,0 1-1 0 0,0-1 1 0 0,0 1 0 0 0,-1 0-1 0 0,0-1 1 0 0,0 8-254 0 0,3 22 729 0 0,4-12-267 0 0,-6-21-380 0 0,0 0-1 0 0,-1 0 1 0 0,0 0 0 0 0,0 0 0 0 0,0 0-1 0 0,0 2-81 0 0,0 6 151 0 0,-1-7-32 0 0,0 1 1 0 0,1-1-1 0 0,0 1 0 0 0,0-1 0 0 0,0 1 0 0 0,1-1 1 0 0,0 2-120 0 0,-1-5 69 0 0,0 1 1 0 0,-1 0-1 0 0,1-1 0 0 0,-1 1 1 0 0,0 0-1 0 0,0-1 1 0 0,0 1-1 0 0,0 0 1 0 0,-1 0-1 0 0,1-1 1 0 0,-1 1-1 0 0,1 0 0 0 0,-1 1-69 0 0,0-2 26 0 0,0 1-1 0 0,0-1 0 0 0,1 1 0 0 0,0-1 1 0 0,-1 1-1 0 0,1-1 0 0 0,0 1 0 0 0,0 0 0 0 0,0-1 1 0 0,1 1-1 0 0,-1-1 0 0 0,1 1 0 0 0,0 0-25 0 0,-1-1 1 0 0,1-1-1 0 0,0 0 1 0 0,-1 0-1 0 0,1 0 1 0 0,-1 0-1 0 0,1 0 1 0 0,-1 0-1 0 0,1 0 1 0 0,-1 1-1 0 0,0-1 1 0 0,1 0-1 0 0,-1 0 1 0 0,0 0-1 0 0,0 0 1 0 0,0 1-1 0 0,0-1 1 0 0,0 0 0 0 0,0 0-1 0 0,0 0 1 0 0,-1 1-1 0 0,1-1 1 0 0,0 0-1 0 0,0 0 1 0 0,-1 0-1 0 0,1 0 1 0 0,-1 0-1 0 0,1 0 1 0 0,-1 0-1 0 0,0 0 1 0 0,1 0-1 0 0,-1 0 1 0 0,0 0-1 0 0,0 0 1 0 0,0 0-1 0 0,0 0-499 0 0,-2 3 1537 0 0,2-3-8011 0 0,-2-9-370 0 0</inkml:trace>
  <inkml:trace contextRef="#ctx0" brushRef="#br0" timeOffset="901.303">1204 214 11056 0 0,'0'0'488'0'0,"0"0"104"0"0,11-4-472 0 0,-11 4-120 0 0,0 0 0 0 0,0 0 0 0 0,10 0 1296 0 0,-4 0 240 0 0,-6 0 39 0 0,0 0 17 0 0,4 4-1312 0 0,2-2-280 0 0,-2 4 0 0 0,-4 1 0 0 0,0 1-80 0 0,4-1 80 0 0,-2-1 0 0 0,-2-6-7415 0 0</inkml:trace>
  <inkml:trace contextRef="#ctx0" brushRef="#br0" timeOffset="1220.254">1659 201 17767 0 0,'-8'0'137'0'0,"-1"1"0"0"0,1 0 0 0 0,-1 0-1 0 0,1 1 1 0 0,0 0 0 0 0,0 0 0 0 0,-1 1 0 0 0,1 0-1 0 0,1 0 1 0 0,-1 1 0 0 0,1 0 0 0 0,-1 0-1 0 0,1 1 1 0 0,0 0-137 0 0,2-2-19 0 0,0 0 1 0 0,1 0-1 0 0,-1 0 1 0 0,0-1-1 0 0,-1 0 1 0 0,0 0 18 0 0,2-1-9 0 0,0 1 0 0 0,0-1-1 0 0,1 1 1 0 0,-1 0 0 0 0,0 0 0 0 0,1 0 0 0 0,-1 0 0 0 0,1 1 0 0 0,0-1 0 0 0,0 1 0 0 0,-2 2 9 0 0,-2 3-1 0 0,1 0-1 0 0,-1 1 1 0 0,1 0-1 0 0,1 0 0 0 0,0 1 1 0 0,-4 8 1 0 0,8-14 17 0 0,-1 1 0 0 0,1-1 0 0 0,0 1 0 0 0,0 0 0 0 0,1-1 0 0 0,-1 1 0 0 0,1 0 1 0 0,0-1-1 0 0,0 1 0 0 0,1 0 0 0 0,-1 0 0 0 0,1-1 0 0 0,0 1 0 0 0,0 0 0 0 0,1-1 0 0 0,0 3-17 0 0,1 0 26 0 0,0 0 0 0 0,0-1-1 0 0,1 1 1 0 0,-1-1 0 0 0,1 0-1 0 0,1 0 1 0 0,-1 0 0 0 0,4 3-26 0 0,14 15 82 0 0,-13-15-45 0 0,-1 0-1 0 0,1 0 1 0 0,1 0-37 0 0,26 26-537 0 0,-19-17 1031 0 0,-16-17-143 0 0,-1-1-11 0 0,0 0-78 0 0,-21 5 384 0 0,-5-2-370 0 0,0-1-1 0 0,-2-1-275 0 0,-39 2-1111 0 0,36-2-1156 0 0,17-1 1100 0 0</inkml:trace>
  <inkml:trace contextRef="#ctx0" brushRef="#br0" timeOffset="1538.118">2066 331 10592 0 0,'-4'0'313'0'0,"0"0"1"0"0,0 0 0 0 0,0 0 0 0 0,0 1 0 0 0,0 0-1 0 0,0 0 1 0 0,1 0 0 0 0,-1 0 0 0 0,-2 1-314 0 0,-6 2 1361 0 0,-13 5 869 0 0,1 1 1 0 0,-11 6-2231 0 0,5-2 619 0 0,20-9-451 0 0,1 1 1 0 0,-1 1 0 0 0,1 0-1 0 0,0 0 1 0 0,1 0 0 0 0,0 1-1 0 0,0 1 1 0 0,0-1 0 0 0,1 1-1 0 0,-2 4-168 0 0,8-11 53 0 0,-1 1 0 0 0,1-1 0 0 0,0 1 0 0 0,0-1-1 0 0,0 1 1 0 0,0-1 0 0 0,0 1 0 0 0,1-1 0 0 0,-1 1-1 0 0,1 0 1 0 0,-1-1 0 0 0,1 1 0 0 0,0 0 0 0 0,0-1-1 0 0,0 1 1 0 0,1 0 0 0 0,-1-1 0 0 0,1 1 0 0 0,-1 0-1 0 0,1-1 1 0 0,0 1 0 0 0,0-1 0 0 0,0 1 0 0 0,0-1-1 0 0,0 0 1 0 0,1 1 0 0 0,-1-1 0 0 0,1 0 0 0 0,0 0-1 0 0,-1 0 1 0 0,1 0 0 0 0,0 0 0 0 0,0 0 0 0 0,0-1-1 0 0,2 2-52 0 0,19 15 62 0 0,-13-12-426 0 0,-9-4-1903 0 0,-5-4-2570 0 0,-2-2-2044 0 0</inkml:trace>
  <inkml:trace contextRef="#ctx0" brushRef="#br0" timeOffset="2128.143">1922 124 17279 0 0,'0'0'396'0'0,"1"-1"52"0"0,12-3 352 0 0,-13 4-770 0 0,1 0 0 0 0,-1-1 0 0 0,0 1 0 0 0,1 0 0 0 0,-1 0 0 0 0,0 0 0 0 0,1 0 0 0 0,-1 0 0 0 0,0 0 0 0 0,1 0 0 0 0,-1 0 0 0 0,0 0 0 0 0,1 0 0 0 0,-1 0 0 0 0,0 0-1 0 0,1 0 1 0 0,-1 0 0 0 0,0 0 0 0 0,1 0 0 0 0,-1 0 0 0 0,0 0 0 0 0,1 0 0 0 0,-1 1 0 0 0,0-1 0 0 0,1 0 0 0 0,-1 0 0 0 0,0 0 0 0 0,0 1 0 0 0,1-1 0 0 0,-1 0 0 0 0,0 0 0 0 0,0 1 0 0 0,0-1 0 0 0,1 0 0 0 0,-1 0 0 0 0,0 1 0 0 0,0-1 0 0 0,0 0 0 0 0,0 1-1 0 0,1-1 1 0 0,-1 0 0 0 0,0 1 0 0 0,0-1-30 0 0,0 0 572 0 0,0 0 7 0 0,0 0 12 0 0,0 0 7 0 0,7 12 1054 0 0,-6-2-1516 0 0,-1 0-1 0 0,1 0 0 0 0,-2 0 0 0 0,1 0 0 0 0,-1 0 1 0 0,-1 0-1 0 0,0-1 0 0 0,-1 5-135 0 0,0-2 217 0 0,-4 25-174 0 0,-8 39-28 0 0,-3 0 0 0 0,-17 40-15 0 0,16-75 0 0 0,16-36 11 0 0,0-19 217 0 0,9-33-29 0 0,-5 28-244 0 0,2 0 0 0 0,0 1 0 0 0,1-1 0 0 0,1 1 0 0 0,1 0 1 0 0,0 0-1 0 0,1 0 0 0 0,2 1 45 0 0,-7 10 4 0 0,9-17 329 0 0,8-14-333 0 0,-18 37 106 0 0,-1 1-162 0 0,0 0-68 0 0,1 2-18 0 0,-1 4 129 0 0,1-1-1 0 0,-1 1 0 0 0,0 0 1 0 0,0-1-1 0 0,-1 1 1 0 0,1 0-1 0 0,-1-1 0 0 0,-1 1 1 0 0,1-1-1 0 0,-1 2 14 0 0,-3 12-8 0 0,-22 89 20 0 0,16-67 66 0 0,8-33-133 0 0,0 1 0 0 0,1 1 0 0 0,0-1 0 0 0,1 0 0 0 0,-1 5 55 0 0,2-12-191 0 0,0-2-155 0 0,0 0-652 0 0,0 0-288 0 0,1-1-1276 0 0,2-5-4869 0 0</inkml:trace>
  <inkml:trace contextRef="#ctx0" brushRef="#br0" timeOffset="2400.436">2133 52 10592 0 0,'2'-5'389'0'0,"4"-21"985"0"0,-6 25-1166 0 0,0 0 0 0 0,0 1 1 0 0,0-1-1 0 0,1 0 0 0 0,-2 0 1 0 0,1 1-1 0 0,0-1 0 0 0,0 0 1 0 0,0 0-1 0 0,0 1 0 0 0,0-1 0 0 0,0 0 1 0 0,-1 0-1 0 0,1 1 0 0 0,0-1 1 0 0,-1 0-1 0 0,1 1 0 0 0,-1-1 0 0 0,1 1 1 0 0,0-1-1 0 0,-1 0 0 0 0,1 1 1 0 0,-1-1-1 0 0,0 1 0 0 0,1-1 1 0 0,-1 1-1 0 0,1-1 0 0 0,-1 1 0 0 0,0-1-208 0 0,0 1 839 0 0,-13 3 446 0 0,11-2-1257 0 0,-1 0-1 0 0,1 1 0 0 0,0 0 1 0 0,0-1-1 0 0,0 1 0 0 0,0 0 1 0 0,0 1-1 0 0,1-1 0 0 0,-1 0 1 0 0,0 1-1 0 0,1-1 0 0 0,0 1 1 0 0,0 0-1 0 0,0 0 0 0 0,0 0 0 0 0,0 0 1 0 0,0 0-1 0 0,0 3-27 0 0,-2 4-299 0 0,0 1 0 0 0,1 1 0 0 0,0-1 0 0 0,-1 11 299 0 0,0-6-1216 0 0</inkml:trace>
  <inkml:trace contextRef="#ctx0" brushRef="#br0" timeOffset="2865.257">2429 229 19351 0 0,'0'0'439'0'0,"-3"3"596"0"0,-35 26-341 0 0,22-17-710 0 0,0 0 0 0 0,0 0 0 0 0,-6 1 16 0 0,-47 21 0 0 0,37-19 0 0 0,2 0 0 0 0,0 3 0 0 0,-9 7 0 0 0,33-20 0 0 0,-1 1 0 0 0,1 0 0 0 0,1 1 0 0 0,-1 0 0 0 0,1 0 0 0 0,-2 4 0 0 0,-5 5 0 0 0,10-9 0 0 0,2-6 0 0 0,0 0 0 0 0,0 0 0 0 0,0-1 0 0 0,0 1 0 0 0,1 0 0 0 0,-1 0 0 0 0,0 0 0 0 0,0-1 0 0 0,0 1 0 0 0,1 0 0 0 0,-1 0 0 0 0,0-1 0 0 0,1 1 0 0 0,-1 0 0 0 0,1 0 0 0 0,-1-1 0 0 0,1 1 0 0 0,-1 0 0 0 0,1-1 0 0 0,-1 1 0 0 0,1-1 0 0 0,0 1 0 0 0,-1-1 0 0 0,1 1 0 0 0,0-1 0 0 0,-1 1 0 0 0,1-1 0 0 0,0 0 0 0 0,2 2 0 0 0,-1-1-1 0 0,0 0-1 0 0,1 0 1 0 0,-1 0-1 0 0,1 0 1 0 0,-1 0-1 0 0,1 0 1 0 0,-1-1-1 0 0,1 1 0 0 0,-1-1 1 0 0,1 0-1 0 0,0 0 1 0 0,-1 0-1 0 0,1 0 1 0 0,-1 0-1 0 0,1 0 1 0 0,0-1-1 0 0,1 0 2 0 0,9-2 146 0 0,-1 0-1 0 0,0-1 0 0 0,0-1-145 0 0,-11 5 33 0 0,9-4 164 0 0,0-1 1 0 0,-1 0-1 0 0,0 0 0 0 0,0-1 1 0 0,0 0-1 0 0,-1 0 0 0 0,0-1 1 0 0,0-1-198 0 0,15-16-54 0 0,19-23 54 0 0,-1-1-158 0 0,-26 30 109 0 0,-8 9-7 0 0,0 1-1 0 0,1 0 1 0 0,3-3 56 0 0,-9 10 21 0 0,1-1 0 0 0,-1 0 0 0 0,0 0 0 0 0,1 1 0 0 0,-1 0-1 0 0,1-1 1 0 0,0 1 0 0 0,-1 0 0 0 0,1 0 0 0 0,0 0 0 0 0,0 1 0 0 0,0-1 0 0 0,-1 1 0 0 0,1 0 0 0 0,1-1-21 0 0,-3 2-17 0 0,1-1 0 0 0,0 1 1 0 0,0-1-1 0 0,-1 1 0 0 0,1-1 0 0 0,-1 1 1 0 0,1 0-1 0 0,0 0 0 0 0,-1 0 1 0 0,1 0-1 0 0,-1 0 0 0 0,0 0 1 0 0,1 0-1 0 0,-1 1 0 0 0,0-1 0 0 0,0 0 1 0 0,0 1-1 0 0,0-1 0 0 0,0 1 1 0 0,0-1-1 0 0,0 1 0 0 0,0 0 1 0 0,0-1-1 0 0,-1 1 0 0 0,1 0 0 0 0,-1 0 17 0 0,2 4-43 0 0,0-1-1 0 0,0 2 0 0 0,-1-1 0 0 0,0 0 0 0 0,0 0 0 0 0,0 6 44 0 0,-3 42-80 0 0,-6 30 80 0 0,-6 30-16 0 0,9-101 191 0 0,5-11-131 0 0,-1 0 0 0 0,0 0 0 0 0,0-1 0 0 0,1 1 1 0 0,-1 0-1 0 0,1 0 0 0 0,0 0 0 0 0,0 2-44 0 0,-2-15 342 0 0,0-8-157 0 0,5 4-157 0 0,1 1 0 0 0,0 0 1 0 0,0 0-1 0 0,1 0 0 0 0,1 0 1 0 0,1 1-1 0 0,0 0 0 0 0,0 0 0 0 0,1 1 1 0 0,2-1-29 0 0,2-1-64 0 0,2 0 1 0 0,0 2 0 0 0,0-1-1 0 0,1 2 1 0 0,1 0 0 0 0,0 1-1 0 0,0 0 1 0 0,10-3 63 0 0,-15 7-39 0 0,-8 4 33 0 0,-1 0 0 0 0,1 1 0 0 0,0-1 0 0 0,-1 1 0 0 0,1-1 0 0 0,0 1-1 0 0,0 0 1 0 0,0 0 0 0 0,0 1 0 0 0,0-1 0 0 0,0 1 0 0 0,0-1 0 0 0,0 1 0 0 0,0 0 0 0 0,0 0-1 0 0,0 0 1 0 0,1 1 6 0 0,2 0 19 0 0,-1 0-1 0 0,1 0 0 0 0,-1 1 0 0 0,1 0 1 0 0,-1 1-1 0 0,0-1 0 0 0,1 1-18 0 0,-4-1 7 0 0,0-1 1 0 0,-1 1-1 0 0,1-1 0 0 0,0 1 0 0 0,0 0 0 0 0,-1 0 0 0 0,1 0 0 0 0,-1 0 0 0 0,0 0 0 0 0,0 0 1 0 0,1 0-1 0 0,-1 0 0 0 0,-1 0 0 0 0,1 1 0 0 0,0-1 0 0 0,0 0 0 0 0,-1 1 0 0 0,1 0-7 0 0,2 22-6 0 0,0 0 0 0 0,-1 0 0 0 0,-2 0 0 0 0,-1 0 0 0 0,0 0 0 0 0,-2 0 0 0 0,-3 12 6 0 0,2-20-92 0 0,-1 10 266 0 0,4-3-2918 0 0,2-26 1231 0 0,4-8-14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8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220 862 2304 0 0,'-22'-4'1339'0'0,"-1"1"-1"0"0,1 1 1 0 0,-1 1 0 0 0,-21 2-1339 0 0,10 0 1165 0 0,12 2-676 0 0,18-1-364 0 0,0-1 0 0 0,0 0 1 0 0,0-1-1 0 0,0 1 1 0 0,0-1-1 0 0,-1 0-125 0 0,5 0 76 0 0,2 1-8 0 0,9 6-40 0 0,0-1 1 0 0,1-1-1 0 0,0 0 1 0 0,0 0-1 0 0,1-1 0 0 0,-1-1 1 0 0,2 0-29 0 0,44 9 0 0 0,-32-6 0 0 0,24 3 0 0 0,79 2 132 0 0,58-4-132 0 0,-122-8 54 0 0,69 2 66 0 0,-14 0-53 0 0,-21-2-3 0 0,206 1 116 0 0,-281-1-157 0 0,496-21 40 0 0,-449 18-129 0 0,424-28 3 0 0,220-5 894 0 0,-284 20-527 0 0,143-7 67 0 0,-261 8-412 0 0,38-2-6 0 0,-254 12 51 0 0,390-23 56 0 0,-202 14 4 0 0,242-16 432 0 0,-341 19-289 0 0,131-11-25 0 0,163-14 212 0 0,99-10 223 0 0,-283 25-511 0 0,-144 11 9 0 0,310-12-8 0 0,-404 20-107 0 0,54-1-10 0 0,273-16 97 0 0,-216 8-6 0 0,106-10 49 0 0,-73 1 104 0 0,74-9 220 0 0,-9 4 9 0 0,-141 16-470 0 0,29 0 46 0 0,54-6 65 0 0,-40 1-103 0 0,-29 2-1 0 0,93-5 68 0 0,-58 4-8 0 0,-39 6-33 0 0,44-5 70 0 0,-19 1-40 0 0,-78 8 41 0 0,27-8-98 0 0,43-5 98 0 0,46 5-98 0 0,54-5 1298 0 0,-106 8-21 0 0,-44 5-1094 0 0,288-17-1224 0 0,-251 18 452 0 0,9 0 531 0 0,291-4 1136 0 0,-274 8-2148 0 0,-114-1 913 0 0,246 2 1872 0 0,-103-4-3225 0 0,-51-1 1462 0 0,32 5 48 0 0,70 0 0 0 0,-43-3-4 0 0,42-2 72 0 0,-50 6 1423 0 0,-57 0-1939 0 0,367 3-659 0 0,-437-6 1104 0 0,251-3 70 0 0,-2 0-67 0 0,111-4 262 0 0,-249-1-251 0 0,62-1-12 0 0,-171 7 67 0 0,20-6-66 0 0,-20 1-2 0 0,19 3 2 0 0,80-4 161 0 0,-53 1 62 0 0,-53 2 18 0 0,13-5-241 0 0,0 0 141 0 0,-12 3 40 0 0,87-8 247 0 0,-97 12-233 0 0,-2-4-1 0 0,46-10-194 0 0,-78 14 74 0 0,0 0-1 0 0,0 1 1 0 0,6 1-74 0 0,31-2-1 0 0,6 5 1 0 0,-56-3-16 0 0,1 1 0 0 0,0 0 0 0 0,-1 0 0 0 0,1 1 0 0 0,0 0 0 0 0,2 1 16 0 0,25 4 0 0 0,-27-5 0 0 0,-6-2-7 0 0,-1 1 0 0 0,1 0-1 0 0,0 0 1 0 0,0 0-1 0 0,-1 1 1 0 0,1-1-1 0 0,0 0 1 0 0,-1 1 0 0 0,1-1-1 0 0,0 1 1 0 0,-1 0-1 0 0,1-1 1 0 0,-1 1-1 0 0,1 0 1 0 0,-1 0 0 0 0,1 0-1 0 0,-1 0 1 0 0,0 0-1 0 0,1 0 1 0 0,-1 0-1 0 0,1 1 8 0 0,1 4-702 0 0,-1-1-1484 0 0,1 0-4073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8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27 241 5528 0 0,'3'-10'192'0'0,"0"0"0"0"0,0-1 0 0 0,-1 1 0 0 0,1-9-192 0 0,3-17 1621 0 0,-2 4 347 0 0,-4 25-1627 0 0,1 0-1 0 0,0 0 0 0 0,0 0 0 0 0,2-5-340 0 0,-1 4 593 0 0,0 0 0 0 0,-1-1-1 0 0,0 1 1 0 0,-1 0 0 0 0,0 0-1 0 0,0-3-592 0 0,0 3 1279 0 0,1 3 234 0 0,1 8-171 0 0,2 7-840 0 0,-2-1-471 0 0,-1-1 0 0 0,0 1-1 0 0,0 5-30 0 0,1 15-3 0 0,4 23 75 0 0,-4-23 102 0 0,7 22-174 0 0,16 95 158 0 0,-14-69-135 0 0,-1-18 148 0 0,-3-1-1 0 0,0 46-170 0 0,-7-97 23 0 0,-1 0 0 0 0,1-1 0 0 0,-1 1 0 0 0,0 0 0 0 0,-1-1 0 0 0,1 1-1 0 0,-3 4-22 0 0,0-5 64 0 0,4-5-66 0 0,0-1-1 0 0,0 0 0 0 0,0 0 0 0 0,-1 1 0 0 0,1-1 0 0 0,0 0 0 0 0,0 0 1 0 0,-1 0-1 0 0,1 0 0 0 0,0 1 0 0 0,0-1 0 0 0,-1 0 0 0 0,1 0 1 0 0,0 0-1 0 0,0 0 0 0 0,-1 0 0 0 0,1 0 0 0 0,0 0 0 0 0,-1 0 1 0 0,1 0-1 0 0,0 0 0 0 0,0 0 0 0 0,-1 0 0 0 0,1 0 0 0 0,0 0 0 0 0,-1 0 1 0 0,1 0-1 0 0,0 0 0 0 0,-1 0 0 0 0,1 0 0 0 0,0 0 0 0 0,0 0 1 0 0,-1 0-1 0 0,1-1 0 0 0,0 1 0 0 0,0 0 0 0 0,-1 0 0 0 0,1 0 0 0 0,0 0 1 0 0,0-1-1 0 0,-1 1 0 0 0,1 0 0 0 0,0 0 0 0 0,0-1 0 0 0,0 1 1 0 0,0 0-1 0 0,-1 0 0 0 0,1-1 0 0 0,0 1 0 0 0,0 0 0 0 0,0 0 1 0 0,0-1-1 0 0,0 1 0 0 0,0 0 0 0 0,0-1 0 0 0,0 1 0 0 0,0 0 0 0 0,0-1 3 0 0,0 1-36 0 0,-3-5-294 0 0,1 1 0 0 0,-1-1 1 0 0,1 0-1 0 0,1 0 0 0 0,-1 0 330 0 0,-3-17-4852 0 0,3-1-1101 0 0</inkml:trace>
  <inkml:trace contextRef="#ctx0" brushRef="#br0" timeOffset="275.139">33 265 4144 0 0,'-13'-36'288'0'0,"10"30"82"0"0,0 0 0 0 0,1 0 0 0 0,0 0 0 0 0,0 0 0 0 0,1 0 0 0 0,-1-2-370 0 0,0-7 3378 0 0,1 14-3027 0 0,1-1-1 0 0,-1 0 0 0 0,1 1 1 0 0,0-1-1 0 0,0 0 0 0 0,0 0 0 0 0,0 1 1 0 0,0-1-1 0 0,0 0 0 0 0,0 1 0 0 0,0-1 1 0 0,1 0-1 0 0,-1 1 0 0 0,1-1-350 0 0,0-1 206 0 0,0 0-1 0 0,0 0 1 0 0,1 0-1 0 0,-1 0 1 0 0,1 0-1 0 0,-1 0 1 0 0,1 0-1 0 0,0 1 1 0 0,0-1-1 0 0,1 1 0 0 0,-1 0 1 0 0,0-1-1 0 0,1 1 1 0 0,0 0-206 0 0,1-1 137 0 0,1 1 0 0 0,0-1 0 0 0,0 1 0 0 0,0 0 0 0 0,1 0 0 0 0,-1 1 0 0 0,5-2-137 0 0,19-4 287 0 0,-15 3-158 0 0,1 0 0 0 0,-1 2 1 0 0,13-2-130 0 0,-10 4 59 0 0,0 0 0 0 0,0 1 0 0 0,0 0 0 0 0,0 1 0 0 0,0 2 0 0 0,-1-1 1 0 0,1 2-1 0 0,-1 0 0 0 0,10 5-59 0 0,-21-7 36 0 0,0-1 1 0 0,1 1-1 0 0,-1 1 0 0 0,0-1 1 0 0,-1 1-1 0 0,1 0 0 0 0,-1 0 1 0 0,1 0-1 0 0,-1 0 1 0 0,0 1-1 0 0,2 3-36 0 0,-5-6 15 0 0,1 0 1 0 0,-1 0-1 0 0,0 1 0 0 0,0-1 1 0 0,0 0-1 0 0,0 1 0 0 0,0-1 1 0 0,-1 0-1 0 0,1 1 0 0 0,-1-1 1 0 0,1 1-1 0 0,-1-1 0 0 0,0 1 1 0 0,0-1-1 0 0,0 1 0 0 0,0-1 1 0 0,0 1-1 0 0,-1-1 0 0 0,1 1 0 0 0,-1-1 1 0 0,0 1-1 0 0,1-1 0 0 0,-1 0 1 0 0,0 1-1 0 0,-1-1 0 0 0,1 0 1 0 0,0 0-1 0 0,-1 1-15 0 0,-6 8 86 0 0,-1 0 1 0 0,0-1-1 0 0,-1 0 1 0 0,0 0-1 0 0,0-1 0 0 0,-1-1 1 0 0,0 0-1 0 0,-1 0 0 0 0,-6 3-86 0 0,-35 19 138 0 0,11-5-282 0 0,-1-1-1 0 0,-1-3 0 0 0,-2-1 145 0 0,2-9-2694 0 0,33-8 1348 0 0</inkml:trace>
  <inkml:trace contextRef="#ctx0" brushRef="#br0" timeOffset="662.422">303 576 10592 0 0,'0'0'818'0'0,"1"1"-532"0"0,2 3-79 0 0,0 0 0 0 0,0 0 0 0 0,0-1 1 0 0,0 1-1 0 0,1-1 0 0 0,-1 0 0 0 0,1 0 0 0 0,0 0 1 0 0,0-1-1 0 0,0 1 0 0 0,1-1 0 0 0,-1 0-207 0 0,-2-1 208 0 0,-1-1-16 0 0,4 1 11 0 0,-1-1 0 0 0,0 1 0 0 0,0-1 0 0 0,1 0 0 0 0,-1-1-1 0 0,0 1 1 0 0,0-1 0 0 0,0 0 0 0 0,1 0 0 0 0,-1 0 0 0 0,0 0 0 0 0,0-1-1 0 0,0 0 1 0 0,-1 1 0 0 0,1-2 0 0 0,0 1 0 0 0,-1 0 0 0 0,1-1 0 0 0,-1 1-1 0 0,3-4-202 0 0,-2 2 132 0 0,3-2-50 0 0,-1 0 0 0 0,0 0 0 0 0,0-1 0 0 0,-1 0 0 0 0,1 0 0 0 0,-2-1 0 0 0,1 1 0 0 0,-1-1 0 0 0,3-8-82 0 0,-2 5-43 0 0,-2 4 118 0 0,-1 0 1 0 0,0 1 0 0 0,0-1 0 0 0,0 0 0 0 0,0-6-76 0 0,-2 12-8 0 0,0-1 0 0 0,0 1 0 0 0,0-1 0 0 0,0 1 0 0 0,0-1 0 0 0,0 1 0 0 0,0 0 0 0 0,-1-1 1 0 0,1 1-1 0 0,0-1 0 0 0,-1 1 0 0 0,0 0 0 0 0,1-1 0 0 0,-1 1 0 0 0,0 0 0 0 0,1-1 0 0 0,-1 1 0 0 0,0 0 0 0 0,0 0 0 0 0,0 0 0 0 0,0 0 0 0 0,0 0 0 0 0,0 0 0 0 0,-1 0 0 0 0,1 0 0 0 0,0 0 0 0 0,0 0 0 0 0,-1 1 0 0 0,0-1 8 0 0,0 0-16 0 0,0 1 0 0 0,0-1 1 0 0,0 1-1 0 0,0 0 0 0 0,-1-1 0 0 0,1 1 0 0 0,0 0 0 0 0,0 1 0 0 0,0-1 1 0 0,0 0-1 0 0,0 0 0 0 0,-1 1 0 0 0,1 0 0 0 0,0-1 0 0 0,0 1 1 0 0,0 0-1 0 0,0 0 0 0 0,0 0 16 0 0,-8 4-39 0 0,1 1 0 0 0,0 0 0 0 0,-1 1 39 0 0,8-6-15 0 0,-5 5 11 0 0,0 0 0 0 0,1 0 1 0 0,0 1-1 0 0,0 0 1 0 0,1 0-1 0 0,0 0 0 0 0,0 1 1 0 0,0 0-1 0 0,1 0 0 0 0,0 0 1 0 0,1 0-1 0 0,0 1 0 0 0,0-1 1 0 0,1 1-1 0 0,0 0 0 0 0,1-1 1 0 0,-1 1-1 0 0,2 0 0 0 0,-1 6 4 0 0,2-10 38 0 0,-1 0 0 0 0,1-1 0 0 0,0 1 0 0 0,0 0 0 0 0,0 0-1 0 0,0-1 1 0 0,1 1 0 0 0,0 0 0 0 0,0-1 0 0 0,0 0-1 0 0,1 0 1 0 0,0 1 0 0 0,-1-1 0 0 0,1-1 0 0 0,1 1 0 0 0,-1 0-1 0 0,0-1 1 0 0,1 0 0 0 0,0 1 0 0 0,0-1 0 0 0,0-1 0 0 0,0 1-1 0 0,0-1 1 0 0,1 1 0 0 0,-1-1 0 0 0,1-1 0 0 0,3 2-38 0 0,-5-2 2 0 0,3 1 32 0 0,0-1-1 0 0,0 0 0 0 0,0 0 0 0 0,0 0 1 0 0,0-1-1 0 0,1 0 0 0 0,-1 0 0 0 0,0 0 0 0 0,0-1 1 0 0,0 0-1 0 0,0 0 0 0 0,0-1 0 0 0,3-1-33 0 0,8-4 85 0 0,0 0-1 0 0,0-2 0 0 0,13-9-84 0 0,-23 13-235 0 0,0 0 0 0 0,0 0-1 0 0,0-1 1 0 0,-1 0 0 0 0,0-1 0 0 0,0 0 0 0 0,-1 0 0 0 0,1 0-1 0 0,1-4 236 0 0,30-47-4030 0 0,-17 30-1547 0 0</inkml:trace>
  <inkml:trace contextRef="#ctx0" brushRef="#br0" timeOffset="1092.94">676 423 6448 0 0,'-4'15'688'0'0,"6"5"1519"0"0,-1 0 1 0 0,4 12-2208 0 0,-2-16 393 0 0,0-8 14 0 0,-1-1 0 0 0,2 1 1 0 0,-1 0-1 0 0,1-1 1 0 0,0 0-1 0 0,5 7-407 0 0,2 4 881 0 0,-7-12-554 0 0,0 0 1 0 0,-1 1 0 0 0,0 0-1 0 0,0-1 1 0 0,-1 1-1 0 0,0 1-327 0 0,17 41 1364 0 0,-6-27-1013 0 0,-12-21-285 0 0,-1-1-2 0 0,0 0 6 0 0,0 0 20 0 0,0 0 17 0 0,-3-19 386 0 0,0 2-492 0 0,2 0-1 0 0,0 0 0 0 0,0 0 0 0 0,2 0 1 0 0,0 0-1 0 0,2-8 0 0 0,-2 18-59 0 0,1 1 0 0 0,-1-1 1 0 0,1 1-1 0 0,0 0 0 0 0,0-1 1 0 0,1 1-1 0 0,0 0 0 0 0,0 1 1 0 0,0-1-1 0 0,1 0 0 0 0,0 1 1 0 0,0 0-1 0 0,0 0 0 0 0,3-2 59 0 0,3-5-46 0 0,-9 11 39 0 0,1-1 1 0 0,-1 0-1 0 0,1 0 0 0 0,-1 1 0 0 0,1-1 1 0 0,-1 1-1 0 0,1 0 0 0 0,0-1 0 0 0,0 1 7 0 0,1 0 0 0 0,0 0 0 0 0,0 0 0 0 0,-1 0 0 0 0,1 0 0 0 0,0 0 0 0 0,0 1 0 0 0,0 0 0 0 0,0-1 0 0 0,1 1-1 0 0,0 0 1 0 0,1 1 20 0 0,-1-1 1 0 0,0 1-1 0 0,0 0 0 0 0,0 0 0 0 0,0 0 0 0 0,0 1 0 0 0,0-1 0 0 0,-1 1 0 0 0,1 0 0 0 0,0 0 0 0 0,-1 0 0 0 0,1 0 0 0 0,-1 1 0 0 0,0 0 0 0 0,0-1 0 0 0,0 1 0 0 0,0 0 0 0 0,0 1 0 0 0,-1-1 0 0 0,1 0 0 0 0,-1 1 0 0 0,0-1 0 0 0,0 1 1 0 0,0 0-1 0 0,-1 0 0 0 0,1 0 0 0 0,-1-1 0 0 0,1 4-20 0 0,0 0 83 0 0,0 0 0 0 0,0 0 0 0 0,1-1 0 0 0,0 1-83 0 0,0-2 51 0 0,-1 1-1 0 0,0-1 1 0 0,0 1 0 0 0,-1-1-1 0 0,1 1 1 0 0,-1-1-1 0 0,0 1-50 0 0,3 25 207 0 0,-2-23-163 0 0,-1 0-1 0 0,0-1 0 0 0,-1 1 1 0 0,0 0-1 0 0,0 3-43 0 0,3 5 83 0 0,-3-14-79 0 0,1-1 1 0 0,-1 0-1 0 0,1 0 0 0 0,-1 0 0 0 0,0 1 0 0 0,0-1 0 0 0,0 0 0 0 0,0 1 0 0 0,0-1 0 0 0,0 0 0 0 0,0 0 0 0 0,0 1 0 0 0,0-1 0 0 0,0 0 0 0 0,-1 1-4 0 0,-14 29 144 0 0,15-30-146 0 0,0 0 0 0 0,0 0 0 0 0,-1-1-1 0 0,1 1 1 0 0,-1 0 0 0 0,1-1 0 0 0,0 1 0 0 0,-1 0-1 0 0,0-1 1 0 0,1 1 0 0 0,-1-1 0 0 0,1 1-1 0 0,-1 0 1 0 0,0-1 0 0 0,1 0 0 0 0,-2 1 2 0 0,-1 0-1180 0 0,1-2-3606 0 0,-4-12-892 0 0</inkml:trace>
  <inkml:trace contextRef="#ctx0" brushRef="#br0" timeOffset="1540.205">1093 426 13648 0 0,'18'2'628'0'0,"-18"-1"-587"0"0,1-1-1 0 0,0 1 1 0 0,-1 0 0 0 0,1-1 0 0 0,0 1 0 0 0,-1 0 0 0 0,1 0 0 0 0,-1-1 0 0 0,1 1 0 0 0,-1 0 0 0 0,1 0 0 0 0,-1 0 0 0 0,1 0 0 0 0,-1 0 0 0 0,0 0 0 0 0,0-1 0 0 0,1 1 0 0 0,-1 0 0 0 0,0 0 0 0 0,0 1-41 0 0,0 0 33 0 0,2 1-33 0 0,0 1 0 0 0,0 0 1 0 0,0 0-1 0 0,0-1 1 0 0,1 1-1 0 0,0 0 0 0 0,-1-1-1 0 0,0-1 0 0 0,0 1 0 0 0,0 0-1 0 0,0 0 1 0 0,-1 0 0 0 0,1 0 0 0 0,-1 0-1 0 0,0 0 1 0 0,0 0 0 0 0,0 0 0 0 0,0 0 0 0 0,0 1 1 0 0,-1 0 10 0 0,1 0 0 0 0,0-1 0 0 0,1 1 1 0 0,-1 0-1 0 0,1-1 0 0 0,0 0 0 0 0,0 1-10 0 0,-1-1 41 0 0,1-1-1 0 0,-1 1 1 0 0,0 0-1 0 0,0-1 1 0 0,0 1-1 0 0,0 0 1 0 0,0 0-1 0 0,0 0 0 0 0,-1 0 1 0 0,1 0-1 0 0,-1 0 1 0 0,0 2-41 0 0,-2 9 206 0 0,1-11-136 0 0,1 0 1 0 0,-1 0-1 0 0,1 0 1 0 0,0 0-1 0 0,0 0 1 0 0,0 0-1 0 0,0 0 1 0 0,0 0-1 0 0,1 0 0 0 0,0 1-70 0 0,0-1 75 0 0,0 0 0 0 0,-1 0 0 0 0,1 0 0 0 0,-1 1 0 0 0,1-1 0 0 0,-1 0 0 0 0,0 0-1 0 0,0 1 1 0 0,-1-1 0 0 0,1 0 0 0 0,-1 0 0 0 0,1 1 0 0 0,-2 1-75 0 0,2-3 36 0 0,0-1 1 0 0,0 1 0 0 0,-1-1-1 0 0,1 1 1 0 0,1-1-1 0 0,-1 0 1 0 0,0 1 0 0 0,0-1-1 0 0,0 1 1 0 0,1-1-1 0 0,-1 1 1 0 0,1 0-37 0 0,1 11 323 0 0,-4-6-146 0 0,2-6-167 0 0,0-1 0 0 0,0 1 1 0 0,-1-1-1 0 0,1 0 0 0 0,0 1 1 0 0,0-1-1 0 0,0 1 0 0 0,0-1 1 0 0,0 0-1 0 0,0 1 0 0 0,0-1 1 0 0,0 1-1 0 0,0-1 0 0 0,0 1 1 0 0,0-1-1 0 0,0 1 0 0 0,0-1 1 0 0,0 0-1 0 0,0 1 0 0 0,1-1 1 0 0,-1 1-1 0 0,0-1 0 0 0,0 0 1 0 0,0 1-1 0 0,1-1 0 0 0,-1 0 1 0 0,0 1-1 0 0,0-1 0 0 0,1 0 1 0 0,-1 1-1 0 0,0-1 0 0 0,1 0 1 0 0,-1 1-1 0 0,0-1 0 0 0,1 0 1 0 0,-1 0-1 0 0,0 0 0 0 0,1 1 1 0 0,-1-1-1 0 0,1 0 0 0 0,-1 0-10 0 0,1 1 20 0 0,-1-1-1 0 0,1 0 1 0 0,-1 1-1 0 0,1-1 1 0 0,-1 1-1 0 0,1-1 1 0 0,0 0-1 0 0,-1 1 1 0 0,1-1-1 0 0,-1 0 1 0 0,1 0-1 0 0,0 0 1 0 0,-1 1-1 0 0,1-1 1 0 0,0 0-1 0 0,-1 0 1 0 0,1 0-1 0 0,0 0 1 0 0,-1 0-1 0 0,1 0 1 0 0,0 0-1 0 0,-1 0 1 0 0,1-1-1 0 0,0 1 1 0 0,-1 0-1 0 0,1 0 1 0 0,-1 0-1 0 0,1-1 1 0 0,0 1-20 0 0,1-1-7 0 0,-2 1 16 0 0,0 0 1 0 0,1 0-1 0 0,-1 0 0 0 0,1 0 0 0 0,-1-1 0 0 0,0 1 1 0 0,1 0-1 0 0,-1 0 0 0 0,0-1 0 0 0,0 1 0 0 0,1 0 1 0 0,-1 0-1 0 0,0-1 0 0 0,1 1 0 0 0,-1 0 1 0 0,0-1-1 0 0,0 1 0 0 0,0 0 0 0 0,1-1 0 0 0,-1 1 1 0 0,0-1-1 0 0,0 1 0 0 0,0 0 0 0 0,0-1 0 0 0,0 1 1 0 0,0-1-1 0 0,0 1 0 0 0,0 0 0 0 0,0-1 1 0 0,0 1-1 0 0,0-1 0 0 0,0 1 0 0 0,0 0 0 0 0,0-1 1 0 0,0 1-1 0 0,0 0 0 0 0,0-1 0 0 0,0 1 0 0 0,-1-1 1 0 0,1 1-1 0 0,0 0 0 0 0,0-1 0 0 0,0 1 1 0 0,-1 0-1 0 0,1-1 0 0 0,0 1-9 0 0,-1-1 17 0 0,0-1 0 0 0,1 1 0 0 0,0-1 0 0 0,-1 1 1 0 0,1 0-1 0 0,0-1 0 0 0,-1 1 0 0 0,1-1 0 0 0,0 1 0 0 0,0-1 0 0 0,0 1 0 0 0,1-2-17 0 0,0-3 37 0 0,-1 1 0 0 0,1-1 0 0 0,-1 0 0 0 0,0 0 0 0 0,-1-4-37 0 0,1 5-15 0 0,-1-1 1 0 0,1 1-1 0 0,1-1 1 0 0,-1 1-1 0 0,1-1 1 0 0,0-2 14 0 0,2-2-56 0 0,-2 8 38 0 0,0-1 0 0 0,0 1 0 0 0,0-1 0 0 0,0 0-1 0 0,-1 1 1 0 0,0-1 0 0 0,1 0 0 0 0,-1 1 0 0 0,0-2 18 0 0,-2-5-99 0 0,2 7 75 0 0,-1 1 1 0 0,1-1 0 0 0,-1 1 0 0 0,1 0 0 0 0,0-1-1 0 0,0 1 1 0 0,0-1 0 0 0,0 1 0 0 0,0-1 0 0 0,0 1 0 0 0,0-1-1 0 0,1 1 1 0 0,-1-1 0 0 0,0 1 0 0 0,1-1 0 0 0,-1 1-1 0 0,1 0 1 0 0,0-1 0 0 0,0 1 23 0 0,9-12-219 0 0,-8 11 167 0 0,0 0-1 0 0,0-1 0 0 0,0 1 1 0 0,0-1-1 0 0,-1 1 0 0 0,1-1 1 0 0,-1 0-1 0 0,1 0 0 0 0,-1 0 1 0 0,0 0 52 0 0,0 0-13 0 0,1 1 1 0 0,-1-1-1 0 0,1 1 1 0 0,-1 0-1 0 0,1 0 1 0 0,0 0-1 0 0,0-1 1 0 0,0 2-1 0 0,0-1 0 0 0,0 0 1 0 0,1 0-1 0 0,-1 1 1 0 0,0-1-1 0 0,1 1 1 0 0,-1 0-1 0 0,1 0 1 0 0,-1 0-1 0 0,1 0 1 0 0,0 0-1 0 0,0 0 1 0 0,-1 1-1 0 0,1-1 1 0 0,0 1-1 0 0,0 0 13 0 0,3-1 28 0 0,0 1 0 0 0,0-1 0 0 0,0 1 0 0 0,0 0 0 0 0,0 1 0 0 0,0-1 1 0 0,0 1-1 0 0,0 1 0 0 0,-1-1 0 0 0,5 2-28 0 0,-7-1 73 0 0,1 1 1 0 0,0-1 0 0 0,-1 1-1 0 0,1 0 1 0 0,-1 0-1 0 0,0 0 1 0 0,0 0-1 0 0,0 1 1 0 0,0-1 0 0 0,0 2-74 0 0,-1-3 70 0 0,0 2 9 0 0,0-1 0 0 0,1 1 0 0 0,-2-1 0 0 0,1 1 0 0 0,0 0 0 0 0,-1 0 0 0 0,0 0-79 0 0,10 21 407 0 0,-10-23-373 0 0,1-1-1 0 0,-1 1 0 0 0,0 0 0 0 0,0 0 0 0 0,-1-1 0 0 0,1 1 0 0 0,0 0 1 0 0,-1 0-1 0 0,1 0 0 0 0,-1 0 0 0 0,1 0 0 0 0,-1 0 0 0 0,0 0 0 0 0,0 0 1 0 0,0 0-1 0 0,0 0 0 0 0,0 0 0 0 0,-1 0 0 0 0,1 0 0 0 0,0 0 1 0 0,-1 0-1 0 0,0 0-33 0 0,1 0 27 0 0,0-1 1 0 0,0 0-1 0 0,0 1 1 0 0,0-1-1 0 0,0 0 1 0 0,0 1-1 0 0,0-1 1 0 0,1 0-1 0 0,-1 1 1 0 0,0-1-1 0 0,1 0 1 0 0,-1 0-1 0 0,1 1 1 0 0,-1-1-1 0 0,1 0 1 0 0,0 0-1 0 0,-1 0 1 0 0,1 0-1 0 0,0 1-27 0 0,0-1 33 0 0,0 1-1 0 0,0-1 1 0 0,0 1-1 0 0,0 0 1 0 0,-1-1-1 0 0,1 1 0 0 0,0 0 1 0 0,-1 0-1 0 0,1 0-32 0 0,-2 19 52 0 0,1-18-51 0 0,-1-1 0 0 0,1 1 0 0 0,0 0-1 0 0,0-1 1 0 0,0 1 0 0 0,0 0 0 0 0,0-1-1 0 0,1 1 1 0 0,-1-1 0 0 0,1 1 0 0 0,0 0 0 0 0,0-1-1 0 0,-1-1 5 0 0,1 0 0 0 0,-1 0-1 0 0,1 0 1 0 0,-1 0 0 0 0,1 0 0 0 0,-1 0 0 0 0,0 0 0 0 0,0 0 0 0 0,0 0 0 0 0,1 0 0 0 0,-1 0 0 0 0,0 0 0 0 0,0 0 0 0 0,0 0 0 0 0,0 0-1 0 0,-1 0 1 0 0,1 0 0 0 0,0 0 0 0 0,0 0 0 0 0,-1 1-5 0 0,0 2 22 0 0,0-2-18 0 0,2-1 0 0 0,7 9-2 0 0,-10-8-208 0 0,1-2-858 0 0,1-11-1795 0 0,0-3 1388 0 0</inkml:trace>
  <inkml:trace contextRef="#ctx0" brushRef="#br0" timeOffset="1843.937">1632 462 13360 0 0,'-30'5'1209'0'0,"32"6"-970"0"0,-6 3 217 0 0,4-12-368 0 0,-1-1 1 0 0,1 0-1 0 0,-1 0 0 0 0,1 1 1 0 0,-1-1-1 0 0,1 0 0 0 0,0 1 0 0 0,0-1 1 0 0,-1 0-1 0 0,1 1 0 0 0,0-1 1 0 0,0 0-1 0 0,0 1 0 0 0,1-1 1 0 0,-1 0-1 0 0,0 2-88 0 0,5 7 722 0 0,-4-9-609 0 0,0 1-1 0 0,-1 0 1 0 0,1-1-1 0 0,0 1 1 0 0,-1 0 0 0 0,1 0-1 0 0,-1-1 1 0 0,0 1-1 0 0,1 0 1 0 0,-1 0-1 0 0,0 0 1 0 0,0 0 0 0 0,0-1-1 0 0,0 1 1 0 0,-1 0-1 0 0,1 0 1 0 0,0 0-113 0 0,-1 2 116 0 0,1-1 1 0 0,1 0-1 0 0,-1 1 0 0 0,0-1 1 0 0,1 0-1 0 0,0 1 0 0 0,0-1 1 0 0,0 0-1 0 0,0 0 1 0 0,0 0-1 0 0,1 1-116 0 0,5 18 532 0 0,-6-17-399 0 0,1 0-1 0 0,0 1 1 0 0,0-1 0 0 0,0 0 0 0 0,1-1 0 0 0,0 1 0 0 0,0 1-133 0 0,11 21 367 0 0,-13-26-335 0 0,-1 2-10 0 0,1-1 0 0 0,0-1-1 0 0,-1 1 1 0 0,1 0 0 0 0,0 0-1 0 0,0 0 1 0 0,0 0 0 0 0,0 0-1 0 0,1-1 1 0 0,-1 1 0 0 0,1 0-22 0 0,-1-1 3 0 0,-1-1 0 0 0,0 0 0 0 0,0 0 0 0 0,1 0 0 0 0,-1 1 0 0 0,0-1 0 0 0,0 0 0 0 0,0 0 0 0 0,1 0 0 0 0,-1 1 0 0 0,0-1 0 0 0,0 0 0 0 0,0 0 0 0 0,0 1 0 0 0,0-1 0 0 0,0 0 0 0 0,1 1 1 0 0,-1-1-1 0 0,0 0 0 0 0,0 1 0 0 0,0-1 0 0 0,0 0 0 0 0,0 0 0 0 0,0 1 0 0 0,0-1 0 0 0,0 0 0 0 0,0 1 0 0 0,0-1 0 0 0,0 0 0 0 0,-1 0 0 0 0,1 1 0 0 0,0-1 0 0 0,0 0-3 0 0,-9 5-79 0 0,-10-2-777 0 0,19-3 735 0 0,-3 0-1006 0 0,3-4-1170 0 0,0-11-4480 0 0</inkml:trace>
  <inkml:trace contextRef="#ctx0" brushRef="#br0" timeOffset="1844.937">1588 306 17503 0 0,'0'-2'67'0'0,"-1"1"0"0"0,1 0 0 0 0,-1 0 0 0 0,1 0 0 0 0,-1 0 0 0 0,1 0 0 0 0,0-1-1 0 0,0 1 1 0 0,0 0 0 0 0,0 0 0 0 0,0-1 0 0 0,0 1 0 0 0,0 0 0 0 0,0 0-1 0 0,0 0 1 0 0,1-1 0 0 0,-1 1 0 0 0,0 0 0 0 0,1 0 0 0 0,0-1-67 0 0,-1 2 11 0 0,0 0 0 0 0,0-1 0 0 0,0 1 0 0 0,0 0 0 0 0,0 0 0 0 0,0 0 0 0 0,0 0 0 0 0,0 0 1 0 0,0 0-1 0 0,0-1 0 0 0,0 1 0 0 0,0 0 0 0 0,0 0 0 0 0,0 0 0 0 0,0 0 0 0 0,0 0 0 0 0,0-1 0 0 0,0 1 0 0 0,0 0 1 0 0,0 0-1 0 0,0 0 0 0 0,-1 0 0 0 0,1 0 0 0 0,0 0 0 0 0,0 0 0 0 0,0-1 0 0 0,0 1 0 0 0,0 0 0 0 0,0 0 0 0 0,0 0 0 0 0,0 0 1 0 0,0 0-1 0 0,-1 0 0 0 0,1 0 0 0 0,0 0 0 0 0,0 0 0 0 0,0 0 0 0 0,0-1-11 0 0,-8-3 145 0 0,9 0-129 0 0,-1 4-16 0 0,0 0 0 0 0,0 0 0 0 0,0 1 0 0 0,0-1 0 0 0,0 0 0 0 0,1 0 0 0 0,-1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0,0-1 0 0 0,0 1 0 0 0,0 0 0 0 0,0 0 0 0 0,0 0 0 0 0,0 0 0 0 0,0 0 0 0 0,0 0 0 0 0,0 0 0 0 0,0 0 0 0 0,0 0 0 0 0,0-1 0 0 0,0 1 0 0 0,0 0 0 0 0,1 0 0 0 0,-1 0 0 0 0,0 0 0 0 0,0 0 0 0 0,0 0 0 0 0,0 0 0 0 0,0-1 0 0 0,0 1 0 0 0,0 0 0 0 0,0 0 0 0 0,-1 0 0 0 0,1 0 0 0 0,0 0 0 0 0,0 0 0 0 0,0 0 0 0 0,15 7 0 0 0,-3 0 0 0 0,-4-4-110 0 0,10 6 343 0 0,-17-9-292 0 0,-1 1 0 0 0,1-1 0 0 0,0 1 0 0 0,-1-1 0 0 0,1 1 0 0 0,-1 0 0 0 0,0-1 0 0 0,1 1 0 0 0,-1 0 0 0 0,0 0 0 0 0,1-1 0 0 0,-1 1 0 0 0,0 0 0 0 0,0 0 0 0 0,1 0 0 0 0,-1-1 0 0 0,0 1 0 0 0,0 0 0 0 0,0 0 0 0 0,0-1 0 0 0,0 1 0 0 0,0 0 0 0 0,0 0 0 0 0,-1 0 59 0 0,1 10-6466 0 0</inkml:trace>
  <inkml:trace contextRef="#ctx0" brushRef="#br0" timeOffset="2219.481">1888 582 14600 0 0,'-4'6'1320'0'0,"4"8"-1055"0"0,0-13-260 0 0,0 0 1 0 0,0 0-1 0 0,0 0 0 0 0,0 0 0 0 0,0 0 0 0 0,0 0 0 0 0,0 0 1 0 0,0 0-1 0 0,0 0 0 0 0,0 0 0 0 0,-1 0 0 0 0,1-1 0 0 0,0 1 1 0 0,-1 0-1 0 0,1 0 0 0 0,-1 0 0 0 0,1 0 0 0 0,-1 0-5 0 0,-3 2 108 0 0,3-3-74 0 0,1 1 1 0 0,-1-1-1 0 0,1 0 0 0 0,0 0 1 0 0,-1 0-1 0 0,1 0 1 0 0,-1 1-1 0 0,1-1 0 0 0,0 0 1 0 0,-1 0-1 0 0,1 0 1 0 0,0 1-1 0 0,-1-1 0 0 0,1 0 1 0 0,0 1-1 0 0,0-1 1 0 0,-1 0-1 0 0,1 1 0 0 0,0-1 1 0 0,0 0-1 0 0,-1 1 1 0 0,1-1-1 0 0,0 1 0 0 0,0-1 1 0 0,0 0-1 0 0,0 1 1 0 0,0-1-1 0 0,0 1 0 0 0,0-1 1 0 0,0 0-1 0 0,0 1 1 0 0,0-1-1 0 0,0 1 0 0 0,0-1 1 0 0,0 1-1 0 0,0-1 1 0 0,0 0-1 0 0,0 1 0 0 0,0-1 1 0 0,0 1-1 0 0,0-1 1 0 0,1 0-1 0 0,-1 1 0 0 0,0-1 1 0 0,0 0-1 0 0,0 1 1 0 0,1-1-1 0 0,-1 0 0 0 0,1 1-34 0 0,-1-1 21 0 0,0 0 0 0 0,0 0 0 0 0,0 1-1 0 0,0-1 1 0 0,0 0 0 0 0,0 0-1 0 0,0 0 1 0 0,0 0 0 0 0,0 1-1 0 0,0-1 1 0 0,1 0 0 0 0,-1 0 0 0 0,0 0-1 0 0,0 0 1 0 0,0 1 0 0 0,0-1-1 0 0,0 0 1 0 0,0 0 0 0 0,0 0-1 0 0,0 0 1 0 0,0 1 0 0 0,-1-1 0 0 0,1 0-1 0 0,0 0 1 0 0,0 0 0 0 0,0 0-1 0 0,0 1 1 0 0,0-1 0 0 0,0 0-1 0 0,0 0 1 0 0,0 0 0 0 0,0 0 0 0 0,0 0-1 0 0,-1 1 1 0 0,1-1 0 0 0,0 0-1 0 0,0 0 1 0 0,0 0-21 0 0,0 0 3 0 0,0 0 0 0 0,-1 0 1 0 0,1 0-1 0 0,0 1 0 0 0,0-1 0 0 0,0 0 0 0 0,0 0 0 0 0,0 0 0 0 0,0 0 1 0 0,0 0-1 0 0,0 0 0 0 0,0 0 0 0 0,-1 1 0 0 0,1-1 0 0 0,0 0 1 0 0,0 0-1 0 0,0 0 0 0 0,0 0 0 0 0,0 0 0 0 0,0 0 0 0 0,0 1 0 0 0,0-1 1 0 0,0 0-1 0 0,0 0 0 0 0,0 0 0 0 0,0 0 0 0 0,0 0 0 0 0,0 1 1 0 0,0-1-1 0 0,0 0 0 0 0,0 0 0 0 0,0 0 0 0 0,0 0 0 0 0,0 0 0 0 0,1 1 1 0 0,-1-1-1 0 0,0 0 0 0 0,0 0 0 0 0,0 0 0 0 0,0 0 0 0 0,0 0-3 0 0,1 1 57 0 0,0 1-1 0 0,1-1 1 0 0,-1 0-1 0 0,0 0 1 0 0,1 0-1 0 0,-1 0 1 0 0,0-1-1 0 0,1 1 0 0 0,-1 0 1 0 0,1-1-1 0 0,-1 1 1 0 0,2 0-57 0 0,-3-1 318 0 0,0 0-284 0 0,1 0-1 0 0,0 0 1 0 0,-1 0-1 0 0,1 0 0 0 0,-1 0 1 0 0,1 0-1 0 0,-1 0 1 0 0,1 0-1 0 0,-1 0 1 0 0,1 0-1 0 0,-1 0 0 0 0,1 0 1 0 0,-1-1-1 0 0,1 1 1 0 0,-1 0-1 0 0,1 0-33 0 0,-2-1 12 0 0,1 0-1 0 0,-1 1 1 0 0,1-1 0 0 0,-1 0 0 0 0,1 0-1 0 0,-1 1 1 0 0,1-1 0 0 0,0 0 0 0 0,-1 0-1 0 0,1 1 1 0 0,0-1 0 0 0,-1 0-1 0 0,1 0 1 0 0,0 0 0 0 0,0 0 0 0 0,0 0-1 0 0,0 1 1 0 0,0-1 0 0 0,0 0-1 0 0,0 0 1 0 0,0 0 0 0 0,0 0 0 0 0,1 0-1 0 0,-1 0-11 0 0,0-1 26 0 0,1 1 0 0 0,-1-1 0 0 0,0 0-1 0 0,0 1 1 0 0,0-1 0 0 0,0 0 0 0 0,-1 0 0 0 0,1 1-1 0 0,0-2-25 0 0,-1 0-32 0 0,0 0 0 0 0,1 1-1 0 0,0-1 1 0 0,-1 0 0 0 0,1 1 0 0 0,0-1-1 0 0,1 0 1 0 0,-1 0 0 0 0,0 1-1 0 0,1-1 1 0 0,-1 0 0 0 0,1 1 0 0 0,0-1-1 0 0,0 1 1 0 0,0-1 0 0 0,0 1-1 0 0,0-1 1 0 0,1 1 32 0 0,0-2-43 0 0,-2 2-9 0 0,1 1 1 0 0,0-1-1 0 0,-1 0 0 0 0,0 0 0 0 0,1 0 0 0 0,-1 0 0 0 0,0 0 0 0 0,0 0 0 0 0,0 0 0 0 0,0 0 0 0 0,0 0 52 0 0,-1-1-87 0 0,1 1 0 0 0,0 0 0 0 0,0 0 0 0 0,0-1 0 0 0,1 1-1 0 0,-1 0 1 0 0,1 0 0 0 0,-1 0 0 0 0,1 0 0 0 0,-1-1 87 0 0,3-1-192 0 0,-1-1 0 0 0,1 1 1 0 0,0 0-1 0 0,0 0 0 0 0,0 0 1 0 0,1 0-1 0 0,1-1 192 0 0,14-17-886 0 0,-16 18 793 0 0,0 1 1 0 0,0 0 0 0 0,0 0-1 0 0,0 0 1 0 0,1 1 0 0 0,0-1-1 0 0,-1 1 1 0 0,1 0 0 0 0,0 0-1 0 0,0 0 1 0 0,0 0-1 0 0,0 1 1 0 0,1-1 92 0 0,-1 1-22 0 0,-1 0-76 0 0,0 0 18 0 0,0 1 69 0 0,19-5-6 0 0,-21 5 32 0 0,0 1 0 0 0,0-1 0 0 0,0 1 0 0 0,0-1 0 0 0,0 1 0 0 0,0-1 0 0 0,0 1 0 0 0,0-1 0 0 0,-1 1 0 0 0,1 0 0 0 0,0-1 0 0 0,0 1 0 0 0,-1 0 0 0 0,1 0 0 0 0,-1 0 0 0 0,1-1 0 0 0,0 1 0 0 0,-1 1-15 0 0,2 0 62 0 0,-1 0 10 0 0,0 0 0 0 0,1 0 0 0 0,-1 0 0 0 0,0 0 0 0 0,0 0 0 0 0,-1 0 0 0 0,1 0 0 0 0,0 0 0 0 0,-1 0 0 0 0,1 0 0 0 0,-1 1 0 0 0,0-1 1 0 0,1 0-1 0 0,-1 0 0 0 0,0 1 0 0 0,0-1 0 0 0,-1 1-72 0 0,1-2 107 0 0,1 1 1 0 0,-1 0-1 0 0,0-1 1 0 0,1 1-1 0 0,-1 0 1 0 0,1-1-1 0 0,0 1 1 0 0,-1-1 0 0 0,1 1-1 0 0,0-1 1 0 0,0 1-1 0 0,0-1 1 0 0,0 1-1 0 0,0-1 1 0 0,1 1-108 0 0,-1-1 69 0 0,1 0 0 0 0,-1 1 0 0 0,0-1 1 0 0,0 1-1 0 0,-1-1 0 0 0,1 0 0 0 0,0 1 1 0 0,0-1-1 0 0,-1 1 0 0 0,1 0 0 0 0,-1-1 1 0 0,1 1-70 0 0,-2 12 133 0 0,1-13-148 0 0,0 1 0 0 0,0 0 1 0 0,0-1-1 0 0,0 1 0 0 0,0 0 1 0 0,0-1-1 0 0,0 1 1 0 0,1 0-1 0 0,-1-1 0 0 0,1 1 1 0 0,-1 0 14 0 0,9 17-229 0 0,-7-14 207 0 0,1 0 1 0 0,-1 0-1 0 0,0 1 1 0 0,-1-1-1 0 0,1 0 1 0 0,-1 1-1 0 0,0-1 0 0 0,0 5 22 0 0,-1-6 11 0 0,1 0 1 0 0,-1 0-1 0 0,0-1 0 0 0,1 1 0 0 0,0 0 0 0 0,0-1 0 0 0,0 1 0 0 0,0 0 0 0 0,1-1 0 0 0,-1 1 0 0 0,1-1 0 0 0,0 0 0 0 0,0 0 0 0 0,0 1-11 0 0,-1-3 3 0 0,0 0 0 0 0,-1 0 0 0 0,1 0-1 0 0,-1 0 1 0 0,1 0 0 0 0,-1 0 0 0 0,0 0 0 0 0,1 0 0 0 0,-1 0 0 0 0,0 1-1 0 0,0-1 1 0 0,0 0 0 0 0,0 0 0 0 0,0 0 0 0 0,0 1 0 0 0,0-1-1 0 0,0 0 1 0 0,0 0 0 0 0,-1 0 0 0 0,1 0 0 0 0,0 0 0 0 0,-1 1-3 0 0,1-1 1 0 0,0 0 1 0 0,-1 0 1 0 0,1 0-1 0 0,0 0 0 0 0,0-1 1 0 0,0 1-1 0 0,1 0 0 0 0,-1 0 1 0 0,0 0-1 0 0,0 0 0 0 0,0 0 1 0 0,1-1-1 0 0,-1 1 0 0 0,0 0 1 0 0,1 0-1 0 0,-1-1 0 0 0,1 1 1 0 0,-1 0-1 0 0,1 0 0 0 0,-1-1 1 0 0,1 1-1 0 0,-1-1 0 0 0,1 1 1 0 0,0 0-1 0 0,-1-1 0 0 0,1 1 1 0 0,0-1-1 0 0,0 1 0 0 0,-1-1 0 0 0,1 0 1 0 0,0 1-1 0 0,0-1 0 0 0,-1 0 1 0 0,2 1-3 0 0,8 6-928 0 0,-9-7-3503 0 0,-1 0-1513 0 0</inkml:trace>
  <inkml:trace contextRef="#ctx0" brushRef="#br0" timeOffset="2705.875">2511 316 11520 0 0,'0'0'886'0'0,"-1"0"-582"0"0,-17 12-80 0 0,12-10 240 0 0,2 1 1 0 0,-1 0-1 0 0,0 1 0 0 0,0-1 1 0 0,1 1-1 0 0,0 0 0 0 0,0 0 1 0 0,-1 1-465 0 0,-23 25 1670 0 0,22-25-1637 0 0,1 0 1 0 0,0 1-1 0 0,0 0 1 0 0,0 0 0 0 0,1 0-1 0 0,-1 0 1 0 0,2 1-1 0 0,-1-1 1 0 0,1 1-34 0 0,-2 6 12 0 0,4-8 1 0 0,-1-1 0 0 0,0 1 0 0 0,0-1 0 0 0,0 1 0 0 0,0-1 0 0 0,-1 1-13 0 0,-4 4 7 0 0,5-6 0 0 0,0-1-1 0 0,0 0 1 0 0,0 0 0 0 0,1 1 0 0 0,-1-1 0 0 0,1 1 0 0 0,0 0-1 0 0,-1-1 1 0 0,1 1 0 0 0,1 0 0 0 0,-1 0 0 0 0,0 0 0 0 0,1 0 0 0 0,-1 0-1 0 0,1-1 1 0 0,0 1 0 0 0,0 2-7 0 0,0-3 5 0 0,0 1 1 0 0,-1-1-1 0 0,1 0 0 0 0,0 0 0 0 0,-1 1 1 0 0,1-1-1 0 0,-1 0 0 0 0,0 0 0 0 0,0 0 1 0 0,0 1-1 0 0,0-1 0 0 0,-1 1-5 0 0,1-1 4 0 0,0-1 0 0 0,0 1 0 0 0,0 0 0 0 0,0-1 0 0 0,1 1 0 0 0,-1 0 0 0 0,1 0 0 0 0,-1-1 0 0 0,1 1 0 0 0,-1 0 0 0 0,1 0 0 0 0,0 0 0 0 0,0 0 0 0 0,0 0 0 0 0,0 0 0 0 0,0-1 0 0 0,1 2-4 0 0,-1-2 4 0 0,0 0 0 0 0,1 0 0 0 0,-1 0 0 0 0,0 0 0 0 0,0 0 0 0 0,0 0 0 0 0,0-1 0 0 0,0 1 0 0 0,0 0 0 0 0,0 0 0 0 0,0 0 0 0 0,-1 0 0 0 0,1 0 0 0 0,0 0 0 0 0,0 0 0 0 0,-1-1 0 0 0,1 1 0 0 0,0 0 0 0 0,-1 0 0 0 0,0 0-4 0 0,0 1 65 0 0,1-2 8 0 0,1 0-46 0 0,0 1-1 0 0,-1-1 0 0 0,1 0 1 0 0,0 0-1 0 0,-1 1 0 0 0,1-1 1 0 0,0 0-1 0 0,-1 0 0 0 0,1 0 1 0 0,0 0-1 0 0,0 1 0 0 0,-1-1 0 0 0,1 0 1 0 0,0 0-1 0 0,0-1-26 0 0,18-9 313 0 0,-13 7-273 0 0,0-1-1 0 0,1 0 1 0 0,-1 0-1 0 0,-1 0 1 0 0,1-1-1 0 0,-1 0 0 0 0,1 0-39 0 0,-1 0-26 0 0,1 0 0 0 0,-1 0 0 0 0,1 1 0 0 0,4-3 26 0 0,-3 3-86 0 0,-1-1 0 0 0,0 0 0 0 0,0 0 0 0 0,0 0 86 0 0,-2 1-43 0 0,0 1-1 0 0,0 0 1 0 0,0 0-1 0 0,0 0 0 0 0,0 1 1 0 0,0-1-1 0 0,1 1 0 0 0,-1 0 1 0 0,1 0 43 0 0,16-7-65 0 0,-20 8 55 0 0,1 0 0 0 0,-1 0 0 0 0,1 0 0 0 0,0 1 0 0 0,-1-1 0 0 0,1 1 0 0 0,0-1 0 0 0,-1 1 0 0 0,1 0 0 0 0,0-1 0 0 0,-1 1 0 0 0,1 0 0 0 0,0 0 0 0 0,0 0 0 0 0,-1 1 0 0 0,1-1 0 0 0,0 0 0 0 0,-1 1 0 0 0,1-1 0 0 0,0 1 0 0 0,-1-1 0 0 0,1 1 0 0 0,-1 0 0 0 0,1-1 0 0 0,-1 1 0 0 0,1 0 0 0 0,-1 0 0 0 0,1 0 0 0 0,-1 0 0 0 0,0 1 0 0 0,0-1 0 0 0,1 0 0 0 0,-1 1 0 0 0,0-1 0 0 0,0 1 10 0 0,3 3-16 0 0,-1 1 0 0 0,0-1 0 0 0,-1 1 0 0 0,1-1 0 0 0,-1 1 0 0 0,0 0 0 0 0,0 0 0 0 0,-1 0-1 0 0,1 3 17 0 0,4 28 35 0 0,0-7 202 0 0,0 20-237 0 0,4 65 373 0 0,-2-30 278 0 0,-3 26-651 0 0,-5-84 108 0 0,0 14 672 0 0,-5 40-780 0 0,5-77 57 0 0,-1 0 0 0 0,0 0-1 0 0,0 0 1 0 0,0 0 0 0 0,0 0-1 0 0,-1-1 1 0 0,0 1 0 0 0,0 0 0 0 0,0-1-1 0 0,0 0 1 0 0,0 1 0 0 0,-2 1-57 0 0,2-4 34 0 0,1 1 0 0 0,0-1 1 0 0,-1 0-1 0 0,1 1 0 0 0,-1-1 0 0 0,1 0 1 0 0,-1 0-1 0 0,0 0 0 0 0,1-1 1 0 0,-1 1-1 0 0,0 0 0 0 0,0-1 1 0 0,1 1-1 0 0,-1-1 0 0 0,0 1 1 0 0,0-1-1 0 0,0 0 0 0 0,0 0 1 0 0,0 0-1 0 0,1 0 0 0 0,-1 0 0 0 0,0 0 1 0 0,0 0-1 0 0,0-1 0 0 0,0 1 1 0 0,0-1-1 0 0,0 0-34 0 0,-14-4 187 0 0,11 4-148 0 0,0-1 0 0 0,0 0-1 0 0,0 0 1 0 0,0 0 0 0 0,0-1 0 0 0,1 1-39 0 0,2 0 4 0 0,-12-6 48 0 0,1 0 1 0 0,0-2-1 0 0,1 1 1 0 0,0-2 0 0 0,-1-1-53 0 0,-3 0 12 0 0,14 10-22 0 0,0 1 1 0 0,1 0 0 0 0,-1 0-1 0 0,0-1 1 0 0,0 1 0 0 0,1-1-1 0 0,-1 1 1 0 0,1-1 0 0 0,-1 0-1 0 0,1 1 1 0 0,0-1 0 0 0,-1-2 9 0 0,-1-3-34 0 0,2 4-163 0 0,0-1 0 0 0,-1 1 0 0 0,1 0-1 0 0,-1 0 1 0 0,0 0 0 0 0,0 0 0 0 0,0 0 0 0 0,-1-1 197 0 0,1 2-188 0 0,1 1 0 0 0,0-1 0 0 0,0 0 0 0 0,0 0 0 0 0,0 0 0 0 0,0 0 0 0 0,0 0 0 0 0,0-1 0 0 0,1 1 0 0 0,-1 0 0 0 0,1 0 0 0 0,-1 0 0 0 0,1-1 0 0 0,0 1 1 0 0,0 0-1 0 0,0 0 0 0 0,0-2 188 0 0,0 3-36 0 0,2-21-1628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9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13824 0 0,'0'0'314'0'0,"6"-11"760"0"0,11-30-92 0 0,-16 40-13 0 0,-1 1 45 0 0,0 0-61 0 0,0 0-288 0 0,0 0-121 0 0,0 0-28 0 0,0 0-72 0 0,9 19-272 0 0,-7-10-136 0 0,-1-1-1 0 0,0 1 1 0 0,0 0-1 0 0,-1 0 0 0 0,-1 0 1 0 0,1-1-1 0 0,-1 2-35 0 0,-1 23 683 0 0,-2 74-951 0 0,2-81-98 0 0,2-20 557 0 0,-1 1 0 0 0,1-1-1 0 0,0 0 1 0 0,0 1 0 0 0,1-1 0 0 0,1 6-191 0 0,-1-8 84 0 0,0 1 0 0 0,0-1 1 0 0,-1 1-1 0 0,1-1 0 0 0,-1 1 0 0 0,0-1 1 0 0,0 3-85 0 0,0 6-48 0 0,0-11-137 0 0,1 0 0 0 0,0-1 0 0 0,0 0 0 0 0,0 1 0 0 0,0-1 0 0 0,0 0 0 0 0,0 1 0 0 0,1-1 0 0 0,-1 0-1 0 0,0 0 1 0 0,1 0 185 0 0,6-7-1821 0 0,17-17-1915 0 0,-12 2 1690 0 0</inkml:trace>
  <inkml:trace contextRef="#ctx0" brushRef="#br0" timeOffset="253.43">174 88 17503 0 0,'3'-3'57'0'0,"0"-5"1049"0"0,-3 7-1057 0 0,0 0 1 0 0,-1 1-1 0 0,1-1 1 0 0,-1 0-1 0 0,1 0 1 0 0,-1 0-1 0 0,1 0 0 0 0,-1 1 1 0 0,1-1-1 0 0,-1 0 1 0 0,0 0-1 0 0,1 1 1 0 0,-1-1-1 0 0,0 1 0 0 0,0-1-49 0 0,0 0 54 0 0,1 1 0 0 0,-1-1-1 0 0,1 1 1 0 0,-1-1-1 0 0,0 1 1 0 0,1-1-1 0 0,-1 1 1 0 0,0 0 0 0 0,1-1-1 0 0,-1 1 1 0 0,0 0-1 0 0,0 0 1 0 0,1-1-1 0 0,-1 1 1 0 0,0 0 0 0 0,0 0-1 0 0,1 0 1 0 0,-1 0-1 0 0,0 0 1 0 0,0 0-1 0 0,0 0 1 0 0,1 0 0 0 0,-1 1-1 0 0,0-1 1 0 0,0 0-1 0 0,1 0 1 0 0,-1 1-54 0 0,-1 0 53 0 0,1 0 0 0 0,-1 0 1 0 0,1 0-1 0 0,-1 0 0 0 0,1 0 0 0 0,-1 1 0 0 0,1-1 1 0 0,0 1-1 0 0,0-1 0 0 0,-1 1 0 0 0,1 0-53 0 0,-3 4-20 0 0,1 0 0 0 0,0 1 0 0 0,0-1-1 0 0,0 1 1 0 0,-1 5 20 0 0,4-8-377 0 0,-1-1 0 0 0,0 1 0 0 0,1-1 0 0 0,0 1 0 0 0,0 0 1 0 0,0-1-1 0 0,1 1 0 0 0,-1 2 377 0 0,1-2-737 0 0,0 13-5745 0 0</inkml:trace>
  <inkml:trace contextRef="#ctx0" brushRef="#br0" timeOffset="925.493">555 190 13824 0 0,'0'0'629'0'0,"0"0"-12"0"0,-1 1-393 0 0,-10 9-226 0 0,-1-1 1 0 0,-10 7 1 0 0,9-7 239 0 0,0 1 0 0 0,-9 10-239 0 0,-14 14 1063 0 0,18-18-909 0 0,1 1 0 0 0,1 0 0 0 0,0 1-1 0 0,-6 11-153 0 0,10-11 313 0 0,6-10-107 0 0,0 1 0 0 0,1-1 0 0 0,0 1 0 0 0,0 0 0 0 0,1 0 0 0 0,1 0-1 0 0,-1 1 1 0 0,1 3-206 0 0,-6 16 7 0 0,7-25 57 0 0,1 2 1 0 0,-1-1 0 0 0,1 0-1 0 0,0 0 1 0 0,0 0-1 0 0,0 0 1 0 0,1 2-65 0 0,0-6 57 0 0,0 9 417 0 0,0 1-1 0 0,1-1 0 0 0,2 8-473 0 0,-3-15 8 0 0,1 0 0 0 0,-1-1 0 0 0,1 1 0 0 0,0-1 0 0 0,0 1 0 0 0,0-1 0 0 0,0 1 0 0 0,1-1 0 0 0,-1 0 0 0 0,1 1 0 0 0,0-1 0 0 0,-1 0 0 0 0,1 0 0 0 0,0 0 0 0 0,0 0 0 0 0,1 0-8 0 0,2 0 0 0 0,-1-1 0 0 0,0-1 0 0 0,0 1 0 0 0,0 0 0 0 0,0-1 0 0 0,1 0 0 0 0,-1 0 0 0 0,0 0 0 0 0,0-1 0 0 0,1 1 0 0 0,-1-1 0 0 0,0 0 0 0 0,2-1 0 0 0,1-1 0 0 0,1 0 0 0 0,-1-1 0 0 0,0 0 0 0 0,0-1 0 0 0,-1 1 0 0 0,1-1 0 0 0,-1-1 0 0 0,0 1 0 0 0,0-1 0 0 0,-1 0 0 0 0,0 0 0 0 0,0-1 0 0 0,0 1 0 0 0,-1-1 0 0 0,1-2 0 0 0,7-14 0 0 0,-1-1 0 0 0,-1 0 0 0 0,-2-1 0 0 0,0-2 0 0 0,-3 11 0 0 0,-2 8 0 0 0,0-1 0 0 0,-1 1 0 0 0,0-1 0 0 0,1-7 0 0 0,-3 13 0 0 0,1 0 0 0 0,-1 0 0 0 0,1 0 0 0 0,0 0 0 0 0,0 0 0 0 0,0 0 0 0 0,0 0 0 0 0,1 0 0 0 0,-1 1 0 0 0,1-1 0 0 0,0 1 0 0 0,0-1 0 0 0,1-1 0 0 0,12-17 0 0 0,-13 18 0 0 0,-1 2 0 0 0,0 0 0 0 0,0-1 0 0 0,0 1 0 0 0,0 0 0 0 0,1 0 0 0 0,-1-1 0 0 0,1 1 0 0 0,-1 0 0 0 0,0 1 0 0 0,1-1 0 0 0,0 0 0 0 0,-1 0 0 0 0,1 0 0 0 0,1 0 0 0 0,-1 1 0 0 0,0-1 0 0 0,0 1 0 0 0,0-1 0 0 0,0 1 0 0 0,0 0 0 0 0,0-1 0 0 0,0 1 0 0 0,0 0 0 0 0,0 0 0 0 0,0 1 0 0 0,0-1 0 0 0,0 0 0 0 0,0 1 0 0 0,0-1 0 0 0,0 1 0 0 0,0 0 0 0 0,0-1 0 0 0,0 1 0 0 0,-1 0 0 0 0,2 0 0 0 0,-1 1 0 0 0,1-1 0 0 0,0 1 0 0 0,0 0 0 0 0,-1 0 0 0 0,1 0 0 0 0,-1 0 0 0 0,0 1 0 0 0,1-1 0 0 0,-1 0 0 0 0,0 1 0 0 0,-1 0 0 0 0,2 1 0 0 0,10 21 0 0 0,-4-9 0 0 0,-1 0 0 0 0,0 4 0 0 0,1 2 0 0 0,-4-10 0 0 0,0 0 0 0 0,-1 1 0 0 0,0 0 0 0 0,-1 0 0 0 0,0 6 0 0 0,-2-15 0 0 0,0-1 0 0 0,0 0 0 0 0,0 0 0 0 0,0 1 0 0 0,0-1 0 0 0,1 1 0 0 0,-1-3 0 0 0,0 1 0 0 0,0 0 0 0 0,-1 0 0 0 0,1-1 0 0 0,0 1 0 0 0,-1 0 0 0 0,0 0 0 0 0,1 0 0 0 0,-1 0 0 0 0,0 0 0 0 0,0 0 0 0 0,0-1 0 0 0,0 1 0 0 0,0 0 0 0 0,0 0 0 0 0,-1 1 0 0 0,0 2 12 0 0,0 0 0 0 0,0 0 0 0 0,1 0 0 0 0,-1 0 0 0 0,1 0 0 0 0,1 5-12 0 0,-1-9 371 0 0,0-1 117 0 0,0 0 21 0 0,-16 0 99 0 0,15-1-608 0 0,0 0 0 0 0,1 1 0 0 0,-1-1 0 0 0,0 0 0 0 0,0 1 0 0 0,1-1 0 0 0,-1 0 0 0 0,0 0 0 0 0,1 1 0 0 0,-1-1 0 0 0,1 0 0 0 0,-1 0 0 0 0,1 0 0 0 0,0 0 0 0 0,-1 0 0 0 0,1 0 0 0 0,0 0 0 0 0,0 0 0 0 0,-1 1 0 0 0,1-1 0 0 0,0 0 0 0 0,0-1 0 0 0,-1-24 0 0 0,1 21 0 0 0,1-3 0 0 0,0 0 0 0 0,1 0 0 0 0,0 0 0 0 0,0 0 0 0 0,1 0 0 0 0,-1 1 0 0 0,2-1 0 0 0,-1 1 0 0 0,2-2 0 0 0,12-29 0 0 0,-10 23 0 0 0,0 0 0 0 0,1 1 0 0 0,1 0 0 0 0,0 1 0 0 0,1 0 0 0 0,1 0 0 0 0,2-1 0 0 0,-7 6 0 0 0,0 2-39 0 0,-1 1 0 0 0,1-1 0 0 0,0 1 0 0 0,0 0 0 0 0,0 1 1 0 0,1-1-1 0 0,2 0 39 0 0,-7 4-56 0 0,0 0 0 0 0,1-1 0 0 0,-1 1 0 0 0,1 0 0 0 0,-1 0 0 0 0,1 1 1 0 0,-1-1-1 0 0,1 0 0 0 0,-1 1 0 0 0,1-1 0 0 0,0 1 0 0 0,-1 0 1 0 0,1 0-1 0 0,-1 0 0 0 0,1 0 0 0 0,0 1 0 0 0,-1-1 0 0 0,1 1 0 0 0,-1-1 1 0 0,1 1-1 0 0,-1 0 0 0 0,1 0 0 0 0,0 0 56 0 0,2 3 39 0 0,1 1-1 0 0,0-1 1 0 0,-1 1-1 0 0,0 0 1 0 0,0 1-1 0 0,0-1 1 0 0,-1 1-1 0 0,0 0 1 0 0,0 0-1 0 0,0 0 1 0 0,-1 0-1 0 0,0 1 1 0 0,0 0-1 0 0,1 4-38 0 0,2 9 255 0 0,-1 0-1 0 0,-2 0 1 0 0,1 0-1 0 0,-1 14-254 0 0,-3-21 0 0 0,-1 0 0 0 0,0-1 0 0 0,0 1 0 0 0,-2 0 0 0 0,1-1 0 0 0,-5 11 0 0 0,2-4 0 0 0,1 1 0 0 0,0 1 0 0 0,3-15-10 0 0,0 0-1 0 0,0 1 0 0 0,-1-1 1 0 0,0 0-1 0 0,0 0 0 0 0,-1 0 11 0 0,2-4-337 0 0,1-2-138 0 0,7-7-6183 0 0,0-1-223 0 0</inkml:trace>
  <inkml:trace contextRef="#ctx0" brushRef="#br0" timeOffset="1209.795">1214 309 17503 0 0,'0'0'399'0'0,"0"0"60"0"0,0 0 21 0 0,2 1-59 0 0,-1 1-405 0 0,1 0 0 0 0,-1 0 0 0 0,0 0 0 0 0,1 0 0 0 0,-1 1 0 0 0,0-1 0 0 0,0 0 0 0 0,0 1 0 0 0,-1-1 0 0 0,1 1 0 0 0,0 0-16 0 0,5 31-15 0 0,-6-34 15 0 0,1 9 143 0 0,-1-1 0 0 0,0 1-1 0 0,-1 0 1 0 0,0 4-143 0 0,0-6 236 0 0,0 0 1 0 0,1-1 0 0 0,0 1-1 0 0,0 0 1 0 0,1-1 0 0 0,-1 1 0 0 0,2-1-1 0 0,-1 1-236 0 0,2 19 896 0 0,-4-21-776 0 0,1-1 0 0 0,1 0 0 0 0,-1 1 0 0 0,1-1 0 0 0,0 0 0 0 0,0 1-120 0 0,3 7-4 0 0,-3-7 50 0 0,-3 6-341 0 0,2-11 204 0 0,0 0 1 0 0,0 1-1 0 0,0-1 0 0 0,0 0 1 0 0,0 0-1 0 0,0 0 0 0 0,-1 0 1 0 0,1 0-1 0 0,0 0 0 0 0,0 1 1 0 0,0-1-1 0 0,0 0 0 0 0,0 0 1 0 0,-1 0-1 0 0,1 0 1 0 0,0 0-1 0 0,0 0 0 0 0,0 0 1 0 0,-1 0-1 0 0,1 0 0 0 0,0 0 1 0 0,0 0-1 0 0,0 0 0 0 0,-1 0 1 0 0,1 0-1 0 0,0 0 0 0 0,0 0 1 0 0,0 0-1 0 0,0 0 0 0 0,-1 0 1 0 0,1 0-1 0 0,0 0 0 0 0,0 0 1 0 0,0 0-1 0 0,0-1 0 0 0,-1 1 1 0 0,1 0 90 0 0,-7-3-1987 0 0,3-2-58 0 0</inkml:trace>
  <inkml:trace contextRef="#ctx0" brushRef="#br0" timeOffset="1526.243">1208 211 13824 0 0,'1'-9'1246'0'0,"4"2"-1022"0"0,3-8 1551 0 0,-2 5 387 0 0,11 0-1994 0 0,-14 9-161 0 0,1 0 0 0 0,-1 0-1 0 0,0 0 1 0 0,0 1 0 0 0,0-1-1 0 0,0 1 1 0 0,0-1-1 0 0,1 1 1 0 0,-1 0 0 0 0,0 1-1 0 0,0-1 1 0 0,0 0-1 0 0,1 1 1 0 0,0 0-7 0 0,-2 0-678 0 0,0-1 1 0 0,0 1-1 0 0,1 0 0 0 0,-1 0 0 0 0,0 0 1 0 0,0 1-1 0 0,0-1 0 0 0,0 0 678 0 0,4 5-6038 0 0</inkml:trace>
  <inkml:trace contextRef="#ctx0" brushRef="#br0" timeOffset="2021.468">1581 145 10136 0 0,'0'0'230'0'0,"0"0"30"0"0,2 0 19 0 0,20-4 8 0 0,102 8 1801 0 0,-83-11-2088 0 0,-28 5 442 0 0,-12 2 46 0 0,-2 0 22 0 0,-10-3 18 0 0,0 1 0 0 0,1 0 0 0 0,-1 0-1 0 0,0 2 1 0 0,-5-1-528 0 0,2 2 314 0 0,0 1-1 0 0,1 1 1 0 0,-1 0-1 0 0,1 0 1 0 0,0 2-1 0 0,-10 4-313 0 0,-7 1 183 0 0,-5 3-183 0 0,17-6 0 0 0,1-1 0 0 0,-7 1 0 0 0,22-7 3 0 0,1 0 0 0 0,1 0 0 0 0,-1 0 0 0 0,1 0 0 0 0,-1 0 0 0 0,1 0-1 0 0,-1 0 1 0 0,1 1 0 0 0,-1-1 0 0 0,1 0 0 0 0,-1 0 0 0 0,1 0 0 0 0,-1 1 0 0 0,1-1 0 0 0,0 0-1 0 0,-1 0 1 0 0,1 1 0 0 0,-1-1 0 0 0,1 0 0 0 0,0 1 0 0 0,-1-1 0 0 0,1 0 0 0 0,0 1 0 0 0,-1-1-1 0 0,1 1-2 0 0,-1 0 371 0 0,1-1 117 0 0,0 0 21 0 0,0 0-66 0 0,19-6-281 0 0,-10 2-159 0 0,178-61-3 0 0,-177 63 0 0 0,0 0 0 0 0,0 1 0 0 0,1 1 0 0 0,-1 0 0 0 0,0 0 0 0 0,0 1 0 0 0,3 0 0 0 0,24 5 0 0 0,-34-6 0 0 0,1 1 0 0 0,-1-1 0 0 0,1 1 0 0 0,-1 0 0 0 0,1-1 0 0 0,-1 2 0 0 0,0-1 0 0 0,1 0 0 0 0,-1 1 0 0 0,0-1 0 0 0,0 1 0 0 0,0 0 0 0 0,3 2 0 0 0,-6-4 0 0 0,1 1 0 0 0,-1-1 0 0 0,1 1 0 0 0,-1-1 0 0 0,1 1 0 0 0,-1 0 0 0 0,1-1 0 0 0,-1 1 0 0 0,0-1 0 0 0,1 1 0 0 0,-1 0 0 0 0,0-1 0 0 0,1 1 0 0 0,-1 0 0 0 0,0 0 0 0 0,0-1 0 0 0,0 1 0 0 0,1 0 0 0 0,-1 0 0 0 0,0-1 0 0 0,0 1 0 0 0,0 0 0 0 0,0 0 0 0 0,-1-1 0 0 0,1 1 0 0 0,0 0 0 0 0,0-1 0 0 0,0 1 0 0 0,0 0 0 0 0,-1 0 0 0 0,1-1 0 0 0,0 1 0 0 0,-1 0 0 0 0,1-1 0 0 0,-2 2 0 0 0,0-1 0 0 0,1 1 0 0 0,-1-1 0 0 0,0 1 0 0 0,0-1 0 0 0,0 0 0 0 0,0 0 0 0 0,0 0 0 0 0,0 0 0 0 0,-1 0 0 0 0,-12 6 0 0 0,-37 29 0 0 0,-2 3 0 0 0,-90 91 0 0 0,124-110 0 0 0,6-7 0 0 0,1 2 0 0 0,-8 10 0 0 0,17-18 0 0 0,4-7 13 0 0,-1 1 0 0 0,1-1 0 0 0,0 0-1 0 0,0 1 1 0 0,0-1 0 0 0,0 0 0 0 0,0 1-1 0 0,0-1 1 0 0,0 0 0 0 0,0 1-1 0 0,0-1 1 0 0,0 0 0 0 0,0 1 0 0 0,0-1-1 0 0,0 1 1 0 0,0-1 0 0 0,0 0 0 0 0,0 1-1 0 0,0-1 1 0 0,0 0 0 0 0,0 1 0 0 0,0-1-1 0 0,1 0 1 0 0,-1 1 0 0 0,0-1 0 0 0,0 0-1 0 0,0 0 1 0 0,1 1 0 0 0,-1-1-1 0 0,0 0 1 0 0,0 0 0 0 0,1 1 0 0 0,-1-1-1 0 0,0 0 1 0 0,1 0 0 0 0,-1 0 0 0 0,0 1-1 0 0,1-1 1 0 0,-1 0-13 0 0,9 3 434 0 0,1-1-155 0 0,0 1-1 0 0,0-1 1 0 0,1-1-1 0 0,6 0-278 0 0,10 2 3 0 0,16 1-3 0 0,-21-2 0 0 0,21 4 0 0 0,27 11 0 0 0,-24-6 0 0 0,2-1 0 0 0,-9-3-26 0 0,-20-4-1481 0 0,0 0-4041 0 0,-5-1-1522 0 0</inkml:trace>
  <inkml:trace contextRef="#ctx0" brushRef="#br0" timeOffset="2488.434">2424 315 10136 0 0,'0'-1'102'0'0,"1"0"1"0"0,0 0-1 0 0,-1 0 1 0 0,1 0-1 0 0,0-1 1 0 0,-1 1 0 0 0,0 0-1 0 0,1 0 1 0 0,-1-1-1 0 0,0 1 1 0 0,1 0-1 0 0,-1 0 1 0 0,0-1 0 0 0,0 1-1 0 0,0 0-102 0 0,0-22 2535 0 0,-1 21-2388 0 0,1 1 0 0 0,0-1 0 0 0,-1 0 0 0 0,1 0 0 0 0,0 1 0 0 0,-1-1 0 0 0,0 0 0 0 0,1 1 0 0 0,-1-1 0 0 0,0 1 0 0 0,0-1 0 0 0,0 1 0 0 0,0-1 0 0 0,0 1 0 0 0,-1-1 0 0 0,1 1 0 0 0,0 0 0 0 0,0 0 0 0 0,-1 0 0 0 0,1 0 0 0 0,-1 0 0 0 0,1 0 0 0 0,-1 0 0 0 0,0 0 0 0 0,1 0 0 0 0,-1 1 0 0 0,0-1 0 0 0,1 1 0 0 0,-1-1 0 0 0,0 1 0 0 0,0 0 0 0 0,-1-1-147 0 0,-3 0 140 0 0,-1 1 1 0 0,1-1-1 0 0,-1 1 1 0 0,0 0-1 0 0,1 0 1 0 0,-1 1-1 0 0,1 0 1 0 0,-1 0-1 0 0,1 1 0 0 0,0 0 1 0 0,-1 0-1 0 0,1 0 1 0 0,0 1-1 0 0,-3 1-140 0 0,-13 7 77 0 0,0 2 0 0 0,0 0-1 0 0,2 2 1 0 0,-1 0-1 0 0,2 1 1 0 0,0 1-1 0 0,-8 11-76 0 0,11-10 4 0 0,1 1 0 0 0,1 0-1 0 0,0 1 1 0 0,-2 8-4 0 0,15-27 85 0 0,1-1 67 0 0,0 0 28 0 0,0 0-37 0 0,24-3-414 0 0,-13-1 168 0 0,0-1-1 0 0,0 0 0 0 0,0 0 1 0 0,-1-1-1 0 0,0-1 0 0 0,0 0 1 0 0,-1 0-1 0 0,0-1 1 0 0,3-2 103 0 0,-2 0-44 0 0,2 1 1 0 0,-1 0 0 0 0,1 1 0 0 0,0 0 0 0 0,1 1-1 0 0,2 0 44 0 0,-15 6 0 0 0,1 1 0 0 0,0 0 0 0 0,0-1 0 0 0,0 1 0 0 0,0 0 0 0 0,-1 0 0 0 0,1-1 0 0 0,0 1 0 0 0,0 0 0 0 0,0 0 0 0 0,0 0 0 0 0,0 0 0 0 0,0 0 0 0 0,0 0 0 0 0,-1 0 0 0 0,2 1 0 0 0,1 3 0 0 0,-2-4 0 0 0,2 6 12 0 0,1-1-1 0 0,0 0 1 0 0,-1 1-1 0 0,0-1 0 0 0,-1 1 1 0 0,1 0-1 0 0,1 6-11 0 0,-2-6 26 0 0,0 1-1 0 0,1-1 0 0 0,0 0 1 0 0,0 0-1 0 0,1 0 0 0 0,1 2-25 0 0,1 0 25 0 0,-2-3 32 0 0,0 1-1 0 0,1-1 1 0 0,-1 1-1 0 0,1-1 1 0 0,0-1 0 0 0,0 1-1 0 0,1-1 1 0 0,-1 1-1 0 0,1-2 1 0 0,0 1 0 0 0,0-1-1 0 0,5 2-56 0 0,-7-3 0 0 0,0-1 0 0 0,1 1 0 0 0,-1-1 0 0 0,1 0 0 0 0,-1-1 0 0 0,1 1 0 0 0,-1-1 0 0 0,1 1 0 0 0,-1-2 0 0 0,1 1 0 0 0,0 0 0 0 0,-1-1 0 0 0,1 0 0 0 0,-1 0 0 0 0,1 0 0 0 0,-1 0 0 0 0,0-1 0 0 0,1 0 0 0 0,-1 0 0 0 0,0 0 0 0 0,0 0 0 0 0,-1-1 0 0 0,4-1 0 0 0,-2-1-221 0 0,0 0 0 0 0,0 0 0 0 0,-1-1 1 0 0,1 0-1 0 0,-1 1 0 0 0,0-1 0 0 0,-1 0 0 0 0,1-1 0 0 0,-1 1 0 0 0,0-2 221 0 0,9-17-1985 0 0,-2 7 452 0 0</inkml:trace>
  <inkml:trace contextRef="#ctx0" brushRef="#br0" timeOffset="2770.809">2639 1 9216 0 0,'0'0'706'0'0,"0"0"-218"0"0,-1 1 808 0 0,-3 11 719 0 0,0 1 0 0 0,1-1 0 0 0,-1 9-2015 0 0,2-3 971 0 0,0 0-1 0 0,2 5-970 0 0,1 27 115 0 0,4 22-115 0 0,0-25 1568 0 0,-3-26-908 0 0,2 0-1 0 0,0-1 1 0 0,2 2-660 0 0,-2-9 33 0 0,0-1 0 0 0,1 0 0 0 0,0-1 0 0 0,1 1 0 0 0,0-1-33 0 0,-4-7-22 0 0,-1-3 4 0 0,0 1-1 0 0,0-1 1 0 0,0 0-1 0 0,0 0 1 0 0,0 0 0 0 0,0 0-1 0 0,0 0 1 0 0,0 0-1 0 0,0 0 1 0 0,1 0 0 0 0,-1-1-1 0 0,0 1 1 0 0,1 0-1 0 0,-1-1 19 0 0,0 1-1118 0 0,-1-1-356 0 0</inkml:trace>
  <inkml:trace contextRef="#ctx0" brushRef="#br0" timeOffset="3065.938">2554 328 11056 0 0,'13'-10'1176'0'0,"-3"4"-481"0"0,2 1 0 0 0,-1 0 1 0 0,1 0-1 0 0,-1 2 0 0 0,1-1 1 0 0,9 0-696 0 0,29-9 157 0 0,16-4 992 0 0,-27 8-346 0 0,40-3 747 0 0,-74 12-1479 0 0,-1-1 0 0 0,1 1 0 0 0,-1 0-1 0 0,0 0 1 0 0,1 0 0 0 0,-1 0 0 0 0,1 1-1 0 0,-1 0 1 0 0,0 0 0 0 0,1 0 0 0 0,0 1-71 0 0,-3-1 24 0 0,0-1 0 0 0,0 1 1 0 0,0 0-1 0 0,0 0 0 0 0,-1 0 1 0 0,1 1-1 0 0,0-1 0 0 0,-1 0 1 0 0,1 0-1 0 0,-1 1 0 0 0,1-1 1 0 0,-1 1-1 0 0,1 0 0 0 0,-1-1 1 0 0,0 1-1 0 0,0 0 1 0 0,0 0-1 0 0,0 0 0 0 0,0-1 1 0 0,-1 1-1 0 0,1 0 0 0 0,0 0 1 0 0,-1 0-1 0 0,1 1-24 0 0,0 14 593 0 0,0 0-1 0 0,-1 0 1 0 0,-2 9-593 0 0,1-9 77 0 0,1-1 0 0 0,0 1-1 0 0,1 0 1 0 0,1 4-77 0 0,-2-20 0 0 0,0 0 0 0 0,0 0 0 0 0,0 0 0 0 0,0 0 0 0 0,0 0 0 0 0,1 0 0 0 0,-1 0 0 0 0,0 0 0 0 0,1 0 0 0 0,-1 0 0 0 0,0 0 0 0 0,1 0 0 0 0,-1 0 0 0 0,1 0 0 0 0,-1 0 0 0 0,1 0 0 0 0,1 2 0 0 0,-2-2 0 0 0,1 1 0 0 0,0 0 1 0 0,-1 0-1 0 0,1 0 0 0 0,0-1 0 0 0,0 1 0 0 0,0 0 0 0 0,0-1 0 0 0,0 1 0 0 0,1 1 0 0 0,1 1 21 0 0,-2-3 91 0 0,-1-1 42 0 0,13 2 256 0 0,-2 0-1704 0 0,-1-3-5099 0 0,-1-2-721 0 0</inkml:trace>
  <inkml:trace contextRef="#ctx0" brushRef="#br0" timeOffset="3358.43">3211 121 15776 0 0,'0'0'362'0'0,"0"0"-290"0"0,1-1 0 0 0,-1 0 1 0 0,0 1-1 0 0,0-1 0 0 0,0 0 0 0 0,0 0 0 0 0,0 1 0 0 0,0-1 1 0 0,0 0-1 0 0,0 1 0 0 0,0-1 0 0 0,0 0 0 0 0,0 1 0 0 0,0-1 0 0 0,-1 0 1 0 0,1 1-1 0 0,0-1-72 0 0,-2-3 168 0 0,2 3-141 0 0,0 1 1 0 0,0-1-1 0 0,0 1 1 0 0,-1-1-1 0 0,1 1 0 0 0,0-1 1 0 0,0 1-1 0 0,0-1 0 0 0,0 1 1 0 0,-1-1-1 0 0,1 1 0 0 0,0 0 1 0 0,0-1-1 0 0,-1 1 1 0 0,1 0-1 0 0,0-1 0 0 0,-1 1 1 0 0,1 0-1 0 0,0-1 0 0 0,-1 1 1 0 0,1 0-1 0 0,-1-1 1 0 0,1 1-1 0 0,0 0 0 0 0,-1 0 1 0 0,1 0-1 0 0,-1-1 0 0 0,1 1 1 0 0,-1 0-1 0 0,1 0 0 0 0,-1 0 1 0 0,1 0-1 0 0,-1 0 1 0 0,1 0-1 0 0,-1 0 0 0 0,1 0 1 0 0,0 0-1 0 0,-1 0 0 0 0,1 0 1 0 0,-1 0-1 0 0,1 0 1 0 0,-1 0-1 0 0,1 1 0 0 0,-1-1 1 0 0,1 0-1 0 0,-1 0 0 0 0,1 0 1 0 0,0 1-1 0 0,-1-1-27 0 0,0 1-23 0 0,0 0-1 0 0,-1 0 1 0 0,1 0-1 0 0,0 0 1 0 0,0 0-1 0 0,0 0 1 0 0,0 0-1 0 0,0 0 1 0 0,0 0-1 0 0,0 0 1 0 0,0 1-1 0 0,0-1 1 0 0,1 0-1 0 0,-1 1 1 0 0,0-1-1 0 0,1 1 1 0 0,-1-1-1 0 0,1 1 1 0 0,0-1-1 0 0,-1 1 1 0 0,1-1-1 0 0,0 1 1 0 0,0-1-1 0 0,0 1 24 0 0,-1 7-839 0 0,1-2-3436 0 0,6 0-1401 0 0</inkml:trace>
  <inkml:trace contextRef="#ctx0" brushRef="#br0" timeOffset="3823.424">3470 132 10592 0 0,'0'0'818'0'0,"0"0"-383"0"0,0 0 369 0 0,0 0 223 0 0,-2 1 42 0 0,-17 7 575 0 0,-1 1 1 0 0,-5 4-1645 0 0,-5 5 570 0 0,0 1 0 0 0,2 2-1 0 0,-23 21-569 0 0,37-30 111 0 0,1 1 0 0 0,1 0 0 0 0,0 1 0 0 0,1 1 0 0 0,0 0 0 0 0,1 0 0 0 0,1 1 0 0 0,0 1-111 0 0,4-7 49 0 0,3-8-30 0 0,1 1 1 0 0,0-1 0 0 0,-1 1 0 0 0,1 0 0 0 0,0 0 0 0 0,0-1 0 0 0,1 1-1 0 0,-1 0 1 0 0,1 0 0 0 0,-1 0 0 0 0,1 2-20 0 0,0-4 10 0 0,0-1-1 0 0,0 1 1 0 0,0 0-1 0 0,0-1 1 0 0,0 1 0 0 0,1-1-1 0 0,-1 1 1 0 0,0-1-1 0 0,0 1 1 0 0,1-1-1 0 0,-1 1 1 0 0,0-1 0 0 0,1 1-1 0 0,-1-1 1 0 0,0 1-1 0 0,1-1 1 0 0,-1 0-1 0 0,1 1 1 0 0,-1-1 0 0 0,1 0-1 0 0,-1 1 1 0 0,0-1-1 0 0,1 0 1 0 0,0 1 0 0 0,-1-1-1 0 0,1 0 1 0 0,-1 0-1 0 0,1 0 1 0 0,-1 1-1 0 0,1-1 1 0 0,0 0-10 0 0,15 1 127 0 0,-15-1-130 0 0,6-1 37 0 0,1 0 0 0 0,-1-1 0 0 0,0 0 0 0 0,1 0 0 0 0,-1-1-1 0 0,-1 0 1 0 0,5-2-34 0 0,-8 4 23 0 0,4-3 31 0 0,0 0 1 0 0,0 0-1 0 0,0-1 0 0 0,-1 0 0 0 0,1 0 0 0 0,-1 0 0 0 0,-1-1 0 0 0,2-1-54 0 0,12-15 5 0 0,10-16-5 0 0,-10 12-34 0 0,-11 17 43 0 0,0 1 1 0 0,0 0-1 0 0,2 0-9 0 0,15-16 44 0 0,-22 21-44 0 0,0 0 0 0 0,0 0 0 0 0,0 0 0 0 0,1 1 0 0 0,-1-1 0 0 0,1 1 0 0 0,0 0 0 0 0,0 0 0 0 0,0 0 0 0 0,0 1 0 0 0,0-1 0 0 0,0 1 0 0 0,0 0 0 0 0,-3 1 0 0 0,0 0 0 0 0,0 0 0 0 0,0 0 0 0 0,-1 0 0 0 0,1 0 0 0 0,0 0 0 0 0,0 0 0 0 0,0 0 0 0 0,0 1 0 0 0,0-1 0 0 0,0 0 0 0 0,-1 1 0 0 0,1-1 0 0 0,0 1 0 0 0,0-1 0 0 0,0 1 0 0 0,-1-1 0 0 0,1 1 0 0 0,0-1 0 0 0,-1 1 0 0 0,1 0 0 0 0,0-1 0 0 0,-1 1 0 0 0,1 0 0 0 0,-1-1 0 0 0,1 1 0 0 0,-1 0 0 0 0,0 0 0 0 0,1 0 0 0 0,-1 0 0 0 0,0-1 0 0 0,1 2 0 0 0,0 0 0 0 0,6 11-22 0 0,-1 0 0 0 0,0 0 0 0 0,-1 0-1 0 0,-1 1 1 0 0,0-1 0 0 0,3 15 22 0 0,-2-6 81 0 0,8 21-81 0 0,-9-25-85 0 0,-4-16 88 0 0,1 1 0 0 0,-1 0 0 0 0,1 0-1 0 0,0-1 1 0 0,0 1 0 0 0,0 0 0 0 0,0-1 0 0 0,0 1 0 0 0,1-1 0 0 0,-1 0-1 0 0,1 1 1 0 0,0-1 0 0 0,-1 0 0 0 0,3 2-3 0 0,-3-4 18 0 0,-1 1 0 0 0,1 0 1 0 0,0-1-1 0 0,0 1 0 0 0,0-1 0 0 0,0 0 1 0 0,0 1-1 0 0,0-1 0 0 0,0 0 0 0 0,0 1 1 0 0,0-1-1 0 0,0 0 0 0 0,0 0 0 0 0,1 0 1 0 0,-1 0-1 0 0,0 0 0 0 0,0 0 0 0 0,0 0 0 0 0,0 0 1 0 0,0 0-1 0 0,1-1-18 0 0,19-6 178 0 0,-18 5-146 0 0,1 0 0 0 0,-1-1 0 0 0,0 0 0 0 0,1 1 0 0 0,-1-1 0 0 0,-1 0 0 0 0,1-1 0 0 0,0 1 0 0 0,-1 0 0 0 0,0-1 0 0 0,1 1 0 0 0,0-3-32 0 0,3-9 46 0 0,1 1-1 0 0,2-12-45 0 0,2-5-11 0 0,1 2 0 0 0,13-22 11 0 0,-19 41-20 0 0,0 1-1 0 0,1 0 1 0 0,0 0 0 0 0,0 0 0 0 0,1 1 0 0 0,5-6 20 0 0,-11 13-4 0 0,1-1-1 0 0,-1 0 1 0 0,1 1-1 0 0,-1 0 1 0 0,1-1-1 0 0,-1 1 1 0 0,1 0-1 0 0,-1 0 0 0 0,1 1 1 0 0,0-1-1 0 0,0 0 1 0 0,0 1-1 0 0,0 0 5 0 0,-1-1-4 0 0,0 1 0 0 0,0 0 0 0 0,0 0 0 0 0,0 0 0 0 0,0 1 0 0 0,-1-1-1 0 0,1 0 1 0 0,0 1 0 0 0,0 0 0 0 0,0-1 0 0 0,0 1 0 0 0,0 0 0 0 0,-1 0 0 0 0,1 0-1 0 0,0 0 1 0 0,-1 0 0 0 0,1 0 0 0 0,0 0 0 0 0,0 2 4 0 0,2 1-13 0 0,0 1 0 0 0,-1 0 0 0 0,1 0-1 0 0,-1 0 1 0 0,0 0 0 0 0,-1 1 0 0 0,1-1 0 0 0,-1 1 0 0 0,1 5 13 0 0,2 8-8 0 0,-2 0 0 0 0,1 9 8 0 0,4 25 83 0 0,-3-26 10 0 0,-2 1 0 0 0,0 4-93 0 0,-1-6 70 0 0,-3 9-2 0 0,2 4 56 0 0,2-7 99 0 0,-3-30-142 0 0,0-2-155 0 0,0 0-650 0 0,0 0-284 0 0,0 0-58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9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13360 0 0,'0'0'1026'0'0,"2"0"-668"0"0,21-4 239 0 0,-18 3-97 0 0,0 0 0 0 0,-1 1 0 0 0,1-1 0 0 0,0 1 0 0 0,3 0-500 0 0,17 1 1051 0 0,-1-1 0 0 0,1-1-1051 0 0,42 1 1514 0 0,-17 0-636 0 0,-35 0-795 0 0,-1 0 1 0 0,1 0-1 0 0,-1 2 1 0 0,3 0-84 0 0,-13 0 7 0 0,-3-2-7 0 0,0 0 0 0 0,0 1 0 0 0,0-1 1 0 0,0 0-1 0 0,0 0 0 0 0,1 1 0 0 0,-1-1 1 0 0,0 0-1 0 0,0 0 0 0 0,0 0 0 0 0,0 0 0 0 0,0-1 1 0 0,0 1-1 0 0,0 0 0 0 0,1 0 0 0 0,-1-1 0 0 0,3 0-1 0 0,14 0-163 0 0,-16 1-695 0 0,-2 0-301 0 0,0 0-64 0 0</inkml:trace>
  <inkml:trace contextRef="#ctx0" brushRef="#br0" timeOffset="269.627">162 1 10592 0 0,'0'0'818'0'0,"0"0"-330"0"0,0 0 591 0 0,0 1 312 0 0,11 25 1655 0 0,-8-20-2865 0 0,-1-1 1 0 0,1 1 0 0 0,-1 0 0 0 0,0 3-182 0 0,8 35 1728 0 0,-3 0 0 0 0,-2 0 0 0 0,0 43-1728 0 0,-7-43 189 0 0,-2 0-1 0 0,-2 0 1 0 0,-2 0-189 0 0,7-42-32 0 0,-2 19-497 0 0,-1-1 1 0 0,-2 0 0 0 0,-4 13 528 0 0,4-22-5443 0 0,2-4-1796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9:5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5064 0 0,'0'0'389'0'0,"0"0"-30"0"0,0 0 798 0 0,0 0 379 0 0,0 0 80 0 0,4 11 1605 0 0,-3-10-3157 0 0,-1-1-1 0 0,0 1 1 0 0,0 0 0 0 0,0 0-1 0 0,0 0 1 0 0,1-1-1 0 0,-1 1 1 0 0,0 0-1 0 0,0 0 1 0 0,1-1 0 0 0,-1 1-1 0 0,1 0 1 0 0,-1-1-1 0 0,1 1 1 0 0,-1 0-64 0 0,1 0 150 0 0,2 30 3883 0 0,-6-25-887 0 0,2-6-1875 0 0,6-4-1650 0 0,-3 1 448 0 0,0 0 1 0 0,1-1-1 0 0,-1 1 1 0 0,-1 0-1 0 0,1-1 1 0 0,0 1-1 0 0,-1-1 1 0 0,0 0-1 0 0,0 1 1 0 0,0-1-1 0 0,0 0 1 0 0,0 0-1 0 0,-1-3-69 0 0,3-6 107 0 0,-1 1-19 0 0,-1-1 0 0 0,0 1-1 0 0,-1-1 1 0 0,-1 1-1 0 0,0-4-87 0 0,0-32 26 0 0,1 34-26 0 0,-1-1 0 0 0,-2-14 0 0 0,2 17 0 0 0,-1-1 0 0 0,2 0 0 0 0,0-6 0 0 0,2-32 0 0 0,-2 26 0 0 0,2 0 0 0 0,3-15 0 0 0,14-50 64 0 0,-18 87-64 0 0,1 0 1 0 0,-1 0-1 0 0,1 0 0 0 0,-1 0 0 0 0,1 0 0 0 0,0 1 0 0 0,1-1 0 0 0,-2 1-1 0 0,0 0 0 0 0,0 1-1 0 0,1-1 1 0 0,-1 0 0 0 0,0 1-1 0 0,0-1 1 0 0,0 0 0 0 0,-1 0 0 0 0,1 0-1 0 0,0 0 1 0 0,-1 0 0 0 0,1 0-1 0 0,-1 0 2 0 0,1-1-64 0 0,3-1 38 0 0,-3 4 22 0 0,0 0 0 0 0,0 1-1 0 0,0-1 1 0 0,-1 1 0 0 0,1-1 0 0 0,0 1 0 0 0,0-1 0 0 0,-1 1 0 0 0,1-1 0 0 0,0 1 0 0 0,-1 0 0 0 0,1-1 0 0 0,0 1 4 0 0,-1-1-1 0 0,2 2-4 0 0,-1 0 0 0 0,1-1 0 0 0,-1 1 0 0 0,1 0 0 0 0,-1 0 0 0 0,0 0 0 0 0,0-1 0 0 0,0 1-1 0 0,0 0 1 0 0,0 1 0 0 0,0-1 0 0 0,-1 0 0 0 0,1 0 0 0 0,0 0 5 0 0,8 21-54 0 0,-2-12 44 0 0,-5-7 2 0 0,1-1 1 0 0,-1 1-1 0 0,1 1 0 0 0,-1-1 0 0 0,-1 0 1 0 0,1 0-1 0 0,0 2 8 0 0,4 21-10 0 0,-4-14 10 0 0,1-1 0 0 0,0 0 0 0 0,1 0 0 0 0,0 0-1 0 0,1-1 1 0 0,3 6 0 0 0,-4-11 0 0 0,0 1 0 0 0,0 0 0 0 0,0 0 0 0 0,-1 0 0 0 0,1 1 0 0 0,-2 0 0 0 0,2 2 0 0 0,-2 4 0 0 0,-1-8 0 0 0,0-1 0 0 0,1 0 0 0 0,-1 1 0 0 0,1-1 0 0 0,0 0 0 0 0,0 0 0 0 0,2 2 0 0 0,5 7 0 0 0,-6-11 0 0 0,0 0 0 0 0,-1 0 0 0 0,0 1 0 0 0,0-1 0 0 0,0 1 0 0 0,0 0 0 0 0,-1-1 0 0 0,1 1 0 0 0,-1 1 0 0 0,1 9 3 0 0,-2-11 2 0 0,1 1 1 0 0,-1-1 0 0 0,1 0-1 0 0,-1 0 1 0 0,1 0 0 0 0,0 0-1 0 0,0 0 1 0 0,0-1 0 0 0,1 2-6 0 0,7 11 10 0 0,-4-6-5 0 0,1 0-1 0 0,-1 0 0 0 0,-1 1 1 0 0,2 6-5 0 0,-5-14 13 0 0,-1-1 1 0 0,1 1-1 0 0,-1 0 1 0 0,1-1-1 0 0,0 1 1 0 0,0-1-1 0 0,0 1 1 0 0,-1-1-1 0 0,1 0 1 0 0,1 1-1 0 0,-1-1 1 0 0,0 0 0 0 0,0 0-1 0 0,0 0 1 0 0,1 0-1 0 0,-1 0 1 0 0,0 0-1 0 0,1 0 1 0 0,-1 0-1 0 0,2 0-13 0 0,5 1 74 0 0,-5-3-73 0 0,-1 1 0 0 0,0-1 0 0 0,0 0 1 0 0,0 0-1 0 0,0 0 0 0 0,0 0 0 0 0,-1 0 1 0 0,1 0-1 0 0,0-1 0 0 0,0 1 0 0 0,-1-1 0 0 0,2 0-1 0 0,18-24 9 0 0,-4 5 36 0 0,-12 16-41 0 0,2-2-3 0 0,-1 1 0 0 0,1-1-1 0 0,-2 0 1 0 0,1-1 0 0 0,-1 1 0 0 0,0-1-1 0 0,0 0 1 0 0,-1-1-1 0 0,2-13 0 0 0,-4 17 0 0 0,-1 0 0 0 0,1 0 0 0 0,-1 0 0 0 0,1 0 0 0 0,1 0 0 0 0,0-1 0 0 0,10-13 2 0 0,-9 14-4 0 0,0 0 0 0 0,-1 0-1 0 0,1 0 1 0 0,-1-1 0 0 0,0 0-1 0 0,0-2 3 0 0,6-29-49 0 0,-7 27-1 0 0,0 0 0 0 0,0 1 1 0 0,1 0-1 0 0,2-5 50 0 0,2-2-102 0 0,-4 11 60 0 0,0 0 0 0 0,-1 0 0 0 0,0 0 0 0 0,0-1 0 0 0,0 1 0 0 0,-1-1 0 0 0,1 0 0 0 0,-2 1 0 0 0,1-5 42 0 0,-1 8-4 0 0,0 0 0 0 0,0-1 0 0 0,0 1 0 0 0,0 0-1 0 0,0 0 1 0 0,1 0 0 0 0,-1 0 0 0 0,0 0 0 0 0,1-1-1 0 0,0 1 1 0 0,-1 0 0 0 0,1 0 0 0 0,0 0 0 0 0,0 0-1 0 0,0 1 1 0 0,0-1 0 0 0,1 0 0 0 0,-1 0 0 0 0,0 1-1 0 0,1-1 1 0 0,0 0 4 0 0,-2 2 0 0 0,1-1-1 0 0,-1 1 1 0 0,0 0 0 0 0,0 0-1 0 0,0 0 1 0 0,1 0-1 0 0,-1-1 1 0 0,0 1-1 0 0,0 0 1 0 0,0 0 0 0 0,1 0-1 0 0,-1-1 1 0 0,0 1-1 0 0,0 0 1 0 0,0 0-1 0 0,0-1 1 0 0,0 1 0 0 0,0 0-1 0 0,0 0 1 0 0,0-1-1 0 0,0 1 1 0 0,0 0-1 0 0,0 0 1 0 0,0-1 0 0 0,0 1-1 0 0,0 0 1 0 0,0 0-1 0 0,0-1 1 0 0,0 1 0 0 0,0 0 0 0 0,0 0 0 0 0,0-1 0 0 0,0 1 0 0 0,-1 0 0 0 0,1 0 0 0 0,0 0 0 0 0,0 0 0 0 0,0 0 0 0 0,-1 0 0 0 0,1-1 0 0 0,0 1 0 0 0,0 0 0 0 0,0 0 0 0 0,-1 0 0 0 0,1 0 0 0 0,0 0 0 0 0,0 0 0 0 0,-1 0 0 0 0,1 0 0 0 0,0 0 0 0 0,0 0 0 0 0,-1 0 0 0 0,1 0 0 0 0,0 0 0 0 0,0 0 0 0 0,0 0 0 0 0,-1 0 0 0 0,1 1 0 0 0,0-1 0 0 0,0 0 0 0 0,0 0 0 0 0,-1 1 0 0 0,1-1 0 0 0,0 0 0 0 0,0 0 0 0 0,0 1 0 0 0,0-1-1 0 0,0 0 1 0 0,0 1 0 0 0,0-1 0 0 0,0 0 0 0 0,0 1 0 0 0,0-1 0 0 0,0 0 0 0 0,0 1 0 0 0,0-1 0 0 0,0 0 0 0 0,0 0 0 0 0,0 1-1 0 0,0-1 1 0 0,0 0 0 0 0,0 1 0 0 0,1-1 0 0 0,-1 0 0 0 0,0 1 0 0 0,0-1 0 0 0,0 0 0 0 0,0 0 0 0 0,7 12 6 0 0,-5-10 1 0 0,0 1-3 0 0,0 1 1 0 0,-1-1-1 0 0,1 1 0 0 0,-1-1 1 0 0,1 1-1 0 0,-1-1 0 0 0,0 1 1 0 0,0 0-1 0 0,-1-1 1 0 0,1 1-1 0 0,-1 0 0 0 0,0 0 1 0 0,1 0-1 0 0,-2-1 0 0 0,1 2-4 0 0,0 1 17 0 0,0-1-1 0 0,0 0 1 0 0,1 0 0 0 0,0 0-1 0 0,0 0 1 0 0,0 0-1 0 0,0 1-16 0 0,1-1 24 0 0,-1 0 0 0 0,0 0 0 0 0,0 0 0 0 0,0 0 0 0 0,-1 1 0 0 0,0 3-24 0 0,-5 39 174 0 0,1-24 100 0 0,1 22-274 0 0,3-27 112 0 0,-2 1-1 0 0,0-1 1 0 0,-3 10-112 0 0,4-22 29 0 0,0-1 0 0 0,1 1-1 0 0,0 0 1 0 0,0-1 0 0 0,1 2-29 0 0,-1-2 17 0 0,0-1 1 0 0,1 1-1 0 0,-2 0 0 0 0,1-1 1 0 0,-1 1-1 0 0,0 0 0 0 0,0 0-17 0 0,0-1 6 0 0,1 0 0 0 0,-1 0 0 0 0,1-1 0 0 0,0 1-1 0 0,0 0 1 0 0,1 0 0 0 0,0 0 0 0 0,0 1-6 0 0,1 20 39 0 0,-2-23-16 0 0,1 5 6 0 0,0-7-24 0 0,0-1 0 0 0,-1 1 1 0 0,1 0-1 0 0,0-1 0 0 0,0 1 1 0 0,-1-1-1 0 0,1 1 0 0 0,0-1 1 0 0,0 0-1 0 0,0 1 0 0 0,0-1 1 0 0,0 0-1 0 0,0 1 0 0 0,0-1 1 0 0,0 0-6 0 0,8 1 13 0 0,-6-2-7545 0 0,0-4 26 0 0</inkml:trace>
  <inkml:trace contextRef="#ctx0" brushRef="#br0" timeOffset="946.114">1034 17 5528 0 0,'-8'-3'83'0'0,"-7"1"331"0"0,14 0-322 0 0,1 1 224 0 0,0 1 0 0 0,-1-1-1 0 0,1 1 1 0 0,0-1 0 0 0,0 1 0 0 0,-1-1-1 0 0,1 1 1 0 0,-1-1 0 0 0,1 1 0 0 0,0-1-1 0 0,-1 1 1 0 0,1-1 0 0 0,-1 1 0 0 0,1 0-1 0 0,-1-1 1 0 0,1 1 0 0 0,-1 0-1 0 0,1-1 1 0 0,-1 1 0 0 0,1 0 0 0 0,-1 0-1 0 0,1 0 1 0 0,-1-1 0 0 0,0 1 0 0 0,1 0-1 0 0,-1 0 1 0 0,1 0 0 0 0,-1 0 0 0 0,0 0-1 0 0,1 0 1 0 0,-1 0 0 0 0,1 0 0 0 0,-1 0-1 0 0,0 0 1 0 0,1 1 0 0 0,-1-1 0 0 0,1 0-1 0 0,-1 0-315 0 0,-1 1-156 0 0,-8 11 1406 0 0,10-11-1224 0 0,-2 1 80 0 0,0 0 1 0 0,1 0-1 0 0,-1 0 1 0 0,1 0-1 0 0,0 0 1 0 0,-1 1-1 0 0,1-1 1 0 0,0 0-1 0 0,0 1 1 0 0,0-1-1 0 0,1 1 1 0 0,-1-1-1 0 0,1 1-106 0 0,-1 0 54 0 0,0 0 0 0 0,1-1 0 0 0,-1 1 0 0 0,0 0 0 0 0,-1-1 0 0 0,1 1 0 0 0,0-1 0 0 0,-1 0 0 0 0,1 1 0 0 0,-1-1 0 0 0,0 0-1 0 0,0 0 1 0 0,0 0-54 0 0,0 1 52 0 0,0-1-1 0 0,0 1 1 0 0,0 0 0 0 0,0 0-1 0 0,0 0 1 0 0,1 0-1 0 0,-1 0 1 0 0,1 0-52 0 0,0 1 26 0 0,-1-1-1 0 0,1 0 1 0 0,0 0 0 0 0,-1 0 0 0 0,0 0 0 0 0,0 0 0 0 0,0 0 0 0 0,0 0-1 0 0,0 0 1 0 0,-1-1 0 0 0,1 1 0 0 0,-1-1 0 0 0,1 0 0 0 0,-1 0 0 0 0,0 0-1 0 0,-2 1-25 0 0,4-2 5 0 0,-6 6 43 0 0,-1 0 1 0 0,1 0-1 0 0,0 0 0 0 0,-4 8-48 0 0,4-7 26 0 0,0 1 1 0 0,-1-1-1 0 0,-8 7-26 0 0,11-11 0 0 0,0 1 0 0 0,0-1 0 0 0,0 1 0 0 0,1 0 0 0 0,0 0 0 0 0,0 0 0 0 0,-2 4 0 0 0,5-8 0 0 0,0 0 0 0 0,-1 1 0 0 0,1-1 0 0 0,-1 0 0 0 0,1 0 0 0 0,-1 0 0 0 0,1 0 0 0 0,-1 0 0 0 0,0 0 0 0 0,0 0 0 0 0,1-1 0 0 0,-1 1 0 0 0,0-1 0 0 0,0 1 0 0 0,-1-1 0 0 0,2 1 0 0 0,-19 3-175 0 0,16-4 24 0 0,1-1 29 0 0,2 1-102 0 0,3-1-64 0 0,-1 1 243 0 0,0-1-1 0 0,0 1 1 0 0,-1 0-1 0 0,1-1 0 0 0,0 1 1 0 0,-1-1-1 0 0,1 1 1 0 0,0-1-1 0 0,-1 1 1 0 0,1-1-1 0 0,-1 1 0 0 0,1-1 1 0 0,-1 0-1 0 0,1 1 1 0 0,-1-1-1 0 0,1 0 1 0 0,-1 1-1 0 0,0-1 0 0 0,1 0 1 0 0,-1 1-1 0 0,0-1 1 0 0,1 0-1 0 0,-1 0 0 0 0,0 0 1 0 0,0 1-1 0 0,0-1 1 0 0,0 0-1 0 0,0 0 1 0 0,0 0-1 0 0,0 1 0 0 0,0-1 1 0 0,0 0-1 0 0,0 0 46 0 0,-1-1-93 0 0,1 0-1 0 0,1 0 0 0 0,-1 0 0 0 0,0 0 0 0 0,0 0 1 0 0,1 0-1 0 0,-1 1 0 0 0,1-1 0 0 0,-1 0 1 0 0,1 0-1 0 0,0 0 0 0 0,0 0 94 0 0,7-9-425 0 0,-6 9 302 0 0,0-1 0 0 0,0 1 1 0 0,0 0-1 0 0,-1-1 0 0 0,1 0 1 0 0,-1 1-1 0 0,0-1 0 0 0,0 0 1 0 0,0 0-1 0 0,1-2 123 0 0,-2-10-606 0 0,0 13 477 0 0,0-1 0 0 0,0 0 0 0 0,0 1 0 0 0,1-1 0 0 0,-1 0 1 0 0,1 1-1 0 0,-1-1 0 0 0,1 0 129 0 0,8-16-467 0 0,-6 15 388 0 0,-1 1-1 0 0,-1-1 1 0 0,1 1 0 0 0,0-1 0 0 0,-1 0 0 0 0,0 1 0 0 0,0-1-1 0 0,0 0 1 0 0,0 0 0 0 0,-1 0 0 0 0,1 0 0 0 0,-1 0 79 0 0,-1-3-53 0 0,0 7 51 0 0,1-1 0 0 0,0 0 0 0 0,0 0 0 0 0,0 0 0 0 0,0 0-1 0 0,0 0 1 0 0,0 0 0 0 0,0 0 0 0 0,0 0 0 0 0,0 0 0 0 0,0 1 0 0 0,0-1 0 0 0,1 0-1 0 0,-1 0 1 0 0,0 0 0 0 0,1 0 0 0 0,-1 0 0 0 0,0 1 0 0 0,1-1 0 0 0,-1 0-1 0 0,1 0 1 0 0,-1 0 0 0 0,1 1 0 0 0,0-1 0 0 0,-1 0 0 0 0,1 1 0 0 0,0-1 0 0 0,0 0 2 0 0,-1 1 4 0 0,0 0 0 0 0,1 0 0 0 0,-1 0-1 0 0,0-1 1 0 0,0 1 0 0 0,0 0 0 0 0,0-1 0 0 0,1 1 0 0 0,-1 0 0 0 0,0 0 0 0 0,0-1 0 0 0,0 1 0 0 0,0 0 0 0 0,0-1 0 0 0,0 1 0 0 0,0 0 0 0 0,0-1 0 0 0,0 1 0 0 0,0 0 0 0 0,0-1 0 0 0,0 1 0 0 0,0 0 0 0 0,0-1 0 0 0,0 1 0 0 0,0 0 0 0 0,0-1 0 0 0,0 1 0 0 0,0 0 0 0 0,0 0 0 0 0,0-1 0 0 0,-1 1 0 0 0,1 0 0 0 0,0-1 0 0 0,0 1 0 0 0,0 0 0 0 0,-1 0 0 0 0,1-1 0 0 0,0 1 0 0 0,0 0 0 0 0,-1 0 0 0 0,1 0 0 0 0,0-1 0 0 0,0 1 0 0 0,-1 0 0 0 0,1 0 0 0 0,0 0-4 0 0,-2-1 57 0 0,2-2 310 0 0,6 1-143 0 0,7 1 177 0 0,-10 2-220 0 0,0 0 0 0 0,0 1 0 0 0,-1-1 0 0 0,1 1 1 0 0,0-1-1 0 0,0 1 0 0 0,-1 0 0 0 0,1 0 0 0 0,-1 0 0 0 0,1 0 1 0 0,-1 0-1 0 0,0 1 0 0 0,0-1 0 0 0,0 1 0 0 0,0 0 1 0 0,-1-1-1 0 0,1 1 0 0 0,-1 0 0 0 0,1 0 0 0 0,0 2-181 0 0,-1-2 47 0 0,0-1 0 0 0,0 0 0 0 0,0 1-1 0 0,0-1 1 0 0,0 0 0 0 0,1 0 0 0 0,-1 0-1 0 0,1 0 1 0 0,0-1 0 0 0,-1 1-1 0 0,1 0 1 0 0,2 1-47 0 0,-2-2-54 0 0,0 1 0 0 0,0 0-1 0 0,0 0 1 0 0,0 0 0 0 0,0 0-1 0 0,-1 0 1 0 0,1 0 0 0 0,-1 1-1 0 0,1-1 1 0 0,-1 0 0 0 0,0 1-1 0 0,0-1 1 0 0,0 2 54 0 0,1 1-47 0 0,-1 0 0 0 0,1-1 0 0 0,0 1 0 0 0,1-1 1 0 0,-1 0-1 0 0,1 1 0 0 0,-1-1 0 0 0,1 0 0 0 0,2 1 47 0 0,2 5-9 0 0,-6-10 10 0 0,-1 1-1 0 0,1 0 0 0 0,-1 0 0 0 0,0 0 0 0 0,1-1 0 0 0,-1 1 0 0 0,0 0 0 0 0,0 0 0 0 0,1 0 0 0 0,-1 0 0 0 0,0 0 0 0 0,0-1 1 0 0,0 1-1 0 0,0 0 0 0 0,0 0 0 0 0,0 0 0 0 0,-1 0 0 0 0,1 0 2 0 0,0 0 1 0 0,0-1 0 0 0,0 1-1 0 0,0 0 1 0 0,0-1-1 0 0,0 1 1 0 0,0 0 0 0 0,0 0-1 0 0,0-1 1 0 0,0 1-1 0 0,1 0 1 0 0,-1-1 0 0 0,0 1-1 0 0,0 0 1 0 0,1-1-1 0 0,-1 1 1 0 0,0-1 0 0 0,1 1-1 0 0,-1 0 1 0 0,1-1-3 0 0,5 5 14 0 0,-6-5-9 0 0,1 0 0 0 0,-1 1 0 0 0,0-1 0 0 0,1 0 1 0 0,-1 0-1 0 0,0 1 0 0 0,1-1 0 0 0,-1 0 0 0 0,1 0 0 0 0,-1 1 0 0 0,0-1 1 0 0,1 0-1 0 0,-1 1 0 0 0,0-1 0 0 0,0 0 0 0 0,1 1 0 0 0,-1-1 0 0 0,0 1 1 0 0,0-1-1 0 0,0 0 0 0 0,0 1 0 0 0,1-1 0 0 0,-1 1 0 0 0,0-1 0 0 0,0 1 1 0 0,0-1-1 0 0,0 1 0 0 0,0-1 0 0 0,0 0 0 0 0,0 1 0 0 0,0-1 0 0 0,0 1-5 0 0,2-1 145 0 0,-1 1-105 0 0,0-1 0 0 0,0 0-1 0 0,0 0 1 0 0,0 0 0 0 0,0 0-1 0 0,0 0 1 0 0,0 0 0 0 0,0 0-1 0 0,0 0 1 0 0,0 0-1 0 0,0 0 1 0 0,0 0 0 0 0,0-1-1 0 0,1 1-39 0 0,-1-1 7 0 0,-1 1-1 0 0,1 0 0 0 0,0-1 0 0 0,0 1 0 0 0,-1-1 0 0 0,1 0 0 0 0,0 1 1 0 0,-1-1-1 0 0,1 1 0 0 0,0-1 0 0 0,-1 0 0 0 0,1 0 0 0 0,-1 1 0 0 0,1-1 1 0 0,-1 0-1 0 0,0 0 0 0 0,1 1 0 0 0,-1-1 0 0 0,0 0 0 0 0,1 0 0 0 0,-1 0 1 0 0,0 0-1 0 0,0 0 0 0 0,0 0 0 0 0,0 1 0 0 0,0-1 0 0 0,0 0 1 0 0,0 0-1 0 0,0 0 0 0 0,0 0 0 0 0,0 0 0 0 0,-1 0 0 0 0,1 1 0 0 0,0-1 1 0 0,-1 0-1 0 0,1 0 0 0 0,0 0 0 0 0,-1 1 0 0 0,1-1 0 0 0,-1 0 0 0 0,1 0-6 0 0,-5-16 70 0 0,5 15-64 0 0,0 0 1 0 0,0 0-1 0 0,0 0 1 0 0,-1 1-1 0 0,1-1 1 0 0,-1 0-1 0 0,0 0 0 0 0,1 0 1 0 0,-1 1-1 0 0,0-1 1 0 0,0 0-1 0 0,-1-1-6 0 0,-20-17 46 0 0,17 16-39 0 0,0 0 0 0 0,1 0-1 0 0,-1 0 1 0 0,1-1 0 0 0,0 0 0 0 0,0 0-1 0 0,0-1-6 0 0,1 2 0 0 0,0 0 0 0 0,0 0 0 0 0,-1 0 0 0 0,0 0 0 0 0,0 0 0 0 0,0 1 0 0 0,0 0 0 0 0,0-1 0 0 0,-2 1 0 0 0,-22-19 0 0 0,27 20 0 0 0,0 1 1 0 0,-1 0-1 0 0,1 0 0 0 0,-1 0 0 0 0,1 1 0 0 0,-1-1 0 0 0,0 0 0 0 0,1 1 0 0 0,-1-1 0 0 0,0 1 0 0 0,-1-1 0 0 0,1 0-1 0 0,-1 1 0 0 0,1-1 0 0 0,0 1 0 0 0,0-1 0 0 0,0 0 0 0 0,0 0 0 0 0,0 0 0 0 0,0 0 0 0 0,0-1 0 0 0,0 1-1 0 0,0 0 1 0 0,0-2 1 0 0,2-3-65 0 0,0 5 65 0 0,1 0 1 0 0,-1 1-1 0 0,1-1 0 0 0,0 1 0 0 0,-1-1 1 0 0,1 1-1 0 0,0-1 0 0 0,-1 1 0 0 0,1 0 0 0 0,0-1 1 0 0,0 1-1 0 0,-1 0 0 0 0,1 0 0 0 0,0 0 1 0 0,0-1-1 0 0,0 1 0 0 0,-1 0 0 0 0,1 0 0 0 0,0 0 1 0 0,0 0-1 0 0,0 0 0 0 0,-1 0 0 0 0,1 1 0 0 0,1 1-22 0 0,0 1 0 0 0,0-1 0 0 0,0 1 0 0 0,0-1-1 0 0,1 0 1 0 0,1 2 22 0 0,0-1-1 0 0,-1 1-1 0 0,0-1 1 0 0,1 0-1 0 0,0 0 0 0 0,0 0 1 0 0,0 0-1 0 0,4 2 2 0 0,-7-5 0 0 0,0 1 0 0 0,0-1 0 0 0,-1 1 0 0 0,1-1 0 0 0,0 1 0 0 0,0 0 0 0 0,-1-1 0 0 0,1 1 0 0 0,0 0 0 0 0,-1 0 0 0 0,1 0 0 0 0,-1 0 0 0 0,1-1 0 0 0,-1 1 0 0 0,1 0 0 0 0,-1 0 0 0 0,0 0 0 0 0,1 1 0 0 0,-1-1 0 0 0,0 0 0 0 0,1 0 0 0 0,-1-1 0 0 0,0 1 0 0 0,1 0 0 0 0,-1 0 0 0 0,1 0 0 0 0,-1-1 0 0 0,1 1 0 0 0,-1 0 0 0 0,1-1 0 0 0,-1 1 0 0 0,1 0 0 0 0,0-1 0 0 0,-1 1 0 0 0,1-1 0 0 0,0 1 0 0 0,-1-1 0 0 0,1 1 0 0 0,1 0 0 0 0,9 4-1 0 0,-6-3-9 0 0,0 0-1 0 0,0 1 1 0 0,0-1-1 0 0,-1 1 1 0 0,1 1-1 0 0,-1-1 11 0 0,0-1 0 0 0,0 1 0 0 0,0-1 0 0 0,0 0 0 0 0,0-1 0 0 0,0 1 0 0 0,0-1 0 0 0,0 0 0 0 0,0 0 0 0 0,4 1 0 0 0,12 2 0 0 0,-17-2 5 0 0,0-1 0 0 0,0 0 0 0 0,0 0 1 0 0,0-1-1 0 0,1 1 0 0 0,-1-1 0 0 0,0 1 0 0 0,0-1 0 0 0,1 0 0 0 0,-1 0 0 0 0,3-1-5 0 0,4 0 179 0 0,-12-4-94 0 0,-12-7 52 0 0,11 10-91 0 0,0 0 0 0 0,0-1 1 0 0,1 1-1 0 0,-1-1 0 0 0,-2-3-46 0 0,3 4 10 0 0,0 0 0 0 0,0 0 0 0 0,-1 0 0 0 0,1 0 0 0 0,-1 0 0 0 0,1 1 0 0 0,-1-1 0 0 0,1 1 0 0 0,-1 0 0 0 0,0-1 0 0 0,0 1 0 0 0,0 0-10 0 0,-2 0 8 0 0,1-1 0 0 0,-1 0 0 0 0,1 0 0 0 0,0-1 0 0 0,-4-2-8 0 0,-37-34 0 0 0,44 38 0 0 0,1 0 1 0 0,-1 0-1 0 0,1 1 0 0 0,-1-1 0 0 0,1 0 0 0 0,-1 0 0 0 0,1 0 0 0 0,0 1 0 0 0,-1-1 0 0 0,1 0 0 0 0,0 0 0 0 0,0 0 0 0 0,0 0 0 0 0,0 0 0 0 0,0 1-1 0 0,-1-1 0 0 0,1 0 0 0 0,0 1 0 0 0,0-1 1 0 0,0 0-1 0 0,-1 1 0 0 0,1-1 0 0 0,0 1 1 0 0,-1-1-1 0 0,1 0 0 0 0,0 1 0 0 0,-1-1 0 0 0,1 1 1 0 0,-1-1-1 0 0,1 1 0 0 0,-1-1 0 0 0,1 1 0 0 0,-1 0 1 0 0,0-1 0 0 0,-18-9-110 0 0,16 9-3673 0 0,3 1 3765 0 0,0 0-1512 0 0</inkml:trace>
  <inkml:trace contextRef="#ctx0" brushRef="#br0" timeOffset="1264.088">1111 268 8752 0 0,'-8'-2'200'0'0,"4"1"99"0"0,0 0 0 0 0,0 0 0 0 0,0 1 0 0 0,0-1 0 0 0,0 1 0 0 0,0 0-1 0 0,0 0 1 0 0,0 1 0 0 0,0-1 0 0 0,0 1-299 0 0,3-1 115 0 0,0 1-1 0 0,1-1 1 0 0,-1 1-1 0 0,0 0 1 0 0,1-1 0 0 0,-1 1-1 0 0,1 0 1 0 0,-1-1-1 0 0,1 1 1 0 0,-1 0 0 0 0,1 0-1 0 0,-1-1 1 0 0,1 1 0 0 0,0 0-1 0 0,0 0 1 0 0,-1 0-1 0 0,1 0 1 0 0,0 0 0 0 0,0-1-1 0 0,0 1 1 0 0,0 0-1 0 0,0 0 1 0 0,0 1-115 0 0,-4 13 392 0 0,2-12-323 0 0,0 0-1 0 0,0 1 1 0 0,1-1 0 0 0,0 0 0 0 0,-1 0-1 0 0,1 1 1 0 0,1-1 0 0 0,-1 1 0 0 0,0-1-1 0 0,1 1 1 0 0,0-1 0 0 0,-1 2-69 0 0,1-4 28 0 0,0 2 63 0 0,-1 0-1 0 0,0-1 1 0 0,0 1-1 0 0,0 0 1 0 0,0-1-1 0 0,0 1 1 0 0,-1-1-1 0 0,1 1 1 0 0,-1-1-1 0 0,1 0 1 0 0,-1 1-1 0 0,-1 0-90 0 0,0-1 117 0 0,1 1 0 0 0,0 0 0 0 0,0 0 0 0 0,0 1 0 0 0,0-1 0 0 0,1 0 0 0 0,-2 4-117 0 0,-7 37 878 0 0,8-31-613 0 0,-1-1-1 0 0,0 0 1 0 0,-1 1-1 0 0,-4 6-264 0 0,2-5 191 0 0,1 0-1 0 0,-1 0 1 0 0,2 0-1 0 0,0 1 0 0 0,0 5-190 0 0,-4 14 290 0 0,5-24-197 0 0,1 1 1 0 0,0-1-1 0 0,0 1 0 0 0,1 9-93 0 0,3 75 429 0 0,-1-85-397 0 0,0-1-1 0 0,1 1 1 0 0,-1-1-1 0 0,2 1 1 0 0,-1-1-1 0 0,1 0 1 0 0,2 4-32 0 0,9 31 79 0 0,-13-41-70 0 0,0 0 0 0 0,0 0 0 0 0,0 0 0 0 0,0 0 0 0 0,0 0 0 0 0,0 0 0 0 0,1 0-1 0 0,-1 0 1 0 0,1 0 0 0 0,0-1 0 0 0,0 1 0 0 0,0-1 0 0 0,0 1 0 0 0,1-1 0 0 0,-1 0 0 0 0,1 0-1 0 0,-1 0 1 0 0,2 1-9 0 0,-1-1 10 0 0,-1-1-3 0 0,-1 0 0 0 0,1 1 0 0 0,0-1 1 0 0,-1 1-1 0 0,1-1 0 0 0,-1 1 0 0 0,1-1 0 0 0,-1 1 1 0 0,0 0-1 0 0,0-1 0 0 0,0 1 0 0 0,1 2-7 0 0,-1-2 6 0 0,0 0 1 0 0,1 0-1 0 0,-1-1 0 0 0,0 1 0 0 0,1 0 0 0 0,0-1 0 0 0,-1 1 1 0 0,1-1-1 0 0,0 1 0 0 0,0-1 0 0 0,0 0 0 0 0,-1 1 1 0 0,1-1-1 0 0,1 0 0 0 0,-1-1 0 0 0,0 1 0 0 0,0 0 0 0 0,0-1 1 0 0,0 1-1 0 0,1-1 0 0 0,-1 1 0 0 0,1-1-6 0 0,2 0-210 0 0,-1 1-1 0 0,1-1 1 0 0,0 0-1 0 0,0-1 1 0 0,-1 1-1 0 0,1-1 1 0 0,0 0-1 0 0,-1 0 1 0 0,1-1-1 0 0,1 0 211 0 0,3-4-4992 0 0,-10 1-1590 0 0</inkml:trace>
  <inkml:trace contextRef="#ctx0" brushRef="#br0" timeOffset="1592.55">1368 340 4608 0 0,'30'-6'353'0'0,"-29"7"-349"0"0,-1-1 0 0 0,0 0 0 0 0,0 0 0 0 0,0 0 0 0 0,1 0 0 0 0,-1 0 0 0 0,0 0-1 0 0,0 0 1 0 0,0 0 0 0 0,1-1 0 0 0,-1 1 0 0 0,0 0 0 0 0,0 0 0 0 0,0 0 0 0 0,1 0 0 0 0,-1 0 0 0 0,0 0-1 0 0,0 0 1 0 0,0 0 0 0 0,0 0 0 0 0,1-1 0 0 0,-1 1 0 0 0,0 0 0 0 0,0 0 0 0 0,0 0 0 0 0,0 0 0 0 0,0 0 0 0 0,1-1-1 0 0,-1 1 1 0 0,0 0 0 0 0,0 0 0 0 0,0 0 0 0 0,0-1 0 0 0,0 1 0 0 0,0 0-4 0 0,-5-4-25 0 0,0 0 364 0 0,5 4 1302 0 0,-2 1 5064 0 0,5 4-4894 0 0,-2-4-1818 0 0,-1 0-1 0 0,1 0 1 0 0,0 0 0 0 0,-1-1-1 0 0,1 1 1 0 0,0 0-1 0 0,-1 0 1 0 0,1 0 0 0 0,-1 0-1 0 0,0 0 1 0 0,1 0 0 0 0,-1 0-1 0 0,0 1 1 0 0,0-1-1 0 0,1 0 1 0 0,-1 0 0 0 0,0 0-1 0 0,0 0 1 0 0,0 1 7 0 0,-1 3 121 0 0,0 0 1 0 0,0 0-1 0 0,1 0 1 0 0,-1 0-1 0 0,1 0 1 0 0,1 0 0 0 0,0 4-122 0 0,-1-6 56 0 0,0-1 0 0 0,-1 1 0 0 0,1 0 0 0 0,0 0 1 0 0,-1 0-1 0 0,1-1 0 0 0,-1 1 0 0 0,0 0 0 0 0,0-1 1 0 0,0 1-57 0 0,-1 0 84 0 0,1 0 0 0 0,0 0 1 0 0,0 0-1 0 0,1 1 1 0 0,-1-1-1 0 0,1 0 1 0 0,-1 2-85 0 0,3 20 535 0 0,-1-17-360 0 0,-1-1 0 0 0,0 0 0 0 0,0 1-1 0 0,-1 3-174 0 0,-1 4 218 0 0,1 1-1 0 0,1-1 0 0 0,0 0 1 0 0,0 0-1 0 0,2 2-217 0 0,-2-13 24 0 0,0-1 1 0 0,0 0-1 0 0,0 1 0 0 0,0-1 0 0 0,-1 0 0 0 0,0 1 1 0 0,0-1-1 0 0,1 0 0 0 0,-2 0 0 0 0,0 2-24 0 0,1-1 35 0 0,0 0 0 0 0,-1-1 0 0 0,1 1-1 0 0,1 0 1 0 0,-1 0 0 0 0,0 0-1 0 0,1 2-34 0 0,0-2 43 0 0,0 1-1 0 0,0-1 0 0 0,0 1 0 0 0,-1-1 0 0 0,1 1 0 0 0,-1-1 1 0 0,0 0-1 0 0,-1 1 0 0 0,1-1 0 0 0,-1 0 0 0 0,-1 2-42 0 0,3-4 15 0 0,-2 1 20 0 0,0 0 0 0 0,0 0 1 0 0,1 1-1 0 0,-1-1 1 0 0,1 1-1 0 0,0-1 0 0 0,0 1 1 0 0,0 0-1 0 0,1-1 0 0 0,-1 2-35 0 0,1-4 16 0 0,0 0-1 0 0,0 1 0 0 0,0-1 0 0 0,0 0 0 0 0,-1 0 0 0 0,1 1 0 0 0,0-1 1 0 0,-1 0-1 0 0,1 0 0 0 0,-1 0 0 0 0,1 0 0 0 0,-1 0 0 0 0,0 1 1 0 0,0-1-1 0 0,1 0 0 0 0,-1-1 0 0 0,0 1 0 0 0,0 0 0 0 0,0 0 0 0 0,0 0-15 0 0,-4 4 91 0 0,5-5-82 0 0,0 0 1 0 0,0 0 0 0 0,-1 0-1 0 0,1 1 1 0 0,0-1 0 0 0,0 0-1 0 0,0 0 1 0 0,0 0-1 0 0,-1 1 1 0 0,1-1 0 0 0,0 0-1 0 0,0 0 1 0 0,0 1 0 0 0,0-1-1 0 0,0 0 1 0 0,0 0 0 0 0,0 1-1 0 0,-1-1 1 0 0,1 0 0 0 0,0 0-1 0 0,0 1 1 0 0,0-1-1 0 0,0 0 1 0 0,0 0 0 0 0,0 1-1 0 0,0-1 1 0 0,1 0 0 0 0,-1 0-1 0 0,0 1 1 0 0,0-1 0 0 0,0 0-1 0 0,0 0 1 0 0,0 1-10 0 0,9 3 196 0 0,17-3-91 0 0,-23-1-123 0 0,13-2 71 0 0,0 0 1 0 0,0 0-1 0 0,0-2 0 0 0,-1 0 1 0 0,1 0-1 0 0,-1-2 0 0 0,0 0 1 0 0,12-7-54 0 0,-5 5 84 0 0,-18 7-93 0 0,-1 0-1 0 0,0 0 1 0 0,1 0 0 0 0,-1-1 0 0 0,0 1-1 0 0,0-1 1 0 0,0 0 0 0 0,0 1 0 0 0,0-2-1 0 0,-1 1 1 0 0,1 0 0 0 0,-1 0 0 0 0,1-1-1 0 0,1-1 10 0 0,-2 1-255 0 0,6-8 412 0 0,-5 3-3067 0 0,-3 0 1430 0 0</inkml:trace>
  <inkml:trace contextRef="#ctx0" brushRef="#br0" timeOffset="1888.604">1287 514 10136 0 0,'9'-3'227'0'0,"22"-6"624"0"0,53-7 4813 0 0,111-13-2823 0 0,-181 26-2734 0 0,0 0-1 0 0,-1 0 0 0 0,2-2-106 0 0,15-4-200 0 0,-28 8-33 0 0,-2 1-843 0 0,1-1-3459 0 0,4-4-1483 0 0</inkml:trace>
  <inkml:trace contextRef="#ctx0" brushRef="#br0" timeOffset="2211.733">1330 301 15056 0 0,'0'0'340'0'0,"0"0"-279"0"0,-1 0 1 0 0,0-1 0 0 0,1 1-1 0 0,-1-1 1 0 0,1 1 0 0 0,-1-1-1 0 0,1 0 1 0 0,-1 1 0 0 0,1-1-1 0 0,0 1 1 0 0,-1-1 0 0 0,1 0-1 0 0,0 0 1 0 0,-1 1 0 0 0,1-1-1 0 0,0 0 1 0 0,0 1 0 0 0,0-1 0 0 0,-1 0-63 0 0,8-5 131 0 0,-5 3-42 0 0,1 0 1 0 0,0 0-1 0 0,0 1 1 0 0,1-1-1 0 0,-1 1 0 0 0,0-1 1 0 0,1 1-1 0 0,-1 0 1 0 0,1 1-1 0 0,0-1 1 0 0,0 0-1 0 0,1 1-88 0 0,4-2 196 0 0,0 2 0 0 0,-1-1-1 0 0,1 1 1 0 0,0 1 0 0 0,0 0-1 0 0,-1 0 1 0 0,4 1-196 0 0,10-1 247 0 0,17 1-29 0 0,-1 1 0 0 0,8 3-218 0 0,-7 1-188 0 0,-27-5 60 0 0</inkml:trace>
  <inkml:trace contextRef="#ctx0" brushRef="#br0" timeOffset="2522.111">1731 544 15232 0 0,'0'2'696'0'0,"1"1"-557"0"0,-1 0 1 0 0,0 0 0 0 0,1 0 0 0 0,-2 0 0 0 0,1 0 0 0 0,0 0 0 0 0,-1 2-140 0 0,0 19-28 0 0,2-12 246 0 0,-1 0-1 0 0,0 0 1 0 0,-2 5-218 0 0,0 19 613 0 0,1 0 430 0 0,0-16-75 0 0,1 0 1 0 0,2 5-969 0 0,-2-16 215 0 0,0 1 0 0 0,-1 0 0 0 0,0-1 0 0 0,0 1 0 0 0,-1-1 0 0 0,-3 9-215 0 0,-5 1 154 0 0,9-18-143 0 0,0 0 0 0 0,0 1 0 0 0,0-1 0 0 0,0 0 0 0 0,0 1 0 0 0,1 0 0 0 0,-1-1 0 0 0,0 1 0 0 0,1-1 0 0 0,-1 1-1 0 0,1 0 1 0 0,0-1 0 0 0,-1 2-11 0 0,0-1 64 0 0,-4 5-92 0 0,5-8-33 0 0,-1 0 0 0 0,1 0 0 0 0,-1 0-1 0 0,1 0 1 0 0,0 0 0 0 0,-1 0 0 0 0,1 0-1 0 0,0 0 1 0 0,0 0 0 0 0,0 0 0 0 0,0 0 0 0 0,0 0-1 0 0,0 0 62 0 0,1-4-195 0 0,1 0 0 0 0,-1 0 0 0 0,1 0 0 0 0,1 1-1 0 0,-1-1 1 0 0,0 0 0 0 0,1 1 0 0 0,1-1 195 0 0,25-33-1428 0 0,5-9-396 0 0,-28 36 1561 0 0,1 1-1 0 0,1 0 1 0 0,0 0 0 0 0,0 1-1 0 0,1 0 1 0 0,0 0-1 0 0,7-5 264 0 0,6-2-107 0 0,-9 6 152 0 0,0 1 0 0 0,13-7-45 0 0,33-10 1940 0 0,-58 26-1380 0 0,-1 0 6 0 0,0 0 2 0 0,0 0 0 0 0,0 0-12 0 0,0 0-50 0 0,0 0-24 0 0,-10 9 424 0 0,-67 50-492 0 0,53-38-414 0 0,-13 12 0 0 0,32-26 0 0 0,4-6 1 0 0,1 0-1 0 0,-1 0 0 0 0,1 1 0 0 0,-1-1 1 0 0,1 0-1 0 0,0 1 0 0 0,0-1 0 0 0,0 0 1 0 0,0 1-1 0 0,0-1 0 0 0,0 0 0 0 0,0 1 1 0 0,0-1-1 0 0,0 0 0 0 0,0 1 0 0 0,1-1 1 0 0,-1 0-1 0 0,1 1 0 0 0,-1-1 0 0 0,1 0 1 0 0,-1 0-1 0 0,1 0 0 0 0,0 1 0 0 0,-1-1 1 0 0,1 0-1 0 0,0 0 0 0 0,1 1 0 0 0,0 0-13 0 0,1 0 0 0 0,0 0 0 0 0,0 1 0 0 0,0-2 0 0 0,0 1 0 0 0,0 0 0 0 0,3 0 13 0 0,9 4-91 0 0,0 0-1 0 0,1-1 1 0 0,-1-1-1 0 0,1-1 0 0 0,10 1 92 0 0,19-1-6641 0 0,-28-3 113 0 0</inkml:trace>
  <inkml:trace contextRef="#ctx0" brushRef="#br0" timeOffset="2799.255">2191 152 4144 0 0,'0'0'319'0'0,"0"0"175"0"0,0 0 1519 0 0,1 0 1579 0 0,6 3-1646 0 0,-2-2-1456 0 0,-1 1 0 0 0,1 0 1 0 0,-1 1-1 0 0,1-1 0 0 0,-1 1 0 0 0,0 0 1 0 0,0 0-1 0 0,0 0 0 0 0,3 4-490 0 0,0 0 241 0 0,-1 0-1 0 0,1 1 1 0 0,-1 0-1 0 0,3 5-240 0 0,-3 0 711 0 0,1-1 0 0 0,2 10-711 0 0,2 5 703 0 0,-3-7-240 0 0,0 0 0 0 0,-2 0 0 0 0,0 1 0 0 0,-1-1 1 0 0,-1 6-464 0 0,1 9 862 0 0,-2 0 0 0 0,-1 25-862 0 0,-2-42 150 0 0,-1-1 1 0 0,0 0-1 0 0,-2 0 0 0 0,0-1 0 0 0,-1 1 1 0 0,-1 0-1 0 0,0-1 0 0 0,-1 0 0 0 0,-6 10-150 0 0,4-8 115 0 0,-1-1 1 0 0,-1 0-1 0 0,-1 0 0 0 0,0-1 0 0 0,-1-1 1 0 0,0 0-1 0 0,-6 4-115 0 0,1-3-30 0 0,2 1-486 0 0,-2-2 0 0 0,0 0 1 0 0,0-1-1 0 0,-1-1 0 0 0,-6 2 516 0 0,-3-3-4731 0 0,24-11-2383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1:03.561"/>
    </inkml:context>
    <inkml:brush xml:id="br0">
      <inkml:brushProperty name="width" value="0.05" units="cm"/>
      <inkml:brushProperty name="height" value="0.05" units="cm"/>
    </inkml:brush>
    <inkml:context xml:id="ctx1">
      <inkml:inkSource xml:id="inkSrc46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13T08:10:57.698"/>
    </inkml:context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008C3A"/>
    </inkml:brush>
    <inkml:brush xml:id="br3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5475 204 9216 0 0,'-8'-4'213'0'0,"1"0"0"0"0,-1 1 0 0 0,0 0 0 0 0,0 0 0 0 0,0 1 0 0 0,-1 0 0 0 0,1 0 0 0 0,-1 1 0 0 0,0 0-213 0 0,0 1 713 0 0,0 0 1 0 0,0 0-1 0 0,1 1 1 0 0,-1 0-1 0 0,0 1 1 0 0,0 0-1 0 0,1 1 1 0 0,-6 1-714 0 0,13-3 16 0 0,-121 46 2704 0 0,120-46-2692 0 0,0 0 0 0 0,0 0 0 0 0,0 0 0 0 0,0 0 1 0 0,0 0-1 0 0,0 0 0 0 0,0 0 0 0 0,0 1 0 0 0,0-1 1 0 0,1 1-1 0 0,-1-1 0 0 0,1 1 0 0 0,-1 0 0 0 0,1 0 0 0 0,-1 1-28 0 0,0 0 44 0 0,0-1 0 0 0,-1 0 0 0 0,1 0 0 0 0,0 0 0 0 0,-1 0 0 0 0,1 0 0 0 0,-1 0-44 0 0,1-1 24 0 0,0 0 0 0 0,1 0 0 0 0,-1 0-1 0 0,1 0 1 0 0,-1 0 0 0 0,1 0 0 0 0,-1 1-1 0 0,1-1 1 0 0,0 0 0 0 0,0 1 0 0 0,-1-1-1 0 0,1 1 1 0 0,0 0 0 0 0,0-1 0 0 0,1 1-1 0 0,-1 0-23 0 0,1-1 7 0 0,0-1 0 0 0,0 1-1 0 0,0-1 1 0 0,0 1-1 0 0,0 0 1 0 0,0-1 0 0 0,0 1-1 0 0,1-1 1 0 0,-1 1 0 0 0,0-1-1 0 0,0 1 1 0 0,1-1-1 0 0,-1 1 1 0 0,0-1 0 0 0,1 1-1 0 0,-1-1 1 0 0,0 1-1 0 0,1-1 1 0 0,-1 0 0 0 0,1 1-1 0 0,-1-1 1 0 0,1 0-1 0 0,-1 1 1 0 0,1-1-7 0 0,-1 0 2 0 0,1 1 0 0 0,-1-1 0 0 0,1 0 0 0 0,-1 1 1 0 0,1-1-1 0 0,-1 0 0 0 0,0 1 0 0 0,1-1 0 0 0,-1 0 0 0 0,0 1 0 0 0,1-1 0 0 0,-1 1 0 0 0,0-1 1 0 0,0 1-1 0 0,1-1 0 0 0,-1 1 0 0 0,0-1 0 0 0,0 0 0 0 0,0 1 0 0 0,0 0 0 0 0,1-1 0 0 0,-1 1 0 0 0,0-1 1 0 0,0 1-1 0 0,0-1 0 0 0,0 1-2 0 0,-2 3 9 0 0,2-4-9 0 0,-1 1 0 0 0,1-1 0 0 0,0 0 0 0 0,0 1 0 0 0,0-1 0 0 0,-1 0 0 0 0,1 1 0 0 0,0-1 0 0 0,0 1 0 0 0,0-1 0 0 0,0 0 0 0 0,0 1 0 0 0,0-1 0 0 0,0 0 0 0 0,0 1 0 0 0,0-1 0 0 0,0 1 0 0 0,0-1 1 0 0,0 0-1 0 0,0 1 0 0 0,0-1 0 0 0,0 0 0 0 0,0 1 0 0 0,0-1 0 0 0,1 1 0 0 0,-1-1 0 0 0,0 0 0 0 0,0 1 0 0 0,0-1 0 0 0,1 0 0 0 0,-1 1 0 0 0,0-1 0 0 0,0 0 0 0 0,1 0 0 0 0,-1 1 0 0 0,0-1 0 0 0,1 0 0 0 0,-1 0 0 0 0,0 1 0 0 0,13 6 0 0 0,-11-6 0 0 0,0 0 0 0 0,0 0 0 0 0,0 0 0 0 0,0 0 0 0 0,0 0 0 0 0,0 1 0 0 0,0-1 0 0 0,-1 1 0 0 0,1 0 0 0 0,0-1 0 0 0,0 1 0 0 0,-1 0 18 0 0,0 0-1 0 0,1 0 0 0 0,0-1 1 0 0,-1 1-1 0 0,1-1 0 0 0,0 0 1 0 0,0 1-1 0 0,0-1 0 0 0,0 0 0 0 0,0 0 1 0 0,0 0-1 0 0,0 0 0 0 0,0-1 1 0 0,3 1-18 0 0,-3 0 19 0 0,0-1 0 0 0,0 1 0 0 0,0 0 0 0 0,0 0 0 0 0,0-1 0 0 0,-1 1 1 0 0,1 1-1 0 0,0-1 0 0 0,0 0 0 0 0,-1 0 0 0 0,1 1 0 0 0,-1-1 0 0 0,1 0 1 0 0,-1 1-1 0 0,1 0-19 0 0,0 0 1 0 0,-1 1 1 0 0,1-1-1 0 0,0 0 0 0 0,1 0 1 0 0,-1 1-1 0 0,0-2 1 0 0,1 1-1 0 0,-1 0 0 0 0,1 0 1 0 0,-1-1-1 0 0,1 1 1 0 0,0-1-1 0 0,0 0 1 0 0,0 0-1 0 0,-1 0 0 0 0,4 0-1 0 0,4 4 0 0 0,-1-1 0 0 0,1 1 0 0 0,0 1 0 0 0,-1 0 0 0 0,3 3 0 0 0,8 4-17 0 0,-12-7-79 0 0,0 0 0 0 0,-1 0 1 0 0,0 1-1 0 0,0 0 0 0 0,-1 1 0 0 0,1 1 96 0 0,-7-9 0 0 0,0 1 0 0 0,0 0 0 0 0,1-1 0 0 0,-1 1 0 0 0,0 0 0 0 0,0-1 0 0 0,0 1 0 0 0,0 0 0 0 0,0-1 0 0 0,0 1 0 0 0,0-1 0 0 0,-1 1 0 0 0,1 0 0 0 0,0-1-1 0 0,0 1 1 0 0,0 0 0 0 0,-1-1 0 0 0,1 1 0 0 0,0-1 0 0 0,0 1 0 0 0,-1-1 0 0 0,1 1 0 0 0,-1-1 0 0 0,1 1 0 0 0,0-1 0 0 0,-1 1 0 0 0,1-1 0 0 0,-1 1 0 0 0,1-1 0 0 0,-1 0 0 0 0,0 1-1 0 0,0-1 1 0 0,1 1 3 0 0,-1 0-1 0 0,0 0 0 0 0,0-1 0 0 0,0 1 0 0 0,0 0 0 0 0,1 0 0 0 0,-1 0 0 0 0,1 0 0 0 0,-1 0 1 0 0,0 0-1 0 0,1 1-2 0 0,0 4 45 0 0,0-6-38 0 0,0 1 0 0 0,0-1 0 0 0,0 1 0 0 0,0-1 0 0 0,0 1-1 0 0,0 0 1 0 0,-1-1 0 0 0,1 1 0 0 0,0-1 0 0 0,0 1 0 0 0,0-1-1 0 0,0 1 1 0 0,-1-1 0 0 0,1 1 0 0 0,0-1 0 0 0,0 1 0 0 0,-1-1-1 0 0,1 1 1 0 0,-1-1 0 0 0,1 1 0 0 0,0-1 0 0 0,-1 1 0 0 0,1-1-1 0 0,-1 0 1 0 0,1 1 0 0 0,-1-1 0 0 0,1 0 0 0 0,-1 0 0 0 0,1 1-1 0 0,-1-1-6 0 0,-37 14 220 0 0,2-1-152 0 0,22-8-46 0 0,-1 0-1 0 0,0-1 1 0 0,-1 0-1 0 0,1-1 1 0 0,-1-1-1 0 0,0 0-21 0 0,-39 6 247 0 0,42-5-216 0 0,0-1 0 0 0,0 0 0 0 0,0-1 0 0 0,0-1-1 0 0,0 0 1 0 0,0-1 0 0 0,0 0 0 0 0,0-1 0 0 0,0 0-1 0 0,-10-4-30 0 0,23 6 1 0 0,0 0-1 0 0,-1 0 0 0 0,1 0 1 0 0,0 0-1 0 0,0 0 0 0 0,0 0 0 0 0,-1 0 1 0 0,1 0-1 0 0,0 0 0 0 0,0 0 1 0 0,-1 0-1 0 0,1 0 0 0 0,0 0 1 0 0,0 0-1 0 0,0 0 0 0 0,-1-1 1 0 0,1 1-1 0 0,0 0 0 0 0,0 0 0 0 0,0 0 1 0 0,0 0-1 0 0,-1 0 0 0 0,1-1 1 0 0,0 1-1 0 0,0 0 0 0 0,0 0 1 0 0,0 0-1 0 0,0-1 0 0 0,0 1 0 0 0,0 0 1 0 0,0 0-1 0 0,-1 0 0 0 0,1-1 1 0 0,0 1-1 0 0,0 0 0 0 0,0 0 1 0 0,0 0-1 0 0,0-1 0 0 0,0 1 1 0 0,0 0-1 0 0,0 0 0 0 0,0-1 0 0 0,0 1 1 0 0,0 0-1 0 0,1 0 0 0 0,-1 0 1 0 0,0-1-1 0 0,0 1 0 0 0,0 0 1 0 0,0 0-1 0 0,0 0 0 0 0,0-1 0 0 0,0 1 1 0 0,1 0-1 0 0,-1 0-3 0 0,0 0 0 0 0,0-1-1 0 0,0 1 1 0 0,0 0 0 0 0,0 0 0 0 0,0 0 0 0 0,1-1 0 0 0,-1 1 0 0 0,0 0-1 0 0,0 0 1 0 0,0 0 0 0 0,0-1 0 0 0,0 1 0 0 0,0 0 0 0 0,0 0 0 0 0,0-1-1 0 0,0 1 1 0 0,0 0 0 0 0,0 0 0 0 0,0 0 0 0 0,0-1 0 0 0,0 1 0 0 0,0 0-1 0 0,0 0 1 0 0,0-1 0 0 0,0 1 0 0 0,-1 0 0 0 0,1 0 0 0 0,0 0 0 0 0,0-1-1 0 0,0 1 1 0 0,0 0 0 0 0,0 0 0 0 0,0 0 0 0 0,-1 0 0 0 0,1-1 0 0 0,0 1-1 0 0,0 0 1 0 0,0 0 0 0 0,0 0 0 0 0,-1 0 0 0 0,1 0 0 0 0,0 0 0 0 0,0 0-1 0 0,0-1 1 0 0,-1 1 3 0 0,-3-2-20 0 0,-8-7-235 0 0,12 9 207 0 0,0-1 0 0 0,0 1 0 0 0,0-1 1 0 0,0 0-1 0 0,-1 1 0 0 0,1-1 0 0 0,0 0 0 0 0,0 1 0 0 0,0-1 0 0 0,1 1 0 0 0,-1-1 0 0 0,0 0 0 0 0,0 1 0 0 0,0-1 0 0 0,0 1 0 0 0,1-1 0 0 0,-1 1 1 0 0,0-1-1 0 0,0 1 0 0 0,1-1 0 0 0,-1 0 0 0 0,0 1 0 0 0,1 0 0 0 0,-1-1 0 0 0,1 1 0 0 0,-1-1 48 0 0,11-17-2949 0 0,-5 8 1424 0 0</inkml:trace>
  <inkml:trace contextRef="#ctx0" brushRef="#br0" timeOffset="272.674">5552 336 7832 0 0,'0'0'602'0'0,"-1"6"-63"0"0,-1 4 1218 0 0,1-7-1290 0 0,0 0 1 0 0,0-1-1 0 0,1 1 1 0 0,-1 0-1 0 0,1-1 1 0 0,0 1-1 0 0,0 0 1 0 0,0 0-1 0 0,0 0 1 0 0,0-1-1 0 0,0 1 1 0 0,1 0-1 0 0,-1 0 1 0 0,1-1-1 0 0,0 1-467 0 0,0 2 71 0 0,0-1-1 0 0,-1 1 1 0 0,1 0-1 0 0,-1-1 0 0 0,0 1 1 0 0,-1-1-1 0 0,0 3-70 0 0,0 14 380 0 0,-2 23 484 0 0,2-28-369 0 0,0-1 1 0 0,0 12-496 0 0,3 14 571 0 0,-2-16-384 0 0,2 0 0 0 0,0 1-187 0 0,-1 16 63 0 0,-1-33-63 0 0,0 0 1 0 0,0 0-1 0 0,1-1 0 0 0,1 9 0 0 0,9 37 474 0 0,-11-49-409 0 0,2-1 0 0 0,-1 0 0 0 0,0 1 0 0 0,1-1 0 0 0,0 0 0 0 0,0 0 0 0 0,0 0 0 0 0,1 1-65 0 0,0 0-10 0 0,-3-4 13 0 0,1 0 0 0 0,-1 0 1 0 0,0 0-1 0 0,0 0 0 0 0,1 0 0 0 0,-1 0 0 0 0,0 0 0 0 0,0 0 0 0 0,0 0 0 0 0,0 0 0 0 0,0-1 0 0 0,0 1 0 0 0,0 0 0 0 0,0 0 0 0 0,-1 0 0 0 0,1 0 0 0 0,0 0 0 0 0,-1 1-3 0 0,1-2-39 0 0,0 1 0 0 0,0-1 0 0 0,-1 1-1 0 0,1-1 1 0 0,0 1 0 0 0,0-1 0 0 0,0 1-1 0 0,0-1 1 0 0,0 1 0 0 0,0-1 0 0 0,0 1-1 0 0,0 0 1 0 0,0-1 0 0 0,0 1 0 0 0,0-1-1 0 0,0 1 1 0 0,0-1 0 0 0,1 1 0 0 0,-1-1-1 0 0,0 1 1 0 0,0-1 39 0 0,-6 4-3055 0 0,-3-3-3800 0 0</inkml:trace>
  <inkml:trace contextRef="#ctx0" brushRef="#br0" timeOffset="567.774">5491 440 8752 0 0,'5'-2'260'0'0,"-1"-1"0"0"0,0 0 0 0 0,0 0 1 0 0,4-4-261 0 0,-6 5 332 0 0,1 0 0 0 0,-1 0 0 0 0,1 0 1 0 0,0 0-1 0 0,0 0 0 0 0,-1 0 0 0 0,1 1 1 0 0,1-1-1 0 0,-1 1 0 0 0,0 0 1 0 0,1 0-333 0 0,4-1 511 0 0,-1 2 0 0 0,1-1 0 0 0,-1 1 0 0 0,1 0 0 0 0,-1 0 1 0 0,1 1-1 0 0,-1 0 0 0 0,6 2-511 0 0,10 3 695 0 0,0 1 1 0 0,1 2-696 0 0,-14-6 309 0 0,1 3 46 0 0,1-1 1 0 0,-1 1-1 0 0,7 5-355 0 0,3 2 332 0 0,-19-12-301 0 0,0 0-1 0 0,0 1 0 0 0,1-1 0 0 0,-1 1 0 0 0,0 0 0 0 0,-1-1 0 0 0,1 1 1 0 0,0 0-1 0 0,0 0 0 0 0,-1 0 0 0 0,1 1 0 0 0,-1-1 0 0 0,0 0 1 0 0,0 0-1 0 0,0 1 0 0 0,0-1 0 0 0,0 1 0 0 0,0-1 0 0 0,0 1 1 0 0,-1-1-1 0 0,1 1 0 0 0,-1-1 0 0 0,0 1 0 0 0,0-1 0 0 0,0 1 0 0 0,0 0 1 0 0,0-1-1 0 0,-1 1 0 0 0,1-1 0 0 0,-1 1 0 0 0,0-1 0 0 0,1 1 1 0 0,-1-1-1 0 0,0 1 0 0 0,0-1 0 0 0,-1 0 0 0 0,1 0 0 0 0,0 1 1 0 0,-1-1-1 0 0,0 0 0 0 0,1 0 0 0 0,-3 1-30 0 0,-2 3 186 0 0,0 0 0 0 0,-1 0 0 0 0,1-1 1 0 0,-1 0-1 0 0,0-1 0 0 0,-1 1 0 0 0,1-1 0 0 0,-2 0-186 0 0,-7 3-120 0 0,2 0-25 0 0,-2-1-1 0 0,1 0 1 0 0,-1-1-1 0 0,1-1 0 0 0,-14 2 146 0 0,11-4-555 0 0,0 0-1 0 0,-1-1 1 0 0,1-1 0 0 0,0 0-1 0 0,-1-2 1 0 0,1 0-1 0 0,-9-3 556 0 0,3 2-1423 0 0,20 2 364 0 0,0 1 1 0 0,0 0-1 0 0,0-1 0 0 0,0 0 0 0 0,-3-1 1059 0 0,-6-2-5162 0 0</inkml:trace>
  <inkml:trace contextRef="#ctx0" brushRef="#br0" timeOffset="908.769">5919 531 15664 0 0,'4'0'761'0'0,"7"2"-606"0"0,1-1 1 0 0,-1-1-1 0 0,0 0 1 0 0,1 0-1 0 0,-1-1 1 0 0,0-1-1 0 0,8-1-155 0 0,16-6 1424 0 0,26-10-1424 0 0,-53 16 87 0 0,0 0 0 0 0,-1-1 0 0 0,0 0 1 0 0,1 0-1 0 0,-1-1 0 0 0,-1 0 0 0 0,1 0 1 0 0,0-1-88 0 0,-3 2 29 0 0,1 0 0 0 0,-1-1 0 0 0,0 0 1 0 0,0 1-1 0 0,0-1 0 0 0,-1-1 1 0 0,0 1-1 0 0,0 0 0 0 0,0-1 0 0 0,-1 0 1 0 0,1-1-30 0 0,-2 5-19 0 0,-1 0 0 0 0,1 0 0 0 0,-1 0 0 0 0,1 0 0 0 0,-1 0 0 0 0,0-1 0 0 0,0 1 0 0 0,0 0 0 0 0,0 0 0 0 0,0 0 0 0 0,-1-1 0 0 0,1 1 0 0 0,-1 0 0 0 0,1 0 0 0 0,-1-1 19 0 0,0 1-9 0 0,0 1-1 0 0,0 0 1 0 0,1-1-1 0 0,-1 1 1 0 0,0 0-1 0 0,0 0 1 0 0,0 0 0 0 0,-1 0-1 0 0,1 0 1 0 0,0 0-1 0 0,0 0 1 0 0,-1 0-1 0 0,1 0 1 0 0,0 0-1 0 0,-1 1 1 0 0,1-1-1 0 0,-1 0 10 0 0,-1 0 2 0 0,0 1 1 0 0,0-1-1 0 0,0 1 0 0 0,-1-1 0 0 0,1 1 0 0 0,0 0 0 0 0,0 0 0 0 0,0 0 0 0 0,-1 1 0 0 0,1-1 1 0 0,0 1-1 0 0,0-1 0 0 0,0 1 0 0 0,0 0 0 0 0,0 0 0 0 0,0 1 0 0 0,0-1 0 0 0,0 1 0 0 0,0 0-2 0 0,-32 18 1123 0 0,17-10-334 0 0,-18 13-789 0 0,31-19 1 0 0,0 1 0 0 0,0-1 0 0 0,0 1 0 0 0,0 0 0 0 0,1 0 0 0 0,0 0 0 0 0,0 0 0 0 0,-1 3-1 0 0,4-6 4 0 0,-5 8-7 0 0,1-1 0 0 0,0 0 0 0 0,1 1 0 0 0,0 0 0 0 0,-3 10 3 0 0,7-19 3 0 0,-1 1 1 0 0,1 0-1 0 0,0-1 1 0 0,-1 1-1 0 0,1 0 1 0 0,0-1-1 0 0,0 1 1 0 0,0 0-1 0 0,0 0 1 0 0,0-1-1 0 0,1 1 1 0 0,-1 0-1 0 0,0-1 1 0 0,1 1-1 0 0,-1 0 1 0 0,1-1-1 0 0,0 1 0 0 0,0-1 1 0 0,-1 1-1 0 0,1-1 1 0 0,0 1-1 0 0,0-1 1 0 0,0 1-1 0 0,0-1 1 0 0,1 0-1 0 0,-1 0 1 0 0,0 1-1 0 0,1-1 1 0 0,-1 0-1 0 0,0 0 1 0 0,1 0-1 0 0,-1-1 1 0 0,1 1-1 0 0,0 0 1 0 0,-1 0-1 0 0,1-1 1 0 0,-1 1-1 0 0,1-1 1 0 0,0 0-1 0 0,0 1-3 0 0,10 1-2 0 0,0 0 0 0 0,0-1 0 0 0,0 0-1 0 0,0-1 1 0 0,0 0 0 0 0,4-1 2 0 0,17-4-2660 0 0,23-5 2660 0 0,-29 5-935 0 0</inkml:trace>
  <inkml:trace contextRef="#ctx0" brushRef="#br0" timeOffset="1217.135">6562 374 9216 0 0,'-7'-1'111'0'0,"-1"0"1"0"0,0 1 0 0 0,1 0-1 0 0,-4 0-111 0 0,1 1 1118 0 0,0 0-1 0 0,0 1 0 0 0,0 0 1 0 0,0 0-1 0 0,-1 2-1117 0 0,-3 1 1842 0 0,1 0-1 0 0,0 2 1 0 0,-4 2-1842 0 0,-18 13 336 0 0,29-18-132 0 0,-1 1 0 0 0,1 1 0 0 0,1-1 0 0 0,-6 7-204 0 0,9-10 86 0 0,-1 1 0 0 0,1 1 0 0 0,0-1 0 0 0,0 0 1 0 0,0 0-1 0 0,1 1 0 0 0,-1-1 0 0 0,1 1 0 0 0,0 0 0 0 0,-1 2-86 0 0,0 3 190 0 0,2-7-172 0 0,-1 0 0 0 0,1 0 0 0 0,-1 0 0 0 0,1 0 0 0 0,0-1 1 0 0,-1 1-1 0 0,1 0 0 0 0,0 0 0 0 0,0 0 0 0 0,1 0 0 0 0,-1 0 0 0 0,0 0 1 0 0,1 0-1 0 0,-1 0 0 0 0,1-1 0 0 0,-1 1 0 0 0,1 0 0 0 0,0 0 0 0 0,0-1 1 0 0,0 1-1 0 0,0 0 0 0 0,0-1 0 0 0,0 1 0 0 0,0-1 0 0 0,1 1 0 0 0,-1-1 0 0 0,0 0 1 0 0,2 1-19 0 0,2 2 8 0 0,0 0 1 0 0,0 0-1 0 0,1-1 1 0 0,-1 0-1 0 0,1 0 1 0 0,0-1-1 0 0,0 1 1 0 0,0-1-1 0 0,0-1 1 0 0,0 1-1 0 0,0-1 1 0 0,0 0-9 0 0,15 1 97 0 0,0 0-1 0 0,0-2 1 0 0,0 0-97 0 0,3-1-12 0 0,9 0-762 0 0,0-1 0 0 0,8-4 774 0 0,-16 0-1131 0 0,-6-2-48 0 0</inkml:trace>
  <inkml:trace contextRef="#ctx0" brushRef="#br0" timeOffset="1520.632">6811 123 14280 0 0,'-1'0'63'0'0,"1"1"1"0"0,-1-1-1 0 0,1 1 1 0 0,-1-1-1 0 0,1 0 1 0 0,-1 1-1 0 0,1 0 1 0 0,-1-1-1 0 0,1 1 1 0 0,-1-1-1 0 0,1 1 1 0 0,0-1-1 0 0,-1 1 1 0 0,1 0-1 0 0,0-1 1 0 0,0 1-1 0 0,-1 0 0 0 0,1-1 1 0 0,0 1-1 0 0,0 0 1 0 0,0-1-1 0 0,0 1 1 0 0,0 0-1 0 0,0 0 1 0 0,0 0-64 0 0,-2 11 298 0 0,1-8-181 0 0,0 0 0 0 0,1 1 0 0 0,0-1 0 0 0,0 0 0 0 0,0 0 0 0 0,0 1 0 0 0,1-1 0 0 0,-1 0 0 0 0,1 0 0 0 0,0 1 0 0 0,0-1 0 0 0,1 0 0 0 0,1 3-117 0 0,4 10 617 0 0,1-1 0 0 0,7 10-617 0 0,-11-19 170 0 0,15 23 488 0 0,-12-20-358 0 0,-1 0 0 0 0,0 1-1 0 0,0-1 1 0 0,2 9-300 0 0,-1 6 435 0 0,-1 0 0 0 0,-1 0 1 0 0,-1 0-1 0 0,0 23-435 0 0,-3-34 55 0 0,0-9-38 0 0,-1 0 0 0 0,0-1-1 0 0,0 1 1 0 0,0 0 0 0 0,-1 0 0 0 0,1 0-1 0 0,-1 0 1 0 0,-1 0 0 0 0,1-1 0 0 0,0 1-1 0 0,-1-1 1 0 0,0 1 0 0 0,0-1-1 0 0,-1 1 1 0 0,1-1 0 0 0,-1 0 0 0 0,0 0-1 0 0,0 0 1 0 0,0-1 0 0 0,0 1 0 0 0,-1-1-1 0 0,0 1-16 0 0,0-1-233 0 0,-20 13-858 0 0,8-8-4711 0 0,5-5-1079 0 0</inkml:trace>
  <inkml:trace contextRef="#ctx0" brushRef="#br0" timeOffset="1969.983">6653 366 9648 0 0,'12'-4'155'0'0,"1"1"0"0"0,-1 1 0 0 0,1 0 0 0 0,-1 1 0 0 0,1 0 1 0 0,0 1-1 0 0,9 1-155 0 0,1-1 266 0 0,-17 1-141 0 0,0 0 0 0 0,0 0 0 0 0,-1 1 1 0 0,1-1-1 0 0,-1 1 0 0 0,1 0 1 0 0,-1 1-1 0 0,0 0 0 0 0,0 0-125 0 0,12 4 329 0 0,-3 0 14 0 0,-1 0 0 0 0,0 0 0 0 0,0 1 1 0 0,-1 1-1 0 0,0 0 0 0 0,-1 0 0 0 0,0 1 1 0 0,0 1-1 0 0,-1 0 0 0 0,-1 0 0 0 0,7 10-342 0 0,1 1 601 0 0,-9-13-193 0 0,-1 1 1 0 0,0-1 0 0 0,1 4-410 0 0,-5-7 182 0 0,1 0-1 0 0,0-1 0 0 0,0 1 1 0 0,1-1-1 0 0,3 3-181 0 0,-4-5 44 0 0,-4-2-36 0 0,1-1 0 0 0,-1 1-1 0 0,0-1 1 0 0,1 1 0 0 0,-1-1-1 0 0,1 1 1 0 0,-1-1 0 0 0,0 1-1 0 0,0 0 1 0 0,1-1 0 0 0,-1 1-1 0 0,0-1 1 0 0,0 1 0 0 0,0 0-1 0 0,1-1 1 0 0,-1 1-1 0 0,0 0 1 0 0,0-1 0 0 0,0 1-1 0 0,0 0 1 0 0,0-1 0 0 0,-1 1-8 0 0,3 9 136 0 0,1-1-74 0 0,0-3-52 0 0,-9 2-10 0 0,4-7 0 0 0,0 0 0 0 0,0 0 0 0 0,0-1 0 0 0,-1 1 0 0 0,1-1-1 0 0,0 1 1 0 0,0-1 0 0 0,0 0 0 0 0,0 0 0 0 0,-1 0 0 0 0,1 0-1 0 0,0 0 1 0 0,0-1 0 0 0,0 1 0 0 0,-1-1 0 0 0,2 1 1 0 0,0 0 0 0 0,0 0 0 0 0,0 0 0 0 0,0-1 0 0 0,0 1 0 0 0,0 0 0 0 0,0 0 0 0 0,0-1 0 0 0,0 1 0 0 0,0 0-1 0 0,1-1 1 0 0,-1 1 0 0 0,0-1 0 0 0,0 0 0 0 0,0 1 0 0 0,1-1 0 0 0,-1 1 0 0 0,0-1 0 0 0,1 0 0 0 0,-1 0 0 0 0,0 1 0 0 0,1-1 0 0 0,-1 0 0 0 0,1 0 0 0 0,0 0 0 0 0,-1 0 0 0 0,1 1 0 0 0,-1-1 0 0 0,1 0 0 0 0,0 0 0 0 0,0 0 0 0 0,0 0 0 0 0,-1-1-1 0 0,2 0 37 0 0,-1 1 0 0 0,-1-1 0 0 0,1 0 0 0 0,0 0 0 0 0,0 0 0 0 0,-1 0 0 0 0,1 0 0 0 0,-1 0 0 0 0,0 1-37 0 0,-2-15 251 0 0,6 8-300 0 0,0-6-102 0 0,-3 9 122 0 0,0-1 0 0 0,1 1 0 0 0,0-1-1 0 0,0 1 1 0 0,0-1 0 0 0,1 1 0 0 0,-1-1 0 0 0,1 1 0 0 0,1 0 0 0 0,-1 0 0 0 0,3-3 29 0 0,0 0-18 0 0,0 1 0 0 0,1 0 0 0 0,0 0 0 0 0,0 0 0 0 0,1 1 0 0 0,6-5 18 0 0,-1 1-187 0 0,0 0 0 0 0,1 1 0 0 0,0 0 0 0 0,1 2 0 0 0,0-1 1 0 0,0 2-1 0 0,15-6 187 0 0,-14 6-295 0 0,1 2 0 0 0,0-1 1 0 0,0 2-1 0 0,0 0 0 0 0,15-1 295 0 0,-5 3-450 0 0,-18 1 375 0 0,-1-1 0 0 0,0 1 0 0 0,1 0 0 0 0,-1 1 1 0 0,0 0-1 0 0,1 0 0 0 0,-1 1 0 0 0,0 0 0 0 0,0 0 0 0 0,1 1 75 0 0,-7-2 37 0 0,1 0 0 0 0,-1 0-1 0 0,0 1 1 0 0,0-1 0 0 0,0 1 0 0 0,-1-1 0 0 0,1 1 0 0 0,0-1 0 0 0,-1 1 0 0 0,1-1 0 0 0,0 1-37 0 0,-1-1 15 0 0,0 0 26 0 0,1 0 0 0 0,-1 1 0 0 0,0-1-1 0 0,0 0 1 0 0,0 1 0 0 0,0-1 0 0 0,0 0 0 0 0,0 1 0 0 0,0-1 0 0 0,0 0 0 0 0,-1 1 0 0 0,1-1-1 0 0,0 0 1 0 0,-1 0 0 0 0,1 1 0 0 0,-1-1 0 0 0,1 0 0 0 0,-1 0 0 0 0,0 0 0 0 0,1 1 0 0 0,-1-1-1 0 0,0 0 1 0 0,-1 0-41 0 0,-2 5 218 0 0,-2-1-1 0 0,1-1 0 0 0,0 1 1 0 0,-3 0-218 0 0,-6 6 548 0 0,-16 14 195 0 0,12-11-170 0 0,1 1 0 0 0,-4 5-573 0 0,17-16 66 0 0,0 0 0 0 0,1 0 0 0 0,0 0 1 0 0,0 1-1 0 0,0-1 0 0 0,0 1 0 0 0,1 0 0 0 0,0 0 0 0 0,0 0 0 0 0,0 0 0 0 0,-1 5-66 0 0,2-9 16 0 0,1 1-1 0 0,0-1 0 0 0,0 1 1 0 0,0 0-1 0 0,0-1 0 0 0,0 1 1 0 0,0-1-1 0 0,0 1 0 0 0,0-1 1 0 0,0 1-1 0 0,1 0 0 0 0,-1-1 1 0 0,1 1-1 0 0,-1-1 1 0 0,1 1-1 0 0,0-1 0 0 0,0 0 1 0 0,-1 1-1 0 0,1-1 0 0 0,0 0 1 0 0,0 1-1 0 0,0-1 0 0 0,0 0 1 0 0,1 0-1 0 0,-1 0 0 0 0,0 0 1 0 0,0 0-1 0 0,1 0 0 0 0,-1 0 1 0 0,0 0-1 0 0,1-1 0 0 0,-1 1 1 0 0,2 0-16 0 0,5 2-19 0 0,0-1 1 0 0,1 0-1 0 0,-1 0 1 0 0,1-1-1 0 0,8 0 19 0 0,-2 1 164 0 0,-10-2-152 0 0,1 0 0 0 0,-1-1 1 0 0,1 1-1 0 0,-1-1 1 0 0,1 0-1 0 0,-1 0 1 0 0,0-1-1 0 0,0 1 0 0 0,4-3-12 0 0,43-20-9 0 0,-47 21 10 0 0,-1 0 0 0 0,1 0 0 0 0,-1 0-1 0 0,1 0 1 0 0,-1-1 0 0 0,0 1 0 0 0,-1-1 0 0 0,1 0-1 0 0,0 0 1 0 0,-1-1 0 0 0,0 1 0 0 0,0-2-1 0 0,-1 4-17 0 0,-1-1 1 0 0,0 1-1 0 0,0-1 1 0 0,0 0-1 0 0,-1 1 1 0 0,1-1-1 0 0,-1 0 1 0 0,1 1-1 0 0,-1-1 1 0 0,0 0-1 0 0,0 0 1 0 0,0 0-1 0 0,0 1 1 0 0,-1-1-1 0 0,1 0 1 0 0,-1 1-1 0 0,0-1 1 0 0,0 0-1 0 0,0 1 1 0 0,0-1-1 0 0,0 1 1 0 0,0-1-1 0 0,-1 1 1 0 0,1-1 16 0 0,-9-11-450 0 0,0 0 0 0 0,0 1 0 0 0,-1 0 0 0 0,-1 1 450 0 0,-15-14-6181 0 0,20 19 533 0 0</inkml:trace>
  <inkml:trace contextRef="#ctx0" brushRef="#br0" timeOffset="2322.126">7824 318 16416 0 0,'-1'0'59'0'0,"0"-1"0"0"0,-1 1 1 0 0,1 0-1 0 0,0 0 0 0 0,0-1 1 0 0,0 1-1 0 0,-1 0 0 0 0,1 0 1 0 0,0 0-1 0 0,0 0 0 0 0,0 0 1 0 0,-1 0-1 0 0,1 1 1 0 0,0-1-1 0 0,0 0 0 0 0,0 1 1 0 0,0-1-1 0 0,-1 0 0 0 0,1 1 1 0 0,0 0-1 0 0,0-1 0 0 0,0 1 1 0 0,0 0-1 0 0,0-1 1 0 0,0 1-1 0 0,0 0 0 0 0,1 0 1 0 0,-1 0-1 0 0,0 0 0 0 0,0 0 1 0 0,1 0-1 0 0,-1 0 0 0 0,0 0-58 0 0,-13 13 127 0 0,-2-1 216 0 0,0 1 0 0 0,-8 10-344 0 0,22-22 12 0 0,0 1-1 0 0,0-1 0 0 0,0 1 1 0 0,0 0-1 0 0,1-1 0 0 0,-1 1 0 0 0,1 0 1 0 0,-1 0-1 0 0,1 0 0 0 0,0 0 1 0 0,0 0-1 0 0,0 0 0 0 0,1 1-11 0 0,-1-1 4 0 0,1-1 0 0 0,0 1 0 0 0,0-1 1 0 0,1 1-1 0 0,-1-1 0 0 0,0 1 0 0 0,1-1 0 0 0,0 1 0 0 0,0-1 0 0 0,-1 0 1 0 0,1 1-1 0 0,0-1 0 0 0,2 2-4 0 0,3 5-3 0 0,1-1 1 0 0,0 0-1 0 0,0 0 0 0 0,1-1 1 0 0,0 0-1 0 0,0 0 1 0 0,2 0 2 0 0,26 23 9 0 0,-26-20 125 0 0,16 20-313 0 0,-24-28 332 0 0,-1 0-1 0 0,0 1 1 0 0,1-1-1 0 0,-1 0 0 0 0,0 1 1 0 0,0-1-1 0 0,0 1 0 0 0,-1 0 1 0 0,1-1-1 0 0,-1 1 1 0 0,1 0-1 0 0,-1-1 0 0 0,0 1-152 0 0,-17 6 160 0 0,10-7-59 0 0,1 1 0 0 0,-1-2 0 0 0,0 1 0 0 0,0 0 0 0 0,1-1 0 0 0,-1-1 0 0 0,0 1 0 0 0,0-1 0 0 0,0 0 0 0 0,0-1-101 0 0,-19 2 62 0 0,-2 1-79 0 0,12-1-698 0 0,0 0 0 0 0,1-1-1 0 0,-1 0 1 0 0,0-1 0 0 0,-5-2 715 0 0,11 1-1247 0 0</inkml:trace>
  <inkml:trace contextRef="#ctx0" brushRef="#br0" timeOffset="2844.604">8171 344 19351 0 0,'-23'-10'940'0'0,"22"9"-406"0"0,1 3-489 0 0,-1 0 1 0 0,0-1 0 0 0,0 1 0 0 0,0 0-1 0 0,0-1 1 0 0,0 1 0 0 0,0-1-1 0 0,-1 1 1 0 0,1-1 0 0 0,0 0 0 0 0,-1 1-1 0 0,1-1 1 0 0,-2 1-46 0 0,0 0 52 0 0,-30 26-85 0 0,9-8 95 0 0,1 0 1 0 0,-10 14-63 0 0,26-27 32 0 0,1 0 1 0 0,1 0-1 0 0,-1 1 1 0 0,1 0-1 0 0,1 0 1 0 0,-1 1-1 0 0,2-1 0 0 0,-1 1 1 0 0,1 0-1 0 0,-1 4-32 0 0,4-11-9 0 0,-1 1 0 0 0,1 0 0 0 0,-1 0-1 0 0,1 0 1 0 0,0 0 0 0 0,0 0 0 0 0,1 0-1 0 0,-1 0 1 0 0,1 0 0 0 0,-1 0 0 0 0,1 0-1 0 0,0 0 1 0 0,0 0 0 0 0,0-1 0 0 0,0 1-1 0 0,1 0 1 0 0,-1-1 0 0 0,1 1 0 0 0,0-1-1 0 0,-1 1 1 0 0,1-1 0 0 0,0 0 0 0 0,0 0-1 0 0,1 0 1 0 0,-1 0 0 0 0,0 0 0 0 0,1 0-1 0 0,-1-1 1 0 0,1 1 0 0 0,0-1 9 0 0,5 4-55 0 0,0-1 1 0 0,0-1-1 0 0,1 0 1 0 0,-1 0-1 0 0,1 0 1 0 0,0-1-1 0 0,0-1 1 0 0,0 1-1 0 0,6-1 55 0 0,14 0-738 0 0,0-1 1 0 0,0-1-1 0 0,27-6 738 0 0,-33 3-1186 0 0,0-1 0 0 0,0 0-1 0 0,-1-2 1 0 0,0-1 0 0 0,0-1 0 0 0,-1-1 0 0 0,0 0 0 0 0,4-5 1186 0 0,-7 5-591 0 0,-14 8 623 0 0,0 0 0 0 0,-1 0 0 0 0,1 0-1 0 0,0-1 1 0 0,-1 1 0 0 0,1-2-32 0 0,-4 4 80 0 0,0 0 0 0 0,0 0 0 0 0,0 0 0 0 0,0 0 0 0 0,1 0 0 0 0,-1 0 0 0 0,0 0 0 0 0,0 0 0 0 0,0 0 0 0 0,0 0 0 0 0,0-1 0 0 0,0 1 0 0 0,0 0 0 0 0,0 0 0 0 0,1 0 0 0 0,-1 0 0 0 0,0 0 1 0 0,0-1-1 0 0,0 1 0 0 0,0 0 0 0 0,0 0 0 0 0,0 0 0 0 0,0 0 0 0 0,0 0 0 0 0,0-1 0 0 0,0 1 0 0 0,0 0 0 0 0,0 0 0 0 0,0 0 0 0 0,0 0 0 0 0,0-1 0 0 0,0 1 0 0 0,0 0 0 0 0,0 0 0 0 0,0 0 0 0 0,0 0 0 0 0,0 0 0 0 0,0-1 0 0 0,-1 1 0 0 0,1 0 0 0 0,0 0 0 0 0,0 0 0 0 0,0 0 0 0 0,0 0 0 0 0,0 0 0 0 0,0 0 0 0 0,0-1 0 0 0,0 1 0 0 0,-1 0 0 0 0,1 0 0 0 0,0 0 0 0 0,0 0 0 0 0,0 0 0 0 0,0 0 0 0 0,0 0 1 0 0,-1 0-1 0 0,1 0 0 0 0,0 0 0 0 0,0 0 0 0 0,0 0 0 0 0,0 0 0 0 0,0 0 0 0 0,-1 0 0 0 0,1 0 0 0 0,0 0 0 0 0,0 0 0 0 0,0 0 0 0 0,0 0-80 0 0,-11 0 2696 0 0,4 2-2449 0 0,0 0 0 0 0,1 1 0 0 0,-1-1 0 0 0,1 1 0 0 0,0 1-1 0 0,0-1 1 0 0,0 1 0 0 0,1 0 0 0 0,-1 1 0 0 0,1-1-1 0 0,0 1 1 0 0,0 0 0 0 0,0 0 0 0 0,1 1 0 0 0,0-1 0 0 0,0 1-1 0 0,-3 6-246 0 0,6-10 30 0 0,-2 9 27 0 0,8 9 20 0 0,-4-18-72 0 0,1-1-1 0 0,-1 1 1 0 0,0-1-1 0 0,1 1 1 0 0,-1-1-1 0 0,0 1 1 0 0,1-1-1 0 0,0 0 1 0 0,-1 0-1 0 0,1 1 1 0 0,0-1-1 0 0,0 0 1 0 0,0-1-1 0 0,-1 1 1 0 0,1 0-1 0 0,0-1 1 0 0,0 1-1 0 0,1 0-4 0 0,40 6 32 0 0,-37-6-34 0 0,1-1 3 0 0,0 0 0 0 0,0-1 0 0 0,0 0 0 0 0,1 0 0 0 0,-1-1 1 0 0,0 1-1 0 0,6-4-1 0 0,1 1 85 0 0,-6 1-110 0 0,0 0 0 0 0,0 0 0 0 0,-1-1 0 0 0,1 0 0 0 0,-1 0 0 0 0,0-1 0 0 0,0 0 0 0 0,6-6 25 0 0,-12 10 6 0 0,-1 1-1 0 0,1-1 0 0 0,0 0 0 0 0,-1 0 0 0 0,1 0 1 0 0,0 0-1 0 0,-1-1 0 0 0,1 1 0 0 0,-1 0 0 0 0,1 0 1 0 0,-1 0-1 0 0,0 0 0 0 0,0 0 0 0 0,1-1 1 0 0,-1 1-1 0 0,0 0 0 0 0,0 0 0 0 0,0 0 0 0 0,0-1 1 0 0,0 1-1 0 0,-1 0 0 0 0,1 0 0 0 0,0 0 0 0 0,0-1 1 0 0,-1 1-1 0 0,1 0 0 0 0,-1-1-5 0 0,-2-3 99 0 0,1 0 0 0 0,-1 0 0 0 0,0 1-1 0 0,0-1 1 0 0,-2-1-99 0 0,0 0 100 0 0,1 0-150 0 0,0 1-1 0 0,0 0 1 0 0,-1 0-1 0 0,0 1 1 0 0,1-1-1 0 0,-1 1 1 0 0,-1 0 0 0 0,1 0-1 0 0,-1 0 1 0 0,1 1-1 0 0,-7-2 51 0 0,7 2 88 0 0,-11-4-165 0 0,1 1 1 0 0,-1 0-1 0 0,-1 1 1 0 0,-8-1 76 0 0,17 4-779 0 0,5 1-740 0 0,0 0-3686 0 0,3 1-821 0 0</inkml:trace>
  <inkml:trace contextRef="#ctx0" brushRef="#br0" timeOffset="3152.274">8726 438 2760 0 0,'0'0'8'0'0,"0"0"0"0"0,0 1 0 0 0,0-1 0 0 0,0 0 0 0 0,0 0 0 0 0,0 1 0 0 0,0-1 0 0 0,0 0 0 0 0,0 0 0 0 0,0 1 0 0 0,0-1 1 0 0,0 0-1 0 0,0 0 0 0 0,0 1 0 0 0,1-1 0 0 0,-1 0 0 0 0,0 0 0 0 0,0 0 0 0 0,0 1 0 0 0,0-1 0 0 0,1 0 0 0 0,-1 0 0 0 0,0 0 0 0 0,0 1 0 0 0,0-1 0 0 0,1 0 0 0 0,-1 0 0 0 0,0 0 0 0 0,0 0 0 0 0,0 0 0 0 0,1 0 0 0 0,-1 0 1 0 0,0 1-9 0 0,9 4 218 0 0,-8-5-105 0 0,3 2 999 0 0,-1 1-1 0 0,1 0 0 0 0,0 0 1 0 0,-1 0-1 0 0,1 0 0 0 0,-1 0 1 0 0,0 1-1 0 0,0 0-1111 0 0,2 2 778 0 0,-1 0 0 0 0,-1 0 1 0 0,1 1-1 0 0,-1-1 0 0 0,0 2-778 0 0,1 1 381 0 0,-1 1 0 0 0,0-1 1 0 0,-1 1-1 0 0,0 0 0 0 0,0 0 0 0 0,-1 0 0 0 0,-1 7-381 0 0,1 16 763 0 0,0-16-120 0 0,-1 1-1 0 0,-1 4-642 0 0,1-8 214 0 0,0 1 0 0 0,0-1 0 0 0,3 9-214 0 0,-1-8-3 0 0,-1 1 0 0 0,0-1-1 0 0,-2 4 4 0 0,1 4 103 0 0,0-1-1 0 0,2 1 0 0 0,1 6-102 0 0,0-3 16 0 0,3 1-184 0 0,-4-23 147 0 0,-1 0 1 0 0,0 0 0 0 0,0 1-1 0 0,0-1 1 0 0,-1 0-1 0 0,1 1 21 0 0,1 5-35 0 0,2-9 219 0 0,4-7 99 0 0,-6 2-444 0 0,-1 1 0 0 0,1-1 1 0 0,-1 1-1 0 0,0-1 0 0 0,0 0 0 0 0,-1 0 0 0 0,1 0 0 0 0,-1 0 0 0 0,1-3 161 0 0,-3-39-2144 0 0,0 11-349 0 0,1 8-1619 0 0,-4 0-978 0 0</inkml:trace>
  <inkml:trace contextRef="#ctx0" brushRef="#br0" timeOffset="3434.715">8945 500 11264 0 0,'7'-3'1765'0'0,"-5"1"-1532"0"0,1 1 0 0 0,-1 0 0 0 0,1 0 0 0 0,-1 0 0 0 0,1 0 0 0 0,-1 0 1 0 0,1 1-1 0 0,0-1 0 0 0,-1 1 0 0 0,1-1 0 0 0,0 1 0 0 0,-1 0 0 0 0,1 0 0 0 0,0 0 0 0 0,0 1 0 0 0,-1-1 0 0 0,1 1 0 0 0,2 0-233 0 0,0 0 170 0 0,-1 1 0 0 0,1 0 0 0 0,0 1-1 0 0,-1-1 1 0 0,0 1 0 0 0,0 0-1 0 0,0 0 1 0 0,0 0 0 0 0,0 0 0 0 0,2 3-170 0 0,-1-1 137 0 0,-1 0 1 0 0,1 1 0 0 0,-1 0 0 0 0,0 0 0 0 0,0 0 0 0 0,-1 0 0 0 0,2 5-138 0 0,-3-7 182 0 0,0 0 0 0 0,-1 0-1 0 0,0 0 1 0 0,0 1 0 0 0,0-1 0 0 0,0 0 0 0 0,-1 1 0 0 0,1-1 0 0 0,-1 1-1 0 0,0-1 1 0 0,-1 3-182 0 0,0-4 88 0 0,1 1-1 0 0,-1-1 0 0 0,0 0 0 0 0,-1 1 0 0 0,1-1 0 0 0,0 0 1 0 0,-1 0-1 0 0,0 0 0 0 0,0 0 0 0 0,0 0 0 0 0,0-1 1 0 0,0 1-1 0 0,0 0 0 0 0,-1-1 0 0 0,1 0 0 0 0,-1 1 0 0 0,0-1 1 0 0,1 0-1 0 0,-1 0 0 0 0,-1 0-87 0 0,-7 3-48 0 0,-1 1 0 0 0,0-2 0 0 0,0 0 0 0 0,-11 3 48 0 0,13-4 80 0 0,-3 0-71 0 0,-1 0 0 0 0,0-1 0 0 0,-1 0-1 0 0,-4-1-8 0 0,11-1-54 0 0,0 0-1 0 0,1 0 1 0 0,-1-1-1 0 0,0 0 1 0 0,1 0-1 0 0,-1-1 1 0 0,1 0-1 0 0,-7-2 55 0 0,10 1-210 0 0,3 3-6713 0 0,1 0 42 0 0</inkml:trace>
  <inkml:trace contextRef="#ctx0" brushRef="#br0" timeOffset="3823.651">9322 438 15664 0 0,'0'0'356'0'0,"0"0"49"0"0,0 0 21 0 0,0 0-42 0 0,-1 1-250 0 0,-10 7-125 0 0,8-6 65 0 0,1 0-1 0 0,-1 1 1 0 0,1-1-1 0 0,0 0 1 0 0,-1 1-1 0 0,0 1-73 0 0,-1 1 279 0 0,-1 1-1 0 0,0-1 1 0 0,0 0-1 0 0,0 0 1 0 0,-3 1-279 0 0,4-2 26 0 0,-1-1 1 0 0,1 1-1 0 0,0 0 1 0 0,1 0-1 0 0,-1 0 0 0 0,0 1 1 0 0,1-1-1 0 0,-1 3-26 0 0,-2 4 21 0 0,-8 15 861 0 0,14-25-817 0 0,-1 0 0 0 0,1 0 0 0 0,0 1 0 0 0,-1-1-1 0 0,1 0 1 0 0,0 0 0 0 0,0 0 0 0 0,0 0 0 0 0,0 0 0 0 0,0 0 0 0 0,0 0 0 0 0,0 1 0 0 0,0-1 0 0 0,0 0 0 0 0,0 0 0 0 0,0 0 0 0 0,1 0 0 0 0,-1 0 0 0 0,1 0 0 0 0,-1 1-65 0 0,3 1 88 0 0,-2 0-36 0 0,1 0 0 0 0,0 0 0 0 0,0 0-1 0 0,0-1 1 0 0,1 1 0 0 0,-1-1 0 0 0,1 1-1 0 0,-1-1 1 0 0,1 0 0 0 0,0 0 0 0 0,-1 0-1 0 0,1 0 1 0 0,0 0 0 0 0,1-1-52 0 0,10 7 73 0 0,10 3 193 0 0,-22-10-238 0 0,-1-1 0 0 0,0 0 0 0 0,1 0 0 0 0,-1 0 0 0 0,1 0 0 0 0,-1 0 1 0 0,1 0-1 0 0,-1 0 0 0 0,0 0 0 0 0,1 0 0 0 0,-1-1 0 0 0,1 1 1 0 0,-1-1-1 0 0,0 1 0 0 0,1-1 0 0 0,-1 1 0 0 0,1-2-28 0 0,11-5 151 0 0,-3 1-214 0 0,0 0 0 0 0,0 0 0 0 0,-1-1 0 0 0,1 0 0 0 0,2-4 63 0 0,-1-2-340 0 0,0-1 0 0 0,-1 0 0 0 0,0-1 0 0 0,-1 0 0 0 0,-1 0 0 0 0,2-8 340 0 0,15-24-400 0 0,-21 38 280 0 0,0 0 692 0 0,-4 9-564 0 0,1 0 1 0 0,-1 0 0 0 0,0 0-1 0 0,0 0 1 0 0,1 0-1 0 0,-1 0 1 0 0,0 0 0 0 0,0 1-1 0 0,1-1 1 0 0,-1 0 0 0 0,0 0-1 0 0,0 0 1 0 0,0 0 0 0 0,1 0-1 0 0,-1 0 1 0 0,0 0-1 0 0,0 0 1 0 0,0 1 0 0 0,1-1-1 0 0,-1 0 1 0 0,0 0 0 0 0,0 0-1 0 0,0 0 1 0 0,0 1 0 0 0,1-1-1 0 0,-1 0 1 0 0,0 0-1 0 0,0 0 1 0 0,0 1 0 0 0,0-1-1 0 0,0 0 1 0 0,0 0 0 0 0,0 1-1 0 0,0-1 1 0 0,0 0-1 0 0,0 0 1 0 0,0 0 0 0 0,0 1-1 0 0,0-1-8 0 0,3 8 0 0 0,0 1 0 0 0,0-1 0 0 0,-2 1 0 0 0,1 0 0 0 0,-1-1 0 0 0,0 1 0 0 0,0 4 0 0 0,4 33 0 0 0,-3-28-4 0 0,0-1 0 0 0,-1 1 0 0 0,-1 12 4 0 0,1 13 476 0 0,-2 54 1118 0 0,0-35-1572 0 0,0-34 6 0 0,1 14 46 0 0,3 9-74 0 0,-3-48-1 0 0,0 0 0 0 0,0 0 0 0 0,0 0 0 0 0,0 0 0 0 0,-1 0 0 0 0,1 0 0 0 0,-1 0 1 0 0,1 0-1 0 0,-1 0 0 0 0,0 0 0 0 0,-1 0 0 0 0,1 0 0 0 0,0-1 0 0 0,-1 1 0 0 0,-1 1 1 0 0,3-3-14 0 0,0 0-1 0 0,-1 0 1 0 0,1 0-1 0 0,-1 0 1 0 0,1-1-1 0 0,-1 1 1 0 0,1 0-1 0 0,-1-1 1 0 0,0 1-1 0 0,1 0 1 0 0,-1-1-1 0 0,0 1 0 0 0,0 0 1 0 0,1-1-1 0 0,-1 1 1 0 0,0-1-1 0 0,0 0 1 0 0,0 1-1 0 0,0-1 1 0 0,0 0-1 0 0,0 1 1 0 0,0-1-1 0 0,1 0 1 0 0,-1 0-1 0 0,0 0 1 0 0,0 0-1 0 0,0 0 1 0 0,0 0-1 0 0,0 0 1 0 0,0 0-1 0 0,0 0 0 0 0,0 0 1 0 0,0 0 14 0 0,-2-2-354 0 0,0 1-1 0 0,1 0 1 0 0,-1 0-1 0 0,0-1 1 0 0,1 0 0 0 0,0 1-1 0 0,-1-1 1 0 0,-1-2 354 0 0,-2-1-7389 0 0</inkml:trace>
  <inkml:trace contextRef="#ctx0" brushRef="#br0" timeOffset="-4697.057">374 133 2304 0 0,'0'-16'200'0'0,"1"0"1645"0"0,-1 11-694 0 0,1 1 0 0 0,-1-1 0 0 0,0 0 0 0 0,0 0 0 0 0,-1 0 0 0 0,1 0 1 0 0,-1 0-1 0 0,0 0 0 0 0,-1-3-1151 0 0,1 7 735 0 0,1 1 38 0 0,0 0 9 0 0,0 0-36 0 0,0 0-162 0 0,0 0-68 0 0,0 0-18 0 0,0 0-42 0 0,0 0-166 0 0,0 0-70 0 0,13 19 298 0 0,-4 1-394 0 0,-1 1-1 0 0,-1-1 0 0 0,-1 2 1 0 0,-1-1-1 0 0,0 1 0 0 0,-1 7-123 0 0,-4-29 0 0 0,3 27 31 0 0,-1 1-1 0 0,-2-1 1 0 0,0 6-31 0 0,-1 4 224 0 0,-9 211 58 0 0,10-247-997 0 0,0-1-229 0 0,0 0-1196 0 0,0 0-4618 0 0</inkml:trace>
  <inkml:trace contextRef="#ctx0" brushRef="#br0" timeOffset="-4428.543">559 606 7368 0 0,'0'0'333'0'0,"0"0"0"0"0,1-1-213 0 0,3-1 63 0 0,-3 1 694 0 0,4 0 2111 0 0,-8 5 23 0 0,-8 5-1345 0 0,3-5-1324 0 0,0 0 0 0 0,0 0 0 0 0,0-1 0 0 0,0-1 0 0 0,-8 2-342 0 0,-13 5 458 0 0,-8 2-270 0 0,0-2-1 0 0,-1-1 0 0 0,-1-2 0 0 0,1-2 0 0 0,-21 0-187 0 0,30-3 47 0 0,-1-2 0 0 0,1 0-1 0 0,0-2 1 0 0,-9-3-47 0 0,36 6-155 0 0,0-1 1 0 0,0 1-1 0 0,0-1 0 0 0,0 1 0 0 0,0-1 1 0 0,0 0-1 0 0,0 1 0 0 0,1-1 0 0 0,-1 0 1 0 0,0 0-1 0 0,0-1 0 0 0,1 1 1 0 0,-1 0-1 0 0,0 0 0 0 0,1-1 0 0 0,-1 1 1 0 0,1-1-1 0 0,0 0 0 0 0,0 1 0 0 0,-1-2 155 0 0,0-6-6227 0 0</inkml:trace>
  <inkml:trace contextRef="#ctx0" brushRef="#br0" timeOffset="-4107.491">768 42 8752 0 0,'0'-1'39'0'0,"0"1"0"0"0,1-1 0 0 0,-1 0 1 0 0,-1 0-1 0 0,1 0 0 0 0,0 1 0 0 0,0-1 0 0 0,0 0 0 0 0,0 0 1 0 0,0 1-1 0 0,-1-1 0 0 0,1 0 0 0 0,0 1 0 0 0,-1-1 1 0 0,1 0-1 0 0,0 1 0 0 0,-1-1 0 0 0,1 0 0 0 0,-1 0-39 0 0,-15-4 906 0 0,11 5-434 0 0,-12-3 792 0 0,-1 1-1 0 0,1 1 1 0 0,-1 1 0 0 0,-2 1-1264 0 0,-73 7 597 0 0,69-6 220 0 0,-26 3-287 0 0,-239 33 1804 0 0,289-38-2334 0 0,-5 0-7 0 0,0 1 0 0 0,0 0 0 0 0,0 0 0 0 0,1 1 0 0 0,-1-1 0 0 0,0 1-1 0 0,1 0 1 0 0,-1 0 0 0 0,-3 3 7 0 0,9 1-801 0 0,-2-3 919 0 0,0 5-1808 0 0,2-7 1523 0 0,-1 0 0 0 0,1-1 0 0 0,0 1 0 0 0,0 0 0 0 0,0-1 0 0 0,0 1 0 0 0,-1-1 0 0 0,1 1 0 0 0,0-1 1 0 0,0 1-1 0 0,0-1 0 0 0,0 1 0 0 0,0-1 0 0 0,0 0 167 0 0,26 8-1579 0 0,4-1-11 0 0</inkml:trace>
  <inkml:trace contextRef="#ctx0" brushRef="#br0" timeOffset="-3763.803">913 344 11488 0 0,'-11'7'1226'0'0,"-14"6"-1102"0"0,-5 3 906 0 0,1 1-1 0 0,1 1 1 0 0,0 1 0 0 0,-22 21-1030 0 0,-1 19 2221 0 0,48-56-2296 0 0,0 0 1 0 0,0 1-1 0 0,0-1 0 0 0,1 1 1 0 0,-1-1-1 0 0,1 1 0 0 0,0 0 1 0 0,0 0-1 0 0,1 0 0 0 0,-1 0 1 0 0,1 1 74 0 0,0-3-1 0 0,0 0-1 0 0,1 0 1 0 0,-1 0 0 0 0,1 0-1 0 0,0 0 1 0 0,-1 0 0 0 0,1 0 0 0 0,0 1-1 0 0,0-1 1 0 0,1 0 0 0 0,-1 0 0 0 0,0 0-1 0 0,1 0 1 0 0,-1 0 0 0 0,1 0-1 0 0,-1 0 1 0 0,1 0 0 0 0,0 0 0 0 0,0 0-1 0 0,0 0 1 0 0,0 0 0 0 0,1 0 1 0 0,3 4 5 0 0,-2-3-20 0 0,-1 0 1 0 0,1 0-1 0 0,0 0 1 0 0,-1-1-1 0 0,1 1 0 0 0,1-1 1 0 0,-1 0-1 0 0,0 0 1 0 0,1 0-1 0 0,-1 0 1 0 0,1 0-1 0 0,1 0 15 0 0,5 0-18 0 0,-1 1-1 0 0,1-2 0 0 0,-1 1 0 0 0,1-1 1 0 0,0-1-1 0 0,0 0 0 0 0,0 0 0 0 0,-1-1 1 0 0,1 0-1 0 0,6-2 19 0 0,9-3 143 0 0,-1 0 1 0 0,1-2-1 0 0,9-6-143 0 0,-24 10 18 0 0,-1 0 0 0 0,1-1 1 0 0,-1 0-1 0 0,7-6-18 0 0,-14 10 9 0 0,1-1-1 0 0,-1 1 1 0 0,0-1 0 0 0,0 0 0 0 0,0 0 0 0 0,0 0 0 0 0,0 0 0 0 0,-1-1 0 0 0,1 1 0 0 0,-1 0 0 0 0,1-1 0 0 0,-1 1-1 0 0,0-1 1 0 0,0 1 0 0 0,0-1 0 0 0,0 0 0 0 0,0 1 0 0 0,-1-1 0 0 0,1 0 0 0 0,-1 0-9 0 0,0 1 4 0 0,0 0-1 0 0,-1 0 1 0 0,1 0 0 0 0,-1 0 0 0 0,0 0-1 0 0,1 0 1 0 0,-1 0 0 0 0,0 0 0 0 0,0 0-1 0 0,0 0 1 0 0,0 1 0 0 0,-1-1 0 0 0,1 0 0 0 0,0 1-1 0 0,-1-1 1 0 0,1 1 0 0 0,-1 0 0 0 0,0-1-1 0 0,1 1 1 0 0,-1 0 0 0 0,-1-1-4 0 0,-6-3 1 0 0,1 0 0 0 0,-2 1 0 0 0,-6-3-1 0 0,14 6 3 0 0,-62-21 121 0 0,34 12-643 0 0,0-1-1 0 0,-6-5 520 0 0,35 15-360 0 0,-8-10-1111 0 0,8 7 959 0 0</inkml:trace>
  <inkml:trace contextRef="#ctx0" brushRef="#br0" timeOffset="-3299.299">1108 357 9584 0 0,'0'0'438'0'0,"0"0"-8"0"0,1 1-276 0 0,7 12 170 0 0,-1-1 0 0 0,0 1 0 0 0,-1 0 0 0 0,-1 1-1 0 0,0 0 1 0 0,-1 0 0 0 0,1 3-324 0 0,-1 0 849 0 0,-1 0 0 0 0,1 16-849 0 0,-3-22 205 0 0,-1-4-32 0 0,0-1 1 0 0,-1 1 0 0 0,0-1-1 0 0,0 1 1 0 0,0-1-1 0 0,-3 5-173 0 0,-1 10 449 0 0,4-16-326 0 0,0-1-1 0 0,0 1 0 0 0,-1 0 0 0 0,0-1 1 0 0,0 1-1 0 0,0-1 0 0 0,0 1 1 0 0,-2 1-123 0 0,3-4 30 0 0,-1 0-1 0 0,1-1 1 0 0,0 1 0 0 0,-1-1 0 0 0,1 0-1 0 0,-1 1 1 0 0,0-1 0 0 0,1 0 0 0 0,-1 0 0 0 0,0 0-1 0 0,0 0 1 0 0,0 0 0 0 0,1-1 0 0 0,-1 1-1 0 0,0 0 1 0 0,0-1 0 0 0,0 1 0 0 0,0-1 0 0 0,0 0-1 0 0,-1 0 1 0 0,0 0-30 0 0,1 0 14 0 0,1 0 0 0 0,-1 0 0 0 0,1 0 0 0 0,-1 0 0 0 0,1 0-1 0 0,-1 0 1 0 0,1-1 0 0 0,-1 1 0 0 0,1-1 0 0 0,0 1 0 0 0,-1-1 0 0 0,1 0 0 0 0,-1 1 0 0 0,1-1-1 0 0,0 0 1 0 0,0 0 0 0 0,-1 0 0 0 0,1 0 0 0 0,0 0 0 0 0,0 0 0 0 0,0 0 0 0 0,0-1-14 0 0,-1-1 10 0 0,1 1-1 0 0,-1-1 1 0 0,1 0 0 0 0,0 0 0 0 0,0-1 0 0 0,0 1 0 0 0,1 0-1 0 0,-1 0 1 0 0,1 0 0 0 0,-1-1-10 0 0,1-2-108 0 0,-1 0 0 0 0,1 0 0 0 0,0-1 0 0 0,1 1-1 0 0,0 0 1 0 0,0-1 0 0 0,0 1 0 0 0,0 0 0 0 0,3-5 108 0 0,-1 1-224 0 0,-2 4 100 0 0,1-1-1 0 0,0 0 1 0 0,1 1 0 0 0,-1-1-1 0 0,1 1 1 0 0,1 0 0 0 0,-1 0-1 0 0,1 0 1 0 0,0 1 0 0 0,0-1-1 0 0,1 1 1 0 0,0 0 124 0 0,0-1 8 0 0,1 0 0 0 0,1 1 0 0 0,-1 0-1 0 0,1 1 1 0 0,0 0 0 0 0,0 0 0 0 0,0 0 0 0 0,1 1 0 0 0,-1 0 0 0 0,1 0 0 0 0,-1 1 0 0 0,2-1-8 0 0,-5 3 79 0 0,1-1 0 0 0,-1 1 1 0 0,1 0-1 0 0,-1 0 1 0 0,1 1-1 0 0,-1-1 0 0 0,1 1 1 0 0,-1 0-1 0 0,1 0 1 0 0,1 1-80 0 0,1 0 145 0 0,0 1 0 0 0,0 0 0 0 0,0 0 0 0 0,0 1 0 0 0,5 3-145 0 0,-6-1 217 0 0,-1-1 0 0 0,1 1-1 0 0,-1 0 1 0 0,-1 0-1 0 0,0 1 1 0 0,1-1-1 0 0,0 4-216 0 0,-4-8 100 0 0,4 9 6 0 0,-1-1 1 0 0,0 1-1 0 0,-1 0 0 0 0,0-1 0 0 0,-1 1 0 0 0,0 1 0 0 0,-1-1 0 0 0,0 5-106 0 0,1 1 87 0 0,-1-13-325 0 0,-1 0 0 0 0,0 0 0 0 0,1 0 0 0 0,-2 0 0 0 0,1 0-1 0 0,0 0 1 0 0,-1 1 0 0 0,0 0 238 0 0,0-4-6438 0 0</inkml:trace>
  <inkml:trace contextRef="#ctx0" brushRef="#br0" timeOffset="-2986.238">1613 410 7368 0 0,'0'0'333'0'0,"0"0"0"0"0,0 2-213 0 0,6 21 4923 0 0,-2 0 0 0 0,1 21-5043 0 0,-4-4 1162 0 0,3-7-1099 0 0,-3-29 58 0 0,0 0 1 0 0,0 0 0 0 0,-1 1-1 0 0,1-1 1 0 0,-1 1-1 0 0,0-1 1 0 0,-1 0-1 0 0,1 1 1 0 0,-1-1-1 0 0,1 0 1 0 0,-2 3-122 0 0,2-7 13 0 0,-1 2 25 0 0,0 1 0 0 0,0-1 0 0 0,1 0 0 0 0,-1 1 0 0 0,1-1 1 0 0,0 1-1 0 0,-1-1 0 0 0,1 1 0 0 0,0-1 0 0 0,0 0 0 0 0,1 1 1 0 0,-1-1-1 0 0,0 1 0 0 0,1-1 0 0 0,0 0 0 0 0,-1 1 0 0 0,1-1-38 0 0,-1-2-59 0 0,0 0-1 0 0,0 1 0 0 0,0-1 1 0 0,0 0-1 0 0,0 0 0 0 0,0 0 1 0 0,0 0-1 0 0,0 1 0 0 0,0-1 1 0 0,0 0-1 0 0,0 0 1 0 0,0 0-1 0 0,0 0 0 0 0,0 1 1 0 0,1-1-1 0 0,-1 0 0 0 0,0 0 1 0 0,0 0-1 0 0,0 0 0 0 0,0 0 1 0 0,0 1-1 0 0,0-1 0 0 0,0 0 1 0 0,0 0-1 0 0,1 0 0 0 0,-1 0 1 0 0,0 0-1 0 0,0 0 0 0 0,0 1 1 0 0,0-1-1 0 0,0 0 0 0 0,1 0 1 0 0,-1 0-1 0 0,0 0 1 0 0,0 0-1 0 0,0 0 0 0 0,0 0 1 0 0,1 0-1 0 0,-1 0 0 0 0,0 0 1 0 0,0 0-1 0 0,0 0 0 0 0,1 0 1 0 0,-1 0-1 0 0,0 0 0 0 0,0 0 1 0 0,0 0-1 0 0,0 0 60 0 0,9-10-2562 0 0,-5 2 1324 0 0</inkml:trace>
  <inkml:trace contextRef="#ctx0" brushRef="#br0" timeOffset="-2662.283">1576 374 5984 0 0,'-1'-3'30'0'0,"1"0"0"0"0,-1 0 0 0 0,1-1 0 0 0,-1 1 0 0 0,0 0 0 0 0,0 0 0 0 0,-1 0 0 0 0,1 0 0 0 0,-1 0 0 0 0,1 0 0 0 0,-1 1 0 0 0,-1-3-30 0 0,-16-17 1463 0 0,7 10 2674 0 0,8 8-2188 0 0,0-1 0 0 0,1 0 0 0 0,-1 0 0 0 0,-2-5-1949 0 0,3 5-319 0 0,3 4 629 0 0,0 1 40 0 0,0 0 8 0 0,0 0-26 0 0,0 0-117 0 0,0 0-50 0 0,0 0-6 0 0,0 0-95 0 0,17 0-2169 0 0,-10 0-2664 0 0,0 0-1475 0 0</inkml:trace>
  <inkml:trace contextRef="#ctx0" brushRef="#br0" timeOffset="-2294.943">1811 267 11976 0 0,'0'0'266'0'0,"2"1"44"0"0,0-1-254 0 0,0 0 1 0 0,0 0 0 0 0,0 0-1 0 0,0 0 1 0 0,-1 0-1 0 0,1 0 1 0 0,0-1 0 0 0,0 1-1 0 0,0-1 1 0 0,0 1 0 0 0,0-1-1 0 0,0 0 1 0 0,0 0-57 0 0,28-16-13 0 0,-4 2 288 0 0,-6 5 326 0 0,0 1 0 0 0,21-5-601 0 0,-34 12 224 0 0,-1 0-1 0 0,1 1 1 0 0,0 0-1 0 0,0 0 1 0 0,0 1-1 0 0,-1-1 0 0 0,1 2 1 0 0,0-1-1 0 0,0 1 1 0 0,0 0-1 0 0,4 1-223 0 0,-10-1 4 0 0,1-1 0 0 0,-1 0 0 0 0,0 1 0 0 0,1-1 0 0 0,-1 1 0 0 0,0-1 0 0 0,0 1 0 0 0,0 0 0 0 0,1-1 0 0 0,-1 1 0 0 0,0 0 0 0 0,0 0 0 0 0,0 0 0 0 0,0 0 0 0 0,0 0 0 0 0,0 0 0 0 0,-1 0 0 0 0,1 0 0 0 0,0 0 0 0 0,0 0 0 0 0,-1 1 0 0 0,1-1 0 0 0,-1 0 0 0 0,1 0 0 0 0,-1 1-1 0 0,0-1 1 0 0,1 0 0 0 0,-1 1 0 0 0,0-1 0 0 0,0 0 0 0 0,0 1 0 0 0,0-1 0 0 0,0 1 0 0 0,0-1 0 0 0,0 0 0 0 0,0 1 0 0 0,-1-1 0 0 0,1 1-4 0 0,-1 6 14 0 0,1-1-7 0 0,-1 0 0 0 0,0 0 0 0 0,-1-1 0 0 0,1 1 0 0 0,-1 0 0 0 0,-1 0 0 0 0,1-1 0 0 0,-1 1 0 0 0,0-1 0 0 0,-1 0 0 0 0,-1 2-7 0 0,-5 8 454 0 0,-1-1 1 0 0,0-1-1 0 0,-9 9-454 0 0,-38 50-777 0 0,10-9 804 0 0,33-45-589 0 0,-10 16 562 0 0,25-34-1 0 0,0-1 1 0 0,0 1-1 0 0,0-1 0 0 0,0 1 0 0 0,0-1 0 0 0,-1 1 0 0 0,1-1 0 0 0,0 1 0 0 0,0 0 0 0 0,1-1 0 0 0,-1 1 0 0 0,0-1 0 0 0,0 1 0 0 0,0-1 0 0 0,0 1 0 0 0,0-1 0 0 0,1 1 0 0 0,-1-1 0 0 0,0 1 0 0 0,0-1 0 0 0,1 1 0 0 0,-1-1 0 0 0,0 1 0 0 0,1-1 0 0 0,-1 1 0 0 0,0-1 0 0 0,1 0 0 0 0,-1 1 0 0 0,1-1 0 0 0,-1 0 0 0 0,1 1 0 0 0,-1-1 0 0 0,1 0 0 0 0,-1 0 0 0 0,1 1 1 0 0,-1-1-1 0 0,1 0 0 0 0,0 0 1 0 0,-1 1-4 0 0,4-1 49 0 0,-1 1 0 0 0,0 0 0 0 0,1-1 0 0 0,-1 1 0 0 0,0-1 0 0 0,1 0 0 0 0,-1 0-1 0 0,0-1 1 0 0,1 1 0 0 0,-1-1 0 0 0,0 1 0 0 0,0-1 0 0 0,1 0-45 0 0,4-1 170 0 0,27-2 87 0 0,0 0 1 0 0,12 3-258 0 0,13-2 91 0 0,71-3-351 0 0,-106 6-1989 0 0,-9 0 919 0 0</inkml:trace>
  <inkml:trace contextRef="#ctx0" brushRef="#br0" timeOffset="-2033.927">2515 333 14832 0 0,'-11'-15'678'0'0,"8"12"-14"0"0,-7 3-639 0 0,-7-1 594 0 0,-1 2 0 0 0,-9 1-619 0 0,21-1 173 0 0,0 0-1 0 0,1 1 1 0 0,-1-1 0 0 0,1 1 0 0 0,0 0-1 0 0,-1 1 1 0 0,1-1 0 0 0,0 1-1 0 0,-4 3-172 0 0,2-1 163 0 0,-1 0 0 0 0,1 1-1 0 0,1 0 1 0 0,-1 1 0 0 0,1 0-1 0 0,0 0 1 0 0,1 0 0 0 0,-1 0-1 0 0,1 1 1 0 0,1 0 0 0 0,-4 7-163 0 0,5-6 25 0 0,0-1 0 0 0,0 0 0 0 0,1 1 0 0 0,0-1 0 0 0,1 1 0 0 0,0 0 0 0 0,0 0 0 0 0,1 0 0 0 0,0-1 0 0 0,0 2-25 0 0,1-7 5 0 0,-1-1 1 0 0,0 0-1 0 0,1 1 0 0 0,-1-1 0 0 0,1 0 0 0 0,0 0 0 0 0,0 1 0 0 0,0-1 0 0 0,0 0 0 0 0,0 0 0 0 0,1 0 0 0 0,-1 0 1 0 0,0 0-1 0 0,1 0 0 0 0,0-1 0 0 0,-1 1 0 0 0,1 0 0 0 0,0-1 0 0 0,0 1 0 0 0,0-1 0 0 0,0 0 0 0 0,0 0 1 0 0,0 1-1 0 0,0-1 0 0 0,0-1 0 0 0,1 1 0 0 0,-1 0 0 0 0,0 0 0 0 0,1-1 0 0 0,-1 0 0 0 0,0 1 0 0 0,1-1 0 0 0,-1 0 1 0 0,1 0-6 0 0,5 0 17 0 0,1 0 0 0 0,-1 0 0 0 0,1-1 0 0 0,-1-1 1 0 0,1 1-1 0 0,-1-1 0 0 0,0 0 0 0 0,0-1 0 0 0,1 0-17 0 0,-3 0-6 0 0,0 1-1 0 0,-1-1 1 0 0,1 0-1 0 0,0 0 1 0 0,-1 0-1 0 0,1-1 1 0 0,-1 0-1 0 0,0 0 0 0 0,0 0 1 0 0,-1-1-1 0 0,3-3 7 0 0,-3 3-31 0 0,9-13-50 0 0,-1 0-1 0 0,0 0 0 0 0,5-15 82 0 0,6-15-69 0 0,-22 47 140 0 0,-1 1 3 0 0,0 0 8 0 0,0 0 36 0 0,0 4-31 0 0,0 0 0 0 0,1 0 1 0 0,0 0-1 0 0,0 0 0 0 0,1 4-87 0 0,3 13 124 0 0,-1-1-21 0 0,1-1 0 0 0,0 0 0 0 0,1-1 0 0 0,2 1 0 0 0,0-1 0 0 0,7 11-103 0 0,-14-26 23 0 0,1 0-1 0 0,-1 0 1 0 0,1-1 0 0 0,0 1 0 0 0,0-1 0 0 0,0 1 0 0 0,0-1 0 0 0,1 0 0 0 0,-1 0-1 0 0,1 0 1 0 0,-1 0 0 0 0,1 0 0 0 0,0 0 0 0 0,0-1 0 0 0,0 1 0 0 0,-1-1 0 0 0,1 0-1 0 0,1 0 1 0 0,-1 0 0 0 0,0 0 0 0 0,0-1 0 0 0,0 1 0 0 0,0-1 0 0 0,1 0 0 0 0,-1 0 0 0 0,0 0-1 0 0,0 0 1 0 0,0 0 0 0 0,1-1 0 0 0,-1 1 0 0 0,1-1-23 0 0,0-1-347 0 0,1 0-1 0 0,-1 0 1 0 0,1 0 0 0 0,-1 0-1 0 0,0-1 1 0 0,0 0 0 0 0,0 0-1 0 0,3-2 348 0 0,3-4-1708 0 0</inkml:trace>
  <inkml:trace contextRef="#ctx0" brushRef="#br0" timeOffset="-1803.057">2845 118 10136 0 0,'19'0'918'0'0,"-19"1"-913"0"0,1-1 0 0 0,-1 0 0 0 0,0 0 0 0 0,0 0-1 0 0,0 0 1 0 0,1 1 0 0 0,-1-1 0 0 0,0 0-1 0 0,0 0 1 0 0,0 0 0 0 0,0 1 0 0 0,1-1 0 0 0,-1 0-1 0 0,0 0 1 0 0,0 1 0 0 0,0-1 0 0 0,0 0 0 0 0,0 0-1 0 0,0 1 1 0 0,0-1 0 0 0,0 0 0 0 0,0 0 0 0 0,0 1-1 0 0,0-1 1 0 0,0 0 0 0 0,0 0 0 0 0,0 1 0 0 0,0-1-1 0 0,0 0 1 0 0,0 0 0 0 0,0 1 0 0 0,0-1-1 0 0,-1 0 1 0 0,1 0 0 0 0,0 1 0 0 0,0-1 0 0 0,0 0-5 0 0,4 13 859 0 0,-3-12-688 0 0,0 1 0 0 0,-1-1-1 0 0,1 0 1 0 0,0 1-1 0 0,-1-1 1 0 0,1 1-1 0 0,-1-1 1 0 0,0 0-1 0 0,1 1 1 0 0,-1-1 0 0 0,0 2-171 0 0,7 107 3423 0 0,-6-95-3164 0 0,1 1 0 0 0,0-1-1 0 0,2 2-258 0 0,2 21 888 0 0,-3-10-232 0 0,-2-16-402 0 0,0-1 0 0 0,1 1 0 0 0,0-1 0 0 0,2 5-254 0 0,-3-12 66 0 0,0 0 0 0 0,-1-1 0 0 0,1 1 0 0 0,-1 0-1 0 0,0 0 1 0 0,0 4-66 0 0,0-4 35 0 0,0 0-1 0 0,0 0 1 0 0,0 1 0 0 0,1-1-1 0 0,0 3-34 0 0,2 4 103 0 0,-1-1-1 0 0,0 0 1 0 0,-1 1-1 0 0,0 0 0 0 0,0 1-102 0 0,-1-10 47 0 0,0-2-274 0 0,-13 2-6295 0 0,12-2 17 0 0</inkml:trace>
  <inkml:trace contextRef="#ctx0" brushRef="#br0" timeOffset="-1530.768">2778 384 6912 0 0,'1'0'314'0'0,"24"-9"1058"0"0,1 2-1 0 0,0 1 0 0 0,0 1 0 0 0,25-2-1371 0 0,21 3 3061 0 0,17 2-3061 0 0,-78 3 444 0 0,-1-1 1 0 0,1 2-1 0 0,0-1 1 0 0,-1 2 0 0 0,1-1-1 0 0,9 5-444 0 0,-19-7 51 0 0,1 1-1 0 0,-1 0 0 0 0,1 0 0 0 0,-1 0 0 0 0,1 0 1 0 0,-1 0-1 0 0,0 0 0 0 0,1 0 0 0 0,-1 0 0 0 0,0 1 1 0 0,0-1-1 0 0,0 0 0 0 0,0 1 0 0 0,0-1 0 0 0,0 1 1 0 0,0-1-1 0 0,-1 1 0 0 0,1 0 0 0 0,0-1 0 0 0,-1 1 1 0 0,1 0-1 0 0,-1-1 0 0 0,0 1 0 0 0,1 0 0 0 0,-1 0 1 0 0,0-1-1 0 0,0 1 0 0 0,0 0 0 0 0,-1 1-50 0 0,0 7 360 0 0,0-1 1 0 0,-1 1-1 0 0,-1 0 0 0 0,1-1 0 0 0,-2 0-360 0 0,0 8 351 0 0,1-5-7 0 0,1 1 0 0 0,1 0-1 0 0,0-1 1 0 0,1 13-344 0 0,0-18 33 0 0,0-4-8 0 0,0-2-22 0 0,0 0 0 0 0,0 0 0 0 0,0 0 0 0 0,0-1 0 0 0,1 1 1 0 0,-1 0-1 0 0,0 0 0 0 0,0 0 0 0 0,1 0 0 0 0,-1-1 1 0 0,1 1-1 0 0,-1 0 0 0 0,1 0 0 0 0,-1-1 0 0 0,1 2-3 0 0,-1-1 0 0 0,1 0 0 0 0,-1 0 0 0 0,1 0 0 0 0,-1 0 0 0 0,1 0 0 0 0,0 0 0 0 0,-1 0 0 0 0,1 0 0 0 0,0-1 0 0 0,0 1 0 0 0,-1 0 0 0 0,1 0 0 0 0,0 0 0 0 0,0-1 0 0 0,0 1 0 0 0,0-1 0 0 0,0 1 0 0 0,0-1 0 0 0,0 1 0 0 0,0-1 0 0 0,1 1 0 0 0,-1-1 0 0 0,0 1-102 0 0,0-1 0 0 0,0 1 0 0 0,0-1-1 0 0,0 0 1 0 0,0 1 0 0 0,1-1 0 0 0,-1 0-1 0 0,0 0 1 0 0,0 0 0 0 0,0 0 0 0 0,0 0 0 0 0,0 0-1 0 0,0 0 1 0 0,0 0 0 0 0,0 0 0 0 0,0-1-1 0 0,0 1 1 0 0,0 0 0 0 0,0-1 0 0 0,0 1 0 0 0,0 0-1 0 0,0-1 1 0 0,0 0 0 0 0,0 1 0 0 0,0-1-1 0 0,0 1 1 0 0,0-1 0 0 0,-1 0 0 0 0,2 0 102 0 0,3-4-1081 0 0,14-8-1196 0 0,-3 0-24 0 0</inkml:trace>
  <inkml:trace contextRef="#ctx0" brushRef="#br0" timeOffset="-1250.07">3454 183 17503 0 0,'-6'0'384'0'0,"-1"0"88"0"0,0 0 8 0 0,4 0 8 0 0,-3 0-392 0 0,-2 3-96 0 0,-2-3 0 0 0,10 0 0 0 0,0 0 0 0 0,0 0 0 0 0,-10 9 0 0 0,4 0 0 0 0,6 1-256 0 0,-8-8-64 0 0,2 1-24 0 0,-1 3-4639 0 0,-3-2-929 0 0</inkml:trace>
  <inkml:trace contextRef="#ctx0" brushRef="#br0" timeOffset="-781.044">3703 291 12440 0 0,'-1'0'957'0'0,"-7"2"-786"0"0,-2 0 237 0 0,0 1 1 0 0,1 0 0 0 0,0 1-1 0 0,-8 3-408 0 0,-2 2 758 0 0,12-6-415 0 0,-1 1 0 0 0,1-1 0 0 0,-6 6-343 0 0,-1-1 153 0 0,0 0-1 0 0,-1 0 1 0 0,-7 1-153 0 0,5-1 164 0 0,13-5-80 0 0,0 0 0 0 0,0 0-1 0 0,0 0 1 0 0,1 1-1 0 0,-1-1 1 0 0,1 1-1 0 0,0 0 1 0 0,0 0 0 0 0,0 0-1 0 0,1 0 1 0 0,-1 1-1 0 0,-1 3-83 0 0,-6 11 409 0 0,7-14-337 0 0,1 0-1 0 0,0-1 0 0 0,0 1 0 0 0,0 0 1 0 0,1 0-1 0 0,0 1 0 0 0,0-1 1 0 0,0 0-1 0 0,0 4-71 0 0,-1 6-108 0 0,2-13 134 0 0,0 0 1 0 0,0 0-1 0 0,0-1 0 0 0,1 1 1 0 0,-1 0-1 0 0,0 0 1 0 0,1-1-1 0 0,-1 1 1 0 0,1 0-1 0 0,-1-1 0 0 0,1 1 1 0 0,0 0-1 0 0,0-1 1 0 0,0 1-27 0 0,6 17 936 0 0,-6-15-920 0 0,1-1 0 0 0,-1 0 0 0 0,1 0 0 0 0,-1 0 0 0 0,1-1 0 0 0,0 1 0 0 0,0 0 0 0 0,0-1 0 0 0,0 1 0 0 0,1-1 0 0 0,-1 0 0 0 0,1 0 0 0 0,0 0 0 0 0,-1 0-1 0 0,1 0 1 0 0,0 0 0 0 0,0-1 0 0 0,0 1 0 0 0,0-1 0 0 0,0 0 0 0 0,0 0 0 0 0,1 0 0 0 0,1 0-16 0 0,0-1-92 0 0,2 0 92 0 0,1 0-1 0 0,-1 0 1 0 0,1-1 0 0 0,5-1 0 0 0,-10 1 27 0 0,0 0 0 0 0,0 0 0 0 0,0-1 1 0 0,0 1-1 0 0,-1-1 0 0 0,1 1 0 0 0,0-1 0 0 0,-1 0 1 0 0,1 0-1 0 0,-1 0 0 0 0,1-1 0 0 0,0 0-27 0 0,14-15 0 0 0,-1-1 0 0 0,4-8 0 0 0,-10 14 97 0 0,9-14-1460 0 0,9-8 1363 0 0,-22 27-119 0 0,2 1-1 0 0,-1-1 0 0 0,1 2 1 0 0,0-1-1 0 0,0 1 0 0 0,5-2 120 0 0,-11 7 21 0 0,0 0-1 0 0,-1 0 0 0 0,1 1 1 0 0,0-1-1 0 0,0 1 0 0 0,0 0 0 0 0,0 0 1 0 0,0-1-1 0 0,0 1 0 0 0,0 0 1 0 0,0 1-1 0 0,0-1 0 0 0,0 0 0 0 0,0 0 1 0 0,0 1-1 0 0,0-1 0 0 0,0 1 1 0 0,0 0-1 0 0,-1 0 0 0 0,1-1 0 0 0,0 1 1 0 0,0 0-1 0 0,-1 1 0 0 0,1-1 1 0 0,-1 0-1 0 0,1 0 0 0 0,-1 1 0 0 0,1-1 1 0 0,-1 1-21 0 0,5 3 128 0 0,-1 0 0 0 0,-1 1 0 0 0,1 0 0 0 0,-1 0 0 0 0,0 0 1 0 0,0 0-1 0 0,2 5-128 0 0,-4-7 26 0 0,13 30 341 0 0,2 10-367 0 0,-13-33 118 0 0,-1-1 0 0 0,-1 1 0 0 0,1 0 0 0 0,-2 0 0 0 0,1 0 0 0 0,-1 6-118 0 0,6 27 735 0 0,-7-44-723 0 0,0 0 1 0 0,0 0 0 0 0,0 0 0 0 0,0 1 0 0 0,0-1-1 0 0,0 0 1 0 0,0 0 0 0 0,-1 0 0 0 0,1 1-1 0 0,0-1 1 0 0,0 0 0 0 0,0 0 0 0 0,0 0 0 0 0,0 0-1 0 0,0 0 1 0 0,-1 1 0 0 0,1-1 0 0 0,0 0-1 0 0,0 0 1 0 0,0 0 0 0 0,0 0 0 0 0,-1 0 0 0 0,1 0-1 0 0,0 0 1 0 0,0 0 0 0 0,0 1 0 0 0,-1-1-1 0 0,1 0 1 0 0,0 0 0 0 0,0 0 0 0 0,0 0 0 0 0,-1 0-1 0 0,1 0 1 0 0,0 0 0 0 0,0 0 0 0 0,0 0-1 0 0,-1 0 1 0 0,1-1 0 0 0,0 1 0 0 0,0 0-1 0 0,0 0 1 0 0,-1 0 0 0 0,1 0 0 0 0,0 0 0 0 0,0 0-1 0 0,0 0 1 0 0,0 0 0 0 0,-1 0 0 0 0,1-1-1 0 0,0 1-11 0 0,-9-5 45 0 0,9 5-58 0 0,-3-2 12 0 0,1-1 1 0 0,0 0-1 0 0,0 0 1 0 0,0 0-1 0 0,1 0 1 0 0,-1 0-1 0 0,1-1 1 0 0,0 1-1 0 0,-1 0 1 0 0,2-1-1 0 0,-1 1 1 0 0,0-1-1 0 0,1 1 1 0 0,-1-1-1 0 0,1 1 1 0 0,0-1-1 0 0,0 1 1 0 0,0-1-1 0 0,1 1 1 0 0,-1-1-1 0 0,1 1 1 0 0,0-1-1 0 0,0 1 1 0 0,1-3-1 0 0,4-9 0 0 0,0 0 1 0 0,1 0-1 0 0,1 1 0 0 0,7-12 0 0 0,-8 16 0 0 0,0 1 0 0 0,1 0 0 0 0,0 0 0 0 0,0 1 0 0 0,1 0 0 0 0,0 0 0 0 0,3-1 0 0 0,-10 8 1 0 0,0 0-1 0 0,1 0 0 0 0,-1 0 1 0 0,1 0-1 0 0,-1 1 0 0 0,1-1 1 0 0,-1 1-1 0 0,1 0 1 0 0,-1-1-1 0 0,1 1 0 0 0,0 1 0 0 0,29 1-69 0 0,-28-1 61 0 0,0 0 0 0 0,-1 1 0 0 0,1-1-1 0 0,0 1 1 0 0,-1 0 0 0 0,1 0 0 0 0,-1 1 0 0 0,0-1 0 0 0,3 3 8 0 0,8 4 105 0 0,-4-2-128 0 0,0 1 1 0 0,-1-1-1 0 0,1 1 0 0 0,-1 1 1 0 0,-1 0-1 0 0,0 0 0 0 0,2 3 23 0 0,27 38-1026 0 0,-35-48 808 0 0,-1 1 1 0 0,1-1 0 0 0,0 0 0 0 0,0-1-1 0 0,0 1 1 0 0,0 0 0 0 0,0 0 0 0 0,0-1 0 0 0,1 1-1 0 0,-1-1 1 0 0,3 1 217 0 0,3 3-562 0 0,14 10-972 0 0</inkml:trace>
  <inkml:trace contextRef="#ctx0" brushRef="#br0" timeOffset="6300.914">10359 342 12496 0 0,'0'0'964'0'0,"0"0"-574"0"0,0 0-68 0 0,4 7 402 0 0,-4 5-202 0 0,0-11-445 0 0,0 0-1 0 0,0 0 1 0 0,0 1-1 0 0,0-1 1 0 0,0 0 0 0 0,1 1-1 0 0,-1-1 1 0 0,0 0-1 0 0,1 0 1 0 0,-1 1-1 0 0,0-1 1 0 0,1 1-77 0 0,0 0 108 0 0,0 0 1 0 0,0 1-1 0 0,0-1 0 0 0,-1 0 1 0 0,1 0-1 0 0,-1 1 1 0 0,1-1-1 0 0,-1 0 0 0 0,0 1 1 0 0,0-1-1 0 0,0 0 1 0 0,0 2-109 0 0,-1-2 57 0 0,1 0 0 0 0,0 1 0 0 0,0-1 0 0 0,0 0 1 0 0,0 0-1 0 0,1 0 0 0 0,-1 1 0 0 0,1-1 0 0 0,-1 0 1 0 0,1 0-1 0 0,0 0 0 0 0,-1 0 0 0 0,1 0 0 0 0,0 0 0 0 0,1 1-57 0 0,9 13 295 0 0,-1 1 0 0 0,-1 0 0 0 0,-1 0 0 0 0,5 14-295 0 0,-5-5-109 0 0,-7-18 187 0 0,1-1 1 0 0,1 0-1 0 0,-1-1 0 0 0,2 3-78 0 0,-1-4 206 0 0,1 4 138 0 0,-7 13 353 0 0,2-21-809 0 0,-1 3 104 0 0,1-4 19 0 0,0 0 0 0 0,0 0 0 0 0,0 1 0 0 0,0-1 0 0 0,0 0 0 0 0,0 0-1 0 0,0 0 1 0 0,0 0 0 0 0,0 0 0 0 0,0-1 0 0 0,0 1 0 0 0,0 0 0 0 0,1 0 0 0 0,-1-1 0 0 0,0 1 0 0 0,0 0 0 0 0,0-1-11 0 0,1 1 10 0 0,-2-1 3 0 0,0 1 0 0 0,1-1 0 0 0,-1 0 1 0 0,1 0-1 0 0,0 0 0 0 0,-1 0 0 0 0,1 0 0 0 0,-1 0 0 0 0,1 0 0 0 0,0 0 1 0 0,0 0-1 0 0,0-1 0 0 0,0 1 0 0 0,0-1 0 0 0,0 1 0 0 0,0 0 0 0 0,0-1 1 0 0,1 0-1 0 0,-1 1 0 0 0,0-1 0 0 0,1 1 0 0 0,-1-1 0 0 0,1-1-13 0 0,-1-4-9 0 0,0 0-1 0 0,1 0 1 0 0,0-1-1 0 0,0 1 1 0 0,1-1 9 0 0,0-10 22 0 0,-1 11-28 0 0,2 0 1 0 0,-1 1-1 0 0,1-1 0 0 0,0 0 0 0 0,1 1 0 0 0,-1-1 0 0 0,1 1 0 0 0,0 0 0 0 0,1 0 0 0 0,0-1 6 0 0,-1 2-38 0 0,4-3-19 0 0,-6 8 51 0 0,0-1 1 0 0,0 0-1 0 0,0 1 0 0 0,-1-1 0 0 0,1 0 0 0 0,0 0 0 0 0,0 0 0 0 0,-1 0 0 0 0,1 0 0 0 0,-1 0 0 0 0,1 0 0 0 0,-1 0 0 0 0,1 0 0 0 0,-1 0 1 0 0,0 0-1 0 0,1 0 0 0 0,-1 0 6 0 0,-1-1-13 0 0,0-2-11 0 0,7 0-17 0 0,3 3 29 0 0,-1 0 0 0 0,0 0-1 0 0,1 1 1 0 0,-1 0-1 0 0,1 1 1 0 0,-1-1-1 0 0,0 2 1 0 0,1-1 0 0 0,-1 1-1 0 0,0 0 1 0 0,0 1-1 0 0,0 0 1 0 0,-1 0-1 0 0,1 1 1 0 0,0 0 0 0 0,-1 0-1 0 0,0 0 1 0 0,0 1-1 0 0,0 1 13 0 0,3 2 0 0 0,-4-3 0 0 0,0 0 0 0 0,0 0 0 0 0,-1 0 0 0 0,0 1 0 0 0,0 0 0 0 0,4 4 0 0 0,6 6 35 0 0,-14-15-15 0 0,1 0-1 0 0,-1 0 0 0 0,1 0 0 0 0,-1 1 0 0 0,1-1 1 0 0,-1 0-1 0 0,0 1 0 0 0,0-1 0 0 0,0 1 0 0 0,0 0 1 0 0,0-1-1 0 0,0 1 0 0 0,0 0 0 0 0,0-1 1 0 0,-1 1-1 0 0,1 0 0 0 0,-1 0 0 0 0,1 0 0 0 0,-1 0-19 0 0,0 1 8 0 0,0 1 0 0 0,0-1 0 0 0,0 0 0 0 0,-1 0 0 0 0,0 0 0 0 0,1 0 0 0 0,-1 0 0 0 0,0 0 0 0 0,0 0 0 0 0,-1 0 0 0 0,1-1 0 0 0,-1 1 0 0 0,1 0 0 0 0,-1-1 0 0 0,0 1 0 0 0,0-1 0 0 0,0 1 0 0 0,0-1 0 0 0,-2 1-8 0 0,4-2 2 0 0,-1-1-1 0 0,1 0 0 0 0,0 0 1 0 0,0 1-1 0 0,-1-1 0 0 0,1 0 1 0 0,0 0-1 0 0,-1 0 0 0 0,1 1 1 0 0,0-1-1 0 0,0 0 0 0 0,-1 0 1 0 0,1 0-1 0 0,0 0 0 0 0,-1 0 1 0 0,1 0-1 0 0,0 0 0 0 0,-1 0 1 0 0,1 0-1 0 0,-1 0 0 0 0,1 0 1 0 0,0 0-1 0 0,-1 0 0 0 0,1 0 1 0 0,0 0-1 0 0,-1 0 0 0 0,1 0 1 0 0,0 0-1 0 0,-1 0 0 0 0,1 0 1 0 0,0 0-1 0 0,0-1 0 0 0,-1 1 1 0 0,1 0-1 0 0,0 0 0 0 0,-1 0 1 0 0,1-1-1 0 0,0 1 0 0 0,0 0 1 0 0,-1 0-1 0 0,1-1 0 0 0,0 1 1 0 0,0 0-1 0 0,0-1 0 0 0,-1 1 1 0 0,1 0-1 0 0,0-1 0 0 0,0 1 1 0 0,0 0-1 0 0,0-1-1 0 0,-4-13-5 0 0,4 14 7 0 0,0-8-42 0 0,0 1 0 0 0,0 0-1 0 0,0 0 1 0 0,1 0 0 0 0,0 0-1 0 0,0 0 1 0 0,1 0 0 0 0,0 0-1 0 0,0 0 1 0 0,2-3 40 0 0,7-27-626 0 0,-11 34 594 0 0,1 1-1 0 0,0 0 1 0 0,0-1 0 0 0,0 1 0 0 0,0 0-1 0 0,0 0 1 0 0,0-1 0 0 0,1 1 0 0 0,-1 0-1 0 0,1 0 1 0 0,-1 0 0 0 0,2 0 32 0 0,2-5-72 0 0,-4 7 63 0 0,-1-1-1 0 0,1 0 0 0 0,-1 0 0 0 0,0 1 0 0 0,1-1 1 0 0,-1 0-1 0 0,0 0 0 0 0,0 0 0 0 0,0 1 0 0 0,0-1 1 0 0,0 0-1 0 0,0 0 0 0 0,0 0 0 0 0,0 0 0 0 0,0 1 1 0 0,0-2 9 0 0,0 2-8 0 0,0-1 1 0 0,0 1-1 0 0,0-1 1 0 0,0 1-1 0 0,0-1 1 0 0,0 0-1 0 0,0 1 1 0 0,0-1-1 0 0,0 1 1 0 0,0-1-1 0 0,0 0 1 0 0,0 1-1 0 0,0-1 0 0 0,1 1 1 0 0,-1-1-1 0 0,0 1 1 0 0,0-1-1 0 0,1 1 1 0 0,-1-1-1 0 0,0 1 1 0 0,1-1-1 0 0,-1 1 1 0 0,1-1-1 0 0,-1 1 1 0 0,0 0-1 0 0,1-1 8 0 0,2-1-4 0 0,1 1-1 0 0,-1 0 0 0 0,1 0 0 0 0,-1 0 0 0 0,1 0 0 0 0,-1 0 0 0 0,1 0 0 0 0,0 1 1 0 0,-1 0-1 0 0,1 0 0 0 0,0 0 0 0 0,0 0 0 0 0,-1 1 0 0 0,1-1 0 0 0,-1 1 0 0 0,1 0 1 0 0,0 0-1 0 0,-1 0 0 0 0,0 1 0 0 0,1-1 0 0 0,-1 1 0 0 0,0-1 0 0 0,1 2 5 0 0,17 9-60 0 0,-17-10 124 0 0,1 0 1 0 0,-1 0 0 0 0,0 1-1 0 0,1 0 1 0 0,-1 0 0 0 0,-1 0-1 0 0,1 0 1 0 0,0 1 0 0 0,-1-1-1 0 0,0 1 1 0 0,1 0 0 0 0,-2 0-1 0 0,1 0-64 0 0,0 0 103 0 0,8 19 387 0 0,-11-22-469 0 0,1 0 0 0 0,-1 0 0 0 0,0 0 0 0 0,0 0 0 0 0,1 0 0 0 0,-1 0 0 0 0,0 0 0 0 0,0 0 0 0 0,0 0 0 0 0,0 0 0 0 0,0 1 0 0 0,0-1 0 0 0,0 0 0 0 0,0 0-1 0 0,-1 0 1 0 0,1 0 0 0 0,0 0 0 0 0,-1 0 0 0 0,1 0 0 0 0,-1 0-21 0 0,-2 3-61 0 0,3-4 30 0 0,-1 1 1 0 0,1 0-1 0 0,-1-1 1 0 0,0 1-1 0 0,1-1 1 0 0,-1 1 0 0 0,1 0-1 0 0,0 0 1 0 0,-1-1-1 0 0,1 1 1 0 0,0 0-1 0 0,-1 0 1 0 0,1-1-1 0 0,0 1 1 0 0,0 0-1 0 0,-1 0 1 0 0,1 0-1 0 0,0 0 1 0 0,0-1-1 0 0,0 1 1 0 0,0 0-1 0 0,0 0 1 0 0,0 0 0 0 0,1 0-1 0 0,-1-1 1 0 0,0 1-1 0 0,0 0 1 0 0,0 0-1 0 0,1 0 1 0 0,-1-1-1 0 0,1 1 1 0 0,-1 0-1 0 0,0-1 1 0 0,1 1-1 0 0,-1 0 1 0 0,1-1-1 0 0,-1 1 1 0 0,1 0-1 0 0,0-1 1 0 0,-1 1 0 0 0,1-1-1 0 0,0 1 31 0 0,10 11-4886 0 0,-5-3-1622 0 0</inkml:trace>
  <inkml:trace contextRef="#ctx0" brushRef="#br0" timeOffset="6640.808">11302 399 8288 0 0,'-2'-1'133'0'0,"-1"-1"0"0"0,0 1 0 0 0,1 0 0 0 0,-1 0 1 0 0,0 0-1 0 0,0 0 0 0 0,0 1 0 0 0,0-1 0 0 0,-2 1-133 0 0,1 0 637 0 0,0 0-1 0 0,0 0 0 0 0,0 1 0 0 0,0 0 0 0 0,0-1 0 0 0,0 1 1 0 0,1 1-1 0 0,-1-1 0 0 0,0 1 0 0 0,-2 1-636 0 0,-3 2 1245 0 0,0 0-1 0 0,1 1 0 0 0,0 0 0 0 0,0 0-1244 0 0,-16 16-1263 0 0,20-17 1298 0 0,1-1 0 0 0,-1 1 0 0 0,1 0 0 0 0,1 0 0 0 0,-1 0 0 0 0,1 1 0 0 0,0-1 0 0 0,0 1 0 0 0,-1 2-35 0 0,-3 9-246 0 0,5-15 259 0 0,0 1 0 0 0,1-1-1 0 0,-1 1 1 0 0,0 0-1 0 0,1-1 1 0 0,-1 1-1 0 0,1 0 1 0 0,0 0-1 0 0,0-1 1 0 0,0 1-1 0 0,0 0 1 0 0,0 0 0 0 0,1-1-1 0 0,-1 1 1 0 0,1 0-1 0 0,0-1 1 0 0,0 1-1 0 0,0 0 1 0 0,0-1-1 0 0,0 1 1 0 0,0-1 0 0 0,1 0-1 0 0,-1 1 1 0 0,1-1-1 0 0,0 0 1 0 0,0 0-1 0 0,0 0 1 0 0,0 0-1 0 0,0 0 1 0 0,0-1 0 0 0,0 1-1 0 0,0 0 1 0 0,1-1-1 0 0,-1 0 1 0 0,1 0-1 0 0,-1 1 1 0 0,1-1-1 0 0,-1-1 1 0 0,1 1-1 0 0,0 0 1 0 0,0-1-13 0 0,6 2-39 0 0,-1-1 0 0 0,1-1 0 0 0,-1 0 0 0 0,1 0 0 0 0,0 0 1 0 0,-1-1-1 0 0,1-1 0 0 0,-1 1 0 0 0,0-1 0 0 0,1-1 0 0 0,-1 1 0 0 0,0-2 0 0 0,0 1 0 0 0,-1-1 0 0 0,1 0 0 0 0,2-2 39 0 0,-9 5 19 0 0,1 0 0 0 0,0-1 0 0 0,0 1 0 0 0,-1-1-1 0 0,1 1 1 0 0,-1-1 0 0 0,1 0 0 0 0,-1 1 0 0 0,1-1-1 0 0,-1 0 1 0 0,0 0 0 0 0,0 0 0 0 0,0 0 0 0 0,0 0-1 0 0,-1 0 1 0 0,1 0 0 0 0,0 0 0 0 0,-1-1 0 0 0,0 1-1 0 0,1 0 1 0 0,-1 0 0 0 0,0 0 0 0 0,0-1 0 0 0,0 1 0 0 0,0 0-1 0 0,-1 0 1 0 0,1 0 0 0 0,0 0 0 0 0,-2-3-19 0 0,-4-21-386 0 0,5 23 426 0 0,1 0 0 0 0,0 1-1 0 0,-1-1 1 0 0,0 1-1 0 0,1 0 1 0 0,-1-1 0 0 0,0 1-1 0 0,0-1 1 0 0,0 1-1 0 0,0 0 1 0 0,-1 0 0 0 0,1 0-1 0 0,-1 0 1 0 0,1 0-1 0 0,-1 0 1 0 0,0 0 0 0 0,-1-1-40 0 0,-9-6 234 0 0,0 1 0 0 0,0 0 1 0 0,-1 1-1 0 0,1 0 0 0 0,-7-1-234 0 0,-12-4 255 0 0,-26-7-255 0 0,53 18-54 0 0,0 0 0 0 0,1 0 0 0 0,-1 0 0 0 0,0 0 0 0 0,0 1 0 0 0,0 0 0 0 0,0 0 0 0 0,0 0 0 0 0,0 0 0 0 0,0 1 0 0 0,0-1 0 0 0,0 1 0 0 0,0 0 0 0 0,1 0 0 0 0,-1 1 0 0 0,-1-1 54 0 0,4 0-674 0 0,1-1-1226 0 0,0 0-4797 0 0</inkml:trace>
  <inkml:trace contextRef="#ctx0" brushRef="#br0" timeOffset="7045.979">11528 354 11520 0 0,'0'0'886'0'0,"0"12"-456"0"0,3-4 105 0 0,-2-6-338 0 0,0 1-1 0 0,0-1 1 0 0,-1 1 0 0 0,1-1 0 0 0,-1 1-1 0 0,0 0 1 0 0,1-1 0 0 0,-1 1-1 0 0,0-1 1 0 0,-1 1 0 0 0,1 0 0 0 0,0 0-197 0 0,-1 1 146 0 0,2-1 0 0 0,-1 0 0 0 0,0 0 0 0 0,1 0 0 0 0,-1 0 1 0 0,1 1-1 0 0,0-1 0 0 0,0 0 0 0 0,0 0 0 0 0,2 2-146 0 0,5 20 1102 0 0,-7-16-876 0 0,0 0 0 0 0,-1 0-1 0 0,0 0 1 0 0,0 0-1 0 0,-1 7-225 0 0,-2-10 0 0 0,0-9 0 0 0,-2-6 0 0 0,4 3-40 0 0,-1 1 0 0 0,1 0-1 0 0,1-1 1 0 0,-1 1-1 0 0,1 0 1 0 0,0-1 0 0 0,0 1-1 0 0,0-1 1 0 0,1 1-1 0 0,0 0 1 0 0,1-6 40 0 0,1 1-306 0 0,1-1-1 0 0,0 1 1 0 0,0 0 0 0 0,1 0-1 0 0,3-4 307 0 0,-6 11-1 0 0,0-1 0 0 0,1 1 0 0 0,-1 0-1 0 0,1 0 1 0 0,0 0 0 0 0,0 0 0 0 0,0 0 0 0 0,0 0-1 0 0,1 1 1 0 0,-1 0 0 0 0,1-1 0 0 0,-1 1-1 0 0,1 1 1 0 0,1-1 1 0 0,-3 1 0 0 0,0 0 0 0 0,1 0 0 0 0,-1 0 0 0 0,1 1 0 0 0,-1 0 0 0 0,1-1 0 0 0,-1 1 1 0 0,1 0-1 0 0,-1 0 0 0 0,1 0 0 0 0,-1 0 0 0 0,1 1 0 0 0,-1-1 0 0 0,1 1 0 0 0,-1-1 0 0 0,1 1 0 0 0,-1 0 0 0 0,0 0 0 0 0,1 0 0 0 0,-1 0 0 0 0,0 1 0 0 0,0-1 0 0 0,1 1 0 0 0,8 6 19 0 0,-8-6 15 0 0,0 0 1 0 0,-1 0 0 0 0,1 0 0 0 0,0 0 0 0 0,-1 1 0 0 0,1-1-1 0 0,-1 1 1 0 0,0-1 0 0 0,0 1 0 0 0,0 0 0 0 0,0 1-35 0 0,11 17 855 0 0,-10-18-691 0 0,0 1 1 0 0,-1 0-1 0 0,0-1 1 0 0,0 1-1 0 0,0 0 1 0 0,0 0-1 0 0,-1 1-164 0 0,8 18 712 0 0,-6-19-628 0 0,-1 0 0 0 0,-1 1-1 0 0,1-1 1 0 0,-1 1 0 0 0,1-1-1 0 0,-1 0 1 0 0,0 1-1 0 0,-1 0 1 0 0,1-1 0 0 0,-1 1-1 0 0,0 1-83 0 0,0-2 0 0 0,0 0 0 0 0,0 0 0 0 0,0-1 0 0 0,0 1 0 0 0,1 0 0 0 0,0 0 0 0 0,0 1 0 0 0,0-1 0 0 0,0-1 0 0 0,0 1 0 0 0,-1-1 0 0 0,1 1 0 0 0,-1 0 0 0 0,0-1 0 0 0,0 1 0 0 0,-1 0 0 0 0,-4 4 10 0 0,5-8-17 0 0,0 1 0 0 0,-1-1 0 0 0,1 0 0 0 0,0 1-1 0 0,-1-1 1 0 0,1 1 0 0 0,0-1 0 0 0,-1 0 0 0 0,1 1 0 0 0,0-1-1 0 0,0 1 1 0 0,0-1 0 0 0,-1 1 0 0 0,1-1 0 0 0,0 1 0 0 0,0-1-1 0 0,0 1 1 0 0,0-1 0 0 0,0 1 0 0 0,0 0 7 0 0,0-1-696 0 0,0 0-257 0 0,1 0-1150 0 0,8-2-4379 0 0</inkml:trace>
  <inkml:trace contextRef="#ctx0" brushRef="#br0" timeOffset="7281.807">11952 329 15808 0 0,'0'0'726'0'0,"0"0"-21"0"0,3 7-355 0 0,0 1 144 0 0,-1 0 0 0 0,0 1 0 0 0,0-1 0 0 0,-1 0 1 0 0,1 8-495 0 0,3 22 1199 0 0,5 26 240 0 0,-7-40-1115 0 0,-2 14 47 0 0,-1-15-291 0 0,0-22-219 0 0,0-1-282 0 0,0 0-94 0 0,0-2-1390 0 0,3-5-5516 0 0</inkml:trace>
  <inkml:trace contextRef="#ctx0" brushRef="#br0" timeOffset="7557.578">11992 40 11056 0 0,'1'-1'158'0'0,"-1"1"-132"0"0,1 0-1 0 0,-1 0 0 0 0,1-1 0 0 0,-1 1 1 0 0,0 0-1 0 0,1 0 0 0 0,-1 0 0 0 0,0 0 1 0 0,1 0-1 0 0,-1-1 0 0 0,0 1 1 0 0,0 0-1 0 0,1 0 0 0 0,-1-1 0 0 0,0 1 1 0 0,1 0-1 0 0,-1-1 0 0 0,0 1 0 0 0,0 0 1 0 0,0 0-1 0 0,1-1 0 0 0,-1 1 0 0 0,0 0 1 0 0,0-1-1 0 0,0 1 0 0 0,0-1 0 0 0,0 1 1 0 0,0 0-1 0 0,0-1 0 0 0,0 1 1 0 0,1 0-1 0 0,-1-1 0 0 0,0 1 0 0 0,-1-1 1 0 0,1 1-1 0 0,0 0 0 0 0,0-1 0 0 0,0 1 1 0 0,0-1-26 0 0,0 1 30 0 0,0 0 1 0 0,-1 0 0 0 0,1 0 0 0 0,0-1 0 0 0,0 1-1 0 0,0 0 1 0 0,-1 0 0 0 0,1-1 0 0 0,0 1-1 0 0,0 0 1 0 0,0 0 0 0 0,0-1 0 0 0,0 1-1 0 0,-1 0 1 0 0,1 0 0 0 0,0-1 0 0 0,0 1 0 0 0,0 0-1 0 0,0-1 1 0 0,0 1 0 0 0,0 0 0 0 0,0 0-1 0 0,0-1 1 0 0,0 1 0 0 0,0 0 0 0 0,0-1 0 0 0,0 1-1 0 0,0 0 1 0 0,1 0 0 0 0,-1-1 0 0 0,0 1-1 0 0,0 0 1 0 0,0 0 0 0 0,0-1 0 0 0,0 1 0 0 0,0 0-1 0 0,1 0 1 0 0,-1-1-31 0 0,9-4 2205 0 0,-5 3 1312 0 0,-21-7-3118 0 0,17 9-356 0 0,0 0-1 0 0,0 0 1 0 0,0 0 0 0 0,0 0-1 0 0,0 0 1 0 0,0 0 0 0 0,0 1-1 0 0,0-1 1 0 0,0 0 0 0 0,0 0-1 0 0,0 0 1 0 0,0 0 0 0 0,0 0-1 0 0,0 0 1 0 0,0 0 0 0 0,0 0-1 0 0,0 0 1 0 0,0 0 0 0 0,0 0-1 0 0,0 1 1 0 0,0-1 0 0 0,0 0-1 0 0,0 0 1 0 0,0 0 0 0 0,-1 0-1 0 0,1 0 1 0 0,0 0 0 0 0,0 0-1 0 0,0 0 1 0 0,0 0 0 0 0,0 0-1 0 0,0 0 1 0 0,0 0 0 0 0,0 0-1 0 0,0 0 1 0 0,0 0 0 0 0,-1 0-1 0 0,1 0 1 0 0,0 0 0 0 0,0 0-1 0 0,0 0 1 0 0,0 0 0 0 0,0 0-1 0 0,0 0 1 0 0,0 0 0 0 0,0 0-1 0 0,0 0 1 0 0,-1 0 0 0 0,1 0 0 0 0,0 0-43 0 0,8 11-401 0 0,-3-4 279 0 0,-3-5 325 0 0,-1-1-1561 0 0,1 1-3487 0 0,3 3-1648 0 0</inkml:trace>
  <inkml:trace contextRef="#ctx0" brushRef="#br0" timeOffset="7862.206">12177 69 11976 0 0,'0'14'901'0'0,"1"-4"-739"0"0,1 0-1 0 0,-1 0 1 0 0,2 0-1 0 0,-1-1 1 0 0,4 8-162 0 0,6 23 1512 0 0,-4-5 296 0 0,2-1 0 0 0,6 12-1808 0 0,10 36 1522 0 0,15 44 1038 0 0,-26-79-2183 0 0,-10-35-358 0 0,-1 1 0 0 0,0 0 0 0 0,-1 0 0 0 0,0 0 0 0 0,-1 0 0 0 0,0 6-19 0 0,-3-19-27 0 0,1 1 0 0 0,0-1-1 0 0,0 0 1 0 0,0 0 0 0 0,0 1 0 0 0,-1-1 0 0 0,1 0 0 0 0,0 0-1 0 0,0 1 1 0 0,-1-1 0 0 0,1 0 0 0 0,0 0 0 0 0,0 0 0 0 0,-1 0-1 0 0,1 1 1 0 0,0-1 0 0 0,-1 0 0 0 0,1 0 0 0 0,0 0 0 0 0,-1 0 0 0 0,1 0-1 0 0,0 0 1 0 0,0 0 0 0 0,-1 0 0 0 0,1 0 0 0 0,0 0 0 0 0,-1 0-1 0 0,1 0 1 0 0,-1 0 27 0 0,-8 0-1372 0 0,-4-3-3869 0 0,0 0-1640 0 0</inkml:trace>
  <inkml:trace contextRef="#ctx0" brushRef="#br0" timeOffset="8380.894">12086 399 10136 0 0,'7'-3'918'0'0,"3"0"-751"0"0,0 1 0 0 0,0 1-1 0 0,0-1 1 0 0,0 2 0 0 0,0-1 0 0 0,2 2-167 0 0,14-2 617 0 0,11 1 1132 0 0,36 4-1749 0 0,12 0 905 0 0,48 4-213 0 0,0-1-694 0 0,-132-7-8 0 0,0 1 1 0 0,-1-1-1 0 0,1 0 1 0 0,0 0 0 0 0,0 0-1 0 0,-1-1 1 0 0,1 1 0 0 0,0 0-1 0 0,-1 0 1 0 0,1 0-1 0 0,0 0 1 0 0,-1-1 0 0 0,1 1-1 0 0,0 0 1 0 0,-1-1 0 0 0,1 1-1 0 0,0 0 1 0 0,-1-1 9 0 0,0 1-16 0 0,-1 0 0 0 0,1-1 0 0 0,-1 1 0 0 0,1 0 0 0 0,-1 0 0 0 0,0 0 0 0 0,1 0 0 0 0,-1 0 0 0 0,1 0 0 0 0,-1 0 0 0 0,0 0 0 0 0,1 0 0 0 0,-1 0 0 0 0,1 0 0 0 0,-1 0 0 0 0,0 0 0 0 0,1 0 0 0 0,-1 0 0 0 0,1 1 0 0 0,-1-1 1 0 0,1 0-1 0 0,-1 1 16 0 0,-11 1 446 0 0,1 2 0 0 0,0 0-1 0 0,1 0 1 0 0,-10 5-446 0 0,10-4 187 0 0,1 0 0 0 0,1 1 0 0 0,-1 0 0 0 0,1 0 0 0 0,0 1 0 0 0,0 0-1 0 0,1 1 1 0 0,0-1 0 0 0,0 2 0 0 0,1-1 0 0 0,0 0 0 0 0,0 1 0 0 0,1 0-1 0 0,-2 6-186 0 0,6-14-14 0 0,1 1 0 0 0,-1 0 0 0 0,1-1 0 0 0,-1 1 0 0 0,1-1 0 0 0,-1 1 0 0 0,1 0 0 0 0,0 0-1 0 0,0-1 1 0 0,0 1 0 0 0,0 0 0 0 0,0-1 0 0 0,1 1 0 0 0,-1 0 0 0 0,0-1 0 0 0,1 1 0 0 0,-1 0 0 0 0,1-1-1 0 0,0 1 1 0 0,-1 0 14 0 0,2 0 69 0 0,-1 0-1 0 0,1 0 1 0 0,-1 0-1 0 0,1-1 1 0 0,0 1-1 0 0,0 0 0 0 0,0-1 1 0 0,-1 1-1 0 0,2-1 1 0 0,-1 0-1 0 0,0 1 1 0 0,2 0-69 0 0,5 1 172 0 0,0 0 1 0 0,0 0 0 0 0,0 0 0 0 0,0-1 0 0 0,0-1-1 0 0,8 1-172 0 0,40-5 0 0 0,-39 2 0 0 0,-1-1 0 0 0,0-1 0 0 0,0 0 0 0 0,-1-1 0 0 0,1-1 0 0 0,-1 0 0 0 0,0-1 0 0 0,1-2 0 0 0,-13 7 5 0 0,-1-1 0 0 0,1-1 0 0 0,-1 1 0 0 0,0 0 1 0 0,0-1-1 0 0,0 0 0 0 0,0 1 0 0 0,0-2-5 0 0,-2 3 44 0 0,0 0 1 0 0,0 0-1 0 0,0 0 1 0 0,0-1-1 0 0,0 1 1 0 0,0 0-1 0 0,0-1 1 0 0,0 1-1 0 0,-1 0 1 0 0,1-1-1 0 0,-1 1 1 0 0,1-1-1 0 0,-1 1 1 0 0,0-1-1 0 0,1 1 1 0 0,-1-1-1 0 0,0 0 1 0 0,0 1-1 0 0,0-1 1 0 0,0 0-45 0 0,-2-3 35 0 0,0 0 0 0 0,0 1 0 0 0,0-1 0 0 0,0 1 0 0 0,-1-1 0 0 0,0 1 0 0 0,0 0-1 0 0,0 0 1 0 0,0 0 0 0 0,-1 0 0 0 0,0 0-35 0 0,-8-7-593 0 0,-2 0 0 0 0,-8-5 593 0 0,19 14 45 0 0,-11-7 107 0 0,0 1 1 0 0,-6-3-153 0 0,5 4-203 0 0,1-1 1 0 0,-5-5 202 0 0,14 10-117 0 0,-12-8-874 0 0,55 2-1407 0 0,-14 7 1814 0 0,-1 1 0 0 0,1 1 1 0 0,0 1-1 0 0,19 4 584 0 0,-26-2-150 0 0,0 1 1 0 0,0 1 0 0 0,0 1 0 0 0,-1 1 0 0 0,0 0 0 0 0,4 3 149 0 0,-15-7 189 0 0,1 1 0 0 0,-1 0 0 0 0,-1 0 0 0 0,1 0 0 0 0,0 1 0 0 0,-1 0 0 0 0,0-1 1 0 0,0 2-1 0 0,-1-1 0 0 0,1 0 0 0 0,-1 1 0 0 0,0-1 0 0 0,-1 1 0 0 0,1 1-189 0 0,16 28 1223 0 0,-10-19-702 0 0,-2 1-1 0 0,0 0 0 0 0,0 0 1 0 0,-2 0-1 0 0,1 6-520 0 0,0-3 157 0 0,-5-17-139 0 0,1 13 36 0 0,-4-3 432 0 0,2-13-472 0 0,0 0 0 0 0,0 0 0 0 0,0 0 0 0 0,0 0 0 0 0,0 0 0 0 0,0 1 0 0 0,0-1 0 0 0,-1 0 0 0 0,1 0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0,0-1 0 0 0,0 1 0 0 0,0 0 0 0 0,0 0 0 0 0,0 0 0 0 0,-1 0 0 0 0,1 0 0 0 0,0 0 0 0 0,0 0 0 0 0,0 0 0 0 0,0 0 0 0 0,0 0 0 0 0,0 0 0 0 0,0-1 0 0 0,0 1-14 0 0,-11-21 1078 0 0,7 11-1224 0 0,2 4 167 0 0,0 0 0 0 0,0-1 0 0 0,0 0 0 0 0,1 1 0 0 0,0-1 0 0 0,0 0 0 0 0,1 0 0 0 0,0 1 0 0 0,0-1 0 0 0,0 0 0 0 0,1 0 0 0 0,0 1 0 0 0,1-1 0 0 0,1-4-21 0 0,1-4-1 0 0,1 0 1 0 0,1 1 0 0 0,0-1 0 0 0,1 1 0 0 0,7-10 0 0 0,-10 18-40 0 0,0 0 0 0 0,0 1 0 0 0,1-1-1 0 0,-1 1 1 0 0,1 0 0 0 0,1 1 0 0 0,-1-1 0 0 0,1 1-1 0 0,-1 0 1 0 0,1 1 0 0 0,0-1 0 0 0,1 1 0 0 0,5-2 40 0 0,-3 2-233 0 0,-1 0 0 0 0,1 1 0 0 0,0 0 0 0 0,-1 0 0 0 0,1 1 0 0 0,0 1 0 0 0,0-1 0 0 0,0 1 0 0 0,0 1 0 0 0,6 1 233 0 0,29 4-1611 0 0,-15-1-3389 0 0,-5-2-1244 0 0</inkml:trace>
  <inkml:trace contextRef="#ctx0" brushRef="#br0" timeOffset="8724.357">13544 404 9216 0 0,'0'0'706'0'0,"-7"-3"-436"0"0,2 0 735 0 0,-1 0 1 0 0,1 0-1 0 0,-1 0 1 0 0,0 1 0 0 0,-1-1-1006 0 0,4 3 410 0 0,1-1 1 0 0,-1 0 0 0 0,0 1 0 0 0,1-1-1 0 0,-1 1 1 0 0,0 0 0 0 0,1 0 0 0 0,-1 0-1 0 0,1 0 1 0 0,-1 1 0 0 0,0-1 0 0 0,1 1-1 0 0,-3 0-410 0 0,-6 3 445 0 0,9-4-399 0 0,0 1 0 0 0,0 0 0 0 0,0-1 0 0 0,0 1-1 0 0,0 0 1 0 0,0 0 0 0 0,0 0 0 0 0,0 0 0 0 0,1 1-1 0 0,-1-1 1 0 0,0 0 0 0 0,1 1 0 0 0,-1-1 0 0 0,1 1-1 0 0,-1 0 1 0 0,1-1 0 0 0,0 1 0 0 0,0 0-46 0 0,-1 1-1 0 0,0 0 1 0 0,0 1 0 0 0,0-1 0 0 0,1 0-1 0 0,-1 1 1 0 0,1-1 0 0 0,0 1-1 0 0,0 0 1 0 0,0-1 0 0 0,1 1 0 0 0,-1 0-1 0 0,1-1 1 0 0,0 1 0 0 0,0 0-1 0 0,0 0 1 0 0,0-1 0 0 0,1 1 0 0 0,0 0-1 0 0,0-1 1 0 0,0 1 0 0 0,0 0-1 0 0,0-1 1 0 0,1 1 0 0 0,-1-1 0 0 0,1 0-1 0 0,0 0 1 0 0,0 1 0 0 0,2 0 0 0 0,6 9-43 0 0,0-1 1 0 0,12 10 42 0 0,-13-15-25 0 0,-2 1 0 0 0,1 0 0 0 0,-1 1 0 0 0,0-1 0 0 0,-1 1 0 0 0,0 1 0 0 0,2 2 25 0 0,2 7-2 0 0,-10-19 15 0 0,0 0 0 0 0,1 1 0 0 0,-1-1 0 0 0,0 0-1 0 0,0 1 1 0 0,0-1 0 0 0,0 0 0 0 0,0 1 0 0 0,0-1 0 0 0,0 0-1 0 0,0 0 1 0 0,0 1 0 0 0,0-1 0 0 0,-1 0 0 0 0,1 1 0 0 0,0-1-1 0 0,0 0 1 0 0,0 0 0 0 0,0 1 0 0 0,0-1 0 0 0,0 0 0 0 0,-1 0-1 0 0,1 1 1 0 0,0-1 0 0 0,0 0 0 0 0,0 0 0 0 0,-1 1 0 0 0,1-1-1 0 0,0 0 1 0 0,0 0 0 0 0,-1 0 0 0 0,1 0-13 0 0,-14 8 335 0 0,-15-1 241 0 0,-3-6 170 0 0,-23-3-746 0 0,3 1-1137 0 0,9 0-4299 0 0,-4-2-1882 0 0</inkml:trace>
  <inkml:trace contextRef="#ctx0" brushRef="#br0" timeOffset="28167.503">3622 1794 9672 0 0,'-23'0'463'0'0,"7"-1"367"0"0,-1 1-1 0 0,1 0 0 0 0,0 1 1 0 0,-1 1-1 0 0,1 1 0 0 0,0 0 1 0 0,-14 6-830 0 0,3 1 874 0 0,14-6-395 0 0,1 0 0 0 0,-10 7-479 0 0,18-9 95 0 0,0 0 0 0 0,1 1 0 0 0,-1 0 0 0 0,0-1 0 0 0,1 1 0 0 0,0 1 0 0 0,0-1 0 0 0,0 0 0 0 0,0 1 0 0 0,0 0-95 0 0,-11 12 247 0 0,12-14-212 0 0,0 1 0 0 0,0-1 0 0 0,0 0 0 0 0,0 1 0 0 0,0-1 0 0 0,0 1 0 0 0,1-1 0 0 0,-1 1 0 0 0,1 0 0 0 0,0-1 0 0 0,0 1 0 0 0,-1 3-35 0 0,2 0 22 0 0,0-4-22 0 0,0-1 0 0 0,0 0 1 0 0,-1 0-1 0 0,1 0 0 0 0,0 0 0 0 0,0 0 1 0 0,0 1-1 0 0,-1-1 0 0 0,1 0 0 0 0,-1 0 0 0 0,1 0 1 0 0,-1 0-1 0 0,1 0 0 0 0,-1 0 0 0 0,0 0 0 0 0,0 1 1 0 0,-4 8 45 0 0,7-5 118 0 0,1 0 0 0 0,0 0-1 0 0,0 0 1 0 0,0 0 0 0 0,0 0 0 0 0,1-1 0 0 0,3 4-164 0 0,-4-6 67 0 0,1 1 1 0 0,-1-1-1 0 0,1 0 1 0 0,0 0 0 0 0,-1 0-1 0 0,1-1 1 0 0,0 1-1 0 0,0-1 1 0 0,0 0-1 0 0,1 0 1 0 0,0 0-68 0 0,2 0 16 0 0,0 0 0 0 0,1-1 0 0 0,-1 0 0 0 0,0 0-1 0 0,1 0 1 0 0,1-2-16 0 0,0 1 0 0 0,-1-1 0 0 0,1 0 0 0 0,0 0 0 0 0,-1-1 0 0 0,0-1 0 0 0,7-2 0 0 0,-12 4 0 0 0,0 0 0 0 0,0 1 0 0 0,-1-1 0 0 0,1 0 0 0 0,-1 0 0 0 0,1 0 0 0 0,-1-1 0 0 0,0 1 0 0 0,0 0 0 0 0,0-1 0 0 0,0 0 0 0 0,0 1 0 0 0,0-1 0 0 0,-1 0 0 0 0,1 0 0 0 0,-1 0 0 0 0,0 0 0 0 0,0 0 0 0 0,0 0 0 0 0,0-2 0 0 0,0-2 0 0 0,0-1 0 0 0,-1 0 0 0 0,0 1 0 0 0,0-1 0 0 0,-1 1 0 0 0,1-1 0 0 0,-2 1 0 0 0,1-1 0 0 0,-1 1 0 0 0,0-1 0 0 0,-1 1 0 0 0,0 0 0 0 0,0 0 0 0 0,0 0 0 0 0,0 0-2 0 0,0 0 0 0 0,0-1 0 0 0,1 1 0 0 0,-1-5 2 0 0,2 5 22 0 0,-1 1 1 0 0,0-1-1 0 0,0 1 1 0 0,0 0-1 0 0,-1 0 1 0 0,-2-5-23 0 0,3 10 14 0 0,1-1-1 0 0,1 0 1 0 0,-1 0 0 0 0,0 0-1 0 0,0 0 1 0 0,1-1-1 0 0,-1 1 1 0 0,1 0 0 0 0,0 0-1 0 0,-1 0 1 0 0,1 0 0 0 0,0 0-1 0 0,0-1 1 0 0,1 1-1 0 0,-1 0-13 0 0,0 0-10 0 0,0 1-1 0 0,1 0 0 0 0,-1-1 0 0 0,0 1 0 0 0,1 0 0 0 0,-1 0 0 0 0,1-1 0 0 0,-1 1 0 0 0,1 0 0 0 0,0 0 0 0 0,-1 0 0 0 0,1 0 1 0 0,0 0-1 0 0,0 0 0 0 0,0 0 0 0 0,0 0 0 0 0,0 0 0 0 0,0 0 0 0 0,0 0 0 0 0,0 1 0 0 0,0-1 0 0 0,0 0 0 0 0,2 0 11 0 0,-3 1 0 0 0,1-1 0 0 0,0 1 0 0 0,0 0 0 0 0,-1-1 0 0 0,1 1 0 0 0,0 0 0 0 0,-1 0 0 0 0,1 0 0 0 0,0-1 0 0 0,0 1 0 0 0,0 0 0 0 0,-1 0 0 0 0,1 0 0 0 0,0 0 0 0 0,0 0 0 0 0,-1 0 0 0 0,1 1 0 0 0,0-1 0 0 0,4 0 0 0 0,5-1 0 0 0,0 1 0 0 0,1 0 0 0 0,-1 1 0 0 0,1 0 0 0 0,-1 0 0 0 0,0 1 0 0 0,1 0 0 0 0,-1 1 0 0 0,-1 0 0 0 0,2 1 0 0 0,-5-1 0 0 0,-1-1 0 0 0,1 1 0 0 0,-1 1 0 0 0,0-1 0 0 0,0 1 0 0 0,2 2 0 0 0,17 11 0 0 0,-13-10 0 0 0,0 0 0 0 0,-1 1 0 0 0,5 5 0 0 0,17 12 0 0 0,-23-18 0 0 0,0 1 0 0 0,0 0 0 0 0,-1 0 0 0 0,0 1 0 0 0,0 0 0 0 0,-1 0 0 0 0,-1 1 0 0 0,2 2 0 0 0,-7-11 0 0 0,-1-1 0 0 0,0 0 0 0 0,0 0 0 0 0,1 1 0 0 0,-1-1 0 0 0,0 0 0 0 0,0 1 0 0 0,0-1 0 0 0,1 0 0 0 0,-1 1 0 0 0,0-1 0 0 0,0 0 0 0 0,0 1 0 0 0,0-1 0 0 0,0 0 0 0 0,0 1 0 0 0,0-1 0 0 0,1 0 0 0 0,-1 1 0 0 0,0-1 0 0 0,0 1 0 0 0,-1-1 0 0 0,1 0 0 0 0,0 1 0 0 0,0-1 0 0 0,0 0 0 0 0,0 1 0 0 0,0-1 0 0 0,0 1 0 0 0,0-1 0 0 0,-1 1 0 0 0,1 0 0 0 0,-1 0 0 0 0,1 0 0 0 0,0 0 0 0 0,0 0 0 0 0,-1 1 0 0 0,1-1 0 0 0,0 0 0 0 0,0 0 0 0 0,0 0 0 0 0,0 0 0 0 0,1 0 0 0 0,-1 0 0 0 0,0 1 0 0 0,0-1 0 0 0,1 1 0 0 0,-1-2 61 0 0,0 1 0 0 0,1 0-1 0 0,-1 0 1 0 0,0-1-1 0 0,0 1 1 0 0,0 0 0 0 0,0 0-1 0 0,0 0 1 0 0,0-1 0 0 0,0 1-1 0 0,0 0 1 0 0,0 0-1 0 0,0-1 1 0 0,0 1 0 0 0,0 0-1 0 0,-1 0 1 0 0,1-1 0 0 0,0 1-1 0 0,-1 0 1 0 0,1 0-1 0 0,0-1 1 0 0,-1 1-61 0 0,-1 0 66 0 0,1 0 0 0 0,-1 0 0 0 0,1 0-1 0 0,-1-1 1 0 0,1 1 0 0 0,-1 0 0 0 0,1-1 0 0 0,-1 0-1 0 0,0 1 1 0 0,0-1-66 0 0,0 0 0 0 0,0 1 1 0 0,0-1-1 0 0,0 0 0 0 0,0 0 0 0 0,0 1 0 0 0,0-2 0 0 0,0 1 0 0 0,0 0 0 0 0,1 0 1 0 0,-1-1-1 0 0,0 1 0 0 0,0-1 0 0 0,0 1 0 0 0,0-1 0 0 0,0 0 0 0 0,1 0 0 0 0,-1 0 1 0 0,0 0-1 0 0,1 0 0 0 0,-1 0 0 0 0,1 0 0 0 0,-1 0 0 0 0,1-1 0 0 0,-1 1 0 0 0,1-1 0 0 0,0 1 1 0 0,0-1-1 0 0,0 1 0 0 0,0-1 0 0 0,0 0 0 0 0,0 1 0 0 0,0-1 0 0 0,0 0 0 0 0,1 0 0 0 0,-1-2-3 0 0,-1 1 0 0 0,1-1 0 0 0,1 0 0 0 0,-1 0 0 0 0,1 0 0 0 0,-1 0 0 0 0,1 1 0 0 0,0-1 0 0 0,0 0 0 0 0,1 0 0 0 0,-1 0 0 0 0,1 0 0 0 0,0 0 0 0 0,0 1-1 0 0,0-1 1 0 0,1 0 0 0 0,0 0 3 0 0,3-7-317 0 0,1 1-1 0 0,0-1 1 0 0,0 1 0 0 0,6-5 317 0 0,-9 12-35 0 0,0-1 1 0 0,0 1 0 0 0,1 0-1 0 0,0 0 1 0 0,-1 0 0 0 0,1 0-1 0 0,0 1 1 0 0,0-1 0 0 0,1 1-1 0 0,-1 0 1 0 0,0 0 0 0 0,1 1-1 0 0,1-1 35 0 0,-4 1 1 0 0,5-1-12 0 0,-1 0 0 0 0,1 1 1 0 0,-1-1-1 0 0,1 1 1 0 0,-1 1-1 0 0,1-1 1 0 0,0 1-1 0 0,0 0 0 0 0,-1 1 1 0 0,1-1-1 0 0,0 1 1 0 0,-1 1-1 0 0,1-1 11 0 0,8 5-17 0 0,-5-3 0 0 0,0 1 0 0 0,0 0 0 0 0,-1 0-1 0 0,0 1 1 0 0,5 3 17 0 0,-6-2-29 0 0,-3-2 26 0 0,0-1-1 0 0,0 0 1 0 0,-1 1 0 0 0,1 0-1 0 0,-1 0 1 0 0,0 1-1 0 0,0-1 1 0 0,-1 1-1 0 0,1 0 4 0 0,39 48 0 0 0,-39-48 16 0 0,0 0 0 0 0,0 0 0 0 0,1-1 0 0 0,-1 1 0 0 0,5 2-16 0 0,6 7 76 0 0,-14-13-66 0 0,0 0 0 0 0,0 1 0 0 0,-1-1 0 0 0,1 0 0 0 0,0 1 0 0 0,-1-1 0 0 0,1 1 0 0 0,-1-1-1 0 0,1 1 1 0 0,-1-1 0 0 0,1 1 0 0 0,-1-1 0 0 0,0 2-10 0 0,0-1 8 0 0,0-1 0 0 0,1 1 0 0 0,-1-1 0 0 0,0 1 0 0 0,1-1 0 0 0,-1 0 0 0 0,1 1-1 0 0,0-1 1 0 0,-1 1 0 0 0,1 0-8 0 0,5 5 7 0 0,-5-6-4 0 0,0 0 0 0 0,0-1 0 0 0,0 1 0 0 0,0 0 0 0 0,0 0 0 0 0,-1 0 0 0 0,1 0 0 0 0,0 0-1 0 0,-1 0 1 0 0,1 0 0 0 0,-1 0 0 0 0,1 0 0 0 0,-1 0 0 0 0,0 1 0 0 0,1-1 0 0 0,-1 0 0 0 0,0 0 0 0 0,0 0-1 0 0,0 0 1 0 0,1 1 0 0 0,-1-1 0 0 0,-1 0 0 0 0,1 0 0 0 0,0 0 0 0 0,0 1 0 0 0,0-1 0 0 0,-1 0 0 0 0,1 0-1 0 0,0 0 1 0 0,-1 0 0 0 0,1 0 0 0 0,-1 1 0 0 0,0-1-3 0 0,0 7-1628 0 0,-2-2-5642 0 0</inkml:trace>
  <inkml:trace contextRef="#ctx0" brushRef="#br0" timeOffset="30092.227">6918 1503 15952 0 0,'12'0'120'0'0,"-6"0"-11"0"0,0 0-1 0 0,-1 0 1 0 0,1 0-1 0 0,0-1 1 0 0,0 0-1 0 0,1 0-108 0 0,-7-2 647 0 0,0 3-639 0 0,0 0 0 0 0,0 0 0 0 0,0 0 0 0 0,-1 0 0 0 0,1 0 1 0 0,0 0-1 0 0,0 0 0 0 0,0 0 0 0 0,0 0 0 0 0,0 0 0 0 0,0 0 0 0 0,-1 0 1 0 0,1 1-1 0 0,0-1 0 0 0,0 0 0 0 0,0 0 0 0 0,0 0 0 0 0,0 0 0 0 0,0 0 1 0 0,0 0-1 0 0,-1 0 0 0 0,1 0 0 0 0,0 0 0 0 0,0 0 0 0 0,0 1 0 0 0,0-1 1 0 0,0 0-1 0 0,0 0 0 0 0,0 0 0 0 0,0 0 0 0 0,0 0 0 0 0,0 0 0 0 0,0 0 1 0 0,0 1-1 0 0,0-1 0 0 0,0 0 0 0 0,-1 0 0 0 0,1 0 0 0 0,0 0 0 0 0,0 0 1 0 0,0 1-10 0 0,-4 8-8 0 0,4-8 49 0 0,-1 0 1 0 0,0 0 0 0 0,1 1-1 0 0,-1-1 1 0 0,1 0 0 0 0,-1 1-1 0 0,1-1 1 0 0,0 0 0 0 0,-1 1 0 0 0,1-1-1 0 0,0 0 1 0 0,0 1 0 0 0,0-1-1 0 0,0 1 1 0 0,0-1 0 0 0,1 2-41 0 0,-1 6 293 0 0,1 0 1 0 0,-2 0-1 0 0,1 0 0 0 0,-1-1 1 0 0,0 1-1 0 0,-1 0 0 0 0,-1 2-293 0 0,1 1 259 0 0,0 0-1 0 0,0 1 0 0 0,0 7-258 0 0,4 24 443 0 0,1 0 1 0 0,3 0 0 0 0,1 0-1 0 0,9 25-443 0 0,-7-6-82 0 0,-8-60 10 0 0,-1-1 0 0 0,0 1 0 0 0,0-1 0 0 0,0 1 1 0 0,0-1-1 0 0,0 1 0 0 0,0-1 0 0 0,-1 1 0 0 0,1 0 72 0 0,-1-2-137 0 0,1 0-1 0 0,0 0 0 0 0,-1 0 1 0 0,1-1-1 0 0,-1 1 0 0 0,1 0 1 0 0,-1-1-1 0 0,1 1 0 0 0,-1 0 0 0 0,1-1 1 0 0,-1 1-1 0 0,0-1 0 0 0,1 1 1 0 0,-1-1-1 0 0,0 1 0 0 0,0-1 1 0 0,1 1-1 0 0,-1-1 0 0 0,0 0 0 0 0,0 1 1 0 0,1-1-1 0 0,-1 0 0 0 0,0 0 1 0 0,0 0-1 0 0,0 1 0 0 0,0-1 1 0 0,0 0-1 0 0,1 0 0 0 0,-1 0 0 0 0,0 0 138 0 0,-16 0-1914 0 0,3 0-19 0 0</inkml:trace>
  <inkml:trace contextRef="#ctx0" brushRef="#br0" timeOffset="31271.429">6734 1803 11720 0 0,'0'0'532'0'0,"0"0"-4"0"0,3-1-316 0 0,7-3-206 0 0,-6 2 108 0 0,-1 1 0 0 0,1-1 1 0 0,0 1-1 0 0,0 0 0 0 0,3 0-114 0 0,89-17 2092 0 0,-79 16-1324 0 0,0-2 0 0 0,0 0 0 0 0,-1-1 0 0 0,14-6-768 0 0,37-10-875 0 0,-35 12 2000 0 0,-7 3-801 0 0,-3 0-502 0 0,1 1 0 0 0,12-2 178 0 0,-13 4 162 0 0,-19 3-149 0 0,0-1 0 0 0,0 2 0 0 0,0-1 0 0 0,0 0-1 0 0,0 1 1 0 0,-1-1 0 0 0,1 1 0 0 0,0 0 0 0 0,0 0 0 0 0,0 0 0 0 0,0 0 0 0 0,-1 0 0 0 0,1 1 0 0 0,0 0 0 0 0,-1-1 0 0 0,0 1 0 0 0,1 0 0 0 0,-1 0 0 0 0,0 0 0 0 0,0 0 0 0 0,0 0 0 0 0,0 1-1 0 0,0-1 1 0 0,0 1-13 0 0,-1 0-1 0 0,1-1 0 0 0,-1 1 0 0 0,1 0-1 0 0,0-1 1 0 0,0 0 0 0 0,0 1-1 0 0,2 0 2 0 0,-2-1 25 0 0,0 0-1 0 0,1 1 0 0 0,-1-1 0 0 0,-1 1 0 0 0,1-1 0 0 0,0 1 0 0 0,0 1-24 0 0,23 58 559 0 0,-20-46-558 0 0,-4-14 3 0 0,0 1-1 0 0,-1 0 0 0 0,1 0 0 0 0,-1 0 1 0 0,0 0-1 0 0,0 0 0 0 0,0 2-3 0 0,0-3 6 0 0,0 1 1 0 0,0-1-1 0 0,0 1 0 0 0,1-1 0 0 0,-1 1 1 0 0,0-1-1 0 0,1 0 0 0 0,0 1 0 0 0,0-1 1 0 0,0 2-7 0 0,0-3-1 0 0,-1 0 0 0 0,0-1 0 0 0,1 1 0 0 0,-1 0 0 0 0,0 0 0 0 0,1 0 0 0 0,-1-1 0 0 0,0 1 0 0 0,0 0 0 0 0,0 0 0 0 0,0 0 0 0 0,0-1 0 0 0,0 1 0 0 0,0 0 0 0 0,0 0 0 0 0,0 0 1 0 0,0 0-1 0 0,0-1 0 0 0,-1 1 0 0 0,1 0 0 0 0,0 0 0 0 0,0 0 0 0 0,-1-1 0 0 0,1 1 0 0 0,-1 0 0 0 0,1-1 0 0 0,-1 1 0 0 0,1 0 0 0 0,-1-1 0 0 0,1 1 0 0 0,-1 0 0 0 0,1-1 0 0 0,-1 1 0 0 0,0-1 0 0 0,0 1 1 0 0,0 0-213 0 0,-4 1-218 0 0,4-2 428 0 0,-1 0-1 0 0,0 1 1 0 0,0-1-1 0 0,0-1 1 0 0,0 1-1 0 0,0 0 1 0 0,1 0-1 0 0,-1-1 1 0 0,0 1-1 0 0,0-1 0 0 0,1 1 1 0 0,-3-2 3 0 0,4 2 0 0 0,-1-1-1 0 0,0 1 1 0 0,1 0 0 0 0,-1-1-1 0 0,0 1 1 0 0,1-1 0 0 0,-1 0-1 0 0,1 1 1 0 0,-1-1 0 0 0,0 1 0 0 0,1-1-1 0 0,0 0 1 0 0,-1 1 0 0 0,1-1-1 0 0,-1 0 1 0 0,1 0 0 0 0,0 1-1 0 0,0-1 1 0 0,-1 0 0 0 0,1 0-1 0 0,0 0 1 0 0,0 1 0 0 0,0-1 0 0 0,0 0-1 0 0,0 0 1 0 0,0 0 0 0 0,0 1-1 0 0,0-1 1 0 0,0 0 0 0 0,0 0-1 0 0,1 0 1 0 0,0-8-36 0 0,0 5 22 0 0,0 0 0 0 0,0 0 0 0 0,0-1 0 0 0,0 1 0 0 0,1 1 0 0 0,0-1 0 0 0,-1 0 0 0 0,1 0 0 0 0,1 1 0 0 0,-1-1 0 0 0,2-1 14 0 0,19-30-105 0 0,-19 28 37 0 0,1 0 0 0 0,-1 0 0 0 0,1 0 1 0 0,1 1-1 0 0,2-3 68 0 0,3-1-162 0 0,1 0 0 0 0,0 1 0 0 0,1 1 0 0 0,-1 0 0 0 0,2 1 1 0 0,-1 0-1 0 0,1 1 0 0 0,0 0 0 0 0,13-2 162 0 0,16-3-1508 0 0,1 2 0 0 0,29-2 1508 0 0,-49 7-208 0 0,0 2 0 0 0,0 1 0 0 0,0 1 0 0 0,0 0 0 0 0,10 4 208 0 0,-27-3 3 0 0,-1 1 0 0 0,0 0 1 0 0,-1 0-1 0 0,1 0 0 0 0,0 1 1 0 0,-1 0-1 0 0,1 0 1 0 0,3 3-4 0 0,-3-2 35 0 0,-6-2 247 0 0,-1 0-1 0 0,0-1 1 0 0,0 1-1 0 0,0-1 0 0 0,0 1 1 0 0,0-1-1 0 0,0 0 1 0 0,0 1-1 0 0,0-1 0 0 0,-1 0 1 0 0,1 0-1 0 0,0 0 1 0 0,-1 0-1 0 0,1 0 1 0 0,-1 1-282 0 0,-31 22-261 0 0,9-11 766 0 0,-1-2-1 0 0,-20 7-504 0 0,18-7 484 0 0,0 0 1 0 0,-7 7-485 0 0,28-15 39 0 0,1 0 0 0 0,0 0 0 0 0,0 1 0 0 0,0 0 0 0 0,0 0 0 0 0,1 1 0 0 0,-1-1 0 0 0,1 1 0 0 0,0 0 0 0 0,-2 3-39 0 0,5-6 32 0 0,-1 1 0 0 0,1 0-1 0 0,-1-1 1 0 0,1 1 0 0 0,0 0-1 0 0,0 0 1 0 0,0 0 0 0 0,1 0-1 0 0,-1 0 1 0 0,1 0-1 0 0,-1 0 1 0 0,1 0 0 0 0,0 0-32 0 0,0-2 4 0 0,0 1-1 0 0,1-1 1 0 0,-1 0 0 0 0,0 0 0 0 0,1 1 0 0 0,-1-1 0 0 0,0 0 0 0 0,1 0-1 0 0,0 0 1 0 0,-1 1 0 0 0,1-1 0 0 0,0 0 0 0 0,-1 0 0 0 0,1 0-1 0 0,0 0 1 0 0,0 0 0 0 0,0 0 0 0 0,0-1 0 0 0,0 1 0 0 0,0 0 0 0 0,0 0-1 0 0,0-1 1 0 0,0 1 0 0 0,1-1 0 0 0,-1 1 0 0 0,0-1 0 0 0,0 1-1 0 0,0-1 1 0 0,1 0 0 0 0,-1 1 0 0 0,1-1-4 0 0,5 2 30 0 0,1 0 1 0 0,-1-1-1 0 0,0 0 0 0 0,1 0 0 0 0,-1-1 1 0 0,1 0-1 0 0,-1 0 0 0 0,1-1 1 0 0,-1 1-1 0 0,1-2 0 0 0,-1 1 0 0 0,0-1 1 0 0,1 0-1 0 0,5-3-30 0 0,-8 2 29 0 0,0 0 0 0 0,0 0 1 0 0,-1 0-1 0 0,1-1 0 0 0,0 1 0 0 0,-1-1 1 0 0,0 0-1 0 0,0-1 0 0 0,0 1 0 0 0,-1-1 0 0 0,4-4-29 0 0,1-6 160 0 0,0 0-1 0 0,0-1 1 0 0,0-5-160 0 0,0 2-127 0 0,0 0 1 0 0,3-2 126 0 0,9-5-191 0 0,-19 25 315 0 0,1 0 17 0 0,-2 1-138 0 0,0-1 0 0 0,1 1 0 0 0,-1-1 0 0 0,1 1 0 0 0,-1 0 0 0 0,1-1 0 0 0,-1 1 0 0 0,1 0 0 0 0,-1 0 0 0 0,1-1 0 0 0,-1 1 0 0 0,1 0 0 0 0,-1 0 0 0 0,1 0 0 0 0,-1 0 0 0 0,1 0 0 0 0,0 0 0 0 0,-1-1 0 0 0,1 1 0 0 0,-1 1 0 0 0,1-1 0 0 0,-1 0 0 0 0,1 0 0 0 0,-1 0 0 0 0,1 0 0 0 0,0 0 0 0 0,-1 0 0 0 0,1 1 0 0 0,-1-1 0 0 0,1 0 0 0 0,-1 0 0 0 0,1 1 0 0 0,-1-1 0 0 0,1 0 0 0 0,-1 1 0 0 0,0-1 0 0 0,1 0 0 0 0,-1 1 0 0 0,1-1 0 0 0,-1 1 0 0 0,0-1 0 0 0,1 1-3 0 0,0 0 1 0 0,7 6-18 0 0,-1 0 0 0 0,0 0-1 0 0,0 1 1 0 0,0 0 0 0 0,-1 0 0 0 0,0 0-1 0 0,-1 1 1 0 0,2 4 17 0 0,23 32 147 0 0,-14-21-145 0 0,-14-19-12 0 0,1-1 0 0 0,0 1 1 0 0,0-1-1 0 0,1 1 0 0 0,-1-1 0 0 0,1 0 1 0 0,2 1 9 0 0,3 3-13 0 0,-6-5 15 0 0,-1-1-1 0 0,1 0 0 0 0,-1 0 1 0 0,1 0-1 0 0,0 0 1 0 0,-1-1-1 0 0,1 1 0 0 0,3 1-1 0 0,-5-3 59 0 0,6 0 70 0 0,-5 0-118 0 0,-1 0-1 0 0,1-1 0 0 0,-1 1 0 0 0,0 0 0 0 0,1-1 0 0 0,-1 1 1 0 0,1-1-1 0 0,-1 1 0 0 0,0-1 0 0 0,1 0 0 0 0,-1 1 0 0 0,0-1 1 0 0,0 0-1 0 0,1 0 0 0 0,-1 0 0 0 0,0 0 0 0 0,0 0 0 0 0,0 0 1 0 0,0-1-1 0 0,-1 1 0 0 0,1 0 0 0 0,0 0 0 0 0,0-1 0 0 0,-1 1 1 0 0,1 0-1 0 0,0-1 0 0 0,-1 1 0 0 0,0-1 0 0 0,1 1 0 0 0,-1-1 1 0 0,0 0-11 0 0,2-7-94 0 0,-1-1 0 0 0,0 1 0 0 0,0-1 0 0 0,-1-5 94 0 0,0 11-68 0 0,0-17-378 0 0,1 0 1 0 0,2-7 445 0 0,-2 21-105 0 0,0 0 1 0 0,1 0 0 0 0,-1 0-1 0 0,2 0 1 0 0,-1 1-1 0 0,1-1 1 0 0,0 0 0 0 0,3-4 104 0 0,-3 8-70 0 0,-1-1 1 0 0,1 1 0 0 0,0 0-1 0 0,0 0 1 0 0,0 0 0 0 0,0 0-1 0 0,1 1 1 0 0,2-2 69 0 0,-4 2-26 0 0,-1 1 1 0 0,1 0-1 0 0,0 0 0 0 0,0 1 1 0 0,0-1-1 0 0,0 0 0 0 0,0 1 0 0 0,0-1 1 0 0,0 1-1 0 0,0-1 0 0 0,0 1 1 0 0,0 0-1 0 0,0 0 0 0 0,0 0 1 0 0,0 0-1 0 0,0 0 0 0 0,0 0 0 0 0,1 1 26 0 0,9 5 0 0 0,-7 0 54 0 0,0-1 0 0 0,0 1 0 0 0,-1 0 0 0 0,0 0 0 0 0,0 0 0 0 0,0 1 0 0 0,-1-1 0 0 0,0 1 0 0 0,0 0 0 0 0,0 1-54 0 0,7 17 220 0 0,6 2 11 0 0,-13-23-166 0 0,1 1 1 0 0,-1 0 0 0 0,-1 0-1 0 0,1 1 1 0 0,-1-1-1 0 0,2 4-65 0 0,-1 0 126 0 0,1-1 0 0 0,0 0 0 0 0,1-1 0 0 0,0 1 0 0 0,0-1 0 0 0,1 0 0 0 0,3 4-126 0 0,2 2 286 0 0,-6-7 75 0 0,-5-6-331 0 0,0 0 0 0 0,1 0 0 0 0,-1 0 0 0 0,0 1 0 0 0,1-1 0 0 0,-1 0 0 0 0,0 0 1 0 0,1 1-1 0 0,-1-1 0 0 0,0 0 0 0 0,1 1 0 0 0,-1-1 0 0 0,0 0 0 0 0,0 1 0 0 0,0-1 0 0 0,1 0 1 0 0,-1 1-1 0 0,0-1 0 0 0,0 1 0 0 0,0-1 0 0 0,0 0 0 0 0,0 1 0 0 0,1-1 0 0 0,-1 1 0 0 0,0-1 1 0 0,0 1-1 0 0,0-1-30 0 0,-11-21 316 0 0,10 20-289 0 0,-1 0 1 0 0,2-1-1 0 0,-1 1 1 0 0,0 0-1 0 0,0-1 1 0 0,0 1-1 0 0,0 0 1 0 0,1-1-1 0 0,-1 1 1 0 0,1-1-1 0 0,-1 1 1 0 0,1-1 0 0 0,0 1-1 0 0,-1-1 1 0 0,1 1-1 0 0,0-1 1 0 0,0 1-1 0 0,0-1 1 0 0,0 0-1 0 0,0 0-27 0 0,-5-16 25 0 0,4 17-77 0 0,1-1 0 0 0,-1 1 0 0 0,0-1 0 0 0,1 0 0 0 0,-1 1-1 0 0,1-1 1 0 0,0 0 0 0 0,-1 1 0 0 0,1-1 0 0 0,0 0-1 0 0,0 0 1 0 0,0 1 0 0 0,0-1 52 0 0,12-28-874 0 0,-2 7 649 0 0,8-28 209 0 0,-17 50 16 0 0,-1 0 0 0 0,0 0 0 0 0,1 0 0 0 0,0 0 0 0 0,-1 0 0 0 0,1 1 0 0 0,-1-1 0 0 0,1 0 0 0 0,0 0 0 0 0,0 1 0 0 0,-1-1 0 0 0,1 0 0 0 0,0 1 0 0 0,0-1 0 0 0,0 1 0 0 0,0-1 0 0 0,0 1 0 0 0,3-3 0 0 0,0-3 0 0 0,-3 5 0 0 0,6 3 0 0 0,-2 0 1 0 0,1 2-1 0 0,-1-1 0 0 0,0 0 0 0 0,0 1 0 0 0,0 0 1 0 0,-1 0-1 0 0,1 0 0 0 0,-1 1 0 0 0,0 0 1 0 0,0 0-1 0 0,0 1 0 0 0,8 8 11 0 0,54 60 183 0 0,-45-54-122 0 0,19 12-72 0 0,-26-21-8 0 0,-6-5 8 0 0,0-1 0 0 0,0-1 0 0 0,4 3 0 0 0,12 6 0 0 0,-23-13-128 0 0,1 1 0 0 0,-1 0 0 0 0,1-1 0 0 0,0 1 0 0 0,-1-1 0 0 0,1 1 0 0 0,0-1 0 0 0,-1 0 0 0 0,1 0 0 0 0,0 0 0 0 0,0 0 0 0 0,-1 0 0 0 0,1 0 0 0 0,1 0 128 0 0,12-4-1984 0 0</inkml:trace>
  <inkml:trace contextRef="#ctx0" brushRef="#br0" timeOffset="31624.703">8878 1572 10592 0 0,'0'0'818'0'0,"-5"-3"303"0"0,2 3 2173 0 0,-8 3-1780 0 0,10-3-1415 0 0,-1 0-1 0 0,0 1 1 0 0,0-1 0 0 0,1 1 0 0 0,-1-1 0 0 0,1 1 0 0 0,-1-1 0 0 0,1 1 0 0 0,-1 0 0 0 0,1 0 0 0 0,-1 0-1 0 0,1 0 1 0 0,-1 0 0 0 0,1 0 0 0 0,-1 1-99 0 0,-12 11 628 0 0,12-11-563 0 0,-1 0 0 0 0,1 0-1 0 0,0 1 1 0 0,0-1 0 0 0,0 0-1 0 0,0 1 1 0 0,0-1-1 0 0,-1 3-64 0 0,-1 3 154 0 0,2-5-115 0 0,0 0 0 0 0,1 0-1 0 0,-1 0 1 0 0,1 0 0 0 0,-1 0-1 0 0,1 1 1 0 0,0-1 0 0 0,0 0 0 0 0,1 1-1 0 0,-1-1 1 0 0,1 0 0 0 0,-1 1-1 0 0,1-1 1 0 0,0 1 0 0 0,1-1 0 0 0,-1 0-1 0 0,0 1 1 0 0,1-1 0 0 0,0 1-39 0 0,2 8 145 0 0,-2-8-126 0 0,0 1-1 0 0,1-1 1 0 0,-1 0 0 0 0,1 1-1 0 0,0-1 1 0 0,0 0 0 0 0,0 0-1 0 0,1 0 1 0 0,-1 0 0 0 0,1-1-1 0 0,0 1 1 0 0,0-1 0 0 0,1 2-19 0 0,4 1-5 0 0,0 0 0 0 0,0 0 1 0 0,1-1-1 0 0,0 0 1 0 0,0 0-1 0 0,3 0 5 0 0,59 21 48 0 0,-45-18-360 0 0,-9-3 294 0 0,-9-3 17 0 0,0 0 0 0 0,-1 1 1 0 0,1 0-1 0 0,0 0 0 0 0,-1 1 0 0 0,0 0 1 0 0,0 0-1 0 0,0 1 0 0 0,0-1 0 0 0,4 6 1 0 0,-10-10 10 0 0,-1 1-1 0 0,1-1 1 0 0,-1 1-1 0 0,1-1 1 0 0,-1 1-1 0 0,1-1 1 0 0,-1 1-1 0 0,1-1 1 0 0,-1 1-1 0 0,0-1 1 0 0,1 1-1 0 0,-1 0 1 0 0,0-1-1 0 0,0 1 1 0 0,1-1-1 0 0,-1 1 1 0 0,0 0-1 0 0,0 0 1 0 0,0-1-1 0 0,0 1 1 0 0,0 0-10 0 0,0-1 27 0 0,-1 1 0 0 0,0 0-1 0 0,1-1 1 0 0,-1 1 0 0 0,0 0 0 0 0,0-1 0 0 0,0 1 0 0 0,1-1-1 0 0,-1 1 1 0 0,0-1 0 0 0,0 0 0 0 0,0 1 0 0 0,-1-1-27 0 0,-4 3 37 0 0,-8 3 366 0 0,-1-1 1 0 0,0-1 0 0 0,0 0 0 0 0,0-1 0 0 0,-6 0-404 0 0,-4 1-13 0 0,-20 6-15 0 0,30-6-188 0 0,0 0-1 0 0,-1-2 1 0 0,1 1-1 0 0,-1-2 0 0 0,1 0 1 0 0,-1-1-1 0 0,-6-1 217 0 0,15-1-2141 0 0,7 2 202 0 0</inkml:trace>
  <inkml:trace contextRef="#ctx0" brushRef="#br0" timeOffset="31874.153">9148 1733 18223 0 0,'3'6'884'0'0,"-1"-2"-744"0"0,0 0 0 0 0,0 1 0 0 0,0-1 0 0 0,0 0 0 0 0,-1 1 0 0 0,1 0 0 0 0,-1-1 0 0 0,-1 1-1 0 0,1 0 1 0 0,0 3-140 0 0,5 27 1109 0 0,-2-22-672 0 0,-1 0 0 0 0,-1 0 0 0 0,0 7-437 0 0,5 25 997 0 0,-4-20-306 0 0,-3-20-560 0 0,0 0 1 0 0,1-1-1 0 0,-1 1 0 0 0,1-1 0 0 0,0 1 0 0 0,1-1 1 0 0,0 2-132 0 0,-1-1 68 0 0,0 0 0 0 0,0 0 0 0 0,-1 0 0 0 0,1 1 0 0 0,-1 0-68 0 0,0-2-1180 0 0,3-13-374 0 0,-1-1-4122 0 0,-1-2-1843 0 0</inkml:trace>
  <inkml:trace contextRef="#ctx0" brushRef="#br0" timeOffset="32057.662">9219 1509 15664 0 0,'3'-3'97'0'0,"-3"2"-46"0"0,1 1-1 0 0,0-1 1 0 0,0 0 0 0 0,0 1-1 0 0,-1-1 1 0 0,1 0 0 0 0,0 0-1 0 0,-1 1 1 0 0,1-1 0 0 0,0 0-1 0 0,-1 0 1 0 0,1 0 0 0 0,-1 0-1 0 0,0 0 1 0 0,1 0 0 0 0,-1 0-1 0 0,0 0 1 0 0,1 0 0 0 0,-1 0-1 0 0,0 0 1 0 0,0 0 0 0 0,0 0-1 0 0,0 0 1 0 0,0 0 0 0 0,0 0-1 0 0,0 0 1 0 0,0 0-1 0 0,-1 0 1 0 0,1 0 0 0 0,0 0-1 0 0,-1-1-50 0 0,1 2 10 0 0,-1-1-1 0 0,1 1 0 0 0,0 0 0 0 0,-1-1 0 0 0,1 1 0 0 0,0-1 0 0 0,0 0 0 0 0,-1 1 0 0 0,1-1 0 0 0,0 1 0 0 0,0-1 0 0 0,0 1 0 0 0,0-1 0 0 0,-1 0 0 0 0,1 1 0 0 0,0-1 0 0 0,0 1 0 0 0,0-1 0 0 0,0 1 0 0 0,0-1 0 0 0,1 0 1 0 0,-1 1-1 0 0,0-1 0 0 0,0 1 0 0 0,0-1-9 0 0,1-2 5385 0 0,15 32-4825 0 0,1 1-4132 0 0,-13-25 1550 0 0,6-2-23 0 0</inkml:trace>
  <inkml:trace contextRef="#ctx0" brushRef="#br0" timeOffset="32373.948">9471 1551 13824 0 0,'0'0'629'0'0,"0"0"-12"0"0,1 2-393 0 0,6 28 878 0 0,-2 2 0 0 0,-1-1-1 0 0,0 19-1101 0 0,-2-30 392 0 0,6 51 1009 0 0,-3-39-1044 0 0,-2-1 0 0 0,-1 1 1 0 0,-2 0-1 0 0,-2 11-357 0 0,1-33-124 0 0,-3 22-24 0 0,4-30 140 0 0,-1-1 1 0 0,1 1 0 0 0,-1 0 0 0 0,1 0 0 0 0,-1 0-1 0 0,0 0 1 0 0,0 0 0 0 0,0 0 0 0 0,0-1-1 0 0,0 1 1 0 0,0 0 0 0 0,-2 0 7 0 0,2-1-77 0 0,1-1 1 0 0,-1 1-1 0 0,1-1 1 0 0,-1 0-1 0 0,0 1 1 0 0,1-1-1 0 0,-1 0 0 0 0,0 0 1 0 0,1 0-1 0 0,-1 0 1 0 0,0 1-1 0 0,0-1 1 0 0,1 0-1 0 0,-1 0 0 0 0,0 0 1 0 0,0 0-1 0 0,1 0 1 0 0,-1-1 76 0 0,-8-1-5584 0 0,2-2-660 0 0</inkml:trace>
  <inkml:trace contextRef="#ctx0" brushRef="#br0" timeOffset="32672.596">9406 1803 4608 0 0,'-3'-13'208'0'0,"13"2"20"0"0,-9 10-216 0 0,1-1 336 0 0,1 0 1 0 0,-1 1-1 0 0,0-1 1 0 0,1 1-1 0 0,-1 0 0 0 0,1-1 1 0 0,-1 1-1 0 0,1 0 1 0 0,0 0-1 0 0,-1 1 0 0 0,1-1 1 0 0,0 1-1 0 0,0-1 1 0 0,-1 1-1 0 0,2 0-348 0 0,17-4 2350 0 0,-13 2-1970 0 0,0 1 1 0 0,0 0 0 0 0,0 0 0 0 0,-1 1 0 0 0,1 0 0 0 0,0 1 0 0 0,0 0 0 0 0,0 0 0 0 0,0 0-1 0 0,-1 1 1 0 0,1 0 0 0 0,-1 1 0 0 0,1 0 0 0 0,-1 0 0 0 0,0 0 0 0 0,0 1 0 0 0,0 0-1 0 0,4 3-380 0 0,-7-4 118 0 0,1 0-1 0 0,-1 1 0 0 0,0-1 0 0 0,0 1 0 0 0,0-1 0 0 0,0 1 1 0 0,-1 0-1 0 0,0 1 0 0 0,0-1 0 0 0,0 0 0 0 0,0 1 0 0 0,0 0 1 0 0,-1 0-1 0 0,0 0 0 0 0,0 0 0 0 0,-1 0 0 0 0,2 4-117 0 0,1 33 1544 0 0,-1 38-1544 0 0,-3-76 34 0 0,0 0 0 0 0,1 0 0 0 0,-1 0 0 0 0,1 1 0 0 0,0-1 0 0 0,1-1 0 0 0,-1 1 0 0 0,1 0 0 0 0,-1 0 0 0 0,1 0 0 0 0,0-1 0 0 0,0 1 0 0 0,1-1 0 0 0,-1 1 0 0 0,1-1 0 0 0,0 0 0 0 0,-1 0 0 0 0,2 0 0 0 0,0 0-34 0 0,-2-1-5 0 0,0 0 0 0 0,1-1 1 0 0,-1 1-1 0 0,0-1 0 0 0,1 0 0 0 0,-1 0 1 0 0,1 0-1 0 0,0 0 0 0 0,-1 0 0 0 0,1 0 0 0 0,0-1 1 0 0,-1 1-1 0 0,1-1 0 0 0,0 0 0 0 0,0 0 1 0 0,-1 0-1 0 0,1 0 0 0 0,0 0 0 0 0,0 0 0 0 0,-1-1 1 0 0,1 0-1 0 0,0 1 0 0 0,-1-1 0 0 0,1 0 1 0 0,-1 0-1 0 0,1-1 0 0 0,-1 1 0 0 0,2-1 5 0 0,-3 1-225 0 0,0 1-1 0 0,-1-1 1 0 0,1 0 0 0 0,0 0-1 0 0,0 0 1 0 0,0 0-1 0 0,0 0 1 0 0,-1 0-1 0 0,1-1 1 0 0,-1 1-1 0 0,1 0 1 0 0,0-1 225 0 0,2-7-1615 0 0</inkml:trace>
  <inkml:trace contextRef="#ctx0" brushRef="#br0" timeOffset="32673.596">9939 1584 17503 0 0,'0'0'399'0'0,"0"0"60"0"0,0 0 21 0 0,0 0-59 0 0,0 0-204 0 0,0 0 170 0 0,0 0 101 0 0,-1 1 21 0 0,-11 34-186 0 0,12-33-354 0 0,-1 0 1 0 0,1 0-1 0 0,0 0 0 0 0,0 0 1 0 0,0 0-1 0 0,0 0 1 0 0,1 0-1 0 0,-1-1 1 0 0,0 1-1 0 0,1 0 1 0 0,0 0-1 0 0,-1 0 31 0 0,0 4-1737 0 0,0-6 1661 0 0,0 1 1 0 0,0-1-1 0 0,0 0 0 0 0,0 0 1 0 0,0 1-1 0 0,0-1 0 0 0,0 0 1 0 0,0 0-1 0 0,0 1 0 0 0,0-1 0 0 0,0 0 1 0 0,0 0-1 0 0,0 1 0 0 0,0-1 1 0 0,0 0-1 0 0,0 0 0 0 0,1 1 1 0 0,-1-1-1 0 0,0 0 0 0 0,0 0 0 0 0,0 0 1 0 0,0 1-1 0 0,0-1 0 0 0,0 0 1 0 0,1 0-1 0 0,-1 0 0 0 0,0 1 1 0 0,0-1-1 0 0,0 0 0 0 0,1 0 0 0 0,-1 0 76 0 0,10 13-1535 0 0</inkml:trace>
  <inkml:trace contextRef="#ctx0" brushRef="#br0" timeOffset="33258.613">10269 1707 15664 0 0,'1'-1'98'0'0,"0"0"0"0"0,-1 0 0 0 0,1-1 1 0 0,0 1-1 0 0,0 0 0 0 0,0 0 0 0 0,-1-1 1 0 0,1 1-1 0 0,-1 0 0 0 0,1-1 0 0 0,-1 1 0 0 0,1-1 1 0 0,-1 1-1 0 0,0 0 0 0 0,0-1 0 0 0,1 0-98 0 0,-3 2 22 0 0,0 0 0 0 0,1-1 0 0 0,-1 1 0 0 0,1 0 0 0 0,-1 1 0 0 0,1-1 0 0 0,-1 0-1 0 0,1 0 1 0 0,-1 1 0 0 0,-1 0-22 0 0,-7 2 289 0 0,0 2 0 0 0,-1-1 0 0 0,2 2 0 0 0,-1-1 1 0 0,1 1-1 0 0,0 0 0 0 0,-3 3-289 0 0,-14 9 319 0 0,7-6-155 0 0,7-4 73 0 0,1-1 0 0 0,-1 1-1 0 0,1 1 1 0 0,1 0 0 0 0,0 0 0 0 0,-4 5-237 0 0,8-6 70 0 0,2-3-63 0 0,0 0 0 0 0,0 0 0 0 0,0 0 0 0 0,1 0 0 0 0,-1 2-7 0 0,-3 7-24 0 0,5-12-11 0 0,1 0 0 0 0,0 0 1 0 0,0 0-1 0 0,0 1 0 0 0,0-1 0 0 0,0 0 0 0 0,0 1 0 0 0,1-1 0 0 0,-1 0 0 0 0,1 1 0 0 0,0 0 35 0 0,0-2-6 0 0,0 0 0 0 0,0 0-1 0 0,0 0 1 0 0,0 1-1 0 0,0-1 1 0 0,1 0 0 0 0,-1 0-1 0 0,0 0 1 0 0,1 0-1 0 0,-1 0 1 0 0,1 0 0 0 0,-1 0-1 0 0,1 0 1 0 0,-1 0-1 0 0,1 0 1 0 0,0 0 0 0 0,0-1-1 0 0,-1 1 1 0 0,1 0 0 0 0,0 0-1 0 0,0-1 1 0 0,0 1 6 0 0,1 1-12 0 0,0 0 34 0 0,0-1-1 0 0,0 0 1 0 0,-1 0-1 0 0,1 0 1 0 0,0 0-1 0 0,0 0 1 0 0,0 0-1 0 0,0 0 1 0 0,0-1-1 0 0,0 1 1 0 0,0-1-1 0 0,0 1 1 0 0,1-1-1 0 0,-1 0 1 0 0,0 0-1 0 0,0 0 1 0 0,0 0-1 0 0,0 0 1 0 0,0 0-1 0 0,1-1 1 0 0,-1 1-1 0 0,0-1-21 0 0,8-1-42 0 0,0-1 0 0 0,1 0 0 0 0,6-4 42 0 0,-3 0-28 0 0,20-5-48 0 0,-27 10 36 0 0,0-1-1 0 0,-1 1 0 0 0,1-2 1 0 0,-1 1-1 0 0,1-1 1 0 0,3-3 40 0 0,38-29-279 0 0,-36 25 246 0 0,5-4-25 0 0,-14 11 45 0 0,1 1 0 0 0,0-1 0 0 0,0 1 0 0 0,0 0 0 0 0,1 0 0 0 0,-1 0 0 0 0,0 0-1 0 0,1 1 1 0 0,1-1 13 0 0,11-4 0 0 0,2-2-49 0 0,-18 8 47 0 0,0 1 0 0 0,0 0 0 0 0,0 0 0 0 0,0-1 0 0 0,0 1 0 0 0,-1 0 0 0 0,1 0 1 0 0,0 0-1 0 0,0 0 0 0 0,0 0 0 0 0,0 0 0 0 0,0 0 0 0 0,0 1 0 0 0,0-1 0 0 0,-1 0 0 0 0,1 0 0 0 0,0 1 0 0 0,0-1 2 0 0,0 1-9 0 0,0 0-1 0 0,0 0 0 0 0,0 0 0 0 0,0 0 0 0 0,-1 0 1 0 0,1 0-1 0 0,0 1 0 0 0,-1-1 0 0 0,1 0 1 0 0,0 1 9 0 0,1 4-36 0 0,1 0 27 0 0,0-1 0 0 0,-1 1 0 0 0,0 0 0 0 0,-1 0 1 0 0,1 0-1 0 0,-1 0 0 0 0,0 0 0 0 0,0 2 9 0 0,1 50 177 0 0,-2-53-148 0 0,-1 1 25 0 0,1 1-1 0 0,-1-1 1 0 0,0 0 0 0 0,-1 2-54 0 0,0-2 59 0 0,1 0 0 0 0,0 1 0 0 0,0-1-1 0 0,1 2-58 0 0,-8 46 391 0 0,8-53-315 0 0,0-1 20 0 0,0 0-20 0 0,0 0-11 0 0,1-1-11 0 0,3-2-92 0 0,-2-1 0 0 0,1 0 0 0 0,0 0 0 0 0,-1 0 0 0 0,0 0 0 0 0,2-4 38 0 0,6-11-234 0 0,25-50-1134 0 0,-15 38-660 0 0,20-22 2028 0 0,-32 44-285 0 0,0 0 0 0 0,1 0 0 0 0,0 1 0 0 0,1 0 0 0 0,-1 0 0 0 0,2 1 0 0 0,1-1 285 0 0,-8 6-13 0 0,0 0 0 0 0,1 0 0 0 0,-1 0 0 0 0,0 0 0 0 0,1 1 0 0 0,-1 0 0 0 0,0 0 0 0 0,1 0 0 0 0,2 0 13 0 0,-4 1 82 0 0,0 0 0 0 0,0 0 0 0 0,0 1 0 0 0,0-1 0 0 0,0 1 0 0 0,0-1 0 0 0,-1 1 0 0 0,1 0 0 0 0,0 0 0 0 0,-1 0 0 0 0,1 1 0 0 0,0-1 0 0 0,-1 1 0 0 0,0-1 0 0 0,2 2-82 0 0,0 0 130 0 0,0 0 0 0 0,0 0 0 0 0,-1 0 0 0 0,0 1-1 0 0,1-1 1 0 0,-1 1 0 0 0,0 0 0 0 0,-1 0 0 0 0,1 0 0 0 0,-1 0 0 0 0,0 0 0 0 0,1 1 0 0 0,-2-1 0 0 0,1 0 0 0 0,-1 1 0 0 0,1 0 0 0 0,-1-1 0 0 0,-1 1-1 0 0,1 0 1 0 0,0 3-130 0 0,3 24 288 0 0,-2-18 215 0 0,0 0 1 0 0,-1 8-504 0 0,2 43 873 0 0,-3-64-866 0 0,-1-1 0 0 0,1 1 0 0 0,0-1 0 0 0,1 0 0 0 0,-1 1 0 0 0,0-1 0 0 0,0 1 0 0 0,0-1 0 0 0,0 1 0 0 0,0-1-1 0 0,0 1 1 0 0,0-1 0 0 0,1 0 0 0 0,-1 1 0 0 0,0-1 0 0 0,0 1 0 0 0,1-1 0 0 0,-1 0 0 0 0,0 1-7 0 0,1 0 1 0 0,0-1 0 0 0,-1 1 1 0 0,1 0-1 0 0,-1 0 0 0 0,1 0 1 0 0,-1 0-1 0 0,0 0 0 0 0,1 0 0 0 0,-1 0 1 0 0,0 0-1 0 0,0 0 0 0 0,0 0 1 0 0,0 0-1 0 0,0 0 0 0 0,0 0 0 0 0,0 0 1 0 0,0 0-1 0 0,0 0-1 0 0,0 1 27 0 0,0-2-103 0 0,0 0-55 0 0,0 0-942 0 0,0 0-3911 0 0,0 0-1677 0 0</inkml:trace>
  <inkml:trace contextRef="#ctx0" brushRef="#br0" timeOffset="28684.469">5199 1509 9672 0 0,'-10'-2'149'0'0,"-5"1"576"0"0,22-1-569 0 0,-7 2-83 0 0,1 0-1 0 0,-1 0 0 0 0,1 0 0 0 0,-1 0 0 0 0,0 0 0 0 0,1 0 1 0 0,-1 0-1 0 0,0 0 0 0 0,1 1 0 0 0,-1-1 0 0 0,1 0 1 0 0,-1 0-1 0 0,0 0 0 0 0,0 0 0 0 0,1 1 0 0 0,-1-1 0 0 0,0 0 1 0 0,1 0-1 0 0,-1 1 0 0 0,0-1 0 0 0,0 0 0 0 0,1 1 0 0 0,-1-1 1 0 0,0 0-1 0 0,0 1 0 0 0,0-1 0 0 0,1 0 0 0 0,-1 1 1 0 0,0-1-1 0 0,0 0 0 0 0,0 1 0 0 0,0-1 0 0 0,0 0 0 0 0,0 1 1 0 0,0-1-1 0 0,0 1 0 0 0,0-1 0 0 0,0 0 0 0 0,0 1 1 0 0,0-1-1 0 0,0 0 0 0 0,0 1 0 0 0,0-1 0 0 0,0 1 0 0 0,0-1 1 0 0,0 0-1 0 0,-1 1 0 0 0,1-1 0 0 0,0 0 0 0 0,0 1 1 0 0,0-1-73 0 0,-1 1 86 0 0,0 0 1 0 0,0 0 0 0 0,0 0 0 0 0,0 0 0 0 0,1 0 0 0 0,-1 0-1 0 0,0 0 1 0 0,1 0 0 0 0,-1 1 0 0 0,1-1 0 0 0,0 0 0 0 0,-1 0 0 0 0,1 0-1 0 0,0 1 1 0 0,-1-1 0 0 0,1 0 0 0 0,0 1 0 0 0,0-1 0 0 0,0 0-1 0 0,0 0 1 0 0,1 1 0 0 0,-1-1 0 0 0,0 0 0 0 0,0 0 0 0 0,1 1 0 0 0,-1-1-1 0 0,1 0 1 0 0,-1 0 0 0 0,1 0-87 0 0,0 3 72 0 0,-1-2-15 0 0,0-1-1 0 0,0 1 1 0 0,0 0-1 0 0,0 0 1 0 0,0-1-1 0 0,0 1 1 0 0,0 0-1 0 0,-1-1 1 0 0,1 1-1 0 0,-1 0 1 0 0,1-1-1 0 0,-1 2-56 0 0,0-1 73 0 0,0-1-1 0 0,1 1 0 0 0,-1-1 1 0 0,1 1-1 0 0,0-1 1 0 0,-1 1-1 0 0,1-1 1 0 0,0 1-1 0 0,0 0 0 0 0,0-1 1 0 0,0 1-1 0 0,0-1 1 0 0,0 1-1 0 0,1 0-72 0 0,6 12 600 0 0,-6-11-488 0 0,0-1-1 0 0,1 0 1 0 0,-1 1 0 0 0,0-1-1 0 0,0 1 1 0 0,0 0-1 0 0,0 2-111 0 0,-1-3 39 0 0,1 6 107 0 0,0-1 0 0 0,0 1 0 0 0,1 0 0 0 0,0-1 0 0 0,0 1 0 0 0,1-1-1 0 0,0 1 1 0 0,1-1 0 0 0,3 6-146 0 0,-1-5 88 0 0,-5-6-68 0 0,1 0 0 0 0,0 1 1 0 0,-1-1-1 0 0,0 0 0 0 0,1 1 0 0 0,-1-1 1 0 0,0 1-1 0 0,0-1 0 0 0,0 1 1 0 0,-1-1-1 0 0,1 3-20 0 0,0 5 57 0 0,-1-8-47 0 0,0 0-1 0 0,0 0 1 0 0,0 0-1 0 0,0 0 1 0 0,0 0-1 0 0,1-1 1 0 0,-1 1-1 0 0,1 0 1 0 0,-1 0-1 0 0,1 0 1 0 0,0-1-1 0 0,0 1 1 0 0,0 0-1 0 0,0-1 1 0 0,0 1-1 0 0,1 1-9 0 0,10 9-15 0 0,-11-11 5 0 0,1 0 0 0 0,-1 0 0 0 0,0 0 1 0 0,0 0-1 0 0,1 0 0 0 0,-1 0 0 0 0,0 0 0 0 0,0 1 0 0 0,0-1 0 0 0,0 0 0 0 0,0 1 1 0 0,-1-1-1 0 0,1 1 0 0 0,0-1 0 0 0,-1 1 0 0 0,1 0 0 0 0,-1-1 0 0 0,0 1 0 0 0,1-1 1 0 0,-1 1-1 0 0,0 0 0 0 0,0-1 0 0 0,0 1 0 0 0,0 0 0 0 0,0-1 0 0 0,0 2 10 0 0,-1-1-8 0 0,1-1-1 0 0,0 1 1 0 0,0 0-1 0 0,0-1 0 0 0,0 1 1 0 0,1 0-1 0 0,-1 0 1 0 0,0-1-1 0 0,1 1 1 0 0,-1-1-1 0 0,1 1 1 0 0,-1 0-1 0 0,2 1 9 0 0,-2-3-56 0 0,1 1 1 0 0,-1 0-1 0 0,1 0 1 0 0,-1 0-1 0 0,1 0 1 0 0,-1 0-1 0 0,0-1 1 0 0,0 1-1 0 0,1 0 1 0 0,-1 0-1 0 0,0 0 1 0 0,0 0-1 0 0,0 0 1 0 0,0 0-1 0 0,0 0 1 0 0,0 0-1 0 0,0 0 1 0 0,-1 0-1 0 0,1 0 1 0 0,0 0-1 0 0,0 0 1 0 0,-1 0-1 0 0,1-1 1 0 0,0 1-1 0 0,-1 0 1 0 0,1 0-1 0 0,-1 0 1 0 0,1 0-1 0 0,-1-1 1 0 0,0 1-1 0 0,1 0 56 0 0,-7 6-7103 0 0</inkml:trace>
  <inkml:trace contextRef="#ctx0" brushRef="#br0" timeOffset="28900.544">4881 1799 7368 0 0,'15'-4'333'0'0,"-15"4"-327"0"0,0 0 0 0 0,0 0-1 0 0,0-1 1 0 0,0 1 0 0 0,0 0 0 0 0,0 0-1 0 0,0 0 1 0 0,0 0 0 0 0,0 0 0 0 0,0 0-1 0 0,0 0 1 0 0,0 0 0 0 0,0 0 0 0 0,0 0-1 0 0,0 0 1 0 0,0 0 0 0 0,0 0 0 0 0,0 0-1 0 0,0 0 1 0 0,0 0 0 0 0,0-1 0 0 0,0 1-1 0 0,0 0 1 0 0,0 0 0 0 0,0 0 0 0 0,0 0-1 0 0,0 0 1 0 0,0 0 0 0 0,0 0 0 0 0,0 0-1 0 0,0 0 1 0 0,0 0 0 0 0,0 0-1 0 0,0 0 1 0 0,0 0 0 0 0,0 0 0 0 0,0 0-1 0 0,0 0 1 0 0,1 0 0 0 0,-1 0 0 0 0,0 0-1 0 0,0 0 1 0 0,0 0 0 0 0,0 0 0 0 0,0 0-1 0 0,0 0 1 0 0,0 0 0 0 0,0 0 0 0 0,0 0-1 0 0,0 0 1 0 0,0 0 0 0 0,0 0 0 0 0,0 0-1 0 0,0 0 1 0 0,0 0 0 0 0,0 0 0 0 0,1 0-1 0 0,-1 0-5 0 0,-1 0 2 0 0,1 0 1 0 0,0 0-1 0 0,0 0 0 0 0,0 0 0 0 0,0-1 0 0 0,0 1 0 0 0,0 0 0 0 0,-1 0 0 0 0,1 0 0 0 0,0 0 0 0 0,0 0 0 0 0,0 0 0 0 0,0 0 0 0 0,0 0 0 0 0,0 0 0 0 0,0-1 0 0 0,-1 1 0 0 0,1 0 0 0 0,0 0 0 0 0,0 0 0 0 0,0 0 0 0 0,0 0 0 0 0,0-1 0 0 0,0 1 0 0 0,0 0 1 0 0,0 0-1 0 0,0 0 0 0 0,0 0 0 0 0,0 0 0 0 0,0-1 0 0 0,0 1 0 0 0,0 0 0 0 0,0 0 0 0 0,0 0 0 0 0,0 0 0 0 0,0 0 0 0 0,0-1 0 0 0,0 1 0 0 0,0 0 0 0 0,0 0 0 0 0,0 0 0 0 0,0 0 0 0 0,1 0 0 0 0,-1 0 0 0 0,0-1 0 0 0,0 1 0 0 0,0 0 0 0 0,0 0 1 0 0,0 0-1 0 0,0 0 0 0 0,0 0 0 0 0,0 0 0 0 0,1 0 0 0 0,-1 0 0 0 0,0-1 0 0 0,0 1 0 0 0,0 0 0 0 0,0 0 0 0 0,0 0 0 0 0,1 0 0 0 0,-1 0-2 0 0,7-1 9 0 0,-6 1-9 0 0,24-2 6324 0 0,21 1-6324 0 0,-8 1 3133 0 0,53-1-1488 0 0,-56 2-1668 0 0,-1-1 0 0 0,1-2 0 0 0,10-3 23 0 0,-33 2 68 0 0,-1 0-1 0 0,0-1 1 0 0,2-1-68 0 0,24-7-19 0 0,-27 9-633 0 0,-1-1 1 0 0,0 0-1 0 0,1-1 1 0 0,-1 0 0 0 0,-1 0-1 0 0,4-3 652 0 0,4-2-590 0 0,13-8-1008 0 0</inkml:trace>
  <inkml:trace contextRef="#ctx0" brushRef="#br0" timeOffset="29462.243">5477 1521 14112 0 0,'0'0'37'0'0,"0"0"0"0"0,0 0 0 0 0,0 0 1 0 0,-1 0-1 0 0,1 0 0 0 0,0 0 0 0 0,0 0 0 0 0,0 0 1 0 0,-1 0-1 0 0,1 0 0 0 0,0 1 0 0 0,0-1 1 0 0,0 0-1 0 0,-1 0 0 0 0,1 0 0 0 0,0 0 1 0 0,0 0-1 0 0,0 0 0 0 0,-1 0 0 0 0,1 0 1 0 0,0 1-1 0 0,0-1 0 0 0,0 0 0 0 0,0 0 1 0 0,0 0-1 0 0,-1 0 0 0 0,1 0 0 0 0,0 1 1 0 0,0-1-1 0 0,0 0 0 0 0,0 0 0 0 0,0 0 1 0 0,0 1-1 0 0,0-1 0 0 0,0 0 0 0 0,0 0-37 0 0,2 10 352 0 0,12 11-516 0 0,-12-17 408 0 0,0-2-190 0 0,-1 0 1 0 0,0 0 0 0 0,0 1 0 0 0,-1-1 0 0 0,1 0 0 0 0,0 1 0 0 0,0 1-55 0 0,-1-1 40 0 0,1-1 0 0 0,-1 0 0 0 0,1 1 0 0 0,0-1 1 0 0,-1 0-1 0 0,1 0 0 0 0,0 0 0 0 0,1 0 0 0 0,-1 0-40 0 0,1 1 42 0 0,0 1 1 0 0,1-1 0 0 0,-1 1-1 0 0,-1-1 1 0 0,1 1 0 0 0,0 0-1 0 0,-1 0 1 0 0,0 0 0 0 0,0 0-1 0 0,0 0 1 0 0,-1 0 0 0 0,1 0-1 0 0,-1 1-42 0 0,2 7 281 0 0,0-1 0 0 0,1 1 0 0 0,3 9-281 0 0,-2-10 432 0 0,-1 1 0 0 0,0-1 0 0 0,0 12-432 0 0,-1-6 372 0 0,0-4-18 0 0,-1 1 0 0 0,-1-1 0 0 0,0 1 0 0 0,-1-1-1 0 0,-1 5-353 0 0,1 12 376 0 0,1-24-301 0 0,0 0 0 0 0,-1 0 1 0 0,1 0-1 0 0,-1 0 0 0 0,0 0-75 0 0,1-6 9 0 0,0 0-1 0 0,0 0 0 0 0,0 1 0 0 0,0-1 0 0 0,0 0 1 0 0,0 0-1 0 0,0 1 0 0 0,0-1 0 0 0,0 0 0 0 0,-1 0 1 0 0,1 1-1 0 0,0-1 0 0 0,0 0 0 0 0,0 0 0 0 0,0 1 1 0 0,0-1-1 0 0,0 0 0 0 0,-1 0 0 0 0,1 0 0 0 0,0 1 1 0 0,0-1-1 0 0,0 0 0 0 0,-1 0 0 0 0,1 0 0 0 0,0 0 1 0 0,0 1-1 0 0,-1-1 0 0 0,1 0 0 0 0,0 0 1 0 0,0 0-1 0 0,-1 0 0 0 0,1 0 0 0 0,0 0 0 0 0,0 0 1 0 0,-1 0-1 0 0,1 0 0 0 0,0 0 0 0 0,0 0 0 0 0,-1 0 1 0 0,1 0-1 0 0,0 0 0 0 0,-1 0-8 0 0,0 0-25 0 0,-2-9 89 0 0,1 2-34 0 0,0 1-149 0 0,0 0 1 0 0,0 0-1 0 0,1 1 1 0 0,0-1-1 0 0,0 0 1 0 0,0 0-1 0 0,1-3 119 0 0,0 1-272 0 0,1 0 0 0 0,0 0 1 0 0,1 0-1 0 0,0 0 0 0 0,0 0 0 0 0,3-5 272 0 0,5-25-649 0 0,-9 35 627 0 0,0-1 1 0 0,1 1-1 0 0,-1-1 0 0 0,0 1 0 0 0,1 0 0 0 0,0 0 0 0 0,0-1 0 0 0,0 1 0 0 0,0 0 0 0 0,0 1 0 0 0,1-1 0 0 0,0 0 0 0 0,-1 1 0 0 0,1-1 1 0 0,0 1-1 0 0,0 0 0 0 0,0 0 0 0 0,0 0 0 0 0,0 0 0 0 0,1 1 0 0 0,-1-1 0 0 0,1 1 0 0 0,-1 0 0 0 0,1 0 0 0 0,-1 0 0 0 0,1 1 0 0 0,1-1 22 0 0,-2 2-1 0 0,-1 0-1 0 0,1 0 0 0 0,-1 0 0 0 0,1 0 0 0 0,-1 1 0 0 0,0-1 0 0 0,1 1 0 0 0,-1 0 1 0 0,0-1-1 0 0,0 1 0 0 0,0 0 0 0 0,1 2 2 0 0,2 1 52 0 0,-1-1 19 0 0,-1 1 0 0 0,1-1 0 0 0,-1 1 1 0 0,0 0-1 0 0,0 0 0 0 0,-1 0 0 0 0,2 5-71 0 0,-1-3 108 0 0,1 0 0 0 0,-1-1 0 0 0,1 1 0 0 0,2 1-108 0 0,12 22 406 0 0,-14-23-260 0 0,0-1-1 0 0,0 1 1 0 0,0-1-1 0 0,5 5-145 0 0,9 9 279 0 0,-8-9 443 0 0,0 0 0 0 0,9 6-722 0 0,-15-14 116 0 0,1 1 0 0 0,-1-1 1 0 0,1 0-1 0 0,0-1 0 0 0,0 1 0 0 0,1-1 0 0 0,-1 0 0 0 0,6 1-116 0 0,-6-1 3 0 0,0-1-1 0 0,0 0 0 0 0,0-1 0 0 0,0 1 1 0 0,0-1-1 0 0,0 0 0 0 0,0 0 1 0 0,0-1-1 0 0,0 0 0 0 0,0 1 0 0 0,0-2 1 0 0,0 1-1 0 0,0 0 0 0 0,0-1 1 0 0,-1 0-1 0 0,1 0 0 0 0,-1-1 0 0 0,1 1 1 0 0,-1-1-1 0 0,0 0 0 0 0,0 0 1 0 0,0 0-1 0 0,0-1 0 0 0,-1 1 0 0 0,1-1 1 0 0,-1 0-1 0 0,0 0 0 0 0,0-1-2 0 0,2-3-37 0 0,0-1-1 0 0,0 1 1 0 0,-1-1 0 0 0,0-1-1 0 0,-1 1 1 0 0,0 0-1 0 0,0-1 1 0 0,-1 0 0 0 0,0 0-1 0 0,-1 1 1 0 0,0-1-1 0 0,-1 0 1 0 0,0 0 0 0 0,0 0-1 0 0,-1 0 1 0 0,-1 0-1 0 0,1 0 1 0 0,-2 1 0 0 0,-1-8 37 0 0,3 16 19 0 0,0-1-1 0 0,1 1 1 0 0,-1 0 0 0 0,0 0 0 0 0,0-1 0 0 0,1 1 0 0 0,-1 0 0 0 0,0 0-1 0 0,0 0 1 0 0,-1 0 0 0 0,1 0 0 0 0,0 0 0 0 0,0 0 0 0 0,0 0 0 0 0,-1 1 0 0 0,1-1-1 0 0,0 0 1 0 0,-1 1 0 0 0,1-1 0 0 0,0 1 0 0 0,-1-1 0 0 0,1 1 0 0 0,-1 0-1 0 0,1 0 1 0 0,-1-1 0 0 0,1 1 0 0 0,-1 0 0 0 0,1 0 0 0 0,-1 0 0 0 0,1 1 0 0 0,-1-1-1 0 0,1 0 1 0 0,-1 1-19 0 0,2-1 0 0 0,-1 0 0 0 0,0 0 0 0 0,0 1 0 0 0,0-1 0 0 0,0 0 0 0 0,0 1 0 0 0,1-1 0 0 0,-1 1 0 0 0,0-1 0 0 0,0 1 0 0 0,1-1 0 0 0,-1 1 0 0 0,0-1 0 0 0,1 1 0 0 0,-1 0 0 0 0,1-1 0 0 0,-1 1 0 0 0,1 0 0 0 0,-1 0 0 0 0,0 0 0 0 0,-1 3 0 0 0,-2 0 0 0 0,0 1 0 0 0,-1 0 0 0 0,2 0 0 0 0,-1 1 0 0 0,0-1 0 0 0,1 1 0 0 0,0 0 0 0 0,1 0 0 0 0,-1 0 0 0 0,1 0 0 0 0,0 0 0 0 0,1 1 0 0 0,-1-1 0 0 0,1 0 0 0 0,1 1 0 0 0,-1-1 0 0 0,1 1 0 0 0,0-1 0 0 0,0 1 0 0 0,2 5 0 0 0,-1-3-19 0 0,1 0-1 0 0,1 0 1 0 0,-1-1 0 0 0,3 5 19 0 0,-3-10-4 0 0,-1 0 1 0 0,1 0 0 0 0,0 0-1 0 0,0 0 1 0 0,0 0-1 0 0,0-1 1 0 0,0 1 0 0 0,1-1-1 0 0,-1 0 1 0 0,1 1 0 0 0,0-1-1 0 0,-1 0 1 0 0,3 1 3 0 0,8 3 30 0 0,-1-1 0 0 0,1 0-1 0 0,0-1 1 0 0,0 0 0 0 0,0 0 0 0 0,0-2-1 0 0,1 0 1 0 0,-1 0 0 0 0,1-1 0 0 0,4-1-30 0 0,17-1-822 0 0,0-1 0 0 0,0-2 0 0 0,14-3 822 0 0,-18 1-7646 0 0</inkml:trace>
  <inkml:trace contextRef="#ctx1" brushRef="#br1">2330 2105,'0'0,"0"0,0 0,13-6,16 0,4 0</inkml:trace>
  <inkml:trace contextRef="#ctx0" brushRef="#br0" timeOffset="23054.487">162 1650 3224 0 0,'-9'-11'143'0'0,"8"9"-3"0"0,2 2-141 0 0,-1 0-1 0 0,0-1 1 0 0,0 1 0 0 0,1 0 0 0 0,-1 0 0 0 0,0 0 0 0 0,0 0 0 0 0,0 0 0 0 0,1 0 0 0 0,-1-1 0 0 0,0 1 0 0 0,0 0 0 0 0,0 0 0 0 0,0 0 0 0 0,1 0 0 0 0,-1-1 0 0 0,0 1 0 0 0,0 0 0 0 0,0 0 0 0 0,0-1 0 0 0,0 1 0 0 0,0 0 0 0 0,0 0 0 0 0,0 0 0 0 0,0-1 0 0 0,1 1 0 0 0,-1 0 0 0 0,0 0 0 0 0,0-1 0 0 0,0 1 0 0 0,0 0 0 0 0,0 0 0 0 0,0-1 0 0 0,-1 1-1 0 0,1 0 1 0 0,0 0 0 0 0,0-1 0 0 0,0 1 0 0 0,0 0 0 0 0,0 0 0 0 0,0 0 0 0 0,0-1 0 0 0,0 1 0 0 0,-1 0 0 0 0,1 0 0 0 0,0 0 0 0 0,0-1 1 0 0,-7-6 1691 0 0,6 6-1390 0 0,1 1-1 0 0,-1-1 0 0 0,0 1 1 0 0,1 0-1 0 0,-1-1 0 0 0,0 1 1 0 0,0 0-1 0 0,1 0 1 0 0,-1 0-1 0 0,0-1 0 0 0,0 1 1 0 0,1 0-1 0 0,-1 0 1 0 0,0 0-1 0 0,0 0 0 0 0,0 0 1 0 0,1 0-1 0 0,-1 0 0 0 0,0 1 1 0 0,0-1-1 0 0,1 0 1 0 0,-1 0-1 0 0,0 1 0 0 0,0-1 1 0 0,1 0-1 0 0,-1 1 1 0 0,0-1-1 0 0,1 1 0 0 0,-1-1 1 0 0,1 0-1 0 0,-1 2-300 0 0,-1-1 279 0 0,1 1 1 0 0,0 0-1 0 0,0 0 1 0 0,0 0-1 0 0,0 0 0 0 0,1 0 1 0 0,-1 0-1 0 0,1 0 1 0 0,-1 0-1 0 0,1 1 0 0 0,0-1 1 0 0,-1 0-280 0 0,1 11 398 0 0,0-1 1 0 0,0 1-1 0 0,1-1 0 0 0,1 2-398 0 0,12 78 1335 0 0,-13-79-1073 0 0,1-1-1 0 0,3 10-261 0 0,-2-13 172 0 0,-1 1-1 0 0,-1-1 1 0 0,1 1-1 0 0,-1 5-171 0 0,-1 8 275 0 0,-1-1-164 0 0,2 1 1 0 0,1 8-112 0 0,-1 7 55 0 0,-2-31-38 0 0,1 0 0 0 0,0 0 0 0 0,1 0 0 0 0,-1 0 0 0 0,2 6-17 0 0,0-7 13 0 0,-1 0 0 0 0,-1 0 0 0 0,0 0 0 0 0,1 0 0 0 0,-2 3-13 0 0,2 19 20 0 0,-1-26-11 0 0,0 1 0 0 0,0 0 0 0 0,0-1 0 0 0,0 1 1 0 0,0-1-1 0 0,-1 1 0 0 0,1-1 0 0 0,-2 2-9 0 0,1 1-53 0 0,0-1 1 0 0,0 1-1 0 0,1-1 0 0 0,-1 1 0 0 0,1 4 53 0 0,-10-31-2057 0 0,7 14 1390 0 0,1 4-50 0 0,0-1-1 0 0,0 0 1 0 0,1 1 0 0 0,-1-1 0 0 0,1 0 0 0 0,0-2 717 0 0,-2-10-4087 0 0,-6-3-850 0 0</inkml:trace>
  <inkml:trace contextRef="#ctx0" brushRef="#br0" timeOffset="23379.824">54 1809 10680 0 0,'4'-12'178'0'0,"-1"-1"1"0"0,-1 1 0 0 0,0 0-1 0 0,0-1 1 0 0,-2 1 0 0 0,1-3-179 0 0,-1 10 35 0 0,0 0 1 0 0,0 1 0 0 0,1-1-1 0 0,0 0 1 0 0,0 0-1 0 0,0 0 1 0 0,1 0 0 0 0,-1 1-1 0 0,1-1 1 0 0,1-1-36 0 0,-2 4 107 0 0,1-1 0 0 0,0 1 1 0 0,0-1-1 0 0,0 1 0 0 0,0-1 0 0 0,0 1 0 0 0,0 0 0 0 0,0 0 1 0 0,1 0-1 0 0,-1 0 0 0 0,1 1 0 0 0,-1-1 0 0 0,1 1 1 0 0,0-1-1 0 0,-1 1 0 0 0,1 0 0 0 0,0 0-107 0 0,5-2 195 0 0,-1 1-1 0 0,0 0 1 0 0,1 0-1 0 0,0 1 1 0 0,-1 0-1 0 0,1 0 1 0 0,0 1-1 0 0,-1 0 1 0 0,1 0-1 0 0,0 1 1 0 0,0 0-1 0 0,-1 0 1 0 0,1 0-1 0 0,-1 1 0 0 0,1 1-194 0 0,17 6 69 0 0,-11-4 135 0 0,-1 0 1 0 0,1 1 0 0 0,-1 1 0 0 0,0 0 0 0 0,2 3-205 0 0,-11-8 104 0 0,-1 1 0 0 0,0 0-1 0 0,1 0 1 0 0,-1 0 0 0 0,0 0-1 0 0,-1 1 1 0 0,1-1 0 0 0,-1 1-1 0 0,1 0 1 0 0,-1 0 0 0 0,0-1-1 0 0,0 1 1 0 0,-1 1 0 0 0,1-1-1 0 0,-1 0 1 0 0,0 0 0 0 0,0 1-1 0 0,0-1 1 0 0,-1 3-104 0 0,1-1 134 0 0,-1 0 0 0 0,0 0 0 0 0,0 0 0 0 0,0 0 0 0 0,-1 0 0 0 0,0 0 0 0 0,-1 3-134 0 0,1-6 61 0 0,0 1-1 0 0,-1-1 1 0 0,1 0-1 0 0,0 0 1 0 0,-1-1-1 0 0,0 1 1 0 0,0 0-1 0 0,0 0 1 0 0,0-1-1 0 0,0 1 1 0 0,-1-1-1 0 0,1 0 1 0 0,-1 0-1 0 0,-1 2-60 0 0,-8 4 141 0 0,0-1 1 0 0,0 0-1 0 0,-1-1 0 0 0,0 0 0 0 0,0-1 0 0 0,0-1 0 0 0,-4 1-141 0 0,-10 1-73 0 0,0-1 0 0 0,0-1 1 0 0,-6-1 72 0 0,25-3-197 0 0,-1 1 1 0 0,0-2 0 0 0,0 1 0 0 0,1-1 0 0 0,-1 0-1 0 0,1-1 1 0 0,-1 0 0 0 0,1 0 0 0 0,0-1-1 0 0,-1 0 1 0 0,2 0 0 0 0,-7-4 196 0 0,-8-14-2871 0 0,19 15 912 0 0</inkml:trace>
  <inkml:trace contextRef="#ctx0" brushRef="#br0" timeOffset="23776.601">488 1496 7832 0 0,'0'0'602'0'0,"0"0"-83"0"0,0 0 1121 0 0,0 0 531 0 0,0 0 107 0 0,4 7 485 0 0,4 18-2325 0 0,-5-17-23 0 0,0 0 1 0 0,0-1-1 0 0,4 8-415 0 0,-6-12 111 0 0,1 1 1 0 0,-1-1 0 0 0,0 1-1 0 0,0 0 1 0 0,0-1 0 0 0,0 1-1 0 0,-1 0 1 0 0,1 1-112 0 0,3 18 377 0 0,6 29 255 0 0,-8-35-218 0 0,1 0 0 0 0,5 13-414 0 0,-5-20 48 0 0,-1 1 0 0 0,0-1-1 0 0,-1 1 1 0 0,0 8-48 0 0,4 22 21 0 0,-4-32 12 0 0,-1-1 1 0 0,1 1-1 0 0,-1-1 0 0 0,-1 1 0 0 0,0 0 0 0 0,0-1 0 0 0,-2 6-33 0 0,3-13 11 0 0,0 0-10 0 0,0-1 0 0 0,0 0 0 0 0,0 1 0 0 0,0-1 0 0 0,0 1 0 0 0,0-1 0 0 0,0 0 0 0 0,-1 1 0 0 0,1-1 0 0 0,0 0 0 0 0,0 1 0 0 0,0-1 0 0 0,-1 0 0 0 0,1 0 0 0 0,0 1 0 0 0,0-1 0 0 0,-1 0 0 0 0,1 0 0 0 0,0 1 0 0 0,-1-1 0 0 0,1 0 0 0 0,0 0 0 0 0,-1 0 0 0 0,1 0 0 0 0,0 1 0 0 0,-1-1 0 0 0,1 0 0 0 0,0 0 0 0 0,-1 0 0 0 0,1 0 0 0 0,0 0 0 0 0,-1 0 0 0 0,1 0 0 0 0,-1 0 0 0 0,1 0-1 0 0,-1-1-29 0 0,1 0 0 0 0,-1 1 0 0 0,0-1 0 0 0,1 0 0 0 0,-1 0 0 0 0,1 0 0 0 0,-1 0 0 0 0,1 0 0 0 0,-1 0 0 0 0,1 0 0 0 0,0 0 0 0 0,0 0 0 0 0,-1 0 0 0 0,1-1 29 0 0,0-6-236 0 0,0-1-1 0 0,0 1 0 0 0,1 0 0 0 0,0-1 0 0 0,1 1 1 0 0,0 0-1 0 0,0-1 0 0 0,0 1 0 0 0,2-1 237 0 0,3-14-323 0 0,-1 6 91 0 0,0 0 0 0 0,2 1 0 0 0,0 0 0 0 0,2-3 232 0 0,8-14-284 0 0,-16 29 271 0 0,0 1 1 0 0,1-1 0 0 0,-1 1-1 0 0,1 0 1 0 0,0 0-1 0 0,0 1 1 0 0,0-1 0 0 0,0 0-1 0 0,0 1 1 0 0,1 0 0 0 0,-1 0-1 0 0,1 0 1 0 0,-1 0-1 0 0,3 0 13 0 0,-5 1 8 0 0,1 0 0 0 0,-1 1-1 0 0,0-1 1 0 0,1 1-1 0 0,-1-1 1 0 0,0 1-1 0 0,1 0 1 0 0,-1-1-1 0 0,0 1 1 0 0,1 0-1 0 0,-1 0 1 0 0,0 0-1 0 0,1 0 1 0 0,-1 0-1 0 0,1 0 1 0 0,0 1-8 0 0,4 0 103 0 0,-4-1-57 0 0,0 0-1 0 0,-1 1 0 0 0,1-1 0 0 0,0 1 1 0 0,0 0-1 0 0,0-1 0 0 0,0 1 0 0 0,-1 0 0 0 0,1 0 1 0 0,0 0-1 0 0,-1 0 0 0 0,1 0 0 0 0,0 1 0 0 0,-1-1 1 0 0,0 0-1 0 0,1 1 0 0 0,-1-1 0 0 0,0 1 0 0 0,0-1 1 0 0,1 2-46 0 0,2 4 183 0 0,1 0 0 0 0,-1 0 0 0 0,-1 0 1 0 0,1 3-184 0 0,0 1 202 0 0,0 0 1 0 0,-2 0-1 0 0,1 1 0 0 0,-1-1 1 0 0,-1 1-1 0 0,0 5-202 0 0,2 10-24 0 0,-3-19 49 0 0,0 0-1 0 0,0 0 1 0 0,0 0-1 0 0,-1 1-24 0 0,0-4-5 0 0,0 1-1 0 0,1 0 1 0 0,0 0 0 0 0,0-1-1 0 0,0 1 1 0 0,1 0-1 0 0,0 0 1 0 0,0 1 5 0 0,2 4-189 0 0,-4-10 93 0 0,1 0 0 0 0,0-1 1 0 0,0 1-1 0 0,0 0 0 0 0,0 0 0 0 0,1 0 0 0 0,-1-1 1 0 0,0 1-1 0 0,0 0 0 0 0,0 0 0 0 0,1 0 1 0 0,-1-1-1 0 0,0 1 0 0 0,1 0 0 0 0,-1-1 1 0 0,0 1-1 0 0,1 0 0 0 0,-1-1 0 0 0,1 1 0 0 0,-1 0 1 0 0,1-1-1 0 0,-1 1 0 0 0,1-1 0 0 0,0 1 1 0 0,-1-1-1 0 0,1 1 0 0 0,0-1 0 0 0,-1 0 1 0 0,1 1-1 0 0,0-1 0 0 0,0 0 0 0 0,-1 1 1 0 0,1-1-1 0 0,0 0 0 0 0,0 0 0 0 0,-1 0 0 0 0,1 0 1 0 0,0 0-1 0 0,0 0 0 0 0,0 0 96 0 0,12-1-1945 0 0,4-6-20 0 0</inkml:trace>
  <inkml:trace contextRef="#ctx0" brushRef="#br0" timeOffset="24070.628">1007 1671 13824 0 0,'0'0'629'0'0,"0"0"-12"0"0,-1 1-393 0 0,-5 7 180 0 0,1 0 0 0 0,0 1 0 0 0,0-1 0 0 0,1 1 0 0 0,0 0-1 0 0,1 0 1 0 0,-1 1 0 0 0,1 1-404 0 0,-7 20 466 0 0,7-23-369 0 0,0 0 0 0 0,1 0 0 0 0,0 0 0 0 0,1 0 0 0 0,0 0 0 0 0,0 0 0 0 0,1 8-97 0 0,0-13 13 0 0,0 0 0 0 0,0 1 0 0 0,1-1 0 0 0,-1 0 0 0 0,1 1-1 0 0,0-1 1 0 0,0 0 0 0 0,0 0 0 0 0,0 0 0 0 0,1 0 0 0 0,-1 0 0 0 0,1 0-1 0 0,0 0 1 0 0,0 0 0 0 0,0 0 0 0 0,0-1 0 0 0,0 1 0 0 0,1-1 0 0 0,-1 0-1 0 0,2 1-12 0 0,-2-2 18 0 0,1 0 0 0 0,-1 0 0 0 0,0 0-1 0 0,1 0 1 0 0,-1-1 0 0 0,1 1 0 0 0,-1-1-1 0 0,1 0 1 0 0,-1 0 0 0 0,1 0-1 0 0,-1 0 1 0 0,1 0 0 0 0,-1 0 0 0 0,1-1-18 0 0,33-6 213 0 0,-31 6-196 0 0,-1 0 1 0 0,1 0 0 0 0,-1 0-1 0 0,1-1 1 0 0,-1 0-1 0 0,0 0 1 0 0,0 0 0 0 0,0-1-1 0 0,0 1 1 0 0,0-1-1 0 0,0 0 1 0 0,-1 0 0 0 0,1-1-1 0 0,-1 1 1 0 0,0-1-1 0 0,0 1 1 0 0,0-1-1 0 0,0 0 1 0 0,-1 0 0 0 0,1-1-18 0 0,-2 2 13 0 0,1 1 0 0 0,-1 0 0 0 0,1-1 0 0 0,-1 0 0 0 0,0 1 1 0 0,0-1-1 0 0,-1 0 0 0 0,1 1 0 0 0,0-1 0 0 0,-1 0 0 0 0,0 0 0 0 0,1 0 0 0 0,-1 1 1 0 0,0-1-1 0 0,-1 0 0 0 0,1 0 0 0 0,0 0 0 0 0,-1 1 0 0 0,0-1 0 0 0,1 0 1 0 0,-1 0-1 0 0,0 1 0 0 0,0-1 0 0 0,-1 1 0 0 0,1-1 0 0 0,0 1 0 0 0,-2-2-13 0 0,-2-3-11 0 0,1 0-1 0 0,-1 1 0 0 0,-1 0 0 0 0,1 0 1 0 0,-1 1-1 0 0,0-1 0 0 0,0 1 1 0 0,-1 0-1 0 0,1 1 0 0 0,-1 0 0 0 0,0 0 1 0 0,0 0-1 0 0,-1 1 0 0 0,1 0 1 0 0,-1 0-1 0 0,0 1 0 0 0,1 0 0 0 0,-1 0 1 0 0,-6 0 11 0 0,-1 1-480 0 0,11 1 174 0 0,0-1 0 0 0,0 1 0 0 0,0-1-1 0 0,1 0 1 0 0,-1 0 0 0 0,0 0-1 0 0,0 0 1 0 0,1-1 0 0 0,-2 0 306 0 0,4 2-1023 0 0,1 0-7 0 0</inkml:trace>
  <inkml:trace contextRef="#ctx0" brushRef="#br0" timeOffset="24392.608">1272 1467 14976 0 0,'0'0'340'0'0,"0"0"50"0"0,0 0 24 0 0,0 0-55 0 0,5 6-223 0 0,-3-3-93 0 0,0 0-1 0 0,0 0 1 0 0,-1 1-1 0 0,1-1 1 0 0,-1 0-1 0 0,1 1 1 0 0,-1-1-1 0 0,0 1 1 0 0,0-1-1 0 0,0 1 1 0 0,-1 0-1 0 0,0-1 0 0 0,1 1-42 0 0,5 28 609 0 0,-4-25-349 0 0,0 0 0 0 0,-1 0 0 0 0,1 0-1 0 0,-2 0-259 0 0,6 27 908 0 0,-4-25-623 0 0,0 0 0 0 0,-1 0 0 0 0,0 0 0 0 0,-1 0-285 0 0,0-5 55 0 0,0 33 207 0 0,1-1 1 0 0,1 1 0 0 0,2-1 0 0 0,7 27-263 0 0,-9-55-89 0 0,-2-5 17 0 0,1 0 0 0 0,-1 0-1 0 0,1 0 1 0 0,0 0 0 0 0,0-1 0 0 0,0 1 0 0 0,1 0 0 0 0,-1-1-1 0 0,1 1 1 0 0,-1-1 0 0 0,1 1 72 0 0,-1-2-489 0 0,-1-1-1283 0 0,0 0-5053 0 0</inkml:trace>
  <inkml:trace contextRef="#ctx0" brushRef="#br0" timeOffset="25052.661">1300 1643 10592 0 0,'9'-5'818'0'0,"-9"4"-808"0"0,1 1 0 0 0,-1 0 0 0 0,0-1 0 0 0,1 1 0 0 0,-1 0 0 0 0,1 0 0 0 0,-1-1 0 0 0,0 1 0 0 0,1 0-1 0 0,-1 0 1 0 0,1 0 0 0 0,-1 0 0 0 0,1-1 0 0 0,-1 1 0 0 0,0 0 0 0 0,1 0 0 0 0,-1 0 0 0 0,1 0 0 0 0,-1 0 0 0 0,1 0-1 0 0,-1 0 1 0 0,1 0 0 0 0,-1 0 0 0 0,1 0 0 0 0,-1 1 0 0 0,1-1 0 0 0,-1 0 0 0 0,0 0 0 0 0,1 0 0 0 0,0 1-10 0 0,0 0 9 0 0,5-1-23 0 0,4 1-69 0 0,0 1 0 0 0,-1-1 0 0 0,1 2 0 0 0,-1-1 0 0 0,7 4 83 0 0,5 1-8 0 0,7 5 48 0 0,-15-7 95 0 0,-1 0 0 0 0,0-1 0 0 0,1 0 0 0 0,0-1 0 0 0,0 0 0 0 0,0-1 0 0 0,0 0 1 0 0,0-1-1 0 0,1-1-135 0 0,10-3 98 0 0,-20 3-76 0 0,0-1 0 0 0,0 0 0 0 0,0 1 0 0 0,-1 0 0 0 0,5 0-22 0 0,0 1 59 0 0,1-1 0 0 0,-1 0 1 0 0,0-1-1 0 0,1 0 1 0 0,-1 0-1 0 0,0-1 1 0 0,5-1-60 0 0,-6 1 91 0 0,-10 0-83 0 0,-10 2 63 0 0,6 1 163 0 0,-1 0-1 0 0,0 1 0 0 0,0 0 0 0 0,1 1 1 0 0,0-1-1 0 0,-1 2 0 0 0,1-1 1 0 0,0 1-1 0 0,0 0 0 0 0,-3 3-233 0 0,-12 9 975 0 0,1 2-1 0 0,-9 9-974 0 0,11-9 483 0 0,13-12-338 0 0,0-1 0 0 0,0 1-1 0 0,1 1 1 0 0,0-1 0 0 0,1 0-1 0 0,-1 1 1 0 0,1 1-145 0 0,2-4 35 0 0,0 0 0 0 0,0 0 0 0 0,1 0 0 0 0,0 0 0 0 0,0 0 0 0 0,0 0 0 0 0,0 0 0 0 0,0 1 0 0 0,1-1 0 0 0,0 0 0 0 0,0 0 0 0 0,0 1 0 0 0,1 3-35 0 0,-1-7 7 0 0,1 0-1 0 0,-1 0 0 0 0,1 0 0 0 0,-1 0 0 0 0,1 0 1 0 0,-1 0-1 0 0,1 0 0 0 0,0 0 0 0 0,-1 0 0 0 0,1 0 0 0 0,0 0 1 0 0,0-1-1 0 0,0 1 0 0 0,0 0 0 0 0,-1 0 0 0 0,1-1 1 0 0,0 1-1 0 0,0-1 0 0 0,0 1 0 0 0,0-1 0 0 0,1 1 0 0 0,-1-1 1 0 0,0 0-1 0 0,0 1 0 0 0,0-1 0 0 0,0 0 0 0 0,0 0 1 0 0,0 0-1 0 0,0 0 0 0 0,1 0 0 0 0,-1 0 0 0 0,0 0-6 0 0,4 0 24 0 0,0 0-1 0 0,0-1 0 0 0,-1 0 1 0 0,1 1-1 0 0,0-2 0 0 0,0 1 1 0 0,0-1-24 0 0,6-1 2 0 0,0-2 0 0 0,-1 0 1 0 0,0 0-1 0 0,0-1 0 0 0,0 0 0 0 0,-1 0 1 0 0,0-1-1 0 0,0 0 0 0 0,-1-1 1 0 0,0 0-1 0 0,0 0 0 0 0,-1-1 0 0 0,0 0 1 0 0,1-3-3 0 0,43-69-435 0 0,-45 74 398 0 0,1 0 0 0 0,0 0 0 0 0,1 1 0 0 0,0 0 0 0 0,0 0 0 0 0,0 1 0 0 0,6-3 37 0 0,-11 6 5 0 0,0 0 0 0 0,0 0 0 0 0,0 1 0 0 0,0-1-1 0 0,0 1 1 0 0,0 0 0 0 0,0 0 0 0 0,0 0 0 0 0,0 0 0 0 0,1 1-1 0 0,-1-1 1 0 0,0 1 0 0 0,0 0 0 0 0,1 0 0 0 0,-1 0-1 0 0,0 0 1 0 0,1 0 0 0 0,1 1-5 0 0,9 4 73 0 0,-12-5-77 0 0,-1 0 0 0 0,1 1 0 0 0,0-1 0 0 0,0 1 0 0 0,-1-1 0 0 0,1 1 0 0 0,0 0 0 0 0,-1 0 0 0 0,1-1 0 0 0,-1 1 0 0 0,1 1 0 0 0,-1-1 0 0 0,1 0 0 0 0,-1 0 0 0 0,0 0 0 0 0,0 1 0 0 0,0-1 0 0 0,1 2 4 0 0,5 6 62 0 0,-1 1-1 0 0,0-1 0 0 0,0 1 1 0 0,-2 1-1 0 0,1-1 0 0 0,-1 1 1 0 0,0-1-1 0 0,1 11-61 0 0,2 16 973 0 0,2 21-973 0 0,-8-46 103 0 0,-1 0 0 0 0,0 1-1 0 0,0-1 1 0 0,-1 0 0 0 0,-1 0-1 0 0,-2 9-102 0 0,3-12 0 0 0,1-8 0 0 0,0 0 0 0 0,0 0 0 0 0,0 0 0 0 0,0 0 0 0 0,-1 0 0 0 0,1 0 0 0 0,0 0 0 0 0,-1 0 0 0 0,1 0 0 0 0,0 0 0 0 0,-1 0 0 0 0,1 0 0 0 0,-1 0 0 0 0,1 0 0 0 0,-1-1 0 0 0,0 1 0 0 0,1 0 0 0 0,0-1 0 0 0,-1 0 0 0 0,1 1 0 0 0,0-1 0 0 0,-1 0 0 0 0,1 0 0 0 0,0 0 0 0 0,-1 1 0 0 0,1-1 0 0 0,-1 0 0 0 0,1 0 0 0 0,0 0 0 0 0,-1 0 0 0 0,1 0 0 0 0,-1 1 0 0 0,1-1 0 0 0,0 0 0 0 0,-1 0 0 0 0,1 0 0 0 0,-1 0 0 0 0,1 0 0 0 0,0-1 0 0 0,-1 1 0 0 0,1 0 0 0 0,-1 0 0 0 0,1 0 0 0 0,-2-3 0 0 0,1 2 0 0 0,0 0 0 0 0,0 0 0 0 0,1 0 0 0 0,-1 0 0 0 0,1-1 0 0 0,-1 1 0 0 0,1 0 0 0 0,-1-1 0 0 0,1 1 0 0 0,0 0 0 0 0,0-1 0 0 0,0 1 0 0 0,-1 0 0 0 0,1-1 0 0 0,1 0 0 0 0,0-23 0 0 0,-1 20 0 0 0,1-6-82 0 0,0 0-1 0 0,1 0 1 0 0,1-1-1 0 0,0 1 1 0 0,0 0 0 0 0,1 1-1 0 0,3-6 83 0 0,8-20-728 0 0,-7 15 470 0 0,1 0-1 0 0,1 1 1 0 0,9-13 258 0 0,-16 29 0 0 0,0 0-1 0 0,0 0 1 0 0,0 1-1 0 0,1 0 0 0 0,-1-1 1 0 0,1 1-1 0 0,0 0 0 0 0,0 1 1 0 0,0-1-1 0 0,0 1 1 0 0,1 0-1 0 0,1-1 1 0 0,-4 2-2 0 0,0 0 1 0 0,1 0-1 0 0,-1 0 0 0 0,0 1 1 0 0,1-1-1 0 0,-1 1 1 0 0,1 0-1 0 0,-1 0 0 0 0,1 0 1 0 0,-1 0-1 0 0,0 0 0 0 0,1 0 1 0 0,-1 0-1 0 0,1 1 1 0 0,-1-1-1 0 0,0 1 0 0 0,1 0 1 0 0,-1 0-1 0 0,0 0 1 0 0,0 0-1 0 0,1 0 0 0 0,-1 0 1 0 0,0 1-1 0 0,0-1 0 0 0,0 1 2 0 0,15 16 363 0 0,0 0 0 0 0,-1 1-1 0 0,-1 0 1 0 0,7 14-363 0 0,-3-5 357 0 0,-3-8-127 0 0,-11-15-142 0 0,-1 0 1 0 0,0 0-1 0 0,0 0 0 0 0,-1 0 1 0 0,0 1-1 0 0,0-1 0 0 0,1 4-88 0 0,2 3 363 0 0,0-1-1 0 0,0 0 1 0 0,8 10-363 0 0,-5-8 372 0 0,9 7-258 0 0,-10-13-322 0 0,-7-6-848 0 0,7 4-1896 0 0,-6-4 1418 0 0</inkml:trace>
  <inkml:trace contextRef="#ctx0" brushRef="#br0" timeOffset="27360.127">2636 1707 5064 0 0,'0'0'-7'0'0,"-2"-3"123"0"0,0 0 1 0 0,1-1 0 0 0,-1 1 0 0 0,1 0-1 0 0,0 0 1 0 0,0-3-117 0 0,5-24 7145 0 0,-5 29-7019 0 0,1 1 1 0 0,0-1-1 0 0,0 0 0 0 0,-1 1 0 0 0,1-1 1 0 0,-1 0-1 0 0,1 1 0 0 0,0-1 0 0 0,-1 0 1 0 0,1 1-1 0 0,-1-1 0 0 0,1 1 0 0 0,-1-1 0 0 0,0 1 1 0 0,1-1-1 0 0,-1 1 0 0 0,1 0 0 0 0,-1-1 1 0 0,0 1-1 0 0,1 0 0 0 0,-1-1 0 0 0,0 1 0 0 0,1 0 1 0 0,-1 0-1 0 0,0 0 0 0 0,0-1 0 0 0,1 1 1 0 0,-1 0-1 0 0,0 0-126 0 0,-23-2 1318 0 0,18 2-1128 0 0,0 1-1 0 0,-1 0 1 0 0,1 0 0 0 0,0 1-1 0 0,0-1 1 0 0,0 1 0 0 0,-1 1-190 0 0,-43 20 718 0 0,38-17-522 0 0,6-2-143 0 0,0 0 0 0 0,0 0 0 0 0,1 0 0 0 0,-1 0 0 0 0,1 1 0 0 0,0 0-1 0 0,0 0 1 0 0,1 0 0 0 0,0 1 0 0 0,-1 0 0 0 0,2 0 0 0 0,-1 0 0 0 0,1 0-1 0 0,-2 5-52 0 0,4-9 9 0 0,1-1 0 0 0,-1 1-1 0 0,1 0 1 0 0,-1 0 0 0 0,1 0 0 0 0,0 0-1 0 0,0-1 1 0 0,0 1 0 0 0,0 0-1 0 0,0 0 1 0 0,0 0 0 0 0,1 0 0 0 0,-1-1-1 0 0,1 1 1 0 0,-1 0 0 0 0,1 0-1 0 0,-1-1 1 0 0,1 1 0 0 0,0 0 0 0 0,0 0-9 0 0,1 1-26 0 0,0 1 0 0 0,1-1 0 0 0,-1 0-1 0 0,0 0 1 0 0,1-1 0 0 0,0 1 0 0 0,-1 0 0 0 0,1-1 0 0 0,2 2 26 0 0,7 3 122 0 0,0-1 0 0 0,0 0-1 0 0,1-1 1 0 0,8 3-122 0 0,19 8-428 0 0,-13-4 74 0 0,97 47 111 0 0,-116-55 375 0 0,-5-2-94 0 0,0-1 1 0 0,0 1-1 0 0,0-1 0 0 0,0 1 0 0 0,0 0 0 0 0,-1 0 0 0 0,1 0 1 0 0,-1 1-1 0 0,1-1 0 0 0,-1 1 0 0 0,0-1 0 0 0,0 1-38 0 0,0-1 39 0 0,-1 0-1 0 0,1-1 1 0 0,0 1-1 0 0,-1 0 0 0 0,1-1 1 0 0,0 1-1 0 0,0-1 1 0 0,0 0-1 0 0,0 1 0 0 0,2 0-38 0 0,-10 6 294 0 0,0-3-271 0 0,0-2 0 0 0,1 1 0 0 0,-1-1 0 0 0,0 0 0 0 0,-1 0 1 0 0,1 0-1 0 0,0-1 0 0 0,-2 0-23 0 0,-53 12 747 0 0,59-13-718 0 0,-13 1-110 0 0,-1-1 0 0 0,0 0 0 0 0,0-1 1 0 0,0 0-1 0 0,-3-2 81 0 0,-23-2-4060 0 0,25 2 635 0 0,7 0-2868 0 0</inkml:trace>
  <inkml:trace contextRef="#ctx0" brushRef="#br0" timeOffset="37070.096">12706 1839 11976 0 0,'0'0'266'0'0,"0"0"44"0"0,0 0 15 0 0,0 0-26 0 0,0 0-113 0 0,0 0 268 0 0,-5-4 2232 0 0,74 3 503 0 0,18-4-3189 0 0,-59 4 329 0 0,22 1-329 0 0,21-2 1286 0 0,-28-1-1203 0 0,-1 1-1 0 0,34 4-82 0 0,-53-1 0 0 0,-1-2 0 0 0,20-2 0 0 0,-22 1 0 0 0,-8 0 24 0 0,16 0-1477 0 0,-26 2-5693 0 0</inkml:trace>
  <inkml:trace contextRef="#ctx0" brushRef="#br0" timeOffset="37370.58">13059 1641 8752 0 0,'28'-18'1700'0'0,"-22"18"-1308"0"0,-1 0 0 0 0,1 0 1 0 0,-1 1-1 0 0,1 0 0 0 0,-1 0 0 0 0,0 1 1 0 0,1-1-1 0 0,3 3-392 0 0,4 0 239 0 0,0 0 63 0 0,0 1 1 0 0,0 1-1 0 0,4 2-302 0 0,12 6 360 0 0,-12-6-92 0 0,-1 2 1 0 0,0 0 0 0 0,8 7-269 0 0,4 3 412 0 0,13 6 1319 0 0,-11-7 10 0 0,9 8-1741 0 0,-36-25-12 0 0,0 1 0 0 0,0-1 1 0 0,0 1-1 0 0,-1 0 0 0 0,1 0 0 0 0,-1 0 0 0 0,1 0 0 0 0,-1 0 0 0 0,0 1 1 0 0,0-1-1 0 0,-1 1 0 0 0,1 0 0 0 0,-1-1 0 0 0,1 1 0 0 0,-1 0 0 0 0,0 2 12 0 0,-1-4 72 0 0,0 1-1 0 0,0-1 0 0 0,0 1 0 0 0,0 0 1 0 0,0-1-1 0 0,0 1 0 0 0,-1-1 0 0 0,1 1 1 0 0,-1 0-1 0 0,0-1 0 0 0,0 0 0 0 0,0 1 0 0 0,0-1 1 0 0,0 1-1 0 0,-1-1 0 0 0,1 0 0 0 0,-1 0 1 0 0,1 0-1 0 0,-1 0 0 0 0,0 0 0 0 0,0 0 1 0 0,0 0-1 0 0,0-1 0 0 0,0 1-71 0 0,-13 8 30 0 0,-1 0 1 0 0,0-1-1 0 0,-1-1 0 0 0,0-1 1 0 0,-6 2-31 0 0,-1 0 13 0 0,5-2-252 0 0,0-1-1 0 0,-20 4 240 0 0,16-5-2615 0 0,-17 7 2615 0 0,19-9-2627 0 0,14-3 1285 0 0</inkml:trace>
  <inkml:trace contextRef="#ctx0" brushRef="#br0" timeOffset="35043.298">11635 1596 13824 0 0,'-10'-12'1470'0'0,"9"10"-1432"0"0,-1-8 399 0 0,-4 5 331 0 0,5 5 3046 0 0,6 8-3674 0 0,0 1 0 0 0,0-1 0 0 0,-1 1 0 0 0,-1 0 0 0 0,0 0 0 0 0,0 0 0 0 0,0 0 0 0 0,0 7-140 0 0,7 29 8 0 0,-6-31 299 0 0,-1 1 1 0 0,0 1 0 0 0,0 7-308 0 0,-1 10 676 0 0,-1-17-613 0 0,0 0 0 0 0,0 0 0 0 0,-2 0 0 0 0,0 1 0 0 0,0-1 0 0 0,-2 0 0 0 0,-3 12-63 0 0,4-22-17 0 0,1 1 0 0 0,-1-1-1 0 0,1 1 1 0 0,1-1 0 0 0,-1 1-1 0 0,1 4 18 0 0,-3 3-168 0 0,2-12 142 0 0,1 0 0 0 0,-1 0 0 0 0,0 0 0 0 0,1 0 0 0 0,-1 0-1 0 0,1 0 1 0 0,0 0 0 0 0,0 0 0 0 0,0 0 0 0 0,0 1 26 0 0,-2 2 53 0 0,19 1 71 0 0,-13-5-113 0 0,-1-1 0 0 0,1 0 0 0 0,-1-1 0 0 0,1 1 0 0 0,-1 0 0 0 0,1-1 0 0 0,-1 0 0 0 0,1 0 0 0 0,-1 0 0 0 0,0 0 0 0 0,0-1 0 0 0,3 0-11 0 0,14-6 75 0 0,21-4 6 0 0,18-6-69 0 0,33-4-12 0 0,6 2-46 0 0,-96 20-31 0 0,0-1 1 0 0,0 0-1 0 0,0 1 1 0 0,0-1-1 0 0,0 0 1 0 0,0 0-1 0 0,-1 0 1 0 0,3-2 76 0 0,-3 2-1330 0 0,-2 1-3949 0 0,-6-2-1693 0 0</inkml:trace>
  <inkml:trace contextRef="#ctx0" brushRef="#br0" timeOffset="35315.147">11548 1647 14768 0 0,'0'0'678'0'0,"0"-2"-14"0"0,1-7-411 0 0,4-5-12 0 0,-4 13-232 0 0,2-1 216 0 0,-1 0 1 0 0,1 0-1 0 0,0 0 1 0 0,0 0-1 0 0,0 0 1 0 0,0 0-1 0 0,0 1 1 0 0,1-1-1 0 0,-1 1 0 0 0,1 0-225 0 0,27-7 2500 0 0,29-2-2500 0 0,90-8 460 0 0,89-14-306 0 0,-233 31-766 0 0,-1-1 0 0 0,1 1 0 0 0,0-1 0 0 0,-1 0 0 0 0,1 0 0 0 0,-1-1 0 0 0,1 1 0 0 0,-1-1 0 0 0,0 0 0 0 0,1-2 612 0 0,8-7-2045 0 0</inkml:trace>
  <inkml:trace contextRef="#ctx0" brushRef="#br0" timeOffset="35564.383">12083 1366 10136 0 0,'0'0'464'0'0,"-1"-1"-10"0"0,1 1-443 0 0,0-1-1 0 0,0 0 0 0 0,0 1 1 0 0,0-1-1 0 0,-1 0 0 0 0,1 1 1 0 0,0-1-1 0 0,0 1 0 0 0,1-1 0 0 0,-1 0 1 0 0,0 1-1 0 0,0-1 0 0 0,0 0 1 0 0,0 1-1 0 0,1-1 0 0 0,-1 1 1 0 0,0-1-1 0 0,0 0 0 0 0,1 1 1 0 0,-1-1-1 0 0,0 1 0 0 0,1-1 1 0 0,-1 1-1 0 0,1-1 0 0 0,-1 1 0 0 0,1 0 1 0 0,-1-1-1 0 0,1 1 0 0 0,-1-1 1 0 0,1 1-1 0 0,-1 0-10 0 0,2-2 259 0 0,2 0 17 0 0,0-1-1 0 0,0 1 1 0 0,0 0-1 0 0,1 0 1 0 0,-1 0 0 0 0,0 1-1 0 0,3-1-275 0 0,2-1 535 0 0,-8 2 24 0 0,15 1 747 0 0,-16 0-1772 0 0</inkml:trace>
  <inkml:trace contextRef="#ctx0" brushRef="#br0" timeOffset="36064.702">12171 1309 11888 0 0,'9'-1'2594'0'0,"-11"-1"-2354"0"0,0 1 0 0 0,0-1 0 0 0,0 1 0 0 0,-1 0 0 0 0,1 0 0 0 0,-1 0-1 0 0,1 0 1 0 0,0 0 0 0 0,-1 0 0 0 0,0 0 0 0 0,1 1 0 0 0,-1 0 0 0 0,1-1 0 0 0,-1 1-1 0 0,0 0 1 0 0,1 0 0 0 0,-1 0 0 0 0,-2 1-240 0 0,-8 1 143 0 0,-1 0 0 0 0,1 2-1 0 0,-4 0-142 0 0,5 0 171 0 0,-15 2-26 0 0,-18 1-145 0 0,-3 1 809 0 0,15-2-724 0 0,-2 0 0 0 0,1-3 1 0 0,-9 0-86 0 0,5-4 4 0 0,0-2 0 0 0,0-2 0 0 0,1-1-4 0 0,28 4 46 0 0,7 1 132 0 0,0 2 24 0 0,-18 4 186 0 0,18-5-457 0 0,2 1 51 0 0,-1-1 1 0 0,1 0-1 0 0,-1 0 1 0 0,1 1-1 0 0,0-1 1 0 0,-1 0-1 0 0,1 1 1 0 0,0-1-1 0 0,0 0 1 0 0,-1 1-1 0 0,1-1 1 0 0,0 1-1 0 0,0-1 1 0 0,-1 0-1 0 0,1 1 1 0 0,0-1-1 0 0,0 1 1 0 0,0-1-1 0 0,0 1 1 0 0,0-1-1 0 0,-1 1 18 0 0,2 1 27 0 0,0 1 0 0 0,-1-1 0 0 0,0 1 0 0 0,1-1 0 0 0,-1 1 0 0 0,0 0-1 0 0,0-1 1 0 0,-1 1 0 0 0,1 0 0 0 0,0-1 0 0 0,-1 1 0 0 0,0-1 0 0 0,0 3-27 0 0,-4 17 115 0 0,5-17-115 0 0,0 0 0 0 0,0 1 0 0 0,1-1 0 0 0,0 0 0 0 0,0 0 0 0 0,1 3 0 0 0,3 25 0 0 0,-6-25 0 0 0,1-1 0 0 0,-1 1 0 0 0,0 0 0 0 0,0-1 0 0 0,-2 2 0 0 0,3-6 0 0 0,-1 0 0 0 0,1 0 0 0 0,0 0 0 0 0,0 0 0 0 0,0 0 0 0 0,0 0 0 0 0,1 1 0 0 0,-1-1 0 0 0,1 0 0 0 0,-1 0 0 0 0,0 0 0 0 0,0 1 0 0 0,0-1 0 0 0,-1 0 0 0 0,0 2 0 0 0,1-3 0 0 0,-1 0 0 0 0,1 0 0 0 0,-1 0 0 0 0,1 0 0 0 0,0 0 0 0 0,0 0 0 0 0,0 1 0 0 0,0-1 0 0 0,0 0 0 0 0,0 0 0 0 0,0 0 0 0 0,1 0 0 0 0,-1 0 0 0 0,1 0 0 0 0,0 1 0 0 0,0-1 0 0 0,-1-1 0 0 0,1 1 0 0 0,0 0 0 0 0,1 0 0 0 0,-1 0 0 0 0,0 0 0 0 0,1-1 0 0 0,-1 1 0 0 0,1-1 0 0 0,-1 1 0 0 0,2 1 0 0 0,10 5-5899 0 0,-12-7-785 0 0</inkml:trace>
  <inkml:trace contextRef="#ctx0" brushRef="#br0" timeOffset="36415.827">12195 1939 5984 0 0,'0'0'273'0'0,"0"0"-5"0"0,4 0 1194 0 0,-2 2 6593 0 0,0 4-7790 0 0,-1-1-1 0 0,0 1 1 0 0,0-1 0 0 0,0 1-1 0 0,-1 0 1 0 0,0 0-265 0 0,1 1 378 0 0,-1 1 1 0 0,1-1-1 0 0,0 1 0 0 0,1-1-378 0 0,1 5 324 0 0,-1 1-1 0 0,-1-1 0 0 0,0 1 0 0 0,-1-1 1 0 0,0 5-324 0 0,0-13 45 0 0,0-1-25 0 0,1 0-1 0 0,0 0 1 0 0,-1 0 0 0 0,1 0 0 0 0,0 0 0 0 0,1 0 0 0 0,-1 0-1 0 0,0 0 1 0 0,1 0 0 0 0,-1-1 0 0 0,1 1 0 0 0,0-1 0 0 0,1 2-20 0 0,1 1 35 0 0,1 0 1 0 0,-1-1 0 0 0,1 1-1 0 0,0-1 1 0 0,0 0 0 0 0,2 0-36 0 0,-4-1 9 0 0,17 3 72 0 0,-18-5-143 0 0,0 0 0 0 0,0-1-1 0 0,0 1 1 0 0,0-1 0 0 0,0 1 0 0 0,0-1-1 0 0,0 0 1 0 0,0 0 0 0 0,0 0-1 0 0,0 0 1 0 0,0 0 0 0 0,1 0-1 0 0,-1-1 1 0 0,0 1 0 0 0,0-1 0 0 0,0 1-1 0 0,0-1 1 0 0,0 0 0 0 0,0 0-1 0 0,0 0 1 0 0,-1 0 0 0 0,1 0 0 0 0,0 0-1 0 0,0 0 1 0 0,-1-1 0 0 0,1 1-1 0 0,-1-1 1 0 0,1 1 0 0 0,0-2 62 0 0,7-6-1082 0 0,-2 1-6 0 0</inkml:trace>
  <inkml:trace contextRef="#ctx0" brushRef="#br0" timeOffset="36677.509">12275 1803 8288 0 0,'0'0'638'0'0,"-1"-7"-388"0"0,0 5 504 0 0,-1 1 1 0 0,0-1-1 0 0,0 0 1 0 0,0 1 0 0 0,0-1-1 0 0,0 1 1 0 0,0 0-1 0 0,0 0 1 0 0,-1-1-755 0 0,-2-1 959 0 0,4 3-500 0 0,1 0-71 0 0,0 0-26 0 0,0 0-36 0 0,0 0-20 0 0,0 0-2 0 0,4 2 34 0 0,0-1-338 0 0,4 9 30 0 0,6 16-30 0 0,-8-19-1296 0 0,-5 1-5183 0 0</inkml:trace>
  <inkml:trace contextRef="#ctx0" brushRef="#br0" timeOffset="50955.747">2404 2955 8752 0 0,'-36'3'819'0'0,"11"-2"1196"0"0,0 2 0 0 0,0 1-2015 0 0,15-1 512 0 0,0 1 0 0 0,1 0-1 0 0,0 0 1 0 0,0 1 0 0 0,0 0 0 0 0,1 0 0 0 0,-1 1 0 0 0,1 0 0 0 0,1 0-1 0 0,-6 6-511 0 0,9-7 176 0 0,-1 0 0 0 0,1 0 0 0 0,1 1-1 0 0,-1 0 1 0 0,1-1 0 0 0,0 1 0 0 0,0 0-1 0 0,-2 6-175 0 0,-1 4 290 0 0,3-10-204 0 0,1 1 0 0 0,0 0-1 0 0,0 0 1 0 0,1 0 0 0 0,0 0-1 0 0,0 1 1 0 0,1-1 0 0 0,0 2-86 0 0,0-4 29 0 0,0 1 0 0 0,0-1 1 0 0,1 0-1 0 0,0 1 0 0 0,0-1 1 0 0,0 0-1 0 0,0 0 0 0 0,1 0 1 0 0,0 0-1 0 0,0 0 0 0 0,1 1-29 0 0,-2-4 9 0 0,0 0 0 0 0,0 0 0 0 0,1-1 0 0 0,-1 1 0 0 0,0-1 0 0 0,0 1 0 0 0,1-1 0 0 0,-1 1 0 0 0,1-1 0 0 0,-1 0 0 0 0,1 0 0 0 0,0 0 0 0 0,0 0 0 0 0,-1 0 0 0 0,1 0 0 0 0,0 0 0 0 0,0 0-1 0 0,0-1 1 0 0,0 1 0 0 0,0-1 0 0 0,0 1 0 0 0,0-1 0 0 0,0 0 0 0 0,0 0 0 0 0,0 0 0 0 0,0 0 0 0 0,0 0 0 0 0,0 0 0 0 0,0-1 0 0 0,-1 1 0 0 0,1-1 0 0 0,0 1 0 0 0,0-1 0 0 0,0 0 0 0 0,1-1-9 0 0,4-1-25 0 0,-1-1 1 0 0,0 0 0 0 0,0 0 0 0 0,-1-1 0 0 0,1 0 0 0 0,-1 0 0 0 0,0 0-1 0 0,0 0 1 0 0,-1-1 24 0 0,1 0 0 0 0,0-1 0 0 0,-1 1 0 0 0,0-1 0 0 0,2-3 0 0 0,-4 6 0 0 0,0 0 0 0 0,1 1 0 0 0,-1-1 0 0 0,1 1 0 0 0,0-1 0 0 0,0 1 0 0 0,4-3 0 0 0,12-15 0 0 0,-14 14 0 0 0,0 0 0 0 0,1 1 0 0 0,-1 0 0 0 0,2 0 0 0 0,-1 0 0 0 0,1 0 0 0 0,0 1 0 0 0,0 0 0 0 0,0 1 0 0 0,6-3 0 0 0,-5 3-44 0 0,0 0-1 0 0,0 0 1 0 0,1 1 0 0 0,-1 1-1 0 0,9-3 45 0 0,-12 5-13 0 0,-1-1 0 0 0,1 1 0 0 0,-1-1 0 0 0,1 1-1 0 0,-1 1 1 0 0,1-1 0 0 0,-1 0 0 0 0,1 1 0 0 0,-1 0 0 0 0,0 0 0 0 0,1 1-1 0 0,3 1 14 0 0,3 1 48 0 0,0 1-1 0 0,-1 1 1 0 0,1 0-1 0 0,-1 0 0 0 0,0 1 1 0 0,-1 0-1 0 0,7 6-47 0 0,-4-1 9 0 0,0 1 0 0 0,-1 0 0 0 0,0 1 0 0 0,-1 0-1 0 0,3 6-8 0 0,-12-18 70 0 0,0 0-1 0 0,0 0 1 0 0,0 1-1 0 0,-1-1 1 0 0,1 1-1 0 0,-1-1 1 0 0,1 3-70 0 0,1 7 333 0 0,-1-10-295 0 0,0-1 1 0 0,-1 1-1 0 0,0 0 0 0 0,1-1 0 0 0,-1 1 0 0 0,0 0 0 0 0,0-1 0 0 0,0 1 0 0 0,0-1 0 0 0,0 1 1 0 0,0 0-1 0 0,-1-1 0 0 0,1 1 0 0 0,0 0 0 0 0,-1-1 0 0 0,1 1 0 0 0,-1-1 0 0 0,0 1 0 0 0,1-1 1 0 0,-1 1-1 0 0,0-1 0 0 0,0 0 0 0 0,0 1 0 0 0,0-1 0 0 0,0 0 0 0 0,0 0 0 0 0,-1 0 1 0 0,1 1-1 0 0,-1-1-38 0 0,2-1 12 0 0,-1 1-1 0 0,0-1 1 0 0,1 0 0 0 0,-1 1 0 0 0,0-1 0 0 0,1 0 0 0 0,-1 0 0 0 0,0 0 0 0 0,1 0 0 0 0,-1 0-1 0 0,0 0 1 0 0,1 0 0 0 0,-1 0 0 0 0,0 0 0 0 0,1 0 0 0 0,-1 0 0 0 0,0 0 0 0 0,1 0 0 0 0,-1-1-1 0 0,1 1 1 0 0,-1 0 0 0 0,0 0 0 0 0,1-1 0 0 0,-1 1 0 0 0,1 0 0 0 0,-1-1 0 0 0,0 1 0 0 0,1-1-1 0 0,-1 1 1 0 0,1-1 0 0 0,-1 1-12 0 0,0-2 65 0 0,-1 1-1 0 0,0-1 0 0 0,1 0 0 0 0,-1 0 1 0 0,1 1-1 0 0,-1-1 0 0 0,1 0 0 0 0,-1-1-64 0 0,0-3-28 0 0,0 0 0 0 0,1-1 1 0 0,-1 1-1 0 0,1 0 0 0 0,1 0 0 0 0,-1-1 0 0 0,1 1 0 0 0,0 0 0 0 0,0-1 0 0 0,1 1 0 0 0,0 0 0 0 0,1-5 28 0 0,2-4-97 0 0,0 0 0 0 0,1-1 0 0 0,1 1-1 0 0,4-6 98 0 0,-4 9-130 0 0,0 1-1 0 0,2 0 0 0 0,-1 1 1 0 0,1 0-1 0 0,1 0 0 0 0,-1 0 1 0 0,6-2 130 0 0,4-5-500 0 0,2 1 1 0 0,0 1-1 0 0,8-3 500 0 0,-5 3-1179 0 0</inkml:trace>
  <inkml:trace contextRef="#ctx0" brushRef="#br0" timeOffset="52319.845">4633 3047 13448 0 0,'10'-1'285'0'0,"0"-1"0"0"0,-1 1 1 0 0,1-2-1 0 0,0 1 0 0 0,-1-1 1 0 0,1-1-1 0 0,4-2-285 0 0,22-7 1789 0 0,-34 12-1244 0 0,13-8 974 0 0,-14 9-1496 0 0,-1 0-1 0 0,0 0 1 0 0,1 0-1 0 0,-1 0 1 0 0,1 0-1 0 0,-1 0 1 0 0,0 0-1 0 0,1 0 1 0 0,-1 0-1 0 0,0 0 1 0 0,1 0-1 0 0,-1 0 1 0 0,1 0 0 0 0,-1-1-1 0 0,0 1 1 0 0,1 0-1 0 0,-1 0 1 0 0,0 0-1 0 0,1-1 1 0 0,-1 1-1 0 0,0 0 1 0 0,0 0-1 0 0,1-1 1 0 0,-1 1-1 0 0,0 0 1 0 0,0-1-1 0 0,1 1 1 0 0,-1 0-1 0 0,0-1 1 0 0,0 1 0 0 0,0 0-1 0 0,0-1 1 0 0,1 1-23 0 0,-3-1 89 0 0,1 0 1 0 0,0 0 0 0 0,-1 0-1 0 0,1 0 1 0 0,0 1 0 0 0,-1-1-1 0 0,1 0 1 0 0,-1 1 0 0 0,1-1 0 0 0,-1 1-1 0 0,1 0 1 0 0,-2-1-90 0 0,-6-1 129 0 0,0 1 1 0 0,0 0-1 0 0,0 1 0 0 0,0-1 0 0 0,-6 2-129 0 0,-48 5 644 0 0,51-4-607 0 0,-7 1 91 0 0,0 1 1 0 0,1 1 0 0 0,-1 1-129 0 0,13-4 51 0 0,2 0 0 0 0,0 0-1 0 0,0 0 1 0 0,0 0 0 0 0,0 0 0 0 0,0 1-1 0 0,0-1 1 0 0,1 1 0 0 0,0 0-1 0 0,-1 0 1 0 0,1 1 0 0 0,-2 2-51 0 0,-12 11-163 0 0,15-15 147 0 0,-11 12-170 0 0,13-13 181 0 0,-1 0 1 0 0,1 0-1 0 0,0 0 1 0 0,0-1-1 0 0,0 1 1 0 0,-1 0-1 0 0,1 0 1 0 0,0 0-1 0 0,0 0 1 0 0,0 0-1 0 0,1 0 1 0 0,-1-1-1 0 0,0 1 0 0 0,0 0 1 0 0,0 0-1 0 0,1 0 1 0 0,-1 0-1 0 0,0 0 1 0 0,1-1-1 0 0,-1 1 1 0 0,1 0-1 0 0,-1 0 5 0 0,1 1 0 0 0,1 1-1 0 0,-2-1 0 0 0,1 1 1 0 0,0-1-1 0 0,0 1 0 0 0,-1 0 1 0 0,0-1-1 0 0,1 2 1 0 0,3 17 89 0 0,0-9 113 0 0,-4-10-202 0 0,1 1 0 0 0,-1-1 0 0 0,1 0 0 0 0,-1 0 0 0 0,1 0 0 0 0,0 0 0 0 0,0 0 0 0 0,0 0 0 0 0,0 0 1 0 0,0 0-1 0 0,1 0 0 0 0,-1 0 0 0 0,0 0 0 0 0,1-1 0 0 0,0 1 0 0 0,-1-1 0 0 0,3 2 0 0 0,3 1-35 0 0,0-1-1 0 0,0 1 1 0 0,1-1-1 0 0,-1-1 1 0 0,1 0 0 0 0,0 0-1 0 0,0 0 1 0 0,0-1-1 0 0,3 0 36 0 0,9 0 17 0 0,16 1-153 0 0,1-1 1 0 0,10-3 135 0 0,4-3-3191 0 0,-23 1-3971 0 0</inkml:trace>
  <inkml:trace contextRef="#ctx0" brushRef="#br0" timeOffset="52540.492">5134 2972 17503 0 0,'5'0'714'0'0,"-8"1"-268"0"0,-1-1-340 0 0,1 1 1 0 0,-1 0-1 0 0,0-1 0 0 0,1 2 1 0 0,-1-1-1 0 0,1 0 0 0 0,-1 1-106 0 0,-38 20 72 0 0,32-18 168 0 0,0 1 1 0 0,0 0-1 0 0,1 1 1 0 0,-8 6-241 0 0,13-10 66 0 0,1 0 0 0 0,0 0 0 0 0,-1 0 0 0 0,0 0 0 0 0,1 0 1 0 0,-1-1-1 0 0,-2 1-66 0 0,4-2 20 0 0,-1 1 0 0 0,1 0 1 0 0,0 0-1 0 0,0-1 0 0 0,-1 1 1 0 0,1 0-1 0 0,0 1 0 0 0,0-1 1 0 0,0 0-1 0 0,0 1 0 0 0,1-1 0 0 0,-1 1 1 0 0,0 0-1 0 0,0-1 0 0 0,1 1 1 0 0,-1 0-1 0 0,1 0 0 0 0,0 0 1 0 0,0 0-1 0 0,-1 1-20 0 0,-10 15 286 0 0,-2 4 356 0 0,14-21-609 0 0,0 0-1 0 0,-1 0 1 0 0,1 0 0 0 0,0 0 0 0 0,0 0-1 0 0,0 0 1 0 0,-1 0 0 0 0,1 0-1 0 0,0 0 1 0 0,0 0 0 0 0,1 0-1 0 0,-1 0 1 0 0,0 0 0 0 0,0-1-1 0 0,0 1 1 0 0,1 0 0 0 0,-1 0 0 0 0,0 0-1 0 0,1 0 1 0 0,-1 0 0 0 0,1 0-1 0 0,-1 0 1 0 0,1 0-33 0 0,3 4 91 0 0,-2-4-74 0 0,-1 1-1 0 0,0-1 0 0 0,1 1 1 0 0,-1-1-1 0 0,0 1 1 0 0,0 0-1 0 0,0-1 0 0 0,-1 1 1 0 0,1 0-1 0 0,0 0 0 0 0,0-1 1 0 0,-1 1-1 0 0,1 1-16 0 0,-2 5 59 0 0,1-7-56 0 0,0 0 1 0 0,0 0 0 0 0,0-1 0 0 0,0 1 0 0 0,0 0 0 0 0,0 0 0 0 0,0 0-1 0 0,0-1 1 0 0,0 1 0 0 0,0 0 0 0 0,0 0 0 0 0,1-1 0 0 0,-1 1-1 0 0,0 0 1 0 0,0-1 0 0 0,1 1 0 0 0,-1 0 0 0 0,1-1 0 0 0,-1 1 0 0 0,0 0-1 0 0,1-1 1 0 0,-1 1 0 0 0,1-1 0 0 0,0 1 0 0 0,-1-1 0 0 0,1 1 0 0 0,-1-1-1 0 0,1 1 1 0 0,0-1 0 0 0,-1 0 0 0 0,1 1 0 0 0,0-1 0 0 0,-1 0-1 0 0,1 1 1 0 0,0-1-4 0 0,27 19 0 0 0,-24-15 0 0 0,0-1 0 0 0,-1-1 0 0 0,1 1 0 0 0,0-1 0 0 0,0 1 0 0 0,0-1 0 0 0,1 0 0 0 0,-1-1 0 0 0,0 1 0 0 0,5 0 0 0 0,21 4-62 0 0,19 0 62 0 0,-38-6-131 0 0,-1 1-1 0 0,0-2 0 0 0,1 1 1 0 0,-1-1-1 0 0,0-1 0 0 0,6-2 132 0 0,-12 3-289 0 0,0 0 0 0 0,0-1-1 0 0,-1 0 1 0 0,1 0-1 0 0,-1 0 1 0 0,1 0 0 0 0,-1 0-1 0 0,2-2 290 0 0,10-7-1491 0 0,2 0 69 0 0</inkml:trace>
  <inkml:trace contextRef="#ctx0" brushRef="#br0" timeOffset="52856.4">5406 2649 12896 0 0,'2'0'997'0'0,"-2"0"-977"0"0,0 0-1 0 0,0 0 1 0 0,1 0 0 0 0,-1 1 0 0 0,0-1-1 0 0,0 0 1 0 0,1 0 0 0 0,-1 0-1 0 0,0 0 1 0 0,0 0 0 0 0,1 0 0 0 0,-1 1-1 0 0,0-1 1 0 0,0 0 0 0 0,0 0 0 0 0,0 0-1 0 0,1 0 1 0 0,-1 1 0 0 0,0-1 0 0 0,0 0-1 0 0,0 0 1 0 0,0 1 0 0 0,0-1-1 0 0,0 0 1 0 0,1 0 0 0 0,-1 1 0 0 0,0-1-1 0 0,0 0 1 0 0,0 0 0 0 0,0 1 0 0 0,0-1-1 0 0,0 0 1 0 0,0 0 0 0 0,0 1-1 0 0,0-1 1 0 0,0 0 0 0 0,0 0 0 0 0,0 1-1 0 0,0-1 1 0 0,0 0 0 0 0,-1 0 0 0 0,1 1-1 0 0,0-1 1 0 0,0 0 0 0 0,0 0-20 0 0,-1 1 168 0 0,2 1-82 0 0,-1-1 1 0 0,0 0 0 0 0,0 1-1 0 0,1-1 1 0 0,-1 0-1 0 0,1 0 1 0 0,-1 0 0 0 0,1 1-1 0 0,0-1 1 0 0,-1 0-1 0 0,1 0 1 0 0,0 0 0 0 0,0 0-1 0 0,0 0-86 0 0,0 1 111 0 0,0-1 1 0 0,0 1-1 0 0,0 0 0 0 0,0-1 0 0 0,0 1 0 0 0,0 0 1 0 0,0-1-1 0 0,-1 1 0 0 0,1 0-111 0 0,38 129 2885 0 0,-32-109-2010 0 0,0 0-1 0 0,7 11-874 0 0,-5-12 508 0 0,-1 0 1 0 0,3 16-509 0 0,-4-7 337 0 0,-1 0 0 0 0,1 24-337 0 0,-7-51 0 0 0,0 0 0 0 0,0 0 0 0 0,-1 0 0 0 0,1 0 0 0 0,-1 0 0 0 0,1 0 0 0 0,-1 0 0 0 0,-1 2 0 0 0,-3 14 0 0 0,5-19-41 0 0,0 1-1 0 0,-1 0 1 0 0,1 0 0 0 0,0 0-1 0 0,-1 0 1 0 0,1 0 0 0 0,-1 0-1 0 0,1 0 1 0 0,-1-1-1 0 0,0 1 1 0 0,1 0 0 0 0,-1 0-1 0 0,0-1 1 0 0,0 1-1 0 0,1-1 1 0 0,-1 1 0 0 0,0 0-1 0 0,0-1 1 0 0,0 1 41 0 0,-5 4-964 0 0,5-4-1275 0 0,1-1-4923 0 0</inkml:trace>
  <inkml:trace contextRef="#ctx0" brushRef="#br0" timeOffset="53766.301">5410 2951 10136 0 0,'0'0'230'0'0,"0"0"30"0"0,2-1 19 0 0,7 0-154 0 0,-3-1-92 0 0,1 1-1 0 0,-1 1 0 0 0,0-1 0 0 0,0 1 1 0 0,5 1-33 0 0,-5-1 337 0 0,-1 0 0 0 0,1 0 0 0 0,-1 0 0 0 0,1 1 0 0 0,-1 0 0 0 0,0 0 1 0 0,1 0-1 0 0,-1 1 0 0 0,0 0 0 0 0,0 0 0 0 0,0 0 0 0 0,0 1 0 0 0,0-1 0 0 0,-1 1 1 0 0,1 0-1 0 0,-1 1 0 0 0,1-1 0 0 0,-1 1 0 0 0,0 0 0 0 0,2 3-337 0 0,12 12 861 0 0,-9-10-319 0 0,-1 0 0 0 0,7 10-542 0 0,1 4 462 0 0,-9-14-280 0 0,-1 0-1 0 0,1 0 1 0 0,-2 1 0 0 0,1 0 0 0 0,-2 0-1 0 0,3 6-181 0 0,36 91 0 0 0,-34-89 44 0 0,-9-18-18 0 0,0 0 0 0 0,0 0 1 0 0,0 0-1 0 0,0 0 0 0 0,1 0 0 0 0,-1 1 0 0 0,0-1 0 0 0,0 0 0 0 0,0 0 0 0 0,0 0 0 0 0,0 0 0 0 0,0 0 0 0 0,0 1 0 0 0,0-1 0 0 0,0 0 1 0 0,0 0-1 0 0,0 0 0 0 0,0 0 0 0 0,0 0 0 0 0,0 1 0 0 0,0-1 0 0 0,0 0 0 0 0,0 0 0 0 0,0 0 0 0 0,0 0 0 0 0,0 1 0 0 0,0-1 0 0 0,0 0 1 0 0,0 0-1 0 0,0 0 0 0 0,0 0 0 0 0,0 0 0 0 0,0 1 0 0 0,0-1 0 0 0,0 0 0 0 0,-1 0 0 0 0,1 0 0 0 0,0 0 0 0 0,0 0 0 0 0,0 0 0 0 0,0 0 1 0 0,0 1-1 0 0,0-1-26 0 0,-8-3 215 0 0,-6-9-246 0 0,10 8 33 0 0,1-1-1 0 0,1 0 1 0 0,-1 0 0 0 0,1 0 0 0 0,0 0 0 0 0,0-2-2 0 0,-11-22-1 0 0,12 27-6 0 0,0 0-1 0 0,0 0 1 0 0,0 0-1 0 0,0-1 0 0 0,0 1 1 0 0,1 0-1 0 0,-1 0 1 0 0,1-1-1 0 0,0 1 1 0 0,0 0-1 0 0,0-1 1 0 0,0 1-1 0 0,0 0 0 0 0,0-3 8 0 0,10-33-244 0 0,-3 14-103 0 0,-5 19 321 0 0,-1 1 0 0 0,0 0 0 0 0,1-1-1 0 0,0 1 1 0 0,0 0 0 0 0,0 0 0 0 0,1 1 0 0 0,-1-1 0 0 0,1 0-1 0 0,0 1 1 0 0,0-1 0 0 0,1 1 26 0 0,1-2-156 0 0,1 0 0 0 0,0 0 0 0 0,1 1 0 0 0,-1-1 0 0 0,1 2 0 0 0,7-4 156 0 0,2 1-227 0 0,0 0-1 0 0,0 1 1 0 0,0 1-1 0 0,1 0 1 0 0,0 2-1 0 0,2-1 228 0 0,-7 3-187 0 0,0 0-1 0 0,-1 1 0 0 0,1 0 0 0 0,0 1 0 0 0,11 3 188 0 0,-4-2-227 0 0,-12-1 46 0 0,0 0 0 0 0,-1 0 0 0 0,1 0 0 0 0,2 2 181 0 0,-2-1-119 0 0,0-1 0 0 0,-1 1 0 0 0,1-1 0 0 0,3 0 119 0 0,-4 0-18 0 0,21 2 10 0 0,-16-4 22 0 0,-9 0 50 0 0,-7 0 142 0 0,-1 0 0 0 0,0-1-1 0 0,0 0 1 0 0,0 0 0 0 0,-4-2-206 0 0,8 3 445 0 0,0 0-49 0 0,-14 0-207 0 0,1-1-107 0 0,0 2 1 0 0,0 0-1 0 0,-5 1-82 0 0,17-1 96 0 0,0 0 0 0 0,1 0 0 0 0,-1 0 0 0 0,0 0 0 0 0,1 1 0 0 0,-1-1-1 0 0,1 1 1 0 0,0 0 0 0 0,0-1 0 0 0,0 1 0 0 0,-1 0 0 0 0,2 0 0 0 0,-1 1 0 0 0,-1 0-96 0 0,-12 11 57 0 0,11-12-50 0 0,0 1 0 0 0,0-1-1 0 0,0 1 1 0 0,0 0 0 0 0,1 0-1 0 0,-1 0 1 0 0,1 1 0 0 0,0-1-1 0 0,0 1 1 0 0,0 0 0 0 0,0 0-1 0 0,1 0 1 0 0,0 0 0 0 0,-1 1-7 0 0,2-3 5 0 0,0-1 1 0 0,-1 1-1 0 0,1 0 1 0 0,0-1-1 0 0,-1 1 0 0 0,1-1 1 0 0,-1 0-1 0 0,0 1 1 0 0,1-1-1 0 0,-1 0 1 0 0,0 0-1 0 0,-1 0-5 0 0,-12 11 4 0 0,15-11-2 0 0,-1-1 0 0 0,1 1-1 0 0,0-1 1 0 0,0 1 0 0 0,0-1-1 0 0,0 1 1 0 0,-1-1 0 0 0,1 1 0 0 0,0-1-1 0 0,0 1 1 0 0,0-1 0 0 0,0 1 0 0 0,0-1-1 0 0,0 1 1 0 0,0 0 0 0 0,0-1 0 0 0,1 1-1 0 0,-1-1 1 0 0,0 1 0 0 0,0-1 0 0 0,0 1-1 0 0,1-1 1 0 0,-1 1 0 0 0,0-1-1 0 0,0 0 1 0 0,1 1 0 0 0,-1-1 0 0 0,0 1-1 0 0,1-1 1 0 0,-1 0 0 0 0,1 1 0 0 0,-1-1-1 0 0,1 1-1 0 0,2 3 10 0 0,1 0 1 0 0,0 0-1 0 0,1-1 0 0 0,-1 1 0 0 0,1-1 0 0 0,-1 0 0 0 0,1 0 0 0 0,0 0 0 0 0,0-1 0 0 0,0 0 1 0 0,1 0-1 0 0,-1 0 0 0 0,0 0 0 0 0,1-1 0 0 0,0 0 0 0 0,-1 0 0 0 0,1-1 0 0 0,0 1-10 0 0,21 3 60 0 0,-21-4-50 0 0,0 1 1 0 0,0-1-1 0 0,0 0 1 0 0,0-1-1 0 0,0 1 1 0 0,0-1-1 0 0,0 0 0 0 0,0-1 1 0 0,0 0-1 0 0,0 0 1 0 0,-1 0-1 0 0,1 0 1 0 0,-1-1-1 0 0,3-1-10 0 0,-8 4 0 0 0,1-1 0 0 0,-1 1 0 0 0,0 0 0 0 0,1-1 0 0 0,-1 1 0 0 0,1 0 0 0 0,-1-1 0 0 0,0 1 0 0 0,0-1 0 0 0,1 1 0 0 0,-1-1 0 0 0,0 1 0 0 0,0-1 0 0 0,1 1 0 0 0,-1 0 0 0 0,0-1 0 0 0,0 1 0 0 0,0-1 0 0 0,0 0 0 0 0,0 1 0 0 0,0-1 0 0 0,0 1 0 0 0,0-1 0 0 0,0 1 0 0 0,0-1 0 0 0,0 0 0 0 0,0 0 0 0 0,0 1 0 0 0,0-1 0 0 0,1 0 0 0 0,-1 1 0 0 0,0-1 0 0 0,0 0 0 0 0,0 1 0 0 0,1-1 0 0 0,-1 1 0 0 0,0-1 0 0 0,1 0 0 0 0,-1 1 0 0 0,0-1 0 0 0,1 1 0 0 0,-1-1 0 0 0,1 1 0 0 0,-1-1 0 0 0,7-5-3 0 0,-6 5-4 0 0,0 0 1 0 0,0 1-1 0 0,0-1 1 0 0,0 0-1 0 0,0 1 1 0 0,0-1 0 0 0,0 0-1 0 0,-1 0 1 0 0,1 0-1 0 0,0 0 1 0 0,0 0-1 0 0,-1 0 1 0 0,1 0 0 0 0,-1 0-1 0 0,1 0 1 0 0,-1 0-1 0 0,1 0 1 0 0,-1 0-1 0 0,0-1 1 0 0,0 1 0 0 0,1 0-1 0 0,-1 0 1 0 0,0 0-1 0 0,0 0 1 0 0,0-1-1 0 0,0 1 1 0 0,0-1 6 0 0,-1 0-31 0 0,1 0-1 0 0,-1 0 1 0 0,1 1 0 0 0,0-1-1 0 0,0 0 1 0 0,0 0 0 0 0,0 0-1 0 0,0 0 1 0 0,0 0 0 0 0,1 0-1 0 0,-1 0 1 0 0,1 0 0 0 0,-1 0-1 0 0,1 1 1 0 0,0-1 0 0 0,0 0-1 0 0,0 0 1 0 0,0 1 0 0 0,0-1-1 0 0,0 0 1 0 0,0 1 0 0 0,0-1-1 0 0,0 1 1 0 0,1 0 0 0 0,-1-1-1 0 0,1 1 32 0 0,5-5-38 0 0,1 0-1 0 0,0 1 0 0 0,1-1 1 0 0,7-2 38 0 0,10-7-75 0 0,-17 3 22 0 0,-8 11 48 0 0,-1 0 0 0 0,1 0 0 0 0,0 0 0 0 0,-1 0 0 0 0,1 0 0 0 0,0 0 0 0 0,0 0 0 0 0,0 0 0 0 0,0 0 0 0 0,0 1 0 0 0,-1-1 0 0 0,1 0 0 0 0,1 0 0 0 0,-1 1 0 0 0,0-1 0 0 0,0 1 5 0 0,57-13-88 0 0,-55 13 82 0 0,-1-1 0 0 0,0 1 1 0 0,1 0-1 0 0,-1 0 0 0 0,0 0 1 0 0,0 0-1 0 0,1 1 0 0 0,-1-1 1 0 0,0 1-1 0 0,2 0 6 0 0,-4-1 0 0 0,1 0 0 0 0,0 0 0 0 0,-1 0 1 0 0,1 0-1 0 0,0 1 0 0 0,0-1 0 0 0,-1 0 0 0 0,1 0 0 0 0,0 1 0 0 0,-1-1 0 0 0,1 1 0 0 0,-1-1 0 0 0,1 0 1 0 0,-1 1-1 0 0,1-1 0 0 0,0 1 0 0 0,-1-1 0 0 0,0 1 0 0 0,1 0 0 0 0,-1-1 0 0 0,1 1 0 0 0,-1-1 0 0 0,0 1 0 0 0,1 0 1 0 0,-1-1-1 0 0,0 1 0 0 0,0 0 0 0 0,1-1 0 0 0,-1 1 0 0 0,0 0 0 0 0,0 0 0 0 0,0-1 0 0 0,0 1 0 0 0,-2 3 0 0 0,2-3 0 0 0,0-1 0 0 0,0 0 0 0 0,0 0 0 0 0,-1 1 0 0 0,1-1 0 0 0,0 0 0 0 0,0 1 0 0 0,0-1 0 0 0,0 0 0 0 0,0 1 0 0 0,-1-1 0 0 0,1 0 0 0 0,0 1 0 0 0,0-1 0 0 0,0 1 0 0 0,0-1 0 0 0,0 0 0 0 0,0 1 0 0 0,0-1 0 0 0,0 0 0 0 0,0 1 0 0 0,0-1 0 0 0,1 0 0 0 0,-1 1 0 0 0,0-1 0 0 0,0 0 0 0 0,0 1 0 0 0,0-1 0 0 0,0 0 0 0 0,1 1 0 0 0,-1-1 0 0 0,0 0 0 0 0,0 0 0 0 0,1 1 0 0 0,-1-1 0 0 0,0 0 0 0 0,0 0 0 0 0,1 1 0 0 0,-1-1 0 0 0,0 0 0 0 0,1 0 0 0 0,-1 0 0 0 0,11 6 1 0 0,-9-5 4 0 0,0 0 1 0 0,0 0-1 0 0,0 0 1 0 0,0 0-1 0 0,0 0 1 0 0,0 1-1 0 0,0-1 1 0 0,0 1-1 0 0,-1-1 1 0 0,1 1-1 0 0,-1 0 1 0 0,1-1-1 0 0,-1 1 1 0 0,1 1-6 0 0,3 6 108 0 0,-1 1 0 0 0,0-1 0 0 0,0 1-1 0 0,-1-1 1 0 0,0 1 0 0 0,-1 0 0 0 0,1 11-108 0 0,-2-5 156 0 0,0 1 0 0 0,-1-1 0 0 0,-1 1-1 0 0,-2 8-155 0 0,3-22 0 0 0,-6 9 0 0 0,2-7 0 0 0,-1-5 0 0 0,3-3 0 0 0,1-1 0 0 0,0 1 0 0 0,0-1 0 0 0,0 1 0 0 0,0-1 0 0 0,0 1 0 0 0,1-1 0 0 0,0 1 0 0 0,0-1 0 0 0,0 0 0 0 0,0 0 0 0 0,1-8-420 0 0,1-1 0 0 0,0 1 0 0 0,1 0 0 0 0,1 0 1 0 0,-1 0-1 0 0,6-8 420 0 0,-9 20-5 0 0,4-8-320 0 0,0 0-1 0 0,0 1 0 0 0,1 0 1 0 0,0 0-1 0 0,1 1 0 0 0,0-1 1 0 0,0 1-1 0 0,0 0 0 0 0,0 1 1 0 0,1-1-1 0 0,1 1 326 0 0,16-15-949 0 0,-17 14 786 0 0,-1 1-1 0 0,2 1 1 0 0,-1-1 0 0 0,5-1 163 0 0,7-4 85 0 0,-18 9 329 0 0,3 2 141 0 0,2 0-317 0 0,0 0 1 0 0,1 1-1 0 0,-1 0 1 0 0,0 1-1 0 0,0 0 1 0 0,0-1 0 0 0,0 2-239 0 0,-3-2 142 0 0,0 0 0 0 0,1 0 0 0 0,-1 1 1 0 0,0-1-1 0 0,0 1 0 0 0,-1 0 1 0 0,1 0-1 0 0,-1 0 0 0 0,1 0 1 0 0,-1 0-1 0 0,0 1 0 0 0,0-1 1 0 0,1 3-143 0 0,-1-2 169 0 0,0 0 0 0 0,0-1-1 0 0,0 1 1 0 0,1-1 0 0 0,0 1 0 0 0,2 2-169 0 0,12 16 224 0 0,4 26-172 0 0,-13-28-145 0 0,-8-18-222 0 0,1 1 1 0 0,0-1 0 0 0,0 0-1 0 0,-1 0 1 0 0,1 0-1 0 0,0 0 1 0 0,1 1 0 0 0,-1-1-1 0 0,0-1 1 0 0,1 2 314 0 0,-1-2-5989 0 0</inkml:trace>
  <inkml:trace contextRef="#ctx0" brushRef="#br0" timeOffset="54105.765">6975 2880 15664 0 0,'1'-1'-33'0'0,"8"-8"974"0"0,-10 6-310 0 0,-7 4-475 0 0,5 0-99 0 0,0 0 0 0 0,1 0-1 0 0,0 0 1 0 0,-1 0 0 0 0,1 1-1 0 0,0-1 1 0 0,0 1 0 0 0,-1 0-1 0 0,1-1 1 0 0,0 1-1 0 0,1 0 1 0 0,-1 0 0 0 0,0 0-1 0 0,0 2-56 0 0,-2 1 99 0 0,1-1-1 0 0,0 1 1 0 0,0 1-1 0 0,0-1 1 0 0,1 0-1 0 0,-1 2-98 0 0,1 0 27 0 0,0-1-1 0 0,1 1 0 0 0,0 0 0 0 0,0 0 0 0 0,0 0 0 0 0,1 0 0 0 0,0 0 0 0 0,1 0 1 0 0,-1 0-1 0 0,1 0 0 0 0,1 0 0 0 0,-1-1 0 0 0,1 1 0 0 0,0 0 0 0 0,1-1 1 0 0,-1 1-1 0 0,1-1 0 0 0,1 0 0 0 0,-1 0 0 0 0,1 0 0 0 0,0 0 0 0 0,0-1 0 0 0,1 0 1 0 0,-1 1-1 0 0,2-1-26 0 0,9 10 77 0 0,0-1-1 0 0,1 0 1 0 0,0-2 0 0 0,1 0 0 0 0,5 3-77 0 0,-1 3 515 0 0,-19-16-350 0 0,1 1 0 0 0,-1-1 0 0 0,1 0 0 0 0,-1 1 0 0 0,1-1 0 0 0,0-1-1 0 0,0 1 1 0 0,1 1-165 0 0,-3-3 41 0 0,-1 0-1 0 0,0 0 1 0 0,0 1-1 0 0,1-1 1 0 0,-1 0-1 0 0,0 0 1 0 0,0 1 0 0 0,0-1-1 0 0,0 0 1 0 0,0 0-1 0 0,1 1 1 0 0,-1-1-1 0 0,0 0 1 0 0,0 1-1 0 0,0-1 1 0 0,0 0-1 0 0,0 0 1 0 0,0 1-1 0 0,0-1 1 0 0,0 0-1 0 0,0 1 1 0 0,0-1-1 0 0,0 0 1 0 0,0 1-1 0 0,0-1 1 0 0,0 0-1 0 0,0 1 1 0 0,0-1-1 0 0,0 0 1 0 0,-1 0 0 0 0,1 1-1 0 0,0-1 1 0 0,0 0-1 0 0,0 0 1 0 0,0 1-1 0 0,-1-1 1 0 0,1 0-1 0 0,0 0 1 0 0,0 1-1 0 0,0-1 1 0 0,-1 0-1 0 0,1 0-40 0 0,-9 10 202 0 0,5-7-112 0 0,0-1 0 0 0,0-1 0 0 0,0 1-1 0 0,0 0 1 0 0,0-1 0 0 0,0 0 0 0 0,0 0-1 0 0,-1 0 1 0 0,1-1 0 0 0,0 1 0 0 0,-1-1-1 0 0,1 0 1 0 0,-4 0-90 0 0,-24 1 716 0 0,2 3-674 0 0,1-1 1 0 0,-6-2-43 0 0,3-1-2623 0 0,0-2-3884 0 0,16 1-554 0 0</inkml:trace>
  <inkml:trace contextRef="#ctx0" brushRef="#br0" timeOffset="51799.259">3535 3072 10136 0 0,'14'1'178'0'0,"-10"-1"-54"0"0,1 1-1 0 0,-1-1 0 0 0,0 1 1 0 0,0 0-1 0 0,1 0 0 0 0,1 2-123 0 0,-4-2 241 0 0,1 0-1 0 0,-1 1 0 0 0,0-1 1 0 0,1 1-1 0 0,-1-1 0 0 0,0 1 1 0 0,0 0-1 0 0,2 2-240 0 0,-3-2 293 0 0,1 0 0 0 0,0-1 0 0 0,0 1 0 0 0,0-1 0 0 0,0 1 0 0 0,0-1 0 0 0,2 2-293 0 0,1-1 243 0 0,0 0 0 0 0,0-1 0 0 0,0 1 0 0 0,0-1 1 0 0,0 0-1 0 0,1 0 0 0 0,-1-1 0 0 0,0 0 1 0 0,1 1-1 0 0,-1-2 0 0 0,1 1 0 0 0,-1-1 0 0 0,0 0 1 0 0,1 0-1 0 0,-1 0 0 0 0,0-1 0 0 0,0 1 1 0 0,0-1-1 0 0,3-2-243 0 0,11-5 542 0 0,-3 2-274 0 0,-1 0 0 0 0,-1-1 0 0 0,10-7-268 0 0,-19 12 16 0 0,-1 0 1 0 0,-1-1 0 0 0,1 1 0 0 0,0-1 0 0 0,-1 0 0 0 0,0 0-1 0 0,1 0 1 0 0,-2 0 0 0 0,1 0 0 0 0,0-1 0 0 0,-1 1-1 0 0,0-1 1 0 0,0 0 0 0 0,0-1-17 0 0,-1 3 10 0 0,-1 1-1 0 0,1-1 1 0 0,-1 0 0 0 0,0 1-1 0 0,0-1 1 0 0,0 0-1 0 0,0 1 1 0 0,0-1 0 0 0,-1 1-1 0 0,1-1 1 0 0,-1 0 0 0 0,0 1-1 0 0,0-1 1 0 0,0 1-1 0 0,0 0 1 0 0,0-1 0 0 0,0 1-1 0 0,-1 0 1 0 0,1 0 0 0 0,-1-1-1 0 0,0 1 1 0 0,1 0-1 0 0,-1 1 1 0 0,0-1 0 0 0,0 0-1 0 0,0 0 1 0 0,-2 0-10 0 0,1 1 36 0 0,0-1 1 0 0,0 1-1 0 0,0 0 0 0 0,0 1 0 0 0,-1-1 1 0 0,1 1-1 0 0,0-1 0 0 0,0 1 1 0 0,-1 0-1 0 0,1 0 0 0 0,0 0 0 0 0,-1 1 1 0 0,1-1-1 0 0,0 1 0 0 0,0 0 1 0 0,0 0-1 0 0,-1 0-36 0 0,-1 1 55 0 0,1 0-1 0 0,-1 1 1 0 0,1 0 0 0 0,-1-1 0 0 0,1 1-1 0 0,0 1 1 0 0,0-1 0 0 0,1 0-1 0 0,-1 1 1 0 0,-2 4-55 0 0,1-3 26 0 0,1 1-1 0 0,0 0 0 0 0,0 0 1 0 0,1 1-1 0 0,0-1 1 0 0,0 1-1 0 0,0 0 0 0 0,1 0 1 0 0,0-1-1 0 0,0 2 1 0 0,0-1-1 0 0,1 0 0 0 0,1 0 1 0 0,-1 0-1 0 0,1 1 1 0 0,0-1-26 0 0,1 1 5 0 0,1-1 1 0 0,0 0 0 0 0,0 0-1 0 0,0 0 1 0 0,1-1 0 0 0,0 1-1 0 0,0 0 1 0 0,1 0-6 0 0,6 9 15 0 0,0-1-1 0 0,8 9-14 0 0,-12-19 17 0 0,-1 1-1 0 0,1-1 0 0 0,0 0 1 0 0,1 0-1 0 0,-1-1 0 0 0,1 0 1 0 0,-1 0-1 0 0,1 0 0 0 0,1-1 1 0 0,-1 0-1 0 0,0-1 0 0 0,5 2-16 0 0,0-1 28 0 0,1 0 0 0 0,-1-1 0 0 0,1 0 0 0 0,-1-1 0 0 0,1 0 0 0 0,0-1 0 0 0,5-1-28 0 0,-10 1-562 0 0,0-1 0 0 0,1-1 0 0 0,-1 1 0 0 0,0-1 0 0 0,0 0 0 0 0,0-1 0 0 0,-1 0 0 0 0,7-3 562 0 0,5-3-1632 0 0</inkml:trace>
  <inkml:trace contextRef="#ctx0" brushRef="#br0" timeOffset="52085.769">4147 2676 10136 0 0,'0'0'777'0'0,"-1"0"-505"0"0,1 0-272 0 0,0 0 5 0 0,0 0 1 0 0,0 0-1 0 0,0 0 1 0 0,0 0-1 0 0,0 0 1 0 0,0 0-1 0 0,0 0 1 0 0,0 1-1 0 0,0-1 1 0 0,-1 0-1 0 0,1 0 1 0 0,0 0-1 0 0,0 0 1 0 0,0 0-1 0 0,0 0 1 0 0,0 0-1 0 0,0 0 1 0 0,0 0-1 0 0,0 0 1 0 0,0 0-1 0 0,0 0 1 0 0,0 0-1 0 0,0 0 1 0 0,0 0-1 0 0,0 1 1 0 0,0-1-1 0 0,-1 0 1 0 0,1 0-1 0 0,0 0 1 0 0,0 0-1 0 0,0 0 1 0 0,0 0-1 0 0,0 0 1 0 0,0 0-1 0 0,0 0 1 0 0,0 0-1 0 0,0 1 1 0 0,0-1-1 0 0,0 0 0 0 0,0 0 1 0 0,0 0-1 0 0,0 0 1 0 0,0 0-1 0 0,1 0 1 0 0,-1 0-1 0 0,0 0 1 0 0,0 0-1 0 0,0 0 1 0 0,0 0-1 0 0,0 1 1 0 0,0-1-1 0 0,0 0-5 0 0,6 5 597 0 0,-5-5-453 0 0,-1 0 0 0 0,1 0 0 0 0,0 1 1 0 0,-1-1-1 0 0,1 1 0 0 0,0-1 0 0 0,-1 1 0 0 0,1-1 0 0 0,-1 1 0 0 0,1-1 1 0 0,-1 1-1 0 0,1-1 0 0 0,-1 1 0 0 0,0-1 0 0 0,1 1 0 0 0,-1 0 1 0 0,0-1-1 0 0,1 1 0 0 0,-1 0 0 0 0,0-1 0 0 0,0 1 0 0 0,1 0 0 0 0,-1 0 1 0 0,0-1-1 0 0,0 1 0 0 0,0 0 0 0 0,0 0 0 0 0,0-1 0 0 0,0 1 1 0 0,0 0-145 0 0,0 1 154 0 0,0-1 1 0 0,0 1 0 0 0,0 0 0 0 0,0 0 0 0 0,0-1 0 0 0,1 1 0 0 0,-1 0 0 0 0,1-1 0 0 0,-1 1 0 0 0,1-1 0 0 0,0 1 0 0 0,-1-1 0 0 0,1 1 0 0 0,0-1 0 0 0,0 1 0 0 0,0-1-155 0 0,1 1 36 0 0,-1 0 0 0 0,0 1 0 0 0,1-1 1 0 0,-1 0-1 0 0,0 1 0 0 0,-1-1 0 0 0,1 1 1 0 0,0-1-1 0 0,0 2-36 0 0,-1 16 277 0 0,0-13-105 0 0,1 0 0 0 0,-1-1 1 0 0,1 1-1 0 0,0-1 0 0 0,1 3-172 0 0,-1-5 106 0 0,1 1 0 0 0,-1 0 0 0 0,0 0 0 0 0,-1 0 0 0 0,1 0 0 0 0,-1 0 0 0 0,0 0-1 0 0,0 0 1 0 0,0 0 0 0 0,-1 0 0 0 0,0 0 0 0 0,0 2-106 0 0,0-4 32 0 0,1 0 0 0 0,0 1-1 0 0,0-1 1 0 0,0 0 0 0 0,0 0 0 0 0,1 1 0 0 0,-1-1 0 0 0,1 0-1 0 0,0 0 1 0 0,0 2-32 0 0,0-1 37 0 0,0 0 1 0 0,0 1-1 0 0,0-1 0 0 0,-1 0 0 0 0,1 0 0 0 0,-1 2-37 0 0,-1 8 65 0 0,0-8-33 0 0,1 0-1 0 0,-1 0 0 0 0,1 0 1 0 0,0-1-1 0 0,1 1 0 0 0,0 0 0 0 0,0 0 1 0 0,0 0-1 0 0,0-1 0 0 0,1 1 1 0 0,2 3-32 0 0,-1-2 97 0 0,-1 0 1 0 0,0 1-1 0 0,0-1 1 0 0,0 1-1 0 0,-1 0 1 0 0,0-1-1 0 0,0 4-97 0 0,-1-8-9 0 0,1 0 1 0 0,0 0-1 0 0,0 0 0 0 0,0-1 0 0 0,0 1 0 0 0,0 0 0 0 0,0 0 0 0 0,1-1 0 0 0,-1 1 0 0 0,2 1 9 0 0,-1-1-96 0 0,0-1-1 0 0,-1 0 0 0 0,0 0 1 0 0,1 1-1 0 0,-1-1 1 0 0,0 1-1 0 0,0-1 0 0 0,-1 1 1 0 0,1-1-1 0 0,0 1 0 0 0,-1 0 1 0 0,0-1-1 0 0,1 2 97 0 0,-1-1-332 0 0,0 0 0 0 0,0-1 1 0 0,0 1-1 0 0,1-1 0 0 0,-1 1 0 0 0,1-1 0 0 0,0 2 332 0 0,2 5-1868 0 0</inkml:trace>
  <inkml:trace contextRef="#ctx0" brushRef="#br0" timeOffset="49173.628">327 3032 5984 0 0,'0'-1'464'0'0,"0"-10"1790"0"0,1 5-2215 0 0,0 3 2864 0 0,0-2 5051 0 0,9 22-6434 0 0,-7-8-1300 0 0,-1 1 0 0 0,0-1 0 0 0,-1 0 0 0 0,0 1 0 0 0,0 0-1 0 0,-1-1 1 0 0,-1 1 0 0 0,0 7-220 0 0,0 16 378 0 0,-1 8 56 0 0,1-29-419 0 0,0 1 0 0 0,1-1-1 0 0,0 1 1 0 0,1-1 0 0 0,1 0 0 0 0,0 1-1 0 0,0-1 1 0 0,2 1-15 0 0,-3-10 24 0 0,0 1-1 0 0,-1 0 0 0 0,1 0 0 0 0,-1 0 1 0 0,1 3-24 0 0,1 14-1562 0 0,-2-9-2600 0 0,0-10 1375 0 0,0-1-3866 0 0</inkml:trace>
  <inkml:trace contextRef="#ctx0" brushRef="#br0" timeOffset="49468.042">388 2957 9672 0 0,'-5'-11'1032'0'0,"3"6"-709"0"0,0-5 3952 0 0,15 15-1583 0 0,7 9-4998 0 0,-7-7 1122 0 0</inkml:trace>
  <inkml:trace contextRef="#ctx0" brushRef="#br0" timeOffset="50009.246">826 2930 10136 0 0,'-2'0'777'0'0,"-9"6"253"0"0,0-1 1 0 0,1 1-1 0 0,0 1 0 0 0,0 0 1 0 0,1 0-1 0 0,-6 6-1030 0 0,1-1 108 0 0,-22 19 387 0 0,1 3 0 0 0,-5 6-495 0 0,32-30 346 0 0,1 0-1 0 0,0 1 1 0 0,0 0 0 0 0,-2 6-346 0 0,-3 5 409 0 0,10-17-341 0 0,0 0 0 0 0,0 0 1 0 0,1 1-1 0 0,-1-1 1 0 0,1 1-1 0 0,0-1 0 0 0,1 1 1 0 0,-1 2-69 0 0,0 4 55 0 0,1-9-47 0 0,-1 0 0 0 0,1-1-1 0 0,0 1 1 0 0,1 0 0 0 0,-1 0-1 0 0,0 0 1 0 0,1-1 0 0 0,-1 1-1 0 0,1 0 1 0 0,0 0 0 0 0,0-1-1 0 0,0 1 1 0 0,0-1 0 0 0,1 1-1 0 0,-1-1 1 0 0,1 1 0 0 0,-1-1-1 0 0,1 0 1 0 0,0 0 0 0 0,0 0-1 0 0,0 0 1 0 0,0 0 0 0 0,0 0-1 0 0,3 1-7 0 0,3 2 48 0 0,2-3-24 0 0,-7-2-8 0 0,0 0 0 0 0,0-1 0 0 0,0 1 0 0 0,-1-1 0 0 0,1 0-1 0 0,0 0 1 0 0,0 0 0 0 0,-1 0 0 0 0,1 0 0 0 0,-1-1 0 0 0,1 1 0 0 0,1-2-16 0 0,28-24 267 0 0,-21 17-177 0 0,-5 2-115 0 0,0 1 0 0 0,0-1 0 0 0,-1-1 1 0 0,0 1-1 0 0,-1-1 0 0 0,0 1 0 0 0,0-1 0 0 0,0-2 25 0 0,2-2 7 0 0,14-41-7 0 0,-9 32 40 0 0,-3 6-92 0 0,1 1 1 0 0,8-12 51 0 0,-14 23 20 0 0,0-1 0 0 0,1 1 0 0 0,0 0 1 0 0,0 1-1 0 0,0-1 0 0 0,0 1 0 0 0,0 0 0 0 0,1 0 1 0 0,-1 0-1 0 0,1 0 0 0 0,1 0-20 0 0,-4 2-11 0 0,0 1 0 0 0,0-1 0 0 0,0 0 0 0 0,0 1 0 0 0,0-1 0 0 0,1 1 0 0 0,-1 0 0 0 0,0 0 0 0 0,0 0 1 0 0,1 0-1 0 0,-1 0 0 0 0,0 0 0 0 0,0 1 0 0 0,0-1 0 0 0,1 1 0 0 0,1 0 11 0 0,2 1-12 0 0,0 1 1 0 0,0 0-1 0 0,0 1 1 0 0,4 3 11 0 0,1 0 192 0 0,-4-2-243 0 0,0 1 1 0 0,-1-1-1 0 0,1 1 1 0 0,-1 0 0 0 0,-1 1-1 0 0,1 0 1 0 0,-1-1-1 0 0,0 2 1 0 0,-1-1 0 0 0,2 4 50 0 0,3 6 20 0 0,-1 0 0 0 0,-1 1 1 0 0,-1 0-1 0 0,1 4-20 0 0,6 33 305 0 0,-12-51-243 0 0,0 1 0 0 0,0 0-1 0 0,-1-1 1 0 0,0 1-1 0 0,1 0 1 0 0,-2-1-1 0 0,1 1 1 0 0,0 0 0 0 0,-1-1-1 0 0,-1 3-61 0 0,-1 23 372 0 0,2-23-265 0 0,-5-2-75 0 0,5-5-29 0 0,1 0 1 0 0,-1 0-1 0 0,0 1 1 0 0,1-1-1 0 0,-1 0 0 0 0,0 0 1 0 0,1 0-1 0 0,-1 0 1 0 0,0 0-1 0 0,1 0 0 0 0,-1 0 1 0 0,0 0-1 0 0,1-1 1 0 0,-1 1-1 0 0,0 0 0 0 0,1 0 1 0 0,-1-1-1 0 0,0 1 1 0 0,1 0-1 0 0,-1 0 0 0 0,0-1 1 0 0,0 0-4 0 0,0 0 5 0 0,-1 0 0 0 0,1-1 0 0 0,-1 1 1 0 0,1-1-1 0 0,0 0 0 0 0,-1 1 0 0 0,1-1 0 0 0,0-1-5 0 0,-2-2 2 0 0,0-1 0 0 0,1 1 0 0 0,0-1 0 0 0,0 0-1 0 0,0-2-1 0 0,0-6-20 0 0,1 0 0 0 0,0-1 0 0 0,1 1 0 0 0,0 0 0 0 0,2-7 20 0 0,0 0-53 0 0,-1 6-42 0 0,2 0 0 0 0,0 1 0 0 0,1-1 0 0 0,1-1 95 0 0,-3 11-67 0 0,0 0 0 0 0,0 0-1 0 0,1 0 1 0 0,0 1 0 0 0,0-1 0 0 0,0 1-1 0 0,0-1 1 0 0,1 1 0 0 0,-1 0 0 0 0,1 0-1 0 0,0 1 1 0 0,2-2 67 0 0,-3 3-11 0 0,0-1 0 0 0,0 1-1 0 0,1 0 1 0 0,-1 0 0 0 0,1 0 0 0 0,0 0-1 0 0,-1 1 1 0 0,1-1 0 0 0,0 1 0 0 0,0 0 0 0 0,0 0-1 0 0,0 1 1 0 0,0-1 0 0 0,0 1 0 0 0,0 0-1 0 0,2 0 12 0 0,-3 0-7 0 0,1 0 0 0 0,-1 1 0 0 0,1 0-1 0 0,-1 0 1 0 0,0 0 0 0 0,0 0 0 0 0,1 0-1 0 0,-1 0 1 0 0,0 1 0 0 0,2 1 7 0 0,-1-1-8 0 0,14 6 8 0 0,-14-7 15 0 0,-1 0-1 0 0,0 0 1 0 0,0 1 0 0 0,0-1-1 0 0,0 1 1 0 0,-1-1 0 0 0,1 1 0 0 0,0 0-1 0 0,-1 0 1 0 0,1 1 0 0 0,-1-1-1 0 0,2 2-14 0 0,9 11 117 0 0,-11-13-88 0 0,1 1 1 0 0,0 0-1 0 0,-1 1 1 0 0,0-1-1 0 0,1 0 0 0 0,-1 1 1 0 0,-1-1-1 0 0,2 3-29 0 0,10 20 92 0 0,-10-21-93 0 0,0-1 1 0 0,-1 1 0 0 0,0 0-1 0 0,0-1 1 0 0,0 1 0 0 0,0 0-1 0 0,-1 0 1 0 0,0 0 0 0 0,0 1-1 0 0,0-1 1 0 0,0 24 0 0 0,0-22 0 0 0,0 1 0 0 0,-1 0 0 0 0,0-1 0 0 0,-1 1 0 0 0,-1 6 0 0 0,2 1-260 0 0,0-14 96 0 0,0 0 0 0 0,0 0 0 0 0,0 0 0 0 0,0 0 0 0 0,0 1 0 0 0,0-1 0 0 0,0 0 0 0 0,-1 0 0 0 0,1 0 0 0 0,0 0 0 0 0,0 0 0 0 0,-1 0 0 0 0,1 0 0 0 0,-1 0 0 0 0,1 0 0 0 0,-1 0 0 0 0,1 0 0 0 0,-1 0 164 0 0,0 0-6675 0 0</inkml:trace>
  <inkml:trace contextRef="#ctx0" brushRef="#br0" timeOffset="50357.885">1643 2940 8288 0 0,'0'0'638'0'0,"0"0"-78"0"0,0 0 1207 0 0,-1 1 2708 0 0,-8 6-1942 0 0,-42 39 685 0 0,48-44-3216 0 0,1 0-1 0 0,-1 0 1 0 0,0 1-1 0 0,1 0 0 0 0,0-1 1 0 0,-1 1-1 0 0,1 0 0 0 0,0 0 1 0 0,1 0-1 0 0,-1 0 1 0 0,0 0-1 0 0,1 1 0 0 0,0-1 1 0 0,0 0-1 0 0,0 1 1 0 0,0-1-1 0 0,0 1 0 0 0,1-1 1 0 0,-1 1-1 0 0,1-1 1 0 0,0 1-1 0 0,0-1 0 0 0,1 1 1 0 0,-1 0-1 0 0,1-1 1 0 0,-1 1-1 0 0,1-1 0 0 0,0 0 1 0 0,0 1-1 0 0,1-1 0 0 0,-1 0 1 0 0,1 0-1 0 0,0 1 1 0 0,-1-1-1 0 0,1 0 0 0 0,1-1 1 0 0,-1 1-1 0 0,0 0 1 0 0,1-1-1 0 0,-1 1 0 0 0,1-1 1 0 0,0 0-1 0 0,0 0 1 0 0,0 0-1 0 0,0 0 0 0 0,2 1-1 0 0,39 16 15 0 0,-30-14 87 0 0,-1 1 0 0 0,0 0-1 0 0,0 2-101 0 0,-11-7-114 0 0,-2-1-2 0 0,0 0 110 0 0,0 1 1 0 0,0-1 0 0 0,-1 1-1 0 0,1 0 1 0 0,0-1-1 0 0,0 1 1 0 0,-1-1 0 0 0,1 1-1 0 0,0-1 1 0 0,-1 1 0 0 0,1-1-1 0 0,-1 1 1 0 0,1-1-1 0 0,0 1 1 0 0,-1-1 0 0 0,1 1-1 0 0,-1-1 1 0 0,1 0 0 0 0,-1 1-1 0 0,1-1 1 0 0,-1 0-1 0 0,0 1 6 0 0,-11 6 77 0 0,-8 1 604 0 0,-4 2-276 0 0,0-1 0 0 0,0 0 0 0 0,-8-1-405 0 0,3 0-51 0 0,20-5-55 0 0,0-1-1 0 0,0 0 1 0 0,0-1-1 0 0,0 1 0 0 0,-4-2 107 0 0,-21 0-4068 0 0,24-2-2871 0 0</inkml:trace>
  <inkml:trace contextRef="#ctx0" brushRef="#br0" timeOffset="60493.811">12272 2670 11200 0 0,'0'0'256'0'0,"0"0"34"0"0,0 0 20 0 0,0 0-40 0 0,0 0-76 0 0,5 6 1016 0 0,0 3-531 0 0,0 1 0 0 0,-1-1 0 0 0,0 1 0 0 0,-1-1 0 0 0,0 1 0 0 0,0 1-679 0 0,8 26 955 0 0,17 56 445 0 0,-23-75-1220 0 0,1 7-49 0 0,-2 0 0 0 0,-1 1 0 0 0,-1 15-131 0 0,2 11 87 0 0,-2-15 171 0 0,18-53 55 0 0,14-25-2128 0 0,-17 23 836 0 0,18-19-90 0 0,-32 34 1058 0 0,1-1 0 0 0,0 1 0 0 0,0 1 0 0 0,0-1 0 0 0,0 1 0 0 0,0-1 0 0 0,1 1 0 0 0,2-1 11 0 0,0 1-17 0 0,-2 0-16 0 0,0 0 1 0 0,0 1-1 0 0,0 0 1 0 0,1 0-1 0 0,-1 0 0 0 0,4 0 33 0 0,-7 2-8 0 0,1-1 0 0 0,-1 0 0 0 0,0 1 0 0 0,0-1 0 0 0,0 1 0 0 0,0 0 0 0 0,0-1 0 0 0,1 1 0 0 0,-1 0 0 0 0,-1 1 0 0 0,1-1 0 0 0,0 0 0 0 0,0 0 0 0 0,0 1 0 0 0,-1-1 0 0 0,1 1 0 0 0,0 0 0 0 0,-1 0 8 0 0,3 3 21 0 0,0 0 1 0 0,0 0-1 0 0,-1 1 0 0 0,1 0 0 0 0,-1-1 0 0 0,-1 1 1 0 0,1 0-1 0 0,-1 1 0 0 0,0-1 0 0 0,-1 0 0 0 0,1 1 1 0 0,-1-1-1 0 0,0 6-21 0 0,-1-3 45 0 0,1-1 1 0 0,-1 1-1 0 0,-1-1 0 0 0,0 1 1 0 0,0-1-1 0 0,-1 1 0 0 0,1-1 1 0 0,-2 0-1 0 0,1 0 0 0 0,-3 5-45 0 0,1-7 189 0 0,1 0 0 0 0,-1 0-1 0 0,0 0 1 0 0,0 0-1 0 0,0-1 1 0 0,-1 1 0 0 0,0-1-1 0 0,0-1 1 0 0,0 1 0 0 0,-3 1-189 0 0,6-4-10 0 0,-1 0 0 0 0,0-1 0 0 0,0 1 0 0 0,0 0 0 0 0,0-1 0 0 0,0 1 0 0 0,0-1 0 0 0,0 0 0 0 0,0 0 0 0 0,0 0 0 0 0,-1-1 1 0 0,1 1-1 0 0,0-1 0 0 0,-1 0 0 0 0,1 0 0 0 0,0 0 0 0 0,-1 0 0 0 0,1 0 0 0 0,0-1 0 0 0,-1 1 0 0 0,1-1 0 0 0,-3-1 10 0 0,4 1 1 0 0,0-1 0 0 0,0 1 0 0 0,0 0 0 0 0,0-1 0 0 0,0 0 0 0 0,0 1-1 0 0,0-1 1 0 0,0 0 0 0 0,1 0 0 0 0,-1 0 0 0 0,1 0 0 0 0,-1 0 0 0 0,1-1-1 0 0,0 0 0 0 0,0 2-7 0 0,0-1-1 0 0,0 0 0 0 0,0 1 0 0 0,1-1 0 0 0,-1 0 0 0 0,1 0 0 0 0,-1 0 1 0 0,1 1-1 0 0,0-1 0 0 0,0 0 0 0 0,0 0 0 0 0,0 0 0 0 0,0 0 0 0 0,0 0 1 0 0,0 0-1 0 0,0 1 0 0 0,1-1 0 0 0,-1 0 0 0 0,1-1 8 0 0,3-4-121 0 0,-2 2 6 0 0,0 1 0 0 0,0-1 0 0 0,1 1 0 0 0,0 0 0 0 0,0-1 0 0 0,3-2 115 0 0,-4 6-20 0 0,-1-1 0 0 0,1 1 0 0 0,-1 0 0 0 0,1 0 0 0 0,0 0 0 0 0,0 0 0 0 0,0 0-1 0 0,-1 0 1 0 0,1 0 0 0 0,0 1 0 0 0,0-1 0 0 0,0 1 0 0 0,0-1 0 0 0,0 1 0 0 0,0 0-1 0 0,0 0 1 0 0,0 0 0 0 0,0 0 0 0 0,0 0 0 0 0,0 0 0 0 0,1 1 20 0 0,-1-1-19 0 0,0 1 0 0 0,1-1 0 0 0,-1 1 0 0 0,0 0 0 0 0,0 0 0 0 0,0 0 0 0 0,0 0 0 0 0,-1 1 0 0 0,2 0 19 0 0,10 5-35 0 0,58 32-49 0 0,-58-34 55 0 0,-1-2-1 0 0,1 1 0 0 0,1-2 0 0 0,-1 1 0 0 0,0-2 0 0 0,0 0 1 0 0,1-1-1 0 0,-1 0 0 0 0,0-1 0 0 0,1 0 0 0 0,-1-1 0 0 0,0 0 0 0 0,4-3 30 0 0,-11 4 97 0 0,0-1-1 0 0,-1 1 0 0 0,1-2 1 0 0,-1 1-1 0 0,0-1 0 0 0,0 1 1 0 0,1-2-1 0 0,-2 1 0 0 0,1 0 0 0 0,0-1 1 0 0,-1 0-1 0 0,0 0 0 0 0,0 0 1 0 0,0-1-1 0 0,0 0-96 0 0,3-4-174 0 0,-2 0 0 0 0,1-1 1 0 0,-1 1-1 0 0,0-1 0 0 0,-1-1 0 0 0,-1 1 0 0 0,2-6 174 0 0,8-15 743 0 0,-12 29-687 0 0,2 81 852 0 0,-3-72-905 0 0,1 1 0 0 0,-1-1-1 0 0,1 1 1 0 0,1-1 0 0 0,-1 0 0 0 0,1 1 0 0 0,0-1-1 0 0,1 0 1 0 0,0 0 0 0 0,0 0 0 0 0,0-1-1 0 0,4 6-2 0 0,-6-12 0 0 0,-1 1 0 0 0,0 0 0 0 0,1-1 0 0 0,-1 1 0 0 0,0-1 0 0 0,1 1 0 0 0,-1 0 0 0 0,1-1 0 0 0,0 1 0 0 0,-1-1 0 0 0,1 0 0 0 0,-1 1 0 0 0,1-1 0 0 0,-1 1 0 0 0,1-1 0 0 0,0 0 0 0 0,-1 1 0 0 0,1-1 0 0 0,0 0 0 0 0,0 0 0 0 0,-1 0 0 0 0,1 0 0 0 0,0 1 0 0 0,-1-1 0 0 0,1 0 0 0 0,0 0 0 0 0,0 0 0 0 0,-1-1 0 0 0,1 1 0 0 0,0 0 0 0 0,0 0 0 0 0,1 0 0 0 0,3-1 114 0 0,-1 1 0 0 0,1-1 0 0 0,-1 0 0 0 0,0 0 0 0 0,0 0-1 0 0,0-1 1 0 0,1 1 0 0 0,-1-1 0 0 0,-1 0 0 0 0,1 0 0 0 0,3-3-114 0 0,5-3 252 0 0,-1 0-1 0 0,0-1 1 0 0,0-1-252 0 0,14-18-1224 0 0,-21 24 1174 0 0,-1-1 0 0 0,1 1-1 0 0,0 0 1 0 0,0 0 0 0 0,0 0 0 0 0,1 1-1 0 0,-1-1 1 0 0,1 1 0 0 0,0 0 0 0 0,0 0-1 0 0,0 1 1 0 0,0 0 0 0 0,1 0-1 0 0,0-1 51 0 0,-4 3 0 0 0,0 0 0 0 0,-1 0 1 0 0,1 0-1 0 0,0 1 0 0 0,-1-1 0 0 0,1 0 0 0 0,-1 1 0 0 0,1-1 0 0 0,-1 1 0 0 0,1-1 0 0 0,-1 1 0 0 0,1 0 0 0 0,-1 0 0 0 0,1 0 0 0 0,-1 0 0 0 0,0 0 0 0 0,0 0 0 0 0,1 0 0 0 0,-1 0 0 0 0,0 0 0 0 0,1 1 0 0 0,0 0-9 0 0,0 1 0 0 0,0-1 0 0 0,0 1 0 0 0,0 0 0 0 0,-1-1 0 0 0,1 1 0 0 0,-1 0 0 0 0,1 0 0 0 0,-1 0 9 0 0,4 27 76 0 0,-2 0-1 0 0,-1 0 0 0 0,-1 1 0 0 0,-1-1 1 0 0,-2 1-1 0 0,-1-1 0 0 0,-2 0 1 0 0,0 0-1 0 0,-2-1 0 0 0,-2 1 0 0 0,-3 7-75 0 0,2-10 570 0 0,2-2-219 0 0,-2-1 0 0 0,-9 19-351 0 0,15-37 124 0 0,-1 5 100 0 0,-1-1-1 0 0,-1 0 1 0 0,-6 8-224 0 0,11-15 46 0 0,0-1-1 0 0,0 1 1 0 0,-1-1 0 0 0,1 0-1 0 0,-1 0 1 0 0,0 0 0 0 0,1 0-1 0 0,-1 0 1 0 0,0-1 0 0 0,0 1-1 0 0,0-1 1 0 0,0 0 0 0 0,-1 0-1 0 0,1 0 1 0 0,0 0 0 0 0,0 0-46 0 0,-19 3 411 0 0,12-2-412 0 0,1-1 0 0 0,-1 1 0 0 0,0-1-1 0 0,-5-1 2 0 0,14 0-421 0 0,1 0-171 0 0,0 0-43 0 0,-9-13-4918 0 0,8 11 3827 0 0</inkml:trace>
  <inkml:trace contextRef="#ctx0" brushRef="#br0" timeOffset="56665.549">7831 2885 10512 0 0,'0'0'480'0'0,"1"-1"-11"0"0,-1 0-414 0 0,1 0 1 0 0,-1-1-1 0 0,1 1 0 0 0,-1 0 1 0 0,1 0-1 0 0,-1-1 0 0 0,0 1 1 0 0,0 0-1 0 0,1-1 1 0 0,-1 1-1 0 0,0 0 0 0 0,0-1-55 0 0,0 1 68 0 0,-1 1 1 0 0,1-1-1 0 0,0 1 0 0 0,0-1 0 0 0,0 1 1 0 0,0-1-1 0 0,1 1 0 0 0,-1 0 0 0 0,0-1 1 0 0,0 1-1 0 0,0-1 0 0 0,0 1 0 0 0,0-1 1 0 0,1 1-1 0 0,-1 0 0 0 0,0-1 0 0 0,0 1 0 0 0,1-1 1 0 0,-1 1-1 0 0,0 0 0 0 0,0-1 0 0 0,1 1 1 0 0,-1 0-1 0 0,0 0 0 0 0,1-1 0 0 0,-1 1 1 0 0,1 0-69 0 0,-1-1 119 0 0,0 1 1 0 0,1 0-1 0 0,-1 0 1 0 0,1 0 0 0 0,-1 0-1 0 0,1-1 1 0 0,-1 1-1 0 0,0 0 1 0 0,1 0 0 0 0,-1 0-1 0 0,1 0 1 0 0,-1 0-1 0 0,1 0 1 0 0,-1 0 0 0 0,1 0-1 0 0,-1 0 1 0 0,0 0-1 0 0,1 1 1 0 0,-1-1 0 0 0,1 0-1 0 0,-1 0 1 0 0,1 0-1 0 0,-1 0 1 0 0,0 1 0 0 0,1-1-1 0 0,-1 0 1 0 0,0 0 0 0 0,1 1-1 0 0,-1-1 1 0 0,0 0-1 0 0,1 1 1 0 0,-1-1 0 0 0,0 0-1 0 0,1 1 1 0 0,-1-1-1 0 0,0 0 1 0 0,0 1 0 0 0,1-1-1 0 0,-1 1 1 0 0,0-1-1 0 0,0 1 1 0 0,0-1 0 0 0,0 0-1 0 0,0 1 1 0 0,0-1-1 0 0,0 1-119 0 0,8 24 475 0 0,-7-22-76 0 0,6 35 333 0 0,-2 1-1 0 0,1 31-731 0 0,-4-29 257 0 0,2 126 1002 0 0,-4-116-1748 0 0,-10 90 943 0 0,2-76-3662 0 0,8-64 2014 0 0,0-1-636 0 0,0 0-2555 0 0,0 0-1093 0 0</inkml:trace>
  <inkml:trace contextRef="#ctx0" brushRef="#br0" timeOffset="56980.129">7905 2955 8752 0 0,'9'-14'580'0'0,"-8"11"-475"0"0,1 0-1 0 0,1 0 1 0 0,-1 0 0 0 0,0 0-1 0 0,1 0 1 0 0,-1 0 0 0 0,1 1-1 0 0,0-1 1 0 0,0 1-1 0 0,1-1-104 0 0,7-4 751 0 0,-8 5-470 0 0,1 0 1 0 0,0-1-1 0 0,0 2 0 0 0,0-1 0 0 0,1 0 0 0 0,-1 1 0 0 0,1-1-281 0 0,4 1 255 0 0,0 0 1 0 0,1 0-1 0 0,-1 1 0 0 0,1 0 1 0 0,0 0-1 0 0,-1 1 0 0 0,0 0 1 0 0,1 1-1 0 0,-1 0 0 0 0,0 1 1 0 0,0 0-1 0 0,0 0 1 0 0,0 1-1 0 0,0 0 0 0 0,-1 0 1 0 0,0 1-1 0 0,0 0 0 0 0,0 1 1 0 0,0 0-1 0 0,-1 0 0 0 0,0 1 1 0 0,0-1-1 0 0,-1 1 0 0 0,0 1 1 0 0,0 0-256 0 0,-5-6 23 0 0,1 0-1 0 0,-1 0 1 0 0,0 0 0 0 0,1 0 0 0 0,-1 0 0 0 0,0 0 0 0 0,0 1 0 0 0,-1-1-1 0 0,1 0 1 0 0,0 1 0 0 0,-1-1 0 0 0,0 1 0 0 0,1-1 0 0 0,-1 0 0 0 0,0 1-1 0 0,0-1 1 0 0,0 1 0 0 0,-1-1 0 0 0,1 1 0 0 0,-1-1 0 0 0,1 0 0 0 0,-1 1-1 0 0,0-1 1 0 0,0 0 0 0 0,0 1 0 0 0,0-1 0 0 0,0 0 0 0 0,0 0-1 0 0,-1 0 1 0 0,1 0 0 0 0,-1 0 0 0 0,1 0 0 0 0,-1 0 0 0 0,0-1 0 0 0,0 1-1 0 0,0-1 1 0 0,-1 2-23 0 0,-8 5 140 0 0,-2 0-1 0 0,1-1 0 0 0,-1 0 1 0 0,0-1-1 0 0,-13 4-139 0 0,16-5 22 0 0,-10 2 89 0 0,0-1 0 0 0,0-1 0 0 0,-10 1-111 0 0,3-1-308 0 0,18-3 1 0 0,0 0-1 0 0,1-1 1 0 0,-1-1-1 0 0,0 0 1 0 0,1 0 0 0 0,-1 0-1 0 0,0-1 1 0 0,1 0 0 0 0,-1-1-1 0 0,1 0 1 0 0,-8-3 307 0 0,13 3-429 0 0,0 1 1 0 0,0-1-1 0 0,1 0 1 0 0,-1-1-1 0 0,1 1 1 0 0,0 0-1 0 0,-1-1 1 0 0,1 1 0 0 0,0-1-1 0 0,0 0 1 0 0,0-1 428 0 0,-3-11-1728 0 0</inkml:trace>
  <inkml:trace contextRef="#ctx0" brushRef="#br0" timeOffset="57551.236">8406 2976 9672 0 0,'8'2'1004'0'0,"-5"-1"-834"0"0,-1 1 0 0 0,1-1 1 0 0,0 1-1 0 0,-1-1 0 0 0,1 1 1 0 0,-1 0-1 0 0,0 0 0 0 0,0 0 1 0 0,1 0-1 0 0,-1 0 1 0 0,-1 0-1 0 0,1 1 0 0 0,0-1 1 0 0,0 1-1 0 0,-1-1 0 0 0,0 1 1 0 0,1 0-1 0 0,-1-1 0 0 0,0 2-170 0 0,3 7 368 0 0,0 0-1 0 0,-1 0 1 0 0,0 1-1 0 0,-1 2-367 0 0,-1-8 152 0 0,0-1-1 0 0,-1 1 1 0 0,0 0-1 0 0,0 0 0 0 0,0 0 1 0 0,-1 0-1 0 0,0 0 1 0 0,0 0-1 0 0,0-1 1 0 0,-1 1-1 0 0,0 0 0 0 0,-1 1-151 0 0,0 1 14 0 0,2-6 88 0 0,0 1 1 0 0,0-1-1 0 0,0 1 0 0 0,0-1 1 0 0,0 0-1 0 0,-1 0 0 0 0,1 0 1 0 0,-1 0-1 0 0,1 0 0 0 0,-1 0 1 0 0,0 0-1 0 0,1 0 0 0 0,-1 0 1 0 0,0-1-1 0 0,0 1 0 0 0,-1-1 1 0 0,-1 1-103 0 0,3-1 17 0 0,0-1-1 0 0,-1 0 1 0 0,1 0 0 0 0,-1 0 0 0 0,1 0-1 0 0,0 0 1 0 0,-1 0 0 0 0,1 0 0 0 0,-1 0 0 0 0,1-1-1 0 0,0 1 1 0 0,-1-1 0 0 0,1 1 0 0 0,0-1-1 0 0,0 1 1 0 0,-1-1 0 0 0,1 0 0 0 0,0 1 0 0 0,0-1-1 0 0,0 0 1 0 0,0 0 0 0 0,0 0 0 0 0,0 0 0 0 0,-1-1-17 0 0,-1 0 6 0 0,1-1 0 0 0,0 0 0 0 0,-1 0 0 0 0,1 0 0 0 0,0 0 0 0 0,0-1 1 0 0,1 1-1 0 0,-2-2-6 0 0,2-2-9 0 0,-1 1-1 0 0,1 0 1 0 0,1 0 0 0 0,-1-1 0 0 0,1 1 0 0 0,0 0 0 0 0,0-1-1 0 0,1 1 1 0 0,0 0 0 0 0,0 0 0 0 0,1-1 0 0 0,-1 1 0 0 0,1 0-1 0 0,1 0 1 0 0,-1 1 0 0 0,3-4 9 0 0,0-2-89 0 0,0 1-1 0 0,1 1 1 0 0,1-1 0 0 0,-1 1-1 0 0,1 0 1 0 0,1 1 0 0 0,0 0-1 0 0,9-8 90 0 0,-5 7-40 0 0,2 1-1 0 0,-1 0 1 0 0,1 1-1 0 0,0 1 0 0 0,0 0 1 0 0,1 0-1 0 0,0 2 1 0 0,0 0-1 0 0,0 1 0 0 0,0 0 1 0 0,1 1-1 0 0,-1 1 0 0 0,15 0 41 0 0,-26 1-8 0 0,0 0-1 0 0,0 0 0 0 0,0 0 0 0 0,0 1 0 0 0,-1 0 0 0 0,1 0 0 0 0,0 0 0 0 0,-1 0 0 0 0,1 0 0 0 0,-1 1 0 0 0,1-1 0 0 0,-1 1 0 0 0,1 0 9 0 0,-3-1-2 0 0,1 0 0 0 0,-1 1 0 0 0,0-1 0 0 0,0 0-1 0 0,0 1 1 0 0,0-1 0 0 0,0 0 0 0 0,0 1 0 0 0,0-1 0 0 0,0 1 0 0 0,-1 0 0 0 0,1-1-1 0 0,0 1 1 0 0,-1 0 0 0 0,1-1 0 0 0,-1 1 0 0 0,0 0 0 0 0,0 0 0 0 0,0-1-1 0 0,0 1 1 0 0,0 0 0 0 0,0-1 0 0 0,0 1 0 0 0,0 0 0 0 0,-1 0 0 0 0,1-1 0 0 0,0 1-1 0 0,-1 0 3 0 0,-2 11 0 0 0,2-9 0 0 0,0 0 0 0 0,0 1 0 0 0,-1-1 0 0 0,1 0 0 0 0,-1 0 0 0 0,0 0 0 0 0,0 0 0 0 0,0 0 0 0 0,0-1 0 0 0,-3 4 0 0 0,-18 22 0 0 0,-7 14 0 0 0,20-28 0 0 0,8-11-17 0 0,0-1-1 0 0,0 0 0 0 0,1 1 0 0 0,-1-1 0 0 0,1 1 0 0 0,0 0 1 0 0,0-1-1 0 0,0 1 0 0 0,1 0 0 0 0,-1 0 0 0 0,1 0 1 0 0,0 0-1 0 0,0-1 0 0 0,0 1 0 0 0,0 0 0 0 0,1 0 0 0 0,-1 0 1 0 0,2 1 17 0 0,-2-3 46 0 0,1 1 0 0 0,0-1 1 0 0,0 0-1 0 0,0 0 1 0 0,0 0-1 0 0,0 0 1 0 0,0 0-1 0 0,1 0 0 0 0,-1 0 1 0 0,1 0-1 0 0,-1 0 1 0 0,1 0-1 0 0,0-1 1 0 0,-1 1-1 0 0,1-1 0 0 0,0 0 1 0 0,0 1-1 0 0,0-1 1 0 0,0 0-1 0 0,1 0 1 0 0,-1 0-1 0 0,0 0 0 0 0,0 0 1 0 0,1-1-1 0 0,-1 1 1 0 0,0-1-1 0 0,1 0 1 0 0,-1 1-1 0 0,0-1 0 0 0,2 0-46 0 0,9 0-228 0 0,1-1-1 0 0,-1 0 0 0 0,1-1 0 0 0,-1 0 0 0 0,1-1 0 0 0,8-3 229 0 0,-9 1 86 0 0,-1-1 0 0 0,0 0 0 0 0,0 0-1 0 0,-1-2 1 0 0,1 0-86 0 0,3-1 78 0 0,-15 8-77 0 0,1 1 1 0 0,0-1 0 0 0,0 0-1 0 0,-1 1 1 0 0,1-1-1 0 0,0 0 1 0 0,-1 1-1 0 0,1-1 1 0 0,-1 0 0 0 0,1 0-1 0 0,-1 0 1 0 0,1 1-1 0 0,-1-1 1 0 0,0 0 0 0 0,1 0-1 0 0,-1 0 1 0 0,0 0-1 0 0,0 0 1 0 0,1 0-1 0 0,-1 0 1 0 0,0 0 0 0 0,0 0-1 0 0,0 0 1 0 0,0 0-1 0 0,0 0 1 0 0,-1 0 0 0 0,1 1-1 0 0,0-1 1 0 0,0 0-1 0 0,-1 0-1 0 0,1-2 17 0 0,-1 1 1 0 0,0-1-1 0 0,-1 1 0 0 0,1-1 0 0 0,0 1 1 0 0,-1 0-1 0 0,1-1 0 0 0,-1 1 0 0 0,-1-1-17 0 0,-4-5-68 0 0,-1 0-1 0 0,0 0 0 0 0,-1 1 0 0 0,0 0 0 0 0,0 0 0 0 0,-1 1 0 0 0,1 1 0 0 0,-1-1 0 0 0,-8-2 69 0 0,7 4 150 0 0,-1-1-41 0 0,0 0 0 0 0,-1 1 0 0 0,0 0 0 0 0,1 1 0 0 0,-13-2-109 0 0,8 3-125 0 0,13 1-34 0 0,1 1 0 0 0,-1-1 0 0 0,0 1 0 0 0,1 0 0 0 0,-1 0 0 0 0,0 0-1 0 0,1 0 1 0 0,-1 0 0 0 0,1 1 0 0 0,-1 0 159 0 0,-1-1-1318 0 0,4 0-66 0 0</inkml:trace>
  <inkml:trace contextRef="#ctx0" brushRef="#br0" timeOffset="58399.064">9386 2936 11056 0 0,'-6'-3'186'0'0,"-7"-5"629"0"0,-5 5-616 0 0,12 2 78 0 0,1 1 0 0 0,0-1 0 0 0,0 1 0 0 0,-1 1 0 0 0,1-1 0 0 0,0 1 1 0 0,0 0-1 0 0,-1 0 0 0 0,1 0 0 0 0,-1 1-277 0 0,-49 19 2951 0 0,31-10-2470 0 0,2 1 0 0 0,-1 1 0 0 0,2 1 0 0 0,0 1-1 0 0,0 0 1 0 0,-1 4-481 0 0,19-15 38 0 0,0-1 0 0 0,1 1 0 0 0,0 0 0 0 0,-1 0 0 0 0,1 0 0 0 0,1 0 0 0 0,-1 0 0 0 0,1 0 0 0 0,-1 0 0 0 0,1 0 0 0 0,1 1 0 0 0,-1-1 0 0 0,0 1 0 0 0,1-1 0 0 0,0 0 0 0 0,0 3-38 0 0,1-5 0 0 0,-1 0 0 0 0,1 0 0 0 0,0 0 0 0 0,0 0 0 0 0,0 0 0 0 0,0 0 0 0 0,0 0 0 0 0,0-1 0 0 0,1 1 0 0 0,-1 0 0 0 0,1-1 0 0 0,-1 1 0 0 0,1-1 0 0 0,-1 1 0 0 0,1-1 0 0 0,0 0 0 0 0,0 1 0 0 0,0-1 0 0 0,0 0 0 0 0,0 0 0 0 0,0-1 0 0 0,0 1 0 0 0,2 0 0 0 0,1 1 0 0 0,1 0 0 0 0,0-1 0 0 0,0 0 0 0 0,0 0 0 0 0,0 0 0 0 0,0-1 0 0 0,0 0 0 0 0,2 0 0 0 0,0 0 61 0 0,1-1 0 0 0,-1 0 0 0 0,0-1 0 0 0,1 0 0 0 0,-1-1 0 0 0,0 1 0 0 0,0-1 0 0 0,0-1 0 0 0,-1 1 0 0 0,1-2 0 0 0,3-1-61 0 0,-1-1-29 0 0,-5 4-26 0 0,-1 0 0 0 0,0 0 0 0 0,0 0 0 0 0,0-1-1 0 0,0 0 1 0 0,0 1 0 0 0,0-2 55 0 0,7-11-72 0 0,0 1 0 0 0,-2-1 0 0 0,5-9 72 0 0,-11 19-4 0 0,-1-1 1 0 0,1 1-1 0 0,-1-1 1 0 0,-1 1-1 0 0,1-1 0 0 0,-1 0 1 0 0,0 0-1 0 0,-1 0 1 0 0,1 0-1 0 0,-1 0 0 0 0,-1-1 4 0 0,-6-83 0 0 0,6 77-11 0 0,-1 1-1 0 0,0 0 1 0 0,-1 0-1 0 0,0 0 1 0 0,-1 1-1 0 0,-4-10 12 0 0,5 16 43 0 0,3 6-43 0 0,0 0 0 0 0,0 0 0 0 0,0-1 1 0 0,0 1-1 0 0,-1 0 0 0 0,1 0 1 0 0,0 0-1 0 0,0 0 0 0 0,0 0 0 0 0,0 0 1 0 0,0 0-1 0 0,-1 0 0 0 0,1-1 0 0 0,0 1 1 0 0,0 0-1 0 0,0 0 0 0 0,0 0 1 0 0,-1 0-1 0 0,1 0 0 0 0,0 0 0 0 0,0 0 1 0 0,0 0-1 0 0,0 0 0 0 0,-1 0 0 0 0,1 0 1 0 0,0 0-1 0 0,0 0 0 0 0,0 0 0 0 0,0 0 1 0 0,-1 0-1 0 0,1 0 0 0 0,0 0 1 0 0,0 1-1 0 0,0-1 0 0 0,0 0 0 0 0,-1 0 1 0 0,1 0-1 0 0,0 0 0 0 0,0 0 0 0 0,0 0 1 0 0,0 0-1 0 0,0 0 0 0 0,0 1 0 0 0,-3 2-1 0 0,1 0 1 0 0,1-1-1 0 0,-1 1 1 0 0,1-1-1 0 0,0 1 1 0 0,0-1-1 0 0,0 1 1 0 0,1 0-1 0 0,-1 0 1 0 0,0 0-1 0 0,1-1 0 0 0,0 3 1 0 0,-1 33-68 0 0,1-27 45 0 0,0 7-39 0 0,-1-11 51 0 0,1 0-1 0 0,0 0 1 0 0,1-1 0 0 0,-1 1-1 0 0,1 0 1 0 0,1 0-1 0 0,-1-1 1 0 0,3 7 11 0 0,2 6-5 0 0,0 1 0 0 0,-2-1 0 0 0,1 8 5 0 0,-3-11 0 0 0,2 0 1 0 0,0 1-1 0 0,0-1 0 0 0,2 0 0 0 0,3 6 0 0 0,-6-17 0 0 0,1 1 0 0 0,1 0 0 0 0,-1-1 0 0 0,1 1 0 0 0,0-1 0 0 0,0-1 0 0 0,0 1 0 0 0,1-1 0 0 0,0 0 0 0 0,0 0 0 0 0,3 2 0 0 0,-5-5-3 0 0,0 1 0 0 0,-1-1-1 0 0,1 1 1 0 0,0-1 0 0 0,0 0-1 0 0,0 0 1 0 0,0-1 0 0 0,0 1-1 0 0,0-1 1 0 0,0 0 0 0 0,0 0-1 0 0,0 0 1 0 0,0-1 0 0 0,0 1-1 0 0,0-1 1 0 0,0 0 0 0 0,0 0-1 0 0,-1-1 1 0 0,1 1 0 0 0,0-1-1 0 0,0 1 1 0 0,-1-1 0 0 0,0 0-1 0 0,1-1 1 0 0,-1 1 0 0 0,0-1-1 0 0,0 1 1 0 0,0-1 0 0 0,0 0-1 0 0,0 0 1 0 0,-1 0 0 0 0,0 0-1 0 0,1-1 1 0 0,-1 1 0 0 0,0-1-1 0 0,-1 1 1 0 0,1-1 0 0 0,0 0 3 0 0,37-79-442 0 0,-36 77 448 0 0,-1 2 0 0 0,0 0 0 0 0,0 0-1 0 0,0 0 1 0 0,-1 0-1 0 0,1 0 1 0 0,-1 0 0 0 0,0 0-1 0 0,-1-1 1 0 0,1 1 0 0 0,-1 0-1 0 0,0-2-5 0 0,1 7 86 0 0,0 4-51 0 0,1 0 0 0 0,0 0 1 0 0,0 0-1 0 0,1 0 0 0 0,-1-1 0 0 0,2 2-35 0 0,6 15 131 0 0,-5-11-52 0 0,0 0 0 0 0,0 0 0 0 0,5 6-79 0 0,10 21 87 0 0,-17-32-85 0 0,0 0-1 0 0,1 0 0 0 0,-1-1 1 0 0,1 1-1 0 0,0-1 0 0 0,0 0 0 0 0,1 0 1 0 0,-1 0-1 0 0,1 0 0 0 0,2 0-1 0 0,0 1 0 0 0,0 0 0 0 0,1-1 0 0 0,0 0 0 0 0,0 0 0 0 0,0-1-1 0 0,6 2 1 0 0,-12-4 0 0 0,1 0 0 0 0,0-1 0 0 0,-1 1 0 0 0,1-1 0 0 0,0 1 0 0 0,-1-1 0 0 0,1 0 0 0 0,0 0 0 0 0,0 0 0 0 0,-1 0 0 0 0,3-1 0 0 0,2 0 0 0 0,-3 1 69 0 0,0-1-1 0 0,1 0 1 0 0,-1 0 0 0 0,0-1-1 0 0,0 1 1 0 0,0-1-1 0 0,0 1 1 0 0,0-1-1 0 0,0-1 1 0 0,0 1-1 0 0,-1 0 1 0 0,1-1-1 0 0,1-2-68 0 0,-2 3 40 0 0,-1 0 0 0 0,0-1 0 0 0,1 1 0 0 0,-1-1 0 0 0,-1 1-1 0 0,1-1 1 0 0,0 0 0 0 0,0 0 0 0 0,-1 0 0 0 0,0 0-1 0 0,0 0 1 0 0,0 0 0 0 0,0 0 0 0 0,0 0 0 0 0,0 0-1 0 0,-1-1 1 0 0,1-2-40 0 0,3-69-1480 0 0,13 104 1464 0 0,-5-7 17 0 0,-9-18 44 0 0,-1 1 0 0 0,1 0 1 0 0,0-1-1 0 0,0 0 0 0 0,4 4-45 0 0,-5-6 51 0 0,6 7-4 0 0,1-1 0 0 0,-1 0-1 0 0,1-1 1 0 0,0 0 0 0 0,10 5-47 0 0,-12-9-126 0 0,0 1-1 0 0,1-1 1 0 0,-1-1-1 0 0,1 0 1 0 0,-1 0-1 0 0,1 0 1 0 0,0-1-1 0 0,0 0 1 0 0,0 0 126 0 0,4-1-1479 0 0,0 0 1 0 0,0-1-1 0 0,5 0 1479 0 0,8-3-6201 0 0</inkml:trace>
  <inkml:trace contextRef="#ctx0" brushRef="#br0" timeOffset="58878.463">10427 2912 5984 0 0,'-20'-13'464'0'0,"20"13"-460"0"0,-1-1 0 0 0,1 1 0 0 0,0 0-1 0 0,0 0 1 0 0,0 0 0 0 0,-1-1 0 0 0,1 1 0 0 0,0 0 0 0 0,0 0 0 0 0,0-1 0 0 0,0 1 0 0 0,0 0 0 0 0,-1 0 0 0 0,1-1-1 0 0,0 1 1 0 0,0 0 0 0 0,0-1 0 0 0,0 1 0 0 0,0 0 0 0 0,0-1 0 0 0,0 1 0 0 0,0 0 0 0 0,0 0 0 0 0,0-1 0 0 0,0 1 0 0 0,0 0-1 0 0,0-1 1 0 0,1 1 0 0 0,-1 0 0 0 0,0 0 0 0 0,0-1 0 0 0,0 1 0 0 0,0 0 0 0 0,0 0 0 0 0,1-1 0 0 0,-1 1 0 0 0,0 0-1 0 0,0 0 1 0 0,0-1 0 0 0,1 1 0 0 0,-1 0-4 0 0,12-9 286 0 0,-5 4 1357 0 0,-6 4-1411 0 0,-1 1 0 0 0,1 0 0 0 0,-1-1 1 0 0,0 1-1 0 0,1-1 0 0 0,-1 1 0 0 0,0-1 0 0 0,1 1 0 0 0,-1-1 0 0 0,0 1 0 0 0,1-1 0 0 0,-1 1 1 0 0,0-1-1 0 0,0 1 0 0 0,0-1 0 0 0,1 1 0 0 0,-1-1 0 0 0,0 0 0 0 0,0 1 0 0 0,0-1 0 0 0,0 1 1 0 0,0-1-1 0 0,0 1 0 0 0,0-1 0 0 0,0 0 0 0 0,0 1 0 0 0,-1-1-232 0 0,1 1 120 0 0,-1-1 0 0 0,1 1 1 0 0,-1 0-1 0 0,1 0 0 0 0,-1 0 0 0 0,0 0 0 0 0,1 0 0 0 0,-1 0 0 0 0,1 0 0 0 0,-1 0 1 0 0,1 0-1 0 0,-1 0 0 0 0,1 0 0 0 0,-1 0 0 0 0,0 0 0 0 0,1 0 0 0 0,-1 0 0 0 0,1 0 1 0 0,-1 1-1 0 0,1-1 0 0 0,-1 0 0 0 0,1 1 0 0 0,-1-1 0 0 0,1 0 0 0 0,0 0 0 0 0,-1 1-120 0 0,-4 2 416 0 0,0 1 0 0 0,1 0-1 0 0,-1 0 1 0 0,1 0-1 0 0,0 0 1 0 0,-2 3-416 0 0,2-2 127 0 0,-1-1 0 0 0,1 1 0 0 0,0-1 1 0 0,-1 0-1 0 0,-2 1-127 0 0,4-4 16 0 0,1 0 1 0 0,0 0 0 0 0,0 1 0 0 0,0-1-1 0 0,0 1 1 0 0,0-1 0 0 0,0 1 0 0 0,0 0-1 0 0,1-1 1 0 0,-1 1 0 0 0,1 0-1 0 0,-1 0 1 0 0,1 0 0 0 0,0 1 0 0 0,0-1-1 0 0,-1 0 1 0 0,2 0 0 0 0,-1 1 0 0 0,0-1-1 0 0,0 1-16 0 0,-9 30 95 0 0,6-23-97 0 0,1 1 0 0 0,0 0-1 0 0,-1 8 3 0 0,3-16 0 0 0,1 0 0 0 0,-1 0 0 0 0,1 0 0 0 0,0 0 0 0 0,0 0 0 0 0,0 0 0 0 0,1 0 0 0 0,-1 0 0 0 0,1 0 0 0 0,-1 0 0 0 0,1 0 0 0 0,0 0 0 0 0,0 0 0 0 0,0-1 0 0 0,1 1 0 0 0,0 1 0 0 0,5 8-36 0 0,-6-9 79 0 0,0 0 1 0 0,1 0-1 0 0,-1 0 0 0 0,1 0 1 0 0,0-1-1 0 0,-1 1 0 0 0,1 0 1 0 0,1-1-1 0 0,-1 0 1 0 0,0 1-1 0 0,1-1 0 0 0,-1 0 1 0 0,1 0-1 0 0,-1-1 0 0 0,1 1 1 0 0,0 0-1 0 0,0-1 0 0 0,2 1-43 0 0,18 7 411 0 0,-17-6-366 0 0,0 0 0 0 0,1-1 1 0 0,-1 0-1 0 0,2 0-45 0 0,19 3 53 0 0,-1-2 0 0 0,1-1 0 0 0,0-2 0 0 0,0 0 0 0 0,0-2 0 0 0,0 0 0 0 0,0-2 0 0 0,9-4-53 0 0,27-13 80 0 0,-56 19-68 0 0,-1 0 0 0 0,1-1-1 0 0,-1 1 1 0 0,0-2 0 0 0,0 1 0 0 0,0 0-1 0 0,0-1 1 0 0,-1 0 0 0 0,1-1 0 0 0,-1 1-1 0 0,0-1 1 0 0,0 0 0 0 0,-1 0 0 0 0,0-1-1 0 0,2-2-11 0 0,-5 7 0 0 0,-1 0 0 0 0,1 0 0 0 0,-1 0 0 0 0,0 0 0 0 0,1-1 0 0 0,-1 1 0 0 0,0 0 0 0 0,0 0 0 0 0,0-1 0 0 0,0 1 0 0 0,0 0 0 0 0,0 0 0 0 0,0 0 0 0 0,0-1 0 0 0,0 1 0 0 0,-1 0 0 0 0,1 0 0 0 0,-1 0 0 0 0,1 0 0 0 0,-1-1 0 0 0,-13-25 0 0 0,9 19 0 0 0,-1 2 2 0 0,-8-5-18 0 0,13 11 4 0 0,0-1 0 0 0,0 1 0 0 0,0-1 0 0 0,0 1 0 0 0,-1-1-1 0 0,1 1 1 0 0,0-1 0 0 0,-1 1 0 0 0,1 0 0 0 0,0 0 0 0 0,-1 0 0 0 0,1 0 0 0 0,0 0 0 0 0,-1 0 0 0 0,1 0 0 0 0,0 0 0 0 0,0 0 0 0 0,-1 1 0 0 0,1-1 0 0 0,0 1 0 0 0,0-1 0 0 0,-1 1 0 0 0,1-1 12 0 0,-27 16-74 0 0,-2 7 53 0 0,28-21 18 0 0,0-1 0 0 0,-1 1 0 0 0,1 0 0 0 0,0 0 0 0 0,0 0 0 0 0,0 0 0 0 0,1 0 0 0 0,-1 0 0 0 0,0 0 0 0 0,1 1 0 0 0,-1-1 0 0 0,1 0 0 0 0,0 1 0 0 0,-1 1 3 0 0,-12 20-12 0 0,13-23 12 0 0,0 0 0 0 0,0 0 0 0 0,0 1 0 0 0,0-1 0 0 0,0 1 0 0 0,0-1 0 0 0,1 1 0 0 0,-1-1 0 0 0,0 1 0 0 0,1 0 0 0 0,0-1 0 0 0,0 0 0 0 0,0 0 0 0 0,0 0 0 0 0,0 0 0 0 0,0 0 0 0 0,0 0 0 0 0,1 0 0 0 0,-1-1 0 0 0,0 1 0 0 0,1 0 0 0 0,-1 0 0 0 0,1 0 0 0 0,-1 0 0 0 0,1 0 0 0 0,-1 0 0 0 0,1-1 0 0 0,0 1 0 0 0,-1 0-1 0 0,1 0-1 0 0,-1 1 1 0 0,1-1-1 0 0,-1 0 1 0 0,1 0-1 0 0,-1 0 1 0 0,0 1-1 0 0,0-1 1 0 0,1 0-1 0 0,-1 0 1 0 0,0 1-1 0 0,0-1 0 0 0,0 0 1 0 0,0 1-1 0 0,-1-1 2 0 0,1 0-1 0 0,0 0 0 0 0,0 0 0 0 0,0 0 0 0 0,0 0 0 0 0,0-1 0 0 0,0 1-1 0 0,0 0 1 0 0,0 0 0 0 0,0 0 0 0 0,0 0 0 0 0,0-1 0 0 0,1 1 0 0 0,-1 0-1 0 0,0 0 1 0 0,0 0 0 0 0,1-1 0 0 0,-1 1 0 0 0,1 0 0 0 0,-1 0 0 0 0,1-1-1 0 0,-1 1 1 0 0,1 0 0 0 0,-1-1 0 0 0,1 1 0 0 0,0-1 0 0 0,-1 1 0 0 0,1-1-1 0 0,0 1 1 0 0,-1-1 0 0 0,1 1 0 0 0,0-1 0 0 0,0 0 0 0 0,-1 1 0 0 0,1-1-1 0 0,0 0 1 0 0,0 1 1 0 0,3 0-2 0 0,11 5-134 0 0,-1-1 0 0 0,1-1 0 0 0,0 0 1 0 0,0-1-1 0 0,11 1 136 0 0,-3-3-199 0 0,2 1-1415 0 0,0-2 1 0 0,0 0-1 0 0,4-2 1614 0 0,-11-1-1534 0 0</inkml:trace>
  <inkml:trace contextRef="#ctx0" brushRef="#br0" timeOffset="59325.625">11382 2946 12440 0 0,'-1'-1'202'0'0,"-1"0"1"0"0,1 0 0 0 0,-1 1 0 0 0,0-1 0 0 0,1 0 0 0 0,-1 1-1 0 0,1-1 1 0 0,-1 1 0 0 0,0 0 0 0 0,1 0 0 0 0,-1-1-1 0 0,0 1 1 0 0,0 0 0 0 0,1 0 0 0 0,-1 0 0 0 0,-1 1-203 0 0,-1 0 669 0 0,0 0-1 0 0,0 1 1 0 0,0 0 0 0 0,0 0 0 0 0,-3 1-669 0 0,-1 1-6 0 0,-14 7 30 0 0,0-1 652 0 0,1 2 0 0 0,-15 10-676 0 0,30-18 105 0 0,-1 1 0 0 0,1 0-1 0 0,1 0 1 0 0,-1 1 0 0 0,1 0 0 0 0,0 0 0 0 0,0 0 0 0 0,0 0 0 0 0,1 1-1 0 0,-1 3-104 0 0,-6 9 0 0 0,6-10 0 0 0,0 0 0 0 0,1 1 0 0 0,-3 6 0 0 0,7-13 0 0 0,-1-1 0 0 0,0 1 0 0 0,1 0 0 0 0,-1 0 0 0 0,1-1 0 0 0,0 1 0 0 0,0 0 0 0 0,0 0 0 0 0,0 0 0 0 0,0-1 0 0 0,0 1 0 0 0,1 0 0 0 0,0 0 0 0 0,-1-1 0 0 0,2 3 0 0 0,-1-3 19 0 0,1 0 0 0 0,-1-1-1 0 0,1 1 1 0 0,-1 0-1 0 0,1-1 1 0 0,-1 1-1 0 0,1-1 1 0 0,0 1 0 0 0,0-1-1 0 0,0 0 1 0 0,0 0-1 0 0,0 0 1 0 0,0 0 0 0 0,0 0-1 0 0,0 0 1 0 0,2 0-19 0 0,0 0 74 0 0,1 0 0 0 0,0 1-1 0 0,0-1 1 0 0,-1-1 0 0 0,1 1 0 0 0,0-1 0 0 0,1 0-74 0 0,4-1 32 0 0,0 0 1 0 0,0-1-1 0 0,0 0 0 0 0,-1-1 1 0 0,1 0-1 0 0,-1-1 0 0 0,1 0 1 0 0,-1 0-1 0 0,0-1 0 0 0,-1 0 1 0 0,1-1-1 0 0,-1 0 0 0 0,0 0 1 0 0,0-1-1 0 0,-1 0 0 0 0,6-7-32 0 0,-7 6 4 0 0,0-1 0 0 0,-1 1 0 0 0,-1-1 0 0 0,0 0 0 0 0,0 0 0 0 0,0-1 0 0 0,-1 1 0 0 0,0-5-4 0 0,5-20-1589 0 0,1-26 1589 0 0,-7 45-20 0 0,21-165-772 0 0,-19 132 401 0 0,-2 29 642 0 0,0-1 0 0 0,1 1-1 0 0,3-9-250 0 0,-6 27 215 0 0,0 1-50 0 0,0 0-6 0 0,0 12-6 0 0,-13 165 1383 0 0,12-128-1418 0 0,2 0-1 0 0,2 0 1 0 0,3 0 0 0 0,2 0-118 0 0,-5-22-29 0 0,0-8 42 0 0,1 1 0 0 0,5 12-13 0 0,-7-24 9 0 0,1 0-1 0 0,0 0 1 0 0,1 0-1 0 0,0-1 1 0 0,0 0 0 0 0,0 0-1 0 0,3 3-8 0 0,-6-8-84 0 0,0-1 0 0 0,0 0 0 0 0,0 1 0 0 0,0-1 0 0 0,1 0 0 0 0,-1 0 0 0 0,0 0 0 0 0,1 0 0 0 0,-1 0 0 0 0,1 0 0 0 0,-1 0 0 0 0,1 0 0 0 0,-1-1 0 0 0,1 1 0 0 0,0-1 0 0 0,-1 1 0 0 0,1-1 0 0 0,0 0 0 0 0,-1 1 0 0 0,2-1 84 0 0,10 0-1904 0 0</inkml:trace>
  <inkml:trace contextRef="#ctx0" brushRef="#br0" timeOffset="70991.362">2118 4235 14656 0 0,'0'0'332'0'0,"-4"4"456"0"0,3 0-726 0 0,-1 0 1 0 0,1 0-1 0 0,0 0 1 0 0,0 0 0 0 0,0-1-1 0 0,1 1 1 0 0,-1 0 0 0 0,1 4-63 0 0,0-5 85 0 0,-1-1 1 0 0,1 1-1 0 0,1-1 1 0 0,-1 0-1 0 0,0 1 1 0 0,0-1-1 0 0,1 1 1 0 0,-1-1-1 0 0,1 0 1 0 0,0 1-1 0 0,0-1 1 0 0,0 0-1 0 0,0 0 1 0 0,0 0-1 0 0,0 1-85 0 0,2 0 216 0 0,0 0-1 0 0,0 0 0 0 0,0-1 0 0 0,0 1 0 0 0,0-1 0 0 0,1 0 0 0 0,-1 1 0 0 0,1-1 0 0 0,-1-1 1 0 0,1 1-1 0 0,0 0 0 0 0,1-1-215 0 0,4 2 242 0 0,0-1 0 0 0,0-1 0 0 0,0 1 0 0 0,0-1 0 0 0,1-1 1 0 0,-1 0-1 0 0,2 0-242 0 0,18-3-87 0 0,18-4 87 0 0,6 0-2 0 0,-44 6 90 0 0,1-1-1 0 0,-1 0 0 0 0,0-1 1 0 0,0 0-1 0 0,0 0 0 0 0,0-1 1 0 0,0 0-1 0 0,-1 0 0 0 0,0-1 1 0 0,0 0-1 0 0,0-1 0 0 0,0 0 1 0 0,-1 0-1 0 0,0 0 0 0 0,-1-1 1 0 0,1 0-1 0 0,-1-1 0 0 0,0 0-87 0 0,-5 7-10 0 0,0-1 0 0 0,0 0-1 0 0,-1 0 1 0 0,1 1-1 0 0,-1-1 1 0 0,1 0 0 0 0,-1 0-1 0 0,1 0 1 0 0,-1 0 0 0 0,0 0-1 0 0,0 1 1 0 0,0-1 0 0 0,0 0-1 0 0,0 0 1 0 0,-1 0 0 0 0,1 0-1 0 0,-1 0 1 0 0,1 0-1 0 0,-1 1 1 0 0,1-1 0 0 0,-1 0-1 0 0,0 0 1 0 0,0 1 0 0 0,-1-2 10 0 0,1-1-8 0 0,0 2 14 0 0,0 1 1 0 0,0 0-1 0 0,0 0 0 0 0,0 0 0 0 0,0 0 0 0 0,0 0 1 0 0,0 0-1 0 0,0 0 0 0 0,0 0 0 0 0,-1 0 0 0 0,1 1 0 0 0,0-1 1 0 0,-1 0-1 0 0,1 1 0 0 0,0-1 0 0 0,-1 1 0 0 0,1-1 1 0 0,0 1-1 0 0,-1 0 0 0 0,0 0-6 0 0,-30-3 190 0 0,27 3-185 0 0,0 0 1 0 0,0 1 0 0 0,0 0 0 0 0,0 0 0 0 0,0 0 0 0 0,0 1 0 0 0,0-1-1 0 0,0 1 1 0 0,0 1 0 0 0,1-1 0 0 0,-1 0 0 0 0,1 1 0 0 0,0 0 0 0 0,0 0 0 0 0,0 1-1 0 0,0-1 1 0 0,0 1 0 0 0,1-1 0 0 0,-1 1 0 0 0,1 0 0 0 0,0 1 0 0 0,0-1-1 0 0,1 0 1 0 0,-1 1 0 0 0,1 0-6 0 0,-4 8-1 0 0,0 1-1 0 0,1-1 1 0 0,1 1-1 0 0,0 0 1 0 0,1 1-1 0 0,0-1 1 0 0,1 1-1 0 0,1 4 2 0 0,1-14 0 0 0,0 0 0 0 0,1 0 0 0 0,-1 0 0 0 0,1 0 0 0 0,0 1 0 0 0,1 0 0 0 0,3 25 0 0 0,-4-29 0 0 0,-1 1 0 0 0,1-1 0 0 0,-1 0 0 0 0,1 1-1 0 0,0-1 1 0 0,0 0 0 0 0,0 1 0 0 0,0-1 0 0 0,0 0 0 0 0,1 0-1 0 0,-1 0 1 0 0,0 0 0 0 0,2 1 0 0 0,21 23 28 0 0,-21-24 8 0 0,1 1 1 0 0,-1-1 0 0 0,1 0 0 0 0,-1 0 0 0 0,1 0-1 0 0,0-1 1 0 0,0 1 0 0 0,0-1 0 0 0,0 0-1 0 0,-1 0 1 0 0,2 0 0 0 0,-1-1 0 0 0,0 1 0 0 0,0-1-1 0 0,0 0 1 0 0,0 0 0 0 0,0-1-37 0 0,11 0-207 0 0,-1-1-1 0 0,1 0 1 0 0,-1-1 0 0 0,1-1 207 0 0,2-2-1911 0 0,3-2-5831 0 0</inkml:trace>
  <inkml:trace contextRef="#ctx0" brushRef="#br0" timeOffset="71322.48">2969 4109 8288 0 0,'0'0'381'0'0,"0"0"-6"0"0,6 6-227 0 0,-5-4 171 0 0,0 0-1 0 0,0 0 1 0 0,0 0 0 0 0,-1 0 0 0 0,1 1 0 0 0,-1-1 0 0 0,1 0 0 0 0,-1 0 0 0 0,0 0-1 0 0,0 0 1 0 0,0 0 0 0 0,0 1 0 0 0,0-1 0 0 0,-1 2-319 0 0,-8 31 6970 0 0,4-20-5555 0 0,1-4-1249 0 0,-1 0 1 0 0,0 0-1 0 0,-1 0 1 0 0,0-1-1 0 0,-1 0 1 0 0,-2 3-167 0 0,-4 6 311 0 0,4-7-221 0 0,-1 1 0 0 0,0-2 0 0 0,-1 1 0 0 0,0-2 0 0 0,-1 1 0 0 0,0-2 0 0 0,-6 4-90 0 0,-13 8-626 0 0,-2-1 0 0 0,-16 6 626 0 0,15-11-7101 0 0,22-12 353 0 0</inkml:trace>
  <inkml:trace contextRef="#ctx0" brushRef="#br0" timeOffset="71596.024">2590 4239 4144 0 0,'0'0'319'0'0,"9"-5"637"0"0,-5 3 2887 0 0,-1 3-3217 0 0,0-1-1 0 0,0 0 0 0 0,0 1 0 0 0,0-1 0 0 0,0 1 1 0 0,-1 0-1 0 0,1 0 0 0 0,0 0 0 0 0,-1 0 0 0 0,1 1 1 0 0,-1-1-1 0 0,1 1 0 0 0,0-1-625 0 0,29 28 2221 0 0,-27-23-1959 0 0,1-1 0 0 0,-1 0 1 0 0,1 0-1 0 0,1 0 0 0 0,4 2-262 0 0,4 1 432 0 0,-1 0 1 0 0,1 1-1 0 0,11 10-432 0 0,-6-4 307 0 0,1-1 0 0 0,0-2 0 0 0,8 4-307 0 0,25 14 363 0 0,-40-21-872 0 0,-1-2 0 0 0,1 1-1 0 0,15 4 510 0 0,-24-10-322 0 0,0 0 0 0 0,0-1 0 0 0,1 0 0 0 0,-1 0 0 0 0,1 0 0 0 0,-1 0 0 0 0,1-1 0 0 0,-1 0 0 0 0,1 0 0 0 0,-1 0 0 0 0,1-1 0 0 0,3-1 322 0 0,2-1-6767 0 0</inkml:trace>
  <inkml:trace contextRef="#ctx0" brushRef="#br0" timeOffset="71809.106">3454 4115 13824 0 0,'-1'0'237'0'0,"-1"0"0"0"0,1-1 0 0 0,-1 1 0 0 0,1 0 0 0 0,-1 0 0 0 0,1 0 0 0 0,-1 0 0 0 0,1 0 0 0 0,-1 0 0 0 0,1 0 0 0 0,-1 0 0 0 0,1 1 0 0 0,-1-1 0 0 0,1 1 0 0 0,-1-1 0 0 0,1 1 0 0 0,-1-1 0 0 0,1 1 0 0 0,-1 0-237 0 0,-1 1 508 0 0,1 1 1 0 0,-1-1-1 0 0,1 0 1 0 0,0 1-1 0 0,0 0 0 0 0,0-1 1 0 0,-1 3-509 0 0,1-2-80 0 0,0 1 0 0 0,-1-1 1 0 0,0 0-1 0 0,1 0 0 0 0,-4 3 80 0 0,-7 3 313 0 0,-1-1-1 0 0,-12 7-312 0 0,14-9 348 0 0,1 1 0 0 0,0-1 0 0 0,0 2-1 0 0,-5 4-347 0 0,-26 25 17 0 0,24-24-17 0 0,2 1 0 0 0,0 1 0 0 0,1 1-1 0 0,0 1 1 0 0,13-14 0 0 0,-1 1 0 0 0,1 0 0 0 0,0 0 0 0 0,1 0 0 0 0,-1 0 0 0 0,1 1 0 0 0,0-1 0 0 0,0 0 0 0 0,0 0 0 0 0,0 5 0 0 0,-1 5 0 0 0,1-10 28 0 0,2-1 1 0 0,-1 1-1 0 0,0 0 0 0 0,1 0 0 0 0,0-1 1 0 0,-1 1-1 0 0,1 0 0 0 0,1-1 0 0 0,-1 1 0 0 0,1-1 1 0 0,-1 1-1 0 0,1-1 0 0 0,0 0 0 0 0,0 0 0 0 0,0 0 1 0 0,1 0-1 0 0,-1 0 0 0 0,1 0 0 0 0,1 1-28 0 0,1 0 12 0 0,-1 0 1 0 0,1-1-1 0 0,0 1 0 0 0,0-1 0 0 0,0 0 0 0 0,0 0 0 0 0,1-1 0 0 0,-1 1 0 0 0,1-1 0 0 0,0 0 1 0 0,5 0-13 0 0,8 1-106 0 0,0-2 1 0 0,1 0-1 0 0,-1-1 1 0 0,0-1-1 0 0,0 0 0 0 0,0-2 1 0 0,14-3 105 0 0,-3-4-1043 0 0,-12 2-4590 0 0,-1-1-1573 0 0</inkml:trace>
  <inkml:trace contextRef="#ctx0" brushRef="#br0" timeOffset="72085.515">3683 4209 19351 0 0,'0'0'439'0'0,"-10"6"1225"0"0,8 2-1616 0 0,0-1 0 0 0,1 1 0 0 0,0-1 0 0 0,0 1 0 0 0,1-1 1 0 0,0 1-1 0 0,1 0 0 0 0,-1-1 0 0 0,1 1 0 0 0,1-1 0 0 0,0 3-48 0 0,4 27 1428 0 0,-5-31-1168 0 0,0 0 0 0 0,0 0-1 0 0,1 0 1 0 0,0 0 0 0 0,0 0-1 0 0,3 4-259 0 0,-2-5 121 0 0,-1-1-1 0 0,0 1 1 0 0,0 0-1 0 0,-1 0 1 0 0,1 0-1 0 0,-1 1 1 0 0,0-1-1 0 0,-1 0 1 0 0,1 1-121 0 0,-1-1 31 0 0,1 1 1 0 0,0 0-1 0 0,0 0 1 0 0,1 0-1 0 0,0 1-31 0 0,0-1-10 0 0,-1-1-1 0 0,0 0 0 0 0,0 1 1 0 0,0-1-1 0 0,0 3 11 0 0,-1-7-304 0 0,0-1-132 0 0,0 0-39 0 0,0 0-171 0 0,0 0-702 0 0,0 0-312 0 0,0-1-1107 0 0,0-5-4187 0 0</inkml:trace>
  <inkml:trace contextRef="#ctx0" brushRef="#br0" timeOffset="72347.918">3764 4043 17423 0 0,'-1'-17'955'0'0,"0"14"-819"0"0,1-1-1 0 0,0 1 1 0 0,0-1 0 0 0,0 1-1 0 0,0-1 1 0 0,1 1-1 0 0,0-3-135 0 0,0-4 152 0 0,-2 9-110 0 0,1 1 0 0 0,0-1 1 0 0,0 1-1 0 0,0 0 0 0 0,0-1 0 0 0,0 1 1 0 0,0-1-1 0 0,0 1 0 0 0,0-1 0 0 0,0 1 0 0 0,0-1 1 0 0,0 1-1 0 0,1-1 0 0 0,-1 1 0 0 0,0 0 1 0 0,0-1-1 0 0,0 1 0 0 0,0-1 0 0 0,1 1 0 0 0,-1 0 1 0 0,0-1-1 0 0,0 1 0 0 0,1 0 0 0 0,-1-1 1 0 0,0 1-1 0 0,1 0 0 0 0,-1-1 0 0 0,0 1 0 0 0,1 0 1 0 0,-1 0-1 0 0,1-1 0 0 0,-1 1 0 0 0,0 0 1 0 0,1 0-1 0 0,-1 0 0 0 0,1-1 0 0 0,-1 1 0 0 0,1 0 1 0 0,-1 0-1 0 0,1 0 0 0 0,-1 0 0 0 0,0 0 0 0 0,1 0 1 0 0,-1 0-1 0 0,1 0 0 0 0,-1 0 0 0 0,1 0-42 0 0,11 0-1718 0 0,3 0 740 0 0</inkml:trace>
  <inkml:trace contextRef="#ctx0" brushRef="#br0" timeOffset="72694.456">4030 3972 15664 0 0,'0'0'718'0'0,"1"2"-19"0"0,24 103 965 0 0,-17-75-867 0 0,-3-16-342 0 0,-2 0 1 0 0,0 0-1 0 0,0 0 0 0 0,-1 5-455 0 0,0 16 729 0 0,0-16-259 0 0,-1 1 0 0 0,-1-1 0 0 0,0 2-470 0 0,0 2 17 0 0,0-20-12 0 0,1 1-1 0 0,-1-1 0 0 0,0 0 1 0 0,0 1-1 0 0,-1-1 0 0 0,1 0 1 0 0,-1 0-1 0 0,1 1-4 0 0,-5 11 292 0 0,0-1 0 0 0,-1 0 0 0 0,0 1-292 0 0,4-11-169 0 0,0 0 0 0 0,-1 0-1 0 0,0 0 1 0 0,0 0 0 0 0,0 0-1 0 0,0 0 1 0 0,0-1-1 0 0,-1 0 1 0 0,0 0 0 0 0,1 0-1 0 0,-3 1 170 0 0,0-1-1768 0 0</inkml:trace>
  <inkml:trace contextRef="#ctx0" brushRef="#br0" timeOffset="72971.164">3963 4199 11056 0 0,'24'1'2498'0'0,"-1"1"1"0"0,6 2-2499 0 0,19 2 1433 0 0,-27-4-828 0 0,0 2 1 0 0,3 1-606 0 0,1 1 300 0 0,-13-4-157 0 0,10 3 82 0 0,0-1-1 0 0,1 0 1 0 0,-1-2 0 0 0,1-1-1 0 0,11-1-224 0 0,111-12 808 0 0,-117 10-477 0 0,-10 0-359 0 0,0 0 1 0 0,0-1-1 0 0,0 0 0 0 0,0-2 0 0 0,3-1 28 0 0,-13 3 111 0 0,-7 3-132 0 0,1 0 0 0 0,-1-1 0 0 0,1 1 0 0 0,-1-1 0 0 0,0 1 0 0 0,1-1 0 0 0,-1 0 0 0 0,0 0 0 0 0,1 1 0 0 0,-1-1 0 0 0,0 0 0 0 0,0 0 0 0 0,0 0 0 0 0,0 0 0 0 0,0-1 0 0 0,1 1 21 0 0,3-6-130 0 0,-4 7 138 0 0,-1 0 1 0 0,0 0-1 0 0,1-1 1 0 0,-1 1-1 0 0,0 0 1 0 0,1-1-1 0 0,-1 1 0 0 0,0 0 1 0 0,1-1-1 0 0,-1 1 1 0 0,0 0-1 0 0,0-1 1 0 0,1 1-1 0 0,-1 0 1 0 0,0-1-1 0 0,0 1 1 0 0,0-1-1 0 0,0 1 1 0 0,0 0-1 0 0,1-1 1 0 0,-1 1-1 0 0,0-1 0 0 0,0 1 1 0 0,0-1-1 0 0,0 1 1 0 0,0 0-1 0 0,0-1 1 0 0,0 1-1 0 0,-1-1 1 0 0,1 1-1 0 0,0-1 1 0 0,0 1-1 0 0,0 0 1 0 0,0-1-1 0 0,0 1 0 0 0,-1-1 1 0 0,1 1-1 0 0,0 0 1 0 0,0-1-1 0 0,-1 1 1 0 0,1 0-1 0 0,0-1 1 0 0,-1 1-1 0 0,1 0 1 0 0,0-1-9 0 0,-2 0 40 0 0,2-1 14 0 0,0-7 18 0 0,0 8-67 0 0,0 1 0 0 0,0-1-1 0 0,-1 0 1 0 0,1 0 0 0 0,0 1-1 0 0,-1-1 1 0 0,1 0-1 0 0,0 0 1 0 0,-1 1 0 0 0,1-1-1 0 0,-1 0 1 0 0,1 1 0 0 0,-1-1-1 0 0,1 1 1 0 0,-1-1 0 0 0,0 1-1 0 0,1-1 1 0 0,-1 1-1 0 0,1-1 1 0 0,-1 1 0 0 0,0-1-1 0 0,0 1 1 0 0,1 0 0 0 0,-2-1-5 0 0,-20-6 558 0 0,16 5-281 0 0,-3-1-227 0 0,-1 1-1 0 0,1 1 1 0 0,-1-1 0 0 0,1 2-1 0 0,-1-1 1 0 0,1 1 0 0 0,-1 0 0 0 0,1 1-1 0 0,-1 1 1 0 0,1-1 0 0 0,0 1-1 0 0,-1 1 1 0 0,1-1 0 0 0,0 2-1 0 0,0-1 1 0 0,1 1 0 0 0,-1 1 0 0 0,1-1-1 0 0,0 2 1 0 0,0-1 0 0 0,1 1-1 0 0,-1 0-49 0 0,3 0 0 0 0,0 1 0 0 0,0 0 0 0 0,0 0 0 0 0,1 0 0 0 0,0 0 0 0 0,1 1 0 0 0,-1-1 0 0 0,1 1 0 0 0,1 0 0 0 0,0 0 0 0 0,0 0 0 0 0,0 0 0 0 0,1 3 0 0 0,1-7 0 0 0,0 0 0 0 0,0 0 0 0 0,1 0 0 0 0,0 0 0 0 0,-1 0 0 0 0,1 0 0 0 0,1 0 0 0 0,-1 0 0 0 0,1 0 0 0 0,-1-1 0 0 0,1 1 0 0 0,2 2 0 0 0,3 5 0 0 0,0-1 0 0 0,0 0 0 0 0,6 6 0 0 0,-7-9-39 0 0,1 0 0 0 0,0 0 1 0 0,0-1-1 0 0,1 0 0 0 0,5 4 39 0 0,-8-7-73 0 0,1 0 1 0 0,-1-1 0 0 0,1 0 0 0 0,0 1-1 0 0,0-2 1 0 0,0 1 0 0 0,0-1-1 0 0,1 0 1 0 0,1 0 72 0 0,21 2-1614 0 0,0-1 0 0 0,19-2 1614 0 0,-24-2-8268 0 0,23-4 8268 0 0,-23 0-4858 0 0</inkml:trace>
  <inkml:trace contextRef="#ctx0" brushRef="#br0" timeOffset="73183.322">5043 4199 3680 0 0,'33'-27'381'0'0,"-27"17"-186"0"0,-5 9 234 0 0,-1-1 0 0 0,0 1 0 0 0,1-1 0 0 0,-1 1 0 0 0,0-1 0 0 0,0 0-1 0 0,0 1 1 0 0,-1-1 0 0 0,1 1 0 0 0,0-1 0 0 0,-1 0-429 0 0,1 0 392 0 0,0 1 1 0 0,-1-1-1 0 0,1 1 1 0 0,-1 0-1 0 0,0-1 0 0 0,1 1 1 0 0,-1 0-1 0 0,0 0 0 0 0,0 0 1 0 0,1-1-1 0 0,-1 1 1 0 0,0 0-1 0 0,0 0 0 0 0,0 0 1 0 0,0 0-1 0 0,-1 1 1 0 0,1-1-1 0 0,0 0 0 0 0,0 0 1 0 0,-1 1-1 0 0,0-1-392 0 0,-2 0 240 0 0,1 0-1 0 0,-1 1 0 0 0,0 0 1 0 0,0-1-1 0 0,1 2 1 0 0,-1-1-1 0 0,0 0 0 0 0,0 1 1 0 0,1 0-1 0 0,-1-1 1 0 0,1 1-1 0 0,-1 1 0 0 0,1-1 1 0 0,-1 1-1 0 0,1-1 1 0 0,-4 3-240 0 0,-6 4 183 0 0,1 1 1 0 0,0 0 0 0 0,-7 7-184 0 0,7-7 319 0 0,6-2-114 0 0,0-1 0 0 0,0 1 0 0 0,1 0 0 0 0,0 0 0 0 0,0 0 0 0 0,1 1 0 0 0,-1 3-205 0 0,-15 21-249 0 0,16-27 195 0 0,1 0 0 0 0,-1 0 0 0 0,1 1 0 0 0,0-1 0 0 0,0 1 0 0 0,1 0 0 0 0,0 0 0 0 0,0 0 0 0 0,-1 5 54 0 0,-2 9 3 0 0,3-16 0 0 0,1 0 0 0 0,0 0 0 0 0,0 0 0 0 0,0 1-1 0 0,1-1 1 0 0,-1 0 0 0 0,1 3-3 0 0,1-4 3 0 0,-1-1 0 0 0,1 1-1 0 0,-1-1 1 0 0,1 1 0 0 0,0-1-1 0 0,0 1 1 0 0,0-1-1 0 0,0 1 1 0 0,1-1 0 0 0,-1 0-1 0 0,1 0 1 0 0,-1 0 0 0 0,1 1-1 0 0,0-2 1 0 0,0 1 0 0 0,0 0-3 0 0,-1-1 12 0 0,1 0 1 0 0,-1-1-1 0 0,0 1 0 0 0,1-1 1 0 0,-1 0-1 0 0,1 1 1 0 0,-1-1-1 0 0,1 0 1 0 0,-1 0-1 0 0,1 0 1 0 0,0 0-1 0 0,-1 0 0 0 0,1 0 1 0 0,-1 0-1 0 0,1 0 1 0 0,-1-1-1 0 0,1 1-12 0 0,0 0 9 0 0,3-1 1 0 0,0 0 1 0 0,0-1 0 0 0,0 1-1 0 0,-1-1 1 0 0,1 0 0 0 0,0 0-1 0 0,-1-1 1 0 0,1 1 0 0 0,-1-1-1 0 0,0 0 1 0 0,2-2-11 0 0,-1 2-73 0 0,0-1 0 0 0,0 0 0 0 0,0 0 1 0 0,0-1-1 0 0,-1 1 0 0 0,0-1 0 0 0,0 0 0 0 0,0 0 0 0 0,0 0 0 0 0,-1-1 1 0 0,0 1-1 0 0,0-1 0 0 0,-1 0 0 0 0,2-4 73 0 0,37-114-1531 0 0,-18 41-3278 0 0,-17 54-1073 0 0</inkml:trace>
  <inkml:trace contextRef="#ctx0" brushRef="#br0" timeOffset="73464.761">5128 3717 5064 0 0,'0'0'389'0'0,"-1"0"-250"0"0,-1-2 243 0 0,1 2 1522 0 0,1 0 663 0 0,0 0 126 0 0,0 0-281 0 0,3 10-717 0 0,-4 11-1234 0 0,-1 0 0 0 0,-1 0 1 0 0,0 0-1 0 0,-2-1 0 0 0,-3 9-461 0 0,6-21 118 0 0,1 0-1 0 0,0 0 1 0 0,0 1-1 0 0,0 3-117 0 0,-2 21 305 0 0,-6 14-49 0 0,-1 4 633 0 0,-3 48-889 0 0,13-92 92 0 0,0 0-1 0 0,1 0 1 0 0,-1 0 0 0 0,2-1-1 0 0,-1 2-91 0 0,4 29 598 0 0,-8-5-91 0 0,2-24-388 0 0,0 0 1 0 0,0 0-1 0 0,1 0 0 0 0,0 5-119 0 0,0 20 20 0 0,0-25-21 0 0,0-1 1 0 0,0 1-1 0 0,0-1 0 0 0,1 1 1 0 0,0-1-1 0 0,1 1 1 0 0,-2-6-1 0 0,1-1-1 0 0,-1 1 1 0 0,1 0 0 0 0,-1-1-1 0 0,0 1 1 0 0,0 0-1 0 0,0-1 1 0 0,0 1 0 0 0,0 0-1 0 0,0-1 1 0 0,0 1-1 0 0,0 0 1 0 0,-1-1-1 0 0,1 1 1 0 0,-1 0 0 0 0,1-1-1 0 0,-1 1 1 0 0,0-1-1 0 0,1 1 1 0 0,-2 1 1 0 0,-4 11-174 0 0,6-13-882 0 0,0-1-374 0 0</inkml:trace>
  <inkml:trace contextRef="#ctx0" brushRef="#br0" timeOffset="69768.271">482 4169 9184 0 0,'9'-17'640'0'0,"-6"10"-357"0"0,0 1 0 0 0,0-1 1 0 0,0 0-1 0 0,0-2-283 0 0,-1 2-607 0 0,1 0 5644 0 0,2 8 765 0 0,-2 3-5046 0 0,-1 0-590 0 0,0-1 0 0 0,-1 1 0 0 0,0 1 0 0 0,1-1 0 0 0,-1 0 1 0 0,-1 0-1 0 0,1 0 0 0 0,-1 0 0 0 0,1 4-166 0 0,-3 43 879 0 0,0-14-568 0 0,1 5-147 0 0,3 0 0 0 0,7 40-164 0 0,-7-70 26 0 0,0 5 41 0 0,2-1 1 0 0,3 11-68 0 0,-6-24-5 0 0,0 0 0 0 0,-1-1 1 0 0,0 1-1 0 0,0-1 0 0 0,1 1 0 0 0,-1-1 0 0 0,-1 1 0 0 0,1 1 5 0 0,0-2-15 0 0,-1 0-1 0 0,1 1 1 0 0,0-1-1 0 0,0 0 1 0 0,1 1 0 0 0,-1-1-1 0 0,0 0 1 0 0,1 1-1 0 0,-1-1 1 0 0,2 1 15 0 0,-2-2-88 0 0,0 0 1 0 0,1 0-1 0 0,-1 0 0 0 0,1 0 1 0 0,-1 0-1 0 0,0 0 0 0 0,0 0 1 0 0,0 0-1 0 0,0 0 0 0 0,1 0 1 0 0,-1 0-1 0 0,0 0 0 0 0,-1 0 1 0 0,1 0-1 0 0,0 0 0 0 0,0 0 1 0 0,0 0-1 0 0,0 0 0 0 0,-1-1 1 0 0,1 1-1 0 0,-1 0 0 0 0,1 0 1 0 0,0 0-1 0 0,-1 0 0 0 0,1 0 1 0 0,-1-1-1 0 0,0 1 0 0 0,0 0 88 0 0,1 0-1904 0 0</inkml:trace>
  <inkml:trace contextRef="#ctx0" brushRef="#br0" timeOffset="70047.359">273 4354 17967 0 0,'0'0'827'0'0,"0"0"-22"0"0,8-2-485 0 0,32-1 91 0 0,0 2 0 0 0,37 4-411 0 0,-38 0 221 0 0,0-3 0 0 0,0-1-1 0 0,12-3-220 0 0,-32 0-114 0 0,0-1-1 0 0,-1-1 0 0 0,0 0 0 0 0,0-2 0 0 0,0 0 0 0 0,5-4 115 0 0,12-5-1465 0 0,-11 5-722 0 0,-4-3-4139 0 0</inkml:trace>
  <inkml:trace contextRef="#ctx0" brushRef="#br0" timeOffset="70516.94">906 4037 7368 0 0,'0'0'568'0'0,"0"0"-56"0"0,0 0 1154 0 0,0 0 544 0 0,0 2 107 0 0,1 3-1853 0 0,0 1 1 0 0,1-1-1 0 0,-1 0 1 0 0,1 1 0 0 0,0-1-1 0 0,1 0 1 0 0,-1 0-1 0 0,1 0 1 0 0,2 3-465 0 0,10 20 320 0 0,-5 1 172 0 0,-1 0 0 0 0,-1 0 0 0 0,-1 1 0 0 0,-2 0 0 0 0,-1 0 0 0 0,-1 11-492 0 0,-2-23 126 0 0,0 0-1 0 0,-2 0 1 0 0,0 1-1 0 0,-1-1 1 0 0,0 0-1 0 0,-4 7-125 0 0,-7 9 144 0 0,12-32-85 0 0,0 1 0 0 0,0-1 0 0 0,-1 0 0 0 0,1 0 1 0 0,-1 0-1 0 0,0 0 0 0 0,1 0 0 0 0,-1 0 0 0 0,0-1 0 0 0,0 1 0 0 0,0-1 0 0 0,-1 1 0 0 0,1-1-59 0 0,-10 3 173 0 0,8-7-90 0 0,4 2-75 0 0,-2 1-32 0 0,0-1-1 0 0,0 0 0 0 0,0 0 1 0 0,1 0-1 0 0,-1 0 0 0 0,0 0 1 0 0,1 0-1 0 0,-1 0 0 0 0,0 0 1 0 0,1-1-1 0 0,0 1 1 0 0,-1-1-1 0 0,1 1 0 0 0,0-1 1 0 0,0 0-1 0 0,0 1 0 0 0,0-1 1 0 0,0 0-1 0 0,0 0 0 0 0,0 0 1 0 0,1 0 24 0 0,-2-4-128 0 0,1 0 1 0 0,1 0 0 0 0,-1 0-1 0 0,1 0 1 0 0,0 0 0 0 0,0-2 127 0 0,1-7-103 0 0,-2 10 79 0 0,2 0 0 0 0,-1 0 0 0 0,0 1 0 0 0,1-1 0 0 0,0 0 0 0 0,0 0 0 0 0,0 0 0 0 0,1 1 0 0 0,-1-1 0 0 0,1 1 0 0 0,0-1 0 0 0,0 1 0 0 0,1 0 0 0 0,0 0 0 0 0,-1 0 0 0 0,1 0 0 0 0,0 0 0 0 0,1 0 0 0 0,-1 1 0 0 0,3-2 24 0 0,-4 4-3 0 0,-1 0-1 0 0,1 0 1 0 0,0 0-1 0 0,0 0 1 0 0,-1 0-1 0 0,1 1 1 0 0,0-1-1 0 0,0 1 1 0 0,0-1 0 0 0,0 1-1 0 0,0 0 1 0 0,0 0-1 0 0,0 0 1 0 0,0 0-1 0 0,0 0 1 0 0,0 0-1 0 0,0 0 1 0 0,-1 1-1 0 0,1-1 1 0 0,1 1 3 0 0,1 0 0 0 0,0 1 1 0 0,0-1 0 0 0,0 1-1 0 0,0 0 1 0 0,0 0-1 0 0,-1 1 1 0 0,1-1 0 0 0,-1 1-1 0 0,1 0 0 0 0,13 8 1 0 0,-14-9 15 0 0,0 0-1 0 0,1 0 0 0 0,-1 0 1 0 0,-1 1-1 0 0,1-1 1 0 0,2 3-16 0 0,14 17 79 0 0,0-1 0 0 0,1-1 1 0 0,1-1-1 0 0,5 3-79 0 0,-19-17 31 0 0,0 0-1 0 0,1 0 1 0 0,-1-1 0 0 0,1 0 0 0 0,0 0-1 0 0,0-1 1 0 0,1 0 0 0 0,-1 0 0 0 0,1-1-1 0 0,0 0 1 0 0,-1-1 0 0 0,1 0 0 0 0,0 0 0 0 0,0-1-1 0 0,5 0-30 0 0,-6-1 0 0 0,0 0-1 0 0,0-1 1 0 0,0 0 0 0 0,-1 0-1 0 0,1-1 1 0 0,-1 0-1 0 0,1 0 1 0 0,-1 0-1 0 0,0-1 1 0 0,0-1-1 0 0,-1 1 1 0 0,1-1 0 0 0,-1 0-1 0 0,0 0 1 0 0,0-1-1 0 0,-1 0 1 0 0,0 0-1 0 0,3-3 1 0 0,-6 4-48 0 0,1 0 0 0 0,-1 0 0 0 0,0-1 0 0 0,0 1 0 0 0,0-1 0 0 0,-1 1 0 0 0,1-1 0 0 0,-1 0 0 0 0,-1 0 0 0 0,1 1 0 0 0,-1-6 48 0 0,-1-9-284 0 0,-1 1-1 0 0,-4-18 285 0 0,3 20-183 0 0,2 12 126 0 0,0 0 1 0 0,0 0-1 0 0,-1 0 0 0 0,1 0 0 0 0,-1 0 0 0 0,0 1 0 0 0,-1-1 0 0 0,1 0 1 0 0,-1 1-1 0 0,-2-3 57 0 0,3 5 45 0 0,0 0 1 0 0,0 0-1 0 0,0 0 1 0 0,0 0 0 0 0,0 0-1 0 0,0 1 1 0 0,0-1-1 0 0,-1 1 1 0 0,1-1-1 0 0,0 1 1 0 0,-1 0 0 0 0,0 0-1 0 0,1 0 1 0 0,-1 0-1 0 0,1 0 1 0 0,-1 1 0 0 0,0-1-1 0 0,0 1 1 0 0,-2 0-46 0 0,-2 6 267 0 0,6-4-225 0 0,-1 0-29 0 0,0 0 1 0 0,0-1-1 0 0,0 1 1 0 0,0 1-1 0 0,1-1 0 0 0,-1 0 1 0 0,1 0-1 0 0,-1 1 1 0 0,1-1-1 0 0,0 0 0 0 0,0 1 1 0 0,0-1-1 0 0,0 1 1 0 0,1 0-1 0 0,-1-1 0 0 0,0 1 1 0 0,1 0-1 0 0,0-1 0 0 0,0 1 1 0 0,0 0-1 0 0,0-1 1 0 0,0 3-14 0 0,1 4 0 0 0,0 1 1 0 0,1-1-1 0 0,0 1 1 0 0,1-1-1 0 0,0 0 1 0 0,0 0-1 0 0,1 0 1 0 0,0 0-1 0 0,1-1 1 0 0,-1 1-1 0 0,2-1 1 0 0,-1 0-1 0 0,1-1 1 0 0,0 1-1 0 0,1-1 1 0 0,0 0-1 0 0,0-1 1 0 0,0 0-1 0 0,1 0 1 0 0,0 0-1 0 0,4 1 0 0 0,-4-2 10 0 0,1 0-1 0 0,-1-1 0 0 0,1-1 1 0 0,0 1-1 0 0,0-1 0 0 0,0-1 1 0 0,0 0-1 0 0,0 0 0 0 0,1-1 1 0 0,-1 0-1 0 0,1 0 0 0 0,-1-1 1 0 0,0 0-1 0 0,1-1 0 0 0,4-1-9 0 0,105-16-845 0 0,-89 12 510 0 0</inkml:trace>
  <inkml:trace contextRef="#ctx0" brushRef="#br0" timeOffset="9295.943">14261 174 15664 0 0,'15'-7'718'0'0,"-13"5"-19"0"0,6 3-278 0 0,-3-1-54 0 0,-1 1 0 0 0,1 0 0 0 0,0 0 0 0 0,-1 1 0 0 0,1-1 0 0 0,-1 1 0 0 0,0 0 0 0 0,1 0 0 0 0,2 2-367 0 0,-5-2 42 0 0,0-1 0 0 0,1 1 0 0 0,-1 0 0 0 0,0 0 1 0 0,0 0-1 0 0,0 1 0 0 0,-1-1 0 0 0,1 0 0 0 0,0 1 1 0 0,-1-1-1 0 0,0 1 0 0 0,1 0 0 0 0,-1-1 0 0 0,0 1 1 0 0,0 0-1 0 0,-1-1 0 0 0,1 2-42 0 0,8 31 900 0 0,-5-24-630 0 0,-2 1 0 0 0,1 0 1 0 0,-1 0-1 0 0,-1 2-270 0 0,11 52 16 0 0,-12-58-16 0 0,1 0 0 0 0,0 0 0 0 0,1 0 0 0 0,-1 0 0 0 0,2 0 0 0 0,-1 0 0 0 0,2 2 0 0 0,0 2 0 0 0,-1 0 0 0 0,0 0 0 0 0,2 12 0 0 0,0 5 0 0 0,-4-28-20 0 0,-1 1 0 0 0,0 0 0 0 0,0-1 0 0 0,1 1 0 0 0,-1 0 0 0 0,0-1 0 0 0,0 1-1 0 0,-1 0 1 0 0,1-1 0 0 0,0 1 0 0 0,0-1 0 0 0,-1 1 0 0 0,1 0 0 0 0,-1-1 0 0 0,0 1 0 0 0,0 1 20 0 0,-7 6-6291 0 0,7-8-968 0 0</inkml:trace>
  <inkml:trace contextRef="#ctx0" brushRef="#br0" timeOffset="9491.66">14109 363 16559 0 0,'6'-6'331'0'0,"-9"4"475"0"0,2 0-193 0 0,9 0-563 0 0,4-1 163 0 0,1 1 0 0 0,-1 0 0 0 0,0 1 0 0 0,1 1-1 0 0,-1 0 1 0 0,1 0 0 0 0,-1 1 0 0 0,1 1 0 0 0,-1 0-1 0 0,11 4-212 0 0,8 0 360 0 0,-5-2-245 0 0,0-2 1 0 0,1 0-1 0 0,22-2-115 0 0,84-11 1 0 0,-122 9-1068 0 0,0 0 1 0 0,0-1-1 0 0,-1 0 0 0 0,1-1 1 0 0,1 0 1066 0 0,6-6-2045 0 0</inkml:trace>
  <inkml:trace contextRef="#ctx0" brushRef="#br0" timeOffset="10012.565">14703 165 13824 0 0,'0'0'314'0'0,"0"0"46"0"0,-1 9 354 0 0,-6 16-604 0 0,5-19 197 0 0,0 0 0 0 0,0-1 0 0 0,1 1 0 0 0,0 0 0 0 0,0 0-1 0 0,0 4-306 0 0,5 70 3842 0 0,13 78-3842 0 0,-11-110 501 0 0,-6-45-420 0 0,0 0 1 0 0,0 0-1 0 0,0 0 1 0 0,0 0-1 0 0,-1 0 1 0 0,1 0-1 0 0,-1 0 1 0 0,0 2-82 0 0,-3 14 729 0 0,0-51-983 0 0,3 29 119 0 0,0-1 1 0 0,0 1-1 0 0,1-1 1 0 0,0 1-1 0 0,-1-1 1 0 0,1 1-1 0 0,0-1 1 0 0,1 1-1 0 0,-1-1 1 0 0,1 1 0 0 0,-1-1-1 0 0,1 1 1 0 0,1-3 134 0 0,0 0-306 0 0,0 1 0 0 0,1 0 1 0 0,0-1-1 0 0,0 1 0 0 0,0 0 1 0 0,1 1-1 0 0,1-3 306 0 0,-4 6-36 0 0,1 0 0 0 0,-1 0 0 0 0,0 0 1 0 0,0 0-1 0 0,1 0 0 0 0,-1 0 0 0 0,0 0 0 0 0,1 0 0 0 0,-1 1 0 0 0,1-1 0 0 0,-1 1 0 0 0,1-1 0 0 0,-1 1 0 0 0,1-1 0 0 0,0 1 0 0 0,-1 0 1 0 0,1 0-1 0 0,-1 0 0 0 0,1 0 0 0 0,0 0 0 0 0,-1 0 0 0 0,1 0 0 0 0,-1 1 0 0 0,1-1 0 0 0,-1 0 0 0 0,1 1 0 0 0,-1-1 0 0 0,1 1 0 0 0,1 0 36 0 0,24 12 497 0 0,-1 2-1 0 0,0 0 0 0 0,-1 2 1 0 0,16 13-497 0 0,-26-18 235 0 0,2 0-1 0 0,-1-1 1 0 0,2 0 0 0 0,-1-2 0 0 0,1 0 0 0 0,1-1-1 0 0,2 0-234 0 0,-13-5 110 0 0,0 0 1 0 0,1-1-1 0 0,-1 0 0 0 0,0-1 0 0 0,1 0 0 0 0,-1 0 0 0 0,1 0 0 0 0,-1-1 0 0 0,1-1 0 0 0,0 1 0 0 0,-1-2 0 0 0,0 1 0 0 0,1-1 0 0 0,-1 0 0 0 0,0-1 0 0 0,0 0 0 0 0,8-3-110 0 0,-13 4-28 0 0,0 0 0 0 0,0 0-1 0 0,0 0 1 0 0,0 0 0 0 0,0 0-1 0 0,-1-1 1 0 0,1 1 0 0 0,-1-1 0 0 0,1 0-1 0 0,-1 1 1 0 0,0-1 0 0 0,0 0-1 0 0,0-1 1 0 0,0 0 28 0 0,0 0 4 0 0,-1 0 1 0 0,0-1-1 0 0,0 1 1 0 0,0 0-1 0 0,-1-1 0 0 0,1 1 1 0 0,-1-1-1 0 0,0 1 1 0 0,0 0-1 0 0,0-1 0 0 0,-1-1-4 0 0,0 2-50 0 0,0-1-1 0 0,-1 1 1 0 0,1-1 0 0 0,-1 1-1 0 0,0 0 1 0 0,0 0-1 0 0,-1 0 1 0 0,1 0 0 0 0,-1 0-1 0 0,0 0 1 0 0,-2-1 50 0 0,1-1-121 0 0,-1 1 0 0 0,-1 0 0 0 0,1 0 0 0 0,-1 0 0 0 0,0 1 0 0 0,-6-4 121 0 0,9 7 12 0 0,0-1-1 0 0,0 1 0 0 0,0 0 1 0 0,0 0-1 0 0,0 0 0 0 0,-1 0 0 0 0,1 0 1 0 0,0 1-1 0 0,-1 0 0 0 0,1 0 1 0 0,-1 0-12 0 0,2 0 14 0 0,1 0 1 0 0,-1 0 0 0 0,1 0-1 0 0,0 0 1 0 0,-1 1-1 0 0,1-1 1 0 0,-1 0 0 0 0,1 1-1 0 0,0-1 1 0 0,0 1-1 0 0,-1 0 1 0 0,1 0 0 0 0,0-1-1 0 0,0 1 1 0 0,0 0-1 0 0,0 0 1 0 0,-1 0 0 0 0,1 0-1 0 0,1 0 1 0 0,-1 0-1 0 0,0 0 1 0 0,0 0 0 0 0,0 1-1 0 0,1-1 1 0 0,-1 0-1 0 0,0 0 1 0 0,1 1-15 0 0,-2 2-40 0 0,1 0 0 0 0,0 0 0 0 0,0 1 1 0 0,1-1-1 0 0,-1 0 0 0 0,1 0 0 0 0,0 0 0 0 0,0 1 0 0 0,1-1 1 0 0,-1 0-1 0 0,1 0 0 0 0,0 0 0 0 0,0 3 40 0 0,2-1-10 0 0,-1 0 0 0 0,1 0 0 0 0,0 0 0 0 0,0 0-1 0 0,0-1 1 0 0,1 0 0 0 0,0 1 0 0 0,3 3 10 0 0,0-2 4 0 0,0 0 0 0 0,0-1 0 0 0,0 0 0 0 0,1 0 0 0 0,0-1 0 0 0,0 1 0 0 0,1-2 0 0 0,-1 1 0 0 0,1-1 0 0 0,0-1 0 0 0,0 1 0 0 0,4-1-4 0 0,32 5-127 0 0,1-2-1 0 0,0-2 1 0 0,4-2 127 0 0,-22-2-5068 0 0,2-2-1833 0 0</inkml:trace>
  <inkml:trace contextRef="#ctx0" brushRef="#br0" timeOffset="37885.447">14002 1422 8288 0 0,'0'0'638'0'0,"0"0"-163"0"0,0 0 848 0 0,0 0 410 0 0,-3 16 2931 0 0,12 156-567 0 0,-8-164-4054 0 0,0-1 1 0 0,0 0-1 0 0,0 0 0 0 0,1 1 1 0 0,0-1-1 0 0,1 0-43 0 0,4 21 437 0 0,33 133 578 0 0,-33-135-733 0 0,-3-11-186 0 0,0 0 1 0 0,-1 1 0 0 0,-1-1 0 0 0,0 1-1 0 0,-1 3-96 0 0,-1 2-90 0 0,0-20 246 0 0,0-1 69 0 0,10 17-122 0 0,-9-16-20 0 0,1 0 1 0 0,-1 0-1 0 0,0-1 1 0 0,1 1-1 0 0,-1 0 1 0 0,1-1-1 0 0,-1 1 1 0 0,1-1-1 0 0,-1 1 1 0 0,1-1-1 0 0,-1 0 1 0 0,1 0-1 0 0,0 0 1 0 0,-1 0 0 0 0,1 0-1 0 0,-1 0 1 0 0,2 0-84 0 0,21-1-80 0 0,0-2 1 0 0,0 0 0 0 0,8-3 79 0 0,15-2-237 0 0,-6 3 226 0 0,-17 2 3 0 0,-1 0 0 0 0,10-4 8 0 0,-3-4-238 0 0,-28 10 124 0 0,0 0-1 0 0,0 0 0 0 0,0 0 0 0 0,0 0 1 0 0,0 0-1 0 0,-1 0 0 0 0,1-1 0 0 0,0 1 1 0 0,-1-1-1 0 0,1 1 0 0 0,-1-1 1 0 0,1-1 114 0 0,-1 2-1514 0 0,-1 1-422 0 0</inkml:trace>
  <inkml:trace contextRef="#ctx0" brushRef="#br0" timeOffset="38256.197">14050 1686 13824 0 0,'0'0'629'0'0,"0"0"-12"0"0,0 0-319 0 0,6-3 592 0 0,-2 1-701 0 0,-1 1 1 0 0,1 0-1 0 0,0 0 0 0 0,0 0 1 0 0,-1 0-1 0 0,1 0 0 0 0,0 1 1 0 0,0 0-1 0 0,0 0 0 0 0,-1 0 1 0 0,1 0-1 0 0,0 1 0 0 0,0-1-189 0 0,47 3 1031 0 0,-36-3-941 0 0,-1 1 1 0 0,0 0-1 0 0,5 1-90 0 0,8 3 112 0 0,1-2 0 0 0,1-1 0 0 0,13-1-112 0 0,-34 0 199 0 0,0 0-1 0 0,0 0 1 0 0,0 0 0 0 0,0 1-199 0 0,0 0-266 0 0,0 0-1 0 0,0-1 1 0 0,0 0-1 0 0,1 0 267 0 0,-8-1-128 0 0,0 0 62 0 0,-1 0 0 0 0,0 0 0 0 0,1 0 1 0 0,-1 0-1 0 0,1 0 0 0 0,-1 0 0 0 0,1 0 0 0 0,-1 0 0 0 0,0 0 0 0 0,1 0 0 0 0,-1 0 0 0 0,1 0 0 0 0,-1 0 1 0 0,1 0-1 0 0,-1 0 0 0 0,0-1 0 0 0,1 1 0 0 0,-1 0 0 0 0,0 0 0 0 0,1 0 0 0 0,-1-1 0 0 0,1 1 0 0 0,-1 0 0 0 0,0 0 1 0 0,1-1-1 0 0,-1 1 0 0 0,0 0 0 0 0,0-1 0 0 0,1 1 0 0 0,-1-1 0 0 0,0 1 0 0 0,0 0 0 0 0,0-1 0 0 0,1 1 0 0 0,-1 0 66 0 0,0 0-1020 0 0</inkml:trace>
  <inkml:trace contextRef="#ctx0" brushRef="#br0" timeOffset="38495.516">13938 1509 11520 0 0,'-7'-17'1074'0'0,"6"15"-795"0"0,0-1 1 0 0,0 1-1 0 0,0-1 0 0 0,0 1 0 0 0,0-1 0 0 0,1 0 0 0 0,-1 0 1 0 0,1 0-280 0 0,19-4 2890 0 0,13-4-1659 0 0,-17 6-956 0 0,0 0 0 0 0,0 1 0 0 0,0 0 1 0 0,0 1-1 0 0,11 0-275 0 0,75 2 469 0 0,77 10-469 0 0,-60-2 77 0 0,-82-4-51 0 0,-22-1-410 0 0,0-1-1 0 0,0-1 0 0 0,0 0 385 0 0,9 0-1288 0 0</inkml:trace>
  <inkml:trace contextRef="#ctx0" brushRef="#br0" timeOffset="38946.834">14948 1562 10592 0 0,'-1'0'43'0'0,"0"0"1"0"0,-1 1 0 0 0,1-1 0 0 0,0 0-1 0 0,0 0 1 0 0,0 0 0 0 0,0 1 0 0 0,0-1-1 0 0,0 0 1 0 0,0 1 0 0 0,0-1 0 0 0,0 1-1 0 0,0 0 1 0 0,0-1 0 0 0,0 1-1 0 0,0 0 1 0 0,0-1 0 0 0,0 1 0 0 0,0 0-1 0 0,1 0 1 0 0,-1 0 0 0 0,0 0 0 0 0,1 0-1 0 0,-1 0 1 0 0,1 0 0 0 0,-1 0 0 0 0,1 0-1 0 0,-1 0-43 0 0,-2 3 20 0 0,-2 5 338 0 0,1-4 65 0 0,0 1 1 0 0,1-1-1 0 0,0 1 1 0 0,0 2-424 0 0,-34 64 1304 0 0,27-47-977 0 0,0 1 0 0 0,2 0 0 0 0,1 0 0 0 0,1 1 0 0 0,1-1 0 0 0,1 1 1 0 0,1 1-1 0 0,2 5-327 0 0,1-23 206 0 0,0 4 76 0 0,0 0 0 0 0,1 1-1 0 0,0-1 1 0 0,1 0-1 0 0,1 1-281 0 0,0-7 16 0 0,-1 0 484 0 0,0 0 0 0 0,-1 0 0 0 0,0 0 0 0 0,0 3-500 0 0,-5-12-194 0 0,1 0 106 0 0,0 0 1 0 0,1-1-1 0 0,-1 1 0 0 0,1-1 1 0 0,-1 0-1 0 0,1 0 1 0 0,0 0-1 0 0,0 0 1 0 0,0 0-1 0 0,0 0 1 0 0,0 0-1 0 0,0-1 0 0 0,1 1 1 0 0,-1-1 87 0 0,-2-5-204 0 0,1 1 1 0 0,0-1 0 0 0,1 1-1 0 0,-1-6 204 0 0,2 9 26 0 0,0 0-66 0 0,0 1-1 0 0,1 0 0 0 0,-1-1 1 0 0,1 1-1 0 0,0-1 0 0 0,0 1 0 0 0,1-1 1 0 0,-1 1-1 0 0,1-1 0 0 0,-1 1 1 0 0,1 0-1 0 0,0-1 0 0 0,0 1 1 0 0,1 0-1 0 0,-1 0 0 0 0,1 0 0 0 0,-1-1 1 0 0,1 2-1 0 0,0-1 0 0 0,0 0 1 0 0,1 0-1 0 0,-1 1 0 0 0,0-1 0 0 0,1 1 1 0 0,0-1-1 0 0,2 0 41 0 0,8-7-216 0 0,2 0 1 0 0,-1 2-1 0 0,1 0 1 0 0,1 0-1 0 0,1 1 216 0 0,6-4-24 0 0,0 2-70 0 0,0 0-1 0 0,21-4 95 0 0,-30 9-23 0 0,-1 2 356 0 0,0 0 0 0 0,0 1 0 0 0,-1 0-1 0 0,8 1-332 0 0,-18 0 137 0 0,-2 0-82 0 0,-1 0 1 0 0,1 1-1 0 0,0-1 0 0 0,0 0 0 0 0,0 0 0 0 0,0 0 0 0 0,0 0 0 0 0,0 0 0 0 0,-1 1 0 0 0,1-1 0 0 0,0 0 0 0 0,0 0 0 0 0,0 0 0 0 0,0 1 0 0 0,0-1 0 0 0,0 0 0 0 0,0 0 0 0 0,0 0 0 0 0,0 1 0 0 0,0-1 0 0 0,0 0 0 0 0,0 0 0 0 0,0 0 0 0 0,0 0 0 0 0,0 1 0 0 0,0-1 0 0 0,0 0 0 0 0,0 0 0 0 0,0 0 1 0 0,0 1-1 0 0,0-1 0 0 0,0 0 0 0 0,1 0 0 0 0,-1 0 0 0 0,0 0 0 0 0,0 1 0 0 0,0-1 0 0 0,0 0 0 0 0,0 0 0 0 0,0 0 0 0 0,1 0 0 0 0,-1 0 0 0 0,0 1 0 0 0,0-1 0 0 0,0 0 0 0 0,0 0 0 0 0,1 0 0 0 0,-1 0 0 0 0,0 0 0 0 0,0 0 0 0 0,0 0 0 0 0,0 0 0 0 0,1 0 0 0 0,-1 0 0 0 0,0 0 0 0 0,0 0 0 0 0,0 0 0 0 0,1 0-55 0 0,-17 10 786 0 0,-33 8-351 0 0,0 2 0 0 0,0 4-435 0 0,40-20 60 0 0,7-4-39 0 0,0 1-1 0 0,1 0 1 0 0,-1 0-1 0 0,0 0 0 0 0,1-1 1 0 0,-1 1-1 0 0,1 1 0 0 0,-1-1 1 0 0,1 0-1 0 0,-1 1-20 0 0,1-2 4 0 0,1 1-1 0 0,-1 0 1 0 0,0-1-1 0 0,1 1 1 0 0,0 0-1 0 0,-1 0 1 0 0,1-1-1 0 0,-1 1 1 0 0,1 0-1 0 0,0 0 1 0 0,0 0-1 0 0,-1 0 1 0 0,1-1-1 0 0,0 1 1 0 0,0 0-1 0 0,0 0 1 0 0,0 0-1 0 0,0 0 1 0 0,0 0-1 0 0,0 0 1 0 0,0-1-1 0 0,0 1 1 0 0,1 0-1 0 0,-1 0-3 0 0,1 2 4 0 0,-1-1-6 0 0,0 0 0 0 0,1 0 0 0 0,0 0 0 0 0,-1 0 0 0 0,1 0 0 0 0,0-1 0 0 0,0 1 0 0 0,0 0 0 0 0,0 0-1 0 0,0-1 1 0 0,0 1 0 0 0,1-1 0 0 0,-1 1 0 0 0,0-1 0 0 0,1 1 0 0 0,1 0 2 0 0,0 1-15 0 0,1 0 0 0 0,-1-1 0 0 0,1 1 0 0 0,0-1 1 0 0,0 1-1 0 0,4 0 15 0 0,1 0-45 0 0,-6-2 36 0 0,-1-1-1 0 0,1 1 1 0 0,-1 0-1 0 0,1 0 0 0 0,-1 0 1 0 0,1 0-1 0 0,-1 0 1 0 0,0 0-1 0 0,0 1 0 0 0,0-1 1 0 0,0 1-1 0 0,0 0 1 0 0,0 0-1 0 0,0-1 10 0 0,3 5 28 0 0,0-1 0 0 0,1 0 1 0 0,0 0-1 0 0,-1 0 0 0 0,1-1 0 0 0,1 0 1 0 0,-1 0-1 0 0,4 1-28 0 0,7 5 62 0 0,16 5-46 0 0,-28-13-16 0 0,0 0 0 0 0,0 1-1 0 0,0-1 1 0 0,0 1-1 0 0,-1 0 1 0 0,1 0-1 0 0,0 1 1 0 0,2 0 38 0 0,8 6-236 0 0,-13-9-638 0 0,-2-1-310 0 0,0 0-64 0 0</inkml:trace>
  <inkml:trace contextRef="#ctx0" brushRef="#br0" timeOffset="11975.323">16349 387 11976 0 0,'0'0'266'0'0,"-4"-14"769"0"0,4 14-1023 0 0,0-1 1 0 0,-1 0-1 0 0,1 0 0 0 0,0 0 1 0 0,0 1-1 0 0,-1-1 0 0 0,1 0 1 0 0,-1 1-1 0 0,1-1 0 0 0,0 0 1 0 0,-1 1-1 0 0,1-1 0 0 0,-1 0 1 0 0,0 1-1 0 0,1-1 0 0 0,-1 1 1 0 0,1-1-1 0 0,-1 1 0 0 0,0-1 1 0 0,0 1-1 0 0,1-1 0 0 0,-1 1 1 0 0,0 0-1 0 0,0-1 0 0 0,1 1 1 0 0,-1 0-1 0 0,0 0 0 0 0,0 0 1 0 0,0 0-1 0 0,1 0 0 0 0,-1-1 1 0 0,0 1-1 0 0,0 1 0 0 0,0-1-12 0 0,-33 0 1296 0 0,28 1-1103 0 0,-3-1 152 0 0,0 1 0 0 0,0 1 0 0 0,1-1 0 0 0,-1 1 1 0 0,1 1-1 0 0,-1-1 0 0 0,-1 2-345 0 0,-15 5 454 0 0,20-8-355 0 0,0 0 0 0 0,1 1 0 0 0,-1 0 0 0 0,0 0 0 0 0,1 0 0 0 0,-1 0 0 0 0,1 0 0 0 0,0 1 0 0 0,0 0 0 0 0,0 0 1 0 0,0 0-1 0 0,0 0 0 0 0,1 1 0 0 0,-1 0 0 0 0,-1 2-99 0 0,-16 19 466 0 0,18-22-397 0 0,-1 1 0 0 0,1 0 0 0 0,-1 0 1 0 0,1 0-1 0 0,0 0 0 0 0,1 1 0 0 0,-2 1-69 0 0,-7 13 178 0 0,9-17-163 0 0,0 0 1 0 0,1 1 0 0 0,-1-1 0 0 0,1 0 0 0 0,-1 1-1 0 0,1-1 1 0 0,0 1 0 0 0,0-1 0 0 0,0 1 0 0 0,1-1-1 0 0,-1 1 1 0 0,1 0 0 0 0,-1 1-16 0 0,-3 16 50 0 0,4-19-32 0 0,-1 1 0 0 0,0 0-1 0 0,1 0 1 0 0,-1 0 0 0 0,1 0-1 0 0,0-1 1 0 0,-1 1 0 0 0,1 0-1 0 0,0 0 1 0 0,0 0 0 0 0,0 0 0 0 0,1 0-1 0 0,-1 0 1 0 0,0 0 0 0 0,1 0-1 0 0,0 1-17 0 0,7 6 128 0 0,6 2 5 0 0,-7-10-145 0 0,-4-1 19 0 0,16 1-7 0 0,-14-3 0 0 0,0 0 0 0 0,0 2 0 0 0,-1-1 0 0 0,1 0 0 0 0,-1 0 0 0 0,0 0 0 0 0,1 0 0 0 0,-1-1 0 0 0,0 0 0 0 0,0 0 0 0 0,3-1 0 0 0,37-17 51 0 0,-35 17-49 0 0,0 0 0 0 0,0-1-1 0 0,-1 0 1 0 0,1-1 0 0 0,-1 0-1 0 0,0 0 1 0 0,0-1-1 0 0,4-5-1 0 0,4-4-6 0 0,-13 13 15 0 0,0 0 0 0 0,0 0 0 0 0,-1-1 0 0 0,1 1 0 0 0,-1-1 0 0 0,1 0 0 0 0,-1 0 0 0 0,0 0 0 0 0,0 0 0 0 0,-1 0 0 0 0,1 0 0 0 0,0 0-1 0 0,-1-1 1 0 0,0 1 0 0 0,1-3-9 0 0,-2 1 2 0 0,1 2-4 0 0,-1 0-1 0 0,1 1 1 0 0,0-1-1 0 0,0 0 0 0 0,0 0 1 0 0,0 1-1 0 0,0-1 1 0 0,0 1-1 0 0,1-1 3 0 0,-2 2 315 0 0,0 1 147 0 0,0 0 40 0 0,1 12 147 0 0,-1 6-692 0 0,-2-11-56 0 0,1 0 0 0 0,1 1 0 0 0,-1-1 0 0 0,1 0 0 0 0,1 3 99 0 0,-1 4-171 0 0,0-10 240 0 0,0 1 1 0 0,0-1-1 0 0,0 1 1 0 0,1-1-1 0 0,0 0 1 0 0,0 1-1 0 0,0-1 1 0 0,2 5-70 0 0,-2-7 3 0 0,0 0 0 0 0,0-1 0 0 0,1 1 0 0 0,-1 0 0 0 0,1 0 0 0 0,-1 0 0 0 0,1-1 0 0 0,0 1 0 0 0,-1-1 0 0 0,1 1 0 0 0,0-1 0 0 0,0 0 0 0 0,0 0 1 0 0,0 0-1 0 0,0 0 0 0 0,0 0 0 0 0,2 1-3 0 0,0-1-137 0 0,1 1 0 0 0,-1-1 0 0 0,0 0 0 0 0,1 0 0 0 0,-1 0 0 0 0,2 0 137 0 0,-4-1-192 0 0,0 0 0 0 0,0-1 0 0 0,0 1 0 0 0,0 0 0 0 0,0-1 1 0 0,0 1-1 0 0,0-1 0 0 0,0 0 0 0 0,-1 0 0 0 0,1 1 0 0 0,0-1 0 0 0,0 0 0 0 0,-1-1 1 0 0,1 1-1 0 0,0 0 192 0 0,8-7-1427 0 0,0-1-12 0 0</inkml:trace>
  <inkml:trace contextRef="#ctx0" brushRef="#br0" timeOffset="12429.146">16591 123 15264 0 0,'0'0'348'0'0,"0"0"49"0"0,0 0 19 0 0,0 0-50 0 0,6 6-222 0 0,-1 2-33 0 0,-1-1 0 0 0,0 1-1 0 0,-1 0 1 0 0,0 0 0 0 0,0 0-1 0 0,0 1 1 0 0,-1-1 0 0 0,-1 1-1 0 0,1-1 1 0 0,-1 3-111 0 0,6 27 704 0 0,4 4-261 0 0,-2 0 1 0 0,-2 1-1 0 0,-1 0 0 0 0,-2 32-443 0 0,-11 1 803 0 0,7-75-910 0 0,-1-5 4 0 0,1 4 92 0 0,-1-1 1 0 0,1 1-1 0 0,0-1 0 0 0,0 1 1 0 0,0 0-1 0 0,0-1 0 0 0,0 1 1 0 0,0-1-1 0 0,0 1 0 0 0,0-1 1 0 0,0 1-1 0 0,0-1 0 0 0,0 1 0 0 0,0-1 1 0 0,0 1-1 0 0,0-1 0 0 0,0 1 1 0 0,0 0-1 0 0,1-1 0 0 0,-1 1 1 0 0,0-1-1 0 0,0 1 0 0 0,1 0 1 0 0,-1-1-1 0 0,0 1 0 0 0,0-1 1 0 0,1 1-1 0 0,-1 0 0 0 0,0-1 0 0 0,1 1 1 0 0,-1 0-1 0 0,0 0 0 0 0,1-1 11 0 0,0 1-25 0 0,-1-1 0 0 0,1 0 0 0 0,-1 0 0 0 0,1 0 0 0 0,-1 0 0 0 0,1 0-1 0 0,-1 1 1 0 0,0-1 0 0 0,1 0 0 0 0,-1 0 0 0 0,0 0 0 0 0,0 0 0 0 0,0-1 25 0 0,0 1-26 0 0,1 0 1 0 0,-1 0 0 0 0,0 0-1 0 0,0 0 1 0 0,1 0 0 0 0,-1 0-1 0 0,0 0 1 0 0,1 0 0 0 0,-1 0-1 0 0,1 0 1 0 0,0 1 0 0 0,-1-1-1 0 0,1 0 1 0 0,0 0 25 0 0,8-8-60 0 0,1 1 0 0 0,1 0 1 0 0,-1 0-1 0 0,1 1 0 0 0,1 1 0 0 0,-1 0 1 0 0,1 0-1 0 0,0 1 0 0 0,0 1 0 0 0,1 0 0 0 0,0 0 1 0 0,-1 1-1 0 0,1 1 60 0 0,-5 1 5 0 0,-1 1 0 0 0,1 0 0 0 0,0 0 1 0 0,-1 1-1 0 0,1 0 0 0 0,-1 0 0 0 0,0 1 1 0 0,4 1-6 0 0,12 2 40 0 0,-20-5-40 0 0,0 1 0 0 0,0 0 0 0 0,0 0 0 0 0,0 0 0 0 0,0 0 0 0 0,-1 1 0 0 0,1-1 0 0 0,0 1 0 0 0,-1 0 0 0 0,1 0 0 0 0,-1 0 0 0 0,1 0 0 0 0,-1 0 0 0 0,4 4 0 0 0,-1 1 0 0 0,0 0 0 0 0,0 0 0 0 0,0 0 0 0 0,-2-2 0 0 0,-1 0 130 0 0,0 1 0 0 0,0 0-1 0 0,-1 0 1 0 0,1 0 0 0 0,-1 0-1 0 0,-1 0 1 0 0,1 0 0 0 0,-1 0-1 0 0,0 0 1 0 0,-1 0 0 0 0,1 0-1 0 0,-1 3-129 0 0,-1-7 40 0 0,1 1-1 0 0,-1-1 0 0 0,1 0 0 0 0,-1 1 0 0 0,0-1 0 0 0,0 0 1 0 0,0 0-1 0 0,0 0 0 0 0,0-1 0 0 0,-1 1 0 0 0,1 0 1 0 0,0-1-1 0 0,-1 1-39 0 0,-9 7 134 0 0,5-5-87 0 0,0 0-1 0 0,1 0 1 0 0,-1 0-1 0 0,-1-1 0 0 0,1 0 1 0 0,0-1-1 0 0,-1 1 1 0 0,-4 0-47 0 0,-10 3-4 0 0,7-1-209 0 0,0-1 1 0 0,-1 0-1 0 0,0-1 213 0 0,8-2-926 0 0,-1-1 1 0 0,1 1 0 0 0,0-1-1 0 0,-2-1 926 0 0,-6-1-6523 0 0</inkml:trace>
  <inkml:trace contextRef="#ctx0" brushRef="#br0" timeOffset="12841.678">17294 389 17135 0 0,'10'-1'88'0'0,"15"-2"808"0"0,-20 3-287 0 0,-12 2-18 0 0,-10 3-175 0 0,0 1-1 0 0,0 1 0 0 0,1 1 1 0 0,-13 7-416 0 0,22-11 162 0 0,1-2-135 0 0,1 1-1 0 0,-1 1 0 0 0,1-1 0 0 0,0 1 0 0 0,0 0 0 0 0,0 0 1 0 0,1 1-1 0 0,0-1 0 0 0,-1 1 0 0 0,1 0 0 0 0,-3 5-26 0 0,7-9 0 0 0,-1 0 0 0 0,1 0 0 0 0,0 0 0 0 0,-1 0 0 0 0,1-1 0 0 0,0 1 0 0 0,-1 0 0 0 0,1 0 0 0 0,0 0 0 0 0,0 0 0 0 0,0 0 0 0 0,0 0 0 0 0,0 0 0 0 0,0 0 0 0 0,0 0 0 0 0,0 0 0 0 0,0 0 0 0 0,1 0 0 0 0,-1 0 0 0 0,0 0 0 0 0,0 0 0 0 0,1 0 0 0 0,-1 0 0 0 0,1-1 0 0 0,-1 1 0 0 0,1 0 0 0 0,0 0 0 0 0,0 2 0 0 0,0 0 0 0 0,1-1 0 0 0,-1-1 0 0 0,0 1 0 0 0,1 0 0 0 0,-1 0 0 0 0,1 0 0 0 0,0-1 0 0 0,-1 1 0 0 0,1-1 0 0 0,0 1 0 0 0,0-1 0 0 0,0 0 0 0 0,0 0 0 0 0,2 1 0 0 0,35 13 0 0 0,-20-8 0 0 0,15 6 0 0 0,0 2 0 0 0,-1 1 0 0 0,-1 2 0 0 0,12 9 0 0 0,-43-26 0 0 0,0-1 0 0 0,0 1 0 0 0,0-1 0 0 0,0 1 0 0 0,-1 0 0 0 0,1-1 0 0 0,0 1 0 0 0,0 0 0 0 0,-1-1 0 0 0,1 1 0 0 0,0 0 0 0 0,-1 0 0 0 0,1 0 0 0 0,-1 0 0 0 0,1-1 0 0 0,-1 1 0 0 0,0 0 0 0 0,1 0 0 0 0,-1 0 0 0 0,0 0 0 0 0,1 0 0 0 0,-1 0 0 0 0,0 0 0 0 0,0 0 0 0 0,0 0 0 0 0,0 0 0 0 0,0 0 0 0 0,0 2 0 0 0,0 10 2 0 0,-2-11 10 0 0,1-1 6 0 0,-2 2 40 0 0,1 0 0 0 0,-1 0-1 0 0,0 0 1 0 0,0 0-1 0 0,0-1 1 0 0,0 0-1 0 0,-1 1 1 0 0,1-1 0 0 0,-1 0-1 0 0,1-1 1 0 0,-1 1-1 0 0,0-1 1 0 0,0 0-1 0 0,1 1 1 0 0,-4-1-58 0 0,-11 3 556 0 0,0-2 0 0 0,-17 2-556 0 0,17-3 88 0 0,9 0-242 0 0,-1 0-1 0 0,0-1 0 0 0,0 0 1 0 0,0-1-1 0 0,0 0 0 0 0,1 0 1 0 0,-1-1-1 0 0,0-1 0 0 0,-2 0 155 0 0,7 1-239 0 0,0 0-1 0 0,0-1 0 0 0,0 1 1 0 0,0-1-1 0 0,0 0 1 0 0,0 0 239 0 0,-14-15-6049 0 0,12 9-256 0 0</inkml:trace>
  <inkml:trace contextRef="#ctx0" brushRef="#br0" timeOffset="13484.269">17796 410 15176 0 0,'-1'0'518'0'0,"-11"0"-285"0"0,0 0-1 0 0,1 1 1 0 0,-1 0-1 0 0,0 1 1 0 0,-1 0-233 0 0,-1 3 24 0 0,-7 2 317 0 0,-1 1 0 0 0,-2 2-341 0 0,17-6 240 0 0,0 0 1 0 0,-1 0 0 0 0,2 1-1 0 0,-1 0 1 0 0,1 0 0 0 0,-1 0-1 0 0,-3 6-240 0 0,5-6 15 0 0,0 1 0 0 0,0 1-1 0 0,1-1 1 0 0,0 1 0 0 0,0-1-1 0 0,0 1 1 0 0,1 0 0 0 0,0 0-1 0 0,1 1 1 0 0,-1-1 0 0 0,1 1-1 0 0,0 6-14 0 0,1-12 3 0 0,1-1 0 0 0,0 1 0 0 0,0 0 0 0 0,0 0 0 0 0,0-1 0 0 0,0 1 0 0 0,0 0 0 0 0,0 0 0 0 0,1-1 0 0 0,-1 1 0 0 0,0 0 0 0 0,1-1 0 0 0,0 1 0 0 0,-1-1 0 0 0,1 1 0 0 0,0 0 0 0 0,0-1 0 0 0,0 1 0 0 0,0-1-1 0 0,0 0 1 0 0,0 1 0 0 0,0-1 0 0 0,1 0 0 0 0,-1 0 0 0 0,0 0 0 0 0,1 0 0 0 0,-1 0 0 0 0,1 0 0 0 0,0 1-3 0 0,3 0 25 0 0,-1 0 1 0 0,1-1-1 0 0,0 1 0 0 0,-1-1 1 0 0,1 0-1 0 0,0 0 0 0 0,0 0 0 0 0,-1-1 1 0 0,1 0-1 0 0,0 1-25 0 0,14-1-156 0 0,-13 0 142 0 0,0 1 1 0 0,-1-1-1 0 0,1 0 1 0 0,0-1 0 0 0,-1 0-1 0 0,1 0 1 0 0,-1 0-1 0 0,1 0 1 0 0,-1-1-1 0 0,4-1 14 0 0,-5 1 0 0 0,1-1 0 0 0,-1 1 0 0 0,0-1 0 0 0,0 0 0 0 0,0 0 0 0 0,0-1 0 0 0,0 1 0 0 0,-1-1 0 0 0,1 1 0 0 0,-1-1 0 0 0,0 0 0 0 0,-1 0 0 0 0,1-1 0 0 0,0 1 0 0 0,-1-1 0 0 0,0 1 0 0 0,0-1 0 0 0,-1 0 0 0 0,1 1 0 0 0,-1-1 0 0 0,0 0 0 0 0,0 0 0 0 0,-1 0 0 0 0,1-2 0 0 0,0-14 8 0 0,-1 12-2 0 0,0 1-1 0 0,1-1 1 0 0,0 0 0 0 0,0 1 0 0 0,1 0-1 0 0,0-1 1 0 0,1 1 0 0 0,0-2-6 0 0,-1 7-23 0 0,0 1 0 0 0,0-1 1 0 0,1 0-1 0 0,-1 1 0 0 0,0 0 0 0 0,1-1 1 0 0,0 1-1 0 0,-1 0 0 0 0,1 1 1 0 0,0-1-1 0 0,0 0 0 0 0,0 1 0 0 0,0-1 1 0 0,0 1-1 0 0,0 0 0 0 0,1 0 0 0 0,-1 0 1 0 0,0 1-1 0 0,1-1 23 0 0,5 0-60 0 0,0-1 0 0 0,0 2 1 0 0,1-1-1 0 0,-1 2 0 0 0,0-1 0 0 0,5 2 60 0 0,1 0-314 0 0,1 1 0 0 0,-1 0 1 0 0,10 5 313 0 0,-19-6 42 0 0,1 1 1 0 0,-1 0 0 0 0,1 0-1 0 0,-1 1 1 0 0,0 0 0 0 0,0 0-1 0 0,0 0 1 0 0,-1 1 0 0 0,1 1-43 0 0,41 29 750 0 0,-36-23-645 0 0,0 1 0 0 0,0-1 0 0 0,-2 2 0 0 0,1 0 0 0 0,-2 0 0 0 0,0 0 0 0 0,3 10-105 0 0,-9-20 86 0 0,-1 1 1 0 0,0-1-1 0 0,0 0 0 0 0,0 1 0 0 0,-1-1 1 0 0,0 1-1 0 0,0-1 0 0 0,0 0 0 0 0,0 1 1 0 0,-1-1-1 0 0,1 1 0 0 0,-1-1 0 0 0,0 0 1 0 0,-1 1-1 0 0,1-1 0 0 0,-1 0 1 0 0,1 0-1 0 0,-1 0 0 0 0,-1 0 0 0 0,-1 3-86 0 0,3-6 0 0 0,0 0-1 0 0,0 0 1 0 0,0 0-1 0 0,0 0 1 0 0,-1 0-1 0 0,1 0 1 0 0,0 0 0 0 0,-1 0-1 0 0,1-1 1 0 0,0 1-1 0 0,-1 0 1 0 0,1-1-1 0 0,-1 1 1 0 0,1-1-1 0 0,-1 0 1 0 0,1 1-1 0 0,-1-1 1 0 0,1 0-1 0 0,-1 0 1 0 0,1 0-1 0 0,-1 0 1 0 0,1 0-1 0 0,-1 0 1 0 0,0-1 0 0 0,0 1 6 0 0,0 0-1 0 0,0 0 1 0 0,1-1 0 0 0,-1 1 0 0 0,0-1-1 0 0,0 0 1 0 0,0 1 0 0 0,1-1 0 0 0,-1 0-1 0 0,0 0 1 0 0,1 0 0 0 0,-1 0 0 0 0,1-1-1 0 0,-1 1 1 0 0,1 0 0 0 0,-1-1 0 0 0,1 1-1 0 0,-1-2-5 0 0,0 0 0 0 0,0 0 0 0 0,1 0 0 0 0,-1 0 0 0 0,1 0 0 0 0,0-1 0 0 0,0 1 0 0 0,0 0 0 0 0,0-1 0 0 0,1 1 0 0 0,-1-1 0 0 0,1 1 0 0 0,0-1 0 0 0,0 1 0 0 0,0-1 0 0 0,0 1 0 0 0,1-1 0 0 0,0 1 0 0 0,-1 0 0 0 0,1-1 0 0 0,0 1 0 0 0,1 0 0 0 0,-1 0 0 0 0,1-2 0 0 0,3-6-106 0 0,0 0 1 0 0,1 0-1 0 0,1 1 0 0 0,0 0 0 0 0,0 0 0 0 0,0 0 0 0 0,4-1 106 0 0,9-9-633 0 0,0 1-1 0 0,16-11 634 0 0,-30 26-51 0 0,0 0 0 0 0,1 1 0 0 0,-1-1 0 0 0,1 1 1 0 0,0 1-1 0 0,0-1 0 0 0,0 1 0 0 0,0 0 0 0 0,1 1 0 0 0,4-1 51 0 0,5 0-41 0 0,0 1 1 0 0,0 0-1 0 0,-1 2 0 0 0,5 0 41 0 0,-13 1-11 0 0,0 0-1 0 0,0 1 0 0 0,0 0 0 0 0,-1 0 0 0 0,1 0 0 0 0,-1 1 0 0 0,1 1 12 0 0,1 0-54 0 0,11 6-505 0 0,-13-7 247 0 0</inkml:trace>
  <inkml:trace contextRef="#ctx0" brushRef="#br0" timeOffset="13913.654">18584 408 13824 0 0,'-3'-7'314'0'0,"3"5"46"0"0,0 2 22 0 0,0 0-50 0 0,0 2-220 0 0,0 27-208 0 0,0 23 2147 0 0,3 17-2051 0 0,-1-29 1398 0 0,-2 1 0 0 0,-2 16-1398 0 0,-1 24 988 0 0,-1 58-588 0 0,8-111-400 0 0,-1-23-189 0 0,-3-4-796 0 0,-3-10-1755 0 0,-1-2 1319 0 0</inkml:trace>
  <inkml:trace contextRef="#ctx0" brushRef="#br0" timeOffset="14238.112">18573 512 7832 0 0,'3'-5'256'0'0,"1"-1"0"0"0,-1 1 0 0 0,1 0 0 0 0,0 0 0 0 0,0 0 1 0 0,4-4-257 0 0,-6 7 213 0 0,0 1 0 0 0,0-1 1 0 0,0 0-1 0 0,0 1 1 0 0,1-1-1 0 0,-1 1 1 0 0,0 0-1 0 0,0-1 0 0 0,1 1 1 0 0,-1 1-1 0 0,1-1 1 0 0,-1 0-1 0 0,1 0 1 0 0,-1 1-1 0 0,1 0 0 0 0,0-1 1 0 0,-1 1-1 0 0,2 0-213 0 0,4 1 188 0 0,1 0-1 0 0,-1 1 0 0 0,1 0 1 0 0,-1 0-1 0 0,0 1 1 0 0,0 0-1 0 0,0 0 0 0 0,0 1 1 0 0,0 0-1 0 0,-1 0 0 0 0,0 1 1 0 0,0 0-1 0 0,3 3-187 0 0,-1 0 202 0 0,0 0 1 0 0,-1 1-1 0 0,-1-1 0 0 0,0 2 0 0 0,0-1 1 0 0,0 1-1 0 0,-1 0 0 0 0,1 4-202 0 0,-4-8 156 0 0,-1-1-1 0 0,1 1 0 0 0,-1 0 1 0 0,-1 0-1 0 0,1 0 0 0 0,-1 0 1 0 0,0 0-1 0 0,0 0 1 0 0,-1 0-1 0 0,0 0 0 0 0,0 0 1 0 0,0 0-1 0 0,-1 1 0 0 0,0-1 1 0 0,0 0-1 0 0,-2 4-155 0 0,1-7 99 0 0,0 0-1 0 0,0 1 0 0 0,0-1 1 0 0,0 0-1 0 0,-1 0 1 0 0,1 0-1 0 0,-1-1 1 0 0,0 1-1 0 0,0-1 1 0 0,0 1-1 0 0,0-1 1 0 0,0 0-1 0 0,-1 0 1 0 0,1 0-1 0 0,-4 1-98 0 0,-4 2 184 0 0,-1 0 0 0 0,0-1 0 0 0,-1 0 0 0 0,-2 0-184 0 0,-17 2-198 0 0,0-2 0 0 0,0-1 0 0 0,-1-2 0 0 0,1-1 0 0 0,-10-2 198 0 0,35 2-393 0 0,0-1 1 0 0,0 0 0 0 0,1 0 0 0 0,-1-1-1 0 0,0 0 1 0 0,0 0 0 0 0,1-1-1 0 0,-1 1 1 0 0,-5-5 392 0 0,-6-5-6410 0 0</inkml:trace>
  <inkml:trace contextRef="#ctx0" brushRef="#br0" timeOffset="14501.818">19096 219 15664 0 0,'-1'1'5'0'0,"0"0"78"0"0,0 0 0 0 0,1 0 0 0 0,-1 0 0 0 0,0 0 0 0 0,1 0 0 0 0,-1 0 1 0 0,1 0-1 0 0,-1 0 0 0 0,1 0 0 0 0,0 0 0 0 0,-1 0 0 0 0,1 0 0 0 0,0 0 1 0 0,0 1-1 0 0,0-1 0 0 0,0 0 0 0 0,0 0 0 0 0,0 0 0 0 0,0 0 0 0 0,0 1-83 0 0,0-1 3 0 0,0 1 0 0 0,-1-1 0 0 0,1 1 0 0 0,0-1 0 0 0,-1 0 0 0 0,1 1 0 0 0,-1-1 0 0 0,1 0 0 0 0,-1 0 0 0 0,0 1-3 0 0,-4 10-2 0 0,2 10 498 0 0,2 1 0 0 0,0 0 0 0 0,2-1 0 0 0,0 1 0 0 0,3 7-496 0 0,-2-18 434 0 0,1 0 0 0 0,0 0 0 0 0,2 2-434 0 0,3 12 746 0 0,9 26 947 0 0,6 10-1693 0 0,-18-47-61 0 0,19 64 61 0 0,-20-71 27 0 0,0 6-2198 0 0,-4-14-5516 0 0</inkml:trace>
  <inkml:trace contextRef="#ctx0" brushRef="#br0" timeOffset="14814.467">19029 461 11256 0 0,'1'0'256'0'0,"14"-3"29"0"0,0 1 0 0 0,0 0 0 0 0,0 1 0 0 0,0 1 0 0 0,13 1-285 0 0,1 2 1496 0 0,-1 1 0 0 0,19 5-1496 0 0,12 7 3686 0 0,7 5-3686 0 0,-61-20 112 0 0,0 1-1 0 0,0 0 0 0 0,-1 0 0 0 0,1 1 1 0 0,-1 0-1 0 0,1-1 0 0 0,-1 1 0 0 0,0 1 0 0 0,0-1-111 0 0,-2-2 89 0 0,-1 1-1 0 0,0-1 0 0 0,0 1 0 0 0,1-1 1 0 0,-1 1-1 0 0,0-1 0 0 0,0 1 1 0 0,-1 0-1 0 0,1-1 0 0 0,0 1 0 0 0,0 0 1 0 0,-1 0-1 0 0,1-1 0 0 0,-1 1 0 0 0,0 0 1 0 0,1 0-1 0 0,-1 0 0 0 0,0 0 0 0 0,0 0 1 0 0,0-1-1 0 0,-1 1 0 0 0,1 0 1 0 0,0 0-1 0 0,-1 0 0 0 0,1 0 0 0 0,-1 0-88 0 0,-6 16 126 0 0,-1-1 0 0 0,-1 0-1 0 0,-8 13-125 0 0,-6 10 231 0 0,14-24-242 0 0,-12 27 334 0 0,21-42-260 0 0,0-1-160 0 0,0 0-19 0 0,16 5-6499 0 0,-5-7-715 0 0</inkml:trace>
  <inkml:trace contextRef="#ctx0" brushRef="#br0" timeOffset="15130.953">19635 387 15664 0 0,'0'0'356'0'0,"0"-1"-297"0"0,0 1 0 0 0,0 0 0 0 0,0-1 1 0 0,-1 1-1 0 0,1-1 0 0 0,0 1 1 0 0,0 0-1 0 0,0-1 0 0 0,0 1 1 0 0,0-1-1 0 0,0 1 0 0 0,-1 0 0 0 0,1-1 1 0 0,0 1-1 0 0,0 0 0 0 0,0-1 1 0 0,-1 1-1 0 0,1 0 0 0 0,0-1 1 0 0,-1 1-1 0 0,1 0 0 0 0,0 0 0 0 0,-1-1-59 0 0,0 2 25 0 0,0-1 0 0 0,1 0 0 0 0,-1 0 0 0 0,0 1-1 0 0,0-1 1 0 0,0 0 0 0 0,0 1 0 0 0,0-1 0 0 0,0 1-1 0 0,1-1 1 0 0,-1 1 0 0 0,0-1 0 0 0,0 1 0 0 0,1 0-1 0 0,-1-1 1 0 0,0 1 0 0 0,1 0 0 0 0,-1 0-1 0 0,1 0 1 0 0,-1-1 0 0 0,1 1 0 0 0,-1 0 0 0 0,1 0-1 0 0,-1 0 1 0 0,1 0 0 0 0,0 0 0 0 0,0 0 0 0 0,-1 0-25 0 0,1 8-2680 0 0,0-8 964 0 0,0 6-4142 0 0</inkml:trace>
  <inkml:trace contextRef="#ctx0" brushRef="#br0" timeOffset="15444.914">19877 495 15664 0 0,'0'0'356'0'0,"-14"3"993"0"0,9 0-1347 0 0,-1-1 0 0 0,1 1 0 0 0,-1-1 0 0 0,0 0 1 0 0,0-1-1 0 0,0 1 0 0 0,0-1-2 0 0,-24 7-1 0 0,9 0 294 0 0,0 2 0 0 0,1 0-1 0 0,-7 5-292 0 0,19-9 143 0 0,-1 0 0 0 0,1 0 1 0 0,0 1-1 0 0,0 0 0 0 0,0 0 0 0 0,1 1 0 0 0,1 0 0 0 0,-3 3-143 0 0,8-8 5 0 0,0-1-1 0 0,-1 0 1 0 0,1 0-1 0 0,0 1 0 0 0,0-1 1 0 0,1 0-1 0 0,-1 1 1 0 0,0-1-1 0 0,1 1 1 0 0,-1-1-1 0 0,1 2-4 0 0,0-3 164 0 0,1 0 48 0 0,0 1-180 0 0,4 5 277 0 0,-2-5-270 0 0,0 0 1 0 0,-1-1-1 0 0,1 0 0 0 0,0 0 1 0 0,0 0-1 0 0,0 0 0 0 0,1 0-39 0 0,-1-1 37 0 0,1 0-1 0 0,0 0 0 0 0,0-1 1 0 0,-1 1-1 0 0,1-1 0 0 0,0 0 1 0 0,-1 0-1 0 0,1 0 0 0 0,-1 0 0 0 0,1-1 1 0 0,1 0-37 0 0,3-1 83 0 0,0 0-78 0 0,-1 0 0 0 0,0-1 0 0 0,0 0 0 0 0,0 0-1 0 0,0 0 1 0 0,-1-1 0 0 0,1 0 0 0 0,-1 0 0 0 0,4-4-5 0 0,1-3-324 0 0,2 1 0 0 0,0 0-1 0 0,0 1 1 0 0,11-6 324 0 0,-18 12-28 0 0,1 0-1 0 0,0 1 1 0 0,0 0-1 0 0,1 0 1 0 0,-1 1-1 0 0,0 0 1 0 0,1 0-1 0 0,-1 0 0 0 0,1 1 1 0 0,0 1-1 0 0,2-1 29 0 0,0 1-37 0 0,0 0-90 0 0,-1 0 0 0 0,1 1 0 0 0,0 0 0 0 0,0 0 127 0 0,-7 0-18 0 0,0 0 1 0 0,0 0 0 0 0,0 0-1 0 0,0 0 1 0 0,0 0 0 0 0,0 1 0 0 0,0-1-1 0 0,-1 1 1 0 0,1 0 0 0 0,-1-1-1 0 0,1 1 1 0 0,-1 1 0 0 0,0-1-1 0 0,2 2 18 0 0,-2 0 0 0 0,0 0 0 0 0,0 0 0 0 0,0 0 0 0 0,-1 0 0 0 0,0 0 0 0 0,0 0 0 0 0,1 4 0 0 0,2 7 0 0 0,-3-10 43 0 0,-1 0-1 0 0,1 1 1 0 0,-1-1-1 0 0,0 0 1 0 0,0 0-1 0 0,-1 1 1 0 0,1-1-1 0 0,-1 0 1 0 0,-1 2-43 0 0,-2 28 395 0 0,4 27-518 0 0,0-61 134 0 0,-1 0 0 0 0,1 0-1 0 0,0 1 1 0 0,-1-1 0 0 0,1 0 0 0 0,0 0-1 0 0,-1 0 1 0 0,1 0 0 0 0,-1 0 0 0 0,0-1-1 0 0,1 1 1 0 0,-1 0 0 0 0,0 0 0 0 0,0 0-1 0 0,1 0 1 0 0,-1-1 0 0 0,-1 1-11 0 0,-4 1 31 0 0,6-3-32 0 0,0 1 0 0 0,0 0 1 0 0,0-1-1 0 0,0 1 1 0 0,-1 0-1 0 0,1-1 1 0 0,0 1-1 0 0,0-1 1 0 0,0 1-1 0 0,0 0 0 0 0,0-1 1 0 0,0 1-1 0 0,0-1 1 0 0,0 1-1 0 0,0 0 1 0 0,0-1-1 0 0,0 1 1 0 0,0-1-1 0 0,1 1 0 0 0,-1 0 1 0 0,0-1-1 0 0,0 1 1 0 0,2-4 1 0 0,-1 0 0 0 0,1 0 0 0 0,0 0 1 0 0,0 0-1 0 0,0 1 0 0 0,1-1 0 0 0,-1 1 0 0 0,1 0 0 0 0,0 0 0 0 0,0-1 0 0 0,3 0-1 0 0,17-22 470 0 0,-15 14-501 0 0,1 1 0 0 0,0 0 1 0 0,0 1-1 0 0,11-9 31 0 0,-13 13-34 0 0,0 1 0 0 0,0 0 1 0 0,0 1-1 0 0,1-1 0 0 0,0 1 0 0 0,-1 1 0 0 0,1 0 0 0 0,8-2 34 0 0,-10 3 0 0 0,0 0 0 0 0,0 1 0 0 0,0 0 0 0 0,0 1 0 0 0,0-1 0 0 0,0 1 0 0 0,0 0 0 0 0,0 1 0 0 0,0-1 0 0 0,6 2 0 0 0,12 5 0 0 0,-16-1 0 0 0,-4-1 0 0 0,5 2 46 0 0,0 1-1 0 0,-1 1 1 0 0,-1-1-1 0 0,1 1 1 0 0,-1 0-1 0 0,-1 1 1 0 0,0 0-1 0 0,0 0 1 0 0,2 6-46 0 0,-1-1-90 0 0</inkml:trace>
  <inkml:trace contextRef="#ctx0" brushRef="#br0" timeOffset="-79017.226">23213 4277 10104 0 0,'-1'0'30'0'0,"0"-1"1"0"0,0 1 0 0 0,0-1-1 0 0,0 0 1 0 0,0 0 0 0 0,0 1 0 0 0,0-1-1 0 0,0 0 1 0 0,0 0 0 0 0,1 0-1 0 0,-1 0 1 0 0,0 0 0 0 0,1 0-1 0 0,-1 0 1 0 0,0 0 0 0 0,1 0-1 0 0,0 0 1 0 0,-1 0 0 0 0,1 0 0 0 0,-1 0-1 0 0,1 0 1 0 0,0-1 0 0 0,0 1-1 0 0,0 0 1 0 0,0 0 0 0 0,0 0-1 0 0,0 0 1 0 0,0-1 0 0 0,0 1-1 0 0,1-1-30 0 0,-1 0 51 0 0,1-1-1 0 0,0 1 0 0 0,1 0 1 0 0,-1 0-1 0 0,0 0 0 0 0,1 0 1 0 0,-1 0-1 0 0,1 0 0 0 0,-1 0 0 0 0,1 0 1 0 0,0 1-1 0 0,0-1 0 0 0,1 0-50 0 0,10-14 1261 0 0,-1 2-362 0 0,-11 14-821 0 0,-1-1-1 0 0,1 1 1 0 0,-1-1-1 0 0,1 1 0 0 0,0-1 1 0 0,-1 0-1 0 0,1 1 1 0 0,-1-1-1 0 0,1 1 1 0 0,-1-1-1 0 0,1 0 0 0 0,-1 0 1 0 0,0 1-1 0 0,1-1 1 0 0,-1 0-1 0 0,0 0 1 0 0,0 1-1 0 0,1-1 0 0 0,-1 0 1 0 0,0 0-1 0 0,0 0 1 0 0,0 1-1 0 0,0-1 1 0 0,0 0-78 0 0,1-10 896 0 0,0 10 2485 0 0,-2 8-2772 0 0,-3 14-745 0 0,-1-3 385 0 0,5-15-198 0 0,-1 0 1 0 0,1 0-1 0 0,-1-1 0 0 0,0 1 0 0 0,0 0 0 0 0,0-1 0 0 0,-1 1 0 0 0,1-1 0 0 0,-1 1 0 0 0,1-1-51 0 0,-2 2 35 0 0,1 0-1 0 0,0 0 1 0 0,0 0-1 0 0,0 0 1 0 0,1 0-1 0 0,0 0 0 0 0,-1 3-34 0 0,1-3-1 0 0,-1 1-1 0 0,0 0 0 0 0,1 0 0 0 0,-2-1 0 0 0,1 2 2 0 0,0-3 0 0 0,0-1 0 0 0,0 1 0 0 0,1 1 0 0 0,0-1 0 0 0,-1 0 0 0 0,1 0 0 0 0,0 0 0 0 0,1 1 0 0 0,-1-1 0 0 0,1 0 0 0 0,-1 1 0 0 0,1-1 0 0 0,0 0 0 0 0,0 1 0 0 0,1-1 0 0 0,-1 1 0 0 0,1 1 0 0 0,-1 16 0 0 0,-1-19 0 0 0,1 0 0 0 0,0 1 0 0 0,0-1 0 0 0,0 0 0 0 0,0 1 0 0 0,0-1 0 0 0,0 0 0 0 0,1 1 0 0 0,-1-1 0 0 0,1 0 0 0 0,1 2 0 0 0,5 20 0 0 0,-7-22 0 0 0,0-1 0 0 0,0 1 0 0 0,0 0 0 0 0,0-1 0 0 0,1 1 0 0 0,-1-1 0 0 0,1 1 0 0 0,-1-1 0 0 0,1 1 0 0 0,-1-1 0 0 0,1 1 0 0 0,0-1 0 0 0,0 0 0 0 0,0 1 0 0 0,0-1 0 0 0,0 0 0 0 0,0 0 0 0 0,0 1 0 0 0,0-1 0 0 0,1 0 0 0 0,-1 0 0 0 0,0 0 0 0 0,1-1 0 0 0,-1 1 0 0 0,0 0 0 0 0,1 0 0 0 0,-1-1 0 0 0,1 1 0 0 0,-1-1 0 0 0,1 1 0 0 0,5 1 0 0 0,-4-1 0 0 0,0-1 0 0 0,0 1 0 0 0,1 0 0 0 0,-1-1 0 0 0,0 0 0 0 0,1 0 0 0 0,-1 0 0 0 0,3 0 0 0 0,16-2 125 0 0,-21 2-211 0 0,0 0 0 0 0,0-1 0 0 0,0 1 0 0 0,0 0 0 0 0,0 0 0 0 0,0-1-1 0 0,0 1 1 0 0,0-1 0 0 0,0 1 0 0 0,0-1 0 0 0,0 1 0 0 0,0-1 0 0 0,0 0 0 0 0,-1 1-1 0 0,1-1 1 0 0,0 0 0 0 0,0 0 0 0 0,-1 1 86 0 0,1-7-7126 0 0</inkml:trace>
  <inkml:trace contextRef="#ctx0" brushRef="#br0" timeOffset="-78681.242">23267 3984 15864 0 0,'0'0'727'0'0,"0"0"-16"0"0,0 0-474 0 0,0 0-283 0 0,7 6-24 0 0,-7-5 87 0 0,1 0-1 0 0,0-1 0 0 0,-1 1 0 0 0,1 0 1 0 0,0 0-1 0 0,0 0 0 0 0,0-1 0 0 0,0 1 0 0 0,0 0 1 0 0,0-1-1 0 0,0 1 0 0 0,0-1 0 0 0,0 1 1 0 0,0-1-1 0 0,0 0 0 0 0,0 1 0 0 0,0-1 0 0 0,1 0-16 0 0,4 2-928 0 0,0 0-5027 0 0</inkml:trace>
  <inkml:trace contextRef="#ctx0" brushRef="#br0" timeOffset="-76204.307">23280 2397 5984 0 0,'3'-12'273'0'0,"-6"1"102"0"0,3-16 2818 0 0,0 26-2113 0 0,0 1-296 0 0,0 0-131 0 0,0 0-21 0 0,0 0-62 0 0,0 16 422 0 0,4 250 1831 0 0,-5-251-2777 0 0,0-1 0 0 0,-3 15-46 0 0,3-27 95 0 0,1-2-3 0 0,-1 6 45 0 0,-11 9-377 0 0,12-14 218 0 0,0-1 342 0 0,-1 0-294 0 0,1 0 0 0 0,0 0 0 0 0,0 0 0 0 0,-1 0 0 0 0,1 0 1 0 0,0 0-1 0 0,-1 0 0 0 0,1 0 0 0 0,0 0 0 0 0,0 0 0 0 0,-1 0 0 0 0,1 0 0 0 0,0 0 1 0 0,-1 0-1 0 0,1 0 0 0 0,0 0 0 0 0,0 0 0 0 0,-1-1 0 0 0,1 1 0 0 0,0 0 0 0 0,0 0 0 0 0,-1 0 1 0 0,1 0-1 0 0,0 0 0 0 0,0-1 0 0 0,0 1 0 0 0,-1 0-26 0 0,1-9-536 0 0,0 7 509 0 0,0 0 0 0 0,-1 1-1 0 0,1-1 1 0 0,0 0 0 0 0,0 1 0 0 0,1-1 0 0 0,-1 0 0 0 0,0 0-1 0 0,1 1 1 0 0,-1-1 0 0 0,1 0 0 0 0,-1 1 0 0 0,1-1 0 0 0,0 1-1 0 0,-1-1 1 0 0,1 1 0 0 0,0-1 0 0 0,0 1 0 0 0,0-1 0 0 0,1 1-1 0 0,-1-1 28 0 0,3-3 0 0 0,0 0 0 0 0,-1 0 0 0 0,1-1 0 0 0,-1 0 0 0 0,-1 1 0 0 0,1-1 0 0 0,-1 0 0 0 0,0-1 0 0 0,12-25 0 0 0,-7 21-8 0 0,0 0 0 0 0,1 1 0 0 0,0-1 0 0 0,1 2 0 0 0,0-1 0 0 0,1 1 0 0 0,-1 1 0 0 0,2 0 0 0 0,-1 0 0 0 0,9-4 8 0 0,-13 9-31 0 0,0 1 0 0 0,0-1 0 0 0,0 2 0 0 0,0-1-1 0 0,0 0 1 0 0,6 1 31 0 0,6-3-106 0 0,-16 3 39 0 0,-3 4 79 0 0,1-1 0 0 0,-1 1-1 0 0,0-1 1 0 0,0 0 0 0 0,1 1-1 0 0,-2-1 1 0 0,1 0-1 0 0,0 0 1 0 0,0 0 0 0 0,-1 0-1 0 0,1 0 1 0 0,-1 0 0 0 0,0 0-1 0 0,1 0 1 0 0,-3 1-12 0 0,-31 26 221 0 0,33-28-201 0 0,-4 3 65 0 0,0 1-1 0 0,0-1 1 0 0,1 1-1 0 0,-1 0 1 0 0,1 0-1 0 0,0 1 1 0 0,1-1-1 0 0,0 1 0 0 0,-2 3-84 0 0,6-9 38 0 0,-1 1 0 0 0,1 0-1 0 0,0 0 1 0 0,-1 0-1 0 0,1 0 1 0 0,0-1-1 0 0,0 1 1 0 0,0 0-1 0 0,0 0 1 0 0,0 0-1 0 0,0 0 1 0 0,0 0-1 0 0,0 0 1 0 0,0 0 0 0 0,0 0-1 0 0,1-1 1 0 0,-1 1-1 0 0,0 0 1 0 0,1 0-1 0 0,-1 0 1 0 0,0 0-1 0 0,1-1 1 0 0,-1 1-1 0 0,1 0 1 0 0,-1 0-1 0 0,1-1 1 0 0,0 1 0 0 0,-1 0-1 0 0,1-1 1 0 0,0 1-1 0 0,-1-1 1 0 0,2 1-38 0 0,3 3-73 0 0,0-1 0 0 0,0 0 0 0 0,1 0 0 0 0,4 2 73 0 0,5 2 165 0 0,3 3 1 0 0,0-1 0 0 0,1-1 0 0 0,0-1 1 0 0,0-1-1 0 0,11 3-166 0 0,-24-8 4 0 0,-1 2 0 0 0,1-1 0 0 0,-1 0 0 0 0,4 3-4 0 0,18 8-2 0 0,-3-3-1156 0 0,-14-5-156 0 0</inkml:trace>
  <inkml:trace contextRef="#ctx0" brushRef="#br0" timeOffset="-81076.399">21823 4484 2760 0 0,'-13'-4'882'0'0,"9"2"2984"0"0,-17-5-2190 0 0,12 3-1686 0 0,-1 0 60 0 0,0 3 549 0 0,1 0 1 0 0,0 1-1 0 0,-1 0 1 0 0,-3 1-600 0 0,-12 0 783 0 0,-26-4 582 0 0,50 3-1134 0 0,-10 2 248 0 0,8-2-555 0 0,-1 1 287 0 0,1-1 0 0 0,0 0 0 0 0,0 1 0 0 0,0 0 0 0 0,0-1 0 0 0,0 1 0 0 0,-1 0 0 0 0,2 1 1 0 0,-3 0-212 0 0,4-2 231 0 0,-14-1 532 0 0,15 1-379 0 0,8 2 84 0 0,8 1-123 0 0,-15-3-161 0 0,2 0-9 0 0,8 0-55 0 0,3 0 59 0 0,1 0 0 0 0,-1-1 0 0 0,4-1-179 0 0,18-1 260 0 0,-27 3-181 0 0,0-1 0 0 0,0 0-1 0 0,5-1-78 0 0,14-3 213 0 0,1 1 0 0 0,8 1-213 0 0,-7 1 108 0 0,-10 1-43 0 0,0 1-1 0 0,6 1-64 0 0,-7 0 77 0 0,1-1-1 0 0,8-1-76 0 0,18-3 104 0 0,38-5 30 0 0,67-12 186 0 0,-112 16-250 0 0,-19 2-66 0 0,0 1-1 0 0,9 0-3 0 0,-1 2 85 0 0,0-1 1 0 0,15-3-86 0 0,-30 2 25 0 0,-1 2 1 0 0,13 0-26 0 0,-15 0 4 0 0,0 0 1 0 0,0 0 0 0 0,0-1 0 0 0,0 0-1 0 0,3-2-4 0 0,-10 3-85 0 0,0-1 0 0 0,-1 0 0 0 0,1 0-1 0 0,0-1 1 0 0,0 1 0 0 0,0 0 0 0 0,-1-1 0 0 0,1 0 85 0 0,2-1-1396 0 0,-1-1 401 0 0</inkml:trace>
  <inkml:trace contextRef="#ctx0" brushRef="#br0" timeOffset="-79866.512">21685 2721 4864 0 0,'-7'-3'429'0'0,"5"2"-171"0"0,1 0 0 0 0,-1 1 0 0 0,0-1 0 0 0,0 0 0 0 0,0 1 0 0 0,0-1 0 0 0,0 1 0 0 0,0 0 0 0 0,0 0 0 0 0,0 0 0 0 0,0 0 0 0 0,0 0 0 0 0,0 0 0 0 0,0 0 0 0 0,-1 1-258 0 0,-4 0 675 0 0,6-1-41 0 0,1 0-86 0 0,0 0-286 0 0,0 0 130 0 0,4 2 483 0 0,-3-2-831 0 0,0 1 1 0 0,0 0 0 0 0,0 0-1 0 0,0-1 1 0 0,0 1 0 0 0,0-1-1 0 0,0 1 1 0 0,0-1 0 0 0,0 1-1 0 0,0-1 1 0 0,0 0 0 0 0,0 0 0 0 0,1 1-1 0 0,-1-1 1 0 0,0 0 0 0 0,1 0-45 0 0,6 1 413 0 0,0 0 1 0 0,0-1-1 0 0,0 1 1 0 0,0-1-1 0 0,0-1 1 0 0,2 0-414 0 0,73 1 862 0 0,-75 0-791 0 0,0 0 0 0 0,0 0 0 0 0,7 2-71 0 0,14 0 107 0 0,31 5 109 0 0,71-4-12 0 0,-111-3-197 0 0,0 0-1 0 0,2-1-6 0 0,22-1-1 0 0,27 2 1421 0 0,32 6-1420 0 0,92 9-816 0 0,-189-15 916 0 0,18 3 298 0 0,21 5-398 0 0,-26-5 76 0 0,0 0 1 0 0,0-1-1 0 0,4 0-76 0 0,21-8 589 0 0,-37 6-2062 0 0,0 0-4917 0 0</inkml:trace>
  <inkml:trace contextRef="#ctx0" brushRef="#br2" timeOffset="-67835.844">22086 4450 8288 0 0,'17'4'221'0'0,"-19"-2"161"0"0,-13-2 343 0 0,15 0-228 0 0,0 0 14 0 0,11 3 1649 0 0,-10-3-2111 0 0,0 0 1 0 0,-1 0 0 0 0,1-1-1 0 0,-1 1 1 0 0,1-1-1 0 0,0 1 1 0 0,-1-1 0 0 0,1 1-1 0 0,-1-1 1 0 0,1 1 0 0 0,-1-1-1 0 0,1 1 1 0 0,-1-1 0 0 0,1 0-1 0 0,-1 1 1 0 0,0-1 0 0 0,1 0-1 0 0,-1 1 1 0 0,0-1 0 0 0,1 0-1 0 0,-1 1 1 0 0,0-1 0 0 0,0 0-1 0 0,0 0 1 0 0,0 1-1 0 0,0-1 1 0 0,0 0 0 0 0,0 0-1 0 0,0 1 1 0 0,0-1 0 0 0,0 0-1 0 0,0 0 1 0 0,0 1 0 0 0,-1-1-1 0 0,1 0 1 0 0,0 1 0 0 0,0-1-1 0 0,-1 0-49 0 0,0-5 236 0 0,1 0 1 0 0,0 0-1 0 0,0 1 0 0 0,0-1 0 0 0,1 0 0 0 0,0 0 0 0 0,0 1 0 0 0,1-2-236 0 0,-2 3 248 0 0,0 1 0 0 0,0 0 0 0 0,0 0 0 0 0,0-1 0 0 0,0 1-1 0 0,-1 0 1 0 0,1 0 0 0 0,-1 0 0 0 0,0-1 0 0 0,0 1 0 0 0,-2-3-248 0 0,2 4-49 0 0,0-1 0 0 0,0 0 0 0 0,0 1 0 0 0,1-1 0 0 0,-1 0 0 0 0,1 0 0 0 0,-1 0 0 0 0,1 1 1 0 0,0-1-1 0 0,0 0 0 0 0,0 0 0 0 0,0 0 0 0 0,1 0 0 0 0,-1 1 0 0 0,1-1 0 0 0,0 0 49 0 0,4-15 204 0 0,0 1-1 0 0,0-8-203 0 0,5-17 329 0 0,-9 35-301 0 0,1 0 0 0 0,-1 1 0 0 0,-1-1 0 0 0,1 0-1 0 0,-2-5-27 0 0,1 6 14 0 0,0-1-1 0 0,1 0 0 0 0,-1 0 0 0 0,1 1 1 0 0,1-3-14 0 0,1-2 121 0 0,0 1 0 0 0,-1-1-1 0 0,0-8-120 0 0,-1 14 44 0 0,-1 1 0 0 0,1-1 0 0 0,1 0 0 0 0,-1 1 0 0 0,2-4-44 0 0,-2 4 30 0 0,1 1 0 0 0,-1-1-1 0 0,0 0 1 0 0,0 0 0 0 0,0 0 0 0 0,-1 0 0 0 0,0 0 0 0 0,1 0-1 0 0,-1-1-29 0 0,-2-10 84 0 0,2 0-1 0 0,0 0 1 0 0,0 0 0 0 0,2 1-1 0 0,0-1 1 0 0,0 0-1 0 0,2 1 1 0 0,-1-1-1 0 0,3-1-83 0 0,-3 7 64 0 0,-1 0-1 0 0,0-1 1 0 0,1-5-64 0 0,3-15 129 0 0,-5 25-108 0 0,0 0-1 0 0,0-1 0 0 0,-1 1 0 0 0,1-5-20 0 0,-2 5 0 0 0,2 1 0 0 0,-1-1 0 0 0,0 1 0 0 0,1 0 0 0 0,0-1 0 0 0,0 1-1 0 0,0 0 1 0 0,2-5 0 0 0,-1 6 0 0 0,0-1 0 0 0,0 0 0 0 0,0 0 0 0 0,-1 0 0 0 0,0 0 0 0 0,1-1 0 0 0,-2 1 0 0 0,1 0 0 0 0,0 0 0 0 0,-1-1 0 0 0,0 1 0 0 0,0 0 0 0 0,0-1 0 0 0,-1 1 0 0 0,1 0 0 0 0,-2-5 0 0 0,0 0 0 0 0,0 0 0 0 0,0-1 0 0 0,1 1 0 0 0,1-1 0 0 0,-1 1 0 0 0,2-1 0 0 0,-1 1 0 0 0,2-8 0 0 0,-1 7 0 0 0,1 0 0 0 0,0 1 0 0 0,0-1 0 0 0,1-2 0 0 0,3-33 0 0 0,-3 37 0 0 0,-2 0 0 0 0,1 1 0 0 0,-1-1 0 0 0,0 0 0 0 0,0 0 0 0 0,-1 0 0 0 0,0 0 0 0 0,-1-1 0 0 0,0 3 12 0 0,0 0-1 0 0,1 1 0 0 0,0-1 0 0 0,0 0 0 0 0,0 0 1 0 0,0 1-1 0 0,1-1 0 0 0,0 0 0 0 0,0 1 0 0 0,1-1 1 0 0,0 1-1 0 0,0-1 0 0 0,0 1 0 0 0,0 0 0 0 0,1-1-11 0 0,-1 4 0 0 0,0-1 0 0 0,-1 0 0 0 0,1 0 0 0 0,-1 0 0 0 0,0-1 0 0 0,0 1 0 0 0,0 0 0 0 0,0 0 0 0 0,0-1 0 0 0,-1 1 0 0 0,0 0-1 0 0,1-1 1 0 0,-1 1 0 0 0,0 0 0 0 0,-1-1 0 0 0,1 1 0 0 0,-1-1 0 0 0,0 0 0 0 0,1 0-9 0 0,0 1 1 0 0,0 0-1 0 0,0-1 0 0 0,1 1 1 0 0,-1 0-1 0 0,1-1 0 0 0,0 1 0 0 0,0 0 1 0 0,0 0-1 0 0,0-2 9 0 0,6-23 60 0 0,-6 21-43 0 0,0 0-15 0 0,0 0 0 0 0,-1 0 1 0 0,0 0-1 0 0,0 0 1 0 0,-1 1-1 0 0,1-1 0 0 0,-2 0 1 0 0,1 0-1 0 0,-1 1 1 0 0,0-1-1 0 0,0-1-2 0 0,-2 1 56 0 0,2-1 1 0 0,-1 0-1 0 0,1 0 1 0 0,0 0-1 0 0,1 0 0 0 0,0-1 1 0 0,0 1-1 0 0,1 0 1 0 0,0-1-1 0 0,0 1 1 0 0,1-2-57 0 0,0-17 64 0 0,3 12-3 0 0,-3 15-61 0 0,-1-1 0 0 0,1 0 0 0 0,-1 0 0 0 0,0 1 0 0 0,1-1 0 0 0,-1 0 0 0 0,0 0 0 0 0,1 0 0 0 0,-1 0 0 0 0,0 0 0 0 0,0 1 0 0 0,0-1-1 0 0,0 0 1 0 0,0 0 0 0 0,0 0 0 0 0,0 0 0 0 0,0 0 0 0 0,0 0 0 0 0,0 1 0 0 0,-1-1 0 0 0,1 0 0 0 0,-1-1 0 0 0,-1-2 125 0 0,0-1 0 0 0,0 0-1 0 0,1 0 1 0 0,-1 0 0 0 0,1 0-1 0 0,0 0 1 0 0,0 0 0 0 0,1 0-125 0 0,0 4-57 0 0,0 0 0 0 0,0 0 0 0 0,0 0 1 0 0,1 1-1 0 0,-1-1 0 0 0,0 0 1 0 0,1 0-1 0 0,-1 0 0 0 0,1 1 0 0 0,-1-1 1 0 0,1 0-1 0 0,-1 0 0 0 0,1 1 0 0 0,0-1 1 0 0,-1 0-1 0 0,1 1 0 0 0,0-1 1 0 0,0 1-1 0 0,-1-1 0 0 0,1 1 0 0 0,0-1 57 0 0,0 1-46 0 0,0-1-396 0 0,0 0 292 0 0,0-7 134 0 0,-2 1 80 0 0,0 6 65 0 0,1 0-1 0 0,-1-1 0 0 0,1 1 0 0 0,-1 0 1 0 0,0 0-1 0 0,0 0 0 0 0,1 0 0 0 0,-1 0 1 0 0,0 0-1 0 0,-1-1-128 0 0,-3-4-448 0 0,0 3 383 0 0,0 2-74 0 0,-4-6-516 0 0,8 6 771 0 0,1 1 7 0 0,-5 5-10 0 0,-1-1-113 0 0,5-4-4 0 0,1 0-1 0 0,-1 0 0 0 0,1 1 1 0 0,-1-1-1 0 0,0 0 0 0 0,1 1 0 0 0,-1-1 1 0 0,1 1-1 0 0,-1-1 0 0 0,1 1 0 0 0,-1-1 1 0 0,1 1-1 0 0,-1-1 0 0 0,1 1 1 0 0,-1-1-1 0 0,1 1 0 0 0,0 0 0 0 0,-1-1 1 0 0,1 1-1 0 0,0 0 0 0 0,0-1 1 0 0,0 1-1 0 0,-1 0 0 0 0,1-1 0 0 0,0 1 1 0 0,0 0 4 0 0,0 1-16 0 0,-1-1 1 0 0,0 1-1 0 0,1-1 0 0 0,-1 1 1 0 0,0-1-1 0 0,0 1 1 0 0,0-1-1 0 0,0 0 1 0 0,0 0-1 0 0,0 0 1 0 0,0 1-1 0 0,0-1 1 0 0,0 0-1 0 0,-1 0 0 0 0,0 0 16 0 0,1 0-3 0 0,-1 0 0 0 0,1 0-1 0 0,-1 1 1 0 0,1-1 0 0 0,0 1-1 0 0,-1-1 1 0 0,1 1-1 0 0,0-1 1 0 0,0 1 0 0 0,0 0-1 0 0,0-1 1 0 0,0 1-1 0 0,0 0 4 0 0,-7 21 0 0 0,-1 3 0 0 0,8-23 0 0 0,0 0 0 0 0,0 0 0 0 0,0 0 0 0 0,-1-1 0 0 0,1 1 0 0 0,-1 0 0 0 0,0 0 0 0 0,1-1 0 0 0,-1 1 0 0 0,-1-1 0 0 0,0 1 0 0 0,1 0 0 0 0,0-1 0 0 0,0 0 0 0 0,0 1 0 0 0,0 0 0 0 0,1-1 0 0 0,-1 1 0 0 0,1 0 0 0 0,-1 0 0 0 0,1 0 0 0 0,0 0 0 0 0,-1 2 0 0 0,2 3 1 0 0,0-6 0 0 0,0 0 0 0 0,-1 1 0 0 0,1-1 0 0 0,0 0 0 0 0,-1 0 1 0 0,0 1-1 0 0,1-1 0 0 0,-1 0 0 0 0,0 0 0 0 0,-1 1-1 0 0,1 3 32 0 0,0-4-29 0 0,0 0-1 0 0,0 1 1 0 0,0-1-1 0 0,0 0 1 0 0,0 0-1 0 0,0 0 1 0 0,-1 0 0 0 0,1 0-1 0 0,-1 0 1 0 0,1 0-3 0 0,0 0-8 0 0,-10 8 18 0 0,10-9 65 0 0,1-1-31 0 0,0 0-103 0 0,0 0 55 0 0,1 0-1 0 0,-1-1 1 0 0,0 1-1 0 0,1 0 1 0 0,-1-1-1 0 0,0 1 1 0 0,0-1 0 0 0,1 1-1 0 0,-1 0 1 0 0,0-1-1 0 0,0 1 1 0 0,0-1-1 0 0,0 1 1 0 0,0-1-1 0 0,0 1 1 0 0,0-1-1 0 0,1 1 1 0 0,-1-1-1 0 0,0 1 1 0 0,-1 0-1 0 0,1-1 1 0 0,0 1-1 0 0,0-1 1 0 0,0 1-1 0 0,0-1 1 0 0,0 1-1 0 0,0-1 1 0 0,0 1-1 0 0,-1 0 1 0 0,1-1 4 0 0,-1-8 2 0 0,19-27-2 0 0,-11 24 0 0 0,-1-1 0 0 0,3-8 0 0 0,-5 10 6 0 0,0 1-34 0 0,-1-1-1 0 0,0 1 0 0 0,0-2 29 0 0,-3 9-14 0 0,1 1 0 0 0,0 0 0 0 0,0-1 0 0 0,0 1 0 0 0,0 0 0 0 0,0 0 0 0 0,0 0-1 0 0,1-1 15 0 0,6-16-63 0 0,-8 19 62 0 0,0-1-1 0 0,0 1 1 0 0,0-1-1 0 0,0 1 1 0 0,0-1-1 0 0,0 0 1 0 0,0 1-1 0 0,1-1 1 0 0,-1 1-1 0 0,0-1 1 0 0,0 1-1 0 0,0-1 1 0 0,1 1-1 0 0,-1-1 1 0 0,0 1-1 0 0,0-1 1 0 0,1 1-1 0 0,-1-1 1 0 0,1 1-1 0 0,-1-1 1 0 0,0 1-1 0 0,1 0 1 0 0,-1-1-1 0 0,1 1 1 0 0,-1 0-1 0 0,1-1 1 0 0,-1 1-1 0 0,1 0 1 0 0,-1-1-1 0 0,1 1 2 0 0,1 0-8 0 0,1-3 2 0 0,10-1 1 0 0,-7 2 5 0 0,3-2 0 0 0,-5 3 0 0 0,-1 0 0 0 0,0 0 0 0 0,0 1 0 0 0,0-1 0 0 0,1 1 0 0 0,-1-1 0 0 0,0 1 0 0 0,0 0 0 0 0,1 1 0 0 0,0-1 0 0 0,1 0 5 0 0,0-1 3 0 0,-1 1-1 0 0,1 0 1 0 0,-1 1 0 0 0,1-1-1 0 0,-1 0 1 0 0,1 1-1 0 0,-1 0 1 0 0,0 0-1 0 0,1 1 1 0 0,-1-1-1 0 0,1 1-7 0 0,0 3 75 0 0,16 7-6 0 0,-18-9-65 0 0,11 7-11 0 0,-13-10 10 0 0,-1 0-1 0 0,0 1 1 0 0,1-1-1 0 0,-1 0 1 0 0,1 1-1 0 0,-1-1 1 0 0,0 0-1 0 0,1 1 1 0 0,-1-1-1 0 0,0 0 1 0 0,0 1-1 0 0,1-1 1 0 0,-1 1-1 0 0,0-1 1 0 0,0 1-1 0 0,0-1 1 0 0,0 1-1 0 0,1-1 1 0 0,-1 0-1 0 0,0 1 1 0 0,0-1-1 0 0,0 1 1 0 0,0-1-1 0 0,0 1 1 0 0,0-1-1 0 0,0 1 0 0 0,0-1 1 0 0,0 1-3 0 0,-1 0 3 0 0,1-1-1 0 0,0 1 0 0 0,-1-1 1 0 0,1 1-1 0 0,0 0 1 0 0,0-1-1 0 0,0 1 1 0 0,0 0-1 0 0,0 0 1 0 0,0-1-1 0 0,0 1 1 0 0,0 0-1 0 0,0-1 1 0 0,0 1-1 0 0,0 0 1 0 0,0-1-1 0 0,0 1 1 0 0,1 0-1 0 0,-1-1 1 0 0,0 1-1 0 0,1 0 1 0 0,-1-1-1 0 0,0 1 1 0 0,1-1-1 0 0,-1 1 1 0 0,0-1-1 0 0,1 1 1 0 0,-1-1-1 0 0,1 1 1 0 0,-1-1-1 0 0,1 1-2 0 0,24 16 91 0 0,-22-15-92 0 0,-1-1-1 0 0,1 1 1 0 0,0 0 0 0 0,-1-1-1 0 0,0 1 1 0 0,1 0 0 0 0,-1 0-1 0 0,0 1 1 0 0,0-1 0 0 0,0 0-1 0 0,0 1 2 0 0,-1-2-68 0 0,6 10 8 0 0,-7-11 56 0 0,0 0 7 0 0,0 1 0 0 0,0-1 0 0 0,0 1 0 0 0,0-1 0 0 0,0 0-1 0 0,0 1 1 0 0,0-1 0 0 0,0 1 0 0 0,0-1 0 0 0,0 0 0 0 0,0 1-1 0 0,0-1 1 0 0,0 0 0 0 0,0 1 0 0 0,-1-1 0 0 0,1 0 0 0 0,0 1-1 0 0,0-1 1 0 0,0 0 0 0 0,0 1 0 0 0,-1-1 0 0 0,1 0 0 0 0,0 1-1 0 0,0-1 1 0 0,-1 0 0 0 0,1 0 0 0 0,0 1 0 0 0,-1-1 0 0 0,1 0-1 0 0,0 0 1 0 0,-1 1 0 0 0,1-1 0 0 0,0 0 0 0 0,-1 0 0 0 0,1 0 0 0 0,0 0-1 0 0,-1 0 1 0 0,1 0 0 0 0,0 1-3 0 0,2 4 260 0 0,-1-2-325 0 0,-6-6-375 0 0,7 2 28 0 0,-2 1 379 0 0,0 0 1 0 0,0 0-1 0 0,1 0 0 0 0,-1 0 1 0 0,0 0-1 0 0,0 1 1 0 0,0-1-1 0 0,0 0 0 0 0,1 0 1 0 0,-1 0-1 0 0,0 0 0 0 0,0 0 1 0 0,0 0-1 0 0,0-1 1 0 0,0 1-1 0 0,1 0 0 0 0,-1 0 1 0 0,0 0-1 0 0,0 0 0 0 0,0 0 1 0 0,0 0-1 0 0,1 0 1 0 0,-1 0-1 0 0,0 0 0 0 0,0 0 1 0 0,0 0-1 0 0,0 0 0 0 0,0-1 1 0 0,0 1-1 0 0,1 0 1 0 0,-1 0-1 0 0,0 0 0 0 0,0 0 1 0 0,0 0-1 0 0,0-1 0 0 0,0 1 1 0 0,0 0-1 0 0,0 0 1 0 0,0 0-1 0 0,0 0 0 0 0,0 0 1 0 0,0-1-1 0 0,0 1 33 0 0,-5-3-1083 0 0</inkml:trace>
  <inkml:trace contextRef="#ctx0" brushRef="#br3" timeOffset="-15740.539">22271 2559 2304 0 0,'0'0'14'0'0,"-1"0"1"0"0,1 0 0 0 0,0 0-1 0 0,0 0 1 0 0,-1 0-1 0 0,1 0 1 0 0,0 0-1 0 0,0 0 1 0 0,-1 0 0 0 0,1 0-1 0 0,0 0 1 0 0,-1 0-1 0 0,1 0 1 0 0,0 0-1 0 0,0 0 1 0 0,-1 0 0 0 0,1 0-1 0 0,0 0 1 0 0,0 0-1 0 0,-1 0 1 0 0,1 0-1 0 0,0 1 1 0 0,0-1 0 0 0,0 0-1 0 0,-1 0 1 0 0,1 0-1 0 0,0 0 1 0 0,0 1-1 0 0,0-1 1 0 0,-1 0-1 0 0,1 0 1 0 0,0 1 0 0 0,0-1-1 0 0,0 0 1 0 0,0 0-1 0 0,0 1 1 0 0,0-1-15 0 0,4 8 2886 0 0,10 0 10 0 0,0 0-956 0 0,-14-8-1914 0 0,0 0 0 0 0,1 0 0 0 0,-1 0 0 0 0,0 0 0 0 0,0 1 0 0 0,0-1 1 0 0,0 0-1 0 0,0 0 0 0 0,1 0 0 0 0,-1 0 0 0 0,0 1 0 0 0,0-1 0 0 0,0 0 0 0 0,0 0 0 0 0,0 0 0 0 0,0 0 0 0 0,0 1 0 0 0,1-1 0 0 0,-1 0 0 0 0,0 0 0 0 0,0 1 0 0 0,0-1 0 0 0,0 0 0 0 0,0 0 0 0 0,0 0 0 0 0,0 1 0 0 0,0-1 0 0 0,0 0 0 0 0,0 0 0 0 0,0 0 0 0 0,0 1 0 0 0,-1-1 0 0 0,1 0 0 0 0,0 0 1 0 0,0 0-1 0 0,0 1 0 0 0,0-1 0 0 0,0 0 0 0 0,0 0 0 0 0,0 0 0 0 0,-1 1 0 0 0,1-1 0 0 0,0 0 0 0 0,0 0 0 0 0,0 0 0 0 0,0 0 0 0 0,-1 0-26 0 0,-1 3 60 0 0,-5 5 698 0 0,7-8-724 0 0,0 0 0 0 0,1 1 0 0 0,-1-1 0 0 0,1 1 0 0 0,-1-1 1 0 0,0 0-1 0 0,1 1 0 0 0,-1-1 0 0 0,1 0 0 0 0,-1 1 1 0 0,1-1-1 0 0,-1 0 0 0 0,1 0 0 0 0,-1 0 0 0 0,1 1 1 0 0,-1-1-1 0 0,1 0 0 0 0,-1 0 0 0 0,1 0 0 0 0,0 0-34 0 0,8 5 992 0 0,-8 1-437 0 0,-12 5-102 0 0,7-7-279 0 0,11 4 1179 0 0,-6-7-1319 0 0,0-1-1 0 0,-1 1 1 0 0,1-1 0 0 0,0 0 0 0 0,0 1-1 0 0,-1-1 1 0 0,1 0 0 0 0,0 0 0 0 0,0 1-1 0 0,0-1 1 0 0,0 0 0 0 0,-1 0 0 0 0,1 0-1 0 0,0 0 1 0 0,0 0 0 0 0,0 0-34 0 0,-1-1 0 0 0,1 1 1 0 0,-1 0-1 0 0,0 0 1 0 0,1-1-1 0 0,-1 1 1 0 0,0 0-1 0 0,1-1 1 0 0,-1 1-1 0 0,0 0 1 0 0,1-1-1 0 0,-1 1 1 0 0,0 0-1 0 0,1-1 1 0 0,-1 1-1 0 0,0-1 1 0 0,0 1-1 0 0,0 0 1 0 0,1-1-1 0 0,-1 1 1 0 0,0-1-1 0 0,0 1 1 0 0,0-1-1 0 0,0 1 1 0 0,0-1-1 0 0,0 1 1 0 0,0-1-1 0 0,0 1 1 0 0,0-1-1 0 0,0 1 1 0 0,0 0-1 0 0,0-1 1 0 0,0 1-1 0 0,-1-1 1 0 0,1 1-1 0 0,0-1 0 0 0,0 1 1 0 0,0-60 887 0 0,0 56-819 0 0,0 1 0 0 0,0-1-1 0 0,-1 1 1 0 0,1-1 0 0 0,-1 0-1 0 0,0 1 1 0 0,0-1-69 0 0,0 0 34 0 0,0 1 1 0 0,1-1-1 0 0,-1 1 0 0 0,1-1 0 0 0,0 1 0 0 0,0-1 0 0 0,0-2-34 0 0,1-4 88 0 0,-1 0 0 0 0,-1 0-1 0 0,1 0 1 0 0,-2 0 0 0 0,0-5-88 0 0,-3-33 320 0 0,3-4 352 0 0,0 29-213 0 0,2 0 1 0 0,1-13-460 0 0,0 26 53 0 0,1-7-34 0 0,0 1 0 0 0,-2 0-1 0 0,0 0 1 0 0,-1 0-1 0 0,-1-3-18 0 0,2 16 4 0 0,-4-23-112 0 0,1 0-1 0 0,2 1 1 0 0,0-7 108 0 0,2 20-49 0 0,0 2-10 0 0,-1-1 1 0 0,0 0 0 0 0,0 0 0 0 0,-1 1 0 0 0,-2-10 58 0 0,-3 0-6 0 0,4 13 25 0 0,-1-1 1 0 0,2 0-1 0 0,-1 1 0 0 0,1-1 0 0 0,0 0 0 0 0,1 0 0 0 0,0-5-19 0 0,3-9 84 0 0,1 0 1 0 0,1-2-85 0 0,0 3 73 0 0,-1-1 1 0 0,-1-6-74 0 0,-2 12 34 0 0,4-41 328 0 0,5-22-362 0 0,-8 65 107 0 0,-1 1 0 0 0,-1 0 1 0 0,0-1-1 0 0,-1 1 0 0 0,-2-12-107 0 0,1 8 218 0 0,0-1 0 0 0,1 1-1 0 0,2-2-217 0 0,15-187 588 0 0,-16 197-644 0 0,0 0 0 0 0,-1 0-1 0 0,0 0 1 0 0,0 1-1 0 0,-1-2 57 0 0,-2-20-90 0 0,7 11 90 0 0,-3 17 0 0 0,1 0 0 0 0,-1 0 0 0 0,1 0 0 0 0,-1 0 0 0 0,0 0 0 0 0,0 0 0 0 0,1 0 0 0 0,-2 0 0 0 0,1-1 0 0 0,0 1 0 0 0,0 2 0 0 0,0-1 0 0 0,0 0 0 0 0,0 1 0 0 0,0-1 0 0 0,0 1 0 0 0,0-1-1 0 0,0 0 1 0 0,0 1 0 0 0,0-1 0 0 0,0 1 0 0 0,1-1 0 0 0,-1 0 0 0 0,0 1 0 0 0,0-1-1 0 0,0 1 1 0 0,1-1 0 0 0,-1 1 0 0 0,0-1 0 0 0,1 1 0 0 0,-1-1 0 0 0,1 1 0 0 0,-1-1-1 0 0,0 1 1 0 0,1 0 0 0 0,-1-1 0 0 0,1 1 0 0 0,-1 0 0 0 0,1-1 0 0 0,0 1 0 0 0,-1 0-1 0 0,1 0 1 0 0,-1-1 0 0 0,1 1 0 0 0,2-2-8 0 0,-3 2 7 0 0,1 0 0 0 0,-1 0 0 0 0,0 0 0 0 0,0 0 0 0 0,0 0 0 0 0,0 0 0 0 0,0 0 0 0 0,1 0 0 0 0,-1 0 0 0 0,0-1 0 0 0,0 1 0 0 0,0 0-1 0 0,0 0 1 0 0,0 0 0 0 0,0 0 0 0 0,0 0 0 0 0,1 0 0 0 0,-1 0 0 0 0,0-1 0 0 0,0 1 0 0 0,0 0 0 0 0,0 0 0 0 0,0 0 0 0 0,0 0 0 0 0,0 0 0 0 0,0-1 0 0 0,0 1 0 0 0,0 0-1 0 0,0 0 1 0 0,0 0 0 0 0,0 0 0 0 0,0 0 0 0 0,0-1 0 0 0,0 1 0 0 0,0 0 0 0 0,0 0 0 0 0,0 0 0 0 0,0 0 0 0 0,0-1 0 0 0,0 1 0 0 0,0 0 0 0 0,0 0 0 0 0,0 0 0 0 0,0 0-1 0 0,-1 0 1 0 0,1 0 0 0 0,0-1 0 0 0,0 1 0 0 0,0 0 0 0 0,0 0 0 0 0,0 0 0 0 0,0 0 0 0 0,0 0 0 0 0,-1 0 0 0 0,1 0 0 0 0,0 0 0 0 0,0 0 0 0 0,0-1 1 0 0,-9-1-79 0 0,8 2-66 0 0,1 0-23 0 0,0 0-7 0 0,0 0-31 0 0,0 0-130 0 0,0 0-59 0 0,0 0-12 0 0,0 0-189 0 0,0 0-752 0 0</inkml:trace>
  <inkml:trace contextRef="#ctx0" brushRef="#br3" timeOffset="-15231.014">22237 1030 11256 0 0,'14'-5'514'0'0,"-14"4"-484"0"0,0 1 0 0 0,-1-1 0 0 0,1 1-1 0 0,0 0 1 0 0,0-1 0 0 0,0 1 0 0 0,-1-1-1 0 0,1 1 1 0 0,0 0 0 0 0,0-1 0 0 0,-1 1-1 0 0,1 0 1 0 0,0-1 0 0 0,-1 1 0 0 0,1 0-1 0 0,0-1 1 0 0,-1 1 0 0 0,1 0 0 0 0,0 0-1 0 0,-1-1 1 0 0,1 1 0 0 0,-1 0 0 0 0,1 0-1 0 0,-1 0-29 0 0,-8-8 66 0 0,9 8 298 0 0,0-1-262 0 0,0 1 0 0 0,-1-1-1 0 0,1 1 1 0 0,0-1 0 0 0,0 1-1 0 0,0 0 1 0 0,0-1 0 0 0,0 1-1 0 0,-1-1 1 0 0,1 1 0 0 0,0-1-1 0 0,0 1 1 0 0,-1 0 0 0 0,1-1-1 0 0,0 1 1 0 0,0 0 0 0 0,-1-1-1 0 0,1 1 1 0 0,0 0 0 0 0,-1-1-1 0 0,1 1 1 0 0,-1 0 0 0 0,1 0-1 0 0,0-1 1 0 0,-1 1 0 0 0,1 0-1 0 0,-1 0 1 0 0,1 0-102 0 0,-3 2 159 0 0,1 0 0 0 0,0-1 0 0 0,-1 1 0 0 0,1 0 0 0 0,-1-1-1 0 0,1 1 1 0 0,-1-1 0 0 0,0 0 0 0 0,0 0 0 0 0,-1 1-159 0 0,-8 3 311 0 0,0 2 290 0 0,1 1 0 0 0,-8 6-601 0 0,14-10 58 0 0,-1 1 27 0 0,1 0 0 0 0,1 0 1 0 0,-1 0-1 0 0,-2 4-85 0 0,-15 17 111 0 0,5-5-47 0 0,17-21-64 0 0,-1 1 0 0 0,1-1 0 0 0,0 0 1 0 0,0 0-1 0 0,0 0 0 0 0,-1 0 0 0 0,1 0 0 0 0,0 0 1 0 0,0 1-1 0 0,0-1 0 0 0,0 0 0 0 0,0 0 0 0 0,-1 0 1 0 0,1 1-1 0 0,0-1 0 0 0,0 0 0 0 0,0 0 0 0 0,0 0 0 0 0,0 1 1 0 0,0-1-1 0 0,0 0 0 0 0,0 0 0 0 0,0 1 0 0 0,0-1 1 0 0,0 0-1 0 0,0 0 0 0 0,0 1 0 0 0,0-1 0 0 0,0 0 1 0 0,0 0-1 0 0,0 0 0 0 0,0 1 0 0 0,0-1 0 0 0,0 0 1 0 0,0 0-1 0 0,0 1 0 0 0,0-1 0 0 0,0 0 0 0 0,1 0 1 0 0,-1 0-1 0 0,0 1 0 0 0,0-1 0 0 0,0 0 0 0 0,0 0 1 0 0,0 0-1 0 0,1 0 0 0 0,-1 0 0 0 0,0 1 0 0 0,0-1 1 0 0,0 0-1 0 0,1 0 0 0 0,-1 0 0 0 0,0 0 0 0 0,0 0 0 0 0,1 0 0 0 0,-1 0 0 0 0,1 1 0 0 0,-1-1 0 0 0,1 0 0 0 0,-1 0 0 0 0,1 0 0 0 0,-1 0 0 0 0,1 0 0 0 0,-1 0 0 0 0,1 0 0 0 0,-1-1 0 0 0,1 1 0 0 0,-1 0 0 0 0,1 0 0 0 0,-1 0 0 0 0,0 0 0 0 0,1-1 0 0 0,-1 1 0 0 0,1 0 0 0 0,-1 0 0 0 0,0-1 0 0 0,1 1 0 0 0,-1 0 0 0 0,1-1 0 0 0,-1 1 0 0 0,0 0 0 0 0,0-1 0 0 0,1 1 0 0 0,-1-1 0 0 0,2 0 0 0 0,3-3 0 0 0,-1-1 0 0 0,1 1 0 0 0,-1-1 0 0 0,0 0-1 0 0,0 0 1 0 0,0-2 0 0 0,17-18-105 0 0,48-55-229 0 0,-34 47 202 0 0,-27 27 176 0 0,-1-1 0 0 0,0 0 1 0 0,-1 0-1 0 0,1 0 1 0 0,3-7-45 0 0,-7 10 16 0 0,0 0 0 0 0,0 0 0 0 0,0 1 0 0 0,1-1 0 0 0,-1 1 0 0 0,1 0 0 0 0,0 0 0 0 0,0 0 0 0 0,0 0 0 0 0,0 0 0 0 0,0 1 0 0 0,1 0 0 0 0,-1 0 0 0 0,4-1-16 0 0,-4 2-19 0 0,-2 0 1 0 0,-1 0 1 0 0,1 0-1 0 0,0 0 1 0 0,0 0-1 0 0,-1 0 0 0 0,1 0 1 0 0,-1 0-1 0 0,1 0 1 0 0,-1-1-1 0 0,1 1 0 0 0,-1-1 1 0 0,0 1-1 0 0,1-1 1 0 0,-1 1-1 0 0,0-1 0 0 0,0 0 18 0 0,7-10-153 0 0,-7 11 169 0 0,1 0-1 0 0,-1-1 0 0 0,1 1 0 0 0,0 0 0 0 0,-1 0 0 0 0,1 0 0 0 0,0 0 0 0 0,0 0 1 0 0,0 0-1 0 0,0 1 0 0 0,-1-1 0 0 0,1 1 0 0 0,0-1 0 0 0,0 1 0 0 0,1 0-15 0 0,35-4 233 0 0,-30 4-181 0 0,-1 0-54 0 0,-1 0-1 0 0,1 1 0 0 0,-1 0 0 0 0,0 0 0 0 0,1 0 3 0 0,26 3 498 0 0,-34-3-401 0 0,1 0-1 0 0,-1 0 0 0 0,1 0 0 0 0,0 0 0 0 0,-1 0 0 0 0,1 0 1 0 0,0 0-1 0 0,0 0 0 0 0,-1-1 0 0 0,1 1 0 0 0,0 0 0 0 0,0 0 1 0 0,0 0-1 0 0,0 0 0 0 0,1 1-96 0 0,0 0 22 0 0,0 0 1 0 0,0 1-1 0 0,0-1 1 0 0,1 0-1 0 0,-1 0 1 0 0,1 0-1 0 0,-1 0 1 0 0,2 1-23 0 0,11 15-19 0 0,-14-17 19 0 0,1-1 1 0 0,-1 1-1 0 0,1 0 0 0 0,-1 0 0 0 0,0 0 0 0 0,1 0 1 0 0,-1-1-1 0 0,0 1 0 0 0,0 0 0 0 0,0 0 1 0 0,0 0-1 0 0,0 0 0 0 0,0 0 0 0 0,0 0 0 0 0,0 0 1 0 0,0 0-1 0 0,0-1 0 0 0,0 1 0 0 0,-1 0 0 0 0,1 1 0 0 0,-4 11 0 0 0,12-4 0 0 0,-6-7 0 0 0,1-1 0 0 0,-3 2 0 0 0,0 15 0 0 0,-1-15-8 0 0,0-1 0 0 0,-1 0 0 0 0,1 0 0 0 0,0-1 0 0 0,0 1 0 0 0,-1 0 0 0 0,1 0 0 0 0,-1 0 0 0 0,-1 0 8 0 0,-3 5-329 0 0,6-7 321 0 0,0 0 0 0 0,0 0 0 0 0,0 0 0 0 0,0 0 0 0 0,0 0 0 0 0,0 0 0 0 0,0 0 0 0 0,0 0 0 0 0,0 0 0 0 0,0 0 0 0 0,0 0-1 0 0,0 1 1 0 0,0-1 0 0 0,0 0 0 0 0,0 0 0 0 0,0 0 0 0 0,0 0 0 0 0,0 0 0 0 0,0 0 0 0 0,0 0 0 0 0,0 0 0 0 0,0 0 0 0 0,0 0 0 0 0,0 0 0 0 0,0 0 0 0 0,0 0 0 0 0,0 1 0 0 0,0-1 0 0 0,0 0 0 0 0,0 0 0 0 0,0 0 0 0 0,0 0 0 0 0,0 0 0 0 0,0 0-1 0 0,0 0 1 0 0,0 0 0 0 0,0 0 0 0 0,0 0 0 0 0,0 0 0 0 0,0 0 0 0 0,0 0 0 0 0,0 0 0 0 0,1 0 0 0 0,-1 0 0 0 0,0 1 0 0 0,0-1 0 0 0,0 0 0 0 0,0 0 0 0 0,0 0 0 0 0,0 0 0 0 0,0 0 0 0 0,0 0 0 0 0,0 0 0 0 0,0 0 0 0 0,0 0 0 0 0,0 0-1 0 0,0 0 1 0 0,1 0 0 0 0,-1 0 8 0 0,10 7-1770 0 0,-3 3-5055 0 0</inkml:trace>
  <inkml:trace contextRef="#ctx0" brushRef="#br3" timeOffset="-14045.923">22920 1147 7368 0 0,'30'-5'407'0'0,"-23"4"3795"0"0,-18 2-2125 0 0,11-1-2050 0 0,0 0 0 0 0,0 0-1 0 0,-1 0 1 0 0,1 0 0 0 0,0 0 0 0 0,0 0 0 0 0,0 1 0 0 0,0-1 0 0 0,0 0 0 0 0,-1 0 0 0 0,1 0 0 0 0,0 0 0 0 0,0 0 0 0 0,0 0 0 0 0,0 0 0 0 0,0 0 0 0 0,-1 0 0 0 0,1 1-1 0 0,0-1 1 0 0,0 0 0 0 0,0 0 0 0 0,0 0 0 0 0,0 0 0 0 0,0 0 0 0 0,0 0 0 0 0,0 1 0 0 0,0-1 0 0 0,0 0 0 0 0,0 0 0 0 0,-1 0 0 0 0,1 0 0 0 0,0 1 0 0 0,0-1 0 0 0,0 0 0 0 0,0 0-1 0 0,0 0 1 0 0,0 0 0 0 0,0 1 0 0 0,0-1 0 0 0,0 0 0 0 0,1 0 0 0 0,-1 0 0 0 0,0 0 0 0 0,0 1 0 0 0,0-1 0 0 0,0 0 0 0 0,0 0 0 0 0,0 0 0 0 0,0 0 0 0 0,0 0 0 0 0,0 1-27 0 0,-6 15 1511 0 0,3 17 253 0 0,2-29-1639 0 0,0 1-1 0 0,1 0 0 0 0,0 0 1 0 0,0 0-1 0 0,0 0 0 0 0,0 1-124 0 0,1-1 5 0 0,-1-1-1 0 0,0 1 1 0 0,0 0 0 0 0,-1-1-1 0 0,1 1 1 0 0,-2 3-5 0 0,-11 61 1508 0 0,8-38-1310 0 0,5-26-176 0 0,0 0 0 0 0,-1 0 1 0 0,1 0-1 0 0,-1 0 0 0 0,-1 0 1 0 0,1 1-23 0 0,-1 12 63 0 0,2-16-56 0 0,0 0 0 0 0,0 0 0 0 0,0-1 0 0 0,0 1 0 0 0,0 0 0 0 0,0 0 0 0 0,-1 0 0 0 0,1 0 0 0 0,-1 1-7 0 0,0-2-10 0 0,-1 3 52 0 0,9 7-274 0 0,-6-11 131 0 0,-1 0-1 0 0,1 1 1 0 0,-1-1-1 0 0,0 0 0 0 0,1 0 1 0 0,-1 1-1 0 0,1-1 0 0 0,-1 0 1 0 0,1 0-1 0 0,0 0 1 0 0,-1 1-1 0 0,1-1 0 0 0,-1 0 1 0 0,1 0-1 0 0,-1 0 1 0 0,1 0-1 0 0,-1 0 0 0 0,1 0 1 0 0,0 0 101 0 0,11 0-1154 0 0</inkml:trace>
  <inkml:trace contextRef="#ctx0" brushRef="#br3" timeOffset="-13768.118">23220 1064 17503 0 0,'-14'-4'776'0'0,"5"4"160"0"0,-9-3-744 0 0,2 3-192 0 0,2-3 0 0 0,7 3 0 0 0,7 0-104 0 0,11 3-56 0 0,-11-3-16 0 0,0 0 0 0 0,2 3 240 0 0,-2-3 40 0 0,0 0 16 0 0,8 4 0 0 0,-8-4-1184 0 0,6 8-240 0 0,0-2-39 0 0,2-1-17 0 0</inkml:trace>
  <inkml:trace contextRef="#ctx0" brushRef="#br3" timeOffset="-13168.199">23384 1123 14280 0 0,'-10'-1'497'0'0,"-13"-1"534"0"0,20 2-833 0 0,0 1 1 0 0,0 0-1 0 0,0 1 1 0 0,0-1-1 0 0,0 0 1 0 0,0 1-1 0 0,0 0 1 0 0,0 0-1 0 0,1 0 1 0 0,-1 0-1 0 0,1 0-198 0 0,-2 1 76 0 0,-10 6-55 0 0,9-5 40 0 0,0 0 0 0 0,-1 0 1 0 0,2 0-1 0 0,-1 0 0 0 0,-2 3-61 0 0,-36 47 1027 0 0,40-50-1024 0 0,1 0 0 0 0,0 0 0 0 0,0 0 0 0 0,1 0 1 0 0,-1 0-1 0 0,1 0 0 0 0,-1 2-3 0 0,1-2 60 0 0,0 1-1 0 0,-1-1 1 0 0,0 1-1 0 0,0-1 1 0 0,0 0 0 0 0,-1 1-60 0 0,1-2 49 0 0,0 0 1 0 0,1 0 0 0 0,-1 1-1 0 0,1-1 1 0 0,-1 0-1 0 0,1 1 1 0 0,0-1 0 0 0,0 2-50 0 0,1-3 3 0 0,0 0 1 0 0,-1 0 0 0 0,1-1-1 0 0,0 1 1 0 0,0 0 0 0 0,0 0-1 0 0,0-1 1 0 0,1 1 0 0 0,-1 0-1 0 0,0-1 1 0 0,1 1-1 0 0,-1 0 1 0 0,1-1 0 0 0,0 1-1 0 0,-1 0 1 0 0,1-1 0 0 0,0 1-1 0 0,0 0-3 0 0,7 9-5 0 0,-7-10 10 0 0,-1 1-1 0 0,1-1 0 0 0,0 1 0 0 0,0-1 0 0 0,0 1 0 0 0,1-1 0 0 0,-1 0 0 0 0,0 1 0 0 0,1-1 0 0 0,-1 0 0 0 0,0 0 0 0 0,1 0 0 0 0,-1 0 0 0 0,1 0 0 0 0,0 0 0 0 0,-1-1 0 0 0,1 1-4 0 0,1 0 27 0 0,28 6-280 0 0,-29-7 215 0 0,0 0 1 0 0,0 0-1 0 0,0 0 1 0 0,0 0-1 0 0,-1 0 0 0 0,1-1 1 0 0,0 1-1 0 0,0-1 0 0 0,0 1 1 0 0,-1-1-1 0 0,1 0 1 0 0,0 0-1 0 0,-1 0 0 0 0,1 0 1 0 0,0 0 37 0 0,4-4-49 0 0,0 0 0 0 0,0 0 0 0 0,-1-1 1 0 0,0 0-1 0 0,0 0 0 0 0,0 0 0 0 0,-1 0 0 0 0,0-1 1 0 0,0 0-1 0 0,0 1 0 0 0,-1-2 0 0 0,0 1 1 0 0,-1 0-1 0 0,1-1 49 0 0,3-18-314 0 0,0 0 0 0 0,-2 0 0 0 0,0-12 314 0 0,-2 22-241 0 0,-1 9 503 0 0,0 1-1 0 0,1-1 0 0 0,-1 1 1 0 0,1-1-1 0 0,0 1 0 0 0,3-5-261 0 0,-5 11 114 0 0,0 0-214 0 0,2 0-32 0 0,25 0 21 0 0,-22 1 165 0 0,-9 2-23 0 0,-3 1-7 0 0,7-4-24 0 0,0 0 1 0 0,-1 0-1 0 0,1 0 1 0 0,0 0-1 0 0,0 0 1 0 0,0 0-1 0 0,0 1 1 0 0,0-1-1 0 0,0 0 1 0 0,0 0-1 0 0,0 0 1 0 0,0 0-1 0 0,0 1 1 0 0,0-1-1 0 0,0 0 1 0 0,0 0-1 0 0,0 0 1 0 0,0 0-1 0 0,0 0 1 0 0,0 1-1 0 0,0-1 1 0 0,0 0-1 0 0,0 0 1 0 0,0 0-1 0 0,0 0 1 0 0,0 0-1 0 0,0 1 1 0 0,1-1-1 0 0,-1 0 1 0 0,0 0-1 0 0,0 0 1 0 0,0 0-1 0 0,0 0 1 0 0,0 0-1 0 0,0 0 1 0 0,0 1-1 0 0,0-1 1 0 0,1 0-1 0 0,-1 0 1 0 0,0 0-1 0 0,0 0 1 0 0,0 0-1 0 0,0 0 1 0 0,0 0-1 0 0,1 0 1 0 0,-1 0-1 0 0,0 0 1 0 0,0 0-1 0 0,0 0 0 0 0,24 8 96 0 0,-21-8-86 0 0,0 1 1 0 0,0-1-1 0 0,1 1 0 0 0,-1 0 1 0 0,-1 0-1 0 0,1 0 1 0 0,0 1-1 0 0,0-1 0 0 0,0 1 1 0 0,-1-1-1 0 0,1 1 0 0 0,-1 0 1 0 0,1 0-1 0 0,-1 0 0 0 0,0 0 1 0 0,1 1-11 0 0,1 2 19 0 0,9 13-52 0 0,11 16 33 0 0,-22-29 29 0 0,1-1-1 0 0,-1 1 1 0 0,0 0-1 0 0,0 0 1 0 0,0 0 0 0 0,0 0-1 0 0,-1 0 1 0 0,0 0-1 0 0,0 0 1 0 0,0 4-29 0 0,1 4 326 0 0,-2-12-295 0 0,1 0 1 0 0,-1 0-1 0 0,0 0 0 0 0,0 0 0 0 0,1 1 1 0 0,-1-1-1 0 0,0 0 0 0 0,0 0 0 0 0,0 0 1 0 0,0 0-1 0 0,0 0 0 0 0,-1 0 0 0 0,1 0 1 0 0,0 0-1 0 0,0 0 0 0 0,-1 0 0 0 0,1 0 1 0 0,0 0-1 0 0,-1 0 0 0 0,1 0 0 0 0,-1 1-31 0 0,0-2 16 0 0,0 1 1 0 0,1-1-1 0 0,-1 1 0 0 0,0 0 0 0 0,1-1 0 0 0,-1 1 0 0 0,1 0 0 0 0,-1 0 0 0 0,1 0 1 0 0,0-1-1 0 0,-1 1 0 0 0,1 0 0 0 0,0 0 0 0 0,-1 0 0 0 0,1 0 0 0 0,0 0 0 0 0,0-1 0 0 0,0 1 1 0 0,0 0-1 0 0,0 0 0 0 0,0 0 0 0 0,0 0 0 0 0,0 0-16 0 0,0 0 9 0 0,0-1 1 0 0,-1 0-1 0 0,1 0 1 0 0,0 1-1 0 0,0-1 1 0 0,0 0-1 0 0,-1 1 1 0 0,1-1-1 0 0,0 0 1 0 0,-1 0-1 0 0,1 0 0 0 0,0 1 1 0 0,0-1-1 0 0,-1 0 1 0 0,1 0-1 0 0,0 0 1 0 0,-1 0-1 0 0,1 1 1 0 0,0-1-1 0 0,-1 0 0 0 0,1 0 1 0 0,-1 0-1 0 0,1 0 1 0 0,0 0-1 0 0,-1 0 1 0 0,1 0-1 0 0,0 0 1 0 0,-1 0-1 0 0,1 0 1 0 0,0 0-1 0 0,-1-1 0 0 0,1 1 1 0 0,0 0-1 0 0,-1 0-9 0 0,0-1 4 0 0,-1 0 1 0 0,1 0-1 0 0,0 0 0 0 0,0 0 0 0 0,0 0 0 0 0,0 0 0 0 0,0 0 0 0 0,0 0 1 0 0,0 0-1 0 0,1 0 0 0 0,-1-1 0 0 0,0 1 0 0 0,1 0 0 0 0,-1-1 0 0 0,0 1 0 0 0,1 0 1 0 0,0-1-1 0 0,-1 1 0 0 0,1-1 0 0 0,0 1 0 0 0,0-1 0 0 0,0 1 0 0 0,0-1 0 0 0,0 1 1 0 0,0-1-1 0 0,0 1 0 0 0,0 0 0 0 0,1-1 0 0 0,-1 1 0 0 0,1-1 0 0 0,-1 0-4 0 0,2-5-5 0 0,2-4-10 0 0,-1-1 0 0 0,0 1 0 0 0,-1-1 0 0 0,-1 0 15 0 0,-1 9-95 0 0,1-1 0 0 0,0 1 0 0 0,0 0 1 0 0,-1-1-1 0 0,2 1 0 0 0,-1 0 0 0 0,0-1 0 0 0,1 1 0 0 0,-1 0 1 0 0,1 0-1 0 0,0 1 0 0 0,0-1 0 0 0,0 0 0 0 0,1 0 95 0 0,5-5-216 0 0,1 0 1 0 0,-1 0-1 0 0,7-3 216 0 0,-8 6 40 0 0,-4 3-40 0 0,-1 0 0 0 0,-1 1 0 0 0,1 0 0 0 0,0 0 0 0 0,0 0 0 0 0,0 0 0 0 0,0 0 0 0 0,0 0 0 0 0,0 1 0 0 0,1-1 0 0 0,0 0 0 0 0,11-3 0 0 0,-13 4 78 0 0,1-1-1 0 0,0 1 0 0 0,0 0 0 0 0,0-1 0 0 0,0 1 0 0 0,0 0 0 0 0,0 0 0 0 0,0 0 0 0 0,-1 1 0 0 0,1-1 0 0 0,0 0 1 0 0,0 1-1 0 0,0-1 0 0 0,0 1 0 0 0,0 0 0 0 0,-1-1 0 0 0,1 2-77 0 0,3 0 180 0 0,0 1-1 0 0,0 1 1 0 0,-1-1 0 0 0,4 4-180 0 0,-4-4-206 0 0,-2 0 211 0 0,0 0-1 0 0,-1 0 1 0 0,1 0-1 0 0,-1 0 1 0 0,1 0-1 0 0,-1 0 1 0 0,0 1-1 0 0,0-1 1 0 0,0 3-5 0 0,2 4 62 0 0,1 16 12 0 0,-3-22-74 0 0,-1 1 0 0 0,1-1 0 0 0,0 0 0 0 0,0 0-1 0 0,1 3 1 0 0,-1-4 24 0 0,0 0-1 0 0,-1 0 0 0 0,1 0 0 0 0,-1 0 1 0 0,1 0-1 0 0,-1 0 0 0 0,0-1 0 0 0,0 1 0 0 0,0 0 1 0 0,0 0-1 0 0,-1 0-23 0 0,1 0 45 0 0,-1 0 1 0 0,1 0 0 0 0,0 0-1 0 0,0 0 1 0 0,0 0-1 0 0,1 0 1 0 0,-1 0-1 0 0,1 1-45 0 0,1 16 65 0 0,-2-18-116 0 0,0-1-1 0 0,0 1 0 0 0,0 0 0 0 0,0 0 0 0 0,1 0 0 0 0,-1 0 0 0 0,0-1 1 0 0,1 1-1 0 0,-1 0 0 0 0,1 0 0 0 0,0-1 52 0 0,0 0-624 0 0,-1-1-44 0 0,13 3-5196 0 0,-13-3 410 0 0</inkml:trace>
  <inkml:trace contextRef="#ctx0" brushRef="#br3" timeOffset="-12849.697">23856 1138 4608 0 0,'7'0'407'0'0,"-1"0"51"0"0,-5 0 1705 0 0,-1 0 735 0 0,0 0 140 0 0,0 0-312 0 0,0 1-2571 0 0,1 0 1 0 0,0 0-1 0 0,-1 0 0 0 0,1-1 0 0 0,-1 1 0 0 0,1 0 1 0 0,-1 0-1 0 0,0 0 0 0 0,1 0 0 0 0,-1 0 0 0 0,0 0 1 0 0,0 0-1 0 0,0 0 0 0 0,1 0 0 0 0,-1 0 0 0 0,0 1-155 0 0,0 2 538 0 0,8 20 669 0 0,-2 1 0 0 0,-1-1-1 0 0,0 5-1206 0 0,-1-14 220 0 0,-3-13-184 0 0,-1 1-1 0 0,1 0 1 0 0,0 0 0 0 0,-1 0-1 0 0,0 0 1 0 0,1 0-1 0 0,-1 0 1 0 0,0 0-1 0 0,-1-1-35 0 0,1-1-1 0 0,0 0 1 0 0,0 0-1 0 0,0 0 0 0 0,0 0 0 0 0,0-1 0 0 0,0 1 0 0 0,0 0 0 0 0,0 0 0 0 0,0 0 1 0 0,1-1-1 0 0,-1 1 0 0 0,0 0 0 0 0,0 0 0 0 0,1-1 0 0 0,-1 1 0 0 0,0 0 0 0 0,1 0 1 0 0,-1-1-1 0 0,1 1 0 0 0,-1 0 0 0 0,1-1 0 0 0,-1 1 0 0 0,1-1 0 0 0,0 1 0 0 0,-1-1 1 0 0,1 1-1 0 0,0-1 0 0 0,0 1 1 0 0,9 10-1140 0 0,0-17-5573 0 0,0 2-9 0 0</inkml:trace>
  <inkml:trace contextRef="#ctx0" brushRef="#br3" timeOffset="-12527.681">23957 1049 13824 0 0,'33'0'1224'0'0,"-33"0"-976"0"0,-10 2-248 0 0,10-2 0 0 0,10 0-768 0 0,-10 0-208 0 0</inkml:trace>
  <inkml:trace contextRef="#ctx0" brushRef="#br3" timeOffset="-11827.835">24132 1081 13304 0 0,'0'0'605'0'0,"-2"0"-9"0"0,0 0-555 0 0,0 0 1 0 0,0 0-1 0 0,0 0 0 0 0,0 0 1 0 0,1 0-1 0 0,-1 0 1 0 0,0 0-1 0 0,0-1 0 0 0,0 1 1 0 0,0-1-1 0 0,1 0 0 0 0,-1 1 1 0 0,-1-2-42 0 0,-2 1 253 0 0,8 2-238 0 0,-2-1-15 0 0,0 0 1 0 0,0 0-1 0 0,1 0 1 0 0,-1 0-1 0 0,0 0 1 0 0,0 0-1 0 0,1 0 1 0 0,-1 0 0 0 0,0 0-1 0 0,0-1 1 0 0,0 1-1 0 0,1 0 1 0 0,-1-1-1 0 0,0 1 1 0 0,0-1 0 0 0,1 0-1 0 0,6-1 128 0 0,-1 1 0 0 0,1 0 0 0 0,0 0 1 0 0,7 0-129 0 0,19-2 608 0 0,40-6 134 0 0,-70 9-714 0 0,-1-1-1 0 0,1 1 1 0 0,0 0-1 0 0,-1 0 1 0 0,1 0-1 0 0,0 0 0 0 0,0 1-27 0 0,0 2 32 0 0,-4-2 29 0 0,1 1-1 0 0,0-1 0 0 0,-1 1 1 0 0,1-1-1 0 0,-1 1 0 0 0,1-1 1 0 0,-1 1-1 0 0,0-1 0 0 0,0 1 1 0 0,1 0-1 0 0,-1-1 0 0 0,0 1 0 0 0,-1-1 1 0 0,1 1-1 0 0,0 0 0 0 0,0-1 1 0 0,-1 1-1 0 0,1-1 0 0 0,-1 1 1 0 0,1-1-1 0 0,-1 1 0 0 0,0-1 1 0 0,1 1-1 0 0,-1-1 0 0 0,0 0 0 0 0,0 1-60 0 0,-4 5 161 0 0,-1 0-1 0 0,1 0 0 0 0,-1 0 1 0 0,-3 1-161 0 0,0 2 134 0 0,-1 1-163 0 0,1 2-1 0 0,-4 5 30 0 0,6-7-1 0 0,0-1 1 0 0,-2 1-1 0 0,1-1 1 0 0,4-6 114 0 0,0 0 0 0 0,1 0 0 0 0,-1 1 0 0 0,1-1 0 0 0,0 1 0 0 0,0 0 0 0 0,1 0 0 0 0,0 0-1 0 0,0 0 1 0 0,0 0 0 0 0,-1 3-114 0 0,1-4 99 0 0,2-4-96 0 0,0 1-1 0 0,-1-1 1 0 0,1 0 0 0 0,0 0 0 0 0,0 0 0 0 0,-1 0-1 0 0,1 1 1 0 0,0-1 0 0 0,0 0 0 0 0,0 0-1 0 0,0 0 1 0 0,-1 1 0 0 0,1-1 0 0 0,0 0 0 0 0,0 0-1 0 0,0 1 1 0 0,0-1 0 0 0,0 0 0 0 0,0 0 0 0 0,0 1-1 0 0,0-1 1 0 0,0 0 0 0 0,0 0 0 0 0,0 1 0 0 0,0-1-1 0 0,0 0 1 0 0,0 0 0 0 0,0 1 0 0 0,0-1 0 0 0,0 0-1 0 0,0 1 1 0 0,0-1 0 0 0,0 0 0 0 0,0 0 0 0 0,0 1-1 0 0,0-1 1 0 0,1 0 0 0 0,-1 0 0 0 0,0 0-1 0 0,0 1 1 0 0,0-1 0 0 0,0 0 0 0 0,1 0 0 0 0,-1 0-1 0 0,0 1 1 0 0,0-1 0 0 0,0 0 0 0 0,1 0 0 0 0,-1 0-1 0 0,0 0 1 0 0,0 0 0 0 0,1 1 0 0 0,-1-1 0 0 0,0 0-1 0 0,0 0 1 0 0,1 0 0 0 0,-1 0 0 0 0,0 0 0 0 0,0 0-1 0 0,1 0 1 0 0,-1 0 0 0 0,0 0 0 0 0,1 0-1 0 0,-1 0 1 0 0,0 0-3 0 0,13 3 56 0 0,0-1 0 0 0,0 0 0 0 0,1-1 0 0 0,9-1-56 0 0,-4-1 0 0 0,16 2 0 0 0,-32-1 0 0 0,0 0 0 0 0,1 0 0 0 0,-1-1 0 0 0,0 1 0 0 0,0-1 0 0 0,1 0 0 0 0,-1 0 0 0 0,0 0 0 0 0,0 0 0 0 0,3-2 0 0 0,20-5 0 0 0,-18 7-184 0 0,-1 0 0 0 0,0-1 0 0 0,1 0 0 0 0,-1 0 0 0 0,3-2 184 0 0,-2 0-359 0 0,0-1 0 0 0,0 0 0 0 0,-1 0 0 0 0,1-1-1 0 0,-1 0 1 0 0,-1-1 0 0 0,1 1 0 0 0,-1-1 0 0 0,0 0-1 0 0,3-6 360 0 0,-6 9-102 0 0,4-3-163 0 0,-1 0 1 0 0,1 1 0 0 0,0 0-1 0 0,1-1 265 0 0,25-23 443 0 0,-32 30-308 0 0,-1 0-1 0 0,0-1 1 0 0,1 1 0 0 0,-1 0-1 0 0,0-1 1 0 0,1 1-1 0 0,-1 0 1 0 0,0-1-1 0 0,0 1 1 0 0,1 0 0 0 0,-1-1-1 0 0,0 1 1 0 0,0-1-1 0 0,0 1 1 0 0,1 0-1 0 0,-1-1 1 0 0,0 1 0 0 0,0-1-1 0 0,0 1 1 0 0,0 0-1 0 0,0-1 1 0 0,0 1 0 0 0,0-1-1 0 0,0 1 1 0 0,0-1-1 0 0,0 1-134 0 0,-1-1 86 0 0,0 1 0 0 0,1 0-1 0 0,-1-1 1 0 0,1 1-1 0 0,-1 0 1 0 0,0 0 0 0 0,0-1-1 0 0,1 1 1 0 0,-1 0 0 0 0,0 0-1 0 0,1 0 1 0 0,-1 0 0 0 0,0 0-1 0 0,0 0 1 0 0,1 0-1 0 0,-1 0 1 0 0,0 1 0 0 0,1-1-1 0 0,-1 0 1 0 0,0 0-86 0 0,-4 2 101 0 0,0-1 0 0 0,0 1 0 0 0,0 0 0 0 0,1 1 0 0 0,-4 1-101 0 0,0 0 336 0 0,6-3-283 0 0,1 0 0 0 0,-1 0-1 0 0,0 0 1 0 0,1 0 0 0 0,-1 0-1 0 0,1 1 1 0 0,-1-1-1 0 0,1 1 1 0 0,0-1 0 0 0,-1 1-1 0 0,1-1 1 0 0,0 1 0 0 0,0 0-1 0 0,0 0 1 0 0,0-1 0 0 0,0 1-1 0 0,1 0 1 0 0,-1 0 0 0 0,0 0-1 0 0,1 0 1 0 0,0 0-1 0 0,-1 0 1 0 0,1 1-53 0 0,0 4-7 0 0,0 1 0 0 0,0-1 0 0 0,1 1 1 0 0,0-1-1 0 0,1 5 7 0 0,2 13 39 0 0,-3-21-1 0 0,0 1-1 0 0,0-1 1 0 0,0 0-1 0 0,0 1 1 0 0,1-1-1 0 0,0 0 1 0 0,0 0-1 0 0,0 0 0 0 0,0 0 1 0 0,1 0-1 0 0,-1 0 1 0 0,1-1-1 0 0,1 2-37 0 0,2 1 232 0 0,1 1 0 0 0,-1-1-1 0 0,1 0 1 0 0,1 0 0 0 0,6 3-232 0 0,-12-8-128 0 0,1 1 1 0 0,-1-1 0 0 0,1-1 0 0 0,0 1 0 0 0,-1 0-1 0 0,1-1 1 0 0,-1 1 0 0 0,1-1 0 0 0,1 0 127 0 0,13 3-397 0 0,5 3 330 0 0,9 2 1908 0 0,16 2-1841 0 0,-45-10-94 0 0,1 1 0 0 0,0-1 0 0 0,-1 0 0 0 0,1-1-1 0 0,0 1 1 0 0,-1 0 0 0 0,1-1 0 0 0,-1 0 0 0 0,1 1 0 0 0,-1-1 0 0 0,1 0 0 0 0,-1 0 0 0 0,1 0 0 0 0,-1-1 0 0 0,0 1 0 0 0,1-1 0 0 0,-1 1 0 0 0,0-1 0 0 0,0 0 0 0 0,0 1 0 0 0,-1-1 0 0 0,1 0 0 0 0,0 0 94 0 0,7-7-984 0 0,1 2-283 0 0</inkml:trace>
  <inkml:trace contextRef="#ctx0" brushRef="#br0" timeOffset="18782.831">21062 417 13824 0 0,'-1'-1'314'0'0,"-3"-3"-208"0"0,0 1-1 0 0,0 0 1 0 0,0 1 0 0 0,-1-1-1 0 0,1 1 1 0 0,-1 0-1 0 0,1 0 1 0 0,-1 0 0 0 0,0 1-1 0 0,1 0 1 0 0,-1 0-1 0 0,0 0 1 0 0,0 0 0 0 0,0 1-1 0 0,0-1 1 0 0,0 1-1 0 0,-2 1-105 0 0,-8 0 577 0 0,1 0-1 0 0,-1 1 1 0 0,1 1-1 0 0,0 1 0 0 0,-6 2-576 0 0,14-4 66 0 0,1 1 0 0 0,0-1-1 0 0,1 1 1 0 0,-1 0 0 0 0,0 1 0 0 0,1-1-1 0 0,0 1 1 0 0,-1 0 0 0 0,2 0-1 0 0,-1 0 1 0 0,0 1 0 0 0,1-1-1 0 0,0 1 1 0 0,0 0 0 0 0,-1 2-66 0 0,3-5 24 0 0,0-1-1 0 0,0 1 1 0 0,1 0 0 0 0,-1-1 0 0 0,1 1 0 0 0,-1 0 0 0 0,1 0-1 0 0,0 0 1 0 0,-1-1 0 0 0,1 1 0 0 0,0 0 0 0 0,0 0 0 0 0,0 0 0 0 0,0 0-1 0 0,1 0 1 0 0,-1-1 0 0 0,1 1 0 0 0,-1 0 0 0 0,1 0 0 0 0,0 0-24 0 0,0 0 20 0 0,0 0 1 0 0,1 0 0 0 0,-1 0 0 0 0,1 0 0 0 0,-1 0 0 0 0,1-1-1 0 0,0 1 1 0 0,0-1 0 0 0,0 1 0 0 0,0-1 0 0 0,0 0-1 0 0,0 0 1 0 0,0 0 0 0 0,0 0-21 0 0,8 3 137 0 0,0-1 0 0 0,0 0 0 0 0,1 0 0 0 0,-1-1 0 0 0,1-1 0 0 0,4 0-137 0 0,21 2-304 0 0,27-2 304 0 0,-50-1 42 0 0,-1-1 1 0 0,0-1-1 0 0,0 0 0 0 0,1 0 1 0 0,-1-1-1 0 0,-1-1 0 0 0,1 0-42 0 0,-9 3-9 0 0,0 0 0 0 0,-1-1 0 0 0,1 1-1 0 0,0 0 1 0 0,-1-1 0 0 0,0 0 0 0 0,1 1 0 0 0,-1-1-1 0 0,0 0 1 0 0,0 0 0 0 0,0-1 0 0 0,0 1 0 0 0,0 0-1 0 0,0-1 1 0 0,-1 1 0 0 0,1-1 9 0 0,-1 1 2 0 0,-1 0 0 0 0,1 0 0 0 0,-1 0 0 0 0,1 0 0 0 0,-1 0 0 0 0,0 0 0 0 0,0 0-1 0 0,0 0 1 0 0,0 0 0 0 0,0 0 0 0 0,0 0 0 0 0,0 0 0 0 0,-1 0 0 0 0,1 0 0 0 0,-1 0 0 0 0,1 0 0 0 0,-1 0 0 0 0,0 0 0 0 0,0 1 0 0 0,0-1 0 0 0,0 0 0 0 0,0 0 0 0 0,0 1-2 0 0,-2-3 8 0 0,0 1 1 0 0,-1-1-1 0 0,1 1 1 0 0,-1 0-1 0 0,1 0 1 0 0,-1 0 0 0 0,0 1-1 0 0,0-1 1 0 0,0 1-1 0 0,0 0 1 0 0,0 0-1 0 0,-1 1 1 0 0,-1-2-9 0 0,-12-2 90 0 0,0 0 1 0 0,-13-1-91 0 0,-35-6 0 0 0,94 15-1080 0 0,0-2 1 0 0,0 0 0 0 0,0-2-1 0 0,0-1 1 0 0,16-4 1079 0 0,-29 3-660 0 0,-1 0-1 0 0,0-1 1 0 0,0-1 0 0 0,0 0-1 0 0,0-1 1 0 0,-1 0-1 0 0,0-1 1 0 0,0-1 0 0 0,-1 0-1 0 0,0 0 1 0 0,6-6 660 0 0,-10 6-7 0 0,1 1 1 0 0,-1-2 0 0 0,0 1-1 0 0,-1-1 1 0 0,0 0 0 0 0,-1-1-1 0 0,0 1 1 0 0,2-5 6 0 0,-1 1 588 0 0,12-29 1963 0 0,-18 38-2131 0 0,0 1-1 0 0,0-1 1 0 0,0 1 0 0 0,-1 0-1 0 0,1-1 1 0 0,-1 1-1 0 0,0-1 1 0 0,0 1 0 0 0,0-1-1 0 0,0 0 1 0 0,-1 1-1 0 0,0 0-419 0 0,1 1 143 0 0,0 1-1 0 0,0 0 1 0 0,-1-1 0 0 0,1 1-1 0 0,-1 0 1 0 0,1 0-1 0 0,-1 0 1 0 0,0-1-1 0 0,1 1 1 0 0,-1 0-1 0 0,0 0 1 0 0,0 0-1 0 0,0 0 1 0 0,1 0-1 0 0,-1 0 1 0 0,0 0-1 0 0,-1 1 1 0 0,1-1-1 0 0,0 0-142 0 0,-1 0 119 0 0,1 1-1 0 0,-1-1 1 0 0,1 1 0 0 0,-1 0 0 0 0,1 0-1 0 0,-1 0 1 0 0,1 0 0 0 0,-1 0-1 0 0,1 0 1 0 0,-1 0 0 0 0,1 0-1 0 0,0 1 1 0 0,-1-1 0 0 0,1 0-1 0 0,-1 1 1 0 0,1 0 0 0 0,0-1-1 0 0,-2 1-118 0 0,0 1 148 0 0,-1 1 0 0 0,0-1 0 0 0,1 1-1 0 0,-1-1 1 0 0,1 1 0 0 0,0 0-1 0 0,0 0 1 0 0,0 0 0 0 0,1 1 0 0 0,-1-1-1 0 0,-1 4-147 0 0,-5 8 4 0 0,1 0-1 0 0,-2 5-3 0 0,9-18 8 0 0,-8 20-51 0 0,0 1 0 0 0,2 1 0 0 0,0-1-1 0 0,1 1 1 0 0,-1 20 43 0 0,-1 33-40 0 0,3 14 40 0 0,3-51 226 0 0,0 28-219 0 0,4-1 1 0 0,2 1 0 0 0,4-1 0 0 0,2 1-1 0 0,5 5-7 0 0,-12-61 69 0 0,0-1-1 0 0,0 0 1 0 0,1 0 0 0 0,1 0-1 0 0,-1 0 1 0 0,2-1-1 0 0,4 8-68 0 0,-8-16 19 0 0,0 1-1 0 0,0 0 0 0 0,0-1 0 0 0,0 1 1 0 0,0-1-1 0 0,1 1 0 0 0,-1-1 1 0 0,1 0-1 0 0,0 0 0 0 0,-1 0 0 0 0,1-1 1 0 0,0 1-1 0 0,0-1 0 0 0,0 1 1 0 0,0-1-1 0 0,0 0 0 0 0,1 0 0 0 0,-1 0 1 0 0,0-1-1 0 0,0 1 0 0 0,1-1 1 0 0,-1 0-1 0 0,0 0 0 0 0,1 0 0 0 0,-1 0 1 0 0,0 0-1 0 0,0-1 0 0 0,3 0-18 0 0,-3 0 28 0 0,0 0 0 0 0,-1 0 0 0 0,1 0-1 0 0,-1-1 1 0 0,0 1 0 0 0,1-1 0 0 0,-1 1-1 0 0,0-1 1 0 0,0 0 0 0 0,0 0 0 0 0,0 0 0 0 0,0 0-1 0 0,0 0 1 0 0,0 0 0 0 0,-1 0 0 0 0,1-1-1 0 0,-1 1 1 0 0,0-1 0 0 0,0 1 0 0 0,0-1-1 0 0,0 1 1 0 0,0-2-28 0 0,2-4-231 0 0,-1-1-1 0 0,-1 1 0 0 0,1-1 1 0 0,-2 1-1 0 0,1-1 1 0 0,-1-3 231 0 0,0-6 66 0 0,-2-1 0 0 0,0 0 0 0 0,-1 1 0 0 0,-1-1 0 0 0,0 1 1 0 0,-5-10-67 0 0,5 16 64 0 0,0 0 1 0 0,-2 1-1 0 0,1 0 1 0 0,-1 0-1 0 0,-1 1 1 0 0,1 0 0 0 0,-2 0-1 0 0,0 0 1 0 0,0 1-1 0 0,-4-3-64 0 0,2 3-248 0 0,0 1 0 0 0,-13-7 248 0 0,9 6-810 0 0,13 10-173 0 0,1-1 895 0 0,0 0-1 0 0,0 1 1 0 0,-1-1 0 0 0,1 0-1 0 0,0 1 1 0 0,0-1 0 0 0,-1 0-1 0 0,1 1 1 0 0,0-1 0 0 0,0 1-1 0 0,0-1 1 0 0,0 1 0 0 0,0-1-1 0 0,-1 0 1 0 0,1 1 0 0 0,0-1-1 0 0,0 1 1 0 0,0-1 0 0 0,0 1-1 0 0,0-1 89 0 0,4 8-1024 0 0</inkml:trace>
  <inkml:trace contextRef="#ctx0" brushRef="#br0" timeOffset="40764.529">15854 1492 14888 0 0,'0'0'332'0'0,"-3"-1"50"0"0,1 1-158 0 0,2 0-183 0 0,0 0 0 0 0,0 0-1 0 0,-1 0 1 0 0,1 0 0 0 0,0 0 0 0 0,0 0 0 0 0,-1 0 0 0 0,1 0-1 0 0,0-1 1 0 0,0 1 0 0 0,-1 0 0 0 0,1 0 0 0 0,0 0-1 0 0,0 0 1 0 0,-1 0 0 0 0,1 0 0 0 0,0-1 0 0 0,0 1 0 0 0,0 0-1 0 0,-1 0 1 0 0,1 0 0 0 0,0-1 0 0 0,0 1 0 0 0,0 0-1 0 0,0 0 1 0 0,-1 0 0 0 0,1-1 0 0 0,0 1 0 0 0,0 0 0 0 0,0 0-1 0 0,0-1 1 0 0,0 1 0 0 0,0 0 0 0 0,0-1 0 0 0,0 1-1 0 0,0 0 1 0 0,0 0 0 0 0,0-1 0 0 0,0 1 0 0 0,0 0 0 0 0,0 0-1 0 0,0-1 1 0 0,0 1 0 0 0,0 0 0 0 0,0 0 0 0 0,0-1-1 0 0,0 1 1 0 0,0 0 0 0 0,1 0-41 0 0,6 15 1496 0 0,13 63-1476 0 0,-3-30 1307 0 0,8 35-1327 0 0,-22-70 102 0 0,-2 1-1 0 0,1-1 1 0 0,-2 1 0 0 0,0-1-102 0 0,1 18 131 0 0,-1-20-74 0 0,0 0 0 0 0,-1 0-1 0 0,0 0 1 0 0,-1 2-57 0 0,-3 32 45 0 0,5-42-45 0 0,0-1 0 0 0,-1 0 0 0 0,1 0 0 0 0,0 0 0 0 0,-1 1 0 0 0,0-1 0 0 0,1 0 0 0 0,-1 0 0 0 0,0 0 0 0 0,0 0 0 0 0,0 0 0 0 0,0 0 0 0 0,-1 0 0 0 0,1-1 0 0 0,0 1 0 0 0,-1 0 0 0 0,1-1 0 0 0,-2 1 0 0 0,-10 15 0 0 0,12-16 16 0 0,0 0-1 0 0,0 0 1 0 0,-1 0-1 0 0,1 0 1 0 0,0 0-1 0 0,0 0 1 0 0,-1-1-1 0 0,1 1 0 0 0,-1 0 1 0 0,1-1-1 0 0,-1 1 1 0 0,1-1-1 0 0,-1 0 1 0 0,0 1-16 0 0,-9 2 223 0 0,10-3-112 0 0,1-1-144 0 0,0 0-1 0 0,0 0 1 0 0,-1 0 0 0 0,1 0 0 0 0,-1 0-1 0 0,1 0 1 0 0,-1 0 0 0 0,1 0-1 0 0,-1 0 1 0 0,1 0 0 0 0,-2-1 33 0 0,2 1-11 0 0,-1 0 1 0 0,0 0-1 0 0,0 0 0 0 0,1-1 0 0 0,-1 1 1 0 0,1 0-1 0 0,-1 0 0 0 0,1-1 0 0 0,-1 1 1 0 0,1 0-1 0 0,0-1 0 0 0,-1 0 11 0 0,2 0 0 0 0,-1 0 0 0 0,0 1 0 0 0,1-1 0 0 0,-1 0-1 0 0,1 0 1 0 0,0 0 0 0 0,-1 0 0 0 0,1 1 0 0 0,0-1 0 0 0,0 0-1 0 0,0 1 1 0 0,0-1 0 0 0,0 1 0 0 0,1-1 0 0 0,22-22-80 0 0,-8 9-28 0 0,3-9-35 0 0,-17 19 162 0 0,2 1-1 0 0,-1-1 1 0 0,1 1 0 0 0,-1 0 0 0 0,1 0 0 0 0,0 0 0 0 0,1 1-1 0 0,-1-1 1 0 0,1 1 0 0 0,2-2-19 0 0,8-2-124 0 0,-1 1-1 0 0,1 1 1 0 0,9-3 124 0 0,-17 7-24 0 0,-1 0 1 0 0,1 0 0 0 0,0 0 0 0 0,0 1-1 0 0,0 0 1 0 0,-1 0 0 0 0,1 1 0 0 0,0-1-1 0 0,2 2 24 0 0,-3 0 3 0 0,0 0-1 0 0,0 0 0 0 0,-1 1 1 0 0,1 0-1 0 0,-1 0 0 0 0,1 0 1 0 0,-1 1-1 0 0,4 3-2 0 0,-9-7 1 0 0,1 1 8 0 0,-1-1-1 0 0,1 1 0 0 0,-1-1 1 0 0,1 1-1 0 0,-1-1 1 0 0,1 1-1 0 0,-1-1 0 0 0,0 1 1 0 0,1-1-1 0 0,-1 1 0 0 0,0 0 1 0 0,1-1-1 0 0,-1 1 1 0 0,0 0-1 0 0,0-1 0 0 0,0 1 1 0 0,0 0-1 0 0,0-1 0 0 0,0 1 1 0 0,1 0-1 0 0,-1-1 0 0 0,-1 1 1 0 0,1 0-9 0 0,2 10 99 0 0,-2-10-87 0 0,1 0-1 0 0,-1 1 0 0 0,0-1 0 0 0,1 0 1 0 0,-1 0-1 0 0,0 1 0 0 0,0-1 0 0 0,0 0 1 0 0,0 1-1 0 0,0-1 0 0 0,0 0 1 0 0,0 1-1 0 0,0-1 0 0 0,0 0 0 0 0,-1 1 1 0 0,1-1-1 0 0,0 0 0 0 0,-1 1 0 0 0,1-1 1 0 0,-1 0-1 0 0,0 1-11 0 0,-2 1 68 0 0,1-1-1 0 0,0 1 1 0 0,-1-1 0 0 0,0 0-1 0 0,1 1 1 0 0,-1-2-1 0 0,-1 2-67 0 0,-12 8 573 0 0,11-7-444 0 0,-1-1 0 0 0,1 1 0 0 0,-1-1 1 0 0,0-1-1 0 0,0 1 0 0 0,0-1 0 0 0,0 0 0 0 0,-3 0-129 0 0,-21 9-84 0 0,15-6 108 0 0,-1 1 0 0 0,0-2 0 0 0,0 0 0 0 0,-1-1 0 0 0,1-1 0 0 0,-2 0-24 0 0,10-1-1 0 0,4-1 0 0 0,0 0-1 0 0,0 0 1 0 0,0 0 0 0 0,1 0 0 0 0,-1-1 0 0 0,0 0-1 0 0,0 1 1 0 0,1-1 0 0 0,-1-1 0 0 0,0 1-1 0 0,1 0 1 0 0,-2-2 1 0 0,-4 1-35 0 0,8 1-46 0 0,-1 1 1 0 0,0 0-1 0 0,0-1 0 0 0,0 0 0 0 0,0 1 1 0 0,0-1-1 0 0,0 0 0 0 0,0 0 0 0 0,1 0 1 0 0,-1 0-1 0 0,0 0 0 0 0,1 0 0 0 0,-1-1 1 0 0,1 1-1 0 0,-1 0 0 0 0,1-1 0 0 0,-1 0 81 0 0,-11-12-2386 0 0,13 13 1364 0 0</inkml:trace>
  <inkml:trace contextRef="#ctx0" brushRef="#br0" timeOffset="41223.258">16416 1647 13824 0 0,'0'0'629'0'0,"0"0"-12"0"0,-4 6-158 0 0,-5 36 4926 0 0,7-34-5324 0 0,0 0 0 0 0,0 0-1 0 0,1 0 1 0 0,0 0 0 0 0,0 0-1 0 0,1 0 1 0 0,0 0 0 0 0,1 0 0 0 0,0 2-61 0 0,0 19 26 0 0,-1-24 60 0 0,1 1-1 0 0,-1-1 1 0 0,1 1-1 0 0,1 0 1 0 0,-1-1-1 0 0,1 0 0 0 0,0 1 1 0 0,0-1-1 0 0,0 0 1 0 0,1 0-1 0 0,2 3-85 0 0,-4-6 16 0 0,0 0 0 0 0,1 0 0 0 0,-1 0-1 0 0,1 0 1 0 0,-1 0 0 0 0,1-1 0 0 0,0 1 0 0 0,0 0 0 0 0,-1-1-1 0 0,1 0 1 0 0,0 1 0 0 0,0-1 0 0 0,1 0 0 0 0,-1 0-1 0 0,0 0 1 0 0,0 0 0 0 0,0-1 0 0 0,1 1 0 0 0,-1-1 0 0 0,0 1-1 0 0,1-1 1 0 0,-1 0 0 0 0,0 1 0 0 0,1-1 0 0 0,-1-1 0 0 0,0 1-1 0 0,1 0 1 0 0,-1-1 0 0 0,1 1-16 0 0,5-3 5 0 0,-1 0 1 0 0,1 0-1 0 0,-1 0 1 0 0,0-1-1 0 0,0 0 1 0 0,0-1-1 0 0,-1 1 0 0 0,1-1 1 0 0,0-2-6 0 0,12-10-91 0 0,-1-2 1 0 0,3-6 90 0 0,-5 9-503 0 0,9-12-11 0 0,-20 21 492 0 0,1 1 0 0 0,0 0 0 0 0,0 0 1 0 0,0 0-1 0 0,1 1 0 0 0,0 0 1 0 0,0 0-1 0 0,0 1 0 0 0,1 0 0 0 0,0 0 22 0 0,-7 3-5 0 0,1 1 1 0 0,-1 0-1 0 0,1-1 0 0 0,-1 1 0 0 0,1 0 0 0 0,-1 0 0 0 0,0 0 0 0 0,1 0 0 0 0,-1 0 1 0 0,1 0-1 0 0,-1 1 0 0 0,1-1 0 0 0,-1 0 0 0 0,0 1 0 0 0,1-1 0 0 0,-1 1 0 0 0,1-1 1 0 0,-1 1-1 0 0,0 0 0 0 0,0 0 0 0 0,1-1 0 0 0,-1 1 0 0 0,0 0 0 0 0,0 0 0 0 0,0 0 1 0 0,0 0-1 0 0,0 0 0 0 0,0 1 0 0 0,0-1 0 0 0,0 0 5 0 0,2 4 8 0 0,0 0-1 0 0,0 0 1 0 0,0 0-1 0 0,0 0 1 0 0,-1 0-1 0 0,0 0 1 0 0,0 2-8 0 0,9 23 14 0 0,-8-23-13 0 0,0 0 0 0 0,0 0 0 0 0,-1 1 0 0 0,0-1 0 0 0,-1 1 1 0 0,1 0-1 0 0,-1-1 0 0 0,-1 1 0 0 0,0 2-1 0 0,-3 15 39 0 0,2-18-34 0 0,0 0-1 0 0,1 0 0 0 0,-1 0 1 0 0,1 0-1 0 0,1 1 0 0 0,0 5-4 0 0,1-3 142 0 0,0 0 0 0 0,-1 1 0 0 0,0-1-1 0 0,-1 1 1 0 0,0-1 0 0 0,0 0 0 0 0,-1 1-1 0 0,-1-1 1 0 0,0 1 0 0 0,0-1-1 0 0,-1 0 1 0 0,0 0 0 0 0,-4 8-142 0 0,-54 95 199 0 0,52-96-51 0 0,-1-1 0 0 0,-1 0 0 0 0,0 0 1 0 0,-1-2-1 0 0,-1 1 0 0 0,0-1 0 0 0,-1-1 1 0 0,-1-1-1 0 0,0 0 0 0 0,0 0 0 0 0,-9 3-148 0 0,15-10 95 0 0,1-1 0 0 0,-1 0 1 0 0,0 0-1 0 0,0-1 0 0 0,0 0 0 0 0,0 0 0 0 0,-1-1 0 0 0,1 0 0 0 0,-1-1 0 0 0,-2 0-95 0 0,-42-1-1018 0 0,0-6-5588 0 0,20 0-1340 0 0</inkml:trace>
  <inkml:trace contextRef="#ctx0" brushRef="#br0" timeOffset="42816.992">17631 1673 2760 0 0,'0'0'-736'0'0,"2"-1"1317"0"0,8 0 3355 0 0,5 0 5085 0 0,-16-1-5875 0 0,-11 1-2548 0 0,7 0-281 0 0,0 1 0 0 0,-1 0 0 0 0,1 1 0 0 0,0-1 0 0 0,-3 2-317 0 0,-22 0 707 0 0,24-2-639 0 0,1 0 0 0 0,-1 1 0 0 0,1-1-1 0 0,-1 1 1 0 0,1 0 0 0 0,-1 1 0 0 0,1-1 0 0 0,0 1-1 0 0,0 0 1 0 0,0 0 0 0 0,-2 2-68 0 0,-11 6 416 0 0,1 1 0 0 0,-8 6-416 0 0,10-6 211 0 0,7-5-291 0 0,1-1-1 0 0,-1 2 1 0 0,1-1-1 0 0,0 1 1 0 0,0 0-1 0 0,1 1 1 0 0,0-1-1 0 0,-5 10 81 0 0,10-15 19 0 0,-1 1-1 0 0,1-1 0 0 0,0 1 1 0 0,0 0-1 0 0,0 0 1 0 0,0-1-1 0 0,0 1 0 0 0,0 0 1 0 0,1 0-1 0 0,0 0 1 0 0,-1 0-1 0 0,1 0 0 0 0,0 0 1 0 0,0 0-1 0 0,1 0 1 0 0,-1 0-1 0 0,1 0 0 0 0,-1 0 1 0 0,1 0-1 0 0,0 0 1 0 0,0 0-1 0 0,0-1 0 0 0,1 1 1 0 0,-1 0-1 0 0,0-1 1 0 0,1 1-1 0 0,0-1 0 0 0,0 1 1 0 0,0-1-1 0 0,1 1-18 0 0,2 2 1 0 0,1 0 0 0 0,-1-1 0 0 0,1 0 0 0 0,0 0-1 0 0,1 0 1 0 0,-1-1 0 0 0,1 1 0 0 0,-1-2 0 0 0,1 1-1 0 0,0-1 1 0 0,0 0 0 0 0,0 0 0 0 0,0-1 0 0 0,0 0-1 0 0,1 0 1 0 0,-1-1 0 0 0,0 0 0 0 0,0 0 0 0 0,1-1-1 0 0,1 0 1 0 0,-3 0 8 0 0,1 0 1 0 0,0 0-1 0 0,0-1 1 0 0,-1 0-1 0 0,1 0 1 0 0,-1-1-1 0 0,0 1 1 0 0,0-1-1 0 0,0-1 1 0 0,0 1-1 0 0,0-1 1 0 0,-1 0-1 0 0,1-1 1 0 0,-1 1-1 0 0,0-1 1 0 0,0 0-1 0 0,-1 0 1 0 0,0 0-1 0 0,0-1 1 0 0,0 0-1 0 0,1-2-9 0 0,2-7 0 0 0,-1-1 0 0 0,-1 0 0 0 0,0-1 0 0 0,0-6 0 0 0,4-14 0 0 0,-6 24 0 0 0,-1 0 0 0 0,0 0 0 0 0,-1-11 0 0 0,5-28 0 0 0,3-32 0 0 0,-9 83 0 0 0,0 0 0 0 0,0 0 0 0 0,0 0 0 0 0,0 0 0 0 0,0 0 0 0 0,0 0 0 0 0,0 1 0 0 0,0-1 0 0 0,0 0 0 0 0,0 0 0 0 0,-1 0 0 0 0,1 0 0 0 0,0 0 0 0 0,-1 0 0 0 0,0 0 0 0 0,1 0 0 0 0,-1-1 0 0 0,0 1 0 0 0,1-1 0 0 0,-1 1 0 0 0,1-1 0 0 0,0 1 0 0 0,0-1 0 0 0,-1 1 0 0 0,1-1 0 0 0,0 1 0 0 0,0-1 0 0 0,-2 4 0 0 0,0 1 0 0 0,1 0 0 0 0,-1 0 0 0 0,1 0 0 0 0,0 0 0 0 0,-1 0 0 0 0,1 1 0 0 0,-5 46 0 0 0,2 0 0 0 0,3 1 0 0 0,1-1 0 0 0,4 13 0 0 0,-3-56-1 0 0,0 0-1 0 0,0 0 1 0 0,1 0-1 0 0,0-1 0 0 0,0 1 1 0 0,0-1-1 0 0,1 1 1 0 0,0-1-1 0 0,1 0 1 0 0,-1 0-1 0 0,1 0 0 0 0,0 0 1 0 0,3 2 1 0 0,-4-5 13 0 0,0 0-1 0 0,1 0 1 0 0,0 0-1 0 0,-1 0 1 0 0,1 0 0 0 0,0-1-1 0 0,1 0 1 0 0,-1 0-1 0 0,0 0 1 0 0,1 0 0 0 0,-1-1-1 0 0,1 0 1 0 0,-1 0 0 0 0,1 0-1 0 0,-1 0 1 0 0,1-1-1 0 0,0 1 1 0 0,0-1 0 0 0,-1-1-1 0 0,4 1-12 0 0,9-2 12 0 0,1-1 0 0 0,-1 0 0 0 0,0-2 1 0 0,5-1-13 0 0,-12 2 9 0 0,-1 0 1 0 0,1 0-1 0 0,-1 0 0 0 0,0-2 1 0 0,0 1-1 0 0,0-1 1 0 0,6-6-10 0 0,-10 8 27 0 0,0-1 1 0 0,-1 0-1 0 0,0-1 0 0 0,1 1 1 0 0,-2-1-1 0 0,1 0 0 0 0,-1 0 1 0 0,0 0-1 0 0,0 0 1 0 0,-1 0-1 0 0,0-1 0 0 0,0 1 1 0 0,0-1-1 0 0,-1 0-27 0 0,1-3-52 0 0,-1 0-1 0 0,0 0 1 0 0,-1 0 0 0 0,0 1-1 0 0,0-1 1 0 0,-1 0 0 0 0,-1 0-1 0 0,0 0 1 0 0,-1-2 52 0 0,3 10 30 0 0,-1 0 0 0 0,1 0 0 0 0,-1 1 0 0 0,0-1 0 0 0,1 0 0 0 0,-1 1 0 0 0,0-1 0 0 0,0 0 0 0 0,0 1 0 0 0,-1-1 0 0 0,1 1 0 0 0,0 0 0 0 0,0-1 0 0 0,-1 1 0 0 0,1 0 0 0 0,-1 0 0 0 0,1 0 0 0 0,-1 0 0 0 0,0 0 0 0 0,1 0 0 0 0,-1 0 0 0 0,0 0 0 0 0,0 1 0 0 0,1-1-1 0 0,-1 1 1 0 0,0-1 0 0 0,0 1 0 0 0,0 0 0 0 0,0 0 0 0 0,1-1 0 0 0,-3 2-30 0 0,0-1-54 0 0,1 0-1 0 0,-1 1 1 0 0,0-1-1 0 0,0 1 0 0 0,0 0 1 0 0,1 1-1 0 0,-1-1 1 0 0,1 1-1 0 0,-1-1 1 0 0,1 1-1 0 0,-1 0 0 0 0,1 0 1 0 0,0 0-1 0 0,-2 2 55 0 0,-1 2-16 0 0,0 0-1 0 0,1 1 0 0 0,0-1 0 0 0,0 1 1 0 0,0 0-1 0 0,1 1 0 0 0,0-1 1 0 0,0 1-1 0 0,1 0 0 0 0,0-1 0 0 0,0 2 1 0 0,1-1-1 0 0,0 0 0 0 0,-1 5 17 0 0,3-8-3 0 0,-1 0-1 0 0,0 0 1 0 0,1 1 0 0 0,0-1-1 0 0,1 0 1 0 0,-1 0 0 0 0,1 0-1 0 0,0 1 1 0 0,0-1-1 0 0,0 0 1 0 0,1 0 0 0 0,0 0-1 0 0,0-1 1 0 0,0 1-1 0 0,0 0 1 0 0,1-1 0 0 0,0 1-1 0 0,0-1 1 0 0,0 0-1 0 0,0 0 1 0 0,1 0 0 0 0,-1 0-1 0 0,4 1 4 0 0,-2-1 0 0 0,0 0 0 0 0,0-1 0 0 0,1 0 0 0 0,0 0 0 0 0,-1-1 0 0 0,1 1 0 0 0,0-1 0 0 0,3 1 0 0 0,7 0 0 0 0,0 0 0 0 0,11-1 0 0 0,-25-1 0 0 0,6-1-549 0 0,0 0-1 0 0,-1 0 0 0 0,1 0 0 0 0,0-1 1 0 0,0 0-1 0 0,-1-1 0 0 0,1 0 1 0 0,-1 0-1 0 0,0 0 0 0 0,6-3 550 0 0,3-5-6790 0 0</inkml:trace>
  <inkml:trace contextRef="#ctx0" brushRef="#br0" timeOffset="43417.72">18470 1566 9216 0 0,'0'0'421'0'0,"-1"-1"-12"0"0,1 0 58 0 0,-1 0 0 0 0,0 0 0 0 0,1 0 0 0 0,-1 0 0 0 0,0 0 0 0 0,0 0 0 0 0,0 0 0 0 0,0 0 0 0 0,0 0 0 0 0,0 1 0 0 0,0-1 0 0 0,0 0 0 0 0,0 1 0 0 0,-1-1-467 0 0,1 1 199 0 0,0-1 1 0 0,0 1-1 0 0,-1 0 1 0 0,1 0-1 0 0,0-1 1 0 0,0 1-1 0 0,0 0 1 0 0,-1 0-1 0 0,1 0 1 0 0,0 1-1 0 0,0-1 1 0 0,0 0-1 0 0,0 0-199 0 0,-4 2 87 0 0,1 0-1 0 0,-1 0 0 0 0,1 0 0 0 0,0 0 0 0 0,0 1 0 0 0,-3 1-86 0 0,-4 3 1219 0 0,1-1-826 0 0,1 0 0 0 0,-1 1 0 0 0,-1 2-393 0 0,-19 14 1427 0 0,24-18-1441 0 0,5-4-66 0 0,1-1-42 0 0,0 0-7 0 0,0 0 30 0 0,0 0 151 0 0,7-7 310 0 0,-4 4-340 0 0,-2 2-111 0 0,0-1 0 0 0,0 1 0 0 0,0-1 0 0 0,0 0 0 0 0,0 1 0 0 0,-1-1 0 0 0,1 0 0 0 0,0 1 0 0 0,-1-1 0 0 0,0 0 0 0 0,1-1 89 0 0,0 0-82 0 0,12-41-817 0 0,-11 34 899 0 0,0 1 0 0 0,0-1 0 0 0,-1-6 0 0 0,0 6 0 0 0,0 1 0 0 0,0-1 0 0 0,3-6 0 0 0,-3 0 458 0 0,-1 16-201 0 0,0 5-158 0 0,-6 61-647 0 0,2-26 1134 0 0,-7 161 414 0 0,11-188-1159 0 0,0-1 0 0 0,1 13 159 0 0,1-14-36 0 0,-2 1-1 0 0,0-1 0 0 0,-1 7 37 0 0,2 33 264 0 0,0-49-221 0 0,-1-1-33 0 0,0 0 0 0 0,0-1 0 0 0,0 1-1 0 0,0 0 1 0 0,0-1 0 0 0,0 1 0 0 0,0 0 0 0 0,0 0 0 0 0,0-1-1 0 0,0 1 1 0 0,-1 0 0 0 0,1-1 0 0 0,0 1 0 0 0,0 0 0 0 0,-1-1-1 0 0,1 1 1 0 0,0-1 0 0 0,-1 1 0 0 0,1 0 0 0 0,-1-1 0 0 0,1 1-10 0 0,-1-1-17 0 0,1 1-1 0 0,0-1 1 0 0,0 1 0 0 0,-1-1 0 0 0,1 1 0 0 0,0-1 0 0 0,-1 1 0 0 0,1-1 0 0 0,0 1-1 0 0,-1-1 1 0 0,1 0 0 0 0,-1 1 0 0 0,1-1 0 0 0,0 0 0 0 0,-1 1 0 0 0,1-1 0 0 0,-1 0-1 0 0,1 0 1 0 0,-1 1 0 0 0,0-1 0 0 0,1 0 0 0 0,-1 0 0 0 0,1 0 0 0 0,-1 0 0 0 0,1 0-1 0 0,-1 1 1 0 0,1-1 0 0 0,-1 0 0 0 0,1 0 0 0 0,-1-1 0 0 0,0 1 0 0 0,1 0 0 0 0,-1 0 17 0 0,-16-9-3541 0 0,14 7 2417 0 0,-5-5-5695 0 0</inkml:trace>
  <inkml:trace contextRef="#ctx0" brushRef="#br0" timeOffset="43742.393">18143 1643 11976 0 0,'0'0'41'0'0,"0"-1"0"0"0,0 1 0 0 0,1-1 0 0 0,-1 1 0 0 0,0-1 0 0 0,0 1 0 0 0,1-1 0 0 0,-1 1 0 0 0,0 0 0 0 0,1-1 0 0 0,-1 1 0 0 0,0-1 0 0 0,1 1 0 0 0,-1 0 0 0 0,1-1 0 0 0,-1 1 1 0 0,0 0-1 0 0,1-1 0 0 0,-1 1 0 0 0,1 0 0 0 0,-1 0 0 0 0,1 0 0 0 0,-1-1 0 0 0,1 1 0 0 0,0 0 0 0 0,-1 0 0 0 0,1 0 0 0 0,-1 0 0 0 0,1 0 0 0 0,-1 0 0 0 0,1 0 0 0 0,-1 0 0 0 0,1 0 0 0 0,-1 0 0 0 0,1 0 0 0 0,-1 1-41 0 0,23 1 455 0 0,-20-1-153 0 0,78 20 2255 0 0,-65-17-2252 0 0,33 8 397 0 0,31 2-702 0 0,-65-12 22 0 0,10 1-116 0 0,0-1-1 0 0,0 0 1 0 0,12-3 94 0 0,-19 1 495 0 0,0 0 1 0 0,7 2-496 0 0,-15 0 74 0 0,0-2-1 0 0,1 1 1 0 0,-1-1-1 0 0,0-1 1 0 0,0 0-1 0 0,1 0 1 0 0,-1-1 0 0 0,0 0-1 0 0,2-1-73 0 0,9-4-72 0 0,-11 4 151 0 0,0 0 0 0 0,0-1 1 0 0,2 0-80 0 0,-10 3 5 0 0,0 0 1 0 0,0 0 0 0 0,0 0 0 0 0,0-1-1 0 0,-1 1 1 0 0,1 0 0 0 0,0-1 0 0 0,-1 0-1 0 0,1 1 1 0 0,0-1 0 0 0,-1 0-1 0 0,0 1 1 0 0,1-1 0 0 0,-1 0 0 0 0,0 0-1 0 0,0-2-5 0 0,0 3 0 0 0,0-1 0 0 0,-1 0 0 0 0,1 0 0 0 0,-1 0 0 0 0,1 0 0 0 0,-1 0 0 0 0,0 0 0 0 0,0 0 0 0 0,0 0 0 0 0,0 0 0 0 0,0 0 0 0 0,0-1 0 0 0,-1 2 0 0 0,1 0 0 0 0,-1 0 0 0 0,1 0 0 0 0,-1 0 0 0 0,0 0 0 0 0,1 0 0 0 0,-1 0 0 0 0,0 0 0 0 0,0 0 0 0 0,0 0 0 0 0,0 0 0 0 0,0 0 0 0 0,0 0 0 0 0,0 1 0 0 0,0-1 0 0 0,0 0 0 0 0,0 1 0 0 0,0-1 0 0 0,0 1 0 0 0,-1-1 0 0 0,0 1 0 0 0,0-1 58 0 0,-1 0-1 0 0,0 0 0 0 0,-1 0 1 0 0,1 1-1 0 0,0-1 0 0 0,0 1 1 0 0,0 0-1 0 0,0 0 0 0 0,0 0 1 0 0,0 0-1 0 0,0 1 0 0 0,-1-1-57 0 0,-5 3 217 0 0,0-1-1 0 0,1 1 0 0 0,-5 2-216 0 0,-2 1 71 0 0,10-4-41 0 0,0 0 1 0 0,1 0-1 0 0,-1 1 0 0 0,1-1 0 0 0,0 1 0 0 0,0 0 0 0 0,0 0 0 0 0,0 1 0 0 0,0-1 0 0 0,1 1 0 0 0,-1 0 1 0 0,1 0-1 0 0,0 0 0 0 0,0 0 0 0 0,1 1 0 0 0,-1-1 0 0 0,1 1 0 0 0,0-1 0 0 0,0 1 0 0 0,1 0 0 0 0,-1 1-30 0 0,0 0 15 0 0,1-3-3 0 0,0 0 1 0 0,0 0-1 0 0,0 1 0 0 0,1-1 0 0 0,-1 0 1 0 0,1 0-1 0 0,0 0 0 0 0,0 1 1 0 0,0-1-1 0 0,0 0 0 0 0,0 0 0 0 0,1 0 1 0 0,-1 1-1 0 0,1-1 0 0 0,0 0 1 0 0,0 0-1 0 0,0 0 0 0 0,0 0 0 0 0,2 2-12 0 0,0-2 12 0 0,-1 1 0 0 0,1-1 0 0 0,0 0 0 0 0,0 0 0 0 0,0-1 0 0 0,0 1 0 0 0,0-1 0 0 0,0 1 0 0 0,1-1 0 0 0,0 0 0 0 0,-1 0-1 0 0,1-1 1 0 0,0 1 0 0 0,0-1 0 0 0,0 1-12 0 0,9 1 313 0 0,0 0 0 0 0,1-1-1 0 0,11 0-312 0 0,5 1-165 0 0,-20-2-668 0 0,-1 0-1 0 0,1-1 1 0 0,5-1 833 0 0,-11 1-665 0 0,23-1-6497 0 0</inkml:trace>
  <inkml:trace contextRef="#ctx0" brushRef="#br0" timeOffset="44025.38">19271 1602 17503 0 0,'-8'-3'858'0'0,"4"3"-763"0"0,0 0 0 0 0,-1 0 1 0 0,1 0-1 0 0,0 0 0 0 0,-1 1 1 0 0,1-1-1 0 0,0 1 0 0 0,-1 0 1 0 0,1 1-1 0 0,0-1 0 0 0,0 1 1 0 0,-3 1-96 0 0,-5 3-27 0 0,-1 1 0 0 0,1 1-1 0 0,-3 2 28 0 0,-57 44 863 0 0,61-45-626 0 0,0 1 0 0 0,2 0 0 0 0,-1 0 0 0 0,1 1 0 0 0,-2 4-237 0 0,8-12 58 0 0,1 0-1 0 0,0 1 0 0 0,1-1 0 0 0,-1 0 0 0 0,1 1 1 0 0,-1-1-1 0 0,1 1 0 0 0,0-1 0 0 0,0 1 1 0 0,1-1-1 0 0,-1 1 0 0 0,1 0 0 0 0,-1 0 0 0 0,1-1 1 0 0,1 1-1 0 0,-1 0 0 0 0,0-1 0 0 0,1 1 1 0 0,0 1-58 0 0,0-1 59 0 0,1 0 1 0 0,0 0-1 0 0,0 0 1 0 0,0-1-1 0 0,0 1 1 0 0,1-1-1 0 0,-1 1 1 0 0,1-1-1 0 0,0 0 1 0 0,0 0 0 0 0,0 0-1 0 0,0 0 1 0 0,1-1-1 0 0,-1 1 1 0 0,1-1-1 0 0,2 2-59 0 0,7 3 34 0 0,0-1 0 0 0,0 0 1 0 0,12 4-35 0 0,-20-9 4 0 0,1 1 0 0 0,-1-1 1 0 0,0 0-1 0 0,1 0 0 0 0,-1 0 1 0 0,0-1-1 0 0,1 0 0 0 0,-1 0 1 0 0,1 0-1 0 0,-1-1 1 0 0,0 0-1 0 0,1 0-4 0 0,39-15-854 0 0,-17 0-2525 0 0,-14 7-3766 0 0</inkml:trace>
  <inkml:trace contextRef="#ctx0" brushRef="#br0" timeOffset="44299.519">19530 1416 15664 0 0,'0'0'356'0'0,"0"0"49"0"0,0 0 21 0 0,3 7 92 0 0,-1 8-470 0 0,-1-1 0 0 0,-1 1 0 0 0,0 0 0 0 0,-1-1 0 0 0,-1 1 0 0 0,0 1-48 0 0,-3 33 1158 0 0,-1 147 3365 0 0,6-185-4586 0 0,0-1-1 0 0,-1 1 1 0 0,0 0 0 0 0,-1-1 0 0 0,0 1-1 0 0,-1-1 1 0 0,0 0 0 0 0,0 1 0 0 0,-1-1-1 0 0,0-1 1 0 0,-3 5 63 0 0,6-13-1905 0 0,1-1-5600 0 0</inkml:trace>
  <inkml:trace contextRef="#ctx0" brushRef="#br0" timeOffset="44628.762">19467 1592 10592 0 0,'14'-2'624'0'0,"1"-1"1"0"0,-1 2-1 0 0,1 0 1 0 0,0 1-1 0 0,3 1-624 0 0,7-1 1054 0 0,-20 0-878 0 0,-1 0 88 0 0,0 0 1 0 0,0 0 0 0 0,0 0-1 0 0,0 0 1 0 0,0 1-1 0 0,0-1 1 0 0,0 1 0 0 0,-1 0-1 0 0,1 0 1 0 0,0 1-1 0 0,0-1 1 0 0,-1 1-1 0 0,3 2-264 0 0,-3-3 203 0 0,0 0-1 0 0,0 1 0 0 0,0-1 0 0 0,0 0 0 0 0,0-1 0 0 0,0 1 1 0 0,0 0-1 0 0,0-1 0 0 0,0 0 0 0 0,0 1 0 0 0,0-1 0 0 0,2-1-202 0 0,-2 1 214 0 0,1 0 0 0 0,0 0 0 0 0,0 1 0 0 0,0-1 0 0 0,-1 1 0 0 0,1 0 0 0 0,0 0 0 0 0,0 0 0 0 0,-1 0 0 0 0,1 1 0 0 0,-1-1 0 0 0,1 1 0 0 0,1 1-214 0 0,-2 12 1800 0 0,-3-14-1805 0 0,0 6 19 0 0,0-1 0 0 0,-1 1 1 0 0,0 0-1 0 0,0-1 0 0 0,0 0 0 0 0,-1 1 1 0 0,0-1-1 0 0,0 0 0 0 0,-1 0 0 0 0,-2 6-14 0 0,-10 26 47 0 0,11-22-47 0 0,-5 22 0 0 0,3-14 0 0 0,4-19 0 0 0,1-1 0 0 0,0 0 0 0 0,0 0 0 0 0,0 1 0 0 0,0-1 0 0 0,1 3 0 0 0,0 11 0 0 0,2 0 0 0 0,1 12 0 0 0,-2-23-65 0 0,-1-5-278 0 0,0-2-133 0 0,0 0-32 0 0,11-8-3733 0 0,-4-2 2209 0 0,2-2-14 0 0</inkml:trace>
  <inkml:trace contextRef="#ctx0" brushRef="#br0" timeOffset="44946.243">19729 1518 11976 0 0,'0'0'546'0'0,"0"0"-10"0"0,0 0-270 0 0,0 0 131 0 0,0 0 92 0 0,8 0 1045 0 0,-6 0-1492 0 0,-1 0-1 0 0,0-1 0 0 0,0 1 0 0 0,1 0 0 0 0,-1 1 0 0 0,0-1 0 0 0,0 0 0 0 0,0 0 0 0 0,1 0 0 0 0,-1 1 0 0 0,0-1 0 0 0,0 1 0 0 0,0-1 0 0 0,0 1 0 0 0,1-1 0 0 0,-1 1 0 0 0,0 0 0 0 0,0-1 0 0 0,0 1 0 0 0,-1 0 0 0 0,2 1-41 0 0,3 3-4005 0 0,-4-4-1404 0 0</inkml:trace>
  <inkml:trace contextRef="#ctx0" brushRef="#br0" timeOffset="45330.174">19877 1686 11976 0 0,'0'0'546'0'0,"0"0"-10"0"0,0 0-270 0 0,0 0 131 0 0,1 1 92 0 0,23 33 1878 0 0,4-13 321 0 0,-24-18-2504 0 0,1 0 0 0 0,-1 0 0 0 0,0 1 0 0 0,0-1 0 0 0,0 1-1 0 0,0 0 1 0 0,-1 0 0 0 0,1 0 0 0 0,-1 0 0 0 0,0 1 0 0 0,-1 0-1 0 0,2 1-183 0 0,-3-2 0 0 0,0-1 0 0 0,0 1 0 0 0,0 0 0 0 0,-1-1 0 0 0,1 1 0 0 0,-1 0 0 0 0,0-1 0 0 0,0 1 0 0 0,0 0 0 0 0,-1-1 0 0 0,1 1 0 0 0,-2 2 0 0 0,0 19 0 0 0,-3 5 104 0 0,0 2 6 0 0,4-20-162 0 0,2 12-54 0 0,2-18 106 0 0,-1-4 6 0 0,-1-1 0 0 0,0 1-1 0 0,1-1 1 0 0,-1 1-1 0 0,1-1 1 0 0,0 0 0 0 0,-1 1-1 0 0,1-1 1 0 0,0 0-1 0 0,0 0 1 0 0,0 0 0 0 0,0-1-1 0 0,0 1 1 0 0,0 0-1 0 0,0-1 1 0 0,0 1 0 0 0,0-1-1 0 0,0 0 1 0 0,0 0-1 0 0,0 1 1 0 0,0-1 0 0 0,0-1-1 0 0,0 1 1 0 0,0 0-1 0 0,0 0 1 0 0,0-1 0 0 0,0 1-1 0 0,0-1 1 0 0,0 0-1 0 0,2 0-5 0 0,-3 0 31 0 0,0 0 0 0 0,0 0 0 0 0,0 0-1 0 0,0-1 1 0 0,0 1 0 0 0,0 0 0 0 0,0 0-1 0 0,-1-1 1 0 0,1 1 0 0 0,0 0 0 0 0,-1-1-1 0 0,1 1 1 0 0,-1 0 0 0 0,1-1 0 0 0,-1 1-1 0 0,0-1 1 0 0,1 0-31 0 0,0-28-371 0 0,-1 27 299 0 0,0-9 44 0 0,0 0 0 0 0,1-1 0 0 0,0 1 0 0 0,1 0 0 0 0,0 1 0 0 0,1-1 0 0 0,0 0 0 0 0,5-10 28 0 0,-1 7 0 0 0,-3 3 0 0 0,1 1 0 0 0,0 0 0 0 0,1 0 0 0 0,0 0 0 0 0,1 0 0 0 0,7-7 0 0 0,-2 2 9 0 0,8-8-63 0 0,-19 23 47 0 0,1 0 0 0 0,-1 0 0 0 0,1 0-1 0 0,-1 0 1 0 0,1 0 0 0 0,0 0 0 0 0,-1 0 0 0 0,1 0 0 0 0,0 1 0 0 0,0-1 0 0 0,-1 1 0 0 0,1 0 0 0 0,0-1-1 0 0,0 1 1 0 0,2 0 7 0 0,-4 0 2 0 0,1 0-1 0 0,-1 0 1 0 0,0 0 0 0 0,1 0-1 0 0,-1 0 1 0 0,1 0-1 0 0,-1 0 1 0 0,1 0-1 0 0,-1 0 1 0 0,0 0-1 0 0,1 0 1 0 0,-1 0-1 0 0,1 0 1 0 0,-1 0-1 0 0,1 0 1 0 0,-1 1-1 0 0,0-1 1 0 0,1 0 0 0 0,-1 0-1 0 0,0 1 1 0 0,1-1-1 0 0,-1 0 1 0 0,0 0-1 0 0,1 1 1 0 0,-1-1-1 0 0,0 0 1 0 0,1 1-1 0 0,-1-1 1 0 0,0 0-1 0 0,0 1 1 0 0,1-1 0 0 0,-1 1-1 0 0,0-1 1 0 0,0 0-1 0 0,0 1 1 0 0,0-1-1 0 0,0 1 1 0 0,0-1-2 0 0,1 1 8 0 0,44 111-161 0 0,-38-96-34 0 0,-2 0 88 0 0,-2-8 168 0 0,0 0 0 0 0,0-1 0 0 0,1 1 0 0 0,0-1 0 0 0,0 1 0 0 0,2 1-69 0 0,3 4 19 0 0,-7-10-19 0 0,0 0 0 0 0,0-1 1 0 0,0 1-1 0 0,0 0 0 0 0,1-1 0 0 0,-1 0 1 0 0,0 1-1 0 0,1-1 0 0 0,0 0 0 0 0,0 0 1 0 0,-1-1-1 0 0,1 1 0 0 0,0-1 0 0 0,2 1 0 0 0,4 2-473 0 0,1-1-1 0 0,-1-1 1 0 0,1 0-1 0 0,-1 0 1 0 0,1-1-1 0 0,0 0 1 0 0,0 0-1 0 0,0-2 1 0 0,0 1-1 0 0,0-1 1 0 0,-1 0-1 0 0,1-1 1 0 0,1 0 473 0 0,0-1-1180 0 0</inkml:trace>
  <inkml:trace contextRef="#ctx0" brushRef="#br0" timeOffset="45908.609">20611 1673 5984 0 0,'2'0'57'0'0,"-1"-1"0"0"0,1 0 1 0 0,-1 1-1 0 0,1 0 0 0 0,-1-1 1 0 0,1 1-1 0 0,0 0 0 0 0,-1 0 1 0 0,1 0-1 0 0,-1 0 0 0 0,3 0-57 0 0,5 1 260 0 0,-8-1-65 0 0,-1 0 0 0 0,1 0-1 0 0,0 0 1 0 0,-1 0-1 0 0,1 0 1 0 0,0 0-1 0 0,-1-1 1 0 0,1 1-1 0 0,0 0 1 0 0,-1 0 0 0 0,1 0-1 0 0,0-1 1 0 0,-1 1-1 0 0,1 0 1 0 0,0-1-1 0 0,-1 1 1 0 0,1-1-1 0 0,-1 1 1 0 0,1 0 0 0 0,-1-1-1 0 0,1 1 1 0 0,-1-1-1 0 0,1 0 1 0 0,-1 1-1 0 0,1-1-194 0 0,-1 0 1703 0 0,0 1-595 0 0,0 0-256 0 0,0 0-55 0 0,0 0-41 0 0,0 0-124 0 0,-2 1-437 0 0,0 1 0 0 0,0-1 0 0 0,0 0 0 0 0,0 1 0 0 0,0 0 0 0 0,0-1 0 0 0,0 1 0 0 0,1 0-1 0 0,-1 1-194 0 0,-2 1 65 0 0,-88 79 1836 0 0,83-75-1801 0 0,1-2-89 0 0,1 0 0 0 0,0 1 0 0 0,0 0 0 0 0,1 1-1 0 0,0-1 1 0 0,-4 6-11 0 0,0 1-1 0 0,9-13-5 0 0,0 0-1 0 0,0 0 1 0 0,0 1 0 0 0,0-1-1 0 0,0 0 1 0 0,1 0 0 0 0,-1 1-1 0 0,0-1 1 0 0,1 0 0 0 0,-1 1-1 0 0,1-1 1 0 0,-1 1-1 0 0,1-1 1 0 0,0 0 0 0 0,-1 1-1 0 0,1-1 1 0 0,0 1 0 0 0,0-1-1 0 0,0 1 1 0 0,0-1 0 0 0,0 2 6 0 0,1 8-216 0 0,-1-10 214 0 0,0 1 1 0 0,0 0-1 0 0,1-1 0 0 0,-1 1 1 0 0,0 0-1 0 0,0-1 1 0 0,1 1-1 0 0,-1-1 1 0 0,1 1-1 0 0,0-1 1 0 0,-1 1-1 0 0,1-1 1 0 0,0 1-1 0 0,0-1 1 0 0,0 1-1 0 0,0-1 1 0 0,0 0-1 0 0,0 0 1 0 0,0 0-1 0 0,1 1 2 0 0,1 0 32 0 0,0 0-1 0 0,-1 0 1 0 0,1-1-1 0 0,0 1 1 0 0,0-1-1 0 0,0 0 1 0 0,1 0-1 0 0,-1 0 1 0 0,0 0-1 0 0,0-1 1 0 0,0 1 0 0 0,3-1-32 0 0,5 1-7 0 0,1-1 0 0 0,11-1 7 0 0,-12 1-63 0 0,-1-2-1 0 0,1 1 0 0 0,0-2 0 0 0,4-1 64 0 0,-11 3-36 0 0,0 0 0 0 0,0-1 0 0 0,0 0 0 0 0,0 0 0 0 0,0 0 0 0 0,0-1 0 0 0,0 1 1 0 0,-1-1-1 0 0,0 0 0 0 0,1 0 0 0 0,-1 0 0 0 0,0-1 36 0 0,5-5-148 0 0,-1 1-1 0 0,-1-2 1 0 0,0 1 0 0 0,0-1 0 0 0,-1 0 0 0 0,0 0 0 0 0,-1 0-1 0 0,1-4 149 0 0,11-19-128 0 0,-12 21 129 0 0,-3 9-26 0 0,0 0 0 0 0,0 0 0 0 0,0 0 0 0 0,0 0 0 0 0,-1 0 0 0 0,1-3 25 0 0,10 24 111 0 0,1 65-248 0 0,-4-20 288 0 0,0 2-21 0 0,-4 0-1 0 0,-2 54-129 0 0,-2-101 77 0 0,-1 10 125 0 0,-1-1 0 0 0,-1 1 0 0 0,-1-1 0 0 0,-4 10-202 0 0,4-15 116 0 0,4-16-23 0 0,-1-1 1 0 0,-1 1-1 0 0,1 0 1 0 0,-1-1-1 0 0,-1 5-93 0 0,2-8 15 0 0,0-1 1 0 0,0 1-1 0 0,0 0 1 0 0,-1-1-1 0 0,1 1 1 0 0,0-1-1 0 0,0 0 1 0 0,-1 1 0 0 0,1-1-1 0 0,-1 0 1 0 0,1 0-1 0 0,-1 0 1 0 0,0 0-1 0 0,1 0 1 0 0,-1 0-1 0 0,0 0 1 0 0,0 0-1 0 0,1-1 1 0 0,-3 1-16 0 0,-1 0-6 0 0,-1 0 1 0 0,1 0-1 0 0,0-1 0 0 0,-1 1 1 0 0,1-1-1 0 0,-1-1 1 0 0,1 1-1 0 0,-1-1 1 0 0,-2 0 5 0 0,-9-3 32 0 0,1-1 1 0 0,-6-3-33 0 0,-26-7 11 0 0,29 11-1308 0 0,0-1-1 0 0,0-1 0 0 0,-11-5 1298 0 0,15 2-6482 0 0</inkml:trace>
  <inkml:trace contextRef="#ctx0" brushRef="#br0" timeOffset="62698.33">13880 2946 1840 0 0,'-8'0'2042'0'0,"7"0"2250"0"0,1 1 4308 0 0,10 11-6498 0 0,-6-7-1649 0 0,0 0 0 0 0,0 0 0 0 0,-1 0-1 0 0,2 3-452 0 0,17 46 2022 0 0,-18-42-1760 0 0,-2-4-157 0 0,0 0-1 0 0,0-1 0 0 0,-1 1 0 0 0,0 2-104 0 0,6 29 259 0 0,1-16-196 0 0,-2-5 115 0 0,0 0 0 0 0,-1 3-178 0 0,-4-17 22 0 0,0 0 0 0 0,0 0-1 0 0,-1 0 1 0 0,0 0 0 0 0,1 0 0 0 0,-2 0-1 0 0,1 0 1 0 0,0 0 0 0 0,-1 0 0 0 0,0 0-1 0 0,0 0 1 0 0,0 2-22 0 0,0-6 5 0 0,1 1 1 0 0,0 0-1 0 0,0-1 0 0 0,0 1 0 0 0,0-1 0 0 0,0 1 1 0 0,0 0-1 0 0,0-1 0 0 0,0 1 0 0 0,0-1 1 0 0,0 1-1 0 0,1 0 0 0 0,-1-1 0 0 0,0 1 0 0 0,0-1 1 0 0,1 1-1 0 0,-1-1 0 0 0,0 1-5 0 0,1 2-3 0 0,0 3-117 0 0,0 1 0 0 0,-1-1 0 0 0,0 0 0 0 0,-1 5 120 0 0,1 5-3064 0 0,0-15 473 0 0,0-1-4244 0 0</inkml:trace>
  <inkml:trace contextRef="#ctx0" brushRef="#br0" timeOffset="62980.178">13985 2891 15808 0 0,'0'0'726'0'0,"-1"0"-21"0"0,0-2-410 0 0,0 2-50 0 0,1 0 31 0 0,0 0 4 0 0,0 0-13 0 0,0 0-55 0 0,0 0-20 0 0,0 0-7 0 0,-2 7 28 0 0,2-6-224 0 0,-1-1 1 0 0,1 1-1 0 0,0-1 1 0 0,0 0-1 0 0,-1 1 1 0 0,1-1-1 0 0,0 1 0 0 0,0-1 1 0 0,0 1-1 0 0,0-1 1 0 0,0 0-1 0 0,0 1 1 0 0,-1-1-1 0 0,1 1 1 0 0,0-1-1 0 0,0 1 0 0 0,1-1 1 0 0,-1 1-1 0 0,0-1 1 0 0,0 1-1 0 0,0 0 11 0 0,1 4-753 0 0,1 0-1 0 0,-1 0 0 0 0,1-1 1 0 0,0 1-1 0 0,1 0 754 0 0,3 7-1430 0 0</inkml:trace>
  <inkml:trace contextRef="#ctx0" brushRef="#br0" timeOffset="63509.609">14362 2987 16152 0 0,'-2'2'125'0'0,"0"-1"0"0"0,0 1 1 0 0,0-1-1 0 0,0 0 0 0 0,0 0 1 0 0,0 0-1 0 0,0 0 1 0 0,0 0-1 0 0,-1 0-125 0 0,-10 6 493 0 0,-15 8-332 0 0,19-10-77 0 0,-1 1 0 0 0,1 0 1 0 0,0 0-1 0 0,-4 3-84 0 0,-13 10 536 0 0,21-16-397 0 0,0 0 0 0 0,0 0 0 0 0,1 0 1 0 0,-1 1-1 0 0,1-1 0 0 0,0 1 0 0 0,0 0 1 0 0,0 1-140 0 0,-24 26 1031 0 0,20-23-857 0 0,1-1 0 0 0,0 1 0 0 0,-2 4-174 0 0,7-9 0 0 0,0 0 0 0 0,0 0-1 0 0,1 0 1 0 0,0 0 0 0 0,-1 0 0 0 0,1 0 0 0 0,0 0-1 0 0,1 0 1 0 0,-1 0 0 0 0,0 1 0 0 0,1-1 0 0 0,0 0-1 0 0,0 1 1 0 0,0-3 0 0 0,1 1 0 0 0,0 0 0 0 0,0 0 0 0 0,0-1 0 0 0,0 1 0 0 0,0-1 0 0 0,1 1 0 0 0,-1-1 0 0 0,0 0 0 0 0,1 1 0 0 0,-1-1 0 0 0,1 0 0 0 0,-1 0 0 0 0,1 0 0 0 0,0 0 0 0 0,1 1 0 0 0,6 5 0 0 0,4 5 0 0 0,-10-9 0 0 0,-1 0 0 0 0,1 0 0 0 0,1 0 0 0 0,-1 0 0 0 0,0 0 0 0 0,1-1 0 0 0,-1 0 0 0 0,1 1 0 0 0,0-1 0 0 0,0-1 0 0 0,0 1 0 0 0,0 0 0 0 0,0-1 0 0 0,1 0 0 0 0,-3-1 0 0 0,0 0 0 0 0,0-1 0 0 0,0 1 0 0 0,0-1 0 0 0,-1 1 0 0 0,1-1 0 0 0,0 0 0 0 0,-1 0 0 0 0,1 0 0 0 0,0 0 0 0 0,-1 0 0 0 0,1 0 0 0 0,-1 0 0 0 0,0 0 0 0 0,1-1 0 0 0,0 0 0 0 0,10-8 0 0 0,-6 7-4 0 0,3-2-2 0 0,0 1-1 0 0,-1-2 0 0 0,1 1 1 0 0,-1-1-1 0 0,0-1 0 0 0,-1 1 1 0 0,1-1-1 0 0,-1-1 0 0 0,-1 1 1 0 0,1-1 6 0 0,10-19-197 0 0,-2 0 0 0 0,4-9 197 0 0,-18 32-7 0 0,1 1 0 0 0,-1 0 0 0 0,1 1 0 0 0,0-1 0 0 0,0 0 0 0 0,0 0 0 0 0,0 1-1 0 0,0-1 1 0 0,1 1 0 0 0,-1 0 0 0 0,1 0 0 0 0,0 0 0 0 0,-1 0 0 0 0,1 0 0 0 0,0 0 0 0 0,0 1-1 0 0,0 0 1 0 0,0-1 0 0 0,0 1 0 0 0,1 0 0 0 0,1 0 7 0 0,9 1-22 0 0,-10 3 65 0 0,-2-1-15 0 0,4 2 3 0 0,0 0-1 0 0,0 0 0 0 0,0 1 1 0 0,0-1-1 0 0,-1 2 0 0 0,0-1 1 0 0,0 0-1 0 0,0 1 0 0 0,-1 0 1 0 0,0 0-1 0 0,0 0 0 0 0,-1 1 1 0 0,1-1-1 0 0,-1 1 1 0 0,-1 0-1 0 0,1 0 0 0 0,-1 0 1 0 0,0 3-31 0 0,1 6 88 0 0,0 1 0 0 0,-2-1 0 0 0,0 1 1 0 0,-1 0-1 0 0,0-1 0 0 0,-1 1 0 0 0,-3 9-88 0 0,3-23 79 0 0,0 0 0 0 0,0 0-1 0 0,0 0 1 0 0,0 0-1 0 0,0-1 1 0 0,-1 1 0 0 0,1 0-1 0 0,-1-1 1 0 0,0 1-1 0 0,-1 1-78 0 0,2-3 6 0 0,0 1-1 0 0,0-1 0 0 0,0 0 1 0 0,0 0-1 0 0,-1 0 0 0 0,1 0 0 0 0,0 0 1 0 0,0 0-1 0 0,-1 0 0 0 0,1-1 1 0 0,0 1-1 0 0,-1 0 0 0 0,1-1 1 0 0,-1 1-1 0 0,1-1 0 0 0,-1 1 0 0 0,1-1 1 0 0,-1 0-1 0 0,1 0 0 0 0,-1 1 1 0 0,1-1-1 0 0,-1 0-5 0 0,2 0-5 0 0,-1 0 0 0 0,1 0 0 0 0,0 0 1 0 0,-1 0-1 0 0,1-1 0 0 0,-1 1 0 0 0,1 0 0 0 0,0 0 0 0 0,-1 0 0 0 0,1 0 1 0 0,0 0-1 0 0,-1 0 0 0 0,1-1 0 0 0,-1 1 0 0 0,1 0 0 0 0,0 0 0 0 0,0 0 1 0 0,-1-1-1 0 0,1 1 0 0 0,0 0 0 0 0,-1-1 0 0 0,1 1 0 0 0,0 0 0 0 0,0-1 1 0 0,-1 1-1 0 0,1 0 0 0 0,0-1 0 0 0,0 1 0 0 0,0 0 0 0 0,0-1 0 0 0,0 1 1 0 0,-1 0-1 0 0,1-1 0 0 0,0 1 0 0 0,0-1 0 0 0,0 1 0 0 0,0 0 0 0 0,0-1 1 0 0,0 1-1 0 0,0-1 5 0 0,0 1-13 0 0,-2-7-25 0 0,0-1-1 0 0,1 1 1 0 0,0 0-1 0 0,0-1 0 0 0,0 0 1 0 0,1 1-1 0 0,0-1 1 0 0,1 1-1 0 0,0-1 1 0 0,0 1-1 0 0,1-3 39 0 0,2-24-296 0 0,-2 23 240 0 0,0 0 0 0 0,1 1 0 0 0,0 0 0 0 0,0-1 0 0 0,1 1 0 0 0,1 0 0 0 0,0 0 0 0 0,0 1 0 0 0,7-9 56 0 0,-8 13 0 0 0,1-1-1 0 0,-1 2 1 0 0,1-1-1 0 0,0 0 1 0 0,1 1-1 0 0,-1 0 1 0 0,1 0-1 0 0,0 1 0 0 0,0 0 1 0 0,0 0-1 0 0,0 0 1 0 0,1 0 0 0 0,-1 1-87 0 0,1-1 0 0 0,-1 1 0 0 0,1 1 0 0 0,0-1 0 0 0,0 1-1 0 0,-1 1 1 0 0,4-1 87 0 0,-9 1 14 0 0,1 0 0 0 0,0 0 1 0 0,0 0-1 0 0,0 1 0 0 0,0-1 0 0 0,0 1 0 0 0,0-1 0 0 0,0 1 0 0 0,-1 0 0 0 0,1-1 0 0 0,0 1 0 0 0,0 0 0 0 0,-1 0 0 0 0,1 0 0 0 0,-1 0 0 0 0,1 1 1 0 0,-1-1-1 0 0,1 1-14 0 0,2 2 170 0 0,-1 1 0 0 0,0-1 0 0 0,0 1 0 0 0,0 0 0 0 0,1 3-170 0 0,12 18 276 0 0,-10-19-220 0 0,-1 0-1 0 0,0 1 0 0 0,0-1 1 0 0,-1 1-1 0 0,0 0 1 0 0,-1 0-1 0 0,1 0 0 0 0,-2 1 1 0 0,1 0-56 0 0,3 16 127 0 0,-1 0 0 0 0,-1 12-127 0 0,1-2 14 0 0,-6-24 26 0 0,-1-4-1295 0 0,3-1-4146 0 0,2 0-1673 0 0</inkml:trace>
  <inkml:trace contextRef="#ctx0" brushRef="#br0" timeOffset="63970.239">14995 3044 14168 0 0,'0'0'30'0'0,"0"0"0"0"0,0 0 0 0 0,0 0 0 0 0,0 0 1 0 0,-1 0-1 0 0,1 0 0 0 0,0 0 0 0 0,0 0 0 0 0,0 0 1 0 0,0 0-1 0 0,0 0 0 0 0,0 1 0 0 0,0-1 1 0 0,-1 0-1 0 0,1 0 0 0 0,0 0 0 0 0,0 0 0 0 0,0 0 1 0 0,0 0-1 0 0,0 0 0 0 0,0 0 0 0 0,0 0 0 0 0,0 0 1 0 0,0 0-1 0 0,0 1 0 0 0,-1-1 0 0 0,1 0 1 0 0,0 0-1 0 0,0 0 0 0 0,0 0 0 0 0,0 0 0 0 0,0 0 1 0 0,0 0-1 0 0,0 1 0 0 0,0-1 0 0 0,0 0 0 0 0,0 0 1 0 0,0 0-1 0 0,0 0 0 0 0,0 0 0 0 0,0 0 0 0 0,0 0 1 0 0,0 1-1 0 0,0-1 0 0 0,0 0 0 0 0,0 0 1 0 0,0 0-1 0 0,1 0 0 0 0,-1 0 0 0 0,0 0-30 0 0,1 3 52 0 0,0-1-1 0 0,0 0 1 0 0,0 1-1 0 0,0-1 0 0 0,-1 0 1 0 0,1 1-1 0 0,-1-1 1 0 0,1 1-1 0 0,-1-1 1 0 0,0 1-1 0 0,0-1 1 0 0,0 2-52 0 0,1 12 591 0 0,-1-15-530 0 0,0 0 0 0 0,0 0-1 0 0,0 1 1 0 0,0-1 0 0 0,0 0-1 0 0,0 0 1 0 0,-1 0 0 0 0,1 0-1 0 0,0 0 1 0 0,-1 0 0 0 0,1 0-1 0 0,0 0 1 0 0,-1 0-61 0 0,1 0 85 0 0,-1 0 0 0 0,1-1 0 0 0,0 1 0 0 0,-1 0 0 0 0,1 0 0 0 0,0 0 0 0 0,0 0 0 0 0,-1 0 1 0 0,1 0-1 0 0,0 0 0 0 0,0 0 0 0 0,0 0 0 0 0,0 0 0 0 0,1 0 0 0 0,-1 0 0 0 0,0 0 0 0 0,0 0-85 0 0,27 70 3349 0 0,5 10-2331 0 0,-26-68-995 0 0,-4-10-23 0 0,-1-1 0 0 0,1 1 0 0 0,-1-1 0 0 0,0 1 0 0 0,0 0 0 0 0,0 0-1 0 0,-1 0 1 0 0,1 0 0 0 0,-1 0 0 0 0,1 0 0 0 0,-2 0-6 0 0,0 5 19 0 0,1-7-18 0 0,0 0 0 0 0,1 0 1 0 0,-1 0-1 0 0,1-1 0 0 0,-1 1 0 0 0,1 0 1 0 0,-1 0-1 0 0,1-1 0 0 0,0 1 0 0 0,-1 0 1 0 0,1-1-1 0 0,0 1 0 0 0,0-1 0 0 0,-1 1 1 0 0,1-1-1 0 0,1 1 5 0 0,-1 0-367 0 0,-1-1-151 0 0,0 0-1417 0 0,0 0-5543 0 0</inkml:trace>
  <inkml:trace contextRef="#ctx0" brushRef="#br0" timeOffset="64278.079">14991 2936 14832 0 0,'0'0'332'0'0,"0"0"50"0"0,0 0 25 0 0,2 0-47 0 0,21-8-14 0 0,-21 7-301 0 0,0 1 0 0 0,0 0 0 0 0,0-1 0 0 0,0 1 0 0 0,0 0-1 0 0,1 0 1 0 0,-1 1 0 0 0,0-1 0 0 0,0 0 0 0 0,0 1 0 0 0,0-1-1 0 0,0 1 1 0 0,0 0 0 0 0,0-1 0 0 0,0 1 0 0 0,0 0-45 0 0,-1 0 165 0 0,9 6-1004 0 0,0 1-5088 0 0</inkml:trace>
  <inkml:trace contextRef="#ctx0" brushRef="#br0" timeOffset="64528.289">15258 2987 14832 0 0,'0'0'678'0'0,"7"0"225"0"0,23-1-532 0 0,15-4-371 0 0,-13 2 658 0 0,21-5 1158 0 0,-34 4-1202 0 0,0 2 0 0 0,0 0 1 0 0,3 1-615 0 0,-15 0 124 0 0,-1 1 1 0 0,1 1-1 0 0,-1-1 1 0 0,1 1 0 0 0,-1 0-1 0 0,1 0 1 0 0,-1 1-1 0 0,0 0 1 0 0,0 0-1 0 0,1 0 1 0 0,-2 1-1 0 0,1 0 1 0 0,0 0 0 0 0,3 3-125 0 0,-8-5 10 0 0,0 0 0 0 0,0 1 1 0 0,0-1-1 0 0,-1 1 0 0 0,1-1 1 0 0,0 1-1 0 0,-1-1 1 0 0,1 1-1 0 0,-1-1 0 0 0,1 1 1 0 0,-1 0-1 0 0,0-1 0 0 0,0 1 1 0 0,0 0-1 0 0,0-1 0 0 0,0 2-10 0 0,0-1 10 0 0,0 1 1 0 0,0-1-1 0 0,0 0 0 0 0,0 0 0 0 0,-1 0 0 0 0,1 0 0 0 0,-1 0 0 0 0,1 0 0 0 0,-1 1 0 0 0,0-1 0 0 0,0-1 0 0 0,0 1 0 0 0,0 0 0 0 0,-1 1-10 0 0,-3 2 24 0 0,1-1 0 0 0,-1-1 0 0 0,1 1-1 0 0,-5 1-23 0 0,3-1 17 0 0,0 0 0 0 0,0 1 0 0 0,0-1 0 0 0,0 2-17 0 0,-6 5 42 0 0,-1-1 1 0 0,0 0-1 0 0,-13 6-42 0 0,-14 11 54 0 0,10-8-7 0 0,19-12-18 0 0,-1 0 1 0 0,2 1 0 0 0,-10 7-30 0 0,20-14-1 0 0,-1 0 0 0 0,1 0 0 0 0,-1-1 0 0 0,1 1 0 0 0,0 0 0 0 0,-1 0 0 0 0,1 0 0 0 0,0 0 0 0 0,0 0 0 0 0,-1 0 0 0 0,1-1 0 0 0,0 1 0 0 0,0 0 0 0 0,0 0 0 0 0,0 0 0 0 0,0 0 0 0 0,0 0 0 0 0,0 0 0 0 0,1 0 0 0 0,-1 0 0 0 0,0 0 0 0 0,0 0 0 0 0,1-1-1 0 0,-1 1 1 0 0,1 0 0 0 0,-1 0 0 0 0,1 0 0 0 0,-1-1 0 0 0,1 1 0 0 0,-1 0 0 0 0,1 0 1 0 0,2 3-6 0 0,-1-1-1 0 0,1 1 1 0 0,0-1 0 0 0,0 1-1 0 0,4 2 7 0 0,-3-4 0 0 0,0 1 0 0 0,0 0 0 0 0,0-1 0 0 0,1 0 0 0 0,-1 0 0 0 0,5 1 0 0 0,7 3 0 0 0,-12-5 0 0 0,-1 0 0 0 0,1 0 0 0 0,0 0 0 0 0,-1 0 0 0 0,1-1 0 0 0,3 1 0 0 0,14 2 0 0 0,12 6 0 0 0,-1-1 0 0 0,23 2 0 0 0,15 2 0 0 0,-34-5-39 0 0,-1-1 0 0 0,7-1 39 0 0,-20-4-1995 0 0,0-1-1 0 0,11-1 1996 0 0,-11-2-7162 0 0</inkml:trace>
  <inkml:trace contextRef="#ctx0" brushRef="#br0" timeOffset="64977.07">16100 3047 17503 0 0,'-11'-3'147'0'0,"-12"-1"564"0"0,22 4-231 0 0,1 0-59 0 0,-20 16 116 0 0,11-8 68 0 0,0 1-1 0 0,1 0 0 0 0,0 0 1 0 0,-3 4-605 0 0,-6 6 853 0 0,11-13-741 0 0,1 0 1 0 0,-1 0-1 0 0,2 1 0 0 0,-4 3-112 0 0,3 0 0 0 0,0 1 0 0 0,0 0 0 0 0,1 0 0 0 0,1 0 0 0 0,0 0 0 0 0,0 0 0 0 0,1 1 0 0 0,0-1 0 0 0,1 1 0 0 0,1-1 0 0 0,0 2 0 0 0,0-11 0 0 0,0 0-1 0 0,0 0 1 0 0,1 0-1 0 0,-1 0 0 0 0,1 0 1 0 0,-1 0-1 0 0,1 0 1 0 0,0-1-1 0 0,-1 1 0 0 0,1 0 1 0 0,0 0-1 0 0,0-1 1 0 0,1 1-1 0 0,-1 0 1 0 0,0-1-1 0 0,0 1 0 0 0,1-1 1 0 0,-1 0-1 0 0,1 1 1 0 0,-1-1-1 0 0,1 0 0 0 0,0 0 1 0 0,-1 0-1 0 0,2 0 1 0 0,-1 0 28 0 0,0 0-1 0 0,0 0 1 0 0,1 0-1 0 0,-1 0 1 0 0,0-1-1 0 0,1 1 1 0 0,-1-1-1 0 0,0 0 1 0 0,1 1-1 0 0,-1-1 1 0 0,1 0-1 0 0,-1 0 1 0 0,0-1-1 0 0,1 1 1 0 0,-1 0-1 0 0,0-1 1 0 0,1 0-1 0 0,-1 1 1 0 0,0-1-1 0 0,1 0-27 0 0,-1 0-15 0 0,1 0-1 0 0,0 0 1 0 0,-1-1-1 0 0,1 1 0 0 0,-1-1 1 0 0,0 1-1 0 0,0-1 1 0 0,1 0-1 0 0,-1 0 1 0 0,0 1-1 0 0,0-2 1 0 0,-1 1-1 0 0,1 0 0 0 0,0 0 1 0 0,-1 0-1 0 0,1-1 1 0 0,-1 1-1 0 0,1-2 16 0 0,11-26-417 0 0,2 1 1 0 0,1 1-1 0 0,11-14 417 0 0,-27 41-10 0 0,2-1 34 0 0,-1 0 1 0 0,1 0-1 0 0,0-1 0 0 0,0 1 1 0 0,0 0-1 0 0,0 0 0 0 0,0 1 1 0 0,0-1-1 0 0,1 0-24 0 0,-1 3 0 0 0,0 1 1 0 0,0-1 0 0 0,0 1-1 0 0,0-1 1 0 0,0 1-1 0 0,0 0 1 0 0,-1 0-1 0 0,1 0 1 0 0,-1 0-1 0 0,1 0 1 0 0,-1 0-1 0 0,0 0 1 0 0,1 2-1 0 0,3 11 250 0 0,0 1 1 0 0,0 0 0 0 0,-1 3-251 0 0,10 34 2 0 0,-10-44-2 0 0,0 0 0 0 0,1 0 0 0 0,-1-1 0 0 0,2 2 0 0 0,-5-9-2 0 0,0 0-1 0 0,-1-1 1 0 0,1 1 0 0 0,0 0-1 0 0,-1 0 1 0 0,1 0-1 0 0,0-1 1 0 0,0 1-1 0 0,-1 0 1 0 0,1-1-1 0 0,0 1 1 0 0,0-1 0 0 0,0 1-1 0 0,0-1 1 0 0,0 0-1 0 0,0 1 1 0 0,0-1-1 0 0,0 0 1 0 0,0 1 0 0 0,0-1-1 0 0,0 0 1 0 0,0 0-1 0 0,0 0 3 0 0,2 0-30 0 0,-2 1-61 0 0,0-1 1 0 0,1 0 0 0 0,-1 0 0 0 0,0 0 0 0 0,0 1 0 0 0,0-1 0 0 0,1 0 0 0 0,-1-1-1 0 0,0 1 1 0 0,0 0 0 0 0,1 0 0 0 0,-1 0 0 0 0,0-1 0 0 0,0 1 0 0 0,0 0 0 0 0,0-1-1 0 0,1 1 1 0 0,-1-1 0 0 0,0 0 0 0 0,0 1 90 0 0,8-6-1839 0 0</inkml:trace>
  <inkml:trace contextRef="#ctx0" brushRef="#br0" timeOffset="65227.573">16517 2910 9672 0 0,'0'0'748'0'0,"7"11"3265"0"0,2 16 402 0 0,-7-11-3889 0 0,-1 0 0 0 0,0 0 0 0 0,-1 8-526 0 0,0-9 1229 0 0,1 52 332 0 0,0-16 774 0 0,-3 22-2335 0 0,1-63 7 0 0,1 6-5 0 0,-2-1-1 0 0,0 1 1 0 0,0-1-1 0 0,-2 0 1 0 0,0 0-1 0 0,-1 3-1 0 0,4-17-52 0 0,0 0-1 0 0,1 0 1 0 0,-1 0-1 0 0,0 0 1 0 0,0 0-1 0 0,0 0 1 0 0,0 0-1 0 0,0 0 0 0 0,0 0 1 0 0,0 0-1 0 0,0-1 1 0 0,0 1-1 0 0,-1 0 1 0 0,1-1-1 0 0,0 1 1 0 0,0 0-1 0 0,-1-1 53 0 0,1 0-265 0 0,0 1 0 0 0,0-1 0 0 0,1 0 0 0 0,-1 0 0 0 0,0 0 1 0 0,0 0-1 0 0,0 1 0 0 0,0-1 0 0 0,0 0 0 0 0,0-1 0 0 0,1 1 0 0 0,-1 0 0 0 0,0 0 0 0 0,0 0 0 0 0,0 0 0 0 0,0-1 0 0 0,0 1 265 0 0,-8-6-7506 0 0</inkml:trace>
  <inkml:trace contextRef="#ctx0" brushRef="#br0" timeOffset="65561.879">16352 3080 6912 0 0,'14'0'736'0'0,"32"-2"1805"0"0,-33 0-1275 0 0,1 1-1 0 0,-1 1 1 0 0,0 0-1 0 0,1 1 1 0 0,-1 1-1 0 0,2 0-1265 0 0,-4 1 452 0 0,10 1 375 0 0,0 2-1 0 0,4 2-826 0 0,11 3 826 0 0,-14-2-93 0 0,-19-8-645 0 0,0 0 1 0 0,0 0-1 0 0,0 0 1 0 0,0 0-1 0 0,-1 1 1 0 0,1-1-1 0 0,0 1 1 0 0,-1-1-1 0 0,1 1 1 0 0,-1 0-1 0 0,0 0 0 0 0,1 0 1 0 0,-1 0-1 0 0,0 1 1 0 0,0-1-1 0 0,0 1 1 0 0,-1-1-1 0 0,1 1 1 0 0,-1-1-1 0 0,1 2-88 0 0,1 5 165 0 0,0-1-1 0 0,-1 1 1 0 0,0 0-1 0 0,0 0 1 0 0,-1 0-1 0 0,-1 0 1 0 0,1 2-165 0 0,-2 14 1200 0 0,-3 24-1200 0 0,-1-11 440 0 0,-7 22-440 0 0,7-39 1000 0 0,5-20-1015 0 0,0 0 0 0 0,-1 0 0 0 0,1-1-1 0 0,0 1 1 0 0,0 0 0 0 0,0-1 0 0 0,0 1 0 0 0,0 0 0 0 0,0 0-1 0 0,0-1 1 0 0,0 1 0 0 0,1 0 0 0 0,-1 0 0 0 0,0-1-1 0 0,0 1 1 0 0,0 0 0 0 0,1 0 15 0 0,-1-1-119 0 0,0 0 0 0 0,1 0 0 0 0,-1 1 0 0 0,0-1 0 0 0,0 0 0 0 0,1 0 0 0 0,-1 0 0 0 0,0 1 0 0 0,1-1 0 0 0,-1 0 0 0 0,0 0 0 0 0,1 0 0 0 0,-1 0 0 0 0,0 0-1 0 0,1 0 1 0 0,-1 0 0 0 0,1 0 0 0 0,-1 0 0 0 0,0 0 0 0 0,1 0 0 0 0,-1 0 0 0 0,0 0 0 0 0,1 0 0 0 0,-1 0 119 0 0,4-1-690 0 0,-1 0 1 0 0,0 0-1 0 0,1 0 0 0 0,-1 0 1 0 0,0-1-1 0 0,1 0 690 0 0,-3 1 75 0 0,18-8-2017 0 0</inkml:trace>
  <inkml:trace contextRef="#ctx0" brushRef="#br0" timeOffset="65865.883">17119 3011 17071 0 0,'0'0'786'0'0,"0"-1"-21"0"0,-1-4-490 0 0,0 0-177 0 0,0 5-9 0 0,1-1-1 0 0,-1 0 1 0 0,1 0 0 0 0,-1 0-1 0 0,1 1 1 0 0,-1-1-1 0 0,0 0 1 0 0,1 1-1 0 0,-1-1 1 0 0,0 1-1 0 0,0-1 1 0 0,1 0-1 0 0,-1 1 1 0 0,0 0-1 0 0,0-1 1 0 0,0 1 0 0 0,0-1-1 0 0,1 1 1 0 0,-1 0-1 0 0,0 0 1 0 0,-1-1-89 0 0,-19 0 454 0 0,18 1-336 0 0,2 0-76 0 0,0 0-1 0 0,0 0 1 0 0,1 0-1 0 0,-1 0 1 0 0,0 0-1 0 0,0 0 1 0 0,1 0-1 0 0,-1 0 1 0 0,0 0-1 0 0,1 0 0 0 0,-1 1 1 0 0,0-1-1 0 0,0 0 1 0 0,1 0-1 0 0,-1 1 1 0 0,0-1-1 0 0,1 1 1 0 0,-1-1-1 0 0,1 0 1 0 0,-1 1-1 0 0,1-1 1 0 0,-1 1-1 0 0,1-1 1 0 0,-1 1-1 0 0,1 0 0 0 0,-1-1 1 0 0,1 1-1 0 0,-1 0 1 0 0,1-1-1 0 0,0 1 1 0 0,0 0-1 0 0,-1-1 1 0 0,1 1-1 0 0,0 0 1 0 0,0-1-1 0 0,0 1 1 0 0,-1 0-1 0 0,1 0 1 0 0,0-1-1 0 0,0 2-41 0 0,0-1-1243 0 0,0-1-609 0 0</inkml:trace>
  <inkml:trace contextRef="#ctx0" brushRef="#br0" timeOffset="66268.458">17395 3057 14712 0 0,'-13'-1'230'0'0,"-1"1"0"0"0,1 1 1 0 0,-1 0-1 0 0,1 1 0 0 0,0 0 1 0 0,0 1-1 0 0,0 0 0 0 0,-12 6-230 0 0,0 1 548 0 0,1 2-1 0 0,0 0 1 0 0,0 2 0 0 0,-3 3-548 0 0,15-8 322 0 0,5-5-156 0 0,1 0 1 0 0,0 1 0 0 0,1 0 0 0 0,-1 0 0 0 0,1 0 0 0 0,0 0 0 0 0,0 1-1 0 0,0 0 1 0 0,1 0 0 0 0,0 0 0 0 0,-1 3-167 0 0,-2 4 81 0 0,1 0 1 0 0,1 0-1 0 0,0 1 0 0 0,1 0 1 0 0,1 0-1 0 0,0 0 0 0 0,-1 14-81 0 0,4-26 3 0 0,1-1-1 0 0,-1 1 0 0 0,1 0 1 0 0,-1 0-1 0 0,1 0 0 0 0,0 0 1 0 0,-1-1-1 0 0,1 1 0 0 0,0 0 0 0 0,0-1 1 0 0,0 1-1 0 0,0-1 0 0 0,1 1 1 0 0,-1-1-1 0 0,1 1-2 0 0,0-1 44 0 0,0 0 0 0 0,-1-1 0 0 0,1 1 0 0 0,0 0 0 0 0,0-1 0 0 0,0 1 0 0 0,0-1 0 0 0,0 0 0 0 0,0 0 0 0 0,0 0 0 0 0,0 0 0 0 0,0 0 0 0 0,0 0 0 0 0,0 0 0 0 0,0-1 0 0 0,0 1 0 0 0,-1-1 0 0 0,1 1 0 0 0,0-1 0 0 0,0 0-44 0 0,7-3 55 0 0,-1 1 0 0 0,0-2 0 0 0,6-3-55 0 0,-12 7 6 0 0,2-3 21 0 0,1 0 1 0 0,-1 0 0 0 0,0 0 0 0 0,0-1 0 0 0,-1 1 0 0 0,1-1-1 0 0,-1 0 1 0 0,0 0 0 0 0,0 0 0 0 0,0 0 0 0 0,1-5-28 0 0,16-26 408 0 0,-11 23-350 0 0,1 1 0 0 0,0 0-1 0 0,1 1 1 0 0,3-3-58 0 0,-8 9-201 0 0,0 1 0 0 0,0-1 0 0 0,0 1 0 0 0,1 0 0 0 0,-1 1 0 0 0,1 0 0 0 0,0 0 0 0 0,0 0 0 0 0,5-1 201 0 0,-9 4-2 0 0,0 0 0 0 0,0-1 0 0 0,0 1 0 0 0,1 0 0 0 0,-1 0 0 0 0,0 1 0 0 0,0-1 0 0 0,0 1 0 0 0,0-1 0 0 0,0 1 0 0 0,0 0 0 0 0,0 0 0 0 0,0 1 0 0 0,-1-1 0 0 0,1 0 0 0 0,0 1 0 0 0,0 0 0 0 0,-1 0 0 0 0,1-1 0 0 0,-1 1 0 0 0,0 1 0 0 0,0-1 0 0 0,0 0 0 0 0,0 1 0 0 0,0-1 0 0 0,0 1 0 0 0,0-1 0 0 0,-1 1 0 0 0,1 0 0 0 0,-1 0 0 0 0,0-1 0 0 0,0 3 2 0 0,5 23 235 0 0,-1 1 1 0 0,-2 1-1 0 0,0 14-235 0 0,-4-16 234 0 0,-1 1 0 0 0,-2 0-234 0 0,4-26 38 0 0,-1-1-11 0 0,1-1 0 0 0,0 1 0 0 0,0-1 0 0 0,-1 1 0 0 0,1 0 0 0 0,-1-1 0 0 0,1 1 0 0 0,-1-1 0 0 0,0 1 0 0 0,0-1-1 0 0,1 0 1 0 0,-1 1 0 0 0,0-1 0 0 0,0 0 0 0 0,0 1 0 0 0,-1-1 0 0 0,1 0 0 0 0,0 0 0 0 0,0 0 0 0 0,-1 0 0 0 0,1 0-1 0 0,0 0 1 0 0,-1-1 0 0 0,-1 2-27 0 0,3-2 0 0 0,0 0-1 0 0,-1 1 1 0 0,1-1-1 0 0,-1 0 1 0 0,1 0-1 0 0,-1 0 1 0 0,1 0-1 0 0,0 1 1 0 0,-1-1-1 0 0,1 0 1 0 0,-1 0-1 0 0,1 0 1 0 0,-1 0-1 0 0,1 0 1 0 0,-1 0-1 0 0,1 0 1 0 0,-1 0-1 0 0,1 0 1 0 0,-1 0-1 0 0,1-1 1 0 0,0 1-1 0 0,-1 0 1 0 0,1 0-1 0 0,-1 0 1 0 0,1 0-1 0 0,-1-1 1 0 0,1 1 0 0 0,0 0-1 0 0,-1 0 1 0 0,1-1 0 0 0,-1 0-1 0 0,0 0 1 0 0,1 0 0 0 0,-1 0 0 0 0,0 0 0 0 0,1 0 0 0 0,-1 0 0 0 0,0 0 0 0 0,1 0 0 0 0,0-1-1 0 0,-1 1 1 0 0,1-1 0 0 0,-1-3 2 0 0,0 1-1 0 0,1-1 0 0 0,-1 1 1 0 0,1-1-1 0 0,0 0 0 0 0,1-2-1 0 0,0 1 1 0 0,1 0 0 0 0,0 0-1 0 0,0 1 1 0 0,1-1 0 0 0,-1 1 0 0 0,1-1-1 0 0,0 1 1 0 0,2-2-1 0 0,8-14-64 0 0,-4 4-126 0 0,1 1 1 0 0,1 0 0 0 0,0 1-1 0 0,1 0 1 0 0,0 1 0 0 0,1 1-1 0 0,1 0 1 0 0,0 0 0 0 0,1 2-1 0 0,4-3 190 0 0,-17 12-4 0 0,0 1-1 0 0,0-1 0 0 0,1 1 0 0 0,-1 0 0 0 0,0 0 1 0 0,1 0-1 0 0,-1 0 0 0 0,1 1 0 0 0,-1-1 1 0 0,1 1-1 0 0,-1-1 0 0 0,1 1 0 0 0,-1 0 0 0 0,1 0 1 0 0,-1 0-1 0 0,1 0 0 0 0,-1 0 0 0 0,1 1 0 0 0,1 0 5 0 0,-2 0 91 0 0,0-1 0 0 0,0 1-1 0 0,0 0 1 0 0,0 1-1 0 0,0-1 1 0 0,-1 0-1 0 0,1 0 1 0 0,0 1-1 0 0,-1-1 1 0 0,1 1-1 0 0,-1 0 1 0 0,1-1 0 0 0,-1 1-1 0 0,0 0 1 0 0,1 0-1 0 0,-1 0 1 0 0,0 0-1 0 0,0 0 1 0 0,-1 0-1 0 0,1 0 1 0 0,0 2-91 0 0,3 15 20 0 0,-1-1-1 0 0,-1 1 1 0 0,-1 0 0 0 0,-1 0-1 0 0,0 0 1 0 0,-1 1-20 0 0,0 25 63 0 0,0-19-46 0 0,0-14 179 0 0,1-1 1 0 0,0 0 0 0 0,1 0 0 0 0,0 0-1 0 0,2 3-196 0 0,-2-11-155 0 0,4 11 1317 0 0,-5-9-5951 0 0,0-5-2716 0 0</inkml:trace>
  <inkml:trace contextRef="#ctx0" brushRef="#br0" timeOffset="68712.349">18342 3072 7832 0 0,'-2'-1'602'0'0,"-24"-10"553"0"0,-18-2 4877 0 0,38 12-5208 0 0,0 0 0 0 0,0 0-1 0 0,-1 1 1 0 0,1 0 0 0 0,0 0 0 0 0,-2 1-824 0 0,4-1-156 0 0,-1 1 0 0 0,1 0 0 0 0,0 0 0 0 0,-1 1-1 0 0,-2 1 157 0 0,2-1 192 0 0,-5 2 133 0 0,1 0 0 0 0,-1 1 0 0 0,1 1 0 0 0,-7 4-325 0 0,14-8 10 0 0,-1 0 0 0 0,1 0-1 0 0,0 0 1 0 0,0 0 0 0 0,0 0 0 0 0,1 0 0 0 0,-1 1 0 0 0,0-1-1 0 0,1 0 1 0 0,-1 1 0 0 0,1-1 0 0 0,0 1 0 0 0,0 0-1 0 0,0-1 1 0 0,0 1 0 0 0,1 0 0 0 0,-1 0 0 0 0,1 0 0 0 0,-1 0-1 0 0,1 1-9 0 0,0-2 1 0 0,0 0-1 0 0,0-1 0 0 0,0 1 0 0 0,0 0 1 0 0,1 0-1 0 0,-1 0 0 0 0,0-1 1 0 0,1 1-1 0 0,0 0 0 0 0,-1 0 0 0 0,1-1 1 0 0,0 1-1 0 0,0 0 0 0 0,0-1 1 0 0,0 1-1 0 0,2 1 43 0 0,0 0 0 0 0,1 0 0 0 0,-1 0 1 0 0,1-1-1 0 0,0 1 0 0 0,0 0-43 0 0,-3-3 16 0 0,6 4-16 0 0,0-1 0 0 0,0 1 0 0 0,0-2 1 0 0,1 1-1 0 0,-1-1 0 0 0,1 0 0 0 0,-1 0 0 0 0,1-1 0 0 0,5 0 0 0 0,16 1-148 0 0,0-2 1 0 0,0-1 147 0 0,13-1 78 0 0,-17 2-78 0 0,18-3 0 0 0,-36 2 0 0 0,1 0 0 0 0,-1 0 0 0 0,1-1 0 0 0,-1 0 0 0 0,0 0 0 0 0,0-1 0 0 0,5-3 0 0 0,-11 6 30 0 0,1-1-1 0 0,0 0 0 0 0,0 0 0 0 0,-1 0 0 0 0,1 0 1 0 0,-1-1-1 0 0,1 1 0 0 0,-1 0 0 0 0,0-1 0 0 0,1 1 1 0 0,-1-1-1 0 0,0 1 0 0 0,0-1 0 0 0,0 1 0 0 0,0-1 1 0 0,0 0-1 0 0,0 0 0 0 0,-1 0 0 0 0,1 0-29 0 0,-1 0 4 0 0,1 1 1 0 0,-1-1-1 0 0,-1 1 0 0 0,1-1 0 0 0,0 1 1 0 0,0-1-1 0 0,-1 1 0 0 0,1-1 0 0 0,-1 1 0 0 0,1-1 1 0 0,-1 1-1 0 0,1-1 0 0 0,-1 1 0 0 0,0 0 0 0 0,0-1 1 0 0,0 1-1 0 0,0 0 0 0 0,0 0 0 0 0,0 0-4 0 0,-4-4-24 0 0,0 0-1 0 0,-1 0 0 0 0,1 1 1 0 0,-1 0-1 0 0,0 0 1 0 0,0 1-1 0 0,-1 0 0 0 0,1 0 1 0 0,-4-1 24 0 0,9 3 62 0 0,-27-9 1310 0 0,-15-2-1372 0 0,36 10 19 0 0,-1 0 1 0 0,-1 1-1 0 0,1 0 1 0 0,0 0-1 0 0,0 1 1 0 0,0 0-1 0 0,-8 1-19 0 0,9 1-76 0 0,4-2-7 0 0,1 1 0 0 0,-1-1-1 0 0,0 0 1 0 0,1 0 0 0 0,-1 0-1 0 0,1-1 1 0 0,-1 1 0 0 0,1-1-1 0 0,-1 1 1 0 0,1-1 0 0 0,-1 0-1 0 0,-1 0 84 0 0,20 5-522 0 0,-7-1 46 0 0,-1-1-1 0 0,1 0 1 0 0,0-1 0 0 0,-1 0-1 0 0,5 0 477 0 0,26 0-1532 0 0,-16 0-614 0 0,0-1-1 0 0,0-2 1 0 0,5 0 2146 0 0,-12-1-1045 0 0,-1 2 335 0 0,0-1 0 0 0,0-1 1 0 0,0-1-1 0 0,0 0 0 0 0,-1-1 1 0 0,0 0-1 0 0,0-1 0 0 0,1-1 710 0 0,23-17 730 0 0,-33 20-117 0 0,0 0-1 0 0,-1 0 1 0 0,1 0 0 0 0,-1-1-1 0 0,0 1 1 0 0,0-1-1 0 0,0 0 1 0 0,0 0-1 0 0,-1-1 1 0 0,0 1-613 0 0,4-9 630 0 0,-1 2 327 0 0,0 0 0 0 0,-1 0 1 0 0,1-3-958 0 0,-5 11 289 0 0,0 0 0 0 0,0 1 1 0 0,0-1-1 0 0,-1 0 1 0 0,1 1-1 0 0,-1-1 0 0 0,0 0 1 0 0,0 0-1 0 0,-1 1 1 0 0,1-1-1 0 0,-1 0 0 0 0,1 1 1 0 0,-2-4-290 0 0,1 4 190 0 0,0 0 1 0 0,0 0-1 0 0,0 1 1 0 0,-1-1-1 0 0,1 0 1 0 0,-1 1-1 0 0,0-1 1 0 0,1 1-1 0 0,-1-1 1 0 0,-1 0-191 0 0,1 2 70 0 0,1 0 0 0 0,-1 0 0 0 0,1 0 0 0 0,-1 0 0 0 0,1 1 0 0 0,-1-1 0 0 0,0 0 0 0 0,1 1 0 0 0,-1 0 0 0 0,0-1 0 0 0,1 1 0 0 0,-1 0 0 0 0,0-1-1 0 0,0 1 1 0 0,1 0 0 0 0,-1 1 0 0 0,0-1 0 0 0,0 0 0 0 0,-1 1-70 0 0,1-1 53 0 0,0 1-1 0 0,0-1 0 0 0,0 1 1 0 0,0 0-1 0 0,0 0 1 0 0,0 0-1 0 0,0 0 0 0 0,0 1 1 0 0,0-1-1 0 0,0 0 0 0 0,1 1 1 0 0,-1-1-1 0 0,0 1 0 0 0,1 0 1 0 0,-1-1-1 0 0,1 1 1 0 0,0 0-1 0 0,0 0 0 0 0,-1 0 1 0 0,1 1-53 0 0,-3 5-223 0 0,1-1 1 0 0,0 0 0 0 0,1 1 0 0 0,0 0-1 0 0,-1 2 223 0 0,0 11 175 0 0,1 0 0 0 0,1 1 0 0 0,1-1 0 0 0,1 1 0 0 0,1-1 0 0 0,3 14-175 0 0,-3-16 78 0 0,11 60-659 0 0,-6-36-139 0 0,-1 3 720 0 0,0-5 680 0 0,2-1 1 0 0,2 1-681 0 0,-2-5-396 0 0,17 75-350 0 0,-25-109 444 0 0,0-2-147 0 0,0 0-610 0 0,0 0-263 0 0,-2-1-57 0 0,-12-6-11 0 0</inkml:trace>
  <inkml:trace contextRef="#ctx0" brushRef="#br0" timeOffset="69029.241">18504 3197 16783 0 0,'10'-12'1522'0'0,"6"12"-1220"0"0,-5 0-152 0 0,0 1-1 0 0,0-1 1 0 0,-1 2-1 0 0,1 0 0 0 0,0 0 1 0 0,0 1-150 0 0,27 4 849 0 0,7 0-387 0 0,1 1 1 0 0,-1 3 0 0 0,19 8-463 0 0,-2-2 444 0 0,1-2 0 0 0,50 4-444 0 0,-79-13-54 0 0</inkml:trace>
  <inkml:trace contextRef="#ctx0" brushRef="#br0" timeOffset="75291.75">6117 4139 6912 0 0,'20'-7'314'0'0,"-16"4"-6"0"0,-2 1-231 0 0,-1 0 0 0 0,1 0-1 0 0,-1 0 1 0 0,1 0 0 0 0,0 0-1 0 0,0 0 1 0 0,0 0 0 0 0,0 1-1 0 0,2-2-76 0 0,3 1 7324 0 0,-14-1-5790 0 0,7 3-1487 0 0,-1-1 1 0 0,1 1-1 0 0,-1 0 0 0 0,0-1 0 0 0,1 1 0 0 0,-1 0 0 0 0,1 0 1 0 0,-1-1-1 0 0,0 1 0 0 0,1 0 0 0 0,-1 0 0 0 0,0 0 0 0 0,1 0 0 0 0,-1 0 1 0 0,0 0-1 0 0,0 0-47 0 0,-16 4 495 0 0,1 1 1 0 0,-1 0-1 0 0,1 1 1 0 0,0 1-1 0 0,1 1 1 0 0,-8 4-496 0 0,-4 2 260 0 0,24-12-246 0 0,0-1 0 0 0,1 1 1 0 0,-1 0-1 0 0,0 0 0 0 0,1 0 0 0 0,-1 0 0 0 0,1 0 1 0 0,0 1-1 0 0,-1-1 0 0 0,1 1 0 0 0,0-1 0 0 0,1 1 1 0 0,-1 0-1 0 0,0 0 0 0 0,1 0 0 0 0,0 0 0 0 0,-1 0 1 0 0,1 0-1 0 0,1 0 0 0 0,-2 2-14 0 0,2-2 5 0 0,0-1-1 0 0,0 1 1 0 0,0 0 0 0 0,0 0 0 0 0,0-1-1 0 0,0 1 1 0 0,1 0 0 0 0,-1-1 0 0 0,1 1-1 0 0,0 0 1 0 0,-1-1 0 0 0,2 1-1 0 0,-1-1 1 0 0,0 0 0 0 0,0 1 0 0 0,1-1-1 0 0,-1 0 1 0 0,1 1 0 0 0,-1-1-1 0 0,1 0 1 0 0,0 0 0 0 0,0-1 0 0 0,0 1-1 0 0,1 1-4 0 0,11 7-16 0 0,1 0-1 0 0,0 0 0 0 0,0-1 0 0 0,1-1 0 0 0,7 3 17 0 0,-5-4 5 0 0,1 2 0 0 0,-2 1 0 0 0,1 0 0 0 0,3 4-5 0 0,-14-9 4 0 0,0 0 1 0 0,-1 0 0 0 0,0 1 0 0 0,0 0 0 0 0,0 0-1 0 0,-1 0 1 0 0,0 1 0 0 0,0 0 0 0 0,-1 0 0 0 0,0 0-1 0 0,3 6-4 0 0,-6-11 2 0 0,-1-1-1 0 0,1 1 1 0 0,-1-1-1 0 0,1 1 1 0 0,-1 0-1 0 0,1-1 1 0 0,-1 1-1 0 0,0-1 1 0 0,0 1-1 0 0,0 0 1 0 0,0-1-1 0 0,0 1 1 0 0,0 0-1 0 0,-1-1 1 0 0,1 1-1 0 0,0 0 1 0 0,-1-1-1 0 0,1 1 1 0 0,-1-1-1 0 0,0 1-1 0 0,0 0 10 0 0,0 0-1 0 0,-1 0 1 0 0,1-1-1 0 0,-1 1 1 0 0,1-1-1 0 0,-1 0 1 0 0,0 1-1 0 0,1-1 1 0 0,-1 0 0 0 0,0 0-1 0 0,0 0 1 0 0,0 0-1 0 0,0 0 1 0 0,0 0-10 0 0,-9 2 140 0 0,1-1 1 0 0,-1 1 0 0 0,0-2-1 0 0,0 1 1 0 0,-8-1-141 0 0,-1-1 36 0 0,0-1-1 0 0,0 0 1 0 0,0-2 0 0 0,0 0 0 0 0,1-1-1 0 0,0-1 1 0 0,0-1 0 0 0,0 0 0 0 0,0-2-1 0 0,0 0-35 0 0,15 6 11 0 0,1-1-1 0 0,-1 1 1 0 0,1 0-1 0 0,0-1 1 0 0,0 0-1 0 0,0 0 0 0 0,0 0 1 0 0,0 0-1 0 0,1-1 1 0 0,-1 1-1 0 0,1 0 1 0 0,0-1-1 0 0,0 0 1 0 0,-1-1-11 0 0,2 2-228 0 0,0-1 1 0 0,0 1 0 0 0,0 0-1 0 0,0 0 1 0 0,0-1 0 0 0,1 1-1 0 0,0-1 1 0 0,-1-1 227 0 0,2 2-626 0 0,-1 1-1 0 0,0-1 1 0 0,0 1 0 0 0,1-1 0 0 0,0 1-1 0 0,-1 0 1 0 0,1-1 0 0 0,0 1 0 0 0,0 0-1 0 0,0-1 1 0 0,2-1 626 0 0,6-5-6094 0 0</inkml:trace>
  <inkml:trace contextRef="#ctx0" brushRef="#br0" timeOffset="75585.408">6484 3977 2760 0 0,'14'0'36'0'0,"2"0"7210"0"0,-17 0-6909 0 0,1 0-1 0 0,0 0 1 0 0,-1 0 0 0 0,1 1-1 0 0,-1-1 1 0 0,1 0-1 0 0,0 0 1 0 0,-1 0-1 0 0,1 0 1 0 0,-1 0-1 0 0,1 0 1 0 0,0 1-1 0 0,-1-1 1 0 0,1 0-1 0 0,0 0 1 0 0,-1 1 0 0 0,1-1-1 0 0,0 0 1 0 0,0 0-1 0 0,-1 1 1 0 0,1-1-337 0 0,-4 10 2827 0 0,3 18-3169 0 0,1-12 1138 0 0,-1 10-249 0 0,1 0 0 0 0,1 1 0 0 0,2-1 0 0 0,4 22-547 0 0,-3-25 460 0 0,-2 16-150 0 0,-2-30-438 0 0,0 0 1 0 0,1 0 0 0 0,0 0-1 0 0,1 3 128 0 0,0-3-167 0 0,-1 0 0 0 0,0 0 0 0 0,0 0 0 0 0,-1 0 0 0 0,0 1 0 0 0,0-1 0 0 0,-1 0 0 0 0,0 0 0 0 0,-1 0 0 0 0,0-1 0 0 0,-1 1-1 0 0,1 0 1 0 0,-3 2 167 0 0,-4 2-1004 0 0</inkml:trace>
  <inkml:trace contextRef="#ctx0" brushRef="#br0" timeOffset="76602.246">6336 4209 11600 0 0,'0'0'530'0'0,"7"-6"182"0"0,-4 5-703 0 0,-1-1 0 0 0,0 1-1 0 0,1 0 1 0 0,0 0 0 0 0,-1 0-1 0 0,1 0 1 0 0,0 1 0 0 0,0-1-1 0 0,-1 1 1 0 0,1-1 0 0 0,0 1-1 0 0,0 0-8 0 0,34 2 315 0 0,-32-1-264 0 0,35 2 907 0 0,0-2 1 0 0,19-2-959 0 0,10-1 1349 0 0,0 3 0 0 0,2 3-1349 0 0,-34-2 299 0 0,0-2 0 0 0,0-1-1 0 0,36-6-298 0 0,-61 4 0 0 0,-11 3 1 0 0,0-1-1 0 0,0 1 0 0 0,-1 0 0 0 0,1 0 0 0 0,0-1 0 0 0,-1 1 0 0 0,1 0 0 0 0,0-1 0 0 0,-1 1 0 0 0,1-1 1 0 0,0 1-1 0 0,-1-1 0 0 0,1 1 0 0 0,-1-1 0 0 0,1 1 0 0 0,0-1 0 0 0,-1 0 4 0 0,0 1 0 0 0,0 0 0 0 0,0-1 0 0 0,0 1 0 0 0,0 0 0 0 0,0-1 0 0 0,0 1 0 0 0,1-1-1 0 0,-1 1 1 0 0,0 0 0 0 0,-1-1 0 0 0,1 1 0 0 0,0 0 0 0 0,0-1 0 0 0,0 1 0 0 0,0-1 0 0 0,0 1 0 0 0,0 0 0 0 0,0-1 0 0 0,0 1-1 0 0,-1 0 1 0 0,1-1-4 0 0,-9-9 155 0 0,6 10-154 0 0,1-1 0 0 0,0 1 0 0 0,0 0 0 0 0,0 0 1 0 0,0 0-1 0 0,0 0 0 0 0,0 0 0 0 0,-1 0 0 0 0,1 0 0 0 0,0 1 0 0 0,0-1 0 0 0,0 1 0 0 0,0-1 0 0 0,0 1 0 0 0,-2 1-1 0 0,-15 3 85 0 0,15-5-43 0 0,-1 1 0 0 0,0 0 0 0 0,1 0 0 0 0,-1 1 0 0 0,1-1 0 0 0,0 1 0 0 0,0 0 0 0 0,-1 0 0 0 0,1 0 0 0 0,-2 2-42 0 0,-7 5 468 0 0,1 1 0 0 0,-6 6-468 0 0,18-16 14 0 0,-5 6 53 0 0,1 0 1 0 0,0 0-1 0 0,0 1 1 0 0,0-1-1 0 0,1 1 1 0 0,0 0-1 0 0,0-1 1 0 0,0 1-1 0 0,1 1 1 0 0,0-1-1 0 0,0 7-67 0 0,1-10-12 0 0,0 0-1 0 0,0 0 1 0 0,1 0-1 0 0,0 0 0 0 0,0 0 1 0 0,0 0-1 0 0,0 0 1 0 0,0-1-1 0 0,1 1 1 0 0,0 0-1 0 0,0 0 0 0 0,0 0 1 0 0,0 0-1 0 0,1-1 1 0 0,-1 1-1 0 0,1-1 1 0 0,0 1-1 0 0,0-1 0 0 0,0 0 1 0 0,1 0-1 0 0,0 2 13 0 0,7 1 0 0 0,-6-5 9 0 0,0 1 0 0 0,0-1 0 0 0,1 0 0 0 0,-1-1 0 0 0,0 1 0 0 0,0-1-1 0 0,1 0 1 0 0,-1 0 0 0 0,0 0 0 0 0,0-1 0 0 0,1 1 0 0 0,-1-1 0 0 0,0 0 0 0 0,0 0-1 0 0,0 0 1 0 0,2-2-9 0 0,10-3-184 0 0,-1-2-1 0 0,0 0 1 0 0,9-6 184 0 0,-2 1-453 0 0,-16 9 343 0 0,0-1-1 0 0,1 0 0 0 0,-2 0 0 0 0,1 0 0 0 0,0-2 111 0 0,11-9-134 0 0,-5 0 96 0 0,-4 3 4 0 0,0 7 34 0 0,-2 8 0 0 0,-4 0 10 0 0,0 0-1 0 0,1 1 1 0 0,-1 0-1 0 0,0-1 0 0 0,0 1 1 0 0,0 0-1 0 0,0 0 0 0 0,-1 0 1 0 0,1 0-1 0 0,-1 0 1 0 0,0 0-1 0 0,0 1 0 0 0,0-1 1 0 0,0 0-1 0 0,0 3-9 0 0,8 20 187 0 0,3 0-5 0 0,-9-18-140 0 0,1 0 0 0 0,0 0 0 0 0,0 0 1 0 0,1-1-1 0 0,-1 0 0 0 0,2 1 0 0 0,-1-2 0 0 0,1 1 0 0 0,0-1 0 0 0,2 2-42 0 0,-5-6 17 0 0,0 0-1 0 0,0 0 1 0 0,0 0 0 0 0,1-1 0 0 0,-1 1-1 0 0,0-1 1 0 0,1 0 0 0 0,-1 0-1 0 0,1 0 1 0 0,-1-1 0 0 0,1 1 0 0 0,0-1-1 0 0,2 1-16 0 0,1-2 36 0 0,-1 1 0 0 0,0-1-1 0 0,1 0 1 0 0,-1 0 0 0 0,0-1-1 0 0,0 0 1 0 0,5-2-36 0 0,5-3 55 0 0,-1-1 0 0 0,0-1 0 0 0,0 0-1 0 0,-1-1 1 0 0,7-6-55 0 0,-13 7-3 0 0,1 0 0 0 0,-1-1-1 0 0,-1 0 1 0 0,0 0 0 0 0,0 0-1 0 0,4-11 4 0 0,1 1-64 0 0,-8 12 41 0 0,0 0 0 0 0,-1 0 0 0 0,0-1 0 0 0,-1 1-1 0 0,0 0 1 0 0,0-1 0 0 0,-1 0 0 0 0,0 0 0 0 0,0-5 23 0 0,0-1-35 0 0,1 0 0 0 0,1 1 0 0 0,0-1 35 0 0,-1 5-11 0 0,0 0 0 0 0,0 0-1 0 0,-1 0 1 0 0,0 0 0 0 0,-1 0 0 0 0,0 0-1 0 0,-1 0 12 0 0,1 2-17 0 0,0 0-1 0 0,1-1 0 0 0,0 1 1 0 0,1-5 17 0 0,0 6 23 0 0,-1 0 0 0 0,0 1 0 0 0,-1-1 0 0 0,0 0 0 0 0,0 1 0 0 0,-1-7-23 0 0,-2 2 483 0 0,-2 20-79 0 0,1 0-475 0 0,3-4 71 0 0,-1 0 0 0 0,1-1 0 0 0,0 1 0 0 0,0 0 0 0 0,0 0 0 0 0,1 0 0 0 0,-1 0 0 0 0,1 0 0 0 0,1 0 0 0 0,-1 0 0 0 0,1 2 0 0 0,-1-2 10 0 0,0 0 0 0 0,0 0 0 0 0,0 1 0 0 0,-1 3-10 0 0,-1 18 24 0 0,5 12-24 0 0,-2-19 0 0 0,1 0 0 0 0,0 0 0 0 0,2 0 0 0 0,5 17 0 0 0,-1-1 8 0 0,-7-30 14 0 0,0 1 1 0 0,1-1-1 0 0,-1 0 0 0 0,1 0 0 0 0,0 0 1 0 0,1 0-1 0 0,-1 0 0 0 0,1 0 0 0 0,0-1 1 0 0,1 1-1 0 0,-1-1 0 0 0,2 1-22 0 0,0-1 26 0 0,0-1 0 0 0,0 1 1 0 0,1-1-1 0 0,-1 0 0 0 0,1 0 0 0 0,0-1 0 0 0,3 2-26 0 0,-5-4 29 0 0,0 1 0 0 0,-1-1 0 0 0,1 0-1 0 0,0 0 1 0 0,0 0 0 0 0,0-1 0 0 0,0 1 0 0 0,0-1-1 0 0,-1 0 1 0 0,1 0 0 0 0,0 0 0 0 0,0-1-1 0 0,3 0-28 0 0,-1 0 39 0 0,-1-1 0 0 0,0 1 0 0 0,0-1 0 0 0,0 0 0 0 0,0 0 0 0 0,2-1-39 0 0,-5 1 13 0 0,1 0 0 0 0,-1 0 0 0 0,1 0 0 0 0,-1 0 0 0 0,0 0 0 0 0,0-1 0 0 0,0 1 0 0 0,0-1-1 0 0,0 1 1 0 0,0-1 0 0 0,0-1-13 0 0,1-1 10 0 0,-1 0 0 0 0,1-1 0 0 0,-1 1 0 0 0,0-1 0 0 0,0 1 0 0 0,-1-1 0 0 0,0 1 0 0 0,1-5-10 0 0,2-11 50 0 0,-3 18-20 0 0,-1 0 0 0 0,1 1 1 0 0,-1-1-1 0 0,1 0 0 0 0,-1 0 1 0 0,0 0-1 0 0,0 0 0 0 0,0 1 0 0 0,0-1 1 0 0,0 0-1 0 0,-1 0 0 0 0,0 0 1 0 0,1 1-1 0 0,-1-1 0 0 0,0 0-30 0 0,-3-6-190 0 0,0 0 0 0 0,-1 0 1 0 0,0 1-1 0 0,-5-7 190 0 0,8 13-44 0 0,1-1 0 0 0,-1 1 0 0 0,0 0 0 0 0,0 1 0 0 0,1-1 0 0 0,-2 0 1 0 0,1 0-1 0 0,0 1 0 0 0,0-1 0 0 0,0 1 0 0 0,-1 0 0 0 0,1-1 0 0 0,0 1 0 0 0,-1 0 1 0 0,1 1-1 0 0,-1-1 0 0 0,0 0 0 0 0,1 1 0 0 0,-3-1 44 0 0,-5 3-15 0 0,8-1 20 0 0,0 0 0 0 0,1-1 0 0 0,-1 1 0 0 0,1 0 0 0 0,-1 0 0 0 0,1 0 0 0 0,-1 0 0 0 0,1 0 0 0 0,-1 1 0 0 0,1-1 0 0 0,0 0 0 0 0,0 1 0 0 0,-1-1 0 0 0,1 0 0 0 0,0 1 0 0 0,0 0 0 0 0,1-1 0 0 0,-1 1 0 0 0,0-1 0 0 0,0 2-5 0 0,0 0-7 0 0,1 0 1 0 0,-1 0-1 0 0,1 1 1 0 0,0-1-1 0 0,0 0 1 0 0,0 0-1 0 0,0 0 1 0 0,1 0-1 0 0,-1 0 1 0 0,1 0-1 0 0,0 2 7 0 0,2 4-29 0 0,0 0-1 0 0,1-1 1 0 0,0 0-1 0 0,1 0 1 0 0,-1 0-1 0 0,1 0 1 0 0,6 6 29 0 0,-10-12 15 0 0,5 4 40 0 0,-1 1 0 0 0,1-1-1 0 0,1 0 1 0 0,-1 0 0 0 0,1 0 0 0 0,5 2-55 0 0,4 3 35 0 0,-12-7-23 0 0,1-1 0 0 0,-1 0 1 0 0,0 0-1 0 0,1-1 0 0 0,0 1 1 0 0,0-1-1 0 0,0 0 0 0 0,0-1 0 0 0,0 1 1 0 0,0-1-1 0 0,0 0 0 0 0,2 0-12 0 0,7-1 33 0 0,-8 0-17 0 0,0 0 0 0 0,0 0 0 0 0,-1 1 0 0 0,1 0 1 0 0,3 0-17 0 0,-5 0-91 0 0,0-1 1 0 0,0 0 0 0 0,-1 0-1 0 0,1 0 1 0 0,0 0 0 0 0,0 0 0 0 0,0-1-1 0 0,-1 0 1 0 0,1 0 0 0 0,0 0-1 0 0,-1 0 1 0 0,1-1 0 0 0,-1 1-1 0 0,1-1 1 0 0,0 0 90 0 0,3-4-819 0 0</inkml:trace>
  <inkml:trace contextRef="#ctx0" brushRef="#br0" timeOffset="76869.288">7218 3998 17503 0 0,'14'-7'399'0'0,"-11"6"60"0"0,-3 1 21 0 0,3 0-59 0 0,51-1-267 0 0,24 1-147 0 0,7 3-7 0 0,23 7-20 0 0,123 8-1212 0 0,-187-16-196 0 0</inkml:trace>
  <inkml:trace contextRef="#ctx0" brushRef="#br0" timeOffset="88529.584">6841 6428 17503 0 0,'0'0'399'0'0,"0"0"60"0"0,0 0 21 0 0,0 0-59 0 0,0 0-297 0 0,0 0-224 0 0,0 7-267 0 0,-4 64 1317 0 0,7 19 934 0 0,-1-42-1001 0 0,-2 1 0 0 0,-2 3-883 0 0,-1-28 0 0 0,0 1 0 0 0,-2 0 0 0 0,-1-1 0 0 0,-6 13 0 0 0,12-32-124 0 0,6-7-134 0 0,4-6-236 0 0,3-5 207 0 0,1 0-1 0 0,1 1 0 0 0,0 1 1 0 0,0 1-1 0 0,1 0 1 0 0,1 1-1 0 0,0 0 0 0 0,0 1 1 0 0,0 2-1 0 0,1-1 0 0 0,14-2 288 0 0,-26 8 3 0 0,0 0 0 0 0,1 0-1 0 0,-1 1 1 0 0,0 0 0 0 0,1 0-1 0 0,-1 0 1 0 0,0 0 0 0 0,1 1-1 0 0,-1 1 1 0 0,0-1 0 0 0,0 1-1 0 0,0 0 1 0 0,0 0 0 0 0,0 0-1 0 0,0 1 1 0 0,0 0 0 0 0,-1 0-1 0 0,0 1 1 0 0,1-1 0 0 0,-1 1-1 0 0,-1 0 1 0 0,1 1 0 0 0,0-1-1 0 0,0 2-2 0 0,-3-2 100 0 0,1 0-1 0 0,0 0 1 0 0,-1 1-1 0 0,1-1 0 0 0,-1 1 1 0 0,-1-1-1 0 0,1 1 1 0 0,-1 0-1 0 0,1 0 0 0 0,-1 0 1 0 0,-1-1-1 0 0,1 1 1 0 0,-1 0-1 0 0,1 0 0 0 0,-2 0 1 0 0,1 0-1 0 0,0 0 1 0 0,-1 0-1 0 0,0 0 0 0 0,0 0 1 0 0,-1 0-1 0 0,1-1 1 0 0,-1 1-1 0 0,0 0 0 0 0,0-1 1 0 0,0 1-1 0 0,-1-1 1 0 0,0 0-1 0 0,0 0 0 0 0,0 0 1 0 0,0 0-1 0 0,0-1 1 0 0,-1 1-1 0 0,0-1 0 0 0,0 0 1 0 0,0 0-1 0 0,0 0 1 0 0,0 0-1 0 0,0-1 0 0 0,-1 0-99 0 0,-10 5 0 0 0,-1-2 0 0 0,1 0 0 0 0,-1-1 0 0 0,0 0 0 0 0,-12 0 0 0 0,24-3 0 0 0,-6-1 0 0 0,1 0 0 0 0,0 0 0 0 0,0-1 0 0 0,0 0 0 0 0,0-1 0 0 0,0 0 0 0 0,0 0 0 0 0,-4-3 0 0 0,-5-1 0 0 0,16 4 0 0 0,0-1 0 0 0,1 3 0 0 0,0-1 0 0 0,0 1 0 0 0,1-1 0 0 0,-1 0 0 0 0,0 1 0 0 0,0-1 0 0 0,0 0 0 0 0,1 0 0 0 0,-1 0 0 0 0,0 0 0 0 0,1 0 0 0 0,-1 0 0 0 0,1 1 0 0 0,-1-2 0 0 0,1 1 0 0 0,-1 0 0 0 0,1 0 0 0 0,0 0 0 0 0,-1 0 0 0 0,1 0 0 0 0,0 0 0 0 0,0 0 0 0 0,0 0 0 0 0,0 0 0 0 0,0 0 0 0 0,0-1 0 0 0,0 1 0 0 0,0 0 0 0 0,1 0 0 0 0,-1 0 0 0 0,0 0 0 0 0,0 0 0 0 0,1 0 0 0 0,-1 0 0 0 0,1 0 0 0 0,-1 0 0 0 0,1 0 0 0 0,0 0 0 0 0,-1 0 0 0 0,1 0 0 0 0,2-5 2 0 0,-3 6-6 0 0,0-1 1 0 0,0 1 0 0 0,0-1 0 0 0,0 1-1 0 0,1-1 1 0 0,-1 1 0 0 0,0-1-1 0 0,0 1 1 0 0,1-1 0 0 0,-1 1 0 0 0,0-1-1 0 0,0 1 1 0 0,1 0 0 0 0,-1-1 0 0 0,1 1-1 0 0,-1 0 1 0 0,0-1 0 0 0,1 1 0 0 0,-1 0-1 0 0,1-1 4 0 0,4-1-107 0 0,1 0 0 0 0,-1 1 0 0 0,1-1 0 0 0,-1 1 0 0 0,1 0 0 0 0,0 1 0 0 0,-1-1-1 0 0,1 1 1 0 0,0 0 0 0 0,0 1 0 0 0,-1 0 0 0 0,1-1 0 0 0,0 2 0 0 0,-1-1 0 0 0,1 1 0 0 0,-1-1-1 0 0,0 1 1 0 0,2 1 107 0 0,64 27 0 0 0,-63-26 0 0 0,0-1 0 0 0,1 0 0 0 0,0 0 0 0 0,-1-1 0 0 0,1 0 0 0 0,0-1 0 0 0,2 0 0 0 0,19 1 0 0 0,14-1 0 0 0,-35-1 0 0 0,9-2 0 0 0,0 0 0 0 0,1-1 0 0 0,-1 0 0 0 0,0-2 0 0 0,-1 0 0 0 0,1-1 0 0 0,6-4 0 0 0,21-18-930 0 0,-39 25 821 0 0,0-1 1 0 0,-1 0 0 0 0,1 0 0 0 0,-1-1 0 0 0,0 0-1 0 0,0 1 1 0 0,0-2 0 0 0,-1 1 0 0 0,0 0 0 0 0,0-1-1 0 0,2-4 109 0 0,0-2 15 0 0,0 0 0 0 0,0 0-1 0 0,-1 0 1 0 0,-1-1-1 0 0,1-7-14 0 0,-3 0 0 0 0,1 13 64 0 0,-3 6 274 0 0,0 1 136 0 0,-4 12 477 0 0,1-5-938 0 0,0 1-1 0 0,0-1 1 0 0,1 1 0 0 0,0 0 0 0 0,1 0-1 0 0,0 0 1 0 0,0 0 0 0 0,0 0-1 0 0,1 0 1 0 0,0 1 0 0 0,1-1 0 0 0,0 0-1 0 0,1 2-12 0 0,3 18 0 0 0,-4-16 0 0 0,2 0 0 0 0,0 0 0 0 0,0 1 0 0 0,-1-9 0 0 0,0 0 0 0 0,0 0 0 0 0,0 0 0 0 0,0 0 0 0 0,0 0 0 0 0,1 0 0 0 0,-1-1 0 0 0,1 1 0 0 0,0-1 0 0 0,2 2 0 0 0,-3-4 0 0 0,-1 1 0 0 0,1-1 0 0 0,-1 0 0 0 0,1 0 0 0 0,0 0 0 0 0,-1 0 0 0 0,1 0 0 0 0,0 0 0 0 0,0 0 0 0 0,0 0 0 0 0,0-1 0 0 0,-1 1 0 0 0,1-1 0 0 0,0 1 0 0 0,0-1 0 0 0,0 0 0 0 0,0 0 0 0 0,0 0 0 0 0,0 0 0 0 0,0 0 0 0 0,2 0 0 0 0,-1-1 0 0 0,0 0 0 0 0,0 0 0 0 0,0-1 0 0 0,1 1 0 0 0,-1-1 0 0 0,0 0 0 0 0,-1 0 0 0 0,1 0 0 0 0,0 0 0 0 0,20-15-692 0 0,0-2 0 0 0,4-6 692 0 0,-11 8-332 0 0,-1-1-1 0 0,0-1 333 0 0,-5 5 15 0 0,0 1-1 0 0,0 1 0 0 0,2 0 0 0 0,7-6-14 0 0,0 7 0 0 0,-10 8 0 0 0,-7 4 14 0 0,0-1-1 0 0,0 0 1 0 0,0 1-1 0 0,0-1 0 0 0,0 1 1 0 0,-1-1-1 0 0,1 1 0 0 0,0 0 1 0 0,0 0-1 0 0,-1 0 1 0 0,1 0-1 0 0,-1 0 0 0 0,1 0 1 0 0,-1 1-1 0 0,1-1 1 0 0,-1 0-1 0 0,0 1 0 0 0,1-1 1 0 0,-1 1-1 0 0,0-1 1 0 0,0 1-1 0 0,0 0 0 0 0,0 0-13 0 0,4 7 402 0 0,-1 0 1 0 0,0 0-1 0 0,3 10-402 0 0,-2-5 312 0 0,1 5-226 0 0,-1 0 0 0 0,4 19-86 0 0,3 15-7 0 0,-10-46 6 0 0,-1 1 0 0 0,0-1-1 0 0,0 0 1 0 0,-1 0 0 0 0,0 4 1 0 0,0-2 26 0 0,0 0 0 0 0,1 0 0 0 0,1 4-26 0 0,2 17 650 0 0,-2 0 0 0 0,0 0 0 0 0,-3 24-650 0 0,0-11 26 0 0,1-13 445 0 0,-2 1 0 0 0,-1-1-1 0 0,-1 0 1 0 0,-4 11-471 0 0,6-35 16 0 0,1 0 0 0 0,1 0-1 0 0,-1 0 1 0 0,1 0 0 0 0,0 0 0 0 0,0 1 0 0 0,1-1-1 0 0,0 0 1 0 0,0 0 0 0 0,1 3-16 0 0,-1-5 7 0 0,-1-3-7 0 0,1 0 0 0 0,-1 0 0 0 0,0 0 0 0 0,0-1 0 0 0,0 1 0 0 0,0 0 0 0 0,0 0 0 0 0,0 0 0 0 0,0 0 0 0 0,0 0 0 0 0,-1 0 0 0 0,1-1 0 0 0,0 1 0 0 0,0 0 0 0 0,-1 0 0 0 0,1 0 0 0 0,0-1 0 0 0,-1 1 0 0 0,1 0 0 0 0,-1 0 0 0 0,1-1 0 0 0,-1 1 0 0 0,0 0 0 0 0,0 0 0 0 0,0 0 0 0 0,-1 0 0 0 0,1 0 0 0 0,-1-1 0 0 0,1 1 0 0 0,-1 0 0 0 0,1-1 0 0 0,-1 1 0 0 0,1-1 0 0 0,-1 1 0 0 0,1-1 0 0 0,-2 0 0 0 0,-7 1 0 0 0,1 0 0 0 0,-1-2 0 0 0,0 1 0 0 0,-5-2 0 0 0,4 1 0 0 0,-11 0-1401 0 0,0-2 1 0 0,0-1-1 0 0,0 0 1401 0 0,-4-3-1534 0 0</inkml:trace>
  <inkml:trace contextRef="#ctx0" brushRef="#br0" timeOffset="82499.198">2444 6976 6448 0 0,'-1'-2'39'0'0,"0"1"0"0"0,0 0 0 0 0,0-1 0 0 0,0 1 0 0 0,0-1 0 0 0,0 1 0 0 0,0-1 0 0 0,0 0 0 0 0,1 1 0 0 0,-1-1 0 0 0,1 0 0 0 0,-1 0 0 0 0,1 1 0 0 0,0-1 0 0 0,-1 0 0 0 0,1 0 1 0 0,0 1-1 0 0,0-1 0 0 0,0 0 0 0 0,1 0 0 0 0,-1 0 0 0 0,0 1 0 0 0,1-1 0 0 0,-1 0 0 0 0,1 0 0 0 0,0 1 0 0 0,-1-1-39 0 0,1-1 78 0 0,0 1 123 0 0,-1 0 0 0 0,0 0 0 0 0,0 0-1 0 0,0-1 1 0 0,0 1 0 0 0,0 0 0 0 0,0 0 0 0 0,-1 0 0 0 0,1 0 0 0 0,-1 1 0 0 0,1-1 0 0 0,-1 0 0 0 0,0 0 0 0 0,0 0 0 0 0,0 0-201 0 0,0-1 418 0 0,1 3-379 0 0,0 0-1 0 0,0 0 1 0 0,0 0 0 0 0,0 0 0 0 0,0 0 0 0 0,0 0 0 0 0,0-1 0 0 0,0 1-1 0 0,0 0 1 0 0,0 0 0 0 0,0 0 0 0 0,-1 0 0 0 0,1 0 0 0 0,0-1 0 0 0,0 1-1 0 0,1 0 1 0 0,-1 0 0 0 0,0 0 0 0 0,0 0 0 0 0,0 0 0 0 0,0 0 0 0 0,0-1-1 0 0,0 1 1 0 0,0 0 0 0 0,0 0 0 0 0,0 0 0 0 0,0 0 0 0 0,0 0 0 0 0,0 0-1 0 0,0 0 1 0 0,0-1 0 0 0,0 1 0 0 0,1 0 0 0 0,-1 0 0 0 0,0 0 0 0 0,0 0-1 0 0,0 0 1 0 0,0 0 0 0 0,0 0 0 0 0,0 0-39 0 0,0 0 27 0 0,1 0 0 0 0,-1 0 0 0 0,0 0 1 0 0,0-1-1 0 0,0 1 0 0 0,0 0 0 0 0,0 0 0 0 0,0 0 0 0 0,0 0 0 0 0,0 0 1 0 0,1 0-1 0 0,-1 0 0 0 0,0 0 0 0 0,0-1 0 0 0,0 1 0 0 0,0 0 0 0 0,0 0 1 0 0,0 0-1 0 0,0 0 0 0 0,0 0 0 0 0,0 0 0 0 0,0-1 0 0 0,0 1 0 0 0,0 0 0 0 0,0 0 1 0 0,0 0-1 0 0,0 0 0 0 0,0 0 0 0 0,0 0 0 0 0,0-1 0 0 0,0 1 0 0 0,0 0 1 0 0,0 0-1 0 0,0 0 0 0 0,0 0 0 0 0,0 0 0 0 0,0 0 0 0 0,0-1 0 0 0,0 1 1 0 0,0 0-28 0 0,0 0 32 0 0,0 0 0 0 0,0 0 0 0 0,0 0 1 0 0,0 0-1 0 0,0 0 0 0 0,0 0 1 0 0,0 0-1 0 0,0 0 0 0 0,0 0 0 0 0,0 0 1 0 0,0 0-1 0 0,0 0 0 0 0,0 0 1 0 0,0 0-1 0 0,0 0 0 0 0,0 0 0 0 0,0 0 1 0 0,0 0-1 0 0,0 0 0 0 0,0 0 0 0 0,0 0 1 0 0,0 0-1 0 0,0 0 0 0 0,0 0 1 0 0,0 0-1 0 0,0 0 0 0 0,0 0 0 0 0,0 0 1 0 0,0 0-1 0 0,1 0 0 0 0,-1-1 1 0 0,0 1-1 0 0,0 0 0 0 0,0 0 0 0 0,0 0 1 0 0,0 0-1 0 0,0 0 0 0 0,0 0 1 0 0,0 0-1 0 0,0 0 0 0 0,0 0 0 0 0,0 0 1 0 0,-1 0-1 0 0,1 0 0 0 0,0 0 1 0 0,0 0-33 0 0,7 6 680 0 0,10 13 100 0 0,-11-13-106 0 0,-3-2-293 0 0,-1 1-1 0 0,1-1 0 0 0,0 0 0 0 0,-1 1 1 0 0,0-1-1 0 0,0 1 0 0 0,0-1 0 0 0,-1 1 1 0 0,0 0-1 0 0,0 0 0 0 0,0 0-380 0 0,0-4 0 0 0,-1-1 1 0 0,0 1-1 0 0,0-1 1 0 0,0 1-1 0 0,0-1 0 0 0,1 1 1 0 0,-1-1-1 0 0,0 1 1 0 0,0-1-1 0 0,0 1 0 0 0,0-1 1 0 0,0 1-1 0 0,0 0 0 0 0,0-1 1 0 0,-1 1-1 0 0,1-1 1 0 0,0 1-1 0 0,0-1 0 0 0,0 1 1 0 0,0-1-1 0 0,-1 1 1 0 0,1-1-1 0 0,0 1 0 0 0,-1-1 1 0 0,1 1-1 0 0,0-1 1 0 0,-1 1-1 0 0,1-1 0 0 0,0 0 1 0 0,-1 1-1 0 0,1-1 0 0 0,-1 0 1 0 0,1 1-1 0 0,-1-1 1 0 0,1 0-1 0 0,-1 1 0 0 0,1-1 1 0 0,-1 0-1 0 0,1 0 1 0 0,-1 0-1 0 0,0 1 0 0 0,-1 0 1 0 0,0 0-1 0 0,1 0 0 0 0,0 0 0 0 0,0 1 0 0 0,0-1 0 0 0,0 0 0 0 0,0 1 0 0 0,0-1 0 0 0,0 1 0 0 0,1 0 0 0 0,-1-1 0 0 0,0 1 0 0 0,1-1 0 0 0,0 1 0 0 0,-1 0 0 0 0,1 0 0 0 0,-4 30 0 0 0,3-21 0 0 0,0 17 0 0 0,-2 10 0 0 0,2-5 0 0 0,1-28 0 0 0,0 0 0 0 0,0 0 0 0 0,-1 0 0 0 0,1 0 0 0 0,-1 0 0 0 0,0 0 0 0 0,-1 1 0 0 0,-2 14 275 0 0,4-17-145 0 0,0-1-1 0 0,0 0 1 0 0,-1 1-1 0 0,1-1 1 0 0,-1 0-1 0 0,0 1 0 0 0,1-1 1 0 0,-1 0-1 0 0,-1 1-129 0 0,1-1 85 0 0,0 1-1 0 0,0 0 0 0 0,0-1 0 0 0,1 1 1 0 0,-1 0-1 0 0,1-1 0 0 0,-1 1-84 0 0,-4 16 36 0 0,5-18-53 0 0,0 0 0 0 0,-1-1 1 0 0,1 1-1 0 0,-1-1 0 0 0,1 1 0 0 0,-1-1 1 0 0,1 1-1 0 0,-1-1 0 0 0,0 1 0 0 0,1-1 1 0 0,-1 1-1 0 0,1-1 0 0 0,-1 0 0 0 0,0 0 1 0 0,1 1-1 0 0,-1-1 0 0 0,0 0 0 0 0,0 0 1 0 0,1 1-1 0 0,-1-1 0 0 0,0 0 0 0 0,1 0 0 0 0,-1 0 1 0 0,0 0-1 0 0,0 0 17 0 0,0 0-557 0 0,-3 0 970 0 0,2 0-7402 0 0,2 0 108 0 0</inkml:trace>
  <inkml:trace contextRef="#ctx0" brushRef="#br0" timeOffset="82817.888">2428 6854 15664 0 0,'-2'-6'213'0'0,"0"1"0"0"0,0-1 0 0 0,0 0 0 0 0,1 1 0 0 0,0-1 0 0 0,0 0 1 0 0,1 0-1 0 0,0-2-213 0 0,-1-6 15 0 0,0 13-15 0 0,1-1 0 0 0,0 0 0 0 0,-1 0 0 0 0,1 0 0 0 0,0 1 0 0 0,0-1 0 0 0,0 0 0 0 0,1 0 0 0 0,-1 1 0 0 0,0-1 0 0 0,1 0 0 0 0,-1 0-1 0 0,1 1 1 0 0,0 0 5 0 0,1-1-16 0 0,-5-6 88 0 0,3 6 288 0 0,0 1-111 0 0,0 0 0 0 0,0 0-1 0 0,0 0 1 0 0,-1 0 0 0 0,1 0-1 0 0,0 0 1 0 0,0 0 0 0 0,-1 0-1 0 0,1 0 1 0 0,0 0 0 0 0,-1 0-1 0 0,0 0-253 0 0,-7-6 528 0 0,7 6-849 0 0,-1 5-264 0 0,1-1-426 0 0,1 0-3963 0 0,3 5-1270 0 0</inkml:trace>
  <inkml:trace contextRef="#ctx0" brushRef="#br0" timeOffset="83656.45">2488 6543 11976 0 0,'0'0'266'0'0,"0"0"44"0"0,-1 1 15 0 0,0 3-267 0 0,-1-1 0 0 0,0 0 1 0 0,0 1-1 0 0,0-1 0 0 0,0 0 0 0 0,-1 0 0 0 0,1-1 1 0 0,-1 1-1 0 0,-2 2-58 0 0,-1 0 329 0 0,0 0 1 0 0,0 0 0 0 0,-1-1 0 0 0,-3 2-330 0 0,1 2 490 0 0,8-7-403 0 0,0 0 0 0 0,0 0 0 0 0,-1 0 0 0 0,1 0 0 0 0,0 0 1 0 0,0 0-1 0 0,-1-1 0 0 0,1 1 0 0 0,0 0 0 0 0,-1-1 0 0 0,1 1 1 0 0,-1-1-88 0 0,-2 2 166 0 0,2-2-93 0 0,1 1 0 0 0,-1 0 1 0 0,0-1-1 0 0,0 1 1 0 0,0-1-1 0 0,0 0 0 0 0,0 1 1 0 0,0-1-1 0 0,0 0 0 0 0,0 0 1 0 0,0 0-1 0 0,0 0 0 0 0,-1-1-73 0 0,1 1 0 0 0,1-1 0 0 0,-1 0 0 0 0,0 1 0 0 0,1-1 0 0 0,-1 0 0 0 0,1 0 0 0 0,0 0 0 0 0,-1 0 0 0 0,1 0 0 0 0,0 0 0 0 0,-2-1 0 0 0,3 1 0 0 0,0 0 0 0 0,-1 1 0 0 0,1-1 0 0 0,-1 0 0 0 0,1 1 0 0 0,0-1 0 0 0,0 0 0 0 0,-1 1 0 0 0,1-1 0 0 0,0 0 0 0 0,0 0 0 0 0,0 1 0 0 0,0-1 0 0 0,0 0 0 0 0,0 0 0 0 0,0 1 0 0 0,0-1 0 0 0,0 0 0 0 0,1-2 0 0 0,-1 1 0 0 0,1-1 0 0 0,1 1 0 0 0,-1-1 0 0 0,0 1 0 0 0,0 0 0 0 0,1-1 0 0 0,-1 1 0 0 0,1 0 0 0 0,0 0 0 0 0,3-6 0 0 0,-3 6 0 0 0,0 0 0 0 0,0 0 0 0 0,0 0 0 0 0,0 0 0 0 0,1 0 0 0 0,-1 0 0 0 0,0 1 0 0 0,1-1 0 0 0,-1 1 0 0 0,1 0 0 0 0,2-2 0 0 0,15-8 0 0 0,-13 6 0 0 0,0 1 0 0 0,1 0 0 0 0,-1 1 0 0 0,1-1 0 0 0,0 2 0 0 0,0-1 0 0 0,0 1 0 0 0,1 0 0 0 0,-1 0 0 0 0,5 1 0 0 0,-5 1 0 0 0,-1 2 72 0 0,-7-1 124 0 0,0 1 0 0 0,-1 0 0 0 0,1 0 0 0 0,-1 0 0 0 0,1 0 0 0 0,-1 0 0 0 0,0 0 0 0 0,0-1 0 0 0,0 1 0 0 0,-1 1-196 0 0,0-1 2 0 0,-1 1-1 0 0,0-1 0 0 0,1 0 0 0 0,-1-1 0 0 0,0 1 0 0 0,0 0 0 0 0,0-1 1 0 0,0 0-1 0 0,-1 1 0 0 0,1-1 0 0 0,0-1 0 0 0,0 1 0 0 0,-1 0 0 0 0,-1-1-1 0 0,-23 8 0 0 0,24-6 0 0 0,3-2 0 0 0,0 1 0 0 0,0-1 0 0 0,0 1 0 0 0,0-1 0 0 0,0 1 0 0 0,0-1 0 0 0,0 0 0 0 0,0 1 0 0 0,0-1 0 0 0,0 0 0 0 0,0 0 0 0 0,0 0 0 0 0,0 0 0 0 0,-1 0 0 0 0,1 0 0 0 0,0 0 0 0 0,0 0 0 0 0,0 0 0 0 0,0 0 0 0 0,0-1 0 0 0,0 1 0 0 0,0-1 0 0 0,-1 1 0 0 0,0-1-57 0 0,1 1-1 0 0,-1-1 0 0 0,0 1 1 0 0,1-1-1 0 0,-1 0 0 0 0,1 0 1 0 0,-1 1-1 0 0,1-1 0 0 0,-1 0 1 0 0,1 0-1 0 0,0-1 0 0 0,0 1 1 0 0,-1 0-1 0 0,1 0 0 0 0,0 0 1 0 0,0-1-1 0 0,0 1 0 0 0,0-1 1 0 0,0 1-1 0 0,1-1 0 0 0,-1 1 1 0 0,0-1-1 0 0,1 1 0 0 0,-1-2 58 0 0,-1-3-535 0 0,2-2-2406 0 0,9 2 1552 0 0,5 1-145 0 0</inkml:trace>
  <inkml:trace contextRef="#ctx0" brushRef="#br0" timeOffset="84733.928">2835 6901 4608 0 0,'0'0'208'0'0,"1"0"-9"0"0,1-1 9 0 0,0 1 1 0 0,0 0 0 0 0,0-1 0 0 0,0 0-1 0 0,0 1 1 0 0,0-1 0 0 0,0 0 0 0 0,0 0-1 0 0,-1 0 1 0 0,1 0 0 0 0,0 0 0 0 0,-1 0-1 0 0,1-1 1 0 0,-1 1 0 0 0,1-1 0 0 0,-1 1-1 0 0,0-1 1 0 0,0 1 0 0 0,2-3-209 0 0,1-1 575 0 0,-4 4-345 0 0,0 0 0 0 0,1 0 0 0 0,-1 0 0 0 0,0 0 1 0 0,1 0-1 0 0,-1-1 0 0 0,0 1 0 0 0,0 0 0 0 0,0 0 0 0 0,0 0 1 0 0,0 0-1 0 0,0 0 0 0 0,-1 0 0 0 0,1 0 0 0 0,0 0 0 0 0,0 0 1 0 0,-1 0-1 0 0,1 0 0 0 0,0 0 0 0 0,-1 0 0 0 0,1 0 0 0 0,-1 0-230 0 0,0 0 134 0 0,1 0 0 0 0,-1-1 0 0 0,1 1-1 0 0,-1 0 1 0 0,1 0 0 0 0,-1 0 0 0 0,0 0-1 0 0,0 0 1 0 0,1 0 0 0 0,-1 0 0 0 0,0 0-1 0 0,0 1 1 0 0,0-1 0 0 0,0 0 0 0 0,0 0-1 0 0,-1 1-133 0 0,-3-8 1024 0 0,4 7-950 0 0,0 0-1 0 0,-1 0 0 0 0,1 1 0 0 0,0-1 0 0 0,0 1 0 0 0,0-1 0 0 0,0 1 1 0 0,-1-1-1 0 0,1 1 0 0 0,0 0 0 0 0,-1-1 0 0 0,1 1 0 0 0,0 0 0 0 0,0 0 1 0 0,-1 0-1 0 0,1 0 0 0 0,0 0 0 0 0,-1 0 0 0 0,1 1 0 0 0,0-1 0 0 0,0 0 1 0 0,-1 1-1 0 0,1-1 0 0 0,0 1 0 0 0,0-1 0 0 0,-1 1 0 0 0,1-1 0 0 0,0 1-73 0 0,-1 0 116 0 0,0 0-1 0 0,1 0 1 0 0,-1 0-1 0 0,0 0 1 0 0,0 0-1 0 0,0-1 1 0 0,0 1-1 0 0,0-1 1 0 0,-1 1-116 0 0,-13 4 428 0 0,3 3-221 0 0,1 0-1 0 0,0 1 0 0 0,1 1 1 0 0,0 0-1 0 0,1 0 0 0 0,0 1 1 0 0,-4 7-207 0 0,-2 0 610 0 0,13-15-593 0 0,1 0 1 0 0,-1 0-1 0 0,1 0 1 0 0,0 1-1 0 0,0-1 1 0 0,0 0-1 0 0,1 1 1 0 0,-1 0 0 0 0,1-1-1 0 0,0 3-17 0 0,-1 4-7 0 0,1-1 0 0 0,0 0 0 0 0,0 6 7 0 0,0 6 11 0 0,-2 10-11 0 0,-1 16 0 0 0,3-43 0 0 0,1 0 0 0 0,1 0 0 0 0,-1 0 0 0 0,1 1 0 0 0,0-1 0 0 0,0 0 0 0 0,0 0 0 0 0,0 0 0 0 0,1 1 0 0 0,-1-3 0 0 0,0 0 0 0 0,0 0 0 0 0,0 0 0 0 0,0 0 0 0 0,1 0 0 0 0,-1-1 0 0 0,0 1 0 0 0,1 0 0 0 0,-1-1 0 0 0,1 1 0 0 0,0-1 0 0 0,0 1 0 0 0,-1-1 0 0 0,1 0 0 0 0,0 0 0 0 0,0 0 0 0 0,0 0 0 0 0,0 0 0 0 0,0 0 0 0 0,0 0 0 0 0,1-1 0 0 0,-1 1 0 0 0,0-1 0 0 0,2 1 0 0 0,2 0 0 0 0,-5-1 0 0 0,1 0 0 0 0,-1 0 0 0 0,1 0 0 0 0,-1 0 0 0 0,0 0 0 0 0,1 0 0 0 0,-1 0 0 0 0,0 0 0 0 0,1-1 0 0 0,-1 1 0 0 0,0 0 0 0 0,1-1 0 0 0,-1 1 0 0 0,0-1 0 0 0,0 0 0 0 0,1 1 0 0 0,-1-2 0 0 0,19-16 0 0 0,-3 3 0 0 0,4 1 0 0 0,-2 2 0 0 0,0-1 0 0 0,-1-1 0 0 0,0-1 0 0 0,11-13 0 0 0,-25 24 0 0 0,-1-1 0 0 0,0 1 0 0 0,0-1 0 0 0,0 0 0 0 0,-1 1 0 0 0,0-1 0 0 0,0 0 0 0 0,1-3 0 0 0,-2 6 0 0 0,0-1 0 0 0,-1 0 0 0 0,1 1 0 0 0,0-1 0 0 0,-1 0 0 0 0,0 0 0 0 0,0 0 0 0 0,0 1 0 0 0,0-1 0 0 0,0 0 0 0 0,0 0 0 0 0,-1 0 0 0 0,0 1 0 0 0,1-1 0 0 0,-1 0 0 0 0,0 0 0 0 0,-5-9 0 0 0,5 9 0 0 0,-1 0 0 0 0,1 0 0 0 0,0 0 0 0 0,-1 1 0 0 0,1-1 0 0 0,-1 0 0 0 0,0 1 0 0 0,0 0 0 0 0,0-1 0 0 0,0 1 0 0 0,0 0 0 0 0,-1 0 0 0 0,1 0 0 0 0,-1 0 0 0 0,1 1 0 0 0,-1-1 0 0 0,0 1 0 0 0,0-1 0 0 0,-102-39-2408 0 0,103 40 1896 0 0,2 1 0 0 0,0 0-136 0 0,0 0-572 0 0,0 0-253 0 0,8-3-1516 0 0,0-3 2166 0 0,-3 3 134 0 0,0-1 0 0 0,0 1 1 0 0,1 0-1 0 0,-1 1 0 0 0,1-1 0 0 0,0 1 1 0 0,0 0-1 0 0,2 0 689 0 0,8-2-686 0 0,-6 2 293 0 0,-1 0 1 0 0,1 0-1 0 0,-1 1 1 0 0,3 0 392 0 0,-4 2 454 0 0,1-1-1 0 0,-1 1 1 0 0,1 0 0 0 0,-1 1-1 0 0,0 0 1 0 0,0 0 0 0 0,6 3-454 0 0,-9-3 307 0 0,0 0 0 0 0,0 0 1 0 0,-1 1-1 0 0,1 0 0 0 0,-1 0 1 0 0,0 0-1 0 0,0 0 0 0 0,0 1 1 0 0,0-1-1 0 0,-1 1 0 0 0,1 0 1 0 0,1 4-308 0 0,6 7 1221 0 0,0 1-315 0 0,0 1 0 0 0,-1 0 0 0 0,-1 1 0 0 0,0 0 0 0 0,1 7-906 0 0,-5-10 360 0 0,1 0 166 0 0,-1 0 0 0 0,0 0 0 0 0,-1 1 0 0 0,-1 0 0 0 0,-1 0 0 0 0,1 7-526 0 0,-3-19 33 0 0,-1 1 0 0 0,1-1-1 0 0,-1 0 1 0 0,0 0 0 0 0,0 0-1 0 0,0 0 1 0 0,-2 3-33 0 0,3-6 48 0 0,0 0-1 0 0,-1 0 1 0 0,1 0 0 0 0,-1 0-1 0 0,1 0 1 0 0,-1 0 0 0 0,1 0-1 0 0,-1 0 1 0 0,0 0 0 0 0,0 0 0 0 0,1 0-1 0 0,-1 0 1 0 0,0-1 0 0 0,0 1-1 0 0,0 0 1 0 0,0-1 0 0 0,0 1 0 0 0,0 0-1 0 0,0-1 1 0 0,0 1 0 0 0,0-1-1 0 0,0 0 1 0 0,0 1 0 0 0,0-1-1 0 0,0 0 1 0 0,-1 1 0 0 0,1-1 0 0 0,0 0-1 0 0,0 0-47 0 0,-5-1 95 0 0,0 0-1 0 0,0 0 1 0 0,1 0-1 0 0,-1-1 0 0 0,0 0 1 0 0,1 0-1 0 0,-3-2-94 0 0,7 4-2 0 0,-1-1-1 0 0,0 0 1 0 0,0-1-1 0 0,0 1 1 0 0,0 0-1 0 0,1-1 1 0 0,-1 1-1 0 0,1-1 1 0 0,-1 1-1 0 0,1-1 0 0 0,0 1 1 0 0,-1-1-1 0 0,1 0 1 0 0,0 0-1 0 0,0 0 1 0 0,0 0-1 0 0,0 0 1 0 0,1 0-1 0 0,-1 0 1 0 0,0 0-1 0 0,1-2 3 0 0,-2-5-7 0 0,1 1 0 0 0,1-1 0 0 0,0 1 0 0 0,0-1 0 0 0,1 1 0 0 0,0-1 0 0 0,0 1-1 0 0,1-1 1 0 0,2-5 7 0 0,0 2-248 0 0,5-16-312 0 0,1 1 0 0 0,1 1 0 0 0,12-19 560 0 0,-19 39 0 0 0,0 0 0 0 0,0 0 0 0 0,0 1 0 0 0,1 0 0 0 0,0 0 0 0 0,2-1 0 0 0,-6 5 0 0 0,1-1 0 0 0,0 1 0 0 0,-1-1 0 0 0,1 1 0 0 0,0 0 0 0 0,0 0 0 0 0,0 0 0 0 0,0 0 0 0 0,0 0 0 0 0,0 0 0 0 0,0 1 0 0 0,0-1 0 0 0,0 1 0 0 0,0-1 0 0 0,0 1 0 0 0,0 0 0 0 0,1 0 0 0 0,-1 0 0 0 0,0 0 0 0 0,0 0 0 0 0,1 0 0 0 0,3 3 11 0 0,0-1-1 0 0,0 1 0 0 0,0 0 1 0 0,0 1-1 0 0,0 0 1 0 0,-1 0-1 0 0,0 0 0 0 0,0 0 1 0 0,0 1-1 0 0,1 2-10 0 0,8 9 550 0 0,0 1 0 0 0,4 9-550 0 0,-13-19 180 0 0,-4-6-142 0 0,1 1 0 0 0,-1 0 0 0 0,0 0 0 0 0,0 0 0 0 0,0 0 0 0 0,0 1 0 0 0,0-1 0 0 0,0 0 0 0 0,0 0 0 0 0,-1 1 0 0 0,1-1 0 0 0,-1 0 0 0 0,0 1 0 0 0,1-1 0 0 0,-1 0 0 0 0,-1 2-38 0 0,2-1 0 0 0,-1 0 0 0 0,1 0 0 0 0,-1 0 0 0 0,1 0 0 0 0,0 0 0 0 0,0 0 0 0 0,0 0 0 0 0,1 1 0 0 0,0-1 0 0 0,-1 1 0 0 0,1 0 0 0 0,-1-1 0 0 0,0 1 0 0 0,0 3 0 0 0,5 46 0 0 0,-6-50 0 0 0,0 1 0 0 0,0-1 0 0 0,0 0 0 0 0,0 1 0 0 0,-1-1 0 0 0,1 0 0 0 0,-1 1 0 0 0,0-1 0 0 0,-1 2 0 0 0,-2 18 0 0 0,3-21 0 0 0,1 0 0 0 0,0 0-1 0 0,-1 0 1 0 0,1 1 0 0 0,-1-1-1 0 0,0 0 1 0 0,0 0 0 0 0,0 1 0 0 0,-5 12-62 0 0,5-14-275 0 0,1-1 297 0 0,0 0-1 0 0,0 0 1 0 0,0 0-1 0 0,0 0 1 0 0,0 0-1 0 0,-1 0 1 0 0,1 0-1 0 0,0 0 1 0 0,0 0-1 0 0,0 0 1 0 0,0 0-1 0 0,0 0 1 0 0,-1 0 0 0 0,1 0-1 0 0,0 0 1 0 0,0 0-1 0 0,0 0 1 0 0,0 0-1 0 0,-1 0 1 0 0,1 0-1 0 0,0 0 1 0 0,0 0-1 0 0,0 0 1 0 0,0 0-1 0 0,-1 0 1 0 0,1 0-1 0 0,0 0 1 0 0,0 0 0 0 0,0 0-1 0 0,0 0 1 0 0,0-1-1 0 0,0 1 1 0 0,-1 0-1 0 0,1 0 1 0 0,0 0-1 0 0,0 0 1 0 0,0 0-1 0 0,0 0 1 0 0,0-1-1 0 0,0 1 1 0 0,0 0 0 0 0,0 0-1 0 0,0 0 1 0 0,0 0-1 0 0,-1 0 1 0 0,1-1-1 0 0,0 1 1 0 0,0 0-1 0 0,0 0 1 0 0,0 0-1 0 0,0 0 1 0 0,0-1-1 0 0,0 1 1 0 0,0 0 0 0 0,0 0-1 0 0,1 0 1 0 0,-1-1 40 0 0,-1-11-3823 0 0,6-4 1287 0 0,9-2-21 0 0</inkml:trace>
  <inkml:trace contextRef="#ctx0" brushRef="#br0" timeOffset="85034.472">3471 6860 17503 0 0,'0'0'399'0'0,"0"0"60"0"0,0 0 21 0 0,0 0-59 0 0,4 6-260 0 0,-1-4-58 0 0,-1 0 0 0 0,0 1 0 0 0,0-1 0 0 0,0 1 0 0 0,0-1 0 0 0,0 1-1 0 0,-1 0 1 0 0,1 0 0 0 0,-1 0 0 0 0,0 0 0 0 0,0 0 0 0 0,0 0 0 0 0,0 0-1 0 0,0 0-102 0 0,4 25 1038 0 0,-2-19-657 0 0,-2-1-1 0 0,1 1 1 0 0,-1 0-1 0 0,0 3-380 0 0,0 19 884 0 0,-1-16-262 0 0,0 1 0 0 0,-1 8-622 0 0,1-21 2 0 0,0 0-1 0 0,0 0 0 0 0,0 0 1 0 0,0 0-1 0 0,0-1 0 0 0,1 1 0 0 0,-1 0 1 0 0,1 0-1 0 0,0-1 0 0 0,0 1 1 0 0,0 0-1 0 0,0 0-1 0 0,9 26 0 0 0,-5-20 0 0 0,2-3-133 0 0,-6-5-563 0 0,-1-14-7649 0 0,0 7 1264 0 0</inkml:trace>
  <inkml:trace contextRef="#ctx0" brushRef="#br0" timeOffset="85345.375">3441 6709 15664 0 0,'-1'-1'356'0'0,"-1"-6"19"0"0,1 4-234 0 0,0 0 0 0 0,0 0 0 0 0,0 0 1 0 0,0 1-1 0 0,-1-1 0 0 0,1 0 0 0 0,-2 0-141 0 0,3 2 0 0 0,0 1 0 0 0,0 0 0 0 0,0 0 0 0 0,0 0 0 0 0,0 0 0 0 0,-1 0 0 0 0,1 0 0 0 0,0-1 0 0 0,0 1 0 0 0,0 0 0 0 0,0 0 0 0 0,0 0 0 0 0,0 0 0 0 0,0 0 0 0 0,0-1 0 0 0,0 1 0 0 0,0 0 0 0 0,0 0 0 0 0,0 0 0 0 0,0 0 0 0 0,0-1 0 0 0,0 1 0 0 0,0 0 0 0 0,0 0 0 0 0,0 0 0 0 0,0 0 0 0 0,0-1 0 0 0,0 1 0 0 0,0 0 0 0 0,0 0 0 0 0,0 0 0 0 0,0 0 0 0 0,0 0 0 0 0,1-1 0 0 0,-1 1 0 0 0,0 0 0 0 0,0 0 0 0 0,0 0 0 0 0,0 0 0 0 0,0 0 0 0 0,0 0 0 0 0,1 0 0 0 0,-1-1 0 0 0,0 1 0 0 0,0 0 0 0 0,0 0 0 0 0,0 0 0 0 0,0 0 0 0 0,1 0 0 0 0,-1 0 0 0 0,0 0 0 0 0,0 0 0 0 0,0 0 0 0 0,0 0 0 0 0,1 0 0 0 0,6 0 0 0 0,-7 0 0 0 0,18 0 0 0 0,-9 2 0 0 0</inkml:trace>
  <inkml:trace contextRef="#ctx0" brushRef="#br0" timeOffset="85654.672">3811 6698 13824 0 0,'0'0'629'0'0,"3"0"-12"0"0,45 2 425 0 0,-11-1 637 0 0,-5 2-624 0 0,-3 0-62 0 0,-25-3-870 0 0,2 0 148 0 0,-1 0 1 0 0,1 0 0 0 0,-1 1 0 0 0,6 1-272 0 0,-1 1 141 0 0,0 1-1 0 0,1 0 1 0 0,4 3-141 0 0,-14-7 0 0 0,-1 0 0 0 0,1 1 0 0 0,0-1 0 0 0,-1 0 0 0 0,1 0 0 0 0,-1 0 0 0 0,1 1 0 0 0,-1-1 0 0 0,1 0 0 0 0,-1 1 0 0 0,1-1 0 0 0,-1 0 0 0 0,1 1 0 0 0,-1-1 0 0 0,1 1 0 0 0,-1-1 0 0 0,1 1 0 0 0,-1-1 0 0 0,0 1 0 0 0,1-1 0 0 0,-1 1 0 0 0,0-1 0 0 0,1 1 0 0 0,-1 0 0 0 0,0-1 0 0 0,0 1 0 0 0,0 0 0 0 0,11 25 0 0 0,-10-25 0 0 0,-1 1 0 0 0,0-1 0 0 0,1 1 0 0 0,-1 0 0 0 0,0-1 0 0 0,0 1 0 0 0,0-1 0 0 0,0 1 0 0 0,0 0 0 0 0,0-1 0 0 0,-1 1 0 0 0,1 0 0 0 0,-1-1 0 0 0,1 1 0 0 0,-1-1 0 0 0,1 1 0 0 0,-1-1 0 0 0,0 1 0 0 0,0-1 0 0 0,1 0 0 0 0,-2 2 0 0 0,-2 2 0 0 0,0 1 0 0 0,0-1 0 0 0,-1 1 0 0 0,-1 0 0 0 0,-61 57 720 0 0,-3-4 0 0 0,-38 23-720 0 0,95-72 52 0 0,1 0 0 0 0,1 1-1 0 0,0 0 1 0 0,-9 11-52 0 0,20-22-54 0 0,-1 1 0 0 0,1 0-1 0 0,-1-1 1 0 0,1 1 0 0 0,0 0 0 0 0,0-1-1 0 0,-1 1 1 0 0,1 0 0 0 0,0-1 0 0 0,0 1-1 0 0,0 0 1 0 0,0 0 0 0 0,0-1 0 0 0,-1 1 0 0 0,1 0-1 0 0,1 0 1 0 0,-1-1 0 0 0,0 1 0 0 0,0 0-1 0 0,0-1 1 0 0,0 1 0 0 0,0 0 0 0 0,1-1-1 0 0,-1 1 1 0 0,0 0 0 0 0,1-1 0 0 0,-1 1 0 0 0,0 0-1 0 0,1-1 55 0 0,0 2-2 0 0,0 0 0 0 0,1-1 0 0 0,-1 1 0 0 0,1-1 0 0 0,-1 0 0 0 0,1 1 0 0 0,-1-1 0 0 0,1 0 0 0 0,1 0 2 0 0,37 21 79 0 0,18 6-79 0 0,-29-14 323 0 0,-1-3-5 0 0,0-1 0 0 0,1-2 0 0 0,0 0 0 0 0,0-2 0 0 0,14 1-318 0 0,-36-7 3 0 0,0 0 0 0 0,-1 0 0 0 0,1-1-1 0 0,0 1 1 0 0,0-1 0 0 0,-1-1-1 0 0,1 0 1 0 0,0 1 0 0 0,-1-2 0 0 0,0 1-1 0 0,1-1 1 0 0,3-2-3 0 0,-1 0-87 0 0,1 1 1 0 0,-1 1-1 0 0,1-1 0 0 0,0 2 0 0 0,2-1 87 0 0,27-5-1235 0 0,-13 0-4663 0 0,-6 2-983 0 0</inkml:trace>
  <inkml:trace contextRef="#ctx0" brushRef="#br0" timeOffset="85917.288">4528 6886 17503 0 0,'26'-10'858'0'0,"-33"5"43"0"0,-17 0-740 0 0,17 4-21 0 0,1 1 0 0 0,0 0 0 0 0,-1 0 0 0 0,1 1 0 0 0,-1-1 0 0 0,1 2 0 0 0,-4 0-140 0 0,-43 14 1052 0 0,50-15-1050 0 0,1 0-1 0 0,-1 0 0 0 0,0 0 0 0 0,0 1 1 0 0,1-1-1 0 0,-1 1 0 0 0,1 0 1 0 0,-1 0-1 0 0,0 1-1 0 0,2-2 4 0 0,0 0 1 0 0,0 0-1 0 0,0 1 1 0 0,0-1-1 0 0,0 1 1 0 0,0-1-1 0 0,0 1 1 0 0,1-1-1 0 0,-1 1 1 0 0,1-1-1 0 0,-1 1 1 0 0,1 0-1 0 0,0-1 1 0 0,0 1-1 0 0,0 0 1 0 0,-1-1-1 0 0,2 2-4 0 0,-1 8 118 0 0,0-8-56 0 0,1 1-1 0 0,-1-1 1 0 0,0 1 0 0 0,-1-1 0 0 0,1 0-1 0 0,-1 1 1 0 0,1-1 0 0 0,-1 1 0 0 0,0-1-1 0 0,0 0 1 0 0,0 0 0 0 0,-1 1-62 0 0,-14 19 429 0 0,13-20-373 0 0,1 0 0 0 0,0 0 0 0 0,-1 0 0 0 0,1 0 0 0 0,0 1 0 0 0,0-1 0 0 0,1 1 0 0 0,-1-1 0 0 0,1 1 0 0 0,0 0 0 0 0,0 0 0 0 0,0 1-56 0 0,0-1 2 0 0,0-1 0 0 0,0 1 0 0 0,-1-1-1 0 0,1 1 1 0 0,-1-1 0 0 0,0 0 0 0 0,0 0-1 0 0,0 1 1 0 0,0-2 0 0 0,-2 4-2 0 0,1-3 0 0 0,0 0-1 0 0,1 0 1 0 0,0 1 0 0 0,0-1 0 0 0,0 1 0 0 0,0-1 0 0 0,0 1 0 0 0,1 0-1 0 0,0 0 1 0 0,-1 3 0 0 0,1-4 0 0 0,1 0 0 0 0,-1 0 0 0 0,0 0 0 0 0,0 0 0 0 0,0 0 0 0 0,-1 0 0 0 0,1 0 0 0 0,-1 1 0 0 0,-1 1 0 0 0,3-5 0 0 0,0 0 0 0 0,0 1 0 0 0,0-1 0 0 0,-1 0 0 0 0,1 1 0 0 0,0-1 0 0 0,0 0 0 0 0,0 1 0 0 0,0-1 0 0 0,0 0 0 0 0,0 1 0 0 0,0-1 0 0 0,0 1 0 0 0,0-1 0 0 0,0 0 0 0 0,0 1 0 0 0,0-1 0 0 0,0 0 0 0 0,0 1 0 0 0,1-1 0 0 0,-1 0 0 0 0,0 1 0 0 0,0-1 0 0 0,0 0 0 0 0,6 6 0 0 0,-6-5 0 0 0,1 0 0 0 0,-1-1 0 0 0,0 1 0 0 0,1 0 0 0 0,-1-1 0 0 0,1 1 0 0 0,0-1 0 0 0,-1 1 0 0 0,1-1 0 0 0,-1 1 0 0 0,1-1 0 0 0,0 1 0 0 0,-1-1 0 0 0,1 0 0 0 0,0 1 0 0 0,0-1 0 0 0,-1 0 0 0 0,1 1 0 0 0,0-1 0 0 0,0 0 0 0 0,-1 0 0 0 0,1 0 0 0 0,0 0 0 0 0,0 0 0 0 0,22 0 0 0 0,-16 0 0 0 0,4 0 0 0 0,-8 1 0 0 0,-1-1 0 0 0,0 0 0 0 0,0 1 0 0 0,1-1 0 0 0,-1 0 0 0 0,0-1 0 0 0,1 1 0 0 0,-1 0 0 0 0,0-1 0 0 0,0 1 0 0 0,1-1 0 0 0,-1 0 0 0 0,0 0 0 0 0,0 1 0 0 0,0-2 0 0 0,0 1 0 0 0,0 0 0 0 0,0 0 0 0 0,0-1 0 0 0,0 1 0 0 0,-1-1 0 0 0,1 1 0 0 0,0-1 0 0 0,0 0 0 0 0,0-1 0 0 0,-1 1 0 0 0,1-1 0 0 0,0 0 0 0 0,-1 0 0 0 0,0 1 0 0 0,0-1 0 0 0,1 0 0 0 0,-2 0 0 0 0,1 0 0 0 0,0 0 0 0 0,-1 0 0 0 0,1 0 0 0 0,-1-1 0 0 0,0 1 0 0 0,0-1 0 0 0,1 2-23 0 0,-1 0-1 0 0,0 1 1 0 0,1-1-1 0 0,0 0 0 0 0,-1 0 1 0 0,1 0-1 0 0,0 0 1 0 0,0 1-1 0 0,0-1 1 0 0,0 0-1 0 0,0 1 0 0 0,1-1 1 0 0,-1 1-1 0 0,0 0 1 0 0,1-1-1 0 0,-1 1 0 0 0,1 0 1 0 0,1-1 23 0 0,-1 0-107 0 0,1-1 1 0 0,-1 1-1 0 0,0 0 0 0 0,1-1 1 0 0,-1 1-1 0 0,-1-1 1 0 0,1 1-1 0 0,0-1 0 0 0,0-1 107 0 0,2-6-121 0 0,0 0-1 0 0,1 1 1 0 0,0 0-1 0 0,1 0 0 0 0,0-1 122 0 0,0-1 0 0 0,-6 11 0 0 0,0 0 0 0 0,0 0 0 0 0,0 0 0 0 0,0 0 0 0 0,0 0 0 0 0,0 0 0 0 0,0-1 0 0 0,0 1 0 0 0,0 0 0 0 0,0 0 0 0 0,1 0 0 0 0,-1 0 0 0 0,0 0 0 0 0,0 0 0 0 0,0 0 0 0 0,0 0 0 0 0,0-1 0 0 0,0 1 0 0 0,0 0 0 0 0,1 0 0 0 0,-1 0 0 0 0,0 0 0 0 0,0 0 0 0 0,0 0 0 0 0,0 0 0 0 0,0 0 0 0 0,1 0 0 0 0,-1 0 0 0 0,0 0 0 0 0,0 0 0 0 0,0 0 0 0 0,0 0 0 0 0,0 0 0 0 0,1 0 0 0 0,-1 0 0 0 0,0 0 0 0 0,0 0 0 0 0,0 0 0 0 0,0 0 0 0 0,0 0 0 0 0,0 0 0 0 0,1 0 0 0 0,10 4 0 0 0,9 8 0 0 0,22 28 402 0 0,-42-40-377 0 0,0 0 1 0 0,0 0 0 0 0,0 0 0 0 0,0 0 0 0 0,0 0-1 0 0,0 0 1 0 0,0 0 0 0 0,0 0 0 0 0,-1 0-1 0 0,1 0 1 0 0,0 0 0 0 0,0 0 0 0 0,0-1-1 0 0,0 1 1 0 0,0 0 0 0 0,0 0 0 0 0,0 0 0 0 0,0 0-1 0 0,0 0 1 0 0,0 0 0 0 0,0 0 0 0 0,0 0-1 0 0,0 0 1 0 0,0 0 0 0 0,0 0 0 0 0,0-1-1 0 0,0 1 1 0 0,0 0 0 0 0,0 0 0 0 0,0 0 0 0 0,0 0-1 0 0,0 0 1 0 0,0 0 0 0 0,0 0 0 0 0,0 0-1 0 0,0 0 1 0 0,0 0 0 0 0,0-1 0 0 0,0 1-1 0 0,0 0 1 0 0,0 0 0 0 0,0 0 0 0 0,0 0 0 0 0,0 0-1 0 0,0 0 1 0 0,0 0 0 0 0,0 0 0 0 0,1 0-1 0 0,-1 0 1 0 0,0 0 0 0 0,0 0 0 0 0,0 0 0 0 0,0 0-26 0 0,6 0 286 0 0,7 6-348 0 0,-12 0 62 0 0,-1-6 0 0 0,0 1 0 0 0,0 0 0 0 0,1-1 0 0 0,-1 1 0 0 0,0 0 0 0 0,0-1 0 0 0,0 1 0 0 0,1 0 0 0 0,-1-1 0 0 0,0 1 0 0 0,0-1 0 0 0,1 1 0 0 0,-1 0 0 0 0,1-1 0 0 0,-1 1 0 0 0,0-1 0 0 0,1 1 0 0 0,-1-1 0 0 0,1 1 0 0 0,1 0 0 0 0,0 1 0 0 0,0 0 0 0 0,0 0 0 0 0,0 1 0 0 0,0-1 0 0 0,0 0 0 0 0,-1 1 0 0 0,1-1 0 0 0,-1 1 0 0 0,0-1 0 0 0,0 1 0 0 0,0 0 0 0 0,0-1 0 0 0,0 1 0 0 0,0 0 0 0 0,0 0 0 0 0,0 1 0 0 0,1 0 0 0 0,0-1 0 0 0,0 1 0 0 0,0-1 0 0 0,0 0 0 0 0,2 2 0 0 0,7 13 0 0 0,-11-18 9 0 0,0 1-1 0 0,0 0 0 0 0,0-1 1 0 0,1 1-1 0 0,-1-1 0 0 0,0 1 1 0 0,0 0-1 0 0,0-1 0 0 0,0 1 1 0 0,-1-1-1 0 0,1 1 0 0 0,0 0 1 0 0,0-1-1 0 0,0 1 0 0 0,0-1 1 0 0,-1 1-1 0 0,1 0 0 0 0,0 0-8 0 0,-1-1 20 0 0,1 0-1 0 0,0 0 1 0 0,0 1-1 0 0,0-1 1 0 0,-1 0-1 0 0,1 1 1 0 0,0-1-1 0 0,0 0 1 0 0,0 1 0 0 0,0-1-1 0 0,0 1 1 0 0,0-1-1 0 0,0 0 1 0 0,0 1-1 0 0,0-1 1 0 0,0 0-1 0 0,0 1 1 0 0,0-1-1 0 0,0 0 1 0 0,0 1-1 0 0,0-1 1 0 0,0 1-1 0 0,0-1 1 0 0,0 0-1 0 0,0 1 1 0 0,1-1-1 0 0,-1 0 1 0 0,0 1-1 0 0,0-1 1 0 0,0 0-1 0 0,1 0 1 0 0,-1 1-1 0 0,0-1 1 0 0,0 0-1 0 0,1 0 1 0 0,-1 1-1 0 0,0-1 1 0 0,1 0-1 0 0,-1 0 1 0 0,0 1-20 0 0,29 9 884 0 0,-28-9-1085 0 0,2-1-250 0 0,5 0 91 0 0,-4 1 254 0 0,0-1 0 0 0,-1 0 1 0 0,1 0-1 0 0,0 0 0 0 0,0-1 1 0 0,0 1-1 0 0,0-1 0 0 0,-1 0 0 0 0,1 0 1 0 0,0 0-1 0 0,-1-1 0 0 0,1 1 1 0 0,-1-1-1 0 0,1 0 0 0 0,-1 0 0 0 0,0 0 1 0 0,0 0 105 0 0,12-8-5459 0 0,13-1-1871 0 0</inkml:trace>
  <inkml:trace contextRef="#ctx0" brushRef="#br0" timeOffset="86382.074">4858 6647 17503 0 0,'0'0'24'0'0,"0"0"0"0"0,1 0 0 0 0,-1 0-1 0 0,0 0 1 0 0,0 0 0 0 0,1 0 0 0 0,-1 0-1 0 0,0 0 1 0 0,0 0 0 0 0,1 0-1 0 0,-1-1 1 0 0,0 1 0 0 0,0 0 0 0 0,1 0-1 0 0,-1 0 1 0 0,0 0 0 0 0,0 0 0 0 0,0-1-1 0 0,1 1 1 0 0,-1 0 0 0 0,0 0-1 0 0,0-1 1 0 0,0 1 0 0 0,0 0 0 0 0,0 0-1 0 0,1 0 1 0 0,-1-1 0 0 0,0 1 0 0 0,0 0-1 0 0,0 0 1 0 0,0-1-24 0 0,-6 0 1023 0 0,12 0-883 0 0,-6 2-105 0 0,-1-1-35 0 0,1 0-1 0 0,0 0 1 0 0,0 0 0 0 0,-1 1-1 0 0,1-1 1 0 0,0 0 0 0 0,0 0-1 0 0,0 0 1 0 0,-1 0 0 0 0,1 0 0 0 0,0 1-1 0 0,0-1 1 0 0,0 0 0 0 0,-1 0-1 0 0,1 0 1 0 0,0 1 0 0 0,0-1-1 0 0,0 0 1 0 0,0 0 0 0 0,0 1-1 0 0,0-1 1 0 0,-1 0 0 0 0,1 0 0 0 0,0 1-1 0 0,0-1 1 0 0,0 0 0 0 0,0 0-1 0 0,0 1 1 0 0,0-1 0 0 0,0 0-1 0 0,0 1 1 0 0,0-1 0 0 0,0 0-1 0 0,0 0 1 0 0,0 1 0 0 0,1-1 0 0 0,-1 0-1 0 0,0 0 1 0 0,0 1 0 0 0,0-1-1 0 0,0 0 1 0 0,0 0 0 0 0,0 0-1 0 0,1 1 1 0 0,10 10 6 0 0,-8-8-2 0 0,0-1-1 0 0,-1 0 0 0 0,1 1 1 0 0,-1-1-1 0 0,0 1 0 0 0,0 0 0 0 0,0-1 1 0 0,0 1-1 0 0,0 0 0 0 0,-1 0 1 0 0,1 1-1 0 0,-1-1 0 0 0,0 0 1 0 0,0 0-1 0 0,0 1 0 0 0,0-1 1 0 0,-1 0-1 0 0,1 1 0 0 0,-1-1 0 0 0,0 1-3 0 0,-5 41 859 0 0,5-45-816 0 0,0 1 0 0 0,0 0 0 0 0,0-1 0 0 0,0 1 0 0 0,0-1 0 0 0,-1 1 0 0 0,1 0 0 0 0,0-1 0 0 0,0 1 0 0 0,-1-1 0 0 0,1 1 0 0 0,-1-1 0 0 0,1 1 0 0 0,0-1-1 0 0,-1 0 1 0 0,1 1 0 0 0,-1-1 0 0 0,1 1 0 0 0,-1-1 0 0 0,1 0-43 0 0,-4 3 162 0 0,3-2-102 0 0,-1 1 0 0 0,0-1 0 0 0,1 1 0 0 0,0-1 0 0 0,-1 1 0 0 0,1 0-1 0 0,0 0 1 0 0,0 0 0 0 0,0-1 0 0 0,0 1 0 0 0,0 0 0 0 0,0 1-60 0 0,1-1 54 0 0,0 0 1 0 0,0 0-1 0 0,0 0 1 0 0,0 0-1 0 0,0 0 1 0 0,1 0-1 0 0,-1 0 1 0 0,0 0-1 0 0,1-1 1 0 0,0 1-1 0 0,0 0 1 0 0,-1 0-1 0 0,1-1 1 0 0,0 1-1 0 0,1 1-54 0 0,4 8 76 0 0,-1 0 0 0 0,0 1 0 0 0,-1-1 0 0 0,0 1 0 0 0,-1 0 0 0 0,0 0 0 0 0,-1 0 0 0 0,1 11-76 0 0,-3-20 0 0 0,1 0 0 0 0,0 0 0 0 0,0 0 0 0 0,0 0 0 0 0,0 1 0 0 0,2 1 0 0 0,-2-3 0 0 0,0-1 0 0 0,0 1 0 0 0,0 0 0 0 0,0 0 0 0 0,-1 0 0 0 0,1 0 0 0 0,-1 1 0 0 0,1-1 0 0 0,-1 0 0 0 0,0 0 0 0 0,0 0 0 0 0,0 0 0 0 0,0 0 0 0 0,0 0 0 0 0,0 2 0 0 0,-3 6 0 0 0,2-9 0 0 0,1 1 0 0 0,-1 0 0 0 0,1-1 0 0 0,-1 1 0 0 0,1 0 0 0 0,0 0 0 0 0,-1 0 0 0 0,1-1 0 0 0,0 1 0 0 0,0 0 0 0 0,1 0 0 0 0,-1-1 0 0 0,0 1 0 0 0,0 0 0 0 0,1 0 0 0 0,-1-1 0 0 0,1 1 0 0 0,0 0 0 0 0,-1 0 0 0 0,8 9 0 0 0,-5-7 0 0 0,-1 0 0 0 0,0-1 0 0 0,1 1 0 0 0,-2 0 0 0 0,2 2 0 0 0,-3-5 0 0 0,0-1 0 0 0,1 1 0 0 0,-1 0 0 0 0,0-1 0 0 0,0 1 0 0 0,0 0 0 0 0,0 0 0 0 0,0-1 0 0 0,0 1 0 0 0,0 0 0 0 0,0 0 0 0 0,0-1 0 0 0,0 1 0 0 0,0 0 0 0 0,0-1 0 0 0,0 1 0 0 0,-1 0 0 0 0,1-1 0 0 0,0 1 0 0 0,-1 0 0 0 0,1-1 0 0 0,0 1 0 0 0,-1 0 0 0 0,1-1 0 0 0,-1 1 0 0 0,1-1 0 0 0,-1 1 0 0 0,1-1 0 0 0,-1 1 0 0 0,1-1 0 0 0,-1 1 0 0 0,0-1 0 0 0,-7 10 0 0 0,8-9 0 0 0,-1 0 0 0 0,1-1 0 0 0,-1 1 0 0 0,1 0 0 0 0,-1 0 0 0 0,1-1 0 0 0,-1 1 0 0 0,1 0 0 0 0,-1-1 0 0 0,0 1 0 0 0,1-1 0 0 0,-1 1 0 0 0,0-1 0 0 0,1 1 0 0 0,-1-1 0 0 0,0 1 0 0 0,0-1 0 0 0,0 0 0 0 0,-5 1-80 0 0,-1 0 0 0 0,1-1 0 0 0,0 0 0 0 0,-5 0 80 0 0,-6-1-556 0 0,13 1 351 0 0,1-1-1 0 0,-1 1 0 0 0,1-1 0 0 0,-1 1 0 0 0,1-1 1 0 0,-1-1-1 0 0,1 1 0 0 0,-1 0 206 0 0,-1-2-307 0 0,2 2 52 0 0,0-1 0 0 0,0 0 1 0 0,0 1-1 0 0,0-1 0 0 0,1-1 0 0 0,-1 1 0 0 0,1 0 0 0 0,-1-1 1 0 0,1 1-1 0 0,0-1 0 0 0,0 0 0 0 0,0 1 0 0 0,1-1 0 0 0,-1 0 1 0 0,0-2 254 0 0,1 3-177 0 0,-1-1 1 0 0,1 1 0 0 0,0-1 0 0 0,0 0 0 0 0,0 1 0 0 0,1-1 0 0 0,-1 0-1 0 0,1 0 1 0 0,-1 0 0 0 0,1 1 0 0 0,0-1 0 0 0,0 0 0 0 0,0 0-1 0 0,1 0 1 0 0,-1 0 0 0 0,1 1 0 0 0,-1-1 0 0 0,2-1 176 0 0,2-4-199 0 0,-3 6 189 0 0,0 0 0 0 0,0 0 0 0 0,0 1 0 0 0,0-1 1 0 0,-1 0-1 0 0,1 0 0 0 0,0 0 0 0 0,-1 0 0 0 0,0 0 0 0 0,1 0 0 0 0,-1-1 0 0 0,0 1 0 0 0,0 0 1 0 0,0-1 9 0 0,-2-7 0 0 0,1 9 0 0 0,1-1 0 0 0,-1 1 0 0 0,1-1 0 0 0,0 1 0 0 0,0-1 0 0 0,-1 1 0 0 0,1-1 0 0 0,0 1 0 0 0,0-1 0 0 0,1 1 0 0 0,-1-1 0 0 0,0 1 0 0 0,0-1 0 0 0,1 1 0 0 0,-1-1 0 0 0,1 1 0 0 0,-1-1 0 0 0,1 1 0 0 0,0-1 0 0 0,0 0 0 0 0,8-9 0 0 0,-7 9 0 0 0,0 1 0 0 0,0-1 0 0 0,0 0 0 0 0,-1 0 0 0 0,1 0 0 0 0,-1 0 0 0 0,0-1 0 0 0,0 1 0 0 0,0 0 0 0 0,0 0 0 0 0,0-1 0 0 0,1-9-5 0 0,-2 11 25 0 0,0 0 1 0 0,0-1 0 0 0,0 1-1 0 0,0 0 1 0 0,1-1-1 0 0,-1 1 1 0 0,0 0 0 0 0,1 0-1 0 0,-1-1 1 0 0,1 1-1 0 0,-1 0 1 0 0,1 0 0 0 0,0 0-1 0 0,0 0 1 0 0,-1-1-1 0 0,1 1 1 0 0,0 0 0 0 0,0 1-1 0 0,1-2-20 0 0,19-12 974 0 0,-19 13-462 0 0,10-1 512 0 0,23 4-1 0 0,-34-2-1006 0 0,-1 0 0 0 0,0 0-1 0 0,0 0 1 0 0,0 0-1 0 0,0 0 1 0 0,1 0-1 0 0,-1 0 1 0 0,0 0-1 0 0,0 0 1 0 0,0 0-1 0 0,0 0 1 0 0,1 0-1 0 0,-1 0 1 0 0,0 0-1 0 0,0 0 1 0 0,0 1-1 0 0,0-1 1 0 0,1 0-1 0 0,-1 0 1 0 0,0 0-1 0 0,0 0 1 0 0,0 0-1 0 0,0 1 1 0 0,0-1-1 0 0,0 0 1 0 0,0 0-1 0 0,0 0 1 0 0,1 0-1 0 0,-1 1 1 0 0,0-1-1 0 0,0 0-16 0 0,10 15 340 0 0,0 0 0 0 0,1-1-1 0 0,1-1 1 0 0,1 0-1 0 0,-1-1-339 0 0,14 15 862 0 0,-24-25-705 0 0,0 0 1 0 0,-1-1-1 0 0,1 1 0 0 0,0-1 0 0 0,0 1 0 0 0,0-1 0 0 0,1 0 0 0 0,-1 0 0 0 0,1 1-157 0 0,-2-2 40 0 0,1 1-1 0 0,-1-1 1 0 0,0 1 0 0 0,0-1-1 0 0,0 1 1 0 0,0 0-1 0 0,0 0 1 0 0,0-1 0 0 0,0 1-1 0 0,0 0 1 0 0,0 0 0 0 0,0 0-1 0 0,0 0 1 0 0,-1 0 0 0 0,1 0-1 0 0,0 1-39 0 0,13 35 1024 0 0,0-15-590 0 0,-9-14-158 0 0,1 1-1 0 0,-2 0 1 0 0,1 0-1 0 0,2 7-275 0 0,1 6 304 0 0,1 0 0 0 0,3 3-304 0 0,-6-6 290 0 0,-5-17-208 0 0,-1 0 0 0 0,0-1 0 0 0,1 1 0 0 0,-1-1 1 0 0,1 1-1 0 0,-1-1 0 0 0,1 0 0 0 0,0 1 0 0 0,0-1 1 0 0,-1 0-1 0 0,1 1 0 0 0,0-1 0 0 0,0 0 0 0 0,1 1-82 0 0,-1-1 443 0 0,-1 1-294 0 0,1-1-133 0 0,0-4-12 0 0,-1 3-4 0 0,0-1 0 0 0,0 0 0 0 0,0 1-1 0 0,0-1 1 0 0,0 1 0 0 0,0-1 0 0 0,0 0-1 0 0,-1 1 1 0 0,1-1 0 0 0,0 1 0 0 0,0-1 0 0 0,0 1-1 0 0,-1-1 1 0 0,1 1 0 0 0,0-1 0 0 0,-1 1 0 0 0,1-1-1 0 0,0 1 1 0 0,-1-1 0 0 0,-4-3-21 0 0,-6-3-104 0 0,11 7 117 0 0,-1 0 0 0 0,1 0 0 0 0,0-1 0 0 0,0 1 0 0 0,0 0 0 0 0,-1 0 0 0 0,1-1 1 0 0,0 1-1 0 0,0 0 0 0 0,0 0 0 0 0,0-1 0 0 0,-1 1 0 0 0,1 0 0 0 0,0-1 0 0 0,0 1 0 0 0,0 0 0 0 0,0 0 0 0 0,0-1 0 0 0,0 1 0 0 0,0 0 0 0 0,0-1 0 0 0,0 1 0 0 0,0 0 0 0 0,0-1 0 0 0,0 1 0 0 0,0 0 0 0 0,0-1 0 0 0,0 1 0 0 0,0 0 0 0 0,1-1 0 0 0,-1 1 0 0 0,0 0 8 0 0,1-1-475 0 0,-1 1-33 0 0,-2-3 103 0 0,1 1-1 0 0,1-1 1 0 0,-1 0-1 0 0,0 0 1 0 0,1 1 0 0 0,-1-1-1 0 0,1 0 1 0 0,0 0-1 0 0,0 1 1 0 0,0-1-1 0 0,0 0 1 0 0,1-2 405 0 0,-1 3-162 0 0,0 1 0 0 0,0 0-1 0 0,0 0 1 0 0,0 0 0 0 0,0 0-1 0 0,0-1 1 0 0,-1 1 0 0 0,1 0 0 0 0,0 0-1 0 0,-1 0 1 0 0,1 0 0 0 0,-1 0 0 0 0,0-1 162 0 0,1 1-110 0 0,-1 1 1 0 0,1-1-1 0 0,-1 0 0 0 0,1 0 1 0 0,0 0-1 0 0,-1 1 1 0 0,1-1-1 0 0,0 0 0 0 0,0 0 1 0 0,0 0-1 0 0,0 0 1 0 0,-1 0-1 0 0,1 0 0 0 0,0 0 1 0 0,1 0-1 0 0,-1 1 1 0 0,0-1-1 0 0,0 0 1 0 0,0 0-1 0 0,0 0 0 0 0,1 0 1 0 0,-1 0-1 0 0,0 0 1 0 0,1 1-1 0 0,-1-1 0 0 0,1 0 1 0 0,-1 0-1 0 0,1 1 1 0 0,-1-1-1 0 0,1 0 1 0 0,0 0 109 0 0,27-29-2044 0 0,-7 1-4 0 0</inkml:trace>
  <inkml:trace contextRef="#ctx0" brushRef="#br0" timeOffset="86605.819">5430 6707 13824 0 0,'-31'0'1637'0'0,"30"0"-1568"0"0,-15 1 519 0 0,10 0 147 0 0,6-1-709 0 0,0 0 1 0 0,0 0-1 0 0,0 0 1 0 0,0 0-1 0 0,0 0 1 0 0,0 1-1 0 0,0-1 1 0 0,-1 0-1 0 0,1 0 1 0 0,0 0-1 0 0,0 0 1 0 0,0 0-1 0 0,0 0 0 0 0,0 0 1 0 0,0 0-1 0 0,0 0 1 0 0,0 0-1 0 0,0 0 1 0 0,0 0-1 0 0,0 0 1 0 0,0 1-1 0 0,0-1 1 0 0,0 0-1 0 0,0 0 1 0 0,0 0-1 0 0,0 0 1 0 0,0 0-1 0 0,0 0 1 0 0,0 0-1 0 0,0 0 1 0 0,0 0-1 0 0,0 0 1 0 0,0 1-1 0 0,0-1 1 0 0,0 0-1 0 0,0 0 1 0 0,0 0-1 0 0,0 0 1 0 0,0 0-1 0 0,0 0 0 0 0,0 0 1 0 0,0 0-1 0 0,0 0 1 0 0,1 0-1 0 0,-1 0 1 0 0,0 0-1 0 0,0 0 1 0 0,0 0-1 0 0,0 1 1 0 0,0-1-27 0 0,1 0 953 0 0,-5 11 426 0 0,4-11-1337 0 0,0 1-1 0 0,-1 0 1 0 0,1-1-1 0 0,0 1 1 0 0,-1 0 0 0 0,1 0-1 0 0,0-1 1 0 0,0 1-1 0 0,0 0 1 0 0,0 0 0 0 0,0-1-1 0 0,0 1 1 0 0,0 0-1 0 0,0 0 1 0 0,0 0 0 0 0,0-1-1 0 0,0 1 1 0 0,0 0-1 0 0,0 0-41 0 0,1-1 5 0 0,-1 1-1 0 0,1 0 0 0 0,-1-1 0 0 0,0 1 0 0 0,0 0 1 0 0,1-1-1 0 0,-1 1 0 0 0,0 0 0 0 0,0-1 0 0 0,0 1 0 0 0,0 0 1 0 0,0-1-1 0 0,1 1 0 0 0,-1 0 0 0 0,-1-1 0 0 0,1 1 1 0 0,0 0-1 0 0,0 0 0 0 0,0-1 0 0 0,0 1 0 0 0,0 0 1 0 0,-1-1-1 0 0,1 1 0 0 0,0-1 0 0 0,0 1 0 0 0,-1 0 1 0 0,1-1-1 0 0,-1 1 0 0 0,1-1 0 0 0,0 1 0 0 0,-1-1 1 0 0,1 1-1 0 0,-1-1 0 0 0,1 1 0 0 0,-1-1 0 0 0,0 1 1 0 0,1-1-1 0 0,-1 0 0 0 0,1 1 0 0 0,-1-1 0 0 0,0 0-4 0 0,1 1-5 0 0,0-1 0 0 0,-1 0 0 0 0,1 0 0 0 0,0 0 0 0 0,0 0 0 0 0,-1 1-1 0 0,1-1 1 0 0,0 0 0 0 0,0 0 0 0 0,0 0 0 0 0,-1 1 0 0 0,1-1 0 0 0,0 0 0 0 0,0 0-1 0 0,0 1 1 0 0,0-1 0 0 0,0 0 0 0 0,0 1 0 0 0,-1-1 0 0 0,1 0 0 0 0,0 0-1 0 0,0 1 1 0 0,0-1 0 0 0,0 0 0 0 0,0 1 0 0 0,0-1 0 0 0,0 0 0 0 0,0 0 0 0 0,0 1-1 0 0,0-1 1 0 0,0 0 0 0 0,1 1 0 0 0,-1-1 0 0 0,0 0 0 0 0,0 0 0 0 0,0 1 0 0 0,0-1-1 0 0,0 0 1 0 0,0 0 0 0 0,1 1 0 0 0,-1-1 0 0 0,0 0 0 0 0,0 0 0 0 0,0 1-1 0 0,1-1 1 0 0,-1 0 0 0 0,0 0 0 0 0,0 0 0 0 0,1 0 0 0 0,-1 1 0 0 0,0-1 0 0 0,0 0-1 0 0,1 0 1 0 0,-1 0 0 0 0,0 0 0 0 0,1 0 5 0 0,2 2-114 0 0,-3-2 96 0 0,0 1 0 0 0,0-1 1 0 0,0 0-1 0 0,0 0 0 0 0,1 0 0 0 0,-1 0 0 0 0,0 1 1 0 0,0-1-1 0 0,0 0 0 0 0,0 0 0 0 0,0 0 0 0 0,0 1 1 0 0,1-1-1 0 0,-1 0 0 0 0,0 0 0 0 0,0 0 1 0 0,0 1-1 0 0,0-1 0 0 0,0 0 0 0 0,0 0 0 0 0,0 1 1 0 0,0-1-1 0 0,0 0 0 0 0,0 0 0 0 0,0 0 0 0 0,0 1 1 0 0,0-1-1 0 0,0 0 0 0 0,0 0 0 0 0,0 1 0 0 0,0-1 1 0 0,-1 0-1 0 0,1 0 0 0 0,0 0 0 0 0,0 1 0 0 0,0-1 18 0 0,-8 7-750 0 0,1 0-4429 0 0,9 2-1065 0 0</inkml:trace>
  <inkml:trace contextRef="#ctx0" brushRef="#br0" timeOffset="87088.964">5562 6848 17503 0 0,'0'0'399'0'0,"0"0"60"0"0,-2 1 21 0 0,-5 2-286 0 0,-3 1-151 0 0,0 0 0 0 0,0 1 0 0 0,1 0 1 0 0,-1 1-1 0 0,1 0 0 0 0,0 0 0 0 0,1 1 0 0 0,0 0 0 0 0,-3 4-43 0 0,4-4 131 0 0,1-1 0 0 0,-1 1 0 0 0,0-1 0 0 0,-1-1 0 0 0,-7 6-131 0 0,-15 11 785 0 0,29-21-756 0 0,0 0-1 0 0,0 0 1 0 0,0 0 0 0 0,1 0-1 0 0,-1 0 1 0 0,0 0-1 0 0,1 0 1 0 0,-1 1-1 0 0,1-1 1 0 0,-1 0-1 0 0,1 0 1 0 0,-1 1-1 0 0,1-1 1 0 0,0 0 0 0 0,0 0-1 0 0,0 1 1 0 0,0-1-1 0 0,0 1-28 0 0,0 0 6 0 0,0-1-1 0 0,-1 0 1 0 0,1 1-1 0 0,0-1 1 0 0,0 1-1 0 0,-1-1 1 0 0,1 0 0 0 0,-1 1-1 0 0,1-1 1 0 0,-1 0-1 0 0,1 1 1 0 0,-1-1-1 0 0,0 0 1 0 0,0 0-1 0 0,1 1 1 0 0,-1-1-1 0 0,-1 0-5 0 0,-9 8 11 0 0,9-8 11 0 0,1 1-1 0 0,-1-1 1 0 0,0 0-1 0 0,1 0 1 0 0,-1 1 0 0 0,1-1-1 0 0,-1 1 1 0 0,1-1-1 0 0,0 1 1 0 0,0 0 0 0 0,0-1-1 0 0,0 1 1 0 0,0 0-1 0 0,0 0 1 0 0,0 0 0 0 0,0 0-1 0 0,1 0 1 0 0,-1 0-1 0 0,1 0 1 0 0,-1 1-22 0 0,1-1 54 0 0,0-1 0 0 0,-1 1 0 0 0,1 0-1 0 0,-1-1 1 0 0,1 1 0 0 0,-1-1 0 0 0,0 1 0 0 0,1-1 0 0 0,-1 1-1 0 0,0-1 1 0 0,0 1 0 0 0,0-1 0 0 0,0 0 0 0 0,0 1 0 0 0,-1-1-1 0 0,1 0-53 0 0,0 0 40 0 0,-1 1-1 0 0,1 0 0 0 0,-1 0 0 0 0,1-1 0 0 0,0 1 0 0 0,-1 0 0 0 0,1 0 1 0 0,0 0-1 0 0,0 0 0 0 0,1 0 0 0 0,-1 1 0 0 0,0-1 0 0 0,1 0 1 0 0,-1 0-1 0 0,1 0 0 0 0,0 1 0 0 0,0-1 0 0 0,0 0 0 0 0,0 1-39 0 0,0-3 0 0 0,0 0 0 0 0,0 0 0 0 0,0 1 0 0 0,0-1 0 0 0,0 0 0 0 0,0 1 0 0 0,0-1 0 0 0,0 0 0 0 0,0 0 0 0 0,0 1 0 0 0,-1-1 0 0 0,1 0 0 0 0,0 0 0 0 0,0 1 0 0 0,0-1 0 0 0,0 0 0 0 0,0 0 0 0 0,-1 1 0 0 0,1-1 0 0 0,0 0 0 0 0,0 0 0 0 0,0 0 0 0 0,0 1 0 0 0,-1-1 0 0 0,1 0 0 0 0,0 0 0 0 0,-1 0 0 0 0,1 0 0 0 0,0 0 0 0 0,-1 0 0 0 0,1 0 0 0 0,0 1 0 0 0,-1-1 0 0 0,1 0 0 0 0,0 0 0 0 0,0 0 0 0 0,-1 0 0 0 0,1 1 0 0 0,0-1 0 0 0,0 0 0 0 0,-1 0 0 0 0,1 1 0 0 0,0-1 0 0 0,0 0 0 0 0,-1 0 0 0 0,1 1 0 0 0,0-1 0 0 0,0 0 0 0 0,0 1 0 0 0,0-1 0 0 0,0 0 0 0 0,-1 1 0 0 0,1-1 0 0 0,0 0 0 0 0,0 1 0 0 0,0-1 0 0 0,0 0 0 0 0,0 1 0 0 0,0-1 0 0 0,0 1 0 0 0,22 5 0 0 0,-17-6 0 0 0,0-1 0 0 0,0 1 0 0 0,0 0 0 0 0,0-1 0 0 0,0 0 0 0 0,-1 0 0 0 0,1-1 0 0 0,0 1 0 0 0,0-1 0 0 0,0 0 0 0 0,5-2 0 0 0,36-20-64 0 0,-36 20-50 0 0,-7 3 43 0 0,0 0 0 0 0,-1 1 0 0 0,1-1 0 0 0,-1-1 0 0 0,1 1 0 0 0,-1 0 0 0 0,0-1 1 0 0,1 1-1 0 0,-1-1 0 0 0,0 1 0 0 0,0-1 0 0 0,0 0 0 0 0,0 0 0 0 0,0 0 0 0 0,0 0 0 0 0,-1-1 0 0 0,1 0 71 0 0,4-5-101 0 0,0 0 0 0 0,0 1 0 0 0,0 0 0 0 0,1 0 0 0 0,0 0 0 0 0,0 1 101 0 0,18-19-74 0 0,-8 9-579 0 0,0 0 0 0 0,0 2-1 0 0,4-3 654 0 0,-18 16 0 0 0,-1-1-1 0 0,1 0 0 0 0,-1 1 0 0 0,1-1 0 0 0,0 1 1 0 0,-1 0-1 0 0,1 0 0 0 0,0 0 0 0 0,0 0 0 0 0,0 0 1 0 0,0 1-1 0 0,0-1 0 0 0,0 1 0 0 0,0 0 1 0 0,0 0-1 0 0,0 0 0 0 0,0 0 0 0 0,0 0 0 0 0,0 1 1 0 0,0-1-1 0 0,0 1 0 0 0,0 0 1 0 0,1 1 0 0 0,-1-1 0 0 0,1 1 0 0 0,-1 0 0 0 0,0 0 0 0 0,1 0 0 0 0,-1 0 1 0 0,0 1-1 0 0,0-1 0 0 0,-1 1 0 0 0,1 0 0 0 0,-1-1 0 0 0,1 1 0 0 0,-1 1 0 0 0,0-1 0 0 0,0 0 0 0 0,0 0 0 0 0,0 3 0 0 0,10 15 0 0 0,-10-17 0 0 0,0 0 0 0 0,1 0 0 0 0,-2 0 0 0 0,1 1 0 0 0,0-1 0 0 0,-1 0 0 0 0,0 1 0 0 0,1 3 0 0 0,5 27 434 0 0,-5-28-214 0 0,0 1 0 0 0,-1 0 1 0 0,0 0-1 0 0,0-1 1 0 0,-1 1-1 0 0,0 0 0 0 0,0 1-220 0 0,0 5 17 0 0,0-13-17 0 0,1 0 0 0 0,-1 0 0 0 0,0-1 0 0 0,0 1 0 0 0,0 0 0 0 0,0 0 0 0 0,0 0 0 0 0,0 0 0 0 0,0-1 0 0 0,0 1 0 0 0,-1 0 0 0 0,1 0 0 0 0,0 0 0 0 0,0-1 0 0 0,-1 1 0 0 0,1 0 0 0 0,0 0 0 0 0,-1-1 0 0 0,1 1 0 0 0,-1 0 0 0 0,1-1-1 0 0,-1 1 1 0 0,1 0 0 0 0,-1-1 0 0 0,0 1 0 0 0,0-1 0 0 0,-2 4 72 0 0,2-3 299 0 0,1-1-335 0 0,0 0 0 0 0,0 0 0 0 0,-1 0 0 0 0,1 0 0 0 0,0 0 0 0 0,0-1 0 0 0,0 1 0 0 0,-1 0-1 0 0,1 0 1 0 0,0 0 0 0 0,0 0 0 0 0,0-1 0 0 0,-1 1 0 0 0,1 0 0 0 0,0 0 0 0 0,0-1 0 0 0,0 1 0 0 0,0 0 0 0 0,0 0 0 0 0,0-1 0 0 0,0 1 0 0 0,0 0 0 0 0,-1 0 0 0 0,1-1 0 0 0,0 1-1 0 0,0 0 1 0 0,0 0 0 0 0,0-1 0 0 0,0 1 0 0 0,0 0 0 0 0,0 0 0 0 0,0-1 0 0 0,1 1 0 0 0,-1 0 0 0 0,0 0 0 0 0,0-1 0 0 0,0 1-36 0 0,2-12 232 0 0,-1 11-205 0 0,1-14-5 0 0,-1 10-124 0 0,0-1 0 0 0,0 1 1 0 0,1-1-1 0 0,1-4 102 0 0,11-28-1207 0 0,-10 26 1116 0 0,1 0 0 0 0,0 0 0 0 0,0 1-1 0 0,1-1 1 0 0,6-8 91 0 0,6-5-670 0 0,-13 16 525 0 0,1 0 0 0 0,0 0 0 0 0,0 1 0 0 0,1 0 0 0 0,0 0-1 0 0,1 1 1 0 0,0 0 0 0 0,0 0 0 0 0,7-3 145 0 0,-14 9 0 0 0,1-1 0 0 0,-1 1 0 0 0,1 0 0 0 0,0 1 0 0 0,-1-1 0 0 0,1 0 0 0 0,0 0 0 0 0,0 1 0 0 0,-1-1 0 0 0,1 1 0 0 0,0 0 0 0 0,0-1 0 0 0,0 1 0 0 0,0 0 0 0 0,0 0 0 0 0,0 0 0 0 0,-1 0 0 0 0,1 1 0 0 0,0-1 0 0 0,0 0 0 0 0,0 1 0 0 0,0-1 0 0 0,-1 1 0 0 0,1 0 0 0 0,0-1 0 0 0,0 1 0 0 0,-1 0 0 0 0,1 0 0 0 0,-1 0 0 0 0,1 1 0 0 0,-1-1 0 0 0,1 0 0 0 0,-1 0 0 0 0,0 1 0 0 0,1-1 0 0 0,-1 1 0 0 0,0-1 0 0 0,0 1 0 0 0,4 5 224 0 0,-1 0 0 0 0,0 0 0 0 0,0 1-1 0 0,-1-1 1 0 0,0 1 0 0 0,0 0-1 0 0,-1 0 1 0 0,1 2-224 0 0,2 14 101 0 0,-1 1 0 0 0,-1 3-101 0 0,-2-4-858 0 0,-2 0 0 0 0,-1-1-1 0 0,-2 13 859 0 0,4-31-218 0 0,-3 17-805 0 0</inkml:trace>
  <inkml:trace contextRef="#ctx0" brushRef="#br0" timeOffset="77800.915">8633 3873 2760 0 0,'-3'-9'-1678'0'0,"3"8"2026"0"0,0 1 1 0 0,0-1-1 0 0,0 0 0 0 0,0 1 0 0 0,0-1 0 0 0,1 1 0 0 0,-1-1 0 0 0,0 1 0 0 0,0-1 1 0 0,1 0-1 0 0,-1 1 0 0 0,0-1 0 0 0,1 1 0 0 0,-1-1 0 0 0,1 1 0 0 0,-1-1 0 0 0,0 1-348 0 0,9-6 8488 0 0,-4 4-5598 0 0,0 0-2381 0 0,9-2 2 0 0,0 0 0 0 0,1 0 0 0 0,-1 1 0 0 0,10 0-511 0 0,137-7 468 0 0,-122 10-385 0 0,14 1-83 0 0,11 1-3 0 0,78 3 291 0 0,-67-1-6489 0 0,-41-4-485 0 0</inkml:trace>
  <inkml:trace contextRef="#ctx0" brushRef="#br0" timeOffset="77168.227">8777 3975 17503 0 0,'0'0'399'0'0,"0"0"60"0"0,0 0 21 0 0,2 2-59 0 0,-2-1-413 0 0,1 0-1 0 0,0 0 1 0 0,0 0 0 0 0,0 0-1 0 0,0 0 1 0 0,-1 1 0 0 0,1-1 0 0 0,-1 0-1 0 0,1 0 1 0 0,-1 1 0 0 0,1-1-1 0 0,-1 0 1 0 0,0 1 0 0 0,1-1-1 0 0,-1 0 1 0 0,0 1 0 0 0,0-1-1 0 0,0 0 1 0 0,0 1 0 0 0,0-1-1 0 0,-1 1-7 0 0,1-1 0 0 0,0 0 0 0 0,0 0 0 0 0,0 0 0 0 0,0 0 0 0 0,1 0 0 0 0,-1 0 0 0 0,0 0 0 0 0,0 0 0 0 0,0-1 0 0 0,1 1 0 0 0,-1 0 0 0 0,1 0 0 0 0,-1 0 0 0 0,0 0 0 0 0,1-1 0 0 0,-1 1 0 0 0,1 0 0 0 0,0 0 0 0 0,-1-1 0 0 0,1 1 0 0 0,0 0 0 0 0,-1-1 0 0 0,1 1 0 0 0,0 0 0 0 0,-1-1 0 0 0,1 1 0 0 0,-1 0 0 0 0,1 0 0 0 0,-1 0 0 0 0,1-1 0 0 0,-1 1 0 0 0,1 0 0 0 0,-1 0 0 0 0,0 0 0 0 0,1 0 0 0 0,-1 0 0 0 0,0 0 0 0 0,0-1 0 0 0,0 1 0 0 0,0 0 0 0 0,0 0 0 0 0,0 0 0 0 0,0 0 0 0 0,0 0 0 0 0,-4 11 0 0 0,3-11 4 0 0,0 1 0 0 0,0-1 0 0 0,1 1 0 0 0,-1-1 0 0 0,1 1 1 0 0,0-1-1 0 0,-1 1 0 0 0,1-1 0 0 0,0 1 0 0 0,0 0 0 0 0,0-1 1 0 0,0 1-1 0 0,0 0-4 0 0,5 16 299 0 0,-4-15-181 0 0,1 1 1 0 0,-1 0 0 0 0,-1 0-1 0 0,1 0 1 0 0,0 0-1 0 0,-1 2-118 0 0,-7 138 976 0 0,5-121-1023 0 0,1-5 545 0 0,0 0 1 0 0,0 0-1 0 0,3 9-498 0 0,-2-3 539 0 0,0-22-536 0 0,0 0 0 0 0,-1 1 1 0 0,1-1-1 0 0,0 0 0 0 0,0 1 0 0 0,1-1 0 0 0,-1 0 0 0 0,0 0 0 0 0,1 1 1 0 0,-1-1-1 0 0,1 0 0 0 0,0 0 0 0 0,0 0 0 0 0,0 0 0 0 0,0 0 0 0 0,0 0 1 0 0,0 0-1 0 0,1 0 0 0 0,-1 0 0 0 0,0 0 0 0 0,1-1 0 0 0,1 2-3 0 0,-1-1-14 0 0,1-1-1 0 0,-1 1 1 0 0,1-1 0 0 0,0 0-1 0 0,-1 0 1 0 0,1 0-1 0 0,0 0 1 0 0,0 0 0 0 0,0-1-1 0 0,0 1 1 0 0,0-1-1 0 0,1 1 15 0 0,40-2 56 0 0,-22 0 55 0 0,192 1 31 0 0,-97-6-778 0 0,-74 3 391 0 0,-39 3-98 0 0,0 0 0 0 0,1-1 0 0 0,-1 0 0 0 0,0 0-1 0 0,0 0 1 0 0,2-1 343 0 0,4-4-1908 0 0</inkml:trace>
  <inkml:trace contextRef="#ctx0" brushRef="#br0" timeOffset="77487.141">8787 4128 10136 0 0,'-11'-5'305'0'0,"-18"-5"694"0"0,50 12 5763 0 0,23-3-5892 0 0,0 0-969 0 0,4 4 353 0 0,160 3 392 0 0,-29-13-1181 0 0,-174 7 123 0 0,0-1 1 0 0,0 0-1 0 0,-1 0 1 0 0,1 0-1 0 0,0-1 1 0 0,-1 0-1 0 0,1 0 0 0 0,0 0 1 0 0,-1 0-1 0 0,1-1 412 0 0,5-7-1534 0 0</inkml:trace>
  <inkml:trace contextRef="#ctx0" brushRef="#br0" timeOffset="78126.338">9578 4092 13824 0 0,'-6'8'1056'0'0,"2"3"-904"0"0,1-1 0 0 0,0 0 0 0 0,1 1 0 0 0,0-1 1 0 0,1 1-1 0 0,0 0 0 0 0,0-1 0 0 0,2 4-152 0 0,-3 20 638 0 0,-1-10-355 0 0,-2 0 0 0 0,-2 8-283 0 0,-2 5 516 0 0,6-26-205 0 0,0-1 0 0 0,-1 1 0 0 0,0-1 1 0 0,-4 7-312 0 0,2-6 120 0 0,1 0 1 0 0,1 1-1 0 0,-2 5-120 0 0,3-7 28 0 0,1-1-1 0 0,0 1 0 0 0,1 0 0 0 0,0-1 0 0 0,0 4-27 0 0,1-12 13 0 0,0 0 0 0 0,0 1 0 0 0,0-1 0 0 0,0 1-1 0 0,0-1 1 0 0,0 1 0 0 0,-1-1 0 0 0,1 0 0 0 0,-1 1-1 0 0,0 0-12 0 0,1-1 70 0 0,0-1 15 0 0,0 0-10 0 0,6-4 95 0 0,18-31-176 0 0,-8 16-469 0 0,2 0 1 0 0,0 2 0 0 0,1 0-1 0 0,18-12 475 0 0,-14 11-429 0 0,-9 6-15 0 0,1 2 1 0 0,3-2 443 0 0,-13 9-58 0 0,1 0 0 0 0,0 0 1 0 0,-1 0-1 0 0,1 1 0 0 0,0 0 0 0 0,1 1 1 0 0,-1-1-1 0 0,2 1 58 0 0,62-8 85 0 0,-50 11 492 0 0,-7-1 71 0 0,-13-1-618 0 0,0 0 0 0 0,0 0-1 0 0,0 0 1 0 0,1 0 0 0 0,-1 0-1 0 0,0 0 1 0 0,0 0-1 0 0,0 0 1 0 0,1 0 0 0 0,-1 0-1 0 0,0 0 1 0 0,0 0-1 0 0,0 0 1 0 0,1 0 0 0 0,-1 0-1 0 0,0 0 1 0 0,0 0 0 0 0,0 0-1 0 0,1 1 1 0 0,-1-1-1 0 0,0 0 1 0 0,0 0 0 0 0,0 0-1 0 0,0 0 1 0 0,1 0-1 0 0,-1 0 1 0 0,0 1 0 0 0,0-1-1 0 0,0 0 1 0 0,0 0 0 0 0,0 0-1 0 0,0 0 1 0 0,1 1-1 0 0,-1-1 1 0 0,0 0 0 0 0,0 0-1 0 0,0 0 1 0 0,0 1-1 0 0,0-1 1 0 0,0 0 0 0 0,0 0-1 0 0,0 0 1 0 0,0 1 0 0 0,0-1-1 0 0,0 0 1 0 0,0 0-1 0 0,0 0 1 0 0,0 1 0 0 0,0-1-1 0 0,0 0 1 0 0,0 0 0 0 0,0 0-1 0 0,0 1 1 0 0,0-1-1 0 0,0 0 1 0 0,0 0 0 0 0,-1 0-1 0 0,1 0 1 0 0,0 1-1 0 0,0-1 1 0 0,0 0 0 0 0,0 0-1 0 0,0 0 1 0 0,-1 0 0 0 0,1 0-1 0 0,0 1-29 0 0,-10 10 900 0 0,10-11-919 0 0,-7 5 255 0 0,0 0-1 0 0,0 0 0 0 0,0-1 1 0 0,0 0-1 0 0,-9 3-235 0 0,-23 15 250 0 0,19-9-405 0 0,14-10 180 0 0,1 1 0 0 0,0 0 1 0 0,-1-1-1 0 0,1 2 1 0 0,1-1-1 0 0,-1 0 0 0 0,1 1 1 0 0,0 0-1 0 0,-4 5-25 0 0,6-7 92 0 0,0 0-1 0 0,0 1 1 0 0,0-1-1 0 0,0 1 1 0 0,1-1-1 0 0,0 1 1 0 0,-1 0-1 0 0,1 0 1 0 0,0 0-1 0 0,0 2-91 0 0,1-4 22 0 0,0 1 1 0 0,1-1-1 0 0,-1 1 0 0 0,0-1 1 0 0,1 0-1 0 0,-1 1 0 0 0,1-1 0 0 0,0 0 1 0 0,0 0-1 0 0,0 0 0 0 0,0 1 1 0 0,0-1-1 0 0,1 0 0 0 0,-1 0 0 0 0,0-1 1 0 0,1 1-1 0 0,0 0 0 0 0,0 0-22 0 0,0 1 30 0 0,4 3-9 0 0,-1 0 1 0 0,1 0 0 0 0,1 0-1 0 0,-1-1 1 0 0,1 0 0 0 0,0 0-1 0 0,0-1 1 0 0,2 2-22 0 0,23 7 25 0 0,2-1-1 0 0,19 3-24 0 0,-25-8-1212 0 0</inkml:trace>
  <inkml:trace contextRef="#ctx0" brushRef="#br0" timeOffset="89787.257">9211 5346 11976 0 0,'12'-21'420'0'0,"-6"12"-245"0"0,-1 0 0 0 0,0 0 0 0 0,-1 0 0 0 0,0 0 1 0 0,0-4-176 0 0,-3 11 1 0 0,-1 1 1 0 0,1-1 0 0 0,-1 0-1 0 0,0 0 1 0 0,1 1-1 0 0,-1-1 1 0 0,0 0 0 0 0,-1 0-1 0 0,1 1 1 0 0,0-1 0 0 0,0 0-1 0 0,-1 0 1 0 0,0-1-2 0 0,1 2 4 0 0,0 1-1 0 0,-1-1 1 0 0,1 0 0 0 0,-1 0-1 0 0,0 0 1 0 0,1 1-1 0 0,-1-1 1 0 0,1 0 0 0 0,-1 1-1 0 0,0-1 1 0 0,0 0 0 0 0,1 1-1 0 0,-1-1 1 0 0,0 1 0 0 0,0 0-1 0 0,0-1 1 0 0,0 1 0 0 0,0-1-4 0 0,-4 0 39 0 0,0 1 0 0 0,-1-1 0 0 0,1 1 1 0 0,0 0-1 0 0,0 0 0 0 0,0 0 0 0 0,-5 1-39 0 0,0 0 88 0 0,0 0 250 0 0,1 0 1 0 0,-1 1-1 0 0,1 0 1 0 0,0 1-1 0 0,-1 0 1 0 0,1 0-1 0 0,1 1 1 0 0,-1 0-1 0 0,-3 2-338 0 0,-28 13 1178 0 0,31-15-915 0 0,0-1-1 0 0,1 2 1 0 0,-1-1 0 0 0,1 1-1 0 0,-1 1-262 0 0,-1 2 138 0 0,-4 1-363 0 0,2 1 0 0 0,-1 0 0 0 0,1 0 0 0 0,1 2 1 0 0,0-1-1 0 0,1 2 0 0 0,0-1 0 0 0,-1 3 225 0 0,6-7-78 0 0,-2 4 263 0 0,0 0 0 0 0,0 0 1 0 0,1 1-1 0 0,0-1 0 0 0,2 1 0 0 0,-1 1 0 0 0,-1 10-185 0 0,3-10 338 0 0,1-4-293 0 0,1 0 0 0 0,0 0 0 0 0,0-1 0 0 0,1 1 0 0 0,0 0 0 0 0,1 1-45 0 0,25 157 0 0 0,-1 20 0 0 0,-9-101 0 0 0,-12-38 0 0 0,-3 0 0 0 0,-1 0 0 0 0,-5 31 0 0 0,2-55 0 0 0,0 0 0 0 0,-1 0 0 0 0,-2 0 0 0 0,-1 0 0 0 0,0-1 0 0 0,-7 12 0 0 0,8-24 3 0 0,0 1-1 0 0,-1-1 1 0 0,-1 0-1 0 0,0 0 0 0 0,0-1 1 0 0,-1 0-1 0 0,-8 6-2 0 0,11-11 144 0 0,0 0-1 0 0,-1-1 1 0 0,0 1-1 0 0,0-2 1 0 0,0 1-1 0 0,-1-1 1 0 0,0 0-1 0 0,1-1 1 0 0,-1 0-1 0 0,0 0 1 0 0,-1 0 0 0 0,1-1-1 0 0,-2 0-143 0 0,-11 1 115 0 0,6 0-86 0 0,-1-1 1 0 0,-12 0-30 0 0,24-2-1 0 0,0 0 0 0 0,-1 0 1 0 0,1 0-1 0 0,0-1 0 0 0,0 0 1 0 0,0 0-1 0 0,-1 0 0 0 0,1-1 0 0 0,0 1 1 0 0,0-1-1 0 0,0 0 0 0 0,0 0 1 0 0,-15-8-3 0 0,16 9-37 0 0,0-1 0 0 0,0 1 0 0 0,0-1 1 0 0,0 0-1 0 0,0 0 0 0 0,0 0 0 0 0,1 0 1 0 0,-1 0-1 0 0,1-1 0 0 0,-3-1 40 0 0,-2-5-606 0 0,6 9 574 0 0,1-1 0 0 0,-1 1 1 0 0,1-1-1 0 0,-1 1 0 0 0,1-1 0 0 0,-1 1 1 0 0,1-1-1 0 0,-1 1 0 0 0,1-1 0 0 0,0 0 1 0 0,-1 1-1 0 0,1-1 0 0 0,0 0 0 0 0,-1 0 1 0 0,1 1-1 0 0,0-1 0 0 0,0 0 0 0 0,0 1 0 0 0,0-1 1 0 0,0 0-1 0 0,0 0 0 0 0,0 1 0 0 0,0-1 1 0 0,0 0-1 0 0,0 0 0 0 0,0 1 0 0 0,0-1 1 0 0,0 0-1 0 0,1 1 0 0 0,-1-1 0 0 0,0 0 32 0 0,1-3-72 0 0,12 0-1296 0 0,-10 5 1311 0 0,-1 0-1 0 0,0-1 0 0 0,0 1 0 0 0,0 0 0 0 0,0 0 0 0 0,0 0 0 0 0,0 1 1 0 0,0-1-1 0 0,0 1 0 0 0,1 0 58 0 0,3 2-30 0 0,8 6 30 0 0,-1-1 0 0 0,0 2 0 0 0,0-1 0 0 0,-1 2 0 0 0,-1 0 0 0 0,0 0 0 0 0,0 1 0 0 0,-1 0 0 0 0,-1 1 0 0 0,1 3 0 0 0,5 9 0 0 0,-1 1 0 0 0,-2 1 0 0 0,-1 0 0 0 0,-1 1 0 0 0,0 3 0 0 0,0 13 0 0 0,3 32 0 0 0,-8-29 891 0 0,-2 0-1 0 0,-3 32-890 0 0,-1-34 195 0 0,-5 130 264 0 0,-1 43 1146 0 0,7-120-1605 0 0,13 98 0 0 0,-5-139 0 0 0,15 51 0 0 0,-19-95 0 0 0,0 0 0 0 0,2 0 0 0 0,0-1 0 0 0,0 0 0 0 0,8 12 0 0 0,-8-16 0 0 0,-1-2 0 0 0,1 1 0 0 0,0-1 0 0 0,1 0 0 0 0,0 0 0 0 0,0 0 0 0 0,0-1 0 0 0,1 0 0 0 0,3 2 0 0 0,1-2 0 0 0,0 0 0 0 0,0-1 0 0 0,1 0 0 0 0,-1 0 0 0 0,1-2 0 0 0,6 2 0 0 0,20 2 0 0 0,21 0 0 0 0,-52-6 0 0 0,1 0-148 0 0,0-1 0 0 0,1 0 0 0 0,-1-1 0 0 0,8-1 148 0 0,18-4-5314 0 0,-7 0-1371 0 0</inkml:trace>
  <inkml:trace contextRef="#ctx0" brushRef="#br3" timeOffset="94167.741">9979 5007 13824 0 0,'7'-1'3761'0'0,"-6"8"1167"0"0,-2 2-5970 0 0,-1 18 1040 0 0,1-21 17 0 0,1 1 0 0 0,-1 0 0 0 0,1 0 0 0 0,1-1-1 0 0,-1 3-14 0 0,4 5 221 0 0,-3-10-114 0 0,0 0-1 0 0,-1 0 0 0 0,1 0 0 0 0,-1 0 1 0 0,1 0-1 0 0,-1 1-106 0 0,-1 6 242 0 0,0 0-70 0 0,1-1 0 0 0,0 1 0 0 0,0 0-1 0 0,1-1 1 0 0,1 2-172 0 0,0 3 6 0 0,-1-1-1 0 0,0 0 1 0 0,-2 11-6 0 0,1 22-1 0 0,4 80 1 0 0,-3-122 0 0 0,-1 0 0 0 0,1-1 0 0 0,-1 1 0 0 0,-1 0 0 0 0,1-1 0 0 0,-1 1 0 0 0,1-1 0 0 0,-1 1 0 0 0,0-1 0 0 0,-1 1 0 0 0,-1 2 0 0 0,3-5 0 0 0,-2 1 0 0 0,1 0 0 0 0,0 1 0 0 0,0 0 0 0 0,0-1 0 0 0,0 1 0 0 0,1-1 0 0 0,-1 1 0 0 0,1 0 0 0 0,0-1 0 0 0,0 1 0 0 0,1 2 0 0 0,-3 0-201 0 0,1-5-850 0 0,1-1-385 0 0,0 0-76 0 0</inkml:trace>
  <inkml:trace contextRef="#ctx0" brushRef="#br3" timeOffset="94450.616">9915 5070 11976 0 0,'-4'-22'685'0'0,"1"-1"0"0"0,0-8-685 0 0,0 0 67 0 0,3 27 234 0 0,0-1 1 0 0,0 1-1 0 0,0-1 1 0 0,0 1-1 0 0,1-1 1 0 0,0 1-1 0 0,0-1 1 0 0,0 1-1 0 0,0 0 1 0 0,1 0-1 0 0,-1 0 1 0 0,1-1-1 0 0,0 1 1 0 0,1 1-1 0 0,-1-1 1 0 0,1 0-302 0 0,-1 1 59 0 0,0 0 0 0 0,1 0 1 0 0,-1 1-1 0 0,1 0 0 0 0,-1-1 1 0 0,1 1-1 0 0,0 0 0 0 0,0 0 1 0 0,0 0-1 0 0,0 1 0 0 0,0-1 1 0 0,0 1-1 0 0,0 0 0 0 0,1-1 1 0 0,-1 2-1 0 0,0-1 0 0 0,1 0 1 0 0,-1 1-1 0 0,1-1 0 0 0,1 1-59 0 0,12 0 11 0 0,0 2-1 0 0,1-1 0 0 0,-1 2 0 0 0,0 1 0 0 0,12 3-10 0 0,-17-3 229 0 0,0 1 0 0 0,-1-1 0 0 0,1 2 0 0 0,-1-1 0 0 0,0 2 0 0 0,-1-1 0 0 0,0 1 0 0 0,5 5-229 0 0,-12-9 15 0 0,1 1 0 0 0,-1-1 0 0 0,0 1 0 0 0,0 0 0 0 0,0 0 0 0 0,0 0 0 0 0,-1 0 0 0 0,0 1 0 0 0,0-1 0 0 0,0 1 0 0 0,0-1 0 0 0,1 5-15 0 0,-3-6-1 0 0,1 0 1 0 0,-1-1-1 0 0,0 1 0 0 0,1-1 1 0 0,-1 1-1 0 0,0 0 1 0 0,0-1-1 0 0,-1 1 0 0 0,1-1 1 0 0,0 1-1 0 0,-1-1 1 0 0,0 1-1 0 0,0-1 0 0 0,1 1 1 0 0,-2-1-1 0 0,1 1 1 0 0,0-1-1 0 0,0 0 0 0 0,-1 0 1 0 0,1 1-1 0 0,-1-1 1 0 0,1 0-1 0 0,-1-1 0 0 0,-2 3 1 0 0,-4 3 0 0 0,-1 0 0 0 0,0 0 0 0 0,-1-1 0 0 0,0 0 0 0 0,0 0 0 0 0,0-1 0 0 0,0-1 0 0 0,-1 0 0 0 0,0 0 0 0 0,-34 11 0 0 0,23-7 0 0 0,-1-1 0 0 0,-14 3 0 0 0,29-10-9 0 0,-1 1-1 0 0,1-1 0 0 0,0-1 0 0 0,0 0 0 0 0,-1 0 1 0 0,0 0 9 0 0,8 0-6 0 0,0 1-53 0 0,0 0-1 0 0,0 0 0 0 0,0 0 0 0 0,1-1 0 0 0,-1 1 1 0 0,0 0-1 0 0,0-1 0 0 0,0 1 0 0 0,1 0 0 0 0,-1-1 1 0 0,0 1-1 0 0,1-1 0 0 0,-1 1 0 0 0,0-1 0 0 0,1 0 1 0 0,-1 1-1 0 0,1-1 0 0 0,-1 0 0 0 0,1 1 0 0 0,-1-1 1 0 0,1 0-1 0 0,-1 0 0 0 0,1 0 60 0 0,-3-8-5532 0 0,1 1-712 0 0</inkml:trace>
  <inkml:trace contextRef="#ctx0" brushRef="#br3" timeOffset="94889.658">10423 4693 15664 0 0,'0'0'356'0'0,"-6"12"859"0"0,4-8-1182 0 0,1 0-1 0 0,0-1 1 0 0,0 1-1 0 0,0 0 1 0 0,0 0-1 0 0,1 0 1 0 0,0 0-1 0 0,0 0 1 0 0,0 0-1 0 0,0 0 1 0 0,0 0-1 0 0,1 0 1 0 0,0 0-1 0 0,0 2-32 0 0,3 22 616 0 0,-4-25-539 0 0,3 106 963 0 0,-3-86-1040 0 0,0 0 0 0 0,-3 17 0 0 0,2-29 0 0 0,-9 71 1440 0 0,0-17-832 0 0,7-56-608 0 0,7-24-520 0 0,-1 4 48 0 0,0 0 0 0 0,0 1 0 0 0,1-1 0 0 0,4-5 472 0 0,9-14-1617 0 0,20-24 1617 0 0,-29 44-2 0 0,0 1 0 0 0,0 0 0 0 0,1 0 0 0 0,0 1 0 0 0,1 0 0 0 0,-1 1-1 0 0,2-1 3 0 0,-9 7 4 0 0,0 0 0 0 0,-1 0-1 0 0,1 0 1 0 0,0 0 0 0 0,0 0-1 0 0,0 0 1 0 0,0 0-1 0 0,0 1 1 0 0,0-1 0 0 0,0 1-1 0 0,0-1 1 0 0,1 1 0 0 0,-1 0-1 0 0,0 0 1 0 0,0 0 0 0 0,0 0-1 0 0,0 0 1 0 0,0 1-1 0 0,0-1 1 0 0,1 1-4 0 0,-1 0 107 0 0,0 0 0 0 0,0 0 0 0 0,0 0 0 0 0,0 0 0 0 0,0 1 0 0 0,0-1 0 0 0,0 1 0 0 0,-1 0 0 0 0,1-1 0 0 0,-1 1 1 0 0,1 0-1 0 0,-1 0 0 0 0,1 0 0 0 0,-1 0 0 0 0,1 2-107 0 0,2 5 337 0 0,-1 1 0 0 0,1-1 1 0 0,-1 1-1 0 0,-1 0 1 0 0,0 1-1 0 0,-1-1 0 0 0,1 7-337 0 0,-2 5 0 0 0,0 0 0 0 0,-2 0 0 0 0,-3 16 0 0 0,5-36 0 0 0,-4 15 0 0 0,3-15 0 0 0,1 1 0 0 0,-1 0 0 0 0,0 0 0 0 0,1 0 0 0 0,0 0 0 0 0,0 0 0 0 0,0 0 0 0 0,0 0 0 0 0,0-1 0 0 0,1 2 0 0 0,1 3-952 0 0,0-5-4002 0 0,7 0-1731 0 0</inkml:trace>
  <inkml:trace contextRef="#ctx0" brushRef="#br3" timeOffset="95214.352">10945 4899 17503 0 0,'0'0'399'0'0,"-1"1"60"0"0,-11 11-232 0 0,1 0 1 0 0,0 0-1 0 0,1 1 1 0 0,0 1-1 0 0,1 0 1 0 0,0 0-1 0 0,1 0 1 0 0,1 1-1 0 0,0 0 1 0 0,1 1-1 0 0,0 3-227 0 0,3-9 68 0 0,1 0-1 0 0,0 0 1 0 0,1 0 0 0 0,0 0-1 0 0,0 0 1 0 0,1 0-1 0 0,0 0 1 0 0,1 1-1 0 0,1 0-67 0 0,-2-8 0 0 0,1 0 0 0 0,0 0 0 0 0,0 0 0 0 0,0-1 0 0 0,0 1 0 0 0,1 0 0 0 0,-1 0 0 0 0,1-1 0 0 0,0 1 0 0 0,-1-1 0 0 0,1 1 0 0 0,0-1 0 0 0,1 0 0 0 0,-1 0 0 0 0,0 0 0 0 0,0 0 0 0 0,1 0 0 0 0,0 0 0 0 0,-1-1 0 0 0,1 1 0 0 0,0-1 0 0 0,-1 0 0 0 0,1 0 0 0 0,0 0 0 0 0,2 1 0 0 0,0-1 0 0 0,0 0 0 0 0,-1-1 0 0 0,1 1 0 0 0,0-1 0 0 0,0 0 0 0 0,0 0 0 0 0,0 0 0 0 0,0-1 0 0 0,0 0 0 0 0,0 0 0 0 0,-1 0 0 0 0,1 0 0 0 0,3-2 0 0 0,4-2 0 0 0,0 0 0 0 0,-1 0 0 0 0,1-1 0 0 0,-1 0 0 0 0,0-1 0 0 0,-1 0 0 0 0,1-1 0 0 0,-2-1 0 0 0,1 1 0 0 0,-1-1 0 0 0,0-1 0 0 0,5-7 0 0 0,-12 14 44 0 0,0 0-1 0 0,-1 0 1 0 0,1 0 0 0 0,-1 0-1 0 0,0 0 1 0 0,0 0-1 0 0,0 0 1 0 0,0 0-1 0 0,-1 0 1 0 0,1-1-1 0 0,-1 1 1 0 0,0 0-1 0 0,0 0 1 0 0,0-1 0 0 0,0 1-1 0 0,0 0 1 0 0,-1 0-1 0 0,0-1 1 0 0,1 1-1 0 0,-1 0 1 0 0,0 0-1 0 0,-1 0 1 0 0,1 0 0 0 0,-2-3-44 0 0,0 1 83 0 0,0 0 1 0 0,-1-1-1 0 0,0 1 1 0 0,1 0-1 0 0,-2 1 1 0 0,1-1-1 0 0,-1 1 1 0 0,1 0 0 0 0,-1 0-1 0 0,0 0 1 0 0,-1 1-1 0 0,-3-3-83 0 0,-2 1-30 0 0,1 0-1 0 0,-1 0 1 0 0,0 1-1 0 0,0 1 0 0 0,-1 0 1 0 0,1 0-1 0 0,-1 1 1 0 0,-4 0 30 0 0,-33 2-2538 0 0,31 2-4967 0 0</inkml:trace>
  <inkml:trace contextRef="#ctx0" brushRef="#br3" timeOffset="95864.481">11393 4684 17503 0 0,'0'0'399'0'0,"0"0"60"0"0,0 0 21 0 0,0 0-59 0 0,-3 15-260 0 0,0-8-161 0 0,1 0 0 0 0,1 0 0 0 0,-1 0 0 0 0,1 0 0 0 0,1 0 0 0 0,-1 0 0 0 0,1 0-1 0 0,0 0 1 0 0,1 6 0 0 0,0 19 73 0 0,-14 180 1975 0 0,-1-75-72 0 0,13-119-1798 0 0,-2-1-1 0 0,-3 14-177 0 0,4-24-273 0 0,-1 0 1 0 0,1 0-1 0 0,-1 0 0 0 0,-2 2 273 0 0,-9 12-3466 0 0,10-16 1932 0 0</inkml:trace>
  <inkml:trace contextRef="#ctx0" brushRef="#br3" timeOffset="96752.313">11194 4938 17503 0 0,'0'0'399'0'0,"5"-6"1106"0"0,-3 4-1503 0 0,0 1-1 0 0,0 0 0 0 0,0-1 0 0 0,0 1 1 0 0,1 0-1 0 0,-1 0 0 0 0,0 0 0 0 0,1 1 1 0 0,-1-1-1 0 0,1 1 0 0 0,-1-1 0 0 0,0 1 1 0 0,1 0-1 0 0,0 0-1 0 0,42 0-3 0 0,-25 0 4 0 0,117-5-1 0 0,-93 4 0 0 0,8-2 0 0 0,-1-1-244 0 0,12 1 244 0 0,53 2-3987 0 0,-75 1 1331 0 0,-40 0 2521 0 0,0 0 0 0 0,0 0 1 0 0,0 0-1 0 0,0 0 0 0 0,1 0 1 0 0,-1 0-1 0 0,0 0 0 0 0,0 0 1 0 0,0 1-1 0 0,0-1 0 0 0,0 0 1 0 0,0 1-1 0 0,0-1 0 0 0,1 1 135 0 0,-2 0 16 0 0,0-1 0 0 0,0 0-1 0 0,0 0 1 0 0,0 1 0 0 0,0-1-1 0 0,0 0 1 0 0,0 0 0 0 0,0 1-1 0 0,0-1 1 0 0,0 0 0 0 0,0 0-1 0 0,0 1 1 0 0,0-1 0 0 0,0 0-1 0 0,0 0 1 0 0,0 1 0 0 0,0-1-1 0 0,0 0 1 0 0,0 0 0 0 0,0 1-1 0 0,-1-1 1 0 0,1 0 0 0 0,0 0-1 0 0,0 0 1 0 0,0 1 0 0 0,0-1-1 0 0,-1 0 1 0 0,1 0 0 0 0,0 0-1 0 0,0 1 1 0 0,0-1 0 0 0,-1 0-1 0 0,1 0 1 0 0,0 0 0 0 0,0 0-16 0 0,-31 19 3442 0 0,25-16-2991 0 0,-18 10 1156 0 0,1-1-297 0 0,0 1 0 0 0,-8 8-1310 0 0,-1-2 863 0 0,26-15-734 0 0,0-1 0 0 0,0 1 0 0 0,0 0 0 0 0,0 0 0 0 0,0 1 0 0 0,1-1 0 0 0,0 1 0 0 0,0 1-1 0 0,0-1 1 0 0,-1 3-129 0 0,-7 11 28 0 0,10-15 167 0 0,0 0-1 0 0,0 0 0 0 0,1 0 1 0 0,0 1-1 0 0,-2 3-194 0 0,3-6 58 0 0,1-1-1 0 0,-1 1 0 0 0,1 0 1 0 0,0 0-1 0 0,0-1 0 0 0,0 1 1 0 0,0 0-1 0 0,0 0 0 0 0,0-1 1 0 0,0 1-1 0 0,0 0 0 0 0,1 0 1 0 0,-1-1-1 0 0,1 1 0 0 0,-1 0 1 0 0,1-1-1 0 0,0 1 0 0 0,0 0-57 0 0,1 1 1 0 0,0 0 0 0 0,1 0 0 0 0,-1-1 0 0 0,1 1 0 0 0,-1-1 0 0 0,1 1 0 0 0,0-1 0 0 0,0 0 0 0 0,0 0 0 0 0,0-1 0 0 0,0 1 0 0 0,0 0 0 0 0,0-1 0 0 0,1 0 0 0 0,-1 0 0 0 0,1 0 0 0 0,-1 0 0 0 0,4 0-1 0 0,9 1-1 0 0,0 0 1 0 0,0-1-1 0 0,9-1 1 0 0,-15 0 0 0 0,1-1 0 0 0,-1-1 0 0 0,0 0 0 0 0,0-1 0 0 0,0 1 0 0 0,0-2 0 0 0,0 0 0 0 0,-1 0 0 0 0,1 0 0 0 0,-1-1 0 0 0,5-4 0 0 0,-12 8 0 0 0,0-1 0 0 0,0 1 0 0 0,1-1 0 0 0,-1 0 0 0 0,0 0 0 0 0,0 1 0 0 0,-1-1 0 0 0,1-1 0 0 0,0 1 0 0 0,-1 0 0 0 0,1 0 0 0 0,-1-1 0 0 0,0 1 0 0 0,1 0 0 0 0,-1-1 0 0 0,0 0 0 0 0,-1 1 0 0 0,1-1 0 0 0,0 1 0 0 0,-1-1 0 0 0,1 0 0 0 0,-1 1 0 0 0,0-1 0 0 0,0 0 0 0 0,0 0 0 0 0,0 1 0 0 0,-1-1 0 0 0,1 0 0 0 0,-1 1 0 0 0,0-1 0 0 0,0-1 0 0 0,-2-5 0 0 0,-1 1 0 0 0,1 1 0 0 0,-2-1 0 0 0,1 1 0 0 0,-1-1 0 0 0,0 1 0 0 0,0 0 0 0 0,-1 1 0 0 0,-1-1 0 0 0,-2-2 0 0 0,-1 0 1 0 0,0 1-1 0 0,-1 0 0 0 0,0 1 0 0 0,0 0 0 0 0,-11-4 0 0 0,-21-13-65 0 0,56 8-1255 0 0,-12 15 1267 0 0,1 0 0 0 0,0-1 0 0 0,0 1-1 0 0,-1 0 1 0 0,1 0 0 0 0,0 0 0 0 0,0 0-1 0 0,0 1 1 0 0,0-1 0 0 0,0 0 0 0 0,1 1 53 0 0,14-7-23 0 0,-9 3-127 0 0,0 1-1 0 0,1 0 0 0 0,-1 0 0 0 0,1 1 1 0 0,0 0-1 0 0,-1 1 0 0 0,10-1 151 0 0,13 0-2075 0 0,21 3 2075 0 0,-13 0-800 0 0,-28-1 806 0 0,0 1 0 0 0,0 0 0 0 0,0 1 0 0 0,0 0 0 0 0,-1 1 0 0 0,1 0 0 0 0,-1 0 0 0 0,1 1 0 0 0,-1 1 0 0 0,0 0 0 0 0,-1 0 0 0 0,1 1 0 0 0,6 6-6 0 0,-4-3 354 0 0,0 1 0 0 0,-1 0 1 0 0,-1 1-1 0 0,0 1 0 0 0,-1-1 1 0 0,0 2-1 0 0,0-1 0 0 0,-1 1 0 0 0,5 13-354 0 0,-9-19 207 0 0,0 1-122 0 0,0 0-1 0 0,0 1 0 0 0,0 0 1 0 0,-1-1-1 0 0,-1 1 1 0 0,1 0-1 0 0,-1 1 0 0 0,-1-1 1 0 0,0 0-1 0 0,0 4-84 0 0,-1-3 178 0 0,-1-1 1 0 0,0 0-1 0 0,-1-1 0 0 0,0 1 1 0 0,0 0-1 0 0,-1 0 1 0 0,0-1-1 0 0,0 1 0 0 0,-3 3-178 0 0,5-11 0 0 0,1 0 0 0 0,-1 0 0 0 0,1 1 0 0 0,-1-1 0 0 0,0 0 0 0 0,1 0 0 0 0,-1 0 0 0 0,0 0 0 0 0,0 0 0 0 0,0 0 0 0 0,0-1 0 0 0,0 1 0 0 0,0 0 0 0 0,0 0 0 0 0,0-1 0 0 0,0 1 0 0 0,0 0 0 0 0,0-1 0 0 0,-1 1 0 0 0,1-1 0 0 0,0 0 0 0 0,0 1 0 0 0,-1-1 0 0 0,1 0 0 0 0,0 0 0 0 0,0 0 0 0 0,-1 0 0 0 0,1 0 0 0 0,0 0 0 0 0,0 0 0 0 0,-1 0 0 0 0,1 0 0 0 0,0-1 0 0 0,0 1 0 0 0,-1 0 0 0 0,1-1 0 0 0,0 1 0 0 0,0-1 0 0 0,0 1 0 0 0,0-1 0 0 0,0 0 0 0 0,-1 0 0 0 0,-1-1 0 0 0,1 1 0 0 0,-1-1 0 0 0,0 0 0 0 0,1-1 0 0 0,-1 1 0 0 0,1 0 0 0 0,0-1 0 0 0,0 1 0 0 0,0-1 0 0 0,0 0 0 0 0,0 0 0 0 0,0 0 0 0 0,1 0 0 0 0,0 0 0 0 0,-1-2 0 0 0,-5-16 0 0 0,6 16 0 0 0,-1 0 0 0 0,1 1 0 0 0,0-1 0 0 0,0 0 0 0 0,1 0 0 0 0,-1 0 0 0 0,1-1 0 0 0,1-7-124 0 0,0-1-1 0 0,0 0 1 0 0,2 1-1 0 0,-1 0 1 0 0,2-1-1 0 0,0 1 1 0 0,1 1-1 0 0,0-1 1 0 0,0 0-1 0 0,2 1 1 0 0,-1 1-1 0 0,2-1 1 0 0,-1 1-1 0 0,2 0 1 0 0,-1 0-1 0 0,6-4 125 0 0,-12 13 0 0 0,1-1 0 0 0,-1 1 0 0 0,1-1 0 0 0,-1 1 0 0 0,1 0 0 0 0,0 0 0 0 0,0 0 0 0 0,0 0 0 0 0,0 1 0 0 0,0-1 0 0 0,0 1 0 0 0,0-1 0 0 0,0 1 0 0 0,1 0 0 0 0,-1 1 0 0 0,0-1 0 0 0,1 0 0 0 0,0 1 0 0 0,-1 0 0 0 0,0-1 0 0 0,0 1 0 0 0,0 0 0 0 0,0 0 0 0 0,0 1 0 0 0,0-1 0 0 0,0 0 0 0 0,0 1 0 0 0,0 0 0 0 0,0 0 0 0 0,0 0 0 0 0,0 0 0 0 0,0 0 0 0 0,-1 1 0 0 0,1-1 0 0 0,-1 1 0 0 0,1 0 0 0 0,-1-1 0 0 0,1 1 0 0 0,-1 0 0 0 0,2 2 0 0 0,2 4 0 0 0,0 0 0 0 0,-1 0 0 0 0,1 0 0 0 0,-2 1 0 0 0,5 9 0 0 0,1-1 0 0 0,-8-13 0 0 0,1 1 0 0 0,-1-1 0 0 0,0 0 0 0 0,0 1 0 0 0,1 2 0 0 0,1 11 601 0 0,0 1 0 0 0,-1 0 0 0 0,0 9-601 0 0,-1-11 173 0 0,-2-13-166 0 0,0 0 0 0 0,0 1 0 0 0,0-1 0 0 0,-1 0 0 0 0,1 1 0 0 0,-2 2-7 0 0,0 1-98 0 0,1 0-1 0 0,0 0 1 0 0,1 8 98 0 0,0-14-1404 0 0,1-1-511 0 0,6 3-107 0 0,2-3-23 0 0</inkml:trace>
  <inkml:trace contextRef="#ctx0" brushRef="#br3" timeOffset="97113.64">12787 4884 9672 0 0,'0'0'748'0'0,"0"0"-168"0"0,0 0 1126 0 0,0 0 544 0 0,-4 2 1925 0 0,-7 3-2987 0 0,5-3-1041 0 0,0 1-1 0 0,-1-1 0 0 0,1 2 0 0 0,0-1 0 0 0,0 1 1 0 0,1 0-1 0 0,-1 0 0 0 0,1 0 0 0 0,0 1 0 0 0,-3 3-146 0 0,0 1 98 0 0,0 1 0 0 0,1 0 0 0 0,0 0 0 0 0,0 0 0 0 0,-3 9-98 0 0,8-15 3 0 0,0 0 1 0 0,0 1-1 0 0,1-1 0 0 0,0 1 0 0 0,-1-1 0 0 0,2 1 0 0 0,-1-1 0 0 0,0 1 1 0 0,1 0-1 0 0,0-1 0 0 0,0 1 0 0 0,0 0 0 0 0,1-1 0 0 0,-1 1 0 0 0,1 0 0 0 0,0-1 1 0 0,1 1-1 0 0,-1-1 0 0 0,1 1 0 0 0,0-1 0 0 0,0 0 0 0 0,0 0 0 0 0,2 3-3 0 0,3 3 6 0 0,1-1 1 0 0,0 0-1 0 0,1-1 0 0 0,0 0 0 0 0,0 0 0 0 0,0-1 0 0 0,1 0 0 0 0,0 0 1 0 0,1-1-1 0 0,10 4-6 0 0,42 23 769 0 0,-62-32-800 0 0,-1-1 437 0 0,0 0 192 0 0,0 0 40 0 0,0 0-78 0 0,-1 1-539 0 0,0-1 1 0 0,-1 1-1 0 0,1-1 0 0 0,0 0 1 0 0,-1 0-1 0 0,1 1 1 0 0,0-1-1 0 0,-1 0 1 0 0,1 0-1 0 0,-2 0-21 0 0,3 0 0 0 0,-66-7 0 0 0,-4-1-70 0 0,44 4-95 0 0,-1 1 0 0 0,-10 1 165 0 0,7 0-755 0 0,-8 1-6186 0 0,15 4-578 0 0</inkml:trace>
  <inkml:trace contextRef="#ctx0" brushRef="#br3" timeOffset="99690.846">10154 6428 8288 0 0,'2'-1'46'0'0,"-1"-1"1"0"0,1 0-1 0 0,-1 0 1 0 0,0 0-1 0 0,0 0 1 0 0,0 0-1 0 0,0 0 0 0 0,0 0 1 0 0,0 0-1 0 0,0 0 1 0 0,-1-1-1 0 0,1 1 1 0 0,-1 0-1 0 0,0 0 1 0 0,0-1-1 0 0,1 1 1 0 0,-1 0-1 0 0,-1-1 1 0 0,1 1-47 0 0,2-19 942 0 0,-2 19-719 0 0,0 1 0 0 0,-1-1 0 0 0,1 0-1 0 0,0 0 1 0 0,-1 1 0 0 0,1-1 0 0 0,-1 0 0 0 0,0 0 0 0 0,0 1 0 0 0,1-1-1 0 0,-1 1 1 0 0,0-1 0 0 0,0 1 0 0 0,0-1 0 0 0,-1 1 0 0 0,1-1 0 0 0,0 1-1 0 0,-1 0 1 0 0,1 0 0 0 0,-1-1-223 0 0,0 1 169 0 0,0-1-1 0 0,0 0 0 0 0,0 1 1 0 0,-1-1-1 0 0,1 1 1 0 0,0-1-1 0 0,-1 1 0 0 0,1 0 1 0 0,-1 0-1 0 0,1 0 1 0 0,-1 1-1 0 0,0-1 0 0 0,-2 0-168 0 0,-18 0 1118 0 0,16 0-812 0 0,-1 1 0 0 0,0 0 0 0 0,1 1-1 0 0,-1-1 1 0 0,-4 2-306 0 0,-3 1 39 0 0,11-3 0 0 0,-1 1-1 0 0,1 0 0 0 0,-1 0 0 0 0,1 0 1 0 0,0 1-1 0 0,-1-1 0 0 0,1 1 0 0 0,0 0 1 0 0,0 0-1 0 0,0 1 0 0 0,-2 1-38 0 0,-22 17 1144 0 0,17-13-886 0 0,1 0-1 0 0,0 0 1 0 0,1 1-1 0 0,0 0 1 0 0,-2 2-258 0 0,2 0 123 0 0,1 1-1 0 0,0 0 1 0 0,1 0 0 0 0,0 1 0 0 0,-2 5-123 0 0,6-10 41 0 0,0 0 1 0 0,1 0 0 0 0,0 1 0 0 0,0-1-1 0 0,1 1 1 0 0,0-1 0 0 0,0 1 0 0 0,1 0-1 0 0,1 6-41 0 0,-1-5 14 0 0,1 0 1 0 0,1-1-1 0 0,-1 0 0 0 0,2 1 0 0 0,-1-1 0 0 0,1 0 0 0 0,1 0 0 0 0,-1 0 0 0 0,2 0 0 0 0,-1-1 1 0 0,1 0-1 0 0,0 0 0 0 0,1 0 0 0 0,0 0 0 0 0,0-1 0 0 0,1 0 0 0 0,3 4-14 0 0,-5-9-366 0 0,-1 0 0 0 0,0 1-1 0 0,1-1 1 0 0,-1 0 0 0 0,1-1 0 0 0,-1 1-1 0 0,1-1 1 0 0,0 0 0 0 0,0 0-1 0 0,-1-1 1 0 0,1 1 0 0 0,0-1 0 0 0,0 0-1 0 0,0-1 1 0 0,0 1 0 0 0,-1-1-1 0 0,3 0 367 0 0,8-2-1353 0 0,0 0-1 0 0,0-2 0 0 0,0 1 0 0 0,-1-2 1 0 0,1 0 1353 0 0,79-40-4132 0 0,-87 42 3645 0 0,0-1 0 0 0,-1 0 1 0 0,0 0-1 0 0,0-1 0 0 0,2-1 487 0 0,10-11 26 0 0,-17 17 152 0 0,0 0 0 0 0,1 0 0 0 0,-1-1 0 0 0,0 1 0 0 0,0-1 0 0 0,-1 1 0 0 0,1-1 0 0 0,0 1 0 0 0,0-1 0 0 0,-1 1 0 0 0,1-2-178 0 0,4-7 2830 0 0,-5 8-845 0 0,-5 1 1911 0 0,-4-1-2512 0 0,-5 5 283 0 0,9-3-1425 0 0,1 1-1 0 0,0 0 1 0 0,-1 0 0 0 0,1 0 0 0 0,0 0 0 0 0,-1 1-1 0 0,1 0 1 0 0,0 0 0 0 0,0 0 0 0 0,0 0 0 0 0,1 0 0 0 0,-1 1-1 0 0,-1 1-241 0 0,-10 11 548 0 0,11-11-448 0 0,-1 0 0 0 0,1 1 0 0 0,0-1 0 0 0,0 1 0 0 0,0 0-1 0 0,0 0 1 0 0,1 1 0 0 0,0-1 0 0 0,0 1 0 0 0,0 2-100 0 0,3-6 87 0 0,-1 1-1 0 0,1 0 1 0 0,0 0-1 0 0,1-1 1 0 0,-1 1-1 0 0,0 0 1 0 0,1-1-1 0 0,0 1 1 0 0,-1 0-1 0 0,1-1 1 0 0,0 1-1 0 0,0-1 1 0 0,2 3-87 0 0,3 10-8 0 0,-5-12 8 0 0,0 0 0 0 0,1 0 0 0 0,-1 0 0 0 0,1-1 0 0 0,0 1 0 0 0,0-1 0 0 0,0 1 0 0 0,0-1 0 0 0,1 0 0 0 0,-1 0 0 0 0,1 0 0 0 0,-1 0 0 0 0,1 0 0 0 0,0 0 0 0 0,-1-1 0 0 0,1 1 0 0 0,0-1 0 0 0,0 0 0 0 0,0 0 0 0 0,0 0 0 0 0,0 0 0 0 0,4 1 0 0 0,0-1 0 0 0,0 1 0 0 0,1-1 0 0 0,-1 0 0 0 0,0-1 0 0 0,0 0 0 0 0,0 0 0 0 0,7-1 0 0 0,-7 0 0 0 0,-1 0 0 0 0,0 0 0 0 0,0-1 0 0 0,1 0 0 0 0,-1 0 0 0 0,-1 0 0 0 0,2-2 0 0 0,-5 3 0 0 0,0 0 0 0 0,-1 0 0 0 0,1 0 0 0 0,0 0 0 0 0,-1-1 0 0 0,0 1 0 0 0,1 0 0 0 0,-1-1 0 0 0,0 1 0 0 0,0-1 0 0 0,1 0 0 0 0,-1 1 0 0 0,-1-1 0 0 0,1 0 0 0 0,0 0 0 0 0,0 1 0 0 0,-1-1 0 0 0,1 0 0 0 0,-1 0 0 0 0,1 0 0 0 0,-1 0 0 0 0,0 0 0 0 0,0 0 0 0 0,0-1 0 0 0,1-4 0 0 0,-1 1 0 0 0,-1-1 0 0 0,1 1 0 0 0,-1-1 0 0 0,0 1 0 0 0,-1-1 0 0 0,0 1 0 0 0,0 0 0 0 0,0 0 0 0 0,0 0 0 0 0,-1 0 0 0 0,0 0 0 0 0,-1 1 0 0 0,1-1 0 0 0,-1 1 0 0 0,0 0 0 0 0,0 0 0 0 0,-1 0 0 0 0,1 0 0 0 0,-37-36 0 0 0,32 33 98 0 0,7 6-304 0 0,0 0 0 0 0,0 1 0 0 0,0-1 0 0 0,0 0 0 0 0,0 0 0 0 0,1-1 0 0 0,-1 1 0 0 0,1 0 0 0 0,-1-1 0 0 0,1 1 0 0 0,-1-1 206 0 0,5-6-4614 0 0,3-2 3105 0 0,-4 9 734 0 0,7-7-1782 0 0</inkml:trace>
  <inkml:trace contextRef="#ctx0" brushRef="#br3" timeOffset="99973.641">10588 6326 13184 0 0,'0'0'604'0'0,"1"-1"-14"0"0,1-5-290 0 0,-1 5 171 0 0,-1 1 117 0 0,0 1-459 0 0,1 0 0 0 0,-1 0-1 0 0,0 1 1 0 0,1-1 0 0 0,-1 0 0 0 0,0 1 0 0 0,0-1 0 0 0,0 0-1 0 0,0 1 1 0 0,-1-1 0 0 0,1 0 0 0 0,0 2-129 0 0,-1-3 110 0 0,1 10 297 0 0,0 0-1 0 0,0 0 1 0 0,1 4-407 0 0,0 26 1308 0 0,-1-26-557 0 0,0 1 0 0 0,3 14-751 0 0,0 15 40 0 0,-2 6 387 0 0,1-22 574 0 0,-3 19-1001 0 0,1-32 156 0 0,-1 0 68 0 0,-1 1 0 0 0,-1 7-224 0 0,2-19 0 0 0,1 1 0 0 0,0-1 0 0 0,0 1 0 0 0,0-1 0 0 0,0 3 0 0 0,1-3 0 0 0,-1 0 0 0 0,0 1 0 0 0,0-1 0 0 0,0 0 0 0 0,-1 3 0 0 0,1-6 8 0 0,0 1 1 0 0,0 0-1 0 0,0-1 0 0 0,0 1 0 0 0,0-1 0 0 0,0 1 0 0 0,1-1 0 0 0,-1 1 0 0 0,0-1 0 0 0,1 1 1 0 0,-1-1-1 0 0,1 1 0 0 0,0-1 0 0 0,-1 1-8 0 0,1-1-184 0 0,0 1 0 0 0,0 0-1 0 0,-1 0 1 0 0,1 0 0 0 0,-1 0 0 0 0,1 0 0 0 0,-1 0-1 0 0,1 1 185 0 0,4 0-1091 0 0,-2-3-2366 0 0,0-6-3026 0 0</inkml:trace>
  <inkml:trace contextRef="#ctx0" brushRef="#br3" timeOffset="100253.124">10784 6204 17503 0 0,'0'0'399'0'0,"0"0"60"0"0,0 0 21 0 0,0 0-59 0 0,0 2-276 0 0,-8 53-66 0 0,13 122 1906 0 0,11 26-102 0 0,-14-158-1721 0 0,-3 20-162 0 0,0-14 3 0 0,3-39 351 0 0,-2-8-1299 0 0,1 2-3724 0 0,-1-6-2150 0 0</inkml:trace>
  <inkml:trace contextRef="#ctx0" brushRef="#br3" timeOffset="100586.755">10965 6464 15664 0 0,'0'0'356'0'0,"0"0"49"0"0,0 0 21 0 0,6 7 92 0 0,-5-6-517 0 0,0 0 0 0 0,0 0-1 0 0,0 0 1 0 0,0 1 0 0 0,0-1 0 0 0,-1 0 0 0 0,1 1 0 0 0,0-1 0 0 0,-1 1 0 0 0,1-1 0 0 0,-1 1 0 0 0,0-1-1 0 0,1 1 1 0 0,-1-1 0 0 0,0 1 0 0 0,0 0-1 0 0,1 6 0 0 0,2-1 73 0 0,-1-1 0 0 0,-1 1-1 0 0,1 0 1 0 0,-1 0 0 0 0,0 0-1 0 0,0 7-72 0 0,-1-6 269 0 0,1 0-1 0 0,0-1 0 0 0,0 1 0 0 0,2 1-268 0 0,3 25 947 0 0,-5-24-473 0 0,1 0-1 0 0,0 0 0 0 0,3 10-473 0 0,-2-12 331 0 0,-1 1-1 0 0,0 0 0 0 0,0-1 1 0 0,-1 1-1 0 0,0 6-330 0 0,0-2 122 0 0,-1 0-1 0 0,2 0 1 0 0,0 0 0 0 0,0 0-1 0 0,3 5-121 0 0,-4-10-133 0 0,-1-6-563 0 0,10-18-2359 0 0,-8-24-847 0 0,-2 30 2851 0 0,0-1 0 0 0,0 1 0 0 0,2-2 1051 0 0,-2 4-526 0 0,1 0 1 0 0,-1 0 0 0 0,0 0 0 0 0,-1-5 525 0 0,0 5-295 0 0,0-1 0 0 0,1 0 0 0 0,1 0-1 0 0,0-2 296 0 0,1-11 462 0 0,-2-1 0 0 0,0 0 0 0 0,-1 1-1 0 0,-1-1 1 0 0,-1 1 0 0 0,-4-14-462 0 0,4 13 1427 0 0,-2-6 817 0 0,4 28-2169 0 0,1 0 1 0 0,0 0 0 0 0,-1 0-1 0 0,1 0 1 0 0,0 0 0 0 0,0 1 0 0 0,0-1-1 0 0,0 0 1 0 0,0 0 0 0 0,0 0-1 0 0,0 0 1 0 0,0 0 0 0 0,0 0 0 0 0,0 1-1 0 0,1-1 1 0 0,-1 0 0 0 0,0 0-1 0 0,1 0 1 0 0,-1 0 0 0 0,0 0-76 0 0,1 1 5 0 0,0 0 1 0 0,-1-1 0 0 0,1 1-1 0 0,0-1 1 0 0,-1 1-1 0 0,1 0 1 0 0,0 0-1 0 0,-1-1 1 0 0,1 1-1 0 0,0 0 1 0 0,-1 0-1 0 0,1 0 1 0 0,0 0 0 0 0,0 0-1 0 0,-1 0 1 0 0,1 0-1 0 0,0 0 1 0 0,-1 0-1 0 0,1 0 1 0 0,0 0-1 0 0,0 0 1 0 0,-1 0 0 0 0,1 1-1 0 0,0-1 1 0 0,-1 0-1 0 0,1 1 1 0 0,0-1-1 0 0,-1 0 1 0 0,1 1-1 0 0,-1-1 1 0 0,1 1-1 0 0,0-1-5 0 0,38 24-2849 0 0,-28-18 1827 0 0</inkml:trace>
  <inkml:trace contextRef="#ctx0" brushRef="#br3" timeOffset="100951.84">11575 6354 17503 0 0,'-2'-1'803'0'0,"-3"0"-710"0"0,0 0-1 0 0,0 1 1 0 0,0 0-1 0 0,-1-1 0 0 0,1 2 1 0 0,0-1-1 0 0,0 0 1 0 0,0 1-1 0 0,-1 0 1 0 0,1 1-1 0 0,0-1 1 0 0,0 1-1 0 0,-3 1-92 0 0,-10 6-62 0 0,1 0-1 0 0,0 0 1 0 0,-2 4 62 0 0,-15 8 86 0 0,24-14-86 0 0,1 0 0 0 0,-1 1 0 0 0,1 0 0 0 0,1 0 0 0 0,0 1 0 0 0,0 0 0 0 0,0 1 0 0 0,6-7 0 0 0,0 0 0 0 0,0 0 0 0 0,0 1 0 0 0,1-1 0 0 0,-1 1 0 0 0,1-1 0 0 0,0 1 0 0 0,0 0 0 0 0,0 0 0 0 0,0-1 0 0 0,1 1 0 0 0,-1 0 0 0 0,1 0 0 0 0,0 0 0 0 0,0 0 0 0 0,0-1 0 0 0,1 1 0 0 0,-1 0 0 0 0,1 0 0 0 0,0 0 0 0 0,0-1 0 0 0,1 1 0 0 0,-1 0 0 0 0,1-1 0 0 0,-1 0 0 0 0,1 1 0 0 0,0-1 0 0 0,1 0 0 0 0,0 1 0 0 0,84 74 0 0 0,-61-49 0 0 0,-25-28 0 0 0,0 0-1 0 0,0 0 1 0 0,0 0-1 0 0,0 1 0 0 0,0-1 1 0 0,0 0-1 0 0,-1 0 1 0 0,1 1-1 0 0,0-1 0 0 0,-1 0 1 0 0,1 1-1 0 0,-1-1 1 0 0,1 1-1 0 0,-1-1 0 0 0,0 1 1 0 0,0-1-1 0 0,1 1 1 0 0,-1-1-1 0 0,0 1 0 0 0,0-1 1 0 0,-1 1-1 0 0,1-1 1 0 0,0 1-1 0 0,0-1 0 0 0,-1 1 1 0 0,1-1-1 0 0,-1 0 1 0 0,1 1-1 0 0,-1-1 0 0 0,0 1 1 0 0,1-1-1 0 0,-2 1 1 0 0,-1 1 121 0 0,0 0 0 0 0,1 0-1 0 0,-2-1 1 0 0,1 1 0 0 0,0-1 0 0 0,0 1-1 0 0,-1-1 1 0 0,-2 1-121 0 0,-8 4 93 0 0,0-1 0 0 0,0-1 0 0 0,-1 0 0 0 0,0 0 1 0 0,1-2-1 0 0,-1 0 0 0 0,0 0 0 0 0,-1-1 0 0 0,1-1 0 0 0,0-1 0 0 0,-1 0 0 0 0,-5-2-93 0 0,21 2-75 0 0,-1 0 0 0 0,1 0 0 0 0,-1 0 0 0 0,1 0-1 0 0,0 0 1 0 0,-1 0 0 0 0,1 0 0 0 0,-1 0 0 0 0,1-1-1 0 0,0 1 1 0 0,-1 0 0 0 0,1 0 0 0 0,0 0-1 0 0,-1-1 1 0 0,1 1 0 0 0,0 0 0 0 0,-1 0 0 0 0,1-1-1 0 0,0 1 1 0 0,-1 0 0 0 0,1-1 0 0 0,0 1 0 0 0,0 0-1 0 0,-1-1 1 0 0,1 1 0 0 0,0 0 0 0 0,0-1 0 0 0,0 1-1 0 0,-1-1 1 0 0,1 1 0 0 0,0 0 0 0 0,0-1 0 0 0,0 1-1 0 0,0-1 1 0 0,0 1 0 0 0,0-1 0 0 0,0 1 0 0 0,0 0-1 0 0,0-1 1 0 0,0 1 0 0 0,0-1 0 0 0,0 1 75 0 0,9-20-3220 0 0,-8 16 2565 0 0,7-11-4799 0 0</inkml:trace>
  <inkml:trace contextRef="#ctx0" brushRef="#br3" timeOffset="101436.368">11127 6153 13824 0 0,'-3'1'208'0'0,"3"-1"-161"0"0,0 0 1 0 0,-1 0 0 0 0,1 0-1 0 0,-1 0 1 0 0,1 0 0 0 0,-1 0 0 0 0,1 0-1 0 0,-1 0 1 0 0,1 0 0 0 0,-1-1-1 0 0,1 1 1 0 0,-1 0 0 0 0,1 0 0 0 0,0 0-1 0 0,-1-1 1 0 0,1 1 0 0 0,-1 0-1 0 0,1 0 1 0 0,0-1 0 0 0,-1 1 0 0 0,1 0-1 0 0,0-1 1 0 0,-1 1 0 0 0,1 0-1 0 0,0-1 1 0 0,-1 1 0 0 0,1-1 0 0 0,0 1-48 0 0,-23-9 2935 0 0,23 8-2423 0 0,0 1 0 0 0,0 0 0 0 0,0 0 0 0 0,0 0 0 0 0,0 0-69 0 0,0 0-427 0 0,0 0-696 0 0,0 0-273 0 0,0 0-58 0 0,0 0-12 0 0</inkml:trace>
  <inkml:trace contextRef="#ctx0" brushRef="#br3" timeOffset="102035.427">11716 6407 19351 0 0,'0'0'439'0'0,"0"0"62"0"0,0 0 33 0 0,0 0-65 0 0,-1 2-309 0 0,-2 9-158 0 0,1 0 0 0 0,0 0 0 0 0,1 0 0 0 0,0 0 0 0 0,1 0 0 0 0,0 0-1 0 0,0 1 1 0 0,2-1 0 0 0,-1 1-2 0 0,6 39 1087 0 0,-6-37-606 0 0,0-1-1 0 0,4 14-480 0 0,-1-2 0 0 0,-3-18 0 0 0,-1-1 0 0 0,1 0 0 0 0,1 0 0 0 0,-1 0 0 0 0,1 0 0 0 0,0 0 0 0 0,1-1 0 0 0,0 1 0 0 0,1 2 0 0 0,5 8-876 0 0,-7-14-541 0 0,-2-2-3824 0 0,0 0-1640 0 0</inkml:trace>
  <inkml:trace contextRef="#ctx0" brushRef="#br3" timeOffset="102237.862">11773 6387 17503 0 0,'0'0'399'0'0,"0"0"60"0"0,0 0 21 0 0,-6-3 86 0 0,6 3-565 0 0,0 0-1 0 0,-1 0 0 0 0,1 0 1 0 0,0 0-1 0 0,0 0 1 0 0,-1 0-1 0 0,1 0 0 0 0,0 0 1 0 0,0 0-1 0 0,-1 0 0 0 0,1 0 1 0 0,0 0-1 0 0,0 0 0 0 0,0 0 1 0 0,-1 0-1 0 0,1 0 0 0 0,0 0 1 0 0,0 1-1 0 0,0-1 1 0 0,-1 0-1 0 0,1 0 0 0 0,0 0 1 0 0,0 0-1 0 0,0 0 0 0 0,0 1 1 0 0,-1-1-1 0 0,1 0 0 0 0,0 0 1 0 0,0 0-1 0 0,0 1 0 0 0,0-1 1 0 0,0 0-1 0 0,0 0 0 0 0,0 0 1 0 0,0 1-1 0 0,-1-1 1 0 0,1 0-1 0 0,0 0 0 0 0,0 1 1 0 0,0-1-1 0 0,0 0 0 0 0,0 0 1 0 0,0 1-1 0 0,0-1 0 0 0,1 0 1 0 0,-1 0-1 0 0,0 0 0 0 0,0 1 1 0 0,0-1-1 0 0,-1 11-2 0 0,1-10-73 0 0,1 0 0 0 0,-1 1 0 0 0,0-1 0 0 0,0 1 0 0 0,1-1-1 0 0,-1 1 1 0 0,1-1 0 0 0,-1 0 0 0 0,1 1 0 0 0,-1-1-1 0 0,1 0 1 0 0,0 0 0 0 0,0 1 0 0 0,0-1 0 0 0,0 0-1 0 0,0 0 1 0 0,0 0 75 0 0,20 16-3343 0 0,-10-10 2354 0 0,6 6-1056 0 0</inkml:trace>
  <inkml:trace contextRef="#ctx0" brushRef="#br3" timeOffset="102809.781">12335 6443 13824 0 0,'0'-1'55'0'0,"-1"0"1"0"0,0 0 0 0 0,1 0 0 0 0,-1 0-1 0 0,0 0 1 0 0,1 0 0 0 0,-1 0 0 0 0,0 1 0 0 0,0-1-1 0 0,0 0 1 0 0,0 0 0 0 0,0 1 0 0 0,0-1-1 0 0,0 0 1 0 0,0 1 0 0 0,0-1 0 0 0,0 1-1 0 0,0-1 1 0 0,-1 1 0 0 0,1 0 0 0 0,0 0 0 0 0,0-1-1 0 0,0 1 1 0 0,0 0 0 0 0,-1 0 0 0 0,1 0-1 0 0,0 0 1 0 0,0 0 0 0 0,0 0 0 0 0,-1 1-56 0 0,-7 0 344 0 0,0 0 1 0 0,0 0-1 0 0,-6 3-344 0 0,8-2 633 0 0,-15 3-468 0 0,1 1 0 0 0,0 1 0 0 0,0 0 0 0 0,0 2-1 0 0,1 1 1 0 0,0 0 0 0 0,-10 8-165 0 0,-1 3 784 0 0,10-8-614 0 0,1 1 0 0 0,-5 6-170 0 0,19-15 233 0 0,0 1 0 0 0,0 0 0 0 0,1 0 0 0 0,-1 1 1 0 0,1 0-1 0 0,1 0 0 0 0,-1 0 0 0 0,-2 5-233 0 0,7-9 12 0 0,-1 0 0 0 0,0 0-1 0 0,0 0 1 0 0,1 0 0 0 0,0 0 0 0 0,0 0 0 0 0,0 0-1 0 0,0 0 1 0 0,0 0 0 0 0,0 0 0 0 0,1 0 0 0 0,-1 0 0 0 0,1 0-1 0 0,0 1-11 0 0,12 11 0 0 0,-12-13 0 0 0,0-1 0 0 0,0 0 0 0 0,1 1 0 0 0,-1-1 0 0 0,1 0 0 0 0,-1 0 0 0 0,1 0 0 0 0,-1 0 0 0 0,1 0 0 0 0,0 0 0 0 0,-1 0 0 0 0,1 0 0 0 0,0-1 0 0 0,0 1 0 0 0,0-1 0 0 0,-1 1 0 0 0,1-1 0 0 0,0 0 0 0 0,0 0 0 0 0,1 0 0 0 0,2 1 0 0 0,3-1 0 0 0,-1 0 0 0 0,1 0 0 0 0,0-1 0 0 0,0 0 0 0 0,-1 0 0 0 0,1-1 0 0 0,0 0 0 0 0,-1 0 0 0 0,0-1 0 0 0,1 0 0 0 0,-1 0 0 0 0,0 0 0 0 0,3-3 0 0 0,-5 2 0 0 0,0 0 0 0 0,-1 0 0 0 0,1-1 0 0 0,-1 1 0 0 0,0-1 0 0 0,0 0 0 0 0,0 0 0 0 0,-1 0 0 0 0,3-6 0 0 0,-1 3 0 0 0,1-1 0 0 0,0 1 0 0 0,4-4 0 0 0,8-8 0 0 0,-2-1 0 0 0,1-1 0 0 0,-9 9 0 0 0,2 0 0 0 0,-1 1 0 0 0,2 0 0 0 0,0 1 0 0 0,0 0 0 0 0,1 1 0 0 0,10-7 0 0 0,-20 15 0 0 0,0 1 0 0 0,0 0 0 0 0,0 0 0 0 0,1 0 0 0 0,-1 0 0 0 0,0 0 0 0 0,1 0 0 0 0,-1 1 0 0 0,0-1 0 0 0,1 1 0 0 0,-1 0 0 0 0,1 0 0 0 0,-1 0 0 0 0,0 0 0 0 0,1 0 0 0 0,-1 0 0 0 0,1 0 0 0 0,-1 1 0 0 0,1-1 0 0 0,1 2 0 0 0,-1-1 0 0 0,-1 0 0 0 0,1 1 0 0 0,-1-1 0 0 0,1 1 0 0 0,-1 0 0 0 0,0 0 0 0 0,1 0 0 0 0,-1 0 0 0 0,0 0 0 0 0,0 0 0 0 0,0 1 0 0 0,-1-1 0 0 0,1 1 0 0 0,-1-1 0 0 0,1 1 0 0 0,0 2 0 0 0,3 5 0 0 0,7 17 0 0 0,0 1 0 0 0,3 18 0 0 0,-13-40 0 0 0,6 22 0 0 0,2 17 0 0 0,-5-22 0 0 0,-3-18 0 0 0,-1-1 0 0 0,0 1 0 0 0,0 0 0 0 0,-1-1 0 0 0,1 5 0 0 0,-1 3 33 0 0,0-4 49 0 0,0 0 0 0 0,0 0 0 0 0,-1 0 0 0 0,0 0 0 0 0,0 2-82 0 0,1-10 39 0 0,0 0-1 0 0,0 1 1 0 0,-1-1 0 0 0,1 0 0 0 0,0 0-1 0 0,0 0 1 0 0,0 1 0 0 0,0-1-1 0 0,0 0 1 0 0,0 0 0 0 0,0 0 0 0 0,0 0-1 0 0,0 1 1 0 0,-1-1 0 0 0,1 0-1 0 0,0 0 1 0 0,0 0 0 0 0,0 0-1 0 0,0 0 1 0 0,0 1 0 0 0,-1-1 0 0 0,1 0-1 0 0,0 0 1 0 0,0 0 0 0 0,0 0-1 0 0,-1 0 1 0 0,1 0 0 0 0,0 0 0 0 0,0 0-1 0 0,0 0 1 0 0,-1 0 0 0 0,1 0-1 0 0,0 0 1 0 0,0 0 0 0 0,0 0 0 0 0,-1 0-1 0 0,1 0 1 0 0,0 0 0 0 0,0 0-39 0 0,-9-6 236 0 0,-4-13-377 0 0,10 13 83 0 0,1-1-1 0 0,0 0 1 0 0,1-1 0 0 0,0 1-1 0 0,0 0 1 0 0,0 0 0 0 0,1 0-1 0 0,0-1 1 0 0,1 1-1 0 0,-1 0 1 0 0,1 0 0 0 0,1 0-1 0 0,-1-1 1 0 0,1 1-1 0 0,3-5 59 0 0,10-22-2753 0 0,18-31 2753 0 0,-28 56-245 0 0,-2 3 231 0 0,1 0 0 0 0,0 0 0 0 0,1 1 1 0 0,-1 0-1 0 0,1 0 0 0 0,0 0 0 0 0,0 0 1 0 0,0 1-1 0 0,1-1 0 0 0,-1 1 0 0 0,1 1 0 0 0,1-1 14 0 0,-5 3 45 0 0,1 0-1 0 0,0 0 1 0 0,-1 0-1 0 0,1 1 1 0 0,0-1-1 0 0,0 1 1 0 0,0 0-1 0 0,-1-1 1 0 0,1 1-1 0 0,0 0 1 0 0,0 1-1 0 0,0-1 1 0 0,-1 1-1 0 0,1-1 1 0 0,0 1-1 0 0,-1 0 1 0 0,1 0-1 0 0,0 0 1 0 0,-1 0-1 0 0,1 0 1 0 0,-1 0-1 0 0,2 2-44 0 0,1-1 102 0 0,-1 2-1 0 0,1-1 0 0 0,0 0 0 0 0,-1 1 1 0 0,0 0-1 0 0,1 0 0 0 0,-2 0 1 0 0,1 1-1 0 0,0 0 0 0 0,1 2-101 0 0,1 4 0 0 0,7 11 0 0 0,-1 0 0 0 0,-1 0 0 0 0,4 16 0 0 0,-7-17 0 0 0,1 0 0 0 0,11 20 0 0 0,-14-30-93 0 0,5 7-247 0 0,-3-3-3429 0 0,-3-6 2236 0 0</inkml:trace>
  <inkml:trace contextRef="#ctx0" brushRef="#br3" timeOffset="103152.622">13235 6405 17503 0 0,'-10'1'296'0'0,"0"1"0"0"0,0 1 0 0 0,0 0 0 0 0,0 0-1 0 0,1 1 1 0 0,0 0 0 0 0,0 1 0 0 0,0 0-1 0 0,-5 3-295 0 0,0 2 262 0 0,1 1-1 0 0,0 0 0 0 0,0 1 0 0 0,1 0 0 0 0,-2 3-261 0 0,13-13 0 0 0,-1 0 0 0 0,1 0 0 0 0,0 0 0 0 0,0-1 0 0 0,0 1 0 0 0,0 0 0 0 0,0 0 0 0 0,0 1 0 0 0,0-1 0 0 0,1 0 0 0 0,-1 0 0 0 0,1 0 0 0 0,0 0 0 0 0,-1 1 0 0 0,1-1 0 0 0,0 0 0 0 0,0 0 0 0 0,0 1 0 0 0,1-1 0 0 0,-1 0 0 0 0,1 0 0 0 0,-1 0 0 0 0,1 0 0 0 0,0 1 0 0 0,1 2 0 0 0,0-1 0 0 0,0 1 0 0 0,1 0 0 0 0,-1-1 0 0 0,1 0 0 0 0,1 1 0 0 0,-1-1 0 0 0,0 0 0 0 0,2 0 0 0 0,1 2 0 0 0,1 0 0 0 0,1-1 0 0 0,-1 0 0 0 0,1-1 0 0 0,-1 1 0 0 0,1-2 0 0 0,1 1 0 0 0,3 2 0 0 0,-1 0 0 0 0,10 7 0 0 0,-2-1 0 0 0,-10-6 0 0 0,-1-1 0 0 0,0 1 0 0 0,0 0 0 0 0,-1 1 0 0 0,2 2 0 0 0,11 16 72 0 0,-20-25-20 0 0,1 1 0 0 0,-1-1 0 0 0,0 0 0 0 0,0 1 0 0 0,0-1 0 0 0,1 1 0 0 0,-1-1 0 0 0,0 1 0 0 0,0-1 0 0 0,0 1 0 0 0,0-1 0 0 0,0 1 0 0 0,0-1 0 0 0,0 1 0 0 0,0-1 0 0 0,0 1 0 0 0,0-1 0 0 0,-1 1 0 0 0,1-1 0 0 0,0 1 0 0 0,0-1 0 0 0,0 0 0 0 0,-1 1 0 0 0,1-1 0 0 0,0 1 0 0 0,0-1-52 0 0,-13 9 548 0 0,-21-1-477 0 0,33-8-66 0 0,-231 42-2798 0 0,199-34 1770 0 0</inkml:trace>
  <inkml:trace contextRef="#ctx0" brushRef="#br3" timeOffset="105875.394">9837 8087 13128 0 0,'0'0'597'0'0,"0"0"-8"0"0,0 0-305 0 0,0 0 103 0 0,0 0 86 0 0,0 0 21 0 0,0 0-38 0 0,2 0-167 0 0,4 0-30 0 0,0 1 1 0 0,-1 0 0 0 0,1 1-1 0 0,0-1 1 0 0,0 1-1 0 0,1 1-259 0 0,-1-1 252 0 0,0 0 0 0 0,1 0 0 0 0,-1 0 0 0 0,1-1 0 0 0,-1 0 0 0 0,4 0-252 0 0,17-1 299 0 0,-1-2-1 0 0,0 0 1 0 0,0-2 0 0 0,21-5-299 0 0,-32 5 32 0 0,-1-1-1 0 0,0 0 1 0 0,0-1 0 0 0,-1 0 0 0 0,0-1 0 0 0,0 0 0 0 0,0-1 0 0 0,-1-1-1 0 0,3-2-31 0 0,-13 10-8 0 0,0-1 0 0 0,-1 1 0 0 0,1-1 0 0 0,0 0 0 0 0,-1 0 0 0 0,0 1 0 0 0,1-1 0 0 0,-1 0 0 0 0,0 0 0 0 0,0 0 0 0 0,0 0 0 0 0,0 0 0 0 0,0-1 0 0 0,0 1 0 0 0,-1 0 0 0 0,1 0-1 0 0,-1 0 1 0 0,1-1 0 0 0,-1 1 0 0 0,0 0 0 0 0,0-1 0 0 0,0 1 0 0 0,0 0 0 0 0,-1 0 0 0 0,1-1 0 0 0,0 1 0 0 0,-1 0 0 0 0,0 0 0 0 0,0-1 8 0 0,0 0-11 0 0,-1 0-1 0 0,1 0 1 0 0,-1 0 0 0 0,0 0-1 0 0,0 0 1 0 0,0 1 0 0 0,-1-1 0 0 0,1 1-1 0 0,-1-1 1 0 0,1 1 0 0 0,-1 0-1 0 0,0 0 1 0 0,0 0 0 0 0,0 1 0 0 0,0-1-1 0 0,0 1 1 0 0,0-1 0 0 0,0 1-1 0 0,-2 0 12 0 0,-2-1 43 0 0,0 1 0 0 0,0 0-1 0 0,1 0 1 0 0,-1 1 0 0 0,0-1-1 0 0,0 2 1 0 0,0-1 0 0 0,0 1 0 0 0,1 0-1 0 0,-1 0 1 0 0,0 1-43 0 0,-3 1 99 0 0,0 0 0 0 0,0 1 0 0 0,0 0 0 0 0,0 1 0 0 0,1 0 0 0 0,-8 5-99 0 0,12-6 63 0 0,0 1-1 0 0,1-1 0 0 0,-1 1 0 0 0,1 0 0 0 0,0 0 1 0 0,0 0-1 0 0,1 0 0 0 0,0 1 0 0 0,-2 3-62 0 0,-10 15 224 0 0,11-16-166 0 0,0 0 0 0 0,0 0 0 0 0,1 1-1 0 0,0-1 1 0 0,1 1 0 0 0,-1 0-1 0 0,1 2-57 0 0,-4 14 110 0 0,4-16-97 0 0,0 1 0 0 0,0 0 0 0 0,1 0 1 0 0,0-1-1 0 0,1 9-13 0 0,0-13 7 0 0,0 0 0 0 0,1 0 0 0 0,-1 0 0 0 0,1 0 0 0 0,0 0 0 0 0,1 0 0 0 0,-1 0 0 0 0,1-1 0 0 0,0 1 0 0 0,0-1 0 0 0,1 1 0 0 0,1 2-7 0 0,0-3-31 0 0,-1 0-1 0 0,1 0 1 0 0,0 0-1 0 0,0-1 1 0 0,0 0-1 0 0,1 1 0 0 0,-1-1 1 0 0,1-1-1 0 0,0 1 1 0 0,-1-1-1 0 0,1 0 1 0 0,0 0-1 0 0,1 0 1 0 0,-1 0-1 0 0,0-1 0 0 0,0 0 1 0 0,1 0-1 0 0,1-1 32 0 0,47 3-4233 0 0,-36-3-2605 0 0</inkml:trace>
  <inkml:trace contextRef="#ctx0" brushRef="#br3" timeOffset="106171.204">10571 7913 14744 0 0,'0'0'1136'0'0,"-1"1"-590"0"0,-22 24 3845 0 0,-8 11-4391 0 0,11-11 344 0 0,-18 17-344 0 0,-8 6 557 0 0,27-27-392 0 0,-1 0-1 0 0,-13 8-164 0 0,29-25-29 0 0,-14 10-526 0 0,0-1 0 0 0,0 0 0 0 0,-8 3 555 0 0,24-15-584 0 0,0 0 1 0 0,0 0 0 0 0,0 0-1 0 0,0-1 1 0 0,1 1-1 0 0,-1-1 1 0 0,0 1 0 0 0,0-1-1 0 0,0 0 1 0 0,0 0 0 0 0,0 0 583 0 0,-6 0-6016 0 0</inkml:trace>
  <inkml:trace contextRef="#ctx0" brushRef="#br3" timeOffset="106442.942">10261 8027 2304 0 0,'8'-12'-2088'0'0,"5"-1"9330"0"0,-12 12-6742 0 0,0 1 0 0 0,-1-1 1 0 0,1 1-1 0 0,0-1 1 0 0,0 1-1 0 0,0 0 0 0 0,-1 0 1 0 0,1-1-1 0 0,0 1 1 0 0,0 0-1 0 0,0 0 1 0 0,0 0-1 0 0,0 0 0 0 0,-1 0 1 0 0,1 0-1 0 0,0 0 1 0 0,0 0-1 0 0,0 0 1 0 0,0 1-501 0 0,12 6 1941 0 0,-3 4-1286 0 0,0 1 0 0 0,-1-1-1 0 0,0 1 1 0 0,3 8-655 0 0,-5-8 249 0 0,-1 1 0 0 0,0 0-1 0 0,-1 0 1 0 0,2 8-249 0 0,-2-7 101 0 0,0 0 0 0 0,0 0-1 0 0,7 9-100 0 0,-5-9 35 0 0,16 21 80 0 0,-22-34-126 0 0,0 1 1 0 0,0-1-1 0 0,0 1 0 0 0,0 0 1 0 0,-1 0-1 0 0,1 0 1 0 0,0-1-1 0 0,-1 1 1 0 0,1 0-1 0 0,-1 1 11 0 0,0-2-32 0 0,0 0-1 0 0,0 0 1 0 0,1 0 0 0 0,-1 0-1 0 0,0 0 1 0 0,0 0 0 0 0,1 0-1 0 0,-1 0 1 0 0,1 0-1 0 0,-1 0 1 0 0,1 0 0 0 0,-1 0-1 0 0,1 0 1 0 0,-1 0 0 0 0,1-1-1 0 0,0 1 1 0 0,0 0-1 0 0,-1 0 1 0 0,1-1 0 0 0,0 1-1 0 0,0 0 1 0 0,0-1 0 0 0,0 1-1 0 0,-1-1 1 0 0,1 0 0 0 0,0 1-1 0 0,0-1 1 0 0,0 1-1 0 0,0-1 1 0 0,0 0 0 0 0,0 0-1 0 0,1 0 33 0 0,0 1-322 0 0,-1-1-1 0 0,1 0 1 0 0,0 1 0 0 0,0-1-1 0 0,0 0 1 0 0,0 0-1 0 0,0-1 1 0 0,0 1 0 0 0,-1 0-1 0 0,1 0 1 0 0,0-1-1 0 0,0 1 1 0 0,0-1-1 0 0,0 0 1 0 0,-1 0 0 0 0,1 1-1 0 0,0-2 323 0 0,12-4-2046 0 0</inkml:trace>
  <inkml:trace contextRef="#ctx0" brushRef="#br3" timeOffset="106725.335">10665 7808 17735 0 0,'0'0'812'0'0,"0"0"-14"0"0,1 9-480 0 0,42 217 2717 0 0,-39-203-2600 0 0,5 23 118 0 0,5 38-59 0 0,-10-27-3504 0 0,-4-57 1767 0 0</inkml:trace>
  <inkml:trace contextRef="#ctx0" brushRef="#br3" timeOffset="106977.115">10707 7936 9672 0 0,'0'0'748'0'0,"0"2"-344"0"0,1 1-42 0 0,1 0 0 0 0,-1 0 1 0 0,1 0-1 0 0,-1 0 1 0 0,1 0-1 0 0,0 0 0 0 0,0 0 1 0 0,1 0-1 0 0,-1-1 0 0 0,1 0 1 0 0,-1 1-1 0 0,3 1-362 0 0,39 26 1437 0 0,-35-25-916 0 0,-3-1-269 0 0,1-1 1 0 0,0 1-1 0 0,0-2 0 0 0,1 1 0 0 0,-1-1 0 0 0,0 0 0 0 0,1-1 1 0 0,3 1-253 0 0,10 0 441 0 0,1 0 0 0 0,7-2-441 0 0,1-1 142 0 0,0-1-1 0 0,0-2 1 0 0,0-1-1 0 0,-1-1 1 0 0,0-1-1 0 0,4-4-141 0 0,-27 9 31 0 0,0 0 0 0 0,0 0 0 0 0,-1-1 0 0 0,1 0 0 0 0,-1-1 0 0 0,0 1 0 0 0,4-4-31 0 0,-7 6 17 0 0,0-1 0 0 0,0 0 0 0 0,0 0 0 0 0,0 0 0 0 0,-1 0 0 0 0,1 0 0 0 0,-1 0 0 0 0,1-1 1 0 0,-1 1-1 0 0,0 0 0 0 0,0-1 0 0 0,0 1 0 0 0,0-1 0 0 0,-1 1 0 0 0,1-1 0 0 0,0 0 0 0 0,-1 1 0 0 0,0-3-17 0 0,0 1-10 0 0,0 1 0 0 0,0 0 0 0 0,0-1-1 0 0,-1 1 1 0 0,1 0 0 0 0,-1-1 0 0 0,0 1-1 0 0,0 0 1 0 0,0 0 0 0 0,-1 0-1 0 0,1 0 1 0 0,-1 0 0 0 0,0 0 0 0 0,1 0-1 0 0,-1 0 1 0 0,0 1 0 0 0,-1-1 0 0 0,1 1-1 0 0,0 0 1 0 0,-1-1 0 0 0,0 1 0 0 0,1 0-1 0 0,-2 0 11 0 0,1 0 3 0 0,0 0 0 0 0,-1 0-1 0 0,1 1 1 0 0,0 0 0 0 0,-1-1-1 0 0,1 1 1 0 0,0 0-1 0 0,-1 1 1 0 0,1-1 0 0 0,-1 1-1 0 0,1-1 1 0 0,-1 1 0 0 0,0 0-1 0 0,1 1 1 0 0,-1-1-1 0 0,1 0 1 0 0,-2 1-3 0 0,-3 1 112 0 0,0 0 0 0 0,1 0 0 0 0,-1 0 0 0 0,0 1 0 0 0,1 0-1 0 0,-1 1 1 0 0,1 0-112 0 0,-1 1 18 0 0,1 0 0 0 0,1 0 0 0 0,-1 1 0 0 0,1 0 0 0 0,0 0 0 0 0,0 1 0 0 0,1 0 0 0 0,-1 0-1 0 0,-2 6-17 0 0,1-2 32 0 0,2 0-1 0 0,-1 0 0 0 0,1 0 0 0 0,1 0 0 0 0,0 1 0 0 0,-2 9-31 0 0,6-16 12 0 0,-1 0 0 0 0,1-1-1 0 0,0 1 1 0 0,0 0 0 0 0,1 0 0 0 0,-1-1-1 0 0,1 1 1 0 0,0 0 0 0 0,0-1-1 0 0,1 1 1 0 0,0-1 0 0 0,-1 1 0 0 0,1-1-1 0 0,3 4-11 0 0,-3-5 19 0 0,0 1 0 0 0,0-1 0 0 0,0 0 0 0 0,1 0 0 0 0,-1 0 0 0 0,1 0 0 0 0,0 0-1 0 0,-1 0 1 0 0,2-1 0 0 0,-1 0 0 0 0,0 1 0 0 0,0-1 0 0 0,1 0 0 0 0,-1 0 0 0 0,1-1 0 0 0,-1 1-1 0 0,1-1 1 0 0,0 0-19 0 0,6 0 23 0 0,-1 0 0 0 0,0 0 0 0 0,1-1 0 0 0,-1-1-1 0 0,0 0 1 0 0,2 0-23 0 0,30-2 169 0 0,-33 2-177 0 0,-1 1 1 0 0,1-1 0 0 0,-1-1 0 0 0,1 1 0 0 0,-1-1-1 0 0,1-1 1 0 0,-1 1 0 0 0,0-1 0 0 0,0 0 0 0 0,1-2 7 0 0,1 1-868 0 0,-1-1 0 0 0,0-1 0 0 0,-1 0 0 0 0,8-6 868 0 0,-4 2-1515 0 0,1 1-12 0 0</inkml:trace>
  <inkml:trace contextRef="#ctx0" brushRef="#br3" timeOffset="107511.407">11413 7865 12552 0 0,'0'0'572'0'0,"0"0"-10"0"0,-4 15 402 0 0,1 6 217 0 0,3-17-949 0 0,-1-1 0 0 0,0 0 0 0 0,1 0 0 0 0,0 1 0 0 0,-1-1 0 0 0,2 4-232 0 0,1 21 1216 0 0,-1-12-311 0 0,1 0 0 0 0,2 11-905 0 0,-1-11 238 0 0,-1 0 0 0 0,-1 0 0 0 0,-1 0 0 0 0,0 0 0 0 0,-1 3-238 0 0,0 19 192 0 0,0-32-157 0 0,1-1 0 0 0,-1 1 1 0 0,0-1-1 0 0,-1 0 0 0 0,1 1 0 0 0,-2 1-35 0 0,-1 6 205 0 0,3-12-77 0 0,0 0-21 0 0,0 0-98 0 0,1-1 0 0 0,-1 1 0 0 0,1 0-1 0 0,-1-1 1 0 0,0 1 0 0 0,0-1 0 0 0,1 0 0 0 0,-1 1 0 0 0,0-1 0 0 0,0 1-1 0 0,1-1 1 0 0,-1 0 0 0 0,0 0 0 0 0,0 0 0 0 0,0 1 0 0 0,0-1 0 0 0,1 0-1 0 0,-1 0 1 0 0,0 0 0 0 0,0 0 0 0 0,0 0 0 0 0,0 0-9 0 0,0-1 11 0 0,1 1 0 0 0,-1 0 1 0 0,0-1-1 0 0,1 1 0 0 0,-1-1 0 0 0,1 1 1 0 0,-1-1-1 0 0,1 1 0 0 0,-1-1 0 0 0,1 0 1 0 0,-1 1-1 0 0,1-1 0 0 0,-1 1 0 0 0,1-1 1 0 0,0 0-1 0 0,-1 0 0 0 0,1 1 0 0 0,-1-2-11 0 0,0-1 54 0 0,0-1-1 0 0,0 0 0 0 0,1 0 1 0 0,-1 0-1 0 0,1 0 0 0 0,0-2-53 0 0,-1-1 22 0 0,1 0-1 0 0,0 0 0 0 0,1 0 1 0 0,-1-1-1 0 0,1 1 0 0 0,1 0 1 0 0,0 0-1 0 0,0 0 0 0 0,0 1 1 0 0,0-1-1 0 0,1 0 0 0 0,4-5-21 0 0,3-5 0 0 0,1 0 0 0 0,0 0 0 0 0,13-12 0 0 0,-19 24-12 0 0,0-1-1 0 0,0 1 1 0 0,0 0 0 0 0,1 0-1 0 0,0 1 1 0 0,0-1-1 0 0,0 1 1 0 0,1 1-1 0 0,5-3 13 0 0,3-1-156 0 0,0 1 0 0 0,0 1 0 0 0,1 0 0 0 0,0 1-1 0 0,-1 1 1 0 0,1 0 0 0 0,0 1 0 0 0,6 1 156 0 0,-2 1-1299 0 0,0 2-1 0 0,8 2 1300 0 0,-9-1-1720 0 0,-5 0 409 0 0</inkml:trace>
  <inkml:trace contextRef="#ctx0" brushRef="#br3" timeOffset="108155.281">11770 7898 13824 0 0,'0'0'629'0'0,"0"0"-12"0"0,0 1-393 0 0,-3 8-87 0 0,1 0 0 0 0,0-1 0 0 0,0 1 0 0 0,1 1 0 0 0,0 3-137 0 0,-1 0 234 0 0,-4 82 2726 0 0,2-33-1126 0 0,4-12-846 0 0,0-48-857 0 0,0-2-10 0 0,0 0-6 0 0,0 0-23 0 0,0 0-11 0 0,0 0-1 0 0,0 0 0 0 0,0-15 42 0 0,1 11-194 0 0,0 0 1 0 0,1 0 0 0 0,-1 1 0 0 0,1-1 0 0 0,0 0-1 0 0,0 1 1 0 0,0-1 0 0 0,1 1 0 0 0,0-1 71 0 0,8-13-661 0 0,-1-3-293 0 0,0 1 291 0 0,1 1 0 0 0,1-1 0 0 0,4-4 663 0 0,-13 19-25 0 0,0 0 1 0 0,1 0-1 0 0,-1 1 1 0 0,1-1 0 0 0,0 1-1 0 0,0-1 1 0 0,0 1-1 0 0,0 1 1 0 0,1-1-1 0 0,-1 1 1 0 0,1-1-1 0 0,-1 1 1 0 0,1 0 0 0 0,0 1-1 0 0,0-1 1 0 0,1 1 24 0 0,-4 1 48 0 0,-1 0 1 0 0,1 0-1 0 0,0 0 0 0 0,0 0 1 0 0,0 0-1 0 0,-1 1 1 0 0,1-1-1 0 0,0 0 1 0 0,0 1-1 0 0,-1 0 0 0 0,1-1 1 0 0,0 1-1 0 0,-1 0 1 0 0,1 0-1 0 0,0 0 1 0 0,-1 0-1 0 0,1 0 0 0 0,-1 0 1 0 0,0 0-1 0 0,1 1 1 0 0,-1-1-1 0 0,0 0 0 0 0,0 1 1 0 0,0-1-1 0 0,0 1 1 0 0,0 0-1 0 0,0-1 1 0 0,0 1-1 0 0,0 0-48 0 0,2 7 226 0 0,1-1 0 0 0,-1 1 0 0 0,-1 0 0 0 0,0 0 0 0 0,0 0-226 0 0,-1-6 50 0 0,2 12 568 0 0,1 1 1 0 0,5 13-619 0 0,-8-25 66 0 0,0 1 0 0 0,0-1-1 0 0,0 1 1 0 0,-1-1 0 0 0,0 1 0 0 0,1-1-1 0 0,-2 1 1 0 0,1-1 0 0 0,0 1 0 0 0,-2 2-66 0 0,1 17 199 0 0,-3 34 33 0 0,4-57-260 0 0,1 0-1 0 0,0 1 1 0 0,-1-1-1 0 0,1 0 1 0 0,0 0-1 0 0,0 1 1 0 0,0-1-1 0 0,0 0 1 0 0,0 0-1 0 0,0 0 1 0 0,0 0-1 0 0,0 0 1 0 0,1-1-1 0 0,-1 1 1 0 0,1 0 28 0 0,0 1-171 0 0,0-1-81 0 0,16 11-1134 0 0,-5-7-4415 0 0,0-5-693 0 0</inkml:trace>
  <inkml:trace contextRef="#ctx0" brushRef="#br3" timeOffset="108699.309">12390 7970 16184 0 0,'0'0'737'0'0,"-14"0"277"0"0,9 0-864 0 0,1 1 0 0 0,-1 0-1 0 0,1 0 1 0 0,0 0 0 0 0,0 1-1 0 0,0-1 1 0 0,0 1 0 0 0,0 0-1 0 0,0 0 1 0 0,0 1 0 0 0,0-1-1 0 0,1 1 1 0 0,-1 0 0 0 0,1 0-150 0 0,-12 10 959 0 0,1 0 1 0 0,-6 9-960 0 0,18-19 33 0 0,-9 9 244 0 0,0 1-1 0 0,1 1 1 0 0,1 0-1 0 0,1 0 1 0 0,-4 8-277 0 0,5-10 50 0 0,6-9-22 0 0,-1-1 1 0 0,1 1-1 0 0,0-1 0 0 0,-1 1 0 0 0,1 0 0 0 0,1-1 1 0 0,-1 1-1 0 0,0 3-28 0 0,-9 10 451 0 0,10-15-451 0 0,0-1 1 0 0,0 0 0 0 0,0 0-1 0 0,0 0 1 0 0,0 1 0 0 0,0-1-1 0 0,0 0 1 0 0,0 0 0 0 0,0 0-1 0 0,0 1 1 0 0,0-1 0 0 0,1 0 0 0 0,-1 0-1 0 0,0 0 1 0 0,0 1 0 0 0,0-1-1 0 0,0 0 1 0 0,0 0 0 0 0,0 0-1 0 0,0 0 1 0 0,1 0 0 0 0,-1 1-1 0 0,0-1 1 0 0,0 0 0 0 0,0 0-1 0 0,0 0 1 0 0,1 0 0 0 0,-1 0 0 0 0,0 0-1 0 0,0 0 1 0 0,0 1 0 0 0,1-1-1 0 0,-1 0 1 0 0,0 0 0 0 0,0 0-1 0 0,0 0 1 0 0,1 0 0 0 0,-1 0-1 0 0,0 0 1 0 0,0 0 0 0 0,0 0-1 0 0,1 0 1 0 0,-1 0 0 0 0,0 0 0 0 0,0 0-1 0 0,1-1 1 0 0,-1 1 0 0 0,0 0-1 0 0,9-3-6 0 0,-9 2 5 0 0,11-8-250 0 0,-1-1 0 0 0,-1 0-1 0 0,0-1 1 0 0,1-2 251 0 0,-1 2-261 0 0,-1 1 1 0 0,2-1-1 0 0,-1 2 0 0 0,4-2 261 0 0,-11 11-2 0 0,-1 1 0 0 0,1-1-1 0 0,0 1 1 0 0,0 0 0 0 0,0 0 0 0 0,0 0-1 0 0,0 0 1 0 0,0 1 2 0 0,-2-2-6 0 0,27 27-135 0 0,-23-22 192 0 0,1 0 0 0 0,0 1 0 0 0,1-2 0 0 0,-1 1 0 0 0,1 0 0 0 0,0-1 0 0 0,1 0-51 0 0,1 0 38 0 0,0 0 0 0 0,0-1 0 0 0,0 0 0 0 0,0-1-1 0 0,0 0 1 0 0,0 0 0 0 0,1 0 0 0 0,-1-1 0 0 0,1-1-1 0 0,-1 0 1 0 0,1 0 0 0 0,-1 0 0 0 0,1-1 0 0 0,-1 0 0 0 0,0-1-1 0 0,1 0 1 0 0,-1 0 0 0 0,0-1 0 0 0,0 0 0 0 0,0 0-1 0 0,0-1 1 0 0,6-4-38 0 0,0-1 73 0 0,-8 6-120 0 0,1-1 0 0 0,-1 0 0 0 0,0-1 1 0 0,-1 1-1 0 0,1-1 0 0 0,-1 0 1 0 0,0-1-1 0 0,0 1 0 0 0,-1-1 1 0 0,1 0-1 0 0,1-4 47 0 0,-2 1-292 0 0,-1 1 0 0 0,0-1 1 0 0,0 0-1 0 0,-1 0 0 0 0,0 1 0 0 0,-1-1 1 0 0,0-1-1 0 0,0-5 292 0 0,4-31-1495 0 0,-2 30 707 0 0,-2 0 0 0 0,0 0 0 0 0,-1-7 788 0 0,2-28-1072 0 0,0 0-656 0 0,-3-42 1728 0 0,0 23 5505 0 0,1 69-5028 0 0,0 1-337 0 0,-1 3-106 0 0,-1 0-1 0 0,1 0 0 0 0,0 0 1 0 0,0 0-1 0 0,0 0 0 0 0,1 1-33 0 0,-3 8 87 0 0,0 2 0 0 0,1-1-1 0 0,1 0 1 0 0,0 9-87 0 0,0 14 259 0 0,1 29 158 0 0,2-26-228 0 0,10 98 975 0 0,-9-98-810 0 0,-3-29-302 0 0,1 1-1 0 0,0 0 1 0 0,1-1-1 0 0,1 8-51 0 0,3 8 58 0 0,-5-22-74 0 0,0 1 1 0 0,-1-1-1 0 0,2 0 0 0 0,-1 1 0 0 0,0-1 1 0 0,1 0-1 0 0,0 0 0 0 0,0 0 0 0 0,0 0 1 0 0,0 0-1 0 0,1 0 0 0 0,-1-1 0 0 0,1 1 1 0 0,1 0 15 0 0,16 14-1151 0 0,-9-12 552 0 0</inkml:trace>
  <inkml:trace contextRef="#ctx0" brushRef="#br3" timeOffset="111965.404">13375 8017 13184 0 0,'0'0'298'0'0,"0"0"46"0"0,0 0 22 0 0,0 0-48 0 0,0 0-174 0 0,0 0 46 0 0,0 0 39 0 0,2 0 10 0 0,37-1 2504 0 0,11-4-2743 0 0,107-17 577 0 0,-92 12-431 0 0,-58 8-171 0 0,0 0 1 0 0,-1 0-1 0 0,1 0 0 0 0,0-1 0 0 0,-1 0 1 0 0,1-1-1 0 0,-1 1 0 0 0,0-1 0 0 0,0 0 0 0 0,-1-1 1 0 0,1 1-1 0 0,-1-1 0 0 0,0 0 0 0 0,1-1 25 0 0,-5 5-14 0 0,-1-1 0 0 0,1 1-1 0 0,0 0 1 0 0,0 0 0 0 0,-1 0-1 0 0,1-1 1 0 0,-1 1 0 0 0,1 0-1 0 0,-1 0 1 0 0,0-1 0 0 0,1 1-1 0 0,-1 0 1 0 0,0-1 0 0 0,0 1-1 0 0,0-1 1 0 0,0 1 0 0 0,0 0-1 0 0,0-1 1 0 0,-1 1-1 0 0,1 0 1 0 0,0-1 0 0 0,-1 1-1 0 0,1 0 1 0 0,0 0 0 0 0,-1-1-1 0 0,0 1 1 0 0,1 0 0 0 0,-1 0-1 0 0,0 0 1 0 0,0 0 0 0 0,1-1-1 0 0,-1 1 1 0 0,0 0 0 0 0,0 1-1 0 0,-1-2 15 0 0,-1-1-6 0 0,0 0 0 0 0,0 1 0 0 0,0-1 0 0 0,0 1-1 0 0,-1-1 1 0 0,1 1 0 0 0,-1 0 0 0 0,1 1 0 0 0,-1-1 0 0 0,0 1 0 0 0,1-1-1 0 0,-2 1 7 0 0,-3-1-13 0 0,-1 0 59 0 0,-1 0 1 0 0,0 0 0 0 0,0 1 0 0 0,0 1-1 0 0,0-1 1 0 0,0 2 0 0 0,0-1-1 0 0,-7 2-46 0 0,6 0 123 0 0,0 1-1 0 0,0 0 0 0 0,1 1 1 0 0,-1 0-1 0 0,1 0 0 0 0,0 1 1 0 0,0 1-1 0 0,-5 3-122 0 0,10-6 67 0 0,-11 10 312 0 0,-1 1 1 0 0,-2 4-380 0 0,14-14 75 0 0,1 1 0 0 0,0 0-1 0 0,0 1 1 0 0,0-1 0 0 0,1 1 0 0 0,-1-1 0 0 0,1 1 0 0 0,1 0 0 0 0,-2 3-75 0 0,2-2 62 0 0,-2 3 39 0 0,1 0-1 0 0,0 1 1 0 0,0 0-1 0 0,2-1 1 0 0,-1 1-1 0 0,1 2-100 0 0,1-11 20 0 0,0 0 1 0 0,1 0-1 0 0,-1 0 0 0 0,1 0 0 0 0,-1-1 0 0 0,1 1 0 0 0,0 0 0 0 0,0 0 0 0 0,0 0-20 0 0,5 13 195 0 0,-6-12-160 0 0,1 0-1 0 0,0-1 1 0 0,0 1 0 0 0,1 0-1 0 0,-1 0 1 0 0,1-1-1 0 0,-1 1 1 0 0,1-1-1 0 0,0 1 1 0 0,0-1-1 0 0,0 0 1 0 0,0 1-1 0 0,1-1-34 0 0,4 5 85 0 0,0-1 0 0 0,1 0 0 0 0,6 3-85 0 0,-5-4 41 0 0,1 0-1 0 0,-1-1 1 0 0,1 0-1 0 0,0 0 1 0 0,0-1-1 0 0,0-1 1 0 0,1 1-1 0 0,0-2-40 0 0,4 1-77 0 0,0 0 0 0 0,0-1 0 0 0,0-1 0 0 0,1-1 0 0 0,2 0 77 0 0,-11 0-585 0 0,-1-1 1 0 0,0 1-1 0 0,0-1 0 0 0,0 0 0 0 0,0-1 1 0 0,0 1-1 0 0,4-4 585 0 0,11-8-1550 0 0</inkml:trace>
  <inkml:trace contextRef="#ctx0" brushRef="#br3" timeOffset="112269.986">13854 7680 9216 0 0,'0'0'706'0'0,"0"0"-147"0"0,0 0 1105 0 0,0 0 531 0 0,0 1 835 0 0,3 7-1742 0 0,6 13-415 0 0,-7-16-767 0 0,1 0 0 0 0,-1 1 0 0 0,0-1-1 0 0,-1 1 1 0 0,1-1 0 0 0,-1 1-1 0 0,0 1-105 0 0,5 45 1902 0 0,9 30-1902 0 0,1 5 970 0 0,3 14-444 0 0,-18-95-501 0 0,0 0 0 0 0,1-1 1 0 0,0 1-1 0 0,0 0 1 0 0,1 1-26 0 0,5 14 31 0 0,-5-13-24 0 0,1 0 0 0 0,0 0 0 0 0,0 0 0 0 0,0-1 1 0 0,1 1-1 0 0,0-1 0 0 0,2 1-7 0 0,-6-7-134 0 0,11 8-4700 0 0,-11-9-2171 0 0</inkml:trace>
  <inkml:trace contextRef="#ctx0" brushRef="#br3" timeOffset="112550.922">14281 7942 14712 0 0,'0'0'672'0'0,"1"-1"-10"0"0,1-3-351 0 0,-1 3 85 0 0,-1 1 85 0 0,0 0 20 0 0,0 0 5 0 0,-14 13 1044 0 0,-1-4-1127 0 0,0 0-1 0 0,0 0 1 0 0,-1-2-1 0 0,0 0 0 0 0,-3 1-422 0 0,9-4 16 0 0,0 0 0 0 0,0 1 0 0 0,1 0 0 0 0,-1 1 0 0 0,1 0 0 0 0,1 0 0 0 0,-1 1 0 0 0,1 1 0 0 0,-1 0-16 0 0,7-5-1 0 0,0-1 0 0 0,0 1 0 0 0,0-1 0 0 0,0 1 0 0 0,1 0 0 0 0,-1 0 0 0 0,1-1 0 0 0,0 1 0 0 0,0 0 0 0 0,0 0 0 0 0,0 1 0 0 0,0-1 0 0 0,1 0 0 0 0,0 0 0 0 0,-1 0 0 0 0,1 2 1 0 0,0-3 5 0 0,1-1 1 0 0,-1 1-1 0 0,0-1 0 0 0,1 0 0 0 0,-1 1 0 0 0,1-1 0 0 0,-1 0 1 0 0,1 0-1 0 0,0 1 0 0 0,0 0-5 0 0,5 11 82 0 0,-5-12-77 0 0,-1 1 1 0 0,1-1 0 0 0,0 1-1 0 0,-1-1 1 0 0,1 1 0 0 0,0-1-1 0 0,0 0 1 0 0,0 0 0 0 0,0 1-1 0 0,0-1 1 0 0,0 0 0 0 0,0 0-1 0 0,1 0 1 0 0,-1 0 0 0 0,0 0-1 0 0,0 0 1 0 0,1-1 0 0 0,-1 1-1 0 0,1 0 1 0 0,0 0-6 0 0,35 12-12 0 0,-22-9 28 0 0,-4-1-23 0 0,0 0 0 0 0,0-2-1 0 0,1 1 1 0 0,-1-1 0 0 0,0-1 0 0 0,0 0 0 0 0,0 0 0 0 0,11-3 7 0 0,26 1-2220 0 0,-32 1-2724 0 0,-3-2-1541 0 0</inkml:trace>
  <inkml:trace contextRef="#ctx0" brushRef="#br3" timeOffset="113360.846">14241 7916 2760 0 0,'0'0'125'0'0,"4"-10"22"0"0,19-22 5611 0 0,-2 9-2446 0 0,-9 8-1194 0 0,-12 15-2058 0 0,1 0 0 0 0,-1-1 1 0 0,0 1-1 0 0,1 0 0 0 0,-1 0 1 0 0,0-1-1 0 0,1 1 0 0 0,-1-1 1 0 0,0 1-1 0 0,0 0 0 0 0,1-1 1 0 0,-1 1-1 0 0,0-1 0 0 0,0 1 1 0 0,0 0-1 0 0,0-1 0 0 0,1 1 1 0 0,-1-1-1 0 0,0 1 0 0 0,0-1 1 0 0,0 1-1 0 0,0-1 0 0 0,0 1 1 0 0,0-1-1 0 0,0 1 0 0 0,0 0 1 0 0,0-1-1 0 0,0 1 0 0 0,-1-1 1 0 0,1 1-1 0 0,0-1 0 0 0,0 1 0 0 0,0-1 1 0 0,-1 1-1 0 0,1 0 0 0 0,0-1 1 0 0,0 1-1 0 0,-1 0 0 0 0,1-1 1 0 0,0 1-1 0 0,-1 0 0 0 0,1-1 1 0 0,0 1-1 0 0,-1 0 0 0 0,1-1 1 0 0,0 1-1 0 0,-1 0 0 0 0,1 0 1 0 0,-1 0-1 0 0,1-1 0 0 0,0 1 1 0 0,-1 0-1 0 0,1 0 0 0 0,-1 0 1 0 0,1 0-1 0 0,-1 0 0 0 0,1 0 1 0 0,-1 0-1 0 0,1 0 0 0 0,-1 0-60 0 0,-2 0 0 0 0,-13 1 0 0 0,6 2 0 0 0,7-1 68 0 0,2-2 279 0 0,-1 5 86 0 0,2-4-795 0 0,0 0 0 0 0,0 0 1 0 0,0 0-1 0 0,0 0 0 0 0,0 0 0 0 0,0 0 1 0 0,0 0-1 0 0,0 0 0 0 0,0 0 0 0 0,0 0 1 0 0,1 0-1 0 0,-1 0 0 0 0,0 0 0 0 0,1 1 362 0 0,-1-2-1134 0 0</inkml:trace>
  <inkml:trace contextRef="#ctx0" brushRef="#br3" timeOffset="113801.037">14167 7936 7920 0 0,'0'0'362'0'0,"0"0"-11"0"0,0 0-182 0 0,0 0 58 0 0,0 0 49 0 0,0 0 11 0 0,18 1 2558 0 0,-14-1-2708 0 0,-1 1 0 0 0,1-1-1 0 0,0 0 1 0 0,0 0 0 0 0,-1-1 0 0 0,1 1 0 0 0,0-1-1 0 0,-1 0 1 0 0,1 0 0 0 0,-1 0 0 0 0,1 0 0 0 0,-1 0-1 0 0,1-1 1 0 0,-1 0 0 0 0,0 0 0 0 0,0 0 0 0 0,0 0 0 0 0,1 0-137 0 0,12-9 324 0 0,-12 9-228 0 0,0 0 0 0 0,0-1 0 0 0,-1 1 0 0 0,1-1 0 0 0,-1 0 0 0 0,2-1-96 0 0,12-12 370 0 0,8-7 220 0 0,-24 22-541 0 0,0-1 0 0 0,0 0-1 0 0,0 0 1 0 0,1 1 0 0 0,-2-1-1 0 0,1 0 1 0 0,0 0 0 0 0,0 0 0 0 0,-1 0-1 0 0,1 0 1 0 0,-1 0 0 0 0,1 0-1 0 0,-1 0 1 0 0,0-2-49 0 0,0 2 40 0 0,0 0-1 0 0,0 0 1 0 0,-1 0 0 0 0,1 0-1 0 0,-1 0 1 0 0,1 0-1 0 0,-1 0 1 0 0,0 0 0 0 0,0 0-1 0 0,0 0 1 0 0,0 1-1 0 0,0-1 1 0 0,0 0 0 0 0,0 1-1 0 0,0-1 1 0 0,-1 1-1 0 0,1-1 1 0 0,-1 1 0 0 0,1-1-1 0 0,-1 1 1 0 0,0 0 0 0 0,1 0-1 0 0,-1 0 1 0 0,0 0-1 0 0,0 0 1 0 0,0 0 0 0 0,1 1-1 0 0,-1-1 1 0 0,-1 0-40 0 0,-2 0 101 0 0,0 0 0 0 0,0 0 1 0 0,-1 0-1 0 0,1 0 0 0 0,-1 1 0 0 0,1 0 1 0 0,0 0-1 0 0,-1 0 0 0 0,1 1 0 0 0,0-1 1 0 0,-1 2-102 0 0,0-1 74 0 0,0 1 0 0 0,1 1 0 0 0,-1-1 0 0 0,1 1 0 0 0,-1 0 0 0 0,1 0 0 0 0,0 1 1 0 0,0 0-1 0 0,0 0-74 0 0,-12 8 131 0 0,4-2-44 0 0,0-1-1 0 0,1 2 0 0 0,1 0 1 0 0,-9 11-87 0 0,6-2 161 0 0,-1 2 4 0 0,0-8-100 0 0,9-7-21 0 0,-1-1-1 0 0,1 1 1 0 0,0 0-1 0 0,0 0 1 0 0,-1 5-44 0 0,-2 1 114 0 0,-4 8 45 0 0,7-6-67 0 0,3-8-48 0 0,0 0-1 0 0,1 0 1 0 0,0 0 0 0 0,0 0-1 0 0,0 0 1 0 0,0 5-44 0 0,2-11 64 0 0,0-1 2 0 0,0 1-58 0 0,0-1 0 0 0,0 1 0 0 0,0-1 0 0 0,0 1 0 0 0,1-1 0 0 0,-1 1 0 0 0,0 0 0 0 0,0-1 0 0 0,0 1 0 0 0,0-1 0 0 0,1 1 0 0 0,-1-1 0 0 0,0 1 0 0 0,0-1 0 0 0,1 1 0 0 0,-1-1 0 0 0,0 0 0 0 0,1 1 0 0 0,-1-1 0 0 0,1 1-1 0 0,-1-1 1 0 0,1 1-8 0 0,11 12 20 0 0,-10-11-23 0 0,0 0-18 0 0,0 0-1 0 0,1-1 1 0 0,-1 1-1 0 0,0-1 0 0 0,1 0 1 0 0,-1 1-1 0 0,1-1 1 0 0,-1 0-1 0 0,1 0 0 0 0,1 0 22 0 0,-2-1-248 0 0,11 6-2128 0 0,-1-5 951 0 0,4 1-14 0 0</inkml:trace>
  <inkml:trace contextRef="#ctx0" brushRef="#br3" timeOffset="114378.634">14652 7886 11720 0 0,'-4'-4'1060'0'0,"4"3"-945"0"0,-1 0 1 0 0,0 0-1 0 0,0 1 1 0 0,0-1 0 0 0,1 0-1 0 0,-1 0 1 0 0,0 0-1 0 0,0 1 1 0 0,0-1-1 0 0,0 0 1 0 0,0 1 0 0 0,0-1-1 0 0,0 1 1 0 0,-1-1-1 0 0,1 1 1 0 0,0 0 0 0 0,0-1-1 0 0,0 1 1 0 0,0 0-1 0 0,-1 0 1 0 0,1 0 0 0 0,0 0-1 0 0,0 0 1 0 0,0 0-1 0 0,0 0 1 0 0,-1 0-1 0 0,1 0 1 0 0,-1 1-116 0 0,-4 0 321 0 0,2-1-88 0 0,1 0 0 0 0,-1 0 0 0 0,0 1 0 0 0,0 0 0 0 0,0 0 1 0 0,1 0-1 0 0,-1 0 0 0 0,0 1 0 0 0,1-1 0 0 0,-2 2-233 0 0,-33 23 1297 0 0,14-8-512 0 0,18-15-683 0 0,2 1 0 0 0,-1 0 0 0 0,0 0 0 0 0,1 0 0 0 0,0 0 0 0 0,-1 0 0 0 0,2 1 0 0 0,-1 0 0 0 0,1 0 0 0 0,-1 0 0 0 0,1 0-1 0 0,1 1 1 0 0,-1-1 0 0 0,1 1 0 0 0,-2 4-102 0 0,-2 8 96 0 0,5-15-73 0 0,0-1 1 0 0,0 1-1 0 0,0 0 0 0 0,0-1 0 0 0,1 1 0 0 0,-1 0 1 0 0,1-1-1 0 0,-1 1 0 0 0,1 0 0 0 0,0 0 0 0 0,0-1 1 0 0,0 1-1 0 0,0 0 0 0 0,1 0 0 0 0,-1-1 0 0 0,1 1 0 0 0,0 0 1 0 0,0 1-24 0 0,1 0 58 0 0,0 0 0 0 0,1 0 0 0 0,-1-1 0 0 0,1 1 1 0 0,0 0-1 0 0,0-1 0 0 0,0 0 0 0 0,0 0 0 0 0,1 0 0 0 0,-1 0 1 0 0,1 0-1 0 0,3 2-58 0 0,0-2 56 0 0,-1 0 1 0 0,1 0-1 0 0,0 0 0 0 0,0-1 1 0 0,0 0-1 0 0,1 0 0 0 0,4 0-56 0 0,9 0-6 0 0,0-1 0 0 0,-1-1 0 0 0,1 0-1 0 0,0-2 1 0 0,6-2 6 0 0,-15 2-291 0 0,-1 0 1 0 0,0-1-1 0 0,0-1 1 0 0,3-1 290 0 0,21-11-7652 0 0,-28 10 1156 0 0</inkml:trace>
  <inkml:trace contextRef="#ctx0" brushRef="#br3" timeOffset="114690.714">14911 7625 6912 0 0,'17'3'314'0'0,"-13"-2"-6"0"0,-2 21 1936 0 0,-2-17-1242 0 0,1-1 0 0 0,-1 1 0 0 0,0 0 0 0 0,0-1 0 0 0,0 2-1002 0 0,0-3 378 0 0,0 0 0 0 0,0 0 0 0 0,0 0 1 0 0,0 1-1 0 0,1-1 0 0 0,-1 0 1 0 0,1 0-1 0 0,1 3-378 0 0,3 17 269 0 0,-4 84 989 0 0,-2-56-198 0 0,6-12-178 0 0,1-2-243 0 0,-6 0-386 0 0,3 26 27 0 0,-3-17-106 0 0,0-25-140 0 0,0-20-14 0 0,0 1 0 0 0,0-1 0 0 0,-1 0 0 0 0,1 1 0 0 0,0-1 0 0 0,-1 1 0 0 0,1-1 0 0 0,-1 0 0 0 0,1 1 0 0 0,-1-1 0 0 0,0 0 0 0 0,1 0 0 0 0,-1 1 0 0 0,-1 0-20 0 0,2-2-7 0 0,-1 1 0 0 0,0 0 0 0 0,1 0 0 0 0,-1 0 0 0 0,1 0 0 0 0,-1 0 1 0 0,1 0-1 0 0,-1 0 0 0 0,1 0 0 0 0,0 0 0 0 0,0 0 0 0 0,-1 1 0 0 0,1-1 0 0 0,0 0 7 0 0,0 0-38 0 0,0-1 0 0 0,0 0-1 0 0,0 1 1 0 0,-1-1 0 0 0,1 1 0 0 0,0-1-1 0 0,0 0 1 0 0,0 1 0 0 0,-1-1 0 0 0,1 0 0 0 0,0 1-1 0 0,0-1 1 0 0,-1 0 0 0 0,1 1 0 0 0,0-1-1 0 0,-1 0 1 0 0,1 0 0 0 0,0 1 0 0 0,-1-1-1 0 0,1 0 1 0 0,0 0 0 0 0,-1 0 0 0 0,1 1 0 0 0,-1-1-1 0 0,1 0 39 0 0,-9 3-5777 0 0,1-2-1160 0 0</inkml:trace>
  <inkml:trace contextRef="#ctx0" brushRef="#br3" timeOffset="115207.012">14806 7853 3680 0 0,'0'0'167'0'0,"3"0"-7"0"0,5 0-1174 0 0,9 0 1498 0 0,-7 0 1930 0 0,0 1 0 0 0,1 0 0 0 0,-1 0 0 0 0,1 2-2414 0 0,14 4 1617 0 0,-12-2-1317 0 0,-7-3-115 0 0,-1 0 0 0 0,0 0 0 0 0,0 0 0 0 0,0 0-1 0 0,0 1 1 0 0,0 0 0 0 0,0 0 0 0 0,3 3-185 0 0,-1 0 309 0 0,0-1 0 0 0,0-1 0 0 0,8 5-309 0 0,-9-7 157 0 0,-1 1 0 0 0,0 0-1 0 0,0 0 1 0 0,0 1 0 0 0,0 0 0 0 0,0-1 0 0 0,-1 2-1 0 0,0-1 1 0 0,0 0 0 0 0,0 1 0 0 0,1 2-157 0 0,13 10 459 0 0,-16-15-397 0 0,0 0 1 0 0,0 0 0 0 0,0-1-1 0 0,0 1 1 0 0,0 0-1 0 0,-1 1 1 0 0,1-1 0 0 0,-1 0-1 0 0,1 0 1 0 0,0 3-63 0 0,-1-2 46 0 0,0 0-1 0 0,0 0 1 0 0,1-1 0 0 0,-1 1-1 0 0,1 0 1 0 0,-1-1 0 0 0,1 1 0 0 0,0-1-1 0 0,0 0 1 0 0,0 1 0 0 0,0-1-1 0 0,0 0 1 0 0,1 0 0 0 0,-1 0-1 0 0,1 0-45 0 0,0 0 66 0 0,0 1 0 0 0,0 1 0 0 0,-1-1 0 0 0,1 0 0 0 0,-1 1 0 0 0,0-1 0 0 0,0 1 0 0 0,2 3-66 0 0,-2-2 93 0 0,0 0-1 0 0,1-1 1 0 0,0 1-1 0 0,0-1 1 0 0,0 0-1 0 0,1 1-92 0 0,1-1 42 0 0,-4-3-32 0 0,0 0-1 0 0,1 0 1 0 0,-1 1 0 0 0,0-1-1 0 0,0 0 1 0 0,0 0 0 0 0,0 1 0 0 0,0-1-1 0 0,0 1 1 0 0,0-1 0 0 0,-1 1-1 0 0,1-1 1 0 0,0 1 0 0 0,-1-1-1 0 0,1 1 1 0 0,-1 0 0 0 0,0-1-1 0 0,1 1 1 0 0,-1 0 0 0 0,0-1-1 0 0,0 1-9 0 0,0-1 4 0 0,0 0-1 0 0,0 0 1 0 0,0 0-1 0 0,1 0 1 0 0,-1 0 0 0 0,0 0-1 0 0,1 0 1 0 0,-1 0-1 0 0,1 0 1 0 0,-1 0-1 0 0,1 0 1 0 0,-1 0-1 0 0,1-1 1 0 0,-1 1-1 0 0,1 0 1 0 0,0 0-1 0 0,0-1 1 0 0,0 1-4 0 0,-1 0 5 0 0,1-1-1 0 0,-1 0 1 0 0,1 1-1 0 0,-1-1 1 0 0,0 1-1 0 0,1-1 1 0 0,-1 0-1 0 0,0 1 1 0 0,1-1-1 0 0,-1 1 1 0 0,0-1 0 0 0,1 1-1 0 0,-1-1 1 0 0,0 1-1 0 0,0-1 1 0 0,0 1-1 0 0,1-1 1 0 0,-1 1-1 0 0,0-1 1 0 0,0 1-1 0 0,0-1 1 0 0,0 1-1 0 0,0 0 1 0 0,0-1 0 0 0,0 1-1 0 0,0-1 1 0 0,0 1-1 0 0,0-1 1 0 0,0 1-1 0 0,-1-1 1 0 0,1 1-1 0 0,0 0 1 0 0,0-1-1 0 0,0 1 1 0 0,-1-1 0 0 0,1 0-1 0 0,0 1 1 0 0,-1-1-1 0 0,1 1 1 0 0,-1-1-5 0 0,0 2 6 0 0,0-1 0 0 0,0 1 0 0 0,0-1 0 0 0,-1 0 0 0 0,1 0 0 0 0,0 0 0 0 0,-1 0 0 0 0,1 0 1 0 0,-1 0-1 0 0,0 0 0 0 0,1 0 0 0 0,-1-1 0 0 0,0 1 0 0 0,-1 0-6 0 0,1-1 53 0 0,-1 0 18 0 0,2 0-53 0 0,-10-2 51 0 0,10 2-60 0 0,1 0-1 0 0,0 0 0 0 0,-1 0 1 0 0,1 0-1 0 0,0 0 0 0 0,-1 0 1 0 0,1 0-1 0 0,-1 0 1 0 0,1-1-1 0 0,0 1 0 0 0,-1 0 1 0 0,1 0-1 0 0,0-1 0 0 0,0 1 1 0 0,-1 0-1 0 0,1 0 0 0 0,0-1 1 0 0,-1 1-1 0 0,1 0 0 0 0,0-1 1 0 0,0 1-1 0 0,0 0 1 0 0,-1-1-1 0 0,1 1 0 0 0,0 0 1 0 0,0-1-1 0 0,0 1 0 0 0,0-1-8 0 0,-1-10 92 0 0,0 9-111 0 0,1 0 0 0 0,0 1 0 0 0,0-1-1 0 0,0 0 1 0 0,0 0 0 0 0,0 1 0 0 0,0-1 0 0 0,0 0-1 0 0,1 0 1 0 0,-1 1 0 0 0,1-1 0 0 0,-1 0 0 0 0,1 1-1 0 0,0-1 1 0 0,0-1 19 0 0,20-33-348 0 0,-18 31 276 0 0,-1 1 0 0 0,1 0-1 0 0,-1 0 1 0 0,1 1-1 0 0,1-1 1 0 0,2-2 72 0 0,-2 2-155 0 0,0-1 1 0 0,-1 1-1 0 0,1-1 0 0 0,-1 1 0 0 0,2-5 155 0 0,1 0-260 0 0,0 0-1 0 0,0 0 0 0 0,1 0 0 0 0,0 1 0 0 0,1 0 261 0 0,2-2-627 0 0,-1-1 0 0 0,5-8 627 0 0,-9 13-307 0 0,0 0 0 0 0,0 0 0 0 0,0 1 0 0 0,0 0 0 0 0,1 0 0 0 0,0 0 0 0 0,2-1 307 0 0,1 0-587 0 0,0-1 1 0 0,-1-1 0 0 0,0 0 586 0 0,-4 5-176 0 0,-1 1 0 0 0,1-1 0 0 0,0 1 0 0 0,-1 0 0 0 0,1-1 0 0 0,0 2 0 0 0,0-1 0 0 0,1 0 0 0 0,2 0 176 0 0,17-8-469 0 0,-21 9 501 0 0,0 0 0 0 0,0 1 0 0 0,0-1 0 0 0,0 0 0 0 0,0 1 0 0 0,0-1 0 0 0,2 1-32 0 0,4-1 301 0 0,-6 1 378 0 0,-3 0 38 0 0,0 1-14 0 0,1 2-492 0 0,1 0 0 0 0,-1 0 1 0 0,0 0-1 0 0,-1 0 0 0 0,1 0 1 0 0,0 0-1 0 0,-1 0 1 0 0,0 0-1 0 0,0 0 0 0 0,0 0 1 0 0,0 1-1 0 0,0-1 0 0 0,-1 1-211 0 0,1-3 65 0 0,0 1 0 0 0,0-1 0 0 0,0 1 0 0 0,0 0 0 0 0,1-1 0 0 0,-1 1 0 0 0,0-1-1 0 0,0 1 1 0 0,1-1 0 0 0,-1 1-65 0 0,1-1 42 0 0,-1 0 0 0 0,1 0-1 0 0,-1 0 1 0 0,0 0 0 0 0,0 0 0 0 0,1 1-1 0 0,-1-1 1 0 0,0 0 0 0 0,0 0 0 0 0,0 0 0 0 0,0 0-1 0 0,-1 1 1 0 0,1-1 0 0 0,0 0 0 0 0,0 0-1 0 0,-1 0 1 0 0,0 1-42 0 0,0 1 64 0 0,0-1 1 0 0,0 1-1 0 0,0 0 0 0 0,0-1 1 0 0,0 1-1 0 0,0 0 0 0 0,1 0 1 0 0,-1-1-1 0 0,1 1 0 0 0,0 0 0 0 0,-1 0 1 0 0,2 0-1 0 0,-1 0 0 0 0,0 0 1 0 0,0-1-1 0 0,1 1 0 0 0,0 1-64 0 0,-1-2 40 0 0,0 0 0 0 0,0 1-1 0 0,0-1 1 0 0,0 0 0 0 0,0 0-1 0 0,0 0 1 0 0,-1 0 0 0 0,1 0-1 0 0,-1 0 1 0 0,1 0-1 0 0,-1-1 1 0 0,0 1 0 0 0,0 0-1 0 0,0 0 1 0 0,0 0-40 0 0,0 0 41 0 0,-1 0 0 0 0,1 1 0 0 0,0-1 0 0 0,1 0 0 0 0,-1 0 0 0 0,0 0 0 0 0,1 1 0 0 0,-1-1 0 0 0,1 0 0 0 0,0 1 0 0 0,-1-1 0 0 0,1 1 0 0 0,0-1-41 0 0,2 31 457 0 0,-2-25-324 0 0,0 0 1 0 0,1 0-1 0 0,0 0 1 0 0,0 0-1 0 0,1 0 1 0 0,0 3-134 0 0,2 5 291 0 0,-3-12-218 0 0,0-1 1 0 0,-1 0-1 0 0,1 0 0 0 0,1 0 0 0 0,-1 0 0 0 0,0 0 1 0 0,1 0-1 0 0,0 1-73 0 0,5 13 285 0 0,-6-15-268 0 0,-1 0 1 0 0,1-1 0 0 0,-1 1-1 0 0,1 0 1 0 0,0-1 0 0 0,0 1-1 0 0,0 0 1 0 0,0-1 0 0 0,0 1-1 0 0,0-1 1 0 0,0 1 0 0 0,0-1-1 0 0,1 0 1 0 0,-1 1-18 0 0,-1 3 107 0 0,1-4-105 0 0,0-1 1 0 0,0 1-1 0 0,0-1 1 0 0,0 1 0 0 0,0 0-1 0 0,0 0 1 0 0,0-1-1 0 0,0 1 1 0 0,0 0 0 0 0,0 0-1 0 0,-1 0 1 0 0,1 0 0 0 0,0 0-1 0 0,-1 0 1 0 0,1 0-1 0 0,-1 0 1 0 0,1 1 0 0 0,-1-1-1 0 0,0 0 1 0 0,1 0-1 0 0,-1 0 1 0 0,0 0 0 0 0,0 1-1 0 0,0-1 1 0 0,0 0 0 0 0,0 0-1 0 0,0 1 1 0 0,0-1-1 0 0,0 0-2 0 0,1 7-13 0 0,1-2-33 0 0,1-6 36 0 0,3-10-14 0 0,3-4-244 0 0,-3 10-73 0 0,-4 4 230 0 0,-1-1-1 0 0,0 1 1 0 0,0-1 0 0 0,0 0-1 0 0,0 1 1 0 0,0-1 0 0 0,0 0 0 0 0,0 0-1 0 0,0 1 1 0 0,-1-1 0 0 0,1 0-1 0 0,0 0 1 0 0,0 0 0 0 0,-1 0 0 0 0,1 0-1 0 0,0 0 1 0 0,-1 0 0 0 0,1 0-1 0 0,-1-1 112 0 0,-7-7-1464 0 0</inkml:trace>
  <inkml:trace contextRef="#ctx0" brushRef="#br3" timeOffset="115514.289">15548 7653 17935 0 0,'-26'-11'827'0'0,"20"9"-22"0"0,-5 0-890 0 0,8 0 54 0 0,7 1 475 0 0,-3 1-410 0 0,1 1-1 0 0,-1-1 1 0 0,1 0-1 0 0,-1 1 1 0 0,1-1-1 0 0,-1 1 1 0 0,0-1-1 0 0,0 1 0 0 0,1-1 1 0 0,-1 1-1 0 0,1 0-33 0 0,9 5-29 0 0,-7-5-109 0 0,-2-1-16 0 0,0 1 0 0 0,1 0-1 0 0,-1 0 1 0 0,1 0 0 0 0,-1 0 0 0 0,0 0 0 0 0,0 0-1 0 0,0 1 1 0 0,0-1 0 0 0,1 1 154 0 0,5 5-6666 0 0</inkml:trace>
  <inkml:trace contextRef="#ctx0" brushRef="#br3" timeOffset="115727.79">15964 7829 13360 0 0,'-5'0'284'0'0,"-1"1"1"0"0,0-1 0 0 0,0 1 0 0 0,1 1 0 0 0,-7 1-285 0 0,-5 3 31 0 0,13-2 14 0 0,0 1 80 0 0,-10 2 460 0 0,8-4-112 0 0,1 0 0 0 0,0 1 0 0 0,0-1 0 0 0,0 1 1 0 0,0 0-1 0 0,0 0-473 0 0,0 1 412 0 0,-1-1 0 0 0,0 0 1 0 0,0 0-1 0 0,0 0 1 0 0,0-1-1 0 0,-6 2-412 0 0,5-2 351 0 0,-1 1 1 0 0,0 1-1 0 0,1-1 1 0 0,-5 5-352 0 0,3-2 261 0 0,0 1 0 0 0,0 1 0 0 0,-3 4-261 0 0,10-10 55 0 0,0 0 0 0 0,0 0 0 0 0,0 0 0 0 0,0 0 1 0 0,0 0-1 0 0,1 1 0 0 0,-1-1 0 0 0,1 1 0 0 0,0-1 1 0 0,0 1-1 0 0,0-1 0 0 0,0 4-55 0 0,1-4 50 0 0,0 0 0 0 0,-1 0-1 0 0,0-1 1 0 0,1 1 0 0 0,-1 0 0 0 0,0-1 0 0 0,-1 1 0 0 0,1 0-50 0 0,0-1 33 0 0,0-1 1 0 0,0 1 0 0 0,0 0 0 0 0,1 1-1 0 0,-1-1 1 0 0,1 0 0 0 0,-1 0 0 0 0,1 0-1 0 0,0 0 1 0 0,-1 0 0 0 0,1 1 0 0 0,0-1-1 0 0,1 1-33 0 0,-2 11 91 0 0,1-12-75 0 0,0 0 1 0 0,-1 1-1 0 0,1-1 0 0 0,0 0 0 0 0,0 1 0 0 0,1-1 0 0 0,-1 0 0 0 0,0 0 0 0 0,1 1 0 0 0,-1-1 0 0 0,1 0 0 0 0,0 1-16 0 0,4 2 61 0 0,1 1 0 0 0,-1-1 0 0 0,1 0-1 0 0,0 0 1 0 0,6 2-61 0 0,-6-3 24 0 0,2-1 1 0 0,-1 0-1 0 0,0-1 0 0 0,0 0 0 0 0,1 0 0 0 0,-1 0 0 0 0,1-1 0 0 0,1 0-24 0 0,25 5-1 0 0,-21-3-246 0 0,0-1-1 0 0,-1-1 1 0 0,1 0-1 0 0,12-1 248 0 0,7-3-6636 0 0,-3 0-993 0 0</inkml:trace>
  <inkml:trace contextRef="#ctx0" brushRef="#br3" timeOffset="118303.357">18567 8098 21679 0 0,'0'0'480'0'0,"0"0"96"0"0,0 0 16 0 0,0 0 16 0 0,0 0-480 0 0,4 10-128 0 0,-2-1 0 0 0,2-3 0 0 0,-4-6 0 0 0,4 5 0 0 0,2-1-96 0 0,1 2 96 0 0,3-4-472 0 0,-10-2-40 0 0</inkml:trace>
  <inkml:trace contextRef="#ctx0" brushRef="#br3" timeOffset="116151.965">16878 7670 5984 0 0,'-4'-9'-557'0'0,"2"1"1142"0"0,-1 0 1 0 0,-1 1-1 0 0,1-1 1 0 0,-1 1-1 0 0,0-1 0 0 0,-3-1-585 0 0,6 7 445 0 0,-1 0-1 0 0,0 0 0 0 0,0 1 0 0 0,0-1 0 0 0,0 0 0 0 0,0 1 1 0 0,0-1-1 0 0,0 1 0 0 0,0 0 0 0 0,0 0 0 0 0,-1 0 1 0 0,1 0-1 0 0,-1 0 0 0 0,1 1 0 0 0,0-1 0 0 0,-1 1 0 0 0,1-1 1 0 0,-1 1-1 0 0,1 0 0 0 0,-1 0 0 0 0,1 0 0 0 0,-1 0 0 0 0,-1 1-444 0 0,-4 0 66 0 0,1 0 0 0 0,-1 1 0 0 0,0 0 0 0 0,1 1 0 0 0,0 0 0 0 0,-1 0 0 0 0,1 1-1 0 0,0-1 1 0 0,0 2 0 0 0,1-1 0 0 0,0 1 0 0 0,-1 0 0 0 0,1 0 0 0 0,1 0 0 0 0,-1 1-1 0 0,1 0 1 0 0,0 0 0 0 0,0 1 0 0 0,1-1 0 0 0,0 1 0 0 0,0 0 0 0 0,1 0-1 0 0,0 0 1 0 0,0 1 0 0 0,0-1 0 0 0,1 1 0 0 0,0 0 0 0 0,1-1 0 0 0,-1 1 0 0 0,2 0-1 0 0,-1 0 1 0 0,1 1-66 0 0,0 13 112 0 0,1 0 0 0 0,1 0 0 0 0,2 0 0 0 0,0-1 0 0 0,1 1 0 0 0,1-1 0 0 0,2 4-112 0 0,86 217 984 0 0,-90-227-918 0 0,0 0 0 0 0,-1 0 0 0 0,0 0 0 0 0,-2 0 0 0 0,1 0 0 0 0,-2 1 0 0 0,-1 6-66 0 0,1-20 13 0 0,0-1 0 0 0,0 1 0 0 0,0-1 0 0 0,0 1 0 0 0,-1 0 0 0 0,1-1 0 0 0,-1 1 0 0 0,1-1 0 0 0,-1 1 0 0 0,0-1 0 0 0,1 1 0 0 0,-1-1 0 0 0,0 1 0 0 0,0-1 0 0 0,0 0 0 0 0,0 0 1 0 0,0 1-1 0 0,0-1 0 0 0,-1 0 0 0 0,1 0 0 0 0,0 0 0 0 0,-1 0-13 0 0,-2 1-269 0 0,0 0 0 0 0,0 0 0 0 0,0 0 0 0 0,0 0 0 0 0,0-1 0 0 0,0 0 0 0 0,-4 1 269 0 0,-8 1-1138 0 0</inkml:trace>
  <inkml:trace contextRef="#ctx0" brushRef="#br3" timeOffset="116568.392">16311 7951 11976 0 0,'8'-5'1082'0'0,"0"2"-892"0"0,-1 1 0 0 0,1 0 0 0 0,0 0 0 0 0,1 0 0 0 0,-1 1 0 0 0,7 0-190 0 0,54 1 2899 0 0,-31 1-2421 0 0,87 1 917 0 0,-18 0-703 0 0,8-4-692 0 0,-90 0-829 0 0,22-5 829 0 0,-39 6-313 0 0,1-1-1 0 0,-1 0 0 0 0,0-1 1 0 0,0 0-1 0 0,0 0 0 0 0,8-5 314 0 0,-16 8 17 0 0,1-1-1 0 0,-1 1 1 0 0,0 0-1 0 0,1 0 0 0 0,-1 0 1 0 0,0-1-1 0 0,1 1 1 0 0,-1 0-1 0 0,1 0 0 0 0,-1 0 1 0 0,0 0-1 0 0,1 0 1 0 0,-1 0-1 0 0,1 0 0 0 0,-1 0 1 0 0,0 0-1 0 0,1 0 1 0 0,-1 0-1 0 0,1 0 0 0 0,-1 0 1 0 0,1 0-1 0 0,-1 0 0 0 0,0 0 1 0 0,1 0-1 0 0,-1 1 1 0 0,0-1-1 0 0,1 0 0 0 0,-1 0 1 0 0,1 0-1 0 0,-1 1 1 0 0,0-1-1 0 0,0 0 0 0 0,1 0 1 0 0,-1 1-1 0 0,0-1 1 0 0,1 0-1 0 0,-1 1 0 0 0,0-1-16 0 0,5 14 839 0 0,-3-5-351 0 0,-2-6-295 0 0,1 0 0 0 0,-1 1 1 0 0,1-1-1 0 0,-1 0 0 0 0,0 0 1 0 0,0 1-1 0 0,-1-1 0 0 0,1 2-193 0 0,-2 3 320 0 0,2-1-1 0 0,-1 1 1 0 0,1 0-1 0 0,0 0 0 0 0,0 0 1 0 0,1 0-320 0 0,0 18 443 0 0,1-6-165 0 0,0-1-1 0 0,1 0 1 0 0,1 0-1 0 0,1-1 1 0 0,0 1-1 0 0,2-1 1 0 0,0 0-1 0 0,3 3-277 0 0,-10-19 59 0 0,5 1 55 0 0,-3-3-2755 0 0,0-6-2949 0 0,-5 0-1715 0 0</inkml:trace>
  <inkml:trace contextRef="#ctx0" brushRef="#br3" timeOffset="116865.545">16988 7685 9672 0 0,'0'0'424'0'0,"0"0"96"0"0,0 0-416 0 0,0 0-104 0 0,6-5 0 0 0,2 5 0 0 0,2 2 1472 0 0,0-2 264 0 0,-10 0 56 0 0,0 0 15 0 0,10 7-1551 0 0,-6-1-256 0 0,2 3-168 0 0,-3-3 24 0 0,1 2 24 0 0,-1 4 8 0 0,4 0 0 0 0,-4 3 0 0 0</inkml:trace>
  <inkml:trace contextRef="#ctx0" brushRef="#br3" timeOffset="117096.621">17231 8008 5984 0 0,'0'0'273'0'0,"7"-2"91"0"0,21-3 307 0 0,-14 2 2511 0 0,1 0-1 0 0,-1-2 1 0 0,7-2-3182 0 0,1-4-8 0 0,-7 4 322 0 0,-12 6-183 0 0,0 0-1 0 0,0-1 0 0 0,0 1 0 0 0,1-1 1 0 0,-2 0-1 0 0,1 0 0 0 0,0 0 1 0 0,0 0-1 0 0,-1 0 0 0 0,1-1 1 0 0,-1 1-1 0 0,1-1 0 0 0,-1 0 0 0 0,0 0-130 0 0,0 0 58 0 0,0 0 0 0 0,-1 0 0 0 0,0 0 0 0 0,1 0-1 0 0,-1 0 1 0 0,0-3-58 0 0,-1 5 14 0 0,1 0 0 0 0,-1-1 0 0 0,0 1 0 0 0,0 0 0 0 0,0-1 0 0 0,-1 1 0 0 0,1 0 0 0 0,0-1 0 0 0,0 1 0 0 0,-1 0 0 0 0,1-1 0 0 0,-1 1 0 0 0,1 0 0 0 0,-1 0-1 0 0,1 0 1 0 0,-1-1 0 0 0,0 1-14 0 0,-2-4 51 0 0,2 4-38 0 0,1 0-1 0 0,-1 0 1 0 0,0 0 0 0 0,1 0 0 0 0,-1 0 0 0 0,0 0 0 0 0,0 0 0 0 0,0 0 0 0 0,0 0 0 0 0,0 0 0 0 0,0 0 0 0 0,0 1 0 0 0,0-1 0 0 0,0 0 0 0 0,0 1 0 0 0,0-1 0 0 0,0 1 0 0 0,-1-1 0 0 0,1 1 0 0 0,0-1-1 0 0,0 1 1 0 0,-1 0 0 0 0,0 0-13 0 0,-2-1 29 0 0,0 1-1 0 0,-1 0 0 0 0,1 0 0 0 0,0 0 0 0 0,0 1 0 0 0,0-1 0 0 0,-1 1 1 0 0,1 0-1 0 0,0 0 0 0 0,0 1 0 0 0,0-1 0 0 0,0 1 0 0 0,0 0-28 0 0,-11 6 264 0 0,1 0 0 0 0,-10 8-264 0 0,15-10 54 0 0,3-1 31 0 0,1 1 0 0 0,-1-1 0 0 0,1 2 0 0 0,0-1 0 0 0,0 0 0 0 0,1 1 0 0 0,0 0 0 0 0,-3 7-85 0 0,4-10 41 0 0,1 0 0 0 0,0 0-1 0 0,0 1 1 0 0,0-1-1 0 0,1 1 1 0 0,-1-1-1 0 0,1 1 1 0 0,0 0 0 0 0,1-1-1 0 0,-1 1 1 0 0,1 0-1 0 0,0 0 1 0 0,0-1 0 0 0,0 1-1 0 0,0 0 1 0 0,1-1-1 0 0,0 1 1 0 0,0 0 0 0 0,0-1-1 0 0,1 1 1 0 0,0-1-1 0 0,0 1 1 0 0,0-1 0 0 0,0 0-1 0 0,0 0 1 0 0,1 0-1 0 0,0 0-40 0 0,2 1 39 0 0,0 0-1 0 0,0 0 1 0 0,0 0-1 0 0,0-1 1 0 0,1 0 0 0 0,0 0-1 0 0,0-1 1 0 0,0 1-1 0 0,0-1 1 0 0,1-1-1 0 0,2 2-38 0 0,8 1 47 0 0,0-1 0 0 0,0 0-1 0 0,0-1 1 0 0,0-1-47 0 0,-9-2-327 0 0,0 0 1 0 0,0 0-1 0 0,0-1 1 0 0,0 0-1 0 0,0-1 1 0 0,-1 0-1 0 0,1 0 1 0 0,-1 0-1 0 0,4-3 327 0 0,2-1-1464 0 0</inkml:trace>
  <inkml:trace contextRef="#ctx0" brushRef="#br3" timeOffset="117328.562">17685 7587 16559 0 0,'-2'0'94'0'0,"0"1"0"0"0,0-1 0 0 0,0 1-1 0 0,0 0 1 0 0,1 0 0 0 0,-1 0-1 0 0,0 0 1 0 0,0 0 0 0 0,1 0-1 0 0,-1 1 1 0 0,1-1 0 0 0,-1 1-1 0 0,1-1 1 0 0,-1 1 0 0 0,1-1 0 0 0,0 1-1 0 0,0 0 1 0 0,0-1 0 0 0,0 1-1 0 0,0 0 1 0 0,0 1-94 0 0,-2 5-34 0 0,1-1 0 0 0,0 1 1 0 0,1 0-1 0 0,0 0 0 0 0,0 0 34 0 0,-4 20 199 0 0,-3 8 384 0 0,2 1 0 0 0,1-1 0 0 0,2 1-1 0 0,1 0 1 0 0,3 23-583 0 0,0 0 132 0 0,-1-23 826 0 0,3 21-958 0 0,11-2 78 0 0,-14-54-99 0 0,0-1-1 0 0,1 0 1 0 0,-1 0 0 0 0,0 0-1 0 0,1 0 1 0 0,-1 1-1 0 0,1-1 1 0 0,0 0-1 0 0,-1 0 1 0 0,1 0-1 0 0,0 0 1 0 0,-1 0 21 0 0,1-1-437 0 0,0 1 0 0 0,-1 0 0 0 0,1 0 1 0 0,-1-1-1 0 0,1 1 0 0 0,-1 0 0 0 0,0 0 0 0 0,1 0 0 0 0,-1 0 1 0 0,0 0-1 0 0,0 0 0 0 0,1-1 0 0 0,-1 1 0 0 0,0 1 437 0 0,-3 8-6994 0 0</inkml:trace>
  <inkml:trace contextRef="#ctx0" brushRef="#br3" timeOffset="117999.88">18113 7987 13760 0 0,'0'0'314'0'0,"5"-2"836"0"0,-32 2-600 0 0,25 0-606 0 0,-6-1 195 0 0,-39-7 858 0 0,40 7-837 0 0,0-1-1 0 0,-1 1 1 0 0,1 0-1 0 0,0 0 0 0 0,0 1 1 0 0,-1 0-1 0 0,1 0 1 0 0,0 1-1 0 0,0-1 1 0 0,-1 2-1 0 0,1-1 1 0 0,0 1-1 0 0,0 0 1 0 0,0 1-1 0 0,1 0 1 0 0,-1 0-1 0 0,1 0 0 0 0,-1 1 1 0 0,1-1-1 0 0,-5 5-159 0 0,-12 11 226 0 0,16-14-123 0 0,1 0 0 0 0,0 0 0 0 0,0 0 0 0 0,0 1-1 0 0,-4 5-102 0 0,6-5 123 0 0,0 0 0 0 0,1-1-1 0 0,-1 1 1 0 0,1 0 0 0 0,0 1-1 0 0,1-1 1 0 0,-2 5-123 0 0,3-9 18 0 0,1 0 0 0 0,-1 1 0 0 0,1-1-1 0 0,0 1 1 0 0,0-1 0 0 0,0 1 0 0 0,0-1 0 0 0,0 0 0 0 0,1 1 0 0 0,-1-1-1 0 0,1 1 1 0 0,-1-1 0 0 0,1 0 0 0 0,0 1 0 0 0,0-1 0 0 0,0 0 0 0 0,0 0-1 0 0,0 0 1 0 0,1 0 0 0 0,-1 0 0 0 0,1 0 0 0 0,-1 0 0 0 0,1 0-18 0 0,1 1 53 0 0,1 1 1 0 0,-1-1-1 0 0,1-1 0 0 0,0 1 1 0 0,-1 0-1 0 0,1-1 1 0 0,1 0-1 0 0,-1 0 1 0 0,0 0-1 0 0,0 0 1 0 0,1-1-1 0 0,-1 0 0 0 0,1 0 1 0 0,0 0-1 0 0,-1 0 1 0 0,1-1-1 0 0,-1 1 1 0 0,1-1-1 0 0,0 0 1 0 0,-1-1-1 0 0,4 0-53 0 0,0 0 19 0 0,1-1 0 0 0,-1 0-1 0 0,1-1 1 0 0,-1 0 0 0 0,0 0 0 0 0,0-1 0 0 0,0 0 0 0 0,0 0-1 0 0,-1-1 1 0 0,1 0 0 0 0,0-1-19 0 0,0-2-113 0 0,1 1 1 0 0,-2-2-1 0 0,1 1 1 0 0,-1-1-1 0 0,0 0 1 0 0,-1 0-1 0 0,0-1 1 0 0,-1 0-1 0 0,0 0 0 0 0,0 0 1 0 0,1-7 112 0 0,6-18-860 0 0,-3-1-1 0 0,5-31 861 0 0,-2 31-432 0 0,-9 30 362 0 0,-1 0-1 0 0,0 0 0 0 0,0 1 1 0 0,-1-1-1 0 0,0-1 0 0 0,1-2 71 0 0,-2-65-579 0 0,-1 31 546 0 0,-2 21 20 0 0,2 18 57 0 0,0 1-1 0 0,1-1 1 0 0,0 1 0 0 0,-1-1 0 0 0,1 0 0 0 0,1 1 0 0 0,-1-3-44 0 0,0 4 28 0 0,0 1 0 0 0,0 0 0 0 0,0 0 0 0 0,0 0-1 0 0,-1 0 1 0 0,1-1 0 0 0,0 1 0 0 0,-1 0 0 0 0,1 0 0 0 0,-1 0 0 0 0,1 0 0 0 0,-1 0 0 0 0,1 0 0 0 0,-1 0 0 0 0,0 0 0 0 0,0 0 0 0 0,1 0 0 0 0,-1 0 0 0 0,0 1 0 0 0,0-1-1 0 0,0 0 1 0 0,0 0-28 0 0,0 1 148 0 0,-5 12 96 0 0,-2 11-159 0 0,5-13-39 0 0,-1 1-1 0 0,1 0 1 0 0,1 1-1 0 0,0-1 0 0 0,1 0-45 0 0,-10 83 304 0 0,8 35 156 0 0,3-118-384 0 0,-1 14 205 0 0,2 0-1 0 0,2 0 0 0 0,0 0 0 0 0,1 0 1 0 0,1 0-281 0 0,-2-15 80 0 0,0-1 0 0 0,0-1 0 0 0,1 1 0 0 0,0 0 1 0 0,1-1-1 0 0,4 7-80 0 0,-5-10-31 0 0,-1 0 0 0 0,1-1 1 0 0,0 1-1 0 0,1-1 1 0 0,-1 0-1 0 0,1-1 0 0 0,0 1 1 0 0,0-1-1 0 0,0 0 0 0 0,0 0 1 0 0,2 1 30 0 0,-3-3-1614 0 0,4 3-6029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0:0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18 159 8928 0 0,'-7'-1'808'0'0,"3"-1"-664"0"0,-1 2-83 0 0,4 0 172 0 0,5 2 5885 0 0,19 7-5753 0 0,48 3 789 0 0,-59-9-1078 0 0,-1-1 0 0 0,1-1-1 0 0,0 0 1 0 0,0-1 0 0 0,0 0-1 0 0,8-1-75 0 0,17-1 58 0 0,33 0 575 0 0,35-8-633 0 0,40-3 587 0 0,42-2 37 0 0,-122 12-607 0 0,65-2-68 0 0,-113 7-523 0 0,-16-2-980 0 0,-1 0-4939 0 0</inkml:trace>
  <inkml:trace contextRef="#ctx0" brushRef="#br0" timeOffset="307.828">617 9 3224 0 0,'6'-7'315'0'0,"-1"6"4116"0"0,25 3 1142 0 0,-22 0-5291 0 0,0 0 1 0 0,0 1-1 0 0,0-1 1 0 0,-1 2 0 0 0,1-1-1 0 0,-1 1 1 0 0,6 4-283 0 0,3 2 607 0 0,-1 1 0 0 0,0 1 1 0 0,-1 1-1 0 0,8 8-607 0 0,4 2 548 0 0,-20-18-371 0 0,1 0 1 0 0,-1 1-1 0 0,-1 0 0 0 0,4 4-177 0 0,-6-7 93 0 0,0 0 0 0 0,0 0 0 0 0,0 0 0 0 0,0-1 0 0 0,0 1 0 0 0,1-1-93 0 0,-1 0 52 0 0,-1 0-1 0 0,1 0 1 0 0,-1-1 0 0 0,0 1-1 0 0,0 1 1 0 0,1-1-1 0 0,-2 0 1 0 0,1 0 0 0 0,0 1-1 0 0,0-1 1 0 0,0 2-52 0 0,0 0 97 0 0,0 0 1 0 0,0 1 0 0 0,0-1-1 0 0,0 1 1 0 0,0 0-1 0 0,-1-1 1 0 0,0 1 0 0 0,0 0-1 0 0,-1 0 1 0 0,1 0 0 0 0,-1 0-1 0 0,0 0 1 0 0,0 0-1 0 0,0 0 1 0 0,-1-1 0 0 0,0 1-1 0 0,0 0 1 0 0,-1 1-98 0 0,0-3 26 0 0,-1 0-1 0 0,1 0 1 0 0,-1 0 0 0 0,0-1 0 0 0,0 0-1 0 0,0 1 1 0 0,0-1 0 0 0,-1 0-1 0 0,1 0 1 0 0,0-1 0 0 0,-4 2-26 0 0,-3 2 58 0 0,-8 4-26 0 0,0 0 0 0 0,0-1 0 0 0,-1-1 0 0 0,0-1-1 0 0,-1-1 1 0 0,0 0 0 0 0,-9 0-32 0 0,1 0-248 0 0,14-1-1263 0 0,-2-2-3305 0 0,-1-1-2095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0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10 372 5064 0 0,'0'0'389'0'0,"0"0"26"0"0,0 0 1033 0 0,0 0 478 0 0,0 0 98 0 0,0 0-208 0 0,0 0-958 0 0,0 0-416 0 0,-1 2-83 0 0,-1 8 140 0 0,0 1 0 0 0,1 1 0 0 0,0-1-1 0 0,1 0 1 0 0,0 0 0 0 0,2 7-499 0 0,-1 16 873 0 0,-1-22-591 0 0,0 9 277 0 0,-1-1 0 0 0,-2 13-559 0 0,2-20 209 0 0,0 1-1 0 0,1-1 1 0 0,1 9-209 0 0,0 8 230 0 0,2 11 50 0 0,-2-31-192 0 0,0 1 0 0 0,-1 0 0 0 0,0 0 0 0 0,-1 0 0 0 0,0 0 0 0 0,-1 2-88 0 0,2-8 576 0 0,3-8-452 0 0,3-11-56 0 0,34-194-129 0 0,-9 67-927 0 0,-7 42 332 0 0,27-97-231 0 0,-46 184 897 0 0,0 1 0 0 0,0 0 0 0 0,1 1 0 0 0,0-1-1 0 0,1 1 1 0 0,1 0 0 0 0,-1 1 0 0 0,1 0-1 0 0,7-6-9 0 0,-12 12 21 0 0,1 1 0 0 0,0-1-1 0 0,0 0 1 0 0,0 1-1 0 0,0 0 1 0 0,1 0 0 0 0,-1 0-1 0 0,1 1 1 0 0,-1-1-1 0 0,1 1 1 0 0,1 0-21 0 0,4 5 59 0 0,-1 3-21 0 0,0 1 1 0 0,-1 0 0 0 0,0 1-1 0 0,0 0 1 0 0,-1 0 0 0 0,0 0-1 0 0,-1 1 1 0 0,0 0 0 0 0,-1 1-1 0 0,0-1 1 0 0,0 1 0 0 0,1 8-39 0 0,6 19 164 0 0,-3 1 1 0 0,-1 0 0 0 0,-1 3-165 0 0,-4-23 52 0 0,1 23 186 0 0,-1-1 0 0 0,-2 1 0 0 0,-2 0-238 0 0,1 6 254 0 0,-2-14 8 0 0,-1-1-1 0 0,-2 0 0 0 0,-1 0 1 0 0,-1-1-1 0 0,-6 13-261 0 0,12-43 53 0 0,1-2-21 0 0,0 0-133 0 0,0 0-56 0 0,0 0-17 0 0,-1-2-133 0 0,0 1-1 0 0,0 0 0 0 0,-1-1 1 0 0,1 1-1 0 0,0-1 1 0 0,0 0-1 0 0,0 1 0 0 0,1-1 1 0 0,-1 0-1 0 0,0 1 1 0 0,1-1-1 0 0,-1 0 0 0 0,1 0 309 0 0,-1 1-299 0 0,-3-14-1174 0 0</inkml:trace>
  <inkml:trace contextRef="#ctx0" brushRef="#br0" timeOffset="213.797">171 443 9216 0 0,'0'0'421'0'0,"0"0"-12"0"0,0 0 41 0 0,0 0 1144 0 0,7-3 2765 0 0,23-2-1152 0 0,18 4-2511 0 0,-32 1-281 0 0,117-8 258 0 0,-78 4-2102 0 0,-28 3-5710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0:0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6 353 12608 0 0,'0'0'578'0'0,"0"0"-14"0"0,0 1-361 0 0,-3 81 506 0 0,4-58-196 0 0,-1-16-286 0 0,1 0 0 0 0,-1 0 0 0 0,-1 0 1 0 0,0 5-228 0 0,0-4 286 0 0,0 0 0 0 0,1 0 0 0 0,0 0 0 0 0,1 3-286 0 0,0 12 510 0 0,-1-14-293 0 0,1 0-1 0 0,0 0 0 0 0,0 0 1 0 0,1 0-1 0 0,0 0 1 0 0,1-1-1 0 0,0 1 1 0 0,1-1-1 0 0,4 9-216 0 0,-7-16 160 0 0,-1-2-7 0 0,0 0-3 0 0,0 0-139 0 0,0 0 0 0 0,0 0 0 0 0,0 0 1 0 0,0 1-1 0 0,0-1 0 0 0,0 0 0 0 0,0 0 1 0 0,0 0-1 0 0,0 0 0 0 0,0 0 0 0 0,0 1 1 0 0,0-1-1 0 0,0 0 0 0 0,0 0 0 0 0,0 0 1 0 0,0 0-1 0 0,0 1 0 0 0,0-1 0 0 0,0 0 1 0 0,0 0-1 0 0,0 0 0 0 0,0 0 0 0 0,1 0 1 0 0,-1 0-1 0 0,0 1 0 0 0,0-1 0 0 0,0 0 1 0 0,0 0-1 0 0,0 0 0 0 0,0 0 0 0 0,0 0 1 0 0,1 0-1 0 0,-1 0 0 0 0,0 0 0 0 0,0 0 1 0 0,0 0-1 0 0,0 1 0 0 0,0-1 0 0 0,1 0 1 0 0,-1 0-1 0 0,0 0 0 0 0,0 0 0 0 0,0 0 1 0 0,0 0-1 0 0,1 0 0 0 0,-1 0 0 0 0,0 0 1 0 0,0 0-1 0 0,0 0 0 0 0,0-1 0 0 0,1 1 1 0 0,-1 0-1 0 0,0 0 0 0 0,0 0 0 0 0,0 0 1 0 0,0 0-1 0 0,0 0 0 0 0,0 0 0 0 0,1 0 1 0 0,-1 0-1 0 0,0 0 0 0 0,0-1 0 0 0,0 1 1 0 0,0 0-1 0 0,0 0 0 0 0,0 0-11 0 0,7-6 300 0 0,-4-1-225 0 0,0 1 0 0 0,0-1 0 0 0,0 0 0 0 0,-1 0-1 0 0,0 0 1 0 0,-1 0 0 0 0,0-1 0 0 0,0 1-1 0 0,0 0 1 0 0,-1-5-75 0 0,1-3 20 0 0,1-59 120 0 0,-2 47-98 0 0,1 0 0 0 0,3-11-42 0 0,-1 11 0 0 0,-1-26 0 0 0,-2 27 0 0 0,2 0 0 0 0,1-1 0 0 0,-1 1 0 0 0,-1 21-6 0 0,-1-1-1 0 0,0 1 0 0 0,1 0 1 0 0,0 0-1 0 0,0 0 0 0 0,1 0 1 0 0,0 0-1 0 0,1-3 7 0 0,-2 5 2 0 0,0 1 0 0 0,0-1 0 0 0,0 0 1 0 0,0 0-1 0 0,-1 0 0 0 0,1-3-2 0 0,-1 5 8 0 0,0 0-1 0 0,0-1 1 0 0,0 1 0 0 0,1 0-1 0 0,-1-1 1 0 0,0 1 0 0 0,1 0 0 0 0,-1-1-1 0 0,1 1 1 0 0,-1 0 0 0 0,1 0 0 0 0,0 0-1 0 0,-1-1 1 0 0,1 1 0 0 0,0 0 0 0 0,0 0-1 0 0,0 0 1 0 0,0 0 0 0 0,0 0 0 0 0,0 1-1 0 0,0-1 1 0 0,0 0 0 0 0,0 0 0 0 0,1 0-8 0 0,-1 1-70 0 0,-1 0 2 0 0,0 0-2 0 0,10 8-140 0 0,-6-5 201 0 0,-1 0 0 0 0,1 1 0 0 0,-1 0 0 0 0,0-1 0 0 0,0 1 0 0 0,0 0 0 0 0,0 1 0 0 0,-1-1 1 0 0,0 0-1 0 0,0 1 0 0 0,0-1 0 0 0,0 1 0 0 0,-1 1 9 0 0,4 13 125 0 0,0 0 0 0 0,0 15-125 0 0,1 2-54 0 0,20 115-126 0 0,-24-135 250 0 0,-1-11-33 0 0,0 1 0 0 0,0 0 0 0 0,0-1 0 0 0,1 1 1 0 0,0-1-1 0 0,0 0 0 0 0,0 1 0 0 0,1-1 0 0 0,0 0-37 0 0,-3-4 34 0 0,1 0-1 0 0,-1 0 0 0 0,1 0 1 0 0,-1-1-1 0 0,1 1 0 0 0,-1 0 1 0 0,1 0-1 0 0,-1-1 0 0 0,1 1 0 0 0,0 0 1 0 0,0-1-1 0 0,-1 1 0 0 0,1-1 1 0 0,0 1-1 0 0,0-1 0 0 0,-1 1 1 0 0,1-1-34 0 0,1 0 33 0 0,-1-1 0 0 0,0 1 0 0 0,0 0 0 0 0,0-1 1 0 0,0 1-1 0 0,0-1 0 0 0,0 1 0 0 0,0-1 0 0 0,0 0 0 0 0,0 0 0 0 0,0 1 1 0 0,0-1-1 0 0,0 0 0 0 0,1-1-33 0 0,4-5 65 0 0,0 0 0 0 0,0-1 0 0 0,-1 1 0 0 0,0-1 0 0 0,-1 0 0 0 0,1-1 0 0 0,-1 1 0 0 0,0-5-65 0 0,5-5 89 0 0,6-17-151 0 0,9-36 62 0 0,7-16-474 0 0,-10 33 155 0 0,-7 17-110 0 0,4-4 429 0 0,-6 16-88 0 0,1 1 0 0 0,1 1 0 0 0,2-1 88 0 0,-15 22-5 0 0,0 1-1 0 0,0 0 1 0 0,0-1 0 0 0,1 1-1 0 0,-1 0 1 0 0,0 0-1 0 0,1-1 1 0 0,-1 1-1 0 0,1 0 1 0 0,0 1-1 0 0,-1-1 6 0 0,0 1 0 0 0,-1-1 0 0 0,0 1 0 0 0,1 0 0 0 0,-1 0 0 0 0,0 0 0 0 0,1-1 0 0 0,-1 1 0 0 0,1 0 0 0 0,-1 0 0 0 0,0 0 0 0 0,1 0 0 0 0,-1 0 0 0 0,1 0 0 0 0,-1 0 0 0 0,1 0 0 0 0,-1 0 0 0 0,0 0 0 0 0,1 0 0 0 0,-1 0 0 0 0,1 0 0 0 0,-1 1 0 0 0,0-1 0 0 0,1 0 0 0 0,-1 0 0 0 0,0 0 0 0 0,1 0 0 0 0,-1 1 0 0 0,1-1 0 0 0,-1 0 0 0 0,0 0 0 0 0,0 1 0 0 0,1-1 0 0 0,-1 0 0 0 0,0 1 0 0 0,1-1 0 0 0,-1 0 0 0 0,0 1 0 0 0,0-1 0 0 0,0 0 0 0 0,4 5 2 0 0,-1-1-1 0 0,0 0 1 0 0,-1 1-1 0 0,1 0 1 0 0,-1 0-1 0 0,0 0 1 0 0,0 0-1 0 0,0 0 0 0 0,-1 0 1 0 0,0 0-1 0 0,1 4-1 0 0,4 28 154 0 0,-1-1 0 0 0,-1 1-1 0 0,-2-1 1 0 0,-2 1-1 0 0,-3 22-153 0 0,3 46 696 0 0,-2-81-494 0 0,0-11-75 0 0,1 1-1 0 0,0 0 0 0 0,1-1 1 0 0,1 1-1 0 0,0 0 0 0 0,2 6-126 0 0,-3-15 43 0 0,-1-4-37 0 0,1 0 0 0 0,0 0 0 0 0,0 0 0 0 0,0 0 0 0 0,0 0 0 0 0,0 0 0 0 0,0 0 1 0 0,1 0-1 0 0,-1 0 0 0 0,0 0 0 0 0,0 0 0 0 0,1 0 0 0 0,-1 0 0 0 0,1 0 0 0 0,-1 0 0 0 0,0-1 0 0 0,1 1 0 0 0,0 0-6 0 0,-1 0 2 0 0,0-1 0 0 0,0 1 0 0 0,0-1 0 0 0,1 1 0 0 0,-1-1 0 0 0,0 1 0 0 0,0-1 0 0 0,1 1-1 0 0,-1-1 1 0 0,0 0 0 0 0,1 1 0 0 0,-1-1 0 0 0,0 1 0 0 0,1-1 0 0 0,-1 0 0 0 0,0 1 0 0 0,1-1 0 0 0,-1 0 0 0 0,1 0-1 0 0,-1 1 1 0 0,1-1 0 0 0,-1 0 0 0 0,1 0 0 0 0,-1 0 0 0 0,1 0 0 0 0,-1 1 0 0 0,1-1 0 0 0,-1 0 0 0 0,1 0 0 0 0,-1 0 0 0 0,1 0-2 0 0,0 0 4 0 0,16 6-2193 0 0,-7-6 1002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0:0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7 263 2304 0 0,'-6'-3'491'0'0,"6"2"7599"0"0,4-1-3384 0 0,11-1-2241 0 0,15-2-2858 0 0,42-4 1673 0 0,35-11-1280 0 0,-86 15 80 0 0,-17 5-68 0 0,36-9 198 0 0,1 3 0 0 0,4 1-210 0 0,-41 5-5 0 0,15-1 40 0 0,0 0 0 0 0,0-1 0 0 0,0-2 0 0 0,12-3-35 0 0,-30 7-305 0 0,-1 0-719 0 0,0 0-316 0 0,0 0-61 0 0</inkml:trace>
  <inkml:trace contextRef="#ctx0" brushRef="#br0" timeOffset="288.688">277 24 3680 0 0,'-11'-18'360'0'0,"11"18"-136"0"0,0-1-1 0 0,0 1 1 0 0,0 0 0 0 0,0-1 0 0 0,0 1-1 0 0,-1 0 1 0 0,1 0 0 0 0,0-1 0 0 0,0 1-1 0 0,0 0 1 0 0,-1 0 0 0 0,1-1 0 0 0,0 1-1 0 0,0 0 1 0 0,-1 0 0 0 0,1 0 0 0 0,0 0-1 0 0,-1-1 1 0 0,1 1 0 0 0,0 0-1 0 0,-1 0 1 0 0,1 0 0 0 0,0 0 0 0 0,0 0-1 0 0,-1 0 1 0 0,1 0 0 0 0,0 0 0 0 0,-1 0-224 0 0,1 0 181 0 0,0 0 0 0 0,0 0 0 0 0,-1 1 0 0 0,1-1 0 0 0,0 0-1 0 0,0 0 1 0 0,0 0 0 0 0,0 1 0 0 0,0-1 0 0 0,0 0 0 0 0,0 0 0 0 0,0 1 0 0 0,0-1 0 0 0,0 0 0 0 0,0 0 0 0 0,0 1 0 0 0,0-1 0 0 0,0 0 0 0 0,0 0 0 0 0,0 0 0 0 0,0 1 0 0 0,0-1 0 0 0,0 0 0 0 0,0 0 0 0 0,0 1 0 0 0,0-1 0 0 0,0 0 0 0 0,1 0 0 0 0,-1 0 0 0 0,0 1 0 0 0,0-1 0 0 0,0 0 0 0 0,0 0 0 0 0,1 0 0 0 0,-1 0-1 0 0,0 1-180 0 0,7 8 614 0 0,-6-8-474 0 0,0 1 1 0 0,1 0 0 0 0,-1-1 0 0 0,0 1 0 0 0,0 0 0 0 0,0 0-1 0 0,0 0 1 0 0,-1 0 0 0 0,1 0 0 0 0,0 0 0 0 0,-1 0 0 0 0,1 0-1 0 0,-1 1-140 0 0,5 20 1114 0 0,-4-18-898 0 0,1-1-1 0 0,-1 1 1 0 0,-1 0 0 0 0,1 0-1 0 0,-1 2-215 0 0,0 11 411 0 0,0 18 590 0 0,-2 14-1001 0 0,1-38 73 0 0,-1-1-1 0 0,0 1 1 0 0,-1-1-1 0 0,0 0 1 0 0,-1 0-1 0 0,-1 3-72 0 0,2-6 41 0 0,0 0 0 0 0,1 0 0 0 0,1 0 1 0 0,-1 6-42 0 0,-4 20 28 0 0,5-30-150 0 0,0 0-1 0 0,1 1 1 0 0,0-1-1 0 0,0 0 1 0 0,0 1-1 0 0,1-1 1 0 0,-1 0-1 0 0,1 1 1 0 0,0-1 122 0 0,2 13-2574 0 0,-1-6-4677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0:0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65 620 9672 0 0,'0'-10'440'0'0,"0"8"-6"0"0,-2-2-756 0 0,1 2 1217 0 0,1 3 4800 0 0,2 46-4035 0 0,-1-36-1437 0 0,-1 1 0 0 0,-1-1-1 0 0,0 0 1 0 0,-1 6-223 0 0,-2 16 450 0 0,-10 60 413 0 0,11-57-394 0 0,-2 0 0 0 0,-4 13-469 0 0,-3 15 522 0 0,-1 43-306 0 0,14-86-36 0 0,-1-17 34 0 0,-1-10-73 0 0,1 4-124 0 0,0 1 0 0 0,-1-1 0 0 0,1 1 0 0 0,0-1 0 0 0,1 1 0 0 0,-1-1 0 0 0,0 1 0 0 0,0-1 0 0 0,1 1 1 0 0,-1-1-18 0 0,1-14 133 0 0,-2 2-93 0 0,1 1 1 0 0,0 0 0 0 0,1-1-1 0 0,2-10-40 0 0,1-33-70 0 0,4-44-328 0 0,-5 54 257 0 0,2 1-1 0 0,2 0 1 0 0,2 0-1 0 0,4-5 142 0 0,-12 48-2 0 0,1-6-3 0 0,0-1 1 0 0,1 1-1 0 0,0 0 0 0 0,1 0 0 0 0,0 0 0 0 0,0 1 0 0 0,1-1 1 0 0,0 1-1 0 0,1 0 0 0 0,0 1 0 0 0,4-5 5 0 0,-5 8-11 0 0,4 1 11 0 0,-7 4-4 0 0,0-1-1 0 0,0 1 1 0 0,0-1 0 0 0,0 1-1 0 0,-1 0 1 0 0,1 0-1 0 0,0-1 1 0 0,0 1 0 0 0,-1 0-1 0 0,1 1 1 0 0,-1-1-1 0 0,1 0 1 0 0,-1 0 0 0 0,1 1-1 0 0,-1-1 1 0 0,0 1-1 0 0,0-1 1 0 0,1 1 4 0 0,18 29-49 0 0,-10-8 78 0 0,0 0 0 0 0,-2 0-1 0 0,-1 0 1 0 0,-1 1 0 0 0,-1 1-29 0 0,13 46 144 0 0,0-4 258 0 0,-4 1 0 0 0,-1 9-402 0 0,-3 14 853 0 0,-4-26-528 0 0,-6-57-323 0 0,0 0 0 0 0,0 0 1 0 0,0 0-1 0 0,-1 3-2 0 0,-2 25 17 0 0,3-35-20 0 0,0-1-1 0 0,0 1 0 0 0,0-1 0 0 0,-1 0 1 0 0,1 1-1 0 0,0-1 0 0 0,-1 0 1 0 0,1 1-1 0 0,0-1 0 0 0,-1 0 0 0 0,1 0 1 0 0,0 1-1 0 0,-1-1 0 0 0,1 0 1 0 0,0 0-1 0 0,-1 1 0 0 0,1-1 1 0 0,-1 0-1 0 0,1 0 0 0 0,0 0 0 0 0,-1 0 1 0 0,1 0-1 0 0,-1 0 0 0 0,1 0 1 0 0,-1 0-1 0 0,1 0 0 0 0,-1 0 1 0 0,1 0-1 0 0,0 0 0 0 0,-1 0 0 0 0,1 0 1 0 0,-1 0-1 0 0,1 0 0 0 0,-1-1 4 0 0,-15-3-1066 0 0,11 0 249 0 0,1 1 0 0 0,0-2-1 0 0,0 1 1 0 0,0 0 0 0 0,1-1-1 0 0,-1 0 1 0 0,1 0 817 0 0,-3-3-561 0 0,-8-11-1532 0 0</inkml:trace>
  <inkml:trace contextRef="#ctx0" brushRef="#br0" timeOffset="296.481">89 886 13560 0 0,'-4'-14'1476'0'0,"4"8"-1391"0"0,0 5 294 0 0,7-4 704 0 0,-7 5-981 0 0,1-1-1 0 0,-1 1 1 0 0,1-1 0 0 0,-1 1 0 0 0,1-1-1 0 0,0 1 1 0 0,-1-1 0 0 0,1 1 0 0 0,-1-1-1 0 0,1 1 1 0 0,0 0 0 0 0,0-1 0 0 0,-1 1-1 0 0,1 0 1 0 0,0 0 0 0 0,0 0-1 0 0,-1-1 1 0 0,1 1 0 0 0,0 0 0 0 0,0 0-1 0 0,0 0-101 0 0,5 2 318 0 0,1 0 1 0 0,0-1-1 0 0,0 0 0 0 0,2 0-318 0 0,21 4 475 0 0,-14-3-382 0 0,1-1 0 0 0,-1 0-1 0 0,0-2 1 0 0,1 1-1 0 0,-1-2 1 0 0,0 0 0 0 0,7-3-93 0 0,-3 2-21 0 0,-6 0-692 0 0,0 0-1 0 0,0-1 0 0 0,0-1 0 0 0,-1 0 0 0 0,3-2 714 0 0,7-8-1278 0 0</inkml:trace>
  <inkml:trace contextRef="#ctx0" brushRef="#br0" timeOffset="1579.837">580 0 3224 0 0,'0'0'143'0'0,"0"0"189"0"0,0 0 689 0 0,0 0 296 0 0,0 0 56 0 0,-10 6 2781 0 0,7-3-3853 0 0,1 0 0 0 0,0 0 0 0 0,0 0 1 0 0,0 0-1 0 0,1 0 0 0 0,-1 0 0 0 0,1 0 1 0 0,0 1-1 0 0,-1-1 0 0 0,1 2-301 0 0,-8 39 1505 0 0,6-25-1011 0 0,-27 128 1665 0 0,20-111-2519 0 0,7-27 440 0 0,1 0 1 0 0,0 1-1 0 0,-1 6-80 0 0,-2 13 148 0 0,3-19-110 0 0,1 0 0 0 0,0 0 0 0 0,0 3-38 0 0,-3 16 128 0 0,2-17-59 0 0,1-4 6 0 0,1-7 10 0 0,0 1-26 0 0,0-1-72 0 0,0-1 1 0 0,0 1-1 0 0,0 0 1 0 0,0-1-1 0 0,0 1 1 0 0,0 0-1 0 0,-1-1 1 0 0,1 1-1 0 0,0 0 1 0 0,0-1-1 0 0,0 1 1 0 0,-1 0-1 0 0,1-1 1 0 0,0 1-1 0 0,-1-1 1 0 0,1 1 0 0 0,-1-1-1 0 0,1 1 1 0 0,-1-1-1 0 0,1 1 1 0 0,-1-1-1 0 0,1 1 1 0 0,-1-1-1 0 0,1 1 1 0 0,-1-1-1 0 0,0 0 13 0 0,-1 1-2603 0 0,-3-6-3370 0 0</inkml:trace>
  <inkml:trace contextRef="#ctx0" brushRef="#br0" timeOffset="1886.959">257 224 5528 0 0,'0'0'422'0'0,"-1"0"-276"0"0,-4 0 67 0 0,4 0 811 0 0,1 0 352 0 0,0 0 61 0 0,0 0-90 0 0,0 0-446 0 0,0 0-195 0 0,0 0-40 0 0,0 0-14 0 0,0 0-24 0 0,0 0-10 0 0,0 0-2 0 0,11 4 509 0 0,-10-3-1086 0 0,0 0 0 0 0,-1-1 0 0 0,1 0 0 0 0,0 1 0 0 0,0-1 0 0 0,-1 1 0 0 0,1-1 0 0 0,0 0 0 0 0,0 0 0 0 0,0 1 0 0 0,0-1 0 0 0,0 0 0 0 0,-1 0 0 0 0,2 0-39 0 0,36-2 1124 0 0,0-1 0 0 0,14-5-1124 0 0,32-3 312 0 0,77-7 176 0 0,-159 18-491 0 0,55-4-611 0 0,0 2-1 0 0,5 3 615 0 0,-42 1-512 0 0</inkml:trace>
  <inkml:trace contextRef="#ctx0" brushRef="#br0" timeOffset="2585.943">570 895 6448 0 0,'0'0'112'0'0,"0"0"0"0"0,-1-1 1 0 0,1 1-1 0 0,0 0 0 0 0,0 0 0 0 0,0 0 1 0 0,-1-1-1 0 0,1 1 0 0 0,0 0 0 0 0,0 0 0 0 0,0-1 1 0 0,-1 1-1 0 0,1 0 0 0 0,0 0 0 0 0,0-1 1 0 0,0 1-1 0 0,0 0 0 0 0,0 0 0 0 0,0-1 1 0 0,0 1-1 0 0,0 0 0 0 0,0-1 0 0 0,0 1 1 0 0,0 0-1 0 0,0 0 0 0 0,0-1 0 0 0,0 1 1 0 0,0 0-1 0 0,0-1 0 0 0,0 1 0 0 0,0 0-112 0 0,10-3 4841 0 0,-4 2-5537 0 0,-3 1 825 0 0,15-4 900 0 0,0 2 0 0 0,1 0-1 0 0,4 1-1028 0 0,-4 0 736 0 0,0-1 0 0 0,9-2-736 0 0,24-2 491 0 0,18 1-1344 0 0,0-3-1 0 0,34-11 854 0 0,-102 19-1135 0 0</inkml:trace>
  <inkml:trace contextRef="#ctx0" brushRef="#br0" timeOffset="2876.8">758 706 13704 0 0,'0'0'629'0'0,"0"0"-13"0"0,-4 13 156 0 0,3 1-254 0 0,0 0 0 0 0,2 0 0 0 0,-1-1-1 0 0,2 1 1 0 0,0 0 0 0 0,0 0 0 0 0,3 5-518 0 0,0 5 583 0 0,-1 0-1 0 0,-1 0-582 0 0,-1-5 112 0 0,-2 0 0 0 0,0 0 0 0 0,0 0 0 0 0,-2 1 0 0 0,-1-1 0 0 0,-4 18-112 0 0,-7 16-1917 0 0,10-42-5013 0 0</inkml:trace>
  <inkml:trace contextRef="#ctx0" brushRef="#br0" timeOffset="3221.328">1145 868 10592 0 0,'0'0'488'0'0,"7"4"157"0"0,4 7-631 0 0,-9-9 119 0 0,1 1 1 0 0,-1 0-1 0 0,1-1 1 0 0,0 0-1 0 0,0 1 0 0 0,0-1 1 0 0,0 0-1 0 0,1 0-133 0 0,-3-2 78 0 0,44 19 3384 0 0,-40-18-3284 0 0,-1 1 1 0 0,0-1-1 0 0,1-1 0 0 0,-1 1 0 0 0,1-1 0 0 0,-1 1 1 0 0,1-1-1 0 0,-1-1 0 0 0,5 0-178 0 0,4-1 325 0 0,1 0 0 0 0,-1-1 1 0 0,0-1-1 0 0,0 0 0 0 0,0-1 0 0 0,0-1 0 0 0,-1 0 0 0 0,5-3-325 0 0,11-6 186 0 0,-22 12-168 0 0,0 0 0 0 0,0-1 0 0 0,0 1 1 0 0,-1-1-1 0 0,1-1 0 0 0,-1 1 0 0 0,0-1 0 0 0,0 0 1 0 0,1-1-19 0 0,6-7 48 0 0,-9 10-58 0 0,0 0 1 0 0,-1 0 0 0 0,1-1-1 0 0,-1 1 1 0 0,1-1 0 0 0,-1 1-1 0 0,1-4 10 0 0,1-4-129 0 0,0 0-1 0 0,0 0 1 0 0,-2 0-1 0 0,1 0 1 0 0,-1-1-1 0 0,-1 1 1 0 0,0-1-1 0 0,-1-7 130 0 0,0 17-15 0 0,0 1-1 0 0,0-1 1 0 0,0 1 0 0 0,0-1-1 0 0,-1 1 1 0 0,1-1-1 0 0,0 1 1 0 0,-1 0-1 0 0,1-1 1 0 0,-1 1-1 0 0,0-1 1 0 0,1 1 0 0 0,-1 0-1 0 0,0-1 1 0 0,0 1-1 0 0,0 0 1 0 0,0 0-1 0 0,0 0 1 0 0,0 0-1 0 0,0 0 1 0 0,0 0-1 0 0,0 0 1 0 0,-1 0 0 0 0,1 0-1 0 0,0 0 1 0 0,-1 1-1 0 0,1-1 1 0 0,0 1-1 0 0,-1-1 1 0 0,1 1-1 0 0,-1-1 1 0 0,1 1 0 0 0,-1 0-1 0 0,1 0 1 0 0,-1-1 15 0 0,-3 1-1 0 0,1 0 0 0 0,0 0 0 0 0,0 0 0 0 0,0 0 0 0 0,0 1 0 0 0,0 0 0 0 0,0-1 0 0 0,0 2 0 0 0,0-1 0 0 0,0 0 0 0 0,0 1 0 0 0,-2 1 1 0 0,2 0 22 0 0,-1 0 0 0 0,1 0 0 0 0,0 0-1 0 0,0 1 1 0 0,0 0 0 0 0,0 0 0 0 0,1 0-1 0 0,-2 2-21 0 0,-23 39 443 0 0,12-18-278 0 0,5-8-24 0 0,1 0 0 0 0,1 1 0 0 0,1 1 0 0 0,1-1 1 0 0,0 1-1 0 0,2 1 0 0 0,0-1 0 0 0,0 14-141 0 0,4-28 20 0 0,0 1-1 0 0,1-1 1 0 0,0 1-1 0 0,1-1 1 0 0,0 1-1 0 0,0-1 1 0 0,0 1-1 0 0,1-1 1 0 0,0 0-1 0 0,1 0 1 0 0,0 0-1 0 0,0 0 1 0 0,0 0-1 0 0,3 3-19 0 0,-4-7 40 0 0,0 0-1 0 0,1 0 0 0 0,-1 0 0 0 0,1 0 0 0 0,0-1 1 0 0,0 0-1 0 0,0 1 0 0 0,0-1 0 0 0,0 0 1 0 0,0 0-1 0 0,0-1 0 0 0,1 1 0 0 0,-1-1 0 0 0,1 1-39 0 0,2 0 77 0 0,0 0-1 0 0,0-1 0 0 0,0 0 0 0 0,0 0 0 0 0,0 0 1 0 0,0 0-1 0 0,1-1 0 0 0,0 0-76 0 0,12-3 86 0 0,0-1 0 0 0,-1-1 0 0 0,0 0 1 0 0,0-1-1 0 0,0-1 0 0 0,8-5-86 0 0,9-2-126 0 0,-26 10-369 0 0,0 0 1 0 0,0-1 0 0 0,0 0-1 0 0,2-2 495 0 0,10-8-7571 0 0</inkml:trace>
  <inkml:trace contextRef="#ctx0" brushRef="#br0" timeOffset="3447.222">1589 273 20127 0 0,'2'-2'110'0'0,"0"1"0"0"0,0 0 0 0 0,0-1 0 0 0,0 1-1 0 0,0 0 1 0 0,0 0 0 0 0,0 0 0 0 0,1 1 0 0 0,-1-1-1 0 0,0 0 1 0 0,0 1 0 0 0,1 0 0 0 0,-1-1-1 0 0,0 1 1 0 0,1 0 0 0 0,-1 0 0 0 0,0 0 0 0 0,1 1-1 0 0,-1-1 1 0 0,2 1-110 0 0,17-1 12 0 0,68 0 147 0 0,44 5-159 0 0,-9 1 65 0 0,-74-4-79 0 0,0 1-60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49:3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4217 3224 0 0,'0'0'143'0'0,"0"-6"26"0"0,-2-12 1261 0 0,2 17-1347 0 0,0 1 1 0 0,0 0-1 0 0,0 0 0 0 0,0 0 0 0 0,0-1 1 0 0,-1 1-1 0 0,1 0 0 0 0,0 0 0 0 0,0-1 1 0 0,0 1-1 0 0,1 0 0 0 0,-1 0 0 0 0,0-1 1 0 0,0 1-1 0 0,0 0 0 0 0,0 0 1 0 0,0 0-1 0 0,0-1 0 0 0,0 1 0 0 0,0 0 1 0 0,0 0-1 0 0,0-1 0 0 0,1 1 0 0 0,-1 0 1 0 0,0 0-1 0 0,0 0 0 0 0,0 0 0 0 0,0-1 1 0 0,1 1-1 0 0,-1 0 0 0 0,0 0 1 0 0,0 0-1 0 0,0 0 0 0 0,1 0 0 0 0,-1 0 1 0 0,0-1-1 0 0,0 1-83 0 0,1 0 91 0 0,0-1 1405 0 0,-1 1-657 0 0,0 0-774 0 0,1 0 1 0 0,-1 0-1 0 0,0 0 1 0 0,0 0-1 0 0,0 1 1 0 0,0-1-1 0 0,0 0 0 0 0,0 0 1 0 0,0 0-1 0 0,0 0 1 0 0,1 0-1 0 0,-1 0 1 0 0,0 0-1 0 0,0 0 0 0 0,0 1 1 0 0,0-1-1 0 0,0 0 1 0 0,1 0-1 0 0,-1 0 1 0 0,0 0-1 0 0,0 0 0 0 0,0 0 1 0 0,0 0-1 0 0,1 0 1 0 0,-1 0-1 0 0,0 0 1 0 0,0 0-1 0 0,0 0 0 0 0,0 0 1 0 0,0 0-1 0 0,1 0 1 0 0,-1 0-1 0 0,0 0 1 0 0,0 0-1 0 0,0 0 0 0 0,0-1 1 0 0,1 1-1 0 0,-1 0 1 0 0,0 0-1 0 0,0 0 1 0 0,0 0-1 0 0,0 0 0 0 0,0 0 1 0 0,0 0-1 0 0,0 0 1 0 0,1-1-1 0 0,-1 1 1 0 0,0 0-1 0 0,0 0 0 0 0,0 0 1 0 0,0 0-1 0 0,0 0 1 0 0,0-1-1 0 0,0 1 1 0 0,0 0-1 0 0,0 0 0 0 0,0 0 1 0 0,0 0-1 0 0,0 0 1 0 0,0-1-1 0 0,0 1 1 0 0,0 0-1 0 0,0 0 0 0 0,0 0 1 0 0,0 0-1 0 0,0-1 1 0 0,0 1-1 0 0,0 0-65 0 0,8 9 527 0 0,-8 3-97 0 0,0-10-369 0 0,0-1 0 0 0,-1 1 0 0 0,1 0 0 0 0,0-1 0 0 0,1 1 0 0 0,-1 0 0 0 0,0-1 0 0 0,0 1 0 0 0,1-1 0 0 0,0 1-61 0 0,0 3 135 0 0,0 0 0 0 0,-1-1 0 0 0,1 1-1 0 0,-1 0 1 0 0,0 0 0 0 0,0-1 0 0 0,-1 1 0 0 0,1 0 0 0 0,-1 2-135 0 0,0 0 160 0 0,0 0 0 0 0,1 0 0 0 0,0 0 0 0 0,0 2-160 0 0,-1 27 444 0 0,-1 0-96 0 0,3 13 60 0 0,-1-35-225 0 0,0 1 0 0 0,2 8-183 0 0,-1-7 86 0 0,-1-12-60 0 0,1-1-1 0 0,-1 0 1 0 0,0 0 0 0 0,1 0 0 0 0,0 0 0 0 0,0 0-1 0 0,0 1-25 0 0,-1 3 75 0 0,-2 1 70 0 0,2-8-53 0 0,0 0-59 0 0,-1 0-1 0 0,0 0 0 0 0,1-1 1 0 0,-1 1-1 0 0,0 0 0 0 0,1-1 1 0 0,-1 1-1 0 0,1 0 0 0 0,-1-1 1 0 0,0 1-1 0 0,1-1 0 0 0,-1 1 1 0 0,1-1-1 0 0,-1 1 0 0 0,1-1 0 0 0,0 1 1 0 0,-1-1-1 0 0,1 0 0 0 0,-1 1 1 0 0,1-1-1 0 0,0 1 0 0 0,0-1 1 0 0,-1 0-1 0 0,1 1 0 0 0,0-1 1 0 0,0 0-1 0 0,0 0 0 0 0,0 1 1 0 0,0-1-1 0 0,0 0 0 0 0,0 1 1 0 0,0-1-1 0 0,0 0 0 0 0,0 0-32 0 0,2-32 408 0 0,-1 25-271 0 0,2-16-14 0 0,1-1-1 0 0,6-17-122 0 0,-5 20 15 0 0,5-47 39 0 0,14-68-44 0 0,-21 112-10 0 0,-3 20 0 0 0,0 0 0 0 0,1 0 0 0 0,-1 0 0 0 0,1 0 0 0 0,2-3 0 0 0,6-21-4 0 0,-4 13 9 0 0,0 0 0 0 0,3-4-5 0 0,-5 15-8 0 0,-1 1 1 0 0,1-1-1 0 0,-1 1 0 0 0,1-1 0 0 0,1 1 1 0 0,-1 0-1 0 0,0 0 0 0 0,1 1 0 0 0,2-2 8 0 0,6-2-12 0 0,-9 7-36 0 0,4 0 24 0 0,-6 0 21 0 0,0 1-1 0 0,0-1 1 0 0,0 1 0 0 0,0-1-1 0 0,0 1 1 0 0,0 0-1 0 0,0 0 1 0 0,0 0-1 0 0,-1-1 1 0 0,1 1-1 0 0,0 0 1 0 0,0 0-1 0 0,-1 0 1 0 0,1 0 0 0 0,-1 0-1 0 0,1 1 4 0 0,0-1-5 0 0,1 3 5 0 0,1 0 0 0 0,-1 0 0 0 0,0 0 0 0 0,0 1 0 0 0,-1-1 0 0 0,1 1 0 0 0,-1-1 0 0 0,0 1 0 0 0,0 0 0 0 0,-1-2 6 0 0,1 0 0 0 0,0-1 0 0 0,0 1 0 0 0,0 0 0 0 0,0 0 0 0 0,1-1 0 0 0,1 3-6 0 0,5 16 22 0 0,-5-4-22 0 0,-3-13 0 0 0,0 0 0 0 0,1-1 0 0 0,0 1 0 0 0,0 0 0 0 0,0-1 0 0 0,0 1 0 0 0,0-1 0 0 0,2 3 0 0 0,1 3 0 0 0,-1 0 0 0 0,0 0 0 0 0,0 0 0 0 0,0 3 0 0 0,-1-2 0 0 0,1 1 0 0 0,1-1 0 0 0,4 10 0 0 0,-7-18 0 0 0,-1 0 0 0 0,1 0 0 0 0,0 1 0 0 0,-1-1 0 0 0,1 0 0 0 0,-1 0 0 0 0,0 1 0 0 0,0-1 0 0 0,0 1 0 0 0,0-1 0 0 0,0 0 0 0 0,0 0 0 0 0,0 0 0 0 0,0 0 0 0 0,1 0 0 0 0,-1 0 0 0 0,0-1 0 0 0,1 1 0 0 0,0 0 0 0 0,-1 0 0 0 0,1 0 0 0 0,0-1 0 0 0,1 2 0 0 0,-2-2 0 0 0,0-1-1 0 0,1 0 0 0 0,-1 1 1 0 0,0-1-1 0 0,1 0 0 0 0,-1 1 1 0 0,0-1-1 0 0,0 1 0 0 0,1-1 0 0 0,-1 0 1 0 0,0 1-1 0 0,0-1 0 0 0,0 1 1 0 0,0-1-1 0 0,1 1 0 0 0,-1-1 1 0 0,0 0-1 0 0,0 1 0 0 0,0-1 1 0 0,0 1-1 0 0,0-1 0 0 0,0 1 1 0 0,0-1-1 0 0,0 1 0 0 0,0-1 1 0 0,-2 16 217 0 0,5-17-145 0 0,3-2-53 0 0,0-1-1 0 0,-1 1 0 0 0,1-1 1 0 0,-1 0-1 0 0,0 0 1 0 0,0-1-1 0 0,0 1 0 0 0,0-2-18 0 0,19-16 51 0 0,1-1 85 0 0,12-14-136 0 0,-17 16 82 0 0,-18 18-65 0 0,1 0 0 0 0,-1 0 0 0 0,0 0 0 0 0,0 0-1 0 0,0-1 1 0 0,0 1 0 0 0,-1-1 0 0 0,1 1 0 0 0,-1-2-17 0 0,9-17 75 0 0,6-2-61 0 0,-11 19-26 0 0,-1-1 0 0 0,0 0-1 0 0,-1 0 1 0 0,1 0-1 0 0,-1-1 1 0 0,1-3 12 0 0,-2 5-3 0 0,1-1 1 0 0,-1 1-1 0 0,1-1 0 0 0,0 1 1 0 0,2-2 2 0 0,0 0-2 0 0,-4 6 2 0 0,-1-1 0 0 0,1 1 0 0 0,-1 0 0 0 0,1 0 0 0 0,-1-1 0 0 0,0 1 0 0 0,1 0 0 0 0,-1-1 0 0 0,0 1 0 0 0,0-2 0 0 0,0 2 0 0 0,0 0 0 0 0,0 0 1 0 0,0 0-1 0 0,0 0 0 0 0,1 1 1 0 0,-1-1-1 0 0,0 0 0 0 0,0 0 1 0 0,1 0-1 0 0,-1 0 0 0 0,1 0 1 0 0,-1 0-1 0 0,1 0 1 0 0,0 0-1 0 0,0-1 1 0 0,1 1 0 0 0,-1 0 0 0 0,1 1 0 0 0,-1-1 1 0 0,1 0-1 0 0,0 0 0 0 0,-1 1 0 0 0,1-1 1 0 0,0 1-1 0 0,-1-1 0 0 0,1 1 0 0 0,0 0 0 0 0,0-1 1 0 0,1 1-2 0 0,0-1-11 0 0,13 0-57 0 0,-15 1 64 0 0,-1 0 1 0 0,1 1 0 0 0,0-1-1 0 0,0 0 1 0 0,-1 1-1 0 0,1-1 1 0 0,0 0-1 0 0,-1 1 1 0 0,1-1-1 0 0,0 1 1 0 0,-1-1-1 0 0,1 1 1 0 0,-1-1-1 0 0,1 1 1 0 0,-1 0-1 0 0,1-1 1 0 0,-1 1-1 0 0,1-1 1 0 0,-1 1 3 0 0,2 1-5 0 0,1 3 20 0 0,0 0-1 0 0,1 0 1 0 0,-2 0-1 0 0,1 1 0 0 0,-1-1 1 0 0,0 1-1 0 0,0 0 1 0 0,0-1-1 0 0,0 5-14 0 0,0-1 6 0 0,-1-7 6 0 0,-1 0-1 0 0,0 0 0 0 0,1 0 1 0 0,-1 0-1 0 0,0 0 0 0 0,-1 0 1 0 0,1 1-1 0 0,0-1 0 0 0,-1 0 1 0 0,1 1-12 0 0,-1-1 20 0 0,0 1 1 0 0,1-1 0 0 0,0 0-1 0 0,-1 1 1 0 0,1-1 0 0 0,0 1-1 0 0,1-1 1 0 0,-1 3-21 0 0,1-2 31 0 0,0 1 1 0 0,-1 0-1 0 0,1 0 1 0 0,-1 0-1 0 0,0 0 0 0 0,0 0 1 0 0,0 0-1 0 0,0 0 0 0 0,-1 0 1 0 0,0 0-1 0 0,0 4-31 0 0,-1 0 79 0 0,0 1-1 0 0,1 0 1 0 0,1 0-1 0 0,0 7-78 0 0,-2 17 206 0 0,2-29-170 0 0,0 1 0 0 0,0 0 0 0 0,1 0 0 0 0,-1 0 0 0 0,1-1 0 0 0,1 4-36 0 0,-1-4 15 0 0,0 0 0 0 0,-1 1 0 0 0,1-1 0 0 0,-1 0 1 0 0,0 1-1 0 0,0-1 0 0 0,0 0 0 0 0,0 1 0 0 0,-1 0-15 0 0,1-1 13 0 0,-1-1-1 0 0,1 0 1 0 0,0 1 0 0 0,0-1-1 0 0,1 0 1 0 0,-1 1-1 0 0,1-1 1 0 0,-1 0 0 0 0,2 3-13 0 0,-1-2 9 0 0,0 0 1 0 0,0-1 0 0 0,-1 1-1 0 0,1 0 1 0 0,-1 0 0 0 0,0 0 0 0 0,0 1-10 0 0,-1 5 31 0 0,0 0 1 0 0,1-1 0 0 0,0 1-1 0 0,2 8-31 0 0,-4-3 13 0 0,2-13-13 0 0,-1-1 0 0 0,1 1 0 0 0,0-1 0 0 0,0 1 0 0 0,0-1 0 0 0,0 0 0 0 0,0 1-1 0 0,0-1 1 0 0,0 1 0 0 0,0-1 0 0 0,1 2 0 0 0,4 26 64 0 0,-4-26-79 0 0,0-1 0 0 0,0 0 0 0 0,0 0 0 0 0,1 0 0 0 0,-1 0 0 0 0,0 0 0 0 0,1 0 0 0 0,0 1 15 0 0,6 9-160 0 0,-6-9-1642 0 0,3 2-6443 0 0</inkml:trace>
  <inkml:trace contextRef="#ctx0" brushRef="#br0" timeOffset="-6675.489">74 653 5496 0 0,'-1'-14'589'0'0,"-2"-5"169"0"0,3 19-593 0 0,0-1 0 0 0,-1 0 0 0 0,1 0 0 0 0,0 0 0 0 0,0 0-1 0 0,0 0 1 0 0,0 0 0 0 0,-1 1 0 0 0,1-1 0 0 0,0 0-1 0 0,-1 0 1 0 0,1 0 0 0 0,-1 1 0 0 0,1-1 0 0 0,-1 0-165 0 0,0 0 546 0 0,1 1-8 0 0,-1-7 1051 0 0,-2 13 852 0 0,-2 12-1131 0 0,-6 43 37 0 0,-1 54-1347 0 0,0-4 2100 0 0,8-65-3267 0 0,1 24 1167 0 0,0 3 131 0 0,0-46-4 0 0,1-17-44 0 0,1 0 0 0 0,1 0 0 0 0,0 8-83 0 0,8 113 544 0 0,-6-77-226 0 0,-1-18 300 0 0,4 32-618 0 0,-2-41 4 0 0,-2-1-1 0 0,-1 1 0 0 0,-2 13-3 0 0,0 21 70 0 0,0-3 324 0 0,-4 15-394 0 0,0-15 453 0 0,3 16-453 0 0,2 29 202 0 0,-1 3 431 0 0,6 2-633 0 0,5 2 310 0 0,5-7-380 0 0,-4-36-206 0 0,-5-43 253 0 0,-1 0 0 0 0,-2 1 23 0 0,2 15 39 0 0,2-1 0 0 0,3 6-39 0 0,5 38 246 0 0,13 76-259 0 0,-25-136 103 0 0,-1-12-51 0 0,1 0-1 0 0,0 1 1 0 0,1-1-1 0 0,0 1-38 0 0,11 39 69 0 0,0-12-70 0 0,-9-23 27 0 0,1-1-1 0 0,1 1 0 0 0,5 7-25 0 0,0-1 58 0 0,-2 1-1 0 0,5 12-57 0 0,5 13 56 0 0,9 15 29 0 0,-23-52-56 0 0,-3-6-15 0 0,-1-1 0 0 0,1 1 0 0 0,0 0 1 0 0,0-1-1 0 0,1 0 0 0 0,-1 0 0 0 0,4 3-14 0 0,64 59 144 0 0,-55-53-64 0 0,0-1 1 0 0,1-1-1 0 0,0-1 1 0 0,1 0-1 0 0,0-1 1 0 0,1-1-81 0 0,-5-2 64 0 0,-12-3-58 0 0,1 0 2 0 0,7 0 28 0 0,1-1 0 0 0,-1 1 1 0 0,1-1-1 0 0,-1-1 0 0 0,1 0 0 0 0,0-1 0 0 0,0 0 0 0 0,-1 0 0 0 0,1-1 0 0 0,0-1 0 0 0,4-1-36 0 0,19-5 260 0 0,0-1-1 0 0,27-13-259 0 0,-48 19 31 0 0,-11 2-24 0 0,0 1 0 0 0,0 0 0 0 0,0-1 0 0 0,-1 1 0 0 0,1-1 0 0 0,0 0 0 0 0,0 0 0 0 0,0 0 0 0 0,-1 0 0 0 0,1 0 0 0 0,0 0-1 0 0,-1 0 1 0 0,1 0 0 0 0,-1-1-7 0 0,4-3 37 0 0,1 0 1 0 0,-1 0-1 0 0,1 0 0 0 0,0 1 0 0 0,2-1-37 0 0,16-13 54 0 0,-4 5-45 0 0,-15 11 2 0 0,-1-1 0 0 0,1 0 0 0 0,-1 0 0 0 0,0 0 0 0 0,2-3-11 0 0,-3 3 4 0 0,0 1-1 0 0,0 0 1 0 0,0 0-1 0 0,0 0 1 0 0,0 0-1 0 0,0 0 1 0 0,1 0-1 0 0,0 1-3 0 0,-1 0 3 0 0,0-1 0 0 0,0 1 0 0 0,-1 0 0 0 0,1-1 0 0 0,-1 1 0 0 0,1-1 0 0 0,-1 0 0 0 0,1 0 0 0 0,-1 0 0 0 0,0 0 0 0 0,0 0 0 0 0,1-2-3 0 0,0 0 6 0 0,1-1 1 0 0,0 0-1 0 0,1 1 0 0 0,2-3-6 0 0,-3 4 9 0 0,0-1-1 0 0,0 0 0 0 0,0 0 0 0 0,-1 0 1 0 0,0-1-1 0 0,2-3-8 0 0,-2 3 7 0 0,1 0 1 0 0,-1 0 0 0 0,1 1-1 0 0,0-1 1 0 0,0 1-1 0 0,0 0 1 0 0,1-1-8 0 0,-3 3 0 0 0,-1 0 0 0 0,1 1 0 0 0,-1-1-1 0 0,1 0 1 0 0,-1 0 0 0 0,0 0-1 0 0,0 0 1 0 0,0-1 0 0 0,0 1 0 0 0,0-1 0 0 0,0 0 1 0 0,0 1 1 0 0,0-1 0 0 0,1 1 0 0 0,-1-1 0 0 0,1 1 0 0 0,-1-1 0 0 0,1 1-2 0 0,20-17 46 0 0,-17 14-44 0 0,0 1 0 0 0,1-1-1 0 0,-2 0 1 0 0,3-2-2 0 0,73-80 0 0 0,-55 62-1 0 0,-21 22 7 0 0,0-1 1 0 0,0 0 0 0 0,0 0 0 0 0,-1 0 0 0 0,1 0 0 0 0,-1 0 0 0 0,0-1 0 0 0,1-1-7 0 0,19-28 12 0 0,-18 28-4 0 0,-1 1 0 0 0,0-1 0 0 0,0 0-1 0 0,0 0 1 0 0,-1-1 0 0 0,0 1 0 0 0,0-1-1 0 0,0-1-7 0 0,-1 2 0 0 0,0-1 0 0 0,1 1 0 0 0,0-1 0 0 0,0 1 0 0 0,0 0 0 0 0,1 0 0 0 0,0 0 0 0 0,2-2 0 0 0,-2 1 0 0 0,1 0 0 0 0,-2 0 0 0 0,1 0 0 0 0,-1-1 0 0 0,2-4 0 0 0,9-21 0 0 0,7-10 0 0 0,-16 32 2 0 0,0-1 1 0 0,1 1 0 0 0,1 0 0 0 0,0 0-3 0 0,-4 6 5 0 0,1 1 0 0 0,-1-1-1 0 0,-1 0 1 0 0,1 1 0 0 0,-1-1 0 0 0,1-1 0 0 0,-1 1 0 0 0,-1 0 0 0 0,1 0-1 0 0,-1-1 1 0 0,1-5-5 0 0,-2 8 0 0 0,1 1 0 0 0,0-1 0 0 0,0 0 0 0 0,0 1 0 0 0,0-1 0 0 0,0 1 0 0 0,1-1 0 0 0,-1 1 0 0 0,1-1 0 0 0,-1 1 0 0 0,1 0 0 0 0,0 0 0 0 0,2-2 0 0 0,-2 1 0 0 0,1 0 0 0 0,0-1 0 0 0,-1 1 0 0 0,0 0 0 0 0,0-1 0 0 0,1 0 0 0 0,10-33 0 0 0,-10 26 0 0 0,0 0 0 0 0,1 1 0 0 0,3-4 0 0 0,-2 3 0 0 0,-1-1 0 0 0,1 0 0 0 0,-2 0 0 0 0,1 0 0 0 0,-1-2 0 0 0,1 1 0 0 0,1 1 0 0 0,1-4 0 0 0,19-36 0 0 0,24-49 0 0 0,-35 72 0 0 0,-11 21 0 0 0,0 1 0 0 0,0 0 0 0 0,1 0 0 0 0,4-6 0 0 0,1 1 0 0 0,0-1 0 0 0,-1 1 0 0 0,-1-1 0 0 0,3-6 0 0 0,12-24 0 0 0,-14 28 0 0 0,-1 0 0 0 0,0-1 0 0 0,3-10 0 0 0,-4 10 0 0 0,0 0 0 0 0,1 1 0 0 0,3-4 0 0 0,15-32 0 0 0,47-108 0 0 0,-16 40 0 0 0,-7-3 0 0 0,-28 47 11 0 0,-10 42 16 0 0,-8 22-18 0 0,1 1-1 0 0,0-1 1 0 0,4-7-9 0 0,-5 11 0 0 0,0 0 0 0 0,0 0 0 0 0,-1-1 0 0 0,0 1 0 0 0,0-2 0 0 0,0 0 0 0 0,0 1 0 0 0,1-1 0 0 0,2-5 0 0 0,-4 12 0 0 0,14-32-36 0 0,2 1 0 0 0,10-14 36 0 0,8-16 0 0 0,-31 54 0 0 0,0-1 0 0 0,-1 1 0 0 0,0-1 0 0 0,1-6 0 0 0,-1 5 0 0 0,0 1 0 0 0,0-1 0 0 0,1 1 0 0 0,2-2 0 0 0,-3 5-8 0 0,0-1 0 0 0,0 0 0 0 0,-1 0 0 0 0,0 0 0 0 0,0 0 8 0 0,6-25-24 0 0,31-89 85 0 0,-34 102-58 0 0,16-36-3 0 0,-5 16 0 0 0,-4 11 0 0 0,-7 17 0 0 0,0-1 0 0 0,3-12 0 0 0,8-29-14 0 0,-10 40-19 0 0,-1-1-1 0 0,2-13 34 0 0,4-8-204 0 0,-1 7-1195 0 0,-8 16 35 0 0</inkml:trace>
  <inkml:trace contextRef="#ctx0" brushRef="#br0" timeOffset="-2740.787">2410 489 2304 0 0,'0'0'277'0'0,"0"0"325"0"0,0 0 138 0 0,0 0 26 0 0,0 0-30 0 0,0 0-160 0 0,0 0-68 0 0,0 0-17 0 0,0 0-7 0 0,0 0-18 0 0,0 0-8 0 0,0 0-2 0 0,4-18 1242 0 0,4 8-1198 0 0,-1-1 0 0 0,0 0-1 0 0,3-6-499 0 0,-3 3 283 0 0,3-5 95 0 0,-9 15-309 0 0,1-1 0 0 0,1 1 0 0 0,-1 0 0 0 0,0 0 0 0 0,1 0 0 0 0,3-3-69 0 0,22-27 197 0 0,-21 24-121 0 0,0 1 1 0 0,0 0-1 0 0,1 1 1 0 0,0 0-1 0 0,1 0 1 0 0,7-5-77 0 0,12-7 78 0 0,-20 14-31 0 0,0 1 1 0 0,0-1-1 0 0,0 1 0 0 0,1 0 0 0 0,7-2-47 0 0,28-12 21 0 0,-28 12 61 0 0,1 0 0 0 0,-1 1 0 0 0,1 0 1 0 0,4 1-83 0 0,0-1 202 0 0,0 0 1 0 0,4-2-203 0 0,15-6 336 0 0,28-8 167 0 0,-27 8-163 0 0,0 2 1 0 0,8 1-341 0 0,-6 2 239 0 0,38-7 1512 0 0,-58 13-2470 0 0,12-2 74 0 0,11-1 744 0 0,-44 6-94 0 0,10 0 55 0 0,1 0 1 0 0,0-2-1 0 0,0 1 1 0 0,4-3-61 0 0,-13 3 70 0 0,-3 0 6 0 0,-1 1 31 0 0,0 0 58 0 0,0 0-1 0 0,0 0-4 0 0,0 0 10 0 0,0 0-135 0 0,0-1 0 0 0,-1 1 0 0 0,1-1 1 0 0,0 0-1 0 0,-1 1 0 0 0,1-1 0 0 0,0 1 0 0 0,-1-1 1 0 0,1 1-1 0 0,-1-1 0 0 0,1 1 0 0 0,-1-1 0 0 0,1 1 1 0 0,-1-1-1 0 0,1 1 0 0 0,-1 0 0 0 0,1-1 0 0 0,-1 1 1 0 0,1 0-1 0 0,-1-1 0 0 0,0 1 0 0 0,1 0 0 0 0,-1 0 1 0 0,0 0-1 0 0,1-1 0 0 0,-1 1 0 0 0,0 0 0 0 0,1 0 1 0 0,-1 0-1 0 0,0 0-35 0 0,-24-1 233 0 0,23 1-190 0 0,-4 0-20 0 0,0 0 0 0 0,-1 0 0 0 0,0 0 1 0 0,0 1-1 0 0,1-1 1 0 0,-1 2-1 0 0,0-1 0 0 0,-2 2-23 0 0,-8 2 23 0 0,0-1 0 0 0,0-1-1 0 0,-13 2-22 0 0,9-2 30 0 0,-1 1 0 0 0,-1 1-30 0 0,-87 22 4 0 0,47-12 56 0 0,-28 11-60 0 0,65-17-12 0 0,-1-1 96 0 0,0 2 0 0 0,0 1 0 0 0,-24 15-84 0 0,50-25-2 0 0,-7 3 16 0 0,0 0-1 0 0,1 0 1 0 0,0 1-1 0 0,0 1 1 0 0,0-1-1 0 0,0 1 1 0 0,1 0-1 0 0,0 1 1 0 0,1-1 0 0 0,-1 1-1 0 0,-3 7-13 0 0,1-3 14 0 0,0 0-1 0 0,-1 0 0 0 0,-1-1 1 0 0,-6 6-14 0 0,-14 16-1 0 0,-70 79 1 0 0,87-95-1045 0 0,1-2-3557 0 0,-3 1-1750 0 0</inkml:trace>
  <inkml:trace contextRef="#ctx0" brushRef="#br0" timeOffset="1539.855">155 1180 2304 0 0,'0'0'311'0'0,"0"0"463"0"0,0 0 201 0 0,0 0 38 0 0,7-3 370 0 0,-5 2-1380 0 0,-2 1 0 0 0,0 0 0 0 0,1 0 0 0 0,-1 0 0 0 0,1 0-1 0 0,-1 0 1 0 0,1 0 0 0 0,-1 0 0 0 0,1 0 0 0 0,-1 0 0 0 0,1 0 0 0 0,-1 1 0 0 0,0-1-1 0 0,1 0 1 0 0,-1 0 0 0 0,1 0 0 0 0,-1 1 0 0 0,0-1 0 0 0,1 0 0 0 0,-1 0 0 0 0,0 1-1 0 0,1-1 1 0 0,-1 0 0 0 0,1 1-3 0 0,0-1 85 0 0,-1 0-26 0 0,3 0-36 0 0,-3 0 37 0 0</inkml:trace>
  <inkml:trace contextRef="#ctx0" brushRef="#br0" timeOffset="6284.87">175 1207 3224 0 0,'0'-1'19'0'0,"0"1"-1"0"0,0-1 1 0 0,1 1 0 0 0,-1 0 0 0 0,0-1-1 0 0,0 1 1 0 0,0 0 0 0 0,0-1 0 0 0,1 1-1 0 0,-1-1 1 0 0,0 1 0 0 0,0-1 0 0 0,0 1-1 0 0,0 0 1 0 0,0-1 0 0 0,0 1 0 0 0,0-1-1 0 0,0 1 1 0 0,0-1 0 0 0,0 1 0 0 0,-1 0-1 0 0,1-1 1 0 0,0 1-19 0 0,-5 0 4268 0 0,2 0-2398 0 0,9-1 3997 0 0,5-1-5532 0 0,-1 0 0 0 0,1 1 1 0 0,-1 0-1 0 0,2 1-335 0 0,-4 0 70 0 0,-1 0 1 0 0,1 0-1 0 0,-1 0 0 0 0,6-2-70 0 0,19-1 341 0 0,-3 1-5079 0 0,-21 2-795 0 0</inkml:trace>
  <inkml:trace contextRef="#ctx0" brushRef="#br0" timeOffset="6564.012">616 1215 10592 0 0,'12'-5'248'0'0,"-8"3"-101"0"0,1 0 1 0 0,-1 0-1 0 0,1 0 1 0 0,-1 1-1 0 0,1 0 1 0 0,4-1-148 0 0,76-13 4396 0 0,-83 15-3558 0 0,-2 0-79 0 0,0 0-343 0 0,3-1-155 0 0,8 0-33 0 0,-8 0-26 0 0,0 1-90 0 0,2 0-147 0 0,19 1-1432 0 0,-12 1-4792 0 0</inkml:trace>
  <inkml:trace contextRef="#ctx0" brushRef="#br0" timeOffset="6851.947">946 1264 3680 0 0,'12'-4'210'0'0,"-1"0"153"0"0,1 1-1 0 0,0 0 1 0 0,0 1-1 0 0,0 0 0 0 0,1 1-362 0 0,-5 1 1450 0 0,0-1 0 0 0,0 0-1 0 0,1-1 1 0 0,-1 1-1450 0 0,0-1 208 0 0,0 0 0 0 0,0 1 0 0 0,1 0 0 0 0,-1 1-208 0 0,66-9 203 0 0,-61 9-203 0 0</inkml:trace>
  <inkml:trace contextRef="#ctx0" brushRef="#br0" timeOffset="6852.947">1374 1272 10592 0 0,'0'0'818'0'0,"2"0"-532"0"0,18-1 615 0 0,0-2 0 0 0,0 0 0 0 0,0-1 0 0 0,11-5-901 0 0,19-3 796 0 0,160-25 1315 0 0,-196 34-2111 0 0</inkml:trace>
  <inkml:trace contextRef="#ctx0" brushRef="#br0" timeOffset="10105.333">3756 1653 5984 0 0,'1'-2'72'0'0,"-1"0"-1"0"0,0-1 1 0 0,1 1 0 0 0,0 0 0 0 0,-1 0-1 0 0,1 0 1 0 0,0 0 0 0 0,0 0 0 0 0,0-1-72 0 0,6-15 586 0 0,-6 12-256 0 0,1 1 0 0 0,-1-1 0 0 0,1 0 0 0 0,1 1 0 0 0,-1-1 0 0 0,1 1 0 0 0,0 0 0 0 0,0 0 0 0 0,0 0 0 0 0,1 0 0 0 0,2-1-330 0 0,12-20 1908 0 0,-17 25-1769 0 0,0 0-1 0 0,1 0 1 0 0,-1 0-1 0 0,1 1 1 0 0,-1-1-1 0 0,1 0 0 0 0,-1 0 1 0 0,1 1-1 0 0,0-1 1 0 0,-1 1-1 0 0,1 0 1 0 0,0-1-1 0 0,-1 1 1 0 0,1 0-1 0 0,0 0 0 0 0,1 0-138 0 0,7-1 261 0 0,-6 0-208 0 0,-1 1 1 0 0,1 0-1 0 0,0 0 0 0 0,-1 0 1 0 0,1 0-1 0 0,0 0 0 0 0,-1 1 0 0 0,1 0 1 0 0,0 0-1 0 0,-1 0 0 0 0,1 0 0 0 0,-1 0 1 0 0,0 1-1 0 0,1-1 0 0 0,-1 1 0 0 0,2 1-53 0 0,7 6 120 0 0,0-1-1 0 0,0 2 1 0 0,5 6-120 0 0,-6-6 95 0 0,5 5 70 0 0,-1 1 0 0 0,0 2-165 0 0,0-1 357 0 0,16 16-357 0 0,-21-24 95 0 0,-2 1 0 0 0,1 0 0 0 0,-1 1 0 0 0,0 0 0 0 0,2 5-95 0 0,0 0 223 0 0,0-1 1 0 0,5 4-224 0 0,0 1 222 0 0,-1 1 0 0 0,-1 1 0 0 0,-1 0 0 0 0,5 11-222 0 0,2 5 134 0 0,-8-13-56 0 0,0 0-1 0 0,-2 1 1 0 0,-1 0-1 0 0,1 10-77 0 0,4 11 134 0 0,-6-17-24 0 0,-2 0 0 0 0,0 1 0 0 0,-2 19-110 0 0,4 18-6 0 0,6 43 86 0 0,15 113 51 0 0,-18-114 27 0 0,-1-2 4 0 0,1-29-49 0 0,-3-37 15 0 0,-2 14-128 0 0,4 19 88 0 0,15 150 136 0 0,-21-201-192 0 0,1-1 0 0 0,4 12-32 0 0,-3-11 4 0 0,0 0-1 0 0,-1 10-3 0 0,0-7 28 0 0,1 0 0 0 0,5 17-28 0 0,5 25 61 0 0,-11-52-35 0 0,0 0-1 0 0,4 9-25 0 0,4 11 13 0 0,5 11-13 0 0,-4-13 0 0 0,4 1 30 0 0,0-3 4 0 0,-14-25-16 0 0,1-1 0 0 0,0 0 0 0 0,4 6-18 0 0,9 14 37 0 0,7 16 512 0 0,-22-40-562 0 0,0 0 0 0 0,0 0 0 0 0,0 0 0 0 0,1-1 0 0 0,-1 1 0 0 0,0-1 0 0 0,1 1 0 0 0,0-1 0 0 0,0 0 0 0 0,0 0 0 0 0,0 0 0 0 0,0 0 0 0 0,2 0 13 0 0,45 20-169 0 0,-41-19 197 0 0,1-1-1 0 0,-1 0 1 0 0,1 0 0 0 0,-1-1 0 0 0,1-1 0 0 0,6 1-28 0 0,9-2 177 0 0,24-3-177 0 0,-32 1 64 0 0,-1-1 0 0 0,1-1 0 0 0,-1 0-1 0 0,0-1 1 0 0,-1-1 0 0 0,1 0 0 0 0,-1-1 0 0 0,5-5-64 0 0,4 0 54 0 0,7-3 1 0 0,-20 11-38 0 0,-1 0 0 0 0,1-1 0 0 0,-1 0 0 0 0,-1 0 0 0 0,1-1 1 0 0,-1-1-1 0 0,0 1 0 0 0,6-8-17 0 0,11-14 118 0 0,10-7-118 0 0,-16 18 22 0 0,-2-1 1 0 0,-1-1-1 0 0,0 0 1 0 0,0-3-23 0 0,51-90 107 0 0,-46 72-94 0 0,-15 26-14 0 0,2 1-1 0 0,3-7 2 0 0,61-80 0 0 0,13-4 0 0 0,-29 46 0 0 0,-10 2 0 0 0,-42 51 0 0 0,1 0-1 0 0,-1 1 1 0 0,1-1-1 0 0,0 1 1 0 0,5-3 0 0 0,20-18 13 0 0,54-56 99 0 0,-75 72-136 0 0,1 1 0 0 0,0 0 0 0 0,10-7 24 0 0,-8 7 3 0 0,0-1-1 0 0,8-9-2 0 0,-14 13-9 0 0,1 0 0 0 0,-1 0-1 0 0,4-1 10 0 0,-4 3-9 0 0,-1-1 0 0 0,1 0 0 0 0,-1 0 0 0 0,6-6 9 0 0,-8 6-8 0 0,2 0-1 0 0,-1 0 0 0 0,1 1 1 0 0,0-1 8 0 0,21-17-51 0 0,-15 9-13 0 0,2 1 1 0 0,0 1-1 0 0,14-9 64 0 0,-22 18-9 0 0,-4 1 9 0 0,0 0 0 0 0,1 0-1 0 0,-1 0 1 0 0,0 0 0 0 0,0 0 0 0 0,0 0-1 0 0,0-1 1 0 0,0 1 0 0 0,0-1-1 0 0,0 0 1 0 0,14-10-3 0 0,-11 9-9 0 0,-1-1 0 0 0,1 1 0 0 0,-1 0 0 0 0,1 0-1 0 0,5-2 13 0 0,1 0-10 0 0,1 0-1 0 0,-1-1 0 0 0,0-1 1 0 0,-1 0-1 0 0,5-4 11 0 0,-5 4-28 0 0,1 1 1 0 0,0 0-1 0 0,-1 1 0 0 0,9-3 28 0 0,10-5-69 0 0,23-8-84 0 0,-19 9 155 0 0,67-25-2 0 0,-72 27 0 0 0,27-6 0 0 0,-23 7 0 0 0,-17 5-45 0 0,0 0 0 0 0,0 1-1 0 0,1 0 1 0 0,2 1 45 0 0,75-13-11 0 0,-52 11 11 0 0,-18 1 0 0 0,25 0 0 0 0,66-7-10 0 0,-79 9-39 0 0,26-5 49 0 0,-50 5-5 0 0,128-6 5 0 0,1-1 0 0 0,-35 1-133 0 0,-11 2-350 0 0,-19 1-5286 0 0,-62 2 4331 0 0</inkml:trace>
  <inkml:trace contextRef="#ctx0" brushRef="#br0" timeOffset="11421.251">4662 2550 14368 0 0,'0'0'28'0'0,"-1"0"1"0"0,1-1 0 0 0,-1 1 0 0 0,1 0 0 0 0,0-1 0 0 0,-1 1 0 0 0,1-1 0 0 0,0 1 0 0 0,-1 0-1 0 0,1-1 1 0 0,0 1 0 0 0,-1-1 0 0 0,1 1 0 0 0,0-1 0 0 0,0 1 0 0 0,0-1 0 0 0,-1 1-1 0 0,1-1 1 0 0,0 1 0 0 0,0-1 0 0 0,0 0 0 0 0,0 1 0 0 0,0-1 0 0 0,0 1 0 0 0,0-1 0 0 0,0 1-1 0 0,0-1 1 0 0,0 1 0 0 0,0-1 0 0 0,1 1 0 0 0,-1-1-29 0 0,1 0 6 0 0,0 0 0 0 0,0 1 0 0 0,1-1 0 0 0,-1 0 0 0 0,0 1 1 0 0,1-1-1 0 0,-1 1 0 0 0,0 0 0 0 0,1-1 0 0 0,-1 1 0 0 0,0 0 0 0 0,1 0 0 0 0,0 0-6 0 0,13-2-251 0 0,-4 0-158 0 0,0 1 0 0 0,1 0 1 0 0,-1 0-1 0 0,1 2 1 0 0,1-1 408 0 0,3 4-4720 0 0</inkml:trace>
  <inkml:trace contextRef="#ctx0" brushRef="#br0" timeOffset="11632.002">5303 2544 9960 0 0,'2'0'456'0'0,"11"1"-140"0"0,15-1-8 0 0,66-15 2284 0 0,-39 7 300 0 0,-31 6-4474 0 0,-11 0-1528 0 0,-1 2-1962 0 0</inkml:trace>
  <inkml:trace contextRef="#ctx0" brushRef="#br0" timeOffset="11873.683">5969 2508 10136 0 0,'7'-3'1049'0'0,"1"1"-322"0"0,-1 0-1 0 0,1 0 1 0 0,-1 1-1 0 0,1 0 1 0 0,-1 0-1 0 0,1 1 1 0 0,0 0-1 0 0,0 1-726 0 0,1-1-60 0 0,0-1 353 0 0,-1 0-1 0 0,1 0 1 0 0,7-3-293 0 0,-7 2 369 0 0,-1 1-1 0 0,0 0 1 0 0,8-1-369 0 0,27-1 836 0 0,-13-1-1814 0 0,-8 5-3743 0 0,-5-1-1321 0 0</inkml:trace>
  <inkml:trace contextRef="#ctx0" brushRef="#br0" timeOffset="12068.176">6669 2503 14368 0 0,'8'0'705'0'0,"62"-3"270"0"0,-41 1 347 0 0,0 1-1 0 0,26 3-1321 0 0,-42-1-471 0 0,-7-1 10 0 0,-1 1 0 0 0,1-1 0 0 0,0 1-1 0 0,0 1 1 0 0,0-1 461 0 0,1 2-5730 0 0</inkml:trace>
  <inkml:trace contextRef="#ctx0" brushRef="#br0" timeOffset="12361.624">7117 2523 7256 0 0,'9'1'173'0'0,"-1"0"1"0"0,1-1-1 0 0,0 0 1 0 0,0-1 0 0 0,7 0-174 0 0,18-2 1166 0 0,23 4 1076 0 0,31 0-1178 0 0,-31-6-4539 0 0,-43 2-438 0 0</inkml:trace>
  <inkml:trace contextRef="#ctx0" brushRef="#br0" timeOffset="12362.624">7571 2523 6448 0 0,'0'0'297'0'0,"2"0"-9"0"0,21-1-400 0 0,12-4 4272 0 0,-15 3-1189 0 0,0 0 0 0 0,2 1-2971 0 0,-9 0 598 0 0,0 0-1 0 0,0-1 0 0 0,0-1 1 0 0,0 0-598 0 0,-1 0 282 0 0,1 1-1 0 0,0 0 1 0 0,12 0-282 0 0,43-7 93 0 0,25 13-1634 0 0,-72-2 650 0 0</inkml:trace>
  <inkml:trace contextRef="#ctx0" brushRef="#br0" timeOffset="17959.631">3630 2640 6504 0 0,'7'-2'592'0'0,"-3"3"-636"0"0,1 0 487 0 0,5-1 4446 0 0,-31-14-1943 0 0,2 10-2333 0 0,0 1 0 0 0,0 1 0 0 0,0 1-1 0 0,0 1 1 0 0,-2 0-613 0 0,13 0 91 0 0,-219 9 1533 0 0,0 0-868 0 0,82-3-77 0 0,0 0-168 0 0,67-4-600 0 0,-44 8 89 0 0,102-8-75 0 0,0-2-1 0 0,1 0 1 0 0,-1-1 0 0 0,-17-4 75 0 0,35 5-44 0 0,0 0 1 0 0,1 0-1 0 0,-1-1 1 0 0,0 1-1 0 0,1-1 1 0 0,-1 1 0 0 0,1-1-1 0 0,-1 0 1 0 0,1 0-1 0 0,0 1 1 0 0,-1-1-1 0 0,1 0 44 0 0,0 0-378 0 0,11-11-1918 0 0,-2 6 650 0 0,2 0-65 0 0</inkml:trace>
  <inkml:trace contextRef="#ctx0" brushRef="#br0" timeOffset="18296.942">2841 2523 13072 0 0,'-10'-8'1393'0'0,"6"7"-1328"0"0,-1 1 1 0 0,1 0-1 0 0,0 0 1 0 0,-1 0-1 0 0,1 0 1 0 0,-1 1-1 0 0,1 0 1 0 0,0 0 0 0 0,-4 1-66 0 0,-9 2 353 0 0,-127 27 216 0 0,17-1-284 0 0,116-28-225 0 0,1 1 0 0 0,0 0 1 0 0,0 1-1 0 0,1-1 0 0 0,-1 2 0 0 0,1 0 0 0 0,0 0 0 0 0,-5 4-60 0 0,13-8 1 0 0,0-1 0 0 0,1 0-1 0 0,-1 1 1 0 0,0-1-1 0 0,1 1 1 0 0,-1-1 0 0 0,1 1-1 0 0,-1-1 1 0 0,1 1-1 0 0,-1-1 1 0 0,1 1-1 0 0,0-1 1 0 0,-1 1-1 0 0,1 0 1 0 0,0-1 0 0 0,-1 1-1 0 0,1 0 1 0 0,0-1-1 0 0,0 1 0 0 0,0 8 43 0 0,2-6-43 0 0,-1 0 0 0 0,1 0-1 0 0,0 0 1 0 0,0-1 0 0 0,0 1 0 0 0,0 0 0 0 0,0-1 0 0 0,1 1-1 0 0,-1-1 1 0 0,1 0 0 0 0,0 0 0 0 0,33 22 197 0 0,-22-16-102 0 0,15 10 75 0 0,-15-10 13 0 0,0 0-1 0 0,-1 1 1 0 0,0 1-1 0 0,5 5-182 0 0,-9-8 217 0 0,0-1-1 0 0,0 0 0 0 0,0-1 0 0 0,0 0 0 0 0,1 0 1 0 0,0-1-1 0 0,3 1-216 0 0,1 0-170 0 0,89 32-1194 0 0,-36-11 1418 0 0,-59-23-41 0 0,-1-1 1 0 0,1 0-1 0 0,0 0 1 0 0,0-1-1 0 0,0 0 1 0 0,7 0-14 0 0,11-1-5057 0 0,-13 0-548 0 0</inkml:trace>
  <inkml:trace contextRef="#ctx0" brushRef="#br0" timeOffset="18666.938">3343 2382 10136 0 0,'-3'-3'168'0'0,"2"3"-101"0"0,0-1 1 0 0,1 0-1 0 0,-1 1 0 0 0,0-1 0 0 0,0 0 1 0 0,1 0-1 0 0,-1 1 0 0 0,1-1 0 0 0,-1 0 1 0 0,1 0-1 0 0,-1 0 0 0 0,1 0 0 0 0,-1 0 0 0 0,1 0 1 0 0,-1 0-1 0 0,1 0 0 0 0,0 0 0 0 0,0 0-67 0 0,0 0 159 0 0,0 1 0 0 0,0 0 0 0 0,0 0 0 0 0,0-1 0 0 0,0 1 0 0 0,0 0 0 0 0,0 0 0 0 0,0-1 0 0 0,0 1 0 0 0,0 0 0 0 0,0-1 0 0 0,0 1 0 0 0,0 0 0 0 0,1 0 0 0 0,-1-1 0 0 0,0 1 0 0 0,0 0 0 0 0,0 0 0 0 0,0 0 0 0 0,1-1 0 0 0,-1 1 0 0 0,0 0 0 0 0,0 0 0 0 0,1 0 0 0 0,-1-1 0 0 0,0 1 0 0 0,0 0 0 0 0,0 0 0 0 0,1 0 0 0 0,-1 0 0 0 0,0 0 0 0 0,1 0 0 0 0,-1 0 0 0 0,0 0 0 0 0,0 0 0 0 0,1-1 0 0 0,-1 1 0 0 0,0 0 0 0 0,1 0 0 0 0,-1 1-159 0 0,9 1 1316 0 0,-7-2-1390 0 0,0 1 0 0 0,0-1 0 0 0,0 1 0 0 0,-1-1 1 0 0,1 0-1 0 0,0 0 0 0 0,0 0 0 0 0,2 0 74 0 0,15 3-186 0 0,61 20 834 0 0,-21-2-523 0 0,30 9 163 0 0,-75-25-175 0 0,0 0 0 0 0,-1 2 1 0 0,1-1-1 0 0,-1 2-113 0 0,17 8 54 0 0,-14-8 70 0 0,-1 1 1 0 0,-1 0-1 0 0,0 1 0 0 0,0 1 1 0 0,-1 1-1 0 0,8 8-124 0 0,-4 2 480 0 0,-17-21-454 0 0,0 0 0 0 0,0 0-1 0 0,0 0 1 0 0,-1 0-1 0 0,1 0 1 0 0,0 0-1 0 0,0 0 1 0 0,-1 0 0 0 0,1 0-1 0 0,0 0 1 0 0,-1 0-1 0 0,1 0 1 0 0,-1 0 0 0 0,1 0-1 0 0,-1 0 1 0 0,0 0-26 0 0,0 1 72 0 0,-1 2-18 0 0,0-1 0 0 0,0 0 0 0 0,-1 1 0 0 0,1-1 0 0 0,-1 0 0 0 0,1 0 1 0 0,-1-1-1 0 0,0 1 0 0 0,0-1 0 0 0,-1 1 0 0 0,1-1 0 0 0,-2 1-54 0 0,-10 5 159 0 0,1-1 0 0 0,-10 2-159 0 0,-7 5 142 0 0,10-4-165 0 0,-39 19-2149 0 0,-2 6 2172 0 0,40-24-1204 0 0</inkml:trace>
  <inkml:trace contextRef="#ctx0" brushRef="#br0" timeOffset="20594.809">5043 4460 13360 0 0,'-3'-4'212'0'0,"2"3"-154"0"0,0 0 1 0 0,1 1 0 0 0,-1-1-1 0 0,1 0 1 0 0,-1 0 0 0 0,1 1-1 0 0,-1-1 1 0 0,1 0 0 0 0,-1 0-1 0 0,1 0 1 0 0,0 0 0 0 0,0 1-1 0 0,-1-1 1 0 0,1 0 0 0 0,0 0-1 0 0,0 0 1 0 0,0 0-59 0 0,-1-4 215 0 0,-5 2-89 0 0,4 4 4 0 0,0-1-1 0 0,0 1 1 0 0,0 0 0 0 0,0-1-1 0 0,0 1 1 0 0,0 0 0 0 0,0 0-1 0 0,1 0 1 0 0,-1 0-1 0 0,0 0 1 0 0,0 1 0 0 0,1-1-1 0 0,-1 1 1 0 0,1-1 0 0 0,-1 1-1 0 0,1-1 1 0 0,0 1-1 0 0,0 0 1 0 0,-2 1-130 0 0,-3 6 82 0 0,1 1 0 0 0,0 0 0 0 0,-1 2-82 0 0,-39 70 702 0 0,41-71-581 0 0,-14 30 1058 0 0,0 7-1179 0 0,0-4 409 0 0,12-29-241 0 0,0 1 1 0 0,1-1-1 0 0,-3 11-168 0 0,-15 52 259 0 0,23-72-184 0 0,0-5 14 0 0,0-1-1 0 0,0 0-5 0 0,0 0 3 0 0,0-2-64 0 0,0 1 0 0 0,1 0 0 0 0,-1-1-1 0 0,1 1 1 0 0,0-1 0 0 0,-1 1 0 0 0,1 0 0 0 0,0 0-1 0 0,0 0 1 0 0,0-1-22 0 0,2-3 52 0 0,8-22-25 0 0,0-1 0 0 0,-2 0 0 0 0,5-25-27 0 0,12-34-367 0 0,0-5 228 0 0,-19 62 219 0 0,1 0 0 0 0,2 1-1 0 0,12-26-79 0 0,-21 53 33 0 0,0-1-1 0 0,1 1 0 0 0,-1 0 0 0 0,1 0 1 0 0,-1 0-1 0 0,1-1 0 0 0,0 1 0 0 0,0 1 0 0 0,-1-1 1 0 0,1 0-1 0 0,1 0 0 0 0,-1 1 0 0 0,0-1 1 0 0,0 1-1 0 0,0 0 0 0 0,1 0 0 0 0,-1 0 1 0 0,1 0-1 0 0,-1 0 0 0 0,1 0 0 0 0,-1 0 0 0 0,3 1-31 0 0,-1-1 21 0 0,-1 2 0 0 0,0-1 0 0 0,0 0 0 0 0,0 0 1 0 0,1 1-1 0 0,-1 0 0 0 0,0 0 0 0 0,0 0 1 0 0,0 0-1 0 0,0 0 0 0 0,0 0 0 0 0,0 1 1 0 0,0 0-1 0 0,-1-1 0 0 0,1 1 0 0 0,-1 0 0 0 0,1 0 1 0 0,0 1-23 0 0,10 9 62 0 0,0 0 0 0 0,0 1 1 0 0,-1 1-1 0 0,-1 0 0 0 0,0 1 0 0 0,-1 0 1 0 0,8 15-63 0 0,7 22 520 0 0,3-2-1 0 0,5 3-519 0 0,2 5 283 0 0,-19-35-202 0 0,6 13 90 0 0,-10-11 49 0 0,-12-25-236 0 0,0 0-1 0 0,1 1 0 0 0,-1-1 0 0 0,0 0 1 0 0,0 0-1 0 0,0 1 0 0 0,0-1 1 0 0,0 0-1 0 0,0 0 0 0 0,0 1 0 0 0,0-1 1 0 0,0 0-1 0 0,0 0 0 0 0,0 1 1 0 0,0-1-1 0 0,0 0 0 0 0,0 0 0 0 0,0 1 1 0 0,0-1-1 0 0,0 0 0 0 0,0 0 1 0 0,-1 0-1 0 0,1 1 0 0 0,0-1 0 0 0,0 0 1 0 0,0 0-1 0 0,0 1 0 0 0,0-1 1 0 0,-1 0-1 0 0,1 0 0 0 0,0 0 0 0 0,0 0 1 0 0,0 1-1 0 0,0-1 0 0 0,-1 0 1 0 0,1 0-1 0 0,0 0 0 0 0,0 0 0 0 0,-1 0 1 0 0,1 0-1 0 0,0 0 0 0 0,0 0 1 0 0,-1 1-1 0 0,1-1 0 0 0,0 0 0 0 0,0 0 1 0 0,-1 0-1 0 0,1 0 0 0 0,0 0 17 0 0,-13-1-1747 0 0,11 1 829 0 0,-9 0-4405 0 0,-4-2-1509 0 0</inkml:trace>
  <inkml:trace contextRef="#ctx0" brushRef="#br0" timeOffset="20811.171">5039 4684 3224 0 0,'-26'-7'3017'0'0,"26"7"-2884"0"0,0 0 0 0 0,0 0 0 0 0,0 0 0 0 0,0 0 0 0 0,1 0 0 0 0,-1 0-1 0 0,0 0 1 0 0,0 0 0 0 0,0 0 0 0 0,0 0 0 0 0,0-1 0 0 0,0 1-1 0 0,0 0 1 0 0,0 0 0 0 0,0 0 0 0 0,0 0 0 0 0,0 0 0 0 0,0 0 0 0 0,0 0-1 0 0,0 0 1 0 0,0 0 0 0 0,1 0 0 0 0,-1 0 0 0 0,0-1 0 0 0,0 1-1 0 0,0 0 1 0 0,0 0 0 0 0,0 0 0 0 0,0 0 0 0 0,0 0 0 0 0,0 0 0 0 0,0 0-1 0 0,0 0 1 0 0,0 0 0 0 0,0-1 0 0 0,0 1 0 0 0,0 0 0 0 0,-1 0 0 0 0,1 0-1 0 0,0 0 1 0 0,0 0 0 0 0,0 0 0 0 0,0 0 0 0 0,0 0 0 0 0,0 0-1 0 0,0 0 1 0 0,0-1 0 0 0,0 1 0 0 0,0 0 0 0 0,0 0 0 0 0,0 0 0 0 0,0 0-1 0 0,0 0 1 0 0,0 0 0 0 0,-1 0 0 0 0,1 0 0 0 0,0 0 0 0 0,0 0-1 0 0,0 0 1 0 0,0 0 0 0 0,0 0-133 0 0,18-3 9027 0 0,-5 3-7644 0 0,-6-1-4192 0 0,3 1 2972 0 0,79-7 911 0 0,29-7-1074 0 0,-43 5 16 0 0,-38 7-16 0 0</inkml:trace>
  <inkml:trace contextRef="#ctx0" brushRef="#br0" timeOffset="86721.583">1279 3696 3224 0 0,'8'-1'240'0'0,"-3"-3"960"0"0,-5 4 3146 0 0,-2 0-3531 0 0,1 0-156 0 0,1 0-41 0 0,-2 1-14 0 0,-1-1-361 0 0,0 2 0 0 0,0-1 0 0 0,0 0 0 0 0,0 1-1 0 0,0-1 1 0 0,0 1 0 0 0,1 0 0 0 0,-1 0 0 0 0,1 0-1 0 0,-1 0 1 0 0,1 1 0 0 0,0-1 0 0 0,0 1 0 0 0,0-1-1 0 0,0 1 1 0 0,-1 1-243 0 0,-18 21 767 0 0,19-24-749 0 0,1 0 0 0 0,0 0 0 0 0,-1 0 0 0 0,1 0 0 0 0,0 0 0 0 0,0 0 0 0 0,0 1 0 0 0,0-1 0 0 0,0 0 0 0 0,0 1-1 0 0,0-1 1 0 0,1 0 0 0 0,-1 1 0 0 0,0-1 0 0 0,1 1 0 0 0,-1-1 0 0 0,1 1 0 0 0,0 0 0 0 0,-1-1 0 0 0,1 1 0 0 0,0-1 0 0 0,0 2-18 0 0,0-2 13 0 0,-1 0 1 0 0,1 0-1 0 0,0 0 0 0 0,-1 0 1 0 0,1 0-1 0 0,-1 0 1 0 0,1 0-1 0 0,-1 0 0 0 0,1 0 1 0 0,-1 0-1 0 0,0-1 0 0 0,1 1 1 0 0,-1 0-1 0 0,0 0 1 0 0,0 0-1 0 0,1-1 0 0 0,-1 1 1 0 0,0 0-1 0 0,0-1 1 0 0,0 1-1 0 0,-1 0-13 0 0,-11 10 233 0 0,10-6-24 0 0,1-1 0 0 0,-1 1 0 0 0,0-1 0 0 0,-1 0 0 0 0,1 0 0 0 0,-1 0 0 0 0,1 0 0 0 0,-1-1 0 0 0,0 1 0 0 0,-1-1-209 0 0,2-1-84 0 0,0 0-1 0 0,1 0 1 0 0,-1 1 0 0 0,1-1 0 0 0,-1 0-1 0 0,1 1 1 0 0,0 0 0 0 0,0-1 0 0 0,0 1-1 0 0,1 0 1 0 0,-1 1 84 0 0,1-3-41 0 0,0 0 0 0 0,0 1 0 0 0,0-1 1 0 0,0 0-1 0 0,0 0 0 0 0,-1 1 0 0 0,1-1 0 0 0,0 0 0 0 0,0 0 0 0 0,-1 0 0 0 0,1-1 0 0 0,-2 2 41 0 0,1-1-1 0 0,0 0-1 0 0,1 0 0 0 0,-1 0 0 0 0,1 0 0 0 0,-1 0 0 0 0,1 0 1 0 0,0 1-1 0 0,-1-1 0 0 0,1 1 0 0 0,0-1 0 0 0,0 1 2 0 0,-1-1 8 0 0,1 0-1 0 0,0 1 0 0 0,-1-1 1 0 0,1 0-1 0 0,-1 0 1 0 0,1 0-1 0 0,-1 0 0 0 0,1 0 1 0 0,-1-1-1 0 0,0 1 0 0 0,1 0 1 0 0,-2-1-8 0 0,-1 2 47 0 0,2-2 17 0 0,2 0-69 0 0,0 0-294 0 0,-1 1-134 0 0,-5 2-22 0 0</inkml:trace>
  <inkml:trace contextRef="#ctx0" brushRef="#br0" timeOffset="87056.073">1037 3726 8752 0 0,'7'0'270'0'0,"-6"-1"-117"0"0,0 1 0 0 0,0 0 0 0 0,1 0 0 0 0,-1 0 1 0 0,0 0-1 0 0,0 0 0 0 0,0 0 0 0 0,0 0 0 0 0,1 0 1 0 0,-1 0-1 0 0,0 1 0 0 0,0-1 0 0 0,0 0 0 0 0,0 1 0 0 0,0-1 1 0 0,1 1-1 0 0,-1-1 0 0 0,0 1 0 0 0,0-1 0 0 0,0 1 1 0 0,0 0-1 0 0,-1 0 0 0 0,2 0-153 0 0,0 10 1172 0 0,-2-10-1168 0 0,0 0 1 0 0,0 0-1 0 0,0-1 1 0 0,1 1-1 0 0,-1 0 1 0 0,0 0 0 0 0,0 0-1 0 0,0 0 1 0 0,1-1-1 0 0,-1 1 1 0 0,0 0-1 0 0,1 0 1 0 0,-1 0 0 0 0,1-1-1 0 0,-1 1 1 0 0,1 0-1 0 0,-1-1-4 0 0,6 6 28 0 0,3 4 18 0 0,-7-7-21 0 0,-1-1 1 0 0,1 1 0 0 0,0-1-1 0 0,0 0 1 0 0,0 0-1 0 0,0 0 1 0 0,1 0 0 0 0,-1 0-1 0 0,1 0 1 0 0,-1 0 0 0 0,1-1-1 0 0,-1 0 1 0 0,1 1 0 0 0,0-1-1 0 0,2 1-25 0 0,18 10 214 0 0,-11-4-7 0 0,1-1 0 0 0,0 0-1 0 0,12 5-206 0 0,-2-1 143 0 0,8 3-36 0 0,-13-6-84 0 0,-16-6-104 0 0,1-1-1 0 0,-1 0 0 0 0,1 0 0 0 0,0 0 1 0 0,-1 0-1 0 0,1 0 0 0 0,0 0 0 0 0,0-1 1 0 0,1 1 81 0 0,-3-1-372 0 0,-1 0-354 0 0,2 0-155 0 0,6 0-28 0 0</inkml:trace>
  <inkml:trace contextRef="#ctx0" brushRef="#br0" timeOffset="87374.702">1269 3849 2760 0 0,'-4'-6'248'0'0,"3"4"43"0"0,-1 1 1 0 0,1 0-1 0 0,-1-1 0 0 0,1 1 1 0 0,-1 0-1 0 0,0 0 0 0 0,0 0 0 0 0,0 0 1 0 0,1 0-1 0 0,-1 1 0 0 0,0-1 1 0 0,0 0-1 0 0,-1 1-291 0 0,-28-5 4343 0 0,18 4-4327 0 0,2-1 574 0 0,0 2-1 0 0,0-1 1 0 0,-1 1-1 0 0,0 1-589 0 0,-13 0 544 0 0,-4 2 136 0 0,25-2-557 0 0,0 0 0 0 0,-1-1-1 0 0,1 1 1 0 0,-1-1-1 0 0,1 0 1 0 0,0 0-1 0 0,-1-1 1 0 0,1 1 0 0 0,-4-2-123 0 0,-4-4 837 0 0,15 4-1692 0 0,5 2-3323 0 0,-8 0-826 0 0</inkml:trace>
  <inkml:trace contextRef="#ctx0" brushRef="#br0" timeOffset="87375.702">1208 3687 11256 0 0,'0'0'514'0'0,"-1"1"-6"0"0,-1-1-426 0 0,1 0-77 0 0,1 0 1 0 0,-1 0-1 0 0,1 0 1 0 0,-1 0-1 0 0,0 0 0 0 0,1 0 1 0 0,-1 1-1 0 0,0-1 1 0 0,1 0-1 0 0,-1 0 1 0 0,1 1-1 0 0,-1-1 1 0 0,1 0-1 0 0,-1 1 0 0 0,1-1 1 0 0,-1 0-1 0 0,1 1 1 0 0,-1-1-1 0 0,1 1 1 0 0,-1-1-1 0 0,1 1 1 0 0,-1 0-6 0 0,-20 21 634 0 0,20-21-573 0 0,0 0 0 0 0,0 0 0 0 0,1 1-1 0 0,-1-1 1 0 0,0 0 0 0 0,0 1 0 0 0,1-1 0 0 0,-1 0 0 0 0,1 1-1 0 0,-1-1 1 0 0,1 1 0 0 0,0-1 0 0 0,-1 1 0 0 0,1-1-1 0 0,0 1 1 0 0,0-1 0 0 0,0 1 0 0 0,0 0-61 0 0,1 0 57 0 0,0 0-1 0 0,-1-1 1 0 0,0 1 0 0 0,1 0 0 0 0,-1-1-1 0 0,0 1 1 0 0,0 0 0 0 0,0-1 0 0 0,0 1 0 0 0,0 0-1 0 0,0-1 1 0 0,-1 1 0 0 0,1 0 0 0 0,-1-1-1 0 0,1 1 1 0 0,-1-1 0 0 0,1 1 0 0 0,-1 0-1 0 0,-1 0-56 0 0,-1 6 169 0 0,3-6-133 0 0,-1-1 0 0 0,1 1 0 0 0,0-1 0 0 0,-1 1 0 0 0,1-1 0 0 0,0 1 0 0 0,0-1 0 0 0,0 1 0 0 0,0-1 0 0 0,1 1 0 0 0,-1-1 0 0 0,0 1 0 0 0,1-1 0 0 0,-1 1 0 0 0,0-1 0 0 0,1 1-36 0 0,0 0 38 0 0,0-1-1 0 0,-1 1 1 0 0,0-1-1 0 0,1 1 1 0 0,-1 0-1 0 0,0-1 1 0 0,0 1-1 0 0,1-1 1 0 0,-1 1-1 0 0,0 0 1 0 0,-1-1-1 0 0,1 1 0 0 0,0 1-37 0 0,-9 17 374 0 0,8-17-329 0 0,-1 0-1 0 0,1 0 1 0 0,0 0-1 0 0,0 0 1 0 0,0 0-1 0 0,0 0 1 0 0,0 0-1 0 0,1 0 1 0 0,0 0-1 0 0,-1 2-44 0 0,1 4 82 0 0,1-5-53 0 0,-1-1 0 0 0,0 0 0 0 0,0 1 1 0 0,0-1-1 0 0,-1 1 0 0 0,1-1 0 0 0,-1 0 0 0 0,0 1 1 0 0,0-1-1 0 0,0 0 0 0 0,0 0 0 0 0,-1 1-29 0 0,0-1 11 0 0,1-2-4 0 0,0 1 0 0 0,0-1 0 0 0,0 1 0 0 0,0 0 0 0 0,0 0 0 0 0,0-1 0 0 0,0 1 0 0 0,1 0 0 0 0,-1 0 0 0 0,0 0 0 0 0,1 0 0 0 0,0 0 0 0 0,-1 0 0 0 0,1 0 0 0 0,0 0 0 0 0,0 0 0 0 0,0 0 0 0 0,0 0 0 0 0,1 0 0 0 0,-1 0-1 0 0,1 1-6 0 0,-1-1 5 0 0,0-1-1 0 0,0 1 1 0 0,0-1-1 0 0,0 0 0 0 0,0 1 1 0 0,0-1-1 0 0,-1 1 0 0 0,1-1 1 0 0,0 1-1 0 0,-1-1 1 0 0,1 0-1 0 0,-1 1 0 0 0,0 0-4 0 0,1-2 2 0 0,-1 1 0 0 0,1 0 0 0 0,-1 0 0 0 0,1 0 0 0 0,0 0 0 0 0,-1 0-1 0 0,1-1 1 0 0,0 1 0 0 0,0 0 0 0 0,0 0 0 0 0,0 0 0 0 0,0 0 0 0 0,0 0 0 0 0,0 0-1 0 0,0 0 1 0 0,0 0 0 0 0,0 0 0 0 0,0 0 0 0 0,0 0 0 0 0,1 0 0 0 0,-1 0 0 0 0,0-1-1 0 0,1 2-1 0 0,4 5 48 0 0,3 0-40 0 0,-3-8-45 0 0,-3 0-2 0 0,1 0-11 0 0,8-2-555 0 0,-11 2 503 0 0,1 1 0 0 0,-1-1 1 0 0,0 1-1 0 0,0-1 0 0 0,0 0 1 0 0,1 1-1 0 0,-1-1 0 0 0,0 0 1 0 0,0 1-1 0 0,0-1 0 0 0,0 0 1 0 0,0 1-1 0 0,0-1 0 0 0,-1 0 1 0 0,1 1-1 0 0,0-2 102 0 0,3-7-3941 0 0,6-5-1147 0 0</inkml:trace>
  <inkml:trace contextRef="#ctx0" brushRef="#br0" timeOffset="87542.959">1202 3619 9072 0 0,'-10'-1'394'0'0,"11"5"419"0"0,0-3-731 0 0,0 0-1 0 0,-1 0 1 0 0,1 0-1 0 0,-1 0 1 0 0,1 1-1 0 0,-1-1 0 0 0,0 0 1 0 0,1 0-1 0 0,-1 0 1 0 0,0 0-1 0 0,0 0 1 0 0,0 0-1 0 0,0 1 0 0 0,0-1 1 0 0,0 0-1 0 0,0 0 1 0 0,0 1-82 0 0,-1 4 267 0 0,0 0 0 0 0,1 1 0 0 0,0-1 0 0 0,0 0 0 0 0,0 1 0 0 0,1-1 0 0 0,0 1-267 0 0,-1-7 11 0 0,0 2 38 0 0,0 0 0 0 0,0 0 0 0 0,0 0 0 0 0,-1-1 0 0 0,1 1 0 0 0,0 0 0 0 0,-1 0 0 0 0,0 0 0 0 0,1 0 0 0 0,-1 0-49 0 0,0 0 28 0 0,0-1 1 0 0,1 1-1 0 0,-1-1 1 0 0,1 1 0 0 0,-1 0-1 0 0,1-1 1 0 0,0 1-1 0 0,-1 0 1 0 0,1-1-1 0 0,0 1 1 0 0,0-1 0 0 0,0 1-1 0 0,1 0 1 0 0,-1-1-1 0 0,0 1-28 0 0,8 18 248 0 0,-6-15-186 0 0,0-1 1 0 0,0 0-1 0 0,-1 1 1 0 0,1-1-1 0 0,-1 1 1 0 0,0 2-63 0 0,0 0 71 0 0,1-1 1 0 0,-1 0-1 0 0,1 0 1 0 0,1 0-1 0 0,-1 0 1 0 0,2 3-72 0 0,-1-3 69 0 0,0 1 1 0 0,0 1-1 0 0,-1-1 1 0 0,0 0-70 0 0,-1-3 27 0 0,0 0 1 0 0,0-1 0 0 0,0 1 0 0 0,1-1 0 0 0,-1 0 0 0 0,1 1 0 0 0,0-1-1 0 0,0 0 1 0 0,0 0 0 0 0,1 1-28 0 0,-2-2 19 0 0,0 0 0 0 0,0 0 0 0 0,0 0 0 0 0,0-1 0 0 0,0 1 0 0 0,-1 0 0 0 0,1 0 0 0 0,-1 0-1 0 0,1 1-18 0 0,1 6 88 0 0,-2-8-85 0 0,0-1 1 0 0,0 0-1 0 0,0 0 1 0 0,0 0 0 0 0,0 1-1 0 0,0-1 1 0 0,0 0-1 0 0,0 0 1 0 0,0 0 0 0 0,0 0-1 0 0,-1 0 1 0 0,1 1-1 0 0,0-1 1 0 0,0 0 0 0 0,0 0-1 0 0,0 0 1 0 0,0 0-1 0 0,0 0 1 0 0,-1 1 0 0 0,1-1-1 0 0,0 0 1 0 0,0 0-1 0 0,0 0 1 0 0,0 0 0 0 0,-1 0-1 0 0,1 0 1 0 0,0 0-1 0 0,0 0 1 0 0,0 0 0 0 0,0 0-1 0 0,-1 0 1 0 0,1 0-1 0 0,0 0 1 0 0,0 0 0 0 0,0 0-1 0 0,0 0 1 0 0,-1 0-1 0 0,1 0 1 0 0,0 0 0 0 0,0 0-1 0 0,0 0 1 0 0,-1 0-4 0 0,-6 0-1 0 0,-8-4-376 0 0,14 3 132 0 0</inkml:trace>
  <inkml:trace contextRef="#ctx0" brushRef="#br0" timeOffset="87785.755">1169 3702 11720 0 0,'-18'0'512'0'0,"18"0"120"0"0,-3 7-504 0 0,3-7-128 0 0,7 8 0 0 0,-5 5 0 0 0,-8 2 320 0 0,12 0 48 0 0,8-1 8 0 0,-4-2 0 0 0,1 4-48 0 0,-4-1-8 0 0,6 0 0 0 0,3 2 0 0 0,6 1-168 0 0,-6-4-40 0 0,-10 1-8 0 0,8-2 0 0 0</inkml:trace>
  <inkml:trace contextRef="#ctx0" brushRef="#br0" timeOffset="95941.89">8390 2186 6912 0 0,'0'-4'175'0'0,"0"1"-1"0"0,1 0 1 0 0,-1-1 0 0 0,1 1 0 0 0,0 0 0 0 0,0 0 0 0 0,0 0-1 0 0,0-1 1 0 0,1 1 0 0 0,-1 0 0 0 0,1 1 0 0 0,0-1 0 0 0,0 0-1 0 0,0 0 1 0 0,0 1 0 0 0,2-3-175 0 0,-1 1 536 0 0,8-17 1556 0 0,-9 16-920 0 0,-1 4-345 0 0,-1 1 6 0 0,0 0-38 0 0,0 0-186 0 0,0 0-87 0 0,0 0-11 0 0,0 0-20 0 0,0 0-65 0 0,0 0-30 0 0,0 0-4 0 0,-10 19 736 0 0,-3 26-552 0 0,6 17-334 0 0,4-47-202 0 0,1 0 0 0 0,1 0 1 0 0,0 0-1 0 0,1 15-40 0 0,0-15-3 0 0,-3 75 161 0 0,-1-74-176 0 0,3-15-7 0 0,1 0 0 0 0,-1 0 0 0 0,1 0 0 0 0,0 0 0 0 0,-1 1 0 0 0,1-1 0 0 0,0 0 0 0 0,0 0 0 0 0,0 1 0 0 0,0-1 1 0 0,0 0-1 0 0,0 0 0 0 0,0 1 0 0 0,0-1 0 0 0,0 1 25 0 0,7 24-2187 0 0,-4-17 360 0 0</inkml:trace>
  <inkml:trace contextRef="#ctx0" brushRef="#br0" timeOffset="96234.879">8393 2607 5528 0 0,'0'0'249'0'0,"2"1"-1"0"0,15 5 810 0 0,-13-4-245 0 0,4 2 4977 0 0,-3-1-3640 0 0,-5-3-2113 0 0,0 0-1 0 0,0 0 1 0 0,0 0-1 0 0,0 1 0 0 0,1-1 1 0 0,-1 0-1 0 0,0 0 1 0 0,0 0-1 0 0,0 0 0 0 0,0 1 1 0 0,0-1-1 0 0,0 0 1 0 0,0 0-1 0 0,0 0 0 0 0,0 1 1 0 0,0-1-1 0 0,0 0 1 0 0,0 0-1 0 0,0 0 0 0 0,0 1 1 0 0,0-1-1 0 0,0 0 1 0 0,0 0-1 0 0,0 0 0 0 0,0 1 1 0 0,0-1-1 0 0,0 0 1 0 0,0 0-1 0 0,0 0 0 0 0,0 0 1 0 0,0 1-1 0 0,-1-1 1 0 0,1 0-1 0 0,0 0 0 0 0,0 0 1 0 0,0 0-1 0 0,0 0 1 0 0,0 1-1 0 0,0-1 0 0 0,-1 0 1 0 0,1 0-37 0 0,-1 1 480 0 0,-16 6-34 0 0,-1-1 0 0 0,0-1 0 0 0,0 0 0 0 0,0-1 1 0 0,-1-2-1 0 0,-16 2-446 0 0,33-4 15 0 0,-10 2 11 0 0,1-1 0 0 0,0-1 1 0 0,-1 0-1 0 0,1-1 0 0 0,-1 0 1 0 0,1 0-1 0 0,0-1 0 0 0,-5-2-26 0 0,15 4-4 0 0,0 0-1 0 0,1 0 1 0 0,-1-1-1 0 0,0 1 1 0 0,0 0 0 0 0,1 0-1 0 0,-1-1 1 0 0,0 1-1 0 0,0-1 1 0 0,1 1-1 0 0,-1-1 1 0 0,1 1-1 0 0,-1-1 1 0 0,0 1-1 0 0,1-1 1 0 0,-1 1-1 0 0,1-1 1 0 0,-1 0-1 0 0,1 1 1 0 0,0-1-1 0 0,-1 0 1 0 0,1 0-1 0 0,0 1 1 0 0,-1-1 0 0 0,1 0 4 0 0,0 0-42 0 0,0 0 1 0 0,0 0 0 0 0,1 0 0 0 0,-1 0-1 0 0,0 0 1 0 0,0 0 0 0 0,1 0 0 0 0,-1 1 0 0 0,1-1-1 0 0,-1 0 1 0 0,0 0 0 0 0,1 0 0 0 0,0 0 0 0 0,-1 1-1 0 0,1-1 1 0 0,-1 0 0 0 0,2 0 41 0 0,2-3-288 0 0,1 0 1 0 0,0 0-1 0 0,0 1 0 0 0,0-1 0 0 0,0 1 1 0 0,3-1 287 0 0,35-11-1702 0 0,-26 10 1127 0 0,7-4-217 0 0</inkml:trace>
  <inkml:trace contextRef="#ctx0" brushRef="#br0" timeOffset="96723.867">8544 2152 7368 0 0,'0'0'568'0'0,"0"0"-230"0"0,0 0 429 0 0,0 0 228 0 0,0 0 42 0 0,0-1-797 0 0,0 1 1 0 0,0-1-1 0 0,0 0 1 0 0,0 1-1 0 0,0-1 1 0 0,0 1-1 0 0,-1-1 1 0 0,1 0-1 0 0,0 1 1 0 0,0-1-1 0 0,-1 1 1 0 0,1-1-1 0 0,0 0 1 0 0,-1 1-1 0 0,1-1 1 0 0,0 1-241 0 0,-9-4 501 0 0,1 1-1 0 0,-1 1 1 0 0,1-1 0 0 0,-1 1-1 0 0,-6 0-500 0 0,-17-4 658 0 0,19 3-518 0 0,1 1-1 0 0,0 1 0 0 0,-1 0 1 0 0,-9 1-140 0 0,9 0 65 0 0,0 0 0 0 0,0-1 1 0 0,0-1-1 0 0,-2 0-65 0 0,10 0 1 0 0,-1 1 1 0 0,1 1 0 0 0,-1-1 0 0 0,0 1-1 0 0,1 0 1 0 0,-2 0-2 0 0,-18 1-24 0 0,23-1-100 0 0,2 0-41 0 0,0 0-803 0 0,2-1-3333 0 0,6-2-1428 0 0</inkml:trace>
  <inkml:trace contextRef="#ctx0" brushRef="#br0" timeOffset="97043.462">8696 2071 8288 0 0,'0'0'381'0'0,"0"0"-6"0"0,1 1-87 0 0,1 2 23 0 0,1-1 0 0 0,-1 0 0 0 0,0 1 0 0 0,0 0 0 0 0,0 0 1 0 0,0-1-1 0 0,0 1 0 0 0,-1 0 0 0 0,1 0 0 0 0,-1 0 0 0 0,0 1 0 0 0,0-1 0 0 0,0 0 1 0 0,0 0-1 0 0,-1 1 0 0 0,1-1 0 0 0,-1 3-311 0 0,0 8 439 0 0,0 0-1 0 0,-1 0 1 0 0,-2 11-439 0 0,-1 10 1128 0 0,-1 38-125 0 0,-2 46-226 0 0,7-118-776 0 0,0 40 380 0 0,1 0-1 0 0,8 40-380 0 0,-9-79 48 0 0,0 1-1 0 0,0-1 1 0 0,0 1-1 0 0,-1 0 0 0 0,1-1 1 0 0,-1 1-1 0 0,0 2-47 0 0,1-4-29 0 0,-1 1 1 0 0,1 0-1 0 0,-1-1 0 0 0,1 1 0 0 0,0 0 1 0 0,0 0-1 0 0,0-1 0 0 0,0 1 0 0 0,0 0 1 0 0,0 0-1 0 0,0-1 0 0 0,1 2 29 0 0,-4-11-1231 0 0,1 0 1 0 0,-1 0-1 0 0,2 0 0 0 0,-1 0 0 0 0,1 0 1 0 0,0-3 1230 0 0,0 0-1350 0 0,-2-7-590 0 0</inkml:trace>
  <inkml:trace contextRef="#ctx0" brushRef="#br0" timeOffset="97369.283">8749 2203 5984 0 0,'20'-21'629'0'0,"-14"14"-369"0"0,0 0-1 0 0,0 1 1 0 0,0 0 0 0 0,0 1 0 0 0,1-1-1 0 0,0 1 1 0 0,0 1 0 0 0,0-1-1 0 0,4 0-259 0 0,3-2 1086 0 0,1 2 0 0 0,1 0 0 0 0,-1 1 0 0 0,1 0-1 0 0,7 0-1085 0 0,-18 3 199 0 0,0 1 1 0 0,0 0-1 0 0,1 0 0 0 0,-1 0 0 0 0,0 0 0 0 0,0 1 0 0 0,0 0 1 0 0,0 0-1 0 0,0 0 0 0 0,0 1 0 0 0,-1 0 0 0 0,1 0 0 0 0,0 0 1 0 0,-1 0-1 0 0,1 1 0 0 0,-1-1 0 0 0,0 1 0 0 0,0 1 0 0 0,0-1-199 0 0,3 3 278 0 0,-1 0-1 0 0,0 0 1 0 0,-1 0-1 0 0,1 1 0 0 0,3 6-277 0 0,-8-11 57 0 0,0 0 0 0 0,0 0 0 0 0,0 0-1 0 0,0 0 1 0 0,0 1 0 0 0,-1-1 0 0 0,1 0 0 0 0,-1 0-1 0 0,1 1 1 0 0,-1-1 0 0 0,0 0 0 0 0,0 1-1 0 0,0-1 1 0 0,0 0 0 0 0,0 1 0 0 0,-1-1-1 0 0,1 0 1 0 0,-1 1 0 0 0,1-1 0 0 0,-1 0 0 0 0,0 0-1 0 0,0 1-56 0 0,-3 5 172 0 0,3-6-103 0 0,0 1-1 0 0,0 0 0 0 0,-1-1 1 0 0,1 1-1 0 0,0-1 0 0 0,-1 0 1 0 0,0 1-1 0 0,0-1 0 0 0,0 0 1 0 0,0 0-1 0 0,0 0 0 0 0,-2 1-68 0 0,-6 5 204 0 0,7-6-153 0 0,0 1 0 0 0,0-1 0 0 0,-1 1 0 0 0,1-1-1 0 0,-1 0 1 0 0,1 0 0 0 0,-1-1 0 0 0,0 1 0 0 0,0-1-1 0 0,-2 1-50 0 0,-78 13 278 0 0,66-12-301 0 0,11-3-42 0 0,1 1 0 0 0,-1 0 1 0 0,1 1-1 0 0,-1 0 0 0 0,1 0 0 0 0,-1 0 1 0 0,-3 3 64 0 0,2-3 20 0 0,2 0-1572 0 0,1 0-3875 0 0,0 1-1183 0 0</inkml:trace>
  <inkml:trace contextRef="#ctx0" brushRef="#br0" timeOffset="97960.474">9096 2697 14336 0 0,'0'0'661'0'0,"0"0"-17"0"0,-1 1-415 0 0,-6 11-65 0 0,1-1 1 0 0,0 1-1 0 0,-1 2-164 0 0,-12 25 451 0 0,-55 78 1390 0 0,67-105-1704 0 0,-1-4-103 0 0,7-7-26 0 0,-1 0 45 0 0,2-1 11 0 0,0 0-33 0 0,0 0-142 0 0,0 0-66 0 0,-3-9-495 0 0,3 8 619 0 0,0 1 1 0 0,-1-1-1 0 0,1 1 1 0 0,0-1-1 0 0,-1 1 1 0 0,1-1-1 0 0,0 0 1 0 0,0 1-1 0 0,0-1 1 0 0,0 0-1 0 0,0 1 1 0 0,-1-1-1 0 0,1 1 1 0 0,0-1-1 0 0,0 0 1 0 0,1 1-1 0 0,-1-1 1 0 0,0 0-1 0 0,0 1 0 0 0,0-1 53 0 0,1-2-175 0 0,0 1 0 0 0,0 0 0 0 0,1-1 0 0 0,-1 1 0 0 0,1 0 0 0 0,-1 0 0 0 0,1-1 175 0 0,9-14-1377 0 0,10-30-1459 0 0,-6 11 769 0 0,2 1-1 0 0,8-10 2068 0 0,-6 8-84 0 0,-14 27 679 0 0,0-1-1 0 0,1 1 0 0 0,5-7-594 0 0,-1 4 1101 0 0,5-7 1029 0 0,-10 11-1361 0 0,0 1 4289 0 0,-4 8-4959 0 0,0 1 1 0 0,0-1-1 0 0,0 1 0 0 0,0-1 0 0 0,0 1 0 0 0,0-1 0 0 0,0 1 0 0 0,0 0 0 0 0,0 0 0 0 0,0-1 0 0 0,0 1 0 0 0,-1 0 0 0 0,1 0 0 0 0,0 0 0 0 0,0 0 0 0 0,0 1-99 0 0,10 17 530 0 0,-6-3-226 0 0,-1 1 0 0 0,0-1 0 0 0,0 10-304 0 0,2 7 545 0 0,2-1-1 0 0,7 17-544 0 0,-1-14 279 0 0,-7-20-138 0 0,-7-15-149 0 0,0 1 0 0 0,0-1 1 0 0,0 0-1 0 0,0 0 0 0 0,0 0 0 0 0,0 1 0 0 0,0-1 0 0 0,0 0 0 0 0,0 0 0 0 0,0 0 0 0 0,0 1 0 0 0,0-1 0 0 0,0 0 0 0 0,0 0 0 0 0,0 0 0 0 0,0 1 1 0 0,-1-1-1 0 0,1 0 0 0 0,0 0 0 0 0,0 0 0 0 0,0 1 0 0 0,0-1 0 0 0,0 0 0 0 0,0 0 0 0 0,0 0 0 0 0,-1 0 0 0 0,1 0 0 0 0,0 1 0 0 0,0-1 0 0 0,0 0 0 0 0,0 0 1 0 0,-1 0-1 0 0,1 0 0 0 0,0 0 0 0 0,0 0 0 0 0,0 0 0 0 0,-1 0 0 0 0,1 0 0 0 0,0 0 0 0 0,0 0 0 0 0,0 0 0 0 0,-1 0 0 0 0,1 0 8 0 0,-8 1-438 0 0,7-1 323 0 0,-3 0-406 0 0,0 1 1 0 0,0-1-1 0 0,0 0 1 0 0,0-1-1 0 0,0 1 1 0 0,0-1-1 0 0,0 0 1 0 0,1 1-1 0 0,-1-2 1 0 0,0 1-1 0 0,0 0 0 0 0,0-1 1 0 0,1 0-1 0 0,-1 0 1 0 0,-1-1 520 0 0,-12-6-2413 0 0</inkml:trace>
  <inkml:trace contextRef="#ctx0" brushRef="#br0" timeOffset="98293.256">9049 2724 11376 0 0,'-2'-4'1212'0'0,"2"-1"-1060"0"0,1 5 40 0 0,0-1 1 0 0,0 1 0 0 0,0-1-1 0 0,0 0 1 0 0,0 1 0 0 0,0 0 0 0 0,0-1-1 0 0,0 1 1 0 0,0 0 0 0 0,0-1-1 0 0,0 1 1 0 0,1 0 0 0 0,0 0-193 0 0,-2 0 36 0 0,16-1 916 0 0,1 0 1 0 0,-1 1-1 0 0,0 1 1 0 0,1 1-953 0 0,-5-1 284 0 0,69 3 731 0 0,-47-3-6557 0 0,-11-4-834 0 0</inkml:trace>
  <inkml:trace contextRef="#ctx0" brushRef="#br0" timeOffset="101753.046">5457 1138 3680 0 0,'0'0'284'0'0,"10"3"1789"0"0,191-8 3193 0 0,99-14-3445 0 0,-284 18-1821 0 0,52-4-420 0 0,52 3 420 0 0,-91 4-4520 0 0</inkml:trace>
  <inkml:trace contextRef="#ctx0" brushRef="#br0" timeOffset="102734.765">5952 1168 8496 0 0,'0'0'190'0'0,"0"0"28"0"0,-13 0 254 0 0,13 0-472 0 0,-1 0 0 0 0,1 0 0 0 0,0 0 0 0 0,-1 0 0 0 0,1 0 0 0 0,0 0 0 0 0,-1 1 0 0 0,1-1 0 0 0,-1 0 0 0 0,1 0 0 0 0,0 0 0 0 0,-1 0 0 0 0,1 1 0 0 0,0-1 0 0 0,0 0 0 0 0,-1 0 0 0 0,1 1 0 0 0,0-1 0 0 0,-1 0 0 0 0,1 0 0 0 0,0 1 0 0 0,0-1 0 0 0,0 0 0 0 0,-1 1 0 0 0,1-1 0 0 0,0 0 0 0 0,-3 4 0 0 0,1-3 27 0 0,1 0 1 0 0,-1 0-1 0 0,1 1 1 0 0,-1-1-1 0 0,1 1 1 0 0,0-1-1 0 0,-1 1 1 0 0,1-1-1 0 0,0 1 1 0 0,0 0-1 0 0,0-1 1 0 0,0 1-1 0 0,0 0 1 0 0,0 0-1 0 0,1 0 1 0 0,-1 0-1 0 0,1 0 0 0 0,-1 0 1 0 0,1 0-1 0 0,0 0 1 0 0,0 0-28 0 0,-1 8 324 0 0,1-1 0 0 0,0 1 0 0 0,1 10-324 0 0,1 4 291 0 0,-2-19-228 0 0,1 1 1 0 0,0-1-1 0 0,0 0 0 0 0,0 0 1 0 0,1 0-1 0 0,0 0 1 0 0,0 0-1 0 0,2 4-63 0 0,8 22 3 0 0,-8-16 91 0 0,0-2 151 0 0,-1 1 0 0 0,-1-1 0 0 0,0 0 0 0 0,0 12-245 0 0,1 6 569 0 0,-2-25-442 0 0,0-1-1 0 0,-1 1 1 0 0,0-1 0 0 0,0 1-1 0 0,0 0 1 0 0,0-1 0 0 0,-1 3-127 0 0,-6 55 816 0 0,7-57-701 0 0,-1 1-1 0 0,1-1 1 0 0,0 0 0 0 0,0 3-115 0 0,1 4 205 0 0,-1-3-177 0 0,0-1 1 0 0,1 1 0 0 0,1 3-29 0 0,1 15 96 0 0,-2-17 39 0 0,0 0 0 0 0,1 0 1 0 0,0 0-1 0 0,2 7-135 0 0,-1-7 100 0 0,0 0 1 0 0,-1 0-1 0 0,0 0 1 0 0,-1 9-101 0 0,-5 20 149 0 0,1-26-64 0 0,1 10 148 0 0,1-1-1 0 0,1 19-232 0 0,0-15 95 0 0,0 1 127 0 0,-1-9-132 0 0,1 1 1 0 0,1-1 0 0 0,1 1-1 0 0,2 2-90 0 0,-3-14 15 0 0,1-1-1 0 0,-1 1 0 0 0,-1 0 0 0 0,1-1 0 0 0,-2 7-14 0 0,1 13 57 0 0,0-18-46 0 0,-1 1-1 0 0,0 0 1 0 0,-1 0-1 0 0,-1 5-10 0 0,-3 11 76 0 0,1 7-66 0 0,4-32-4 0 0,1 1 0 0 0,0 0 0 0 0,-1 0 0 0 0,1 0 0 0 0,0 0 0 0 0,0 0 0 0 0,0 0 0 0 0,0 0 0 0 0,1 0 0 0 0,-1 0-6 0 0,2 23 27 0 0,-2-24-236 0 0,0-1-54 0 0,0 0-8 0 0,0 0-46 0 0,0 0-192 0 0,0 0-88 0 0,7-8-4430 0 0,-1-1 118 0 0</inkml:trace>
  <inkml:trace contextRef="#ctx0" brushRef="#br0" timeOffset="103033.026">6081 2201 5064 0 0,'0'0'389'0'0,"0"0"-78"0"0,0 15 3054 0 0,-1 3-2218 0 0,-1 0 1 0 0,-1 0-1 0 0,0 0 1 0 0,-4 10-1148 0 0,-1 8 905 0 0,-19 70 1408 0 0,24-99-1858 0 0,0 1 1 0 0,-1 0 0 0 0,-3 6-456 0 0,0-2 465 0 0,6-9-397 0 0,0-1 1 0 0,-1-1-1 0 0,1 1 0 0 0,0 0 1 0 0,-1 0-1 0 0,0 0 1 0 0,1-1-1 0 0,-1 1 0 0 0,-1 0-68 0 0,3-1 20 0 0,-1-1 0 0 0,0 1-1 0 0,1-1 1 0 0,-1 1 0 0 0,0-1 0 0 0,0 0-1 0 0,0 1 1 0 0,1-1 0 0 0,-1 0-1 0 0,0 0 1 0 0,0 1 0 0 0,0-1-1 0 0,0 0 1 0 0,1 0 0 0 0,-1 0-1 0 0,0 0 1 0 0,0 0 0 0 0,0 0-1 0 0,0 0 1 0 0,0 0 0 0 0,1 0-1 0 0,-1-1 1 0 0,0 1 0 0 0,0 0-20 0 0,-1-1 53 0 0,-1 0 1 0 0,1 0-1 0 0,0 0 0 0 0,0 0 1 0 0,0-1-1 0 0,0 1 1 0 0,0-1-1 0 0,0 1 0 0 0,0-1 1 0 0,1 1-1 0 0,-1-1 1 0 0,1 0-1 0 0,-1 0 1 0 0,1 0-1 0 0,-1 0 0 0 0,1-1-53 0 0,-28-36 576 0 0,22 31-528 0 0,1-1 0 0 0,-1 0 0 0 0,1 0 0 0 0,0-2-48 0 0,-16-25 91 0 0,0 0-1024 0 0,12 10-4791 0 0,7 11-693 0 0</inkml:trace>
  <inkml:trace contextRef="#ctx0" brushRef="#br0" timeOffset="103586.808">5915 1228 5528 0 0,'0'0'422'0'0,"0"0"-180"0"0,0 0 270 0 0,0 0 148 0 0,-3 7 673 0 0,-1 3-711 0 0,0 1 0 0 0,-1-1 1 0 0,0 0-1 0 0,0 0 0 0 0,-1-1 0 0 0,-2 3-622 0 0,4-6 338 0 0,1-1-1 0 0,-1 1 1 0 0,1 1-1 0 0,-2 4-337 0 0,3-4 171 0 0,-2 0 0 0 0,1 0 0 0 0,-1-1 0 0 0,-1 2-171 0 0,-10 17 307 0 0,-4 5-54 0 0,-17 16 59 0 0,26-29-228 0 0,-1-1-30 0 0,5-12 0 0 0,5-4 10 0 0,1 0 0 0 0,0 0 5 0 0,4-6 86 0 0,5-4-71 0 0,-7 8-68 0 0,0 0-1 0 0,0 0 0 0 0,-1 0 1 0 0,1 0-1 0 0,-1 0 0 0 0,1 0 1 0 0,0-2-16 0 0,18-25 67 0 0,1-1-150 0 0,-15 19 40 0 0,2 0 1 0 0,-1 0 0 0 0,6-5 42 0 0,-5 7-36 0 0,-1-1-1 0 0,0-1 1 0 0,0 1 0 0 0,0-2 36 0 0,0-3-31 0 0,1 0 0 0 0,1 1 1 0 0,0 0-1 0 0,1 0 0 0 0,0 1 1 0 0,8-7 30 0 0,-13 17 10 0 0,-1 1 136 0 0,-3 2-114 0 0,0-1-1 0 0,0 1 0 0 0,0-1 1 0 0,0 1-1 0 0,0 0 0 0 0,0-1 1 0 0,0 1-1 0 0,0 0 0 0 0,0 0 1 0 0,0-1-1 0 0,0 1 0 0 0,1 0 1 0 0,-1 0-1 0 0,0 0 0 0 0,0 1 1 0 0,0-1-1 0 0,0 0 0 0 0,0 0 1 0 0,0 0-1 0 0,0 1 0 0 0,0-1 1 0 0,0 1-1 0 0,0-1 0 0 0,0 1 1 0 0,0-1-1 0 0,0 1 0 0 0,0-1 1 0 0,0 1-1 0 0,-1 0 0 0 0,1-1 1 0 0,0 1-33 0 0,8 6 177 0 0,-1 0 0 0 0,0 1 0 0 0,0 0-1 0 0,0 0 1 0 0,-1 1 0 0 0,0 1-176 0 0,11 11 245 0 0,-13-14-197 0 0,3 3 51 0 0,1-1 0 0 0,0 0 0 0 0,0 0 0 0 0,8 5-99 0 0,6 6 161 0 0,-19-15-133 0 0,1-1 0 0 0,0 1 0 0 0,0-1-1 0 0,5 3-27 0 0,35 18 164 0 0,-9-5-830 0 0,6 6 666 0 0,-28-14-962 0 0</inkml:trace>
  <inkml:trace contextRef="#ctx0" brushRef="#br0" timeOffset="110225.253">838 1404 2760 0 0,'6'2'629'0'0,"-5"0"2635"0"0,-2 0-3235 0 0,1-1-1 0 0,-1 1 1 0 0,1-1-1 0 0,0 1 1 0 0,0-1-1 0 0,0 1 1 0 0,0-1-1 0 0,0 1 1 0 0,0-1-1 0 0,0 0 1 0 0,0 1-1 0 0,1-1 1 0 0,0 2-29 0 0,-1-2 31 0 0,0 1 1 0 0,0-1-1 0 0,0 0 0 0 0,0 0 1 0 0,0 0-1 0 0,0 1 1 0 0,-1-1-1 0 0,1 0 0 0 0,0 0 1 0 0,-1 0-1 0 0,1 1-31 0 0,-2 4 119 0 0,2 5 122 0 0,0-1 1 0 0,1 1 0 0 0,0-1-1 0 0,1 0 1 0 0,1 4-242 0 0,-2-7 115 0 0,0-1 0 0 0,-1 0 1 0 0,1 1-1 0 0,-1 5-115 0 0,0 7 160 0 0,0-17-144 0 0,0 0 0 0 0,0 0 0 0 0,-1 0 0 0 0,1 0 0 0 0,0 0 0 0 0,-1 0 0 0 0,1 0 0 0 0,-1 0 0 0 0,0 0-16 0 0,0 0 17 0 0,1-1-1 0 0,-1 1 1 0 0,1 0 0 0 0,-1-1-1 0 0,1 1 1 0 0,0 0 0 0 0,-1 0-1 0 0,1-1 1 0 0,0 1 0 0 0,0 1-17 0 0,4 13 86 0 0,-3-13-68 0 0,-1 0 0 0 0,1 0-1 0 0,0 0 1 0 0,-1 0 0 0 0,1 0 0 0 0,-1 1 0 0 0,0-1-1 0 0,0 0 1 0 0,-1 0 0 0 0,1 0 0 0 0,-1 0 0 0 0,0 3-18 0 0,0-2 18 0 0,0 0 1 0 0,0 0 0 0 0,1-1-1 0 0,-1 1 1 0 0,1 0-1 0 0,0 0 1 0 0,0 0 0 0 0,0 0-1 0 0,1 0 1 0 0,-1 0 0 0 0,2 2-19 0 0,-1-1 11 0 0,-1 0 15 0 0,0 0-1 0 0,0-1 1 0 0,0 1 0 0 0,-1-1 0 0 0,1 1 0 0 0,-1 0 0 0 0,0-1-1 0 0,-1 2-25 0 0,1 0 55 0 0,-1-1-1 0 0,1 1 0 0 0,0 0 1 0 0,1 3-55 0 0,0 4 94 0 0,0 21 678 0 0,3 21-772 0 0,-2-45 131 0 0,-1-5-59 0 0,1 0 0 0 0,-1-1 0 0 0,1 1 0 0 0,0 0 0 0 0,0-1 0 0 0,1 1 0 0 0,-1-1 0 0 0,1 0 0 0 0,1 2-72 0 0,-2-2 23 0 0,0-1 0 0 0,-1 1-1 0 0,1-1 1 0 0,-1 1 0 0 0,0-1 0 0 0,0 1-1 0 0,0 0 1 0 0,0-1 0 0 0,-1 1 0 0 0,1-1-1 0 0,-1 1 1 0 0,-1 3-23 0 0,-2 12 55 0 0,-2 8 4 0 0,5-23-56 0 0,0 0 0 0 0,0 1 1 0 0,0-1-1 0 0,0 0 0 0 0,1 0 1 0 0,-1 1-1 0 0,1-1 0 0 0,0 0-3 0 0,-1 19 54 0 0,0-20-53 0 0,1-1 1 0 0,-1 1-1 0 0,1 0 1 0 0,0 0-1 0 0,0-1 1 0 0,0 1-1 0 0,1 1-1 0 0,-1-2 6 0 0,0-1-1 0 0,0 1 0 0 0,0-1 0 0 0,0 1 1 0 0,0 0-1 0 0,0-1 0 0 0,-1 1 0 0 0,1-1 1 0 0,0 1-1 0 0,-1 0-5 0 0,1-1 0 0 0,-1 0 0 0 0,1-1 0 0 0,0 1 0 0 0,0 0 0 0 0,0 0 0 0 0,-1 0 0 0 0,1 0 0 0 0,0 0 0 0 0,0 0 0 0 0,0 0 0 0 0,1 0 0 0 0,-1 0 0 0 0,0 0 0 0 0,0-1 0 0 0,0 1 0 0 0,1 0 0 0 0,-1 0 0 0 0,0 0 0 0 0,1 0 0 0 0,-1 0 1 0 0,1-1-1 0 0,-1 1 0 0 0,1 0 0 0 0,-1 0 0 0 0,1 0 0 0 0,0-1 0 0 0,-1 1 0 0 0,0-1 0 0 0,1 0 0 0 0,-1 0 0 0 0,0 1 1 0 0,0-1-1 0 0,1 1 0 0 0,-1-1 0 0 0,0 0 0 0 0,0 1 0 0 0,1-1 1 0 0,-1 1-1 0 0,0-1 0 0 0,0 0 0 0 0,0 1 0 0 0,0-1 0 0 0,0 1 1 0 0,0-1-1 0 0,0 1 0 0 0,0-1 0 0 0,0 0 0 0 0,0 1 0 0 0,0-1 0 0 0,0 1 1 0 0,0-1-1 0 0,0 1 0 0 0,0-1 0 0 0,0 1 0 0 0,0-1 0 0 0,-1 0 1 0 0,1 1-1 0 0,0-1 0 0 0,0 1 0 0 0,-1 0 5 0 0,6 11 42 0 0,-5-11-46 0 0,1 0-1 0 0,-1-1 0 0 0,1 1 1 0 0,-1 0-1 0 0,1-1 0 0 0,-1 1 0 0 0,0 0 1 0 0,0 0-1 0 0,1-1 0 0 0,-1 1 0 0 0,0 0 1 0 0,0 0-1 0 0,0-1 0 0 0,0 1 1 0 0,0 0-1 0 0,0 0 0 0 0,0 0 0 0 0,0-1 1 0 0,0 1-1 0 0,0 0 0 0 0,0 0 1 0 0,0 0-1 0 0,-2 4 3 0 0,1-3 2 0 0,0-1-1 0 0,0 1 1 0 0,1 0 0 0 0,-1 0-1 0 0,1 0 1 0 0,-1 0 0 0 0,1 0-1 0 0,0 0 1 0 0,-1 0 0 0 0,1 0-1 0 0,0 0 1 0 0,0-1 0 0 0,1 3-5 0 0,-1-2 8 0 0,0 1 1 0 0,0-1-1 0 0,0 1 1 0 0,0 0-1 0 0,0-1 1 0 0,-1 1 0 0 0,1-1-1 0 0,-1 1 1 0 0,0-1-1 0 0,0 1 1 0 0,0-1 0 0 0,0 1-9 0 0,-1 0 14 0 0,1 0 0 0 0,0 0 1 0 0,0-1-1 0 0,1 1 1 0 0,-1 0-1 0 0,0 0 1 0 0,1 0-1 0 0,0 2-14 0 0,-1-2 37 0 0,1 0 0 0 0,-1 0 1 0 0,0-1-1 0 0,0 1 0 0 0,0 0 0 0 0,0 0 0 0 0,0 0 0 0 0,-1-1 0 0 0,-1 3-37 0 0,2-3 27 0 0,-1 1 0 0 0,1-1 0 0 0,0 0-1 0 0,0 1 1 0 0,0-1 0 0 0,0 1 0 0 0,0-1 0 0 0,0 1-1 0 0,1 0 1 0 0,-1-1 0 0 0,1 1 0 0 0,-1 0 0 0 0,1-1-1 0 0,0 1 1 0 0,0 0 0 0 0,1 0-27 0 0,-1 9 10 0 0,0-11-5 0 0,0 0-1 0 0,0 1 1 0 0,0-1-1 0 0,0 0 1 0 0,0 1-1 0 0,1-1 1 0 0,-1 0-1 0 0,0 1 1 0 0,1-1-1 0 0,-1 0 0 0 0,0 0 1 0 0,1 1-5 0 0,2 1 12 0 0,-3-3-12 0 0,1 0 0 0 0,-1 0 0 0 0,0 0 0 0 0,0 0 0 0 0,0 0 0 0 0,0 0 0 0 0,0 0 0 0 0,0 1 0 0 0,1-1 0 0 0,-1 0 1 0 0,0 0-1 0 0,0 0 0 0 0,0 0 0 0 0,0 0 0 0 0,0 0 0 0 0,0 0 0 0 0,0 0 0 0 0,0 1 0 0 0,0-1 0 0 0,1 0 0 0 0,-1 0 0 0 0,0 0 0 0 0,0 0 0 0 0,0 0 1 0 0,0 1-1 0 0,0-1 0 0 0,0 0 0 0 0,0 0 0 0 0,0 0 0 0 0,0 0 0 0 0,0 0 0 0 0,0 1 0 0 0,0-1 0 0 0,0 0 0 0 0,0 0 0 0 0,0 0 0 0 0,0 0 1 0 0,0 0-1 0 0,0 0 0 0 0,0 1 0 0 0,0-1 0 0 0,-1 0 0 0 0,1 0 0 0 0,0 0 0 0 0,0 0 0 0 0,0 0 0 0 0,0 0 0 0 0,0 1 0 0 0,0-1 0 0 0,0 0 0 0 0,0 0 1 0 0,-1 0-1 0 0,1 0 0 0 0,-4 6 59 0 0,2 0-6 0 0,4-2-43 0 0,-2-4-10 0 0,0 0 0 0 0,0 0 0 0 0,0 0 0 0 0,0 1 0 0 0,0-1 0 0 0,0 0 0 0 0,1 0 0 0 0,-1 0 0 0 0,0 0 0 0 0,0 0 0 0 0,0 0 0 0 0,0 0 0 0 0,0 0 0 0 0,0 0 0 0 0,0 0 0 0 0,0 0 0 0 0,0 0 0 0 0,0 1 0 0 0,0-1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 0 0 0,0 0 0 0 0,-1 0 0 0 0,1 0 0 0 0,0 0 0 0 0,0 0 0 0 0,0 0 0 0 0,-8 8 11 0 0,8-6 32 0 0,4 4-31 0 0,-2-6-14 0 0,5 7 3 0 0,-8-3-1 0 0,0-1-16 0 0,4-6-74 0 0,12-5-209 0 0,-6 4 224 0 0,28-35-803 0 0,-27 32 732 0 0,-6 4 115 0 0,0 0 0 0 0,0 0 1 0 0,0 0-1 0 0,0-1 0 0 0,0 1 1 0 0,-1-1-1 0 0,0 0 0 0 0,1 0 1 0 0,-1 0-1 0 0,-1 0 0 0 0,1-1 1 0 0,0-1 30 0 0,-3 5 0 0 0,1 0 0 0 0,-1 0 0 0 0,1 0 0 0 0,0 0 0 0 0,0 0 0 0 0,-1 0 0 0 0,1 0 0 0 0,0 0 0 0 0,0 1 0 0 0,0-1 1 0 0,0 0-1 0 0,0 0 0 0 0,0 1 0 0 0,0-1 0 0 0,0 1 0 0 0,0-1 0 0 0,0 1 0 0 0,0-1 0 0 0,5-2 11 0 0,-6 3-10 0 0,0 0 0 0 0,0 0 1 0 0,0 0-1 0 0,0 0 1 0 0,0 0-1 0 0,0 0 1 0 0,1 0-1 0 0,-1 0 0 0 0,0 0 1 0 0,0 0-1 0 0,0-1 1 0 0,0 1-1 0 0,0 0 1 0 0,0 0-1 0 0,0 0 0 0 0,0 0 1 0 0,1 0-1 0 0,-1 0 1 0 0,0-1-1 0 0,0 1 1 0 0,0 0-1 0 0,0 0 0 0 0,0 0 1 0 0,0 0-1 0 0,0 0 1 0 0,0-1-1 0 0,0 1 0 0 0,0 0 1 0 0,0 0-1 0 0,0 0 1 0 0,0 0-1 0 0,0 0 1 0 0,0-1-1 0 0,0 1 0 0 0,0 0 1 0 0,0 0-1 0 0,0 0 1 0 0,0 0-1 0 0,0-1-1 0 0,0-5 138 0 0,1 5-123 0 0,9-18 179 0 0,-9 19-179 0 0,-1-1 0 0 0,1 0 0 0 0,-1 0 0 0 0,0 0 0 0 0,0 0 0 0 0,0 0-1 0 0,1 0 1 0 0,-1 0 0 0 0,0 0 0 0 0,0 0 0 0 0,0 0 0 0 0,0 0 0 0 0,-1 0 0 0 0,1 0-1 0 0,0 0 1 0 0,0 0 0 0 0,-1 0 0 0 0,1 0 0 0 0,-1-1-15 0 0,1 2 6 0 0,0 0 0 0 0,0 0 0 0 0,0-1-1 0 0,0 1 1 0 0,0 0 0 0 0,0-1 0 0 0,0 1 0 0 0,0 0 0 0 0,0-1 0 0 0,0 1-1 0 0,0 0 1 0 0,0-1 0 0 0,0 1 0 0 0,0 0 0 0 0,1 0 0 0 0,-1-1 0 0 0,0 1-1 0 0,0 0 1 0 0,0 0 0 0 0,0-1 0 0 0,0 1 0 0 0,1 0 0 0 0,-1 0 0 0 0,0-1-1 0 0,0 1 1 0 0,0 0 0 0 0,1 0 0 0 0,-1-1 0 0 0,0 1 0 0 0,0 0 0 0 0,1 0-1 0 0,-1 0 1 0 0,0 0 0 0 0,1 0 0 0 0,-1 0 0 0 0,0-1 0 0 0,0 1 0 0 0,1 0-6 0 0,-1 0 19 0 0,0 0 1 0 0,1 0 0 0 0,-1 0 0 0 0,0 0-1 0 0,0 0 1 0 0,0 0 0 0 0,1 0 0 0 0,-1 0 0 0 0,0-1-1 0 0,0 1 1 0 0,1 0 0 0 0,-1 0 0 0 0,0 0-1 0 0,0 0 1 0 0,0 0 0 0 0,0-1 0 0 0,1 1-1 0 0,-1 0 1 0 0,0 0 0 0 0,0 0 0 0 0,0-1 0 0 0,0 1-1 0 0,0 0 1 0 0,0 0 0 0 0,1-1 0 0 0,-1 1-1 0 0,0 0 1 0 0,0 0 0 0 0,0 0 0 0 0,0-1 0 0 0,0 1-1 0 0,0 0 1 0 0,0 0 0 0 0,0-1 0 0 0,0 1-1 0 0,0 0 1 0 0,0 0 0 0 0,0-1 0 0 0,0 1-1 0 0,0 0 1 0 0,-1-1-20 0 0,4 5 137 0 0,-1-1 0 0 0,0 0 0 0 0,0 1 0 0 0,0 0 0 0 0,0-1 0 0 0,-1 1-137 0 0,-1-3 21 0 0,1 0 1 0 0,-1 0-1 0 0,0 0 0 0 0,0 0 1 0 0,1 0-1 0 0,-1 0 0 0 0,0 0 1 0 0,0 0-1 0 0,0 1 0 0 0,0-1 0 0 0,-1 0 1 0 0,1 0-1 0 0,0 0 0 0 0,0 0 1 0 0,0 0-1 0 0,-1 0 0 0 0,1 0 1 0 0,-1 0-1 0 0,1 0 0 0 0,-1 0 1 0 0,1-1-1 0 0,-1 1 0 0 0,1 0 1 0 0,-2 1-22 0 0,-11 17 407 0 0,11-15-341 0 0,0-1 0 0 0,0 0 0 0 0,0 1-1 0 0,-1-1 1 0 0,1 0 0 0 0,-1 0 0 0 0,-1 1-66 0 0,2-3 20 0 0,1 0 0 0 0,-1 0 0 0 0,1 0 0 0 0,0 0-1 0 0,0 1 1 0 0,0-1 0 0 0,-1 1 0 0 0,1-1 0 0 0,0 0 0 0 0,1 1 0 0 0,-1 0 0 0 0,0-1 0 0 0,0 1 0 0 0,1-1 0 0 0,-1 1 0 0 0,1 0 0 0 0,-1 0 0 0 0,1-1-20 0 0,-1 2 28 0 0,1-2-15 0 0,-1 0 0 0 0,1 0-1 0 0,-1 0 1 0 0,1 0 0 0 0,-1 0-1 0 0,0 0 1 0 0,1 0 0 0 0,-1-1-1 0 0,0 1 1 0 0,0 0 0 0 0,0 0-1 0 0,0-1 1 0 0,1 1 0 0 0,-1 0-1 0 0,0-1 1 0 0,0 1 0 0 0,0-1-1 0 0,-1 1-12 0 0,-7 4 156 0 0,8-4-28 0 0,-10 18 344 0 0,10-18-474 0 0,1-1 16 0 0,0 0 1 0 0,-1 1-1 0 0,1-1 1 0 0,0 0 0 0 0,-1 1-1 0 0,1-1 1 0 0,0 1-1 0 0,0-1 1 0 0,0 0-1 0 0,0 1 1 0 0,-1-1-1 0 0,1 1 1 0 0,0-1-1 0 0,0 1 1 0 0,0-1 0 0 0,0 1-1 0 0,0-1 1 0 0,0 0-1 0 0,0 1 1 0 0,0-1-1 0 0,0 1 1 0 0,0-1-1 0 0,1 1 1 0 0,-1-1-1 0 0,0 1 1 0 0,0-1 0 0 0,0 0-1 0 0,0 1 1 0 0,1-1-1 0 0,-1 1 1 0 0,0-1-1 0 0,0 0 1 0 0,1 1-15 0 0,-1-1 12 0 0,0 1-1 0 0,0-1 1 0 0,0 0 0 0 0,0 1-1 0 0,1-1 1 0 0,-1 1 0 0 0,0-1 0 0 0,0 1-1 0 0,0-1 1 0 0,0 0 0 0 0,-1 1-1 0 0,1-1 1 0 0,0 1 0 0 0,0-1 0 0 0,0 0-1 0 0,0 1 1 0 0,0-1 0 0 0,0 1 0 0 0,-1-1-1 0 0,1 0 1 0 0,0 1 0 0 0,0-1-1 0 0,-1 0 1 0 0,1 1 0 0 0,0-1 0 0 0,0 0-1 0 0,-1 1 1 0 0,1-1 0 0 0,0 0-1 0 0,-1 0 1 0 0,1 1 0 0 0,0-1 0 0 0,-1 0-1 0 0,1 0 1 0 0,-1 0 0 0 0,1 1 0 0 0,0-1-1 0 0,-1 0 1 0 0,1 0 0 0 0,-1 0-1 0 0,1 0 1 0 0,-1 0 0 0 0,1 0-12 0 0,-1 0 19 0 0,-1 1 0 0 0,1 0-1 0 0,0-1 1 0 0,0 1 0 0 0,0-1 0 0 0,0 1 0 0 0,0 0 0 0 0,0 0-1 0 0,0 0 1 0 0,0 0 0 0 0,0-1 0 0 0,0 1 0 0 0,0 0 0 0 0,0 1-19 0 0,-18 2 545 0 0,17-5-488 0 0,0 1 0 0 0,1-1 0 0 0,-1 0 0 0 0,1 0 0 0 0,-1 0 1 0 0,1 0-1 0 0,-1 0 0 0 0,1-1 0 0 0,0 1 0 0 0,-1 0 0 0 0,1-1 0 0 0,0 1 0 0 0,0-1 0 0 0,0 1 0 0 0,0-1 0 0 0,0 1 0 0 0,0-2-57 0 0,-2-4 130 0 0,1 1-1 0 0,0-1 0 0 0,0 0 0 0 0,1-1-129 0 0,0 3 27 0 0,0 0 0 0 0,0 1-1 0 0,0-1 1 0 0,0 1-1 0 0,-1-1 1 0 0,0 1 0 0 0,1 0-1 0 0,-2 0 1 0 0,1 0-1 0 0,0 0 1 0 0,-1 0 0 0 0,0-1-27 0 0,-2 2 7 0 0,0-4-3 0 0,0-15-5 0 0,5 20-7 0 0,0 0-1 0 0,0 0 0 0 0,0 1 1 0 0,-1-1-1 0 0,1 0 0 0 0,-1 0 1 0 0,1 1-1 0 0,-1-1 0 0 0,0 0 1 0 0,0 1-1 0 0,0-1 0 0 0,0 1 1 0 0,0-1-1 0 0,0 1 9 0 0,0 0-128 0 0,1 1-7 0 0,0 0-207 0 0,0 0-868 0 0,0 0-366 0 0</inkml:trace>
  <inkml:trace contextRef="#ctx0" brushRef="#br0" timeOffset="111645.574">253 2652 8696 0 0,'0'0'397'0'0,"0"0"-8"0"0,0 0-183 0 0,0 0 139 0 0,0 0 87 0 0,0 0 16 0 0,0 0-7 0 0,0 0-55 0 0,0 0-30 0 0,0 0-4 0 0,0 0-22 0 0,0 0-88 0 0,3 0-40 0 0,49 1 727 0 0,-21 0-1353 0 0,-4 0-3343 0 0,-16-1-521 0 0</inkml:trace>
  <inkml:trace contextRef="#ctx0" brushRef="#br0" timeOffset="111822.058">632 2665 13016 0 0,'3'0'596'0'0,"46"-4"233"0"0,-24-2-646 0 0,-23 6-87 0 0,8-3 0 0 0,8-1 74 0 0,-13 2-4436 0 0,-5 2-342 0 0</inkml:trace>
  <inkml:trace contextRef="#ctx0" brushRef="#br0" timeOffset="112106.381">990 2640 13328 0 0,'54'0'1469'0'0,"55"0"-1049"0"0,-59 0-1460 0 0,-45 0 167 0 0</inkml:trace>
  <inkml:trace contextRef="#ctx0" brushRef="#br0" timeOffset="112425.185">1323 2644 12784 0 0,'0'0'586'0'0,"-2"0"-15"0"0,23-1 459 0 0,-1-1 1 0 0,1-1-1 0 0,0-1 0 0 0,15-4-1030 0 0,-32 7 100 0 0,1 0-1 0 0,0 0 1 0 0,-1 1 0 0 0,1 0-1 0 0,0-1 1 0 0,2 2-100 0 0,5-1 11 0 0,6-1-11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1:40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91 287 2760 0 0,'7'-10'123'0'0,"-5"8"-111"0"0,0-1 1 0 0,0 1-1 0 0,0-1 1 0 0,-1 0-1 0 0,1 0 1 0 0,-1 0-1 0 0,1 0 1 0 0,-1 0-1 0 0,0 0 1 0 0,0-3-13 0 0,0 2 173 0 0,0 0 0 0 0,0 0 1 0 0,0 1-1 0 0,0-1 0 0 0,1 0 1 0 0,-1 0-174 0 0,8-21 2521 0 0,10-53 3320 0 0,-16 71-5229 0 0,0 0 1 0 0,0 0-1 0 0,0 0 0 0 0,1 1 0 0 0,0-1 0 0 0,1 1 0 0 0,-1 0 0 0 0,6-5-612 0 0,-8 8 379 0 0,-2 2-338 0 0,0 1 1 0 0,1 0-1 0 0,-1 0 0 0 0,0 0 1 0 0,0 0-1 0 0,0-1 0 0 0,0 1 1 0 0,0 0-1 0 0,0 0 0 0 0,1 0 1 0 0,-1 0-1 0 0,0 0 0 0 0,0 0 1 0 0,0 0-1 0 0,1-1 0 0 0,-1 1 1 0 0,0 0-1 0 0,0 0 0 0 0,0 0 1 0 0,0 0-1 0 0,1 0 0 0 0,-1 0 1 0 0,0 0-1 0 0,0 0 0 0 0,0 0 1 0 0,1 0-1 0 0,-1 0 0 0 0,0 0 1 0 0,0 0-1 0 0,0 0 0 0 0,1 0 1 0 0,-1 0-1 0 0,0 0 0 0 0,0 0 1 0 0,0 0-1 0 0,1 1-41 0 0,4 6 415 0 0,2 17-512 0 0,-6-21 268 0 0,1 16-20 0 0,0-1 0 0 0,0 0 0 0 0,-2 1 0 0 0,-1-1 0 0 0,0 0-1 0 0,-3 16-150 0 0,0 1 190 0 0,0 7-69 0 0,-2 30-1 0 0,2-26 291 0 0,-2 8-411 0 0,-3 33 564 0 0,7-58-511 0 0,-1-1-1 0 0,-2 3-52 0 0,-2 61 0 0 0,-1-51 0 0 0,5-35-109 0 0,14-35-3183 0 0,-5 8-3530 0 0</inkml:trace>
  <inkml:trace contextRef="#ctx0" brushRef="#br0" timeOffset="305.505">3 192 12728 0 0,'-1'-8'454'0'0,"-1"-17"533"0"0,2 24-884 0 0,0 0 0 0 0,0 0 1 0 0,0 0-1 0 0,0-1 0 0 0,0 1 1 0 0,0 0-1 0 0,1 0 0 0 0,-1 0 1 0 0,0-1-1 0 0,1 1 0 0 0,-1 0 1 0 0,0 0-1 0 0,1 0 1 0 0,0-1-104 0 0,3 0 152 0 0,-1 1 0 0 0,1-1 1 0 0,0 1-1 0 0,0 0 0 0 0,0 0 1 0 0,0 0-1 0 0,0 0 0 0 0,0 1 1 0 0,0-1-1 0 0,2 1-152 0 0,12-2 348 0 0,19-3 402 0 0,10 1-750 0 0,25-4 818 0 0,-10-1-497 0 0,90-16-411 0 0,-90 11 167 0 0,72-16-157 0 0,-115 26-1122 0 0,0 1-1 0 0,0 0 1 0 0,0 2 1202 0 0,-1 0-5796 0 0</inkml:trace>
  <inkml:trace contextRef="#ctx0" brushRef="#br0" timeOffset="659.061">225 467 10592 0 0,'0'0'818'0'0,"8"-7"1636"0"0,3 0-1342 0 0,4-1-144 0 0,18-2 462 0 0,-23 6-1420 0 0,0 1-1 0 0,0 0 0 0 0,0 1 0 0 0,0 0-9 0 0,42-8 755 0 0,-5 0-330 0 0,-2 5-105 0 0,1 2 0 0 0,2 2-320 0 0,57-6-4385 0 0,-77 5 2723 0 0</inkml:trace>
  <inkml:trace contextRef="#ctx0" brushRef="#br0" timeOffset="949.609">750 448 13824 0 0,'0'0'629'0'0,"0"0"-12"0"0,0 2-393 0 0,-5 10-202 0 0,3-8-22 0 0,0 0 1 0 0,1-1-1 0 0,-1 1 0 0 0,1 0 0 0 0,0 0 1 0 0,0 0-1 0 0,0 0 0 0 0,1 0 1 0 0,0 0-1 0 0,-1 0 0 0 0,1 0 1 0 0,1 1-1 0 0,0 9 424 0 0,0-1 0 0 0,-1 1 0 0 0,-1 4-424 0 0,0 7 702 0 0,0-5-167 0 0,1-15-406 0 0,-1-1 0 0 0,1 1 0 0 0,0 0 0 0 0,1 0 0 0 0,0 3-129 0 0,0 26 408 0 0,-2-22-339 0 0,1-11-1279 0 0,0-1-5147 0 0</inkml:trace>
  <inkml:trace contextRef="#ctx0" brushRef="#br0" timeOffset="950.609">808 326 17503 0 0,'10'-12'776'0'0,"-3"9"160"0"0,-7 3-744 0 0,0 0-192 0 0,0 0 0 0 0,0 0 0 0 0,0 0-376 0 0,0 0-104 0 0,0 0-32 0 0,6 6 0 0 0,1-6 416 0 0,4 5 96 0 0,-11-5 0 0 0,0 0 0 0 0,6 6-432 0 0,0 1-64 0 0,-2 1-15 0 0,-4-8-1 0 0</inkml:trace>
  <inkml:trace contextRef="#ctx0" brushRef="#br0" timeOffset="1173.457">959 533 11976 0 0,'8'0'1274'0'0,"-2"-1"-1272"0"0,-1 1 0 0 0,0-1 0 0 0,0 0-1 0 0,0 0 1 0 0,0-1 0 0 0,0 1 0 0 0,0-1-1 0 0,0 0 1 0 0,-1-1 0 0 0,1 1 0 0 0,-1-1 0 0 0,1 0-2 0 0,-2 1 79 0 0,1 0 1 0 0,0 0 0 0 0,-1 0 0 0 0,1 0 0 0 0,0 0 0 0 0,0 1 0 0 0,2-1-80 0 0,-2 1 111 0 0,0 0 0 0 0,0-1 0 0 0,0 0 0 0 0,0 0 0 0 0,0 0 0 0 0,0 0 0 0 0,0-1 1 0 0,0 0-112 0 0,4-3 393 0 0,0-1 1 0 0,-1 0 0 0 0,1 0 0 0 0,-1-1 0 0 0,-1 0 0 0 0,0-1 0 0 0,6-8-394 0 0,-10 14 23 0 0,0-1 1 0 0,0-1 0 0 0,0 1-1 0 0,-1 0 1 0 0,1 0 0 0 0,-1 0-1 0 0,0-1 1 0 0,0 1 0 0 0,0-1-1 0 0,-1 1 1 0 0,0-1 0 0 0,1 1-1 0 0,-2-1 1 0 0,1 1-1 0 0,-1-3-23 0 0,1 6 35 0 0,0-1-1 0 0,0 1 0 0 0,0-1 0 0 0,0 1 0 0 0,-1-1 0 0 0,1 1 0 0 0,0-1 0 0 0,-1 1 0 0 0,1-1 0 0 0,-1 1 0 0 0,0 0 1 0 0,0-1-1 0 0,1 1 0 0 0,-1 0 0 0 0,0-1 0 0 0,0 1 0 0 0,0 0 0 0 0,0 0 0 0 0,0 0 0 0 0,-1 0 0 0 0,1 0 0 0 0,0 0 0 0 0,0 0 1 0 0,-1 1-1 0 0,1-1 0 0 0,0 0 0 0 0,-1 1 0 0 0,1-1 0 0 0,-1 1 0 0 0,0-1-34 0 0,-1 1-19 0 0,0 0-1 0 0,1 0 1 0 0,-1 0-1 0 0,1 0 0 0 0,-1 1 1 0 0,1-1-1 0 0,-1 1 1 0 0,1 0-1 0 0,-1 0 1 0 0,1 0-1 0 0,0 0 1 0 0,-1 0-1 0 0,1 0 1 0 0,0 1-1 0 0,-2 0 20 0 0,-2 3-10 0 0,-1 0 1 0 0,1 0-1 0 0,0 1 0 0 0,-1 2 10 0 0,0 0-1 0 0,2 1-1 0 0,-1-1 1 0 0,1 1-1 0 0,1 1 1 0 0,0-1 0 0 0,0 0-1 0 0,-2 9 2 0 0,-4 10-1 0 0,4-12 32 0 0,2 1-1 0 0,0-1 1 0 0,1 1-1 0 0,1-1 0 0 0,1 3-30 0 0,1-14 14 0 0,0 1-1 0 0,1-1 0 0 0,0 0 1 0 0,0 0-1 0 0,0 0 0 0 0,0 0 1 0 0,1 0-1 0 0,0 0 0 0 0,0 0 1 0 0,0 0-1 0 0,1-1 0 0 0,1 2-13 0 0,-3-4 19 0 0,1 0 0 0 0,-1-1-1 0 0,1 1 1 0 0,0-1-1 0 0,0 1 1 0 0,0-1 0 0 0,-1 0-1 0 0,1 0 1 0 0,0 0-1 0 0,1 0 1 0 0,-1 0-1 0 0,0 0 1 0 0,0 0 0 0 0,0-1-1 0 0,0 1 1 0 0,1-1-1 0 0,-1 0 1 0 0,0 0 0 0 0,0 0-1 0 0,1 0 1 0 0,-1 0-19 0 0,8 0 126 0 0,0 0 1 0 0,-1-1 0 0 0,0 0 0 0 0,6-1-127 0 0,10-4 275 0 0,-1-1 0 0 0,10-5-275 0 0,-23 6-129 0 0,-1 0 0 0 0,0 0 0 0 0,0-1 0 0 0,0 0 0 0 0,-1-1 0 0 0,5-5 129 0 0,-13 12-78 0 0,15-15-892 0 0,-2-3-56 0 0</inkml:trace>
  <inkml:trace contextRef="#ctx0" brushRef="#br0" timeOffset="1466.586">1400 26 15344 0 0,'0'0'348'0'0,"0"0"49"0"0,0 0 21 0 0,0 2-40 0 0,1 6-341 0 0,0 0 1 0 0,1 0 0 0 0,0 0-1 0 0,0-1 1 0 0,0 1 0 0 0,1-1-1 0 0,1 2-37 0 0,1 3 132 0 0,0 1-1 0 0,1 9-131 0 0,15 79 1482 0 0,-5 1 0 0 0,-2 32-1482 0 0,-12-105 89 0 0,0 13 48 0 0,4 7-137 0 0,-6-47-330 0 0,1 1 0 0 0,-1-1 0 0 0,1 0 1 0 0,-1 0-1 0 0,1 0 0 0 0,0 1 1 0 0,0-1-1 0 0,0 0 0 0 0,0 0 0 0 0,1 0 1 0 0,-1 0-1 0 0,0-1 0 0 0,1 1 0 0 0,-1 0 1 0 0,1-1-1 0 0,1 2 330 0 0,-2-2-5781 0 0</inkml:trace>
  <inkml:trace contextRef="#ctx0" brushRef="#br0" timeOffset="1855.353">1946 347 10136 0 0,'-1'-2'464'0'0,"1"0"-394"0"0,-1 0 1 0 0,0 0-1 0 0,0 0 1 0 0,0 0 0 0 0,-1 0-1 0 0,1 0 1 0 0,0 0-1 0 0,-1 0 1 0 0,1 0-1 0 0,-1 0 1 0 0,0 1 0 0 0,1-1-1 0 0,-1 0 1 0 0,0 1-1 0 0,0 0 1 0 0,0-1 0 0 0,0 1-1 0 0,0 0 1 0 0,-1 0-1 0 0,1 0 1 0 0,0 1-1 0 0,0-1-70 0 0,-3 0 467 0 0,0 0 0 0 0,0 1-1 0 0,0 0 1 0 0,0 0-1 0 0,0 0 1 0 0,0 0-1 0 0,0 1 1 0 0,0 0 0 0 0,0 0-1 0 0,-1 0-466 0 0,-11 5 72 0 0,1 0-1 0 0,1 1 1 0 0,-1 0 0 0 0,1 1-1 0 0,1 1 1 0 0,-1 0 0 0 0,2 1-1 0 0,-11 9-71 0 0,12-8 6 0 0,1 0-1 0 0,1 1 1 0 0,0 1-1 0 0,0-1 1 0 0,1 1-1 0 0,-3 8-5 0 0,-4 3 147 0 0,13-20-80 0 0,1 1 0 0 0,-1-1-1 0 0,1 1 1 0 0,0 0-1 0 0,0 0 1 0 0,0 0-1 0 0,1 0 1 0 0,0 0-1 0 0,-1 2-66 0 0,2-5 6 0 0,0 0 0 0 0,0 0-1 0 0,0 0 1 0 0,0 0 0 0 0,0 0 0 0 0,0 0-1 0 0,1 0 1 0 0,-1 0 0 0 0,0-1-1 0 0,1 1 1 0 0,0 0 0 0 0,-1 0-1 0 0,1 0 1 0 0,0-1 0 0 0,0 1-1 0 0,0 0 1 0 0,0-1 0 0 0,0 1 0 0 0,0-1-1 0 0,1 1 1 0 0,-1-1 0 0 0,0 1-1 0 0,1-1 1 0 0,-1 0 0 0 0,1 0-1 0 0,0 0 1 0 0,-1 0 0 0 0,1 0-1 0 0,0 0-5 0 0,0 0 37 0 0,-1-1 0 0 0,1 1-1 0 0,0-1 1 0 0,0 0 0 0 0,-1 0-1 0 0,1 0 1 0 0,0 0 0 0 0,0 0-1 0 0,-1 0 1 0 0,1 0 0 0 0,0 0-1 0 0,0-1 1 0 0,-1 1 0 0 0,1-1-1 0 0,0 1 1 0 0,-1-1 0 0 0,1 0-1 0 0,0 0-36 0 0,30-17 420 0 0,-27 15-452 0 0,9-7 89 0 0,0 0 0 0 0,-1-1 0 0 0,0 0 0 0 0,-1-1 0 0 0,0 0 0 0 0,-1-1 0 0 0,0-1 0 0 0,1-3-57 0 0,-12 16 6 0 0,16-20-116 0 0,-1-1 0 0 0,-1-1 1 0 0,-1 0-1 0 0,-1-1 1 0 0,2-7 109 0 0,3-20-803 0 0,-2 0 0 0 0,-2-1-1 0 0,2-32 804 0 0,-13 52-20 0 0,-2 26 129 0 0,0 0 0 0 0,1 1 1 0 0,-1-1-1 0 0,1 0 0 0 0,1 0 0 0 0,-1 1 0 0 0,1-1 0 0 0,0 0 0 0 0,0 1-109 0 0,-2 4 470 0 0,0 1-36 0 0,0 0-164 0 0,-2 59 743 0 0,-6 23-1013 0 0,2-23 17 0 0,2 23-17 0 0,2 8 46 0 0,-1-45 17 0 0,3 1-1 0 0,2-1 1 0 0,1 1-63 0 0,0-26-368 0 0,1 0 0 0 0,2 3 368 0 0,-4-15-380 0 0,0-1 1 0 0,0 0-1 0 0,1 0 0 0 0,1 0 0 0 0,-1 0 1 0 0,1-1-1 0 0,0 1 380 0 0,10 8-1229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1:43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7 233 10080 0 0,'-1'0'14'0'0,"1"-1"0"0"0,-1 1 1 0 0,1 0-1 0 0,-1-1 1 0 0,1 1-1 0 0,0 0 0 0 0,-1-1 1 0 0,1 1-1 0 0,0-1 0 0 0,-1 1 1 0 0,1 0-1 0 0,0-1 1 0 0,-1 1-1 0 0,1-1 0 0 0,0 1 1 0 0,0-1-1 0 0,-1 1 0 0 0,1-1 1 0 0,0 0-15 0 0,5-3 409 0 0,-4 4-391 0 0,0 0-1 0 0,-1 0 0 0 0,1 0 1 0 0,0-1-1 0 0,-1 1 1 0 0,1 0-1 0 0,-1-1 0 0 0,1 1 1 0 0,-1-1-1 0 0,1 1 1 0 0,-1-1-1 0 0,1 1 0 0 0,-1-1 1 0 0,1 1-1 0 0,-1-1 1 0 0,1 1-1 0 0,-1-1 0 0 0,0 1 1 0 0,1-1-1 0 0,-1 0 1 0 0,0 0-18 0 0,1 1 95 0 0,-1-1 1 0 0,1 0 0 0 0,0 0 0 0 0,-1 1 0 0 0,1-1 0 0 0,0 1 0 0 0,-1-1-1 0 0,1 0 1 0 0,0 1 0 0 0,0-1 0 0 0,0 1 0 0 0,0 0 0 0 0,-1-1-1 0 0,1 1 1 0 0,0 0 0 0 0,0-1 0 0 0,0 1 0 0 0,0 0 0 0 0,0 0-1 0 0,0 0 1 0 0,0 0 0 0 0,0 0 0 0 0,0 0 0 0 0,-1 0 0 0 0,1 0-1 0 0,0 0 1 0 0,0 1 0 0 0,0-1 0 0 0,0 0 0 0 0,0 0 0 0 0,0 1-1 0 0,0-1 1 0 0,0 1-96 0 0,18 7 1926 0 0,-8 10-615 0 0,-9-14-1181 0 0,0 0 0 0 0,1-1-1 0 0,-1 1 1 0 0,-1 0-1 0 0,1 0 1 0 0,0 0-1 0 0,-1 0 1 0 0,0 1-1 0 0,0-1 1 0 0,0 3-130 0 0,4 12 224 0 0,-3-10-97 0 0,0 1 0 0 0,0-1 0 0 0,-1 1-1 0 0,-1 1-126 0 0,1 0 95 0 0,0-1 0 0 0,1 1 0 0 0,0 1-95 0 0,3 12-39 0 0,-1 0-1 0 0,-1 2 40 0 0,0-5-129 0 0,-2-15 128 0 0,0-1 0 0 0,1 1-1 0 0,0-1 1 0 0,0 1 0 0 0,0-1-1 0 0,2 3 2 0 0,-1-3 74 0 0,-1 0-1 0 0,1 0 0 0 0,-1 0 0 0 0,-1 1 0 0 0,1-1 0 0 0,-1 1 0 0 0,0 1-73 0 0,6 19 407 0 0,-6-23-350 0 0,0 0 1 0 0,0-1-1 0 0,0 1 1 0 0,0 0-1 0 0,-1 0 1 0 0,1-1-1 0 0,-1 1 1 0 0,0 0-1 0 0,0 0 1 0 0,0 0 0 0 0,0 0-1 0 0,0 0 1 0 0,-1-1-1 0 0,1 1 1 0 0,-2 2-58 0 0,2-4-131 0 0,0-1-14 0 0,-5 0-589 0 0,2 0-508 0 0,9-3 247 0 0,3-2-20 0 0</inkml:trace>
  <inkml:trace contextRef="#ctx0" brushRef="#br0" timeOffset="334.765">216 128 14280 0 0,'-18'-5'1458'0'0,"17"5"-1464"0"0,1-1 1 0 0,0 1-1 0 0,0 0 0 0 0,0 0 0 0 0,-1 0 1 0 0,1 0-1 0 0,0 0 0 0 0,0 0 0 0 0,0 0 1 0 0,-1 0-1 0 0,1-1 0 0 0,0 1 1 0 0,0 0-1 0 0,0 0 0 0 0,-1 0 0 0 0,1 0 1 0 0,0 0-1 0 0,0 0 0 0 0,-1 0 0 0 0,1 0 1 0 0,0 0-1 0 0,0 0 0 0 0,0 1 0 0 0,-1-1 1 0 0,1 0-1 0 0,0 0 0 0 0,0 0 0 0 0,0 0 1 0 0,-1 0-1 0 0,1 0 0 0 0,0 0 0 0 0,0 0 1 0 0,0 1-1 0 0,-1-1 0 0 0,1 0 0 0 0,0 0 1 0 0,0 0-1 0 0,0 0 0 0 0,0 1 0 0 0,0-1 1 0 0,-1 0-1 0 0,1 0 0 0 0,0 0 0 0 0,0 1 6 0 0,1 9-106 0 0,0-2 119 0 0,-5 0-13 0 0,3-7 0 0 0,1 0 0 0 0,-1 1 0 0 0,1-1 0 0 0,-1 0 0 0 0,0 1 0 0 0,1-1 0 0 0,0 0 0 0 0,-1 1 0 0 0,1-1 0 0 0,0 0 0 0 0,0 1 0 0 0,0-1 0 0 0,0 1 0 0 0,0-1 0 0 0,0 1 0 0 0,0-1 0 0 0,0 0 0 0 0,1 1 0 0 0,-2 11-27 0 0,0-12-13 0 0,1 0 0 0 0,0 0 1 0 0,0 0-1 0 0,-1 0 0 0 0,1 0 1 0 0,0 0-1 0 0,0 0 1 0 0,0 0-1 0 0,0-1 0 0 0,0 1 1 0 0,0 0-1 0 0,0 0 0 0 0,0 0 1 0 0,0 0-1 0 0,1 0 0 0 0,-1 0 1 0 0,0 0-1 0 0,1 0 0 0 0,-1-1 1 0 0,0 1-1 0 0,1 0 1 0 0,-1 0-1 0 0,1 0 40 0 0,12 8-509 0 0,-2-2-3 0 0</inkml:trace>
  <inkml:trace contextRef="#ctx0" brushRef="#br0" timeOffset="777.466">559 186 8752 0 0,'11'7'278'0'0,"-17"-6"58"0"0,4-1-312 0 0,1 0 0 0 0,-1 0 0 0 0,1 0 1 0 0,-1 0-1 0 0,0 1 0 0 0,1-1 0 0 0,-1 0 0 0 0,1 1 0 0 0,-1 0 0 0 0,1-1 0 0 0,-1 1 0 0 0,1 0 1 0 0,-1-1-1 0 0,1 2-24 0 0,-3 0 297 0 0,1 0 0 0 0,0 1 0 0 0,-1-1-1 0 0,0 0 1 0 0,-2 0-297 0 0,4-1 220 0 0,-1 0-1 0 0,1 0 0 0 0,0 0 1 0 0,0 0-1 0 0,-1 1 0 0 0,1-1 1 0 0,0 0-1 0 0,0 1 0 0 0,0 0 1 0 0,0-1-1 0 0,1 1 0 0 0,-1 0 1 0 0,0 0-1 0 0,1 0 0 0 0,-1 0 1 0 0,1 0-1 0 0,-1 1-219 0 0,0 3 164 0 0,-1 0 0 0 0,0-1 0 0 0,-1 0 0 0 0,1 1 0 0 0,-1-1 1 0 0,0-1-1 0 0,0 1 0 0 0,-1 0 0 0 0,1-1-164 0 0,-2 1 85 0 0,1 1 0 0 0,-1 0 0 0 0,2 0 0 0 0,-1 1 0 0 0,0 0-85 0 0,-4 10 168 0 0,2-7-73 0 0,2 0 0 0 0,0 0 1 0 0,0 0-1 0 0,1 1 0 0 0,0 0 0 0 0,-1 4-95 0 0,5-12 11 0 0,-1 0-1 0 0,0 0 0 0 0,0 0 1 0 0,0 0-1 0 0,0 0 1 0 0,0 0-1 0 0,-1-1 0 0 0,1 1 1 0 0,-1 0-1 0 0,0-1 1 0 0,0 1-1 0 0,0-1 0 0 0,0 1 1 0 0,0-1-1 0 0,-3 1-10 0 0,5-2-5 0 0,-1-1 0 0 0,1 1 0 0 0,0-1 0 0 0,-1 1 0 0 0,1-1 0 0 0,-1 1 0 0 0,1-1 0 0 0,0 1 0 0 0,-1-1 0 0 0,1 1 0 0 0,0 0 0 0 0,0-1 0 0 0,-1 1 0 0 0,1-1 0 0 0,0 1 0 0 0,0 0 0 0 0,0-1 0 0 0,0 1 0 0 0,0 0 0 0 0,0-1 0 0 0,0 1 0 0 0,0 0 0 0 0,0-1 0 0 0,0 1 0 0 0,0 0 0 0 0,0-1 0 0 0,1 1 0 0 0,-1 0 5 0 0,12 15-117 0 0,-11-15 118 0 0,1 0-1 0 0,-1 1 1 0 0,0-1 0 0 0,0 1 0 0 0,0-1 0 0 0,0 1 0 0 0,0-1 0 0 0,0 1 0 0 0,0 0 0 0 0,0-1 0 0 0,0 1-1 0 0,-1 0 1 0 0,1 0 0 0 0,-1-1 0 0 0,1 2-1 0 0,-1-3 245 0 0,0 0 97 0 0,0 0 18 0 0,12 0 192 0 0,-7-1-527 0 0,-1 0-1 0 0,1 0 1 0 0,-1-1 0 0 0,1 1 0 0 0,-1-1 0 0 0,0 0-1 0 0,1 0 1 0 0,-1 0 0 0 0,0-1 0 0 0,-1 1 0 0 0,1-1 0 0 0,0 0-1 0 0,-1 0 1 0 0,1 0 0 0 0,-1-1 0 0 0,0 1 0 0 0,0-1-1 0 0,1-2-24 0 0,17-24 0 0 0,-15 22 0 0 0,0 1 0 0 0,0-1 0 0 0,-1 0 0 0 0,-1-1 0 0 0,4-8 0 0 0,-4 6 0 0 0,-4 8 0 0 0,1 0 0 0 0,0 0 0 0 0,0 0 0 0 0,0 0 0 0 0,1 0 0 0 0,-1 0 0 0 0,1 1 0 0 0,-1-1 0 0 0,2 0 0 0 0,5-6 0 0 0,-6 8 0 0 0,0-1 0 0 0,-1 0 0 0 0,1 0 0 0 0,0 0 0 0 0,-1 0 0 0 0,1 0 0 0 0,-1 0 0 0 0,0 0 0 0 0,1 0 0 0 0,-1-1 0 0 0,0 0 0 0 0,1-3 0 0 0,-2 3 0 0 0,0 0 0 0 0,1 1 0 0 0,0-1 0 0 0,-1 0 0 0 0,1 1 0 0 0,0-1 0 0 0,0 0 0 0 0,1 1 0 0 0,-1 0 0 0 0,0-1 0 0 0,1 1 0 0 0,0 0 0 0 0,-1 0 0 0 0,1-1 0 0 0,0 1 0 0 0,0 1 0 0 0,0-1 0 0 0,0 0 0 0 0,1 0 0 0 0,-1 1 0 0 0,0-1 0 0 0,1 1 0 0 0,2-1 0 0 0,12-4 0 0 0,-14 6 0 0 0,-1-1 0 0 0,1 0 0 0 0,0 0 0 0 0,0 0 0 0 0,-1 0 0 0 0,1 0 0 0 0,-1 0 0 0 0,1-1 0 0 0,-1 1 0 0 0,0-1 0 0 0,1 0 0 0 0,-1 0 0 0 0,0 0 0 0 0,1-1 0 0 0,-2 2 0 0 0,0 0 0 0 0,0 0 0 0 0,-1 1 0 0 0,1-1 0 0 0,0 0 0 0 0,0 1 0 0 0,0-1 0 0 0,0 1 0 0 0,0-1 0 0 0,0 1 0 0 0,0-1 0 0 0,0 1 0 0 0,0 0 0 0 0,0 0 0 0 0,0-1 0 0 0,0 1 0 0 0,0 0 0 0 0,1 0 0 0 0,1-1 0 0 0,10 0 0 0 0,4 6 0 0 0,-7 1 0 0 0,-8-4-1 0 0,-1-1-1 0 0,0 1 1 0 0,0 0-1 0 0,0 0 1 0 0,0 0-1 0 0,0 0 1 0 0,0 1-1 0 0,-1-1 1 0 0,1 0-1 0 0,-1 0 2 0 0,6 15-79 0 0,-5-14 68 0 0,1 0 0 0 0,-1 0 0 0 0,0 0 1 0 0,0 0-1 0 0,0 0 0 0 0,-1 0 0 0 0,1 0 1 0 0,-1 1-1 0 0,0-1 0 0 0,1 0 0 0 0,-2 0 1 0 0,1 1-1 0 0,0-1 0 0 0,0 0 0 0 0,-1 0 1 0 0,0 1 10 0 0,0 1 2 0 0,1-3-2 0 0,0 0 0 0 0,0 0 0 0 0,0 0 0 0 0,1 0 0 0 0,-1-1 0 0 0,0 1 0 0 0,1 0 0 0 0,-1 0 0 0 0,1 0 0 0 0,0-1 0 0 0,-1 1 0 0 0,1 0 0 0 0,0-1 0 0 0,0 1 0 0 0,0-1 0 0 0,0 1 0 0 0,1 0 0 0 0,-1-1 0 0 0,1 0 0 0 0,-1 1 0 0 0,0 0 0 0 0,0-1 0 0 0,-1 1 0 0 0,1 0 0 0 0,0-1 0 0 0,0 1 0 0 0,-1 0 0 0 0,1 0 0 0 0,-1-1 0 0 0,1 1 0 0 0,-1 0 0 0 0,0 0 0 0 0,0 1 0 0 0,-4 16 13 0 0,3-16-2 0 0,1-1 0 0 0,-1 0 0 0 0,0 1 0 0 0,1-1 0 0 0,0 1 0 0 0,-1-1 1 0 0,1 0-1 0 0,0 1 0 0 0,0-1 0 0 0,1 1 0 0 0,-1-1 0 0 0,0 0 1 0 0,1 1-1 0 0,0-1 0 0 0,-1 0 0 0 0,1 1-11 0 0,9 17 76 0 0,-8-17-97 0 0,0 0 0 0 0,0 0 1 0 0,0 1-1 0 0,-1-1 0 0 0,0 0 0 0 0,0 1 0 0 0,0-1 0 0 0,0 1 0 0 0,0-1 0 0 0,0 4 21 0 0,-1-6-6 0 0,0 0 1 0 0,1 0-1 0 0,-1 1 1 0 0,1-1-1 0 0,-1 0 1 0 0,1 0-1 0 0,0 0 1 0 0,0 1-1 0 0,-1-1 1 0 0,1 0-1 0 0,0 0 1 0 0,0 0-1 0 0,0 0 1 0 0,0 0-1 0 0,0-1 1 0 0,1 2 5 0 0,7 8 58 0 0,-9-10-54 0 0,0 0 0 0 0,1 0 1 0 0,-1 1-1 0 0,0-1 0 0 0,0 0 0 0 0,0 0 0 0 0,0 1 1 0 0,0-1-1 0 0,0 0 0 0 0,0 1 0 0 0,0-1 1 0 0,0 0-1 0 0,0 0 0 0 0,0 1 0 0 0,0-1 1 0 0,0 0-1 0 0,0 1 0 0 0,0-1 0 0 0,0 0 0 0 0,-1 0 1 0 0,1 1-1 0 0,0-1 0 0 0,0 0 0 0 0,0 0 1 0 0,0 1-1 0 0,0-1 0 0 0,-1 0 0 0 0,1 0 1 0 0,0 0-1 0 0,0 1 0 0 0,0-1 0 0 0,-1 0 1 0 0,1 0-1 0 0,0 0 0 0 0,0 0 0 0 0,-1 1 0 0 0,1-1-4 0 0,-1 0 16 0 0,0-1 1 0 0,-1 1-1 0 0,1 0 0 0 0,0-1 0 0 0,0 1 0 0 0,0 0 0 0 0,0-1 0 0 0,0 0 0 0 0,0 1 0 0 0,0-1 0 0 0,0 1 0 0 0,0-1 0 0 0,0-1-16 0 0,-1 1 29 0 0,1 1-15 0 0,1 0 0 0 0,-1-1-1 0 0,0 1 1 0 0,1-1 0 0 0,-1 1 0 0 0,1 0 0 0 0,-1-1 0 0 0,0 0 0 0 0,1 1 0 0 0,-1-1 0 0 0,1 1 0 0 0,0-1 0 0 0,-1 0-1 0 0,1 1 1 0 0,-1-1 0 0 0,1 0 0 0 0,0 1 0 0 0,0-1 0 0 0,-1 0 0 0 0,1 0 0 0 0,0 1 0 0 0,0-1 0 0 0,0 0 0 0 0,0 0-1 0 0,0 0 1 0 0,0 1-14 0 0,0-2 23 0 0,-1 1-1 0 0,1-1 0 0 0,0 1 0 0 0,0-1 1 0 0,-1 1-1 0 0,1-1 0 0 0,-1 1 0 0 0,1-1 0 0 0,-1 1 1 0 0,0-1-23 0 0,-3-3 19 0 0,3 4-25 0 0,0 0 1 0 0,1 0 0 0 0,-1-1-1 0 0,0 1 1 0 0,0 0 0 0 0,0 0-1 0 0,1-1 1 0 0,-1 1-1 0 0,1-1 1 0 0,-1 1 0 0 0,1 0-1 0 0,-1-1 1 0 0,1 1 0 0 0,0-1-1 0 0,0 1 1 0 0,0-1 0 0 0,0 1-1 0 0,0-1 1 0 0,0 1 5 0 0,5-10-66 0 0,-4 10 56 0 0,0 0 1 0 0,0-1-1 0 0,0 1 0 0 0,-1 0 0 0 0,1-1 1 0 0,0 1-1 0 0,-1-1 0 0 0,1 1 0 0 0,-1-1 0 0 0,0 1 1 0 0,0-1-1 0 0,1 1 0 0 0,-1-1 0 0 0,0 1 10 0 0,-2-14-148 0 0,1 13 122 0 0,1-1-1 0 0,0 1 0 0 0,-1-1 0 0 0,1 1 1 0 0,0-1-1 0 0,0 0 0 0 0,0 1 0 0 0,1-1 1 0 0,-1 1-1 0 0,1-1 0 0 0,-1 1 0 0 0,1 0 1 0 0,0-1-1 0 0,0 1 0 0 0,0 0 0 0 0,0-1 27 0 0,21-26-380 0 0,-17 24 231 0 0,0-1-1 0 0,-1 1 1 0 0,0-1 0 0 0,1-1 149 0 0,-2 0-159 0 0,-2 5 121 0 0,0 1 1 0 0,-1-1-1 0 0,1 0 1 0 0,0 1-1 0 0,0-1 1 0 0,0 1-1 0 0,0 0 1 0 0,0-1-1 0 0,1 1 0 0 0,-1 0 1 0 0,0 0-1 0 0,1 0 1 0 0,-1 0-1 0 0,0 0 1 0 0,1 0-1 0 0,0-1 38 0 0,9-2-80 0 0,-9 4 77 0 0,0-1 0 0 0,0 1 1 0 0,0-1-1 0 0,0 1 0 0 0,-1-1 0 0 0,1 0 0 0 0,0 0 0 0 0,-1 0 0 0 0,1 0 0 0 0,-1 0 1 0 0,1 0-1 0 0,-1-1 0 0 0,1 1 0 0 0,-1 0 0 0 0,0-1 0 0 0,0 1 0 0 0,1-1 0 0 0,-1 1 0 0 0,0-2 3 0 0,0 2 0 0 0,-1 0 0 0 0,1 0 0 0 0,-1 0 0 0 0,1 0 0 0 0,0 0 0 0 0,-1 1 0 0 0,1-1 0 0 0,0 0 0 0 0,0 1 0 0 0,-1-1 0 0 0,1 0 0 0 0,0 1 0 0 0,0-1 0 0 0,0 1 0 0 0,0-1 0 0 0,0 1 0 0 0,0 0 0 0 0,0-1 0 0 0,0 1 0 0 0,-1 0 0 0 0,2 0 0 0 0,21-2 0 0 0,-23 2 0 0 0,1 0 0 0 0,0-1 0 0 0,0 1 0 0 0,0 0 0 0 0,0 0 0 0 0,-1 0 0 0 0,1 0 0 0 0,0 0 0 0 0,0 0 0 0 0,0 0 0 0 0,0 1 0 0 0,0-1 0 0 0,-1 0 0 0 0,1 0 0 0 0,0 1 0 0 0,0-1 0 0 0,0 0 0 0 0,-1 1 0 0 0,1-1 0 0 0,0 1 0 0 0,3 2 0 0 0,-1-2 0 0 0,-2-1 0 0 0,1 1 0 0 0,-1-1 0 0 0,0 1 0 0 0,0-1 0 0 0,1 1 0 0 0,-1 0 0 0 0,0-1 0 0 0,0 1 0 0 0,0 0 0 0 0,0 0 0 0 0,0 0 0 0 0,0 0 0 0 0,0 0 0 0 0,0 0 0 0 0,-1 0 0 0 0,1 0 0 0 0,0 0 0 0 0,0 0 0 0 0,0 1 0 0 0,-1 6 0 0 0,-1-7 0 0 0,1 0 0 0 0,0 0 0 0 0,0 1 0 0 0,0-1 0 0 0,0 0 0 0 0,0 0 0 0 0,1 0 0 0 0,-1 0 0 0 0,0 0 0 0 0,0 0 0 0 0,1 1 0 0 0,-1-1 0 0 0,1 0 0 0 0,-1 0 0 0 0,1 0 0 0 0,7 11 3 0 0,-6-9 42 0 0,0 0 0 0 0,0 0 0 0 0,0 0 0 0 0,0 0 0 0 0,0 0 0 0 0,-1 1 0 0 0,0-1 0 0 0,1 1 0 0 0,-1 1-45 0 0,1 0 170 0 0,-1 1-1 0 0,2 0 0 0 0,-1-1 0 0 0,1 1 0 0 0,0-1 1 0 0,0 0-1 0 0,0 0 0 0 0,1 0-169 0 0,-1-1 24 0 0,0 0 0 0 0,0 1 0 0 0,-1-1-1 0 0,1 1 1 0 0,-1-1 0 0 0,0 1 0 0 0,-1 0 0 0 0,1 0 0 0 0,-1 0-1 0 0,1 1-23 0 0,-2-4 0 0 0,0 0 0 0 0,1 0 0 0 0,-1 0 0 0 0,1 0 0 0 0,0-1 0 0 0,0 1 0 0 0,-1 0 0 0 0,1 0 0 0 0,0-1 0 0 0,1 1 0 0 0,-1 0 0 0 0,0-1 0 0 0,-1 0 0 0 0,1-1 0 0 0,0 1 0 0 0,-1 0 0 0 0,1 0 0 0 0,-1 0 0 0 0,1 0 0 0 0,-1 0 0 0 0,1 1 0 0 0,-1-1 0 0 0,0 0 0 0 0,0 0 0 0 0,1 0 0 0 0,-1 0 0 0 0,0 0 0 0 0,0 0 0 0 0,0 1 0 0 0,0-1 0 0 0,0 0 0 0 0,0 0 0 0 0,-1 0 0 0 0,1 0 0 0 0,0 0 0 0 0,-1 0 0 0 0,1 0 0 0 0,0 0 0 0 0,-1 1 0 0 0,1-2-138 0 0,-5 12 304 0 0,3-6-2987 0 0,2-6 1799 0 0</inkml:trace>
  <inkml:trace contextRef="#ctx0" brushRef="#br0" timeOffset="1038.021">1169 263 10592 0 0,'0'0'818'0'0,"0"0"-340"0"0,1 1 547 0 0,10 11 796 0 0,-10-11-1654 0 0,0 1 0 0 0,1-1 0 0 0,-1 0 0 0 0,0 1 0 0 0,1-1 0 0 0,-1 1 1 0 0,0-1-1 0 0,0 1 0 0 0,0 0 0 0 0,-1-1 0 0 0,1 1 0 0 0,0 0 0 0 0,0 1-167 0 0,-2 7 563 0 0,1-10-518 0 0,-1 1-1 0 0,1 0 0 0 0,0 0 1 0 0,0 0-1 0 0,0 0 0 0 0,0 0 1 0 0,0 0-1 0 0,0 0 0 0 0,0 0 1 0 0,0 0-1 0 0,0 0 0 0 0,1 0 1 0 0,-1 0-1 0 0,0 0 0 0 0,0 0 1 0 0,1 0-1 0 0,-1-1 0 0 0,1 2-44 0 0,38 49 1156 0 0,-37-48-1156 0 0,0 0 0 0 0,0 0 0 0 0,1 0 0 0 0,-1-1 0 0 0,1 1 0 0 0,0-1 0 0 0,0 0 0 0 0,-1 0 0 0 0,2 0 0 0 0,-1 0 0 0 0,0 0 0 0 0,1 0 0 0 0,8 5 0 0 0,-2 2 0 0 0,-10-9 0 0 0,0 1 0 0 0,0-1 0 0 0,0 1 0 0 0,0-1 0 0 0,0 1 0 0 0,0-1 0 0 0,0 1 0 0 0,0-1 0 0 0,0 1 0 0 0,0-1 0 0 0,0 1 0 0 0,-1-1 0 0 0,1 0 0 0 0,0 1 0 0 0,0-1 0 0 0,-1 1 0 0 0,1-1 0 0 0,0 0 0 0 0,-1 1 0 0 0,1-1 0 0 0,0 0 2 0 0,0 1 0 0 0,0-1-1 0 0,-1 0 1 0 0,1 1-1 0 0,0-1 1 0 0,0 0 0 0 0,0 1-1 0 0,0-1 1 0 0,0 0 0 0 0,0 1-1 0 0,0-1 1 0 0,0 0-1 0 0,0 1 1 0 0,0-1 0 0 0,0 0-1 0 0,0 1 1 0 0,0-1 0 0 0,0 0-1 0 0,0 1 1 0 0,0-1-1 0 0,0 0 1 0 0,0 1 0 0 0,0-1-1 0 0,0 0 1 0 0,1 1-1 0 0,-1-1 1 0 0,0 0 0 0 0,0 1-1 0 0,0-1 1 0 0,1 0 0 0 0,-1 0-1 0 0,0 1 1 0 0,0-1-1 0 0,1 0 1 0 0,-1 0 0 0 0,0 1-1 0 0,1-1 1 0 0,-1 0-1 0 0,0 0 1 0 0,0 0 0 0 0,1 0-1 0 0,-1 1 1 0 0,0-1 0 0 0,1 0-1 0 0,-1 0-1 0 0,12 10-1366 0 0,-11-9-5100 0 0</inkml:trace>
  <inkml:trace contextRef="#ctx0" brushRef="#br0" timeOffset="1395.145">1246 173 10136 0 0,'25'7'230'0'0,"-25"-7"-221"0"0,0 1-1 0 0,0-1 0 0 0,0 0 0 0 0,0 0 0 0 0,0 0 1 0 0,0 0-1 0 0,-1 0 0 0 0,1 0 0 0 0,0 0 1 0 0,0 0-1 0 0,0 0 0 0 0,0 0 0 0 0,0 0 0 0 0,0 0 1 0 0,0 0-1 0 0,0 1 0 0 0,0-1 0 0 0,0 0 0 0 0,0 0 1 0 0,0 0-1 0 0,0 0 0 0 0,0 0 0 0 0,0 0 1 0 0,0 0-1 0 0,0 0 0 0 0,0 0 0 0 0,0 0 0 0 0,1 0 1 0 0,-1 1-1 0 0,0-1 0 0 0,0 0 0 0 0,0 0 0 0 0,0 0 1 0 0,0 0-1 0 0,0 0 0 0 0,0 0 0 0 0,0 0 1 0 0,0 0-1 0 0,0 0 0 0 0,0 0 0 0 0,0 0 0 0 0,0 0 1 0 0,0 0-1 0 0,0 0 0 0 0,0 0 0 0 0,1 0-8 0 0,-5 3 60 0 0,16 2 473 0 0,13 0 1191 0 0,-23-4-705 0 0,-2-1-65 0 0,2 0-288 0 0,93-9 1896 0 0,-79 7-2280 0 0,0-1 0 0 0,-1 0 0 0 0,14-5-282 0 0,-9 3 188 0 0,0 1-1 0 0,2-1-187 0 0,46-9 148 0 0,-40 9-252 0 0,20-6 104 0 0,16-3 48 0 0,-48 16-46 0 0,-5-1-20 0 0,-11-1 16 0 0,1 0 0 0 0,-1 0-1 0 0,1 0 1 0 0,-1 0 0 0 0,1 0-1 0 0,-1 0 1 0 0,1 0 0 0 0,-1 0-1 0 0,1 1 1 0 0,-1-1 0 0 0,1 0-1 0 0,-1 0 1 0 0,1 0 0 0 0,-1 0-1 0 0,0 1 1 0 0,1-1 0 0 0,-1 0-1 0 0,1 1 1 0 0,-1-1-1 0 0,0 0 1 0 0,1 1 0 0 0,-1-1-1 0 0,0 0 1 0 0,1 1 0 0 0,-1-1-1 0 0,0 1 1 0 0,1-1 0 0 0,-1 0-1 0 0,0 1 1 0 0,0-1 0 0 0,0 1-1 0 0,1-1 1 0 0,-1 1 0 0 0,0-1-1 0 0,0 1 1 0 0,0-1 0 0 0,0 1 2 0 0,-2 12 7 0 0,2-13-8 0 0,-2 7 1 0 0,-1 0 0 0 0,-1-1 0 0 0,1 0 0 0 0,-1 0 0 0 0,0 0 0 0 0,0 0 0 0 0,-1 0 0 0 0,0-1 0 0 0,0 1 0 0 0,0-2 0 0 0,-4 4 0 0 0,-13 10 0 0 0,-1-2 0 0 0,-10 5 0 0 0,13-8 0 0 0,-1 2 121 0 0,-13 12-121 0 0,-10 7 271 0 0,41-32-301 0 0,0 0 0 0 0,1 1 0 0 0,-1-1 0 0 0,1 1-1 0 0,0-1 1 0 0,-1 1 0 0 0,1-1 0 0 0,0 1-1 0 0,0 1 31 0 0,-19 13-120 0 0,23-12 120 0 0,-1-3 0 0 0,1-1 0 0 0,-1 0 0 0 0,1 0 0 0 0,-1 0 0 0 0,1 0 0 0 0,-1-1 0 0 0,1 1 0 0 0,0 0 0 0 0,-1-1 0 0 0,1 1 0 0 0,0-1 0 0 0,0 1 0 0 0,-1-1 0 0 0,3 0 0 0 0,25 1 0 0 0,-24-1 0 0 0,130 4 34 0 0,-73-6 1065 0 0,15-5-1099 0 0,-21 1-503 0 0,44 2-5168 0 0,-75 4 217 0 0</inkml:trace>
  <inkml:trace contextRef="#ctx0" brushRef="#br0" timeOffset="1851.255">2195 173 13824 0 0,'-5'-3'1246'0'0,"2"2"-1181"0"0,0 0 0 0 0,-1 0 0 0 0,0 1 0 0 0,1-1 0 0 0,-1 0 0 0 0,1 1 0 0 0,-1 0 0 0 0,0 0 0 0 0,1 0 0 0 0,-1 1-1 0 0,0-1 1 0 0,1 1 0 0 0,-1 0 0 0 0,1 0 0 0 0,-1 0 0 0 0,1 0 0 0 0,-1 1-65 0 0,-8 3 274 0 0,2 0 0 0 0,-1 1 0 0 0,1 0 0 0 0,-6 5-274 0 0,7-5 174 0 0,0 0-1 0 0,1 0 1 0 0,0 1 0 0 0,0 0-1 0 0,1 1 1 0 0,0-1-1 0 0,0 1 1 0 0,1 1-1 0 0,0-1 1 0 0,0 1-174 0 0,3-3 57 0 0,-8 13 66 0 0,1 1 0 0 0,1 0-1 0 0,-1 5-122 0 0,9-22 10 0 0,0 1 0 0 0,0-1 0 0 0,1 0 0 0 0,-1 0 0 0 0,1 1 0 0 0,-1-1 0 0 0,1 0 0 0 0,0 0 0 0 0,1 1 0 0 0,-1-1 0 0 0,0 0 0 0 0,1 1 0 0 0,0-1 0 0 0,0 0 0 0 0,0 0 0 0 0,0 0 0 0 0,1 2-10 0 0,-1-3-4 0 0,0 0 1 0 0,1-1-1 0 0,-1 1 0 0 0,1 0 1 0 0,-1 0-1 0 0,1 0 0 0 0,0-1 0 0 0,-1 1 1 0 0,1-1-1 0 0,0 0 0 0 0,0 1 1 0 0,0-1-1 0 0,0 0 0 0 0,1 0 1 0 0,-1 0-1 0 0,0 0 0 0 0,0-1 1 0 0,0 1-1 0 0,1-1 0 0 0,-1 1 1 0 0,0-1-1 0 0,1 0 0 0 0,-1 0 1 0 0,2 0 3 0 0,1 0 64 0 0,-1-1 0 0 0,0 1 0 0 0,1-1 0 0 0,-1 0 0 0 0,0 0 0 0 0,0-1 0 0 0,0 1 0 0 0,0-1 0 0 0,0 0 0 0 0,0 0 0 0 0,-1-1 0 0 0,1 1 0 0 0,-1-1 0 0 0,2 0-64 0 0,8-9 268 0 0,0 0 0 0 0,-1 0 0 0 0,-1-2-268 0 0,1 1-55 0 0,-6 6-178 0 0,0-1 1 0 0,0 0-1 0 0,-1-1 1 0 0,2-5 232 0 0,-3 6-123 0 0,1 0 1 0 0,-1 1-1 0 0,1 0 1 0 0,1 0-1 0 0,3-5 123 0 0,-4 8-48 0 0,4-4-35 0 0,3 2 76 0 0,-11 5 4 0 0,0 1 1 0 0,0 0 0 0 0,0 0-1 0 0,0 0 1 0 0,0-1-1 0 0,0 1 1 0 0,0 0 0 0 0,0 0-1 0 0,-1 0 1 0 0,1 1-1 0 0,0-1 1 0 0,0 0 0 0 0,0 0-1 0 0,0 0 1 0 0,0 1 0 0 0,0-1-1 0 0,0 0 1 0 0,0 1-1 0 0,-1-1 1 0 0,1 1 0 0 0,0-1-1 0 0,0 1 1 0 0,-1-1-1 0 0,2 1 3 0 0,0 1-6 0 0,-1-1 0 0 0,1 1 0 0 0,0-1 0 0 0,0 1 0 0 0,-1-1-1 0 0,1 1 1 0 0,-1 0 0 0 0,1 2 6 0 0,8 20 33 0 0,6 21-33 0 0,-10-29 34 0 0,13 25 95 0 0,-8-19-58 0 0,-8-18-56 0 0,-1-1 0 0 0,1 0 0 0 0,1 0 0 0 0,-1 0 0 0 0,0 0 0 0 0,1 0 1 0 0,0-1-1 0 0,-1 1 0 0 0,5 1-15 0 0,-5-3 11 0 0,0 0-1 0 0,-1-1 1 0 0,1 1 0 0 0,0-1 0 0 0,0 1 0 0 0,0-1 0 0 0,0 0 0 0 0,0 0 0 0 0,0 0-1 0 0,0 0 1 0 0,2-1-11 0 0,1 0-31 0 0,0 0-1 0 0,0 0 0 0 0,0-1 1 0 0,0 0-1 0 0,1 0 32 0 0,26-16-5545 0 0,-20 9-556 0 0</inkml:trace>
  <inkml:trace contextRef="#ctx0" brushRef="#br0" timeOffset="2146.404">2643 0 13360 0 0,'0'0'1026'0'0,"-4"7"-628"0"0,4-6-377 0 0,0 0 1 0 0,-1 0 0 0 0,1 0 0 0 0,0 1-1 0 0,-1-1 1 0 0,1 0 0 0 0,0 0 0 0 0,0 0 0 0 0,0 1-1 0 0,0-1 1 0 0,0 0 0 0 0,1 0 0 0 0,-1 0 0 0 0,0 1-22 0 0,1 13 440 0 0,-7 17 232 0 0,3-18-603 0 0,1-1 0 0 0,1 1 0 0 0,0 5-69 0 0,0 7 86 0 0,0-14 120 0 0,1-1 0 0 0,0 1-1 0 0,2 7-205 0 0,-1-11 61 0 0,-1 1-1 0 0,0-1 1 0 0,0 0-1 0 0,-1 5-60 0 0,0-5-2 0 0,1 0-1 0 0,-1 0 1 0 0,2 0-1 0 0,0 6 3 0 0,0-4 189 0 0,0 0 1 0 0,-1 0-1 0 0,0 0 0 0 0,0 0-189 0 0,-1 13 715 0 0,3-5-188 0 0,0-13-614 0 0,-1 0 0 0 0,-1 0 0 0 0,1 0 0 0 0,-1 0 0 0 0,0 2 87 0 0,-4-4-1237 0 0,-2-2 590 0 0</inkml:trace>
  <inkml:trace contextRef="#ctx0" brushRef="#br0" timeOffset="2339.826">2586 158 11976 0 0,'7'0'1082'0'0,"4"0"-801"0"0,1 0 0 0 0,0 1 0 0 0,-1 0 0 0 0,1 1 0 0 0,-1 0 0 0 0,0 1 0 0 0,2 1-281 0 0,59 14 1526 0 0,-26-6-1094 0 0,-30-7-310 0 0,1 0 0 0 0,4-1-122 0 0,6 1 151 0 0,-17-3-91 0 0,0 0 0 0 0,1 0 0 0 0,-1-1 0 0 0,1-1 0 0 0,3 0-60 0 0,5-2-110 0 0,29-1 3 0 0,-46 3 303 0 0,-2 0-198 0 0,0 0 1 0 0,0 0-1 0 0,1 0 0 0 0,-1 0 1 0 0,0 0-1 0 0,0 0 0 0 0,0 0 1 0 0,0 0-1 0 0,0 0 0 0 0,0 0 1 0 0,0 0-1 0 0,0 0 1 0 0,0 1-1 0 0,0-1 0 0 0,1 0 1 0 0,-1 0-1 0 0,0 0 0 0 0,0 0 1 0 0,0 0-1 0 0,0 0 0 0 0,0 0 1 0 0,0 0-1 0 0,0 1 1 0 0,0-1-1 0 0,0 0 0 0 0,0 0 1 0 0,0 0-1 0 0,0 0 0 0 0,0 0 1 0 0,0 0-1 0 0,0 0 0 0 0,0 1 1 0 0,0-1-1 0 0,0 0 1 0 0,0 0-1 0 0,0 0 0 0 0,0 0 1 0 0,0 0-1 0 0,0 0 0 0 0,0 0 1 0 0,0 1-1 0 0,0-1 1 0 0,0 0-1 0 0,-1 0 2 0 0,-3 9 12 0 0,-10 10 213 0 0,12-16-117 0 0,-4 5 126 0 0,0 0-1 0 0,1 1 1 0 0,-2 5-234 0 0,5-10 25 0 0,1 0 0 0 0,-1-1 0 0 0,1 1 0 0 0,0 0 0 0 0,0 0 0 0 0,0 0 0 0 0,1-1 0 0 0,-1 1 0 0 0,1 0 0 0 0,0 0-25 0 0,0 3 138 0 0,0-1 1 0 0,-1 1-1 0 0,1-1 1 0 0,-1 0-1 0 0,-1 1 0 0 0,-1 4-138 0 0,1-4 182 0 0,0 1 0 0 0,1 0 0 0 0,0-1 0 0 0,0 8-182 0 0,0-4 174 0 0,1-10-156 0 0,0 0 1 0 0,0 0-1 0 0,0 0 0 0 0,0 0 1 0 0,0 0-1 0 0,0 0 1 0 0,0 1-1 0 0,0-1 0 0 0,0 0 1 0 0,1 0-1 0 0,-1 0 1 0 0,0 0-1 0 0,1 0 1 0 0,-1 0-1 0 0,1 0 0 0 0,-1 0 1 0 0,1 0-1 0 0,-1 0 1 0 0,1 0-1 0 0,0 0 0 0 0,0 0-18 0 0,5 9 184 0 0,-6-10-175 0 0,1 1 1 0 0,-1 0 0 0 0,0 0-1 0 0,1 0 1 0 0,-1-1 0 0 0,1 1-1 0 0,-1 0 1 0 0,1 0 0 0 0,0-1-1 0 0,-1 1 1 0 0,1 0 0 0 0,0-1-1 0 0,-1 1 1 0 0,1-1 0 0 0,0 1-1 0 0,0-1 1 0 0,-1 1 0 0 0,1-1-1 0 0,0 0 1 0 0,0 1 0 0 0,0-1-1 0 0,0 0 1 0 0,-1 0 0 0 0,1 1-1 0 0,0-1 1 0 0,0 0 0 0 0,0 0-1 0 0,0 0 1 0 0,0 0 0 0 0,0 0-1 0 0,0 0 1 0 0,0 0 0 0 0,-1-1-1 0 0,2 1-9 0 0,4-1-86 0 0,-2 1-50 0 0,-1 0 0 0 0,1-1 0 0 0,-1 1 0 0 0,0-1-1 0 0,1 0 1 0 0,-1 0 0 0 0,1-1 0 0 0,-1 1 0 0 0,0 0 0 0 0,0-1 0 0 0,0 0-1 0 0,2-1 137 0 0,3-4-7111 0 0</inkml:trace>
  <inkml:trace contextRef="#ctx0" brushRef="#br0" timeOffset="2550.061">3168 56 17503 0 0,'-2'-3'272'0'0,"2"2"-171"0"0,0 0 0 0 0,-1 0 1 0 0,1 0-1 0 0,-1 0 0 0 0,1 0 0 0 0,-1 0 1 0 0,0 1-1 0 0,1-1 0 0 0,-1 0 1 0 0,0 1-1 0 0,1-1 0 0 0,-1 0 0 0 0,0 1-101 0 0,-5-3 284 0 0,0 3-234 0 0,5 0 35 0 0,1 0 11 0 0,0 0-7 0 0,4 7-1058 0 0,2 0-3577 0 0,3 0-1546 0 0</inkml:trace>
  <inkml:trace contextRef="#ctx0" brushRef="#br0" timeOffset="3059.377">3492 66 13824 0 0,'-6'1'170'0'0,"0"-1"1"0"0,1 1 0 0 0,-1 0 0 0 0,1 0-1 0 0,0 1 1 0 0,-1 0 0 0 0,1 0 0 0 0,0 0-1 0 0,-2 2-170 0 0,-46 28-116 0 0,35-20 192 0 0,4-3-66 0 0,1 1 0 0 0,-9 11-10 0 0,-4 1 356 0 0,16-14-52 0 0,1 0 1 0 0,0 1 0 0 0,1 0 0 0 0,-6 8-305 0 0,10-12 74 0 0,1 0 0 0 0,-1 0 0 0 0,1 1 0 0 0,0-1 0 0 0,1 1-1 0 0,0-1 1 0 0,-1 1 0 0 0,2 0 0 0 0,-1 0 0 0 0,0 2-74 0 0,1-2 110 0 0,0-6-55 0 0,1 1 1 0 0,0 0-1 0 0,-1 0 1 0 0,1 0-1 0 0,0 0 1 0 0,0-1-1 0 0,0 1 1 0 0,-1 0-1 0 0,1 0 1 0 0,0 0-1 0 0,0 0 1 0 0,0 0-1 0 0,1 0 1 0 0,-1 0-56 0 0,0-1 28 0 0,1 1 1 0 0,-1-1-1 0 0,1 0 0 0 0,-1 1 1 0 0,1-1-1 0 0,-1 1 1 0 0,1-1-1 0 0,-1 0 1 0 0,1 1-1 0 0,0-1 1 0 0,-1 0-1 0 0,1 0 1 0 0,-1 1-1 0 0,1-1 1 0 0,0 0-1 0 0,-1 0 1 0 0,1 0-1 0 0,0 0 0 0 0,-1 0 1 0 0,1 0-1 0 0,0 0 1 0 0,-1 0-1 0 0,1 0 1 0 0,0 0-1 0 0,-1 0 1 0 0,1-1-1 0 0,0 1 1 0 0,-1 0-1 0 0,1 0-28 0 0,3-2 3 0 0,0 1 0 0 0,0-1 0 0 0,-1 0 0 0 0,1 0 0 0 0,0 0-1 0 0,-1-1 1 0 0,0 1 0 0 0,1-1 0 0 0,-1 0 0 0 0,0 0 0 0 0,0 0-3 0 0,13-11 1 0 0,-7 7-1 0 0,-1 0 0 0 0,1-1 0 0 0,-2 0 0 0 0,3-2 0 0 0,3-5 0 0 0,2 0 0 0 0,0 1 0 0 0,0 1 0 0 0,11-6 0 0 0,-1-1 0 0 0,-12 11-257 0 0,0 1-1 0 0,0 0 1 0 0,0 1-1 0 0,1 1 1 0 0,0 0-1 0 0,1 0 1 0 0,0 1 257 0 0,-9 4-35 0 0,0-1 1 0 0,0 1 0 0 0,0 0-1 0 0,-1 0 1 0 0,7 1 34 0 0,-10 0 0 0 0,1 0 1 0 0,-1 0-1 0 0,1 0 1 0 0,0 1-1 0 0,-1-1 1 0 0,1 1-1 0 0,-1-1 0 0 0,0 1 1 0 0,1 0-1 0 0,-1 0 1 0 0,1 0-1 0 0,-1 1 1 0 0,0-1-1 0 0,0 0 0 0 0,1 2 0 0 0,4 4-5 0 0,0 0 0 0 0,-1 1 0 0 0,0 0 0 0 0,0 0-1 0 0,-1 1 1 0 0,0 0 0 0 0,-1 0 0 0 0,1 0-1 0 0,-2 0 1 0 0,1 1 0 0 0,-2-1 0 0 0,1 1-1 0 0,-1 0 1 0 0,0 5 5 0 0,19 81 417 0 0,-18-84-217 0 0,-3-11-162 0 0,0 0 0 0 0,1 0 0 0 0,-1 0 0 0 0,1 0 0 0 0,-1 0 0 0 0,0 0 0 0 0,0-1 0 0 0,0 1 0 0 0,0 0 0 0 0,1 0 0 0 0,-1 0 0 0 0,0 0 1 0 0,-1 0-1 0 0,1 0 0 0 0,0 0 0 0 0,0 0 0 0 0,0 0 0 0 0,-1 0 0 0 0,1 0 0 0 0,0 0 0 0 0,-1 0 0 0 0,1 0 0 0 0,-1 0 0 0 0,1 0 0 0 0,-1 0 0 0 0,1-1 1 0 0,-1 1-1 0 0,0 0 0 0 0,1 0 0 0 0,-1 0-38 0 0,0-1 281 0 0,1 0-8 0 0,-2 0-213 0 0,0 0 0 0 0,1 0 0 0 0,-1 0 0 0 0,1-1 0 0 0,-1 1-1 0 0,1-1 1 0 0,-1 1 0 0 0,1-1 0 0 0,-1 0 0 0 0,1 1-1 0 0,0-1 1 0 0,-1 0 0 0 0,1 0 0 0 0,0 0 0 0 0,0 0 0 0 0,0 0-1 0 0,-1 0 1 0 0,1-1 0 0 0,0 1 0 0 0,0 0 0 0 0,1 0-1 0 0,-1-1 1 0 0,0 1 0 0 0,0-1 0 0 0,0 0-60 0 0,-1-3 46 0 0,0 1-1 0 0,1-1 1 0 0,-1 0 0 0 0,1-1 0 0 0,0 1 0 0 0,0 0-1 0 0,0-3-45 0 0,1 1-128 0 0,-1 0 0 0 0,1 0-1 0 0,0-1 1 0 0,0 1 0 0 0,1 0 0 0 0,0 0-1 0 0,0 0 1 0 0,1-1 0 0 0,-1 1-1 0 0,2 1 1 0 0,-1-1 0 0 0,1 0 0 0 0,0 1-1 0 0,0-1 1 0 0,1 1 0 0 0,0 0-1 0 0,0 0 1 0 0,1-1 128 0 0,14-16-494 0 0,-15 16 318 0 0,1 0 0 0 0,1 1 0 0 0,-1 0 0 0 0,1 0-1 0 0,6-5 177 0 0,-5 6-119 0 0,0 0-1 0 0,0 0 0 0 0,1 1 0 0 0,-1 0 0 0 0,5-1 120 0 0,-10 4 2 0 0,0 0 0 0 0,0 1 0 0 0,1-1 0 0 0,-1 1 0 0 0,0-1 0 0 0,0 1 0 0 0,0 0 1 0 0,1 0-1 0 0,-1 0 0 0 0,0 0 0 0 0,0 0 0 0 0,0 1 0 0 0,1-1 0 0 0,-1 1 0 0 0,0-1 0 0 0,0 1 0 0 0,0 0 0 0 0,0 0 0 0 0,0 0 0 0 0,0 0 0 0 0,0 0 0 0 0,0 0 0 0 0,0 0-2 0 0,12 8 250 0 0,-13-8-237 0 0,0-1-1 0 0,0 1 1 0 0,1 0 0 0 0,-1-1 0 0 0,0 1 0 0 0,0 0-1 0 0,0 0 1 0 0,0 0 0 0 0,0 0 0 0 0,0 0 0 0 0,0 0-1 0 0,0 0 1 0 0,-1 0 0 0 0,1 0 0 0 0,0 0 0 0 0,0 0-1 0 0,-1 1 1 0 0,1-1 0 0 0,-1 0 0 0 0,1 0 0 0 0,-1 1-1 0 0,0-1 1 0 0,0 0 0 0 0,1 1 0 0 0,-1 0-13 0 0,1 2-14 0 0,0 0 0 0 0,1-1 0 0 0,0 0 0 0 0,-1 1-1 0 0,1-1 1 0 0,0 0 0 0 0,1 0 0 0 0,-1 0 0 0 0,0 0 0 0 0,1 0 0 0 0,0 0 0 0 0,0-1 0 0 0,0 1 0 0 0,1 0 14 0 0,18 18 586 0 0,-2 2 136 0 0,-15-19-673 0 0,-1 0 0 0 0,-1 0 0 0 0,1 0 0 0 0,-1 1 0 0 0,0-1 0 0 0,0 1 0 0 0,0 0 0 0 0,0 0 0 0 0,1 4-49 0 0,-3-4 117 0 0,2-1-1 0 0,-1 1 1 0 0,0-1 0 0 0,1 0 0 0 0,1 2-117 0 0,8 14-765 0 0,-7-5-3901 0 0,-4-5-1572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3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34 299 13216 0 0,'-2'-1'13'0'0,"-1"0"54"0"0,0 0 1 0 0,0 0-1 0 0,0-1 0 0 0,0 0 1 0 0,1 1-1 0 0,-1-1 1 0 0,0 0-1 0 0,0-1-67 0 0,2 2 29 0 0,1 0-1 0 0,-1 0 1 0 0,1 0 0 0 0,-1 0-1 0 0,1 0 1 0 0,-1 0 0 0 0,1 0-1 0 0,0 0 1 0 0,-1 0 0 0 0,1 0-1 0 0,0 0 1 0 0,0 0 0 0 0,0 0-1 0 0,0 0 1 0 0,0 0 0 0 0,0 0-1 0 0,0 0 1 0 0,0 0 0 0 0,0 0-1 0 0,0 0 1 0 0,1 0 0 0 0,-1-1 0 0 0,0 1-1 0 0,1 0 1 0 0,-1 0 0 0 0,1 1-1 0 0,-1-2-28 0 0,6-17 124 0 0,-6 16-122 0 0,1 0 0 0 0,-1 1 0 0 0,1-1 0 0 0,0 0 0 0 0,0 1 0 0 0,0-1 0 0 0,0 0-1 0 0,0 1 1 0 0,1-1 0 0 0,-1 1 0 0 0,1 0 0 0 0,0-1-2 0 0,8-5 48 0 0,-9 7-32 0 0,0 0-1 0 0,0 1 1 0 0,1-1-1 0 0,-1 0 1 0 0,0 0 0 0 0,0 0-1 0 0,0 0 1 0 0,0 0 0 0 0,0 0-1 0 0,0 0 1 0 0,0-1 0 0 0,-1 1-1 0 0,1 0 1 0 0,0 0-1 0 0,-1-1 1 0 0,1 1 0 0 0,-1-1-1 0 0,1 1 1 0 0,-1 0 0 0 0,0-1-1 0 0,1 1 1 0 0,-1-1 0 0 0,0 1-1 0 0,0-1 1 0 0,0 1 0 0 0,0-2-16 0 0,0 2 30 0 0,0-1 0 0 0,0 1 1 0 0,0 0-1 0 0,0-1 0 0 0,0 1 1 0 0,1-1-1 0 0,-1 1 1 0 0,1 0-1 0 0,-1 0 0 0 0,1-1 1 0 0,-1 1-1 0 0,1 0 1 0 0,0 0-1 0 0,-1-1 0 0 0,1 1 1 0 0,0 0-1 0 0,0 0 0 0 0,0 0 1 0 0,0 0-1 0 0,0 0 1 0 0,0 0-31 0 0,0 0 58 0 0,1 0 0 0 0,-1 0 0 0 0,0 0 0 0 0,0 0 0 0 0,0-1 0 0 0,0 1 0 0 0,-1 0 0 0 0,1-1 0 0 0,0 1 0 0 0,0 0 0 0 0,-1-1 0 0 0,1 1 0 0 0,-1-1 0 0 0,1 1 0 0 0,-1-1-1 0 0,0 1 1 0 0,0-1-58 0 0,0-2 103 0 0,0 4-50 0 0,0-1 0 0 0,0 0-1 0 0,0 0 1 0 0,0 0-1 0 0,-1 0 1 0 0,1 0-1 0 0,0 0 1 0 0,1 0 0 0 0,-1 0-1 0 0,0 0 1 0 0,0 0-1 0 0,0 1 1 0 0,1-1-1 0 0,-1 0 1 0 0,0 0 0 0 0,1 0-1 0 0,-1 0 1 0 0,0 0-1 0 0,1 1 1 0 0,-1-1-1 0 0,1 0 1 0 0,0 0 0 0 0,-1 1-1 0 0,1-1 1 0 0,0 0-1 0 0,-1 1 1 0 0,1-1-1 0 0,0 1 1 0 0,0-1-1 0 0,-1 1 1 0 0,1-1 0 0 0,0 1-1 0 0,0 0 1 0 0,0-1-1 0 0,0 1 1 0 0,-1 0-1 0 0,2-1-52 0 0,-2 1 16 0 0,0 0-1 0 0,1 0 0 0 0,-1 0 0 0 0,0 0 1 0 0,0 0-1 0 0,1 0 0 0 0,-1 0 1 0 0,0 0-1 0 0,0 0 0 0 0,0-1 0 0 0,1 1 1 0 0,-1 0-1 0 0,0 0 0 0 0,0 0 0 0 0,0 0 1 0 0,1-1-1 0 0,-1 1 0 0 0,0 0 0 0 0,0 0 1 0 0,0 0-1 0 0,0-1 0 0 0,1 1 0 0 0,-1 0 1 0 0,0 0-1 0 0,0-1 0 0 0,0 1 1 0 0,0 0-1 0 0,0 0 0 0 0,0-1-15 0 0,0 1 5 0 0,0 0-1 0 0,0 0 1 0 0,0-1-1 0 0,0 1 1 0 0,0 0-1 0 0,0-1 1 0 0,0 1-1 0 0,0 0 1 0 0,0-1-1 0 0,0 1 1 0 0,0 0-1 0 0,0 0 1 0 0,0-1-1 0 0,0 1 1 0 0,1 0-1 0 0,-1-1 1 0 0,0 1-1 0 0,0 0 1 0 0,0 0-1 0 0,0-1 1 0 0,1 1-1 0 0,-1 0 1 0 0,0 0-1 0 0,0-1 1 0 0,0 1-1 0 0,1 0 1 0 0,-1 0-1 0 0,0 0 1 0 0,0 0-1 0 0,1-1 1 0 0,-1 1 0 0 0,0 0-1 0 0,1 0 1 0 0,-1 0-1 0 0,0 0 1 0 0,0 0-1 0 0,1 0 1 0 0,-1 0-1 0 0,0 0-4 0 0,16-3-7 0 0,-11 3 75 0 0,-3-1 303 0 0,7 5 626 0 0,-4-1-721 0 0,13 8 15 0 0,-17-10-289 0 0,0-1 0 0 0,-1 1-1 0 0,1-1 1 0 0,-1 1 0 0 0,1-1 0 0 0,0 1 0 0 0,-1-1 0 0 0,1 1 0 0 0,-1 0 0 0 0,0-1 0 0 0,1 1-1 0 0,-1 0 1 0 0,1-1 0 0 0,-1 1 0 0 0,0 0 0 0 0,0-1 0 0 0,1 1 0 0 0,-1 0 0 0 0,0 0 0 0 0,0-1-1 0 0,0 1 1 0 0,0 0-2 0 0,-2 7 0 0 0,1-7 0 0 0,1-1 0 0 0,0 1 0 0 0,-1 0 0 0 0,1 0 0 0 0,0 0 0 0 0,0 0 0 0 0,-1-1 0 0 0,1 1 0 0 0,0 0 0 0 0,0 0 0 0 0,0 0 0 0 0,0 0 0 0 0,0 0 0 0 0,0 0 0 0 0,0 0 0 0 0,1-1 0 0 0,-1 1 0 0 0,0 0 0 0 0,0 0 0 0 0,1 0 0 0 0,-1 0 0 0 0,1 0 0 0 0,-1-1 0 0 0,0 1 0 0 0,1 0 0 0 0,-1 0 0 0 0,1-1 0 0 0,6 9 0 0 0,-5-7 0 0 0,0 0 0 0 0,0 0 0 0 0,0 0 0 0 0,-1 1 0 0 0,1-1 0 0 0,-1 0 0 0 0,0 1 0 0 0,1-1 0 0 0,-1 0 0 0 0,0 1 0 0 0,0 0 0 0 0,-1-1 0 0 0,1 1 0 0 0,0 0 0 0 0,-1-1 0 0 0,0 1 0 0 0,0 0 0 0 0,1-1 0 0 0,-2 1 0 0 0,1 0 0 0 0,0-1 0 0 0,-1 3 0 0 0,-1 8 0 0 0,1 0 0 0 0,0 0 0 0 0,2 11 0 0 0,-1-14 0 0 0,0 0 0 0 0,0 0 0 0 0,-1 0 0 0 0,0 0 0 0 0,-1 0 0 0 0,0 0 0 0 0,-3 7 0 0 0,0-4 0 0 0,3-9 0 0 0,0 0 0 0 0,1 0 0 0 0,-1 0 0 0 0,1 0 0 0 0,0 0 0 0 0,0 0 0 0 0,0 0 0 0 0,1 1 0 0 0,-1-1 0 0 0,1 4 0 0 0,5 11 0 0 0,-4-17 0 0 0,0 1 0 0 0,-1 0 0 0 0,1-1 0 0 0,-1 1 0 0 0,1 0 0 0 0,-1 0 0 0 0,0-1 0 0 0,0 1 0 0 0,0 0 0 0 0,0 2 0 0 0,-5 12 0 0 0,4-15 0 0 0,0 0 0 0 0,0 0 0 0 0,1 1 0 0 0,-1-1 0 0 0,1 0 0 0 0,0 0 0 0 0,-1 0 0 0 0,1 1 0 0 0,0-1 0 0 0,0 0 0 0 0,0 0 0 0 0,1 1 0 0 0,-1-1 0 0 0,0 0 0 0 0,1 0 0 0 0,-1 1 0 0 0,1-1 0 0 0,0 0 0 0 0,1 2 0 0 0,4 17 0 0 0,-6-19 0 0 0,1 1 0 0 0,-1-1 0 0 0,1 1 0 0 0,0-1 0 0 0,0 1 0 0 0,0-1 0 0 0,0 0 0 0 0,0 1 0 0 0,1-1 0 0 0,-1-1 75 0 0,1 1 0 0 0,0-1 0 0 0,0 1 0 0 0,0-1 0 0 0,0 0 0 0 0,0 0 0 0 0,0 0 0 0 0,1 0 0 0 0,-1-1 0 0 0,0 1 0 0 0,0 0 0 0 0,1-1-1 0 0,-1 0 1 0 0,1 1 0 0 0,-1-1 0 0 0,0 0 0 0 0,1 0 0 0 0,-1 0 0 0 0,0-1 0 0 0,1 1 0 0 0,1-1-75 0 0,-1 1 22 0 0,-1 0-1 0 0,0-1 1 0 0,0 1-1 0 0,1-1 1 0 0,-1 0-1 0 0,0 0 1 0 0,0 0-1 0 0,0 0 1 0 0,0 0 0 0 0,0 0-1 0 0,0 0 1 0 0,0 0-1 0 0,0-1 1 0 0,0 1-1 0 0,-1-1 1 0 0,1 0 0 0 0,0 1-1 0 0,-1-1 1 0 0,1 0-1 0 0,-1 0 1 0 0,0 0-1 0 0,0 0-21 0 0,2-6 0 0 0,1 1 0 0 0,0-1 0 0 0,0 1 0 0 0,6-7 0 0 0,-6 8 0 0 0,0 0 0 0 0,-1 0 0 0 0,1 0 0 0 0,-1 0 0 0 0,0-1 0 0 0,-1 1 0 0 0,0-1 0 0 0,1-3 0 0 0,-1-2 0 0 0,-1 7 0 0 0,0-1 0 0 0,0 0 0 0 0,0 1 0 0 0,1-1 0 0 0,0 1 0 0 0,0-1 0 0 0,2-2 0 0 0,5-7 0 0 0,-6 11 0 0 0,-1 0 0 0 0,1 0 0 0 0,-1 0 0 0 0,0 0 0 0 0,0 0 0 0 0,0-1 0 0 0,-1 1 0 0 0,0-1 0 0 0,1-2 0 0 0,-1-18 0 0 0,-1 21 0 0 0,0-1 0 0 0,0 1 0 0 0,0-1 0 0 0,1 1 0 0 0,-1-1 0 0 0,1 1 0 0 0,1-3 0 0 0,3-4 0 0 0,0 1 0 0 0,1 0 0 0 0,2-3 0 0 0,16-31 0 0 0,-19 30 0 0 0,-2 5 0 0 0,1 0 0 0 0,0 0 0 0 0,1 1 0 0 0,-1-1 0 0 0,1 1 0 0 0,3-2 0 0 0,-3 3 0 0 0,-3 5 0 0 0,0 0 0 0 0,0 0 0 0 0,0 0 0 0 0,0 0 0 0 0,-1-1 0 0 0,1 1 0 0 0,-1 0 0 0 0,1-1 0 0 0,-1 1 0 0 0,0-1 0 0 0,0 0 0 0 0,0 1 0 0 0,-1-1 0 0 0,1 0 0 0 0,-1 0 0 0 0,1 1 0 0 0,-1-1 0 0 0,0 0 0 0 0,0 2 14 0 0,0-1-1 0 0,1 1 0 0 0,-1 0 0 0 0,0 0 1 0 0,1 0-1 0 0,-1 0 0 0 0,1-1 1 0 0,-1 1-1 0 0,1 0 0 0 0,0 0 0 0 0,-1 0 1 0 0,1 0-1 0 0,0 0 0 0 0,0 0 1 0 0,0 1-1 0 0,-1-1 0 0 0,1 0 0 0 0,0 0 1 0 0,1 0-14 0 0,-1 1 38 0 0,0-1 0 0 0,-1 1 1 0 0,1-1-1 0 0,0 1 0 0 0,-1 0 1 0 0,1-1-1 0 0,-1 1 0 0 0,1-1 1 0 0,-1 1-1 0 0,1-1 0 0 0,-1 0 0 0 0,1 1 1 0 0,-1-1-1 0 0,0 1 0 0 0,1-1 1 0 0,-1 0-1 0 0,0 1 0 0 0,1-1 1 0 0,-1 0-1 0 0,0 1 0 0 0,0-1 1 0 0,0 0-1 0 0,0 0 0 0 0,1 1 0 0 0,-1-1 1 0 0,0 0-1 0 0,0 0 0 0 0,-1 1 1 0 0,1-1-1 0 0,0 0 0 0 0,0 0-38 0 0,-1-1 443 0 0,-10 3-679 0 0,11 0 215 0 0,0-1-1 0 0,0 0 1 0 0,0 0 0 0 0,-1 0 0 0 0,1 0 0 0 0,0 0-1 0 0,0 0 1 0 0,0 1 0 0 0,0-1 0 0 0,-1 0-1 0 0,1 0 1 0 0,0 0 0 0 0,0 0 0 0 0,0 1-1 0 0,0-1 1 0 0,0 0 0 0 0,0 0 0 0 0,0 0 0 0 0,-1 1-1 0 0,1-1 1 0 0,0 0 0 0 0,0 0 0 0 0,0 0-1 0 0,0 1 1 0 0,0-1 0 0 0,0 0 0 0 0,0 0 0 0 0,0 1-1 0 0,0-1 1 0 0,0 0 0 0 0,0 0 0 0 0,0 0-1 0 0,0 1 1 0 0,1-1 0 0 0,-1 0 0 0 0,0 0-1 0 0,0 0 1 0 0,0 1 0 0 0,0-1 0 0 0,0 0 0 0 0,0 0-1 0 0,0 0 1 0 0,1 1 0 0 0,-1-1 0 0 0,0 0-1 0 0,0 0 1 0 0,0 0 0 0 0,0 0 0 0 0,1 0 0 0 0,-1 0-1 0 0,0 1 1 0 0,0-1 0 0 0,0 0 0 0 0,1 0-1 0 0,-1 0 1 0 0,0 0 0 0 0,0 0 21 0 0,2 2-1309 0 0,0 7-6882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4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5096 0 0,'0'0'232'0'0,"-1"-11"2304"0"0,5 3-1520 0 0,-3 6-818 0 0,-1 1-1 0 0,1 0 1 0 0,0-1-1 0 0,-1 1 1 0 0,1 0-1 0 0,0 0 1 0 0,0-1-1 0 0,0 1 1 0 0,0 0-1 0 0,0 0 1 0 0,0 0-1 0 0,1 0-197 0 0,-1 0 614 0 0,-1 1-8 0 0,0 0-4 0 0,14-12 2957 0 0,-13 12-3520 0 0,0-1 0 0 0,0 1 0 0 0,0 0 0 0 0,0-1 0 0 0,0 1 0 0 0,0 0 0 0 0,0-1 0 0 0,0 1 0 0 0,0 0 0 0 0,0 0 0 0 0,0 0 0 0 0,0 0 0 0 0,0 0 0 0 0,0 0 0 0 0,0 1 0 0 0,0-1-1 0 0,0 0 1 0 0,0 0 0 0 0,-1 1 0 0 0,1-1 0 0 0,0 0 0 0 0,0 1 0 0 0,0-1 0 0 0,0 1 0 0 0,0 0-39 0 0,2 0 293 0 0,-2-1-16 0 0,0 1-25 0 0,4 3-186 0 0,0 1-1 0 0,-1-1 0 0 0,0 1 1 0 0,1-1-1 0 0,-2 1 0 0 0,1 0 1 0 0,-1 1-1 0 0,0-1 0 0 0,2 5-65 0 0,2 7 174 0 0,0-1-1 0 0,8 12-173 0 0,2 5 69 0 0,-12-20-91 0 0,0 1 0 0 0,0 0 0 0 0,-1 1 0 0 0,1 11 22 0 0,3 16 52 0 0,18 81 78 0 0,-23-108-129 0 0,-2-10 6 0 0,0-1 0 0 0,0 0 0 0 0,0 1 0 0 0,1-1 0 0 0,-1 0 0 0 0,1 0 0 0 0,0 0 0 0 0,0 0-1 0 0,0 0 1 0 0,1 0 0 0 0,-1-1 0 0 0,1 1 0 0 0,0-1 0 0 0,1 2-7 0 0,-3-5 0 0 0,0 1 0 0 0,0 0-1 0 0,0 0 1 0 0,0 0-1 0 0,0-1 1 0 0,0 1-1 0 0,0-1 1 0 0,0 1 0 0 0,0-1-1 0 0,0 1 1 0 0,0-1-1 0 0,0 0 1 0 0,1 1 0 0 0,-1-1-1 0 0,0 0 1 0 0,1 0 0 0 0,-1 0-74 0 0,-1 0 29 0 0,0 0 112 0 0,0 0 49 0 0,0 0 10 0 0,14-3-199 0 0,-12 2 119 0 0,-1 0 0 0 0,1 0 0 0 0,0 0 0 0 0,-1-1 0 0 0,1 1 0 0 0,-1-1 0 0 0,0 1 0 0 0,0-1 0 0 0,1 1 0 0 0,-1-1 0 0 0,0 0 0 0 0,0 1 0 0 0,0-1 0 0 0,-1 0 0 0 0,1 0 0 0 0,0 0 0 0 0,0-1-46 0 0,7-16 794 0 0,39-53-474 0 0,-44 65-302 0 0,0 1 0 0 0,0-1 0 0 0,-1 0 0 0 0,0 0 0 0 0,0 0-1 0 0,0-1-17 0 0,8-26 37 0 0,-2 11-128 0 0,-1-1 1 0 0,0-5 90 0 0,12-38 277 0 0,-1 20-253 0 0,-9 26-91 0 0,0-1 1 0 0,-1-3 66 0 0,-6 19-27 0 0,0 0-1 0 0,0-1 1 0 0,1 1 0 0 0,0 0 0 0 0,0 0 0 0 0,4-5 27 0 0,-4 7 46 0 0,-1-1 0 0 0,0 0 1 0 0,0 0-1 0 0,0 0 0 0 0,1-4-46 0 0,7-20 20 0 0,-7 24-39 0 0,-2 3 3 0 0,0-1 0 0 0,1 1 1 0 0,-2 0-1 0 0,1-1 0 0 0,0 1 0 0 0,-1-1 0 0 0,1 1 1 0 0,-1-1-1 0 0,1 1 0 0 0,-1-1 0 0 0,0 0 0 0 0,0 1 0 0 0,-1-1 1 0 0,1 0 15 0 0,-1 4-75 0 0,1 0 38 0 0,-1-1 0 0 0,1 1 0 0 0,0-1-1 0 0,0 0 1 0 0,-1 1 0 0 0,1-1 0 0 0,0 1 0 0 0,0-1 0 0 0,-1 1 0 0 0,1-1-1 0 0,0 1 1 0 0,0-1 0 0 0,0 1 0 0 0,0 0 0 0 0,0-1 0 0 0,0 1 0 0 0,0-1-1 0 0,0 1 1 0 0,0-1 0 0 0,0 1 0 0 0,0-1 0 0 0,0 1 0 0 0,1-1 0 0 0,-1 1-1 0 0,0-1 1 0 0,0 1 0 0 0,0-1 0 0 0,1 1 0 0 0,-1-1 0 0 0,0 1 0 0 0,1-1 37 0 0,0 2-480 0 0,-1 16-3250 0 0,0-6 1797 0 0</inkml:trace>
  <inkml:trace contextRef="#ctx0" brushRef="#br0" timeOffset="289.241">751 336 11976 0 0,'0'0'546'0'0,"1"0"-10"0"0,18-3 998 0 0,0-1 0 0 0,2-1-1534 0 0,-1 1 246 0 0,0 1-1 0 0,0 2 0 0 0,0 0 1 0 0,1 0-1 0 0,12 3-245 0 0,15-1 30 0 0,-37-1-41 0 0,5 1-30 0 0,0-1 1 0 0,1 2-1 0 0,5 1 41 0 0,-19-2-697 0 0,-3-1-262 0 0,0 0-871 0 0,0 0-3286 0 0</inkml:trace>
  <inkml:trace contextRef="#ctx0" brushRef="#br0" timeOffset="615.172">656 545 13824 0 0,'0'0'314'0'0,"0"0"46"0"0,0 0 22 0 0,0 0-50 0 0,2 1-220 0 0,8 1-59 0 0,0 0 1 0 0,1 0-1 0 0,-1-1 1 0 0,1 0 0 0 0,-1-1-1 0 0,1 0 1 0 0,-1-1-1 0 0,5-1-53 0 0,28 0 1015 0 0,104-2 1719 0 0,-82-2-2462 0 0,-43 4-362 0 0,-1 0 1 0 0,1 1-1 0 0,-1 1 0 0 0,1 1 1 0 0,15 3 89 0 0,-35-4-802 0 0,-2 0-271 0 0,0 0-51 0 0,0 0-10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11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91 220 5984 0 0,'-15'-57'1329'0'0,"10"33"4223"0"0,5 14-1926 0 0,0 10-3581 0 0,0 0 0 0 0,1 0-1 0 0,-1 0 1 0 0,0 0 0 0 0,0 0-1 0 0,0 0 1 0 0,0 0 0 0 0,0 0 0 0 0,0 0-1 0 0,0-1 1 0 0,0 1 0 0 0,0 0-1 0 0,0 0 1 0 0,1 0 0 0 0,-1 0-1 0 0,0 0 1 0 0,0 0 0 0 0,0 0 0 0 0,0 0-1 0 0,0 0 1 0 0,0 0 0 0 0,0 0-1 0 0,0 1 1 0 0,0-1 0 0 0,0 0-1 0 0,1 0 1 0 0,-1 0 0 0 0,0 0-1 0 0,0 0 1 0 0,0 0 0 0 0,0 0 0 0 0,0 0-1 0 0,0 0 1 0 0,0 0 0 0 0,0 0-1 0 0,0 0 1 0 0,0 0 0 0 0,0 0-1 0 0,0 0 1 0 0,0 0 0 0 0,1 1 0 0 0,-1-1-1 0 0,0 0 1 0 0,0 0 0 0 0,0 0-1 0 0,0 0 1 0 0,0 0 0 0 0,0 0-1 0 0,0 0-44 0 0,1 2 92 0 0,0-1-1 0 0,-1 1 0 0 0,1 0 1 0 0,0-1-1 0 0,-1 1 0 0 0,1 0 1 0 0,-1 0-1 0 0,0-1 0 0 0,1 1 1 0 0,-1 0-1 0 0,0 1-91 0 0,3 48 689 0 0,1 1-1 0 0,5 11-688 0 0,13 47 308 0 0,-14-70-210 0 0,2 29-28 0 0,-8-52 37 0 0,-2 0-1 0 0,0 0 1 0 0,0 0 0 0 0,-2 0-1 0 0,-2 11-106 0 0,1-6-25 0 0,3-21 4 0 0,0 0 0 0 0,0 0-1 0 0,0-1 1 0 0,-1 1-1 0 0,1 0 1 0 0,0 0-1 0 0,-1 0 1 0 0,1 0 0 0 0,-1 0-1 0 0,1-1 1 0 0,-1 1-1 0 0,1 0 1 0 0,-1 0 0 0 0,0-1-1 0 0,1 1 1 0 0,-1 0-1 0 0,0-1 22 0 0,0 1-380 0 0,1 1-4 0 0,-4 28-1749 0 0,2-23 202 0 0</inkml:trace>
  <inkml:trace contextRef="#ctx0" brushRef="#br0" timeOffset="344.441">3 25 12440 0 0,'0'0'957'0'0,"0"-1"-624"0"0,1-1-222 0 0,0 1 0 0 0,0 0 0 0 0,-1-1 0 0 0,1 1 1 0 0,0-1-1 0 0,1 1 0 0 0,-1 0 0 0 0,0 0 0 0 0,0 0 0 0 0,0-1 0 0 0,1 1 0 0 0,-1 0 0 0 0,1 1 0 0 0,-1-1 0 0 0,1 0 0 0 0,-1 0 0 0 0,1 1 0 0 0,-1-1 0 0 0,1 0 0 0 0,-1 1 1 0 0,1 0-1 0 0,0-1 0 0 0,-1 1 0 0 0,1 0 0 0 0,0 0 0 0 0,-1 0 0 0 0,1 0 0 0 0,1 0-111 0 0,6 1 229 0 0,1 1 1 0 0,-1 0-1 0 0,1 0 1 0 0,7 3-230 0 0,2 1-417 0 0,-2-1 492 0 0,-1 1 0 0 0,13 7-75 0 0,6 2 284 0 0,-15-6-218 0 0,-2 0-1 0 0,1 2 0 0 0,-1 0 1 0 0,-1 0-1 0 0,0 2 0 0 0,0 0 1 0 0,-2 1-1 0 0,0 1 0 0 0,7 8-65 0 0,-20-21 23 0 0,0 0 0 0 0,0 0-1 0 0,-1 1 1 0 0,1-1-1 0 0,0 1 1 0 0,-1-1 0 0 0,0 1-1 0 0,1-1 1 0 0,-1 1-1 0 0,0 0 1 0 0,0 0 0 0 0,-1 0-1 0 0,1 0 1 0 0,-1-1-1 0 0,1 1 1 0 0,-1 0 0 0 0,0 0-1 0 0,0 0 1 0 0,0 0-1 0 0,0 0 1 0 0,-1 0 0 0 0,1 0-1 0 0,-1 0 1 0 0,0 0-1 0 0,0-1 1 0 0,0 1 0 0 0,0 0-1 0 0,0 0 1 0 0,0-1-1 0 0,-1 1 1 0 0,1-1 0 0 0,-1 1-1 0 0,0-1 1 0 0,0 0-1 0 0,0 0 1 0 0,0 0 0 0 0,0 0-1 0 0,0 0 1 0 0,-1 0-1 0 0,1 0 1 0 0,-2 0-23 0 0,-13 8 129 0 0,0-1 1 0 0,-1-1-1 0 0,0 0 0 0 0,-1-1 0 0 0,1-1 1 0 0,-17 2-130 0 0,33-7-3 0 0,-26 7-237 0 0,-1-1 0 0 0,-1-1 0 0 0,1-2 0 0 0,-26 1 240 0 0,50-5-613 0 0,0 0 0 0 0,1-1 0 0 0,-1 0 0 0 0,0 0 0 0 0,0 0 0 0 0,1-1 0 0 0,-1 0 0 0 0,1 0 0 0 0,-1 0 0 0 0,0-1 613 0 0,-7-5-2037 0 0</inkml:trace>
  <inkml:trace contextRef="#ctx0" brushRef="#br0" timeOffset="727.566">478 11 14544 0 0,'0'0'330'0'0,"0"0"45"0"0,0 0 20 0 0,3 6 83 0 0,2 19-334 0 0,-1-1-1 0 0,-1 1 0 0 0,0 18-143 0 0,-4 79 1962 0 0,0-48-874 0 0,-2-11 318 0 0,-6 37-1406 0 0,8-95 21 0 0,0 2 80 0 0,0-1 0 0 0,-1 1 1 0 0,0-1-1 0 0,0 1 0 0 0,0-1 1 0 0,-1 0-1 0 0,0 1 0 0 0,-1 0-101 0 0,3-6 164 0 0,1-1-208 0 0,0 0-50 0 0,0 0-17 0 0,1-5-33 0 0,-1 0 0 0 0,1 0 0 0 0,0 0-1 0 0,1 0 1 0 0,-1 0 0 0 0,1 0 0 0 0,0 0 0 0 0,0 0 144 0 0,7-20-754 0 0,-8 20 628 0 0,-1 4 81 0 0,1-1-1 0 0,-1 1 1 0 0,0-1 0 0 0,1 1-1 0 0,-1-1 1 0 0,1 1 0 0 0,-1 0-1 0 0,1-1 1 0 0,0 1 0 0 0,0 0-1 0 0,0-1 1 0 0,0 1 0 0 0,0 0-1 0 0,0 0 1 0 0,0 0-1 0 0,0 0 1 0 0,0 0 0 0 0,0 0-1 0 0,1-1 46 0 0,5-1-133 0 0,-6 2 114 0 0,0 1 1 0 0,1-1-1 0 0,-1 1 0 0 0,0-1 1 0 0,0 0-1 0 0,0 0 1 0 0,0 1-1 0 0,0-1 0 0 0,0 0 1 0 0,0 0-1 0 0,0 0 1 0 0,0 0-1 0 0,0 0 1 0 0,0 0-1 0 0,-1-1 0 0 0,1 1 1 0 0,0 0-1 0 0,-1 0 1 0 0,1-1-1 0 0,0 0 19 0 0,10-34-254 0 0,-9 26 195 0 0,0 1 0 0 0,1-1 0 0 0,0 1 0 0 0,1 0 0 0 0,0 0 0 0 0,0 1 0 0 0,1-1 0 0 0,0 1 0 0 0,0 0 0 0 0,1 0 0 0 0,1 0 59 0 0,-4 5 5 0 0,0 0 0 0 0,0 0 0 0 0,1 1 0 0 0,-1-1 0 0 0,1 1 0 0 0,0 0 0 0 0,0 0 0 0 0,-1 0 0 0 0,1 0 0 0 0,5-1-5 0 0,-8 3 34 0 0,1-1 0 0 0,0 1 0 0 0,0 0 0 0 0,0 0 0 0 0,0 0 0 0 0,0 0 0 0 0,0 0 0 0 0,0 0 0 0 0,0 0 0 0 0,0 1 0 0 0,0-1 0 0 0,0 1 0 0 0,0-1 0 0 0,0 1 0 0 0,-1 0 0 0 0,1 0 0 0 0,0-1 0 0 0,0 1 0 0 0,-1 1 0 0 0,1-1 0 0 0,-1 0 0 0 0,1 0 0 0 0,-1 1 0 0 0,1-1 0 0 0,-1 0-34 0 0,3 4 128 0 0,-1-1-1 0 0,0 0 1 0 0,0 1-1 0 0,-1 0 1 0 0,1 0-1 0 0,-1 0 1 0 0,0 0-1 0 0,0 0 1 0 0,-1 1-128 0 0,11 47 951 0 0,-7-14-201 0 0,-1 5-750 0 0,-3-34 47 0 0,2 38 299 0 0,-4-30-139 0 0,0-17-199 0 0,1 1-1 0 0,0-1 1 0 0,-1 0 0 0 0,1 0-1 0 0,0 0 1 0 0,0 0 0 0 0,0 0-1 0 0,0 0 1 0 0,0 0 0 0 0,0 0-1 0 0,0 0 1 0 0,0 1 0 0 0,1-1-1 0 0,-1 0 1 0 0,0 0-1 0 0,1 0 1 0 0,-1 0 0 0 0,0 0-1 0 0,1 0 1 0 0,0 0 0 0 0,-1 0-1 0 0,1 0 1 0 0,-1-1 0 0 0,1 1-1 0 0,0 0-7 0 0,5 7-48 0 0,-5-7-65 0 0,-1 0 0 0 0,1 0 0 0 0,0 0 1 0 0,0 0-1 0 0,-1 0 0 0 0,1 0 0 0 0,0 0 1 0 0,0 0-1 0 0,0 0 0 0 0,0-1 0 0 0,0 1 1 0 0,1 0-1 0 0,-1 0 0 0 0,0-1 0 0 0,0 1 1 0 0,0-1-1 0 0,1 1 0 0 0,-1-1 0 0 0,0 0 1 0 0,0 1-1 0 0,1-1 0 0 0,-1 0 0 0 0,0 0 1 0 0,1 0-1 0 0,-1 0 0 0 0,0 0 0 0 0,1 0 1 0 0,-1 0-1 0 0,0-1 113 0 0,17-4-1636 0 0,-4-3-17 0 0</inkml:trace>
  <inkml:trace contextRef="#ctx0" brushRef="#br0" timeOffset="1024.697">989 340 12896 0 0,'0'0'35'0'0,"-1"-1"1"0"0,1 1 0 0 0,0 0 0 0 0,-1 0 0 0 0,1-1 0 0 0,-1 1 0 0 0,1 0 0 0 0,-1 0 0 0 0,1-1-1 0 0,-1 1 1 0 0,0 0 0 0 0,1 0 0 0 0,-1 0 0 0 0,1 0 0 0 0,-1 0 0 0 0,1 0 0 0 0,-1 0-1 0 0,1 0 1 0 0,-1 0 0 0 0,1 0 0 0 0,-1 0 0 0 0,0 0 0 0 0,1 0 0 0 0,-1 0 0 0 0,1 0-1 0 0,-1 1 1 0 0,1-1 0 0 0,-1 0 0 0 0,1 0 0 0 0,-1 1 0 0 0,1-1 0 0 0,-1 0 0 0 0,1 1-1 0 0,0-1 1 0 0,-1 1 0 0 0,1-1 0 0 0,-1 0 0 0 0,1 1 0 0 0,0-1 0 0 0,0 1 0 0 0,-1-1-1 0 0,1 1 1 0 0,0-1 0 0 0,0 1 0 0 0,-1-1-36 0 0,-5 9 887 0 0,-3 2 438 0 0,1-1 0 0 0,0 1 1 0 0,-1 3-1326 0 0,6-9 37 0 0,0 0 1 0 0,0 0 0 0 0,0 1 0 0 0,1-1 0 0 0,0 1 0 0 0,0-1 0 0 0,0 1-1 0 0,0 5-37 0 0,-1 10 75 0 0,2-18-60 0 0,0 0 0 0 0,0 1 0 0 0,1-1-1 0 0,0 1 1 0 0,-1-1 0 0 0,1 1 0 0 0,0-1-1 0 0,1 1 1 0 0,-1-1 0 0 0,1 1 0 0 0,0 2-15 0 0,0-3 13 0 0,0 0 0 0 0,0 0 0 0 0,0 0 0 0 0,0-1 1 0 0,1 1-1 0 0,-1 0 0 0 0,1-1 0 0 0,-1 1 0 0 0,1-1 0 0 0,0 1 1 0 0,0-1-1 0 0,0 0 0 0 0,2 1-13 0 0,-1-1 8 0 0,0 0 1 0 0,0 0-1 0 0,1-1 0 0 0,-1 0 1 0 0,1 1-1 0 0,-1-1 0 0 0,1 0 1 0 0,-1-1-1 0 0,1 1 0 0 0,3 0-8 0 0,-3-1-4 0 0,0 0 0 0 0,1 0 0 0 0,-1 0 0 0 0,0-1-1 0 0,1 0 1 0 0,-1 0 0 0 0,0 0 0 0 0,0 0 0 0 0,0 0-1 0 0,3-2 5 0 0,5-3-79 0 0,0 0-1 0 0,9-6 80 0 0,-15 8-11 0 0,0 0-1 0 0,0-1 1 0 0,-1 1-1 0 0,0-1 1 0 0,0 0 0 0 0,0 0-1 0 0,-1-1 1 0 0,0 1-1 0 0,0-1 1 0 0,0 0 0 0 0,0 0-1 0 0,1-6 12 0 0,-3 7 14 0 0,0 1 0 0 0,0-1 0 0 0,-1 0-1 0 0,0 0 1 0 0,0 0 0 0 0,-1 0 0 0 0,1 0 0 0 0,-1 0 0 0 0,0 0-1 0 0,0 0 1 0 0,-1 0 0 0 0,1 0 0 0 0,-1 0 0 0 0,0 1 0 0 0,-1-1-1 0 0,1 0 1 0 0,-1 0 0 0 0,0-1-14 0 0,-1 0 4 0 0,0 1 0 0 0,0-1 0 0 0,-1 1 0 0 0,0 0 0 0 0,1 0 0 0 0,-2 0 0 0 0,1 1 1 0 0,0-1-1 0 0,-1 1 0 0 0,0 0 0 0 0,0 0 0 0 0,0 1 0 0 0,-1-1 0 0 0,1 1 0 0 0,-1 1 0 0 0,0-1 0 0 0,1 1 0 0 0,-1 0 0 0 0,-1 0 0 0 0,1 0 0 0 0,0 1 0 0 0,0 0 0 0 0,0 0 0 0 0,-7 0-4 0 0,4 1-405 0 0,-11-1-189 0 0,9 4-4704 0 0,5 2-676 0 0</inkml:trace>
  <inkml:trace contextRef="#ctx0" brushRef="#br0" timeOffset="1358.421">1364 43 17247 0 0,'0'2'123'0'0,"1"0"0"0"0,-1 0 0 0 0,0-1-1 0 0,0 1 1 0 0,0 0 0 0 0,0 0 0 0 0,0 0-1 0 0,0 0 1 0 0,-1 0 0 0 0,1 0 0 0 0,0 0-1 0 0,-1-1 1 0 0,0 1 0 0 0,1 0 0 0 0,-2 1-123 0 0,2-1 2 0 0,0 1 0 0 0,-1-1 0 0 0,1 0 1 0 0,0 1-1 0 0,0-1 0 0 0,0 0 0 0 0,0 1 1 0 0,1-1-1 0 0,-1 0 0 0 0,1 1 0 0 0,-1-1 0 0 0,1 0 1 0 0,0 0-1 0 0,0 1 0 0 0,0-1 0 0 0,1 1-2 0 0,6 22 90 0 0,-3 7 236 0 0,-1-1 0 0 0,-1 1-1 0 0,-2 17-325 0 0,-1-36 197 0 0,1-1 0 0 0,0 1 0 0 0,2 5-197 0 0,1 30 561 0 0,-2-12-197 0 0,-1-26-314 0 0,-1 0 0 0 0,1 0 1 0 0,-2 0-1 0 0,1 1 0 0 0,-1-1 1 0 0,-1 0-1 0 0,0 0 0 0 0,0-1 1 0 0,-1 1-1 0 0,0 1-50 0 0,1-8-111 0 0,0 0 1 0 0,0 0-1 0 0,-1 0 1 0 0,1 0-1 0 0,0 0 1 0 0,-1 0-1 0 0,-1 0 111 0 0,2 0-311 0 0,1-2-1609 0 0,1-1-5069 0 0</inkml:trace>
  <inkml:trace contextRef="#ctx0" brushRef="#br0" timeOffset="1719.593">1333 315 10512 0 0,'13'-2'166'0'0,"1"0"0"0"0,0 1 0 0 0,0 1 0 0 0,0 0 0 0 0,0 1 0 0 0,-1 0 0 0 0,1 1 0 0 0,6 2-166 0 0,39 4 136 0 0,74 8-243 0 0,-108-14-393 0 0,25-3 500 0 0,-42 0-40 0 0,0 0 0 0 0,0 0-1 0 0,0-1 1 0 0,0 0 0 0 0,0 0 0 0 0,-1 0 0 0 0,7-4 40 0 0,-13 5 129 0 0,-1 1 99 0 0,0 0 392 0 0,0 0 168 0 0,0 0 39 0 0,0 0 5 0 0,-1 3 1 0 0,-4 5-330 0 0,2-3-167 0 0,-1 0 0 0 0,1-1 1 0 0,-1 1-1 0 0,-2 2-336 0 0,4-6 72 0 0,1 1 1 0 0,-1-1-1 0 0,1 0 0 0 0,-1 0 1 0 0,1 0-1 0 0,-1 0 0 0 0,0 0 0 0 0,1 0 1 0 0,-1-1-1 0 0,0 1 0 0 0,0 0 1 0 0,0-1-1 0 0,1 0 0 0 0,-1 1 1 0 0,0-1-1 0 0,0 0 0 0 0,0 0-72 0 0,-4 0 142 0 0,0 1 0 0 0,0 0 0 0 0,1 0-1 0 0,-1 0 1 0 0,0 1 0 0 0,1 0 0 0 0,-1 0 0 0 0,1 0-1 0 0,-1 1 1 0 0,1-1 0 0 0,0 1 0 0 0,0 1 0 0 0,1-1-1 0 0,-5 4-141 0 0,3-2 101 0 0,1 0-1 0 0,-1 1 0 0 0,1 0 1 0 0,0 0-1 0 0,1 0 1 0 0,0 0-1 0 0,0 1 0 0 0,0 0 1 0 0,0-1-1 0 0,1 1 0 0 0,0 3-100 0 0,1-6 35 0 0,1-1 0 0 0,0 1-1 0 0,0 0 1 0 0,0 0-1 0 0,1 0 1 0 0,-1 0 0 0 0,1 0-1 0 0,0 2-34 0 0,0-5 12 0 0,1 1 0 0 0,-1-1 1 0 0,0 1-1 0 0,1-1 0 0 0,-1 1 0 0 0,1-1 0 0 0,0 1 0 0 0,-1-1 0 0 0,1 1 0 0 0,0-1 0 0 0,0 0 0 0 0,0 1 0 0 0,0-1 0 0 0,0 0 0 0 0,0 0 1 0 0,0 0-1 0 0,0 0 0 0 0,1 0 0 0 0,-1 0 0 0 0,0 0 0 0 0,1 0 0 0 0,0 0-12 0 0,3 1 27 0 0,0 0 0 0 0,0 0 0 0 0,1 0 0 0 0,-1-1 0 0 0,0 0 0 0 0,1 0 0 0 0,-1 0 0 0 0,1-1 0 0 0,0 0-1 0 0,-1 0 1 0 0,1 0 0 0 0,-1-1 0 0 0,3 0-27 0 0,2-1 36 0 0,0 0 0 0 0,0 0 0 0 0,0-1 0 0 0,-1 0 0 0 0,0-1-1 0 0,1 0 1 0 0,-1-1-36 0 0,11-7 69 0 0,0-1-1 0 0,-1-1 1 0 0,3-4-69 0 0,-19 15 25 0 0,0 0 0 0 0,1-1 0 0 0,-1 1 0 0 0,0-1 1 0 0,-1 0-1 0 0,1 0 0 0 0,-1 0 0 0 0,1 0 1 0 0,-1 0-1 0 0,0 0 0 0 0,-1-1 0 0 0,1 1 0 0 0,-1-1 1 0 0,0 1-1 0 0,0-3-25 0 0,1-3 46 0 0,-2 1-1 0 0,1-1 1 0 0,-2 1 0 0 0,1-1 0 0 0,-1 1-1 0 0,0-1 1 0 0,-1-1-46 0 0,1 8 11 0 0,0 1 1 0 0,0-1-1 0 0,0 1 0 0 0,0-1 0 0 0,0 1 0 0 0,-1-1 1 0 0,1 1-1 0 0,-1 0 0 0 0,1-1 0 0 0,-1 1 0 0 0,0 0 1 0 0,0 0-1 0 0,0 0 0 0 0,-2-1-11 0 0,-10-11 131 0 0,12 12-115 0 0,0 0 0 0 0,0 0 0 0 0,-1 1 0 0 0,1-1 0 0 0,0 1 0 0 0,-1 0 0 0 0,0-1 0 0 0,1 1 0 0 0,-1 0 0 0 0,0 0 0 0 0,1 1 0 0 0,-4-1-16 0 0,-2-1-248 0 0,0 1-1 0 0,0 0 0 0 0,-6 0 249 0 0,11 1-783 0 0,0 1 0 0 0,0-1 0 0 0,0 0 0 0 0,0 1 0 0 0,1 0 0 0 0,-1-1 0 0 0,0 1 0 0 0,0 1 783 0 0,2-2-555 0 0,-13 4-6543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4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87 6416 0 0,'-14'0'297'0'0,"11"0"-9"0"0,2 0-188 0 0,-4-3-39 0 0,4 3 201 0 0,1 0 82 0 0,-5 1 1259 0 0,5-1-1517 0 0,0 1 1 0 0,0-1-1 0 0,0 0 0 0 0,-1 0 1 0 0,1 0-1 0 0,0 0 0 0 0,0 0 0 0 0,0 0 1 0 0,-1 0-1 0 0,1 0 0 0 0,0 0 0 0 0,0 1 1 0 0,-1-1-1 0 0,1 0 0 0 0,0 0 1 0 0,0 0-1 0 0,-1 0 0 0 0,1 0 0 0 0,0-1 1 0 0,0 1-1 0 0,-1 0 0 0 0,1 0 0 0 0,0 0 1 0 0,0 0-1 0 0,0 0 0 0 0,-1 0 1 0 0,1 0-1 0 0,0 0 0 0 0,0 0 0 0 0,-1-1 1 0 0,1 1-1 0 0,0 0 0 0 0,0 0 0 0 0,0 0 1 0 0,0 0-1 0 0,-1-1-86 0 0,1 1 321 0 0,0 0-7 0 0,0 0-1 0 0,0 0 6 0 0,0 0 1 0 0,0 0 0 0 0,1-1-256 0 0,1-1 0 0 0,-1 1 0 0 0,0 0 0 0 0,0-1 0 0 0,0 1 0 0 0,0 0 0 0 0,0-1 0 0 0,0 1 0 0 0,0-1 0 0 0,0 0 0 0 0,0 1 0 0 0,0-2-64 0 0,0 1 8 0 0,0 0 1 0 0,0 0-1 0 0,0 0 1 0 0,1 0-1 0 0,-1 1 1 0 0,0-1-1 0 0,1 0 1 0 0,-1 1-1 0 0,1 0 1 0 0,0-1-1 0 0,-1 1 1 0 0,3-1-9 0 0,23-13 34 0 0,-8 6-34 0 0,-11 6 117 0 0,0 0 1 0 0,0 0 0 0 0,0 1-1 0 0,0 0 1 0 0,1 0 0 0 0,-1 1 0 0 0,1 0-1 0 0,-1 1 1 0 0,1 0 0 0 0,-1 0-1 0 0,1 1 1 0 0,-1 0 0 0 0,1 0-1 0 0,-1 1-117 0 0,-6-1 20 0 0,-1-1 0 0 0,0 1 0 0 0,0 0-1 0 0,0 0 1 0 0,1 0 0 0 0,-1 0-1 0 0,0 0 1 0 0,0 0 0 0 0,0 0-1 0 0,0 0 1 0 0,-1 0 0 0 0,1 0 0 0 0,0 1-1 0 0,0-1 1 0 0,-1 0 0 0 0,1 1-1 0 0,-1-1 1 0 0,1 0 0 0 0,-1 1-1 0 0,1-1 1 0 0,-1 1 0 0 0,0-1 0 0 0,0 1-1 0 0,0-1 1 0 0,0 2-20 0 0,1 0 65 0 0,-1 0 0 0 0,0 1 0 0 0,0-1 0 0 0,0 1 0 0 0,-1-1 0 0 0,1 0 0 0 0,-1 1 0 0 0,0-1 0 0 0,0 0 0 0 0,0 1 0 0 0,0-1-65 0 0,-3 5 202 0 0,-4 7 72 0 0,-1 1-1 0 0,0-1 1 0 0,-1-1-1 0 0,-4 5-273 0 0,-2 4 0 0 0,-4 5 0 0 0,1-7 0 0 0,16-17 0 0 0,1-1 0 0 0,-1 0 0 0 0,0 1 0 0 0,0-1 0 0 0,0-1 0 0 0,0 1 0 0 0,0 0 0 0 0,-1-1 0 0 0,1 0 0 0 0,-1 1 0 0 0,0-1 0 0 0,1-1 0 0 0,-1 1 0 0 0,0-1 0 0 0,1 0 2 0 0,0 0 1 0 0,0 0-1 0 0,1 1 0 0 0,-1-1 0 0 0,1 0 0 0 0,-1 1 0 0 0,-1 1-2 0 0,3-2 75 0 0,3-3 14 0 0,16-11-28 0 0,-12 9-97 0 0,-1 1 0 0 0,0-1 0 0 0,1 0 0 0 0,0-2 36 0 0,-1 1-8 0 0,1 0 0 0 0,-1 1 0 0 0,1 0-1 0 0,0 0 1 0 0,2-1 8 0 0,19-13 56 0 0,12-12-55 0 0,1 2-1 0 0,8-3 0 0 0,10-6 0 0 0,-42 30 0 0 0,-10 5-1 0 0,-1-1-1 0 0,0 1 1 0 0,1-1-1 0 0,-1 0 1 0 0,0 0-1 0 0,0 0 1 0 0,2-3 1 0 0,-9 8-10 0 0,0 0 1 0 0,0 1-1 0 0,0-1 1 0 0,0 1-1 0 0,0 0 1 0 0,0 1 9 0 0,-11 16 3 0 0,2-7-3 0 0,1-3 0 0 0,1 0 0 0 0,1 1 0 0 0,0 0 0 0 0,0 1 0 0 0,-5 11 0 0 0,10-18 2 0 0,2-4-1 0 0,0 0 0 0 0,0 0 1 0 0,1 1-1 0 0,-1-1 0 0 0,0 1 0 0 0,1-1 0 0 0,-1 0 0 0 0,1 1 0 0 0,-1-1 0 0 0,1 1 1 0 0,0-1-1 0 0,0 1 0 0 0,-1 0 0 0 0,1-1 0 0 0,0 1 0 0 0,1-1 0 0 0,-1 1 0 0 0,0-1 1 0 0,0 1-1 0 0,1-1 0 0 0,-1 2-1 0 0,1-2 37 0 0,0 1 0 0 0,0 0 1 0 0,0 0-1 0 0,0-1 0 0 0,0 1 1 0 0,0 0-1 0 0,0-1 0 0 0,0 1 1 0 0,1-1-1 0 0,-1 1 0 0 0,1-1 1 0 0,-1 0-1 0 0,1 0 0 0 0,-1 1 1 0 0,1-1-1 0 0,0 0 0 0 0,0-1 1 0 0,-1 1-1 0 0,1 0 0 0 0,0 0 1 0 0,0-1-1 0 0,1 1-37 0 0,5 1 60 0 0,0 0-1 0 0,0 0 1 0 0,0-1 0 0 0,6 1-60 0 0,15-2-188 0 0,0 0 1 0 0,0-2 0 0 0,0-1-1 0 0,0-1 1 0 0,-1-2 0 0 0,15-5 187 0 0,-34 9-498 0 0,0-1 0 0 0,0 0 0 0 0,-1-1 0 0 0,1 0 0 0 0,7-4 498 0 0,8-13-1279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4:1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397 103 8896 0 0,'18'-8'200'0'0,"-15"6"33"0"0,-3 2 14 0 0,8 0 325 0 0,-7-1-431 0 0,0 1 1 0 0,0 0-1 0 0,0-1 1 0 0,0 1-1 0 0,1 0 1 0 0,-1 0-1 0 0,0 0 1 0 0,0 0-1 0 0,0 0 1 0 0,0 0 0 0 0,0 0-1 0 0,0 1 1 0 0,1-1-1 0 0,-1 0 1 0 0,0 1-1 0 0,0-1 1 0 0,0 0-1 0 0,0 1 1 0 0,1 0-142 0 0,-1 0 143 0 0,0 0 0 0 0,0 1-1 0 0,0-1 1 0 0,0 0 0 0 0,0 1 0 0 0,0-1 0 0 0,0 1 0 0 0,0-1 0 0 0,-1 1-1 0 0,1-1 1 0 0,0 1 0 0 0,-1 0 0 0 0,1-1 0 0 0,-1 2-143 0 0,1 4 520 0 0,0 1-1 0 0,0-1 1 0 0,-1 0 0 0 0,0 0 0 0 0,-1 6-520 0 0,0 9 274 0 0,0-10-156 0 0,0-9-85 0 0,1-1-1 0 0,0 1 0 0 0,0-1 1 0 0,0 1-1 0 0,0-1 1 0 0,0 1-1 0 0,1-1 0 0 0,0 2-32 0 0,0 4 62 0 0,0 0 0 0 0,0-1 0 0 0,0 1-1 0 0,-1 0 1 0 0,0 0 0 0 0,-1 5-62 0 0,0-2 47 0 0,1 0 0 0 0,0 0 0 0 0,1 1-47 0 0,-1 51 300 0 0,1-48-133 0 0,-1-11-137 0 0,1-1 1 0 0,-1 1 0 0 0,1 0 0 0 0,-1-1 0 0 0,1 1 0 0 0,0-1 0 0 0,0 1 0 0 0,1-1-1 0 0,1 3-30 0 0,-2-4 6 0 0,0 0-1 0 0,0 0 1 0 0,0-1-1 0 0,0 1 0 0 0,1-1 1 0 0,-1 1-1 0 0,0-1 0 0 0,1 1 1 0 0,-1-1-1 0 0,1 0 1 0 0,0 0-1 0 0,-1 0 0 0 0,1 0 1 0 0,0 0-1 0 0,0 0 1 0 0,0 0-1 0 0,-1 0 0 0 0,3 0-5 0 0,2 0 28 0 0,1 0-1 0 0,-1-1 0 0 0,0 1 1 0 0,1-1-1 0 0,1-1-27 0 0,-1 1 63 0 0,-1 0 0 0 0,1 0 1 0 0,0 1-1 0 0,-1 0 0 0 0,2 0-63 0 0,-2 0 136 0 0,1 0 0 0 0,-1 0 0 0 0,1-1 0 0 0,0 0 0 0 0,-1 0 0 0 0,1-1 0 0 0,0 0 0 0 0,-1 0-1 0 0,1-1 1 0 0,-1 0-136 0 0,5 0-37 0 0,-1 0-1 0 0,1 1 0 0 0,10-1 38 0 0,-19 2 1 0 0,2 0-6 0 0,1-1-1 0 0,-1 1 0 0 0,0-1 0 0 0,0 1 0 0 0,-1-1 1 0 0,4-2 5 0 0,-6 3-5 0 0,1 0-267 0 0,-2 0-128 0 0,0 0-31 0 0,-4 2-3030 0 0,-2-4 1820 0 0</inkml:trace>
  <inkml:trace contextRef="#ctx0" brushRef="#br0" timeOffset="328.504">452 285 10136 0 0,'0'0'464'0'0,"1"-1"-10"0"0,3-1-222 0 0,15-4 622 0 0,1 0 0 0 0,0 1 0 0 0,0 1 0 0 0,0 1 0 0 0,1 1 0 0 0,-1 1-1 0 0,19 1-853 0 0,52-5 120 0 0,-61 4-120 0 0,-23-2 1 0 0,0 1 9 0 0,2 0 464 0 0,-5 1-1364 0 0,0 0-3426 0 0,-4 1-1114 0 0</inkml:trace>
  <inkml:trace contextRef="#ctx0" brushRef="#br0" timeOffset="679.825">367 52 12960 0 0,'1'-14'1404'0'0,"3"11"-1293"0"0,0 0 1 0 0,0-1-1 0 0,1 2 1 0 0,-1-1-1 0 0,1 0 1 0 0,-1 1-1 0 0,1 0 1 0 0,0 0-1 0 0,0 0 1 0 0,0 1-1 0 0,0-1 1 0 0,5 0-112 0 0,10 0 647 0 0,-1 0 0 0 0,19 1-647 0 0,1 0 462 0 0,-16 1-177 0 0,0 1 0 0 0,7 1-285 0 0,25 1 163 0 0,-38-2-501 0 0,1 1-1 0 0,-1 0 0 0 0,0 1 0 0 0,-1 1 0 0 0,1 1 0 0 0,6 2 339 0 0,-9-1-798 0 0</inkml:trace>
  <inkml:trace contextRef="#ctx0" brushRef="#br0" timeOffset="3205.144">122 329 3224 0 0,'2'0'240'0'0,"33"-2"3131"0"0,1-1-345 0 0,-17 2-1632 0 0,-17 0-1079 0 0,1 1-1 0 0,-1-1 0 0 0,1 1 0 0 0,-1 0 0 0 0,1 0 1 0 0,0 0-1 0 0,-1 0 0 0 0,1 1 0 0 0,-1-1 0 0 0,0 1 1 0 0,2 0-315 0 0,-3-1 502 0 0,-1 0-38 0 0,0 0-16 0 0,0 0-7 0 0,-63 5 2683 0 0,44-2-3136 0 0,1-2 0 0 0,-1 0 0 0 0,-7-2 12 0 0,-4 1 0 0 0,23 0-20 0 0,0 1 1 0 0,0-2-1 0 0,0 1 0 0 0,0-1 1 0 0,-3-1 19 0 0,9 2-5 0 0,0 0 1 0 0,0 0-1 0 0,0-1 1 0 0,0 1-1 0 0,-1 1 0 0 0,1-1 1 0 0,0 0-1 0 0,0 0 1 0 0,0 0-1 0 0,0 1 1 0 0,0-1-1 0 0,-1 0 5 0 0,-5 2 1 0 0,4-3-1 0 0,8 0 0 0 0,9-1 0 0 0,2 2 22 0 0,0-1 0 0 0,14-3-22 0 0,9 1 55 0 0,-21-1-14 0 0,-16 4-50 0 0,0-1 1 0 0,0 1-1 0 0,-1-1 1 0 0,1 1-1 0 0,0 0 1 0 0,0 0-1 0 0,0 0 1 0 0,0 0-1 0 0,1 0 9 0 0,19 4-87 0 0,-16-3 207 0 0,-5 1-32 0 0,-5 0 106 0 0,-3 0 10 0 0,-1 0 1 0 0,1-1-1 0 0,-1 0 1 0 0,0 0 0 0 0,1-1-1 0 0,-3 0-204 0 0,-10 1-522 0 0,-19 0-5564 0 0,16-1-158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5:30.336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2068 11576 0 0,'-7'1'164'0'0,"0"0"1"0"0,0 0-1 0 0,-1 0 1 0 0,1 1-1 0 0,0 0 1 0 0,0 1-1 0 0,0-1 1 0 0,-3 3-165 0 0,-16 8 796 0 0,-11 9-796 0 0,23-14 629 0 0,-1 2 88 0 0,1 0-1 0 0,1 1 1 0 0,0 0-1 0 0,-6 8-716 0 0,15-15 187 0 0,1 1-1 0 0,0-1 0 0 0,0 1 0 0 0,1 0 1 0 0,-1 0-1 0 0,1 0 0 0 0,-1 1-186 0 0,2-3 34 0 0,0-1-1 0 0,0 1 0 0 0,0 0 0 0 0,0-1 0 0 0,1 1 1 0 0,-1 0-1 0 0,1 0 0 0 0,0 0 0 0 0,0-1 1 0 0,-1 1-1 0 0,2 0 0 0 0,-1 0 0 0 0,0 2-33 0 0,1-4 6 0 0,0 1-1 0 0,1 0 0 0 0,-1 0 1 0 0,0-1-1 0 0,0 1 0 0 0,1 0 1 0 0,-1-1-1 0 0,1 0 0 0 0,-1 1 1 0 0,1-1-1 0 0,0 0 0 0 0,-1 0 0 0 0,1 0 1 0 0,0 0-1 0 0,0 0 0 0 0,0 0 1 0 0,0 0-1 0 0,1 0-5 0 0,-2-1-2 0 0,1 2 20 0 0,1-1 0 0 0,0 0 0 0 0,-1 0 0 0 0,1 0 0 0 0,0 0 0 0 0,0-1 1 0 0,-1 1-1 0 0,1-1 0 0 0,0 1 0 0 0,0-1 0 0 0,0 0 0 0 0,0 0-18 0 0,3-1 40 0 0,47-3 442 0 0,-13-1-237 0 0,-25 5-290 0 0,1-1 0 0 0,-1-1 1 0 0,1-1-1 0 0,-1 0 0 0 0,0-1 1 0 0,0 0-1 0 0,-1-2 0 0 0,13-5 45 0 0,-17 3 60 0 0,-9 3-31 0 0,-2 2-16 0 0,1 2-10 0 0,0 1 0 0 0,1-1 1 0 0,-1 1-1 0 0,0-1 0 0 0,0 0 0 0 0,0 1 1 0 0,0-1-1 0 0,0 1 0 0 0,0-1 1 0 0,-1 0-1 0 0,1 1 0 0 0,0-1 0 0 0,0 1 1 0 0,0-1-1 0 0,0 1 0 0 0,-1-1 1 0 0,1 1-1 0 0,0-1 0 0 0,-1 1 0 0 0,1-1 1 0 0,0 1-1 0 0,-1-1 0 0 0,1 1-3 0 0,-15-12-210 0 0,9 9 397 0 0,-1 0 1 0 0,1 1-1 0 0,-1 0 0 0 0,-4-2-187 0 0,-1 2 472 0 0,-5-2-417 0 0,0 0 0 0 0,0-1 1 0 0,-6-4-56 0 0,20 8-23 0 0,0-1 0 0 0,0 0 0 0 0,1 0 0 0 0,-1 0 0 0 0,1 0 0 0 0,-3-3 23 0 0,-8-6 104 0 0,10 9-90 0 0,1 0 0 0 0,0 0 0 0 0,-1 0 0 0 0,1 0 0 0 0,0-1 0 0 0,0 1-1 0 0,1 0 1 0 0,-1-1 0 0 0,0 1 0 0 0,1-1 0 0 0,-1 0 0 0 0,1 0-14 0 0,0 1 2 0 0,0 1 1 0 0,1-1-1 0 0,-1 0 0 0 0,1 1 1 0 0,-1-1-1 0 0,1 0 1 0 0,0 1-1 0 0,0-1 1 0 0,-1 0-1 0 0,1 1 0 0 0,0-1 1 0 0,1 0-1 0 0,-1 1 1 0 0,0-1-1 0 0,0 0 1 0 0,1 0-1 0 0,-1 1 0 0 0,1-1 1 0 0,-1 1-1 0 0,1-1 1 0 0,0 0-3 0 0,3-9-170 0 0,-4 11 160 0 0,0-1-1 0 0,0 1 0 0 0,0-1 1 0 0,0 0-1 0 0,0 1 0 0 0,0-1 1 0 0,1 1-1 0 0,-1-1 0 0 0,0 1 1 0 0,0-1-1 0 0,1 1 0 0 0,-1-1 1 0 0,0 1-1 0 0,1-1 0 0 0,-1 1 1 0 0,0-1-1 0 0,1 1 0 0 0,-1-1 1 0 0,1 1-1 0 0,-1 0 0 0 0,1-1 1 0 0,-1 1-1 0 0,1 0 0 0 0,-1 0 1 0 0,1-1-1 0 0,-1 1 0 0 0,1 0 1 0 0,-1 0-1 0 0,1 0 0 0 0,0-1 11 0 0,5-1-214 0 0,1 0-1 0 0,0 1 0 0 0,-1 0 0 0 0,1 0 0 0 0,4 0 215 0 0,18 1-5903 0 0,-16 2-7 0 0</inkml:trace>
  <inkml:trace contextRef="#ctx0" brushRef="#br0" timeOffset="561.783">575 2088 12096 0 0,'0'0'273'0'0,"0"0"40"0"0,0 0 21 0 0,0 0-44 0 0,0 0-118 0 0,0 0 218 0 0,0 0 111 0 0,2 2 19 0 0,5 14 504 0 0,-6-12-782 0 0,0 0 0 0 0,1-1 0 0 0,0 1 0 0 0,0-1 0 0 0,1 3-242 0 0,3 4 408 0 0,-1-1-1 0 0,0 1 0 0 0,0 0 0 0 0,-1 0 0 0 0,1 5-407 0 0,-1 26 608 0 0,-3-28-401 0 0,1 3 98 0 0,-4 5 858 0 0,2-20-1099 0 0,1-23 261 0 0,-2 19-302 0 0,1 1-1 0 0,0-1 1 0 0,0 0-1 0 0,0 1 0 0 0,0-1 1 0 0,0 1-1 0 0,1-1 1 0 0,-1 1-1 0 0,1-1 0 0 0,0-1-22 0 0,6-18 118 0 0,-6 16-110 0 0,0 1 1 0 0,0 0-1 0 0,1 0 1 0 0,0 1-1 0 0,1-4-8 0 0,11-19-52 0 0,-11 20 30 0 0,1 0 0 0 0,0 1-1 0 0,-1-1 1 0 0,2 1 0 0 0,-1 0 0 0 0,1 0 0 0 0,0 0 0 0 0,0 0-1 0 0,2-1 23 0 0,-2 3-84 0 0,1 0-1 0 0,-1 0 0 0 0,0 0 1 0 0,1 1-1 0 0,0 0 0 0 0,0 0 1 0 0,0 0-1 0 0,5-1 85 0 0,-8 4-124 0 0,-1 0 0 0 0,0 0 0 0 0,1 0 0 0 0,-1 0 0 0 0,0 0 0 0 0,1 0 1 0 0,-1 1-1 0 0,0-1 0 0 0,0 1 0 0 0,1-1 0 0 0,-1 1 0 0 0,0 0 0 0 0,0 0 0 0 0,0 0 0 0 0,0 0 0 0 0,0 0 0 0 0,0 1 0 0 0,0-1 124 0 0,-2 3-1439 0 0,0-3 1392 0 0,0-1 0 0 0,0 0 0 0 0,0 1 0 0 0,0-1 0 0 0,0 1 0 0 0,0-1 0 0 0,0 0 0 0 0,0 1 0 0 0,0-1 0 0 0,0 1 0 0 0,0-1 0 0 0,0 0 0 0 0,0 1 0 0 0,0-1 0 0 0,1 1 0 0 0,-1-1 0 0 0,0 0 0 0 0,0 1 0 0 0,0-1 0 0 0,1 0 0 0 0,-1 1 47 0 0,6 5-695 0 0,-4-5 421 0 0,-1 0 0 0 0,0 0 0 0 0,1 0 1 0 0,-1 1-1 0 0,0-1 0 0 0,0 1 1 0 0,0-1-1 0 0,0 1 0 0 0,0 0 274 0 0,0-1-1296 0 0,18 7-2281 0 0,-18-8 3205 0 0,-1 1 388 0 0,0-1-1 0 0,0 0 1 0 0,0 0 0 0 0,1 1-1 0 0,-1-1 1 0 0,0 0 0 0 0,0 0-1 0 0,0 0 1 0 0,1 1 0 0 0,-1-1-1 0 0,0 0 1 0 0,0 0 0 0 0,1 0-1 0 0,-1 0 1 0 0,0 1 0 0 0,0-1-1 0 0,1 0 1 0 0,-1 0 0 0 0,0 0 0 0 0,0 0-1 0 0,1 0 1 0 0,-1 0 0 0 0,0 0-1 0 0,1 0 1 0 0,-1 0 0 0 0,0 0-1 0 0,0 0 1 0 0,1 0 0 0 0,-1 0-1 0 0,0 0 1 0 0,1 0 0 0 0,-1 0-1 0 0,0 0 1 0 0,0 0 0 0 0,1-1-16 0 0,10-1 2290 0 0,-10 2-2173 0 0,0 0 242 0 0,1-1 0 0 0,-1 1 0 0 0,1 0 0 0 0,-1 0-1 0 0,1 0 1 0 0,-1 0 0 0 0,1 0 0 0 0,-1 1 0 0 0,1-1 0 0 0,-1 0 0 0 0,1 1 0 0 0,-1-1 0 0 0,0 1 0 0 0,2 0-359 0 0,-2-1 113 0 0,0 1 1 0 0,0-1-1 0 0,-1 1 1 0 0,1-1 0 0 0,0 1-1 0 0,0-1 1 0 0,-1 1 0 0 0,1-1-1 0 0,-1 1 1 0 0,1 0 0 0 0,0-1-1 0 0,-1 1 1 0 0,1 0-1 0 0,-1 0 1 0 0,1-1 0 0 0,-1 1-1 0 0,0 0 1 0 0,1 0 0 0 0,-1 0-1 0 0,0 0 1 0 0,1 0 0 0 0,-1-1-1 0 0,0 1 1 0 0,0 1-114 0 0,7 37 1936 0 0,-5-20-1237 0 0,-2-14-446 0 0,1 1 0 0 0,-1-1 1 0 0,0 0-1 0 0,-1 1 0 0 0,1-1 0 0 0,-1 0-253 0 0,0-2 66 0 0,1 5 296 0 0,0 22-639 0 0,0-28-1231 0 0,7-12-2712 0 0,0-2 2038 0 0</inkml:trace>
  <inkml:trace contextRef="#ctx0" brushRef="#br0" timeOffset="808.856">976 2050 14224 0 0,'0'-9'632'0'0,"0"9"128"0"0,-10-3-608 0 0,6 3-152 0 0,4 0 0 0 0,0 0 0 0 0,0 0 216 0 0,0 0 8 0 0,-2-3 7 0 0,2 3 1 0 0,0 0-232 0 0,0 0 0 0 0,0 0 0 0 0,0 0 0 0 0,2 8 0 0 0,2-1 0 0 0,0 1 0 0 0,-1-2-6687 0 0</inkml:trace>
  <inkml:trace contextRef="#ctx0" brushRef="#br0" timeOffset="1158.359">1252 2053 15664 0 0,'-7'5'761'0'0,"-30"14"58"0"0,20-11-557 0 0,1 0 1 0 0,0 1-1 0 0,0 1 0 0 0,1 0 1 0 0,0 1-1 0 0,-4 5-262 0 0,9-6 280 0 0,6-6-137 0 0,0 0 1 0 0,-1 0-1 0 0,2 0 1 0 0,-1 0-1 0 0,0 1 0 0 0,1-1 1 0 0,0 1-1 0 0,0 0 1 0 0,0 0-1 0 0,1 0 0 0 0,-1 1-143 0 0,-7 16 476 0 0,9-21-459 0 0,0 1-1 0 0,0-1 1 0 0,0 1 0 0 0,0 0 0 0 0,0 0 0 0 0,0 0 0 0 0,0-1 0 0 0,1 1 0 0 0,-1 0-1 0 0,1 0 1 0 0,-1 0 0 0 0,1 0 0 0 0,0 0 0 0 0,0 0 0 0 0,0 0 0 0 0,0 0 0 0 0,0 0-1 0 0,0 0 1 0 0,1 1-17 0 0,0 3 0 0 0,3 6 0 0 0,-2-10 0 0 0,0-1 0 0 0,-1 0 0 0 0,1 1 0 0 0,0-1 0 0 0,0 0 0 0 0,-1 0 0 0 0,1 0 0 0 0,0 0 0 0 0,0-1 0 0 0,1 1 0 0 0,0 0 0 0 0,0 0 0 0 0,0-1 0 0 0,0 1 0 0 0,0-1 0 0 0,0 0 0 0 0,0 0 0 0 0,0 0 0 0 0,0 0 0 0 0,0-1 0 0 0,1 1 0 0 0,-1-1 0 0 0,-1 0 0 0 0,1 0 0 0 0,0 0 0 0 0,0 0 0 0 0,0 0 0 0 0,0-1 0 0 0,1-1 0 0 0,6-3 0 0 0,0 0 0 0 0,0-1 0 0 0,-1 0 0 0 0,1-3 0 0 0,-2 2-16 0 0,0 0-1 0 0,-1-1 1 0 0,0 0-1 0 0,3-6 17 0 0,-2 3-151 0 0,0 1-1 0 0,7-7 152 0 0,5-8-293 0 0,-15 23 275 0 0,2 4 18 0 0,11 31-72 0 0,-14-13 111 0 0,0 3 50 0 0,-2-14-42 0 0,1 0-1 0 0,-2-1 0 0 0,1 1 0 0 0,-1 0 0 0 0,0 3-46 0 0,0-2 60 0 0,0 0 0 0 0,0-1-1 0 0,1 1 1 0 0,0-1 0 0 0,1 1-60 0 0,-1-5 27 0 0,0 0 0 0 0,-1 0 1 0 0,1 0-1 0 0,-1 0 0 0 0,-1 0 1 0 0,1 1-1 0 0,0-1 0 0 0,-1 0 1 0 0,0 0-1 0 0,0 1 0 0 0,0-1 1 0 0,0 0-1 0 0,-1 0 0 0 0,-1 4-27 0 0,1-2 22 0 0,1 0 0 0 0,-1 0-1 0 0,1 1 1 0 0,0 2-22 0 0,0-5-26 0 0,0 1-1 0 0,0 0 1 0 0,0 0 0 0 0,-1-1-1 0 0,1 1 1 0 0,-1-1-1 0 0,0 1 1 0 0,-1 0 0 0 0,1 0 26 0 0,-4 5 185 0 0,3-6 1 0 0,0 0 1 0 0,0 0-1 0 0,0 0 0 0 0,1 0 0 0 0,0 0 0 0 0,0 0-186 0 0,0-1 18 0 0,0 0 0 0 0,-1-1-1 0 0,1 1 1 0 0,-1-1 0 0 0,1 1-1 0 0,-1-1 1 0 0,0 0 0 0 0,0 0-1 0 0,0 0 1 0 0,0 0 0 0 0,0 0 0 0 0,0 0-1 0 0,-1 0 1 0 0,1-1 0 0 0,-1 1-1 0 0,1-1 1 0 0,-1 0 0 0 0,1 0-1 0 0,-1 0-17 0 0,2 0-26 0 0,0-1 0 0 0,0 0 0 0 0,0 0 0 0 0,0 0 1 0 0,0 0-1 0 0,0 0 0 0 0,0-1 0 0 0,1 1 0 0 0,-1 0 0 0 0,0 0 0 0 0,0 0 0 0 0,0-1 0 0 0,0 1 0 0 0,1 0 0 0 0,-1-1 0 0 0,0 1 0 0 0,0-1 0 0 0,0 1 0 0 0,1-1 0 0 0,-1 1 0 0 0,0-1 0 0 0,1 0 0 0 0,-1 1 0 0 0,1-1 0 0 0,-1 0 0 0 0,1 1 0 0 0,-1-1 1 0 0,1 0-1 0 0,-1 0 0 0 0,1 0 0 0 0,0 1 0 0 0,-1-2 26 0 0,-2-10-6309 0 0,3 3-623 0 0</inkml:trace>
  <inkml:trace contextRef="#ctx0" brushRef="#br0" timeOffset="1463.684">1461 2068 11864 0 0,'0'0'540'0'0,"14"-6"208"0"0,8 3 164 0 0,-21 3-805 0 0,-1 0 0 0 0,1 0 1 0 0,-1 0-1 0 0,1 0 0 0 0,0 0 0 0 0,-1 0 1 0 0,1 0-1 0 0,-1 0 0 0 0,1 0 1 0 0,-1 0-1 0 0,1 1 0 0 0,-1-1 1 0 0,1 0-1 0 0,-1 0 0 0 0,1 1 1 0 0,-1-1-1 0 0,1 0 0 0 0,-1 0 1 0 0,1 1-1 0 0,-1-1 0 0 0,1 1 1 0 0,-1-1-1 0 0,1 1-107 0 0,10 11 2243 0 0,-8-9-2299 0 0,-1 0 246 0 0,0-1-1 0 0,0 0 0 0 0,-1 1 0 0 0,1-1 0 0 0,-1 1 0 0 0,0 0 0 0 0,0-1 0 0 0,0 1 0 0 0,0 0 0 0 0,0 0 1 0 0,0 0-1 0 0,-1 0 0 0 0,0 0 0 0 0,1 1-189 0 0,-1 4 359 0 0,0 1-1 0 0,0-1 1 0 0,-1 0 0 0 0,0 4-359 0 0,1 8 411 0 0,1-18-374 0 0,-1 0 0 0 0,0 1 0 0 0,0-1 1 0 0,0 1-1 0 0,0-1 0 0 0,0 0 0 0 0,0 1 0 0 0,-1-1 0 0 0,0 2-37 0 0,0 0 26 0 0,0-1-1 0 0,0 1 1 0 0,0 1-1 0 0,0-1 1 0 0,1 0-1 0 0,-1 3-25 0 0,1 13-4137 0 0,0-20-3058 0 0</inkml:trace>
  <inkml:trace contextRef="#ctx0" brushRef="#br0" timeOffset="1654.148">1599 1962 13272 0 0,'0'0'298'0'0,"0"0"46"0"0,0 0 23 0 0,0 0-43 0 0,11 13-201 0 0,-5-5-123 0 0,-1 1 0 0 0,0 0 0 0 0,0 1 0 0 0,0-1 0 0 0,-1 2 0 0 0,2 1 0 0 0,-1 1 0 0 0,7 7 0 0 0,-9-16-84 0 0,-1 1 1 0 0,1-1-1 0 0,1-1 1 0 0,-1 1-1 0 0,1 0 1 0 0,-1-1-1 0 0,1 0 1 0 0,0 0 83 0 0,-2-2-237 0 0,-2 0 147 0 0,1-1 1 0 0,-1 0-1 0 0,1 0 0 0 0,-1 1 0 0 0,0-1 1 0 0,1 0-1 0 0,-1 0 0 0 0,0 1 0 0 0,0-1 0 0 0,1 0 1 0 0,-1 1-1 0 0,0-1 0 0 0,0 0 0 0 0,1 1 1 0 0,-1-1-1 0 0,0 1 0 0 0,0-1 0 0 0,0 0 0 0 0,0 1 1 0 0,1 0 89 0 0,2 9-4428 0 0</inkml:trace>
  <inkml:trace contextRef="#ctx0" brushRef="#br0" timeOffset="1909.861">1727 2173 6912 0 0,'0'0'528'0'0,"0"0"-219"0"0,0 0 346 0 0,0 0 185 0 0,0 0 37 0 0,0 0 19 0 0,0 0 41 0 0,0 0 21 0 0,0 0 2 0 0,0 0-22 0 0,0 0-87 0 0,0 0-34 0 0,0 0-8 0 0,-13-24 1757 0 0,12 22-2468 0 0,1 1 1 0 0,0-1-1 0 0,0 0 1 0 0,0 1 0 0 0,0-1-1 0 0,0 1 1 0 0,0-1-1 0 0,0 0 1 0 0,0 1-1 0 0,1-1 1 0 0,-1 0-1 0 0,1 1 1 0 0,-1-1 0 0 0,1 0-99 0 0,10-24 238 0 0,-7 12-238 0 0,-4 12 0 0 0,1 0 0 0 0,-1 1 0 0 0,1-1 0 0 0,-1 0 0 0 0,1 1 0 0 0,-1-1 0 0 0,1 1 0 0 0,0-1 0 0 0,0 1 0 0 0,0 0 0 0 0,0-1 0 0 0,0 1 0 0 0,0-1 0 0 0,5-4-10 0 0,0 0 27 0 0,1-1 1 0 0,0 1 0 0 0,7-4-18 0 0,-11 8 32 0 0,0 0 0 0 0,0 1 0 0 0,0-1 1 0 0,0 1-1 0 0,0 0 0 0 0,0 0 0 0 0,0 0 1 0 0,1 0-1 0 0,-1 0 0 0 0,0 1 0 0 0,1 0 1 0 0,1-1-33 0 0,-3 2-6 0 0,-1-1 1 0 0,0 0-1 0 0,1 0 1 0 0,-1 0-1 0 0,0 1 1 0 0,1-1 0 0 0,-1 0-1 0 0,0 1 1 0 0,0-1-1 0 0,1 1 1 0 0,-1 0-1 0 0,0-1 1 0 0,0 1-1 0 0,0 0 1 0 0,0 0-1 0 0,0 0 1 0 0,0 0 0 0 0,0 0-1 0 0,0 0 1 0 0,0 0-1 0 0,-1 0 1 0 0,1 0-1 0 0,0 0 1 0 0,-1 0-1 0 0,1 0 1 0 0,0 1-1 0 0,-1-1 1 0 0,0 0 0 0 0,1 0-1 0 0,-1 1 6 0 0,1 1-88 0 0,4 8 292 0 0,-1 0 1 0 0,-1 0 0 0 0,0 0-1 0 0,0 0 1 0 0,-1 1 0 0 0,-1-1-1 0 0,0 1 1 0 0,0 5-205 0 0,-1-5-235 0 0,0-3 76 0 0,0-1-1 0 0,0 0 0 0 0,1 1 1 0 0,1 5 159 0 0,-1-5 664 0 0,-1-9-675 0 0,0 1-1 0 0,0-1 1 0 0,0 0 0 0 0,0 1-1 0 0,0-1 1 0 0,0 0 0 0 0,0 1-1 0 0,0-1 1 0 0,0 0 0 0 0,0 1-1 0 0,0-1 1 0 0,0 0-1 0 0,0 1 1 0 0,1-1 0 0 0,-1 0-1 0 0,0 0 1 0 0,0 1 0 0 0,0-1-1 0 0,0 0 1 0 0,1 1 0 0 0,-1-1-1 0 0,0 0 1 0 0,0 0-1 0 0,1 0 1 0 0,-1 1 0 0 0,0-1-1 0 0,0 0 1 0 0,1 0 0 0 0,-1 0-1 0 0,0 1 1 0 0,1-1 0 0 0,-1 0-1 0 0,0 0 1 0 0,1 0-1 0 0,-1 0 1 0 0,0 0 0 0 0,1 0-1 0 0,-1 0 1 0 0,1 0 11 0 0,8 4-1042 0 0,-7-3 566 0 0,0-1-1 0 0,-1 1 0 0 0,1 0 1 0 0,0-1-1 0 0,0 1 0 0 0,0-1 1 0 0,0 0-1 0 0,0 0 0 0 0,0 1 1 0 0,0-1-1 0 0,1 0 477 0 0,7-3-6141 0 0</inkml:trace>
  <inkml:trace contextRef="#ctx0" brushRef="#br0" timeOffset="2579.783">2162 2047 12728 0 0,'0'0'50'0'0,"6"-11"1044"0"0,-6 10-1052 0 0,0 1 0 0 0,0 0 0 0 0,0 0 0 0 0,0-1 0 0 0,0 1 0 0 0,0 0 0 0 0,0 0 0 0 0,0 0 0 0 0,0-1 0 0 0,0 1 0 0 0,0 0 0 0 0,0 0 0 0 0,0-1 0 0 0,0 1-1 0 0,0 0 1 0 0,0 0 0 0 0,0-1 0 0 0,0 1 0 0 0,0 0 0 0 0,0 0 0 0 0,-1 0 0 0 0,1-1 0 0 0,0 1 0 0 0,0 0 0 0 0,0 0 0 0 0,0 0 0 0 0,-1-1 0 0 0,1 1 0 0 0,0 0 0 0 0,0 0 0 0 0,0 0 0 0 0,-1 0 0 0 0,1 0 0 0 0,0 0 0 0 0,0-1 0 0 0,0 1 0 0 0,-1 0 0 0 0,1 0 0 0 0,0 0 0 0 0,0 0 0 0 0,-1 0 0 0 0,1 0 0 0 0,0 0 0 0 0,0 0 0 0 0,-1 0 0 0 0,1 0 0 0 0,0 0 0 0 0,0 0 0 0 0,-1 0 0 0 0,1 0 0 0 0,0 0-42 0 0,-3 2 369 0 0,0-1 1 0 0,0 0 0 0 0,0 1-1 0 0,0 0 1 0 0,0 0-1 0 0,1 0 1 0 0,-1 0-1 0 0,0 1-369 0 0,-3 2 274 0 0,-3 1-29 0 0,0 0-1 0 0,1 1 1 0 0,0 0-1 0 0,1 1 0 0 0,0 0 1 0 0,0 0-1 0 0,0 0 1 0 0,1 1-1 0 0,0 0 0 0 0,-3 7-244 0 0,-4 5 219 0 0,11-18-214 0 0,0 0-1 0 0,0 0 1 0 0,0 1 0 0 0,0-1-1 0 0,1 0 1 0 0,-1 1 0 0 0,1-1-1 0 0,-1 4-4 0 0,1-6 4 0 0,1-1 0 0 0,0 1 0 0 0,0-1 1 0 0,-1 1-1 0 0,1-1 0 0 0,0 1 0 0 0,0-1 0 0 0,0 1 0 0 0,0 0 0 0 0,0-1 0 0 0,0 1 0 0 0,0-1 0 0 0,0 1 0 0 0,0-1 0 0 0,0 1 0 0 0,0-1 0 0 0,0 1 0 0 0,0-1 0 0 0,0 1 0 0 0,1-1 0 0 0,-1 1 0 0 0,0-1 0 0 0,0 1 0 0 0,1-1 0 0 0,-1 1 0 0 0,0-1 0 0 0,1 1 0 0 0,-1-1 1 0 0,0 1-1 0 0,1-1 0 0 0,-1 0 0 0 0,1 1 0 0 0,-1-1 0 0 0,0 0 0 0 0,1 1 0 0 0,-1-1 0 0 0,1 0 0 0 0,-1 0 0 0 0,1 1-4 0 0,2-1 14 0 0,-1 0 0 0 0,1 0 0 0 0,-1 0-1 0 0,0-1 1 0 0,1 1 0 0 0,-1-1 0 0 0,1 1 0 0 0,-1-1 0 0 0,1 0-14 0 0,0 0 5 0 0,0 0 0 0 0,0 0 0 0 0,-1 0 0 0 0,1-1 0 0 0,0 1-1 0 0,0-1 1 0 0,-1 0 0 0 0,1 0 0 0 0,-1 0 0 0 0,1 0 0 0 0,-1 0 0 0 0,2-3-5 0 0,2-2-84 0 0,-1-1-1 0 0,0 1 1 0 0,2-7 84 0 0,10-14-447 0 0,4 3 413 0 0,-16 20 60 0 0,3 21 316 0 0,5 13-633 0 0,-9-19 254 0 0,0 0 1 0 0,1 0-1 0 0,3 5 37 0 0,-6-12 3 0 0,0-1 1 0 0,0 1-1 0 0,0 0 0 0 0,1-1 0 0 0,-1 1 0 0 0,1-1 0 0 0,-1 0 1 0 0,1 0-1 0 0,0 0 0 0 0,0 0 0 0 0,0 0 0 0 0,0-1 0 0 0,1 1-3 0 0,0 0 89 0 0,0 0-1 0 0,0-1 1 0 0,0 1-1 0 0,0-1 0 0 0,1 0 1 0 0,-1 0-1 0 0,0 0 1 0 0,1-1-1 0 0,-1 1 1 0 0,1-1-1 0 0,-1 0 0 0 0,0-1 1 0 0,1 1-1 0 0,-1-1 1 0 0,1 0-1 0 0,-1 0 0 0 0,0 0 1 0 0,0 0-1 0 0,2-1-88 0 0,14-7 203 0 0,-10 5-197 0 0,-1 0 0 0 0,0 0-1 0 0,0 0 1 0 0,0-1-1 0 0,-1-1 1 0 0,1 0 0 0 0,-1 0-1 0 0,4-4-5 0 0,-8 4 0 0 0,1 0 0 0 0,-1 0 0 0 0,3-7 0 0 0,4-7 0 0 0,-6 11-9 0 0,0 0 0 0 0,-2-1 0 0 0,1 0-1 0 0,-1 1 1 0 0,0-1 0 0 0,-1 0 0 0 0,0 0-1 0 0,-1 0 1 0 0,1-8 9 0 0,2-17-141 0 0,4-53-709 0 0,-6 77 695 0 0,0-2-69 0 0,0 1 1 0 0,0-1 0 0 0,-2 0 0 0 0,1-10 223 0 0,-2-8-253 0 0,1 25 163 0 0,1 1-1 0 0,-1-1 0 0 0,0 0 0 0 0,-1 0 0 0 0,0 1 0 0 0,0-1 0 0 0,0 0 0 0 0,0 1 0 0 0,-1-1 0 0 0,0 1 0 0 0,0-1 0 0 0,0 1 0 0 0,-1 0 0 0 0,0-1 91 0 0,-1-1-187 0 0,4 6 180 0 0,-1 0 0 0 0,1 0 0 0 0,0 1 0 0 0,-1-1 0 0 0,1 0 0 0 0,-1 0 0 0 0,1 0 0 0 0,-1 1 1 0 0,1-1-1 0 0,-1 0 0 0 0,0 0 0 0 0,1 1 0 0 0,-1-1 0 0 0,0 1 0 0 0,0-1 0 0 0,1 1 0 0 0,-1-1 0 0 0,-1 0 7 0 0,-10 1 0 0 0,9 0 9 0 0,1 1 0 0 0,0 0 0 0 0,-1 1 0 0 0,1-1 0 0 0,0 0 0 0 0,0 1 0 0 0,0-1 0 0 0,0 1 0 0 0,1 0 0 0 0,-1 0 0 0 0,0-1 0 0 0,1 1 0 0 0,-1 0 0 0 0,1 0 0 0 0,-1 1 0 0 0,1-1 0 0 0,0 0 0 0 0,0 0-9 0 0,-1 3 74 0 0,0-1 1 0 0,0 1-1 0 0,0-1 0 0 0,1 1 1 0 0,0-1-1 0 0,0 1 0 0 0,0 0 1 0 0,0 0-1 0 0,1 1-74 0 0,-5 76 454 0 0,3-54-250 0 0,0 1 0 0 0,2-1 0 0 0,3 24-204 0 0,-2-43 7 0 0,1 0 0 0 0,-1 0 0 0 0,2-1 0 0 0,-1 1 0 0 0,1-1 0 0 0,1 0 0 0 0,-1 0 0 0 0,1 0 0 0 0,1 0 0 0 0,0-1 0 0 0,0 0 0 0 0,0 0 0 0 0,1 0 0 0 0,2 2-7 0 0,12 11 991 0 0,1-1-1 0 0,1-1-990 0 0,-19-16 5 0 0,1 0 0 0 0,-1 0 0 0 0,1 0 0 0 0,-1 0 0 0 0,1-1 0 0 0,0 0 0 0 0,-1 1-1 0 0,1-1 1 0 0,0-1 0 0 0,2 1-5 0 0,40 1-261 0 0,-36-2-5 0 0,-8 0 139 0 0,0 0 1 0 0,0 0-1 0 0,0-1 1 0 0,0 1-1 0 0,0-1 1 0 0,0 1-1 0 0,0-1 1 0 0,0 0-1 0 0,0 0 127 0 0,8-3-591 0 0</inkml:trace>
  <inkml:trace contextRef="#ctx0" brushRef="#br0" timeOffset="5994.127">387 2616 6448 0 0,'0'0'297'0'0,"0"0"-9"0"0,0-1-188 0 0,0-4 49 0 0,0 4 571 0 0,2-4 802 0 0,-1 6 6220 0 0,-11 35-6028 0 0,2 1 0 0 0,-1 14-1714 0 0,5-2 535 0 0,3-45-514 0 0,1 0 1 0 0,-1-1 0 0 0,0 1 0 0 0,0 0 0 0 0,0 0-1 0 0,0-1 1 0 0,-1 1-22 0 0,-5 21 85 0 0,4-6-72 0 0,1-8 28 0 0,0 1 1 0 0,1 0-1 0 0,0 0 1 0 0,1 0-1 0 0,1 6-41 0 0,-1-16 23 0 0,0 1 0 0 0,0-1-1 0 0,0 1 1 0 0,0-1 0 0 0,-1 1 0 0 0,1-1-1 0 0,-1 0 1 0 0,0 1 0 0 0,1-1 0 0 0,-1 0 0 0 0,0 1-1 0 0,0-1 1 0 0,-1 1-23 0 0,0 0-27 0 0,1 0-1 0 0,0 0 1 0 0,-1 1 0 0 0,1-1-1 0 0,1 0 1 0 0,-1 1 27 0 0,0-1-180 0 0,1 0 0 0 0,-1 0 0 0 0,0 0 0 0 0,0 0 1 0 0,0 0-1 0 0,0-1 0 0 0,-1 1 0 0 0,1 0 0 0 0,-1-1 0 0 0,1 1 0 0 0,-1-1 0 0 0,0 0 180 0 0,1-1-1305 0 0,1-1-980 0 0,0 0-3728 0 0</inkml:trace>
  <inkml:trace contextRef="#ctx0" brushRef="#br0" timeOffset="6314.968">172 3025 4608 0 0,'0'0'353'0'0,"0"0"3"0"0,0 0 876 0 0,0 0 411 0 0,0 0 79 0 0,0 0-132 0 0,0 0-638 0 0,0 0-286 0 0,0 0-52 0 0,4 5 1418 0 0,-1-3-1797 0 0,0-1 1 0 0,1 1-1 0 0,-1 0 1 0 0,1-1-1 0 0,-1 0 1 0 0,1 1 0 0 0,-1-2-1 0 0,1 1 1 0 0,0 0-1 0 0,2 0-235 0 0,6-2 379 0 0,-1 0-1 0 0,0 0 1 0 0,7-3-379 0 0,0 1 267 0 0,17-4-118 0 0,-1-2-1 0 0,1-2-148 0 0,35-9-320 0 0,-20 2 320 0 0,-36 11-1304 0 0,-4-1-5215 0 0</inkml:trace>
  <inkml:trace contextRef="#ctx0" brushRef="#br0" timeOffset="6623.635">117 2637 10592 0 0,'0'0'818'0'0,"14"-7"-358"0"0,-6 5 382 0 0,0-1 0 0 0,0 1 0 0 0,0 1 0 0 0,1-1 0 0 0,6 1-842 0 0,10-3 1167 0 0,-4 1-806 0 0,-1 0 0 0 0,1 1 0 0 0,0 1 0 0 0,17 1-361 0 0,8 0-133 0 0,-31-1 160 0 0,1 1 1 0 0,8 2-28 0 0,14 0 91 0 0,2 1-451 0 0,-14 3-4428 0 0,-12-2-1032 0 0</inkml:trace>
  <inkml:trace contextRef="#ctx0" brushRef="#br0" timeOffset="7146.754">784 2701 11976 0 0,'-7'4'1244'0'0,"-5"0"403"0"0,0 1 0 0 0,0 0 0 0 0,-10 6-1647 0 0,13-6 183 0 0,1 0 0 0 0,0 1-1 0 0,0 0 1 0 0,0 0 0 0 0,1 1 0 0 0,0 0-1 0 0,0 0 1 0 0,1 1 0 0 0,0-1-1 0 0,0 2 1 0 0,1-1 0 0 0,0 0 0 0 0,0 1-1 0 0,1 1-182 0 0,2-6 48 0 0,1 0 0 0 0,0 0 0 0 0,0 0 0 0 0,1 0 0 0 0,-1 0 0 0 0,1 0-1 0 0,0 0 1 0 0,0 0 0 0 0,0 0 0 0 0,1 0 0 0 0,-1 0 0 0 0,1 0 0 0 0,0 0-1 0 0,1 2-47 0 0,0-1 62 0 0,-1 0 0 0 0,1 0 0 0 0,0-1-1 0 0,1 1 1 0 0,-1-1 0 0 0,1 0 0 0 0,0 0-1 0 0,0 0 1 0 0,0 0 0 0 0,1 0 0 0 0,1 1-62 0 0,-3-3 0 0 0,1 0 1 0 0,-1 0 0 0 0,1-1-1 0 0,-1 1 1 0 0,1-1-1 0 0,0 0 1 0 0,-1 1 0 0 0,1-1-1 0 0,0-1 1 0 0,0 1-1 0 0,0 0 1 0 0,0-1 0 0 0,0 1-1 0 0,0-1 1 0 0,0 0-1 0 0,-1 0 1 0 0,1 0 0 0 0,0 0-1 0 0,1-1 0 0 0,5 0 0 0 0,0-2 0 0 0,0 1 0 0 0,-1-1 0 0 0,0-1-1 0 0,5-2 1 0 0,-10 5 0 0 0,-1-1 0 0 0,1 0 0 0 0,-1 1 0 0 0,0-1 0 0 0,0 0 0 0 0,0 0 0 0 0,0-1 0 0 0,0 1 0 0 0,0 0 0 0 0,-1-1 0 0 0,2-1 0 0 0,11-15 0 0 0,-10 15-39 0 0,0 0 1 0 0,-1-1-1 0 0,1 1 0 0 0,-1-1 0 0 0,0 0 0 0 0,-1 1 0 0 0,1-2 0 0 0,-1 1 1 0 0,0 0-1 0 0,0 0 0 0 0,-1-1 0 0 0,1 1 0 0 0,-1-1 0 0 0,0-2 39 0 0,-1 6 0 0 0,0 0 0 0 0,0 0 0 0 0,-1 0 0 0 0,1 0 0 0 0,-1 0 0 0 0,1 1 0 0 0,-1-1 0 0 0,1 0 0 0 0,-1 0 0 0 0,0 0 0 0 0,0 1 0 0 0,0-1 0 0 0,0 0 0 0 0,0 1 0 0 0,-1-1 0 0 0,-6-14 0 0 0,7 14 6 0 0,0 0-1 0 0,0 0 0 0 0,-1 0 0 0 0,1 1 1 0 0,0-1-1 0 0,-1 0 0 0 0,1 1 0 0 0,-1-1 1 0 0,1 1-1 0 0,-1-1 0 0 0,-1 0-5 0 0,-10-10 140 0 0,1 1 127 0 0,9 9-293 0 0,0 0 0 0 0,0 0-1 0 0,1 0 1 0 0,-1-1 0 0 0,1 1-1 0 0,-1-1 1 0 0,1 0 26 0 0,2 2-7 0 0,-1 1 1 0 0,1-1 0 0 0,0 1-1 0 0,0-1 1 0 0,0 0-1 0 0,-1 1 1 0 0,1-1 0 0 0,0 1-1 0 0,0-1 1 0 0,0 0-1 0 0,0 1 1 0 0,0-1 0 0 0,0 1-1 0 0,0-1 1 0 0,0 1-1 0 0,1-1 1 0 0,-1 0 0 0 0,0 1-1 0 0,0-1 1 0 0,0 1-1 0 0,1-1 1 0 0,-1 1 0 0 0,0-1-1 0 0,0 1 1 0 0,1-1-1 0 0,-1 1 1 0 0,1-1 0 0 0,-1 1-1 0 0,0-1 1 0 0,1 1-1 0 0,-1 0 1 0 0,1-1 0 0 0,-1 1-1 0 0,1-1 1 0 0,-1 1-1 0 0,1 0 1 0 0,-1 0 0 0 0,1-1-1 0 0,-1 1 1 0 0,1 0-1 0 0,0 0 1 0 0,-1 0 0 0 0,1 0 6 0 0,1-1-19 0 0,3-2-20 0 0,0 0 0 0 0,0 1 1 0 0,0 0-1 0 0,0 0 0 0 0,0 1 0 0 0,1-1 0 0 0,-1 1 0 0 0,5 0 39 0 0,1 1-19 0 0,0 0-1 0 0,0 0 0 0 0,0 1 0 0 0,0 1 0 0 0,0 0 1 0 0,0 1-1 0 0,0-1 0 0 0,0 2 0 0 0,-1 0 0 0 0,6 3 20 0 0,7 5 102 0 0,1 1 0 0 0,-2 1 0 0 0,17 14-102 0 0,-37-25 10 0 0,1 0-1 0 0,-1 0 1 0 0,0 0-1 0 0,0 0 1 0 0,0 1-1 0 0,0-1 1 0 0,0 1-1 0 0,-1-1 1 0 0,0 1-1 0 0,1 0 1 0 0,-1 0-1 0 0,-1 0 1 0 0,1-1-1 0 0,-1 1-9 0 0,3 7 11 0 0,-7 19-11 0 0,4-30 0 0 0,0 0 0 0 0,0 1 0 0 0,0-1 0 0 0,0 0 0 0 0,0 1 0 0 0,0-1 0 0 0,0 0 0 0 0,0 1 0 0 0,0-1 0 0 0,0 0 0 0 0,0 1 0 0 0,-1-1 0 0 0,1 0 0 0 0,0 1 0 0 0,0-1 0 0 0,0 0 0 0 0,-1 1 0 0 0,1-1 0 0 0,0 0 0 0 0,0 1 0 0 0,-1-1 0 0 0,1 0 0 0 0,0 0 0 0 0,0 0 0 0 0,-1 1 0 0 0,1-1 0 0 0,0 0 0 0 0,-1 0 0 0 0,1 0 0 0 0,0 0 0 0 0,-1 0 0 0 0,1 1 0 0 0,-1-1 0 0 0,1 0 0 0 0,0 0 0 0 0,-1 0 0 0 0,1 0 0 0 0,0 0 0 0 0,-1 0 0 0 0,1 0 0 0 0,-1 0 0 0 0,-1 0 21 0 0,-1 1-1 0 0,0-1 1 0 0,0 1 0 0 0,0-1-1 0 0,0 0 1 0 0,1 0-1 0 0,-1 0 1 0 0,0 0 0 0 0,0-1-1 0 0,0 1 1 0 0,1-1-1 0 0,-1 0 1 0 0,-1 0-21 0 0,3 1-5 0 0,0-1 0 0 0,-1 1 0 0 0,1-1 0 0 0,0 0 0 0 0,0 1 0 0 0,0-1 0 0 0,0 0 0 0 0,-1 0 0 0 0,1 0 0 0 0,0 0-1 0 0,0 0 1 0 0,1 0 0 0 0,-1 0 0 0 0,0 0 0 0 0,0 0 0 0 0,0-1 0 0 0,1 1 0 0 0,-1 0 0 0 0,1 0 0 0 0,-1-1 0 0 0,1 1 0 0 0,-1 0 0 0 0,1-1 0 0 0,0 1 0 0 0,0 0 0 0 0,0-1 0 0 0,0 1 0 0 0,0-1 5 0 0,0-5-184 0 0,0 0-1 0 0,1 1 1 0 0,0-1 0 0 0,0 0-1 0 0,1 0 1 0 0,0 1 0 0 0,0-1-1 0 0,0 1 1 0 0,1-1 0 0 0,1-1 184 0 0,-2 5-84 0 0,0 0 0 0 0,0 0 0 0 0,0 0 0 0 0,0 0 1 0 0,0 0-1 0 0,1 0 0 0 0,-1 1 0 0 0,1-1 0 0 0,0 1 0 0 0,0 0 1 0 0,0 0-1 0 0,0 0 0 0 0,0 0 0 0 0,0 0 0 0 0,1 1 0 0 0,-1-1 1 0 0,1 1-1 0 0,-1 0 0 0 0,1 0 0 0 0,1 0 84 0 0,-1 1 21 0 0,0-1 0 0 0,1 1-1 0 0,-1 0 1 0 0,1 0 0 0 0,-1 0-1 0 0,1 1 1 0 0,-1-1 0 0 0,1 1-1 0 0,-1 0 1 0 0,0 1 0 0 0,0-1 0 0 0,1 1-1 0 0,-1 0 1 0 0,0 0 0 0 0,0 0-21 0 0,7 5 377 0 0,-1 0-1 0 0,0 1 1 0 0,-1 1 0 0 0,6 4-377 0 0,3 4 287 0 0,-16-14-189 0 0,1 0-1 0 0,-1 1 1 0 0,1-1-1 0 0,-1 0 1 0 0,0 0-1 0 0,1 3-97 0 0,10 15 407 0 0,-11-19-350 0 0,0 1 0 0 0,-1-1-1 0 0,1 1 1 0 0,-1 0-1 0 0,1-1 1 0 0,-1 1 0 0 0,0 0-1 0 0,0 0 1 0 0,0 0-1 0 0,0 0 1 0 0,0 0 0 0 0,-1 0-1 0 0,1 2-56 0 0,2 9 136 0 0,-2-12-133 0 0,-1 0-1 0 0,1 0 1 0 0,-1 0 0 0 0,1 0-1 0 0,-1 0 1 0 0,0 0 0 0 0,0 1 0 0 0,0-1-1 0 0,0 1-2 0 0,0 12 5 0 0,0-14-136 0 0,1 0 0 0 0,-1 0 0 0 0,0 0 0 0 0,0-1 1 0 0,0 1-1 0 0,0 0 0 0 0,0 0 0 0 0,0 0 0 0 0,0 0 0 0 0,0 0 0 0 0,0 0 0 0 0,0 0 0 0 0,0 0 0 0 0,0 0 1 0 0,-1 0-1 0 0,1-1 0 0 0,0 1 0 0 0,-1 0 0 0 0,1 0 0 0 0,-1 0 0 0 0,1-1 0 0 0,-1 1 0 0 0,1 0 1 0 0,-1 0-1 0 0,1-1 0 0 0,-2 2 131 0 0,1-2-6825 0 0</inkml:trace>
  <inkml:trace contextRef="#ctx0" brushRef="#br0" timeOffset="7447.066">1441 2697 16008 0 0,'0'0'730'0'0,"0"0"-9"0"0,6 11-375 0 0,3 11 921 0 0,-7-17-968 0 0,0-1-1 0 0,0 1 1 0 0,-1 0-1 0 0,1 0 1 0 0,-1 0-1 0 0,0 0-298 0 0,1 15 715 0 0,-2-1 0 0 0,0 0 0 0 0,-1 1 0 0 0,-2 11-715 0 0,-1-22 103 0 0,2-8-695 0 0,4-6-773 0 0,2-6-2595 0 0,-2 2 1915 0 0</inkml:trace>
  <inkml:trace contextRef="#ctx0" brushRef="#br0" timeOffset="7699.134">1556 2637 456 0 0,'0'0'0'0'0,"0"0"0"0"0,0 0 0 0 0,0 0 0 0 0,0 0 1984 0 0,0 0 352 0 0,0 0 64 0 0,0 0-5032 0 0</inkml:trace>
  <inkml:trace contextRef="#ctx0" brushRef="#br0" timeOffset="8176.424">1647 2637 5064 0 0,'0'0'232'0'0,"0"-1"-14"0"0,0 0-160 0 0,0 0 0 0 0,0 1-1 0 0,0-1 1 0 0,0 0-1 0 0,1 1 1 0 0,-1-1 0 0 0,0 1-1 0 0,0-1 1 0 0,1 0-1 0 0,-1 1 1 0 0,1-1-1 0 0,-1 1 1 0 0,0-1 0 0 0,1 1-1 0 0,-1-1 1 0 0,1 1-1 0 0,-1-1 1 0 0,1 1-1 0 0,0 0 1 0 0,-1-1 0 0 0,1 1-1 0 0,-1 0 1 0 0,1-1-1 0 0,0 1 1 0 0,-1 0 0 0 0,1 0-1 0 0,0 0-57 0 0,0-1 640 0 0,9-6 5319 0 0,-8 5-5619 0 0,0 1 0 0 0,0-1 0 0 0,0 1 0 0 0,1 0 0 0 0,-1 0 1 0 0,0 0-1 0 0,0 0 0 0 0,1 0 0 0 0,-1 0 0 0 0,0 0 1 0 0,1 1-1 0 0,-1-1 0 0 0,1 1 0 0 0,0 0-340 0 0,6-1 441 0 0,-1 0-1 0 0,1 0 1 0 0,0 0 0 0 0,2-2-441 0 0,23-3 389 0 0,52-9 44 0 0,-70 11-364 0 0,-12 3-59 0 0,0 0 1 0 0,0 0-1 0 0,0 1 0 0 0,0-1 1 0 0,0 1-1 0 0,0 0 1 0 0,2 0-11 0 0,-5 0 9 0 0,0 0 0 0 0,0 0 1 0 0,-1 0-1 0 0,1 1 0 0 0,0-1 1 0 0,0 0-1 0 0,-1 1 0 0 0,1-1 1 0 0,-1 0-1 0 0,1 1 0 0 0,0-1 1 0 0,-1 1-1 0 0,1-1 0 0 0,-1 1 0 0 0,1-1 1 0 0,-1 1-1 0 0,1 0 0 0 0,-1-1 1 0 0,1 1-1 0 0,-1 0 0 0 0,0-1 1 0 0,1 1-1 0 0,-1 0 0 0 0,0-1 1 0 0,0 1-1 0 0,1 0 0 0 0,-1 0 1 0 0,0-1-1 0 0,0 1 0 0 0,0 0 1 0 0,0 0-10 0 0,0 0 0 0 0,1 1 0 0 0,-1-1 0 0 0,0 1 0 0 0,0 0 0 0 0,0-1 0 0 0,0 1 0 0 0,0 0 1 0 0,0-1-1 0 0,-1 1 0 0 0,1-1 0 0 0,0 1 0 0 0,-1-1 0 0 0,0 1 0 0 0,0 0 0 0 0,-5 3 32 0 0,4-4 127 0 0,2-1 26 0 0,0 0-1 0 0,0 0-49 0 0,0 0-207 0 0,0 0-89 0 0,0 0-21 0 0,1 0 29 0 0,25 0 122 0 0,-25 0 31 0 0,-1 0 0 0 0,0 0 0 0 0,1 0 0 0 0,-1 0 0 0 0,0 1 0 0 0,1-1 0 0 0,-1 0 0 0 0,0 0 0 0 0,1 0 0 0 0,-1 1 0 0 0,0-1 0 0 0,0 0 0 0 0,1 0 0 0 0,-1 1 0 0 0,0-1 0 0 0,0 0 0 0 0,1 0 0 0 0,-1 1 0 0 0,0-1 0 0 0,0 0 0 0 0,0 1 0 0 0,0-1 0 0 0,1 0 0 0 0,-1 1 0 0 0,0-1 0 0 0,0 0 0 0 0,0 1 0 0 0,0-1 0 0 0,0 1 0 0 0,0-1 0 0 0,0 0 0 0 0,0 1 0 0 0,0-1 0 0 0,0 1 0 0 0,1 1 35 0 0,0 0 0 0 0,0 0 0 0 0,-1 1 0 0 0,1-1 0 0 0,-1 0 0 0 0,1 1 0 0 0,-1-1 0 0 0,0 1 0 0 0,0-1 0 0 0,0 0 0 0 0,0 1 0 0 0,0-1 0 0 0,0 1 0 0 0,-1-1 1 0 0,1 0-1 0 0,-1 1 0 0 0,0-1 0 0 0,0 0 0 0 0,0 1 0 0 0,0-1 0 0 0,0 0 0 0 0,0 0 0 0 0,0 0 0 0 0,-1 0 0 0 0,1 0 0 0 0,-1 0 0 0 0,0-1-35 0 0,-4 5 240 0 0,-1 0-132 0 0,1 0-1 0 0,-2-1 1 0 0,1 0-1 0 0,-5 3-107 0 0,-22 7 177 0 0,0-1 0 0 0,-29 8-177 0 0,43-15 14 0 0,17-6-14 0 0,-4 1 0 0 0,1 0 0 0 0,-1 0 0 0 0,1 1 0 0 0,0 0 0 0 0,0 0 0 0 0,0 1 0 0 0,6-4 9 0 0,-1 1-1 0 0,1-1 1 0 0,-1 1-1 0 0,1-1 1 0 0,0 1-1 0 0,-1-1 1 0 0,1 1-1 0 0,0-1 1 0 0,0 1-1 0 0,-1-1 1 0 0,1 1-1 0 0,0-1 1 0 0,0 1 0 0 0,0 0-1 0 0,-1-1 1 0 0,1 1-1 0 0,0-1 1 0 0,0 1-1 0 0,0 0 1 0 0,0-1-1 0 0,0 1 1 0 0,0 0-1 0 0,1-1 1 0 0,-1 1-1 0 0,0-1 1 0 0,0 1-1 0 0,0-1 1 0 0,0 1-1 0 0,1 0 1 0 0,-1-1-1 0 0,0 1 1 0 0,1-1-1 0 0,-1 1 1 0 0,0-1-1 0 0,1 1 1 0 0,-1-1-9 0 0,1 1 37 0 0,0 1-37 0 0,0 1 0 0 0,0-1 0 0 0,0 1-1 0 0,1-1 1 0 0,0 0 0 0 0,-1 1 0 0 0,1-1-1 0 0,0 0 1 0 0,0 0 0 0 0,0 0 0 0 0,0-1-1 0 0,0 1 1 0 0,1 0 0 0 0,-1-1 0 0 0,0 1-1 0 0,1-1 1 0 0,-1 0 0 0 0,1 0 0 0 0,0 0-1 0 0,0 0 1 0 0,9 3-95 0 0,0-1-1 0 0,1 0 1 0 0,-1-1-1 0 0,1-1 96 0 0,8 2 129 0 0,0-1-127 0 0,0-1 1 0 0,0-1 0 0 0,0-1 0 0 0,0 0 0 0 0,0-2 0 0 0,0 0 0 0 0,19-7-3 0 0,0-1-113 0 0,15-6 113 0 0,-35 9-1416 0 0,-1 0 1 0 0,2-2 1415 0 0,-17 7-698 0 0,0 1 0 0 0,-1-1 0 0 0,1 0 1 0 0,0 1-1 0 0,-1-1 0 0 0,0-1 698 0 0,-1 3-224 0 0,9-11-2046 0 0</inkml:trace>
  <inkml:trace contextRef="#ctx0" brushRef="#br0" timeOffset="8519.551">2219 2624 7832 0 0,'0'0'356'0'0,"0"0"-7"0"0,-8-6-278 0 0,5 4 3861 0 0,0 2-3346 0 0,1 0 1 0 0,-1 0-1 0 0,1 1 1 0 0,0-1 0 0 0,-1 1-1 0 0,1 0 1 0 0,0-1-1 0 0,-1 1 1 0 0,1 0-1 0 0,0 0 1 0 0,0 1 0 0 0,-2 0-587 0 0,1 1 358 0 0,-1-1 1 0 0,1 1 0 0 0,0 0 0 0 0,0 0-1 0 0,0 1 1 0 0,1-1 0 0 0,-2 2-359 0 0,1 0 119 0 0,0 0-1 0 0,0 0 1 0 0,1 0 0 0 0,-1 0 0 0 0,1 0 0 0 0,1 1-1 0 0,-1-1 1 0 0,1 0 0 0 0,0 1 0 0 0,0 0 0 0 0,0 4-119 0 0,0 6 36 0 0,1-13-33 0 0,0-1 0 0 0,-1 1 1 0 0,1 0-1 0 0,0-1 0 0 0,0 1 0 0 0,1 0 0 0 0,-1-1 0 0 0,0 1 0 0 0,1-1 0 0 0,0 1 0 0 0,-1-1 0 0 0,1 1 1 0 0,0-1-1 0 0,0 1 0 0 0,1-1 0 0 0,-1 0 0 0 0,0 0 0 0 0,1 1 0 0 0,-1-1 0 0 0,1 0-3 0 0,11 10 11 0 0,-12-11-6 0 0,-1 0 1 0 0,1-1-1 0 0,0 1 0 0 0,0-1 0 0 0,0 0 1 0 0,0 1-1 0 0,0-1 0 0 0,0 0 1 0 0,0 0-1 0 0,0 1 0 0 0,0-1 1 0 0,0 0-1 0 0,0 0 0 0 0,0 0 1 0 0,0 0-1 0 0,0 0 0 0 0,0 0 1 0 0,0 0-1 0 0,0-1 0 0 0,0 1 0 0 0,1 0-5 0 0,-1-1 6 0 0,2 1-22 0 0,0-1 1 0 0,-1 0-1 0 0,1 0 0 0 0,-1 0 0 0 0,0 0 0 0 0,1 0 1 0 0,-1 0-1 0 0,0-1 0 0 0,1 1 0 0 0,-1-1 0 0 0,0 1 1 0 0,0-1-1 0 0,0 0 0 0 0,0 0 0 0 0,0-1 16 0 0,5-6-145 0 0,-1 1 0 0 0,0-1-1 0 0,1-4 146 0 0,8-12-199 0 0,-11 21 80 0 0,-1-2 0 0 0,0 1 0 0 0,0 0 0 0 0,0-1-1 0 0,-1 1 1 0 0,0-1 0 0 0,0 0 0 0 0,0 0 0 0 0,-1 0-1 0 0,1-4 120 0 0,-2 5 28 0 0,0 3 127 0 0,0 2 88 0 0,0 0 21 0 0,2 1-241 0 0,-1-1 0 0 0,1 0 1 0 0,-1 0-1 0 0,1 1 0 0 0,-1-1 0 0 0,0 1 1 0 0,1-1-1 0 0,-1 1 0 0 0,1 0 1 0 0,-1-1-1 0 0,0 1 0 0 0,0 0 1 0 0,1 0-1 0 0,-1 0 0 0 0,0 0 0 0 0,0 0 1 0 0,0 0-1 0 0,0 0 0 0 0,0 1 1 0 0,0-1-1 0 0,-1 0-23 0 0,17 31 477 0 0,-13-24-230 0 0,-2-4-244 0 0,-1 0-1 0 0,1-1 1 0 0,1 1-1 0 0,-1-1 1 0 0,0 1-1 0 0,1-1 1 0 0,0 0-1 0 0,-1 0 1 0 0,1 0 0 0 0,1 0-1 0 0,-1 0 1 0 0,0-1-1 0 0,1 1-2 0 0,12 8-419 0 0,-12-7 496 0 0,0-1 0 0 0,0 0 0 0 0,1 0 1 0 0,-1-1-1 0 0,1 1 0 0 0,3 1-77 0 0,-7-4-117 0 0,0 0-1 0 0,0 1 1 0 0,0-1 0 0 0,0 0 0 0 0,0 0-1 0 0,0 0 1 0 0,0 0 0 0 0,0 0-1 0 0,0 0 1 0 0,0 0 0 0 0,0 0 0 0 0,0 0-1 0 0,0-1 1 0 0,0 1 0 0 0,0 0-1 0 0,0-1 1 0 0,0 1 0 0 0,0 0 0 0 0,0-1-1 0 0,0 1 1 0 0,-1-1 0 0 0,1 1-1 0 0,0-1 1 0 0,0 0 0 0 0,0 1 0 0 0,-1-1-1 0 0,1 0 1 0 0,0 0 0 0 0,-1 0-1 0 0,1 1 1 0 0,-1-1 0 0 0,1 0 0 0 0,-1 0-1 0 0,1 0 1 0 0,-1 0 0 0 0,1 0 117 0 0,1-5-1534 0 0</inkml:trace>
  <inkml:trace contextRef="#ctx0" brushRef="#br0" timeOffset="8947.145">2474 2490 6912 0 0,'2'0'386'0'0,"0"1"0"0"0,0 0 0 0 0,0-1 0 0 0,0 1 0 0 0,0 0 0 0 0,0 0 0 0 0,0 0 0 0 0,0 0 0 0 0,0 0 0 0 0,0 1 1 0 0,-1-1-1 0 0,1 1 0 0 0,-1-1 0 0 0,1 1 0 0 0,-1-1 0 0 0,1 1 0 0 0,-1 0 0 0 0,0 0 0 0 0,0 0 0 0 0,0 0 0 0 0,0-1 0 0 0,0 1 0 0 0,0 1 0 0 0,0-1 0 0 0,0 2-386 0 0,-1-1 183 0 0,0 0-1 0 0,0 1 0 0 0,0-1 0 0 0,1 0 0 0 0,-1 1 0 0 0,1-1 0 0 0,0 0 0 0 0,0 0 0 0 0,0 0 1 0 0,1 0-1 0 0,-1 0 0 0 0,1 1-182 0 0,4 8 460 0 0,-1-1-1 0 0,0 1 1 0 0,-1 0 0 0 0,0 0 0 0 0,-1 0 0 0 0,0 0 0 0 0,-1 1-1 0 0,-1-1 1 0 0,0 6-460 0 0,1-2 435 0 0,-1-14-403 0 0,-1 0-1 0 0,1 0 0 0 0,-1 0 0 0 0,0 0 1 0 0,0-1-1 0 0,1 1 0 0 0,-2 0 0 0 0,1 0 1 0 0,0 0-1 0 0,0 0 0 0 0,0 0 1 0 0,-1 0-1 0 0,1-1 0 0 0,-1 1 0 0 0,0 1-31 0 0,-3 8 129 0 0,4-10-145 0 0,0-1 0 0 0,0 1 1 0 0,-1 0-1 0 0,1 0 1 0 0,0 0-1 0 0,-1 0 1 0 0,1-1-1 0 0,0 1 0 0 0,-1 0 1 0 0,1 0-1 0 0,-1-1 1 0 0,1 1-1 0 0,-1 0 1 0 0,1-1-1 0 0,-1 1 0 0 0,0 0 1 0 0,1-1-1 0 0,-1 1 1 0 0,0-1-1 0 0,1 1 1 0 0,-2 0 15 0 0,-6 2-18 0 0,8-3 2 0 0,-1 0 0 0 0,1 0 0 0 0,0 0 0 0 0,-1 0-1 0 0,1 0 1 0 0,0 0 0 0 0,0 0 0 0 0,-1 0 0 0 0,1 0 0 0 0,0 0-1 0 0,0 0 1 0 0,-1 0 0 0 0,1 0 0 0 0,0 0 0 0 0,0-1 0 0 0,-1 1-1 0 0,1 0 1 0 0,0 0 0 0 0,0 0 0 0 0,-1 0 0 0 0,1 0 0 0 0,0-1-1 0 0,0 1 1 0 0,0 0 0 0 0,-1 0 0 0 0,1 0 0 0 0,0-1 0 0 0,0 1-1 0 0,0 0 1 0 0,0 0 0 0 0,-1-1 0 0 0,1 1 0 0 0,0 0 0 0 0,0 0-1 0 0,0-1 1 0 0,0 1 0 0 0,0 0 0 0 0,0 0 0 0 0,0-1 0 0 0,0 1-1 0 0,0 0 1 0 0,0-1 0 0 0,0 1 0 0 0,0 0 0 0 0,0 0 0 0 0,0-1-1 0 0,0 1 1 0 0,0 0 0 0 0,0-1 16 0 0,1-14-1183 0 0,-1 14 1138 0 0,1-6-557 0 0,0-1 0 0 0,1 1 0 0 0,0 0 0 0 0,0-1 0 0 0,1 1 0 0 0,0 0 0 0 0,0 0 0 0 0,3-2 602 0 0,-4 4-254 0 0,0 0-16 0 0,0 1 0 0 0,1 0-1 0 0,0 0 1 0 0,-1 0-1 0 0,1 0 1 0 0,1 0-1 0 0,-1 0 1 0 0,0 1-1 0 0,1-1 1 0 0,1 0 270 0 0,8-7-227 0 0,-11 9 323 0 0,0 0 1 0 0,0 0-1 0 0,0 1 0 0 0,0-1 0 0 0,1 1 0 0 0,-1-1 1 0 0,1 1-1 0 0,-1-1 0 0 0,1 1 0 0 0,-1 0 0 0 0,1 0 1 0 0,0 1-1 0 0,0-1-96 0 0,-1 1 280 0 0,0-1 0 0 0,0 1 0 0 0,-1 0 0 0 0,1 0 0 0 0,0 1 0 0 0,0-1 0 0 0,-1 0 1 0 0,1 1-1 0 0,0-1 0 0 0,-1 1 0 0 0,1-1 0 0 0,0 1 0 0 0,-1 0 0 0 0,1 0 0 0 0,0 0 0 0 0,0 0-280 0 0,1 2 303 0 0,0-1-1 0 0,0 1 0 0 0,-1-1 1 0 0,1 1-1 0 0,-1 0 0 0 0,0 0 1 0 0,0 0-1 0 0,1 1-302 0 0,2 6 521 0 0,0 0-1 0 0,0 1 0 0 0,-2-1 1 0 0,1 1-1 0 0,0 3-520 0 0,-3-10 161 0 0,-1-1 0 0 0,1 1-1 0 0,-1 0 1 0 0,0 0 0 0 0,0 4-161 0 0,0 14 503 0 0,-2 3-199 0 0,1-24-293 0 0,0 1 1 0 0,0-1 0 0 0,0 0-1 0 0,0-1 1 0 0,0 1-1 0 0,0 0 1 0 0,0 0 0 0 0,0 0-1 0 0,0 0 1 0 0,0-1-1 0 0,-1 1 1 0 0,1-1 0 0 0,-1 1-12 0 0,1 0-90 0 0,1-1 0 0 0,-3-7-1313 0 0,8-5-718 0 0,-2 6-7 0 0,2-6-5413 0 0</inkml:trace>
  <inkml:trace contextRef="#ctx0" brushRef="#br0" timeOffset="9226.463">2922 2484 15464 0 0,'0'-4'680'0'0,"3"8"151"0"0,1-2-671 0 0,-1 4-160 0 0,-3-6 0 0 0,3 9 0 0 0,7-3 80 0 0,-2 3-16 0 0,-8 1-64 0 0,2-1 96 0 0,2-3-96 0 0,-4-6-120 0 0,0 11 24 0 0,0-2-4487 0 0,0-9-905 0 0</inkml:trace>
  <inkml:trace contextRef="#ctx0" brushRef="#br0" timeOffset="9577.085">3064 2550 11976 0 0,'-7'1'197'0'0,"5"-1"-153"0"0,0 0 0 0 0,1 0 0 0 0,-1 0 0 0 0,0 1 0 0 0,1-1 0 0 0,-1 1 0 0 0,0-1 0 0 0,1 1 0 0 0,-1-1 0 0 0,0 1-1 0 0,1 0 1 0 0,-1 0 0 0 0,1 0 0 0 0,0 0 0 0 0,-1 0 0 0 0,1 0 0 0 0,0 0 0 0 0,-1 0 0 0 0,1 1 0 0 0,0-1 0 0 0,0 0 0 0 0,0 1 0 0 0,0-1 0 0 0,0 1 0 0 0,0 1-44 0 0,0-1 25 0 0,0 1 0 0 0,0-1 0 0 0,0 0 0 0 0,0 0 0 0 0,-1 0 0 0 0,1 0 0 0 0,-1 0 1 0 0,1 0-1 0 0,-1 0 0 0 0,0 0 0 0 0,0 0 0 0 0,0-1 0 0 0,0 1 0 0 0,0-1 1 0 0,0 1-1 0 0,-2 0-25 0 0,-3 3 154 0 0,4-3 13 0 0,0 1 0 0 0,1 0 1 0 0,-1 1-1 0 0,1-1 1 0 0,-1 0-1 0 0,1 1 0 0 0,0-1 1 0 0,0 1-1 0 0,1 0 1 0 0,-1 0-1 0 0,1 0-167 0 0,-8 14 468 0 0,-4 12 216 0 0,-3 5 290 0 0,15-34-921 0 0,0 0-1 0 0,1 1 1 0 0,-1-1-1 0 0,0 0 0 0 0,1 0 1 0 0,-1 1-1 0 0,1-1 1 0 0,0 0-1 0 0,-1 0 0 0 0,1 1 1 0 0,0-1-1 0 0,0 1 0 0 0,0-1 1 0 0,0 0-1 0 0,0 1 1 0 0,0-1-1 0 0,0 0 0 0 0,0 1 1 0 0,1-1-1 0 0,-1 0 1 0 0,0 1-1 0 0,1-1 0 0 0,-1 0 1 0 0,1 1-53 0 0,0 0 33 0 0,0 0 1 0 0,0 0 0 0 0,-1 0 0 0 0,1 0-1 0 0,-1 0 1 0 0,0 0 0 0 0,0 0-1 0 0,1 0 1 0 0,-1 0 0 0 0,0 0-1 0 0,-1 1-33 0 0,1-3 0 0 0,0 1 0 0 0,0-1 0 0 0,0 1 0 0 0,0-1 0 0 0,0 1 0 0 0,0-1 0 0 0,0 1 0 0 0,0-1 0 0 0,0 1 0 0 0,0-1 0 0 0,0 1 0 0 0,0 0 0 0 0,0-1 0 0 0,0 1 0 0 0,1-1 0 0 0,-1 0 0 0 0,0 1 0 0 0,0-1 0 0 0,1 1 0 0 0,-1 0 0 0 0,5 0 0 0 0,-4-1 0 0 0,-1 0 8 0 0,0 1 0 0 0,1-1 0 0 0,-1 0-1 0 0,1 0 1 0 0,-1 0 0 0 0,1 1 0 0 0,-1-1-1 0 0,1 0 1 0 0,-1 0 0 0 0,1 0 0 0 0,-1 0-1 0 0,1 0 1 0 0,-1 0 0 0 0,1 0 0 0 0,-1 0-1 0 0,1 0 1 0 0,-1 0 0 0 0,1 0 0 0 0,-1 0-1 0 0,1 0 1 0 0,-1-1 0 0 0,1 1-1 0 0,-1 0 1 0 0,1 0 0 0 0,-1 0 0 0 0,1-1-1 0 0,-1 1 1 0 0,1 0 0 0 0,-1-1 0 0 0,0 1-1 0 0,1 0 1 0 0,-1-1-8 0 0,1 0 71 0 0,1 1-29 0 0,0-1 28 0 0,0 0 1 0 0,1 0 0 0 0,-1 0 0 0 0,0 0 0 0 0,0 0 0 0 0,0-1 0 0 0,0 1 0 0 0,0-1 0 0 0,0 1 0 0 0,0-1-1 0 0,0 0 1 0 0,-1 1 0 0 0,1-1 0 0 0,-1 0 0 0 0,1 0 0 0 0,0-2-71 0 0,2-2 39 0 0,0 1 0 0 0,0 0-1 0 0,0 0 1 0 0,3-2-39 0 0,-3 4 29 0 0,0-1 0 0 0,-1 0 0 0 0,1-1-1 0 0,-1 1 1 0 0,0 0 0 0 0,0-1 0 0 0,-1 0-1 0 0,3-3-28 0 0,38-108-1388 0 0,-37 100 972 0 0,-5 11 230 0 0,1 0 0 0 0,0 1 0 0 0,0-1 0 0 0,0 0-1 0 0,1 1 1 0 0,0-1 186 0 0,1 1-155 0 0,-3 4 151 0 0,0 0 0 0 0,-1-1 0 0 0,1 1 0 0 0,-1 0 0 0 0,1 0 0 0 0,-1 0 1 0 0,1 0-1 0 0,0 0 0 0 0,-1 0 0 0 0,1 0 0 0 0,-1 1 0 0 0,1-1 0 0 0,0 0 0 0 0,-1 0 0 0 0,1 0 0 0 0,-1 0 0 0 0,1 1 0 0 0,-1-1 0 0 0,1 0 0 0 0,-1 1 0 0 0,1-1 0 0 0,-1 0 0 0 0,1 1 0 0 0,-1-1 0 0 0,1 1 4 0 0,9 10 7 0 0,-3 1 143 0 0,-1 0-1 0 0,0 0 0 0 0,-1 1 1 0 0,0 0-1 0 0,-1 0 0 0 0,2 11-149 0 0,12 29 358 0 0,-13-41-244 0 0,-4-10 24 0 0,0-1 1 0 0,0 1 0 0 0,-1-1-1 0 0,1 1 1 0 0,-1-1 0 0 0,1 1 0 0 0,-1 0-1 0 0,0-1 1 0 0,1 1 0 0 0,-1 0 0 0 0,0-1-1 0 0,0 1 1 0 0,0 1-139 0 0,0-3 6 0 0,0 0 0 0 0,0 1 0 0 0,0-1 0 0 0,0 0 0 0 0,0 1 0 0 0,0-1 0 0 0,0 0 0 0 0,0 0 0 0 0,-1 1 0 0 0,1-1 0 0 0,0 0 0 0 0,0 0 0 0 0,0 1 0 0 0,0-1 0 0 0,0 0 0 0 0,0 0 0 0 0,-1 0 0 0 0,1 1 0 0 0,0-1 0 0 0,0 0 0 0 0,0 0 0 0 0,-1 0 0 0 0,1 0 0 0 0,0 1-1 0 0,0-1 1 0 0,-1 0 0 0 0,1 0 0 0 0,0 0 0 0 0,0 0 0 0 0,-1 0 0 0 0,1 0 0 0 0,0 0 0 0 0,0 1 0 0 0,-1-1 0 0 0,1 0 0 0 0,0 0 0 0 0,0 0 0 0 0,-1 0 0 0 0,1 0 0 0 0,0 0 0 0 0,0-1 0 0 0,-1 1 0 0 0,1 0 0 0 0,0 0-6 0 0,-5-3 180 0 0,4 2-126 0 0,0 0 1 0 0,-1 0 0 0 0,1 0-1 0 0,0 0 1 0 0,0 0-1 0 0,0-1 1 0 0,0 1 0 0 0,0 0-1 0 0,1-1 1 0 0,-1 1 0 0 0,0-1-1 0 0,0 1 1 0 0,1 0 0 0 0,-1-1-1 0 0,1 1 1 0 0,0-1 0 0 0,-1 0-1 0 0,1 1 1 0 0,0-1-1 0 0,0 1 1 0 0,0-1 0 0 0,0 0-55 0 0,0-6-2 0 0,1 0 0 0 0,0 0 0 0 0,0 0 0 0 0,1-1 2 0 0,1-2 12 0 0,-2 3-79 0 0,2 1-1 0 0,-1 0 1 0 0,1 0-1 0 0,0 0 1 0 0,1 0-1 0 0,0 0 68 0 0,10-21-640 0 0,-13 26 621 0 0,0-1 1 0 0,0 1-1 0 0,1-1 1 0 0,-1 1-1 0 0,1 0 0 0 0,0-1 1 0 0,0 1-1 0 0,0 0 1 0 0,0 0-1 0 0,0 0 0 0 0,0 1 1 0 0,0-1-1 0 0,1 0 1 0 0,-1 1-1 0 0,0-1 0 0 0,1 1 1 0 0,-1 0-1 0 0,1 0 1 0 0,0 0-1 0 0,-1 0 0 0 0,2 0 19 0 0,-4 1 0 0 0,1 0 0 0 0,-1 0 0 0 0,1 0 0 0 0,-1 0 0 0 0,1 0 0 0 0,-1 0 0 0 0,0 0 0 0 0,1 0 0 0 0,-1 0 0 0 0,1 0 0 0 0,-1 0 0 0 0,1 0 0 0 0,-1 0 0 0 0,1 1 0 0 0,-1-1 0 0 0,1 0 0 0 0,-1 0 0 0 0,0 0 0 0 0,1 1 0 0 0,-1-1 0 0 0,1 0 0 0 0,-1 0 0 0 0,0 1 0 0 0,1-1 0 0 0,-1 0 0 0 0,0 1 0 0 0,1-1 0 0 0,-1 0 0 0 0,0 1 0 0 0,0-1 0 0 0,1 1 0 0 0,-1-1 0 0 0,0 1 0 0 0,0-1 0 0 0,0 1 0 0 0,1 0 0 0 0,12 16 352 0 0,-1 2-1 0 0,-1-1 0 0 0,-1 2 0 0 0,0-1 0 0 0,-2 1 1 0 0,3 8-352 0 0,-2-4-108 0 0,-5-14-88 0 0,-2 0 1 0 0,1 0-1 0 0,-1 0 0 0 0,0 0 0 0 0,-1 1 0 0 0,-1-1 0 0 0,1 1 1 0 0,-2 1 195 0 0,1-11-7833 0 0</inkml:trace>
  <inkml:trace contextRef="#ctx0" brushRef="#br1" timeOffset="-46415.468">20836 5473 13992 0 0,'3'-4'103'0'0,"0"-6"468"0"0,-3 9-528 0 0,-1 0 0 0 0,0 0 0 0 0,1 0 0 0 0,-1 0 1 0 0,0 1-1 0 0,0-1 0 0 0,0 0 0 0 0,0 1 0 0 0,0-1 0 0 0,0 1 0 0 0,0-1 0 0 0,0 1 0 0 0,0 0 0 0 0,0-1 0 0 0,0 1 0 0 0,0 0 0 0 0,0-1 0 0 0,0 1 0 0 0,0 0 1 0 0,-1 0-44 0 0,-9-1-82 0 0,0 0 0 0 0,0 0 0 0 0,0 1 0 0 0,0 0 0 0 0,0 1 0 0 0,0 0 0 0 0,0 1 0 0 0,-5 2 82 0 0,2-1 103 0 0,-1 1 1 0 0,1 1 0 0 0,0 1 0 0 0,-10 5-104 0 0,17-7 148 0 0,1-1 0 0 0,0 2 0 0 0,0-1 0 0 0,0 1 0 0 0,1 0 0 0 0,0 0 0 0 0,-1 0 0 0 0,2 1 0 0 0,-1 0 0 0 0,-2 3-148 0 0,-6 14 532 0 0,1 0-1 0 0,2 0 0 0 0,0 1 0 0 0,1 1 0 0 0,-2 10-531 0 0,3 0 678 0 0,1 1-1 0 0,1 0 0 0 0,0 30-677 0 0,-4 0 16 0 0,7-44-16 0 0,2-15 4 0 0,0-1 0 0 0,0 0 0 0 0,1 1-1 0 0,0-1 1 0 0,0 7-4 0 0,0-11 8 0 0,1 0 10 0 0,-1 1 1 0 0,1 0-1 0 0,-1 0 0 0 0,0-1 0 0 0,0 1 0 0 0,0 0 0 0 0,0 0 1 0 0,0 0-1 0 0,-1-1 0 0 0,1 1 0 0 0,-1 0 0 0 0,0-1 1 0 0,0 1-1 0 0,0 0 0 0 0,0-1 0 0 0,0 1 0 0 0,-1-1-18 0 0,-11 24 40 0 0,12-23-142 0 0,-1 0 0 0 0,1 1 1 0 0,-1-1-1 0 0,1 0 0 0 0,-1 0 1 0 0,0 0-1 0 0,0 0 0 0 0,0-1 1 0 0,-1 1-1 0 0,1 0 0 0 0,-1-1 1 0 0,1 0-1 0 0,-1 1 0 0 0,0-1 0 0 0,0 0 1 0 0,0 0-1 0 0,-1 0 102 0 0,-23 7-3241 0 0,14-8 1564 0 0</inkml:trace>
  <inkml:trace contextRef="#ctx0" brushRef="#br1" timeOffset="-46037.342">20152 5872 11976 0 0,'14'-4'459'0'0,"0"1"0"0"0,0 1 1 0 0,1 0-1 0 0,5 1-459 0 0,-12 1 397 0 0,57-3 2626 0 0,24 5-3023 0 0,-38 0 1087 0 0,-1-3 0 0 0,49-6-1087 0 0,-90 6-4 0 0,-1 0-30 0 0,-1 0 0 0 0,0 0 0 0 0,0-1-1 0 0,1 0 1 0 0,-1 0 0 0 0,0 0 0 0 0,-1-1 0 0 0,1 0-1 0 0,4-3 35 0 0,25-18-1100 0 0,-18 11-2186 0 0,2 0 1 0 0,20-9 3285 0 0,-40 22 29 0 0,1 0 1 0 0,0-1 0 0 0,0 1 0 0 0,0 0-1 0 0,-1 0 1 0 0,1 0 0 0 0,0-1 0 0 0,0 1-1 0 0,-1 0 1 0 0,1 0 0 0 0,0 0 0 0 0,0 0-1 0 0,0 0 1 0 0,-1 1 0 0 0,1-1 0 0 0,0 0-1 0 0,0 0 1 0 0,0 0 0 0 0,-1 1 0 0 0,1-1-1 0 0,0 0 1 0 0,0 1 0 0 0,-1-1 0 0 0,1 1-1 0 0,0-1 1 0 0,-1 1 0 0 0,1-1 0 0 0,-1 1-1 0 0,1-1 1 0 0,0 1-30 0 0,2 3 346 0 0,-1-1 1 0 0,0 1-1 0 0,1 0 0 0 0,-1 0 1 0 0,1 3-347 0 0,-2-4 179 0 0,-1 0 1 0 0,1 0-1 0 0,0 0 1 0 0,-1 0 0 0 0,0 0-1 0 0,1 0 1 0 0,-1 0-1 0 0,0 0 1 0 0,-1 0 0 0 0,1 0-1 0 0,-1 0 1 0 0,1 1-180 0 0,-2 24 1068 0 0,2-25-933 0 0,0 0 0 0 0,0 1 0 0 0,0-1-1 0 0,0 0 1 0 0,0 0 0 0 0,-1 1 0 0 0,1-1-1 0 0,-1 0 1 0 0,0 0 0 0 0,0 0 0 0 0,0 0-1 0 0,0 0 1 0 0,-1 0 0 0 0,1 0-1 0 0,-1 0 1 0 0,0-1 0 0 0,0 1 0 0 0,0 0-1 0 0,-2 1-134 0 0,1 0 214 0 0,0 1 0 0 0,1-1-1 0 0,0 1 1 0 0,-1-1 0 0 0,1 1-1 0 0,1 0 1 0 0,-1-1 0 0 0,0 3-214 0 0,1-2 97 0 0,0-1 0 0 0,-1 1-1 0 0,1-1 1 0 0,-1 1 0 0 0,0-1 0 0 0,-1 0 0 0 0,-2 4-97 0 0,2-4-963 0 0,2-8-2907 0 0,1 1 2240 0 0,0-7-5142 0 0</inkml:trace>
  <inkml:trace contextRef="#ctx0" brushRef="#br1" timeOffset="-45773.487">20907 5584 15664 0 0,'0'0'696'0'0,"0"0"135"0"0,0 0-663 0 0,0 0-168 0 0,0 0 0 0 0,6 6 0 0 0,1-3 0 0 0,-4 3 0 0 0,1-3 0 0 0,0 3 0 0 0,-2 0 0 0 0,2 3 0 0 0,0 3 0 0 0,-2-1-4607 0 0,2-2-953 0 0</inkml:trace>
  <inkml:trace contextRef="#ctx0" brushRef="#br1" timeOffset="-45488.265">21032 5949 13824 0 0,'0'0'629'0'0,"1"-1"-12"0"0,2-1-508 0 0,0 0-83 0 0,0 0-1 0 0,0 0 1 0 0,0 1-1 0 0,0-1 1 0 0,1 1-1 0 0,-1 0 1 0 0,1-1 0 0 0,2 1-26 0 0,3-1 278 0 0,0 0 0 0 0,0 0 1 0 0,0-1-1 0 0,-1 0 0 0 0,1-1 1 0 0,-1 0-1 0 0,0 0 1 0 0,0-1-1 0 0,-1 0 0 0 0,6-4-278 0 0,-10 6 86 0 0,0 1 0 0 0,0-1-1 0 0,-1 0 1 0 0,1 0-1 0 0,-1 0 1 0 0,0 0-1 0 0,0 0 1 0 0,0-1 0 0 0,0 1-1 0 0,0-1-85 0 0,12-39 285 0 0,-9 29-174 0 0,-5 12-110 0 0,0 0 0 0 0,1 0 0 0 0,-1 0-1 0 0,0 0 1 0 0,0-1 0 0 0,0 1-1 0 0,0 0 1 0 0,0 0 0 0 0,0 0 0 0 0,-1-1-1 0 0,1 1 1 0 0,-1 0 0 0 0,0 0 0 0 0,1 0-1 0 0,-1 0 1 0 0,0 0 0 0 0,0 0-1 0 0,-1-1 0 0 0,0 1 0 0 0,0-1 0 0 0,0 0 0 0 0,0 1 0 0 0,0-1 0 0 0,0 1 0 0 0,-1 0 0 0 0,1 0 0 0 0,-1 0 0 0 0,1 0 0 0 0,-1 0-1 0 0,0 1 1 0 0,-2-2 0 0 0,2 2 18 0 0,0 0-1 0 0,0 0 0 0 0,0 1 0 0 0,1-1 0 0 0,-1 1 0 0 0,0-1 0 0 0,0 1 0 0 0,0 0 0 0 0,0 0 0 0 0,0 1 1 0 0,0-1-1 0 0,0 0 0 0 0,0 1 0 0 0,0 0 0 0 0,1 0 0 0 0,-1 0 0 0 0,0 0 0 0 0,-1 1-17 0 0,-6 3-3 0 0,0 1 0 0 0,0 0-1 0 0,1 1 1 0 0,-1 0 3 0 0,8-5-64 0 0,0 0 70 0 0,0 0 0 0 0,0 0 0 0 0,0 0 0 0 0,0 0 0 0 0,1 1 0 0 0,-1-1 0 0 0,1 1 0 0 0,0-1 0 0 0,0 1 0 0 0,0-1 0 0 0,0 1 0 0 0,0 0 0 0 0,0 0-6 0 0,0 4 53 0 0,-1 0-1 0 0,1 0 1 0 0,0 0-1 0 0,1 5-52 0 0,0-6-66 0 0,1 0-1 0 0,1 0 1 0 0,-1 0-1 0 0,1 0 1 0 0,0 0-1 0 0,2 4 67 0 0,4 12 267 0 0,-7-20-222 0 0,-1 0 0 0 0,1 0 0 0 0,0 0 0 0 0,0 0 1 0 0,0 0-1 0 0,1-1 0 0 0,-1 1 0 0 0,0 0 0 0 0,1-1 0 0 0,-1 1 0 0 0,1-1 0 0 0,1 2-45 0 0,-2-2 57 0 0,1 0 1 0 0,0 1-1 0 0,-1 0 0 0 0,0-1 0 0 0,1 1 0 0 0,-1 0 1 0 0,0 0-1 0 0,1 1-57 0 0,0 0 37 0 0,-1-1 0 0 0,1 1 1 0 0,0 0-1 0 0,0-1 0 0 0,1 1 0 0 0,-1-1 1 0 0,0 1-1 0 0,1-1 0 0 0,0 0 0 0 0,-1 0 1 0 0,1 0-1 0 0,0-1 0 0 0,0 1 0 0 0,0-1 1 0 0,0 1-1 0 0,0-1 0 0 0,0 0 1 0 0,0 0-1 0 0,1 0 0 0 0,0 0-37 0 0,10 1 78 0 0,-1 0 0 0 0,1-1 0 0 0,0-1-1 0 0,3 0-77 0 0,-10 0 68 0 0,-1-1-122 0 0,1 0 0 0 0,0-1 0 0 0,-1 0 1 0 0,1 0-1 0 0,-1 0 0 0 0,0-1 1 0 0,0 0-1 0 0,0 0 0 0 0,0-1 0 0 0,0 0 1 0 0,2-1 53 0 0,2-2-272 0 0,-9 7 198 0 0,0-1 0 0 0,0 0 1 0 0,0 1-1 0 0,0-1 0 0 0,0 0 0 0 0,0 0 1 0 0,-1 0-1 0 0,1 0 0 0 0,0 0 0 0 0,0 0 1 0 0,-1 0-1 0 0,1 0 0 0 0,0 0 0 0 0,-1 0 1 0 0,0 0-1 0 0,1 0 0 0 0,-1-1 0 0 0,1 1 0 0 0,-1 0 1 0 0,0 0-1 0 0,0-1 74 0 0,1-3-720 0 0,5-10-6105 0 0</inkml:trace>
  <inkml:trace contextRef="#ctx0" brushRef="#br2" timeOffset="-164491.875">4208 176 10048 0 0,'0'0'448'0'0,"0"0"88"0"0,0 0-432 0 0,0 0-104 0 0,0 0 0 0 0,0 0 0 0 0,0 0 0 0 0,6-3 0 0 0,2-3 0 0 0,-8 6 0 0 0,6-2 0 0 0,-6 2 0 0 0,8-7 0 0 0,-2 5-2968 0 0,-6 2-600 0 0</inkml:trace>
  <inkml:trace contextRef="#ctx0" brushRef="#br2" timeOffset="-157396.29">15001 2094 9648 0 0,'0'0'438'0'0,"0"0"-8"0"0,1-1-276 0 0,1-3-56 0 0,-1 3 315 0 0,-1 1 136 0 0,0 0 25 0 0,-20-9 2967 0 0,14 8-3266 0 0,3 0-167 0 0,0 0 1 0 0,0 1-1 0 0,0-1 1 0 0,0 1-1 0 0,-1 0 0 0 0,1 0 1 0 0,0 0-1 0 0,0 0 0 0 0,0 0 1 0 0,-1 1-1 0 0,1-1 1 0 0,0 1-1 0 0,0 0 0 0 0,0 0 1 0 0,0 0-1 0 0,-3 2-108 0 0,-100 54 2337 0 0,101-53-2298 0 0,1-1-1 0 0,0 1 0 0 0,0 0 1 0 0,1 0-1 0 0,-1 0 0 0 0,1 1 0 0 0,-1-1 1 0 0,1 1-1 0 0,1 0 0 0 0,-1 0-38 0 0,-13 20 152 0 0,14-23-122 0 0,1 0 0 0 0,-1 0 0 0 0,1 0 0 0 0,-1 0 0 0 0,1 0 0 0 0,-1 1 0 0 0,1-1 0 0 0,0 1 0 0 0,0-1 0 0 0,0 1 0 0 0,1-1 0 0 0,-1 1 0 0 0,1-1 0 0 0,-1 1 0 0 0,1 0 0 0 0,0-1 0 0 0,0 1 0 0 0,0 0 0 0 0,0-1 0 0 0,1 3-30 0 0,0-1-121 0 0,-1-2 107 0 0,0-1 1 0 0,1 0-1 0 0,-1 1 1 0 0,0-1 0 0 0,1 0-1 0 0,-1 1 1 0 0,1-1-1 0 0,0 0 1 0 0,-1 1-1 0 0,1-1 1 0 0,0 0 0 0 0,0 0-1 0 0,0 0 1 0 0,0 0-1 0 0,0 0 1 0 0,0 0-1 0 0,0 0 1 0 0,0 0 0 0 0,0 0-1 0 0,0 0 1 0 0,1-1-1 0 0,-1 1 1 0 0,0 0-1 0 0,0-1 1 0 0,1 1 0 0 0,-1-1-1 0 0,1 0 1 0 0,0 1 13 0 0,4 0 28 0 0,0-1 0 0 0,1 1 0 0 0,-1-1 0 0 0,1-1 0 0 0,-1 1 0 0 0,1-1 0 0 0,-1 0 0 0 0,1-1-28 0 0,51-15 208 0 0,-37 10-150 0 0,-3 1-16 0 0,0-1 0 0 0,0-1-1 0 0,0-1 1 0 0,8-6-42 0 0,-18 10-1 0 0,-1 0 1 0 0,1-1-1 0 0,-1 0 0 0 0,0 0 1 0 0,0 0-1 0 0,0-1 0 0 0,-1 0 1 0 0,0-1-1 0 0,-1 1 0 0 0,3-5 1 0 0,-4 3 0 0 0,-1 0 0 0 0,0 0 0 0 0,0 0 0 0 0,-1-1 0 0 0,0 1 0 0 0,0-1 0 0 0,-1-1 0 0 0,4-18 0 0 0,-1 1-22 0 0,0 0 0 0 0,-2-1 0 0 0,-1-14 22 0 0,2-4-13 0 0,-2 32-5 0 0,0 1 0 0 0,0 0 0 0 0,-2-7 18 0 0,1 2-13 0 0,0 15 20 0 0,0 1-1 0 0,0-1 1 0 0,0 1-1 0 0,0 0 1 0 0,0-1-1 0 0,-1 1 1 0 0,1-1-1 0 0,-1 1 1 0 0,0 0 0 0 0,0-1-1 0 0,0 1 1 0 0,-1 0-1 0 0,1 0 1 0 0,-1 0-1 0 0,-1-2-6 0 0,6 59 0 0 0,4 75 0 0 0,-1-52 0 0 0,12 120 1907 0 0,-17-185-1907 0 0,-1 0 0 0 0,0 0 1 0 0,-1 0-1 0 0,-1 12 0 0 0,0-12 36 0 0,1 0 1 0 0,0 1-1 0 0,1-1 1 0 0,1 8-37 0 0,1-2 11 0 0,-2-14-11 0 0,0 1 0 0 0,0-1 0 0 0,1 0 0 0 0,0 1-1 0 0,0-1 1 0 0,0 0 0 0 0,0 2 0 0 0,2-1-61 0 0,-2-5-264 0 0,0-7-1014 0 0,0-1 1 0 0,0 0-1 0 0,0 0 1 0 0,1 0-1 0 0,2-3 1339 0 0,2-13-1963 0 0,-2-6-594 0 0</inkml:trace>
  <inkml:trace contextRef="#ctx0" brushRef="#br2" timeOffset="-157087.157">15342 2035 15952 0 0,'8'2'253'0'0,"-6"-1"-144"0"0,0-1-1 0 0,-1 1 0 0 0,1 0 0 0 0,0-1 1 0 0,0 1-1 0 0,-1 0 0 0 0,1 0 1 0 0,0 0-1 0 0,-1 0 0 0 0,1 1 1 0 0,0 0-109 0 0,0 0 34 0 0,-1 0-1 0 0,1 1 1 0 0,-1 0 0 0 0,0-1 0 0 0,0 1-1 0 0,0 0 1 0 0,0 0 0 0 0,0 0 0 0 0,-1 0 0 0 0,1 0-1 0 0,-1 0-33 0 0,3 10 337 0 0,8 29 1265 0 0,-2 1 0 0 0,-2 0 0 0 0,-1 10-1602 0 0,-6-45 204 0 0,0 0 0 0 0,0 0 1 0 0,-2 8-205 0 0,1 11-5 0 0,-1-19 5 0 0,-2-5-68 0 0,4-3 16 0 0,-1 0 1 0 0,1 0-1 0 0,-1 0 0 0 0,1 0 0 0 0,-1 0 0 0 0,1 0 1 0 0,-1-1-1 0 0,1 1 0 0 0,-1 0 0 0 0,1 0 0 0 0,-1 0 1 0 0,1-1-1 0 0,-1 1 0 0 0,1 0 0 0 0,0-1 0 0 0,-1 1 1 0 0,1 0-1 0 0,-1-1 0 0 0,1 1 0 0 0,0 0 0 0 0,-1-1 1 0 0,1 1-1 0 0,0-1 0 0 0,-1 1 0 0 0,1-1 0 0 0,0 1 52 0 0,-7-13-6127 0 0,7 4-754 0 0</inkml:trace>
  <inkml:trace contextRef="#ctx0" brushRef="#br2" timeOffset="-156810.065">15423 1990 13360 0 0,'-1'-3'1384'0'0,"-3"-1"-534"0"0,0 1 1 0 0,1 0-1 0 0,-1 1 1 0 0,0-1-1 0 0,-4-1-850 0 0,-4-4 1462 0 0,11 8-1331 0 0,1 0-169 0 0,0 0-632 0 0,1 0 363 0 0,0 0-1 0 0,-1 0 1 0 0,1 1 0 0 0,0-1 0 0 0,0 0 0 0 0,-1 1-1 0 0,1-1 1 0 0,0 0 0 0 0,-1 1 0 0 0,1-1 0 0 0,0 1-1 0 0,-1-1 1 0 0,1 1 0 0 0,0-1 0 0 0,-1 1 307 0 0,3 2-2327 0 0,7 3-3267 0 0</inkml:trace>
  <inkml:trace contextRef="#ctx0" brushRef="#br2" timeOffset="-156530.381">15836 1864 14280 0 0,'-1'2'1102'0'0,"-7"7"-676"0"0,0-1 0 0 0,0 1 0 0 0,-1-1 0 0 0,-1-1-1 0 0,1 1 1 0 0,-10 4-426 0 0,8-5 289 0 0,0 1 0 0 0,0 1-1 0 0,1-1 1 0 0,0 2 0 0 0,-2 2-289 0 0,-15 17 10 0 0,18-20-10 0 0,1 0 0 0 0,0 0 1 0 0,-2 4-1 0 0,8-9 0 0 0,-1 0 0 0 0,1 0 0 0 0,0 0 0 0 0,0 0 0 0 0,0 1-1 0 0,1-1 1 0 0,0 1 0 0 0,0-1 0 0 0,0 1 0 0 0,0 3 0 0 0,1-5 0 0 0,1 1 0 0 0,0 0 0 0 0,0 0 0 0 0,0-1 0 0 0,0 1 0 0 0,1-1 0 0 0,-1 1 0 0 0,1-1 0 0 0,0 0 0 0 0,0 1 0 0 0,0-1 0 0 0,0 0 0 0 0,1 0 0 0 0,2 5 0 0 0,-2-5 0 0 0,0 0 0 0 0,0-1 0 0 0,0 1 0 0 0,0-1 0 0 0,1 0 0 0 0,-1 0 0 0 0,0 0 0 0 0,1 0 0 0 0,0-1 0 0 0,-1 0 0 0 0,1 1 0 0 0,0-1 0 0 0,15 7 0 0 0,32 19 0 0 0,-19-6 0 0 0,-30-20 44 0 0,-1-1-1 0 0,0 1 1 0 0,0-1-1 0 0,0 1 1 0 0,0 0-1 0 0,0-1 0 0 0,0 1 1 0 0,-1 0-1 0 0,1 0 1 0 0,0 0-1 0 0,0 0 1 0 0,0 0-1 0 0,-1 0 0 0 0,1 0 1 0 0,-1 0-1 0 0,1 0 1 0 0,-1 0-1 0 0,1 0 1 0 0,-1 0-1 0 0,1 0 0 0 0,-1 0 1 0 0,0 1-1 0 0,0-1 1 0 0,0 0-1 0 0,1 0 1 0 0,-1 0-1 0 0,0 1 0 0 0,-1-1 1 0 0,1 0-1 0 0,0 0 1 0 0,0 0-1 0 0,0 1 1 0 0,-1-1-1 0 0,1 0 0 0 0,-1 1-43 0 0,0 0 72 0 0,0 0-1 0 0,-1 0 0 0 0,1 0 0 0 0,0 0 0 0 0,-1 0 0 0 0,0 0 0 0 0,1-1 0 0 0,-1 1 0 0 0,0 0 0 0 0,0-1 0 0 0,0 0 0 0 0,0 1 0 0 0,0-1 0 0 0,0 0 0 0 0,0 0 0 0 0,-1 0 0 0 0,1 0 0 0 0,-1 0-71 0 0,-31 7 976 0 0,-29 3-976 0 0,8-1-60 0 0,26-7-983 0 0,9-3-3772 0 0,17 0 3552 0 0,-17 0-5618 0 0</inkml:trace>
  <inkml:trace contextRef="#ctx0" brushRef="#br2" timeOffset="-156327.057">16041 1768 17247 0 0,'15'2'794'0'0,"-12"-1"-22"0"0,-3 1-747 0 0,0-1 0 0 0,0 1 0 0 0,1 0 0 0 0,-1-1 0 0 0,1 1 0 0 0,-1 0 0 0 0,1-1 0 0 0,0 1 0 0 0,-1-1 1 0 0,1 1-1 0 0,0-1 0 0 0,0 1 0 0 0,0-1 0 0 0,0 1 0 0 0,1-1-25 0 0,-1 1 10 0 0,1 0 0 0 0,-1-1-1 0 0,0 1 1 0 0,0 0 0 0 0,0 0 0 0 0,0 0 0 0 0,0 0 0 0 0,0 0 0 0 0,0 0-1 0 0,-1 0-9 0 0,5 22 79 0 0,-2-12 202 0 0,0 0 0 0 0,-1 1 0 0 0,0-1 0 0 0,-1 1 0 0 0,-1-1 0 0 0,0 1 0 0 0,-2 10-281 0 0,-1 1 340 0 0,1 1 1 0 0,0 4-341 0 0,-3 39 525 0 0,3-50-270 0 0,1-1 0 0 0,1 1 0 0 0,0 1-255 0 0,-1 38-74 0 0,2-18-239 0 0,-1-30 319 0 0,1-1 0 0 0,-1 0 0 0 0,-1 1 0 0 0,0 2-6 0 0,2 0 10 0 0,2 2-73 0 0,-5-11-377 0 0,1-2-83 0 0,0 1-4807 0 0,1-1-1809 0 0</inkml:trace>
  <inkml:trace contextRef="#ctx0" brushRef="#br2" timeOffset="-155981.947">16001 2017 14712 0 0,'0'0'332'0'0,"9"-4"938"0"0,10 6-1286 0 0,0 0-1 0 0,0 1 1 0 0,0 0 0 0 0,0 2 16 0 0,7 1-48 0 0,27 2 48 0 0,-14-5-319 0 0,1-2 1 0 0,24-3 318 0 0,-12-2 238 0 0,-1-2 0 0 0,44-11-238 0 0,-85 14 189 0 0,-9 2-229 0 0,-1 1 3 0 0,-24 8 862 0 0,-28 18 205 0 0,47-23-938 0 0,0 0 0 0 0,0 0-1 0 0,1 1 1 0 0,0 0-1 0 0,-1-1 1 0 0,1 1-1 0 0,-1 3-91 0 0,-19 16 207 0 0,16-17-106 0 0,0 0-1 0 0,1 1 1 0 0,0 1-1 0 0,0-1 1 0 0,-4 8-101 0 0,0-2 161 0 0,-7 2 43 0 0,2-3-77 0 0,16-11-119 0 0,-1-1 0 0 0,1 1 0 0 0,0-1 0 0 0,-1 1 0 0 0,1-1 0 0 0,0 1 0 0 0,0 0-1 0 0,-1-1 1 0 0,1 1 0 0 0,0-1 0 0 0,0 1 0 0 0,0 0 0 0 0,0-1 0 0 0,0 1 0 0 0,0-1-1 0 0,0 1 1 0 0,0 0 0 0 0,0-1 0 0 0,0 1 0 0 0,0 0 0 0 0,0-1 0 0 0,0 1 0 0 0,0-1 0 0 0,0 1-1 0 0,1 0-7 0 0,-1 0 22 0 0,0 0-1 0 0,1 0 0 0 0,-1 0 0 0 0,0 0 0 0 0,0 0 1 0 0,0 0-1 0 0,0 0 0 0 0,0 0 0 0 0,0 0 1 0 0,0 0-1 0 0,-1 0 0 0 0,1 0 0 0 0,0 0 0 0 0,0 0 1 0 0,-1 1-22 0 0,1-1 30 0 0,-1-1 0 0 0,1 1 0 0 0,0 0 0 0 0,0 0 0 0 0,-1-1 0 0 0,1 1 1 0 0,0 0-1 0 0,0-1 0 0 0,0 1 0 0 0,0 0 0 0 0,0 0 0 0 0,0 0 0 0 0,0-1 0 0 0,0 1 1 0 0,0 0-1 0 0,1 0 0 0 0,-1-1 0 0 0,0 1 0 0 0,0 0 0 0 0,1-1 0 0 0,-1 1 0 0 0,0 0 1 0 0,1-1-1 0 0,-1 1-30 0 0,1 0 18 0 0,1 1 1 0 0,-1-1 0 0 0,0 0-1 0 0,1 0 1 0 0,-1 0-1 0 0,1 0 1 0 0,-1 0 0 0 0,1 0-1 0 0,-1-1 1 0 0,1 1 0 0 0,-1-1-1 0 0,1 1 1 0 0,0-1-1 0 0,-1 1 1 0 0,1-1 0 0 0,0 0-1 0 0,0 0 1 0 0,-1 1 0 0 0,1-1-1 0 0,0-1 1 0 0,0 1-1 0 0,-1 0 1 0 0,2 0-19 0 0,6-2-18 0 0,-1 0 0 0 0,1-1 0 0 0,0 0 0 0 0,1-1 18 0 0,5-1 34 0 0,-6 1-34 0 0,0 0 0 0 0,0-1 0 0 0,0 0 0 0 0,-1-1 0 0 0,1 0 0 0 0,-1 0 0 0 0,0-1 0 0 0,-1 0 0 0 0,7-7 0 0 0,-1 1 0 0 0,8-13 108 0 0,-17 21-46 0 0,0 0-1 0 0,0 0 1 0 0,0 1 0 0 0,0-1-1 0 0,2 1-61 0 0,12-17 134 0 0,-11 18-198 0 0,-5 2-51 0 0,-2 1 2 0 0,0 0 7 0 0,8 37 146 0 0,-3-14 77 0 0,-4-18-90 0 0,1-1-1 0 0,-1 1 1 0 0,-1-1 0 0 0,1 1 0 0 0,0-1-1 0 0,-1 1 1 0 0,0 0 0 0 0,0-1 0 0 0,-1 1-1 0 0,0 0-26 0 0,1-2-26 0 0,-1-1 0 0 0,1 1 0 0 0,0 0 0 0 0,-1 0 0 0 0,1-1 0 0 0,0 1-1 0 0,1 0 1 0 0,-1-1 0 0 0,0 1 0 0 0,1 0 0 0 0,0-1 0 0 0,-1 1 0 0 0,1 0 0 0 0,0-1-1 0 0,0 1 1 0 0,0-1 0 0 0,1 0 0 0 0,-1 1 0 0 0,1-1 0 0 0,0 1 26 0 0,-1-1 2 0 0,9 21 25 0 0,-9-22 117 0 0,15 8 603 0 0,-12-9-756 0 0,-1 1 0 0 0,0-1 0 0 0,1 0 0 0 0,-1 0 0 0 0,0 0 0 0 0,1 0 0 0 0,-1-1 0 0 0,0 0 0 0 0,0 1 0 0 0,1-1 0 0 0,-1 0 0 0 0,0-1 0 0 0,0 1 0 0 0,0 0 0 0 0,1-2 9 0 0,3 0-200 0 0,0-1 0 0 0,-1-1 1 0 0,1 1-1 0 0,-1-1 0 0 0,6-6 200 0 0,-2-1-1504 0 0,-3-3-432 0 0</inkml:trace>
  <inkml:trace contextRef="#ctx0" brushRef="#br2" timeOffset="-155618.242">16880 2020 3224 0 0,'-1'1'15'0'0,"0"0"0"0"0,0 0 1 0 0,0 0-1 0 0,0 0 0 0 0,0 0 0 0 0,0 0 0 0 0,1 0 1 0 0,-1 0-1 0 0,1 1 0 0 0,-1-1 0 0 0,0 0 1 0 0,1 1-1 0 0,0-1 0 0 0,-1 0 0 0 0,1 1 0 0 0,0 0-15 0 0,0-1 27 0 0,0 1 0 0 0,1-1 0 0 0,-1 1-1 0 0,1-1 1 0 0,-1 1 0 0 0,1-1-1 0 0,0 1 1 0 0,0-1 0 0 0,-1 0-1 0 0,1 1 1 0 0,0-1 0 0 0,0 0 0 0 0,0 0-1 0 0,1 1-26 0 0,0 0 472 0 0,0 0 0 0 0,-1 0 0 0 0,1 0 0 0 0,0 0 0 0 0,-1 0 0 0 0,1 1 0 0 0,-1-1 0 0 0,0 1-1 0 0,0-1 1 0 0,0 1 0 0 0,0-1 0 0 0,0 1 0 0 0,-1 0 0 0 0,1-1 0 0 0,-1 1 0 0 0,1 0 0 0 0,-1 0 0 0 0,0 1-472 0 0,1 5 440 0 0,0 0 1 0 0,0 0 0 0 0,2-1 0 0 0,-1 1-1 0 0,1 0 1 0 0,0-1 0 0 0,1 1-441 0 0,6 20 1196 0 0,-6-15-635 0 0,5 19 690 0 0,-3 9 655 0 0,-16-41-986 0 0,10-7-883 0 0,-1-1-1 0 0,0 1 1 0 0,0 0-1 0 0,-1-1 1 0 0,-1-4-37 0 0,-2-7 9 0 0,4 17-8 0 0,1-1-1 0 0,0 0 1 0 0,0 0-1 0 0,0 0 1 0 0,0 0-1 0 0,0 0 0 0 0,0 0 1 0 0,1 0-1 0 0,-1 0 1 0 0,0 0-1 0 0,1 0 1 0 0,0 0-1 0 0,3-17-76 0 0,-5 15-26 0 0,1 1-1 0 0,0-1 1 0 0,0 1 0 0 0,0-1 0 0 0,1 1 0 0 0,-1 0 0 0 0,1-1 0 0 0,0 1 0 0 0,0 0 0 0 0,0-1-1 0 0,0 1 1 0 0,0 0 0 0 0,1 0 0 0 0,0 0 0 0 0,-1 0 0 0 0,1 0 0 0 0,2-2 102 0 0,-2 3-61 0 0,15-19-28 0 0,-17 20 83 0 0,0 1-1 0 0,1-1 0 0 0,-1 1 1 0 0,1-1-1 0 0,-1 0 1 0 0,0 1-1 0 0,0-1 1 0 0,1 0-1 0 0,-1 1 0 0 0,0-1 1 0 0,0 0-1 0 0,0 0 1 0 0,0 1-1 0 0,0-1 1 0 0,0 0-1 0 0,0 1 0 0 0,0-1 1 0 0,0 0-1 0 0,0 0 1 0 0,0 1-1 0 0,0-1 1 0 0,-1 0-1 0 0,1 1 1 0 0,0-1-1 0 0,0 0 0 0 0,-1 1 1 0 0,1-1-1 0 0,0 1 1 0 0,-1-1-1 0 0,1 0 7 0 0,3 0-304 0 0,-2 1 292 0 0,-1-1 0 0 0,1 1 0 0 0,0 0 0 0 0,0-1 0 0 0,0 1 0 0 0,0 0 0 0 0,0 0 0 0 0,0 0 1 0 0,0 0-1 0 0,0 0 0 0 0,0 0 0 0 0,0 0 0 0 0,-1 0 0 0 0,1 0 0 0 0,0 0 0 0 0,0 0 0 0 0,0 0 0 0 0,0 1 12 0 0,7 3 113 0 0,-4-1-74 0 0,1-1 1 0 0,-1 1-1 0 0,1 0 0 0 0,-1 1 0 0 0,0-1 1 0 0,0 1-1 0 0,0-1 0 0 0,-1 1 1 0 0,1 0-1 0 0,-1 1 0 0 0,0-1 0 0 0,1 3-39 0 0,4 9 373 0 0,-1 0-1 0 0,0 0 1 0 0,-2 1-1 0 0,0 0 1 0 0,0 1-1 0 0,-2-1 0 0 0,0 1 1 0 0,-1-1-1 0 0,-1 13-372 0 0,-1-29 37 0 0,0 0-1 0 0,0 1 0 0 0,0-1 0 0 0,-1 0 1 0 0,1 1-1 0 0,-1-1 0 0 0,1 0 0 0 0,-1 0 1 0 0,1 1-1 0 0,-1-1 0 0 0,0 0 0 0 0,1 0 1 0 0,-1 0-1 0 0,-1 1-36 0 0,2-1 13 0 0,-1 0 0 0 0,0 0 1 0 0,0 0-1 0 0,0 1 0 0 0,1-1 0 0 0,-1 0 1 0 0,0 1-1 0 0,1-1 0 0 0,0 0 1 0 0,-1 1-1 0 0,1-1 0 0 0,0 1 0 0 0,-1-1 1 0 0,1 1-14 0 0,1 0 1 0 0,-1-1-5 0 0,0-1 0 0 0,0 1 0 0 0,0 0 0 0 0,0-1 0 0 0,0 1 0 0 0,0-1 0 0 0,0 1 0 0 0,0-1 0 0 0,0 1 0 0 0,0-1 0 0 0,0 1 0 0 0,-1 0 0 0 0,1-1 0 0 0,0 1 0 0 0,0-1 0 0 0,-1 1 0 0 0,1-1 0 0 0,0 1 0 0 0,0-1 0 0 0,-1 1 4 0 0,1 0-736 0 0,6-7-2577 0 0,0-3-3788 0 0</inkml:trace>
  <inkml:trace contextRef="#ctx0" brushRef="#br2" timeOffset="-163322.846">4970 440 9152 0 0,'0'0'706'0'0,"2"-15"581"0"0,1 0-374 0 0,1 1 0 0 0,1-1 0 0 0,0 1 1 0 0,1 0-1 0 0,1 0-913 0 0,11-29 852 0 0,-10 27-580 0 0,1-1 0 0 0,0 1 0 0 0,5-6-272 0 0,0 1 148 0 0,46-71 540 0 0,-57 87-631 0 0,0 0 0 0 0,1 0 0 0 0,0 1 0 0 0,2-3-57 0 0,-3 4 40 0 0,1-1 1 0 0,-2 1 0 0 0,1-1-1 0 0,0 0 1 0 0,-1 1 0 0 0,1-1-1 0 0,0-3-40 0 0,-1 3 82 0 0,0 0 0 0 0,1 0 0 0 0,-1 0 0 0 0,1 0 0 0 0,0 1 0 0 0,0-1 0 0 0,0 1 0 0 0,0 0 0 0 0,3-1-82 0 0,5-7 420 0 0,-11 10-402 0 0,1 1-8 0 0,-1-1 1 0 0,1 1 0 0 0,-1 0 0 0 0,1-1 0 0 0,-1 1-1 0 0,1-1 1 0 0,-1 1 0 0 0,1 0 0 0 0,-1 0-1 0 0,1-1 1 0 0,-1 1 0 0 0,1 0 0 0 0,0 0-1 0 0,-1 0 1 0 0,1-1 0 0 0,-1 1 0 0 0,1 0 0 0 0,0 0-1 0 0,-1 0 1 0 0,1 0 0 0 0,0 0 0 0 0,-1 0-1 0 0,1 0 1 0 0,-1 0 0 0 0,1 1 0 0 0,0-1 0 0 0,-1 0-1 0 0,1 0 1 0 0,-1 0 0 0 0,1 1 0 0 0,-1-1-1 0 0,1 1-10 0 0,2 0 12 0 0,-1 0 1 0 0,1 1-1 0 0,-1 0 0 0 0,0 0 0 0 0,0-1 0 0 0,1 1 0 0 0,-2 1 0 0 0,1-1 0 0 0,0 0 0 0 0,0 0 0 0 0,-1 1 0 0 0,2 1-12 0 0,8 11-1 0 0,38 45 65 0 0,-47-57-169 0 0,1-1-1 0 0,0 1 1 0 0,-1-1-1 0 0,1 0 1 0 0,0 1-1 0 0,0-1 1 0 0,0 0-1 0 0,0-1 1 0 0,1 1-1 0 0,-1-1 0 0 0,0 1 1 0 0,1-1-1 0 0,-1 0 1 0 0,1 0-1 0 0,-1 0 1 0 0,1-1-1 0 0,-1 0 1 0 0,1 1-1 0 0,1-1 106 0 0,1 0-1115 0 0</inkml:trace>
  <inkml:trace contextRef="#ctx0" brushRef="#br2" timeOffset="-161893.296">5252 141 6912 0 0,'0'0'528'0'0,"0"0"-168"0"0,0 0 558 0 0,-8-1 1541 0 0,-15-2 1716 0 0,21 18-3425 0 0,1-9-635 0 0,1 0 0 0 0,0 0 0 0 0,0 1 0 0 0,1-1 0 0 0,0 0 1 0 0,0 0-1 0 0,0 1-115 0 0,1-1 75 0 0,-1 0 1 0 0,-1-1-1 0 0,1 1 1 0 0,-1 0-1 0 0,0 0 1 0 0,0 0-1 0 0,0-1 0 0 0,-1 4-75 0 0,-5 26 211 0 0,1 0 0 0 0,2 1-1 0 0,2 32-210 0 0,1-57 60 0 0,-2 1 0 0 0,1-1 0 0 0,-3 10-60 0 0,1-10 73 0 0,1 1 1 0 0,0-1-1 0 0,1 11-73 0 0,-1 14 390 0 0,-4 26-390 0 0,0 1 225 0 0,1-26-115 0 0,0 14 19 0 0,2 12 32 0 0,-3 0 1 0 0,-8 33-162 0 0,-4 37 415 0 0,14-99-309 0 0,2-20-103 0 0,0 0 1 0 0,1 0 0 0 0,0 0-1 0 0,2 4-3 0 0,12 236 76 0 0,-5-205-11 0 0,-6-39-50 0 0,0 0-1 0 0,-1 0 1 0 0,0-1 0 0 0,-1 1 0 0 0,0 0 0 0 0,0 4-15 0 0,-3 37 65 0 0,3-36-34 0 0,-1 1-1 0 0,-3 14-30 0 0,-2-4 23 0 0,4-17-10 0 0,0-1 1 0 0,0 1-1 0 0,1 0 0 0 0,0 0 1 0 0,1 4-14 0 0,1 11 46 0 0,0-11-9 0 0,0 1 0 0 0,-1 0 0 0 0,-2 5-37 0 0,0 44 102 0 0,2-44-63 0 0,0 1 0 0 0,-2-1 0 0 0,-1 6-39 0 0,1-13 12 0 0,0 0 1 0 0,2 1 0 0 0,-1-1 0 0 0,1 0 0 0 0,2 9-13 0 0,-2-15 2 0 0,0 0 1 0 0,-1 0 0 0 0,1 0 0 0 0,-1 0 0 0 0,-2 5-3 0 0,2-5 9 0 0,-1 0 0 0 0,1-1 1 0 0,1 1-1 0 0,-1 0 1 0 0,1 0-1 0 0,0 1-9 0 0,2 14 11 0 0,-1-11 4 0 0,0 0 0 0 0,0-1 1 0 0,-2 1-1 0 0,0 8-15 0 0,0-6 30 0 0,1 0-1 0 0,0 0 0 0 0,2 12-29 0 0,-1-17 17 0 0,0 1-1 0 0,-1 0 1 0 0,0 0-1 0 0,0 0 0 0 0,-1-1 1 0 0,1 1-1 0 0,-2 0 1 0 0,1 0-1 0 0,-3 5-16 0 0,-4 4 18 0 0,5-13-7 0 0,1 1-1 0 0,0-1 0 0 0,0 1 0 0 0,1-1 0 0 0,-1 1 0 0 0,1 0 1 0 0,0 2-11 0 0,1 54 81 0 0,0-29-74 0 0,1 0-1 0 0,2 11-6 0 0,0-9 11 0 0,-4 16 43 0 0,1-34-54 0 0,-1-1-1 0 0,2 1 1 0 0,0 1 0 0 0,0-7 11 0 0,-1 0 0 0 0,0 0-1 0 0,-2 9-10 0 0,1-9 11 0 0,0 1 0 0 0,1-1-1 0 0,1 9-10 0 0,1-2 0 0 0,0-2 0 0 0,0 1 0 0 0,-2-1 0 0 0,0 1 0 0 0,0 0 0 0 0,-3 8 0 0 0,-1 45 0 0 0,3-61 7 0 0,1 0-1 0 0,-1 1 1 0 0,-1-1-1 0 0,0 0 0 0 0,0 0 1 0 0,0 0-1 0 0,-1 0 1 0 0,0 0-1 0 0,-1 0 0 0 0,0 1-6 0 0,2-6 0 0 0,1 1 0 0 0,0-1 0 0 0,0 1 0 0 0,1-1 0 0 0,-1 1 0 0 0,1 0 0 0 0,0-1 0 0 0,0 1 0 0 0,0 0 0 0 0,0-1 0 0 0,0 1 0 0 0,1 0 0 0 0,0-1 0 0 0,0 1 0 0 0,0 0 0 0 0,3 27 0 0 0,-12 95 0 0 0,3-71 0 0 0,3-43 0 0 0,0 1 0 0 0,1 0 0 0 0,1-1 0 0 0,1 9 0 0 0,1-5 16 0 0,-1-1 0 0 0,-1 1 0 0 0,0 0 0 0 0,-2 4-16 0 0,2-7 8 0 0,0-1 0 0 0,1 12-8 0 0,-1-12 16 0 0,1 0 0 0 0,-2 0 0 0 0,0 3-16 0 0,-6 89 54 0 0,6-99-53 0 0,0-1 1 0 0,0 1 0 0 0,0 0-1 0 0,-1-1 1 0 0,0 0 0 0 0,0 1-1 0 0,-2 3-1 0 0,2-4 0 0 0,0 0 0 0 0,0 0 0 0 0,0 0 0 0 0,0 1 0 0 0,1-1-1 0 0,0 1 1 0 0,-1 3 0 0 0,-2 95 0 0 0,4-94 13 0 0,0 1-1 0 0,1-1 0 0 0,1 5-12 0 0,-1-5 5 0 0,0 0 1 0 0,-1-1-1 0 0,1 1 1 0 0,-2 0-1 0 0,1 0-5 0 0,-2 2 0 0 0,1-8 0 0 0,0 1 0 0 0,1-1 0 0 0,-1 0 0 0 0,1 1 0 0 0,0-1 0 0 0,0 0 0 0 0,0 1 0 0 0,1 2 0 0 0,3 8 3 0 0,-3-9 8 0 0,0-1 0 0 0,0 1 0 0 0,0 0 0 0 0,0-1 0 0 0,-1 1 0 0 0,1 0-1 0 0,-1 0 1 0 0,-1-1 0 0 0,1 1 0 0 0,-1 0-11 0 0,1 1 14 0 0,-1-1-1 0 0,1 0 1 0 0,0 0 0 0 0,1 0-1 0 0,-1 0 1 0 0,2 4-14 0 0,-1-5-1 0 0,-1 0 1 0 0,1 0 0 0 0,-1 0 0 0 0,0 1 0 0 0,0-1 0 0 0,0 0 0 0 0,-1 0 0 0 0,1 0-1 0 0,-1 0 1 0 0,0 2 0 0 0,-2 5 0 0 0,1-1 0 0 0,0 1-1 0 0,1 0 1 0 0,-1 10 0 0 0,-3 26 13 0 0,5-44-4 0 0,-2 5 8 0 0,0 0-1 0 0,1 0 1 0 0,0-1 0 0 0,0 1 0 0 0,1 0 0 0 0,0 0 0 0 0,1 6-17 0 0,1 32 52 0 0,-2-34-35 0 0,0-1 0 0 0,1 0 0 0 0,0 0 0 0 0,1 0 0 0 0,0 1-17 0 0,-1-10 3 0 0,1 5 5 0 0,0 0 1 0 0,-1 0 0 0 0,1 0-1 0 0,-1 0 1 0 0,-1 0 0 0 0,1 0 0 0 0,-1 0-1 0 0,-1 1-8 0 0,1-4 2 0 0,0-1 1 0 0,1 1-1 0 0,-1-1 0 0 0,1 1 0 0 0,0 0 0 0 0,-1-1 0 0 0,1 1 1 0 0,1 1-3 0 0,5 23 48 0 0,-5 0-36 0 0,0-15-3 0 0,-1 0-1 0 0,-1 1 1 0 0,0-1 0 0 0,-1 0-1 0 0,0 1 1 0 0,-3 10-9 0 0,1-12 10 0 0,1-8-10 0 0,1 0 0 0 0,0 1 0 0 0,0-1 0 0 0,0 0 0 0 0,0 1 0 0 0,1-1 0 0 0,0 1 0 0 0,0 0 0 0 0,3 17 0 0 0,-2-16 0 0 0,0 0 0 0 0,0 1 0 0 0,0-1 0 0 0,-1 5 0 0 0,-1 6-1 0 0,0-11 3 0 0,0 1-1 0 0,1 0 1 0 0,0 0-1 0 0,0 0 1 0 0,1 0-1 0 0,0-1 1 0 0,0 1-1 0 0,1 1-1 0 0,-2-6 2 0 0,3 7 4 0 0,0 0-1 0 0,-1 0 1 0 0,0 0 0 0 0,0 0-1 0 0,-1 0 1 0 0,-1 1 0 0 0,0-1 0 0 0,0 0-1 0 0,0 2-5 0 0,-1-6 0 0 0,1-1 0 0 0,0 1 0 0 0,0-1 0 0 0,0 1 0 0 0,1-1 0 0 0,0 2 0 0 0,0-2 0 0 0,-1-1 0 0 0,1 1 0 0 0,-1-1 0 0 0,0 1 0 0 0,0-1 0 0 0,0 1 0 0 0,-1 0 0 0 0,0 2 0 0 0,-2 5 0 0 0,2-10 0 0 0,1 1 0 0 0,-1 0 0 0 0,0 0 0 0 0,1-1 0 0 0,0 1 0 0 0,-1 0 0 0 0,1 0 0 0 0,0 0 0 0 0,0-1 0 0 0,0 1 0 0 0,0 0 0 0 0,0 0 0 0 0,0 0 0 0 0,1 0 0 0 0,4 14 0 0 0,-4-13 0 0 0,0 0 0 0 0,0 0 0 0 0,0 0 0 0 0,-1 0 0 0 0,1 0 0 0 0,-1 0 0 0 0,0 0 0 0 0,0 0 0 0 0,0 0 0 0 0,0 0 0 0 0,0 0 0 0 0,0 0 0 0 0,-2 3 0 0 0,1 1 0 0 0,0 0 0 0 0,0 0 0 0 0,1 0 0 0 0,0-1 0 0 0,0 2 0 0 0,0-3 0 0 0,1-1 0 0 0,-2 1 0 0 0,1 0 0 0 0,0 0 0 0 0,-1-1 0 0 0,0 1 0 0 0,0 0 0 0 0,0-1 0 0 0,-1 1 0 0 0,0 1 0 0 0,-3 2 0 0 0,4-6 0 0 0,0-1 0 0 0,0 1 0 0 0,0 0 0 0 0,0-1 0 0 0,0 1 0 0 0,0 0 0 0 0,1 0 0 0 0,-1-1 0 0 0,1 1 0 0 0,-1 0 0 0 0,1 0 0 0 0,0 0 0 0 0,0 0 0 0 0,-1 0 0 0 0,2 1 0 0 0,1 12 0 0 0,-2-12 0 0 0,1-1 0 0 0,-1 1 0 0 0,1 0 0 0 0,-1 0 0 0 0,0-1 0 0 0,0 1 0 0 0,0 0 0 0 0,-1 0 0 0 0,1 0 0 0 0,-1-1 0 0 0,1 1 0 0 0,-1 0 0 0 0,0-1 0 0 0,0 1 0 0 0,0-1 0 0 0,0 2 0 0 0,-1-1-1 0 0,1 1 1 0 0,1-1 0 0 0,-1 1-1 0 0,0 0 1 0 0,1-1-1 0 0,0 1 1 0 0,0 0-1 0 0,0-1 1 0 0,0 1-1 0 0,0-1 1 0 0,1 1 0 0 0,0 0-1 0 0,0 2 1 0 0,1 1-7 0 0,-2-6 2 0 0,0 1 1 0 0,0-1-1 0 0,0 1 1 0 0,0-1 0 0 0,0 1-1 0 0,0-1 1 0 0,-1 1-1 0 0,1-1 1 0 0,0 1-1 0 0,-1-1 1 0 0,1 1-1 0 0,-1-1 1 0 0,0 0-1 0 0,1 1 5 0 0,-1-1 0 0 0,0 0 0 0 0,1 1-1 0 0,-1-1 1 0 0,1 0 0 0 0,-1 1 0 0 0,1-1-1 0 0,0 1 1 0 0,0-1 0 0 0,-1 0 0 0 0,1 1-1 0 0,0-1 1 0 0,0 1 0 0 0,0-1 0 0 0,1 0 0 0 0,-1 1-1 0 0,0 0 1 0 0,4 9 4 0 0,-3-8-7 0 0,0 0 0 0 0,0 0 0 0 0,-1 0 0 0 0,1 0 0 0 0,0 0 0 0 0,-1 0 0 0 0,0 0 0 0 0,0 0 0 0 0,0 0 0 0 0,0 0 0 0 0,0 0 0 0 0,-1 0 0 0 0,1 0 0 0 0,-1 0 0 0 0,0 0 3 0 0,-2 7 103 0 0,1 1 0 0 0,0-1 0 0 0,1 1 0 0 0,0-1 0 0 0,1 1 0 0 0,0-1 0 0 0,1 6-103 0 0,-1-13 0 0 0,0 1 0 0 0,0-1 0 0 0,-1 0 0 0 0,1 1 0 0 0,-1-1 0 0 0,0 0 0 0 0,0 0 0 0 0,0 0 0 0 0,0 0 0 0 0,-1 0 0 0 0,1 0 0 0 0,-1 0 0 0 0,0 1 0 0 0,0-2 0 0 0,0 1 0 0 0,1-1 0 0 0,0 1 0 0 0,-1 0 0 0 0,1-1 0 0 0,0 1 0 0 0,0 0 0 0 0,1 0 0 0 0,-1 0 0 0 0,1-1 0 0 0,-1 1 0 0 0,1 0 0 0 0,0 0 0 0 0,0 1 0 0 0,1 5-126 0 0,-1 0-1 0 0,0 0 1 0 0,-1-1 0 0 0,0 1-1 0 0,-1 1 127 0 0,2-9-17 0 0,0 0 0 0 0,0 1-1 0 0,0-1 1 0 0,1 0 0 0 0,-1 0 0 0 0,0 0-1 0 0,0 1 1 0 0,0-1 0 0 0,1 0 0 0 0,-1 0-1 0 0,1 0 1 0 0,-1 0 0 0 0,1 0-1 0 0,0 1 18 0 0,0-1-1 0 0,-1 0 0 0 0,1 0 0 0 0,-1 0 0 0 0,1 0 0 0 0,-1 0 0 0 0,0 0 0 0 0,1 0-1 0 0,-1 0 1 0 0,0 0 0 0 0,0 0 0 0 0,0 1 0 0 0,0-1 0 0 0,0 0 0 0 0,0 0 0 0 0,0 0 1 0 0,0 2 3 0 0,0-1 1 0 0,0 0 0 0 0,0 1 0 0 0,0-1 0 0 0,0 0-1 0 0,1 0 1 0 0,-1 1 0 0 0,1-1 0 0 0,-1 0 0 0 0,1 0-1 0 0,0 0-3 0 0,0 1 54 0 0,-1-1-1 0 0,1 0 0 0 0,0 0 0 0 0,-1 1 0 0 0,1-1 0 0 0,-1 0 1 0 0,0 1-1 0 0,0-1 0 0 0,0 0 0 0 0,0 1 0 0 0,0-1-53 0 0,0-1 15 0 0,-1 0-1 0 0,1 0 0 0 0,1 0 1 0 0,-1 0-1 0 0,0 0 0 0 0,0 0 1 0 0,0 0-1 0 0,0 0 1 0 0,1 0-1 0 0,-1 0 0 0 0,0 0 1 0 0,1 0-1 0 0,-1-1 0 0 0,1 1 1 0 0,-1 0-1 0 0,1 0 0 0 0,-1 0 1 0 0,1 0-15 0 0,0-1 0 0 0,-1 1 0 0 0,1 0 0 0 0,-1-1-1 0 0,1 1 1 0 0,-1 0 0 0 0,1-1 0 0 0,-1 1 0 0 0,0 0 0 0 0,0-1 0 0 0,1 1 0 0 0,-1 0 0 0 0,0 0 0 0 0,0-1 0 0 0,0 1 0 0 0,1 0 0 0 0,-1 0-1 0 0,0-1 1 0 0,0 1 0 0 0,0 0 0 0 0,0 0 0 0 0,-1 0 0 0 0,1-1 0 0 0,0 1 0 0 0,0 0 0 0 0,0 0 0 0 0,-1-1 0 0 0,1 1 0 0 0,0 0 0 0 0,-1-1 0 0 0,1 1-1 0 0,0 0 1 0 0,-1-1 0 0 0,0 1 0 0 0,0 1-29 0 0,0-1 0 0 0,0 1 1 0 0,0 0-1 0 0,0 0 0 0 0,0-1 0 0 0,0 1 0 0 0,0 0 0 0 0,0 0 0 0 0,1 0 0 0 0,-1 0 0 0 0,1 0 0 0 0,-1 0 0 0 0,1 0 0 0 0,0 0 0 0 0,0 0 0 0 0,0 0 1 0 0,0 0-1 0 0,0 0 0 0 0,0 0 0 0 0,1 0 0 0 0,-1 0 0 0 0,1 0 0 0 0,0 1 29 0 0,-1-2-12 0 0,0 0 0 0 0,0 0 0 0 0,0 0 0 0 0,0 0 0 0 0,0 0 0 0 0,0 0 0 0 0,0-1 0 0 0,0 1-1 0 0,0 0 1 0 0,-1 0 0 0 0,1 0 0 0 0,0 0 0 0 0,-1-1 0 0 0,1 1 0 0 0,-1 0 0 0 0,1 0 0 0 0,-1 0 0 0 0,1-1 0 0 0,-1 1 0 0 0,1 0 0 0 0,-1-1 0 0 0,1 1 0 0 0,-1-1 0 0 0,0 1 0 0 0,0-1 0 0 0,0 1 12 0 0,-2 2-16 0 0,3-2 13 0 0,-1 0 1 0 0,1 0-1 0 0,0 0 1 0 0,-1-1-1 0 0,1 1 1 0 0,0 0-1 0 0,0 0 1 0 0,0 0-1 0 0,0 0 1 0 0,0 0-1 0 0,0-1 1 0 0,0 1-1 0 0,0 0 1 0 0,0 0-1 0 0,1 0 1 0 0,-1 0-1 0 0,0-1 1 0 0,0 1-1 0 0,1 0 1 0 0,-1 0-1 0 0,0 0 1 0 0,1-1-1 0 0,-1 1 1 0 0,1 0-1 0 0,-1-1 1 0 0,1 1-1 0 0,-1 0 1 0 0,1-1-1 0 0,0 1 3 0 0,0 1 0 0 0,0-1-1 0 0,0 1 1 0 0,0 0-1 0 0,0 0 1 0 0,0 0-1 0 0,0 0 0 0 0,-1-1 1 0 0,1 1-1 0 0,0 1 1 0 0,-1 10 0 0 0,0-9 0 0 0,1 1 0 0 0,-1 0 0 0 0,1 0 0 0 0,0 0 0 0 0,1 3 0 0 0,0 0 0 0 0,0 0 0 0 0,0 0 0 0 0,0 0 0 0 0,-1 1 0 0 0,0-1 0 0 0,-1 5 0 0 0,0-10-15 0 0,0 0 0 0 0,1-1-1 0 0,-1 1 1 0 0,1-1 0 0 0,0 1 0 0 0,0 0-1 0 0,0-1 1 0 0,0 1 0 0 0,0-1-1 0 0,0 0 1 0 0,2 2 15 0 0,-2-1-44 0 0,1-1 1 0 0,-1 1-1 0 0,1-1 1 0 0,-1 1-1 0 0,0 0 0 0 0,0-1 1 0 0,-1 1-1 0 0,1 0 1 0 0,0 0-1 0 0,-1 0 0 0 0,0 2 44 0 0,4 20-150 0 0,-3-22 182 0 0,0-1 0 0 0,-1 0-1 0 0,1 1 1 0 0,-1-1 0 0 0,1 1 0 0 0,-1 0 0 0 0,0-1 0 0 0,0 1 0 0 0,0-1 0 0 0,-1 1 0 0 0,1-1 0 0 0,-1 1 0 0 0,1-1-1 0 0,-1 1 1 0 0,0 0-32 0 0,0 0-21 0 0,-1 1 0 0 0,1 0-1 0 0,1 0 1 0 0,-1 0-1 0 0,0 0 1 0 0,1 0 0 0 0,0 0-1 0 0,0 0 1 0 0,0 0-1 0 0,0 0 1 0 0,1 0 0 0 0,0 0-1 0 0,-1 0 1 0 0,2 3 21 0 0,-1-4-29 0 0,-1-1 15 0 0,0-1 0 0 0,0 1 0 0 0,1 0 0 0 0,-2-1 0 0 0,1 1 0 0 0,0 0 0 0 0,0-1 0 0 0,-1 1 0 0 0,1-1 0 0 0,0 1 0 0 0,-1 0 14 0 0,0 0 23 0 0,1-1-1 0 0,-1 1 1 0 0,1-1-1 0 0,0 1 0 0 0,-1-1 1 0 0,1 1-1 0 0,0-1 0 0 0,0 1 1 0 0,0 0-1 0 0,0-1 1 0 0,0 1-1 0 0,1 0-22 0 0,4 20 215 0 0,-1 1-1 0 0,-1 2-214 0 0,9 23-361 0 0,-11-43 320 0 0,-1-2 14 0 0,0 0 1 0 0,0 0 0 0 0,1 0 0 0 0,0 0-1 0 0,-1 0 1 0 0,1 0 0 0 0,0-1 0 0 0,0 1-1 0 0,1 0 1 0 0,-1 0 26 0 0,1-1 55 0 0,-1 0 0 0 0,0-1 0 0 0,0 1 0 0 0,0 0 0 0 0,0 0 0 0 0,0 0 0 0 0,0-1 0 0 0,0 1 0 0 0,0 0 0 0 0,-1 0 0 0 0,1 0 0 0 0,-1 1 0 0 0,0-1 0 0 0,1 0 0 0 0,-1 0 0 0 0,0 0 0 0 0,0 0 0 0 0,0 0 0 0 0,-1 0 0 0 0,1 0 0 0 0,0 0 0 0 0,-1 0 0 0 0,0 2-55 0 0,0-1 17 0 0,1-1-1 0 0,0 1 1 0 0,-1 0 0 0 0,1-1-1 0 0,0 1 1 0 0,0 0-1 0 0,1-1 1 0 0,-1 1 0 0 0,1 0-1 0 0,-1-1 1 0 0,1 1-1 0 0,0-1 1 0 0,0 1 0 0 0,0-1-1 0 0,0 2-16 0 0,1-2-59 0 0,-1 1-1 0 0,0 0 1 0 0,0-1-1 0 0,-1 1 1 0 0,1 0-1 0 0,0 0 1 0 0,-1 0-1 0 0,0-1 1 0 0,0 1-1 0 0,0 0 1 0 0,0 0-1 0 0,0 3 60 0 0,-1-4-7 0 0,1 1 1 0 0,-1 0-1 0 0,1 0 1 0 0,-1 0-1 0 0,1 0 1 0 0,0 0-1 0 0,1-1 1 0 0,-1 1-1 0 0,0 0 1 0 0,1 0-1 0 0,-1 0 1 0 0,1 0-1 0 0,0-1 1 0 0,0 1-1 0 0,0 0 1 0 0,1-1-1 0 0,-1 2 7 0 0,0-2 0 0 0,0 1 0 0 0,0 0 0 0 0,-1 0 0 0 0,0 0 0 0 0,1 0 0 0 0,-1 0 0 0 0,0 1 0 0 0,0-1 0 0 0,-1 0 0 0 0,1 0 0 0 0,-1 2 0 0 0,0-2 0 0 0,1 0 0 0 0,-1 1 0 0 0,1-1 0 0 0,0 1 0 0 0,0-1 0 0 0,0 1 0 0 0,1-1 0 0 0,-1 1 0 0 0,1 1 0 0 0,7 21-385 0 0,2 20 385 0 0,-1-1-347 0 0,-7-36 360 0 0,1-1 91 0 0,-1 1 0 0 0,-1-1-1 0 0,0 1 1 0 0,0 7-104 0 0,0-10-2 0 0,0 0-1 0 0,0-1 1 0 0,0 1-1 0 0,1-1 1 0 0,-1 1-1 0 0,1-1 1 0 0,2 4 2 0 0,7 21-279 0 0,-10-23 209 0 0,4 8 130 0 0,-2 1 1 0 0,0 0-1 0 0,-1-1 0 0 0,0 1 1 0 0,-2 0-1 0 0,0 12-60 0 0,1 9-110 0 0,0-28 27 0 0,0-1 0 0 0,-1 1-1 0 0,0 5 84 0 0,-1-8-167 0 0,1-1 0 0 0,0 1-1 0 0,1-1 1 0 0,-1 1 0 0 0,1-1-1 0 0,0 1 1 0 0,0-1 0 0 0,1 0-1 0 0,0 1 1 0 0,1 2 167 0 0,1 1-1219 0 0</inkml:trace>
  <inkml:trace contextRef="#ctx0" brushRef="#br2" timeOffset="-158091.778">5258 2352 3224 0 0,'-6'3'240'0'0,"7"-3"-237"0"0,-1 0 1 0 0,0 0 0 0 0,0 0-1 0 0,0-1 1 0 0,0 1-1 0 0,0 0 1 0 0,0 0 0 0 0,0 0-1 0 0,0 0 1 0 0,0 0-1 0 0,0 0 1 0 0,0 0-1 0 0,0 0 1 0 0,0 1 0 0 0,0-1-1 0 0,0 0 1 0 0,0 0-1 0 0,1 0 1 0 0,-1 0 0 0 0,0 0-1 0 0,0 0 1 0 0,0 0-1 0 0,0 0 1 0 0,0 0-1 0 0,0 0 1 0 0,0 0 0 0 0,0 0-1 0 0,0 0 1 0 0,0 0-1 0 0,0 0 1 0 0,0 0 0 0 0,0 0-1 0 0,0 0 1 0 0,0 0-1 0 0,0 0 1 0 0,0 0-1 0 0,0 0 1 0 0,0 0 0 0 0,0 0-1 0 0,0 1 1 0 0,0-1-1 0 0,0 0 1 0 0,0 0-1 0 0,0 0 1 0 0,0 0 0 0 0,0 0-1 0 0,0 0 1 0 0,0 0-1 0 0,0 0 1 0 0,0 0 0 0 0,0 0-1 0 0,0 0 1 0 0,0 0-1 0 0,0 0 1 0 0,0 0-1 0 0,0 0 1 0 0,0 0 0 0 0,0 0-1 0 0,0 1 1 0 0,0-1-1 0 0,0 0 1 0 0,0 0 0 0 0,0 0-1 0 0,0 0 1 0 0,0 0-1 0 0,0 0 1 0 0,0 0-1 0 0,0 0 1 0 0,0 0-4 0 0,6 1 523 0 0,-6-1 65 0 0,-4 0 276 0 0,4 0-426 0 0,0 0-44 0 0,1-1-8 0 0,77-16 3412 0 0,-32 5-2588 0 0,-19 6-598 0 0,-6 2-467 0 0,0 1 0 0 0,0 1 0 0 0,20 1-145 0 0,16-1 561 0 0,-11 1-329 0 0,10 1-232 0 0,-22 1 234 0 0,0-1 1 0 0,33-6-235 0 0,34-3 286 0 0,-62 6-180 0 0,-13-2-85 0 0,-7 2 15 0 0,-1 2-1 0 0,0 1 0 0 0,0 0 0 0 0,6 1-35 0 0,22 1 65 0 0,-17-3-65 0 0,-12 1 0 0 0,0 0 0 0 0,1 1 0 0 0,-1 0 0 0 0,1 1 0 0 0,-6 0 4 0 0,0 0 0 0 0,0-2 0 0 0,3 1-4 0 0,-3-1 35 0 0,0 1 0 0 0,0 0 0 0 0,3 1-35 0 0,5 1 31 0 0,1 0 0 0 0,8-1-31 0 0,-7-1 15 0 0,0 1 0 0 0,5 2-15 0 0,-15-2 77 0 0,0-1 1 0 0,11 0-78 0 0,15 1 14 0 0,33 1 479 0 0,-46-2-401 0 0,-1 0 1 0 0,13 3-93 0 0,48 6 192 0 0,0-4 0 0 0,0-3 1 0 0,2-4-193 0 0,-25 1-17 0 0,-4 2 60 0 0,1 3-43 0 0,20 1 20 0 0,-51-5-20 0 0,0 1 1 0 0,0-2-1 0 0,2-1 0 0 0,-2 0 0 0 0,-1 2 0 0 0,5 1 0 0 0,-7 0 0 0 0,0-1-1 0 0,21-3 1 0 0,105-4 0 0 0,-26 3 0 0 0,87 0 0 0 0,-142 3 0 0 0,-35 0 0 0 0,0-2 0 0 0,23-4 0 0 0,-30 2 0 0 0,0 2 0 0 0,15 2 0 0 0,35-4 0 0 0,212-16 64 0 0,-114 20-24 0 0,-72 2 328 0 0,125 2-736 0 0,-185-6 368 0 0,-21 1 0 0 0,-1 1 0 0 0,1 1 1 0 0,0 0-2 0 0,11 2 140 0 0,30-1-139 0 0,-29-2 69 0 0,23 4-69 0 0,40 2 0 0 0,-60-3 5 0 0,38-2-5 0 0,-41-1 90 0 0,1 1-1 0 0,14 3-89 0 0,-26-2 340 0 0,18 0-340 0 0,1 0-72 0 0,-16-1-72 0 0,22-3 144 0 0,-26 1 38 0 0,-1 0 0 0 0,1 2 0 0 0,4 1-38 0 0,-7 0 41 0 0,1-1 0 0 0,6-1-41 0 0,-5 0 4 0 0,0 0 0 0 0,5 3-4 0 0,13 0 0 0 0,-1-1 0 0 0,1-2 0 0 0,4-1 0 0 0,62-3 0 0 0,-63 4 0 0 0,-30 1 0 0 0,1-1 0 0 0,13-1 0 0 0,7-2 0 0 0,28 1 0 0 0,-26 2 0 0 0,20-4 0 0 0,-36 1 0 0 0,0 2 0 0 0,0 0 0 0 0,18 3 0 0 0,-19-2 0 0 0,1 0 0 0 0,6-2 0 0 0,-5 1 0 0 0,0 1 0 0 0,1 0 0 0 0,182 3 0 0 0,-144-3 0 0 0,-28 0 0 0 0,113-3 0 0 0,76 2 0 0 0,-117 1 0 0 0,-68-2 0 0 0,-1 2 0 0 0,1 2 0 0 0,8 2 0 0 0,-14-1 0 0 0,0-1 0 0 0,29-2 0 0 0,22 1 0 0 0,27-1 0 0 0,-65-1 0 0 0,-29 1 0 0 0,-1 0 0 0 0,1 0 0 0 0,0 1 0 0 0,16 2 0 0 0,27-2 0 0 0,-4 0 0 0 0,-11-2 70 0 0,-29 1 0 0 0,0 0 0 0 0,0 0 0 0 0,6 2-70 0 0,17 0-64 0 0,1-1-1 0 0,-1-1 0 0 0,21-4 65 0 0,42-1-6 0 0,-27 7 6 0 0,-22 0 0 0 0,13-3 0 0 0,40 1 0 0 0,-2 0 0 0 0,-82 0 0 0 0,0 1 0 0 0,13 2 0 0 0,23 2 0 0 0,-1-2 0 0 0,-39-2 0 0 0,0 0 0 0 0,0-1 0 0 0,0 0 0 0 0,9-2 0 0 0,1 0 0 0 0,1 1 0 0 0,-1 1 0 0 0,25 3 0 0 0,-4-1 0 0 0,-4 0 0 0 0,12 1 0 0 0,9-3 0 0 0,61 2 730 0 0,-104-2-395 0 0,0-1 1 0 0,0 0-1 0 0,4-3-335 0 0,-16 3 8 0 0,1 0-1 0 0,-1 1 0 0 0,1 0 0 0 0,-1 0 0 0 0,1 1 0 0 0,-1 0 0 0 0,1 0 0 0 0,-1 1 0 0 0,0 0-7 0 0,8 1-6 0 0,10-11 90 0 0,-24 8-20 0 0,-2 0-103 0 0,0 0-445 0 0,0 0 413 0 0,0-1 0 0 0,1 1 0 0 0,-1 0 0 0 0,0 0 0 0 0,0 0 1 0 0,0-1-1 0 0,0 1 0 0 0,1 0 0 0 0,-1 0 0 0 0,0-1 0 0 0,0 1 0 0 0,0 0 0 0 0,0 0 0 0 0,0-1 0 0 0,0 1 0 0 0,0 0 0 0 0,1 0 1 0 0,-1-1-1 0 0,0 1 0 0 0,0 0 0 0 0,0-1 0 0 0,0 1 0 0 0,0 0 0 0 0,0 0 0 0 0,-1-1 0 0 0,1 1 0 0 0,0 0 0 0 0,0-1 0 0 0,0 1 0 0 0,0 0 1 0 0,0 0 69 0 0,-33-22-4937 0 0,23 15 3672 0 0,-1 0 1 0 0,0 1 0 0 0,-1 0-1 0 0,-5-2 1266 0 0,5 3-300 0 0,-1-1 1 0 0,1 0-1 0 0,-11-9 300 0 0,3 2 2990 0 0,1 1 1 0 0,-18-7-2991 0 0,37 19 60 0 0,0 0 0 0 0,0 0 0 0 0,0 0 1 0 0,0 0-1 0 0,0 0 0 0 0,0 0 0 0 0,0 0 0 0 0,0 0 0 0 0,0 0 1 0 0,0 0-1 0 0,0-1 0 0 0,0 1 0 0 0,0 0 0 0 0,-1 0 0 0 0,1 0 1 0 0,0 0-1 0 0,0 0 0 0 0,0 0 0 0 0,0 0 0 0 0,0 0 0 0 0,0 0 1 0 0,0 0-1 0 0,0-1 0 0 0,0 1 0 0 0,0 0 0 0 0,1 0 0 0 0,-1 0 0 0 0,0 0 1 0 0,0 0-1 0 0,0 0 0 0 0,0 0 0 0 0,0 0 0 0 0,0 0 0 0 0,0 0 1 0 0,0-1-1 0 0,0 1 0 0 0,0 0 0 0 0,0 0 0 0 0,0 0 0 0 0,0 0 1 0 0,0 0-1 0 0,0 0 0 0 0,0 0 0 0 0,0 0 0 0 0,1 0 0 0 0,-1 0 1 0 0,0 0-1 0 0,0 0 0 0 0,0 0 0 0 0,0 0 0 0 0,0 0 0 0 0,0 0 0 0 0,0 0 1 0 0,0 0-1 0 0,0 0 0 0 0,0 0 0 0 0,1 0 0 0 0,-1 0-60 0 0,10-5 1091 0 0,10-1-501 0 0,-8 5-416 0 0,0 1-1 0 0,0 0 0 0 0,0 1 0 0 0,-1 0 0 0 0,1 1 1 0 0,3 0-174 0 0,-2 1 168 0 0,41 12 800 0 0,-35-11-476 0 0,0 2-1 0 0,13 5-491 0 0,-22-5 244 0 0,0 0-1 0 0,-1 0 1 0 0,0 1 0 0 0,6 6-244 0 0,-14-12 16 0 0,0-1 0 0 0,-1 1 0 0 0,1 0 0 0 0,0 0 0 0 0,0 0 0 0 0,0 0 0 0 0,-1 0 0 0 0,1 0 0 0 0,-1 0 0 0 0,1 0 0 0 0,0 0 0 0 0,-1 1 0 0 0,0-1 0 0 0,1 0 0 0 0,-1 0 0 0 0,0 0 0 0 0,0 1 0 0 0,1-1 0 0 0,-1 0 0 0 0,0 0 0 0 0,0 0 1 0 0,0 1-1 0 0,-1-1 0 0 0,1 0 0 0 0,0 0 0 0 0,0 1 0 0 0,-1-1 0 0 0,0 1-16 0 0,0 1 13 0 0,0-1 1 0 0,0 1 0 0 0,-1-1 0 0 0,0 0 0 0 0,1 1-1 0 0,-1-1 1 0 0,0 0 0 0 0,0 0 0 0 0,0 0-1 0 0,-2 2-13 0 0,-14 10 0 0 0,-1 0-1 0 0,-1-1 1 0 0,-5 2 0 0 0,-17 6-70 0 0,-25 6 70 0 0,-18 9-261 0 0,65-27-389 0 0,0-2 0 0 0,-1 0-1 0 0,-8 0 651 0 0,5 0-2022 0 0,12-2 280 0 0</inkml:trace>
  <inkml:trace contextRef="#ctx0" brushRef="#br2" timeOffset="-154568.32">17584 1977 4144 0 0,'0'0'319'0'0,"5"3"358"0"0,-4-3 5760 0 0,-1 0-6428 0 0,0 0 102 0 0,0-1-1 0 0,1 1 1 0 0,-1-1 0 0 0,0 1 0 0 0,0 0 0 0 0,0-1-1 0 0,0 1 1 0 0,0-1 0 0 0,0 1 0 0 0,-1 0 0 0 0,1-1-1 0 0,0 1 1 0 0,0 0 0 0 0,0-1 0 0 0,0 1 0 0 0,0-1-1 0 0,0 1 1 0 0,-1 0 0 0 0,1-1 0 0 0,0 1 0 0 0,0 0-1 0 0,-1-1 1 0 0,1 1 0 0 0,0 0 0 0 0,0 0 0 0 0,-1-1-1 0 0,1 1 1 0 0,0 0 0 0 0,-1 0 0 0 0,1-1-1 0 0,0 1 1 0 0,-1 0 0 0 0,1 0 0 0 0,-1 0-111 0 0,1 0 751 0 0,0 0 34 0 0,0 0 13 0 0,0 0 2 0 0,-14-12 146 0 0,13 11-685 0 0,0 0 1 0 0,0 0-1 0 0,0 1 1 0 0,0-1 0 0 0,0 0-1 0 0,0 1 1 0 0,0-1-1 0 0,0 1 1 0 0,0-1 0 0 0,0 1-1 0 0,0-1 1 0 0,0 1-1 0 0,-1 0-261 0 0,1-1 44 0 0,-1 1 0 0 0,1 1 0 0 0,-1-1 0 0 0,1 0-1 0 0,-1 0 1 0 0,1 0 0 0 0,-1 1 0 0 0,1-1 0 0 0,-1 1 0 0 0,1-1-1 0 0,-1 1 1 0 0,1 0-44 0 0,-15 3-449 0 0,11-3 430 0 0,1 0 1 0 0,-1 0-1 0 0,1 0 0 0 0,0 0 1 0 0,0 0-1 0 0,0 1 0 0 0,0 0 0 0 0,0 0 1 0 0,0 0-1 0 0,0 0 0 0 0,0 1 1 0 0,-1 1 18 0 0,-9 6 75 0 0,2 1 1 0 0,-9 9-76 0 0,13-11 66 0 0,0 0 0 0 0,1 0 1 0 0,0 1-1 0 0,0 0 0 0 0,1 1 1 0 0,-4 9-67 0 0,-1 4 58 0 0,2 1 0 0 0,-5 18-58 0 0,14-41-3 0 0,-1 1-1 0 0,0 0 1 0 0,1 0 0 0 0,-1 0-1 0 0,1 0 1 0 0,0-1-1 0 0,0 1 1 0 0,0 0-1 0 0,0 0 1 0 0,1 0 0 0 0,-1 0-1 0 0,1-1 1 0 0,0 1-1 0 0,0 0 1 0 0,0 0-1 0 0,0-1 1 0 0,0 1 0 0 0,1 2 3 0 0,0-3 8 0 0,1 1 1 0 0,-1-1-1 0 0,0 1 1 0 0,1-1-1 0 0,-1 0 1 0 0,1 0-1 0 0,-1 0 1 0 0,1 0-1 0 0,0 0 1 0 0,0-1-1 0 0,0 1 1 0 0,0-1-1 0 0,0 0 1 0 0,0 1-1 0 0,0-2 1 0 0,3 2-9 0 0,10 0 10 0 0,1 0 0 0 0,0 0-1 0 0,0-2 1 0 0,1 0 0 0 0,11-2-10 0 0,4 0 4 0 0,-8 1 40 0 0,0-2 0 0 0,0-1-1 0 0,-1-1 1 0 0,0-1-1 0 0,0-1 1 0 0,0-1 0 0 0,-1-1-1 0 0,0-1 1 0 0,0-1 0 0 0,-1-1-1 0 0,3-4-43 0 0,31-18 72 0 0,75-50-406 0 0,-123 78 429 0 0,0 0 1 0 0,0 0 0 0 0,0-1 0 0 0,-1 1-1 0 0,2-4-95 0 0,-9 10 3 0 0,0 0-1 0 0,1 0 0 0 0,-1 0 1 0 0,0-1-1 0 0,0 1 1 0 0,1 0-1 0 0,-1 0 1 0 0,0 0-1 0 0,0-1 0 0 0,0 1 1 0 0,1 0-1 0 0,-1-1 1 0 0,0 1-1 0 0,0 0 0 0 0,0 0 1 0 0,0-1-1 0 0,1 1 1 0 0,-1 0-1 0 0,0-1 0 0 0,0 1 1 0 0,0 0-1 0 0,0-1 1 0 0,0 1-1 0 0,0 0 0 0 0,0-1 1 0 0,0 1-1 0 0,0 0 1 0 0,0-1-1 0 0,0 1 0 0 0,0 0 1 0 0,0-1-1 0 0,-1 1 1 0 0,1 0-1 0 0,0-1 0 0 0,0 1 1 0 0,0 0-1 0 0,0 0 1 0 0,-1-1-1 0 0,1 1 1 0 0,0 0-1 0 0,0-1 0 0 0,0 1 1 0 0,-1 0-1 0 0,1 0 1 0 0,0 0-1 0 0,0-1 0 0 0,-1 1 1 0 0,1 0-1 0 0,0 0 1 0 0,-1 0-1 0 0,1 0 0 0 0,0-1 1 0 0,0 1-1 0 0,-1 0 1 0 0,1 0-1 0 0,0 0 0 0 0,-1 0 1 0 0,1 0-1 0 0,0 0 1 0 0,-1 0-1 0 0,1 0 0 0 0,0 0 1 0 0,-1 0-1 0 0,1 0 1 0 0,0 0-1 0 0,-1 0 0 0 0,1 0 1 0 0,0 0-3 0 0,-25 3 262 0 0,13 2-170 0 0,0 0 1 0 0,0 0 0 0 0,0 1 0 0 0,1 0 0 0 0,-1 1 0 0 0,2 0 0 0 0,-1 1 0 0 0,1 0-1 0 0,0 1 1 0 0,-3 4-93 0 0,0 1 16 0 0,0 1 0 0 0,0 1-1 0 0,2 0 1 0 0,0 0 0 0 0,1 1-1 0 0,-5 10-15 0 0,13-21 0 0 0,0 0 0 0 0,0 0 0 0 0,0 0 0 0 0,1 0 0 0 0,-1 0 0 0 0,2 0 0 0 0,-1 0 0 0 0,1 0 0 0 0,-1 0 0 0 0,2 0 0 0 0,-1 0 0 0 0,1 1 0 0 0,0-1 0 0 0,-1-3 0 0 0,1 1 0 0 0,0-1 0 0 0,0 0 0 0 0,0 0 0 0 0,0 0 0 0 0,0 0 0 0 0,1 0 0 0 0,-1 0 0 0 0,1 0 0 0 0,0 0 0 0 0,0 0 0 0 0,0-1 0 0 0,0 1 0 0 0,0-1 0 0 0,1 1 0 0 0,-1-1 0 0 0,1 0 0 0 0,0 0 0 0 0,-1 0 0 0 0,1 0 0 0 0,0-1 0 0 0,0 1 0 0 0,0-1 0 0 0,1 1 0 0 0,9 1 16 0 0,1 1 0 0 0,-1-2 0 0 0,0 0 0 0 0,1-1 0 0 0,-1 0-1 0 0,3-1-15 0 0,32-2-1125 0 0,-1-2-3670 0 0,-36 3 3083 0 0,29-3-6070 0 0</inkml:trace>
  <inkml:trace contextRef="#ctx0" brushRef="#br2" timeOffset="-151000.375">5716 7508 1840 0 0,'1'1'62'0'0,"1"0"0"0"0,-1 1 0 0 0,0-1 0 0 0,1 0 0 0 0,-1 0 0 0 0,1 0 0 0 0,-1 0 0 0 0,1 0-1 0 0,0 0 1 0 0,-1 0 0 0 0,1 0 0 0 0,1 0-62 0 0,6 3 844 0 0,-8-4-70 0 0,-1 0-19 0 0,0 0-117 0 0,0 0-50 0 0,1 1-336 0 0,1-1-1 0 0,-1 0 1 0 0,0 0-1 0 0,1 0 1 0 0,-1 0-1 0 0,0 0 0 0 0,1 0 1 0 0,-1 0-1 0 0,0 0 1 0 0,0-1-1 0 0,1 1 1 0 0,-1 0-1 0 0,0-1 1 0 0,0 1-1 0 0,0-1 0 0 0,1 1 1 0 0,-1-1-1 0 0,0 0 1 0 0,0 0-252 0 0,-1 1 15 0 0,0 0 0 0 0,0 0 1 0 0,0 0-1 0 0,1 0 1 0 0,-1-1-1 0 0,0 1 1 0 0,0 0-1 0 0,0 0 0 0 0,0 0 1 0 0,0 0-1 0 0,0 0 1 0 0,0 0-1 0 0,0 0 0 0 0,0-1 1 0 0,0 1-1 0 0,0 0 1 0 0,0 0-1 0 0,-1 0 1 0 0,1 0-1 0 0,0 0 0 0 0,0 0 1 0 0,0 0-1 0 0,0-1 1 0 0,0 1-1 0 0,0 0 0 0 0,0 0 1 0 0,0 0-1 0 0,0 0 1 0 0,0 0-1 0 0,0 0 0 0 0,0 0 1 0 0,0 0-1 0 0,-1 0 1 0 0,1 0-1 0 0,0 0 1 0 0,0-1-1 0 0,0 1 0 0 0,0 0 1 0 0,0 0-1 0 0,0 0 1 0 0,-1 0-16 0 0,1 0 18 0 0,0 0 0 0 0,0 0 1 0 0,0 0-1 0 0,0 0 1 0 0,0 0-1 0 0,-1 0 1 0 0,1 0-1 0 0,0 0 1 0 0,0-1-1 0 0,0 1 0 0 0,0 0 1 0 0,0 0-1 0 0,0 0 1 0 0,0 0-1 0 0,-1 0 1 0 0,1 0-1 0 0,0-1 1 0 0,0 1-1 0 0,0 0 0 0 0,0 0 1 0 0,0 0-1 0 0,0 0 1 0 0,0 0-1 0 0,0-1 1 0 0,0 1-1 0 0,0 0 1 0 0,0 0-1 0 0,0 0 0 0 0,0 0 1 0 0,0-1-1 0 0,0 1 1 0 0,0 0-1 0 0,0 0 1 0 0,0 0-1 0 0,0 0 1 0 0,0-1-19 0 0,4-6 282 0 0,0 0 1 0 0,0 0 0 0 0,-1-1 0 0 0,0 1-1 0 0,-1-1 1 0 0,1 0-283 0 0,11-31 560 0 0,0 18-371 0 0,-11 18-155 0 0,0-1 0 0 0,-1 1 0 0 0,1-1 0 0 0,-1 0 1 0 0,1-2-35 0 0,15-27 194 0 0,-13 26-144 0 0,-1 0 1 0 0,0-1 0 0 0,0 1 0 0 0,0-2-51 0 0,13-33 195 0 0,-2-5-3 0 0,-6 32-113 0 0,0 1 1 0 0,1 0-1 0 0,5-3-79 0 0,5-8 106 0 0,0 2-7 0 0,-15 19-73 0 0,-1 0 1 0 0,0-1-1 0 0,0 0 1 0 0,0 0 0 0 0,1-3-27 0 0,0 1 29 0 0,3-10 72 0 0,2 1 0 0 0,8-10-101 0 0,-10 15 54 0 0,0-1-1 0 0,-1 0 0 0 0,1-5-53 0 0,15-23 72 0 0,-9 18 65 0 0,8-18-137 0 0,-13 22 13 0 0,2 0 0 0 0,0 1 0 0 0,3-3-13 0 0,19-29 24 0 0,-24 33 23 0 0,1 1 0 0 0,9-9-47 0 0,12-12 5 0 0,-1-1 0 0 0,3-11-5 0 0,-14 22 0 0 0,-12 17 0 0 0,1-1 0 0 0,-2-1 0 0 0,5-7 0 0 0,-1-1 0 0 0,1 1 0 0 0,1 1 0 0 0,1 0 0 0 0,0 0 0 0 0,2 1 0 0 0,31-41 0 0 0,-19 20 0 0 0,3 1 0 0 0,4-4 0 0 0,-14 14 0 0 0,-15 19 0 0 0,0 0 0 0 0,0 0 0 0 0,5-4 0 0 0,10-11 0 0 0,0 0 0 0 0,4-9 0 0 0,-7 10 0 0 0,1-5 4 0 0,-1 0 0 0 0,8-16-4 0 0,-12 18 29 0 0,2 0 1 0 0,0 1-1 0 0,13-13-29 0 0,7-11 1 0 0,-25 32-6 0 0,1 1 0 0 0,0 0 0 0 0,5-4 5 0 0,43-38 155 0 0,-4-4 0 0 0,41-54-155 0 0,6-11 581 0 0,-6 7-586 0 0,-73 90-6 0 0,2 1 0 0 0,3-1 11 0 0,1-3-31 0 0,7-9 31 0 0,-9 9 56 0 0,6-4-56 0 0,13-14-3 0 0,40-44 345 0 0,13-6-342 0 0,-12 10 258 0 0,-68 70-169 0 0,8-13-89 0 0,-12 15 47 0 0,0 0-1 0 0,15-12-46 0 0,53-42 26 0 0,98-82 1030 0 0,-97 79-673 0 0,-36 31-302 0 0,-16 14-81 0 0,3-3 0 0 0,1 2 0 0 0,22-13 0 0 0,-18 14 65 0 0,3-5-65 0 0,36-26 190 0 0,115-69 67 0 0,-167 111-234 0 0,-11 7 44 0 0,0 0-1 0 0,1 1 1 0 0,15-6-67 0 0,-4 2 95 0 0,0-1 1 0 0,-2-1-1 0 0,1-2-95 0 0,2-1-178 0 0,2 0-1 0 0,5 0 179 0 0,66-36 37 0 0,-48 24 1 0 0,-16 8 14 0 0,-12 8-51 0 0,1 1-1 0 0,2 0 0 0 0,-13 6 0 0 0,1-1 0 0 0,1-2 0 0 0,20-10 0 0 0,-1 3 23 0 0,26-9-23 0 0,38-17 361 0 0,-81 36-361 0 0,0 0 0 0 0,2-4 0 0 0,34-13 0 0 0,-19 10-27 0 0,7-6 27 0 0,24-10-69 0 0,-21 12 122 0 0,4-2-42 0 0,19-4-11 0 0,16-5 0 0 0,-32 11 0 0 0,1 1 0 0 0,-4 2 0 0 0,39-19 0 0 0,29-9 0 0 0,64-9 0 0 0,-78 14 0 0 0,-36 18 0 0 0,-25 7 0 0 0,0 2 0 0 0,4 1 0 0 0,1 1 0 0 0,13-7 0 0 0,-12 3 0 0 0,5 2 0 0 0,-13 0 0 0 0,-29 8 0 0 0,0 0 0 0 0,10 0 0 0 0,133-29-6 0 0,-57 11 88 0 0,147-28-70 0 0,-191 38-12 0 0,-24 5 0 0 0,1 2 0 0 0,8-1 0 0 0,-29 5 0 0 0,0-1 0 0 0,0 0 0 0 0,3-2 0 0 0,28-4 0 0 0,41 3 0 0 0,-38 0 0 0 0,-15 3 0 0 0,0-1 0 0 0,12-3 0 0 0,-37 5 0 0 0,8-1 0 0 0,1-1 0 0 0,0 1 0 0 0,1 1 0 0 0,0 1 0 0 0,9-1 0 0 0,1-2 0 0 0,2 0 0 0 0,11-2 0 0 0,77-1 0 0 0,-78 3 0 0 0,25 2 0 0 0,-39 2 0 0 0,81-5 0 0 0,-69 3 0 0 0,0-1 0 0 0,0-2 0 0 0,15-3 0 0 0,-39 5 76 0 0,0 2 0 0 0,0-1 0 0 0,0 1 0 0 0,3 1-76 0 0,-3 0 30 0 0,1 0 0 0 0,-1-1 0 0 0,0-1 0 0 0,10-2-30 0 0,46-2 0 0 0,-49 3-129 0 0,1 1 0 0 0,-1 1 0 0 0,1 1 129 0 0,0 0 50 0 0,-1-1-1 0 0,1-1 1 0 0,0-1-50 0 0,-8 0-27 0 0,1 1 1 0 0,0 0-1 0 0,-1 1 1 0 0,1 0-1 0 0,0 0 1 0 0,0 2-1 0 0,6 0 27 0 0,-13-1 0 0 0,-1 0 0 0 0,1-1 0 0 0,-1 0 0 0 0,0 0 0 0 0,1-1 0 0 0,-1 1 0 0 0,1-1 0 0 0,0 0 0 0 0,8-1 0 0 0,7-4 0 0 0,0 4 0 0 0,28-4 0 0 0,-46 5-15 0 0,0 1 1 0 0,-1-1-1 0 0,1 1 0 0 0,0-1 0 0 0,0 1 0 0 0,0 0 0 0 0,-1 0 0 0 0,1 0 0 0 0,0 0 0 0 0,0 0 0 0 0,0 1 1 0 0,0-1 14 0 0,5 1-1766 0 0,-7-1-5273 0 0</inkml:trace>
  <inkml:trace contextRef="#ctx0" brushRef="#br2" timeOffset="-125123.27">10002 3747 2304 0 0,'0'0'101'0'0,"0"0"246"0"0,0 0 948 0 0,0 0 418 0 0,0 0 81 0 0,0 0-192 0 0,0 0-889 0 0,0 0-392 0 0,0 0-81 0 0,0 0 8 0 0,0 0 94 0 0,0 0 39 0 0,4 6 396 0 0,-2-1-459 0 0,-1-1-1 0 0,1 0 1 0 0,-1 1-1 0 0,0 0 1 0 0,0-1-1 0 0,0 1 1 0 0,0 3-318 0 0,-1-7 175 0 0,0 19 641 0 0,0-17-905 0 0,0-3 850 0 0,3-11-370 0 0,0 5-390 0 0,0 0-1 0 0,-1-2 0 0 0,5-1 0 0 0,-5 6 0 0 0,-2 3 0 0 0,0 0 0 0 0,0 0 0 0 0,0 0 0 0 0,0 0 0 0 0,0-1 0 0 0,1 1 0 0 0,-1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1 0 0 0,0-1 0 0 0,0 0 0 0 0,0 0 0 0 0,1 0 0 0 0,-1 0 0 0 0,0 0 0 0 0,0 0 0 0 0,0 1 0 0 0,0-1 0 0 0,0 0 0 0 0,0 0 0 0 0,0 0 0 0 0,0 0 0 0 0,0 0 0 0 0,0 1 0 0 0,0-1 0 0 0,0 0 0 0 0,3 7 0 0 0,-13 28 143 0 0,2 2 837 0 0,-3 11 644 0 0,5-18-1687 0 0,4-23-187 0 0,0 0 0 0 0,1 0 1 0 0,-1 0-1 0 0,1 6 250 0 0,1-9 15 0 0,0 0 1 0 0,-1 1-1 0 0,1-1 1 0 0,-1 0 0 0 0,0 0-1 0 0,0 1 1 0 0,-1-1-1 0 0,1 0 1 0 0,-1 0-1 0 0,0 0 1 0 0,0-1-1 0 0,-2 3-15 0 0,4 1 115 0 0,0-7-105 0 0,0 0 0 0 0,0 1 1 0 0,0-1-1 0 0,0 0 0 0 0,0 1 0 0 0,1-1 0 0 0,-1 0 0 0 0,0 1 0 0 0,0-1 0 0 0,0 0 0 0 0,0 1 1 0 0,-1-1-1 0 0,1 0 0 0 0,0 1 0 0 0,0-1 0 0 0,0 0 0 0 0,0 0 0 0 0,0 1 0 0 0,0-1 0 0 0,0 0 1 0 0,0 1-1 0 0,-1-1 0 0 0,1 0 0 0 0,0 0 0 0 0,0 1 0 0 0,0-1 0 0 0,-1 0 0 0 0,1 0 0 0 0,0 1-10 0 0,-1-1 75 0 0,1 0 9 0 0,1-1-16 0 0,1-9-56 0 0,-3 9-9 0 0,0-2-5 0 0,3-17 2 0 0,2 2 0 0 0,1 2 0 0 0,3 2 0 0 0,-1-4 0 0 0,-3-3 0 0 0,12-21 0 0 0,-3 9 0 0 0,-12 27 0 0 0,1 0 0 0 0,0 1 0 0 0,1-1 0 0 0,-1 0 0 0 0,1 1 0 0 0,0 0 0 0 0,0 0 0 0 0,1 0 0 0 0,0 0 0 0 0,0 0 0 0 0,-2 2 0 0 0,-1 1 0 0 0,0-1 0 0 0,0 0 0 0 0,0 1 0 0 0,0-1 0 0 0,0 0 0 0 0,0-2 0 0 0,-1 4 0 0 0,0 1 0 0 0,0 0 0 0 0,0 0 0 0 0,0 0 0 0 0,0 0 0 0 0,0 0 0 0 0,-1-1 0 0 0,1 1 0 0 0,0 0 0 0 0,0 0 0 0 0,0 0 0 0 0,0 0 0 0 0,0-1 0 0 0,0 1 0 0 0,0 0 0 0 0,0 0 0 0 0,0 0 0 0 0,0 0 0 0 0,0-1 0 0 0,0 1 0 0 0,1 0 0 0 0,-1 0 0 0 0,0 0 0 0 0,0 0 0 0 0,0 0 0 0 0,0-1 0 0 0,0 1 0 0 0,0 0 0 0 0,0 0 0 0 0,0 0 0 0 0,0 0 0 0 0,0 0 0 0 0,1-1 0 0 0,-1 1 0 0 0,0 0 0 0 0,0 0 0 0 0,0 0 0 0 0,0 0 0 0 0,0 0 0 0 0,1 0 0 0 0,-1 0 0 0 0,0 0 0 0 0,0 0 0 0 0,0 0 0 0 0,0 0 0 0 0,1 0 0 0 0,-1 0 0 0 0,0 0 0 0 0,0 0 0 0 0,0 0 0 0 0,0 0 0 0 0,1 0 0 0 0,-1 0 0 0 0,5-5 0 0 0,-5 1 0 0 0,0 3 0 0 0,0 1 0 0 0,0-1 0 0 0,0 1 0 0 0,0-1 0 0 0,0 0 0 0 0,0 1 0 0 0,0-1 0 0 0,0 1 0 0 0,1-1 0 0 0,-1 1 0 0 0,0-1 0 0 0,0 0 0 0 0,1 1 0 0 0,-1-1 0 0 0,0 1 0 0 0,0-1 0 0 0,1 1 0 0 0,-1-1 0 0 0,1 1 0 0 0,-1 0 0 0 0,0-1 0 0 0,1 1 0 0 0,0-1 0 0 0,29-35 328 0 0,-29 34-323 0 0,0 1 0 0 0,0-1-1 0 0,0 1 1 0 0,0 0 0 0 0,0-1-1 0 0,0 1 1 0 0,0 0-1 0 0,0 0 1 0 0,1 0 0 0 0,-1 0-1 0 0,0 0 1 0 0,1 0 0 0 0,-1 0-1 0 0,1 0 1 0 0,-1 1 0 0 0,1-1-1 0 0,0 0 1 0 0,-1 1-1 0 0,2-1-4 0 0,2-1-143 0 0,10-4-106 0 0,-10 6 260 0 0,-3-1 32 0 0,3-2-22 0 0,-7 0 22 0 0,-1-1-22 0 0,2 2 22 0 0,1 2-43 0 0,-1 0 0 0 0,1 0 0 0 0,0 0 0 0 0,0-1 0 0 0,0 1 1 0 0,0 0-1 0 0,0 0 0 0 0,0 0 0 0 0,0 0 0 0 0,0-1 0 0 0,0 1 1 0 0,0 0-1 0 0,-1 0 0 0 0,1 0 0 0 0,0 0 0 0 0,0-1 0 0 0,0 1 0 0 0,0 0 1 0 0,0 0-1 0 0,0 0 0 0 0,0 0 0 0 0,0-1 0 0 0,0 1 0 0 0,0 0 0 0 0,1 0 1 0 0,-1 0-1 0 0,0 0 0 0 0,0-1 0 0 0,0 1 0 0 0,0 0 0 0 0,0 0 0 0 0,0 0 1 0 0,0 0-1 0 0,0 0 0 0 0,0-1 0 0 0,0 1 0 0 0,1 0 0 0 0,-1 0 0 0 0,0 0 0 0 0,9-8 191 0 0,2 0-155 0 0,-10 7-126 0 0,10-8-82 0 0,11-1 172 0 0,-22 10 0 0 0,0 0 0 0 0,0 0 0 0 0,1 0 0 0 0,-1-1 0 0 0,0 1 0 0 0,1 0 0 0 0,-1 0 0 0 0,0 0 0 0 0,1 0 0 0 0,-1 0 0 0 0,0 0 0 0 0,1 0 0 0 0,-1 0 0 0 0,0 0 0 0 0,1 0 0 0 0,-1 0 0 0 0,0 0 0 0 0,1 0 0 0 0,-1 0 0 0 0,0 0 0 0 0,1 0 0 0 0,-1 0 0 0 0,0 0 0 0 0,1 0 0 0 0,-1 0 0 0 0,0 0 0 0 0,1 1 0 0 0,-1-1 0 0 0,0 0 0 0 0,1 0 0 0 0,9 5 0 0 0,-3 0 0 0 0,1 3 1 0 0,4 0-1 0 0,-2-3 10 0 0,-7-3 72 0 0,4 12 105 0 0,-3-6-187 0 0,2 12 78 0 0,-5-19 55 0 0,-1-1 24 0 0,-1 8 3 0 0,-17 22-408 0 0,16-29 75 0 0,-3-1 158 0 0,4 0 126 0 0,1-22 374 0 0,0 22-496 0 0,-1-12-204 0 0,2 9-142 0 0,3 12-292 0 0,-3-7 649 0 0,15 17 0 0 0,-12-13 47 0 0,0 0 0 0 0,0 0 0 0 0,0 0 0 0 0,2 5-47 0 0,-6-10 83 0 0,0 8 61 0 0,0-3-72 0 0,-1 0-1 0 0,1 0 1 0 0,-1 0 0 0 0,-1 0-1 0 0,1 0 1 0 0,-1 0 0 0 0,0 0-1 0 0,-1-1 1 0 0,1 1 0 0 0,-1-1-1 0 0,0 1 1 0 0,-2 2-72 0 0,-23 39 640 0 0,18-23 13 0 0,3-5-979 0 0,-2-1 332 0 0,3-7-26 0 0,0 1 0 0 0,-3 10 20 0 0,5-11 44 0 0,4-9-33 0 0,-1 0 0 0 0,1 0 0 0 0,-1 0 0 0 0,0 0 0 0 0,0 0 0 0 0,0 0 0 0 0,0 0 0 0 0,0-1 0 0 0,0 1 0 0 0,0 0 0 0 0,0-1 0 0 0,-1 1 0 0 0,1-1 0 0 0,-2 2-11 0 0,-4 2 58 0 0,7-11 472 0 0,0-2-524 0 0,6-55-250 0 0,-5 58 237 0 0,-1 1-1 0 0,1-1 1 0 0,0 0-1 0 0,0 1 0 0 0,0-1 1 0 0,1 1 7 0 0,-1-1-14 0 0,1 1 0 0 0,-1-1 0 0 0,-1 1-1 0 0,1 0 1 0 0,0-5 14 0 0,-1 1-33 0 0,0 1 0 0 0,1 0-1 0 0,0 0 1 0 0,0 0 0 0 0,1 0-1 0 0,0 0 1 0 0,0 0 0 0 0,1 0-1 0 0,0 0 1 0 0,0 1 0 0 0,0 0-1 0 0,1-1 1 0 0,0 1 0 0 0,4-5 33 0 0,0 0-56 0 0,-8 10 53 0 0,1 0-1 0 0,0 0 0 0 0,-1 0 1 0 0,1 0-1 0 0,0 1 0 0 0,0-1 1 0 0,-1 0-1 0 0,1 0 1 0 0,0 0-1 0 0,0 1 0 0 0,0-1 1 0 0,0 0-1 0 0,0 1 0 0 0,0-1 1 0 0,0 1-1 0 0,0-1 0 0 0,1 1 4 0 0,2-2-8 0 0,-1 1-1 0 0,0 0 1 0 0,0 0-1 0 0,1 1 1 0 0,-1-1 0 0 0,1 1-1 0 0,-1-1 1 0 0,1 1-1 0 0,-1 0 1 0 0,0 0-1 0 0,1 1 1 0 0,-1-1-1 0 0,4 2 9 0 0,0 1 7 0 0,1 0 0 0 0,-1 0 0 0 0,0 1 0 0 0,0 0 0 0 0,0 1 0 0 0,4 3-7 0 0,-7-5 26 0 0,0 0 0 0 0,-1 0 0 0 0,1 1 0 0 0,-1-1 0 0 0,0 1 0 0 0,0 0-1 0 0,0 0 1 0 0,0 0 0 0 0,-1 0 0 0 0,0 0 0 0 0,0 1 0 0 0,0-1 0 0 0,0 1-1 0 0,-1-1 1 0 0,1 3-26 0 0,-1-3 30 0 0,0-1 0 0 0,-1 1 0 0 0,0 0-1 0 0,1 0 1 0 0,-1 0 0 0 0,-1 0 0 0 0,1 0-1 0 0,0-1 1 0 0,-1 1 0 0 0,0 0 0 0 0,0 0-1 0 0,0 0 1 0 0,0-1 0 0 0,-1 1 0 0 0,1-1-1 0 0,-1 1 1 0 0,0-1 0 0 0,0 0 0 0 0,-2 3-30 0 0,-4 4 15 0 0,-1 0 0 0 0,0 0-1 0 0,-1-1 1 0 0,0 0 0 0 0,-1 0-15 0 0,-12 8-938 0 0,22-17 492 0 0,1 0-52 0 0,0 0-214 0 0,0 0-96 0 0,0 0-22 0 0,0 0-38 0 0,1-1-150 0 0,25-29-5031 0 0,-19 20 1833 0 0</inkml:trace>
  <inkml:trace contextRef="#ctx0" brushRef="#br2" timeOffset="-124776.749">10511 3789 4144 0 0,'0'0'319'0'0,"2"9"1303"0"0,-3-6-802 0 0,1 1-1 0 0,-1 0 0 0 0,0 0 1 0 0,0-1-1 0 0,0 1 0 0 0,-2 2-819 0 0,2-1 339 0 0,-1-1 0 0 0,1 0 0 0 0,0 1 0 0 0,0-1 0 0 0,0 2-339 0 0,-2 19 1913 0 0,-6 22-1913 0 0,0 1 1093 0 0,7-33-901 0 0,1-1 0 0 0,0 1 0 0 0,1 0 0 0 0,0-1 0 0 0,1 5-192 0 0,0-15 92 0 0,-1 0 1 0 0,1 1-1 0 0,0-1 0 0 0,0 0 0 0 0,0 0 0 0 0,0 0 1 0 0,1 0-1 0 0,0 0 0 0 0,0 0 0 0 0,0-1 1 0 0,0 1-1 0 0,2 1-92 0 0,-2-3 54 0 0,-1 0-1 0 0,1-1 1 0 0,0 1 0 0 0,0-1 0 0 0,0 1 0 0 0,0-1 0 0 0,0 0 0 0 0,1 0-1 0 0,-1 0 1 0 0,0 0 0 0 0,0 0 0 0 0,1-1 0 0 0,-1 1 0 0 0,1-1 0 0 0,-1 0-1 0 0,0 1 1 0 0,1-1 0 0 0,-1 0 0 0 0,1 0 0 0 0,-1 0 0 0 0,0-1 0 0 0,1 1-1 0 0,-1-1-53 0 0,5 0-25 0 0,-1-1 0 0 0,1 0 0 0 0,-1 0 0 0 0,0-1 0 0 0,0 0 0 0 0,0 0 0 0 0,0 0 0 0 0,-1-1 0 0 0,1 1 0 0 0,-1-1 0 0 0,0-1 0 0 0,0 1 0 0 0,0-1 0 0 0,-1 0 0 0 0,1 0 0 0 0,-1 0 0 0 0,-1-1 0 0 0,1 1 0 0 0,-1-1 0 0 0,0 0 0 0 0,0 0 0 0 0,1-4 25 0 0,2-13-116 0 0,-4 12 107 0 0,1 0 1 0 0,1 1 0 0 0,0-1-1 0 0,1-1 9 0 0,-3 7-81 0 0,0-1-1 0 0,0 1 0 0 0,0-1 1 0 0,-1 0-1 0 0,0 0 0 0 0,0 1 0 0 0,0-4 82 0 0,-1 7 21 0 0,0-1 0 0 0,0 1 0 0 0,0 0-1 0 0,0-1 1 0 0,0 1 0 0 0,0 0-1 0 0,-1-1 1 0 0,1 1 0 0 0,-1 0-1 0 0,0 0 1 0 0,1-1 0 0 0,-1 1 0 0 0,0 0-1 0 0,0 0 1 0 0,0 0 0 0 0,-1 0-1 0 0,1 0 1 0 0,0 0 0 0 0,-2-1-21 0 0,-9-8 254 0 0,10 9-246 0 0,0 0 0 0 0,0 0 0 0 0,0 0 0 0 0,-1 0 0 0 0,1 0 0 0 0,0 1 0 0 0,-1-1 0 0 0,0 1 0 0 0,-1-1-8 0 0,2 1-3 0 0,-1 0 0 0 0,0 0 0 0 0,1 1 0 0 0,-1-1-1 0 0,0 1 1 0 0,1 0 0 0 0,-1 0 0 0 0,0 0 0 0 0,0 0-1 0 0,1 0 1 0 0,-1 0 0 0 0,0 1 0 0 0,1-1 0 0 0,-1 1-1 0 0,1 0 1 0 0,-1 0 0 0 0,0 0 0 0 0,0 1 3 0 0,-10 2-164 0 0,8 5-649 0 0,-3-2-722 0 0,4 3-4231 0 0</inkml:trace>
  <inkml:trace contextRef="#ctx0" brushRef="#br2" timeOffset="-124001.519">10854 3659 8120 0 0,'0'0'366'0'0,"3"-15"148"0"0,-4 4 736 0 0,4 13 1512 0 0,-2-1-2419 0 0,0 1 1 0 0,-1 0-1 0 0,1-1 1 0 0,0 1 0 0 0,-1-1-1 0 0,0 1 1 0 0,1 0-1 0 0,-1-1 1 0 0,0 1-1 0 0,0 0 1 0 0,0-1-1 0 0,0 2-343 0 0,-5 29 1177 0 0,3-13-493 0 0,-1 0 0 0 0,-1 1 0 0 0,-3 3-684 0 0,2-2 235 0 0,0-1 0 0 0,-1 19-235 0 0,3-15 280 0 0,-7 22-280 0 0,4-22 60 0 0,2 1 1 0 0,0 0-1 0 0,2 0 1 0 0,1 1-1 0 0,1 2-60 0 0,0-21-7 0 0,0-4 13 0 0,0 0 0 0 0,0 1 0 0 0,0-1 0 0 0,1 0 0 0 0,-1 1 0 0 0,1-1 0 0 0,0 0 0 0 0,0 1 0 0 0,0-1 0 0 0,0 0-1 0 0,1 0 1 0 0,0 2-6 0 0,-2-5-8 0 0,1 1 0 0 0,-1-1 0 0 0,1 1 0 0 0,-1 0 0 0 0,1-1 1 0 0,-1 1-1 0 0,1-1 0 0 0,-1 1 0 0 0,1-1 0 0 0,0 0 0 0 0,-1 1 0 0 0,1-1 0 0 0,-1 0 0 0 0,1 1 0 0 0,0-1 0 0 0,0 0 0 0 0,-1 0 0 0 0,1 1 0 0 0,0-1 0 0 0,-1 0 0 0 0,1 0 0 0 0,0 0 0 0 0,0 0 0 0 0,-1 0 0 0 0,1 0 0 0 0,0 0 0 0 0,0 0 0 0 0,0 0 8 0 0,-1-1-26 0 0,4 1-79 0 0,0-1 0 0 0,-1 0 0 0 0,0-1 1 0 0,1 1-1 0 0,-1-1 0 0 0,0 1 0 0 0,0-1 0 0 0,1 0 0 0 0,-1 0 1 0 0,-1 0-1 0 0,3-2 105 0 0,10-10-464 0 0,0-1 1 0 0,-1 0-1 0 0,0-1 0 0 0,-1-1 1 0 0,-1 0-1 0 0,-1-1 0 0 0,7-13 464 0 0,-11 19-113 0 0,0-1 0 0 0,1 1-1 0 0,0 0 1 0 0,8-8 113 0 0,-4 2-21 0 0,-12 18 94 0 0,0 0 0 0 0,0 0 1 0 0,0 0-1 0 0,0-1 0 0 0,1 1 1 0 0,-1 0-1 0 0,0 0 0 0 0,0-1 0 0 0,0 1 1 0 0,0 0-1 0 0,0 0 0 0 0,0-1 1 0 0,0 1-1 0 0,1 0 0 0 0,-1 0 0 0 0,0-1 1 0 0,0 1-1 0 0,0 0 0 0 0,0-1 1 0 0,0 1-1 0 0,0 0 0 0 0,0 0 0 0 0,0-1 1 0 0,-1 1-1 0 0,1 0 0 0 0,0 0 1 0 0,0-1-1 0 0,0 1 0 0 0,0 0 0 0 0,0-1-73 0 0,-9-3 3608 0 0,2 1-4350 0 0,4 2 762 0 0,0 0 1 0 0,0 1-1 0 0,-1-1 1 0 0,1 1-1 0 0,0-1 1 0 0,0 1-1 0 0,-1 0 0 0 0,1 0 1 0 0,0 1-1 0 0,0-1 1 0 0,-1 1-1 0 0,1-1 1 0 0,0 1-1 0 0,0 0 1 0 0,-1 1-21 0 0,0-1-15 0 0,0 1 0 0 0,1-1 0 0 0,-1 1 1 0 0,1 0-1 0 0,-1 0 0 0 0,1 0 0 0 0,0 0 0 0 0,0 1 1 0 0,0-1-1 0 0,0 1 0 0 0,0 0 0 0 0,1 0 0 0 0,-2 1 15 0 0,-1 5 0 0 0,-1 1 0 0 0,1-1 0 0 0,1 1 0 0 0,0 0 0 0 0,0 1 0 0 0,1-1 0 0 0,0 0 0 0 0,1 1 0 0 0,0 0 0 0 0,1 4 0 0 0,0-7 0 0 0,1-1 0 0 0,0 0 0 0 0,0 1 0 0 0,1-1 0 0 0,0 1 0 0 0,1-1 0 0 0,-1 0 0 0 0,1 0 0 0 0,1 0 0 0 0,0 0 0 0 0,-1 0 0 0 0,2 0 0 0 0,-1-1 0 0 0,1 0 0 0 0,3 5 0 0 0,-5-8-5 0 0,0 0 0 0 0,1 0 0 0 0,-1 0 0 0 0,1 0 0 0 0,-1-1 0 0 0,1 1 0 0 0,0-1 0 0 0,0 1 0 0 0,0-1 0 0 0,0 0 0 0 0,1 0 0 0 0,-1-1 0 0 0,0 1 0 0 0,1 0 0 0 0,-1-1 0 0 0,1 0 0 0 0,0 0 0 0 0,-1 0 0 0 0,1-1 0 0 0,1 1 5 0 0,5-1-1020 0 0,1 0 0 0 0,-1-1-1 0 0,1-1 1 0 0,9-1 1020 0 0,-7 0-3274 0 0,15-2-2798 0 0</inkml:trace>
  <inkml:trace contextRef="#ctx0" brushRef="#br2" timeOffset="-123203.062">11386 3794 11056 0 0,'-7'0'1144'0'0,"2"2"-939"0"0,1-1 0 0 0,0 1 0 0 0,-1-1 0 0 0,1 1 0 0 0,0 0 0 0 0,0 1 1 0 0,0-1-1 0 0,0 1 0 0 0,0-1 0 0 0,1 1 0 0 0,-1 1 0 0 0,1-1 0 0 0,0 0 1 0 0,-2 3-206 0 0,-9 10 160 0 0,12-13-100 0 0,0-1 0 0 0,0 0 0 0 0,0 0 0 0 0,0 1 0 0 0,1 0 0 0 0,-1-1 0 0 0,1 1 0 0 0,-1 0 0 0 0,1 0-60 0 0,-10 21 791 0 0,7-18-592 0 0,1 0 0 0 0,1 0 0 0 0,-1 0 0 0 0,-1 5-199 0 0,-4 11 10 0 0,7-18 39 0 0,-1 0 0 0 0,1-1 0 0 0,0 1-1 0 0,-1 0 1 0 0,2 0 0 0 0,-1-1 0 0 0,0 1-1 0 0,1 2-48 0 0,-1 13 564 0 0,1-15-488 0 0,-1 1 0 0 0,1-1 0 0 0,0 0 0 0 0,0 1 0 0 0,1-1 0 0 0,0 0 0 0 0,-1 0-1 0 0,1 1 1 0 0,0-1 0 0 0,1 0 0 0 0,-1 0 0 0 0,1 1-76 0 0,-1-4 8 0 0,0 0-1 0 0,0 1 1 0 0,-1-1-1 0 0,1 0 1 0 0,0 0-1 0 0,0 0 1 0 0,0 1-1 0 0,1-1 1 0 0,-1 0-1 0 0,0 0 1 0 0,0-1-1 0 0,1 1 1 0 0,-1 0-1 0 0,0 0 1 0 0,1-1-1 0 0,-1 1 1 0 0,0 0-1 0 0,1-1 1 0 0,-1 0-1 0 0,1 1 1 0 0,-1-1 0 0 0,1 0-1 0 0,-1 0 1 0 0,1 0-1 0 0,-1 0 1 0 0,1 0-1 0 0,0 0 1 0 0,-1 0-1 0 0,1 0 1 0 0,-1-1-1 0 0,1 1 1 0 0,-1 0-1 0 0,0-1 1 0 0,2 0-8 0 0,0 0-1 0 0,1-1 1 0 0,-1 1-1 0 0,1-1 1 0 0,-1 0-1 0 0,0 0 1 0 0,0 0 0 0 0,1-1-1 0 0,-1 1 1 0 0,-1-1-1 0 0,1 0 1 0 0,0 1-1 0 0,-1-1 1 0 0,1-1-1 0 0,-1 1 1 0 0,44-68-388 0 0,-44 68 360 0 0,9-8-26 0 0,-1 24 200 0 0,-7-8-71 0 0,-1 1 0 0 0,0-1-1 0 0,0 1 1 0 0,-1-1 0 0 0,0 1-1 0 0,0-1 1 0 0,0 1 0 0 0,0 0-1 0 0,-1-1 1 0 0,0 1 0 0 0,0 0-75 0 0,1 18 282 0 0,0-20-219 0 0,-1 0-39 0 0,0 0-1 0 0,1 0 1 0 0,-1 0 0 0 0,1 0 0 0 0,0 0-1 0 0,1 0 1 0 0,-1-1 0 0 0,1 1 0 0 0,-1 0-1 0 0,1-1 1 0 0,0 1 0 0 0,0-1 0 0 0,1 0-1 0 0,-1 1 1 0 0,1-1-24 0 0,-3-3 15 0 0,1 1-1 0 0,-1 0 1 0 0,1 0 0 0 0,-1-1-1 0 0,1 1 1 0 0,-1-1 0 0 0,1 1-1 0 0,0 0 1 0 0,-1-1 0 0 0,1 1-1 0 0,0-1 1 0 0,0 0 0 0 0,-1 1-1 0 0,1-1 1 0 0,0 0 0 0 0,0 1-1 0 0,0-1 1 0 0,-1 0 0 0 0,1 0-1 0 0,0 1 1 0 0,0-1 0 0 0,0 0-1 0 0,0 0 1 0 0,-1 0 0 0 0,1 0-1 0 0,0 0 1 0 0,0 0 0 0 0,0-1 0 0 0,0 1-1 0 0,-1 0 1 0 0,1 0 0 0 0,0-1-1 0 0,0 1 1 0 0,0 0 0 0 0,-1-1-1 0 0,1 1 1 0 0,0-1 0 0 0,-1 1-1 0 0,1-1 1 0 0,0 1 0 0 0,-1-1-1 0 0,1 1 1 0 0,0-1 0 0 0,-1 0-1 0 0,1 1 1 0 0,-1-1 0 0 0,1 0-1 0 0,-1 1 1 0 0,0-1 0 0 0,1 0-15 0 0,0-1-5 0 0,26-28-303 0 0,-17 19 206 0 0,-8 8 124 0 0,0 0 0 0 0,0 0 0 0 0,0 0 0 0 0,0 0 1 0 0,0 0-1 0 0,0 0 0 0 0,-1 0 0 0 0,0-1-22 0 0,6-19 267 0 0,-2 6-917 0 0,0 1 0 0 0,1 0 0 0 0,5-10 650 0 0,-11 26 0 0 0,0 0 0 0 0,0 0-1 0 0,0 0 1 0 0,0-1 0 0 0,0 1-1 0 0,0 0 1 0 0,0 0 0 0 0,0 0-1 0 0,0 0 1 0 0,0 0-1 0 0,1 0 1 0 0,-1 0 0 0 0,0-1-1 0 0,0 1 1 0 0,0 0 0 0 0,0 0-1 0 0,0 0 1 0 0,0 0 0 0 0,0 0-1 0 0,0 0 1 0 0,0 0 0 0 0,1 0-1 0 0,-1 0 1 0 0,0 0-1 0 0,0 0 1 0 0,0-1 0 0 0,0 1-1 0 0,0 0 1 0 0,0 0 0 0 0,1 0-1 0 0,-1 0 1 0 0,0 0 0 0 0,0 0-1 0 0,0 0 1 0 0,0 0 0 0 0,0 0-1 0 0,0 0 1 0 0,1 0-1 0 0,-1 0 1 0 0,0 0 0 0 0,3 6-3 0 0,0 11 6 0 0,-3-16-5 0 0,2 7 43 0 0,0 0-1 0 0,0 0 1 0 0,1-1-1 0 0,0 1 1 0 0,1-1-1 0 0,2 5-40 0 0,-4-7 159 0 0,10 13 551 0 0,-10-15-584 0 0,0 0 0 0 0,0 0 1 0 0,0 1-1 0 0,0-1 0 0 0,0 0 1 0 0,0 3-127 0 0,-1-5-22 0 0,-1 0 0 0 0,1 0 0 0 0,0-1 0 0 0,-1 1 0 0 0,1 0 0 0 0,0-1 0 0 0,0 1 0 0 0,-1 0 0 0 0,1-1 0 0 0,0 1 0 0 0,0-1 0 0 0,0 1 0 0 0,0-1 0 0 0,0 1 0 0 0,0-1 0 0 0,0 0 0 0 0,0 1 0 0 0,0-1 0 0 0,1 0 22 0 0,18 2-36 0 0,-14-3 64 0 0,-1 0-1 0 0,0-1 1 0 0,0 0-1 0 0,-1 0 0 0 0,1-1 1 0 0,0 1-1 0 0,-1-1 1 0 0,1 0-1 0 0,-1 0 1 0 0,0 0-1 0 0,0-1 0 0 0,0 1 1 0 0,-1-1-1 0 0,1 0 1 0 0,0-2-28 0 0,5-6-102 0 0,0 0 0 0 0,-1-1 0 0 0,0 0 0 0 0,4-11 102 0 0,-2 1-404 0 0,-1-1-1 0 0,-1 0 1 0 0,-1-1 0 0 0,0-6 404 0 0,14-102-2229 0 0,-12 75 694 0 0,-9 56 1521 0 0,0 1 0 0 0,1-1 0 0 0,-1 0 0 0 0,0 1-1 0 0,0-1 1 0 0,0 0 0 0 0,0 1 0 0 0,-1-1 0 0 0,1 1 0 0 0,0-1 0 0 0,-1 0-1 0 0,1 1 1 0 0,-1-1 0 0 0,1 1 0 0 0,-1-1 0 0 0,0 1 0 0 0,0-1 0 0 0,0 1 14 0 0,1 0 278 0 0,0 1 136 0 0,0 0 30 0 0,-4 6 451 0 0,0-1-712 0 0,1-1 0 0 0,0 1 0 0 0,0 0-1 0 0,0 0 1 0 0,1 1 0 0 0,-1-1 0 0 0,1 0-1 0 0,-1 5-182 0 0,0 1 62 0 0,1 0-1 0 0,0 1 1 0 0,0-1-1 0 0,1 2-61 0 0,-12 138 268 0 0,12-129-162 0 0,1 0 0 0 0,2 5-106 0 0,0 20 204 0 0,-2-26-106 0 0,0 20 55 0 0,0-39-139 0 0,0 1 1 0 0,0-1-1 0 0,1 0 1 0 0,-1 0-1 0 0,0 0 0 0 0,1 1 1 0 0,-1-1-1 0 0,1 0 1 0 0,0 0-1 0 0,0 0 0 0 0,0 0 1 0 0,0 0-1 0 0,0 0 1 0 0,0 0-1 0 0,1 0-14 0 0,-1-1-46 0 0,1 0-1 0 0,-1 0 1 0 0,1 0 0 0 0,0 0-1 0 0,-1 0 1 0 0,1 0-1 0 0,0-1 1 0 0,0 1 0 0 0,0 0-1 0 0,0-1 1 0 0,-1 1 0 0 0,1-1-1 0 0,0 0 1 0 0,0 0-1 0 0,0 0 1 0 0,0 0 0 0 0,0 0-1 0 0,0 0 1 0 0,1 0 46 0 0,3-2-712 0 0,1 1 0 0 0,-1-1 1 0 0,0 0-1 0 0,4-2 712 0 0,-3 2-1146 0 0,4-4-590 0 0</inkml:trace>
  <inkml:trace contextRef="#ctx0" brushRef="#br2" timeOffset="-122797.014">11995 3977 6448 0 0,'0'0'498'0'0,"0"0"-50"0"0,0 0 1008 0 0,-6 6 2481 0 0,5-4-679 0 0,0 6-2262 0 0,0 0-1 0 0,0-1 1 0 0,-2 8-996 0 0,1-7 42 0 0,0-1 0 0 0,1 2 0 0 0,-1 6-42 0 0,2-13 121 0 0,4 8 599 0 0,-3-10-692 0 0,0 1 0 0 0,0 0 1 0 0,1 0-1 0 0,-1 0 0 0 0,0-1 0 0 0,0 1 0 0 0,0-1 0 0 0,1 1 0 0 0,-1-1 0 0 0,0 1 0 0 0,1-1 0 0 0,-1 0 0 0 0,0 0 0 0 0,1 0 0 0 0,-1 0 0 0 0,1 0 0 0 0,-1 0 0 0 0,0 0 0 0 0,1 0 0 0 0,-1 0 0 0 0,0 0 0 0 0,1-1-28 0 0,3-1 113 0 0,0 0 0 0 0,0 0 0 0 0,-1 0-1 0 0,1-1 1 0 0,1-1-113 0 0,8-4 149 0 0,-10 5-136 0 0,1 0 1 0 0,-1-1-1 0 0,0 0 1 0 0,0 0-1 0 0,0 0 1 0 0,-1 0-1 0 0,1-1 1 0 0,1-2-14 0 0,7-8-6 0 0,-10 12 6 0 0,0 0 0 0 0,0 0 0 0 0,0 0 0 0 0,0-1 0 0 0,0 1 0 0 0,0 0 0 0 0,-1-1 0 0 0,0 1 0 0 0,1-1 0 0 0,-1 0 0 0 0,-1 1 0 0 0,1-1 0 0 0,0 0 0 0 0,-1 0 0 0 0,0 1 0 0 0,0-5 0 0 0,0 7 0 0 0,-1-1 0 0 0,1 0 0 0 0,0 0 0 0 0,0 1 0 0 0,0-1 0 0 0,0 0 0 0 0,0 0 0 0 0,1 1 0 0 0,-1-1 0 0 0,0 0 0 0 0,1 1 0 0 0,-1-1 0 0 0,1 0 0 0 0,0 0 0 0 0,-1 2 0 0 0,0 0 0 0 0,1 0 0 0 0,-1-1 0 0 0,0 1 0 0 0,0 0 0 0 0,0 0 0 0 0,0 0 0 0 0,0 0 0 0 0,0-1 0 0 0,0 1 0 0 0,0 0 0 0 0,0 0 0 0 0,0 0 0 0 0,0-1 0 0 0,0 1 0 0 0,0 0 0 0 0,0 0 0 0 0,0 0 0 0 0,0 0 0 0 0,0-1 0 0 0,0 1 0 0 0,0 0 0 0 0,0 0 0 0 0,0 0 0 0 0,0-1 0 0 0,0 1 0 0 0,0 0 0 0 0,0 0 0 0 0,-1 0 0 0 0,1 0 0 0 0,0 0 0 0 0,0-1 0 0 0,0 1 0 0 0,0 0 0 0 0,0 0 0 0 0,0 0 0 0 0,-1 0 0 0 0,1 0 0 0 0,0 0 0 0 0,0-1 0 0 0,0 1 0 0 0,0 0 0 0 0,-1 0 0 0 0,1 0 0 0 0,0 0 0 0 0,0 0 0 0 0,0 0 0 0 0,0 0 0 0 0,-1 0 0 0 0,1 0 0 0 0,0 0 0 0 0,0 0 0 0 0,0 0 0 0 0,-1 0 0 0 0,1 0 0 0 0,-11 2 0 0 0,9-2 0 0 0,-9 2 110 0 0,9-2-51 0 0,1 0 1 0 0,-1 0 0 0 0,0 0-1 0 0,1 0 1 0 0,-1 0-1 0 0,0 1 1 0 0,1-1 0 0 0,-1 1-1 0 0,0-1 1 0 0,1 1-1 0 0,-1 0 1 0 0,1 0-1 0 0,-1-1 1 0 0,1 1 0 0 0,-1 0-1 0 0,1 0 1 0 0,0 1-1 0 0,0-1 1 0 0,-1 0 0 0 0,1 0-1 0 0,0 1 1 0 0,0-1-1 0 0,0 1-59 0 0,-12 16 418 0 0,7-10-502 0 0,0-1 0 0 0,1 1 0 0 0,1 0 0 0 0,-1 1 0 0 0,1-1 0 0 0,0 1 0 0 0,0 2 84 0 0,-11 35 394 0 0,11-35-272 0 0,2-7-117 0 0,1 0-1 0 0,0 0 1 0 0,0 0 0 0 0,1 1 0 0 0,-1-1 0 0 0,1 0 0 0 0,0 0 0 0 0,0 1 0 0 0,0-1-1 0 0,1 0 1 0 0,-1 0 0 0 0,1 1 0 0 0,0-1 0 0 0,0 0 0 0 0,1 0 0 0 0,-1 0 0 0 0,1 0-1 0 0,0 0 1 0 0,0-1 0 0 0,0 1 0 0 0,1 0 0 0 0,-1-1 0 0 0,1 1 0 0 0,0-1 0 0 0,0 0-1 0 0,0 0 1 0 0,0 0 0 0 0,0-1 0 0 0,1 1 0 0 0,-1-1 0 0 0,1 0 0 0 0,0 0 0 0 0,0 0 0 0 0,0 0-1 0 0,0 0 1 0 0,0-1 0 0 0,0 0 0 0 0,0 0 0 0 0,0 0 0 0 0,0 0 0 0 0,1-1 0 0 0,-1 0-1 0 0,0 1 1 0 0,1-2-5 0 0,21 1-499 0 0,-1-2 0 0 0,1-2 0 0 0,0 0 0 0 0,23-7 499 0 0,-17 3-7691 0 0</inkml:trace>
  <inkml:trace contextRef="#ctx0" brushRef="#br2" timeOffset="-122009.35">12719 3890 12552 0 0,'0'0'572'0'0,"0"0"-10"0"0,8-2-83 0 0,-4 3 2307 0 0,-1 1-2676 0 0,-1 0 0 0 0,0 0-1 0 0,0 0 1 0 0,1 0 0 0 0,-1 1-1 0 0,0-1 1 0 0,-1 1 0 0 0,1-1-1 0 0,0 1 1 0 0,-1 0 0 0 0,0 0-1 0 0,1 0 1 0 0,-1 0-1 0 0,0 0 1 0 0,-1 0 0 0 0,1 0-1 0 0,0 3-109 0 0,7 28 1067 0 0,-6-27-810 0 0,0 0 0 0 0,0 1 0 0 0,-1-1 0 0 0,0 1 0 0 0,0 4-257 0 0,-1 150 2347 0 0,-8-82-2360 0 0,7-64-218 0 0,0 1 0 0 0,-1 0 0 0 0,-5 14 231 0 0,6-23-67 0 0,-2 6 30 0 0,3-10 37 0 0,-1 0 0 0 0,0 1-1 0 0,0-1 1 0 0,-1 0 0 0 0,-1 3 0 0 0,1 6-84 0 0,2-13 48 0 0,1 1 1 0 0,-1-1-1 0 0,0 1 0 0 0,0-1 1 0 0,0 1-1 0 0,0-1 1 0 0,0 1-1 0 0,0-1 1 0 0,0 1-1 0 0,0-1 1 0 0,0 0-1 0 0,-1 1 1 0 0,1-1-1 0 0,0 1 0 0 0,0-1 1 0 0,0 1-1 0 0,0-1 1 0 0,-1 1-1 0 0,1-1 1 0 0,0 0-1 0 0,0 1 1 0 0,-1-1-1 0 0,1 1 0 0 0,0-1 1 0 0,-1 0-1 0 0,1 1 1 0 0,0-1-1 0 0,-1 0 1 0 0,1 0-1 0 0,-1 1 1 0 0,1-1-1 0 0,0 0 1 0 0,-1 0-1 0 0,1 0 0 0 0,-1 1 1 0 0,1-1-1 0 0,-1 0 1 0 0,1 0-1 0 0,-1 0 1 0 0,1 0-1 0 0,-1 0 1 0 0,1 0-1 0 0,-1 0 36 0 0,1-10-1020 0 0,1-22-1697 0 0,1 12 300 0 0</inkml:trace>
  <inkml:trace contextRef="#ctx0" brushRef="#br2" timeOffset="-121713.473">12787 3980 10136 0 0,'5'-3'62'0'0,"-4"3"-18"0"0,1-1 0 0 0,-1 0 1 0 0,1 0-1 0 0,-1 0 0 0 0,1 0 0 0 0,-1 0 0 0 0,0 0 1 0 0,1 0-1 0 0,-1-1 0 0 0,0 1 0 0 0,0 0 0 0 0,0-1 0 0 0,0 1 1 0 0,0-1-1 0 0,0 1 0 0 0,0-2-44 0 0,0 2 17 0 0,0 0 0 0 0,0 0 0 0 0,-1 0 0 0 0,1 0-1 0 0,0 0 1 0 0,0 0 0 0 0,0 1 0 0 0,0-1 0 0 0,0 0 0 0 0,0 1 0 0 0,0-1 0 0 0,0 0 0 0 0,0 1 0 0 0,0 0-1 0 0,1-1 1 0 0,-1 1 0 0 0,0 0 0 0 0,1-1-17 0 0,22-3 63 0 0,-17 3 197 0 0,0 1 0 0 0,0 1 1 0 0,0-1-1 0 0,0 1 1 0 0,0 1-1 0 0,0-1 0 0 0,-1 1 1 0 0,1 0-1 0 0,-1 1 1 0 0,1-1-1 0 0,-1 1 0 0 0,0 1 1 0 0,5 2-261 0 0,-1 1 489 0 0,0 0 1 0 0,0 1-1 0 0,-1 0 1 0 0,0 1-1 0 0,0 0 1 0 0,-1 0-1 0 0,1 2-489 0 0,-5-6 277 0 0,0 1 0 0 0,-1-1-1 0 0,1 1 1 0 0,-1 0-1 0 0,1 3-276 0 0,-3-8 99 0 0,-1 1-1 0 0,1 0 0 0 0,-1 0 0 0 0,1 0 0 0 0,-1 0 1 0 0,0 0-1 0 0,1 0 0 0 0,-1-1 0 0 0,0 1 1 0 0,0 0-1 0 0,0 0 0 0 0,-1 0 0 0 0,1 0 1 0 0,0 0-1 0 0,-1 0 0 0 0,0 0 0 0 0,1 0 0 0 0,-1-1 1 0 0,0 3-99 0 0,-2-1 83 0 0,0 1 1 0 0,0-1 0 0 0,0 1-1 0 0,0-1 1 0 0,0 0-1 0 0,-1 0 1 0 0,1 0 0 0 0,-1-1-1 0 0,0 1 1 0 0,0-1-1 0 0,0 0 1 0 0,-3 1-84 0 0,-8 3 108 0 0,0 0 0 0 0,0-1-1 0 0,-1-1-107 0 0,1-2-142 0 0,0 0-1 0 0,0 0 1 0 0,0-1 0 0 0,0-1-1 0 0,0-1 1 0 0,-15-2 142 0 0,2 1-527 0 0,22 1 271 0 0,-1 0 0 0 0,0 0 1 0 0,0 0-1 0 0,1-1 0 0 0,-1 0 0 0 0,0 0 0 0 0,-4-3 256 0 0,10 5-72 0 0,1 0 0 0 0,-1-1 1 0 0,1 1-1 0 0,0 0 0 0 0,-1-1 0 0 0,1 1 0 0 0,0 0 0 0 0,-1-1 0 0 0,1 1 0 0 0,0 0 0 0 0,-1-1 0 0 0,1 1 0 0 0,0-1 0 0 0,0 1 0 0 0,-1 0 0 0 0,1-1 0 0 0,0 1 0 0 0,0-1 0 0 0,0 1 0 0 0,0-1 0 0 0,0 1 0 0 0,0-1 0 0 0,0 1 0 0 0,0-1 0 0 0,0 1 72 0 0,-2-6-1722 0 0,1 0-2320 0 0,4 0-1114 0 0</inkml:trace>
  <inkml:trace contextRef="#ctx0" brushRef="#br2" timeOffset="-121375.347">13203 4034 9672 0 0,'-3'1'89'0'0,"0"0"0"0"0,0 0 0 0 0,0 1 0 0 0,0-1 1 0 0,0 1-1 0 0,0 0 0 0 0,1-1 0 0 0,-1 1 0 0 0,1 1 0 0 0,-1-1 1 0 0,1 0-1 0 0,-1 2-89 0 0,-28 32 2039 0 0,30-34-1899 0 0,-10 13 1140 0 0,0 1-1 0 0,0 1 0 0 0,-1 5-1279 0 0,10-13 361 0 0,0-1-1 0 0,1 0 0 0 0,0 1 1 0 0,0-1-1 0 0,1 7-360 0 0,0-13 31 0 0,0-1 1 0 0,0 0 0 0 0,1 0-1 0 0,-1-1 1 0 0,0 1 0 0 0,1 0-1 0 0,-1 0 1 0 0,1 0 0 0 0,-1 0-1 0 0,1 0 1 0 0,-1 0 0 0 0,1 0-1 0 0,0-1 1 0 0,-1 1 0 0 0,1 0-1 0 0,0-1 1 0 0,0 1 0 0 0,0 0-1 0 0,-1-1 1 0 0,1 1-1 0 0,0-1 1 0 0,1 1-32 0 0,20 8 139 0 0,-21-9-136 0 0,5 2-3 0 0,-1-1 0 0 0,1 0 0 0 0,-1-1 0 0 0,1 1 0 0 0,0-1 0 0 0,0 0 0 0 0,-1-1 0 0 0,1 0 0 0 0,-1 1 0 0 0,2-2 0 0 0,9-2 0 0 0,1 0 0 0 0,11-6 0 0 0,-10 3 0 0 0,-1-1 0 0 0,0-1 0 0 0,-1 0 0 0 0,14-11 0 0 0,-26 16 23 0 0,-1 1 0 0 0,1-1-1 0 0,-1 1 1 0 0,0-1 0 0 0,0 0-1 0 0,0 0 1 0 0,0-1 0 0 0,-1 1-1 0 0,1 0 1 0 0,-1-1 0 0 0,0 0-1 0 0,0 1 1 0 0,-1-1 0 0 0,0 0-23 0 0,1 1 48 0 0,-1 0 0 0 0,-1 0 0 0 0,1 0 0 0 0,0 0 0 0 0,-1 0 0 0 0,0-1 0 0 0,0 1 0 0 0,0 0 0 0 0,-1 0 0 0 0,1 0 0 0 0,-1 0 0 0 0,0 0 0 0 0,0 0 0 0 0,0 0 0 0 0,-1 0 0 0 0,1 0 0 0 0,-2-2-48 0 0,-1 1-12 0 0,-1 0 0 0 0,1 0-1 0 0,-1 0 1 0 0,0 1 0 0 0,0 0 0 0 0,0 0 0 0 0,-1 0 0 0 0,1 1 0 0 0,-1-1 0 0 0,0 1 0 0 0,0 1 0 0 0,0-1 0 0 0,-1 1-1 0 0,1 0 1 0 0,0 0 0 0 0,-1 1 0 0 0,1 0 0 0 0,-2 0 12 0 0,2 0-89 0 0,-1 0 0 0 0,0 1-1 0 0,0-1 1 0 0,0 1 0 0 0,0 1 0 0 0,1-1-1 0 0,-1 1 1 0 0,0 1 0 0 0,1-1 0 0 0,-1 1 0 0 0,0 0-1 0 0,1 1 1 0 0,0-1 0 0 0,0 1 0 0 0,-1 0-1 0 0,2 1 1 0 0,-4 1 89 0 0,8-4-4577 0 0,1-1-1532 0 0</inkml:trace>
  <inkml:trace contextRef="#ctx0" brushRef="#br2" timeOffset="-121076.067">13466 3698 14944 0 0,'0'0'686'0'0,"1"1"-15"0"0,0-1-664 0 0,-1 0 0 0 0,1 0 0 0 0,-1 1 1 0 0,1-1-1 0 0,-1 0 0 0 0,0 1 0 0 0,1-1 1 0 0,-1 0-1 0 0,1 1 0 0 0,-1-1 0 0 0,0 1 0 0 0,0-1 1 0 0,1 1-1 0 0,-1-1 0 0 0,0 0 0 0 0,1 1 1 0 0,-1-1-1 0 0,0 1 0 0 0,0-1 0 0 0,0 1 0 0 0,0 0 1 0 0,0-1-1 0 0,1 1 0 0 0,-1-1 0 0 0,0 1 1 0 0,0-1-1 0 0,0 1 0 0 0,0-1 0 0 0,-1 1 0 0 0,1-1 1 0 0,0 1-1 0 0,0-1 0 0 0,0 1 0 0 0,0-1 0 0 0,0 1 1 0 0,-1 0-8 0 0,1 0 40 0 0,-2 14 245 0 0,0 0 1 0 0,2 0 0 0 0,0 2-286 0 0,0-3 348 0 0,-1 1 1 0 0,0 0-1 0 0,-2 7-348 0 0,-3 14 1278 0 0,0 35-1278 0 0,0-5 502 0 0,3-43-336 0 0,2 0 0 0 0,0 0 0 0 0,2 14-166 0 0,-2-2 48 0 0,0-28-26 0 0,1 1 0 0 0,0-1 0 0 0,0 1 0 0 0,1 7-22 0 0,0-12 3 0 0,-1-1-1 0 0,0 1 1 0 0,0 0 0 0 0,-1 0 0 0 0,1 0 0 0 0,0 0 0 0 0,-1-1 0 0 0,0 4-3 0 0,-2 10-218 0 0,3-15-43 0 0,0-1-1327 0 0,0 0-5213 0 0</inkml:trace>
  <inkml:trace contextRef="#ctx0" brushRef="#br2" timeOffset="-120391.966">13463 4040 10136 0 0,'4'2'186'0'0,"0"-1"0"0"0,-1 1-1 0 0,1 0 1 0 0,-1 0 0 0 0,0 0 0 0 0,1 0 0 0 0,-1 1 0 0 0,0-1 0 0 0,0 1 0 0 0,1 2-186 0 0,0-1 280 0 0,1 0 0 0 0,-1-1-1 0 0,1 1 1 0 0,4 2-280 0 0,4 0 293 0 0,-1 0-1 0 0,2-1 0 0 0,-1 0 1 0 0,0-1-1 0 0,1 0 0 0 0,0-2 1 0 0,-1 1-1 0 0,1-2 0 0 0,0 1 1 0 0,0-2-1 0 0,0 0 0 0 0,1-1 0 0 0,-1 0 1 0 0,-1-1-1 0 0,1-1 0 0 0,13-4-292 0 0,-16 4 268 0 0,1 0 0 0 0,-1-1-1 0 0,0 0 1 0 0,0-1-1 0 0,0 0 1 0 0,4-4-268 0 0,-11 7-13 0 0,0-1 0 0 0,-1 0 1 0 0,1 0-1 0 0,-1 0 0 0 0,0 0 1 0 0,0 0-1 0 0,0 0 0 0 0,0-1 1 0 0,-1 0-1 0 0,1 1 0 0 0,-1-1 1 0 0,0 0-1 0 0,0 0 0 0 0,0-1 1 0 0,-1 1-1 0 0,1 0 0 0 0,-1 0 1 0 0,0-4 12 0 0,0 5-59 0 0,-1 1 1 0 0,0-1 0 0 0,0 0 0 0 0,0 1-1 0 0,0-1 1 0 0,-1 1 0 0 0,1-1-1 0 0,-1 0 1 0 0,0 1 0 0 0,1-1-1 0 0,-1 1 1 0 0,0-1 0 0 0,0 1-1 0 0,-1 0 1 0 0,1 0 0 0 0,0-1 0 0 0,-1 1-1 0 0,1 0 1 0 0,-1 0 0 0 0,0 0-1 0 0,0 0 1 0 0,0 1 0 0 0,0-1-1 0 0,0 0 1 0 0,0 1 0 0 0,0-1 0 0 0,-2 0 58 0 0,0 0 5 0 0,-1 0 0 0 0,1 0 0 0 0,0 0 0 0 0,-1 1 1 0 0,1 0-1 0 0,-1 0 0 0 0,1 0 0 0 0,-1 0 0 0 0,1 0 1 0 0,-1 1-1 0 0,0 0 0 0 0,1 0 0 0 0,-1 1 1 0 0,0-1-1 0 0,-3 2-5 0 0,-1 0 56 0 0,-1 2 1 0 0,1-1-1 0 0,0 1 1 0 0,1 0 0 0 0,-1 1-1 0 0,1 0 1 0 0,0 1-1 0 0,0 0 1 0 0,0 0-1 0 0,1 0 1 0 0,0 1-1 0 0,-5 7-56 0 0,5-7 66 0 0,1 1 0 0 0,-1 1 0 0 0,2-1 0 0 0,-1 1 0 0 0,1 0 0 0 0,1 1 0 0 0,-1 1-66 0 0,3-6 25 0 0,-1 1 0 0 0,2 0 0 0 0,-1 0 1 0 0,1 0-1 0 0,0 0 0 0 0,0 0 0 0 0,0 0 1 0 0,1 0-1 0 0,0 0 0 0 0,0 0 0 0 0,1 0 1 0 0,0 0-1 0 0,0 1-25 0 0,0-4-21 0 0,0 0 0 0 0,0 0 0 0 0,1 0 0 0 0,-1 0 0 0 0,1 0 0 0 0,0 0 0 0 0,0-1-1 0 0,0 1 1 0 0,0 0 0 0 0,0-1 0 0 0,1 0 0 0 0,-1 1 0 0 0,1-1 0 0 0,-1 0 0 0 0,1 0 0 0 0,0-1 0 0 0,0 1 0 0 0,1 0 21 0 0,-1 0 12 0 0,1 0-1 0 0,0-1 1 0 0,0 0-1 0 0,0 1 1 0 0,0-1-1 0 0,0 0 1 0 0,0-1-1 0 0,0 1 1 0 0,0-1-1 0 0,0 0 1 0 0,0 0-1 0 0,0 0 1 0 0,1 0-1 0 0,1-1-11 0 0,4-2 15 0 0,-1 0-1 0 0,0 0 0 0 0,1-1 0 0 0,-1 0 0 0 0,-1-1 0 0 0,6-3-14 0 0,12-10-333 0 0,10-9 333 0 0,22-15-450 0 0,-50 37 371 0 0,-1-1 0 0 0,1 0 1 0 0,-1-1-1 0 0,0 0 0 0 0,3-4 79 0 0,-8 10-1 0 0,-1-1 0 0 0,1 1-1 0 0,-1 0 1 0 0,1 0 0 0 0,-1 0-1 0 0,1 0 1 0 0,0 0 0 0 0,-1 0-1 0 0,1 1 1 0 0,0-1 0 0 0,0 1-1 0 0,1-1 2 0 0,-2 1 0 0 0,-1-1 0 0 0,1 1 0 0 0,-1 0 0 0 0,0 0 0 0 0,1 0 0 0 0,-1 0 0 0 0,1 0 0 0 0,-1-1 0 0 0,1 1 0 0 0,-1 0 0 0 0,0 0 0 0 0,1 0 0 0 0,-1 0 0 0 0,1 0 0 0 0,-1 0 0 0 0,1 1 0 0 0,-1-1 0 0 0,1 0 0 0 0,-1 0 0 0 0,0 0 0 0 0,1 0 0 0 0,-1 0 0 0 0,1 1 0 0 0,-1-1 0 0 0,0 0 0 0 0,1 0 0 0 0,-1 1 0 0 0,0-1 0 0 0,1 1 0 0 0,0 0 0 0 0,1-1 10 0 0,-1 1 0 0 0,1 0-1 0 0,0 0 1 0 0,-1 0 0 0 0,0-1-1 0 0,1 2 1 0 0,-1-1 0 0 0,1 0-1 0 0,-1 0 1 0 0,0 0 0 0 0,0 0-1 0 0,0 1 1 0 0,0-1 0 0 0,0 1-1 0 0,0-1 1 0 0,1 2-10 0 0,0 2 118 0 0,-1 0-1 0 0,1 0 1 0 0,-1 0 0 0 0,1 5-118 0 0,4 12 336 0 0,-3-10-188 0 0,-1 1 1 0 0,0 0 0 0 0,-1-1-1 0 0,0 1 1 0 0,-1 0 0 0 0,-1 11-149 0 0,0 3 1020 0 0,1-26-950 0 0,0-1 13 0 0,0 0 72 0 0,1-6 159 0 0,9-39-546 0 0,-7 36 24 0 0,0 0 0 0 0,0 0-1 0 0,1 0 1 0 0,1-1 208 0 0,10-26-655 0 0,-6 13 557 0 0,0-1-1 0 0,2 2 0 0 0,7-11 99 0 0,-17 31-11 0 0,0 1 0 0 0,0-1 0 0 0,0 0 0 0 0,0 1 0 0 0,0 0 0 0 0,1-1 0 0 0,-1 1 0 0 0,0 0 0 0 0,1-1 0 0 0,-1 1 0 0 0,1 0 0 0 0,0 0 0 0 0,-1 0 0 0 0,1 0 0 0 0,0 1 0 0 0,0-1 11 0 0,7 0 0 0 0,-4 4 74 0 0,0-1-1 0 0,0 1 1 0 0,0 0-1 0 0,0 0 1 0 0,-1 0-1 0 0,0 1 0 0 0,0-1 1 0 0,1 2-74 0 0,0-1 160 0 0,-3-2-62 0 0,-1 0-1 0 0,1 0 0 0 0,-1 0 1 0 0,1 1-1 0 0,-1-1 0 0 0,0 0 1 0 0,0 1-1 0 0,0-1 0 0 0,0 1 1 0 0,0-1-1 0 0,-1 1 0 0 0,1 0 1 0 0,-1 0-98 0 0,1 1 64 0 0,0 0 1 0 0,0 0-1 0 0,0 0 1 0 0,1-1-1 0 0,1 4-64 0 0,2 3 4 0 0,-1 0 0 0 0,0 1 0 0 0,0-1 0 0 0,2 12-4 0 0,5 13 0 0 0,-10-19 7 0 0,-1-14-19 0 0,0 0 1 0 0,0 0-1 0 0,0 0 0 0 0,0 1 1 0 0,0-1-1 0 0,1 0 0 0 0,-1 0 1 0 0,1 0-1 0 0,-1 0 0 0 0,1 0 1 0 0,0 0-1 0 0,0 1 12 0 0,0-2-696 0 0,3-8-2360 0 0,2-1-3426 0 0</inkml:trace>
  <inkml:trace contextRef="#ctx0" brushRef="#br2" timeOffset="-120125.243">14433 3789 10592 0 0,'3'6'1104'0'0,"-1"0"-748"0"0,0 0 0 0 0,-1 0-1 0 0,0 0 1 0 0,0 0 0 0 0,-1 3-356 0 0,3 14 1669 0 0,7 55 1769 0 0,-3-19-2011 0 0,-5-37-833 0 0,0 0 1 0 0,3 4-595 0 0,-4-17 173 0 0,0-1 1 0 0,0 1-1 0 0,-1-1 0 0 0,0 2-173 0 0,1 23 612 0 0,-1-29-502 0 0,-1 0 1 0 0,1 1-1 0 0,-1-1 0 0 0,1 0 0 0 0,-1 1 0 0 0,0-1 0 0 0,-1 0 1 0 0,-1 3-111 0 0,-1 8 132 0 0,3-13-164 0 0,1-1 0 0 0,-1 1 1 0 0,0-1-1 0 0,1 1 0 0 0,-1-1 0 0 0,0 1 1 0 0,0-1-1 0 0,0 1 0 0 0,0-1 1 0 0,0 0-1 0 0,0 0 0 0 0,-1 1 1 0 0,1-1-1 0 0,0 0 0 0 0,-1 0 1 0 0,0 0 30 0 0,0 0-318 0 0,1 0 0 0 0,-1 0 0 0 0,1-1 0 0 0,-1 1-1 0 0,1-1 1 0 0,-1 1 0 0 0,1-1 0 0 0,-1 0 0 0 0,0 0-1 0 0,1 1 1 0 0,-1-1 319 0 0,-9 0-7162 0 0</inkml:trace>
  <inkml:trace contextRef="#ctx0" brushRef="#br2" timeOffset="-119893.297">14348 4022 11976 0 0,'1'-1'116'0'0,"-1"0"-1"0"0,1 0 1 0 0,0 0 0 0 0,0 0 0 0 0,-1 1 0 0 0,1-1 0 0 0,0 0 0 0 0,0 1 0 0 0,0-1-1 0 0,0 1 1 0 0,1-1-116 0 0,26-5 385 0 0,0 1-1 0 0,0 1 0 0 0,22 1-384 0 0,21-3 1557 0 0,-47 2-838 0 0,-12 1-170 0 0,0 1-1 0 0,12 1-548 0 0,-21 0 72 0 0,0 1 0 0 0,0 0 0 0 0,-1 1 0 0 0,1-1-1 0 0,0 1 1 0 0,-1-1 0 0 0,1 1 0 0 0,0 0 0 0 0,-1 0 0 0 0,1 0 0 0 0,-1 0-1 0 0,0 0 1 0 0,1 0 0 0 0,-1 1 0 0 0,1 0-72 0 0,-2-1 192 0 0,5 17 381 0 0,-5-13-440 0 0,0-1-1 0 0,0 1 0 0 0,-1 0 0 0 0,1 0 0 0 0,-1 0 1 0 0,0-1-1 0 0,0 1 0 0 0,-1 0 0 0 0,1 0 1 0 0,-1-1-1 0 0,0 1 0 0 0,0 0 0 0 0,-1-1 0 0 0,0 1 1 0 0,1-1-1 0 0,-1 1 0 0 0,-1-1 0 0 0,0 2-132 0 0,-13 22 654 0 0,2 0-1 0 0,1 1 0 0 0,-8 26-653 0 0,17-36 86 0 0,5-14-622 0 0,5-12-408 0 0,-6 7 387 0 0,1-1 0 0 0,-1-1 1 0 0,1 1-1 0 0,-1 0 0 0 0,0 0 1 0 0,1 0-1 0 0,-1 0 0 0 0,0 0 1 0 0,0 0-1 0 0,0 0 0 0 0,0 0 1 0 0,0-1 556 0 0,0-7-6837 0 0</inkml:trace>
  <inkml:trace contextRef="#ctx0" brushRef="#br2" timeOffset="-119708.839">14786 3770 15664 0 0,'0'0'356'0'0,"-6"-2"993"0"0,1 2-1335 0 0,7 3-14 0 0,-6 3 0 0 0,4-6 0 0 0,-1 1 0 0 0,0-1 0 0 0,1 1 0 0 0,0-1 0 0 0,-1 1 0 0 0,1-1 0 0 0,-1 1 0 0 0,1-1 0 0 0,0 1 0 0 0,-1-1 0 0 0,1 1 0 0 0,0 0 0 0 0,-1-1 0 0 0,1 1 0 0 0,0-1 0 0 0,0 1 0 0 0,0 0 0 0 0,0-1 0 0 0,0 1 0 0 0,0 0 0 0 0,-1-1 0 0 0,2 1 0 0 0,-1 0 0 0 0,0 0 0 0 0,9 28 209 0 0,1 4-5199 0 0,-6-17-420 0 0</inkml:trace>
  <inkml:trace contextRef="#ctx0" brushRef="#br2" timeOffset="-118953.898">15066 3864 13704 0 0,'-4'0'112'0'0,"0"1"1"0"0,0 0-1 0 0,0 0 1 0 0,0 1-1 0 0,0-1 1 0 0,1 1 0 0 0,-1 0-1 0 0,1 0 1 0 0,-1 0-1 0 0,1 0 1 0 0,0 1-1 0 0,-1 0 1 0 0,-1 2-113 0 0,-14 9 393 0 0,-5 5 557 0 0,0 1 1 0 0,1 1-1 0 0,-15 19-950 0 0,16-17 600 0 0,17-17-489 0 0,-1 1 0 0 0,1 0-1 0 0,0 0 1 0 0,0 1 0 0 0,1-1-1 0 0,0 1 1 0 0,1 0 0 0 0,0 0-1 0 0,0 1 1 0 0,-1 5-111 0 0,-8 13 248 0 0,10-23-200 0 0,0 0 1 0 0,0 0-1 0 0,0 0 1 0 0,0 0 0 0 0,1 1-1 0 0,0-1 1 0 0,0 0-1 0 0,0 1 1 0 0,1-1-1 0 0,-1 0 1 0 0,1 1-1 0 0,0-1 1 0 0,0 1-49 0 0,-1 7 104 0 0,1-11-95 0 0,0 0 0 0 0,-1 0 0 0 0,1 0 0 0 0,0-1 0 0 0,0 1 0 0 0,0 0 0 0 0,0 0-1 0 0,0 0 1 0 0,0 0 0 0 0,0 0 0 0 0,0 0 0 0 0,0-1 0 0 0,0 1 0 0 0,1 0 0 0 0,-1 0 0 0 0,0 0 0 0 0,0 0-1 0 0,1-1 1 0 0,-1 1 0 0 0,1 0 0 0 0,-1 0 0 0 0,1-1 0 0 0,-1 1-9 0 0,3 1 9 0 0,-1 0 0 0 0,1-1 0 0 0,-1 1 0 0 0,1-1 0 0 0,-1 0 0 0 0,1 0 0 0 0,0 0 0 0 0,0 0 0 0 0,-1 0 0 0 0,1-1 0 0 0,0 1 0 0 0,0-1 0 0 0,0 0 0 0 0,0 0 1 0 0,0 0-1 0 0,0 0 0 0 0,-1 0 0 0 0,1-1 0 0 0,0 1 0 0 0,0-1 0 0 0,0 0 0 0 0,-1 0 0 0 0,1 0 0 0 0,0 0 0 0 0,-1 0 0 0 0,1-1 0 0 0,-1 1 0 0 0,1-1 0 0 0,-1 1 0 0 0,0-1 0 0 0,2-1-9 0 0,4-5-7 0 0,-1-1-1 0 0,0 1 1 0 0,0-1-1 0 0,-1-1 1 0 0,6-9 7 0 0,23-53-861 0 0,-34 68 816 0 0,36-82-1209 0 0,-11 29 995 0 0,-25 56 400 0 0,-4 21 3 0 0,-4 19 546 0 0,3-23-468 0 0,1 0 0 0 0,1 0 0 0 0,0 0 0 0 0,2 0 0 0 0,0 0 0 0 0,0 1-222 0 0,1-5 20 0 0,0-7-3 0 0,-1 0 0 0 0,0 0-1 0 0,1 1 1 0 0,0-1 0 0 0,1 0-1 0 0,-1 0 1 0 0,1 0 0 0 0,0 0-1 0 0,1 2-16 0 0,3 4 161 0 0,-6-10-135 0 0,0 0 0 0 0,1 0 0 0 0,-1 1 0 0 0,1-1 0 0 0,-1 0 0 0 0,1 0 0 0 0,0 0 0 0 0,-1 0 0 0 0,1 0 0 0 0,0 0 0 0 0,0 0 0 0 0,0 0 0 0 0,0 0 0 0 0,-1 0 0 0 0,1-1 0 0 0,1 1 0 0 0,-1 0 0 0 0,0 0 0 0 0,0-1 0 0 0,0 1 0 0 0,0-1 0 0 0,0 1 0 0 0,1-1 0 0 0,-1 0 0 0 0,0 1 0 0 0,0-1 0 0 0,1 0 0 0 0,-1 0 0 0 0,0 0-26 0 0,1 0 18 0 0,0-1-1 0 0,-1 1 1 0 0,1-1 0 0 0,0 0-1 0 0,-1 0 1 0 0,1 0 0 0 0,0 0-1 0 0,-1 0 1 0 0,1 0-1 0 0,-1 0 1 0 0,1-1-18 0 0,2-1 35 0 0,4-3-4 0 0,-1 0 0 0 0,-1 0 0 0 0,1-1 0 0 0,-1 0 0 0 0,0 0 0 0 0,-1-1 0 0 0,1 1-1 0 0,-2-1 1 0 0,1 0 0 0 0,-1-1 0 0 0,0 1 0 0 0,0-1-31 0 0,-1 4 0 0 0,0 0 0 0 0,0 1 0 0 0,1 0 0 0 0,0-1 0 0 0,0 1 0 0 0,0 1 0 0 0,0-1 0 0 0,1 1 0 0 0,0 0 0 0 0,-1 0 0 0 0,5-2 0 0 0,-8 4 128 0 0,-1 1 5 0 0,1 2-26 0 0,6 11-99 0 0,0 0 0 0 0,-1 1-1 0 0,3 11-7 0 0,-5-13 0 0 0,1 0 0 0 0,0 1-1 0 0,1-2 1 0 0,0 1-1 0 0,6 7 1 0 0,-5-13 0 0 0,-5-6 0 0 0,0 1 0 0 0,-1-1 0 0 0,1 0 0 0 0,-1 0 0 0 0,1 0 0 0 0,0 0 0 0 0,-1-1 0 0 0,1 1 0 0 0,0 0 0 0 0,-1-1 0 0 0,1 1 0 0 0,-1-1 0 0 0,1 1 0 0 0,-1-1 0 0 0,1 0 0 0 0,-1 1 0 0 0,0-1 0 0 0,2-1 0 0 0,23-19 0 0 0,-24 20 0 0 0,11-13 0 0 0,0 1 0 0 0,6-10 0 0 0,-9 11 0 0 0,2-5 466 0 0,-1 0 0 0 0,0 0 0 0 0,3-10-466 0 0,18-27 224 0 0,-24 40-433 0 0,-1 0 0 0 0,0-1 0 0 0,0 0 1 0 0,-2 0-1 0 0,0 0 0 0 0,0-1 0 0 0,0-5 209 0 0,1-2 2 0 0,9-17-2 0 0,-6 16-18 0 0,4-18 18 0 0,-7 16-51 0 0,-5 17 3 0 0,1 0 0 0 0,0 0 0 0 0,1 1-1 0 0,0-3 49 0 0,7-9-102 0 0,-7 14 76 0 0,0 0 0 0 0,0-1 1 0 0,-1 1-1 0 0,0-1 0 0 0,0 1 0 0 0,0-1 1 0 0,0-5 25 0 0,-2 8 45 0 0,0 0 0 0 0,1 1 0 0 0,-1-1 0 0 0,1 1 0 0 0,0-1 0 0 0,0 0 0 0 0,0 1 0 0 0,1-1-45 0 0,-3 4 2 0 0,0 1 0 0 0,-1 0 0 0 0,1 0 0 0 0,0-1 0 0 0,0 1 0 0 0,0 0 0 0 0,0 0 0 0 0,0 0 0 0 0,1 0 0 0 0,-1 1 0 0 0,-1 0-2 0 0,-3 11 0 0 0,1-4 0 0 0,1-1 0 0 0,-2 1 0 0 0,1-1 0 0 0,-2 1 0 0 0,-2 7 0 0 0,-1 0 0 0 0,2 0 0 0 0,0 1 0 0 0,2 0 0 0 0,-2 4 0 0 0,-8 23 0 0 0,4-9 48 0 0,1 1 0 0 0,2 0 0 0 0,-2 21-48 0 0,8-43 109 0 0,2 1 1 0 0,-1-1-1 0 0,2 1 0 0 0,0 0 0 0 0,0-1 0 0 0,2 1 0 0 0,0-1 1 0 0,1 5-110 0 0,-1-10 104 0 0,1 0 1 0 0,-1 1-1 0 0,2-1 1 0 0,-1-1-1 0 0,1 1 1 0 0,3 3-105 0 0,-5-7 61 0 0,0-1-1 0 0,1 0 1 0 0,-1 0 0 0 0,1 0 0 0 0,0 0-1 0 0,0 0 1 0 0,1-1 0 0 0,-1 1-1 0 0,1-1 1 0 0,-1 0 0 0 0,1-1 0 0 0,1 1-61 0 0,2 0 162 0 0,-2 0-34 0 0,0-1 0 0 0,0 1 0 0 0,0-1 1 0 0,1-1-1 0 0,-1 1 0 0 0,0-1 0 0 0,1 0 1 0 0,1-1-129 0 0,8 0 29 0 0,0-2 1 0 0,0 0 0 0 0,0 0-1 0 0,-1-1 1 0 0,1-1 0 0 0,-1-1-1 0 0,0 0 1 0 0,0-2-30 0 0,62-21-1351 0 0,-26 12-5186 0 0,-4 3-1813 0 0</inkml:trace>
  <inkml:trace contextRef="#ctx0" brushRef="#br2" timeOffset="-114063.884">5248 2352 6504 0 0,'0'0'141'0'0,"0"0"23"0"0,9 0 171 0 0,7 1-299 0 0,-15-1-33 0 0,0 0 0 0 0,-1 0 0 0 0,1 0 0 0 0,0 0 1 0 0,-1 0-1 0 0,1 0 0 0 0,0 0 0 0 0,-1 0 0 0 0,1-1 0 0 0,0 1 1 0 0,-1 0-1 0 0,1 0 0 0 0,-1 0 0 0 0,1-1 0 0 0,0 1 0 0 0,-1 0 0 0 0,1-1 1 0 0,-1 1-1 0 0,1 0 0 0 0,0-1-3 0 0,3-2 67 0 0,-3 3 636 0 0,-1 0 257 0 0,0 0 52 0 0,-1-1-127 0 0,-2-4-581 0 0,2 5-259 0 0,1-1 0 0 0,0 1-1 0 0,-1 0 1 0 0,1-1 0 0 0,0 1-1 0 0,-1 0 1 0 0,1 0 0 0 0,-1-1-1 0 0,1 1 1 0 0,-1 0 0 0 0,1 0-1 0 0,-1 0 1 0 0,1 0 0 0 0,0 0-1 0 0,-1 0 1 0 0,1-1 0 0 0,-1 1 0 0 0,1 0-1 0 0,-1 0 1 0 0,1 0 0 0 0,-1 1-1 0 0,1-1 1 0 0,-1 0-45 0 0,-17 0 3712 0 0,12 0-3346 0 0,-85 6 385 0 0,-127 3-1497 0 0,199-9 333 0 0</inkml:trace>
  <inkml:trace contextRef="#ctx0" brushRef="#br2" timeOffset="-113628.875">4410 2199 8288 0 0,'-1'-2'638'0'0,"-1"0"-370"0"0,1 0 0 0 0,-1 0 0 0 0,0 0 0 0 0,1 1 0 0 0,-1-1 0 0 0,0 0 0 0 0,0 1 0 0 0,0-1 0 0 0,0 1 0 0 0,-1-1 0 0 0,1 1 0 0 0,0 0 0 0 0,0 0 0 0 0,-1 0 0 0 0,1 0 0 0 0,-1 1 0 0 0,-1-1-268 0 0,1 1 226 0 0,-1-1 0 0 0,1 1 0 0 0,-1 0 0 0 0,1 1 0 0 0,-1-1 0 0 0,1 1 0 0 0,-1-1 1 0 0,1 1-1 0 0,0 0 0 0 0,-1 0 0 0 0,1 1 0 0 0,0-1-226 0 0,-5 3 280 0 0,1 0 0 0 0,0 1 0 0 0,0-1 0 0 0,0 1 0 0 0,0 1 0 0 0,1-1 0 0 0,0 1 0 0 0,0 1 0 0 0,0-1 0 0 0,-2 5-280 0 0,-3 4 352 0 0,1 1-1 0 0,1 0 1 0 0,0 1-1 0 0,1 0 1 0 0,1 0-1 0 0,1 1 0 0 0,-3 9-351 0 0,9-23 4 0 0,-1 1-1 0 0,1-1 0 0 0,0 1 0 0 0,0-1 1 0 0,0 0-1 0 0,1 1 0 0 0,-1-1 0 0 0,1 1 1 0 0,0-1-1 0 0,0 0 0 0 0,1 1 0 0 0,-1-1 1 0 0,1 0-1 0 0,0 0 0 0 0,0 0 0 0 0,1 0 1 0 0,1 3-4 0 0,-1-4 19 0 0,-1 1 0 0 0,1-1 0 0 0,0 0 0 0 0,0 0 0 0 0,0 0 1 0 0,0-1-1 0 0,0 1 0 0 0,0-1 0 0 0,1 1 0 0 0,0-1 0 0 0,-1 0 0 0 0,1-1 1 0 0,0 1-1 0 0,0-1 0 0 0,0 1 0 0 0,0-1 0 0 0,0 0 0 0 0,3 0-19 0 0,0-1 30 0 0,0 0-1 0 0,-1 0 0 0 0,1-1 0 0 0,0 0 0 0 0,-1-1 1 0 0,1 1-1 0 0,0-1 0 0 0,-1 0 0 0 0,2-2-29 0 0,13-5 51 0 0,0-2-1 0 0,1 0-50 0 0,-16 7 32 0 0,12-8 179 0 0,-1-1 0 0 0,0-1 0 0 0,-1-1 0 0 0,0 0 0 0 0,-1-1 0 0 0,6-9-211 0 0,-13 15 4 0 0,-1-1 1 0 0,0 0-1 0 0,2-5-4 0 0,8-13-39 0 0,-13 23 37 0 0,-1 0 0 0 0,0-1 0 0 0,0 1 1 0 0,0 0-1 0 0,-1-1 0 0 0,0 0 0 0 0,0 0 0 0 0,-1 1 0 0 0,0-1 0 0 0,0 0 0 0 0,0 0 0 0 0,-1 0 0 0 0,0 0 0 0 0,0 0 0 0 0,-1 0 0 0 0,0 0 0 0 0,-1-1 2 0 0,1 4 1 0 0,0-1 0 0 0,0 0 0 0 0,-1 1 0 0 0,0 0-1 0 0,0-1 1 0 0,0 1 0 0 0,0 0 0 0 0,-1 0 0 0 0,0 0 0 0 0,0 0 0 0 0,0 1-1 0 0,0-1 1 0 0,0 1 0 0 0,-1 0 0 0 0,1 0 0 0 0,-1 0 0 0 0,0 0-1 0 0,0 1 1 0 0,0-1 0 0 0,0 1 0 0 0,-1 0 0 0 0,1 0 0 0 0,0 1-1 0 0,-1-1 1 0 0,-2 1-1 0 0,0-1-21 0 0,0 1-1 0 0,0 1 1 0 0,0-1-1 0 0,0 1 0 0 0,0 0 1 0 0,0 1-1 0 0,0 0 1 0 0,0 0-1 0 0,-6 2 22 0 0,-3 2-849 0 0,0 0-1 0 0,1 1 1 0 0,-10 5 849 0 0,-12 9-7505 0 0</inkml:trace>
  <inkml:trace contextRef="#ctx0" brushRef="#br2" timeOffset="-102090.466">6673 6042 4608 0 0,'0'0'101'0'0,"0"0"22"0"0,0 0 5 0 0,0 0 51 0 0,0 0 212 0 0,0 0 97 0 0,16 1 630 0 0,-10 3-1046 0 0,-4-3 298 0 0,0 0 338 0 0,8 1 262 0 0,-9-2-600 0 0,-1 0 118 0 0,0 0 22 0 0,0 0-68 0 0,0 0-366 0 0,1 0 0 0 0,-1 0 0 0 0,0 0-1 0 0,0 0 1 0 0,1 0 0 0 0,-1 0 0 0 0,0 0-1 0 0,0 0 1 0 0,0 0 0 0 0,1 0 0 0 0,-1 0 0 0 0,0 0-1 0 0,0 0 1 0 0,0 1 0 0 0,1-1 0 0 0,-1 0-1 0 0,0 0 1 0 0,0 0 0 0 0,0 0 0 0 0,0 0-1 0 0,0 1 1 0 0,1-1 0 0 0,-1 0 0 0 0,0 0 0 0 0,0 0-1 0 0,0 1 1 0 0,0-1 0 0 0,0 0 0 0 0,0 0-76 0 0,-3 3 1 0 0,-1 0 0 0 0,0 0 1 0 0,0-1-1 0 0,0 1 0 0 0,0-1 1 0 0,0 0-1 0 0,-1 0 0 0 0,1-1 1 0 0,0 1-1 0 0,-1-1 0 0 0,0 0 1 0 0,-4 1-2 0 0,-72 6 0 0 0,52-5 77 0 0,21-2 45 0 0,0-1 0 0 0,0 1-1 0 0,-7-2-121 0 0,0 1 291 0 0,0 0 0 0 0,0 1 0 0 0,0 1 0 0 0,-1 0-291 0 0,-33 4 442 0 0,-64-2-442 0 0,87-4-3 0 0,10 1 9 0 0,1-1 1 0 0,-1-1-1 0 0,-12-2-6 0 0,25 2 17 0 0,0 1 0 0 0,0 0 1 0 0,0 0-1 0 0,0 0 1 0 0,0 0-1 0 0,0 0 1 0 0,1 1-1 0 0,-3 0-17 0 0,2-1 20 0 0,0 1 0 0 0,-1-1-1 0 0,1 1 1 0 0,0-1-1 0 0,0 0 1 0 0,-3-1-20 0 0,-41-3 310 0 0,0 1 0 0 0,0 3 0 0 0,-17 2-310 0 0,28 4 70 0 0,26-4-52 0 0,1-1 0 0 0,-1 0 1 0 0,-4 0-19 0 0,-60 3-1 0 0,0-1 47 0 0,21 1 120 0 0,-7-3-166 0 0,-39 2 620 0 0,91-4-656 0 0,0 1 0 0 0,0-1 0 0 0,1-1 0 0 0,-1 0 36 0 0,-7 0 23 0 0,0 1-1 0 0,0 0 1 0 0,0 1-1 0 0,0 0 0 0 0,-10 2-22 0 0,-26 1 16 0 0,34-3-360 0 0,0 1-1 0 0,-1 0 1 0 0,1 1-1 0 0,0 2 345 0 0,3-3-1100 0 0,0-1-53 0 0</inkml:trace>
  <inkml:trace contextRef="#ctx0" brushRef="#br2" timeOffset="-99848.371">8416 4213 4752 0 0,'0'0'216'0'0,"0"0"53"0"0,0 0 98 0 0,0 0 38 0 0,-14 7 1138 0 0,-45 4-135 0 0,41-8-873 0 0,0-2 0 0 0,-6 0-535 0 0,-27 3 712 0 0,13-2-430 0 0,26-1-134 0 0,0-1 0 0 0,-11 4-148 0 0,-2-1 14 0 0,1-1-1 0 0,-1-1 1 0 0,-21-2-14 0 0,8 1 37 0 0,-4 0 440 0 0,-4 1 928 0 0,-1-3-1405 0 0,30 2 0 0 0,1 0 0 0 0,-6 2 0 0 0,-20 0 0 0 0,-146 1 0 0 0,142 0 0 0 0,18-4 0 0 0,0 1 0 0 0,-13 3 0 0 0,9-1 0 0 0,-30-2 0 0 0,-15 0 0 0 0,-23-7 0 0 0,67 4 0 0 0,0 2 0 0 0,0 1 0 0 0,0 2 0 0 0,-2 1 0 0 0,16-1 0 0 0,0-1 0 0 0,0-2 0 0 0,-15-1 0 0 0,-18-2 0 0 0,-31 5 0 0 0,-10 4 0 0 0,60-3 838 0 0,-21-2-838 0 0,27-1 398 0 0,0 1 0 0 0,0 2 0 0 0,0 1-398 0 0,-27 3 9 0 0,0-3 1 0 0,-29-2-10 0 0,-26 1-3 0 0,-10 4 3 0 0,-57-7 0 0 0,-183 3 0 0 0,246-2 0 0 0,37 0 0 0 0,25 2 0 0 0,31-2-1020 0 0,2 0-4080 0 0</inkml:trace>
  <inkml:trace contextRef="#ctx0" brushRef="#br2" timeOffset="-98564.997">10524 3046 4112 0 0,'-17'6'184'0'0,"10"-3"40"0"0,7-3-224 0 0,0 0 0 0 0,0 0 0 0 0,0 0 0 0 0,0 0 152 0 0,0 0-16 0 0,0 0 0 0 0,0 0 0 0 0,0 0-136 0 0</inkml:trace>
  <inkml:trace contextRef="#ctx0" brushRef="#br2" timeOffset="-96767.04">9126 3713 3744 0 0,'-10'-2'167'0'0,"8"1"39"0"0,2 1 62 0 0,-2 1 20 0 0,-12-1 1167 0 0,12-1-1178 0 0,2 1-44 0 0,0 0-17 0 0,0 0-6 0 0,4 2 74 0 0,-4-2-279 0 0,0 0 1 0 0,0 0-1 0 0,0 0 1 0 0,0 0-1 0 0,0 0 1 0 0,0 0-1 0 0,0 0 0 0 0,0 0 1 0 0,0 0-1 0 0,0 0 1 0 0,0 0-1 0 0,0 0 1 0 0,0 0-1 0 0,0 0 1 0 0,0 0-1 0 0,0 0 0 0 0,0 0 1 0 0,0 0-1 0 0,0 1 1 0 0,0-1-1 0 0,0 0 1 0 0,0 0-1 0 0,0 0 0 0 0,0 0 1 0 0,0 0-1 0 0,0 0 1 0 0,0 0-1 0 0,0 0 1 0 0,0 0-1 0 0,0 0 1 0 0,0 0-1 0 0,0 0 0 0 0,0 0 1 0 0,1 0-1 0 0,-1 0 1 0 0,0 0-6 0 0,-19 0 261 0 0,17 0-105 0 0,-12-3 349 0 0,7 4-166 0 0,-1-1-1 0 0,0 1 1 0 0,1 0-1 0 0,-1 0 0 0 0,0 1-338 0 0,-20 4 859 0 0,-9 3-938 0 0,30-8 112 0 0,-1 0-1 0 0,1 0 1 0 0,-1-1-1 0 0,1 0 0 0 0,0-1 1 0 0,-1 1-33 0 0,-14-1 51 0 0,-57 3 239 0 0,59 5-108 0 0,3-5-109 0 0,-1 0 0 0 0,1-1 0 0 0,0-1 1 0 0,-16-1-74 0 0,-28 0 27 0 0,3 3-27 0 0,-47 4-26 0 0,79-4-43 0 0,0-2 1 0 0,0 0-1 0 0,-19-4 69 0 0,15 2 214 0 0,-25 2-214 0 0,18 1 34 0 0,7 0-34 0 0,20 0 0 0 0,-1-1 0 0 0,1 0 0 0 0,0 0 0 0 0,-3-2 0 0 0,0 1 0 0 0,-1 0 0 0 0,-8 1 0 0 0,-9 0 0 0 0,-37-1 0 0 0,-30 4 0 0 0,-13 1 0 0 0,59-5-4 0 0,1 0-53 0 0,1 3 0 0 0,-25 4 57 0 0,37-3-231 0 0,0-1-1 0 0,-35-3 232 0 0,12-1-99 0 0,-165 8 99 0 0,103-3 386 0 0,89-4 408 0 0,24 1-537 0 0,0 0 0 0 0,0 0 1 0 0,-7 1-258 0 0,-18 3 9 0 0,-1-2 1 0 0,-16-1-10 0 0,-24 1-3 0 0,-8-2 3 0 0,61 1 0 0 0,-33 3 0 0 0,-36 5 0 0 0,34-5 0 0 0,36-3 0 0 0,0-1 0 0 0,-1 0 0 0 0,-11-4 0 0 0,23 4 0 0 0,0 0 0 0 0,0 1 0 0 0,-2 0 0 0 0,-14 1 0 0 0,-15-4 0 0 0,30 1 0 0 0,0 0 0 0 0,-1 1 0 0 0,1 1 0 0 0,-7 1 0 0 0,-10 1 0 0 0,0-2 0 0 0,0 0 0 0 0,-10-3 0 0 0,2 1 0 0 0,-12 2 0 0 0,17-2 0 0 0,23 0 0 0 0,0 1 0 0 0,-1 0 0 0 0,1 1 0 0 0,-2 0 0 0 0,-36 1 0 0 0,-43-3 0 0 0,30 0 0 0 0,-7 1 0 0 0,59 1 0 0 0,-16-2 0 0 0,16 0 0 0 0,-33 0 0 0 0,16-1 0 0 0,20 2 0 0 0,-1-1 0 0 0,1 1 0 0 0,0 0 0 0 0,0 0 0 0 0,-1 1 0 0 0,0 0 0 0 0,-30 4 0 0 0,0-2 0 0 0,-1-1 0 0 0,-3 0 0 0 0,1 1 0 0 0,-50 4 0 0 0,82-6 0 0 0,-27 0 0 0 0,28-1 0 0 0,-168 0-3650 0 0,151 0-484 0 0</inkml:trace>
  <inkml:trace contextRef="#ctx0" brushRef="#br2" timeOffset="-95656.932">7443 5147 6448 0 0,'0'0'141'0'0,"0"0"23"0"0,0 0 13 0 0,0 0 55 0 0,0 0 182 0 0,0 0 76 0 0,0 0 20 0 0,0 0 2 0 0,0 0 0 0 0,0 0 0 0 0,0 0 0 0 0,0 0-70 0 0,-1 0-292 0 0,1 0-138 0 0,-1-1 0 0 0,1 1 0 0 0,-1 0 1 0 0,1-1-1 0 0,0 1 0 0 0,-1 0 0 0 0,1 0 1 0 0,-1 0-1 0 0,1 0 0 0 0,-1-1 0 0 0,1 1 0 0 0,-1 0 1 0 0,1 0-1 0 0,-1 0 0 0 0,1 0 0 0 0,-1 0 1 0 0,1 0-1 0 0,0 0 0 0 0,-1 0 0 0 0,1 0 1 0 0,-1 0-1 0 0,1 1 0 0 0,-1-1 0 0 0,1 0 0 0 0,-1 0 1 0 0,1 0-1 0 0,-1 0 0 0 0,1 1 0 0 0,-1-1-12 0 0,0 1 104 0 0,-11 1 388 0 0,-1-1 0 0 0,1 0 0 0 0,0-1 0 0 0,-1 0-492 0 0,-30 2 1520 0 0,30-1-1466 0 0,0 0 0 0 0,0-1 0 0 0,-5-1-54 0 0,-33 0 4 0 0,11 3 1098 0 0,-27-3-1102 0 0,21-1 929 0 0,-2 3-929 0 0,-164 11 16 0 0,-75 3-16 0 0,161-7-7 0 0,40-2 731 0 0,0-4-1 0 0,-4-3-723 0 0,30 0 647 0 0,-25 3-647 0 0,33 1-19 0 0,-1-3-1 0 0,-12-3 20 0 0,-7 0 0 0 0,46 3 0 0 0,-1-1 0 0 0,-8-2 0 0 0,3 0 0 0 0,0 2 0 0 0,-22 1 0 0 0,8 1 0 0 0,-134 8 0 0 0,16 0 0 0 0,86-4 0 0 0,42-1 0 0 0,28-3 0 0 0,1 0 0 0 0,-1 0 0 0 0,0-1 0 0 0,0 0 0 0 0,0 0 0 0 0,1-1 0 0 0,-6-1 0 0 0,-18-1 0 0 0,25 3 0 0 0,0 0 0 0 0,0 0 0 0 0,0-1 0 0 0,1 0 0 0 0,-1 0 0 0 0,-37-6 0 0 0,33 5 0 0 0,8 0 0 0 0,1 1 0 0 0,-14-5-1293 0 0,14 6-5173 0 0</inkml:trace>
  <inkml:trace contextRef="#ctx0" brushRef="#br1" timeOffset="-63637.317">5080 2427 4608 0 0,'-14'5'101'0'0,"11"-4"22"0"0,3-1 5 0 0,-2-1-21 0 0,-3-1-86 0 0,8-1 51 0 0,-2 3 298 0 0,-1 0 118 0 0,0 0 22 0 0,3 0-54 0 0,6 0-240 0 0,-13 0 128 0 0,5 0-295 0 0,-1 0-14 0 0,0 0 0 0 0,0 0 0 0 0,1 0-1 0 0,-1 0 1 0 0,0 0 0 0 0,0 0 0 0 0,1 0 0 0 0,-1 0 0 0 0,0 0 0 0 0,0 0-1 0 0,0 0 1 0 0,1 0 0 0 0,-1 0 0 0 0,0 0 0 0 0,0 0 0 0 0,1 0 0 0 0,-1 0-1 0 0,0 0 1 0 0,0 0 0 0 0,1 0 0 0 0,-1-1 0 0 0,0 1 0 0 0,0 0 0 0 0,0 0-1 0 0,1 0 1 0 0,-1 0 0 0 0,0 0 0 0 0,0-1 0 0 0,0 1 0 0 0,1 0-1 0 0,-1 0 1 0 0,0 0 0 0 0,0-1 0 0 0,0 1 0 0 0,0 0 0 0 0,0 0 0 0 0,0 0-1 0 0,0-1 1 0 0,1 1 0 0 0,-1 0 0 0 0,0 0 0 0 0,0-1 0 0 0,0 1 0 0 0,0 0-1 0 0,0 0 1 0 0,0-1 0 0 0,0 1 0 0 0,0 0 0 0 0,0 0 0 0 0,0-1-35 0 0,-11 2 1284 0 0,11-1-1284 0 0,0 1 0 0 0,0-1 1 0 0,0 0-1 0 0,0 0 0 0 0,0 0 1 0 0,-1 0-1 0 0,1 1 0 0 0,0-1 1 0 0,0 0-1 0 0,0 0 0 0 0,0 0 1 0 0,0 0-1 0 0,0 0 0 0 0,0 1 1 0 0,0-1-1 0 0,0 0 0 0 0,0 0 1 0 0,0 0-1 0 0,0 0 0 0 0,0 1 0 0 0,0-1 1 0 0,0 0-1 0 0,1 0 0 0 0,-1 0 1 0 0,0 0-1 0 0,0 1 0 0 0,0-1 1 0 0,0 0-1 0 0,0 0 0 0 0,0 0 1 0 0,0 0-1 0 0,0 0 0 0 0,0 0 1 0 0,1 1-1 0 0,-1-1 0 0 0,0 0 1 0 0,0 0-1 0 0,42 26 162 0 0,-41-25-74 0 0,12 2 70 0 0,-3 1-49 0 0,1 0 0 0 0,-1-1 0 0 0,0 0 0 0 0,1-1 0 0 0,0 0 0 0 0,-1-1 1 0 0,9 1-110 0 0,3-2 28 0 0,4 2 86 0 0,-19 1-90 0 0,2 0-2 0 0,17 1 11 0 0,1-1 0 0 0,19-2-33 0 0,5 2 14 0 0,-23 0-14 0 0,15 4 0 0 0,-3 0 0 0 0,56 9-51 0 0,-51-7-234 0 0,1-3 1 0 0,22 1 284 0 0,73 3 600 0 0,69 17-600 0 0,-64-7 20 0 0,-82-13-20 0 0,-10-2 0 0 0,54 14 0 0 0,27 5 111 0 0,-62-13 198 0 0,134 28 447 0 0,-71-21-1145 0 0,1 0 26 0 0,-75-6 431 0 0,107 18 336 0 0,-124-24-382 0 0,220 21-212 0 0,-154-16 589 0 0,37 12-399 0 0,-57-9 57 0 0,-60-8-338 0 0,20 8 281 0 0,-17-5 105 0 0,11 1-105 0 0,38 3 172 0 0,-7-2-399 0 0,73 22 227 0 0,-112-24 1 0 0,9 0-1 0 0,12 3 151 0 0,-25-6-70 0 0,28 1-81 0 0,19 4 22 0 0,-35-3-22 0 0,11 2 0 0 0,15 7 0 0 0,48 10 0 0 0,-68-15 2 0 0,1-2 1 0 0,33 1-3 0 0,36 6 3 0 0,-112-15 5 0 0,138 25-328 0 0,60-1 320 0 0,-113-16 7 0 0,0 4 0 0 0,61 18-7 0 0,36 4-55 0 0,-39-8 32 0 0,119 24 55 0 0,1 0 0 0 0,-99-19 264 0 0,-104-24-442 0 0,-29-5 44 0 0,4 3 102 0 0,38 5-116 0 0,-26-5-98 0 0,21 3-207 0 0,35 6 188 0 0,45 4-182 0 0,-21-4 156 0 0,-124-14 323 0 0,222 41 218 0 0,-60-15-282 0 0,-68-9 0 0 0,59 13 0 0 0,-114-22 0 0 0,1-2 0 0 0,1-2 0 0 0,52 8 0 0 0,166 23-99 0 0,-221-31-106 0 0,57 5 144 0 0,2 0 2 0 0,37 12 59 0 0,0 0 0 0 0,187 49 0 0 0,-242-51 0 0 0,20 5 0 0 0,-68-16 888 0 0,16 1-888 0 0,-9-2 496 0 0,101 12 112 0 0,-150-21-608 0 0,200 43 0 0 0,-107-20 0 0 0,-9 1 0 0 0,10-3 0 0 0,51 17 0 0 0,-60-14 0 0 0,11-2 0 0 0,-54-13 0 0 0,13 7 0 0 0,36 8 0 0 0,19 6 0 0 0,-101-28 23 0 0,19 3 685 0 0,0 2 1 0 0,22 8-709 0 0,-40-11 189 0 0,1-1 0 0 0,0-1 0 0 0,9 1-189 0 0,-4 0 41 0 0,-8-2-41 0 0,-1 0 0 0 0,1 0 0 0 0,-1-1 0 0 0,3 0 0 0 0,15-1 0 0 0,-14 0 0 0 0,3-9 0 0 0</inkml:trace>
  <inkml:trace contextRef="#ctx0" brushRef="#br1" timeOffset="-57666.738">16513 4177 2760 0 0,'22'-8'207'0'0,"-22"8"-203"0"0,0 0 0 0 0,1 0-1 0 0,-1 0 1 0 0,0 0 0 0 0,0-1 0 0 0,0 1 0 0 0,0 0 0 0 0,0 0 0 0 0,0 0 0 0 0,0-1 0 0 0,1 1 0 0 0,-1 0 0 0 0,0 0 0 0 0,0-1 0 0 0,0 1 0 0 0,0 0 0 0 0,0 0 0 0 0,0 0 0 0 0,0-1 0 0 0,0 1 0 0 0,0 0 0 0 0,0 0 0 0 0,0-1 0 0 0,0 1 0 0 0,0 0 0 0 0,0 0 0 0 0,0 0 0 0 0,-1-1 0 0 0,1 1 0 0 0,0 0-4 0 0,0-1 51 0 0,0 1-1 0 0,0 0 1 0 0,0-1 0 0 0,0 1 0 0 0,0 0 0 0 0,-1-1 0 0 0,1 1 0 0 0,0 0 0 0 0,0-1-1 0 0,0 1 1 0 0,0-1 0 0 0,1 1 0 0 0,-1 0 0 0 0,0-1 0 0 0,0 1 0 0 0,0 0-1 0 0,0-1 1 0 0,0 1 0 0 0,0 0 0 0 0,0-1 0 0 0,1 1 0 0 0,-1 0 0 0 0,0-1 0 0 0,0 1-51 0 0,8-10 3160 0 0,-8 9-3104 0 0,0 1 0 0 0,0 0 0 0 0,0 0 0 0 0,0-1 0 0 0,0 1 1 0 0,0 0-1 0 0,0-1 0 0 0,0 1 0 0 0,0 0 0 0 0,0 0 0 0 0,0-1 1 0 0,0 1-1 0 0,-1 0 0 0 0,1 0 0 0 0,0-1 0 0 0,0 1 0 0 0,0 0 1 0 0,0 0-1 0 0,-1-1 0 0 0,1 1 0 0 0,0 0 0 0 0,0 0 0 0 0,-1 0 1 0 0,1-1-1 0 0,0 1 0 0 0,0 0 0 0 0,-1 0 0 0 0,1 0 1 0 0,0 0-1 0 0,0 0 0 0 0,-1 0 0 0 0,1 0 0 0 0,0-1 0 0 0,0 1 1 0 0,-1 0-1 0 0,1 0 0 0 0,0 0 0 0 0,-1 0-56 0 0,2 0 193 0 0,0-1 0 0 0,-1 0 0 0 0,1 0 0 0 0,0 0 0 0 0,-1 0 0 0 0,1 0 0 0 0,-1 0 0 0 0,1 0 0 0 0,-1-1 0 0 0,1 1 0 0 0,-1 0-193 0 0,0-1-139 0 0,-1 2 192 0 0,1 0 0 0 0,0 0 0 0 0,0 0 1 0 0,0 0-1 0 0,0 0 0 0 0,0 0 0 0 0,0 0 1 0 0,0 0-1 0 0,0-1 0 0 0,0 1 0 0 0,0 0 1 0 0,-1 0-1 0 0,1 0 0 0 0,0 0 1 0 0,0 0-1 0 0,0 0 0 0 0,0 0 0 0 0,0-1 1 0 0,0 1-1 0 0,0 0 0 0 0,0 0 0 0 0,0 0 1 0 0,0 0-1 0 0,0 0 0 0 0,0 0 0 0 0,0 0 1 0 0,0-1-1 0 0,0 1 0 0 0,0 0 0 0 0,0 0 1 0 0,0 0-1 0 0,0 0 0 0 0,0 0 0 0 0,0 0 1 0 0,0 0-1 0 0,0-1 0 0 0,1 1 0 0 0,-1 0 1 0 0,0 0-1 0 0,0 0 0 0 0,0 0 0 0 0,0 0 1 0 0,0 0-1 0 0,0 0 0 0 0,0 0 0 0 0,0 0 1 0 0,0 0-1 0 0,0-1 0 0 0,1 1 0 0 0,-1 0 1 0 0,0 0-1 0 0,0 0 0 0 0,0 0 0 0 0,0 0 1 0 0,0 0-1 0 0,0 0 0 0 0,0 0 0 0 0,1 0 1 0 0,-1 0-1 0 0,0 0-53 0 0,8-2 1236 0 0,-7 1-1192 0 0,-1 1 0 0 0,1 0 0 0 0,0-1 0 0 0,0 1 0 0 0,0 0 0 0 0,0 0 0 0 0,0 0 0 0 0,0 0 0 0 0,0-1 0 0 0,0 2 0 0 0,0-1-1 0 0,0 0 1 0 0,0 0 0 0 0,0 0 0 0 0,0 0 0 0 0,-1 0 0 0 0,1 1 0 0 0,0-1 0 0 0,0 0 0 0 0,0 1 0 0 0,0-1 0 0 0,0 1 0 0 0,-1-1 0 0 0,1 1 0 0 0,0-1 0 0 0,0 1 0 0 0,-1 0 0 0 0,1-1 0 0 0,0 1 0 0 0,-1 0 0 0 0,1 0 0 0 0,-1-1 0 0 0,1 1 0 0 0,-1 0 0 0 0,1 0 0 0 0,-1 0 0 0 0,0 0 0 0 0,1 0 0 0 0,-1-1 0 0 0,0 1 0 0 0,1 0 0 0 0,-1 0 0 0 0,0 0 0 0 0,0 0 0 0 0,0 0 0 0 0,0 0 0 0 0,0 0 0 0 0,0 0 0 0 0,0 0 0 0 0,-1 0 0 0 0,1 0 0 0 0,0 0-44 0 0,-1 4 108 0 0,0 0 0 0 0,0-1-1 0 0,0 1 1 0 0,1 0-1 0 0,0 2-107 0 0,0-4 49 0 0,0 1 0 0 0,0-1 0 0 0,0 1 0 0 0,-1 0 0 0 0,0-1 0 0 0,0 1-1 0 0,1-1 1 0 0,-2 0 0 0 0,1 1 0 0 0,0-1-49 0 0,-2 1 7 0 0,2-1 0 0 0,-1 1 0 0 0,0 0 0 0 0,1 0 0 0 0,0-1 0 0 0,-1 1 0 0 0,2 0 0 0 0,-1 0 0 0 0,0 0 0 0 0,1 0 0 0 0,0 0 0 0 0,0 0 0 0 0,0 3-7 0 0,0-3 1 0 0,-1-1 0 0 0,1 0 0 0 0,-1 0 0 0 0,0 0 1 0 0,0 1-1 0 0,0-1 0 0 0,0 0 0 0 0,-1 0 0 0 0,1 0 0 0 0,-2 2-1 0 0,1-2 0 0 0,0 0 0 0 0,1 1 0 0 0,-1-1 0 0 0,1 0 0 0 0,0 1 0 0 0,0-1 0 0 0,0 1 0 0 0,0 0 0 0 0,1-1-1 0 0,-1 5 1 0 0,1 0 27 0 0,-1 1 0 0 0,-1 0 0 0 0,1 0 0 0 0,-1-1 0 0 0,-1 1 0 0 0,1-1 0 0 0,-1 1 0 0 0,-4 5-27 0 0,7-12 8 0 0,-1 0-1 0 0,0 0 0 0 0,1 0 0 0 0,-1 0 0 0 0,1 1 1 0 0,0-1-1 0 0,0 0 0 0 0,0 0 0 0 0,0 2-7 0 0,0-2 6 0 0,0 0 0 0 0,0 0 0 0 0,0 1 0 0 0,0-1 0 0 0,-1 0 0 0 0,1 0 1 0 0,-1 0-1 0 0,1 0 0 0 0,-1 1 0 0 0,0 0-6 0 0,-2 3 2 0 0,2-5 2 0 0,0 0-1 0 0,0 1 1 0 0,1-1 0 0 0,-1 1-1 0 0,0-1 1 0 0,1 1-1 0 0,-1-1 1 0 0,1 1 0 0 0,0-1-1 0 0,-1 1 1 0 0,1-1 0 0 0,0 1-1 0 0,0 0 1 0 0,0-1-1 0 0,0 1 1 0 0,0-1 0 0 0,1 1-1 0 0,-1 0 1 0 0,0-1-1 0 0,1 2-3 0 0,-1-2 3 0 0,0 0 0 0 0,1 0 0 0 0,-1 0 0 0 0,0 0 0 0 0,0 0 0 0 0,-1-1 0 0 0,1 1 0 0 0,0 0 0 0 0,0 0 0 0 0,0 0 0 0 0,0 0-1 0 0,-1 0 1 0 0,1 0 0 0 0,-1-1 0 0 0,1 1 0 0 0,0 0 0 0 0,-1 0 0 0 0,1 0 0 0 0,-1-1 0 0 0,1 1 0 0 0,-1 0 0 0 0,0-1 0 0 0,1 1-1 0 0,-1 0-2 0 0,-1 1 2 0 0,-5 3-59 0 0,-2-4-253 0 0,8-1-79 0 0,5 0 57 0 0,-3 0-102 0 0,-7-3-1037 0 0,4-2 665 0 0</inkml:trace>
  <inkml:trace contextRef="#ctx0" brushRef="#br1" timeOffset="-57191.334">16661 4145 1840 0 0,'-66'-15'348'0'0,"65"15"543"0"0,1 0 301 0 0,0 0 58 0 0,0 0-118 0 0,0 0-548 0 0,-5-4 1353 0 0,16 1-1719 0 0,-7 1-673 0 0,0 1-1 0 0,1 0 0 0 0,-1 0 1 0 0,1 1-1 0 0,2-1 456 0 0,-5 1-538 0 0</inkml:trace>
  <inkml:trace contextRef="#ctx0" brushRef="#br1" timeOffset="-56860.668">16627 4121 3224 0 0,'-8'-3'724'0'0,"8"2"3933"0"0,3 1-4646 0 0,-5 0-11 0 0,15 0 47 0 0,-15 0 44 0 0,-8 0-72 0 0,10 0-264 0 0</inkml:trace>
  <inkml:trace contextRef="#ctx0" brushRef="#br1" timeOffset="-56264.268">16591 4111 3680 0 0,'2'0'167'0'0,"32"-3"1038"0"0,-28 3-1620 0 0,4-5 6370 0 0,-8 4-5715 0 0,0 1-158 0 0,-1 0-1 0 0,1 0 1 0 0,0-1 0 0 0,0 1 0 0 0,0-1 0 0 0,0 0 0 0 0,-1 1 0 0 0,1-1 0 0 0,0 0 0 0 0,0-1-82 0 0,0 1 68 0 0,0 0 0 0 0,0 0 0 0 0,0 0 0 0 0,0 1 0 0 0,0-1 0 0 0,0 0 0 0 0,0 1 0 0 0,1-1 1 0 0,-1 1-1 0 0,2-1-68 0 0,8 1 494 0 0,0-2 1 0 0,0 0 0 0 0,6-2-495 0 0,-17 4 213 0 0,-1 0 23 0 0,3 0 11 0 0,45 9 833 0 0,-42-8-985 0 0,-1 0 1 0 0,1 0 0 0 0,-1 0 0 0 0,1 1 0 0 0,-1 0 0 0 0,0 0 0 0 0,1 0 0 0 0,-1 1 0 0 0,-1-1-1 0 0,1 1 1 0 0,0 1 0 0 0,2 1-96 0 0,-7-4 16 0 0,0 0-1 0 0,0 0 1 0 0,0 0 0 0 0,1 0-1 0 0,-1-1 1 0 0,0 1 0 0 0,0 0-1 0 0,-1 0 1 0 0,1 0 0 0 0,0 0-1 0 0,0 0 1 0 0,0 0 0 0 0,-1 0-1 0 0,1 0 1 0 0,0 0 0 0 0,-1-1-1 0 0,1 1 1 0 0,-1 1-16 0 0,-1 4 95 0 0,2-6-84 0 0,0 3 27 0 0,0 1-1 0 0,0-1 1 0 0,0 0-1 0 0,-1 0 1 0 0,1 1-1 0 0,-1 0-37 0 0,0-2-1 0 0,1-1 1 0 0,-1 0-1 0 0,0 0 0 0 0,1 0 1 0 0,-1 0-1 0 0,0 1 0 0 0,0-1 1 0 0,1 0-1 0 0,-1 0 1 0 0,0-1-1 0 0,0 1 0 0 0,0 0 1 0 0,0 0-1 0 0,-1 0 0 0 0,1-1 1 0 0,0 1-1 0 0,0 0 0 0 0,-1 0 1 0 0,-4 1 0 0 0,0 2 0 0 0,1-1 0 0 0,-1 0 0 0 0,1 1 0 0 0,0 0 0 0 0,-2 2 0 0 0,3-3 0 0 0,1-1 0 0 0,-1 0-1 0 0,0 0 1 0 0,0-1-1 0 0,0 1 1 0 0,0-1-1 0 0,-1 0 1 0 0,1 0-1 0 0,-3 1 1 0 0,0-1 12 0 0,0 1 0 0 0,1 0-1 0 0,-1 0 1 0 0,-3 2-12 0 0,-2 1 178 0 0,-1 1 1 0 0,0-2-1 0 0,0 0 0 0 0,-1 0 0 0 0,0-1 0 0 0,0-1-178 0 0,-7-3-30 0 0,8 0-404 0 0,13 1 177 0 0,0 0 216 0 0,-1 0 0 0 0,1 0 0 0 0,0 0 0 0 0,0 0 0 0 0,0 1 0 0 0,0-1 0 0 0,-1 0 0 0 0,1 0 0 0 0,0 0-1 0 0,0 0 1 0 0,0 0 0 0 0,-1 0 0 0 0,1 0 0 0 0,0 0 0 0 0,0 0 0 0 0,0 0 0 0 0,0-1 0 0 0,-1 1 0 0 0,1 0 0 0 0,0 0 0 0 0,0 0 0 0 0,0 0 0 0 0,0 0 0 0 0,-1 0-1 0 0,1 0 1 0 0,0 0 0 0 0,0 0 0 0 0,0-1 0 0 0,0 1 0 0 0,0 0 41 0 0,5-5-510 0 0</inkml:trace>
  <inkml:trace contextRef="#ctx0" brushRef="#br1" timeOffset="-55481.85">16927 4375 10136 0 0,'9'-4'78'0'0,"8"-1"334"0"0,-18 5-397 0 0,1 1-1 0 0,0-1 0 0 0,-1 0 1 0 0,1 0-1 0 0,-1 0 1 0 0,1 0-1 0 0,0 1 0 0 0,-1-1 1 0 0,1 0-1 0 0,-1 0 0 0 0,1 0 1 0 0,-1 0-1 0 0,1 0 1 0 0,-1 0-1 0 0,1 0 0 0 0,0 0 1 0 0,-1 0-1 0 0,1-1 0 0 0,-1 1 1 0 0,1 0-1 0 0,-1 0 0 0 0,1 0 1 0 0,0 0-1 0 0,-1-1 1 0 0,1 1-1 0 0,-1 0 0 0 0,1 0 1 0 0,0-1-1 0 0,-1 1 0 0 0,1 0 1 0 0,0-1-1 0 0,-1 1 1 0 0,1 0-1 0 0,0-1 0 0 0,0 1 1 0 0,-1 0-15 0 0,-1-2 176 0 0,-1 1 0 0 0,1 0 0 0 0,-1-1 0 0 0,0 1 1 0 0,0 1-1 0 0,0-1 0 0 0,1 0 0 0 0,-1 1 0 0 0,0-1 1 0 0,0 1-1 0 0,0 0 0 0 0,0 0 0 0 0,0 0 0 0 0,0 0 0 0 0,0 1 1 0 0,0-1-1 0 0,0 1 0 0 0,1 0 0 0 0,-1 0 0 0 0,0 0 1 0 0,-1 1-177 0 0,-9 10 857 0 0,11-11-741 0 0,-1 1 1 0 0,1-1-1 0 0,0 1 1 0 0,-1-1-1 0 0,1 1 0 0 0,0 0 1 0 0,0 0-1 0 0,0 0 1 0 0,0 0-1 0 0,0 0 0 0 0,1 1 1 0 0,-1-1-1 0 0,1 0 1 0 0,-1 1-1 0 0,1-1 0 0 0,-1 2-116 0 0,1-2 92 0 0,0 0-1 0 0,0 0 0 0 0,0-1 1 0 0,0 1-1 0 0,0-1 1 0 0,-1 1-1 0 0,1-1 0 0 0,-1 1 1 0 0,1-1-92 0 0,-1 0 80 0 0,1 1 1 0 0,-1-1 0 0 0,1 1-1 0 0,0-1 1 0 0,-1 1 0 0 0,1-1 0 0 0,0 1-1 0 0,0 0 1 0 0,0 0 0 0 0,0 0-81 0 0,-4 14-8 0 0,-7 15-411 0 0,11-28 387 0 0,-1 1 0 0 0,1-1-1 0 0,0 1 1 0 0,0-1 0 0 0,0 1 0 0 0,1 0 0 0 0,-1 0-1 0 0,1 1 33 0 0,0-1 14 0 0,0-1 0 0 0,0 0 0 0 0,-1 0 0 0 0,0 0 0 0 0,1 0-1 0 0,-1 1 1 0 0,0-1 0 0 0,0 0 0 0 0,-1 0 0 0 0,1 0 0 0 0,-1 0-14 0 0,1-3 0 0 0,1 1 1 0 0,-1 0 0 0 0,1 0 0 0 0,-1-1-1 0 0,0 1 1 0 0,1 0 0 0 0,-1 0-1 0 0,1 0 1 0 0,0 0 0 0 0,-1 0 0 0 0,1-1-1 0 0,0 1 1 0 0,0 0 0 0 0,-1 0-1 0 0,1 0 1 0 0,0 0 0 0 0,0 0 0 0 0,0 0-1 0 0,0 0 1 0 0,0 0 0 0 0,0 0-1 0 0,0 0 1 0 0,1 0 0 0 0,-1 0 0 0 0,0 0-1 0 0,0 0 1 0 0,1-1 0 0 0,-1 1-1 0 0,1 0 1 0 0,-1 1-1 0 0,1 7 43 0 0,-1-9-40 0 0,0 0-1 0 0,-1 1 1 0 0,1-1 0 0 0,0 0-1 0 0,0 1 1 0 0,0-1 0 0 0,0 1-1 0 0,0-1 1 0 0,0 0 0 0 0,0 1-1 0 0,0-1 1 0 0,0 1-1 0 0,0-1 1 0 0,1 0 0 0 0,-1 1-1 0 0,0-1 1 0 0,0 0 0 0 0,0 1-1 0 0,0-1 1 0 0,0 0 0 0 0,1 1-1 0 0,-1-1 1 0 0,0 0 0 0 0,0 1-1 0 0,1-1 1 0 0,-1 0 0 0 0,0 0-1 0 0,1 1 1 0 0,-1-1 0 0 0,0 0-1 0 0,0 0 1 0 0,1 0 0 0 0,-1 1-1 0 0,1-1 1 0 0,-1 0 0 0 0,0 0-3 0 0,3 1 12 0 0,-1 0 0 0 0,1 0-1 0 0,-1 0 1 0 0,1 0 0 0 0,-1 0 0 0 0,1-1 0 0 0,-1 1 0 0 0,1-1 0 0 0,0 0 0 0 0,-1 0 0 0 0,1 0 0 0 0,0 0 0 0 0,-1 0 0 0 0,1 0-1 0 0,1-1-11 0 0,17-5 106 0 0,0 0 0 0 0,-1-1 0 0 0,7-5-106 0 0,-24 11 10 0 0,-1-1 0 0 0,1 1 1 0 0,-1-1-1 0 0,0 0 1 0 0,1 0-1 0 0,-1 0 0 0 0,0 0 1 0 0,-1 0-1 0 0,1-1 0 0 0,0 1 1 0 0,0-1-1 0 0,-1 1 0 0 0,0-1-10 0 0,2-1 15 0 0,-1-1 1 0 0,0 0-1 0 0,0 1 0 0 0,-1-1 0 0 0,1 0 0 0 0,-1 0 0 0 0,0 0-15 0 0,-1 1 11 0 0,0 0 0 0 0,0 0 1 0 0,0 0-1 0 0,-1 0 1 0 0,1 0-1 0 0,-1 0-11 0 0,-1-16 58 0 0,1 18-58 0 0,1 1-1 0 0,0-1 1 0 0,-1 0-1 0 0,1 1 1 0 0,-1-1-1 0 0,1 0 1 0 0,-1 1-1 0 0,0-1 1 0 0,0 1-1 0 0,0-1 1 0 0,0 1-1 0 0,0-1 1 0 0,0 1-1 0 0,0 0 1 0 0,0 0-1 0 0,0-1 1 0 0,-1 1-16 0 0,0-1-1 0 0,1 0 1 0 0,-1 0-1 0 0,1 0 1 0 0,0 0-1 0 0,0-1 1 0 0,-1 1-1 0 0,1-2 17 0 0,-1 1-4 0 0,1 0-1 0 0,0 0 0 0 0,-1 0 0 0 0,0 0 1 0 0,0 1-1 0 0,0-1 0 0 0,0 0 0 0 0,0 1 1 0 0,0 0-1 0 0,-2-2 5 0 0,-10-11 14 0 0,14 15-42 0 0,-1-1 0 0 0,0 1-1 0 0,0-1 1 0 0,1 1 0 0 0,-1 0-1 0 0,0-1 1 0 0,0 1 0 0 0,0 0 0 0 0,0-1-1 0 0,1 1 1 0 0,-1 0 0 0 0,0 0-1 0 0,0 0 1 0 0,0 0 0 0 0,0 0 0 0 0,0 0-1 0 0,0 0 1 0 0,0 0 0 0 0,1 0 28 0 0,-4 0-501 0 0,8-3-408 0 0,-2 3-357 0 0,-4-1-57 0 0,-6-1-11 0 0</inkml:trace>
  <inkml:trace contextRef="#ctx0" brushRef="#br1" timeOffset="-55216.967">17085 4252 11976 0 0,'0'0'266'0'0,"0"0"44"0"0,0 0 15 0 0,0 0-26 0 0,1 0-198 0 0,4 0-20 0 0,0 9 771 0 0,-4-6-692 0 0,0 0 0 0 0,0-1 0 0 0,-1 1 1 0 0,1-1-1 0 0,-1 1 0 0 0,1 0 0 0 0,-1-1 0 0 0,0 1 0 0 0,0 0 0 0 0,0 1-160 0 0,2 19 956 0 0,-1-14-606 0 0,0 0 0 0 0,0 0 0 0 0,-1 0 0 0 0,0 0 0 0 0,-1 0 0 0 0,0 2-350 0 0,0 23 858 0 0,-1-14-519 0 0,-1 0-1 0 0,0-1 1 0 0,-1 0 0 0 0,-1 1 0 0 0,-5 8-339 0 0,9-23 22 0 0,-5 11-25 0 0,-2 12-218 0 0,-1-1-1665 0 0,9-26-170 0 0,0-1-4307 0 0</inkml:trace>
  <inkml:trace contextRef="#ctx0" brushRef="#br1" timeOffset="-54494.995">17156 4456 13304 0 0,'0'0'298'0'0,"0"0"46"0"0,2 0 23 0 0,50 21 128 0 0,-40-17-142 0 0,1 0 0 0 0,-1-1 0 0 0,1-1 0 0 0,0 0 0 0 0,0 0 0 0 0,0-2 0 0 0,13 0-353 0 0,-25 0 19 0 0,65-2 1474 0 0,-59 1-1413 0 0,1 0 0 0 0,-1-1 0 0 0,0 1 0 0 0,0-1 0 0 0,0-1 0 0 0,-1 1 0 0 0,1-1 0 0 0,0-1-80 0 0,-7 4 1 0 0,1-1-1 0 0,0 1 0 0 0,-1-1 0 0 0,1 0 0 0 0,0 1 0 0 0,-1-1 0 0 0,1 0 0 0 0,-1 1 0 0 0,1-1 0 0 0,-1 0 1 0 0,0 0-1 0 0,1 1 0 0 0,-1-1 0 0 0,0 0 0 0 0,1 0 0 0 0,-1 0 0 0 0,0 0 0 0 0,0 1 0 0 0,0-1 1 0 0,0 0-1 0 0,0 0 0 0 0,0 0 0 0 0,0 0 0 0 0,0 0 0 0 0,0-1-3 0 0,0 1 0 0 0,0 0 0 0 0,0-1 0 0 0,1 1 0 0 0,-1-1 0 0 0,0 1 1 0 0,1 0-1 0 0,-1-1 0 0 0,1 1 0 0 0,-1-1 3 0 0,19-31-711 0 0,-19 33 697 0 0,0 0-1 0 0,0-1 1 0 0,0 1-1 0 0,0-1 1 0 0,0 1-1 0 0,0-1 1 0 0,0 1 0 0 0,-1 0-1 0 0,1-1 1 0 0,0 1-1 0 0,0 0 1 0 0,0-1-1 0 0,0 1 1 0 0,-1-1-1 0 0,1 1 1 0 0,0 0-1 0 0,0-1 1 0 0,-1 1 0 0 0,1 0-1 0 0,0 0 1 0 0,0-1-1 0 0,-1 1 1 0 0,1 0-1 0 0,0-1 1 0 0,-1 1-1 0 0,1 0 1 0 0,0 0 0 0 0,-1 0-1 0 0,1 0 1 0 0,-1-1 14 0 0,-11-6-156 0 0,12 7 130 0 0,-3-2-21 0 0,0 0 17 0 0,1 1 1 0 0,-1-1-1 0 0,0 1 1 0 0,0 0-1 0 0,0 0 1 0 0,0 0-1 0 0,0 0 1 0 0,0 0-1 0 0,0 1 30 0 0,1 0-80 0 0,1 0 20 0 0,-2 0 59 0 0,1 1 0 0 0,-1-1-1 0 0,1 1 1 0 0,-1 0 0 0 0,1 0 0 0 0,-1 0 0 0 0,1 0-1 0 0,0 0 1 0 0,0 1 0 0 0,-1-1 1 0 0,-17 10 16 0 0,9-8 15 0 0,9-3-17 0 0,-1 0-1 0 0,1 1 1 0 0,0-1 0 0 0,-1 1 0 0 0,1 0 0 0 0,0 0-1 0 0,0 0 1 0 0,0 0 0 0 0,0 0 0 0 0,0 1 0 0 0,0-1-1 0 0,0 0 1 0 0,0 1 0 0 0,0 0 0 0 0,1-1 0 0 0,-1 1-1 0 0,-1 2-13 0 0,-4 8 95 0 0,3-7-36 0 0,1 0 1 0 0,0 0 0 0 0,1 0 0 0 0,-1 0-1 0 0,1 1 1 0 0,0-1 0 0 0,0 1-1 0 0,0 0 1 0 0,1-1 0 0 0,0 1-1 0 0,0 0 1 0 0,1 3-60 0 0,0-2 126 0 0,-1-3-97 0 0,1 1 0 0 0,0-1 0 0 0,0 0 0 0 0,0 0 0 0 0,1 0 0 0 0,-1 0 0 0 0,1 0 0 0 0,0 0 0 0 0,1 0 1 0 0,-1 0-1 0 0,0 0 0 0 0,2 2-29 0 0,4 4-200 0 0,-6-8 218 0 0,0 0 0 0 0,0 0 0 0 0,0-1 1 0 0,0 1-1 0 0,0 0 0 0 0,1-1 0 0 0,-1 1 0 0 0,1-1 0 0 0,-1 1 0 0 0,1-1 0 0 0,-1 0 0 0 0,1 0 0 0 0,-1 0 0 0 0,1 1 1 0 0,0-2-1 0 0,0 1 0 0 0,0 0 0 0 0,0 0 0 0 0,-1 0 0 0 0,1-1 0 0 0,0 1 0 0 0,0-1 0 0 0,0 0 0 0 0,2 1-18 0 0,2-2 0 0 0,0 1 0 0 0,0-1 0 0 0,0 0 0 0 0,0 0 0 0 0,-1 0 0 0 0,1-1 0 0 0,0 0 0 0 0,-1 0 0 0 0,0 0 0 0 0,1-1 0 0 0,-1 0 0 0 0,0 0 0 0 0,0 0 0 0 0,0-1 0 0 0,-1 0 0 0 0,1 1 0 0 0,1-3 0 0 0,41-34 3 0 0,-21 20-74 0 0,-2-2 1 0 0,5-6 70 0 0,-27 26-31 0 0,-1 0 1 0 0,0 1-1 0 0,1-1 1 0 0,-1 1-1 0 0,1-1 1 0 0,-1 1-1 0 0,1 0 1 0 0,0-1-1 0 0,-1 1 1 0 0,1 0 0 0 0,0 0-1 0 0,0 0 1 0 0,0 1-1 0 0,0-1 1 0 0,0 0-1 0 0,0 1 1 0 0,0-1-1 0 0,0 1 1 0 0,0-1-1 0 0,0 1 1 0 0,0 0 30 0 0,-1 0-3 0 0,0 0 0 0 0,0 0 0 0 0,0-1 0 0 0,0 1 0 0 0,0 0 0 0 0,-1 0 0 0 0,1 0 0 0 0,0 0 0 0 0,0 0 0 0 0,0 1 0 0 0,0-1 1 0 0,0 0-1 0 0,0 0 0 0 0,-1 1 0 0 0,1-1 0 0 0,0 0 0 0 0,0 1 0 0 0,0-1 0 0 0,0 1 0 0 0,-1-1 0 0 0,1 1 0 0 0,0-1 0 0 0,-1 1 0 0 0,1-1 0 0 0,0 1 0 0 0,-1 0 0 0 0,1-1 1 0 0,-1 1-1 0 0,1 0 0 0 0,-1 0 0 0 0,1 0 0 0 0,-1-1 0 0 0,1 2 3 0 0,-1 1 13 0 0,1 0 0 0 0,-1 0 0 0 0,0 1 0 0 0,0-1 0 0 0,0 0 0 0 0,0 0 0 0 0,-1 1 0 0 0,0 0-13 0 0,0 20 114 0 0,3-16-82 0 0,-1-6-19 0 0,-1 0 0 0 0,1 0-1 0 0,-1 0 1 0 0,0 1 0 0 0,1-1-1 0 0,-1 0 1 0 0,0 0 0 0 0,0 0-1 0 0,-1 0 1 0 0,1 0-1 0 0,0 0 1 0 0,-1 0 0 0 0,1 0-1 0 0,-1 0 1 0 0,1 0 0 0 0,-2 2-13 0 0,0 2 47 0 0,1 1-1 0 0,-1-1 1 0 0,1 1 0 0 0,1 0 0 0 0,-1-1-1 0 0,1 1 1 0 0,0 2-47 0 0,-1 22 159 0 0,1-12-71 0 0,0-17-79 0 0,0 0 0 0 0,0 0 0 0 0,0 0 0 0 0,0 0 0 0 0,0 0 0 0 0,0 0 0 0 0,0 0 0 0 0,0-1 0 0 0,-1 1 0 0 0,1 0 0 0 0,-1 0-1 0 0,1 0 1 0 0,-1 0 0 0 0,0-1 0 0 0,0 1 0 0 0,0 0 0 0 0,0-1 0 0 0,0 1 0 0 0,0-1 0 0 0,0 1 0 0 0,0-1 0 0 0,-1 1 0 0 0,1-1 0 0 0,-1 1-9 0 0,-1-2 334 0 0,5-3-216 0 0,-2 2-111 0 0,0 0-1 0 0,1 0 1 0 0,-1 0 0 0 0,0 1-1 0 0,1-1 1 0 0,-1 0 0 0 0,0 0-1 0 0,0 0 1 0 0,0 0 0 0 0,0 0-1 0 0,0 0 1 0 0,0 0 0 0 0,0 0-1 0 0,0-1-6 0 0,-1 1 5 0 0,1 0-1 0 0,0 0 1 0 0,-1 0-1 0 0,1 0 0 0 0,0 0 1 0 0,0 0-1 0 0,0 0 1 0 0,0 0-1 0 0,0-1 1 0 0,0 1-1 0 0,0 0 0 0 0,0 0 1 0 0,0 0-1 0 0,0 0 1 0 0,1 0-1 0 0,-1 0 0 0 0,0 0 1 0 0,1 0-1 0 0,-1 0 1 0 0,1 0-1 0 0,-1 0 1 0 0,1 0-1 0 0,0 0 0 0 0,-1 0 1 0 0,1 0-1 0 0,0 1 1 0 0,0-1-1 0 0,-1 0-4 0 0,4-4 31 0 0,-2 2-23 0 0,-1 1 0 0 0,0-1 0 0 0,1 0 0 0 0,-1 0 1 0 0,0 0-1 0 0,-1 0 0 0 0,1 0 0 0 0,0-1 0 0 0,-1 0-8 0 0,1 0-3 0 0,-1 1 1 0 0,1-1-1 0 0,0 1 1 0 0,0-1-1 0 0,0 1 0 0 0,1-1 1 0 0,0-1 2 0 0,16-17-106 0 0,-14 18 73 0 0,-1 0-1 0 0,1 0 1 0 0,-1-1-1 0 0,0 1 0 0 0,1-2 34 0 0,-3 3-16 0 0,1 0 0 0 0,-1 0-1 0 0,1 0 1 0 0,0 1 0 0 0,0-1-1 0 0,0 1 1 0 0,1-1 0 0 0,-1 1-1 0 0,0 0 1 0 0,1 0 0 0 0,0 0-1 0 0,-1 0 1 0 0,1 0 0 0 0,0 1-1 0 0,0-1 1 0 0,1 1 16 0 0,1-1-11 0 0,-5 2 6 0 0,1-1 0 0 0,0 1 0 0 0,-1 0-1 0 0,1-1 1 0 0,0 1 0 0 0,-1 0 0 0 0,1-1 0 0 0,0 1 0 0 0,-1-1 0 0 0,1 1 0 0 0,-1-1 0 0 0,1 1 0 0 0,-1-1 0 0 0,1 1-1 0 0,-1-1 1 0 0,1 0 0 0 0,-1 1 0 0 0,0-1 0 0 0,1 0 5 0 0,-1 0-3 0 0,1 1 0 0 0,-1-1-1 0 0,1 1 1 0 0,-1-1 0 0 0,1 1 0 0 0,-1-1-1 0 0,1 1 1 0 0,0 0 0 0 0,-1-1 0 0 0,1 1-1 0 0,0 0 1 0 0,-1-1 0 0 0,1 1 0 0 0,0 0-1 0 0,-1 0 1 0 0,1 0 0 0 0,0-1 0 0 0,0 1 0 0 0,-1 0-1 0 0,1 0 1 0 0,0 0 0 0 0,0 0 0 0 0,0 0 3 0 0,17 4 17 0 0,-17-4-10 0 0,-1 0 1 0 0,1 0-1 0 0,0 0 0 0 0,-1 0 1 0 0,1 0-1 0 0,-1 0 0 0 0,1 0 1 0 0,0 1-1 0 0,-1-1 1 0 0,1 0-1 0 0,-1 0 0 0 0,1 1 1 0 0,-1-1-1 0 0,1 0 1 0 0,-1 1-1 0 0,1-1 0 0 0,-1 1 1 0 0,1-1-1 0 0,-1 1 1 0 0,1-1-1 0 0,-1 1 0 0 0,0-1 1 0 0,1 1-1 0 0,-1-1 0 0 0,0 1 1 0 0,1-1-1 0 0,-1 1 1 0 0,0 0-8 0 0,1 1 49 0 0,0-1-29 0 0,0 0-1 0 0,-1-1 1 0 0,1 1 0 0 0,0 0 0 0 0,0 0 0 0 0,-1 0 0 0 0,1 1 0 0 0,0-1-1 0 0,-1 0 1 0 0,1 0 0 0 0,-1 0 0 0 0,0 0 0 0 0,1 0 0 0 0,-1 1 0 0 0,0-1 0 0 0,0 0-1 0 0,1 0 1 0 0,-1 1 0 0 0,0-1 0 0 0,0 0 0 0 0,-1 0 0 0 0,1 1 0 0 0,0-1-1 0 0,0 0 1 0 0,0 0 0 0 0,-1 1 0 0 0,1-1 0 0 0,-1 0 0 0 0,1 0 0 0 0,-1 0-1 0 0,1 0 1 0 0,-1 0 0 0 0,0 1-20 0 0,-2 4 69 0 0,2-3-26 0 0,0 0 1 0 0,1 0 0 0 0,-1-1-1 0 0,1 1 1 0 0,0 0-1 0 0,-1 0 1 0 0,2 0-1 0 0,-1 0 1 0 0,0 0 0 0 0,0 0-1 0 0,1 0-43 0 0,0 22 279 0 0,-3-5-86 0 0,2-11-99 0 0,-1 0 1 0 0,-1 1-1 0 0,0-1 1 0 0,0 0 0 0 0,0 0-1 0 0,-3 5-94 0 0,4-12 20 0 0,0-1-13 0 0,1 0 0 0 0,-1 0 0 0 0,1 1 0 0 0,-1-1 0 0 0,1 0-1 0 0,-1 0 1 0 0,1 0 0 0 0,0 0 0 0 0,0 1 0 0 0,0-1 0 0 0,0 0 0 0 0,-1 0 0 0 0,2 0 0 0 0,-1 1 0 0 0,0-1-1 0 0,0 0 1 0 0,0 0 0 0 0,0 0 0 0 0,1 1 0 0 0,-1-1 0 0 0,1 0 0 0 0,-1 0 0 0 0,1 0 0 0 0,-1 0 0 0 0,1 0 0 0 0,-1 0-1 0 0,1 0 1 0 0,0 0 0 0 0,0 0 0 0 0,0 0 0 0 0,-1 0 0 0 0,1 0 0 0 0,0-1 0 0 0,0 1 0 0 0,1 0-7 0 0,-1 0-18 0 0,1-1-1 0 0,-1 0 1 0 0,0 1 0 0 0,1-1 0 0 0,-1 0 0 0 0,1 0 0 0 0,-1 0 0 0 0,0 0 0 0 0,1 0 0 0 0,-1 0 0 0 0,0 0 0 0 0,1-1 0 0 0,-1 1-1 0 0,0 0 1 0 0,1-1 0 0 0,-1 1 0 0 0,0-1 0 0 0,0 0 0 0 0,1 1 0 0 0,-1-1 0 0 0,0 0 0 0 0,0 0 0 0 0,0 1 18 0 0,2-3-177 0 0,-1 1 0 0 0,0 0 1 0 0,0-1-1 0 0,0 1 0 0 0,0-1 1 0 0,0 0-1 0 0,-1 1 0 0 0,1-1 1 0 0,-1 0-1 0 0,1-2 177 0 0,9-15-1807 0 0,4-1 198 0 0,-1 0-13 0 0</inkml:trace>
  <inkml:trace contextRef="#ctx0" brushRef="#br1" timeOffset="-54215.845">18146 4234 13824 0 0,'-14'0'314'0'0,"11"0"46"0"0,3 0 22 0 0,-4 7 62 0 0,4-6-444 0 0,0 0 0 0 0,0 0 1 0 0,-1 0-1 0 0,1 0 0 0 0,0-1 1 0 0,0 1-1 0 0,0 0 1 0 0,0 0-1 0 0,0 0 0 0 0,0 0 1 0 0,1 0-1 0 0,-1 0 0 0 0,0 0 1 0 0,0 0-1 0 0,1 0 1 0 0,-1 0-1 0 0,0 0 0 0 0,1 0 8 0 0,-1 0-1 0 0,1 0 1 0 0,-1 1-1 0 0,0-1 1 0 0,0 0 0 0 0,0 1-1 0 0,1-1 1 0 0,-1 1 0 0 0,0-1-1 0 0,-1 1-7 0 0,-4 30 938 0 0,-2 15 1533 0 0,-3 3-2471 0 0,8-38 436 0 0,0 0-1 0 0,1 0 1 0 0,0 5-436 0 0,-4 31 1253 0 0,1-27-704 0 0,0 0 240 0 0,-1-1 1 0 0,-1 3-790 0 0,-3 23 16 0 0,8-44-17 0 0,1-2 0 0 0,-1 1 0 0 0,1-1 0 0 0,0 0 0 0 0,0 1 0 0 0,0-1 0 0 0,0 1 0 0 0,0-1 0 0 0,0 1 0 0 0,0-1 0 0 0,0 1 1 0 0,0-1-1 0 0,0 0 0 0 0,0 1 0 0 0,0-1 0 0 0,1 1 0 0 0,-1-1 0 0 0,0 1 0 0 0,0-1 0 0 0,0 0 0 0 0,1 1 0 0 0,-1-1 1 0 0,0 1-1 0 0,1-1 1 0 0,-1 1-123 0 0,0-1-60 0 0,0 0-1003 0 0,0 0-4178 0 0,0 0-1789 0 0</inkml:trace>
  <inkml:trace contextRef="#ctx0" brushRef="#br1" timeOffset="-53930.495">17886 4477 15664 0 0,'172'0'3594'0'0,"-45"-9"-1989"0"0,-88 5-997 0 0,-23 1-670 0 0,-14 2-48 0 0,1 0 0 0 0,0 1 0 0 0,-1-1 0 0 0,1 1 0 0 0,0 0 0 0 0,-1 0 0 0 0,3 0 110 0 0,-5 0-13 0 0,0 0-1 0 0,0 0 0 0 0,0 1 0 0 0,0-1 1 0 0,-1 0-1 0 0,1 0 0 0 0,0 0 0 0 0,0 0 1 0 0,0 0-1 0 0,0 0 0 0 0,0 1 0 0 0,0-1 1 0 0,-1 0-1 0 0,1 0 0 0 0,0 0 1 0 0,0 0-1 0 0,0 1 0 0 0,0-1 0 0 0,0 0 1 0 0,0 0-1 0 0,0 0 0 0 0,0 0 0 0 0,0 1 1 0 0,0-1-1 0 0,0 0 0 0 0,0 0 0 0 0,0 0 1 0 0,0 1-1 0 0,0-1 0 0 0,0 0 0 0 0,0 0 1 0 0,0 0-1 0 0,0 1 0 0 0,0-1 0 0 0,0 0 1 0 0,0 0-1 0 0,0 0 0 0 0,0 0 1 0 0,0 1-1 0 0,1-1 0 0 0,-1 0 0 0 0,0 0 1 0 0,0 0-1 0 0,0 0 0 0 0,0 0 0 0 0,0 0 1 0 0,0 1-1 0 0,1-1 0 0 0,-1 0 0 0 0,0 0 1 0 0,0 0-1 0 0,0 0 0 0 0,0 0 0 0 0,1 0 1 0 0,-1 0-1 0 0,0 0 0 0 0,0 0 0 0 0,0 0 1 0 0,1 0-1 0 0,-1 0 0 0 0,0 0 1 0 0,0 0-1 0 0,0 0 0 0 0,0 0 0 0 0,1 0 1 0 0,-1 0 13 0 0,-15 12-333 0 0,12-11 391 0 0,2 1-64 0 0,0-1 1 0 0,-1 1-1 0 0,1-1 0 0 0,0 1 1 0 0,0 0-1 0 0,0 0 0 0 0,1-1 1 0 0,-1 1-1 0 0,0 0 0 0 0,1 0 1 0 0,-1 0-1 0 0,1 1 6 0 0,-7 15 1 0 0,-1-5-2 0 0,-13 16 105 0 0,20-27-76 0 0,0-1 1 0 0,0 1-1 0 0,0-1 1 0 0,0 1-1 0 0,1-1 0 0 0,-1 1 1 0 0,0 0-1 0 0,1-1 0 0 0,-1 1 1 0 0,1 0-1 0 0,0-1 0 0 0,-1 1 1 0 0,1 0-1 0 0,0 0 1 0 0,0 0-29 0 0,0-1 41 0 0,0 1 0 0 0,0 0 0 0 0,0 0 1 0 0,-1 0-1 0 0,1-1 0 0 0,-1 1 1 0 0,1 0-1 0 0,-1 0 0 0 0,0-1 1 0 0,1 1-1 0 0,-1-1 0 0 0,-1 2-41 0 0,-3 2 150 0 0,5-5-137 0 0,0 1-1 0 0,-1-1 1 0 0,1 0 0 0 0,0 0 0 0 0,-1 0 0 0 0,1 1 0 0 0,0-1-1 0 0,-1 0 1 0 0,1 1 0 0 0,0-1 0 0 0,0 0 0 0 0,-1 1-1 0 0,1-1 1 0 0,0 0 0 0 0,0 1 0 0 0,0-1 0 0 0,0 0-1 0 0,-1 1 1 0 0,1-1 0 0 0,0 1 0 0 0,0-1 0 0 0,0 0 0 0 0,0 1-1 0 0,0-1 1 0 0,0 1 0 0 0,0-1 0 0 0,0 0 0 0 0,0 1-1 0 0,0-1 1 0 0,0 1 0 0 0,0-1 0 0 0,0 0 0 0 0,0 1 0 0 0,1-1-1 0 0,-1 1 1 0 0,0-1 0 0 0,0 0 0 0 0,0 1 0 0 0,1-1-1 0 0,-1 0 1 0 0,0 1 0 0 0,0-1 0 0 0,1 0 0 0 0,-1 1-1 0 0,0-1 1 0 0,1 0 0 0 0,-1 0 0 0 0,0 1 0 0 0,1-1-13 0 0,-1 0 11 0 0,0 0 1 0 0,1 0-1 0 0,-1 0 1 0 0,0 1-1 0 0,0-1 1 0 0,0 0 0 0 0,1 0-1 0 0,-1 0 1 0 0,0 1-1 0 0,0-1 1 0 0,0 0-1 0 0,1 0 1 0 0,-1 0-1 0 0,0 1 1 0 0,0-1-1 0 0,0 0 1 0 0,0 0 0 0 0,0 1-1 0 0,1-1 1 0 0,-1 0-1 0 0,0 1 1 0 0,0-1-1 0 0,0 0 1 0 0,0 0-1 0 0,0 1 1 0 0,0-1-1 0 0,0 0 1 0 0,0 1 0 0 0,0-1-1 0 0,0 0 1 0 0,0 0-1 0 0,0 1 1 0 0,0-1-1 0 0,-1 0 1 0 0,1 0-1 0 0,0 1 1 0 0,0-1-1 0 0,0 0 1 0 0,0 0 0 0 0,0 1-1 0 0,-1-1 1 0 0,1 0-1 0 0,0 0 1 0 0,0 1-1 0 0,0-1 1 0 0,-1 0-1 0 0,1 0-11 0 0,0 1 48 0 0,1 0 0 0 0,-1 0 0 0 0,1 0-1 0 0,0-1 1 0 0,-1 1 0 0 0,1 0 0 0 0,-1 0 0 0 0,1-1-1 0 0,0 1 1 0 0,0 0 0 0 0,-1-1 0 0 0,1 1-1 0 0,0-1 1 0 0,0 1 0 0 0,0-1 0 0 0,0 1 0 0 0,0-1-1 0 0,0 1-47 0 0,6-1 106 0 0,-5 0 86 0 0,-1-1-233 0 0,0 1 0 0 0,0-1 1 0 0,0 1-1 0 0,0-1 1 0 0,0 1-1 0 0,0-1 0 0 0,0 0 1 0 0,0 1-1 0 0,0-1 0 0 0,0 0 1 0 0,0 0-1 0 0,0 0 1 0 0,-1 0-1 0 0,1 1 0 0 0,0-1 1 0 0,0 0-1 0 0,-1 0 1 0 0,1-1-1 0 0,-1 1 0 0 0,1 0 1 0 0,-1 0-1 0 0,1 0 1 0 0,-1 0-1 0 0,0 0 0 0 0,0-1 1 0 0,1 1 40 0 0,-2-2-393 0 0,1 1 0 0 0,1-1 0 0 0,-1 1 1 0 0,0-1-1 0 0,1 0 0 0 0,-1 1 0 0 0,1-1 0 0 0,0 1 1 0 0,-1-1-1 0 0,2-1 393 0 0,12-17-2045 0 0</inkml:trace>
  <inkml:trace contextRef="#ctx0" brushRef="#br1" timeOffset="-53662.299">18395 4258 8288 0 0,'0'0'381'0'0,"0"0"-6"0"0,0 0-2 0 0,0 0 888 0 0,0 0 421 0 0,0 0 80 0 0,0 0-219 0 0,7 13-880 0 0,0 1-413 0 0,-1-3-1395 0 0,-3-4-2490 0 0,-2 1-1443 0 0</inkml:trace>
  <inkml:trace contextRef="#ctx0" brushRef="#br1" timeOffset="-53241.624">18624 4328 13824 0 0,'-7'3'674'0'0,"-32"15"-66"0"0,11-5 308 0 0,-11 7-916 0 0,30-14 295 0 0,1-1 0 0 0,-1 1 0 0 0,1 1 0 0 0,0 0 0 0 0,1 0-1 0 0,-2 2-294 0 0,-2 4 205 0 0,0 0-1 0 0,2 0 1 0 0,-1 1-1 0 0,2 0 1 0 0,0 1-1 0 0,0 0 1 0 0,1 0-1 0 0,1 1 0 0 0,-1 6-204 0 0,6-19 30 0 0,0 0-1 0 0,1 0 0 0 0,-1 0 0 0 0,1 0 0 0 0,-1 1 0 0 0,1-1 0 0 0,0 0 0 0 0,0 0 1 0 0,1 1-1 0 0,-1-1 0 0 0,0 0 0 0 0,1 0 0 0 0,0 2-29 0 0,0-4 93 0 0,-1-1 3 0 0,4 0-47 0 0,-1 0 0 0 0,1-1 0 0 0,0 0 0 0 0,0 0 0 0 0,-1 0 0 0 0,1 0 0 0 0,-1 0 0 0 0,1-1 0 0 0,-1 1 0 0 0,0-1 0 0 0,1 0 1 0 0,-1 0-1 0 0,0-1 0 0 0,0 1 0 0 0,0 0 0 0 0,-1-1 0 0 0,2 0-49 0 0,6-9 55 0 0,0 0 0 0 0,-1 0 1 0 0,6-10-56 0 0,-3 3 48 0 0,-6 11-58 0 0,-1 0 0 0 0,1 1 0 0 0,0 0 0 0 0,0 0 0 0 0,1 0 0 0 0,0 1 0 0 0,0 0 0 0 0,4-3 10 0 0,0 0-33 0 0,-10 10-57 0 0,-2 10 5 0 0,0 6 117 0 0,-1 1 1 0 0,0-1-1 0 0,-2 2-32 0 0,1-2 117 0 0,0 1 0 0 0,2 0 0 0 0,0 1-117 0 0,0-16 1 0 0,1-1-1 0 0,0 1 1 0 0,1 0-1 0 0,-1 0 1 0 0,0 0-1 0 0,1-1 1 0 0,0 1-1 0 0,-1 0 1 0 0,1-1-1 0 0,0 1 1 0 0,0-1-1 0 0,1 1 1 0 0,-1-1-1 0 0,0 1 1 0 0,1-1-1 0 0,0 0-1 0 0,-1-1 0 0 0,1 0 0 0 0,0 1 1 0 0,-1-1-1 0 0,1 0 0 0 0,0 0 0 0 0,0 0 0 0 0,0 0 1 0 0,0 0-1 0 0,0-1 0 0 0,0 1 0 0 0,0 0 0 0 0,0-1 0 0 0,0 0 1 0 0,0 1-1 0 0,1-1 0 0 0,-1 0 0 0 0,0 0 0 0 0,1 0 1 0 0,5 0 89 0 0,1-1 0 0 0,-1 1 0 0 0,0-1 0 0 0,0-1 0 0 0,0 0 0 0 0,0 0 0 0 0,0 0 0 0 0,0-1 0 0 0,0 0 0 0 0,-1-1 0 0 0,0 1 0 0 0,1-1 0 0 0,-1-1-1 0 0,-1 0 1 0 0,1 0 0 0 0,-1 0 0 0 0,2-2-89 0 0,8-10 23 0 0,0 0 0 0 0,-1-2-1 0 0,-1 1 1 0 0,-1-2 0 0 0,5-10-23 0 0,16-34 499 0 0,0-9-499 0 0,-4 9-882 0 0,10-11 882 0 0,-35 67-101 0 0,0 0-1 0 0,-1 0 1 0 0,0-1 0 0 0,0 1-1 0 0,-1-1 1 0 0,0 0 0 0 0,-1 0-1 0 0,1 0 1 0 0,-2 0 0 0 0,1 0-1 0 0,-1-7 102 0 0,-1 16 0 0 0,0 0 0 0 0,0-1 0 0 0,0 1 0 0 0,1-1 0 0 0,-1 1 0 0 0,0-1 0 0 0,0 1 0 0 0,0 0 0 0 0,0-1 0 0 0,0 1 0 0 0,0-1 0 0 0,0 1 0 0 0,-1-1 0 0 0,1 1 0 0 0,0 0 0 0 0,0-1 0 0 0,0 1 0 0 0,0-1 0 0 0,0 1 0 0 0,-1 0 0 0 0,1-1 0 0 0,0 1 0 0 0,0 0 0 0 0,-1-1 0 0 0,1 1 0 0 0,0 0 0 0 0,-1-1 0 0 0,1 1 0 0 0,0 0 0 0 0,-1-1 0 0 0,1 1 0 0 0,0 0 0 0 0,-1 0 0 0 0,1 0 0 0 0,0-1 0 0 0,-1 1 0 0 0,1 0 0 0 0,-1 0 0 0 0,1 0 0 0 0,0 0 0 0 0,-1 0 0 0 0,1 0 0 0 0,-1 0 0 0 0,1 0 0 0 0,-1 0 0 0 0,1 0 0 0 0,-1 0 0 0 0,1 0 0 0 0,0 0 0 0 0,-1 0 0 0 0,1 0 0 0 0,-1 0 0 0 0,1 0 0 0 0,0 1 0 0 0,-1-1 0 0 0,1 0 0 0 0,-1 0 0 0 0,1 0 0 0 0,0 1 0 0 0,-1-1 0 0 0,-3 2 0 0 0,1 1 0 0 0,-1-1 0 0 0,1 1 0 0 0,0 0 0 0 0,-2 1 0 0 0,-5 8 15 0 0,0 0-1 0 0,0 0 0 0 0,1 1 0 0 0,1 0 0 0 0,0 0 0 0 0,1 1 1 0 0,-5 13-15 0 0,-6 22 32 0 0,-8 36-32 0 0,20-63-17 0 0,3-10 48 0 0,0 1-1 0 0,1 0 1 0 0,1 0 0 0 0,0 0-1 0 0,0-1 1 0 0,2 1 0 0 0,-1 0-1 0 0,2 0 1 0 0,0 0 0 0 0,0 2-31 0 0,-1-11 89 0 0,0-1 1 0 0,1 1-1 0 0,-1 0 1 0 0,1-1-1 0 0,-1 0 1 0 0,1 1-1 0 0,0-1 1 0 0,0 0-1 0 0,1 0 1 0 0,-1 0 0 0 0,1 0-1 0 0,-1 0 1 0 0,1 0-1 0 0,3 1-89 0 0,-2-1 39 0 0,1 0-1 0 0,0 0 1 0 0,0 0-1 0 0,0-1 1 0 0,0 0-1 0 0,0 0 1 0 0,1-1-1 0 0,-1 1 1 0 0,5-1-39 0 0,7 1-253 0 0,1-1 0 0 0,-1 0 1 0 0,1-2-1 0 0,-1 0 0 0 0,1-1 1 0 0,2-1 252 0 0,10-3-770 0 0</inkml:trace>
  <inkml:trace contextRef="#ctx0" brushRef="#br1" timeOffset="-52681.442">17132 4965 6448 0 0,'0'-15'688'0'0,"-5"-3"1657"0"0,-3 3 4211 0 0,7 15-6341 0 0,0-1 0 0 0,-1 1-1 0 0,1 0 1 0 0,0-1 0 0 0,-1 1 0 0 0,1 0 0 0 0,0 0 0 0 0,-1 0 0 0 0,1 0 0 0 0,0 1-1 0 0,-1-1 1 0 0,1 0 0 0 0,-1 1-215 0 0,1-1 197 0 0,-9 1-109 0 0,0 1 0 0 0,1 0 0 0 0,-1 0 0 0 0,1 1-1 0 0,0 1 1 0 0,-1 0-88 0 0,3-2 125 0 0,1 1-1 0 0,0 1 1 0 0,0-1-1 0 0,1 1 1 0 0,-1 0-1 0 0,1 0 1 0 0,-1 1-1 0 0,1 0 1 0 0,1 0-1 0 0,-4 3-124 0 0,-7 9 309 0 0,9-11-265 0 0,0 1 0 0 0,1-1 0 0 0,0 1 0 0 0,0 0 0 0 0,1 0-1 0 0,0 1 1 0 0,-2 2-44 0 0,-8 20 21 0 0,10-23-9 0 0,1 0 0 0 0,0-1-1 0 0,0 1 1 0 0,0 0 0 0 0,1 1 0 0 0,0-1 0 0 0,1 0-1 0 0,-1 1 1 0 0,1-1 0 0 0,1 3-12 0 0,-1 9 105 0 0,0-15-86 0 0,1 0 0 0 0,0 1 1 0 0,0-1-1 0 0,0 0 0 0 0,0 1 0 0 0,1-1 0 0 0,0 0 0 0 0,0 0 0 0 0,1 2-19 0 0,3 9 0 0 0,-4-9 0 0 0,1-1 0 0 0,0 0 0 0 0,0 1 0 0 0,1-1 0 0 0,-1 0 0 0 0,1 0 0 0 0,3 3 0 0 0,-4-5 16 0 0,0 0-1 0 0,-1 0 0 0 0,1 0 1 0 0,-1 0-1 0 0,1 1 0 0 0,-1-1 1 0 0,0 4-16 0 0,0-6-181 0 0,-1 1 0 0 0,1-1 1 0 0,-1 1-1 0 0,0 0 0 0 0,0-1 1 0 0,0 1-1 0 0,0 0 0 0 0,0-1 1 0 0,0 1-1 0 0,0 0 0 0 0,0-1 1 0 0,-1 1-1 0 0,1 0 0 0 0,0-1 1 0 0,-1 1-1 0 0,0-1 0 0 0,0 2 181 0 0,-5 3-6867 0 0</inkml:trace>
  <inkml:trace contextRef="#ctx0" brushRef="#br1" timeOffset="-51489.947">16580 5267 16727 0 0,'26'-5'763'0'0,"-21"4"-12"0"0,-4 0-731 0 0,0-1 0 0 0,0 1 0 0 0,0 0 0 0 0,1 1 1 0 0,-1-1-1 0 0,0 0 0 0 0,0 0 0 0 0,1 0 0 0 0,-1 1 1 0 0,0-1-1 0 0,1 0 0 0 0,-1 1 0 0 0,1 0 0 0 0,-1-1 0 0 0,1 1-20 0 0,128-35 831 0 0,79-22 558 0 0,-179 48-1086 0 0,1 2 0 0 0,0 1 0 0 0,1 1 0 0 0,0 2-303 0 0,-28 2 0 0 0,-2 1 7 0 0,1 0-1 0 0,0 0 0 0 0,-1 1 1 0 0,1-1-1 0 0,0 1 0 0 0,-1-1 1 0 0,1 1-1 0 0,-1 0 0 0 0,1 0 0 0 0,1 0-6 0 0,-4-1 1 0 0,4 2-26 0 0,1 0 0 0 0,-1 0 0 0 0,0 0-1 0 0,1 0 1 0 0,-1 1 0 0 0,0-1 0 0 0,-1 1-1 0 0,1 0 1 0 0,0 0 0 0 0,-1 1 0 0 0,0-1-1 0 0,0 1 1 0 0,0-1 0 0 0,0 1 0 0 0,0 0-1 0 0,-1 0 1 0 0,2 4 25 0 0,2 4 86 0 0,-1 1 0 0 0,-1-1 0 0 0,0 1-1 0 0,0 0 1 0 0,1 13-86 0 0,-5-24 0 0 0,0 0 0 0 0,0 0 0 0 0,0 0 0 0 0,-1 0 0 0 0,1 1 0 0 0,-1-1 0 0 0,1 0 0 0 0,-1 0 0 0 0,0 0 0 0 0,1 0 0 0 0,-1 0 0 0 0,0 0 0 0 0,0-1 0 0 0,-1 1 0 0 0,1 0 0 0 0,-3-2-1 0 0,6-5-14 0 0,2-4-47 0 0,-4 8 55 0 0,0 0-1 0 0,0 0 1 0 0,1 0 0 0 0,-1 0 0 0 0,0 0 0 0 0,0 1 0 0 0,0-1 0 0 0,0 0 0 0 0,0 0 0 0 0,-1 0-1 0 0,1 0 1 0 0,0 0 0 0 0,0 0 0 0 0,-1 0 0 0 0,1 1 0 0 0,0-1 0 0 0,-1-1 7 0 0,0 2-5 0 0,1-1 1 0 0,0 0-1 0 0,-1 0 1 0 0,1 0 0 0 0,0 1-1 0 0,0-1 1 0 0,-1 0-1 0 0,1 0 1 0 0,0 0-1 0 0,0 0 1 0 0,0 1-1 0 0,0-1 1 0 0,0 0 0 0 0,0 0-1 0 0,0 0 1 0 0,1 0-1 0 0,-1 0 1 0 0,0 1-1 0 0,0-2 5 0 0,7-12-67 0 0,1 0-1 0 0,0 1 0 0 0,3-3 68 0 0,7-11-586 0 0,-12 18 188 0 0,0 0-1 0 0,1 0 1 0 0,1 1-1 0 0,0 0 1 0 0,0 0-1 0 0,6-4 399 0 0,15-10-2610 0 0,13-7 2610 0 0,-25 18-735 0 0,-11 7 443 0 0,0 1-1 0 0,1-1 1 0 0,0 1 0 0 0,0 1-1 0 0,0-1 1 0 0,0 1 0 0 0,0 0-1 0 0,1 1 293 0 0,15-3-1522 0 0,22 0 1522 0 0,1 1-416 0 0,-44 2 425 0 0,1 1 0 0 0,-1 0 0 0 0,1 0 0 0 0,-1 0 0 0 0,1 0 0 0 0,-1 0 0 0 0,1 1 0 0 0,0-1 0 0 0,-1 1 0 0 0,1-1 0 0 0,-1 1 0 0 0,0 0-1 0 0,1 0 1 0 0,-1 0 0 0 0,0 1 0 0 0,1-1 0 0 0,-1 0 0 0 0,0 1 0 0 0,0 0 0 0 0,0-1 0 0 0,0 1 0 0 0,-1 0 0 0 0,1 0 0 0 0,0 0 0 0 0,0 1-9 0 0,-2-2 22 0 0,-1 0 0 0 0,1-1 0 0 0,-1 1 0 0 0,0-1 0 0 0,1 1 0 0 0,-1 0 0 0 0,1-1 0 0 0,-1 0 0 0 0,0 1 0 0 0,0-1 0 0 0,1 1 0 0 0,-1-1 0 0 0,-1 0-22 0 0,2 0 21 0 0,-7 5 351 0 0,-1-1 0 0 0,1 1 1 0 0,0 0-1 0 0,0 1-372 0 0,-24 16 803 0 0,10-10-277 0 0,0 1 1 0 0,0 1 0 0 0,-4 6-527 0 0,-3-2 821 0 0,23-16-673 0 0,0 1 0 0 0,0 0 0 0 0,1 1-1 0 0,-1-1 1 0 0,1 1 0 0 0,0 0 0 0 0,0 0-1 0 0,-4 4-147 0 0,7-5 19 0 0,0-1-1 0 0,0 0 1 0 0,0 0-1 0 0,1 1 0 0 0,-1-1 1 0 0,1 1-1 0 0,-1-1 0 0 0,1 0 1 0 0,0 1-1 0 0,0-1 0 0 0,0 1 1 0 0,0-1-1 0 0,0 1 0 0 0,1-1 1 0 0,-1 0-1 0 0,1 1 0 0 0,0-1 1 0 0,-1 1-1 0 0,1-1 0 0 0,0 0 1 0 0,0 0-1 0 0,1 0 0 0 0,-1 0 1 0 0,0 0-1 0 0,1 0-18 0 0,-2-1 80 0 0,6 4 420 0 0,15-4 344 0 0,-14-2-841 0 0,0 0 0 0 0,-1-1 0 0 0,1 1-1 0 0,0-2 1 0 0,0 1 0 0 0,-1-1 0 0 0,1 0 0 0 0,0-1-3 0 0,5-1 93 0 0,-6 2-86 0 0,-1 1-1 0 0,0-1 1 0 0,0 1 0 0 0,0-1-1 0 0,-1-1 1 0 0,1 1 0 0 0,-1-1-1 0 0,1 0 1 0 0,-1 0 0 0 0,0 0-1 0 0,2-4-6 0 0,-3 5 0 0 0,0 0 0 0 0,-1 0 0 0 0,1 0 0 0 0,0 1 0 0 0,0-1 0 0 0,1 1 0 0 0,1-1 0 0 0,-3 1 0 0 0,1 1 0 0 0,0-1 0 0 0,-1 0 0 0 0,0 0 0 0 0,1 0 0 0 0,-1 0 0 0 0,0 0 0 0 0,0 0 0 0 0,0-1 0 0 0,0-1 0 0 0,4-9 0 0 0,-5 11 0 0 0,-1 0 0 0 0,1 0 0 0 0,0 0 0 0 0,0 0 0 0 0,0 0 0 0 0,0 0 0 0 0,0 0 0 0 0,1 0 0 0 0,0 0 0 0 0,58-58 0 0 0,-58 59 0 0 0,0-1 0 0 0,0 1 0 0 0,0-1 0 0 0,0 1 0 0 0,0 0 0 0 0,0 0 0 0 0,0 0 0 0 0,0 0 0 0 0,1 0 0 0 0,-1 1 0 0 0,0-1 0 0 0,1 0 0 0 0,0 1 0 0 0,-2 0 0 0 0,24-5 0 0 0,-21 6 0 0 0,1 0 0 0 0,18 3 16 0 0,-27 6 80 0 0,4-9-92 0 0,0 0-1 0 0,0 0 0 0 0,0-1 0 0 0,0 1 1 0 0,0 0-1 0 0,0-1 0 0 0,0 1 0 0 0,0 0 1 0 0,0 0-1 0 0,0-1 0 0 0,1 1 0 0 0,-1 0 0 0 0,0-1 1 0 0,1 1-1 0 0,-1 0 0 0 0,0-1 0 0 0,1 1 1 0 0,-1-1-1 0 0,1 1 0 0 0,-1-1 0 0 0,1 1 1 0 0,-1-1-1 0 0,1 1 0 0 0,-1-1 0 0 0,1 1 0 0 0,0-1-2 0 0,-1 1-2 0 0,1 0 0 0 0,0-1 0 0 0,0 1-1 0 0,-1 0 1 0 0,1 0 0 0 0,0-1 0 0 0,-1 1 0 0 0,1 0 0 0 0,-1 0 0 0 0,1 0 0 0 0,-1 0 0 0 0,1 0 0 0 0,-1 0 0 0 0,0-1 0 0 0,1 1 0 0 0,-1 0 0 0 0,0 0 0 0 0,0 0 0 0 0,0 0 0 0 0,0 0 1 0 0,-1 11-48 0 0,0-10 45 0 0,1 1 1 0 0,0-1-1 0 0,0 1 1 0 0,-1-1 0 0 0,2 1-1 0 0,-1-1 1 0 0,0 1-1 0 0,0-1 1 0 0,1 1 0 0 0,-1-1-1 0 0,1 1 1 0 0,0-1-1 0 0,0 0 3 0 0,0 2 8 0 0,0-1 0 0 0,-1 0 0 0 0,1 0 0 0 0,-1 0 0 0 0,0 1 0 0 0,0-1 0 0 0,0 0 0 0 0,0 0 0 0 0,0 1 0 0 0,-1-1 0 0 0,0 0 0 0 0,1 0 0 0 0,-1 0 0 0 0,0 0 0 0 0,0 0 0 0 0,-1 0 0 0 0,0 3-8 0 0,-7 18 408 0 0,8-22-389 0 0,1-1 1 0 0,-1 1-1 0 0,0 0 0 0 0,0-1 0 0 0,0 1 0 0 0,-1-1 0 0 0,1 1 0 0 0,0-1 0 0 0,0 0 0 0 0,-1 0 0 0 0,1 1 0 0 0,-1-1 0 0 0,1 0 0 0 0,-1 0 1 0 0,0 0-1 0 0,1 0 0 0 0,-1-1-19 0 0,-1 2 11 0 0,0 0 0 0 0,1-1 1 0 0,-1 1-1 0 0,0 0 0 0 0,1 1 0 0 0,-1 0-11 0 0,2-2 9 0 0,0 0-1 0 0,0 0 1 0 0,0-1-1 0 0,0 1 0 0 0,0 0 1 0 0,0-1-1 0 0,0 1 1 0 0,0 0-1 0 0,0-1 0 0 0,0 1 1 0 0,0-1-1 0 0,-1 0 1 0 0,1 1-1 0 0,0-1 0 0 0,0 0-8 0 0,-8 3 33 0 0,7-2 42 0 0,2-1-68 0 0,0-1-1 0 0,0 1 1 0 0,0 0 0 0 0,0-1 0 0 0,0 1 0 0 0,-1 0-1 0 0,1-1 1 0 0,0 1 0 0 0,0 0 0 0 0,0 0 0 0 0,-1-1-1 0 0,1 1 1 0 0,0 0 0 0 0,0 0 0 0 0,-1-1 0 0 0,1 1-1 0 0,0 0 1 0 0,0 0 0 0 0,-1 0 0 0 0,1-1 0 0 0,0 1-1 0 0,-1 0 1 0 0,1 0 0 0 0,0 0 0 0 0,-1 0 0 0 0,1 0-7 0 0,0 0 1 0 0,-1 0 0 0 0,1 0 1 0 0,0 0-1 0 0,0 0 0 0 0,-1 0 0 0 0,1 0 1 0 0,0-1-1 0 0,0 1 0 0 0,-1 0 1 0 0,1 0-1 0 0,0 0 0 0 0,0 0 1 0 0,0 0-1 0 0,-1-1 0 0 0,1 1 1 0 0,0 0-1 0 0,0 0 0 0 0,0 0 1 0 0,-1 0-1 0 0,1-1 0 0 0,0 1 1 0 0,0 0-1 0 0,0 0 0 0 0,0-1 0 0 0,0 1 1 0 0,0 0-1 0 0,-1 0 0 0 0,1-1 1 0 0,0 1-1 0 0,0 0 0 0 0,0 0 1 0 0,0-1-1 0 0,0 1 0 0 0,0 0 1 0 0,0 0-1 0 0,0-1 0 0 0,0 1 1 0 0,0 0-1 0 0,0 0 0 0 0,0-1 0 0 0,0 1 1 0 0,0 0-1 0 0,1 0 0 0 0,-1-1 1 0 0,0 1-1 0 0,0 0-1 0 0,4-8 56 0 0,-3 7-51 0 0,0 0 0 0 0,-1 0 0 0 0,1 0 0 0 0,-1 0 0 0 0,1 0 0 0 0,-1 0 0 0 0,0 0 0 0 0,1 0 0 0 0,-1 0-1 0 0,0 0 1 0 0,0 0 0 0 0,0 0 0 0 0,1 0 0 0 0,-1 0 0 0 0,0 0 0 0 0,-1 0 0 0 0,1-1-5 0 0,0-1 1 0 0,0 1-1 0 0,0 0 1 0 0,1 0-1 0 0,-1-1 1 0 0,0 1 0 0 0,1 0-1 0 0,0 0 1 0 0,-1 0 0 0 0,1 0-1 0 0,0 0 1 0 0,0 0-1 0 0,0 0 1 0 0,0 0 0 0 0,0 0-1 0 0,1 0 1 0 0,-1 0-1 0 0,1 1 1 0 0,-1-1 0 0 0,1 0-1 0 0,-1 1 1 0 0,1 0 0 0 0,1-1-1 0 0,0-1 0 0 0,0 0-1 0 0,0 0 1 0 0,0 0 0 0 0,-1-1 0 0 0,1 1 0 0 0,0-2 0 0 0,0 0-7 0 0,0 1-1 0 0,0-1 0 0 0,1 1 0 0 0,0 0 0 0 0,0 0 0 0 0,0 0 1 0 0,0 1-1 0 0,1-1 0 0 0,-1 1 0 0 0,1 0 0 0 0,0 0 8 0 0,4-3-24 0 0,-1 0-1 0 0,0 0 0 0 0,1-2 25 0 0,-4 4-14 0 0,-1 1 0 0 0,1 0-1 0 0,0 0 1 0 0,0 1 0 0 0,0-1-1 0 0,0 1 1 0 0,1 0-1 0 0,-1 0 1 0 0,1 1 0 0 0,0-1 14 0 0,12-3-33 0 0,-16 4 29 0 0,0 0 0 0 0,0 0 0 0 0,1 0-1 0 0,-1 1 1 0 0,0-1 0 0 0,0 1-1 0 0,0-1 1 0 0,1 1 0 0 0,-1 0-1 0 0,0 0 1 0 0,0 0 0 0 0,1 0 0 0 0,-1 1-1 0 0,0-1 1 0 0,2 1 4 0 0,1 0 0 0 0,7 4-10 0 0,-8-3 26 0 0,0 1 1 0 0,0-1-1 0 0,0 1 1 0 0,-1 0-1 0 0,1 0 1 0 0,-1 0-1 0 0,0 1 1 0 0,0-1-1 0 0,0 1 1 0 0,0-1-1 0 0,0 1 1 0 0,-1 0-1 0 0,0 0 0 0 0,0 1 1 0 0,0-1-1 0 0,0 0 1 0 0,0 1-1 0 0,-1-1 1 0 0,0 1-1 0 0,0-1 1 0 0,0 1-1 0 0,-1 2-16 0 0,0-6 12 0 0,0 1-1 0 0,0-1 1 0 0,-1 1-1 0 0,1-1 0 0 0,-1 1 1 0 0,1-1-1 0 0,-1 1 0 0 0,0-1 1 0 0,1 1-1 0 0,-1-1 1 0 0,-1 2-12 0 0,1-2 12 0 0,0 0 1 0 0,1 1 0 0 0,-1-1-1 0 0,0 1 1 0 0,1-1-1 0 0,-1 1 1 0 0,1-1 0 0 0,-1 1-1 0 0,1-1 1 0 0,-1 1-1 0 0,1 1-12 0 0,0 3 47 0 0,1-5-38 0 0,-1 0 1 0 0,0 1-1 0 0,0-1 0 0 0,0 0 1 0 0,-1 0-1 0 0,1 0 1 0 0,0 0-1 0 0,0 0 0 0 0,0 1 1 0 0,-1-1-1 0 0,1 0 1 0 0,-1 0-10 0 0,-1 3 2 0 0,0-1 1 0 0,-1 0 0 0 0,0 0 0 0 0,1 0 0 0 0,-1 0-1 0 0,-2 2-2 0 0,3-4 3 0 0,-11 6 32 0 0,0-18 671 0 0,13 10-688 0 0,0 0-1 0 0,0 0 0 0 0,0 0 0 0 0,0 0 0 0 0,0 0 1 0 0,0 1-1 0 0,0-1 0 0 0,1 0 0 0 0,-1 0 0 0 0,1 0 1 0 0,-1 0-1 0 0,0 0 0 0 0,1 1 0 0 0,-1-1 0 0 0,1 0 1 0 0,-1 0-1 0 0,1 1 0 0 0,0-1 0 0 0,-1 0 1 0 0,2 0-18 0 0,3-8 21 0 0,-4 0 27 0 0,-1 8-45 0 0,0 0 1 0 0,0 0-1 0 0,0 0 1 0 0,0 0-1 0 0,0 0 0 0 0,0 1 1 0 0,0-1-1 0 0,0 0 1 0 0,1 0-1 0 0,-1 0 0 0 0,0 0 1 0 0,0 0-1 0 0,1 1 0 0 0,-1-1 1 0 0,1 0-1 0 0,-1 0-3 0 0,20-20 250 0 0,-16 17-163 0 0,0 0-1 0 0,0 0 1 0 0,0 0-1 0 0,2-4-86 0 0,22-25-62 0 0,-22 27-104 0 0,0 0 1 0 0,-1 0-1 0 0,0-1 0 0 0,2-3 166 0 0,-6 9-1 0 0,0 0 0 0 0,-1 1 0 0 0,1-1 0 0 0,0 0 0 0 0,0 1 0 0 0,0-1 0 0 0,-1 0 0 0 0,1 1 0 0 0,0-1 0 0 0,0 1 0 0 0,0-1 0 0 0,0 1 0 0 0,0 0 0 0 0,0-1 0 0 0,0 1 0 0 0,0 0 0 0 0,0 0 0 0 0,0 0 0 0 0,0 0 0 0 0,0 0 1 0 0,0-1-3 0 0,12 2-45 0 0,-11-1 50 0 0,-1 0 0 0 0,1 1 0 0 0,-1-1 0 0 0,0 0 0 0 0,1 1 0 0 0,-1-1 0 0 0,1 1-1 0 0,-1-1 1 0 0,0 1 0 0 0,1 0 0 0 0,-1 0 0 0 0,0 0 0 0 0,0-1 0 0 0,0 1 0 0 0,1 0-1 0 0,-1 0 1 0 0,0 1 0 0 0,0-1 0 0 0,0 0 0 0 0,-1 0 0 0 0,1 0 0 0 0,0 1 0 0 0,0-1 0 0 0,-1 0-1 0 0,1 1 1 0 0,-1-1 0 0 0,1 1 0 0 0,-1-1 0 0 0,1 2-2 0 0,0-1 10 0 0,0 1 1 0 0,0-1-1 0 0,1 1 0 0 0,-1-1 1 0 0,1 0-1 0 0,-1 0 0 0 0,1 0 1 0 0,0 0-1 0 0,0 1-10 0 0,1-1 19 0 0,-1 1 0 0 0,0-1 0 0 0,0 1 0 0 0,0 0 0 0 0,0-1 0 0 0,-1 1 0 0 0,1 0 0 0 0,0 2-19 0 0,7 12 62 0 0,-8-15-56 0 0,0-1 1 0 0,1 1-1 0 0,-1-1 1 0 0,-1 1-1 0 0,1-1 1 0 0,0 1-1 0 0,0 0 1 0 0,0-1-1 0 0,-1 1 1 0 0,1 0-1 0 0,-1 0 1 0 0,0 0-1 0 0,1-1 1 0 0,-1 1-1 0 0,0 0 1 0 0,0 0-1 0 0,0 0 1 0 0,0 0-1 0 0,0 0 1 0 0,-1-1-1 0 0,1 1 1 0 0,0 0-1 0 0,-1 0 1 0 0,0 0-1 0 0,1-1 1 0 0,-1 2-7 0 0,0-2 14 0 0,0 0 0 0 0,0 0 1 0 0,1 0-1 0 0,-1 0 0 0 0,0 0 0 0 0,1 0 0 0 0,-1 1 1 0 0,1-1-1 0 0,0 0 0 0 0,-1 0 0 0 0,1 0 0 0 0,0 1 1 0 0,0-1-1 0 0,-1 0 0 0 0,1 0 0 0 0,0 1 0 0 0,0-1 1 0 0,1 0-1 0 0,-1 1 0 0 0,0-1 0 0 0,0 0 0 0 0,1 0 1 0 0,-1 0-1 0 0,0 1 0 0 0,1-1 0 0 0,0 1-14 0 0,-1-1 1 0 0,0 0 0 0 0,0 0-1 0 0,0 0 1 0 0,0 0 0 0 0,0 0 0 0 0,0 0-1 0 0,-1 0 1 0 0,1 0 0 0 0,0 0-1 0 0,0 0 1 0 0,-1 0 0 0 0,1 0-1 0 0,-1 0 1 0 0,1 0 0 0 0,-1-1 0 0 0,1 1-1 0 0,-1 0 1 0 0,1 0 0 0 0,-1 0-1 0 0,0 0 1 0 0,0-1 0 0 0,1 1 0 0 0,-1 0-1 0 0,0-1 1 0 0,0 1 0 0 0,0-1-1 0 0,0 1 0 0 0,-4 3-81 0 0,4-3-194 0 0,1-1-810 0 0,0 0-355 0 0,0 0-68 0 0,0 0-18 0 0</inkml:trace>
  <inkml:trace contextRef="#ctx0" brushRef="#br1" timeOffset="-49391.672">16941 5812 11976 0 0,'-20'-9'546'0'0,"14"5"-10"0"0,6-1-344 0 0,-6 4-101 0 0,4 1 264 0 0,2 0 103 0 0,0 0-429 0 0,0 1-1 0 0,-1-1 1 0 0,1 0-1 0 0,0 0 0 0 0,0 0 1 0 0,0 0-1 0 0,-1 1 1 0 0,1-1-1 0 0,0 0 0 0 0,0 0 1 0 0,0 1-1 0 0,0-1 1 0 0,-1 0-1 0 0,1 0 1 0 0,0 1-1 0 0,0-1 0 0 0,0 0 1 0 0,0 1-1 0 0,0-1 1 0 0,0 0-1 0 0,0 0 1 0 0,0 1-1 0 0,0-1 0 0 0,0 0 1 0 0,0 1-1 0 0,0-1 1 0 0,0 0-1 0 0,0 1 1 0 0,0-1-1 0 0,0 0 0 0 0,0 0 1 0 0,0 1-1 0 0,0-1 1 0 0,0 0-1 0 0,1 0 1 0 0,-1 1-1 0 0,0-1 0 0 0,0 0 1 0 0,0 0-1 0 0,0 1 1 0 0,1-1-29 0 0,4 13 250 0 0,-3-11-182 0 0,-1 1 0 0 0,1-1 0 0 0,0 0 0 0 0,0 0 0 0 0,0 0 0 0 0,0-1 0 0 0,0 1 0 0 0,0 0 0 0 0,0-1 0 0 0,1 1 0 0 0,-1-1 0 0 0,1 0 0 0 0,-1 0 0 0 0,1 0 0 0 0,-1 0 1 0 0,1 0-1 0 0,-1 0 0 0 0,1-1 0 0 0,0 1 0 0 0,-1-1 0 0 0,3 0-68 0 0,2 1 89 0 0,1-1 0 0 0,-1 0 0 0 0,1 0 1 0 0,-1-1-1 0 0,1 0 0 0 0,-1-1 0 0 0,4 0-89 0 0,-4-1 16 0 0,-1 0 0 0 0,1 0 0 0 0,0 0 0 0 0,-1-1-1 0 0,0 1 1 0 0,0-2 0 0 0,0 1 0 0 0,-1-1-1 0 0,1 0 1 0 0,-1 0 0 0 0,0 0 0 0 0,2-4-16 0 0,-6 8-20 0 0,0-1 1 0 0,1 0 0 0 0,-1 0-1 0 0,0 0 1 0 0,0 0-1 0 0,-1 0 1 0 0,1 0-1 0 0,0 0 1 0 0,-1 0 0 0 0,1-2 19 0 0,-1 3 35 0 0,0 0 1 0 0,0 0-1 0 0,1 0 1 0 0,-1 0-1 0 0,0 0 1 0 0,-1 0-1 0 0,1 0 1 0 0,0 0-1 0 0,0 0 1 0 0,0 0-1 0 0,-1 0 1 0 0,1 0 0 0 0,0 0-1 0 0,-1 0 1 0 0,1 0-1 0 0,-1 0 1 0 0,1 0-1 0 0,-1 0 1 0 0,1 1-1 0 0,-1-1 1 0 0,0 0-36 0 0,0-1 29 0 0,-1 1 0 0 0,1 0 1 0 0,0-1-1 0 0,-1 1 0 0 0,1 0 1 0 0,-1 0-1 0 0,1 0 0 0 0,-1 0 1 0 0,0 0-1 0 0,1 0 0 0 0,-1 1 1 0 0,0-1-1 0 0,0 1 0 0 0,1-1 1 0 0,-1 1-1 0 0,0 0 0 0 0,0-1 1 0 0,0 1-1 0 0,0 0 0 0 0,0 0 1 0 0,0 0-1 0 0,1 0 0 0 0,-2 1-29 0 0,-1-1 41 0 0,1 0 0 0 0,-1 0 0 0 0,0 1 0 0 0,0-1 0 0 0,0 1 0 0 0,0 0 0 0 0,1 0 0 0 0,-1 0-1 0 0,0 1 1 0 0,1-1 0 0 0,-1 1 0 0 0,1 0 0 0 0,0 0 0 0 0,0 0 0 0 0,-1 0 0 0 0,1 1 0 0 0,1-1-1 0 0,-1 1 1 0 0,0 0 0 0 0,1 0 0 0 0,-1 0 0 0 0,1 0 0 0 0,0 0 0 0 0,-1 1-41 0 0,-43 55 296 0 0,37-44-234 0 0,1 1 0 0 0,1 0 0 0 0,-2 6-62 0 0,8-18 15 0 0,0 1 0 0 0,1-1 0 0 0,-1 0 0 0 0,1 1 0 0 0,0-1-1 0 0,0 1 1 0 0,0-1 0 0 0,1 1 0 0 0,0 2-15 0 0,0 15 42 0 0,0-18-67 0 0,-1 0-1 0 0,1 0 0 0 0,0 0 0 0 0,0-1 0 0 0,0 1 1 0 0,0 0-1 0 0,0-1 0 0 0,1 1 0 0 0,0-1 0 0 0,-1 0 1 0 0,1 1-1 0 0,1-1 0 0 0,-1 0 0 0 0,0 0 0 0 0,1 0 1 0 0,0-1-1 0 0,-1 1 0 0 0,1 0 0 0 0,0-1 0 0 0,0 0 0 0 0,1 0 1 0 0,-1 0-1 0 0,0 0 0 0 0,1 0 0 0 0,-1-1 0 0 0,1 1 1 0 0,-1-1-1 0 0,1 0 0 0 0,0 0 0 0 0,0 0 0 0 0,-1-1 1 0 0,1 0-1 0 0,0 1 0 0 0,2-1 26 0 0,23-3-2451 0 0,-19 0 1004 0 0</inkml:trace>
  <inkml:trace contextRef="#ctx0" brushRef="#br1" timeOffset="-49095.784">17550 5725 10592 0 0,'2'-1'488'0'0,"12"-4"420"0"0,-13 5 473 0 0,-1 0 451 0 0,-1 8 1810 0 0,0-5-3512 0 0,1 0 0 0 0,-2 0 0 0 0,1 0 0 0 0,0 0 0 0 0,0 0 0 0 0,-1-1 0 0 0,0 1 0 0 0,1 0 0 0 0,-1-1 0 0 0,0 1 0 0 0,0-1 0 0 0,0 0 0 0 0,-2 2-130 0 0,-35 26 404 0 0,31-24-278 0 0,-156 123 418 0 0,130-99-596 0 0,-31 35 52 0 0,49-50-1205 0 0,-1-4-3781 0 0,4-4-1618 0 0</inkml:trace>
  <inkml:trace contextRef="#ctx0" brushRef="#br1" timeOffset="-48791.632">17183 5847 14112 0 0,'0'0'645'0'0,"10"-8"238"0"0,-8 7-799 0 0,-1 0 1 0 0,0 1-1 0 0,0-1 1 0 0,0 1-1 0 0,1 0 1 0 0,-1-1-1 0 0,0 1 1 0 0,0 0-1 0 0,1 0 1 0 0,-1 0-1 0 0,0 0 1 0 0,1 0-1 0 0,-1 0 1 0 0,0 0-1 0 0,0 0 1 0 0,1 0 0 0 0,-1 1-1 0 0,0-1 1 0 0,0 0-1 0 0,1 1 1 0 0,-1-1-1 0 0,0 1-84 0 0,28 15 1861 0 0,-23-11-1606 0 0,-3-4-171 0 0,2 2 107 0 0,1 1 1 0 0,-1-1-1 0 0,0 1 1 0 0,0 0-1 0 0,-1 1 0 0 0,4 3-191 0 0,107 142-361 0 0,-106-141-4645 0 0,1-2-1650 0 0</inkml:trace>
  <inkml:trace contextRef="#ctx0" brushRef="#br1" timeOffset="-48790.632">17752 5587 17503 0 0,'0'0'803'0'0,"0"0"-18"0"0,1 1-501 0 0,2 5-251 0 0,-2-4-8 0 0,-1-1 1 0 0,1 1 0 0 0,0-1-1 0 0,0 1 1 0 0,-1 0 0 0 0,1-1-1 0 0,-1 1 1 0 0,0 0 0 0 0,1 0-1 0 0,-1 0 1 0 0,0 0-26 0 0,3 32 757 0 0,-1-26-577 0 0,-1 1 0 0 0,0-1 0 0 0,-1 1 0 0 0,0 3-180 0 0,-7 36 344 0 0,-1-1-1 0 0,-3 0 0 0 0,-1 0 1 0 0,-4 3-344 0 0,7-26-682 0 0,-1-1 0 0 0,-10 16 682 0 0,15-27-802 0 0</inkml:trace>
  <inkml:trace contextRef="#ctx0" brushRef="#br1" timeOffset="-48101.489">17648 5817 8288 0 0,'0'0'381'0'0,"0"0"-6"0"0,2 0-242 0 0,18 6 1222 0 0,48 11 3481 0 0,-56-15-4619 0 0,0-1 0 0 0,12 0-217 0 0,93-4 1436 0 0,-95 1-1318 0 0,1 0 0 0 0,-1-2 0 0 0,-1-1 0 0 0,6-2-118 0 0,1 0 449 0 0,-19 5-302 0 0,-1 0 0 0 0,1-1 1 0 0,-1 0-1 0 0,0 0 0 0 0,3-2-147 0 0,5-4 32 0 0,-8 6-8 0 0,-1-1-1 0 0,0 0 1 0 0,1-1 0 0 0,-2 0-1 0 0,1 0 1 0 0,1-1-24 0 0,-7 4 13 0 0,0 1 0 0 0,0-1-1 0 0,1 1 1 0 0,-1-1 0 0 0,0 1 0 0 0,0-1 0 0 0,-1 1 0 0 0,1-1 0 0 0,0 0 0 0 0,0 0 0 0 0,-1 1 0 0 0,1-1 0 0 0,-1 0-1 0 0,0 0 1 0 0,1 0 0 0 0,-1 0 0 0 0,0 1 0 0 0,0-3-13 0 0,0 3 4 0 0,-1 0 0 0 0,1 1 0 0 0,0-1-1 0 0,-1 0 1 0 0,1 0 0 0 0,-1 0 0 0 0,1 0 0 0 0,-1 0 0 0 0,1 0-1 0 0,-1 1 1 0 0,1-1 0 0 0,-1 0 0 0 0,0 0 0 0 0,0 1 0 0 0,1-1-1 0 0,-1 1 1 0 0,0-1 0 0 0,0 1 0 0 0,0-1 0 0 0,1 1 0 0 0,-1-1-1 0 0,0 1 1 0 0,0-1 0 0 0,0 1 0 0 0,0 0 0 0 0,0 0 0 0 0,0 0-1 0 0,0-1 1 0 0,0 1 0 0 0,0 0 0 0 0,0 0 0 0 0,0 0 0 0 0,0 0-1 0 0,0 1-3 0 0,-8-1 15 0 0,1 1 0 0 0,-1 0 0 0 0,1 1 0 0 0,0 0 0 0 0,0 0-1 0 0,0 1 1 0 0,0 0 0 0 0,0 0 0 0 0,1 1 0 0 0,-5 3-15 0 0,-3 2 54 0 0,0 0 0 0 0,1 2 1 0 0,1-1-1 0 0,-8 10-54 0 0,13-13-2 0 0,1 1 0 0 0,0 0 0 0 0,1 0 0 0 0,0 1 1 0 0,0 0-1 0 0,1 0 0 0 0,0 0 0 0 0,1 0 0 0 0,0 1 0 0 0,0 0 0 0 0,1 0 1 0 0,0 0-1 0 0,0 8 2 0 0,2-16 3 0 0,1 0 1 0 0,0 0-1 0 0,0 0 1 0 0,0 0 0 0 0,1 0-1 0 0,-1 0 1 0 0,0 0-1 0 0,1 0 1 0 0,-1 0-1 0 0,1 0 1 0 0,0 0-1 0 0,-1 0 1 0 0,1 0 0 0 0,0 0-1 0 0,0-1 1 0 0,1 1-1 0 0,-1 0 1 0 0,0-1-1 0 0,0 1 1 0 0,1 0-1 0 0,-1-1 1 0 0,1 0 0 0 0,-1 1-1 0 0,1-1 1 0 0,0 0-1 0 0,0 0 1 0 0,-1 0-1 0 0,1 0 1 0 0,0 0-1 0 0,0 0 1 0 0,1 0-4 0 0,2 0 28 0 0,-1 1 0 0 0,1-1 0 0 0,0 0 0 0 0,0 0 0 0 0,0 0 0 0 0,0-1 0 0 0,0 1 0 0 0,0-1 0 0 0,0-1 0 0 0,0 1 0 0 0,0-1 0 0 0,3 0-28 0 0,2-2 24 0 0,1 0-1 0 0,-1 0 1 0 0,0-1-1 0 0,-1-1 0 0 0,1 1 1 0 0,-1-2-1 0 0,0 1 1 0 0,0-1-1 0 0,0 0 0 0 0,-1-1 1 0 0,7-7-24 0 0,-2 0-123 0 0,1 1 0 0 0,1 1 1 0 0,0 0-1 0 0,1 1 0 0 0,0 0 1 0 0,0 2-1 0 0,1 0 0 0 0,5-2 123 0 0,-20 11 0 0 0,0-1 0 0 0,0 1 0 0 0,0-1 0 0 0,0 1 0 0 0,0 0 0 0 0,0 0 0 0 0,1 0 0 0 0,-1 0 0 0 0,0 0 0 0 0,0 0 0 0 0,0 1 0 0 0,0-1 0 0 0,0 1 0 0 0,0-1 0 0 0,0 1 0 0 0,0 0 0 0 0,-1 0 0 0 0,1-1 0 0 0,0 2 0 0 0,0-1 0 0 0,0 0 0 0 0,-1 0 0 0 0,1 0 0 0 0,-1 1 0 0 0,1-1 0 0 0,-1 1 0 0 0,0-1 0 0 0,1 1 0 0 0,-1 0 0 0 0,0-1 0 0 0,0 1 0 0 0,0 0 0 0 0,0 0 0 0 0,0 0 0 0 0,-1 0 0 0 0,9 15 0 0 0,-7-15 0 0 0,-1 1 0 0 0,1 0 0 0 0,0 0 0 0 0,-1-1 0 0 0,0 1 0 0 0,0 1 0 0 0,0-1 0 0 0,0 0 0 0 0,0 0 0 0 0,-1 0 0 0 0,1 0 0 0 0,-1 0 0 0 0,0 1 0 0 0,0-1 0 0 0,0 1 0 0 0,-1-2 0 0 0,1 0 0 0 0,-1-1 0 0 0,1 1 0 0 0,-1 0 0 0 0,1-1 0 0 0,0 1 0 0 0,0 0 0 0 0,0-1 0 0 0,0 1 0 0 0,0 0 0 0 0,0-1 0 0 0,0 1 0 0 0,0-1 0 0 0,1 1 0 0 0,-1 0 0 0 0,1-1 0 0 0,-1 1 0 0 0,1 1 0 0 0,9 35 147 0 0,-9-37 45 0 0,-1-1 21 0 0,0 0-54 0 0,-3 8-8 0 0,4-11-50 0 0,-1 1 1 0 0,1 0 0 0 0,-1 0-1 0 0,1 0 1 0 0,0-1-1 0 0,0 1 1 0 0,0 0 0 0 0,0 0-1 0 0,0 0 1 0 0,0 0-1 0 0,1 0-101 0 0,8-16-3 0 0,-4 6-278 0 0,1 0 0 0 0,1 0 0 0 0,0 1 0 0 0,0 1 0 0 0,1-1 0 0 0,6-5 281 0 0,-10 11 129 0 0,9-10-118 0 0,1 0 0 0 0,0 1 0 0 0,1 1-1 0 0,0 1 1 0 0,1 0 0 0 0,0 1 0 0 0,4-1-11 0 0,-12 7-32 0 0,-1 1 0 0 0,1 1 0 0 0,0 0 0 0 0,0 0 0 0 0,0 0 1 0 0,0 1-1 0 0,1 1 0 0 0,-1-1 0 0 0,1 2 0 0 0,-1-1 0 0 0,0 1 0 0 0,1 1 0 0 0,-1 0 0 0 0,1 0 0 0 0,-1 1 0 0 0,5 1 32 0 0,-3 0-53 0 0,-4-1-413 0 0,-1 0 0 0 0,1 0 0 0 0,-1 0 0 0 0,0 1 0 0 0,0 0 0 0 0,1 1 466 0 0,3 2-1022 0 0</inkml:trace>
  <inkml:trace contextRef="#ctx0" brushRef="#br1" timeOffset="-47518.831">18715 5719 11520 0 0,'0'0'886'0'0,"2"0"-582"0"0,-1 0-227 0 0,0 1-1 0 0,1-1 1 0 0,-1 0-1 0 0,0 1 1 0 0,0 0-1 0 0,1-1 1 0 0,-1 1-1 0 0,0 0 1 0 0,0-1-1 0 0,0 1 1 0 0,0 0-1 0 0,0 0 0 0 0,0 0 1 0 0,0 0-1 0 0,0 0 1 0 0,0 0-1 0 0,0 0 1 0 0,-1 0-1 0 0,1 1 1 0 0,0-1-1 0 0,-1 0 1 0 0,1 0-1 0 0,-1 1 1 0 0,1-1-77 0 0,4 9 1242 0 0,9 8-300 0 0,-12-15-775 0 0,0-1 0 0 0,0 1 0 0 0,0-1 0 0 0,0 1 0 0 0,0 0 0 0 0,0 0 0 0 0,0 2-167 0 0,7 10 793 0 0,-8-13-695 0 0,1-1 0 0 0,-1 1 0 0 0,0-1 0 0 0,0 1 0 0 0,-1 0 0 0 0,1-1 0 0 0,0 1 0 0 0,0 0 0 0 0,-1 0 0 0 0,1-1 0 0 0,-1 1 0 0 0,0 0 0 0 0,1 0 0 0 0,-1 0 0 0 0,0 1-98 0 0,0 7 406 0 0,0 12 44 0 0,-1 0 0 0 0,-1 1-450 0 0,1-15 81 0 0,0-1 1 0 0,-1 0-1 0 0,0 1 1 0 0,0-1-1 0 0,-1 0 0 0 0,1 0 1 0 0,-2 0-1 0 0,1 0-81 0 0,-1 4 233 0 0,4-10-220 0 0,0 0 0 0 0,0 0 0 0 0,-1 0 0 0 0,1 0 0 0 0,0 0 0 0 0,-1 0-1 0 0,1 0 1 0 0,-1 0 0 0 0,1 0 0 0 0,-1 0 0 0 0,1 0 0 0 0,-1 0 0 0 0,0 0 0 0 0,1 0 0 0 0,-1 0 0 0 0,0 0 0 0 0,0-1 0 0 0,0 1-1 0 0,0 0 1 0 0,1-1 0 0 0,-1 1 0 0 0,0-1 0 0 0,0 1 0 0 0,-1 0-13 0 0,2-2 4 0 0,-1 1-1 0 0,0-1 1 0 0,1 1-1 0 0,-1-1 1 0 0,1 1 0 0 0,-1-1-1 0 0,1 0 1 0 0,-1 1 0 0 0,1-1-1 0 0,-1 0 1 0 0,1 1-1 0 0,-1-1 1 0 0,1 0 0 0 0,0 0-4 0 0,-1-2-29 0 0,0 0 1 0 0,1 0 0 0 0,0 0-1 0 0,-1 0 1 0 0,1 0 0 0 0,1 0-1 0 0,-1 0 1 0 0,0 0 0 0 0,1 0-1 0 0,-1 0 1 0 0,2-3 28 0 0,0-8-259 0 0,-1 8 123 0 0,0-1 0 0 0,1 1 0 0 0,-1 0 0 0 0,1 0 0 0 0,0 0 0 0 0,1 1 0 0 0,-1-1 0 0 0,1 0 0 0 0,1 1 0 0 0,-1-1 136 0 0,9-10-661 0 0,1-1 0 0 0,5-4 661 0 0,-15 18-79 0 0,2-3-4 0 0,-4 4 58 0 0,0 0 0 0 0,1 0 1 0 0,-1 1-1 0 0,1-1 0 0 0,0 1 0 0 0,-1-1 0 0 0,1 1 0 0 0,0-1 0 0 0,0 1 0 0 0,0 0 0 0 0,0 0 0 0 0,0 0 25 0 0,4-1-38 0 0,-4 1 56 0 0,0 0 0 0 0,1 0 0 0 0,-1 0 1 0 0,0 1-1 0 0,1-1 0 0 0,-1 1 0 0 0,0 0 0 0 0,1-1 0 0 0,-1 1 0 0 0,1 0 0 0 0,-1 0 0 0 0,0 0 1 0 0,1 1-1 0 0,-1-1 0 0 0,1 1-18 0 0,1 0 56 0 0,0 1 0 0 0,-1-1-1 0 0,1 1 1 0 0,-1 0 0 0 0,0 0 0 0 0,1 0 0 0 0,-1 0 0 0 0,0 1 0 0 0,0-1 0 0 0,-1 1 0 0 0,1 0-1 0 0,0 0 1 0 0,-1 0 0 0 0,0 0 0 0 0,0 0 0 0 0,0 0 0 0 0,0 1-56 0 0,14 16 388 0 0,-14-16-295 0 0,1 0 0 0 0,-1 0-1 0 0,0 0 1 0 0,0 0 0 0 0,0 0-1 0 0,-1 0 1 0 0,1 0-1 0 0,-1 1 1 0 0,0-1 0 0 0,1 5-93 0 0,2 48 716 0 0,-3-34-391 0 0,-1-16-276 0 0,0-1 0 0 0,0 1 0 0 0,-1-1 0 0 0,0 1 0 0 0,-1-1 0 0 0,1 0 0 0 0,-1 1 0 0 0,0-1 0 0 0,-1 0 0 0 0,1 0-1 0 0,-1 0 1 0 0,-1 0 0 0 0,1-1-49 0 0,-2 10-216 0 0,6-12-2901 0 0,5-5 1186 0 0</inkml:trace>
  <inkml:trace contextRef="#ctx0" brushRef="#br1" timeOffset="-47022.189">19358 5757 15664 0 0,'-1'0'67'0'0,"0"0"1"0"0,1 0 0 0 0,-1 1 0 0 0,0-1-1 0 0,0 0 1 0 0,0 0 0 0 0,0 1 0 0 0,1-1 0 0 0,-1 1-1 0 0,0-1 1 0 0,0 1 0 0 0,1-1 0 0 0,-1 1-1 0 0,0-1 1 0 0,0 1 0 0 0,1-1 0 0 0,-1 1 0 0 0,1 0-1 0 0,-1-1 1 0 0,1 1 0 0 0,-1 0 0 0 0,1 0-1 0 0,-1 0 1 0 0,1-1 0 0 0,0 1 0 0 0,-1 1-68 0 0,-8 10 300 0 0,5-7-102 0 0,0-1-1 0 0,0 1 1 0 0,0 0 0 0 0,1 0-1 0 0,-1 0 1 0 0,-1 4-198 0 0,2-3 112 0 0,0 0-1 0 0,-1-1 1 0 0,0 1-1 0 0,0-1 1 0 0,-1 1-112 0 0,2-4 30 0 0,-6 7 118 0 0,0 1 0 0 0,0 0 0 0 0,1 0 1 0 0,-1 3-149 0 0,-16 17 183 0 0,4-6-61 0 0,9-11-135 0 0,0-1 1 0 0,0 0-1 0 0,-3 2 13 0 0,6-6-130 0 0,61-75-617 0 0,-39 47 644 0 0,-10 15 79 0 0,1 1 1 0 0,-1-1-1 0 0,0 1 1 0 0,1-1-1 0 0,0 1 1 0 0,0 1-1 0 0,0-1 0 0 0,4-2 24 0 0,9-8-19 0 0,1 0 58 0 0,-17 14-19 0 0,0-1 1 0 0,0 1-1 0 0,0-1 1 0 0,0 1-1 0 0,0 0 1 0 0,0 0-1 0 0,1-1 1 0 0,-1 1-1 0 0,0 0 0 0 0,0 0 1 0 0,0 0-1 0 0,0 0 1 0 0,0 0-1 0 0,0 1 1 0 0,1-1-1 0 0,-1 0 1 0 0,0 0-1 0 0,0 1 0 0 0,0-1-20 0 0,0 1 214 0 0,2 0 36 0 0,-1 2-173 0 0,0-1-1 0 0,1 0 0 0 0,-1 1 0 0 0,0 0 0 0 0,0-1 0 0 0,0 1 0 0 0,-1 0 1 0 0,1 0-1 0 0,-1 0 0 0 0,1 0 0 0 0,-1 0 0 0 0,0 0 0 0 0,0 1 0 0 0,0 1-76 0 0,0 1 38 0 0,1-1-1 0 0,-1 0 0 0 0,1-1 0 0 0,1 1 0 0 0,-1 0 0 0 0,1 0 0 0 0,-1-1 0 0 0,2 1-37 0 0,20 31 26 0 0,-18-27 129 0 0,-1 0-1 0 0,2 0 0 0 0,4 5-154 0 0,-9-12 72 0 0,1 0 0 0 0,-1 0 1 0 0,1 0-1 0 0,0 0 0 0 0,0-1 0 0 0,0 1 0 0 0,0-1 0 0 0,0 0 0 0 0,0 0 0 0 0,1 0 0 0 0,-1 0 0 0 0,0 0 0 0 0,0-1 0 0 0,1 1 0 0 0,-1-1 0 0 0,0 0 0 0 0,1 0 0 0 0,-1 0 0 0 0,0-1 1 0 0,1 1-73 0 0,6-2-39 0 0,-1 1 1 0 0,1-2 0 0 0,-1 1 0 0 0,0-1 0 0 0,1 0-1 0 0,0-2 39 0 0,12-5 123 0 0,-1-1-1 0 0,0 0 1 0 0,9-9-123 0 0,-22 14 2 0 0,1 0-1 0 0,-1-1 1 0 0,-1 0 0 0 0,1 0 0 0 0,-1-1 0 0 0,-1 0 0 0 0,1 0-1 0 0,-2-1 1 0 0,3-3-2 0 0,10-26 0 0 0,5-17 0 0 0,-2 6 0 0 0,-13 28 0 0 0,-1 0 0 0 0,3-16 0 0 0,4-13 0 0 0,-12 40 0 0 0,0 0 0 0 0,-1 0 0 0 0,0-1 0 0 0,0 1 0 0 0,-1 0 0 0 0,-1-1 0 0 0,0 1 0 0 0,-1-7 0 0 0,-1-12 0 0 0,3 28 0 0 0,0 0-1 0 0,0 0 1 0 0,0 0-1 0 0,0-1 1 0 0,0 1-1 0 0,-1 0 1 0 0,1 0-1 0 0,0 0 1 0 0,-1-1-1 0 0,1 1 0 0 0,-1 0 1 0 0,1 0-1 0 0,-1 0 1 0 0,0 0-1 0 0,1 0 1 0 0,-1 0-1 0 0,0 0 1 0 0,0 0-1 0 0,0 1 1 0 0,0-1-1 0 0,0 0 1 0 0,0 0-1 0 0,0 0 1 0 0,0 1 2 0 0,-1-1 1 0 0,1 1-1 0 0,-1 0 0 0 0,1-1 0 0 0,-1 1 0 0 0,1 0 1 0 0,-1 0-1 0 0,1 0 0 0 0,-1 0 0 0 0,1 0 1 0 0,-1 0-1 0 0,1 0 0 0 0,-1 0 0 0 0,1 1 0 0 0,-1-1 1 0 0,0 1-3 0 0,-3 1 5 0 0,1-1 1 0 0,-1 2 0 0 0,0-1-1 0 0,1 0 1 0 0,-1 1 0 0 0,1 0-1 0 0,0 0 1 0 0,-1 1 0 0 0,2-1-1 0 0,-4 3-5 0 0,2 1-5 0 0,0 1 1 0 0,0-1-1 0 0,0 1 0 0 0,1 0 0 0 0,0 0 1 0 0,0 2 4 0 0,-17 53-35 0 0,18-54 34 0 0,-2 11-10 0 0,1 0-1 0 0,1 0 1 0 0,-1 14 11 0 0,-1 12-26 0 0,2-22 32 0 0,0 1-1 0 0,2 0 0 0 0,1 0 0 0 0,1 8-5 0 0,0-24 3 0 0,0 1 0 0 0,0-1 0 0 0,1 0 0 0 0,0 0 0 0 0,1 0 0 0 0,0 0 0 0 0,0-1 0 0 0,1 1 0 0 0,0-1 0 0 0,1 0 0 0 0,0 0 0 0 0,0 0 0 0 0,2 1-3 0 0,-2-4-74 0 0,-1 0-1 0 0,1-1 1 0 0,0 0-1 0 0,0 0 1 0 0,1-1-1 0 0,-1 1 0 0 0,1-1 1 0 0,-1 0-1 0 0,1-1 1 0 0,0 1-1 0 0,0-1 1 0 0,1 0-1 0 0,-1-1 1 0 0,0 1-1 0 0,1-1 0 0 0,-1-1 1 0 0,0 1-1 0 0,1-1 1 0 0,-1 0-1 0 0,1-1 1 0 0,-1 1-1 0 0,1-1 1 0 0,-1 0-1 0 0,2-1 75 0 0,29-10-1012 0 0,-4 2-11 0 0</inkml:trace>
  <inkml:trace contextRef="#ctx0" brushRef="#br1" timeOffset="-44822.012">21654 5416 13328 0 0,'0'0'40'0'0,"1"0"-1"0"0,-1 1 1 0 0,1-1 0 0 0,-1 0 0 0 0,1 0 0 0 0,-1 0 0 0 0,1 0 0 0 0,-1 1 0 0 0,1-1 0 0 0,-1 0 0 0 0,0 1-1 0 0,1-1 1 0 0,-1 0 0 0 0,1 1 0 0 0,-1-1 0 0 0,0 0 0 0 0,1 1 0 0 0,-1-1 0 0 0,0 1 0 0 0,1-1 0 0 0,-1 1 0 0 0,0-1-1 0 0,0 1 1 0 0,0-1 0 0 0,1 1 0 0 0,-1-1 0 0 0,0 1 0 0 0,0-1 0 0 0,0 1 0 0 0,0-1 0 0 0,0 1 0 0 0,0-1-1 0 0,0 1 1 0 0,0-1 0 0 0,0 1 0 0 0,0-1 0 0 0,0 1 0 0 0,0-1 0 0 0,0 1 0 0 0,-1-1 0 0 0,1 1 0 0 0,0-1 0 0 0,0 1-1 0 0,-1-1-39 0 0,0 9 75 0 0,-4 11 610 0 0,4-13-369 0 0,-1 0 1 0 0,1 0 0 0 0,1 0 0 0 0,-1 2-317 0 0,-4 69 2503 0 0,5-74-2440 0 0,-1 0 0 0 0,1 0 0 0 0,-1 0 1 0 0,0 0-1 0 0,0 0 0 0 0,0-1 0 0 0,-1 2-63 0 0,0 0 77 0 0,0 0-1 0 0,1-1 1 0 0,0 1-1 0 0,0 0 1 0 0,0 2-77 0 0,0 4 123 0 0,0-2 3 0 0,1-1 0 0 0,-1 0 0 0 0,-1 0 0 0 0,0 0 0 0 0,-2 6-126 0 0,-4 8 191 0 0,-3 9-162 0 0,1 1-1 0 0,-1 8-28 0 0,10-35 0 0 0,0-1 0 0 0,-1 0 0 0 0,0 1 0 0 0,0-1 0 0 0,-2 3 0 0 0,2-3 0 0 0,0 0 0 0 0,0 0 0 0 0,0 0 0 0 0,1 0 0 0 0,0 0 0 0 0,-1 2 0 0 0,-5 11 22 0 0,6-16-130 0 0,1 0 0 0 0,-1 0 0 0 0,0 1 0 0 0,1-1 1 0 0,-1 0-1 0 0,1 0 0 0 0,-1 1 0 0 0,1-1 0 0 0,0 1 0 0 0,-1-1 0 0 0,1 0 1 0 0,0 1-1 0 0,0-1 0 0 0,0 1 0 0 0,0-1 0 0 0,0 0 0 0 0,0 1 0 0 0,1-1 108 0 0,2 6-1104 0 0</inkml:trace>
  <inkml:trace contextRef="#ctx0" brushRef="#br1" timeOffset="-44261.924">21991 5740 15664 0 0,'0'0'356'0'0,"-7"1"993"0"0,1 7-1131 0 0,0 0 1 0 0,-1-1-1 0 0,0 1 1 0 0,0-1-1 0 0,-4 3-218 0 0,0 0 351 0 0,0 0 0 0 0,-5 7-351 0 0,14-13 16 0 0,-1-1 1 0 0,1 1-1 0 0,-1-1 0 0 0,1 1 1 0 0,0 0-1 0 0,1 0 1 0 0,-1 0-1 0 0,1 0 1 0 0,-1 0-1 0 0,1 4-16 0 0,0-2 5 0 0,1 0 0 0 0,0 0-1 0 0,0 1 1 0 0,0-1-1 0 0,1 0 1 0 0,0 0-1 0 0,0 0 1 0 0,1 0 0 0 0,0 0-1 0 0,0 0 1 0 0,0-1-1 0 0,1 1 1 0 0,0 0-1 0 0,0 0-4 0 0,1 1 0 0 0,12 15 0 0 0,-9-16 0 0 0,-6-6 0 0 0,-1 1 0 0 0,1-1 0 0 0,-1 0 0 0 0,1 1 0 0 0,0-1 0 0 0,-1 1 0 0 0,1-1 0 0 0,0 0 0 0 0,-1 0 0 0 0,1 1 0 0 0,0-1 0 0 0,-1 0 0 0 0,1 0 0 0 0,0 0 0 0 0,-1 0 0 0 0,1 0 0 0 0,0 0 0 0 0,0 0 0 0 0,-1 0 0 0 0,1 0 0 0 0,0 0 0 0 0,0 0 0 0 0,-1 0 0 0 0,1-1 0 0 0,2 1 0 0 0,3 0 0 0 0,0-1 0 0 0,0 0 0 0 0,0 0 0 0 0,0 0 0 0 0,1 0 0 0 0,-2-1 0 0 0,1 0 0 0 0,0-1 0 0 0,0 1 0 0 0,-1-1 0 0 0,1 0 0 0 0,0-1 0 0 0,4-3 0 0 0,0 0 0 0 0,-1-1 0 0 0,0 0 0 0 0,-1-1 0 0 0,6-6 0 0 0,-11 10 0 0 0,0-1 0 0 0,1 0 0 0 0,-2 0 0 0 0,1 0 0 0 0,-1 0 0 0 0,0-1 0 0 0,0 1 0 0 0,0-1 0 0 0,-1 1 0 0 0,0-4 0 0 0,5-18 0 0 0,9-16 202 0 0,1 1-1 0 0,7-11-201 0 0,-8 21 100 0 0,-4 8-128 0 0,-1 3-101 0 0,-1 0-1 0 0,0-4 130 0 0,6-22 116 0 0,1 0 0 0 0,20-39-116 0 0,-26 66 1 0 0,-5 11 15 0 0,-1 0 0 0 0,1 1 0 0 0,1-1-1 0 0,4-4-15 0 0,-8 11 12 0 0,0 0 0 0 0,0-1 0 0 0,-1 1 0 0 0,1 0 0 0 0,-1-1 0 0 0,0 1 0 0 0,0 0 0 0 0,0-2-12 0 0,0 1 18 0 0,0 1 0 0 0,0-1 0 0 0,1 1 0 0 0,-1-1 0 0 0,1 1-1 0 0,0 0 1 0 0,-1 0 0 0 0,3-3-18 0 0,15-16 371 0 0,-18 21-69 0 0,-1 1 2 0 0,0-1-50 0 0,3-3-180 0 0,-5 3-10 0 0,0 1-1 0 0,0 1 0 0 0,0-1 0 0 0,0 0 0 0 0,0 0 0 0 0,0 1 1 0 0,1-1-1 0 0,-3 1-63 0 0,-4 7 71 0 0,1 0 0 0 0,-1 1 1 0 0,2 0-1 0 0,-1 0 0 0 0,-2 5-71 0 0,-21 28 778 0 0,21-31-681 0 0,1 0-1 0 0,0 1 1 0 0,1-1-1 0 0,1 2 0 0 0,-1 1-96 0 0,-26 65-188 0 0,21-48 44 0 0,4-11 141 0 0,2 0 0 0 0,0 1 0 0 0,1-1 0 0 0,1 1 0 0 0,1 0 0 0 0,1 0 0 0 0,1 0 0 0 0,1 1 0 0 0,1-1 1 0 0,0 0-1 0 0,5 17 3 0 0,7 2 103 0 0,-10-31-74 0 0,1 0 1 0 0,-2 1-1 0 0,1-1 1 0 0,-1 3-30 0 0,-1-7 10 0 0,1 0 0 0 0,-1 0 0 0 0,1 0 0 0 0,0 0 1 0 0,0 0-1 0 0,0 0 0 0 0,1-1-10 0 0,0 2 0 0 0,-1-1-1 0 0,1 1 1 0 0,-1-1 0 0 0,0 1-1 0 0,0 2 1 0 0,2 13 6 0 0,-2-9-144 0 0,0-1-1 0 0,1 1 1 0 0,2 3 138 0 0,-4-8-2675 0 0,-1-7-4752 0 0</inkml:trace>
  <inkml:trace contextRef="#ctx0" brushRef="#br3" timeOffset="-40254.994">5386 8040 6880 0 0,'0'0'152'0'0,"0"0"32"0"0,0 0 8 0 0,0 0 0 0 0,-3 0-192 0 0,3 0 0 0 0,0 0 0 0 0,0 0 0 0 0,0 0 0 0 0,0 0-160 0 0</inkml:trace>
  <inkml:trace contextRef="#ctx0" brushRef="#br3" timeOffset="-21720.257">15218 4258 3224 0 0,'1'1'315'0'0,"8"4"595"0"0,-9-5-415 0 0,0 0-22 0 0,6 0 244 0 0,-3 0-611 0 0,-1 0-35 0 0,0 0 1 0 0,0 0 0 0 0,1 0-1 0 0,-1 0 1 0 0,0 0 0 0 0,0 1 0 0 0,0-1-1 0 0,0 1 1 0 0,1-1 0 0 0,-1 1-1 0 0,0 0 1 0 0,0 0 0 0 0,0 0-72 0 0,16-1 2063 0 0,-8 0-3498 0 0,-10 0 923 0 0</inkml:trace>
  <inkml:trace contextRef="#ctx0" brushRef="#br3" timeOffset="-20291.458">15281 4328 2304 0 0,'-14'2'101'0'0,"11"-2"125"0"0,3 0 436 0 0,0 0 193 0 0,0 0 38 0 0,0 0-65 0 0,0 0-312 0 0,6 0 39 0 0,-6 0 3190 0 0,0 1-3745 0 0,-1-1 1 0 0,1 0-1 0 0,-1 1 0 0 0,1-1 1 0 0,-1 0-1 0 0,1 0 0 0 0,-1 0 1 0 0,1 1-1 0 0,-1-1 0 0 0,1 0 1 0 0,-1 0-1 0 0,1 0 0 0 0,-1 0 1 0 0,1 0-1 0 0,-1 0 0 0 0,1 0 1 0 0,-1 0-1 0 0,1 0 0 0 0,-1 0 1 0 0,1 0-1 0 0,-1-1 0 0 0,1 1 0 0 0,-12-2 73 0 0,-82-4 402 0 0,92 5-465 0 0,-1 1 1 0 0,1-1 0 0 0,0 1 0 0 0,0-1 0 0 0,0 0 0 0 0,-1 0-1 0 0,1 0 1 0 0,-2-1-11 0 0,-11-5 184 0 0,-5 2 207 0 0,0 1-1 0 0,-1 0 0 0 0,1 2 1 0 0,-17 0-391 0 0,30 1 31 0 0,1 0 1 0 0,-1 0 0 0 0,1 0 0 0 0,-4-2-32 0 0,4 2 20 0 0,-1-1 0 0 0,0 1 0 0 0,0 0 1 0 0,-5 0-21 0 0,3 0 44 0 0,1 1 0 0 0,-1-2 0 0 0,0 0 0 0 0,-6-1-44 0 0,6 0 54 0 0,-1 1 0 0 0,1 0 0 0 0,0 1 0 0 0,-8 0-54 0 0,13 0 31 0 0,0 1 0 0 0,0-1 1 0 0,0 0-1 0 0,0 0 0 0 0,0 0 1 0 0,-1 0-32 0 0,1-1 27 0 0,0 1 0 0 0,0 0 1 0 0,0 0-1 0 0,-1 0 0 0 0,1 1 1 0 0,-1-1-28 0 0,-29 0 282 0 0,0-2 1 0 0,-2-2-283 0 0,-11-1 192 0 0,-5-2-179 0 0,30 4-14 0 0,1 2 0 0 0,-21-1 1 0 0,21 2 36 0 0,1-1 0 0 0,-11-3-36 0 0,11 2 59 0 0,-1 1 0 0 0,-9 0-59 0 0,-45-3 131 0 0,29-3-220 0 0,-107 2 409 0 0,80 0-435 0 0,-62-3-58 0 0,113 6 173 0 0,18 2 0 0 0,1 1 0 0 0,0-1 0 0 0,0 1 0 0 0,-1-1 0 0 0,1 1 0 0 0,0 0 0 0 0,-2 1 0 0 0,-6-1 0 0 0,1 1 0 0 0,0-1 0 0 0,-1-1 0 0 0,0 0 0 0 0,-25-1 0 0 0,24 2 0 0 0,1-1 0 0 0,-1 0 0 0 0,-2 0 0 0 0,-31 1 198 0 0,9 2-200 0 0,-26-7-61 0 0,-1 2 1 0 0,0 3 62 0 0,52 0-7 0 0,-90-4 7 0 0,44 2 14 0 0,23-2 36 0 0,-77 1 102 0 0,104 4-152 0 0,0-2 0 0 0,0 1 0 0 0,0-1 0 0 0,0 0 0 0 0,-6-2 0 0 0,11 2-39 0 0,1 1-27 0 0,1 0 0 0 0,-1 0 1 0 0,0 0-1 0 0,1-1 0 0 0,-1 1 1 0 0,0 0-1 0 0,1 0 0 0 0,-1-1 1 0 0,1 1-1 0 0,-1 0 0 0 0,0-1 1 0 0,1 1-1 0 0,-1-1 0 0 0,1 1 1 0 0,-1-1 65 0 0,1 0-5120 0 0</inkml:trace>
  <inkml:trace contextRef="#ctx0" brushRef="#br3" timeOffset="-16228.22">5901 7612 6072 0 0,'0'0'133'0'0,"0"0"23"0"0,0 0 12 0 0,1 2-23 0 0,-1-2-141 0 0,1 1-1 0 0,-1 0 0 0 0,0-1 0 0 0,0 1 1 0 0,1 0-1 0 0,-1-1 0 0 0,0 1 0 0 0,0 0 1 0 0,0 0-1 0 0,0-1 0 0 0,0 1 0 0 0,0 0 1 0 0,0-1-1 0 0,0 1 0 0 0,0 0 0 0 0,-1 0 1 0 0,1-1-1 0 0,0 1 0 0 0,0 0 0 0 0,-1-1 0 0 0,1 1 1 0 0,0 0-4 0 0,-1 0 13 0 0,0-1 0 0 0,1 1 0 0 0,-1-1-1 0 0,1 1 1 0 0,-1-1 0 0 0,0 0 0 0 0,1 1 0 0 0,-1-1 0 0 0,0 1 0 0 0,1-1 0 0 0,-1 0 0 0 0,0 0 0 0 0,0 1 0 0 0,1-1 0 0 0,-1 0 0 0 0,0 0-13 0 0,1 0 19 0 0,0 0 52 0 0,0 1 0 0 0,0-1-1 0 0,0 1 1 0 0,0-1 0 0 0,0 1 0 0 0,0-1 0 0 0,0 1 0 0 0,0-1 0 0 0,0 1 0 0 0,0-1-1 0 0,0 1 1 0 0,0-1 0 0 0,0 0 0 0 0,0 1 0 0 0,0-1 0 0 0,0 1 0 0 0,1-1 0 0 0,-1 1-1 0 0,0-1 1 0 0,0 0 0 0 0,1 1 0 0 0,-1-1 0 0 0,0 1 0 0 0,1-1 0 0 0,-1 0 0 0 0,0 1 0 0 0,1-1-71 0 0,8 11 3544 0 0,-8-11-3497 0 0,0 0 0 0 0,0 0-1 0 0,-1 0 1 0 0,1 0 0 0 0,0 0-1 0 0,0 0 1 0 0,-1 0 0 0 0,1 0 0 0 0,0 0-1 0 0,0-1 1 0 0,0 1 0 0 0,-1 0-1 0 0,1 0 1 0 0,0-1 0 0 0,-1 1-1 0 0,1 0 1 0 0,0-1 0 0 0,0 1-1 0 0,-1-1 1 0 0,1 1 0 0 0,0-1-47 0 0,12-15 931 0 0,-4 5-801 0 0,3-7 135 0 0,-11 16-244 0 0,0-1 0 0 0,1 1-1 0 0,-1-1 1 0 0,1 1 0 0 0,0 0 0 0 0,0 0 0 0 0,0 0 0 0 0,0-1-21 0 0,17-15 96 0 0,-1 0 1 0 0,-1-1-1 0 0,-1-1 1 0 0,1-3-97 0 0,-9 11 46 0 0,-3 7-29 0 0,-1 0 0 0 0,1 1 0 0 0,-1-1 0 0 0,5-2-17 0 0,-5 5 9 0 0,-1-1 0 0 0,0 0 0 0 0,1 0 0 0 0,-1 0 0 0 0,0 0 0 0 0,-1 0 0 0 0,1-1 0 0 0,-1 1 0 0 0,1-1 0 0 0,-1 0 0 0 0,0 1 0 0 0,0-2-9 0 0,1-2 30 0 0,1 1 0 0 0,0-1 1 0 0,0 1-1 0 0,0 0 0 0 0,1 0 1 0 0,0 0-1 0 0,4-3-30 0 0,17-22 113 0 0,-19 21-94 0 0,50-67 197 0 0,44-45 93 0 0,-87 105-306 0 0,0 0-1 0 0,2 1 1 0 0,0 1 0 0 0,5-3-3 0 0,-2 0 22 0 0,-1 0 0 0 0,0-1 0 0 0,9-14-22 0 0,-25 31-2 0 0,29-43 1 0 0,-22 31 5 0 0,0 1-1 0 0,0 1 1 0 0,4-4-4 0 0,98-104 53 0 0,-17 16 138 0 0,-14 13 49 0 0,12-12-148 0 0,-60 64-40 0 0,-22 26-46 0 0,1 0 0 0 0,7-6-6 0 0,102-96 1659 0 0,-52 43-3144 0 0,-40 41 1412 0 0,4-7 73 0 0,-12 15 0 0 0,1 0 0 0 0,1 1 0 0 0,7-4 0 0 0,-11 10 0 0 0,-1 0 0 0 0,11-15 0 0 0,3-3 0 0 0,49-46 0 0 0,45-31 0 0 0,-94 83 0 0 0,6-8 0 0 0,13-13 0 0 0,-39 38 0 0 0,-1 0 0 0 0,0-1 0 0 0,-1 0 0 0 0,2-3 0 0 0,16-23 0 0 0,17-7 0 0 0,-33 30 0 0 0,1 1 0 0 0,1 0 0 0 0,0 1 0 0 0,0 0 0 0 0,15-10 0 0 0,62-43 76 0 0,-43 26-16 0 0,-28 26-86 0 0,-1-2-1 0 0,-1 0 0 0 0,9-11 27 0 0,20-19 0 0 0,34-30 408 0 0,-31 29 1087 0 0,-28 26-1799 0 0,20-15 304 0 0,-29 25-779 0 0,-1-1-1 0 0,8-11 780 0 0,-15 19 4 0 0,9-16-3 0 0,-12 18 6 0 0,0-1 1 0 0,1 0-1 0 0,0 0 0 0 0,0 1 1 0 0,0-1-1 0 0,0 0 0 0 0,2-1-7 0 0,5-4 0 0 0,-1 0 0 0 0,0-1 0 0 0,0 0 0 0 0,-1-1 0 0 0,7-5-16 0 0,0 1 0 0 0,0 0 0 0 0,1 1 0 0 0,6-3 16 0 0,4-1 0 0 0,-20 14 0 0 0,0 0 0 0 0,0 0 0 0 0,0 0 0 0 0,-1-1 0 0 0,0 1 0 0 0,1-1 0 0 0,-1 0 0 0 0,1-3 0 0 0,2-1 0 0 0,1-1 0 0 0,0 1 0 0 0,9-7 0 0 0,4-2 0 0 0,1 2 0 0 0,9-6 0 0 0,13-15 0 0 0,50-30 854 0 0,-80 55-163 0 0,13-8-1153 0 0,-8 7-291 0 0,-13 8 691 0 0,-1 0 1 0 0,1 1-1 0 0,0 0 0 0 0,0 0 1 0 0,3-1 61 0 0,-1 1 225 0 0,-1 0 0 0 0,1-1 0 0 0,-1 0 0 0 0,0-1 0 0 0,0 1 0 0 0,0-2-225 0 0,0 1-205 0 0,1 0 0 0 0,-1 0 0 0 0,1 1 1 0 0,0 0-1 0 0,0 0 0 0 0,1 1 205 0 0,4-2-55 0 0,0-1 0 0 0,0 0 0 0 0,1-2 55 0 0,36-16-60 0 0,-47 23 59 0 0,0 0-1 0 0,0 0 1 0 0,0 0 0 0 0,0-1 0 0 0,0 1 0 0 0,0-1-1 0 0,0 0 1 0 0,-1 0 0 0 0,1 0 0 0 0,-1 0-1 0 0,1-1 2 0 0,1 0 0 0 0,0 0 0 0 0,-1 0 0 0 0,2 0 0 0 0,-1 1 0 0 0,0 0 0 0 0,0 0 0 0 0,1 0 0 0 0,0 0 0 0 0,23-12 0 0 0,16-16 11 0 0,-37 25-4 0 0,0 1 0 0 0,-1 0 1 0 0,1 1-1 0 0,1-1 0 0 0,-1 1 0 0 0,2 0-7 0 0,8-4-43 0 0,-8 4 33 0 0,-6 2 9 0 0,0 0 0 0 0,0 0-1 0 0,0-1 1 0 0,0 1-1 0 0,0-1 1 0 0,0 0-1 0 0,0 0 1 0 0,1-2 1 0 0,-2 3-5 0 0,-1 0 0 0 0,0 0 0 0 0,1 1 0 0 0,-1-1 0 0 0,1 0 0 0 0,-1 0 0 0 0,1 1 0 0 0,-1-1 0 0 0,1 1-1 0 0,0-1 7 0 0,0 1-2 0 0,0-1 1 0 0,0 1 0 0 0,-1-1-1 0 0,1 0 1 0 0,0 1 0 0 0,-1-1 0 0 0,1 0-1 0 0,-1 0 1 0 0,1 0 0 0 0,-1 0-1 0 0,1-1 1 0 0,6-4 0 0 0,0 0 0 0 0,0 1 0 0 0,1 0 0 0 0,-1 0 0 0 0,1 1 0 0 0,7-3 0 0 0,29-15 0 0 0,13-5 0 0 0,-51 23 35 0 0,1 1-1 0 0,0 1 0 0 0,-1-1 0 0 0,1 2 0 0 0,1-1-34 0 0,-1 0-20 0 0,0 1 0 0 0,0-2 1 0 0,-1 1-1 0 0,1-1 0 0 0,4-2 20 0 0,-5 2-18 0 0,0 0 0 0 0,0 0 0 0 0,1 1 0 0 0,6-2 18 0 0,12-3 0 0 0,-5 1 0 0 0,-10 3 0 0 0,0-1 0 0 0,0 0 0 0 0,10-5 0 0 0,-11 4 126 0 0,0 1-1 0 0,1 0 0 0 0,0 1 0 0 0,0 0 0 0 0,9-1-125 0 0,1 0 766 0 0,84-14-1982 0 0,-96 16 1241 0 0,0 1 0 0 0,1 0 0 0 0,3 1-25 0 0,17-2-3 0 0,-7 0 3 0 0,0 2 0 0 0,8 0 0 0 0,-12 1 0 0 0,1-1 0 0 0,-1-1 0 0 0,13-3 0 0 0,-19 2-9 0 0,0 1-1 0 0,12 1 10 0 0,-14 0-57 0 0,0-1 0 0 0,0 0 0 0 0,0 0-1 0 0,6-2 58 0 0,94-18 248 0 0,-102 20-248 0 0,1-1 0 0 0,0 1 0 0 0,-1 1 0 0 0,7 0 0 0 0,14-1 0 0 0,-12 0 0 0 0,1 2 0 0 0,0 0 0 0 0,3 2 0 0 0,-3-1 0 0 0,0-1 0 0 0,-1 0 0 0 0,10-1 0 0 0,-4-2 0 0 0,0 1 0 0 0,1 2 0 0 0,5 1 0 0 0,49-2 0 0 0,-48 1-6 0 0,20-2 6 0 0,-29-1-61 0 0,-1 2 0 0 0,1 1 0 0 0,-1 0 0 0 0,0 2-1 0 0,2 0 62 0 0,-9 0 308 0 0,1-1-1 0 0,0-1 1 0 0,0 0-1 0 0,4-1-307 0 0,34 2-272 0 0,21 11-448 0 0,-40-14 541 0 0,-27 0 183 0 0,1 1 1 0 0,-1 0-1 0 0,7 1-4 0 0,28-3-1 0 0,-17 1 18 0 0,9 1 127 0 0,0-2 0 0 0,13-2-144 0 0,-38 3 276 0 0,0 1-1 0 0,-1 0 0 0 0,1 0 0 0 0,0 1 0 0 0,4 0-275 0 0,21 2-849 0 0,-7 1 305 0 0,-7 0 537 0 0,30 2 7 0 0,14 3 0 0 0,37-8 488 0 0,-74-1-413 0 0,40-2-4 0 0,35 15 453 0 0,-25-4-1626 0 0,-41 2 1784 0 0,-4-2-268 0 0,-6-7-414 0 0,-25-2 0 0 0,0 0 0 0 0,-1 0 0 0 0,1 0 0 0 0,0-1 0 0 0,-1 1 0 0 0,1 1 0 0 0,0-1 0 0 0,0 0 0 0 0,-1 0 0 0 0,1 0 0 0 0,0 0 0 0 0,-1 0 0 0 0,1 1 0 0 0,0-1 0 0 0,-1 0 0 0 0,1 1 0 0 0,-1-1 0 0 0,1 0 0 0 0,0 1 0 0 0,0-1 0 0 0,1 2 0 0 0,4-1-2 0 0,0 0-1 0 0,0 0 1 0 0,0 0-1 0 0,0-1 1 0 0,-1 0-1 0 0,1 0 0 0 0,3-1 3 0 0,-4 0 37 0 0,1 1-1 0 0,0 0 0 0 0,0 0 1 0 0,0 0-1 0 0,0 1 0 0 0,0 0 0 0 0,1 1-36 0 0,10 2 75 0 0,-1-1-1 0 0,1 0 1 0 0,-1-1-1 0 0,1 0 1 0 0,0-2-1 0 0,0 0-74 0 0,-14 0 19 0 0,-1 0 0 0 0,1 0 0 0 0,0 0 0 0 0,-1 1 0 0 0,1-1 0 0 0,-1 1 0 0 0,1-1 0 0 0,-1 1 1 0 0,2 0-20 0 0,6 1-7 0 0,-7-2 7 0 0,12 4 0 0 0,-7-2 0 0 0,1 0 0 0 0,-1-1 0 0 0,0 0 0 0 0,7-1 0 0 0,-6 1 0 0 0,0 0 0 0 0,0 0 0 0 0,6 2 0 0 0,60 8-21 0 0,-22-2-355 0 0,-16-6 109 0 0,-29-2 263 0 0,1 0-1 0 0,0 0 1 0 0,0-1-1 0 0,-1 0 1 0 0,1 0-1 0 0,0-1 0 0 0,1 0 5 0 0,-3 0 0 0 0,0 0 0 0 0,0 0 0 0 0,0 1 0 0 0,2 1 0 0 0,19-2 0 0 0,39 0 0 0 0,-47 2 0 0 0,74 7 0 0 0,-71-7 0 0 0,0 0 0 0 0,-1 2 0 0 0,7 2 0 0 0,55 10 0 0 0,-59-13 61 0 0,11 4 6 0 0,-19-4-67 0 0,13-1 0 0 0,-12 0 0 0 0,9 2 0 0 0,3-1 0 0 0,74 8 560 0 0,25 2-560 0 0,-113-8 0 0 0,-13-3 0 0 0,0 0 0 0 0,0-1 0 0 0,0 1 0 0 0,0 0 0 0 0,0-1 0 0 0,0 0 0 0 0,0 0 0 0 0,0 0 0 0 0,10-1 0 0 0,0 2 0 0 0,0-1 0 0 0,0 1 0 0 0,0 1 0 0 0,3 1 0 0 0,-13-3 0 0 0,0 1 0 0 0,0-1 0 0 0,0-1 0 0 0,0 1 0 0 0,0 0 0 0 0,0-1 0 0 0,0 1 0 0 0,0-1 0 0 0,1 1 0 0 0,-1-1 0 0 0,1 1 0 0 0,-1 0 0 0 0,1 0 0 0 0,1 1 0 0 0,21 1-132 0 0,0 0 1 0 0,15-2 131 0 0,-14 0-1 0 0,1 1 1 0 0,5 2 0 0 0,-14-1 0 0 0,0-1 0 0 0,8-1 0 0 0,26 1 0 0 0,33 8 75 0 0,-34-6 76 0 0,-11 0-41 0 0,-7 2-22 0 0,-23-2-50 0 0,0-2-1 0 0,0 1 0 0 0,6-1-37 0 0,105 5 260 0 0,-81-6 20 0 0,8 3-280 0 0,-25 1 37 0 0,10 0 2 0 0,34 5 25 0 0,-31-3-1428 0 0,-35-6-5455 0 0</inkml:trace>
  <inkml:trace contextRef="#ctx0" brushRef="#br0" timeOffset="10939.462">3794 2316 10136 0 0,'0'0'464'0'0,"0"0"-10"0"0,0 0-154 0 0,0 0 443 0 0,0 0 228 0 0,0 0 42 0 0,0 0-60 0 0,6 6 257 0 0,-5-4-1099 0 0,-1 0 1 0 0,1 0 0 0 0,-1 0-1 0 0,0-1 1 0 0,1 1 0 0 0,-1 0 0 0 0,0 0-1 0 0,0 0 1 0 0,0 0 0 0 0,-1 0 0 0 0,1 1-112 0 0,-1 6 310 0 0,-2 37 978 0 0,1-34-956 0 0,1 1 0 0 0,0-1 0 0 0,1 0 0 0 0,1 3-332 0 0,-1-3 226 0 0,0-1 0 0 0,0 1 0 0 0,-1 0-226 0 0,0 0 206 0 0,1 0 0 0 0,0 0 0 0 0,0 1-206 0 0,1-5 88 0 0,-1 0 87 0 0,1 0-1 0 0,0 0 0 0 0,0 0 1 0 0,1 0-1 0 0,0-1 1 0 0,0 1-1 0 0,1-1 0 0 0,0 1 1 0 0,0-1-1 0 0,3 4-174 0 0,-4-8 0 0 0,1 2 0 0 0,0-1 0 0 0,1 0 0 0 0,0 0 0 0 0,0 0 0 0 0,3 4 0 0 0,-5-7 0 0 0,0 0 0 0 0,-1 0 0 0 0,1 0 0 0 0,0-1 0 0 0,-1 1 0 0 0,1 0 0 0 0,0-1 0 0 0,0 1 0 0 0,0-1 0 0 0,0 1 0 0 0,-1-1 0 0 0,1 0 0 0 0,0 0 0 0 0,0 0 0 0 0,0 0 0 0 0,0 0 0 0 0,0 0 0 0 0,0 0 0 0 0,1-1 0 0 0,26-10-88 0 0,-27 11 81 0 0,1-1 0 0 0,-1-1-1 0 0,0 1 1 0 0,0 0 0 0 0,-1 0-1 0 0,1-1 1 0 0,0 1 0 0 0,0-1-1 0 0,-1 0 1 0 0,1 1 0 0 0,-1-1-1 0 0,1-1 8 0 0,2-3 8 0 0,0 0-1 0 0,1 0 1 0 0,-1 0-1 0 0,4-2-7 0 0,-3 3 7 0 0,0-1 0 0 0,-1 1 0 0 0,0-1-1 0 0,0 0 1 0 0,2-3-7 0 0,20-45 60 0 0,-23 49-53 0 0,-1 0-1 0 0,-1 0 1 0 0,1 0-1 0 0,-1 0 1 0 0,0-1-1 0 0,0 1 0 0 0,0-2-6 0 0,4-20 55 0 0,-4 24-53 0 0,0 1-1 0 0,-1 0 0 0 0,1-1 1 0 0,-1 1-1 0 0,0 0 0 0 0,1-1 1 0 0,-1 1-1 0 0,0 0 0 0 0,-1-2-1 0 0,1 3 0 0 0,0 1 0 0 0,0 0-1 0 0,0-1 1 0 0,0 1 0 0 0,0 0-1 0 0,0 0 1 0 0,0-1 0 0 0,0 1-1 0 0,-1 0 1 0 0,1-1 0 0 0,0 1 0 0 0,0 0-1 0 0,0 0 1 0 0,0-1 0 0 0,-1 1-1 0 0,1 0 1 0 0,0 0 0 0 0,0 0-1 0 0,-1-1 1 0 0,1 1 0 0 0,0 0-1 0 0,0 0 1 0 0,-1 0 0 0 0,1 0 0 0 0,-1 0 0 0 0,1 0-1 0 0,-1 0 1 0 0,1 0 0 0 0,-1 0 0 0 0,1 0-1 0 0,-1 0 1 0 0,1 0 0 0 0,-1 0 0 0 0,1 0-1 0 0,-1 1 1 0 0,1-1 0 0 0,-1 0 0 0 0,1 0-1 0 0,-1 1 1 0 0,1-1 0 0 0,-1 0 0 0 0,1 1 0 0 0,-1-1-1 0 0,1 0 1 0 0,-4 10 0 0 0,3-4 0 0 0,-3 2 0 0 0,2-3 0 0 0,0 1 0 0 0,0-1 0 0 0,0 0 0 0 0,1 1 0 0 0,0-1 0 0 0,0 1 0 0 0,0-1 0 0 0,0 3 0 0 0,-1 17 0 0 0,1-21 0 0 0,0 0 0 0 0,1 0 0 0 0,-1 0 0 0 0,1 0 0 0 0,0 0 0 0 0,1 0 0 0 0,-1 0 0 0 0,1 0 0 0 0,0 3 0 0 0,0-4 0 0 0,0 0 0 0 0,0 0 0 0 0,0 0 0 0 0,0 0 0 0 0,0 0 0 0 0,0 0 0 0 0,-1 0 0 0 0,0 0 0 0 0,1 0 0 0 0,-1 1 0 0 0,0-1 0 0 0,-1 0 0 0 0,1 0 0 0 0,-1 3 0 0 0,0-3 0 0 0,1 0 0 0 0,0 0 0 0 0,0 1 0 0 0,0-1 0 0 0,0 0 0 0 0,0 0 0 0 0,1 1 0 0 0,-1-1 0 0 0,1 0 0 0 0,1 3 0 0 0,-2-5 0 0 0,1 1 0 0 0,-1-1 0 0 0,1 1 0 0 0,-1-1 0 0 0,1 0 0 0 0,-1 1 0 0 0,1-1 0 0 0,0 0 0 0 0,0 0 0 0 0,0 1 0 0 0,0-1 0 0 0,0 0 0 0 0,0 0 0 0 0,0 0 0 0 0,0 0 0 0 0,0 0 0 0 0,1 0 0 0 0,-1-1 0 0 0,0 1 0 0 0,1 0 0 0 0,-1-1 0 0 0,0 1 0 0 0,1 0 0 0 0,0-1 0 0 0,6 0 16 0 0,-5 0 7 0 0,0 0 1 0 0,1 0-1 0 0,-1-1 0 0 0,0 0 0 0 0,1 0 0 0 0,-1 0 1 0 0,0 0-1 0 0,0 0 0 0 0,0 0 0 0 0,0-1 0 0 0,0 0 1 0 0,0 1-1 0 0,0-1 0 0 0,0 0 0 0 0,0-1-23 0 0,2-2 29 0 0,1-1-1 0 0,-1 1 1 0 0,0-1-1 0 0,-1 0 1 0 0,4-6-29 0 0,-1 3 18 0 0,0 1 1 0 0,0-1 0 0 0,1 1-19 0 0,3-3 51 0 0,-4 4-61 0 0,-6 6-4 0 0,-1 1 0 0 0,1 0 0 0 0,0 0-1 0 0,-1 0 1 0 0,1 0 0 0 0,0 0 0 0 0,-1 0 0 0 0,1 0-1 0 0,0 0 1 0 0,-1 0 0 0 0,1 0 0 0 0,0 0 0 0 0,-1 0-1 0 0,1 0 1 0 0,-1 1 0 0 0,1-1 0 0 0,0 0-1 0 0,-1 0 1 0 0,1 1 0 0 0,-1-1 0 0 0,1 0 0 0 0,0 1-1 0 0,-1-1 1 0 0,1 0 0 0 0,-1 1 0 0 0,0-1 0 0 0,1 1-1 0 0,-1-1 1 0 0,1 1 0 0 0,-1-1 0 0 0,0 1 0 0 0,1 0-1 0 0,-1 0 15 0 0,4 2 137 0 0,-1 0-122 0 0,0 0 0 0 0,-1 1 0 0 0,1-1-1 0 0,0 1 1 0 0,-1 0 0 0 0,0-1 0 0 0,0 1 0 0 0,1 3-15 0 0,-1-2-75 0 0,1 1 0 0 0,0-2 0 0 0,0 1 0 0 0,0 0 0 0 0,3 4 75 0 0,-5-8 0 0 0,0 0 0 0 0,0 0 0 0 0,-1 0 0 0 0,1 0 0 0 0,0 0 0 0 0,-1 0 0 0 0,0 0 0 0 0,1 0 0 0 0,-1 1 0 0 0,1-1 0 0 0,-1 0 0 0 0,0 0 0 0 0,0 1 0 0 0,0-1 0 0 0,4 8 0 0 0,-4-9 0 0 0,0 1 0 0 0,1 0 0 0 0,-1-1 0 0 0,0 1 0 0 0,1 0 0 0 0,-1-1 0 0 0,1 1 0 0 0,-1-1 0 0 0,1 1 0 0 0,-1-1 0 0 0,1 1 0 0 0,-1-1 0 0 0,1 1 0 0 0,-1-1 0 0 0,1 1 0 0 0,0-1 0 0 0,-1 0 0 0 0,1 1 0 0 0,0-1 0 0 0,-1 0 0 0 0,1 1 0 0 0,2-1 0 0 0,6 3 0 0 0,-7-3 27 0 0,0-1 0 0 0,0 1-1 0 0,0-1 1 0 0,0 0-1 0 0,0 1 1 0 0,0-1 0 0 0,0 0-1 0 0,0 0 1 0 0,-1-1-1 0 0,1 1 1 0 0,0 0 0 0 0,0 0-1 0 0,-1-1 1 0 0,1 1-1 0 0,-1-1 1 0 0,1 0 0 0 0,-1 1-1 0 0,1-2-26 0 0,22-35 1429 0 0,-23 36-1377 0 0,4-8-197 0 0,0-1 0 0 0,-1 0 0 0 0,-1 0-1 0 0,3-11 146 0 0,-1 1-787 0 0,5-11 294 0 0,-10 31 584 0 0,0 1-30 0 0,0 0-146 0 0,0 0-15 0 0,1 1 25 0 0,3 2 73 0 0,-1 0-1 0 0,0 1 1 0 0,0 0 0 0 0,0 0 0 0 0,0 0 0 0 0,-1 0-1 0 0,1 1 3 0 0,0 1 1 0 0,0-1-1 0 0,0 0 0 0 0,1 0 0 0 0,2 2 0 0 0,19 22 8 0 0,5 10-8 0 0,-27-36 3 0 0,22 18 154 0 0,-23-21-167 0 0,0 1 0 0 0,-1 0 0 0 0,1-1 0 0 0,0 1 0 0 0,0-1 0 0 0,-1 1 0 0 0,1-1 0 0 0,0 0 0 0 0,0 0 0 0 0,0 0 0 0 0,0 0 0 0 0,-1 0 0 0 0,1 0 0 0 0,0 0 0 0 0,0-1 0 0 0,1 1 10 0 0,0-1 36 0 0,-1 1 1 0 0,1-1-1 0 0,0 0 0 0 0,0 0 0 0 0,-1 0 0 0 0,1 0 0 0 0,-1-1 1 0 0,1 1-1 0 0,-1-1 0 0 0,1 1 0 0 0,-1-1 0 0 0,0 0 1 0 0,0 0-1 0 0,0 0 0 0 0,0 0 0 0 0,0 0 0 0 0,0 0 0 0 0,0-1 1 0 0,-1 1-1 0 0,1-1 0 0 0,-1 1 0 0 0,0-1 0 0 0,0 0-36 0 0,0 2 56 0 0,0-1-1 0 0,0 0 0 0 0,-1 0 1 0 0,1 0-1 0 0,0 1 0 0 0,1-1 1 0 0,-1 1-1 0 0,1-2-55 0 0,8-12 293 0 0,-1-5-11 0 0,-5 13-275 0 0,0 0 0 0 0,0-1 0 0 0,-1 0 0 0 0,0 0 1 0 0,-1 0-1 0 0,0 0 0 0 0,0 0 0 0 0,0-7-7 0 0,-2 3-260 0 0,1 1 0 0 0,-1-1 1 0 0,2 1-1 0 0,0-1 0 0 0,1-2 260 0 0,4-23-356 0 0,-6 28 305 0 0,0 1 1 0 0,1 0 0 0 0,0 0 0 0 0,0 0-1 0 0,4-7 51 0 0,7-9 0 0 0,-9 17 0 0 0,-1 1 0 0 0,1-1 0 0 0,-1 1 0 0 0,-1-1 0 0 0,2-5 0 0 0,4-2-176 0 0,-7 13 160 0 0,-1 1 0 0 0,1-1 0 0 0,-1 1 0 0 0,1-1 0 0 0,-1 0 0 0 0,0 1 0 0 0,1-1 0 0 0,-1 1 0 0 0,1-1 0 0 0,-1 0 0 0 0,0 1 0 0 0,0-1 0 0 0,1 0 0 0 0,-1 1 0 0 0,0-1 0 0 0,0 0 0 0 0,0 0 0 0 0,0 1 0 0 0,0-1 0 0 0,0 0 0 0 0,0 1 0 0 0,0-1 0 0 0,0 0 0 0 0,0 0 0 0 0,-1 0 16 0 0,1 0-152 0 0,0 1 191 0 0,0 0 42 0 0,0 0 2 0 0,-1 1-67 0 0,0 0 1 0 0,0-1-1 0 0,1 1 1 0 0,-1 0-1 0 0,0 0 1 0 0,1 0-1 0 0,-1-1 1 0 0,1 1-1 0 0,-1 0 1 0 0,1 0-1 0 0,-1 0 1 0 0,1 0-1 0 0,-1 0 1 0 0,1 0-1 0 0,0 0 1 0 0,-1 1-17 0 0,1 0 37 0 0,-8 14 90 0 0,5-10-77 0 0,0-1 0 0 0,1 1 1 0 0,0-1-1 0 0,-1 6-50 0 0,-8 15 67 0 0,10-24-73 0 0,-1 1-1 0 0,1 0 1 0 0,-1-1-1 0 0,1 1 1 0 0,0 0-1 0 0,0 0 1 0 0,1 0-1 0 0,-1 0 1 0 0,1 0-1 0 0,-1 0 1 0 0,1 0-1 0 0,0 0 1 0 0,0 3 6 0 0,0 3 127 0 0,0 1 0 0 0,0 0 0 0 0,-2 6-127 0 0,1-8 272 0 0,0 1 0 0 0,0-1-1 0 0,1 0 1 0 0,1 0 0 0 0,0 6-272 0 0,6 44 165 0 0,-6-51-165 0 0,1 0 0 0 0,0 0 0 0 0,1 0 0 0 0,0 0 0 0 0,0 0 0 0 0,4 6 0 0 0,-2-3 0 0 0,-3-7 0 0 0,-1 1 0 0 0,1-1 0 0 0,0 0 0 0 0,0 0 0 0 0,0 0 0 0 0,1 0 0 0 0,-1 0 0 0 0,1 0 0 0 0,2 1 0 0 0,0-1 0 0 0,-1 0 0 0 0,1 0 0 0 0,0-1 0 0 0,1 0 0 0 0,-1 0 0 0 0,0 0 0 0 0,1 0 0 0 0,6 1 0 0 0,-1 0 0 0 0,1-1 0 0 0,0-1 0 0 0,0 0 0 0 0,5 0 0 0 0,64-3 0 0 0,-70 2 0 0 0,35-3 0 0 0</inkml:trace>
  <inkml:trace contextRef="#ctx0" brushRef="#br0" timeOffset="20096.363">4982 4151 6792 0 0,'15'0'160'0'0,"-12"0"-9"0"0,-10 0 274 0 0,48-4 2513 0 0,-37 3-2603 0 0,1 0 0 0 0,-1 1-1 0 0,0-1 1 0 0,0 1 0 0 0,0 0 0 0 0,0 0 0 0 0,1 1 0 0 0,-1-1 0 0 0,3 2-335 0 0,-6-2 520 0 0,-1 0-46 0 0,0 0-190 0 0,0 0-85 0 0,0 0-20 0 0,0 0-157 0 0,0 0 1 0 0,-1 0 0 0 0,1 0-1 0 0,-1 0 1 0 0,1 0 0 0 0,0 0 0 0 0,-1 0-1 0 0,1 0 1 0 0,-1 0 0 0 0,1 0 0 0 0,-1 0-1 0 0,1 0 1 0 0,0 0 0 0 0,-1 0-1 0 0,1 0 1 0 0,-1 1 0 0 0,1-1 0 0 0,0 0-1 0 0,-1 0 1 0 0,1 0 0 0 0,0 1 0 0 0,-1-1-1 0 0,1 0 1 0 0,0 0 0 0 0,-1 1-23 0 0,9 2 536 0 0,-11 4-34 0 0,7-7-476 0 0,0 0 0 0 0,0 1 1 0 0,0-1-1 0 0,0 1 0 0 0,0 0 0 0 0,0 0 0 0 0,0 1 0 0 0,2 0-26 0 0,-4-2-5 0 0,0 1 0 0 0,1-1 0 0 0,-1 0 0 0 0,1 0 0 0 0,-1 0 0 0 0,1 0 0 0 0,-1 0 0 0 0,0-1-1 0 0,3 0 6 0 0,7 0-868 0 0,2 1-3036 0 0,6 0-1317 0 0</inkml:trace>
  <inkml:trace contextRef="#ctx0" brushRef="#br0" timeOffset="20354.679">5363 4138 7456 0 0,'0'0'340'0'0,"-1"1"-6"0"0,-2 0-214 0 0,4-1-59 0 0,-1-1-1 0 0,0 0 1 0 0,1 1-1 0 0,-1-1 1 0 0,1 1-1 0 0,-1 0 1 0 0,1-1-1 0 0,-1 1 0 0 0,1-1 1 0 0,0 1-1 0 0,-1 0 1 0 0,1-1-1 0 0,-1 1 1 0 0,1 0-1 0 0,0 0 0 0 0,-1-1 1 0 0,1 1-1 0 0,0 0 1 0 0,-1 0-1 0 0,1 0 1 0 0,0 0-61 0 0,17-3 558 0 0,13-1 540 0 0,109-5 1780 0 0,-139 9-2812 0 0,12 0 174 0 0,-21 1-413 0 0,11 1 462 0 0,-1-1-738 0 0,1-1 0 0 0,0 0 1 0 0,0 0-1 0 0,0 0 0 0 0,0 0 0 0 0,0 0 0 0 0,1-1 449 0 0,15-1-1520 0 0,7 1-14 0 0</inkml:trace>
  <inkml:trace contextRef="#ctx0" brushRef="#br0" timeOffset="20602.727">5787 4109 10136 0 0,'-15'1'584'0'0,"45"4"-112"0"0,-14-4-309 0 0,-11-1-1 0 0,-1 0-1 0 0,1 1 0 0 0,0 0 0 0 0,0-1 0 0 0,3 2-161 0 0,-8-1 51 0 0,1-1 1 0 0,0 0-1 0 0,-1 0 1 0 0,1 0-1 0 0,0 0 1 0 0,-1 0-1 0 0,1 0 1 0 0,0 0-1 0 0,-1 0 1 0 0,1 0-1 0 0,-1 0 1 0 0,1 0-1 0 0,0-1 1 0 0,-1 1-1 0 0,1 0 1 0 0,0 0-52 0 0,5-2 129 0 0,41 1 109 0 0,-22 0 750 0 0,0-2 0 0 0,15-4-988 0 0,-30 4-27 0 0,-8 2-112 0 0,0 1-49 0 0,25 0-4105 0 0,-15 0-308 0 0</inkml:trace>
  <inkml:trace contextRef="#ctx0" brushRef="#br0" timeOffset="20783.487">6359 4096 7512 0 0,'3'1'341'0'0,"1"0"-214"0"0,25 3 219 0 0,-23-4-344 0 0,15 1 1651 0 0,0-1 0 0 0,3-2-1653 0 0,16 1 1807 0 0,79 10-471 0 0,-80-7-2171 0 0,-31-2 165 0 0</inkml:trace>
  <inkml:trace contextRef="#ctx0" brushRef="#br0" timeOffset="21095.571">6942 4117 6912 0 0,'0'0'528'0'0,"2"0"-342"0"0,61 7 1604 0 0,78-7 2352 0 0,-105 1-3828 0 0,31 6-314 0 0,-36-9-4698 0 0,-21 2 740 0 0</inkml:trace>
  <inkml:trace contextRef="#ctx0" brushRef="#br0" timeOffset="21096.571">7585 4109 4608 0 0,'0'0'208'0'0,"1"0"-9"0"0,3 1-150 0 0,18 0 208 0 0,40-3 8940 0 0,-1-2-6847 0 0,61-1-2395 0 0,-60-1-1113 0 0,-49 6-123 0 0</inkml:trace>
  <inkml:trace contextRef="#ctx0" brushRef="#br0" timeOffset="21409.945">8248 4043 3224 0 0,'29'0'-250'0'0,"-1"0"3464"0"0,-1 0 1 0 0,0-2-1 0 0,7-2-3214 0 0,3 1 533 0 0,-28 3-340 0 0,0 0 0 0 0,0-1 0 0 0,5-2-193 0 0,2 0-135 0 0,1 1 1 0 0,-1 0-1 0 0,16 1 135 0 0,-19 1-1237 0 0</inkml:trace>
  <inkml:trace contextRef="#ctx0" brushRef="#br0" timeOffset="21410.945">8911 4013 3680 0 0,'-5'-1'240'0'0,"14"-1"899"0"0,18-1 2892 0 0,37-2 44 0 0,-1 1-3362 0 0,-45 3-1278 0 0,-4 0-2776 0 0,-14 1 3158 0 0,15-1-4022 0 0</inkml:trace>
  <inkml:trace contextRef="#ctx0" brushRef="#br0" timeOffset="21730.996">9457 3974 6448 0 0,'0'0'498'0'0,"8"0"-308"0"0,9-1 816 0 0,1 0 1 0 0,5-3-1007 0 0,-5 1 1029 0 0,0 1 1 0 0,6 1-1030 0 0,-11 1 0 0 0,-7-1 0 0 0,7-4 0 0 0,-6 2 0 0 0</inkml:trace>
  <inkml:trace contextRef="#ctx0" brushRef="#br0" timeOffset="22038.011">9972 3941 3680 0 0,'31'2'425'0'0,"-22"-1"577"0"0,1-1 1 0 0,-1 0-1 0 0,9 0-1002 0 0,23-4 4164 0 0,18 2-2338 0 0,-52 2-1778 0 0,0-1 0 0 0,0 0 0 0 0,0 0-1 0 0,6-3-47 0 0,14-2-5 0 0,-8 1-485 0 0,-7 2-2676 0 0,-1 1-970 0 0</inkml:trace>
  <inkml:trace contextRef="#ctx0" brushRef="#br0" timeOffset="22742.575">5118 4136 7512 0 0,'-8'0'681'0'0,"-16"0"178"0"0,19 0-284 0 0,7 0 350 0 0,-1 0-129 0 0,-1 0-16 0 0,0 0-4 0 0,2 0 0 0 0,2 0-243 0 0,7 0 27 0 0,-11 0-516 0 0,0 0 0 0 0,0 0-1 0 0,0 0 1 0 0,0 0-1 0 0,0 0 1 0 0,0 0 0 0 0,0 0-1 0 0,0 0 1 0 0,0 0 0 0 0,0 0-1 0 0,0 0 1 0 0,0 0 0 0 0,0 0-1 0 0,0 0 1 0 0,0 1-1 0 0,0-1 1 0 0,0 0 0 0 0,0 0-1 0 0,0 0 1 0 0,0 0 0 0 0,0 0-1 0 0,0 0 1 0 0,0 0 0 0 0,0 0-1 0 0,0 0 1 0 0,0 0-1 0 0,0 0 1 0 0,0 0 0 0 0,0 1-1 0 0,0-1 1 0 0,0 0 0 0 0,0 0-1 0 0,0 0 1 0 0,0 0 0 0 0,0 0-1 0 0,0 0 1 0 0,0 0-1 0 0,0 0-42 0 0,-1 0 634 0 0,1 0-51 0 0,-2 0-28 0 0,-57 3 25 0 0,1 3 0 0 0,-47 10-581 0 0,16-1-1024 0 0,59-10-210 0 0</inkml:trace>
  <inkml:trace contextRef="#ctx0" brushRef="#br0" timeOffset="26980.107">252 4569 3224 0 0,'10'-8'240'0'0,"-11"1"-7"0"0,1-1 823 0 0,-1-4 3732 0 0,-1 5-2885 0 0,2 7-1852 0 0,0 0-1 0 0,0-1 1 0 0,0 1-1 0 0,0 0 1 0 0,0 0-1 0 0,0 0 1 0 0,0-1-1 0 0,0 1 1 0 0,0 0-1 0 0,-1 0 1 0 0,1 0-1 0 0,0-1 1 0 0,0 1-1 0 0,0 0 1 0 0,0 0-1 0 0,0 0 1 0 0,0 0-1 0 0,0 0 1 0 0,-1-1-1 0 0,1 1 1 0 0,0 0-1 0 0,0 0 1 0 0,0 0-1 0 0,0 0 1 0 0,-1 0-1 0 0,1 0 1 0 0,0-1-1 0 0,0 1 1 0 0,0 0-1 0 0,-1 0 1 0 0,1 0-1 0 0,0 0 1 0 0,0 0-1 0 0,0 0 1 0 0,-1 0-1 0 0,1 0-50 0 0,-1 0 856 0 0,1 0-6 0 0,0 0-37 0 0,0 0-144 0 0,0 0-58 0 0,0 0-17 0 0,0 0-26 0 0,0 0-100 0 0,0 0-41 0 0,0 1-10 0 0,3 17 83 0 0,-2-15-500 0 0,0 0 1 0 0,0 0-1 0 0,-1 0 1 0 0,0 1 0 0 0,1-1-1 0 0,-1 0 1 0 0,0 0-1 0 0,0 1 0 0 0,-5 47 464 0 0,3 29-464 0 0,2-15 192 0 0,0-51-117 0 0,0 0-1 0 0,2 11-74 0 0,0 9 39 0 0,5 41 152 0 0,-7-74-187 0 0,0 0 0 0 0,0 0 0 0 0,0 0 0 0 0,1 0 1 0 0,-1 0-1 0 0,0 0 0 0 0,0 0 0 0 0,1 0 0 0 0,-1 0 0 0 0,1 0 0 0 0,-1-1 0 0 0,1 1 0 0 0,-1 0 1 0 0,1 0-1 0 0,0 0-4 0 0,-1 0-61 0 0,1-1 1 0 0,-1 1 0 0 0,1 0 0 0 0,-1-1 0 0 0,1 1-1 0 0,-1 0 1 0 0,0 0 0 0 0,1 0 0 0 0,-1 0 0 0 0,0-1-1 0 0,0 1 1 0 0,1 0 0 0 0,-1 0 0 0 0,0 0-1 0 0,0 0 1 0 0,0 0 0 0 0,0 0 0 0 0,0-1 0 0 0,0 1-1 0 0,-1 0 61 0 0,3 6-4842 0 0,6-3-1639 0 0</inkml:trace>
  <inkml:trace contextRef="#ctx0" brushRef="#br0" timeOffset="27276.812">1 5045 12096 0 0,'0'0'553'0'0,"0"0"-16"0"0,2 0-281 0 0,10-4 494 0 0,3-1-20 0 0,-1 1-1 0 0,1 1 1 0 0,0 0-1 0 0,1 1-729 0 0,109-18 2737 0 0,-84 16-2242 0 0,51-4 82 0 0,27-8-577 0 0,-110 15-117 0 0,0 0 0 0 0,0 0 0 0 0,0 1 0 0 0,1 0 117 0 0,3 0-1698 0 0,-13 0-5071 0 0</inkml:trace>
  <inkml:trace contextRef="#ctx0" brushRef="#br0" timeOffset="27561.089">64 4596 14336 0 0,'-1'-1'1'0'0,"-2"-2"224"0"0,1-1 0 0 0,-1 0 0 0 0,1 1 0 0 0,0-1 0 0 0,0 0 0 0 0,0 0 0 0 0,-1-4-225 0 0,3 7 39 0 0,0 1 0 0 0,0-1 1 0 0,0 1-1 0 0,0-1 0 0 0,0 0 1 0 0,0 1-1 0 0,0-1 1 0 0,0 1-1 0 0,0-1 0 0 0,0 1 1 0 0,0-1-1 0 0,0 1 0 0 0,0-1 1 0 0,0 1-1 0 0,1-1 1 0 0,-1 1-1 0 0,0-1 0 0 0,0 1 1 0 0,0-1-1 0 0,1 1 0 0 0,-1-1 1 0 0,0 1-1 0 0,1-1 1 0 0,-1 1-1 0 0,0 0 0 0 0,1-1 1 0 0,-1 1-1 0 0,1 0 0 0 0,-1-1-39 0 0,1 0 221 0 0,0 0-123 0 0,0 0-1 0 0,0 0 1 0 0,-1 0-1 0 0,1 1 0 0 0,0-1 1 0 0,0 0-1 0 0,0 0 1 0 0,0 1-1 0 0,0-1 1 0 0,0 0-1 0 0,1 1 1 0 0,-1-1-1 0 0,0 1 1 0 0,0-1-1 0 0,0 1 1 0 0,1 0-98 0 0,23-4-300 0 0,-10 2 272 0 0,278-48 1084 0 0,-274 49-935 0 0,0 0-1 0 0,-1 2 1 0 0,1 0-1 0 0,5 2-120 0 0,18 1-2101 0 0,-22-3 765 0 0</inkml:trace>
  <inkml:trace contextRef="#ctx0" brushRef="#br0" timeOffset="28156.264">676 4701 13824 0 0,'0'0'1061'0'0,"-10"12"-625"0"0,7-9-374 0 0,0 0 0 0 0,0 0-1 0 0,0-1 1 0 0,0 1 0 0 0,-1-1 0 0 0,1 0 0 0 0,-1 0 0 0 0,-1 1-62 0 0,0-1 165 0 0,1 0 0 0 0,0 1 1 0 0,0 0-1 0 0,-1 0 0 0 0,-2 3-165 0 0,-2 3 281 0 0,0 1-1 0 0,1 0 1 0 0,0 1-1 0 0,0 0 1 0 0,1 0-1 0 0,0 2-280 0 0,5-10 7 0 0,0 1 0 0 0,0 0-1 0 0,1-1 1 0 0,-1 1-1 0 0,1 0 1 0 0,0 0 0 0 0,0 0-1 0 0,0 0 1 0 0,1 0 0 0 0,-1 0-1 0 0,1 0 1 0 0,0 0 0 0 0,0 0-1 0 0,1 0 1 0 0,-1 1 0 0 0,1-1-1 0 0,0 0 1 0 0,0 0-1 0 0,0-1 1 0 0,1 1 0 0 0,-1 0-1 0 0,1 0-6 0 0,-1-1 29 0 0,1-1-1 0 0,0 1 1 0 0,0-1-1 0 0,0 1 1 0 0,0-1-1 0 0,0 1 1 0 0,0-1-1 0 0,1 0 1 0 0,-1 0-1 0 0,1 0 1 0 0,-1-1-1 0 0,1 1 1 0 0,0-1-1 0 0,0 1 1 0 0,-1-1-1 0 0,1 0 1 0 0,0 0-1 0 0,0 0 1 0 0,0 0-1 0 0,1-1 1 0 0,-1 1-1 0 0,0-1 0 0 0,0 0 1 0 0,0 1-1 0 0,2-2-28 0 0,-1 1 3 0 0,-1 0-1 0 0,1-1 0 0 0,-1 1 0 0 0,1-1 0 0 0,-1 0 0 0 0,1 0 0 0 0,-1 0 0 0 0,0-1 0 0 0,1 1 0 0 0,-1-1 0 0 0,0 1 1 0 0,0-1-1 0 0,0 0 0 0 0,0-1 0 0 0,0 1 0 0 0,-1 0 0 0 0,1-1 0 0 0,-1 0 0 0 0,1 1 0 0 0,-1-1 0 0 0,1-2-2 0 0,15-19 119 0 0,-14 20-41 0 0,-1-1 0 0 0,1 1 1 0 0,-1-1-1 0 0,0 0 0 0 0,-1 1 0 0 0,2-3-78 0 0,1-3 129 0 0,-5 9-127 0 0,1 0-1 0 0,0-1 0 0 0,0 1 0 0 0,-1-1 1 0 0,1 1-1 0 0,-1-1 0 0 0,1 1 0 0 0,-1-1 1 0 0,0 1-1 0 0,0-1 0 0 0,0 1 0 0 0,1-2-1 0 0,-1-11 0 0 0,0 13 0 0 0,0 1 0 0 0,0-1 0 0 0,0 0 0 0 0,0 1 0 0 0,0-1 0 0 0,0 1 0 0 0,0-1 0 0 0,0 0 0 0 0,0 1 0 0 0,0-1 0 0 0,-1 0 0 0 0,1 1 0 0 0,0-1 0 0 0,0 1 0 0 0,-1-1 0 0 0,1 0 0 0 0,-2-3 0 0 0,-1-18 0 0 0,2 20-1 0 0,1 1 0 0 0,0-1 0 0 0,0 0 0 0 0,0 1 0 0 0,1-1 0 0 0,-1 0 0 0 0,0 1 0 0 0,0-1 0 0 0,1 0 0 0 0,-1 1 0 0 0,1-1 0 0 0,0 1 0 0 0,-1-1 0 0 0,1 1 0 0 0,0-2 1 0 0,2-1-35 0 0,-1 0 0 0 0,1 1 1 0 0,-1-1-1 0 0,1 0 0 0 0,2 0 35 0 0,-1 0-1 0 0,0 0-1 0 0,0 0 0 0 0,0 0 1 0 0,1 1-1 0 0,0 0 1 0 0,0 0-1 0 0,0 0 1 0 0,0 1-1 0 0,0-1 1 0 0,0 1-1 0 0,0 0 1 0 0,1 1-1 0 0,-1-1 1 0 0,5 1 1 0 0,3 0-41 0 0,-11 1 29 0 0,1-1 0 0 0,0 1 0 0 0,0 0 0 0 0,-1 0 0 0 0,1 1 0 0 0,0-1 0 0 0,-1 1 0 0 0,1-1-1 0 0,2 1 13 0 0,0 1-5 0 0,0 1 0 0 0,0-1-1 0 0,0 0 1 0 0,0 1 0 0 0,0 0-1 0 0,0 1 1 0 0,-1-1 0 0 0,0 1-1 0 0,1-1 1 0 0,-1 1 0 0 0,-1 0-1 0 0,1 1 1 0 0,0-1 0 0 0,-1 1-1 0 0,1 2 6 0 0,1 2 0 0 0,-3-5 0 0 0,0 1 0 0 0,0-1 0 0 0,0 0 0 0 0,-1 1 0 0 0,1-1 0 0 0,-1 1 0 0 0,0-1 0 0 0,0 1 0 0 0,-1 0 0 0 0,1 4 0 0 0,-2-3 0 0 0,1 1 0 0 0,-1-1 0 0 0,0 0 0 0 0,0 0 0 0 0,-1 1 0 0 0,0-1 0 0 0,0 1 0 0 0,-3 0 0 0 0,-3-3 0 0 0,7-4 0 0 0,0 0 0 0 0,0 0 0 0 0,0 0 0 0 0,0 0 0 0 0,1 0 0 0 0,-1 0 0 0 0,0-1 0 0 0,0 1 0 0 0,0 0 0 0 0,1 0 0 0 0,-1-1 0 0 0,0 1 0 0 0,0 0 0 0 0,1-1 0 0 0,-1 1 0 0 0,0-1 0 0 0,1 1 0 0 0,-1-1 0 0 0,0 1 0 0 0,1-1 0 0 0,-1 1 0 0 0,1-1 0 0 0,-1 0 0 0 0,1 1 0 0 0,-1-1 0 0 0,1 0 0 0 0,0 0 0 0 0,-1 1 0 0 0,1-1 0 0 0,0 0 0 0 0,-1 0 0 0 0,1 1 0 0 0,0-1 0 0 0,0 0 0 0 0,0 0 0 0 0,0 0 0 0 0,0 1 0 0 0,0-1 0 0 0,0-1 0 0 0,0-4 0 0 0,1 0 0 0 0,-1 0 0 0 0,2 0 0 0 0,-1 0 0 0 0,2-3 0 0 0,1-8 0 0 0,-3 10-11 0 0,1 0 0 0 0,0 1-1 0 0,1-1 1 0 0,0 1 0 0 0,0 0-1 0 0,0 0 1 0 0,1 0 0 0 0,0 0-1 0 0,2-2 12 0 0,2-4-80 0 0,-6 9 74 0 0,-1 1 0 0 0,1-1 0 0 0,-1 1 0 0 0,1 0 1 0 0,0 0-1 0 0,0 0 0 0 0,0 0 0 0 0,0 0 0 0 0,0 0 0 0 0,0 0 0 0 0,1 1 1 0 0,-1-1-1 0 0,1 1 0 0 0,-1 0 0 0 0,1 0 0 0 0,-1 0 0 0 0,1 0 1 0 0,0 0-1 0 0,-1 0 0 0 0,1 1 0 0 0,0-1 0 0 0,0 1 0 0 0,0 0 1 0 0,-1 0-1 0 0,1 0 0 0 0,0 0 0 0 0,0 0 0 0 0,0 0 0 0 0,0 1 0 0 0,-1 0 1 0 0,1-1-1 0 0,0 1 0 0 0,-1 0 0 0 0,1 0 0 0 0,-1 1 0 0 0,1-1 1 0 0,-1 0-1 0 0,1 1 0 0 0,-1 0 0 0 0,0-1 0 0 0,0 1 0 0 0,2 2 6 0 0,9 7 79 0 0,-6-5-50 0 0,0 1 0 0 0,0 0 0 0 0,0 0 0 0 0,0 0 0 0 0,-1 1 0 0 0,-1 0 0 0 0,1 0 0 0 0,-1 0 0 0 0,2 7-29 0 0,-2-5 215 0 0,-1 0 0 0 0,-1 0 0 0 0,0 1 0 0 0,0-1 0 0 0,-1 1-1 0 0,-1 0 1 0 0,0 0 0 0 0,0 3-215 0 0,-1-13 99 0 0,0-1 11 0 0,0 0-170 0 0,0 0-721 0 0,0 0-314 0 0,0 0-65 0 0</inkml:trace>
  <inkml:trace contextRef="#ctx0" brushRef="#br0" timeOffset="28428.452">1252 4680 9672 0 0,'0'0'748'0'0,"8"3"575"0"0,-4-2 2944 0 0,9 6-2352 0 0,-12-7-1862 0 0,1 1 0 0 0,-1-1 0 0 0,1 1 0 0 0,-1-1 0 0 0,1 1 0 0 0,-1 0 0 0 0,1 0 0 0 0,-1 0 0 0 0,1 0-1 0 0,-1 0 1 0 0,0 0 0 0 0,0 1 0 0 0,0-1 0 0 0,1 0 0 0 0,-1 0 0 0 0,0 1 0 0 0,-1-1 0 0 0,1 1 0 0 0,0-1-1 0 0,0 1-52 0 0,9 17 616 0 0,-8-16-476 0 0,0-1-1 0 0,0 1 1 0 0,-1-1 0 0 0,0 1 0 0 0,1 0 0 0 0,-1 0 0 0 0,0 0 0 0 0,0 1-140 0 0,0 1 183 0 0,1-1-1 0 0,-1 0 1 0 0,1 0-1 0 0,0 1 1 0 0,0-1 0 0 0,2 2-183 0 0,3 6 329 0 0,-6 0-204 0 0,-2-11-119 0 0,1 0 0 0 0,0 0 0 0 0,0-1 1 0 0,0 1-1 0 0,0 0 0 0 0,0 0 0 0 0,0 0 0 0 0,1 0 0 0 0,-1 0 0 0 0,0 0 0 0 0,0 0 0 0 0,1 0 1 0 0,-1 0-1 0 0,0 0 0 0 0,1 0 0 0 0,-1 0 0 0 0,1-1 0 0 0,-1 1 0 0 0,1 0 0 0 0,0 0 0 0 0,-1-1 1 0 0,1 1-1 0 0,0 0 0 0 0,-1-1 0 0 0,1 1 0 0 0,0 0 0 0 0,0-1 0 0 0,0 1-6 0 0,0 0-46 0 0,-1-1-466 0 0,0 0-206 0 0,0 0-1284 0 0,0 0-4991 0 0</inkml:trace>
  <inkml:trace contextRef="#ctx0" brushRef="#br0" timeOffset="28697.64">1262 4614 13560 0 0,'0'0'621'0'0,"1"-1"-12"0"0,5-2-379 0 0,-6 0-132 0 0,1-1-35 0 0,14 0 92 0 0,-13 4-474 0 0,0 0 0 0 0,0 0 0 0 0,0 0 0 0 0,0 0 0 0 0,0 0 0 0 0,0 1 0 0 0,0-1 0 0 0,1 1 319 0 0,3 0-1667 0 0,11 2-3106 0 0</inkml:trace>
  <inkml:trace contextRef="#ctx0" brushRef="#br0" timeOffset="28977.827">1501 4620 8288 0 0,'0'0'638'0'0,"0"0"-142"0"0,0 0 940 0 0,0 0 459 0 0,0 0 90 0 0,0 0-242 0 0,2 0-1101 0 0,46 4 1050 0 0,-34-5-1105 0 0,0-1 0 0 0,-1 0 0 0 0,0-1 0 0 0,1 0-587 0 0,6-1 292 0 0,34-8-276 0 0,-43 12-16 0 0,1 3 0 0 0,-12-2 9 0 0,1 0 0 0 0,0 0-1 0 0,-1 0 1 0 0,1 0 0 0 0,-1 0 0 0 0,1 0-1 0 0,-1 0 1 0 0,0 0 0 0 0,1 0 0 0 0,-1 0-1 0 0,0 0 1 0 0,0 0 0 0 0,0 1-1 0 0,0-1 1 0 0,0 0 0 0 0,0 0 0 0 0,0 0-1 0 0,0 0 1 0 0,0 0 0 0 0,0 1-9 0 0,-1 1 28 0 0,1 0 0 0 0,-1-1 0 0 0,1 1 0 0 0,-1 0 0 0 0,0-1 0 0 0,0 1 0 0 0,0-1 0 0 0,-1 1-28 0 0,-8 10-71 0 0,-2 0 1 0 0,1 0-1 0 0,-1-1 1 0 0,-1-1-1 0 0,-10 7 71 0 0,-16 15 10 0 0,26-20-10 0 0,2 0 0 0 0,-1 0 0 0 0,-3 8 0 0 0,8-12 0 0 0,7-8 0 0 0,0-1 0 0 0,0 1 0 0 0,0-1 0 0 0,-1 0 0 0 0,1 1 0 0 0,0-1 0 0 0,0 1 0 0 0,0-1 0 0 0,0 0 0 0 0,0 1 0 0 0,0-1 0 0 0,0 1 0 0 0,0-1 0 0 0,0 1 0 0 0,0-1 0 0 0,0 0 0 0 0,0 1 0 0 0,0-1 0 0 0,0 1 0 0 0,0-1 0 0 0,0 1 0 0 0,0-1 0 0 0,1 0 0 0 0,-1 1 0 0 0,0-1 0 0 0,0 0 0 0 0,0 1 0 0 0,1-1 0 0 0,-1 1 0 0 0,0-1 0 0 0,1 0 0 0 0,-1 0 0 0 0,0 1 0 0 0,1-1 0 0 0,-1 0 0 0 0,0 1 0 0 0,1-1 0 0 0,-1 0 0 0 0,0 0 0 0 0,1 0 0 0 0,-1 0 0 0 0,1 1 0 0 0,-1-1 0 0 0,0 0 0 0 0,1 0 0 0 0,-1 0 0 0 0,1 0 0 0 0,-1 0 0 0 0,1 0 0 0 0,-1 0 0 0 0,1 0 0 0 0,2 1 0 0 0,0-1 0 0 0,1 1 0 0 0,-1-1 0 0 0,0 0 0 0 0,0 0 0 0 0,1 0 0 0 0,-1-1 0 0 0,0 1 0 0 0,0-1 0 0 0,0 1 0 0 0,3-2 0 0 0,14-2 0 0 0,25 0 252 0 0,39-10-252 0 0,-27 2-6606 0 0,-41 8 81 0 0</inkml:trace>
  <inkml:trace contextRef="#ctx0" brushRef="#br0" timeOffset="29317.672">2094 4609 15664 0 0,'-6'-6'1417'0'0,"2"2"-1167"0"0,3 4-219 0 0,0-1 0 0 0,1 1-1 0 0,-1-1 1 0 0,0 1-1 0 0,1 0 1 0 0,-1-1-1 0 0,0 1 1 0 0,0 0-1 0 0,1 0 1 0 0,-1-1 0 0 0,0 1-1 0 0,0 0 1 0 0,1 0-1 0 0,-1 0 1 0 0,0 0-1 0 0,0 0 1 0 0,1 0-1 0 0,-1 0 1 0 0,0 0 0 0 0,0 1-1 0 0,0-1 1 0 0,1 0-1 0 0,-1 0 1 0 0,0 1-1 0 0,1-1 1 0 0,-1 0-1 0 0,0 1-30 0 0,-1 0 150 0 0,-11 2 78 0 0,1 1-1 0 0,0 0 1 0 0,0 1-1 0 0,0 0 1 0 0,1 1-1 0 0,0 0 1 0 0,0 1-1 0 0,0 0 1 0 0,-7 6-228 0 0,12-7 102 0 0,0 0-1 0 0,0 1 1 0 0,0-1-1 0 0,0 1 1 0 0,1 0-1 0 0,1 0 1 0 0,-1 1 0 0 0,1 0-1 0 0,0 0 1 0 0,1 0-1 0 0,-2 4-101 0 0,-4 10-81 0 0,8-20 70 0 0,0 0 0 0 0,0 0-1 0 0,0 0 1 0 0,0 0 0 0 0,0 1 0 0 0,1-1-1 0 0,-1 0 1 0 0,0 0 0 0 0,1 0 0 0 0,0 1 0 0 0,0-1-1 0 0,-1 0 1 0 0,1 0 0 0 0,1 1 0 0 0,-1-1 0 0 0,0 0-1 0 0,1 2 12 0 0,2 7 0 0 0,-3-10 0 0 0,0 0 1 0 0,1-1-1 0 0,-1 1 0 0 0,0 0 0 0 0,1-1 0 0 0,-1 1 0 0 0,0-1 0 0 0,1 1 0 0 0,-1-1 0 0 0,1 1 1 0 0,-1-1-1 0 0,1 1 0 0 0,-1-1 0 0 0,1 1 0 0 0,-1-1 0 0 0,1 0 0 0 0,0 1 0 0 0,-1-1 1 0 0,1 0-1 0 0,-1 1 0 0 0,1-1 0 0 0,0 0 0 0 0,-1 0 0 0 0,1 0 0 0 0,0 1 0 0 0,-1-1 0 0 0,1 0 1 0 0,0 0-1 0 0,0 0 0 0 0,-1 0 0 0 0,1 0 0 0 0,0-1 0 0 0,-1 1 0 0 0,1 0 0 0 0,0 0 0 0 0,-1 0 1 0 0,1 0-1 0 0,0-1 0 0 0,1 1 6 0 0,1-1-1 0 0,0 1 0 0 0,0-1 1 0 0,1 0-1 0 0,-1 0 0 0 0,0 0 0 0 0,0 0 1 0 0,0 0-1 0 0,0-1 0 0 0,-1 1 0 0 0,1-1 0 0 0,0 0 1 0 0,0-1-6 0 0,31-26-1186 0 0,-15 8 890 0 0,-1 0-1 0 0,0-3 297 0 0,4-5-15 0 0,-21 28 16 0 0,0 0 0 0 0,0 0 0 0 0,1 0 0 0 0,-1 1-1 0 0,0-1 1 0 0,0 0 0 0 0,1 1 0 0 0,-1-1 0 0 0,0 0-1 0 0,1 1 1 0 0,-1 0 0 0 0,0-1 0 0 0,1 1 0 0 0,-1 0-1 0 0,0 0 1 0 0,1 0 0 0 0,-1-1 0 0 0,1 2 0 0 0,-1-1-1 0 0,1 0 1 0 0,0 0-1 0 0,5 0 49 0 0,-5 2-22 0 0,-1 0 0 0 0,1-1 0 0 0,-1 1 0 0 0,1 0 0 0 0,-1 0 0 0 0,0 0 0 0 0,0-1 0 0 0,0 1 1 0 0,0 1-28 0 0,1-1 26 0 0,16 32-117 0 0,-15-28 171 0 0,0 1 0 0 0,0-1 0 0 0,1-1 0 0 0,0 1 0 0 0,0 0 0 0 0,0-1-1 0 0,0 0 1 0 0,1 0 0 0 0,3 3-80 0 0,-6-7 26 0 0,1 1-1 0 0,0-1 0 0 0,-1 1 0 0 0,1-1 1 0 0,0 0-1 0 0,0 0 0 0 0,0 0 0 0 0,-1-1 1 0 0,1 1-1 0 0,0 0 0 0 0,0-1 1 0 0,0 0-1 0 0,0 0 0 0 0,0 0 0 0 0,0 0 1 0 0,0 0-1 0 0,0-1 0 0 0,0 1 0 0 0,0-1 1 0 0,0 0-1 0 0,0 0 0 0 0,0 0 0 0 0,-1 0 1 0 0,1-1-1 0 0,1 0-25 0 0,0 0-306 0 0,1-1-1 0 0,0 0 1 0 0,-1 0-1 0 0,1-1 1 0 0,-1 1-1 0 0,0-1 1 0 0,0 0 0 0 0,0 0-1 0 0,-1 0 1 0 0,0-1-1 0 0,1 1 1 0 0,-1-1-1 0 0,1-4 307 0 0,4-9-6299 0 0</inkml:trace>
  <inkml:trace contextRef="#ctx0" brushRef="#br0" timeOffset="29608.309">2359 4428 17535 0 0,'0'0'803'0'0,"0"2"-18"0"0,1 5-743 0 0,0 0 0 0 0,0 0 0 0 0,1 0 0 0 0,-1-1 0 0 0,1 1 0 0 0,1 0-42 0 0,0 1-210 0 0,-1 1 0 0 0,0-1 0 0 0,0 1 0 0 0,0 4 210 0 0,0 1 70 0 0,0 1 0 0 0,4 9-70 0 0,3 21 772 0 0,-9 15 136 0 0,0-58-864 0 0,0 0-1 0 0,0 0 0 0 0,0 1 1 0 0,-1-1-1 0 0,1 0 0 0 0,0 0 0 0 0,-1 0 1 0 0,0 0-1 0 0,1 0 0 0 0,-1 0 1 0 0,0 0-1 0 0,0 0 0 0 0,0 0 0 0 0,0 0 1 0 0,-1 0-1 0 0,1 0 0 0 0,0-1 0 0 0,-1 1 1 0 0,0 0-44 0 0,-16 13-813 0 0,-1-7-4534 0 0,5-5-1095 0 0</inkml:trace>
  <inkml:trace contextRef="#ctx0" brushRef="#br0" timeOffset="29894.496">2292 4594 9672 0 0,'2'-1'748'0'0,"3"0"-570"0"0,1-1 1 0 0,0 1 0 0 0,-1 0-1 0 0,1 0 1 0 0,0 1-1 0 0,0 0 1 0 0,-1 0 0 0 0,3 0-179 0 0,47 8 3521 0 0,-43-7-2889 0 0,-4 0-374 0 0,0 1-1 0 0,0 0 1 0 0,0 0-1 0 0,-1 0 0 0 0,1 1 1 0 0,0 0-1 0 0,-1 0 1 0 0,0 1-1 0 0,1 0 1 0 0,-2 1-1 0 0,3 0-257 0 0,-3 0 415 0 0,0 1 1 0 0,-1-1-1 0 0,1 1 1 0 0,-1 0-1 0 0,1 2-415 0 0,5 6 495 0 0,-10-13-440 0 0,-1 0 0 0 0,0 0 0 0 0,1 0 0 0 0,-1 0 0 0 0,1 1 0 0 0,-1-1 1 0 0,0 0-1 0 0,0 0 0 0 0,0 0 0 0 0,0 1 0 0 0,0-1 0 0 0,0 0-55 0 0,0 3 96 0 0,1 0-31 0 0,-1-1 0 0 0,0 1 0 0 0,0-1 0 0 0,-1 0-1 0 0,1 1 1 0 0,-1-1 0 0 0,1 0 0 0 0,-1 1 0 0 0,0-1-1 0 0,0 0 1 0 0,-2 3-65 0 0,-2 3 139 0 0,1-1-1 0 0,-2 0 0 0 0,-2 3-138 0 0,4-5-164 0 0,2-1 817 0 0,3-3-3311 0 0,-1-2-4508 0 0,0-5 1130 0 0</inkml:trace>
  <inkml:trace contextRef="#ctx0" brushRef="#br0" timeOffset="29895.496">2673 4524 9216 0 0,'0'0'706'0'0,"4"-1"-245"0"0,10 1 6521 0 0,-1 8-5089 0 0,-5-2-1744 0 0,-6 2-133 0 0,4 9-1689 0 0,-6-15-229 0 0</inkml:trace>
  <inkml:trace contextRef="#ctx0" brushRef="#br0" timeOffset="31511.082">2807 4515 11976 0 0,'0'0'546'0'0,"0"0"-10"0"0,-3 7-322 0 0,-2 0 100 0 0,0-1 1 0 0,-1 0 0 0 0,0 0 0 0 0,0 0-315 0 0,0-1 380 0 0,1 0 0 0 0,0 1 1 0 0,0 0-1 0 0,0 0 1 0 0,-1 3-381 0 0,-15 24 1379 0 0,13-22-950 0 0,0 1-1 0 0,1 0 1 0 0,-3 10-429 0 0,0-9 147 0 0,9-12-137 0 0,0 0 1 0 0,0 0-1 0 0,0 0 1 0 0,0 0-1 0 0,1 0 1 0 0,-1 0-1 0 0,0 1 1 0 0,1-1-1 0 0,-1 0 1 0 0,0 0-1 0 0,1 1 1 0 0,-1-1-1 0 0,1 0 1 0 0,0 1-1 0 0,0-1 1 0 0,-1 0-1 0 0,1 2-10 0 0,1 5 0 0 0,3-4 0 0 0,4-5 0 0 0,-4-1 134 0 0,-1 0 0 0 0,1 0 0 0 0,-1 0 0 0 0,0-1 0 0 0,0 1-1 0 0,0-1 1 0 0,0 0 0 0 0,-1 0 0 0 0,1 0 0 0 0,-1 0 0 0 0,0 0-1 0 0,0 0 1 0 0,0-1 0 0 0,0 1 0 0 0,0-1-134 0 0,17-25 27 0 0,-5 12-198 0 0,-12 14 146 0 0,1-1 1 0 0,0 0-1 0 0,0 1 0 0 0,0 0 1 0 0,0-1-1 0 0,0 1 0 0 0,1 0 0 0 0,0 1 1 0 0,-1-1-1 0 0,1 1 0 0 0,1-1 25 0 0,4 1 0 0 0,0 1-12 0 0,-9 2 10 0 0,0-1 0 0 0,1 0 0 0 0,-1 0 0 0 0,0 1 0 0 0,1-1 0 0 0,-1 0 0 0 0,0 1 0 0 0,1-1 0 0 0,-1 0 0 0 0,0 1 0 0 0,1-1 0 0 0,-1 0 0 0 0,0 1 0 0 0,0-1 0 0 0,0 1-1 0 0,1-1 1 0 0,-1 0 0 0 0,0 1 0 0 0,0-1 0 0 0,0 1 0 0 0,0-1 0 0 0,0 1 0 0 0,0-1 0 0 0,0 1 0 0 0,0-1 0 0 0,0 1 0 0 0,0-1 0 0 0,0 0 0 0 0,0 1 0 0 0,0-1 2 0 0,1 7 68 0 0,0-2-26 0 0,1 1 31 0 0,0-1 1 0 0,1 0-1 0 0,-1 0 0 0 0,1 0 0 0 0,0-1 1 0 0,0 1-1 0 0,0-1 0 0 0,1 0 0 0 0,0 1 1 0 0,0-1-1 0 0,3 2-73 0 0,-6-4 27 0 0,7 2 67 0 0,0-1 9 0 0,-7-3-89 0 0,1 1 0 0 0,-1-1 0 0 0,0 1 0 0 0,1-1 0 0 0,-1 1 0 0 0,1-1 0 0 0,-1 0 0 0 0,1 0 1 0 0,-1 0-1 0 0,1 0 0 0 0,-1 0 0 0 0,1 0 0 0 0,-1 0 0 0 0,0 0 0 0 0,1 0 0 0 0,-1-1 0 0 0,1 1 0 0 0,-1-1 0 0 0,1 1 0 0 0,-1-1 0 0 0,0 1 0 0 0,1-1 0 0 0,-1 0 0 0 0,0 0 1 0 0,0 0-15 0 0,31-13 277 0 0,-30 12-210 0 0,0-2-42 0 0,-1 2 23 0 0,2-2-36 0 0,-3 3-12 0 0,0-2-12 0 0,-7-2-36 0 0,10 4 24 0 0,-2 1-44 0 0,-1 0-42 0 0,0 0-4 0 0,0 0 2 0 0,0 0 3 0 0,0 0 10 0 0,0 0 3 0 0,0 0 0 0 0,0 0 4 0 0,0 0 18 0 0,0 0 8 0 0,0 0 2 0 0,0 0 0 0 0,-2-1 11 0 0,-29-25-96 0 0,31 26 148 0 0,0 0 0 0 0,0 0 0 0 0,0-1 0 0 0,-1 1 0 0 0,1 0 0 0 0,0 0 0 0 0,0 0 0 0 0,0 0 0 0 0,0-1 0 0 0,0 1 0 0 0,-1 0 0 0 0,1 0 0 0 0,0 0 0 0 0,0-1 0 0 0,0 1 0 0 0,0 0 0 0 0,0 0 0 0 0,0 0 0 0 0,0-1 0 0 0,0 1 0 0 0,0 0 0 0 0,0 0 0 0 0,0-1 0 0 0,0 1 0 0 0,0 0 0 0 0,0 0 0 0 0,0-1 0 0 0,0 1 0 0 0,0 0 0 0 0,0 0 0 0 0,0 0 0 0 0,0-1 0 0 0,0 1 0 0 0,0 0 0 0 0,0 0 0 0 0,1 0 0 0 0,-1-1 0 0 0,0 1 0 0 0,0 0 0 0 0,0 0 0 0 0,0 0 0 0 0,0 0 0 0 0,1-1 0 0 0,-1 1 0 0 0,0 0 0 0 0,0 0 0 0 0,0 0 0 0 0,1 0 0 0 0,-1 0 0 0 0,0 0 0 0 0,0-1 0 0 0,0 1 1 0 0,1 0-1 0 0,-1 0 0 0 0,0 0 1 0 0,2-1 0 0 0,-1 0 0 0 0,-1 1 0 0 0,0 0 0 0 0,0 0 0 0 0,0 0 0 0 0,1 0 0 0 0,-1 0 0 0 0,0 0 0 0 0,0-1 0 0 0,0 1 0 0 0,0 0 0 0 0,0 0 0 0 0,1 0 0 0 0,-1-1 0 0 0,0 1 0 0 0,0 0 0 0 0,0 0 0 0 0,0 0 0 0 0,0-1 0 0 0,0 1 0 0 0,0 0 0 0 0,0 0 0 0 0,0 0 0 0 0,0-1 0 0 0,0 1 0 0 0,0 0 0 0 0,0 0 0 0 0,0-1 0 0 0,0 1 0 0 0,0 0 0 0 0,0 0 0 0 0,0 0 0 0 0,-29-28 0 0 0,29 28-1 0 0,-1-1-1 0 0,1 1 1 0 0,0-1-1 0 0,0 1 1 0 0,-1 0-1 0 0,1-1 1 0 0,0 1-1 0 0,-1-1 1 0 0,1 1-1 0 0,0 0 1 0 0,-1-1-1 0 0,1 1 1 0 0,-1 0-1 0 0,1-1 1 0 0,-1 1-1 0 0,1 0 1 0 0,0 0-1 0 0,-1 0 1 0 0,1-1-1 0 0,-1 1 1 0 0,1 0-1 0 0,-1 0 1 0 0,1 0-1 0 0,-1 0 1 0 0,1 0-1 0 0,-1 0 1 0 0,1 0-1 0 0,-1 0 1 0 0,1 0-1 0 0,-1 0 1 0 0,1 0-1 0 0,-1 0 1 0 0,1 0-1 0 0,-1 1 2 0 0,-1-1-9 0 0,-1 0 4 0 0,0 0 0 0 0,0 1-1 0 0,0-1 1 0 0,0 1-1 0 0,0 0 1 0 0,0 0 0 0 0,0 0-1 0 0,1 0 1 0 0,-1 0-1 0 0,0 1 1 0 0,0-1 0 0 0,1 1-1 0 0,-1 0 1 0 0,1-1-1 0 0,0 1 1 0 0,-1 0 0 0 0,0 2 5 0 0,-5 5 10 0 0,0 0 0 0 0,1 1 0 0 0,-6 10-10 0 0,-10 14 149 0 0,20-30-136 0 0,0 1 0 0 0,0-1 0 0 0,1 1 0 0 0,-1-1 0 0 0,1 1 0 0 0,1 0 0 0 0,-1 0 1 0 0,1 0-1 0 0,-1 0 0 0 0,1 0 0 0 0,1 1 0 0 0,-1-1 0 0 0,1 0 0 0 0,0 0 0 0 0,0 0 0 0 0,0 1 0 0 0,2 2-13 0 0,-2-5 66 0 0,1-1 1 0 0,0 0-1 0 0,-1 0 1 0 0,1 0-1 0 0,0 0 1 0 0,0 0-1 0 0,1 0 1 0 0,-1 0-1 0 0,0 0 1 0 0,1 0-1 0 0,-1-1 1 0 0,1 1-1 0 0,-1-1 1 0 0,1 1-1 0 0,0-1 1 0 0,0 1-1 0 0,0-1 1 0 0,-1 0-1 0 0,1 0 1 0 0,0 0-1 0 0,1 0 1 0 0,-1 0-1 0 0,0 0 1 0 0,0-1-1 0 0,0 1 1 0 0,0-1-1 0 0,1 1 1 0 0,-1-1-67 0 0,8 1 9 0 0,1 1 1 0 0,-1-2 0 0 0,0 0 0 0 0,0 0-1 0 0,8-2-9 0 0,-2 0 0 0 0,0 0 0 0 0,-1-2 0 0 0,0 0 0 0 0,7-2 0 0 0,-14 3 0 0 0,-1 0 0 0 0,1 0 0 0 0,-1-1 0 0 0,0 0 0 0 0,0 0 0 0 0,0-1 0 0 0,0 0 0 0 0,-1 0 0 0 0,3-3 0 0 0,-7 5 0 0 0,1 0 0 0 0,-1 0 0 0 0,1 0 0 0 0,-1-1 0 0 0,0 1 0 0 0,-1-1 0 0 0,1 1 0 0 0,0-1 0 0 0,-1 0 0 0 0,0 0 0 0 0,0 0 0 0 0,0 1 0 0 0,0-1 0 0 0,-1 0 0 0 0,0-1 0 0 0,1-2 0 0 0,-2 0 0 0 0,1 0 0 0 0,-1 0 0 0 0,0 0 0 0 0,0 0 0 0 0,-1 0 0 0 0,-2-6 0 0 0,0 2 0 0 0,3 6 0 0 0,0 1 0 0 0,-1 0 0 0 0,1-1 0 0 0,-1 1 0 0 0,0 0 0 0 0,0 0 0 0 0,-3-3 0 0 0,1 3 0 0 0,2 2 0 0 0,1 0 0 0 0,-1 0 0 0 0,1 0 0 0 0,0 1 0 0 0,-1-2 0 0 0,1 1 0 0 0,0 0 0 0 0,0 0 0 0 0,0-2 0 0 0,1 4 0 0 0,0-1 0 0 0,0 1 0 0 0,0 0 0 0 0,0-1 0 0 0,0 1 0 0 0,0 0 0 0 0,0-1 0 0 0,0 1 0 0 0,0 0 0 0 0,0-1 0 0 0,0 1 0 0 0,0 0 0 0 0,0-1 0 0 0,0 1 0 0 0,0 0 0 0 0,0-1 0 0 0,0 1 0 0 0,1 0 0 0 0,-1-1 0 0 0,0 1 0 0 0,0 0 0 0 0,0 0 0 0 0,0-1 0 0 0,1 1 0 0 0,-1 0 0 0 0,0 0 0 0 0,0-1 0 0 0,1 1 0 0 0,-1 0 0 0 0,0 0 0 0 0,1 0 0 0 0,-1-1 0 0 0,0 1 0 0 0,11-4 0 0 0,-10 3 0 0 0,1 0 0 0 0,0 0 0 0 0,0 1 0 0 0,0-1 0 0 0,0 1 0 0 0,0-1 0 0 0,0 1 0 0 0,-1 0 0 0 0,1 0 0 0 0,0 0 0 0 0,0 0 0 0 0,0 0 0 0 0,0 0 0 0 0,0 0 0 0 0,0 1 0 0 0,0-1 0 0 0,0 1 0 0 0,0-1 0 0 0,0 1 0 0 0,0 0 0 0 0,0 0 0 0 0,5 3 0 0 0,0 0 0 0 0,0 0 0 0 0,0 1 0 0 0,3 3 0 0 0,16 10 0 0 0,-20-15 0 0 0,-3-2 0 0 0,-1 0 0 0 0,1 1 0 0 0,-1-1 0 0 0,1 1 0 0 0,-1-1 0 0 0,0 1 0 0 0,1 0 0 0 0,-1 0 0 0 0,0 0 0 0 0,0 0 0 0 0,0 0 0 0 0,-1 0 0 0 0,1 0 0 0 0,0 2 0 0 0,1 1 0 0 0,1 1 0 0 0,-1-1 0 0 0,1 0 0 0 0,2 2 0 0 0,-4-5 0 0 0,1 1 0 0 0,-1 0 0 0 0,1 0 0 0 0,-1 0 0 0 0,0 0 0 0 0,0 0 0 0 0,-1 1 0 0 0,1-1 0 0 0,-1 0 0 0 0,1 1 0 0 0,-1 0 0 0 0,0-1 0 0 0,0 1 0 0 0,-1 0 0 0 0,0 51-13 0 0,1-52-40 0 0,1 2 50 0 0,-2 2 56 0 0,0-5 11 0 0,0-2-21 0 0,0 0-54 0 0,9-15 443 0 0,3-17-239 0 0,-11 25-160 0 0,2 1 0 0 0,-1 0 0 0 0,1 0 1 0 0,-1 0-1 0 0,2 0 0 0 0,1-3-33 0 0,8-14 0 0 0,-12 19 0 0 0,0 1 0 0 0,1 0 0 0 0,-1 0 0 0 0,1 0 0 0 0,0 1 0 0 0,0-1 0 0 0,0 0 0 0 0,0 1 0 0 0,0-1 0 0 0,1 1 0 0 0,13-18 64 0 0,-12 15-78 0 0,-4 4 9 0 0,1 1 0 0 0,-1-1 0 0 0,1 1 0 0 0,-1-1 0 0 0,1 1 0 0 0,0 0 1 0 0,-1-1-1 0 0,1 1 0 0 0,0 0 0 0 0,-1-1 0 0 0,1 1 0 0 0,-1 0 0 0 0,1 0 0 0 0,0 0 1 0 0,0-1-1 0 0,0 1 5 0 0,27-2-9 0 0,-24 3-44 0 0,1 5 39 0 0,6 7 14 0 0,-5-3 0 0 0,-3-3 0 0 0,0 1 0 0 0,0-2 0 0 0,-4 0 0 0 0,5-1 11 0 0,-3-4 16 0 0,-1-1-94 0 0,0 0-16 0 0,0 0 3 0 0,0 0 0 0 0,0 0 0 0 0,22 7-224 0 0,4 10 230 0 0,-17-9 37 0 0,-2-3 34 0 0,0 1-1 0 0,0-1 1 0 0,0 2 0 0 0,-1-1-1 0 0,1 2 4 0 0,-3-3 6 0 0,8 13 63 0 0,-7-13-3 0 0,11 6 71 0 0,9 5 20 0 0,-24-15-280 0 0,-1-1-6 0 0,6 2 662 0 0,-3-1-2242 0 0,-2-1-3758 0 0,-3-3-1872 0 0</inkml:trace>
  <inkml:trace contextRef="#ctx0" brushRef="#br0" timeOffset="33085.929">471 5354 10592 0 0,'-1'-3'175'0'0,"0"-1"1"0"0,0 1 0 0 0,0-1 0 0 0,1 1-1 0 0,-1-1 1 0 0,1 1 0 0 0,0-1 0 0 0,0-2-176 0 0,2-12 4558 0 0,-2 7 828 0 0,-10 33-4778 0 0,7-10-576 0 0,1 0 1 0 0,0 0-1 0 0,0 0 1 0 0,1 1-1 0 0,1-1 1 0 0,0 0-1 0 0,1 1 1 0 0,1 7-33 0 0,2 42 82 0 0,-3-41-26 0 0,0 0-1 0 0,4 13-55 0 0,-5-32 1 0 0,4 21 11 0 0,1-1-1 0 0,1 0 1 0 0,1 0 0 0 0,8 17-12 0 0,-13-33 1 0 0,1-1 1 0 0,0 0-1 0 0,0 1 0 0 0,0-1 1 0 0,1-1-1 0 0,0 1 1 0 0,0 0-1 0 0,0-1 1 0 0,1 0-1 0 0,-1 0 0 0 0,1 0 1 0 0,0 0-1 0 0,0-1 1 0 0,1 0-1 0 0,-1 0 1 0 0,0 0-1 0 0,1-1 0 0 0,0 0 1 0 0,0 0-1 0 0,2 1-1 0 0,-2-2 37 0 0,1-1-1 0 0,0 1 1 0 0,0-1 0 0 0,-1 0-1 0 0,1 0 1 0 0,0-1-1 0 0,-1 0 1 0 0,1 0 0 0 0,0-1-1 0 0,-1 0 1 0 0,1 0-1 0 0,-1 0 1 0 0,0-1 0 0 0,3-1-37 0 0,2-2 78 0 0,1-1 1 0 0,-1 0-1 0 0,-1 0 1 0 0,1-1 0 0 0,-1-1-1 0 0,-1 0 1 0 0,1 0-79 0 0,-1-2 36 0 0,0-1 0 0 0,-1 0 1 0 0,0-1-1 0 0,0 0 0 0 0,-2 0 0 0 0,3-8-36 0 0,-7 16 1 0 0,0 0-1 0 0,-1-1 0 0 0,0 1 1 0 0,0-1-1 0 0,0 0 0 0 0,-1 1 1 0 0,0-1-1 0 0,0 0 0 0 0,-1-5 0 0 0,2-24-76 0 0,-1 33 74 0 0,0 0 0 0 0,0 0 0 0 0,0-1 0 0 0,-1 1 0 0 0,1 0 0 0 0,-1-1-1 0 0,1 1 1 0 0,-1 0 0 0 0,0 0 0 0 0,0-1 2 0 0,-3-14-60 0 0,3 16 57 0 0,1 0 0 0 0,0 0 0 0 0,-1 0 0 0 0,1 0 0 0 0,0 0 0 0 0,-1 0 1 0 0,0 0-1 0 0,1 0 0 0 0,-1 0 0 0 0,0 0 0 0 0,1 0 0 0 0,-1 0 1 0 0,0 0-1 0 0,0 0 0 0 0,0 0 0 0 0,0 1 0 0 0,0-1 0 0 0,0 0 0 0 0,0 1 1 0 0,0-1-1 0 0,0 1 0 0 0,0-1 0 0 0,0 1 0 0 0,0 0 0 0 0,0-1 0 0 0,0 1 1 0 0,0 0-1 0 0,-1 0 0 0 0,1-1 0 0 0,0 1 0 0 0,0 0 0 0 0,0 0 0 0 0,0 0 1 0 0,-1 1-1 0 0,1-1 3 0 0,-2 0-1 0 0,1 0 1 0 0,-1 0 0 0 0,1 1 0 0 0,-1-1-1 0 0,1 1 1 0 0,-1 0 0 0 0,1 0 0 0 0,-1-1-1 0 0,1 2 1 0 0,-1-1 0 0 0,1 0-1 0 0,0 0 1 0 0,0 1 0 0 0,0-1 0 0 0,-2 3 0 0 0,-1 1-55 0 0,1 1 0 0 0,1 0 1 0 0,-1 1-1 0 0,1-1 1 0 0,0 1-1 0 0,0-1 1 0 0,1 1-1 0 0,0 0 1 0 0,0 0-1 0 0,0 6 55 0 0,0-2-39 0 0,1-1-1 0 0,0 0 1 0 0,1 0-1 0 0,0 1 1 0 0,0-1 0 0 0,1 0-1 0 0,2 5 40 0 0,-2-8-37 0 0,-1-4 33 0 0,1 1 1 0 0,0-1-1 0 0,0 1 0 0 0,0-1 0 0 0,0 0 0 0 0,0 0 0 0 0,0 1 0 0 0,1-1 0 0 0,0 0 0 0 0,0 0 0 0 0,1 1 4 0 0,-1-1 0 0 0,1 0 0 0 0,-1-1 0 0 0,1 1 0 0 0,0-1 0 0 0,0 0 0 0 0,1 1 0 0 0,9 0 0 0 0,-6-2 0 0 0,2-1 16 0 0,1 1 0 0 0,0-1 0 0 0,-1 0 0 0 0,1-1 0 0 0,-1 0 0 0 0,1-1 0 0 0,-1 0 0 0 0,1-1 0 0 0,-1 1 0 0 0,0-2 0 0 0,0 1 0 0 0,6-5-16 0 0,-11 6-2 0 0,1-1-1 0 0,-1 0 1 0 0,0 0 0 0 0,0 0-1 0 0,0-1 1 0 0,0 1-1 0 0,-1-1 1 0 0,1 0 0 0 0,-1 0-1 0 0,0 0 1 0 0,0 0-1 0 0,0-1 1 0 0,-1 1-1 0 0,0-1 1 0 0,0 0 0 0 0,1-3 2 0 0,14-46 742 0 0,-9 34-803 0 0,-6 18 43 0 0,-1 0 0 0 0,0 0 0 0 0,0 0 0 0 0,0-1 0 0 0,-1 1 0 0 0,1 0 0 0 0,0 0 0 0 0,-1-1 0 0 0,1 1 0 0 0,-1-2 18 0 0,0 2-151 0 0,3 11-119 0 0,-2-3 191 0 0,0-1 1 0 0,0 1 0 0 0,0-1 0 0 0,0 6 78 0 0,0 3-25 0 0,-3 40 25 0 0,2-51 0 0 0,0 3 0 0 0,1 0 0 0 0,0 0 0 0 0,-1-1 0 0 0,2 1 0 0 0,-1 0 0 0 0,1 0 0 0 0,0 0 0 0 0,0-1 0 0 0,1 1 0 0 0,-1-1 0 0 0,1 0 0 0 0,1 0 0 0 0,-1 0 0 0 0,1 0 0 0 0,-1 0 0 0 0,-2-5 0 0 0,0 1 0 0 0,0 0 0 0 0,-1 0 0 0 0,1-1 0 0 0,0 1 0 0 0,0-1 0 0 0,0 1 0 0 0,0-1 0 0 0,0 1 0 0 0,0-1 0 0 0,0 1 0 0 0,0-1 0 0 0,0 0 0 0 0,0 1 0 0 0,0-1 0 0 0,0 0 0 0 0,0 0 0 0 0,0 0 0 0 0,0 0 0 0 0,0 0 0 0 0,0 0 0 0 0,2 0 0 0 0,-1-1 0 0 0,0 1 0 0 0,0-1 0 0 0,0 0 0 0 0,0 0 0 0 0,0 0 0 0 0,0 0 0 0 0,0 0 0 0 0,0 0 0 0 0,1-1 0 0 0,0-1 0 0 0,1 0 0 0 0,0 0 0 0 0,-1 0 0 0 0,1 0 0 0 0,-1-1 0 0 0,0 0 0 0 0,0 0 0 0 0,-1 0 0 0 0,2-2 0 0 0,3-13 0 0 0,2-7 0 0 0,5-6 197 0 0,-12 27-152 0 0,-1 1 0 0 0,1-1 1 0 0,1 0-1 0 0,-1 1 0 0 0,1-1 0 0 0,-1 1 1 0 0,1 0-1 0 0,0-1 0 0 0,1 1-45 0 0,-2 2-252 0 0,3 1 56 0 0,-2 1 218 0 0,-1 0-1 0 0,0 0 0 0 0,0 0 1 0 0,0 1-1 0 0,0-1 1 0 0,0 1-1 0 0,0-1 0 0 0,0 1 1 0 0,0 0-1 0 0,0 0 1 0 0,0 0-22 0 0,4 1-21 0 0,0 0-18 0 0,-1 1 0 0 0,1 0 0 0 0,-1 0 1 0 0,0 0-1 0 0,0 1 0 0 0,0-1 0 0 0,1 2 39 0 0,1 1 89 0 0,0-1-16 0 0,1 2-24 0 0,1-1 0 0 0,0 0-1 0 0,9 4-48 0 0,-14-8-1 0 0,0-1-1 0 0,0 0 1 0 0,1 1-1 0 0,-1-1 1 0 0,1-1-1 0 0,-1 1 1 0 0,0 0-1 0 0,1-1 1 0 0,-1 0-1 0 0,5-1 2 0 0,8 0 0 0 0,0-1 0 0 0,0 0 0 0 0,12-4 0 0 0,-25 5 0 0 0,0 0 0 0 0,0 0 0 0 0,0-1 0 0 0,-1 1 0 0 0,1-1 0 0 0,0 0 0 0 0,-1 0 0 0 0,1 0 0 0 0,-1 0 0 0 0,1-1 0 0 0,-1 0 0 0 0,0 1 0 0 0,0-1 0 0 0,-1 0 0 0 0,1 0 0 0 0,0 0 0 0 0,-1-1 0 0 0,1-1 0 0 0,-2 2 0 0 0,0 1 0 0 0,0-1 0 0 0,0 0 0 0 0,-1 0 0 0 0,1 1 0 0 0,-1-1 0 0 0,0 0 0 0 0,0 0 0 0 0,0 0 0 0 0,0 0 0 0 0,0 0 0 0 0,-1 1 0 0 0,1-1 0 0 0,-1 0 0 0 0,0 0 0 0 0,0 0 0 0 0,0 1 0 0 0,0-1 0 0 0,-4-8 0 0 0,-1 1 0 0 0,0-1 0 0 0,-5-6 0 0 0,4 6 0 0 0,5 9 0 0 0,1 0 0 0 0,0 0 0 0 0,-1 0 0 0 0,1 0 0 0 0,-1 1 0 0 0,0-1 0 0 0,1 1 0 0 0,-1-1 0 0 0,0 1 0 0 0,0-1 0 0 0,0 1 0 0 0,0 0 0 0 0,0 0 0 0 0,0 0 0 0 0,-1 0 0 0 0,1 0 0 0 0,0 1 0 0 0,0-1 0 0 0,-1 1 0 0 0,1-1 0 0 0,0 1 0 0 0,-1 0 0 0 0,1 0 0 0 0,0 0 0 0 0,-1 0 0 0 0,1 0 0 0 0,0 1 0 0 0,-1-1 0 0 0,1 1 0 0 0,0-1 0 0 0,0 1 0 0 0,-1 0 0 0 0,1 0 0 0 0,0 0 0 0 0,0 0 0 0 0,0 0 0 0 0,0 1 0 0 0,0-1 0 0 0,0 1 0 0 0,1-1 0 0 0,-1 1 0 0 0,0-1 0 0 0,1 1 0 0 0,-1 0 0 0 0,1 0 0 0 0,0 0 0 0 0,-1 0 0 0 0,1 0 0 0 0,0 0 0 0 0,0 0 0 0 0,0 0 0 0 0,1 1 0 0 0,-1-1 0 0 0,0 0 0 0 0,1 0 0 0 0,0 1 0 0 0,-1 1 0 0 0,-1 12 8 0 0,1-1 0 0 0,1 1 0 0 0,0 0 0 0 0,2 12-8 0 0,-1-20 3 0 0,0 0 1 0 0,1-1-1 0 0,0 1 0 0 0,0 0 0 0 0,1-1 0 0 0,0 0 1 0 0,0 0-1 0 0,1 0 0 0 0,0 0 0 0 0,3 3-3 0 0,-4-6 7 0 0,0 0-1 0 0,0 0 1 0 0,1 0-1 0 0,-1-1 1 0 0,1 1-1 0 0,0-1 0 0 0,0 0 1 0 0,1 0-1 0 0,-1-1 1 0 0,0 1-1 0 0,1-1 1 0 0,0 0-1 0 0,0 0 1 0 0,-1 0-1 0 0,1-1 0 0 0,0 0 1 0 0,0 0-1 0 0,0 0 1 0 0,0 0-1 0 0,0-1 1 0 0,1 0-1 0 0,-1 0 1 0 0,0 0-1 0 0,4-1-6 0 0,-1-1 9 0 0,1 0-1 0 0,0 0 1 0 0,0 0 0 0 0,-1-1-1 0 0,1 0 1 0 0,-1-1 0 0 0,0 0-1 0 0,0 0 1 0 0,-1-1-1 0 0,1 0 1 0 0,-1 0 0 0 0,4-4-9 0 0,0-1 45 0 0,0 0 0 0 0,-1-1 0 0 0,-1 0 0 0 0,1-1 0 0 0,-2 1 0 0 0,1-2 0 0 0,0-3-45 0 0,-1 2 1 0 0,-1 0 1 0 0,0 0-1 0 0,-1-1 1 0 0,-1 0-1 0 0,0 0 1 0 0,-1-1-1 0 0,-1-1-1 0 0,11-44 52 0 0,-7 35-42 0 0,-2 0 0 0 0,-1-1-10 0 0,-2 14-8 0 0,1-8-62 0 0,-1-1 0 0 0,-1 1 0 0 0,-1 0 0 0 0,-2-21 70 0 0,2 40-2 0 0,-1 1 1 0 0,1-1-1 0 0,-1 0 0 0 0,1 0 0 0 0,-1 1 1 0 0,0-1-1 0 0,0 0 0 0 0,0 1 0 0 0,0-1 1 0 0,0 1-1 0 0,-1-1 2 0 0,-1-2-34 0 0,3 4 32 0 0,0-1 0 0 0,-1 1 0 0 0,1 0 0 0 0,-1 0-1 0 0,1 0 1 0 0,0-1 0 0 0,-1 1 0 0 0,1 0 0 0 0,-1 0 0 0 0,1 0 0 0 0,-1 0 0 0 0,1 0 0 0 0,-1 0 0 0 0,1 0 0 0 0,0 0-1 0 0,-1 0 1 0 0,1 0 0 0 0,-1 0 0 0 0,1 0 0 0 0,-1 0 0 0 0,1 1 0 0 0,0-1 0 0 0,-1 0 0 0 0,1 0 0 0 0,-1 0-1 0 0,1 0 1 0 0,0 1 0 0 0,-1-1 0 0 0,1 0 0 0 0,0 1 0 0 0,-1-1 0 0 0,1 0 2 0 0,0 0-4 0 0,-2 2-1 0 0,0-1 0 0 0,0 0-1 0 0,0 1 1 0 0,0-1 0 0 0,0 1-1 0 0,1-1 1 0 0,-1 1-1 0 0,1 0 1 0 0,-1 0 0 0 0,1-1-1 0 0,0 1 1 0 0,0 0 0 0 0,-1 0-1 0 0,1 1 1 0 0,1-1 0 0 0,-1 0-1 0 0,0 2 6 0 0,-3 6-24 0 0,2 1 0 0 0,-1 0-1 0 0,1 2 25 0 0,-3 31-13 0 0,2 0 1 0 0,2 1-1 0 0,1-1 0 0 0,3 1 0 0 0,6 32 13 0 0,-6-65 0 0 0,1 1 0 0 0,0-1 0 0 0,1 0 0 0 0,0 0 0 0 0,0 0 0 0 0,3 1 0 0 0,-5-7-63 0 0,1-1 0 0 0,0 0-1 0 0,0 0 1 0 0,0 0 0 0 0,1-1 0 0 0,0 1-1 0 0,0-1 1 0 0,0 0 0 0 0,0-1-1 0 0,0 1 1 0 0,1-1 0 0 0,0 0-1 0 0,0-1 1 0 0,-1 1 0 0 0,2-1 0 0 0,-1 0-1 0 0,1 0 64 0 0,15 1-596 0 0</inkml:trace>
  <inkml:trace contextRef="#ctx0" brushRef="#br0" timeOffset="37603.377">6750 3761 7112 0 0,'2'-2'124'0'0,"0"0"1"0"0,0 0-1 0 0,0-1 1 0 0,-1 1 0 0 0,1-1-1 0 0,-1 0 1 0 0,1-1-125 0 0,-1 3 204 0 0,-1 0 0 0 0,0 1 0 0 0,1-1 1 0 0,-1 0-1 0 0,0 0 0 0 0,0 1 0 0 0,0-1 0 0 0,1 0 0 0 0,-1 0 1 0 0,0 0-1 0 0,0 1 0 0 0,0-1 0 0 0,0 0 0 0 0,0 0 1 0 0,-1 0-1 0 0,1 1 0 0 0,0-1 0 0 0,0 0 0 0 0,0 0 0 0 0,-1 0 1 0 0,1 1-1 0 0,0-1 0 0 0,-1 0 0 0 0,1 1 0 0 0,-1-1 1 0 0,1 0-1 0 0,-1 0-204 0 0,0 0 175 0 0,0 1 0 0 0,-1-1 1 0 0,1 0-1 0 0,0 0 0 0 0,-1 1 1 0 0,1-1-1 0 0,-1 1 0 0 0,1-1 1 0 0,-1 1-1 0 0,1 0 0 0 0,-1-1 1 0 0,1 1-1 0 0,-1 0 0 0 0,0 0-175 0 0,-8 0 470 0 0,0 1 0 0 0,0 0-1 0 0,0 0 1 0 0,-4 1-470 0 0,11-1 333 0 0,1-1-263 0 0,1 1-1 0 0,0-1 1 0 0,0 1-1 0 0,0-1 1 0 0,0 1-1 0 0,-1-1 0 0 0,1 1 1 0 0,0-1-1 0 0,0 1 1 0 0,0 0-1 0 0,0 0 1 0 0,0 0-1 0 0,1-1 0 0 0,-2 2-69 0 0,1-1 315 0 0,0 1-236 0 0,0-1 0 0 0,0 1 0 0 0,0 0-1 0 0,0 0 1 0 0,0 0 0 0 0,0 0 0 0 0,0 0 0 0 0,0 0-1 0 0,1 0-78 0 0,-3 12 77 0 0,0 0-1 0 0,1 0 1 0 0,1 0-1 0 0,1 0 1 0 0,0 0-1 0 0,0 0 0 0 0,2 1 1 0 0,0-1-1 0 0,0-1 1 0 0,1 1-1 0 0,1 0 1 0 0,2 3-77 0 0,-5-14 5 0 0,0-1 1 0 0,0 1-1 0 0,0 0 0 0 0,1-1 1 0 0,-1 1-1 0 0,1-1 1 0 0,0 1-1 0 0,0-1 0 0 0,0 0 1 0 0,0 0-1 0 0,0 0 1 0 0,0 0-1 0 0,0 0 1 0 0,1 0-1 0 0,-1-1 0 0 0,2 1-5 0 0,-3-1 13 0 0,1 0 0 0 0,0 0-1 0 0,0 0 1 0 0,0-1-1 0 0,-1 1 1 0 0,1 0 0 0 0,0-1-1 0 0,0 0 1 0 0,0 1-1 0 0,0-1 1 0 0,0 0 0 0 0,0 0-1 0 0,0 0 1 0 0,0 0-1 0 0,0-1 1 0 0,0 1 0 0 0,0 0-1 0 0,0-1 1 0 0,0 1-1 0 0,0-1 1 0 0,0 0 0 0 0,-1 0-1 0 0,1 0 1 0 0,0 0-1 0 0,0 0 1 0 0,-1 0 0 0 0,1 0-1 0 0,-1 0 1 0 0,1 0-1 0 0,-1-1-12 0 0,5-3 65 0 0,0 0-1 0 0,-1-1 0 0 0,1 1 0 0 0,-1-1 1 0 0,-1 0-1 0 0,1-1 0 0 0,0-2-64 0 0,4-14 172 0 0,-4 7-88 0 0,-2 10-53 0 0,-1-1 0 0 0,0 1 0 0 0,-1-1-1 0 0,1 1 1 0 0,-1-1 0 0 0,0 1 0 0 0,-1-1 0 0 0,0 0-1 0 0,0 1 1 0 0,0-1 0 0 0,-2-5-31 0 0,2 10 5 0 0,-1 0 0 0 0,1-1-1 0 0,-1 1 1 0 0,0 0 0 0 0,0 0 0 0 0,0-1 0 0 0,0 1 0 0 0,-1 0-1 0 0,1 0 1 0 0,-1 0 0 0 0,1 0 0 0 0,-1 1 0 0 0,1-1-1 0 0,-1 0 1 0 0,0 1 0 0 0,0-1 0 0 0,0 1 0 0 0,0-1-1 0 0,0 1 1 0 0,0 0 0 0 0,0 0 0 0 0,0 0 0 0 0,-1 0 0 0 0,1 0-1 0 0,0 1 1 0 0,-1-1 0 0 0,1 1 0 0 0,0-1 0 0 0,-1 1-1 0 0,1 0 1 0 0,-3 0-5 0 0,0 1 18 0 0,-1 1 0 0 0,1-1 0 0 0,0 1-1 0 0,0 0 1 0 0,0 1 0 0 0,0-1 0 0 0,0 1 0 0 0,0 0-1 0 0,1 0 1 0 0,-1 1 0 0 0,1-1 0 0 0,0 1-1 0 0,0 0 1 0 0,0 0 0 0 0,1 0 0 0 0,-1 1 0 0 0,1-1-1 0 0,0 1 1 0 0,1 0 0 0 0,-1-1 0 0 0,1 1-1 0 0,-1 1 1 0 0,2-1 0 0 0,-1 1-18 0 0,-2 10 12 0 0,3-12-12 0 0,0-1 0 0 0,0 1 0 0 0,0 0 0 0 0,0-1 1 0 0,1 1-1 0 0,0 0 0 0 0,0 0 0 0 0,0 0 0 0 0,0 0 0 0 0,1-1 0 0 0,-1 1 0 0 0,1 1 0 0 0,0-1 0 0 0,1 0 0 0 0,-1 1 0 0 0,1-1 0 0 0,-1 0 0 0 0,1 0 0 0 0,1 0 0 0 0,-1 0 0 0 0,0-1 0 0 0,1 1 0 0 0,0-1 0 0 0,1 2 0 0 0,-3-4 0 0 0,1 1 0 0 0,0-1 0 0 0,0 0 0 0 0,0 0 0 0 0,-1 0 0 0 0,1 0 0 0 0,0 0 0 0 0,1 0 0 0 0,-1 0 0 0 0,0 0 0 0 0,0-1 0 0 0,0 1 0 0 0,0-1 0 0 0,1 0 0 0 0,-1 0 0 0 0,0 0 0 0 0,0 0 0 0 0,0 0 0 0 0,1 0 0 0 0,-1 0 0 0 0,0-1 0 0 0,0 1 0 0 0,2-1 0 0 0,1-1 1 0 0,0 0-1 0 0,1-1 0 0 0,-1 1 0 0 0,0-1 0 0 0,0 0 0 0 0,4-3 13 0 0,-3 3 8 0 0,-1-1 1 0 0,0 0-1 0 0,0 0 0 0 0,0-1 1 0 0,0 1-1 0 0,-1-1 1 0 0,0 0-1 0 0,0 0 1 0 0,3-6-22 0 0,0 0 52 0 0,0-1 1 0 0,-1 0-1 0 0,-1 0 0 0 0,1-3-52 0 0,-3 8 52 0 0,-2 0-1 0 0,1 1 0 0 0,-1-1 0 0 0,0 0 1 0 0,-1 0-1 0 0,1 0 0 0 0,-1-6-51 0 0,-1 10 1 0 0,1-1-1 0 0,0 1 1 0 0,0 0 0 0 0,-1-1-1 0 0,0 1 1 0 0,0 0-1 0 0,0 0 1 0 0,0 0-1 0 0,0-1 1 0 0,-1 1-1 0 0,1 0 1 0 0,-1 1 0 0 0,0-1-1 0 0,0 0 1 0 0,0 0-1 0 0,-1 0 0 0 0,2 2 1 0 0,-1 0 1 0 0,1 0-1 0 0,0 0 0 0 0,-1 0 0 0 0,1 1 0 0 0,-1-1 0 0 0,1 1 0 0 0,-1-1 1 0 0,1 1-1 0 0,-1 0 0 0 0,1-1 0 0 0,-1 1 0 0 0,1 0 0 0 0,-1 0 0 0 0,1 0 0 0 0,-1 0 1 0 0,1 0-1 0 0,-1 0 0 0 0,0 1 0 0 0,1-1 0 0 0,-1 0 0 0 0,1 1 0 0 0,-1-1 1 0 0,1 1-1 0 0,-1 0-1 0 0,-4 2 17 0 0,0 0 0 0 0,0 1 1 0 0,0-1-1 0 0,-4 5-17 0 0,9-7-2 0 0,-4 3 2 0 0,1 1 0 0 0,-1 0 0 0 0,1 0 0 0 0,1 0 0 0 0,-1 0 0 0 0,1 1 0 0 0,0-1 0 0 0,0 1 0 0 0,0 0 0 0 0,0 4 0 0 0,1-6 0 0 0,1-1 0 0 0,-1 1 0 0 0,1 0 0 0 0,0 0 0 0 0,1 0 0 0 0,-1 0-1 0 0,1 0 1 0 0,-1 0 0 0 0,1 0 0 0 0,0 0 0 0 0,1 0 0 0 0,-1 0 0 0 0,1 2 0 0 0,0-4 0 0 0,-1 0 1 0 0,1-1 0 0 0,0 1-1 0 0,-1 0 1 0 0,1-1-1 0 0,0 1 1 0 0,0-1 0 0 0,0 0-1 0 0,0 1 1 0 0,0-1-1 0 0,1 0 1 0 0,-1 1 0 0 0,0-1-1 0 0,0 0 1 0 0,1 0-1 0 0,-1 0 1 0 0,1 0 0 0 0,-1 0-1 0 0,1-1 1 0 0,-1 1 0 0 0,1 0-1 0 0,0-1 1 0 0,-1 1-1 0 0,1-1 1 0 0,0 0 0 0 0,-1 1-1 0 0,1-1 1 0 0,0 0-1 0 0,0 0 1 0 0,-1 0 0 0 0,2 0-1 0 0,1 0 16 0 0,-1-1 1 0 0,1 0-1 0 0,0 0 1 0 0,-1 0-1 0 0,1 0 1 0 0,0 0-1 0 0,-1-1 1 0 0,0 0-1 0 0,1 1 1 0 0,-1-1 0 0 0,0-1-1 0 0,0 1 1 0 0,0 0-1 0 0,0-1 1 0 0,2-2-17 0 0,7-6-19 0 0,-1-2 0 0 0,9-12 19 0 0,-18 22 23 0 0,2-3-2 0 0,0 0-1 0 0,0 0 1 0 0,-1 0-1 0 0,0 0 1 0 0,0-1-1 0 0,-1 1 1 0 0,0-1 0 0 0,0 0-1 0 0,0-3-20 0 0,-1 7 7 0 0,0 0-1 0 0,-1-1 0 0 0,1 1 1 0 0,-1-1-1 0 0,0 1 1 0 0,-1 0-1 0 0,1-1 0 0 0,0 1 1 0 0,-1 0-1 0 0,0-1 1 0 0,0 1-1 0 0,0 0 0 0 0,0-1 1 0 0,0 1-1 0 0,0 0 1 0 0,-1 0-1 0 0,0 0 0 0 0,0 0 1 0 0,0 1-1 0 0,0-2-6 0 0,0 3 6 0 0,1-1-1 0 0,-1 1 0 0 0,0 0 1 0 0,0 0-1 0 0,1 0 1 0 0,-1 0-1 0 0,0 0 0 0 0,0 0 1 0 0,0 0-1 0 0,0 0 1 0 0,0 1-1 0 0,0-1 0 0 0,0 1 1 0 0,0 0-1 0 0,0-1 1 0 0,0 1-1 0 0,0 0 0 0 0,0 0 1 0 0,-1 0-1 0 0,1 1 0 0 0,0-1 1 0 0,0 0-1 0 0,0 1 1 0 0,0-1-1 0 0,0 1 0 0 0,0 0-5 0 0,-3 1 0 0 0,0 0-1 0 0,1 0 0 0 0,-1 0 0 0 0,0 1 0 0 0,1 0 1 0 0,0 0-1 0 0,0 0 0 0 0,0 0 0 0 0,0 1 0 0 0,-1 0 1 0 0,2 0-4 0 0,-1 0-1 0 0,1 0 1 0 0,0 1-1 0 0,0 0 1 0 0,0-1 0 0 0,1 1-1 0 0,0 0 1 0 0,-1 0-1 0 0,2 0 1 0 0,-1 1-1 0 0,1-1 1 0 0,0 0-1 0 0,0 1 1 0 0,0-1 0 0 0,1 1-1 0 0,-1-1 1 0 0,1 1-1 0 0,1 2 5 0 0,-1-6 0 0 0,1-1 0 0 0,0 1 0 0 0,-1-1 0 0 0,1 1 0 0 0,0-1 0 0 0,0 1 0 0 0,0-1 0 0 0,0 0 0 0 0,0 1 0 0 0,0-1 0 0 0,0 0 0 0 0,1 0 0 0 0,-1 0 0 0 0,0 0 0 0 0,1 0 0 0 0,-1 0 0 0 0,1 0 0 0 0,-1 0 0 0 0,1-1 0 0 0,-1 1 0 0 0,1 0 0 0 0,-1-1 0 0 0,1 0 0 0 0,0 1 0 0 0,-1-1 0 0 0,1 0 0 0 0,0 0 0 0 0,-1 0 0 0 0,3 0 0 0 0,-1 1 0 0 0,1-1 0 0 0,-1-1 0 0 0,1 1 0 0 0,0 0 0 0 0,-1-1 0 0 0,1 0 0 0 0,-1 0 0 0 0,1 0 0 0 0,-1 0 0 0 0,1 0 0 0 0,-1-1 0 0 0,0 1 0 0 0,2-2 0 0 0,7-6 30 0 0,0-1 0 0 0,-1 0-1 0 0,0 0 1 0 0,6-10-30 0 0,-14 18 6 0 0,-1-1 1 0 0,1 0-1 0 0,-1 0 1 0 0,0 0-1 0 0,-1 0 0 0 0,1-1 1 0 0,0 1-1 0 0,-1-1 1 0 0,0 1-1 0 0,1-1 0 0 0,-1 1 1 0 0,-1-1-1 0 0,1 0 1 0 0,-1 1-1 0 0,1-1 1 0 0,-1 0-1 0 0,0 1 0 0 0,0-1 1 0 0,-1 0-1 0 0,1 1 1 0 0,-1-4-7 0 0,0 3 4 0 0,-1 0 11 0 0,1 0 1 0 0,0 0-1 0 0,-1 0 0 0 0,0 1 1 0 0,0-1-1 0 0,-1-1-15 0 0,3 4 1 0 0,-1 0 0 0 0,1 1 1 0 0,-1-1-1 0 0,1 1 0 0 0,-1-1 0 0 0,1 1 1 0 0,-1-1-1 0 0,1 1 0 0 0,-1-1 0 0 0,0 1 1 0 0,1-1-1 0 0,-1 1 0 0 0,1 0 1 0 0,-1 0-1 0 0,0-1 0 0 0,0 1 0 0 0,1 0 1 0 0,-1 0-1 0 0,0 0 0 0 0,1 0 0 0 0,-1-1 1 0 0,0 1-1 0 0,0 0 0 0 0,1 0 0 0 0,-1 1 1 0 0,0-1-1 0 0,0 0 0 0 0,1 0 0 0 0,-1 0 1 0 0,0 0-1 0 0,1 1 0 0 0,-1-1 0 0 0,0 0 1 0 0,1 1-1 0 0,-1-1 0 0 0,0 0 0 0 0,1 1 1 0 0,-1-1-1 0 0,1 1 0 0 0,-1 0-1 0 0,-12 8 11 0 0,2 0 0 0 0,-1 1 0 0 0,1 1-1 0 0,1 0 1 0 0,-3 4-11 0 0,7-8-153 0 0,1 1 1 0 0,0 0-1 0 0,0 0 1 0 0,1 0-1 0 0,0 1 0 0 0,0 0 1 0 0,1-1-1 0 0,0 1 0 0 0,0 3 153 0 0,1 0-5762 0 0,4-3-1971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17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1 182 6912 0 0,'0'0'528'0'0,"1"-9"-320"0"0,4-4 1134 0 0,-4 12-1146 0 0,-1 1 0 0 0,1-1 1 0 0,-1 0-1 0 0,1 0 0 0 0,-1 0 0 0 0,1 0 1 0 0,-1 0-1 0 0,0 0 0 0 0,1-1 0 0 0,-1 1 1 0 0,0 0-1 0 0,0 0 0 0 0,0 0 0 0 0,0 0 1 0 0,0 0-1 0 0,0 0 0 0 0,0 0 0 0 0,-1-1-196 0 0,1 0 327 0 0,0 0-1 0 0,0 0 1 0 0,1 0-1 0 0,-1 0 1 0 0,0 0 0 0 0,1 0-1 0 0,-1 0 1 0 0,1 0-1 0 0,0 0 1 0 0,0-2-327 0 0,4-15 2583 0 0,-5 18-1787 0 0,0 1-69 0 0,0 0-14 0 0,0 0-27 0 0,1 10 411 0 0,5 0-698 0 0,-5-9-359 0 0,0 0-1 0 0,0 0 1 0 0,-1 0-1 0 0,1 1 1 0 0,0-1 0 0 0,-1 0-1 0 0,1 1 1 0 0,-1-1-1 0 0,1 0 1 0 0,-1 1 0 0 0,0-1-1 0 0,0 1 1 0 0,0-1-1 0 0,0 1 1 0 0,0-1 0 0 0,0 0-1 0 0,0 1 1 0 0,0 0-40 0 0,0 1 2 0 0,0 0 1 0 0,1 0-1 0 0,-1 1 1 0 0,1-1-1 0 0,0 0 1 0 0,-1 0-1 0 0,2 1 1 0 0,-1-1-1 0 0,0 0 1 0 0,1 0-1 0 0,-1 0 1 0 0,1-1-1 0 0,1 4-2 0 0,10 20 288 0 0,-8 6 172 0 0,-4-27-386 0 0,-1 0-1 0 0,1 0 1 0 0,0 0 0 0 0,0 0 0 0 0,0 0 0 0 0,1 0 0 0 0,1 2-74 0 0,5 10 89 0 0,-5-13-76 0 0,-1 1-1 0 0,1 0 0 0 0,-1-1 0 0 0,0 1 0 0 0,0 0 0 0 0,-1 0 0 0 0,0 0 1 0 0,1 1-1 0 0,-2-1 0 0 0,1 0 0 0 0,-1 1-12 0 0,1 1 37 0 0,0 1 0 0 0,0-1 0 0 0,0 0 0 0 0,1 0 0 0 0,0 0 0 0 0,1 0 0 0 0,0 2-37 0 0,0-3 32 0 0,-1 0 0 0 0,1 1 0 0 0,-2-1-1 0 0,1 1 1 0 0,-1-1 0 0 0,0 1 0 0 0,0 0-1 0 0,-1-1 1 0 0,0 2-32 0 0,3 10 0 0 0,-2-16 0 0 0,-1-1 0 0 0,1 1 0 0 0,-1 0 0 0 0,0-1 0 0 0,0 1 0 0 0,1-1 0 0 0,-1 1 0 0 0,0-1 0 0 0,0 1 0 0 0,-1 0 0 0 0,1-1 0 0 0,0 1 0 0 0,-3 8-16 0 0,6-5-29 0 0,-2-4 121 0 0,1-1 29 0 0,13-1 28 0 0,-15 1-130 0 0,1 0 0 0 0,-1 0 0 0 0,1 0 0 0 0,-1 0 1 0 0,1-1-1 0 0,-1 1 0 0 0,1 0 0 0 0,-1 0 0 0 0,0 0 0 0 0,1 0 1 0 0,-1-1-1 0 0,1 1 0 0 0,-1 0 0 0 0,1-1 0 0 0,-1 1 0 0 0,0 0 1 0 0,1-1-1 0 0,-1 1 0 0 0,0 0 0 0 0,1-1 0 0 0,-1 1 0 0 0,0-1 1 0 0,1 1-1 0 0,-1-1 0 0 0,0 1 0 0 0,0 0 0 0 0,0-1 1 0 0,1 0-4 0 0,-2-5 14 0 0,1 6-11 0 0,0-1 1 0 0,0 1-1 0 0,0-1 0 0 0,-1 1 1 0 0,1-1-1 0 0,0 0 1 0 0,0 1-1 0 0,0-1 1 0 0,1 1-1 0 0,-1-1 1 0 0,0 0-1 0 0,0 1 1 0 0,0-1-1 0 0,0 1 1 0 0,0-1-1 0 0,1 1 1 0 0,-1-1-1 0 0,0 1 1 0 0,0-1-1 0 0,1 1 1 0 0,-1-1-1 0 0,1 1 1 0 0,-1-1-1 0 0,0 1 1 0 0,1-1-1 0 0,-1 1 1 0 0,1 0-4 0 0,3-5 25 0 0,-3 4-12 0 0,1 0 0 0 0,-1 0 0 0 0,1-1 0 0 0,-1 1 0 0 0,1-1 0 0 0,-1 1-1 0 0,0-1 1 0 0,0 0 0 0 0,0 1 0 0 0,0-1 0 0 0,0 0 0 0 0,0 0 0 0 0,-1 1 0 0 0,1-1 0 0 0,-1 0 0 0 0,1 0 0 0 0,-1 0 0 0 0,1 0 0 0 0,-1 0 0 0 0,0 0 0 0 0,0 0 0 0 0,0-1-13 0 0,0-2 32 0 0,1 1 0 0 0,-1-1 0 0 0,1 0 0 0 0,0 1 0 0 0,2-3-32 0 0,3-20 96 0 0,-6 13-45 0 0,0 0-1 0 0,-1 0 1 0 0,-2-11-51 0 0,2 17 3 0 0,1 4 5 0 0,0 0-1 0 0,0-1 1 0 0,0 1 0 0 0,1-1 0 0 0,0 1 0 0 0,0-3-8 0 0,0 4 5 0 0,0 0 0 0 0,0-1 0 0 0,-1 1 0 0 0,0 0 0 0 0,1-1 0 0 0,-1 1 0 0 0,0 0 0 0 0,-1-1 0 0 0,1 1 0 0 0,-1 0 0 0 0,1-1 0 0 0,-1 0-5 0 0,-5-10 9 0 0,5 12-9 0 0,0 0 0 0 0,0-1 0 0 0,0 1 0 0 0,0 0 0 0 0,0 0 0 0 0,0-1 0 0 0,1 1 0 0 0,-1-1 0 0 0,1 1 0 0 0,0 0 0 0 0,0-1 1 0 0,0 1-1 0 0,0-1 0 0 0,0 1 0 0 0,0-1 0 0 0,1 1 0 0 0,-1 0 0 0 0,1-1 0 0 0,0 1 0 0 0,-1 0 0 0 0,2-1 0 0 0,6-25-292 0 0,-7 25 243 0 0,-1 0 0 0 0,1 0 0 0 0,0 0 1 0 0,0 0-1 0 0,0 0 0 0 0,0 0 1 0 0,1 0-1 0 0,-1 0 0 0 0,1 1 0 0 0,0-1 1 0 0,-1 0-1 0 0,1 1 0 0 0,1 0 1 0 0,-1-1-1 0 0,0 1 0 0 0,1 0 49 0 0,3-3 80 0 0,-4 4-27 0 0,-1 1 1 0 0,0-1 0 0 0,1 0 0 0 0,-1 0-1 0 0,0 0 1 0 0,0 0 0 0 0,0 0-1 0 0,0 0 1 0 0,0-1 0 0 0,0 1-1 0 0,0 0 1 0 0,0-1-54 0 0,0-3 281 0 0,-1 5-265 0 0,0-1 0 0 0,0 1-1 0 0,0 0 1 0 0,0-1-1 0 0,0 1 1 0 0,0 0 0 0 0,0-1-1 0 0,0 1 1 0 0,0 0-1 0 0,0-1 1 0 0,0 1 0 0 0,0 0-1 0 0,0-1 1 0 0,0 1 0 0 0,1 0-1 0 0,-1-1 1 0 0,0 1-1 0 0,0 0 1 0 0,0 0 0 0 0,1-1-1 0 0,-1 1 1 0 0,0 0 0 0 0,0 0-1 0 0,1-1 1 0 0,-1 1-1 0 0,0 0 1 0 0,0 0 0 0 0,1 0-1 0 0,-1 0 1 0 0,0-1-1 0 0,1 1 1 0 0,-1 0 0 0 0,0 0-1 0 0,1 0 1 0 0,-1 0 0 0 0,0 0-1 0 0,1 0 1 0 0,-1 0-16 0 0,6-1-22 0 0,8-3-249 0 0,-13 4 238 0 0,-1 0 0 0 0,0 0 0 0 0,1 0 0 0 0,-1 0 0 0 0,1 0 0 0 0,-1 0 0 0 0,0-1 0 0 0,1 1-1 0 0,-1 0 1 0 0,0 0 0 0 0,1 0 0 0 0,-1-1 0 0 0,0 1 0 0 0,1 0 0 0 0,-1-1 0 0 0,0 1 0 0 0,0 0 0 0 0,1-1 0 0 0,-1 1 0 0 0,0 0 0 0 0,0-1 0 0 0,0 1 0 0 0,1 0 0 0 0,-1-1 0 0 0,0 1 0 0 0,0-1 33 0 0,11 0-1023 0 0,-10 1 921 0 0,1 0-1 0 0,-1 0 1 0 0,1 0 0 0 0,0 0-1 0 0,-1 0 1 0 0,1-1-1 0 0,-1 1 1 0 0,1 0 0 0 0,-1-1-1 0 0,2 0 103 0 0,2 13-2513 0 0,-4-11 2355 0 0,-1 0 1 0 0,1 0-1 0 0,0 0 0 0 0,-1 0 0 0 0,1 0 1 0 0,0 0-1 0 0,0 0 0 0 0,-1 0 1 0 0,1 0-1 0 0,0-1 0 0 0,0 1 0 0 0,0 0 1 0 0,0 0-1 0 0,0-1 158 0 0,31 16-2297 0 0,-9-3-20 0 0</inkml:trace>
  <inkml:trace contextRef="#ctx0" brushRef="#br0" timeOffset="281.771">664 15 15664 0 0,'1'0'104'0'0,"9"-4"216"0"0,-10 4-305 0 0,0 0 1 0 0,0 0-1 0 0,0 0 1 0 0,0 0-1 0 0,0 0 1 0 0,0 0-1 0 0,-1 0 1 0 0,1 0-1 0 0,0 0 1 0 0,0 0-1 0 0,0-1 1 0 0,0 1-1 0 0,0 0 1 0 0,0 0-1 0 0,0 0 1 0 0,0 0 0 0 0,0 0-1 0 0,0 0 1 0 0,0 0-1 0 0,0 0 1 0 0,0 0-1 0 0,-1 0 1 0 0,1 0-1 0 0,0-1 1 0 0,0 1-1 0 0,0 0 1 0 0,0 0-1 0 0,0 0 1 0 0,0 0-1 0 0,0 0 1 0 0,0 0-1 0 0,0 0 1 0 0,0 0-1 0 0,0-1 1 0 0,0 1-1 0 0,0 0 1 0 0,0 0-1 0 0,0 0 1 0 0,0 0-1 0 0,1 0 1 0 0,-1 0-1 0 0,0 0 1 0 0,0 0-1 0 0,0 0 1 0 0,0-1-1 0 0,0 1 1 0 0,0 0 0 0 0,0 0-1 0 0,0 0 1 0 0,0 0-1 0 0,0 0 1 0 0,0 0-1 0 0,0 0 1 0 0,0 0-1 0 0,0 0 1 0 0,1 0-1 0 0,-1 0 1 0 0,0 0-1 0 0,0 0 1 0 0,0 0-1 0 0,0 0 1 0 0,0 0-1 0 0,0 0 1 0 0,0 0-16 0 0,-3-2 128 0 0,-20-2 164 0 0,0 4 1402 0 0,15 8 236 0 0,-12 6-1242 0 0,16-12-632 0 0,1-1 0 0 0,0 1 0 0 0,0 0 0 0 0,0 0 0 0 0,0 0 0 0 0,0 1-1 0 0,1-1 1 0 0,-1 1 0 0 0,1-1 0 0 0,-1 1 0 0 0,1 0 0 0 0,0 0 0 0 0,0 0 0 0 0,0 0-1 0 0,1 0 1 0 0,-1 1-56 0 0,1 1 56 0 0,0 0 0 0 0,-1-1-1 0 0,0 1 1 0 0,1-1-1 0 0,-2 0 1 0 0,1 1 0 0 0,0-1-1 0 0,-1 0 1 0 0,0 0 0 0 0,0-1-1 0 0,-2 4-55 0 0,2-4 11 0 0,1 0 0 0 0,0 1 0 0 0,0-1 0 0 0,1 0 0 0 0,-1 1 0 0 0,1-1 0 0 0,0 1 0 0 0,0 0-1 0 0,0-1 1 0 0,0 1 0 0 0,0 0 0 0 0,1 0-11 0 0,-6 22-145 0 0,5-23 139 0 0,0-1 0 0 0,0 1 0 0 0,1-1 0 0 0,-1 1 0 0 0,1 0 0 0 0,0 0 0 0 0,-1-1 0 0 0,1 1 0 0 0,0 0 0 0 0,1-1 0 0 0,-1 1 0 0 0,0 0 0 0 0,1-1 0 0 0,0 1 0 0 0,-1 0 0 0 0,1-1 0 0 0,0 1 0 0 0,0-1 0 0 0,0 1 0 0 0,1-1 0 0 0,-1 0 0 0 0,1 1 0 0 0,-1-1 0 0 0,1 0 0 0 0,0 1 6 0 0,10 18-12 0 0,-11-18 10 0 0,1 1 1 0 0,0 0-1 0 0,0-1 0 0 0,0 0 1 0 0,1 1-1 0 0,-1-1 0 0 0,1 1 2 0 0,5 3-24 0 0,-2-1 6 0 0,0 0 0 0 0,-1 0 1 0 0,1 1-1 0 0,-1 0 0 0 0,0 0 18 0 0,-2-3-9 0 0,0-1-1 0 0,0 1 1 0 0,1-1 0 0 0,-1 0-1 0 0,1 0 1 0 0,0 0 0 0 0,-1-1 0 0 0,2 0-1 0 0,-1 1 1 0 0,1-1 9 0 0,0 0 26 0 0,-1 1 0 0 0,0-1 0 0 0,0 1 1 0 0,0 0-1 0 0,0 0 0 0 0,0 0 0 0 0,-1 0 0 0 0,1 0 1 0 0,0 2-27 0 0,21 24 280 0 0,-20-25-339 0 0,-4-3 46 0 0,-1 0-1 0 0,1-1 1 0 0,-1 1-1 0 0,0 0 1 0 0,1-1 0 0 0,-1 1-1 0 0,1 0 1 0 0,-1-1 0 0 0,0 1-1 0 0,0 0 1 0 0,0 0-1 0 0,1-1 1 0 0,-1 1 0 0 0,0 0-1 0 0,0 0 1 0 0,0-1 0 0 0,0 1-1 0 0,0 0 1 0 0,0 0-1 0 0,0-1 1 0 0,0 1 0 0 0,-1 0-1 0 0,1 0 1 0 0,0-1 0 0 0,0 1-1 0 0,-1 0 1 0 0,1 0 0 0 0,0-1-1 0 0,-1 1 1 0 0,1 0-1 0 0,-1-1 1 0 0,1 1 0 0 0,-1-1-1 0 0,0 1 14 0 0,-4 10 50 0 0,4-10-29 0 0,1 1 0 0 0,-1-1 0 0 0,0 0 0 0 0,0 1 0 0 0,0-1 0 0 0,-1 0 0 0 0,1 1 0 0 0,0-1 1 0 0,0 0-1 0 0,-1 0 0 0 0,1 0 0 0 0,-1 0 0 0 0,1-1 0 0 0,0 1 0 0 0,-1 0 0 0 0,0 0 0 0 0,0-1-21 0 0,-32 9 276 0 0,22-6-157 0 0,-16 4 177 0 0,9-2-164 0 0,-1 0 0 0 0,-17 1-132 0 0,-94 10-3379 0 0,105-12 1898 0 0,20-3-14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14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8 121 3224 0 0,'-1'-2'27'0'0,"1"1"0"0"0,-1-1 0 0 0,0 0 0 0 0,1 1 0 0 0,-1-1-1 0 0,1 0 1 0 0,0 0 0 0 0,0 1 0 0 0,0-1 0 0 0,0 0 0 0 0,0 0 0 0 0,0 0 0 0 0,0-1-27 0 0,0-2 413 0 0,0 3 2045 0 0,0 1 2230 0 0,0-3-3509 0 0,2 3 4876 0 0,-1 1-5961 0 0,0 0 0 0 0,1 0-1 0 0,-1 0 1 0 0,0 0 0 0 0,1 0-1 0 0,-1 1 1 0 0,0-1 0 0 0,1 0-1 0 0,-1 1 1 0 0,0-1 0 0 0,1 1-1 0 0,-1 0 1 0 0,0-1 0 0 0,0 1-1 0 0,0 0 1 0 0,0 0 0 0 0,1 0-1 0 0,-1-1 1 0 0,0 1 0 0 0,-1 0-1 0 0,1 1 1 0 0,0-1 0 0 0,0 0-1 0 0,0 0-93 0 0,2 3 82 0 0,0 0 0 0 0,0 1 1 0 0,0-1-1 0 0,-1 0 0 0 0,0 1 0 0 0,0-1 0 0 0,0 1-82 0 0,6 23 272 0 0,-1 1-1 0 0,-1 0 1 0 0,-1 4-272 0 0,6 91 412 0 0,-8-78-310 0 0,1 58 134 0 0,-10 97-236 0 0,6-199 0 0 0,-5 35 59 0 0,3-29-47 0 0,1 0 0 0 0,0 1 0 0 0,0 5-12 0 0,1-12-31 0 0,-1 1 0 0 0,1-1 0 0 0,0 0 0 0 0,-1 1 0 0 0,1-1 0 0 0,-1 0 0 0 0,1 0 0 0 0,-2 3 31 0 0,2-5-30 0 0,0 1-1 0 0,-1-1 1 0 0,1 1-1 0 0,0-1 1 0 0,-1 1-1 0 0,1-1 1 0 0,0 1-1 0 0,-1-1 1 0 0,1 0-1 0 0,0 1 1 0 0,-1-1-1 0 0,1 1 1 0 0,-1-1-1 0 0,1 0 1 0 0,-1 1-1 0 0,1-1 1 0 0,-1 0-1 0 0,1 0 1 0 0,-1 1-1 0 0,1-1 1 0 0,-1 0-1 0 0,1 0 1 0 0,-1 0-1 0 0,1 0 1 0 0,-1 0-1 0 0,0 0 1 0 0,1 0-1 0 0,-1 0 1 0 0,1 0-1 0 0,-1 0 1 0 0,1 0-1 0 0,-1 0 1 0 0,0 0-1 0 0,1 0 1 0 0,-1 0 0 0 0,1-1-1 0 0,-1 1 31 0 0,0 0-92 0 0,0-1 1 0 0,1 0-1 0 0,-1 0 0 0 0,0 1 0 0 0,0-1 0 0 0,1 0 1 0 0,-1 0-1 0 0,0 0 0 0 0,1 0 0 0 0,-1 1 1 0 0,1-1-1 0 0,-1 0 0 0 0,1 0 0 0 0,0 0 1 0 0,-1 0-1 0 0,1 0 0 0 0,0 0 0 0 0,0 0 1 0 0,-1 0-1 0 0,1-1 0 0 0,0 1 92 0 0,-1-5-394 0 0,-9-47-2741 0 0,7 23 1397 0 0</inkml:trace>
  <inkml:trace contextRef="#ctx0" brushRef="#br0" timeOffset="332.146">8 352 2760 0 0,'1'-21'439'0'0,"-1"1"0"0"0,0-1 1 0 0,-4-17-440 0 0,2 23 1604 0 0,1-1 1 0 0,0 1 0 0 0,1 0-1 0 0,0-1 1 0 0,1 1 0 0 0,1-1-1 0 0,2-7-1604 0 0,-2 17 223 0 0,0 0 0 0 0,0 0 0 0 0,1 1 0 0 0,-1-1 0 0 0,1 1 0 0 0,1-1 0 0 0,-1 1 0 0 0,1 0 0 0 0,-1 0 0 0 0,1 1 0 0 0,1-1 0 0 0,-1 1 0 0 0,1 0 0 0 0,0 0 0 0 0,0 0 0 0 0,0 1 0 0 0,0 0 0 0 0,0 0 0 0 0,2-1-223 0 0,8-1 138 0 0,1-1-1 0 0,-1 2 1 0 0,1 0-1 0 0,0 1 1 0 0,1 1-1 0 0,-1 0 0 0 0,0 1 1 0 0,1 1-1 0 0,-1 0 1 0 0,0 1-1 0 0,0 1 1 0 0,1 1-1 0 0,-1 0-137 0 0,-4 1 72 0 0,0 0 1 0 0,0 0-1 0 0,3 2-72 0 0,4 2 147 0 0,-13-6-69 0 0,0 1 0 0 0,-1 1 0 0 0,1-1 1 0 0,-1 1-1 0 0,0 0 0 0 0,0 0 0 0 0,4 4-78 0 0,-6-5 27 0 0,1 1-1 0 0,-1-1 0 0 0,0 1 1 0 0,0 0-1 0 0,-1 0 0 0 0,1 0 1 0 0,-1 0-1 0 0,0 0 1 0 0,0 0-1 0 0,-1 0 0 0 0,1 2-26 0 0,-1-2 19 0 0,-1 0 1 0 0,0 0-1 0 0,0 0 0 0 0,0 0 0 0 0,-1-1 0 0 0,1 1 0 0 0,-1 0 0 0 0,0 0 0 0 0,0 0 0 0 0,0-1 1 0 0,0 1-1 0 0,-1 0 0 0 0,-1 1-19 0 0,-4 9 137 0 0,-1 0 0 0 0,-6 7-137 0 0,14-21 1 0 0,-9 11 144 0 0,0 1-1 0 0,-1-2 1 0 0,0 1 0 0 0,-1-1-1 0 0,-3 2-144 0 0,-13 12 229 0 0,7-8-361 0 0,0-1 0 0 0,-1-1 0 0 0,0 0-1 0 0,-1-2 1 0 0,-23 10 132 0 0,21-11-344 0 0,5-1-855 0 0,0-1 1 0 0,-1-1-1 0 0,-16 4 1199 0 0,19-8-1499 0 0</inkml:trace>
  <inkml:trace contextRef="#ctx0" brushRef="#br0" timeOffset="690.251">298 457 6912 0 0,'0'19'745'0'0,"-1"-8"672"0"0,0-9-1126 0 0,1 0-1 0 0,0 0 0 0 0,-1-1 1 0 0,1 1-1 0 0,-1-1 0 0 0,1 1 1 0 0,-1 0-1 0 0,0-1 1 0 0,0 1-1 0 0,0-1 0 0 0,0 1-290 0 0,0 0 300 0 0,-1 0-1 0 0,1 0 1 0 0,0 0 0 0 0,0 0-1 0 0,1 0 1 0 0,-1 1 0 0 0,0-1-1 0 0,1 0 1 0 0,-1 0-300 0 0,-1 7 642 0 0,0 0 0 0 0,0 0 0 0 0,-1-1-1 0 0,-3 8-641 0 0,-8 26 2003 0 0,11-31-1578 0 0,1-1-136 0 0,-1 0-1 0 0,2 1 0 0 0,-1-1 0 0 0,2 1 1 0 0,-1 0-1 0 0,1-1 0 0 0,1 2-288 0 0,-1-6 68 0 0,1 0 0 0 0,-1 0-1 0 0,1 0 1 0 0,1 0 0 0 0,-1 0 0 0 0,1 0 0 0 0,0-1-1 0 0,0 1 1 0 0,1-1 0 0 0,0 1 0 0 0,0-1 0 0 0,0 0-1 0 0,1 1-67 0 0,0 0 17 0 0,0-1-1 0 0,1 0 0 0 0,0 0 1 0 0,0 0-1 0 0,0 0 1 0 0,0-1-1 0 0,1 0 0 0 0,2 1-16 0 0,-6-3 4 0 0,0-1 0 0 0,1 0 0 0 0,-1 0 0 0 0,1-1 0 0 0,-1 1 0 0 0,1 0-1 0 0,-1-1 1 0 0,1 1 0 0 0,-1-1 0 0 0,1 0 0 0 0,0 0 0 0 0,-1 0 0 0 0,1 0-1 0 0,-1-1 1 0 0,1 1 0 0 0,0-1 0 0 0,-1 1 0 0 0,1-1 0 0 0,-1 0 0 0 0,1 0 0 0 0,-1 0-1 0 0,0 0 1 0 0,2-1-4 0 0,0-1 25 0 0,0 0 0 0 0,-1 1 0 0 0,1-1 0 0 0,-1-1 0 0 0,0 1 0 0 0,0 0 0 0 0,0-1 0 0 0,0 0 1 0 0,0 1-1 0 0,-1-1 0 0 0,0 0 0 0 0,0-1 0 0 0,0 1 0 0 0,0 0 0 0 0,0-3-25 0 0,4-11 172 0 0,-2-1 0 0 0,0 1 0 0 0,0-6-172 0 0,0-5 42 0 0,11-61-472 0 0,-13 88 430 0 0,0 6 0 0 0,3 8 0 0 0,-5-11 0 0 0,29 104 296 0 0,-25-93-235 0 0,0 0 1 0 0,4 9-62 0 0,4 9 59 0 0,-9-22-54 0 0,1 0 0 0 0,0 0 1 0 0,0 0-1 0 0,1 0 1 0 0,0 0-1 0 0,2 2-5 0 0,-5-8 6 0 0,0 0 0 0 0,0 1 0 0 0,0-1 0 0 0,0 0 0 0 0,0 0 0 0 0,0 0 0 0 0,0 0 0 0 0,0-1 0 0 0,1 1 0 0 0,-1 0 0 0 0,1-1 0 0 0,-1 0 0 0 0,1 0 0 0 0,0 1 0 0 0,0-1 0 0 0,-1-1 0 0 0,1 1 0 0 0,0 0 0 0 0,0-1 0 0 0,0 0 0 0 0,1 1-6 0 0,-1-2 1 0 0,-1 0 0 0 0,1 0-1 0 0,-1 0 1 0 0,0 0-1 0 0,0 0 1 0 0,1-1 0 0 0,-1 1-1 0 0,0-1 1 0 0,0 1-1 0 0,-1-1 1 0 0,1 0 0 0 0,0 0-1 0 0,0 0 1 0 0,-1 0 0 0 0,1-1-1 0 0,3-3-148 0 0,-1-1 0 0 0,0 1 0 0 0,0-1 0 0 0,1-4 148 0 0,-2 2-366 0 0,0 1 0 0 0,-1-1 0 0 0,0 1 1 0 0,-1-1-1 0 0,0-4 366 0 0,4-19-2319 0 0,2 5 493 0 0</inkml:trace>
  <inkml:trace contextRef="#ctx0" brushRef="#br0" timeOffset="982.82">769 139 15056 0 0,'-11'1'311'0'0,"8"-1"51"0"0,4-1 476 0 0,0 2-792 0 0,-1 0-1 0 0,1-1 1 0 0,0 1-1 0 0,0 0 1 0 0,0 0-1 0 0,-1 0 1 0 0,1-1-1 0 0,-1 1 0 0 0,1 0 1 0 0,0 0-1 0 0,0 1-45 0 0,0 0 103 0 0,4 7 186 0 0,0 0 1 0 0,0 1-1 0 0,-1-1 0 0 0,0 1 1 0 0,0 0-1 0 0,-1 0 0 0 0,-1 1 1 0 0,0-1-1 0 0,0 0 0 0 0,-1 6-289 0 0,1-6 185 0 0,-1 0-1 0 0,1-1 1 0 0,1 1-1 0 0,2 8-184 0 0,-1-7 138 0 0,-1 0 0 0 0,0 0 0 0 0,0 9-138 0 0,3 21 439 0 0,-3-23-18 0 0,-1-1 0 0 0,0 1 0 0 0,-2-1 0 0 0,0 14-421 0 0,-5 29-5 0 0,4 50 5 0 0,2-64 162 0 0,-4-15-162 0 0,2-25 0 0 0,0 0 0 0 0,1 0 0 0 0,-1 0 0 0 0,1 0 0 0 0,1 5 0 0 0,-1 7 42 0 0,0-16-223 0 0,-1-1-1 0 0,1 1 1 0 0,0 0-1 0 0,0-1 1 0 0,0 1-1 0 0,0-1 1 0 0,1 1 0 0 0,-1 0-1 0 0,0-1 1 0 0,1 1-1 0 0,-1-1 1 0 0,1 1-1 0 0,-1-1 1 0 0,1 1-1 0 0,0 0 182 0 0,0-1-1504 0 0</inkml:trace>
  <inkml:trace contextRef="#ctx0" brushRef="#br0" timeOffset="1278.533">1204 453 13360 0 0,'-18'-9'1448'0'0,"16"9"-1154"0"0,-1-1 0 0 0,1 1 0 0 0,0 0 0 0 0,-1 0 0 0 0,1 1 1 0 0,0-1-1 0 0,-1 0 0 0 0,1 1 0 0 0,0 0 0 0 0,-1-1 0 0 0,1 1 1 0 0,0 0-1 0 0,-2 1-294 0 0,-3 1 1351 0 0,0 1 1 0 0,0 0-1 0 0,-5 4-1351 0 0,9-6 59 0 0,0 1 1 0 0,0 0 0 0 0,0 0-1 0 0,0 0 1 0 0,1 0-1 0 0,-1 0 1 0 0,1 0-1 0 0,0 1 1 0 0,-2 3-60 0 0,3-5 16 0 0,0 0 0 0 0,0 0 0 0 0,1 0 0 0 0,-1 1 0 0 0,1-1 0 0 0,-1 0 0 0 0,1 0 0 0 0,0 0 0 0 0,-1 1 1 0 0,1-1-1 0 0,0 0 0 0 0,1 0 0 0 0,-1 0 0 0 0,0 1 0 0 0,1-1 0 0 0,-1 0 0 0 0,1 0 0 0 0,0 0 0 0 0,0 1-16 0 0,6 12 0 0 0,-5-8 0 0 0,1 0 0 0 0,0-1 0 0 0,1 1 0 0 0,-1-1 0 0 0,1 0 0 0 0,1 0 0 0 0,-1-1 0 0 0,1 1 0 0 0,4 3 0 0 0,42 42 0 0 0,9 2 0 0 0,-57-51 0 0 0,-1 0 0 0 0,0 0 0 0 0,0 0 0 0 0,0 0 0 0 0,0 1 0 0 0,0-1 0 0 0,0 0 0 0 0,-1 1 0 0 0,1-1 0 0 0,-1 1 0 0 0,0-1 0 0 0,1 2 0 0 0,-2-4 4 0 0,0 1 0 0 0,0 0-1 0 0,1 0 1 0 0,-1 0 0 0 0,0-1-1 0 0,0 1 1 0 0,0 0-1 0 0,0 0 1 0 0,0 0 0 0 0,0-1-1 0 0,0 1 1 0 0,0 0 0 0 0,0 0-1 0 0,0 0 1 0 0,-1 0 0 0 0,1-1-1 0 0,0 1 1 0 0,-1 0 0 0 0,1 0-1 0 0,0-1 1 0 0,-1 1 0 0 0,1 0-1 0 0,-1 0 1 0 0,1-1-1 0 0,-1 1 1 0 0,1-1 0 0 0,-1 1-1 0 0,1 0 1 0 0,-1-1 0 0 0,0 1-1 0 0,1-1 1 0 0,-1 1 0 0 0,0-1-1 0 0,0 0-3 0 0,-4 4 62 0 0,-1-1-1 0 0,0 0 1 0 0,0 0-1 0 0,-2 0-61 0 0,-2 2 88 0 0,-29 11-52 0 0,0-1 0 0 0,-9 1-36 0 0,38-14-656 0 0,1 0 1 0 0,-1 0 0 0 0,0-1 0 0 0,0 0 655 0 0,1 0-1406 0 0,-8 0-5952 0 0</inkml:trace>
  <inkml:trace contextRef="#ctx0" brushRef="#br0" timeOffset="1657.886">1348 642 14280 0 0,'0'0'1102'0'0,"2"1"-719"0"0,11 8 754 0 0,1-1-1 0 0,1-1 1 0 0,-1 0 0 0 0,3 0-1137 0 0,-12-5 245 0 0,1-1-1 0 0,-1 1 1 0 0,1-1-1 0 0,-1 0 1 0 0,1 0-1 0 0,0-1 1 0 0,-1 1 0 0 0,1-1-1 0 0,0-1 1 0 0,-1 1-1 0 0,1-1 1 0 0,0 0-1 0 0,4-1-244 0 0,-3-1 55 0 0,1 1 0 0 0,-1-1 0 0 0,0 0 0 0 0,0 0-1 0 0,-1-1 1 0 0,2-1-55 0 0,-5 3 22 0 0,-1 0-1 0 0,1 0 0 0 0,0-1 1 0 0,-1 0-1 0 0,0 1 0 0 0,1-1 1 0 0,-1 0-1 0 0,0 0 0 0 0,-1 0 1 0 0,1 0-1 0 0,0 0 1 0 0,-1-1-1 0 0,0 1 0 0 0,1-2-21 0 0,-1 1 3 0 0,0-1-1 0 0,0 1 1 0 0,0-1-1 0 0,-1 0 1 0 0,1 1-1 0 0,-1-1 1 0 0,0 0-1 0 0,-1 1 1 0 0,1-1-1 0 0,-1 0 1 0 0,0 1-1 0 0,0-1 1 0 0,0 1-1 0 0,-1-1 1 0 0,0 1-1 0 0,0-1-2 0 0,1 3 2 0 0,0 0-1 0 0,0 0 0 0 0,-1 0 0 0 0,1 0 1 0 0,0 0-1 0 0,-1 1 0 0 0,0-1 0 0 0,1 0 1 0 0,-1 1-1 0 0,0-1 0 0 0,0 1 0 0 0,0 0 1 0 0,0 0-1 0 0,0-1 0 0 0,0 1 0 0 0,0 0 1 0 0,0 1-1 0 0,-1-1 0 0 0,1 0 0 0 0,0 1 1 0 0,0-1-1 0 0,-1 1 0 0 0,1 0 0 0 0,0 0 1 0 0,-1 0-1 0 0,1 0 0 0 0,-1 0 0 0 0,1 0 1 0 0,0 0-1 0 0,0 1 0 0 0,-1-1 0 0 0,-1 2-1 0 0,-4 1-8 0 0,1-1-1 0 0,0 2 1 0 0,0-1 0 0 0,0 1-1 0 0,0 0 1 0 0,0 0-1 0 0,1 1 1 0 0,0 0-1 0 0,0 0 1 0 0,0 1-1 0 0,1 0 1 0 0,0 0 0 0 0,-3 4 8 0 0,4-5-4 0 0,0 1 0 0 0,0-1 0 0 0,1 1 1 0 0,0 0-1 0 0,0 0 0 0 0,0 0 1 0 0,1 0-1 0 0,0 1 0 0 0,0-1 0 0 0,1 1 1 0 0,0-1-1 0 0,0 1 0 0 0,0-1 0 0 0,1 1 1 0 0,0 0-1 0 0,0 1 4 0 0,2-2-16 0 0,0-1 1 0 0,0 1 0 0 0,1 0-1 0 0,0-1 1 0 0,0 0-1 0 0,0 0 1 0 0,0 0-1 0 0,2 1 16 0 0,-3-3-33 0 0,2 3-79 0 0,1-1-1 0 0,0-1 1 0 0,1 1 0 0 0,-1-1 0 0 0,1 0 0 0 0,0 0 0 0 0,0 0 0 0 0,0-1 0 0 0,0 0 0 0 0,1 0 0 0 0,-1-1-1 0 0,1 0 1 0 0,2 1 112 0 0,0-2-684 0 0,0 0-1 0 0,-1-1 1 0 0,1 1-1 0 0,0-2 1 0 0,0 1-1 0 0,0-2 0 0 0,3 0 685 0 0,-3 1-705 0 0,0-1 148 0 0,-1 0 0 0 0,1 0 0 0 0,-1-1 1 0 0,0 0-1 0 0,8-4 557 0 0,-4 2-472 0 0,33-15-1166 0 0</inkml:trace>
  <inkml:trace contextRef="#ctx0" brushRef="#br0" timeOffset="2079.404">2031 504 5984 0 0,'0'0'273'0'0,"0"0"-5"0"0,-13-6-161 0 0,9 5 212 0 0,0 0 1 0 0,0 1 0 0 0,1-1-1 0 0,-1 1 1 0 0,0 0 0 0 0,0 0-1 0 0,0 0 1 0 0,0 0 0 0 0,0 1-1 0 0,1-1 1 0 0,-1 1 0 0 0,0 0-1 0 0,0 0 1 0 0,1 1 0 0 0,-1-1-1 0 0,1 1 1 0 0,-1 0 0 0 0,-1 1-320 0 0,-10 6 2756 0 0,0 2 1 0 0,1-1-1 0 0,-8 9-2756 0 0,3-3 992 0 0,10-7-763 0 0,0 0-1 0 0,0 1 1 0 0,1 0 0 0 0,0 0-1 0 0,0 1 1 0 0,2 0-1 0 0,-4 8-228 0 0,8-15 28 0 0,0 1-1 0 0,1 0 1 0 0,0-1-1 0 0,-1 1 1 0 0,2 0 0 0 0,-1 0-1 0 0,1 0 1 0 0,-1 0-1 0 0,2 2-27 0 0,-1-1-1 0 0,-1 1-1 0 0,1-1 0 0 0,-1 0 1 0 0,0 0-1 0 0,-2 5 2 0 0,2-8-1 0 0,1 0 0 0 0,-1 0 0 0 0,1-1-1 0 0,0 1 1 0 0,0 0 0 0 0,0 0 0 0 0,0 0-1 0 0,0-1 1 0 0,1 1 0 0 0,-1 0 0 0 0,1 0 0 0 0,0-1-1 0 0,0 1 1 0 0,0 0 0 0 0,0-1 0 0 0,0 1-1 0 0,0-1 1 0 0,1 1 0 0 0,-1-1 0 0 0,1 0 0 0 0,0 0-1 0 0,0 1 1 0 0,-1-1 0 0 0,1 0 0 0 0,1-1-1 0 0,-1 1 1 0 0,1 0 1 0 0,0 1 34 0 0,1 0 0 0 0,-1-1 0 0 0,1 1 0 0 0,0-1 0 0 0,0 0 0 0 0,0-1 0 0 0,0 1 0 0 0,0-1 0 0 0,0 1 0 0 0,0-1 0 0 0,1 0 0 0 0,-1-1 0 0 0,0 1-1 0 0,1-1 1 0 0,-1 0 0 0 0,0 0 0 0 0,4-1-34 0 0,4-1 100 0 0,-7 2-85 0 0,0-1 0 0 0,1 0 0 0 0,-1 0-1 0 0,0-1 1 0 0,0 1 0 0 0,0-1 0 0 0,0 0 0 0 0,-1-1-1 0 0,1 1 1 0 0,0-1-15 0 0,4-5-47 0 0,0 0-1 0 0,-1 0 1 0 0,0-1-1 0 0,-1 0 1 0 0,0 0-1 0 0,0-1 1 0 0,-1 0-1 0 0,-1 0 1 0 0,1 0-1 0 0,-1-1 1 0 0,-1 1-1 0 0,0-1 1 0 0,-1 0-1 0 0,1-4 48 0 0,5-25-95 0 0,-2 0-1 0 0,-2-1 0 0 0,0-17 96 0 0,0-7-280 0 0,1 5-547 0 0,-3-1 0 0 0,-3-14 827 0 0,-2 41 97 0 0,1-1 1 0 0,2 1 0 0 0,3-19-98 0 0,-2 40 699 0 0,-2 13-557 0 0,-1 22 594 0 0,2 36-600 0 0,-1 49-8 0 0,-1-78-128 0 0,4 27 0 0 0,0 7 0 0 0,7 201 0 0 0,-10-246-130 0 0,1-1-1 0 0,1 1 0 0 0,0-1 1 0 0,1 0-1 0 0,1 0 0 0 0,2 5 131 0 0,0-10-5478 0 0,1 0-1931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2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31 6912 0 0,'-7'-17'1132'0'0,"7"13"-782"0"0,1-3 5299 0 0,2 5 187 0 0,0 5-5152 0 0,-1 4-584 0 0,0 0-1 0 0,-1 0 1 0 0,0-1-1 0 0,0 1 1 0 0,-1 0 0 0 0,1 0-1 0 0,-2 0 1 0 0,1 0-1 0 0,-1 0 1 0 0,0 1-100 0 0,0 20 370 0 0,-1 72 1220 0 0,-7 37-1590 0 0,3-21 0 0 0,5-101 180 0 0,1-1 0 0 0,0 0 0 0 0,1 1 0 0 0,0-1 0 0 0,2 0 0 0 0,-1 0 0 0 0,2 0 0 0 0,2 8-180 0 0,-1-11 323 0 0,-2-3-372 0 0,1 0-1 0 0,0 0 1 0 0,0 0 0 0 0,3 4 49 0 0,-5-9 16 0 0,0-1 1 0 0,0 0-1 0 0,0 0 0 0 0,0 0 0 0 0,0 0 0 0 0,0 0 1 0 0,1 0-1 0 0,-1-1 0 0 0,0 1 0 0 0,1-1 1 0 0,-1 0-1 0 0,1 1 0 0 0,0-1 0 0 0,-1 0 0 0 0,1-1 1 0 0,1 1-17 0 0,6 2 0 0 0,-1-1 1 0 0,0-1 0 0 0,1 1-1 0 0,-1-2 1 0 0,1 1 0 0 0,-1-1-1 0 0,1-1 1 0 0,0 0 0 0 0,-1 0-1 0 0,7-2 0 0 0,-7 0-147 0 0,0 1-1 0 0,0-1 0 0 0,-1-1 1 0 0,1 1-1 0 0,-1-1 0 0 0,0-1 1 0 0,0 0-1 0 0,-1 0 0 0 0,1 0 1 0 0,-1-1-1 0 0,0 0 0 0 0,4-6 148 0 0,28-31-12 0 0,-1-3 12 0 0,20-25 0 0 0,-43 52 0 0 0,-11 15 0 0 0,-1 0 0 0 0,0-1 0 0 0,1 1 0 0 0,-1-1 0 0 0,-1 0 0 0 0,1 0 0 0 0,-1 1 0 0 0,2-4 0 0 0,0-4 25 0 0,3-8 353 0 0,-7 19-357 0 0,0 0-1 0 0,0 0 1 0 0,0 0 0 0 0,0 0 0 0 0,0 1-1 0 0,0-1 1 0 0,-1 0 0 0 0,1 0-1 0 0,0 0 1 0 0,-1 0 0 0 0,1 0-1 0 0,0 0 1 0 0,-1 0 0 0 0,1 1-1 0 0,-1-1 1 0 0,1 0 0 0 0,-1 0 0 0 0,0 1-1 0 0,1-1 1 0 0,-1 0 0 0 0,0 0-21 0 0,-2-2 34 0 0,-1 1 0 0 0,1 0 0 0 0,0 0-1 0 0,0 0 1 0 0,-1 0 0 0 0,1 0 0 0 0,-1 1 0 0 0,0 0 0 0 0,1-1 0 0 0,-1 1 0 0 0,0 1 0 0 0,0-1 0 0 0,0 0 0 0 0,0 1 0 0 0,0 0 0 0 0,1 0 0 0 0,-1 0 0 0 0,0 0 0 0 0,0 1 0 0 0,0 0 0 0 0,0 0 0 0 0,0 0 0 0 0,1 0 0 0 0,-1 0 0 0 0,0 1 0 0 0,1-1 0 0 0,-1 1 0 0 0,1 0 0 0 0,-2 1-34 0 0,-4 5 11 0 0,0 0 0 0 0,0 0 0 0 0,1 1 0 0 0,0 0 0 0 0,0 1 0 0 0,1 0 0 0 0,1 0 0 0 0,-1 0-1 0 0,2 1 1 0 0,-1 0 0 0 0,2 0 0 0 0,-1 0 0 0 0,2 0 0 0 0,-4 13-11 0 0,6-19 0 0 0,0 1 0 0 0,0 0 0 0 0,0 0 0 0 0,0 0 0 0 0,1 0 0 0 0,0 0 0 0 0,1 0 0 0 0,-1 0 0 0 0,1 0 0 0 0,0 0 0 0 0,0-1 0 0 0,1 1 0 0 0,0 0 0 0 0,2 5 0 0 0,-2-7 1 0 0,0 0 0 0 0,0 0 0 0 0,1 0 0 0 0,0 0-1 0 0,-1 0 1 0 0,1 0 0 0 0,1-1 0 0 0,-1 1 0 0 0,0-1 0 0 0,1 0-1 0 0,0 0 1 0 0,0-1 0 0 0,0 1 0 0 0,0-1 0 0 0,0 1 0 0 0,2 0-1 0 0,0-1 22 0 0,-1-1 0 0 0,1 1-1 0 0,0-1 1 0 0,-1 0 0 0 0,1 0 0 0 0,0 0 0 0 0,2-1-22 0 0,-6 0 10 0 0,1 0-1 0 0,0 0 1 0 0,0-1-1 0 0,0 1 1 0 0,-1-1-1 0 0,1 0 1 0 0,0 1-1 0 0,0-1 1 0 0,-1-1-1 0 0,1 1 1 0 0,-1 0-1 0 0,1-1 1 0 0,-1 1-1 0 0,1-1 1 0 0,0-1-10 0 0,3-2 2 0 0,-1 0 1 0 0,0-1-1 0 0,-1 1 1 0 0,1-1-1 0 0,-1 0 1 0 0,0-1-1 0 0,-1 1 1 0 0,0-1-1 0 0,0 0 1 0 0,2-5-3 0 0,0-2-64 0 0,-2-1 1 0 0,1 0-1 0 0,-2 0 0 0 0,1-12 64 0 0,1 0 0 0 0,2-12 0 0 0,-13 78 0 0 0,8-25-24 0 0,1-1 0 0 0,0 1 0 0 0,1-1 0 0 0,1 1 0 0 0,0-1 0 0 0,0 0 0 0 0,3 4 24 0 0,-4-12 2 0 0,-1 0 0 0 0,1 0 0 0 0,0 0-1 0 0,0 0 1 0 0,1-1 0 0 0,-1 1 0 0 0,1-1 0 0 0,0 0 0 0 0,0 0-1 0 0,0 0 1 0 0,3 1-2 0 0,-4-3 4 0 0,0 0 0 0 0,0 0 0 0 0,0 0-1 0 0,1 0 1 0 0,-1-1 0 0 0,0 0 0 0 0,1 1-1 0 0,-1-1 1 0 0,1 0 0 0 0,-1 0 0 0 0,1-1 0 0 0,0 1-1 0 0,-1-1 1 0 0,1 0 0 0 0,0 0 0 0 0,-1 0-1 0 0,1 0 1 0 0,1-1-4 0 0,2-1 1 0 0,-1 0 0 0 0,0 0 0 0 0,0 0 0 0 0,0-1 0 0 0,0 0 0 0 0,0 0 0 0 0,-1 0 0 0 0,1-1 0 0 0,-1 0 0 0 0,0 0 0 0 0,0 0 0 0 0,2-3-1 0 0,-1 1-19 0 0,0-1 0 0 0,-1-1 0 0 0,0 1 0 0 0,0-1 0 0 0,0 0 0 0 0,-1 0 0 0 0,0-1 0 0 0,1-4 19 0 0,21-61-661 0 0,13-34-766 0 0,-20 60 837 0 0,-18 47 582 0 0,-1 1 7 0 0,0 0 0 0 0,0 0 0 0 0,0-1 1 0 0,0 1-1 0 0,0 0 0 0 0,0 0 0 0 0,0-1 0 0 0,0 1 0 0 0,0 0 0 0 0,0 0 0 0 0,0-1 0 0 0,0 1 0 0 0,0 0 0 0 0,0 0 0 0 0,0-1 0 0 0,0 1 0 0 0,0 0 0 0 0,0 0 0 0 0,-1 0 0 0 0,1-1 0 0 0,0 1 0 0 0,0 0 0 0 0,0 0 0 0 0,0-1 0 0 0,0 1 0 0 0,-1 0 0 0 0,1 0 0 0 0,0 0 0 0 0,0 0 0 0 0,0-1 1 0 0,-1 1-1 0 0,1 0 0 0 0,0 0 0 0 0,0 0 1 0 0,-1-1 76 0 0,1 1 53 0 0,0 0 20 0 0,-1 1-126 0 0,1 0-1 0 0,-1 1 0 0 0,1-1 0 0 0,-1 0 1 0 0,1 0-1 0 0,0 1 0 0 0,-1-1 0 0 0,1 0 1 0 0,0 1-1 0 0,0-1 0 0 0,0 0 0 0 0,0 0 1 0 0,0 1-1 0 0,0-1-22 0 0,0 0 16 0 0,-4 22 67 0 0,3-20-76 0 0,1-1 0 0 0,-1 0 0 0 0,1 1 0 0 0,-1-1 0 0 0,1 1 0 0 0,0-1 0 0 0,0 1 0 0 0,0-1 0 0 0,0 1 0 0 0,0-1 0 0 0,1 3-7 0 0,1 18-18 0 0,-2-20 13 0 0,0 0-1 0 0,0 0 1 0 0,0 0 0 0 0,0 0-1 0 0,1 0 1 0 0,0 0-1 0 0,-1 0 1 0 0,1 0 0 0 0,0 0 5 0 0,27 56 53 0 0,-20-47-12 0 0,-4-11-27 0 0,-2 0-2 0 0,3 1-12 0 0,-1-1 1 0 0,1 1-1 0 0,-1-1 0 0 0,1 1 1 0 0,0-1-1 0 0,-1-1 1 0 0,1 1-1 0 0,0-1 1 0 0,0 0-1 0 0,0 0 1 0 0,-1 0-1 0 0,4-1 0 0 0,-5 1-1 0 0,1-1 1 0 0,-1 0-1 0 0,0 0 1 0 0,0 0-1 0 0,1 0 0 0 0,-1-1 1 0 0,0 1-1 0 0,0-1 1 0 0,0 0-1 0 0,-1 0 0 0 0,1 0 1 0 0,0 0-1 0 0,-1 0 1 0 0,1-1-1 0 0,-1 1 0 0 0,0-1 1 0 0,1 1-1 0 0,-1-2 1 0 0,0 3-31 0 0,0 0 1 0 0,0-1-1 0 0,-1 1 0 0 0,1 0 0 0 0,1 0 0 0 0,-1 0 1 0 0,0 1-1 0 0,0-1 0 0 0,2 0 31 0 0,8-3-332 0 0,-12 2 163 0 0,-7 0 17 0 0,-11-1-1267 0 0,13 2-792 0 0,5-1-819 0 0,19-1-3851 0 0</inkml:trace>
  <inkml:trace contextRef="#ctx0" brushRef="#br0" timeOffset="498.478">889 423 3224 0 0,'5'2'224'0'0,"5"4"624"0"0,-8-6-419 0 0,-1 1 908 0 0,11-4 2551 0 0,-6 3-2901 0 0,-1 0 0 0 0,1 1 0 0 0,-1 0-1 0 0,1 0 1 0 0,-1 0 0 0 0,1 0 0 0 0,-1 1-1 0 0,2 1-986 0 0,15 9 699 0 0,-15-7-409 0 0,0 0-1 0 0,0 0 0 0 0,0 1 1 0 0,-1 0-1 0 0,0 1 0 0 0,0 0 1 0 0,0-1-1 0 0,0 3-289 0 0,-5-8 15 0 0,-1 0-1 0 0,0 0 1 0 0,1-1 0 0 0,-1 1-1 0 0,0 0 1 0 0,0 0 0 0 0,1 0-1 0 0,-1-1 1 0 0,0 1 0 0 0,0 0 0 0 0,0 0-1 0 0,0 0 1 0 0,0 0 0 0 0,0 0-1 0 0,0-1 1 0 0,-1 1 0 0 0,1 0-1 0 0,0 0 1 0 0,0 0 0 0 0,-1 0-1 0 0,1 0-14 0 0,0 0 19 0 0,-1 0-1 0 0,1-1 0 0 0,0 1 1 0 0,-1 0-1 0 0,1 0 0 0 0,0 0 1 0 0,0 0-1 0 0,0 0 0 0 0,0 1 0 0 0,0-1 1 0 0,0 0-1 0 0,0 0 0 0 0,0 0 1 0 0,1 0-1 0 0,-1 0 0 0 0,0 0-18 0 0,13 18 355 0 0,-12-17-289 0 0,1 0 0 0 0,0 0 1 0 0,-1 0-1 0 0,1 0 0 0 0,-1 1 0 0 0,0-1 0 0 0,0 0 0 0 0,0 1 1 0 0,0-1-1 0 0,0 1 0 0 0,0 1-66 0 0,0-1 40 0 0,-1 0-1 0 0,0 1 1 0 0,1-1 0 0 0,-1 0-1 0 0,0 1 1 0 0,-1-1 0 0 0,1 0-1 0 0,-1 1 1 0 0,1-1 0 0 0,-1 0-1 0 0,0 0 1 0 0,0 0 0 0 0,0 0-1 0 0,-1 1 1 0 0,1-2 0 0 0,-1 1-1 0 0,0 0 1 0 0,0 0 0 0 0,0 0-1 0 0,0-1 1 0 0,0 1-1 0 0,0-1 1 0 0,-1 0 0 0 0,-1 2-40 0 0,-1 0 58 0 0,-1-1 1 0 0,0 1-1 0 0,0-1 1 0 0,-1-1-1 0 0,1 1 0 0 0,-1-1 1 0 0,1 0-1 0 0,-1 0 1 0 0,0-1-1 0 0,0 0 1 0 0,-3 0-59 0 0,-15 1-154 0 0,0-2 0 0 0,0 0 0 0 0,0-2 1 0 0,1-1-1 0 0,-1 0 0 0 0,1-2 154 0 0,12 3-154 0 0,-15-4-1733 0 0,11-2-3129 0 0,3-1-1933 0 0</inkml:trace>
  <inkml:trace contextRef="#ctx0" brushRef="#br0" timeOffset="1087.32">1150 612 10136 0 0,'0'0'777'0'0,"9"9"-264"0"0,-6-7-79 0 0,0 0 1 0 0,0 0-1 0 0,1-1 0 0 0,-1 0 0 0 0,0 1 0 0 0,1-1 0 0 0,-1 0 0 0 0,0-1 0 0 0,1 1 0 0 0,-1-1 0 0 0,1 1 1 0 0,-1-1-1 0 0,1 0 0 0 0,-1 0 0 0 0,1-1 0 0 0,-1 1 0 0 0,2-1-434 0 0,8-3 641 0 0,-10 3-500 0 0,0 1 0 0 0,-1-1 0 0 0,1 0 0 0 0,0 0-1 0 0,-1 0 1 0 0,1-1 0 0 0,-1 1 0 0 0,0-1 0 0 0,1 1-1 0 0,1-2-140 0 0,13-14 189 0 0,0-1 0 0 0,-1 0 0 0 0,8-12-189 0 0,-7 8 49 0 0,-14 18-49 0 0,-1 0 0 0 0,1 0 0 0 0,-1 0 0 0 0,1 0 0 0 0,-1-1 0 0 0,0 1 0 0 0,-1-1 0 0 0,1 1 0 0 0,-1-1 0 0 0,0 0 0 0 0,0 0 0 0 0,0 1 0 0 0,-1-1 0 0 0,0 0 0 0 0,1 0 0 0 0,-2-1 0 0 0,1 5 4 0 0,1-1-1 0 0,-1 0 1 0 0,0 1-1 0 0,1-1 1 0 0,-1 1-1 0 0,1-1 1 0 0,-1 0-1 0 0,1 1 1 0 0,0-1-1 0 0,0 1 1 0 0,0 0-1 0 0,-1-1 1 0 0,2 0-4 0 0,-1 1 7 0 0,0 0 0 0 0,0 0 1 0 0,0 0-1 0 0,-1 0 0 0 0,1 0 1 0 0,-1 0-1 0 0,1 0 0 0 0,-1 0 0 0 0,1-1 1 0 0,-1 1-1 0 0,0 0 0 0 0,1 0 1 0 0,-1 0-1 0 0,0-1 0 0 0,0 1 0 0 0,0 0 1 0 0,0 0-1 0 0,0 0 0 0 0,0-1-7 0 0,-6-11 80 0 0,5 12-77 0 0,0 1 0 0 0,1-1 0 0 0,-1 0 1 0 0,1 0-1 0 0,-1 1 0 0 0,1-1 0 0 0,-1 0 0 0 0,1 0 0 0 0,0 0 0 0 0,-1 0 0 0 0,1 0 1 0 0,0 0-1 0 0,0 1 0 0 0,0-1 0 0 0,-1 0 0 0 0,1 0 0 0 0,0 0 0 0 0,0 0 0 0 0,0 0 1 0 0,1 0-1 0 0,-1 0 0 0 0,0 0 0 0 0,0 0 0 0 0,1 0-3 0 0,-1 0-6 0 0,0 0 0 0 0,0 1 0 0 0,1-1 0 0 0,-1 1 0 0 0,0-1 0 0 0,0 1 0 0 0,0-1 0 0 0,0 0 1 0 0,0 1-1 0 0,0-1 0 0 0,0 0 0 0 0,0 1 0 0 0,0-1 0 0 0,0 1 0 0 0,0-1 0 0 0,0 0 0 0 0,0 1 0 0 0,-1-1 0 0 0,1 1 0 0 0,0-1 0 0 0,0 1 0 0 0,-1-1 0 0 0,1 1 0 0 0,0-1 0 0 0,-1 1 0 0 0,1-1 1 0 0,-1 1-1 0 0,1-1 0 0 0,0 1 0 0 0,-1-1 0 0 0,1 1 0 0 0,-1 0 0 0 0,1-1 0 0 0,-1 1 0 0 0,1 0 0 0 0,-1-1 0 0 0,1 1 0 0 0,-1 0 0 0 0,0 0 0 0 0,1 0 0 0 0,-1-1 0 0 0,1 1 0 0 0,-1 0 1 0 0,0 0-1 0 0,1 0 0 0 0,-1 0 6 0 0,-2 0-2 0 0,0-1 0 0 0,0 1 0 0 0,1-1 0 0 0,-1 1 0 0 0,0 0 0 0 0,0 0 0 0 0,0 0 0 0 0,0 1 0 0 0,-2 0 2 0 0,-4 1 0 0 0,6-1 0 0 0,0 0 0 0 0,0-1 0 0 0,0 1 0 0 0,1 0 0 0 0,-1 0 0 0 0,0 1 0 0 0,1-1 0 0 0,-1 0 0 0 0,1 1 0 0 0,-1 0 0 0 0,1-1 0 0 0,0 1 0 0 0,0 0 0 0 0,0 0 0 0 0,0 0 0 0 0,0 1 0 0 0,-1 1 0 0 0,-12 16 0 0 0,11-16 0 0 0,1 0 0 0 0,0 0 0 0 0,0 0 0 0 0,0 1 0 0 0,1-1 0 0 0,-1 1 0 0 0,1 0 0 0 0,0-1 0 0 0,-1 4 0 0 0,1 3 0 0 0,-1 0 0 0 0,1-1 0 0 0,0 1 0 0 0,1 0 0 0 0,1 0 0 0 0,0 0 0 0 0,0 1 0 0 0,1-1 0 0 0,0-1 0 0 0,3 9 0 0 0,0-3 0 0 0,-3-10 0 0 0,1 1 0 0 0,0-1 0 0 0,0 0 0 0 0,1 0 0 0 0,0 0 0 0 0,0 0 0 0 0,1 1 0 0 0,-1-2 9 0 0,0 0-1 0 0,1-1 0 0 0,-1 0 1 0 0,1 0-1 0 0,0 0 0 0 0,0 0 1 0 0,3 2-9 0 0,-4-5 26 0 0,0 1 0 0 0,-1 0 0 0 0,1-1 1 0 0,0 0-1 0 0,0 0 0 0 0,0 0 1 0 0,0 0-1 0 0,0 0 0 0 0,1 0 0 0 0,-1-1 1 0 0,0 0-1 0 0,0 1 0 0 0,1-1-26 0 0,-1-1-26 0 0,0 1-1 0 0,0-1 0 0 0,0 1 1 0 0,-1-1-1 0 0,1 0 0 0 0,0 0 1 0 0,-1 0-1 0 0,3-2 27 0 0,3-1-59 0 0,-7 4 76 0 0,1-1-1 0 0,0 0 1 0 0,0 0-1 0 0,-1 0 1 0 0,1 0-1 0 0,-1 0 0 0 0,1 0 1 0 0,-1-1-1 0 0,1 1 1 0 0,-1 0-1 0 0,1-2-16 0 0,11-10 575 0 0,15-8-709 0 0,-2-1-1 0 0,10-13 135 0 0,12-6-749 0 0,-46 40 732 0 0,-1 0 1 0 0,0 0-1 0 0,0 0 1 0 0,1 0-1 0 0,-1 0 1 0 0,0 0-1 0 0,0-1 1 0 0,0 1-1 0 0,0 0 1 0 0,-1-1-1 0 0,1 1 1 0 0,0-1-1 0 0,0 1 1 0 0,-1-1-1 0 0,1 1 1 0 0,-1-1-1 0 0,1 1 1 0 0,-1-1-1 0 0,0 1 1 0 0,0-2 16 0 0,1-3-62 0 0,0 4 45 0 0,-1 1 0 0 0,1 0 0 0 0,-1 0 0 0 0,1-1 0 0 0,0 1 0 0 0,-1 0 0 0 0,1 0 0 0 0,0-1 1 0 0,0 1-1 0 0,0 0 0 0 0,0 0 0 0 0,0 0 0 0 0,0 0 0 0 0,0 0 0 0 0,0 1 0 0 0,0-1 0 0 0,0 0 0 0 0,1 0 0 0 0,0 0 17 0 0,28-10-321 0 0,-19 8 161 0 0,3-3-116 0 0,8-1-127 0 0,-21 7 401 0 0,1 0 0 0 0,-1 0-1 0 0,0 0 1 0 0,0 0 0 0 0,0 0 0 0 0,0 0 0 0 0,1 0 0 0 0,-1 1 0 0 0,0-1 0 0 0,0 0 0 0 0,0 1 0 0 0,0-1 0 0 0,0 1 0 0 0,0-1 0 0 0,0 1 0 0 0,0 0 0 0 0,0-1-1 0 0,0 1 1 0 0,0 0 2 0 0,-1 0 0 0 0,1-1 0 0 0,-1 1 1 0 0,1-1-1 0 0,-1 1 0 0 0,0-1 0 0 0,1 1 0 0 0,-1-1 0 0 0,0 1 0 0 0,1 0 0 0 0,-1-1 0 0 0,0 1 0 0 0,0-1 0 0 0,0 1 0 0 0,1 0 0 0 0,-1-1 0 0 0,0 1 0 0 0,0 0 0 0 0,0-1 0 0 0,0 1 0 0 0,0 0 0 0 0,0-1 0 0 0,-1 1 0 0 0,1 0 0 0 0,-6 18-3 0 0,5-17 6 0 0,0 1 1 0 0,0-1-1 0 0,0 1 1 0 0,0-1-1 0 0,1 1 1 0 0,-1 0 0 0 0,1-1-1 0 0,0 1 1 0 0,-1 2-4 0 0,2 15 218 0 0,-1-17-169 0 0,-1 0 0 0 0,1 1 0 0 0,0-1 0 0 0,0 0 0 0 0,1 0 0 0 0,-1 0 0 0 0,1 0 0 0 0,-1 0-1 0 0,1-1 1 0 0,0 1 0 0 0,0 0 0 0 0,0 0 0 0 0,2 1-49 0 0,2 3 84 0 0,-3-5-24 0 0,0 1 0 0 0,0 0 0 0 0,0-1 0 0 0,-1 1 0 0 0,1 0 0 0 0,-1 0 0 0 0,1 0 0 0 0,-1 0 0 0 0,0 1 0 0 0,0-1 0 0 0,-1 0 0 0 0,1 2-60 0 0,0-4 21 0 0,-1 1 0 0 0,1 0 0 0 0,0-1 0 0 0,-1 1 0 0 0,1-1 0 0 0,0 1 0 0 0,0-1 0 0 0,0 0 0 0 0,0 1-1 0 0,0-1 1 0 0,0 0 0 0 0,0 0 0 0 0,1 1-21 0 0,2 3 0 0 0,-4-5 0 0 0,1 0 0 0 0,-1 0 0 0 0,0 0 0 0 0,0 1 0 0 0,0-1 0 0 0,0 0 0 0 0,1 1 0 0 0,-1-1 0 0 0,0 0-1 0 0,0 0 1 0 0,0 1 0 0 0,0-1 0 0 0,0 0 0 0 0,0 1 0 0 0,0-1 0 0 0,0 0 0 0 0,0 1 0 0 0,0-1 0 0 0,0 0 0 0 0,0 1-1 0 0,0-1 1 0 0,0 0 0 0 0,0 0 0 0 0,0 1 0 0 0,0-1 0 0 0,0 0 0 0 0,0 1 0 0 0,-1-1 0 0 0,1 0 0 0 0,0 0 0 0 0,0 1-1 0 0,0-1 1 0 0,0 0 0 0 0,-1 0 0 0 0,1 1 0 0 0,0-1 0 0 0,0 0 0 0 0,0 0 0 0 0,-1 0 0 0 0,1 1 0 0 0,0-1 0 0 0,-1 0-1 0 0,1 0 1 0 0,0 0 0 0 0,0 0 0 0 0,-1 0 0 0 0,-18 8 23 0 0,7-4 345 0 0,13-4 133 0 0,-1 1-470 0 0,0-1 1 0 0,1 0 0 0 0,-1 0 0 0 0,0 0 0 0 0,0 0 0 0 0,1 0 0 0 0,-1 0-1 0 0,0 0 1 0 0,0 0 0 0 0,1 0 0 0 0,-1 0 0 0 0,0 0 0 0 0,1 0-1 0 0,-1 0 1 0 0,0 0 0 0 0,0 0 0 0 0,1 0 0 0 0,-1 0 0 0 0,0 0 0 0 0,1 0-1 0 0,-1 0 1 0 0,0 0 0 0 0,0 0 0 0 0,1 0 0 0 0,-1-1 0 0 0,0 1-1 0 0,0 0 1 0 0,0 0 0 0 0,1 0 0 0 0,-1-1-32 0 0,8-12 338 0 0,-7 12-330 0 0,0 0 0 0 0,0 0 0 0 0,0-1 0 0 0,0 1 0 0 0,0 0 0 0 0,-1-1 0 0 0,1 1 0 0 0,-1-1 0 0 0,1 1 0 0 0,-1 0 0 0 0,1-1 0 0 0,-1 0 0 0 0,0 1 0 0 0,1-1-1 0 0,-1 1 1 0 0,0-1 0 0 0,0 1 0 0 0,0-1 0 0 0,0 1 0 0 0,-1-1 0 0 0,1 0 0 0 0,0 0-8 0 0,-3-9-229 0 0,0-1-1 0 0,1 0 1 0 0,1 0-1 0 0,0 0 1 0 0,1 0-1 0 0,0 0 1 0 0,1 1-1 0 0,0-1 1 0 0,1 0-1 0 0,0 0 1 0 0,0 1-1 0 0,2-1 1 0 0,-1 1-1 0 0,3-3 230 0 0,-5 10-857 0 0,1 1 0 0 0,0-1 0 0 0,0 1 1 0 0,0-1-1 0 0,1 1 0 0 0,-1 0 857 0 0,20-19-6649 0 0</inkml:trace>
  <inkml:trace contextRef="#ctx0" brushRef="#br0" timeOffset="1439.942">2351 303 12440 0 0,'-2'-1'82'0'0,"0"0"0"0"0,-1 0 0 0 0,1-1 0 0 0,-1 1 0 0 0,1 1 1 0 0,-1-1-1 0 0,1 0 0 0 0,-1 1 0 0 0,1-1 0 0 0,-1 1 0 0 0,0 0 0 0 0,1-1 1 0 0,-1 1-1 0 0,0 1 0 0 0,1-1 0 0 0,-1 0-82 0 0,-15 0 140 0 0,9-1 154 0 0,-10 0 701 0 0,-1 0-1 0 0,1 1 0 0 0,-6 1-994 0 0,19-1 222 0 0,0 1 0 0 0,0 0-1 0 0,0 1 1 0 0,0 0 0 0 0,0 0-1 0 0,0 0 1 0 0,0 0 0 0 0,0 1-1 0 0,1 0 1 0 0,-1 0 0 0 0,1 1-1 0 0,-1 0-221 0 0,2-2 148 0 0,1 1-1 0 0,0-1 1 0 0,0 1-1 0 0,0 0 1 0 0,0 0-1 0 0,1 0 1 0 0,-1 0-1 0 0,1 1 1 0 0,0-1 0 0 0,-1 1-1 0 0,0 2-147 0 0,0 0 12 0 0,3-4-12 0 0,-1-1 0 0 0,0 1 1 0 0,0-1-1 0 0,1 1 0 0 0,-1-1 0 0 0,1 1 1 0 0,-1 0-1 0 0,1-1 0 0 0,0 1 0 0 0,-1 0 1 0 0,1-1-1 0 0,0 1 0 0 0,0 0 0 0 0,0-1 1 0 0,0 1-1 0 0,1 0 0 0 0,-1-1 1 0 0,0 1-1 0 0,1 0 0 0 0,-1-1 0 0 0,1 1 0 0 0,0-1 0 0 0,5 14 0 0 0,2 0 0 0 0,0-1 0 0 0,0 0 0 0 0,1 0 0 0 0,1-1 0 0 0,85 95 691 0 0,-83-97-583 0 0,3 2 196 0 0,-15-12-281 0 0,0-1 1 0 0,1 1-1 0 0,-1-1 1 0 0,1 1-1 0 0,-1-1 1 0 0,0 1-1 0 0,0 0 1 0 0,1-1-1 0 0,-1 1 0 0 0,0-1 1 0 0,0 1-1 0 0,0 0 1 0 0,1-1-1 0 0,-1 1 1 0 0,0-1-1 0 0,0 1 1 0 0,0 0-1 0 0,0-1 0 0 0,0 1 1 0 0,0 0-1 0 0,-1-1 1 0 0,1 1-1 0 0,0-1 1 0 0,0 2-24 0 0,-3 10 345 0 0,3-11-343 0 0,0 0 1 0 0,0 0-1 0 0,0-1 1 0 0,0 1 0 0 0,-1 0-1 0 0,1 0 1 0 0,0 0-1 0 0,0-1 1 0 0,0 1-1 0 0,-1 0 1 0 0,1-1-1 0 0,0 1 1 0 0,-1 0 0 0 0,1-1-1 0 0,-1 1 1 0 0,1 0-1 0 0,-1-1 1 0 0,1 1-1 0 0,-1-1 1 0 0,1 1-1 0 0,-1-1 1 0 0,0 1 0 0 0,1-1-1 0 0,-1 1 1 0 0,0-1-1 0 0,1 0 1 0 0,-1 1-1 0 0,0-1 1 0 0,1 0 0 0 0,-1 1-1 0 0,0-1 1 0 0,0 0-1 0 0,0 0 1 0 0,1 0-1 0 0,-2 0-2 0 0,-27 6 443 0 0,0-2-1 0 0,-1-2 0 0 0,0 0 1 0 0,-24-3-443 0 0,31 0-3872 0 0,1-2 0 0 0,-6-1 3872 0 0,14 0-7573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1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306 118 11976 0 0,'0'0'266'0'0,"-3"-13"668"0"0,6-3-197 0 0,-3 11 419 0 0,-18-2 2533 0 0,17 7-3546 0 0,0-1 0 0 0,-1 0-1 0 0,1 1 1 0 0,0-1 0 0 0,-1 1 0 0 0,1-1-1 0 0,-1 1 1 0 0,1 0 0 0 0,-1 0 0 0 0,1-1-1 0 0,-1 1 1 0 0,1 0 0 0 0,-1 0 0 0 0,1 1 0 0 0,-2-1-143 0 0,-25 7 481 0 0,10-3 9 0 0,8-1-313 0 0,1 0 0 0 0,-1 1 0 0 0,1 0 0 0 0,0 0 0 0 0,0 1-1 0 0,0 0 1 0 0,0 1 0 0 0,1 0 0 0 0,-2 2-177 0 0,-20 13 100 0 0,21-14 12 0 0,0 1 0 0 0,0 0 0 0 0,0 1 0 0 0,1 0 0 0 0,0 0-1 0 0,1 1 1 0 0,0 0 0 0 0,1 0 0 0 0,0 1 0 0 0,0 0-112 0 0,4-5 45 0 0,0 0 0 0 0,0 1 0 0 0,0-1 0 0 0,1 1 0 0 0,0-1 0 0 0,0 1 0 0 0,0 0 0 0 0,1-1 0 0 0,0 1 0 0 0,1-1 0 0 0,-1 1 0 0 0,1 0 0 0 0,0-1 0 0 0,1 1 0 0 0,0-1 0 0 0,1 4-45 0 0,-1-6 9 0 0,0 1 1 0 0,1-1-1 0 0,-1 1 1 0 0,1-1-1 0 0,0 0 1 0 0,0 0-1 0 0,0 0 1 0 0,1-1-1 0 0,-1 1 1 0 0,1-1-1 0 0,0 0 1 0 0,0 0-1 0 0,0 0 1 0 0,1-1-1 0 0,-1 1 1 0 0,0-1-1 0 0,1 0 1 0 0,0 0-1 0 0,0 0-9 0 0,15 5-7 0 0,1-1 0 0 0,0-1 0 0 0,16 2 7 0 0,-31-6 6 0 0,21 3 19 0 0,1-1 0 0 0,-1 0 0 0 0,1-2 0 0 0,-1-2 0 0 0,1 0 0 0 0,22-5-25 0 0,-24 0-442 0 0,0-1 1 0 0,12-5 441 0 0,-5 1-1819 0 0,-10 2 427 0 0</inkml:trace>
  <inkml:trace contextRef="#ctx0" brushRef="#br0" timeOffset="503.295">736 150 12640 0 0,'0'0'578'0'0,"0"0"-14"0"0,0 2-361 0 0,-7 17 467 0 0,2 1-1 0 0,0 0 1 0 0,1-1-1 0 0,1 2 1 0 0,1-1 0 0 0,1 0-1 0 0,1 0 1 0 0,0 2-670 0 0,7 24 979 0 0,-7-41-895 0 0,1 0 0 0 0,1-1 0 0 0,-1 1 0 0 0,1 0 0 0 0,0-1 1 0 0,0 0-1 0 0,0 1 0 0 0,1 0-84 0 0,-2-4 116 0 0,-1-1-20 0 0,12 8 83 0 0,-10-7-152 0 0,-1 0 1 0 0,1 0 0 0 0,0 0 0 0 0,0 0-1 0 0,0 0 1 0 0,0-1 0 0 0,0 1-1 0 0,0 0 1 0 0,1-1 0 0 0,-1 0-1 0 0,0 1 1 0 0,0-1 0 0 0,0 0 0 0 0,0 0-1 0 0,0 0 1 0 0,1 0 0 0 0,-1-1-1 0 0,0 1 1 0 0,0-1 0 0 0,0 1 0 0 0,0-1-1 0 0,0 0 1 0 0,0 1 0 0 0,0-1-1 0 0,0 0 1 0 0,0-1 0 0 0,0 1 0 0 0,-1 0-1 0 0,1 0 1 0 0,0-1 0 0 0,-1 1-1 0 0,1-1 1 0 0,-1 1 0 0 0,2-3-28 0 0,4-5 53 0 0,-1 0 0 0 0,1 0 1 0 0,-2-1-1 0 0,1 0 0 0 0,3-10-53 0 0,-8 17-18 0 0,11-24-174 0 0,2 2 0 0 0,14-23 192 0 0,-27 48-6 0 0,1-3-13 0 0,0 0 0 0 0,0 0 0 0 0,1 1 0 0 0,-1-1 0 0 0,1 1 1 0 0,0-1-1 0 0,0 1 0 0 0,0 0 19 0 0,-1 0-19 0 0,-1 1-58 0 0,0 1 63 0 0,0 0 0 0 0,0 1 0 0 0,0-1 0 0 0,0 0 1 0 0,0 1-1 0 0,0-1 0 0 0,0 0 0 0 0,0 1 0 0 0,0-1 0 0 0,0 1 0 0 0,0 0 0 0 0,0-1 1 0 0,0 1-1 0 0,-1 0 0 0 0,1-1 0 0 0,0 1 0 0 0,0 0 0 0 0,-1 0 0 0 0,1 1 14 0 0,13 21-143 0 0,-6-10 51 0 0,-7-11 85 0 0,0 0 0 0 0,-1-1-1 0 0,1 1 1 0 0,0 0 0 0 0,0 0-1 0 0,-1 0 1 0 0,0 0-1 0 0,1 0 1 0 0,-1 0 0 0 0,0 0-1 0 0,0 1 8 0 0,0 0-8 0 0,1 0 0 0 0,-1-1 0 0 0,1 1 0 0 0,-1-1-1 0 0,1 1 1 0 0,0-1 0 0 0,-1 1 0 0 0,2 0 8 0 0,24 48-94 0 0,-23-46 94 0 0,0-1 0 0 0,0 1 0 0 0,0-1 0 0 0,0 1 0 0 0,1-1-1 0 0,0 0 1 0 0,0 0 0 0 0,0 0 0 0 0,4 2 0 0 0,3 2 5 0 0,0-1 1 0 0,0 0-1 0 0,7 3-5 0 0,-16-9 50 0 0,0 0 0 0 0,0 0 0 0 0,1 0 0 0 0,-1 0 0 0 0,0-1-1 0 0,0 1 1 0 0,1-1 0 0 0,-1 1 0 0 0,0-1 0 0 0,1 0 0 0 0,-1 0 0 0 0,0 0 0 0 0,1 0 0 0 0,-1 0 0 0 0,0 0 0 0 0,1-1 0 0 0,-1 1-1 0 0,0-1 1 0 0,0 1 0 0 0,1-1 0 0 0,-1 0 0 0 0,0 0 0 0 0,0 0 0 0 0,0 0 0 0 0,0-1 0 0 0,0 1 0 0 0,0 0 0 0 0,-1-1-1 0 0,1 0 1 0 0,0 1 0 0 0,-1-1 0 0 0,1 0 0 0 0,-1 0 0 0 0,1 0 0 0 0,-1 1 0 0 0,0-2 0 0 0,0 1 0 0 0,0 0 0 0 0,0 0-50 0 0,1-2 50 0 0,0 0 0 0 0,-1-1 0 0 0,1 1 0 0 0,-1 0 1 0 0,0-1-1 0 0,-1 1 0 0 0,1-1 0 0 0,-1 1 0 0 0,1-1 0 0 0,-2 1 1 0 0,1-5-51 0 0,0 1 111 0 0,0-1-1 0 0,0 1 1 0 0,1-1 0 0 0,0 1 0 0 0,2-6-111 0 0,-1 4 52 0 0,0-1 0 0 0,-1-1 0 0 0,-1-1-52 0 0,7-114-603 0 0,-3 66 390 0 0,1 28-1863 0 0,-1 10-2378 0 0,-4 8-2887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2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8288 0 0,'0'0'381'0'0,"0"0"-6"0"0,3-4 167 0 0,-2 3 3223 0 0,0 2 4001 0 0,1 1-7624 0 0,-1 0 1 0 0,0 0-1 0 0,1 0 1 0 0,-1 0-1 0 0,0 0 0 0 0,0 1 1 0 0,0-1-1 0 0,0 0 1 0 0,-1 1-1 0 0,1-1 1 0 0,-1 1-1 0 0,1-1 1 0 0,-1 1-1 0 0,0 0-142 0 0,2 38 408 0 0,-1-19-393 0 0,2 1 0 0 0,0-1-1 0 0,1 2-14 0 0,1 5 74 0 0,1 15-74 0 0,-5-37 11 0 0,0 0 0 0 0,0-1 0 0 0,0 1 1 0 0,1-1-1 0 0,0 0 0 0 0,1 0 0 0 0,0 0 1 0 0,0 0-1 0 0,0 0 0 0 0,0 0 0 0 0,5 5-11 0 0,3 8 66 0 0,-10-19-131 0 0,-1 0 0 0 0,1 1 1 0 0,-1-1-1 0 0,1 1 0 0 0,-1-1 1 0 0,1 0-1 0 0,0 0 0 0 0,-1 1 0 0 0,1-1 1 0 0,0 0-1 0 0,-1 0 0 0 0,1 0 1 0 0,-1 0-1 0 0,1 0 0 0 0,0 0 0 0 0,-1 0 1 0 0,1 0-1 0 0,0 0 0 0 0,-1 0 0 0 0,1 0 1 0 0,0 0-1 0 0,-1 0 65 0 0,7-2-835 0 0</inkml:trace>
  <inkml:trace contextRef="#ctx0" brushRef="#br0" timeOffset="370.6">85 159 11976 0 0,'-13'-18'2589'0'0,"13"18"-2466"0"0,0 0 1 0 0,-1 0-1 0 0,1 0 1 0 0,0-1-1 0 0,0 1 1 0 0,-1 0-1 0 0,1 0 1 0 0,0 0-1 0 0,0 0 1 0 0,0-1-1 0 0,-1 1 1 0 0,1 0-1 0 0,0 0 0 0 0,0 0 1 0 0,-1 0-1 0 0,1 0 1 0 0,0 0-1 0 0,-1 0 1 0 0,1 0-1 0 0,0 0 1 0 0,0 0-1 0 0,-1 0 1 0 0,1 0-1 0 0,0 0 1 0 0,-1 0-1 0 0,1 0 1 0 0,0 0-1 0 0,0 0 1 0 0,-1 0-1 0 0,1 0 0 0 0,0 0 1 0 0,0 0-1 0 0,-1 1-123 0 0,1-1 47 0 0,-1 0 0 0 0,1 1 1 0 0,-1-1-1 0 0,1 1 0 0 0,0-1 0 0 0,-1 1 0 0 0,1-1 0 0 0,-1 1 0 0 0,1 0 0 0 0,0-1 0 0 0,0 1 0 0 0,-1-1 0 0 0,1 1 0 0 0,0 0 0 0 0,0-1 0 0 0,0 1 0 0 0,0 0-47 0 0,-1 2-64 0 0,1 1-1 0 0,0-1 0 0 0,0 0 0 0 0,1 1 0 0 0,-1-1 1 0 0,1 0-1 0 0,0 0 0 0 0,0 0 0 0 0,0 1 0 0 0,0-1 1 0 0,0 0-1 0 0,1 0 0 0 0,-1 0 0 0 0,1 0 0 0 0,0-1 1 0 0,0 1-1 0 0,0 0 0 0 0,0-1 0 0 0,0 1 0 0 0,1-1 65 0 0,6 4-6479 0 0</inkml:trace>
  <inkml:trace contextRef="#ctx0" brushRef="#br0" timeOffset="777.545">583 181 11976 0 0,'-3'0'922'0'0,"-11"0"-276"0"0,1 1 1 0 0,-1 1-1 0 0,0 0 0 0 0,1 1 0 0 0,-13 4-646 0 0,9 0 570 0 0,2 0 0 0 0,-1 0 0 0 0,1 2 0 0 0,0 0 0 0 0,-3 3-570 0 0,-33 20 427 0 0,44-29-400 0 0,0 2 0 0 0,1-1 0 0 0,0 1 0 0 0,0 0 0 0 0,0 1 0 0 0,1-1 0 0 0,-1 1-1 0 0,2 0 1 0 0,-3 4-27 0 0,-7 10 703 0 0,2 1 0 0 0,-4 10-703 0 0,11-23 50 0 0,1 1 0 0 0,1 1 0 0 0,0-1 0 0 0,0 0 0 0 0,1 1 0 0 0,0-1-1 0 0,1 1 1 0 0,0 0-50 0 0,0-6 2 0 0,1 1-1 0 0,0-1 0 0 0,0 0 1 0 0,0 1-1 0 0,1-1 1 0 0,-1 0-1 0 0,1 0 0 0 0,0 1 1 0 0,0-1-1 0 0,1 0 0 0 0,-1 0 1 0 0,1 0-1 0 0,0 0 1 0 0,0 0-1 0 0,0-1 0 0 0,1 1 1 0 0,-1-1-1 0 0,1 1 0 0 0,2 1-1 0 0,-3-4 0 0 0,0 0-1 0 0,0 1 0 0 0,0-2 1 0 0,0 1-1 0 0,0 0 0 0 0,0 0 0 0 0,1-1 1 0 0,-1 1-1 0 0,0-1 0 0 0,1 0 1 0 0,-1 1-1 0 0,0-1 0 0 0,0 0 1 0 0,1 0-1 0 0,-1-1 0 0 0,0 1 0 0 0,1 0 1 0 0,1-1 17 0 0,0 0 0 0 0,-1 1 0 0 0,1-1-1 0 0,0 0 1 0 0,0-1 0 0 0,0 1 0 0 0,-1-1-1 0 0,1 0 1 0 0,2-1-17 0 0,12-8 208 0 0,-17 11-199 0 0,1-1-1 0 0,0 0 0 0 0,0 0 1 0 0,0 0-1 0 0,0 0 1 0 0,-1-1-1 0 0,1 1 0 0 0,-1 0 1 0 0,1-1-1 0 0,-1 1 0 0 0,1-1 1 0 0,-1 0-1 0 0,0 1 1 0 0,0-1-1 0 0,1 0 0 0 0,-2 0 1 0 0,1 0-9 0 0,3-4-56 0 0,-1 0 0 0 0,0 1 0 0 0,1-1 1 0 0,0 1-1 0 0,1-1 0 0 0,-1 1 56 0 0,0 1 23 0 0,0 0 1 0 0,-1 0-1 0 0,0 0 0 0 0,0 0 0 0 0,0-1 0 0 0,-1 1 0 0 0,1-1 1 0 0,-1 0-1 0 0,0 0 0 0 0,1-4-23 0 0,-1-5 115 0 0,-2 11-90 0 0,1-1-1 0 0,-1 1 0 0 0,1 0 0 0 0,0 0 0 0 0,0 0 1 0 0,0 0-1 0 0,0 0 0 0 0,1 0 0 0 0,-1 0 0 0 0,2-2-24 0 0,9-9-26 0 0,-10 12 2 0 0,0 0 0 0 0,1 0 0 0 0,-1-1 0 0 0,0 0 0 0 0,0 1 0 0 0,-1-1 1 0 0,1 0-1 0 0,-1 0 0 0 0,1 0 0 0 0,0-1 24 0 0,0-14-136 0 0,-2 16 113 0 0,0-1-1 0 0,1 0 1 0 0,-1 0-1 0 0,1 0 0 0 0,-1 1 1 0 0,1-1-1 0 0,0 0 0 0 0,0 1 1 0 0,0-1-1 0 0,2-2 24 0 0,2 0-3 0 0,0-1 1 0 0,0 1-1 0 0,0 0 0 0 0,1 0 1 0 0,0 1-1 0 0,0 0 0 0 0,0 0 1 0 0,0 0-1 0 0,1 1 0 0 0,-1 0 1 0 0,1 0-1 0 0,0 1 0 0 0,4-2 3 0 0,-9 4 0 0 0,1 0 0 0 0,-1 0 0 0 0,0 1 0 0 0,1-1 0 0 0,-1 0 0 0 0,0 1 0 0 0,1 0 0 0 0,-1-1 0 0 0,0 1 0 0 0,0 0 0 0 0,0 0 0 0 0,0 0 0 0 0,0 0 0 0 0,0 1 0 0 0,0-1 0 0 0,0 1 0 0 0,0-1 0 0 0,0 1 0 0 0,-1-1 0 0 0,1 1 0 0 0,-1 0 0 0 0,1 0 0 0 0,0 1 0 0 0,4 5 0 0 0,-1 1 0 0 0,0 0 0 0 0,0-1 0 0 0,3 10 0 0 0,1 5 200 0 0,-1 0 0 0 0,-1 1 0 0 0,-1 0 0 0 0,-1 1 0 0 0,-1-1 0 0 0,-1 1 0 0 0,-2 0 0 0 0,0 15-200 0 0,-1-40 2 0 0,0 1-1 0 0,0-1 0 0 0,0 0 0 0 0,0 1 1 0 0,0-1-1 0 0,0 0 0 0 0,0 1 0 0 0,0-1 1 0 0,0 0-1 0 0,0 1 0 0 0,0-1 1 0 0,0 0-1 0 0,0 0 0 0 0,0 1 0 0 0,0-1 1 0 0,-1 0-1 0 0,1 1 0 0 0,0-1 0 0 0,0 0 1 0 0,0 0-1 0 0,0 1 0 0 0,-1-1 0 0 0,1 0 1 0 0,0 0-1 0 0,0 1 0 0 0,-1-1 1 0 0,1 0-1 0 0,0 0 0 0 0,0 0 0 0 0,-1 1 1 0 0,1-1-1 0 0,0 0 0 0 0,0 0-1 0 0,-10-4 92 0 0,-9-14 111 0 0,18 17-189 0 0,-7-7-47 0 0,6 6 12 0 0,0 1 0 0 0,0-1 1 0 0,0 0-1 0 0,0 0 0 0 0,0 0 1 0 0,1 0-1 0 0,-1-1 1 0 0,1 1-1 0 0,0 0 0 0 0,-1-1 1 0 0,1 1-1 0 0,0-1 0 0 0,0 1 1 0 0,1-1-1 0 0,-1 1 1 0 0,0-1-1 0 0,1 0 21 0 0,1-10-232 0 0,-1 10 162 0 0,1 0 0 0 0,-1 0 1 0 0,0 0-1 0 0,0 0 0 0 0,0 1 1 0 0,-1-1-1 0 0,1-2 70 0 0,-3-3-124 0 0,2 6 68 0 0,0-1-1 0 0,0 0 0 0 0,1 0 0 0 0,-1 1 1 0 0,0-1-1 0 0,1 0 0 0 0,0 0 1 0 0,0 0-1 0 0,0 0 0 0 0,0 1 0 0 0,0-1 1 0 0,0 0-1 0 0,1 0 0 0 0,-1 0 1 0 0,1 0-1 0 0,0 1 0 0 0,0-1 0 0 0,0 0 1 0 0,0 1-1 0 0,0-1 0 0 0,1 0 57 0 0,4-8-200 0 0,0 1-1 0 0,1 0 1 0 0,0 0-1 0 0,1 1 1 0 0,0 0-1 0 0,0 0 1 0 0,1 0-1 0 0,9-6 201 0 0,-17 14 4 0 0,1 1-1 0 0,-1-1 1 0 0,0 1-1 0 0,1-1 1 0 0,-1 1-1 0 0,1 0 1 0 0,-1-1-1 0 0,1 1 0 0 0,-1 0 1 0 0,1 0-1 0 0,-1 0 1 0 0,1 0-1 0 0,-1 0 1 0 0,1 1-1 0 0,-1-1 1 0 0,1 0-1 0 0,-1 1 1 0 0,1-1-1 0 0,-1 1 0 0 0,0-1 1 0 0,1 1-1 0 0,-1 0 1 0 0,0-1-1 0 0,1 1 1 0 0,-1 0-1 0 0,1 0-3 0 0,4 4 255 0 0,1 0 1 0 0,0 1-1 0 0,-1 0 1 0 0,0 0-256 0 0,-5-5 26 0 0,16 18 343 0 0,-1 1 1 0 0,-1 1-1 0 0,9 16-369 0 0,-10-15 437 0 0,-2-5-167 0 0,-1 1 0 0 0,-1 0 0 0 0,-1 0-1 0 0,0 1 1 0 0,4 16-270 0 0,-13-34-5 0 0,0 0-1 0 0,0-1 1 0 0,0 1-1 0 0,1 0 1 0 0,-1-1-1 0 0,0 1 1 0 0,0 0-1 0 0,0-1 1 0 0,1 1-1 0 0,-1-1 0 0 0,0 1 1 0 0,1 0-1 0 0,-1-1 1 0 0,1 1-1 0 0,-1-1 1 0 0,1 1-1 0 0,-1-1 1 0 0,1 1-1 0 0,-1-1 1 0 0,1 1-1 0 0,-1-1 1 0 0,1 0-1 0 0,-1 1 1 0 0,1-1-1 0 0,0 0 0 0 0,-1 1 1 0 0,1-1-1 0 0,0 0 1 0 0,-1 0-1 0 0,1 0 1 0 0,0 1 5 0 0,-1-2-105 0 0,1 1 1 0 0,-1 0-1 0 0,1 0 1 0 0,0 0-1 0 0,-1 0 1 0 0,1-1-1 0 0,-1 1 1 0 0,0 0-1 0 0,1-1 1 0 0,-1 1-1 0 0,1 0 1 0 0,-1-1-1 0 0,1 1 1 0 0,-1 0-1 0 0,0-1 1 0 0,1 1-1 0 0,-1-1 0 0 0,0 1 1 0 0,1-1-1 0 0,-1 1 1 0 0,0-1-1 0 0,0 1 1 0 0,1-1-1 0 0,-1 0 105 0 0,2-16-1514 0 0,-7 1-20 0 0</inkml:trace>
  <inkml:trace contextRef="#ctx0" brushRef="#br0" timeOffset="999.892">1050 313 7368 0 0,'-17'-13'784'0'0,"17"14"-736"0"0,0-1 0 0 0,0 0 0 0 0,-1 0 0 0 0,1 0-1 0 0,0 0 1 0 0,0 1 0 0 0,0-1 0 0 0,0 0 0 0 0,0 0 0 0 0,0 0 0 0 0,0 0 0 0 0,0 0 0 0 0,0 0 0 0 0,0 1 0 0 0,0-1 0 0 0,0 0 0 0 0,-1 0 0 0 0,1 0 0 0 0,0 0 0 0 0,0 0 0 0 0,0 0 0 0 0,0 0-1 0 0,0 0 1 0 0,0 1 0 0 0,-1-1 0 0 0,1 0 0 0 0,0 0 0 0 0,0 0 0 0 0,0 0 0 0 0,0 0 0 0 0,0 0 0 0 0,-1 0 0 0 0,1 0 0 0 0,0 0 0 0 0,0 0 0 0 0,0 0 0 0 0,0 0 0 0 0,-1 0 0 0 0,1 0 0 0 0,0 0-1 0 0,0 0-47 0 0,-5 2 3787 0 0,10 2-344 0 0,-3-3-3026 0 0,0 0-1 0 0,0 0 0 0 0,-1 1 1 0 0,1-1-1 0 0,-1 0 0 0 0,1 1 1 0 0,-1-1-1 0 0,0 1 0 0 0,1 0 1 0 0,-1 0-417 0 0,8 9-48 0 0,10 7 573 0 0,10 11 2512 0 0,15 19-3037 0 0,-21-19 377 0 0,-11-18-270 0 0,-11-10-198 0 0,-1-1-646 0 0,0 0-287 0 0,0 0-1400 0 0,0 0-5377 0 0</inkml:trace>
  <inkml:trace contextRef="#ctx0" brushRef="#br0" timeOffset="1182.482">1155 147 16959 0 0,'-8'-7'778'0'0,"6"5"-20"0"0,-1 0-454 0 0,-3-1-277 0 0,5 2 105 0 0,1 1 21 0 0,0 0-1 0 0,0 0 28 0 0,0 0 119 0 0,0 0 56 0 0,0 0 11 0 0,0 0-27 0 0,0 0-124 0 0,0 0-58 0 0,13 7-171 0 0,-5-2-552 0 0,12 2-5528 0 0,-8-5-150 0 0</inkml:trace>
  <inkml:trace contextRef="#ctx0" brushRef="#br0" timeOffset="1538.201">1354 132 5064 0 0,'6'0'355'0'0,"6"1"-320"0"0,1-1 0 0 0,-1-1 0 0 0,0 0 1 0 0,4-1-36 0 0,11-3 5021 0 0,17 0-5021 0 0,19-3 5437 0 0,-21-4-3372 0 0,-34 9-1669 0 0,0 1 0 0 0,0-1 0 0 0,0 1 0 0 0,0 1 0 0 0,1 0 0 0 0,-1 0 0 0 0,8 0-396 0 0,21 3 1129 0 0,-17-2-44 0 0,-1 1 1 0 0,7 2-1086 0 0,-20-2 123 0 0,-1 0 0 0 0,1 1 0 0 0,-1-1 0 0 0,1 1 0 0 0,-1 0 0 0 0,0 0 1 0 0,0 1-1 0 0,0 0 0 0 0,0 0 0 0 0,1 1-123 0 0,-5-4 2 0 0,0 1 0 0 0,0 0-1 0 0,0-1 1 0 0,0 1 0 0 0,-1 0 0 0 0,1 0 0 0 0,0 0 0 0 0,0 0 0 0 0,-1 0 0 0 0,1 0-1 0 0,0 0 1 0 0,-1 0 0 0 0,1 0 0 0 0,-1 0 0 0 0,1 0 0 0 0,-1 0 0 0 0,0 0-1 0 0,1 0 1 0 0,-1 1 0 0 0,0-1 0 0 0,0 0 0 0 0,0 0 0 0 0,0 0 0 0 0,0 0-1 0 0,0 1 1 0 0,0-1 0 0 0,0 0 0 0 0,0 0 0 0 0,-1 0 0 0 0,1 0 0 0 0,-1 1-2 0 0,0 2 13 0 0,-1-1 1 0 0,0 1 0 0 0,-1-1 0 0 0,1 0-1 0 0,-1 0 1 0 0,1 0 0 0 0,-1 0-1 0 0,0 0 1 0 0,-1 0-14 0 0,-14 11 0 0 0,0-1 0 0 0,-1-1 0 0 0,-5 2 0 0 0,3-1 0 0 0,-35 18 21 0 0,-1-2 0 0 0,-14 2-21 0 0,-53 26 22 0 0,118-55-22 0 0,0 1 0 0 0,0 1 0 0 0,0-1 0 0 0,0 1 0 0 0,1 0 0 0 0,0 1 0 0 0,-1-1 0 0 0,1 1 0 0 0,1 0 0 0 0,-3 3 0 0 0,7-8 0 0 0,-1 1 0 0 0,1-1 0 0 0,-1 1 0 0 0,1 0 0 0 0,-1-1 0 0 0,1 1 0 0 0,0 0 0 0 0,-1-1 0 0 0,1 1 0 0 0,0 0 0 0 0,0 0 0 0 0,-1-1 0 0 0,1 1 0 0 0,0 0 0 0 0,0 0 0 0 0,0 0 0 0 0,0-1 0 0 0,0 1 0 0 0,0 0 0 0 0,0 0 0 0 0,0-1 0 0 0,0 1 0 0 0,1 0 0 0 0,-1 0 0 0 0,0-1 0 0 0,0 1 0 0 0,1 1 0 0 0,0-1 0 0 0,-1 0 0 0 0,1 0 0 0 0,0 1 0 0 0,-1-1 0 0 0,1 0 0 0 0,0 0 0 0 0,0 0 0 0 0,0 0 0 0 0,0 0 0 0 0,0 0 0 0 0,0-1 0 0 0,0 1 0 0 0,0 0 0 0 0,0 0 0 0 0,1-1 0 0 0,20 11 0 0 0,0-5 15 0 0,0-2-1 0 0,0 0 0 0 0,1-2 1 0 0,-1 0-1 0 0,18-1-14 0 0,16-2-25 0 0,0-3 0 0 0,0-1 1 0 0,5-4 24 0 0,-2-7-613 0 0,-26 6-1012 0 0,-4 4 313 0 0</inkml:trace>
  <inkml:trace contextRef="#ctx0" brushRef="#br0" timeOffset="1933.465">2219 217 17503 0 0,'-7'-1'1588'0'0,"2"0"-1543"0"0,1 1 0 0 0,-1 0-1 0 0,0 0 1 0 0,1 0-1 0 0,-1 0 1 0 0,1 1-1 0 0,-4 0-44 0 0,-14 2 4 0 0,13-2 27 0 0,-1 2-1 0 0,1-1 1 0 0,0 1-1 0 0,0 1 1 0 0,0 0-1 0 0,0 0 0 0 0,1 1 1 0 0,-5 2-31 0 0,-25 13 671 0 0,22-13-482 0 0,1 1 0 0 0,0 1 0 0 0,0 0 0 0 0,0 1 0 0 0,1 1 0 0 0,1 0 0 0 0,0 1 0 0 0,0 0 0 0 0,-6 10-189 0 0,16-19 81 0 0,1 1 0 0 0,-1-1 0 0 0,1 1-1 0 0,0 0 1 0 0,0 0 0 0 0,0 0 0 0 0,0 1-81 0 0,2-4 7 0 0,-1 1 0 0 0,1 0 0 0 0,-1 0 0 0 0,1-1 0 0 0,0 1 0 0 0,-1 0 0 0 0,1 0 0 0 0,0-1 0 0 0,0 1 0 0 0,0 0 0 0 0,0 0 0 0 0,1-1 0 0 0,-1 1 0 0 0,0 0 0 0 0,1 0 0 0 0,0-1 0 0 0,-1 1 0 0 0,1 0-7 0 0,0 0 35 0 0,0-1-1 0 0,1 0 0 0 0,-1 0 0 0 0,0 1 1 0 0,0-1-1 0 0,1 0 0 0 0,-1 0 0 0 0,1-1 1 0 0,-1 1-1 0 0,1 0 0 0 0,-1 0 0 0 0,1-1 0 0 0,0 1 1 0 0,-1-1-1 0 0,1 1 0 0 0,0-1 0 0 0,-1 0 1 0 0,1 1-1 0 0,0-1 0 0 0,-1 0 0 0 0,3 0-34 0 0,5-1-103 0 0,0 1-1 0 0,0-1 1 0 0,6-2 103 0 0,-10 2-61 0 0,14-1-62 0 0,-13 1 166 0 0,0 0 0 0 0,-1 1 0 0 0,1-2 0 0 0,0 1 0 0 0,0-1 0 0 0,-1 0 0 0 0,1 0 0 0 0,-1-1 0 0 0,5-1-43 0 0,5-7 35 0 0,-1 0 1 0 0,1-1-1 0 0,-2-1 0 0 0,0 0 0 0 0,9-12-35 0 0,-20 22 0 0 0,16-18-462 0 0,-15 15 308 0 0,1 1 0 0 0,0 0 0 0 0,0 1-1 0 0,0-1 1 0 0,1 1 0 0 0,-1 0 0 0 0,6-4 154 0 0,1 23 1324 0 0,-7-9-1466 0 0,-1-1-1 0 0,1 1 1 0 0,-1 1-1 0 0,-1-1 1 0 0,1 0-1 0 0,-1 1 1 0 0,0 0-1 0 0,-1 2 143 0 0,9 55 1309 0 0,-10-58-1261 0 0,1 2-45 0 0,1 0-1 0 0,0 0 1 0 0,0 0-1 0 0,0 0 1 0 0,1 0-1 0 0,1 0 1 0 0,3 6-3 0 0,-5-9 0 0 0,1-1-1 0 0,-1 0 1 0 0,1 0 0 0 0,0 0 0 0 0,0 0 0 0 0,1 0 0 0 0,-1-1 0 0 0,1 1 0 0 0,0-1 0 0 0,0 0 0 0 0,0 0-1 0 0,0-1 1 0 0,4 3 0 0 0,-6-5 12 0 0,0 1 1 0 0,-1-1-1 0 0,1 1 0 0 0,0-1 0 0 0,-1 0 0 0 0,1 0 0 0 0,0 1 1 0 0,-1-1-1 0 0,1 0 0 0 0,0-1 0 0 0,0 1 0 0 0,-1 0 0 0 0,1 0 0 0 0,0-1 1 0 0,-1 1-1 0 0,1-1 0 0 0,0 0 0 0 0,-1 1 0 0 0,1-1 0 0 0,-1 0 1 0 0,1 0-13 0 0,4-3-368 0 0,-1 1 0 0 0,-1-1 1 0 0,1-1-1 0 0,0 1 1 0 0,0-2 367 0 0,5-5-1114 0 0</inkml:trace>
  <inkml:trace contextRef="#ctx0" brushRef="#br0" timeOffset="2221.658">2613 0 12440 0 0,'-1'1'54'0'0,"0"-1"-1"0"0,0 1 1 0 0,0-1 0 0 0,0 1 0 0 0,0 0 0 0 0,0-1 0 0 0,0 1 0 0 0,0 0 0 0 0,0 0-1 0 0,0 0 1 0 0,0 0 0 0 0,1 0 0 0 0,-1 0 0 0 0,0 0 0 0 0,1 0 0 0 0,-1 0 0 0 0,1 0 0 0 0,-1 0-1 0 0,1 0 1 0 0,-1 0 0 0 0,1 1 0 0 0,0-1 0 0 0,-1 0 0 0 0,1 0 0 0 0,0 0 0 0 0,0 1 0 0 0,0 0-54 0 0,-2 10-111 0 0,-3 18 1621 0 0,2 1 0 0 0,1-1 0 0 0,1 0 1 0 0,2 1-1 0 0,1 1-1510 0 0,-2-17-36 0 0,4 147 1067 0 0,-4-149-759 0 0,0-1 0 0 0,-1 1 0 0 0,-1-1 0 0 0,-1 8-272 0 0,2-15-29 0 0,-1 0 0 0 0,1-1-1 0 0,-1 1 1 0 0,0 0-1 0 0,-1-1 1 0 0,1 1 0 0 0,-1-1-1 0 0,0 1 1 0 0,0-1 0 0 0,0 0-1 0 0,0 0 1 0 0,-3 1 29 0 0,5-4-188 0 0,-1 1 0 0 0,0-1 0 0 0,0 0 0 0 0,0 0 0 0 0,0 0 0 0 0,0 0 0 0 0,-1 0 0 0 0,1 0 0 0 0,0 0 0 0 0,0-1 0 0 0,0 1 0 0 0,-1-1 0 0 0,0 0 188 0 0,-14 3-7478 0 0</inkml:trace>
  <inkml:trace contextRef="#ctx0" brushRef="#br0" timeOffset="2494.158">2344 252 17423 0 0,'4'2'281'0'0,"0"0"0"0"0,0-1 0 0 0,-1 1-1 0 0,1-1 1 0 0,1 1 0 0 0,-1-1-1 0 0,0 0-280 0 0,4 1-15 0 0,0 0 0 0 0,0 1 0 0 0,7 3 15 0 0,-12-5 1 0 0,31 15 4 0 0,0-2 0 0 0,3-1-5 0 0,-33-12 3 0 0,1 0 1 0 0,-1 0-1 0 0,1-1 1 0 0,-1 1-1 0 0,1-1 0 0 0,-1-1 1 0 0,1 1-1 0 0,-1-1 1 0 0,1 1-1 0 0,-1-1 0 0 0,0 0 1 0 0,1-1-1 0 0,-1 1 1 0 0,0-1-1 0 0,0 0 0 0 0,2-1-3 0 0,-1 1 0 0 0,1-1 0 0 0,0 1 0 0 0,0 0 0 0 0,0 1 0 0 0,0 0-1 0 0,0-1 1 0 0,23 0 398 0 0,-1 0-1 0 0,0 2 0 0 0,22 3-397 0 0,-13-2-248 0 0,-21-1 120 0 0</inkml:trace>
  <inkml:trace contextRef="#ctx0" brushRef="#br0" timeOffset="2495.158">3034 210 16096 0 0,'-2'1'62'0'0,"0"-1"0"0"0,0 0 0 0 0,1 1 0 0 0,-1-1 0 0 0,1 1 0 0 0,-1-1 1 0 0,0 1-1 0 0,1 0 0 0 0,-1-1 0 0 0,1 1 0 0 0,-1 0 0 0 0,1 0 1 0 0,0 0-1 0 0,-1 0 0 0 0,1 0 0 0 0,0 1 0 0 0,0-1 0 0 0,0 0 1 0 0,0 1-1 0 0,0-1 0 0 0,0 0 0 0 0,0 1 0 0 0,0-1 0 0 0,1 1 0 0 0,-1 0 1 0 0,0-1-1 0 0,1 1 0 0 0,-1 0 0 0 0,1 0-62 0 0,-1 4 217 0 0,0-1 0 0 0,-1 0 0 0 0,1 0 1 0 0,-1 0-1 0 0,0 0-217 0 0,0-2 191 0 0,1 0 1 0 0,-1 0-1 0 0,1 1 0 0 0,0-1 1 0 0,0 0-1 0 0,1 0 1 0 0,-1 1-1 0 0,1-1 1 0 0,0 0-1 0 0,-1 0 1 0 0,1 1-1 0 0,1-1 0 0 0,-1 0 1 0 0,0 1-1 0 0,1 0-191 0 0,3 7 448 0 0,1 0-1 0 0,1 0 1 0 0,0 0-1 0 0,0-1 1 0 0,1 0-448 0 0,5 9 348 0 0,-1-1-368 0 0,-6-11 110 0 0,-1 0 0 0 0,0 0 0 0 0,0 0-1 0 0,-1 0 1 0 0,1 0 0 0 0,-1 3-90 0 0,-3-9-52 0 0,1 1 0 0 0,-1 0 0 0 0,0 0 0 0 0,1 0 0 0 0,-1-1 0 0 0,0 1 0 0 0,0 0 0 0 0,0 0 0 0 0,-1 0 1 0 0,1 0-1 0 0,0 0 0 0 0,-1-1 0 0 0,1 1 0 0 0,-1 0 0 0 0,1 0 0 0 0,-1-1 0 0 0,0 1 0 0 0,0 0 0 0 0,0-1 0 0 0,0 1 0 0 0,0-1 0 0 0,0 1 1 0 0,0-1-1 0 0,-1 0 0 0 0,1 1 0 0 0,0-1 0 0 0,-1 0 0 0 0,0 1 52 0 0,-6 4-2227 0 0,-1-1-5540 0 0</inkml:trace>
  <inkml:trace contextRef="#ctx0" brushRef="#br0" timeOffset="2773.58">2956 66 12896 0 0,'0'0'594'0'0,"1"-1"-16"0"0,8-24-174 0 0,-9 25-316 0 0,0 0 0 0 0,1 0 1 0 0,-1-1-1 0 0,0 1 1 0 0,0 0-1 0 0,0-1 1 0 0,0 1-1 0 0,0 0 1 0 0,0 0-1 0 0,0-1 1 0 0,1 1-1 0 0,-1 0 1 0 0,0 0-1 0 0,0 0 1 0 0,0-1-1 0 0,1 1 0 0 0,-1 0 1 0 0,0 0-1 0 0,0 0 1 0 0,1-1-1 0 0,-1 1 1 0 0,0 0-1 0 0,0 0 1 0 0,1 0-1 0 0,-1 0 1 0 0,0 0-1 0 0,0 0 1 0 0,1 0-1 0 0,-1 0 0 0 0,0 0 1 0 0,1-1-1 0 0,-1 1 1 0 0,0 0-1 0 0,1 0 1 0 0,-1 1-1 0 0,0-1 1 0 0,0 0-1 0 0,1 0 1 0 0,-1 0-1 0 0,0 0 1 0 0,1 0-1 0 0,-1 0 1 0 0,0 0-1 0 0,0 0 0 0 0,1 0 1 0 0,-1 1-1 0 0,0-1 1 0 0,0 0-1 0 0,1 0 1 0 0,-1 0-1 0 0,0 1 1 0 0,0-1-1 0 0,0 0 1 0 0,1 0-1 0 0,-1 0 1 0 0,0 1-1 0 0,0-1 0 0 0,0 0 1 0 0,0 1-1 0 0,0-1-88 0 0,1 1 559 0 0,-1-1-42 0 0,0 0-5 0 0,2 0-376 0 0,-1 1 0 0 0,1-1 0 0 0,0 1 0 0 0,-1-1 0 0 0,1 1 0 0 0,0 0 0 0 0,-1-1 0 0 0,1 1 0 0 0,-1 0 0 0 0,0 0 0 0 0,1 0 0 0 0,-1 0-1 0 0,0 1 1 0 0,1-1 0 0 0,0 1-136 0 0,13 10-213 0 0,-1-5-1174 0 0,-1 1-3794 0 0,1 2-1964 0 0</inkml:trace>
  <inkml:trace contextRef="#ctx0" brushRef="#br0" timeOffset="3179.244">3663 153 13360 0 0,'-2'-1'144'0'0,"0"1"1"0"0,0-1 0 0 0,0 0-1 0 0,0 1 1 0 0,0-1 0 0 0,0 1-1 0 0,0-1 1 0 0,0 1 0 0 0,0 0-1 0 0,0 0 1 0 0,0 0 0 0 0,0 0-1 0 0,0 1 1 0 0,-1-1 0 0 0,1 0-1 0 0,-1 1-144 0 0,-35 13 2079 0 0,34-13-1815 0 0,-42 18 1245 0 0,26-12-1232 0 0,0 1 1 0 0,1 1-1 0 0,0 1 0 0 0,-18 12-277 0 0,32-18 25 0 0,-20 13 118 0 0,2 1-1 0 0,0 2 0 0 0,-1 2-142 0 0,6-4 137 0 0,2-3 92 0 0,-11 16-229 0 0,22-25 4 0 0,1 0 0 0 0,0 0 0 0 0,1 0 0 0 0,-1 1 1 0 0,1 0-1 0 0,0-1 0 0 0,-1 6-4 0 0,4-12 5 0 0,0 1-1 0 0,0 0 1 0 0,1-1 0 0 0,-1 1-1 0 0,0-1 1 0 0,0 1 0 0 0,0 0-1 0 0,0-1 1 0 0,1 1-1 0 0,-1-1 1 0 0,0 1 0 0 0,1 0-1 0 0,-1-1 1 0 0,0 1 0 0 0,1-1-1 0 0,-1 1 1 0 0,1-1 0 0 0,-1 1-1 0 0,1-1 1 0 0,-1 0 0 0 0,1 1-1 0 0,-1-1 1 0 0,1 0-1 0 0,-1 1 1 0 0,1-1 0 0 0,0 0-1 0 0,-1 0 1 0 0,1 1 0 0 0,0-1-1 0 0,-1 0 1 0 0,1 0-5 0 0,5 0 2 0 0,0 0 1 0 0,-1 0-1 0 0,1-1 1 0 0,0 0-1 0 0,-1 0 0 0 0,1 0 1 0 0,-1-1-1 0 0,1 0 1 0 0,-1 0-1 0 0,0 0 0 0 0,0-1 1 0 0,2-1-3 0 0,21-8-122 0 0,-15 6 118 0 0,0-1 1 0 0,0 0-1 0 0,-1-1 1 0 0,12-8 3 0 0,-8 4 0 0 0,1 1 0 0 0,4-1 0 0 0,12-5 0 0 0,1 1 0 0 0,0 2 0 0 0,1 1 0 0 0,3 1 0 0 0,-36 12 0 0 0,1-1 0 0 0,0 0 0 0 0,0 1 0 0 0,-1 0 0 0 0,1-1 0 0 0,0 1 0 0 0,0 0 0 0 0,0 0 0 0 0,0 1 0 0 0,-1-1 0 0 0,1 1 0 0 0,0-1 0 0 0,0 1 0 0 0,-1 0 0 0 0,0 0 0 0 0,-1 0 0 0 0,1 0 0 0 0,-1 0 0 0 0,1 0 0 0 0,-1 0 0 0 0,1 1 0 0 0,-1-1 0 0 0,0 0 0 0 0,1 1 0 0 0,-1-1 0 0 0,0 1 0 0 0,0-1 0 0 0,0 1 0 0 0,0-1 0 0 0,-1 1 0 0 0,1 0 0 0 0,0 0 0 0 0,-1-1 0 0 0,1 2 0 0 0,2 8 150 0 0,0 0 0 0 0,-1 0 0 0 0,-1 0 0 0 0,0 0 0 0 0,0 0 0 0 0,-1 0 0 0 0,0 1-1 0 0,-1-1 1 0 0,0 0 0 0 0,-1 0 0 0 0,0 0 0 0 0,-3 6-150 0 0,-2 8-69 0 0,6-20 9 0 0,-1 0 0 0 0,1 0 1 0 0,-1 0-1 0 0,0 0 0 0 0,0 0 0 0 0,0-1 0 0 0,-1 1 1 0 0,1 0-1 0 0,-1-1 0 0 0,0 0 0 0 0,-1 0 60 0 0,-2 3 66 0 0,5-5 22 0 0,-6-6 264 0 0,6 4-330 0 0,-1 0 0 0 0,1-1-1 0 0,-1 1 1 0 0,1-1 0 0 0,-1 0 0 0 0,1 1 0 0 0,0-1 0 0 0,-1 0 0 0 0,1 0 0 0 0,0 0 0 0 0,0 1 0 0 0,-1-1 0 0 0,1-1 0 0 0,0 1 0 0 0,0 0 0 0 0,0 0 0 0 0,0 0 0 0 0,0-1 0 0 0,1 1-1 0 0,-1 0 1 0 0,0-1 0 0 0,1 1 0 0 0,-1 0 0 0 0,1-1 0 0 0,-1 1 0 0 0,1-1 0 0 0,-1 1 0 0 0,1-1 0 0 0,0 1 0 0 0,0-1 0 0 0,0 1 0 0 0,0-1 0 0 0,0 0 0 0 0,0 1 0 0 0,0-1-22 0 0,2-6-3 0 0,-1 1 1 0 0,2-1 0 0 0,-1 1 0 0 0,1-1 0 0 0,0 1 0 0 0,0 0 0 0 0,1 0 0 0 0,0-1 2 0 0,7-9-129 0 0,0 1 1 0 0,10-10 128 0 0,-15 19-9 0 0,11-14 88 0 0,19-17-79 0 0,-32 33-7 0 0,1 1 0 0 0,0 0 0 0 0,0 0 0 0 0,0 1 0 0 0,1-1 0 0 0,-1 1 0 0 0,1 0 0 0 0,0 1 0 0 0,0-1 0 0 0,4 0 7 0 0,-7 2 37 0 0,0 1 0 0 0,-1-1 0 0 0,1 1 0 0 0,0 0 0 0 0,0 0 0 0 0,-1 1 0 0 0,1-1 0 0 0,0 0 0 0 0,0 1 0 0 0,-1 0 0 0 0,1-1 0 0 0,0 1 0 0 0,-1 0 0 0 0,1 0 0 0 0,-1 1 0 0 0,0-1 0 0 0,1 1 0 0 0,-1-1 0 0 0,0 1 0 0 0,0 0 0 0 0,0-1 0 0 0,0 1 0 0 0,0 0 0 0 0,0 0 0 0 0,0 1 0 0 0,-1-1 0 0 0,1 0 0 0 0,-1 0 0 0 0,2 3-37 0 0,2 6 150 0 0,0 0 1 0 0,0 0 0 0 0,-1 0-1 0 0,-1 0 1 0 0,0 1-1 0 0,0 2-150 0 0,4 17 64 0 0,-1 0 0 0 0,-2 0 0 0 0,-2 1 0 0 0,0 0 0 0 0,-3-1 0 0 0,-1 17-64 0 0,1-8-1513 0 0,1-40 802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24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81 147 13824 0 0,'0'0'314'0'0,"0"0"46"0"0,0 0 22 0 0,2-1-50 0 0,-1 1-273 0 0,0-1 1 0 0,0 1 0 0 0,0-1-1 0 0,0 1 1 0 0,0 0 0 0 0,1-1-1 0 0,-1 1 1 0 0,0 0 0 0 0,0 0 0 0 0,0 0-1 0 0,1 0 1 0 0,-1 0 0 0 0,0 0-1 0 0,0 0 1 0 0,1 0-60 0 0,-2 1 48 0 0,0-1-1 0 0,1 0 0 0 0,-1 1 1 0 0,0-1-1 0 0,1 0 1 0 0,-1 1-1 0 0,0-1 0 0 0,1 1 1 0 0,-1-1-1 0 0,0 0 0 0 0,0 1 1 0 0,1-1-1 0 0,-1 1 1 0 0,0-1-1 0 0,0 1 0 0 0,0-1 1 0 0,0 1-1 0 0,0-1 1 0 0,0 1-1 0 0,1-1-47 0 0,0 6 235 0 0,3 3 152 0 0,-1 0 0 0 0,0 0 0 0 0,-1 1 0 0 0,0-1-1 0 0,-1 0 1 0 0,1 1 0 0 0,-2 0-387 0 0,13 71 861 0 0,10 71-154 0 0,-2-4-582 0 0,-13-20-297 0 0,-7-115 161 0 0,-1 1 0 0 0,0-1 0 0 0,-1 2 11 0 0,-3 6-5997 0 0,4-17-668 0 0</inkml:trace>
  <inkml:trace contextRef="#ctx0" brushRef="#br0" timeOffset="306.397">148 207 15664 0 0,'0'-1'74'0'0,"0"0"1"0"0,0 0-1 0 0,0 0 1 0 0,0 0-1 0 0,0 0 1 0 0,1 0-1 0 0,-1 1 1 0 0,0-1-1 0 0,0 0 1 0 0,1 0-1 0 0,-1 0 0 0 0,0 0 1 0 0,1 1-1 0 0,-1-1 1 0 0,1 0-1 0 0,-1 0 1 0 0,1 1-1 0 0,-1-1 1 0 0,1 0-75 0 0,17-7 280 0 0,-13 7-206 0 0,1 0-1 0 0,0 0 1 0 0,-1 1-1 0 0,1-1 0 0 0,0 1 1 0 0,0 1-1 0 0,-1-1 1 0 0,1 1-1 0 0,0 0 0 0 0,-1 0 1 0 0,1 1-1 0 0,-1 0 1 0 0,0 0-1 0 0,1 0 0 0 0,-1 0 1 0 0,0 1-1 0 0,0 0 1 0 0,1 0-74 0 0,13 10 288 0 0,1 1 0 0 0,-2 1 1 0 0,12 11-289 0 0,-27-23-65 0 0,6 5 288 0 0,0 1 0 0 0,-1 0 0 0 0,0 0 0 0 0,-1 1 0 0 0,0 0 0 0 0,0 0 0 0 0,-1 1 0 0 0,4 8-223 0 0,-9-16 11 0 0,1 0-1 0 0,-1 1 1 0 0,0-1-1 0 0,1 1 1 0 0,-2 0-1 0 0,1-1 1 0 0,0 1-1 0 0,-1 0 1 0 0,0-1-1 0 0,0 1 1 0 0,0 0-1 0 0,0 0 1 0 0,0-1-1 0 0,-1 1 1 0 0,0 0-1 0 0,1-1 1 0 0,-1 1-1 0 0,-1-1 1 0 0,1 1-1 0 0,0-1 1 0 0,-1 1 0 0 0,0-1-1 0 0,0 0 1 0 0,0 0-1 0 0,0 0 1 0 0,0 0-1 0 0,-1 0 1 0 0,1 0-1 0 0,-1-1 1 0 0,0 1-11 0 0,-4 2 153 0 0,-1 1 1 0 0,0-1-1 0 0,0-1 0 0 0,0 0 1 0 0,-1 0-1 0 0,1 0 1 0 0,-1-1-1 0 0,0 0 1 0 0,-6 0-154 0 0,-7 2 175 0 0,0-2 1 0 0,-1 0 0 0 0,-8-1-176 0 0,9-1 3 0 0,0 0 0 0 0,0-2 0 0 0,1-1 1 0 0,-1 0-1 0 0,0-2 0 0 0,1 0 0 0 0,-2-2-3 0 0,20 5-116 0 0,0 0 0 0 0,0 0-1 0 0,0 0 1 0 0,0 0-1 0 0,0-1 1 0 0,1 1 0 0 0,-1-1-1 0 0,1 1 1 0 0,-1-1 0 0 0,1 0-1 0 0,0 0 1 0 0,-1 0-1 0 0,1-1 1 0 0,0 1 0 0 0,0 0-1 0 0,0-1 1 0 0,1 1-1 0 0,-1-1 1 0 0,1 0 0 0 0,-1 1-1 0 0,1-1 1 0 0,0 0 0 0 0,0 0-1 0 0,0 0 1 0 0,1 0-1 0 0,-1 0 1 0 0,1 0 0 0 0,-1-1 116 0 0,1-10-1878 0 0</inkml:trace>
  <inkml:trace contextRef="#ctx0" brushRef="#br0" timeOffset="757.757">691 0 10592 0 0,'0'0'818'0'0,"-7"2"1116"0"0,5 0-1506 0 0,1 0 0 0 0,-1 0 1 0 0,0 1-1 0 0,1-1 1 0 0,-1 1-1 0 0,1-1 0 0 0,0 1 1 0 0,0 0-1 0 0,0-1 1 0 0,0 1-1 0 0,1 0 1 0 0,-1 0-1 0 0,1 0 0 0 0,-1 1-428 0 0,-3 14 78 0 0,0-6 96 0 0,1 1 0 0 0,1 0-1 0 0,0 0 1 0 0,1 0-1 0 0,0 5-173 0 0,2 67 1276 0 0,-1-82-1265 0 0,4 44 1110 0 0,6 28-1121 0 0,-7-55 168 0 0,1-2-21 0 0,-2 0-1 0 0,0 0 1 0 0,-1 3-147 0 0,-1-20 64 0 0,0-1 0 0 0,-5-17 0 0 0,6 14-64 0 0,0 0 0 0 0,0 0 0 0 0,0 1 0 0 0,0-1 0 0 0,0 1 0 0 0,1-1 0 0 0,0-1 0 0 0,7-13 0 0 0,0-6-267 0 0,6-17-583 0 0,-2-1-1 0 0,3-18 851 0 0,-14 39-180 0 0,-2 19 123 0 0,0 0 0 0 0,0 0 1 0 0,0 0-1 0 0,0-1 0 0 0,0 1 0 0 0,0 0 1 0 0,0 0-1 0 0,1-1 0 0 0,-1 1 0 0 0,0 0 1 0 0,1 0-1 0 0,-1 0 0 0 0,1 0 0 0 0,-1 0 1 0 0,1 0-1 0 0,-1-1 0 0 0,1 1 1 0 0,0 0-1 0 0,0 1 0 0 0,-1-1 0 0 0,1 0 1 0 0,0 0-1 0 0,0 0 0 0 0,0 0 0 0 0,0 1 1 0 0,0-1-1 0 0,0 0 0 0 0,0 1 0 0 0,0-1 1 0 0,0 1 56 0 0,1-1 25 0 0,-1 1 0 0 0,0 0 1 0 0,0 0-1 0 0,0 0 1 0 0,0 0-1 0 0,1 1 0 0 0,-1-1 1 0 0,0 0-1 0 0,0 0 1 0 0,0 1-1 0 0,0-1 0 0 0,0 0 1 0 0,0 1-1 0 0,0-1 0 0 0,0 1 1 0 0,0 0-1 0 0,0-1 1 0 0,0 1-1 0 0,0 0 0 0 0,0-1 1 0 0,0 1-1 0 0,0 0 0 0 0,-1 0 1 0 0,1 0-1 0 0,0 0 1 0 0,-1 0-1 0 0,1 0 0 0 0,0 0-25 0 0,4 10 127 0 0,0-1 0 0 0,-1 1 0 0 0,0 1 0 0 0,-1-1 0 0 0,0 0 0 0 0,-1 1 0 0 0,0 0 0 0 0,0 9-127 0 0,8 38 95 0 0,-8-49-23 0 0,0-6-32 0 0,-1 0 0 0 0,0 1 0 0 0,0-1-1 0 0,0 0 1 0 0,0 1 0 0 0,-1-1 0 0 0,0 1-1 0 0,0-1 1 0 0,0 1 0 0 0,-1-1 0 0 0,1 0-1 0 0,-1 2-39 0 0,0-4 5 0 0,1-1-1 0 0,0 1 1 0 0,-1-1-1 0 0,1 1 1 0 0,0 0 0 0 0,0-1-1 0 0,0 1 1 0 0,0 0-1 0 0,0-1 1 0 0,1 1-1 0 0,-1-1 1 0 0,0 1-1 0 0,1-1 1 0 0,-1 1-1 0 0,1-1 1 0 0,-1 1 0 0 0,1-1-1 0 0,0 1 1 0 0,0-1-1 0 0,0 1 1 0 0,0-1-1 0 0,0 0 1 0 0,0 0-1 0 0,0 0 1 0 0,0 1-1 0 0,0-1 1 0 0,0 0-1 0 0,1 0 1 0 0,-1 0 0 0 0,0-1-1 0 0,1 1 1 0 0,-1 0-1 0 0,1 0 1 0 0,-1-1-1 0 0,1 1 1 0 0,-1-1-1 0 0,2 1-4 0 0,0 0-141 0 0,0-1-1 0 0,1 1 0 0 0,-1 0 1 0 0,0-1-1 0 0,1 0 1 0 0,-1 0-1 0 0,0 0 0 0 0,1 0 1 0 0,-1 0-1 0 0,1-1 0 0 0,-1 1 1 0 0,0-1-1 0 0,3-1 142 0 0,11-6-2071 0 0</inkml:trace>
  <inkml:trace contextRef="#ctx0" brushRef="#br0" timeOffset="1018.753">1178 164 15032 0 0,'0'0'686'0'0,"3"9"225"0"0,-2-7-902 0 0,-1 0 1 0 0,0 0-1 0 0,0 0 1 0 0,0-1-1 0 0,0 1 1 0 0,0 0-1 0 0,0 0 1 0 0,-1 0-1 0 0,1 0 1 0 0,-1 0-1 0 0,1-1 1 0 0,-1 1-1 0 0,1 0 1 0 0,-2 1-10 0 0,-16 23 927 0 0,15-22-675 0 0,-1 1 1 0 0,1-1-1 0 0,1 1 0 0 0,-1-1 0 0 0,0 1 0 0 0,1 1-252 0 0,-5 10 48 0 0,2 0 0 0 0,0 0 0 0 0,1 0-1 0 0,1 1 1 0 0,0-1 0 0 0,2 1 0 0 0,-1 0 0 0 0,2 4-48 0 0,1-16-4 0 0,0 0 1 0 0,0 0-1 0 0,0 0 1 0 0,0 0 0 0 0,1 1-1 0 0,0-2 1 0 0,0 1-1 0 0,1 0 1 0 0,-1 0-1 0 0,1-1 1 0 0,0 1 0 0 0,1-1 3 0 0,-2-1 117 0 0,0 1 1 0 0,1-1-1 0 0,0-1 1 0 0,0 1-1 0 0,0 0 1 0 0,0-1-1 0 0,0 1 1 0 0,1-1-1 0 0,-1 0 1 0 0,1 0-1 0 0,-1 0 1 0 0,1-1-1 0 0,0 1 1 0 0,-1-1-1 0 0,5 1-117 0 0,-3-1 28 0 0,1-1 0 0 0,-1 0 0 0 0,0 0 0 0 0,1-1-1 0 0,-1 1 1 0 0,0-1 0 0 0,0 0 0 0 0,0-1 0 0 0,0 1 0 0 0,0-1 0 0 0,0 0 0 0 0,0 0-1 0 0,0 0 1 0 0,0-1 0 0 0,-1 0 0 0 0,1 0 0 0 0,-1 0 0 0 0,0 0 0 0 0,0-1 0 0 0,0 0-1 0 0,-1 0 1 0 0,1 0-28 0 0,-3 2-13 0 0,1 0 0 0 0,-1 1-1 0 0,0-1 1 0 0,-1 0 0 0 0,1 0-1 0 0,0 0 1 0 0,-1 0 0 0 0,1 0 0 0 0,-1 0-1 0 0,1 0 1 0 0,-1 0 0 0 0,0 0-1 0 0,0 0 1 0 0,0 0 0 0 0,0 0-1 0 0,0 0 1 0 0,0 0 0 0 0,-1 0-1 0 0,1 0 1 0 0,-1-2 13 0 0,-2-2 41 0 0,1 0-1 0 0,-1 0 1 0 0,0 0-1 0 0,-1 0 1 0 0,-2-3-41 0 0,-6-10 547 0 0,3 4-423 0 0,0 0 0 0 0,-2 1 0 0 0,1 1 0 0 0,-2-1 0 0 0,0 1 0 0 0,0 1 0 0 0,-1 1 0 0 0,0-1 0 0 0,-13-6-124 0 0,18 13-153 0 0,1 1 0 0 0,-1 0 0 0 0,0 1 0 0 0,-4-2 153 0 0,-5 2-6922 0 0,16 3 41 0 0</inkml:trace>
  <inkml:trace contextRef="#ctx0" brushRef="#br0" timeOffset="1252.478">1533 36 4608 0 0,'0'0'353'0'0,"0"0"231"0"0,0 0 1832 0 0,0 1 1896 0 0,3 3-1975 0 0,-1-1-1663 0 0,0 0-1 0 0,0 0 0 0 0,0-1 0 0 0,0 1 1 0 0,-1 1-1 0 0,1-1 0 0 0,-1 0-673 0 0,11 41 686 0 0,-8-27 168 0 0,5 28 182 0 0,-2 1-1 0 0,1 35-1035 0 0,-7-51 184 0 0,1-4-69 0 0,1 1-1 0 0,1 1-114 0 0,-3-23-6 0 0,0 1 0 0 0,0-1-1 0 0,-1 1 1 0 0,1-1-1 0 0,-1 1 1 0 0,-1 0 0 0 0,1-1-1 0 0,-1 1 1 0 0,0 3 6 0 0,0-8-117 0 0,1-1 0 0 0,-1 1 0 0 0,1-1 0 0 0,-1 0-1 0 0,1 1 1 0 0,-1-1 0 0 0,0 0 0 0 0,1 1 0 0 0,-1-1 0 0 0,1 0 0 0 0,-1 0 0 0 0,0 1 0 0 0,1-1 0 0 0,-1 0 0 0 0,0 0-1 0 0,1 0 1 0 0,-1 0 0 0 0,0 0 0 0 0,1 0 0 0 0,-1 0 0 0 0,0 0 0 0 0,0 0 117 0 0,1 0-140 0 0,-9 0-915 0 0</inkml:trace>
  <inkml:trace contextRef="#ctx0" brushRef="#br0" timeOffset="1561.121">1488 177 11976 0 0,'-34'0'1274'0'0,"63"-1"-1249"0"0,28 1-28 0 0,-3 2 57 0 0,-26-2 209 0 0,16 4-263 0 0,42 6 1387 0 0,0-4-1 0 0,2-4-1386 0 0,-24-2 2453 0 0,-64 1-2435 0 0,0-1-1 0 0,0 0 1 0 0,0 0-1 0 0,1 0 0 0 0,-1 0 1 0 0,0 0-1 0 0,0 1 1 0 0,0-1-1 0 0,1 0 0 0 0,-1 0 1 0 0,0 0-1 0 0,0 0 1 0 0,0 1-1 0 0,0-1 0 0 0,0 0 1 0 0,1 0-1 0 0,-1 1 1 0 0,0-1-1 0 0,0 0 0 0 0,0 0 1 0 0,0 1-1 0 0,0-1 1 0 0,0 0-1 0 0,0 0 0 0 0,0 1 1 0 0,0-1-1 0 0,0 0 1 0 0,0 0-1 0 0,0 1 0 0 0,0-1 1 0 0,0 0-1 0 0,0 0 1 0 0,0 1-1 0 0,0-1 0 0 0,0 0 1 0 0,0 0-1 0 0,-1 1-17 0 0,-1 8-36 0 0,-1-3 179 0 0,-1 0 0 0 0,1-1-1 0 0,-1 1 1 0 0,0-1 0 0 0,-1 0-1 0 0,1 0 1 0 0,-1-1 0 0 0,0 1-1 0 0,0-1 1 0 0,-4 3-143 0 0,0-1 202 0 0,0 2-1 0 0,1-1 1 0 0,-2 4-202 0 0,-8 8 9 0 0,-1 0 0 0 0,-4 1-9 0 0,6-6-1 0 0,1 1 1 0 0,1 1-1 0 0,-7 9 1 0 0,21-24 0 0 0,0 0 0 0 0,0 0 0 0 0,1 1 0 0 0,-1-1-1 0 0,1 0 1 0 0,-1 0 0 0 0,1 1 0 0 0,-1-1 0 0 0,1 0 0 0 0,0 0-1 0 0,-1 1 1 0 0,1-1 0 0 0,0 0 0 0 0,0 1 0 0 0,0-1-1 0 0,0 0 1 0 0,0 1 0 0 0,1-1 0 0 0,-1 0 0 0 0,0 1 0 0 0,1-1-1 0 0,-1 0 1 0 0,0 0 0 0 0,1 1 0 0 0,-1-1 0 0 0,1 0-1 0 0,0 0 1 0 0,0 0 0 0 0,-1 0 0 0 0,1 0 0 0 0,0 0 0 0 0,0 0-1 0 0,0 0 1 0 0,0 0 0 0 0,0 0 0 0 0,2 2 7 0 0,0-1 0 0 0,0 1 0 0 0,0-1 1 0 0,1 0-1 0 0,-1 0 0 0 0,0 0 0 0 0,1 0 0 0 0,0-1 0 0 0,-1 1 0 0 0,1-1 0 0 0,3 1-7 0 0,5-1 132 0 0,0 0 0 0 0,0 0 0 0 0,0-1-1 0 0,0 0 1 0 0,0-1 0 0 0,0-1-1 0 0,0 0 1 0 0,-1 0 0 0 0,1-1 0 0 0,0 0-1 0 0,-1-1 1 0 0,0-1 0 0 0,0 0 0 0 0,0 0-1 0 0,9-7-131 0 0,-14 8 0 0 0,0-1 0 0 0,0 0 0 0 0,0-1 0 0 0,-1 1 0 0 0,0-1 0 0 0,0 0 0 0 0,0 0 0 0 0,-1-1 0 0 0,0 1 0 0 0,0-1 0 0 0,0 0 0 0 0,-1 0 0 0 0,0-1 0 0 0,-1 1 0 0 0,1 0 0 0 0,0-8 0 0 0,-2 9 0 0 0,0 0 0 0 0,0 1 0 0 0,-1-1 0 0 0,0 0 0 0 0,0 0 0 0 0,0 1 0 0 0,-1-1 0 0 0,0 0 0 0 0,0 1 0 0 0,0-1 0 0 0,-1 0 0 0 0,0 1 0 0 0,0 0 0 0 0,0-1 0 0 0,-1 1 0 0 0,0 0 0 0 0,0 0 0 0 0,0 0 0 0 0,0 1 0 0 0,-1-1 0 0 0,0 1 0 0 0,0 0 0 0 0,0 0 0 0 0,-3-3-278 0 0,0 1 0 0 0,-1 0 0 0 0,0 1-1 0 0,0 0 1 0 0,0 0 0 0 0,0 1-1 0 0,-1 0 1 0 0,1 0 0 0 0,-1 1 0 0 0,-9-2 278 0 0,-15-1-7505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7:5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37 437 11544 0 0,'-28'-42'264'0'0,"27"41"-246"0"0,0 0-1 0 0,0 0 1 0 0,1 0 0 0 0,-1 0 0 0 0,1 0 0 0 0,-1 0 0 0 0,1 0 0 0 0,-1 0 0 0 0,1 0 0 0 0,0-1-1 0 0,-1 1 1 0 0,1 0 0 0 0,0 0 0 0 0,0 0 0 0 0,0 0 0 0 0,0-1 0 0 0,0 1 0 0 0,0 0-1 0 0,0 0 1 0 0,1 0 0 0 0,-1 0 0 0 0,0-1 0 0 0,0 1 0 0 0,1 0 0 0 0,-1 0 0 0 0,1 0 0 0 0,-1 0-1 0 0,1 0 1 0 0,0 0-18 0 0,-1 0 20 0 0,1 0 0 0 0,0 0 0 0 0,-1 0-1 0 0,1 0 1 0 0,-1 0 0 0 0,0 0-1 0 0,1 0 1 0 0,-1 0 0 0 0,0 0 0 0 0,0 0-1 0 0,1-1 1 0 0,-1 1 0 0 0,0 0-1 0 0,0 0 1 0 0,0 0 0 0 0,-1 0 0 0 0,1 0-1 0 0,0 0 1 0 0,0-1-20 0 0,-5-12 77 0 0,4 13-76 0 0,0 0 0 0 0,1-1 0 0 0,-1 1 0 0 0,0 0 0 0 0,1-1 0 0 0,0 1 0 0 0,-1 0 0 0 0,1-1 0 0 0,0 1 0 0 0,0-1 0 0 0,-1 1 0 0 0,1 0 0 0 0,0-1 0 0 0,0 1 0 0 0,1-1 0 0 0,-1 1 0 0 0,0 0 0 0 0,0-1 0 0 0,1 1 0 0 0,-1 0 0 0 0,1-1 0 0 0,-1 1 0 0 0,1 0 0 0 0,0-1 0 0 0,-1 1 0 0 0,1 0 0 0 0,0 0 0 0 0,0 0 0 0 0,0 0 0 0 0,0-1-1 0 0,1 0 22 0 0,1-1 0 0 0,-1 0 1 0 0,0 0-1 0 0,0 0 1 0 0,0 0-1 0 0,0 0 0 0 0,-1-1 1 0 0,1 1-1 0 0,-1-1 0 0 0,0 1 1 0 0,0-1-1 0 0,0 1 1 0 0,-1-1-1 0 0,1-2-22 0 0,-1 4 26 0 0,1 0 0 0 0,-1-1 0 0 0,0 1-1 0 0,1-1 1 0 0,0 1 0 0 0,0 0 0 0 0,-1 0 0 0 0,1-1 0 0 0,1 1 0 0 0,-1 0 0 0 0,0 0-1 0 0,0 0 1 0 0,1 0 0 0 0,-1 0 0 0 0,1 0 0 0 0,0 1 0 0 0,-1-1 0 0 0,1 0-1 0 0,0 1 1 0 0,0-1 0 0 0,2 0-26 0 0,0-2 60 0 0,-3 4-43 0 0,0-1 1 0 0,0 0-1 0 0,0 1 1 0 0,0-1 0 0 0,-1 0-1 0 0,1 0 1 0 0,0 1-1 0 0,-1-1 1 0 0,1 0 0 0 0,-1 0-1 0 0,1 0 1 0 0,-1 0-1 0 0,1 0 1 0 0,-1 0 0 0 0,0 0-1 0 0,1 0 1 0 0,-1 0-1 0 0,0 0 1 0 0,0 0 0 0 0,0 0-1 0 0,0 0 1 0 0,0 0-1 0 0,0 0 1 0 0,0-1-18 0 0,0 1 28 0 0,0 0 0 0 0,0-1 0 0 0,0 1 0 0 0,0 0 0 0 0,0-1 0 0 0,1 1 0 0 0,-1 0-1 0 0,0 0 1 0 0,1-1 0 0 0,-1 1 0 0 0,1 0 0 0 0,-1 0 0 0 0,1 0 0 0 0,0-1 0 0 0,-1 1 0 0 0,1 0 0 0 0,0 0-28 0 0,10-9 291 0 0,-10 9-233 0 0,0 0 0 0 0,0 1 0 0 0,1-1-1 0 0,-1 0 1 0 0,0 0 0 0 0,0 0-1 0 0,0 0 1 0 0,0-1 0 0 0,0 1-1 0 0,0 0 1 0 0,-1 0 0 0 0,1-1 0 0 0,0 1-1 0 0,-1 0 1 0 0,1-1 0 0 0,-1 1-1 0 0,1 0 1 0 0,-1-1 0 0 0,1 1-1 0 0,-1-1 1 0 0,0 1 0 0 0,0-1 0 0 0,0 0-58 0 0,0 1 81 0 0,0 0 1 0 0,-1 0-1 0 0,1 0 1 0 0,0 0-1 0 0,0 0 1 0 0,0 0-1 0 0,0 0 1 0 0,0 0-1 0 0,0 0 1 0 0,0 0-1 0 0,0 1 1 0 0,0-1-1 0 0,0 0 1 0 0,1 0-1 0 0,-1 0 1 0 0,0 0-1 0 0,1 0 1 0 0,-1 0-1 0 0,0 1 1 0 0,1-1-1 0 0,-1 0 1 0 0,1 0-82 0 0,0 1 24 0 0,-1-1 1 0 0,0 1 0 0 0,0 0-1 0 0,0 0 1 0 0,0 0-1 0 0,0 0 1 0 0,0 0 0 0 0,0-1-1 0 0,1 1 1 0 0,-1 0 0 0 0,0 0-1 0 0,0 0 1 0 0,0 0-1 0 0,0-1 1 0 0,0 1 0 0 0,0 0-1 0 0,0 0 1 0 0,0 0-1 0 0,0 0 1 0 0,0-1 0 0 0,0 1-1 0 0,0 0 1 0 0,0 0 0 0 0,0 0-1 0 0,0-1 1 0 0,0 1-1 0 0,0 0 1 0 0,0 0 0 0 0,0 0-1 0 0,0 0 1 0 0,0-1-1 0 0,-1 1 1 0 0,1 0 0 0 0,0 0-1 0 0,0 0 1 0 0,0 0 0 0 0,0-1-1 0 0,0 1 1 0 0,0 0-1 0 0,0 0 1 0 0,-1 0 0 0 0,1 0-1 0 0,0 0 1 0 0,0 0-1 0 0,0 0 1 0 0,0 0 0 0 0,-1-1-1 0 0,1 1 1 0 0,0 0 0 0 0,0 0-1 0 0,0 0 1 0 0,0 0-1 0 0,-1 0 1 0 0,1 0 0 0 0,0 0-1 0 0,0 0 1 0 0,0 0-1 0 0,0 0 1 0 0,-1 0 0 0 0,1 0-1 0 0,0 0 1 0 0,0 0-1 0 0,0 0 1 0 0,-1 0-25 0 0,-1 1 706 0 0,10-1-301 0 0,-9 0-382 0 0,0 0 0 0 0,1 0 0 0 0,-1 0 0 0 0,0 0-1 0 0,1 1 1 0 0,-1-1 0 0 0,0 0 0 0 0,1 0 0 0 0,-1 0-1 0 0,0 1 1 0 0,1-1 0 0 0,-1 0 0 0 0,0 1 0 0 0,1-1-1 0 0,-1 0 1 0 0,1 1 0 0 0,-1-1 0 0 0,1 1 0 0 0,-1-1-1 0 0,1 1 1 0 0,-1-1 0 0 0,1 1 0 0 0,-1 0 0 0 0,1-1-1 0 0,0 1 1 0 0,-1-1 0 0 0,1 1 0 0 0,0 0 0 0 0,0-1-1 0 0,-1 1 1 0 0,1 0 0 0 0,0-1 0 0 0,0 1 0 0 0,0 0 0 0 0,0 0-1 0 0,0-1 1 0 0,0 1 0 0 0,0 0 0 0 0,0-1 0 0 0,0 1-1 0 0,0 0 1 0 0,0-1 0 0 0,0 1 0 0 0,1 0 0 0 0,-1 0-1 0 0,0-1 1 0 0,1 1 0 0 0,-1-1-23 0 0,2 3 28 0 0,-1-1 0 0 0,1 1 0 0 0,-1-1 0 0 0,0 1 1 0 0,1 0-1 0 0,-1-1 0 0 0,-1 1 0 0 0,1 0 0 0 0,0 0 0 0 0,-1 0 0 0 0,1 0 0 0 0,-1 2-28 0 0,1-1 10 0 0,-1-1 0 0 0,0 0 0 0 0,1 1 0 0 0,0-1 0 0 0,0 0 0 0 0,0 0-1 0 0,0 1 1 0 0,0-1 0 0 0,1 0 0 0 0,-1 0 0 0 0,1 0 0 0 0,0-1 0 0 0,0 2-10 0 0,5 6-1 0 0,-7-8 2 0 0,1-1-1 0 0,0 1 1 0 0,-1 0-1 0 0,1 0 0 0 0,-1-1 1 0 0,1 1-1 0 0,-1 0 1 0 0,0 0-1 0 0,0 0 0 0 0,1-1 1 0 0,-2 1-1 0 0,1 0 1 0 0,0 0-1 0 0,0 0 0 0 0,0 0 1 0 0,-1-1-1 0 0,1 1 1 0 0,-1 0-1 0 0,0 0 0 0 0,1-1 0 0 0,-1 2 5 0 0,0 0 0 0 0,0-1 0 0 0,1 1 1 0 0,-1 0-1 0 0,1 0 0 0 0,0 0 0 0 0,0-1 0 0 0,0 1 0 0 0,0 1-5 0 0,4 14 16 0 0,-3-14-7 0 0,0 0 0 0 0,0-1 1 0 0,0 1-1 0 0,0 0 0 0 0,-1 0 1 0 0,0 0-1 0 0,0 0 0 0 0,0 1-9 0 0,-17 61 110 0 0,16-54-67 0 0,1 0 1 0 0,0 0-1 0 0,1 7-43 0 0,0-11 23 0 0,-1 0-1 0 0,1 1 0 0 0,-2-1 1 0 0,1 0-1 0 0,-1 0 0 0 0,0 1 1 0 0,-1-1-1 0 0,-2 7-22 0 0,-5 5 14 0 0,7-16-7 0 0,-1-1-1 0 0,1 1 1 0 0,1 1 0 0 0,-1-1-1 0 0,0 0 1 0 0,1 0-1 0 0,0 0 1 0 0,0 1-1 0 0,1-1 1 0 0,-1 1-7 0 0,4 20 22 0 0,-2-21-15 0 0,-1 0 0 0 0,1-1 1 0 0,-1 1-1 0 0,1 0 0 0 0,-1 0 0 0 0,-1 0 1 0 0,1 0-1 0 0,-1 4-7 0 0,-8 19 22 0 0,7-21-11 0 0,0 0-1 0 0,0 1 1 0 0,0-1-1 0 0,1 0 1 0 0,0 1 0 0 0,0-1-1 0 0,1 1 1 0 0,0 4-11 0 0,0-2 19 0 0,1 2-10 0 0,0 0 1 0 0,-1 0-1 0 0,-1 1 1 0 0,0-1-1 0 0,0 3-9 0 0,0-10 0 0 0,0 0 0 0 0,0 0 0 0 0,0-1 0 0 0,1 1 0 0 0,0 0 0 0 0,0 0 0 0 0,0 0 0 0 0,0-1 0 0 0,0 1 0 0 0,1 0 0 0 0,-1 0 0 0 0,2 3 0 0 0,3 3 1 0 0,-4-8 6 0 0,0 0 1 0 0,0 0-1 0 0,0 0 0 0 0,0 0 1 0 0,0 0-1 0 0,-1-1 0 0 0,1 1 0 0 0,-1 1 1 0 0,0-1-1 0 0,1 0 0 0 0,-1 0 0 0 0,0 0 1 0 0,0 0-1 0 0,0 2-7 0 0,-6 16 92 0 0,5-17-80 0 0,-1 0-1 0 0,1 1 1 0 0,1-1-1 0 0,-1 1 1 0 0,0-1-1 0 0,1 1 1 0 0,0-1-1 0 0,-1 1 1 0 0,2 2-12 0 0,-1-5 4 0 0,-1 1 0 0 0,1-1-1 0 0,0 1 1 0 0,0-1 0 0 0,-1 0 0 0 0,1 1 0 0 0,0-1 0 0 0,-1 1 0 0 0,0-1-1 0 0,1 0 1 0 0,-1 1 0 0 0,0-1 0 0 0,0 0 0 0 0,0 0 0 0 0,1 1-1 0 0,-1-1 1 0 0,0 0 0 0 0,-1 0 0 0 0,1 0 0 0 0,0 0 0 0 0,0 0-4 0 0,-13 15 47 0 0,13-15-44 0 0,1 0-1 0 0,0-1 1 0 0,0 1-1 0 0,0-1 1 0 0,0 1-1 0 0,-1 0 1 0 0,1-1 0 0 0,0 1-1 0 0,0 0 1 0 0,0-1-1 0 0,0 1 1 0 0,0 0 0 0 0,1-1-1 0 0,-1 1 1 0 0,0-1-1 0 0,0 1 1 0 0,0 0-1 0 0,1 0-2 0 0,-1-1 2 0 0,0 0 0 0 0,0 1 0 0 0,0-1 0 0 0,1 0 0 0 0,-1 1-1 0 0,0-1 1 0 0,0 0 0 0 0,0 1 0 0 0,0-1 0 0 0,0 0 0 0 0,0 1-1 0 0,0-1 1 0 0,0 1 0 0 0,0-1 0 0 0,0 0 0 0 0,0 1-1 0 0,0-1 1 0 0,0 0 0 0 0,0 1 0 0 0,0-1 0 0 0,-1 1 0 0 0,1-1-1 0 0,0 0 1 0 0,0 1 0 0 0,0-1 0 0 0,-1 0 0 0 0,1 0-1 0 0,0 1 1 0 0,0-1 0 0 0,0 0 0 0 0,-1 1 0 0 0,1-1 0 0 0,0 0-2 0 0,-6 3-157 0 0,-8 5 504 0 0,11-4-999 0 0,6-3-1300 0 0,-2-1 298 0 0,-4-4-68 0 0</inkml:trace>
  <inkml:trace contextRef="#ctx0" brushRef="#br0" timeOffset="487.722">148 209 4144 0 0,'-52'-5'319'0'0,"39"2"-31"0"0,13 3-258 0 0,0 0-1 0 0,0 0 0 0 0,0 0 1 0 0,0 0-1 0 0,0 0 1 0 0,0 0-1 0 0,-1 0 1 0 0,1 0-1 0 0,0 0 1 0 0,0 0-1 0 0,0 0 1 0 0,0 0-1 0 0,0 0 1 0 0,0-1-1 0 0,0 1 1 0 0,0 0-1 0 0,0 0 0 0 0,0 0 1 0 0,0 0-1 0 0,-1 0 1 0 0,1 0-1 0 0,0 0 1 0 0,0 0-1 0 0,0 0 1 0 0,0-1-1 0 0,0 1 1 0 0,0 0-1 0 0,0 0 1 0 0,0 0-1 0 0,0 0 1 0 0,0 0-1 0 0,0 0 0 0 0,0 0 1 0 0,0-1-1 0 0,0 1 1 0 0,0 0-1 0 0,0 0 1 0 0,0 0-1 0 0,0 0 1 0 0,0 0-1 0 0,0 0 1 0 0,0 0-30 0 0,12-8 3173 0 0,-7 6-2273 0 0,-9 0-622 0 0,-8-5 467 0 0,12 7-717 0 0,0-1 1 0 0,0 1-1 0 0,-1 0 1 0 0,1 0 0 0 0,0 0-1 0 0,0 0 1 0 0,0 0-1 0 0,0 0 1 0 0,-1-1 0 0 0,1 1-1 0 0,0 0 1 0 0,0 0-1 0 0,0 0 1 0 0,0-1 0 0 0,0 1-1 0 0,-1 0 1 0 0,1 0-1 0 0,0 0 1 0 0,0-1 0 0 0,0 1-1 0 0,0 0 1 0 0,0 0-1 0 0,0-1 1 0 0,0 1 0 0 0,0 0-1 0 0,0 0 1 0 0,0 0-1 0 0,0-1 1 0 0,0 1 0 0 0,0 0-1 0 0,0 0 1 0 0,0-1-1 0 0,0 1 1 0 0,0 0 0 0 0,0 0-1 0 0,0 0 1 0 0,1-1-1 0 0,-1 1 1 0 0,0 0 0 0 0,0 0-1 0 0,0-1 1 0 0,0 1-1 0 0,0 0-28 0 0,1 0 45 0 0,-1-1-1 0 0,0 1 1 0 0,0 0-1 0 0,1-1 1 0 0,-1 1-1 0 0,0-1 1 0 0,0 1-1 0 0,0 0 1 0 0,0-1-1 0 0,1 1 1 0 0,-1-1-1 0 0,0 1 1 0 0,0-1-1 0 0,0 1 1 0 0,0-1-1 0 0,0 1 1 0 0,0-1-1 0 0,0 1 1 0 0,0 0-1 0 0,-1-1 1 0 0,1 1-1 0 0,0-1 1 0 0,0 1-1 0 0,0-1 1 0 0,0 1-1 0 0,0 0 1 0 0,-1-1-1 0 0,1 1 1 0 0,0-1-1 0 0,0 1 1 0 0,-1 0-1 0 0,1-1 1 0 0,0 1-1 0 0,-1 0 1 0 0,1-1-1 0 0,0 1 1 0 0,-1 0-1 0 0,1 0 1 0 0,-1-1-45 0 0,1 1 45 0 0,-1 0 1 0 0,1-1-1 0 0,0 1 0 0 0,-1-1 1 0 0,1 1-1 0 0,-1-1 1 0 0,1 1-1 0 0,0-1 1 0 0,-1 1-1 0 0,1-1 1 0 0,0 1-1 0 0,0-1 0 0 0,-1 1 1 0 0,1-1-1 0 0,0 1 1 0 0,0-1-1 0 0,0 0 1 0 0,0 1-1 0 0,0-1 1 0 0,0 1-1 0 0,0-1 0 0 0,0 0 1 0 0,0 1-1 0 0,0-1 1 0 0,0 1-1 0 0,0-1 1 0 0,0 0-1 0 0,0 1 1 0 0,0-1-46 0 0,1 1 46 0 0,0-1 1 0 0,-1 0 0 0 0,1 1-1 0 0,-1-1 1 0 0,1 0 0 0 0,-1 1 0 0 0,0-1-1 0 0,1 0 1 0 0,-1 0 0 0 0,0 0 0 0 0,1 1-1 0 0,-1-1 1 0 0,0 0 0 0 0,0 0 0 0 0,0 0-1 0 0,0 1 1 0 0,0-1 0 0 0,0 0 0 0 0,0 0-1 0 0,0 0 1 0 0,0 0 0 0 0,0 1 0 0 0,0-1-1 0 0,-1 0 1 0 0,1 0 0 0 0,0 0 0 0 0,0 1-1 0 0,-1-1 1 0 0,1 0 0 0 0,-1 0 0 0 0,1 1-1 0 0,-1-1 1 0 0,1 0 0 0 0,-1 1-1 0 0,0-1-46 0 0,1 0 24 0 0,0 0 0 0 0,0 1 0 0 0,0-1 0 0 0,0 0 0 0 0,0 0-1 0 0,0 1 1 0 0,1-1 0 0 0,-1 0 0 0 0,0 1 0 0 0,0-1 0 0 0,0 0-1 0 0,1 1 1 0 0,-1-1 0 0 0,0 0 0 0 0,1 1 0 0 0,-1-1 0 0 0,0 0-1 0 0,1 1 1 0 0,-1-1 0 0 0,1 1 0 0 0,-1-1 0 0 0,1 1-1 0 0,-1-1 1 0 0,1 1 0 0 0,0-1 0 0 0,-1 1 0 0 0,1-1 0 0 0,-1 1-1 0 0,1 0 1 0 0,0 0 0 0 0,0-1-24 0 0,2-1 121 0 0,-2 1-75 0 0,0 0 1 0 0,0 0-1 0 0,0-1 0 0 0,0 1 0 0 0,0 0 0 0 0,0 0 0 0 0,-1-1 0 0 0,1 1 0 0 0,-1 0 0 0 0,1-1 0 0 0,-1 1 0 0 0,1-1-46 0 0,-1 1 40 0 0,1 0 0 0 0,-1-1 0 0 0,1 1 0 0 0,-1 0 0 0 0,1 0 0 0 0,0-1 0 0 0,-1 1 0 0 0,1 0 0 0 0,0 0-1 0 0,0 0 1 0 0,0 0 0 0 0,0 0-40 0 0,6-4 110 0 0,0 1 0 0 0,-1 0 0 0 0,2 1-1 0 0,-1 0 1 0 0,0 0 0 0 0,1 0 0 0 0,3 0-110 0 0,16-6 262 0 0,-19 5-175 0 0,1 1 0 0 0,-1 0 0 0 0,1 0-1 0 0,0 1 1 0 0,0 0 0 0 0,1 1 0 0 0,-1 0 0 0 0,0 0 0 0 0,0 1 0 0 0,0 0-1 0 0,1 1 1 0 0,-1 0 0 0 0,0 0 0 0 0,2 1-87 0 0,-6 0 18 0 0,4-1 11 0 0,0 2-1 0 0,0-1 1 0 0,-1 1 0 0 0,1 0 0 0 0,-1 1-1 0 0,1 0 1 0 0,-1 1 0 0 0,-1-1 0 0 0,1 2-1 0 0,3 2-28 0 0,1 2 5 0 0,-9-8-2 0 0,0 0 1 0 0,-1 0-1 0 0,1 1 1 0 0,0-1-1 0 0,-1 1 1 0 0,1 0-1 0 0,-1 0 1 0 0,0 0-1 0 0,0 0 1 0 0,0 0-1 0 0,0 0 1 0 0,-1 1-1 0 0,1-1 1 0 0,-1 1-1 0 0,0-1 1 0 0,0 1-1 0 0,0-1-3 0 0,0 0 11 0 0,0 0-1 0 0,0 0 0 0 0,0 0 1 0 0,1 0-1 0 0,-1 0 0 0 0,1 0 1 0 0,0-1-1 0 0,0 1 0 0 0,0 0-10 0 0,0-1 9 0 0,0 0 0 0 0,0 0-1 0 0,-1 1 1 0 0,1-1 0 0 0,-1 1-1 0 0,0-1 1 0 0,0 1 0 0 0,1-1 0 0 0,-2 1-1 0 0,1 0 1 0 0,0 0 0 0 0,0 0-9 0 0,-1 23 110 0 0,1 9 62 0 0,0-29-148 0 0,0 0 0 0 0,-1 0 0 0 0,0 0 0 0 0,0-1 0 0 0,-1 1 0 0 0,0 0 0 0 0,0 0 0 0 0,0-1 0 0 0,0 1 0 0 0,-1-1 0 0 0,0 1 0 0 0,0-1 0 0 0,-1 0 0 0 0,1 1 0 0 0,-1-1 0 0 0,-1 0-24 0 0,2 0 29 0 0,0 0 0 0 0,0 0 0 0 0,0 1 0 0 0,-1 3-29 0 0,2-5 14 0 0,0 0 1 0 0,0 0-1 0 0,0-1 0 0 0,-1 1 0 0 0,0 0 0 0 0,1-1 1 0 0,-1 0-1 0 0,0 1 0 0 0,-1-1 0 0 0,1 0 0 0 0,-1 0-14 0 0,-18 17 176 0 0,-14 9-176 0 0,8-7 88 0 0,13-11-44 0 0,0-2 0 0 0,-1 0-1 0 0,0-1 1 0 0,-1 0 0 0 0,1-1-1 0 0,-10 2-43 0 0,-30 14 82 0 0,43-17-54 0 0,-1-1-1 0 0,0-1 1 0 0,-1 0-1 0 0,-10 2-27 0 0,-30 9-220 0 0,35-12 6 0 0,18-3 199 0 0,1 0 0 0 0,-1 0 0 0 0,1 0 0 0 0,-1 0 1 0 0,1 0-1 0 0,-1 0 0 0 0,1 0 0 0 0,-1 0 0 0 0,1 0 0 0 0,-1 0 0 0 0,1 0 0 0 0,-1 0 0 0 0,1 0 0 0 0,-1 0 1 0 0,1 0-1 0 0,-1 0 0 0 0,1-1 0 0 0,-1 1 0 0 0,1 0 0 0 0,-1 0 0 0 0,1-1 0 0 0,0 1 0 0 0,-1 0 0 0 0,1-1 1 0 0,-1 1-1 0 0,1 0 0 0 0,0-1 0 0 0,-1 1 0 0 0,1-1 0 0 0,0 1 0 0 0,0 0 0 0 0,-1-1 0 0 0,1 0 15 0 0,1 0-82 0 0,0 1 0 0 0,-1-1 0 0 0,1 0 0 0 0,0 0-1 0 0,0 0 1 0 0,0 1 0 0 0,0-1 0 0 0,0 0 0 0 0,0 1 0 0 0,0-1-1 0 0,0 1 1 0 0,0-1 0 0 0,0 1 0 0 0,0 0 0 0 0,1-1 0 0 0,0 1 82 0 0,2-2-556 0 0,8-6-1286 0 0</inkml:trace>
  <inkml:trace contextRef="#ctx0" brushRef="#br0" timeOffset="1408.665">367 808 10880 0 0,'14'3'500'0'0,"-14"-3"-82"0"0,-8-4-172 0 0,8 4-246 0 0,-1 0 1 0 0,1 0-1 0 0,0 0 1 0 0,0 0-1 0 0,0 0 1 0 0,0 0-1 0 0,0 0 1 0 0,-1 0-1 0 0,1 0 1 0 0,0 0-1 0 0,0 0 0 0 0,0 0 1 0 0,0 0-1 0 0,0 0 1 0 0,-1-1-1 0 0,1 1 1 0 0,0 0-1 0 0,0 0 1 0 0,0 0-1 0 0,0 0 1 0 0,0 0-1 0 0,0 0 1 0 0,0 0-1 0 0,0-1 1 0 0,-1 1-1 0 0,1 0 1 0 0,0 0-1 0 0,0 0 1 0 0,0 0-1 0 0,0 0 1 0 0,0-1-1 0 0,0 1 1 0 0,0 0-1 0 0,0 0 1 0 0,0 0-1 0 0,0 0 1 0 0,0-1-1 0 0,0 1 1 0 0,0 0-1 0 0,0 0 1 0 0,0 0-1 0 0,2-3 653 0 0,-2 3-537 0 0,0-1-1 0 0,1 1 1 0 0,-1 0 0 0 0,0-1 0 0 0,0 1 0 0 0,1 0-1 0 0,-1 0 1 0 0,0-1 0 0 0,1 1 0 0 0,-1 0 0 0 0,0 0-1 0 0,1-1 1 0 0,-1 1 0 0 0,1 0 0 0 0,-1 0 0 0 0,0 0-1 0 0,1 0 1 0 0,-1 0 0 0 0,1 0 0 0 0,-1-1-1 0 0,0 1 1 0 0,1 0 0 0 0,-1 0 0 0 0,1 0 0 0 0,-1 1-1 0 0,1-1 1 0 0,-1 0 0 0 0,0 0 0 0 0,1 0 0 0 0,-1 0-1 0 0,1 0 1 0 0,-1 0-116 0 0,-2 1 1142 0 0,7 0-680 0 0,-4 0-414 0 0,0-1 0 0 0,1 0 1 0 0,-1 1-1 0 0,0-1 0 0 0,1 0 1 0 0,-1 1-1 0 0,0 0 0 0 0,0-1 0 0 0,1 1 1 0 0,-1 0-1 0 0,0 0 0 0 0,0-1 1 0 0,0 1-1 0 0,0 0 0 0 0,0 0-48 0 0,-3 8 511 0 0,1-8-455 0 0,1 0-1 0 0,0 0 1 0 0,-1 0 0 0 0,1 0 0 0 0,0 1 0 0 0,-1-1 0 0 0,1 0 0 0 0,0 0 0 0 0,0 0 0 0 0,0 0 0 0 0,0 0 0 0 0,0 0 0 0 0,0 0-1 0 0,0 1 1 0 0,1 0-56 0 0,-1 1 84 0 0,1 1-1 0 0,-1 1 0 0 0,0-1 0 0 0,0 0 0 0 0,0 0 1 0 0,-1 0-1 0 0,1 0 0 0 0,-1 0 0 0 0,0-1 0 0 0,0 1 1 0 0,0 0-1 0 0,-2 3-83 0 0,1-2 77 0 0,0 1-1 0 0,1 0 1 0 0,0-1 0 0 0,-1 1-1 0 0,2 0 1 0 0,-1 0-77 0 0,1 5 122 0 0,1-8-90 0 0,-1 1 0 0 0,0-1 1 0 0,0 0-1 0 0,0 0 1 0 0,-1 0-1 0 0,1 0 0 0 0,-1 0 1 0 0,0 0-1 0 0,0 1-32 0 0,-6 11 72 0 0,5-11-58 0 0,0-1-1 0 0,0 1 1 0 0,1 0-1 0 0,-1-1 1 0 0,1 1-1 0 0,0 0 1 0 0,0 0-1 0 0,0 2-13 0 0,0 17 62 0 0,2-17-52 0 0,-1-1 0 0 0,-1 0 0 0 0,1 1 0 0 0,-1-1 0 0 0,0 0 0 0 0,0 0 0 0 0,-1 0 0 0 0,-1 5-10 0 0,1-6 11 0 0,0 1 0 0 0,0-1 0 0 0,0 1 0 0 0,1 0 1 0 0,0 0-1 0 0,0 0 0 0 0,0 0 0 0 0,0 0 0 0 0,1 0 0 0 0,0 0 1 0 0,0 0-1 0 0,0 0 0 0 0,1 4-11 0 0,0-4 20 0 0,0 0 0 0 0,0 0-1 0 0,-1 0 1 0 0,1 1 0 0 0,-1-1 0 0 0,-1 0-1 0 0,1 0 1 0 0,-1 0 0 0 0,0 1 0 0 0,0-1-1 0 0,-1 3-19 0 0,1-6 5 0 0,1 0-1 0 0,0 0 1 0 0,0 0-1 0 0,0-1 1 0 0,0 1 0 0 0,1 0-1 0 0,-1 0 1 0 0,0 0-1 0 0,1 0 1 0 0,-1-1-1 0 0,1 1 1 0 0,0 0-1 0 0,0 0 1 0 0,-1-1-1 0 0,2 2-4 0 0,-1-2 1 0 0,0 1 0 0 0,-1-1 0 0 0,1 0 0 0 0,0 1 0 0 0,-1-1-1 0 0,1 1 1 0 0,-1-1 0 0 0,1 1 0 0 0,-1-1 0 0 0,0 1 0 0 0,0-1-1 0 0,0 1 1 0 0,0-1 0 0 0,0 1 0 0 0,0 0 0 0 0,0-1 0 0 0,0 1-1 0 0,0-1 1 0 0,-1 1-1 0 0,-8 13 41 0 0,8-14-35 0 0,0 1-1 0 0,-1 0 0 0 0,1-1 0 0 0,0 1 1 0 0,0 0-1 0 0,1 0 0 0 0,-1 0 1 0 0,0 0-1 0 0,0-1 0 0 0,1 1 0 0 0,0 0 1 0 0,-1 0-1 0 0,1 1 0 0 0,0-1 0 0 0,0 0-5 0 0,-1 1 9 0 0,1 0-1 0 0,-1 0 1 0 0,0 0-1 0 0,0 0 1 0 0,0 0-1 0 0,0 0 1 0 0,0 0-1 0 0,0 0 1 0 0,-1 0-1 0 0,0-1 1 0 0,1 1-1 0 0,-1 0 0 0 0,0-1 1 0 0,0 0-1 0 0,-1 1 1 0 0,0 0-9 0 0,-5 5 26 0 0,8-7-26 0 0,-1 0 1 0 0,1-1 0 0 0,-1 1-1 0 0,1 0 1 0 0,0-1 0 0 0,-1 1 0 0 0,1 0-1 0 0,0 0 1 0 0,0-1 0 0 0,-1 1-1 0 0,1 0 1 0 0,0 0 0 0 0,0 0-1 0 0,0-1 1 0 0,0 1 0 0 0,0 0 0 0 0,0 0-1 0 0,0 0 1 0 0,0 0-1 0 0,1-1 0 0 0,-1 1 0 0 0,0-1 0 0 0,0 1 0 0 0,0 0-1 0 0,0-1 1 0 0,0 1 0 0 0,0-1 0 0 0,0 1 0 0 0,0-1 0 0 0,0 1 0 0 0,0-1 0 0 0,-1 1 0 0 0,1 0 0 0 0,0-1-1 0 0,0 1 1 0 0,-1-1 0 0 0,1 1 0 0 0,0-1 0 0 0,0 1 0 0 0,-1-1 0 0 0,1 0 0 0 0,0 1 0 0 0,-1-1-1 0 0,1 1 1 0 0,-1-1 0 0 0,1 1 0 0 0,-13 5 0 0 0,13-6 0 0 0,0 0 0 0 0,-1 0 0 0 0,1 0 0 0 0,0 0 0 0 0,0 0 0 0 0,0 0 0 0 0,0 1 0 0 0,0-1 0 0 0,0 0 0 0 0,-1 0 0 0 0,1 0 0 0 0,0 0 0 0 0,0 0 0 0 0,0 0 0 0 0,0 0 0 0 0,0 0 0 0 0,0 1 0 0 0,0-1 0 0 0,0 0 0 0 0,0 0 0 0 0,-1 0 0 0 0,1 0 0 0 0,0 0 0 0 0,0 0 0 0 0,0 1 0 0 0,0-1 0 0 0,0 0 0 0 0,0 0 0 0 0,0 0 0 0 0,0 0 0 0 0,0 0 0 0 0,0 1 0 0 0,0-1 0 0 0,0 0 0 0 0,0 0 0 0 0,0 0 0 0 0,0 0 0 0 0,0 1 0 0 0,13 1 0 0 0,-11-2 0 0 0,1-1 0 0 0,-1 1 0 0 0,0 0 0 0 0,1-1 0 0 0,-1 1 0 0 0,0-1 0 0 0,1 0 0 0 0,-1 1 0 0 0,0-1 0 0 0,1-1 0 0 0,-3 2 0 0 0,0 0 0 0 0,1 0 0 0 0,-1 0 0 0 0,0 0 0 0 0,1-1 0 0 0,-1 1 0 0 0,0 0 0 0 0,0 0 0 0 0,1 0 0 0 0,-1-1 0 0 0,0 1 0 0 0,1 0 0 0 0,-1 0 0 0 0,0-1 0 0 0,0 1 0 0 0,0 0 0 0 0,1-1 0 0 0,-1 1 0 0 0,0 0 0 0 0,0-1 0 0 0,0 1 0 0 0,0 0 0 0 0,0-1 0 0 0,1 1 0 0 0,-1 0 0 0 0,0-1 0 0 0,0 1 0 0 0,0 0 0 0 0,0-1 0 0 0,0 1 0 0 0,0 0 0 0 0,0-1 0 0 0,0 1 0 0 0,0-1 0 0 0,-1 1 0 0 0,1 0 0 0 0,0-1 0 0 0,0 1 0 0 0,0 0 0 0 0,0-1 0 0 0,-1 1 0 0 0,1-1 0 0 0,0 1 0 0 0,0-1 0 0 0,0 0 0 0 0,0 1 0 0 0,0-1 0 0 0,0 1 0 0 0,0-1 0 0 0,0 0 0 0 0,0 1 0 0 0,0-1 0 0 0,0 1 0 0 0,0-1 0 0 0,0 0 0 0 0,0 1 0 0 0,0-1 0 0 0,0 1 0 0 0,1-1 0 0 0,-1 1 0 0 0,0-1 0 0 0,1 0 0 0 0,-1 1 0 0 0,0-1 0 0 0,1 1 0 0 0,-1-1 0 0 0,7-6 1 0 0,-6 6-1 0 0,0 0-1 0 0,0 0 1 0 0,0 0-1 0 0,0 0 1 0 0,0 0-1 0 0,0 0 1 0 0,0 0-1 0 0,-1 0 1 0 0,1 0-1 0 0,0 0 1 0 0,-1 0-1 0 0,1 0 1 0 0,-1-1-1 0 0,1 1 1 0 0,-1 0-1 0 0,0 0 1 0 0,1-1-1 0 0,-1 1 1 0 0,0 0-1 0 0,0-1 1 0 0,0 1-1 0 0,0 0 1 0 0,0-1-1 0 0,0 1 1 0 0,-1 0-1 0 0,1-1 1 0 0,0 0-14 0 0,0-1-1 0 0,0 1 1 0 0,0 0 0 0 0,0-1-1 0 0,1 1 1 0 0,-1 0-1 0 0,1 0 1 0 0,-1-1 0 0 0,1 1-1 0 0,0 0 1 0 0,0 0-1 0 0,0 0 1 0 0,0 0 0 0 0,0 0-1 0 0,0 0 1 0 0,2-2 14 0 0,-2 2-20 0 0,1 0 0 0 0,-1 0 0 0 0,0 0 1 0 0,0 0-1 0 0,0 0 0 0 0,0 0 0 0 0,0 0 0 0 0,0-1 1 0 0,0 1-1 0 0,-1 0 0 0 0,1-1 0 0 0,-1 1 1 0 0,0 0-1 0 0,0-1 0 0 0,0 1 0 0 0,0 0 0 0 0,0-1 1 0 0,0-2 19 0 0,-2 3-20 0 0,1-1 1 0 0,1 0-1 0 0,-1 1 1 0 0,0-1-1 0 0,1 0 1 0 0,-1 0 0 0 0,1 0-1 0 0,0 0 1 0 0,0 1-1 0 0,0-1 1 0 0,0 0-1 0 0,1 0 1 0 0,-1 0 0 0 0,1 0-1 0 0,0 1 1 0 0,-1-1-1 0 0,1 0 1 0 0,1 1-1 0 0,-1-1 20 0 0,0 0-17 0 0,0-1-1 0 0,0 1 1 0 0,0 0 0 0 0,0 0-1 0 0,0-1 1 0 0,-1 1-1 0 0,1-1 18 0 0,-1 1 4 0 0,0 1 0 0 0,0 0 0 0 0,1 0 0 0 0,-1 0 0 0 0,1 0 0 0 0,-1 0-1 0 0,1 0 1 0 0,0 0 0 0 0,0 0 0 0 0,0 0 0 0 0,0 0 0 0 0,0 0 0 0 0,0 1 0 0 0,0-1-1 0 0,1 0 1 0 0,0 0-4 0 0,16-22-75 0 0,-17 20 27 0 0,1 1 0 0 0,1-1-1 0 0,-1 1 1 0 0,0 0 0 0 0,1 0 0 0 0,0 0 0 0 0,-1 0 0 0 0,1 0-1 0 0,0 1 1 0 0,0-1 0 0 0,4-1 48 0 0,4 0-58 0 0,9-4-17 0 0,-19 8 70 0 0,-1 0 0 0 0,1 0-1 0 0,0-1 1 0 0,-1 1 0 0 0,1 0-1 0 0,-1-1 1 0 0,1 1 0 0 0,-1-1-1 0 0,1 1 1 0 0,-1-1 0 0 0,1 1 0 0 0,-1-1-1 0 0,1 1 1 0 0,-1-1 0 0 0,1 1-1 0 0,-1-1 1 0 0,0 1 0 0 0,1-1 0 0 0,-1 0-1 0 0,0 1 1 0 0,0-1 0 0 0,0 0-1 0 0,1 1 6 0 0,2-3-60 0 0,4 1 51 0 0,-4 2 9 0 0,0 0 1 0 0,-1-1 0 0 0,1 0 0 0 0,0 0 0 0 0,-1 0 0 0 0,1 0 0 0 0,0 0-1 0 0,-1 0 1 0 0,1-1 0 0 0,0 0-1 0 0,-2 2 3 0 0,0-1 0 0 0,1 1 0 0 0,-1 0 0 0 0,0-1 0 0 0,1 1-1 0 0,-1 0 1 0 0,1 0 0 0 0,-1 0 0 0 0,0 0 0 0 0,1 1 0 0 0,-1-1 0 0 0,0 0 0 0 0,1 0 0 0 0,-1 1 0 0 0,0-1-1 0 0,1 1 1 0 0,-1-1-3 0 0,4 2 4 0 0,-2-2-4 0 0,-2 0-3 0 0,0 0-1 0 0,0 0 1 0 0,0 0-1 0 0,0 1 1 0 0,1-1-1 0 0,-1 0 0 0 0,0 0 1 0 0,0 1-1 0 0,0-1 1 0 0,0 1-1 0 0,0-1 1 0 0,0 1-1 0 0,0-1 1 0 0,0 1-1 0 0,0 0 4 0 0,-2 3-10 0 0,1-4 10 0 0,-1 0 0 0 0,1 1 0 0 0,0-1 0 0 0,0 0 0 0 0,0 0 0 0 0,0 1 0 0 0,0-1 0 0 0,0 0 0 0 0,-1 0 0 0 0,1 1 0 0 0,0-1 0 0 0,0 0 0 0 0,0 1 0 0 0,0-1 0 0 0,0 0 0 0 0,0 0 0 0 0,0 1 0 0 0,0-1 0 0 0,0 0 0 0 0,0 1 0 0 0,0-1 0 0 0,1 0 0 0 0,-1 0 0 0 0,0 1 0 0 0,0-1-1 0 0,0 0 1 0 0,0 1 0 0 0,0-1 0 0 0,0 0 0 0 0,1 0 0 0 0,-1 1 0 0 0,0-1 0 0 0,0 0 0 0 0,0 0 0 0 0,1 0 0 0 0,-1 1 0 0 0,0-1 0 0 0,0 0 0 0 0,1 0 0 0 0,5 5 0 0 0,-5-5 0 0 0,-1 0 0 0 0,1 0 0 0 0,-1 1 0 0 0,1-1 0 0 0,0 0 0 0 0,-1 1 0 0 0,1-1 0 0 0,-1 1 0 0 0,1-1 0 0 0,-1 1 0 0 0,0-1 0 0 0,1 1 0 0 0,-1-1 0 0 0,1 1 0 0 0,-1-1 0 0 0,0 1 0 0 0,0-1 0 0 0,1 1 0 0 0,-1-1 0 0 0,0 1 0 0 0,0 0 0 0 0,1-1 0 0 0,-1 1 0 0 0,0 0 0 0 0,0-1 0 0 0,0 1 0 0 0,0-1 0 0 0,0 1 0 0 0,0 0 0 0 0,0-1 0 0 0,0 1 0 0 0,0 0 0 0 0,-1-1 0 0 0,1 1 0 0 0,0-1 0 0 0,0 1 0 0 0,-1 0 0 0 0,1 0 1 0 0,0 0-1 0 0,0 1 1 0 0,-1-1-1 0 0,1 0 1 0 0,0 1-1 0 0,0-1 1 0 0,0 0-1 0 0,1 0 1 0 0,-1 1-1 0 0,0-1 1 0 0,0 0-1 0 0,1 0 1 0 0,-1 1-1 0 0,1-1 1 0 0,-1 0-1 0 0,1 0 0 0 0,-1 0 1 0 0,1 0-1 0 0,0 0 1 0 0,0 1-1 0 0,5 13 172 0 0,-6-14-143 0 0,0 0 0 0 0,-1 1 0 0 0,1-1 1 0 0,0 0-1 0 0,-1 0 0 0 0,1 0 1 0 0,-1 0-1 0 0,0 0 0 0 0,1 0 0 0 0,-1 0 1 0 0,0 0-1 0 0,1-1 0 0 0,-1 1 0 0 0,0 0 1 0 0,0 0-1 0 0,0-1 0 0 0,0 1 0 0 0,0 0 1 0 0,-1 0-30 0 0,-20 13 295 0 0,22-14-293 0 0,-32 13 139 0 0,18-4-79 0 0,12-6-56 0 0,-2-1 2 0 0,-21 4 37 0 0,0-1-1 0 0,-1-1 1 0 0,1-1-1 0 0,-1-1 1 0 0,-5-1-45 0 0,-17-4 53 0 0,54 3-81 0 0,-6 2-20 0 0,0 0-11 0 0,7 0 12 0 0,1-1 11 0 0,-6 0 22 0 0,1-1 0 0 0,0 0 0 0 0,-1 1 0 0 0,1-1 0 0 0,-1 1 0 0 0,1 0 0 0 0,-1 0 0 0 0,1 0 0 0 0,-1 0 0 0 0,0 0 0 0 0,1 1 0 0 0,-1-1 0 0 0,2 2 14 0 0,-1-1-11 0 0,-1 1 0 0 0,1-2 0 0 0,0 1 0 0 0,0 0 1 0 0,0 0-1 0 0,0-1 0 0 0,1 1 11 0 0,0-1 1 0 0,-1 1-1 0 0,0 0 1 0 0,1-1 0 0 0,-1 1 0 0 0,3 3-1 0 0,4 6-18 0 0,-7-8 7 0 0,-1-1 0 0 0,1 1 0 0 0,-1-1-1 0 0,1 0 1 0 0,0 1 0 0 0,3 1 11 0 0,1-1-18 0 0,-6-3 14 0 0,1 1 1 0 0,0 0 0 0 0,0 0-1 0 0,-1 0 1 0 0,1 0-1 0 0,0 0 1 0 0,-1 0-1 0 0,1 0 1 0 0,-1 0-1 0 0,0 0 1 0 0,1 1-1 0 0,-1-1 1 0 0,0 1-1 0 0,1 0 4 0 0,-1 5 0 0 0,-1-6 0 0 0,0 0 0 0 0,0 0 0 0 0,1-1 0 0 0,-1 1 0 0 0,0 0 0 0 0,0 0 0 0 0,1 0 0 0 0,-1 0 0 0 0,0-1 0 0 0,1 1 0 0 0,-1 0 0 0 0,1 0 0 0 0,-1-1 0 0 0,1 1 0 0 0,-1 0 0 0 0,1-1 0 0 0,-1 1 0 0 0,1 0 0 0 0,32 25-2 0 0,-24-20 13 0 0,-1 1 0 0 0,1 0 0 0 0,-2 0 1 0 0,1 1-1 0 0,1 2-11 0 0,7 2-57 0 0,-16-12 32 0 0,1 1 1 0 0,0-1-1 0 0,0 0 1 0 0,0 1-1 0 0,0-1 1 0 0,-1 1-1 0 0,1 0 1 0 0,0-1-1 0 0,0 1 1 0 0,-1-1-1 0 0,1 1 1 0 0,-1 0 0 0 0,1 0-1 0 0,0-1 1 0 0,-1 1-1 0 0,1 0 1 0 0,-1 0-1 0 0,0 0 1 0 0,1 0-1 0 0,-1 0 1 0 0,0-1-1 0 0,1 1 1 0 0,-1 0-1 0 0,0 0 1 0 0,0 0-1 0 0,0 1 25 0 0,0-2-23 0 0,0 0-1 0 0,0 0 0 0 0,0 1 1 0 0,0-1-1 0 0,1 0 0 0 0,-1 1 1 0 0,0-1-1 0 0,0 0 0 0 0,0 0 1 0 0,0 1-1 0 0,0-1 0 0 0,1 0 1 0 0,-1 0-1 0 0,0 1 0 0 0,0-1 1 0 0,0 0-1 0 0,1 0 0 0 0,-1 0 1 0 0,0 1-1 0 0,0-1 0 0 0,1 0 1 0 0,-1 0-1 0 0,0 0 0 0 0,1 0 1 0 0,-1 0-1 0 0,0 1 0 0 0,0-1 1 0 0,1 0-1 0 0,-1 0 0 0 0,0 0 1 0 0,1 0 23 0 0,10 1-829 0 0,-8-1 385 0 0,6 3-1479 0 0,-13-1-83 0 0</inkml:trace>
  <inkml:trace contextRef="#ctx0" brushRef="#br0" timeOffset="1722.344">866 814 11976 0 0,'0'0'36'0'0,"-7"-6"213"0"0,7 2 36 0 0,8 3 531 0 0,-7 1-216 0 0,-1 0 168 0 0,1 10 1364 0 0,0-5-1897 0 0,0-3-136 0 0,0 0-1 0 0,0 1 1 0 0,0-1 0 0 0,-1 1 0 0 0,0-1 0 0 0,1 1 0 0 0,-1-1 0 0 0,0 1 0 0 0,0-1 0 0 0,0 1 0 0 0,0-1-1 0 0,-1 2-98 0 0,-1 4 195 0 0,1-5-116 0 0,0 0-1 0 0,0 0 1 0 0,0-1-1 0 0,1 1 1 0 0,-1 0-1 0 0,1 0 1 0 0,0 0-1 0 0,0 0 1 0 0,0 0-1 0 0,0 1-78 0 0,1 3 175 0 0,0 0 0 0 0,0 0 0 0 0,0 1 0 0 0,-1-1 0 0 0,0 0 0 0 0,-1 1-1 0 0,0 3-174 0 0,0-4 68 0 0,1-1-1 0 0,0 1 0 0 0,0-1 0 0 0,1 1 1 0 0,-1 0-1 0 0,2-1 0 0 0,-1 0 0 0 0,1 2-67 0 0,0-1 125 0 0,-1 0-1 0 0,1 1 1 0 0,-1-1-1 0 0,-1 0 0 0 0,0 6-124 0 0,0-7 86 0 0,0 0 0 0 0,0 0-1 0 0,1 1 1 0 0,-1-1-1 0 0,2 0 1 0 0,-1 0 0 0 0,0 0-1 0 0,1 0 1 0 0,2 4-86 0 0,-3-7 18 0 0,-1 0 0 0 0,1 0 0 0 0,-1 0 0 0 0,0 0 0 0 0,0 1 0 0 0,0-1 0 0 0,0 0-1 0 0,0 0 1 0 0,-1 0 0 0 0,1 0 0 0 0,-1 0 0 0 0,0 0 0 0 0,0 0 0 0 0,-1 3-18 0 0,1-3 8 0 0,-1-1 0 0 0,1 1 0 0 0,1 0 0 0 0,-1 0 0 0 0,0 0 0 0 0,1 0 0 0 0,0 0 0 0 0,-1 0 0 0 0,1 0 0 0 0,1 1 0 0 0,-1-1 0 0 0,0 0 0 0 0,1 2-8 0 0,8 37 10 0 0,-9-34-10 0 0,-3-1 0 0 0,6-2-129 0 0,-2-4-543 0 0,-1-1-236 0 0,0 0-803 0 0,1 1-3179 0 0,5 4-1359 0 0</inkml:trace>
  <inkml:trace contextRef="#ctx0" brushRef="#br0" timeOffset="2330.134">775 1346 6912 0 0,'1'0'37'0'0,"-1"0"1"0"0,1 0-1 0 0,0 0 0 0 0,0 1 1 0 0,-1-1-1 0 0,1 0 0 0 0,0 0 1 0 0,0 0-1 0 0,-1 1 1 0 0,1-1-1 0 0,0 0 0 0 0,-1 1 1 0 0,1-1-1 0 0,-1 1 1 0 0,1-1-1 0 0,0 1 0 0 0,-1-1-37 0 0,0 1 11 0 0,-1 0-1 0 0,1-1 0 0 0,-1 1 1 0 0,1-1-1 0 0,-1 1 0 0 0,1-1 0 0 0,-1 1 1 0 0,0-1-1 0 0,1 0 0 0 0,-1 1 1 0 0,0-1-1 0 0,1 0 0 0 0,-1 1 1 0 0,0-1-1 0 0,1 0 0 0 0,-1 0 0 0 0,0 0-10 0 0,0 1 386 0 0,1-1 124 0 0,0 0 24 0 0,0 0 19 0 0,0 0 75 0 0,8-2 1407 0 0,-13 3-711 0 0,9-1-48 0 0,18 0 874 0 0,15 1-923 0 0,-20 0-212 0 0,-14-1-915 0 0,1 1 0 0 0,0-1 0 0 0,-1 0 0 0 0,1 1 0 0 0,-1 0 0 0 0,1 0 0 0 0,0 0 0 0 0,-1 0 0 0 0,0 0 0 0 0,1 1 0 0 0,-1 0 0 0 0,0 0-1 0 0,0 0 1 0 0,1 0-100 0 0,5 4 180 0 0,0 0-1 0 0,1 0 0 0 0,-1-1 1 0 0,1-1-1 0 0,0 1 0 0 0,1-2 0 0 0,-1 1 1 0 0,5-1-180 0 0,20 9 115 0 0,-9-9 18 0 0,-22-2-113 0 0,0-1 1 0 0,0 0-1 0 0,1 1 0 0 0,-1 0 0 0 0,0 0 0 0 0,3 1-20 0 0,-7-2 2 0 0,0 0-1 0 0,-1 0 1 0 0,1 0-1 0 0,0 0 0 0 0,0 0 1 0 0,0 0-1 0 0,0 0 1 0 0,0 0-1 0 0,0 0 0 0 0,0 0 1 0 0,0 0-1 0 0,0 0 1 0 0,-1 1-1 0 0,1-1 0 0 0,0 0 1 0 0,0 0-1 0 0,0 0 1 0 0,0 0-1 0 0,0 0 0 0 0,0 0 1 0 0,0 0-1 0 0,0 0 1 0 0,0 0-1 0 0,0 1 0 0 0,0-1 1 0 0,0 0-1 0 0,0 0 1 0 0,0 0-1 0 0,0 0 1 0 0,0 0-1 0 0,0 0 0 0 0,0 0 1 0 0,0 0-1 0 0,0 1 1 0 0,0-1-1 0 0,0 0 0 0 0,0 0 1 0 0,0 0-1 0 0,0 0 1 0 0,0 0-1 0 0,0 0 0 0 0,0 0 1 0 0,0 1-1 0 0,0-1 1 0 0,0 0-1 0 0,0 0 0 0 0,0 0 1 0 0,0 0-1 0 0,0 0 1 0 0,0 0-1 0 0,0 0 0 0 0,0 0 1 0 0,1 0-1 0 0,-1 0 1 0 0,0 1-1 0 0,0-1 0 0 0,0 0 1 0 0,0 0-1 0 0,0 0-1 0 0,-10 1 65 0 0,-26-1-714 0 0,34 0 386 0 0,-17-6-529 0 0,-102 3-206 0 0,100 3 980 0 0,-17 0 18 0 0,25 0 0 0 0,-30 2 0 0 0,29-1 0 0 0,6-1 0 0 0,12 2 0 0 0,0-2 11 0 0,0 1-1 0 0,0-1 0 0 0,0 1 0 0 0,0-1 0 0 0,-1-1 1 0 0,1 1-1 0 0,0 0 0 0 0,0-1 0 0 0,0 0 0 0 0,0 0 1 0 0,-1 0-1 0 0,1 0 0 0 0,0 0 0 0 0,-1-1 0 0 0,1 0 1 0 0,-1 0-1 0 0,3-2-10 0 0,-4 3 15 0 0,1 0 0 0 0,-1 0 0 0 0,0-1 0 0 0,1 2 0 0 0,-1-1 0 0 0,1 0 0 0 0,-1 0 0 0 0,1 1 0 0 0,-1-1 0 0 0,1 1 0 0 0,-1 0 0 0 0,1 0 0 0 0,2 0-15 0 0,2 1 17 0 0,0 0 0 0 0,0 0 1 0 0,1 1-1 0 0,-1 0-17 0 0,0 0-4 0 0,-1 0 0 0 0,1 0 0 0 0,0-1 0 0 0,0 0 0 0 0,1-1 4 0 0,43 9-138 0 0,-34-8 140 0 0,1 4-20 0 0,-16-5-56 0 0,-2 0-212 0 0,0 0-900 0 0,0 0-396 0 0,0 0-76 0 0,0 0-19 0 0</inkml:trace>
  <inkml:trace contextRef="#ctx0" brushRef="#br0" timeOffset="2891.664">603 839 7368 0 0,'16'3'134'0'0,"1"1"-13"0"0,-14-4 62 0 0,-8-3 165 0 0,5 3-371 0 0,0 0-1 0 0,0 0 0 0 0,0 0 1 0 0,-1 0-1 0 0,1 0 1 0 0,0 0-1 0 0,0 0 0 0 0,0 0 1 0 0,0 0-1 0 0,-1 0 0 0 0,1 0 1 0 0,0-1-1 0 0,0 1 0 0 0,0 0 1 0 0,0 0-1 0 0,-1 0 1 0 0,1 0-1 0 0,0 0 0 0 0,0-1 1 0 0,0 1-1 0 0,0 0 0 0 0,0 0 1 0 0,0 0-1 0 0,0 0 0 0 0,0-1 1 0 0,-1 1-1 0 0,1 0 0 0 0,0 0 1 0 0,0 0-1 0 0,0-1 1 0 0,0 1-1 0 0,0 0 0 0 0,0 0 24 0 0,6-5 1988 0 0,13 0 3022 0 0,-11 4-4731 0 0,15-1 1048 0 0,15 0 1933 0 0,-19-4-3075 0 0,10 4 329 0 0,0 2 0 0 0,-1 0 0 0 0,1 3 0 0 0,8 1-514 0 0,50-1 680 0 0,-75-3-558 0 0,-1 0 0 0 0,0 0-1 0 0,2-1-121 0 0,15 0 89 0 0,-9-1 33 0 0,-14 1 148 0 0,-13 0-76 0 0,-22 2-129 0 0,20 0 141 0 0,-1 0 0 0 0,1-1 0 0 0,-1-1-1 0 0,-7-1-205 0 0,7 1 0 0 0,0 0 0 0 0,0 0 0 0 0,-2 1 0 0 0,4 0 0 0 0,0 0 0 0 0,0-1 0 0 0,-1 0 0 0 0,1-1 0 0 0,-1 0 0 0 0,7 0 0 0 0,-27 1-14 0 0,52 13-241 0 0,-6-8 266 0 0,0 0 0 0 0,0-1 1 0 0,0-1-1 0 0,1-1 0 0 0,-1 0 0 0 0,1-1 1 0 0,-1-1-1 0 0,1 0 0 0 0,10-3-11 0 0,34-3 68 0 0,-37 5-170 0 0,-1-1-1 0 0,1-1 0 0 0,19-6 103 0 0,-40 9-232 0 0,0 0 1 0 0,0 0-1 0 0,0 1 0 0 0,0-1 0 0 0,1 1 1 0 0,1 0 231 0 0,9 0-1442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13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 18055 0 0,'0'0'407'0'0,"0"0"60"0"0,0 0 23 0 0,0 0-50 0 0,3 7-268 0 0,-1-1 58 0 0,0-1 0 0 0,-1 1 0 0 0,0 0 0 0 0,0 0-1 0 0,-1 0 1 0 0,0 0 0 0 0,0-1 0 0 0,0 5-230 0 0,0 18 785 0 0,5 14 157 0 0,-1-8 347 0 0,0 33-1289 0 0,-3-46 61 0 0,-1-10-18 0 0,0 1-1 0 0,-1-1 0 0 0,0 0 1 0 0,0 1-1 0 0,-2 3-42 0 0,2-6-2790 0 0,1-9 1292 0 0</inkml:trace>
  <inkml:trace contextRef="#ctx0" brushRef="#br0" timeOffset="301.2">119 9 17279 0 0,'-3'0'192'0'0,"-1"0"0"0"0,1 0 0 0 0,0-1-1 0 0,-1 1 1 0 0,1-1 0 0 0,0 0 0 0 0,0 0-1 0 0,-1 0 1 0 0,1 0 0 0 0,-1-1-192 0 0,4 1 229 0 0,-8 6 599 0 0,7-5-826 0 0,0 1 0 0 0,0 0 1 0 0,1-1-1 0 0,-1 1 0 0 0,0 0 0 0 0,0 0 1 0 0,1-1-1 0 0,-1 1 0 0 0,0 0 0 0 0,1 0 0 0 0,-1 0 1 0 0,1 0-1 0 0,-1 0 0 0 0,1 0 0 0 0,0 0 0 0 0,-1 0 1 0 0,1 0-1 0 0,0 0 0 0 0,0 0 0 0 0,-1 0 0 0 0,1 0 1 0 0,0 1-3 0 0,0 3 12 0 0,-3 5-460 0 0,2 0-1 0 0,-1 1 0 0 0,1-1 0 0 0,1 1 0 0 0,0-1 0 0 0,1 8 449 0 0,1-3-1023 0 0</inkml:trace>
  <inkml:trace contextRef="#ctx0" brushRef="#br0" timeOffset="884.095">395 171 16783 0 0,'0'0'382'0'0,"-6"4"512"0"0,-20 14-306 0 0,1 1-1 0 0,-20 22-587 0 0,20-19 409 0 0,15-11-185 0 0,0 1-1 0 0,1-1 1 0 0,0 2-1 0 0,1-1 1 0 0,1 1-1 0 0,0 0 0 0 0,-1 4-223 0 0,-12 37 536 0 0,20-53-528 0 0,0 0-1 0 0,-1 0 0 0 0,1 0 1 0 0,0 0-1 0 0,0 0 1 0 0,0 0-1 0 0,-1 0 0 0 0,1 0 1 0 0,0 0-1 0 0,1 1 1 0 0,-1-1-1 0 0,0 0 0 0 0,0 0 1 0 0,0 0-1 0 0,1 0 0 0 0,-1 0 1 0 0,0 0-1 0 0,1 0 1 0 0,-1 0-8 0 0,4 14 91 0 0,-4-14-85 0 0,0 1 7 0 0,0 0-1 0 0,0 0 1 0 0,0 0-1 0 0,0 0 1 0 0,0 0 0 0 0,1 0-1 0 0,-1 0 1 0 0,1 0-1 0 0,0 0 1 0 0,-1 0-1 0 0,2 2-12 0 0,-2-4 1 0 0,0 1-1 0 0,1 0 0 0 0,-1 0 0 0 0,1-1 0 0 0,-1 1 1 0 0,0 0-1 0 0,1-1 0 0 0,-1 1 0 0 0,1-1 1 0 0,0 1-1 0 0,-1 0 0 0 0,1-1 0 0 0,-1 1 1 0 0,1-1-1 0 0,0 0 0 0 0,0 1 0 0 0,-1-1 0 0 0,1 1 1 0 0,0-1-1 0 0,0 0 0 0 0,-1 0 0 0 0,1 1 1 0 0,0-1-1 0 0,0 0 0 0 0,-1 0 0 0 0,2 0 0 0 0,0 0 12 0 0,1 1 6 0 0,-1 0 1 0 0,0 0 0 0 0,1-1 0 0 0,-1 0-1 0 0,1 1 1 0 0,-1-1 0 0 0,1 0-1 0 0,-1 0 1 0 0,1 0 0 0 0,-1 0 0 0 0,1-1-1 0 0,-1 1 1 0 0,0-1 0 0 0,1 1-1 0 0,-1-1 1 0 0,1 0 0 0 0,-1 0 0 0 0,0 0-1 0 0,0 0 1 0 0,0 0 0 0 0,1-1-19 0 0,4-3 29 0 0,0-1-1 0 0,-1 0 1 0 0,1 0 0 0 0,-1-1-1 0 0,2-2-28 0 0,10-12 54 0 0,-9 11-54 0 0,-1 0 1 0 0,0-1-1 0 0,0-1 0 0 0,-1 1 0 0 0,0-3 0 0 0,16-26-14 0 0,-7 16-105 0 0,-11 13 48 0 0,1 2 1 0 0,1-1-1 0 0,7-7 71 0 0,-12 15-6 0 0,0 0 0 0 0,0 0 0 0 0,0 0 0 0 0,0 1 0 0 0,1-1 0 0 0,-1 1 0 0 0,1-1 0 0 0,-1 1 0 0 0,1 0 0 0 0,-1 0 0 0 0,1 0 0 0 0,0 0 0 0 0,1 0 6 0 0,-3 1-12 0 0,1 0 1 0 0,-1 0-1 0 0,0 0 0 0 0,1-1 0 0 0,-1 2 1 0 0,0-1-1 0 0,1 0 0 0 0,-1 0 0 0 0,0 0 0 0 0,1 1 1 0 0,-1-1-1 0 0,0 0 0 0 0,1 1 0 0 0,-1-1 1 0 0,0 1-1 0 0,0 0 0 0 0,0-1 0 0 0,1 1 1 0 0,-1 0-1 0 0,0 0 0 0 0,0 0 0 0 0,0 0 1 0 0,0 0-1 0 0,0 0 0 0 0,-1 0 0 0 0,2 0 12 0 0,3 8-29 0 0,0 0 0 0 0,-1 1 1 0 0,1-1-1 0 0,-2 1 0 0 0,1 0 0 0 0,-2 0 0 0 0,1 0 0 0 0,-1 0 0 0 0,-1 1 0 0 0,1 3 29 0 0,6 34 304 0 0,-5-35-337 0 0,0 1 0 0 0,-1-1 0 0 0,-1 1 0 0 0,0-1 33 0 0,1 12 60 0 0,-2-24-53 0 0,0-1 0 0 0,0 1 0 0 0,0 0 0 0 0,0 0 0 0 0,0-1 0 0 0,0 1 0 0 0,0 0 0 0 0,0 0 0 0 0,0-1 0 0 0,0 1 0 0 0,0 0 0 0 0,-1 0 0 0 0,1-1 0 0 0,0 1 0 0 0,0 0 0 0 0,-1 0 1 0 0,1-1-8 0 0,-3 1 36 0 0,2 0 33 0 0,-12-5 218 0 0,11 3-280 0 0,1 0 0 0 0,0-1 0 0 0,-1 1 0 0 0,1 0 0 0 0,0-1 0 0 0,0 1 0 0 0,0 0 0 0 0,0-1 0 0 0,0 1 0 0 0,0-1 0 0 0,1 1 0 0 0,-1-1 0 0 0,0 0 0 0 0,1 1 0 0 0,-1-1 0 0 0,1 0 0 0 0,0 1 0 0 0,-1-1 0 0 0,1 0 0 0 0,0 0-7 0 0,0-7-198 0 0,0 1 0 0 0,0 0 0 0 0,2-7 198 0 0,-1 7-323 0 0,0 2-45 0 0,0 0 1 0 0,1 0-1 0 0,-1 0 1 0 0,1 0-1 0 0,0 0 1 0 0,1 1-1 0 0,2-5 368 0 0,25-38-3578 0 0,-10 18 657 0 0,-12 17 2300 0 0,-4 5 304 0 0,0 1 0 0 0,1 0 0 0 0,0 0 0 0 0,0 0 1 0 0,1 0-1 0 0,0 1 0 0 0,0-1 0 0 0,0 2 0 0 0,5-5 317 0 0,-2 4-193 0 0,-5 3 459 0 0,0 1-1 0 0,1-1 1 0 0,-1 1 0 0 0,0 0-1 0 0,1 0 1 0 0,0 0-266 0 0,-4 2 163 0 0,1-1 1 0 0,-1 1-1 0 0,0 0 0 0 0,0 0 1 0 0,1 0-1 0 0,-1 0 0 0 0,0 0 1 0 0,1 0-1 0 0,-1 0 0 0 0,0 0 1 0 0,1 0-1 0 0,-1 1 1 0 0,0-1-1 0 0,0 0 0 0 0,1 1 1 0 0,-1-1-1 0 0,0 1 0 0 0,0 0 1 0 0,0-1-1 0 0,0 1 0 0 0,0 0 1 0 0,0 0-1 0 0,0-1 1 0 0,0 1-1 0 0,0 0-163 0 0,15 17 1397 0 0,-2 1 1 0 0,0 0-1 0 0,-1 1 0 0 0,7 15-1397 0 0,-6-11 687 0 0,-4 2-109 0 0,-8-21-432 0 0,0 0 1 0 0,-1 0-1 0 0,2-1 1 0 0,-1 1-1 0 0,1 1-146 0 0,2 2 204 0 0,0 1-1 0 0,0-1 0 0 0,-1 1 0 0 0,-1 0 0 0 0,0 1 1 0 0,0-1-1 0 0,1 7-203 0 0,-3-11 37 0 0,0-3-21 0 0,0 0 1 0 0,-1 0-1 0 0,1 0 0 0 0,-1 0 1 0 0,0 0-1 0 0,0 0 1 0 0,1-1-1 0 0,-1 1 0 0 0,0 0 1 0 0,-1 0-1 0 0,1 0 1 0 0,0 0-1 0 0,0 0 0 0 0,-1 0 1 0 0,1 0-1 0 0,-1 0 1 0 0,0-1-1 0 0,1 1 0 0 0,-1 0 1 0 0,0 0-1 0 0,0 0-16 0 0,-9 8-2062 0 0,9-10 268 0 0</inkml:trace>
  <inkml:trace contextRef="#ctx0" brushRef="#br0" timeOffset="1152.795">967 260 11976 0 0,'46'12'1082'0'0,"-43"-2"-868"0"0,-2-8-132 0 0,0 0 0 0 0,0-1 0 0 0,0 1-1 0 0,0-1 1 0 0,1 1 0 0 0,-1-1 0 0 0,0 0 0 0 0,1 1 0 0 0,-1-1 0 0 0,1 0 0 0 0,-1 0 0 0 0,1 0 0 0 0,1 0-82 0 0,-2 0 136 0 0,1 0 0 0 0,-1 0 0 0 0,1 0 0 0 0,-1 0 0 0 0,1 0 0 0 0,-1 0-1 0 0,0 1 1 0 0,1-1 0 0 0,-1 0 0 0 0,0 1 0 0 0,0-1 0 0 0,0 1 0 0 0,0-1 0 0 0,0 1 0 0 0,0 0-1 0 0,0 0-135 0 0,1 9 1172 0 0,-2-9-947 0 0,0 0 0 0 0,1 0 1 0 0,-1 0-1 0 0,1-1 1 0 0,-1 1-1 0 0,1 0 0 0 0,0 0 1 0 0,-1 0-1 0 0,1-1 1 0 0,1 3-226 0 0,6 5 541 0 0,-6-7-471 0 0,-1-1-1 0 0,1 1 1 0 0,-1 0-1 0 0,1 0 1 0 0,-1 0-1 0 0,0 0 1 0 0,0 0-1 0 0,0 0 0 0 0,0 0 1 0 0,0 0-1 0 0,0 0 1 0 0,-1 0-1 0 0,1 1 1 0 0,-1-1-1 0 0,1 0 1 0 0,-1 0-1 0 0,0 1 1 0 0,0-1-1 0 0,0 1-69 0 0,0 0 111 0 0,0 0 0 0 0,0 0 0 0 0,0 0 0 0 0,1 1 0 0 0,-1-1 0 0 0,1 0-1 0 0,0 0 1 0 0,0 0 0 0 0,0 0 0 0 0,0 0 0 0 0,0 0 0 0 0,2 2-111 0 0,4 12 646 0 0,-6-14-552 0 0,0 0 0 0 0,-1 0-1 0 0,1 0 1 0 0,-1 0 0 0 0,0-1-1 0 0,0 1 1 0 0,0 2-94 0 0,0-2 41 0 0,0 0 0 0 0,0-1 0 0 0,0 1 0 0 0,1 0 0 0 0,-1-1 0 0 0,1 1 0 0 0,-1 0 0 0 0,1 0-41 0 0,1-1 36 0 0,-2-1-19 0 0,-5 11 128 0 0,5-12-168 0 0,0 1 1 0 0,0-1-1 0 0,0 0 0 0 0,0 1 1 0 0,0-1-1 0 0,0 0 1 0 0,0 1-1 0 0,0-1 1 0 0,0 0-1 0 0,0 1 1 0 0,1-1-1 0 0,-1 0 1 0 0,0 1-1 0 0,0-1 1 0 0,0 0-1 0 0,1 1 1 0 0,-1-1-1 0 0,0 0 1 0 0,0 1-1 0 0,1-1 1 0 0,-1 0-1 0 0,0 0 0 0 0,1 0 1 0 0,-1 1-1 0 0,0-1 1 0 0,1 0-1 0 0,-1 0 23 0 0,-2 0-2448 0 0,-1-1 1741 0 0,1 1-7046 0 0</inkml:trace>
  <inkml:trace contextRef="#ctx0" brushRef="#br0" timeOffset="1153.795">1058 117 7832 0 0,'-23'-9'344'0'0,"19"6"72"0"0,14-6-328 0 0,-6 0-88 0 0,-14 3 0 0 0,6 4 0 0 0,8-5 2272 0 0,-4 7 432 0 0,3 3 87 0 0,-6-3 25 0 0,-4 0-2320 0 0,7 0-496 0 0,13 9 0 0 0,-6 0-96 0 0,-17 0-576 0 0,10-9-128 0 0,10 13-16 0 0</inkml:trace>
  <inkml:trace contextRef="#ctx0" brushRef="#br0" timeOffset="1529.586">1277 194 3680 0 0,'-3'-1'83'0'0,"-12"-5"138"0"0,13 5-156 0 0,9 1-42 0 0,11 3 3505 0 0,0-1 0 0 0,0-1 0 0 0,0-1-1 0 0,7-1-3527 0 0,-22 1 37 0 0,1 1 0 0 0,-1-1 0 0 0,1 1 0 0 0,-1-1-1 0 0,0 1 1 0 0,1 0 0 0 0,-1 0 0 0 0,0 0 0 0 0,0 1-1 0 0,0-1 1 0 0,0 1 0 0 0,0 0 0 0 0,2 1-37 0 0,7 4 160 0 0,-10-7-122 0 0,-1 1-1 0 0,1-1 1 0 0,0 1 0 0 0,0-1-1 0 0,-1 1 1 0 0,1-1 0 0 0,0 0 0 0 0,0 0-1 0 0,0 0 1 0 0,0 0 0 0 0,-1 0-1 0 0,1 0 1 0 0,0-1 0 0 0,0 1-1 0 0,0 0 1 0 0,0-1 0 0 0,-1 0-1 0 0,1 1 1 0 0,0-1 0 0 0,-1 0-1 0 0,1 0 1 0 0,-1 0 0 0 0,2-1-38 0 0,1 0 101 0 0,-1 1 0 0 0,0-1 0 0 0,1 1 0 0 0,-1-1 0 0 0,1 1 0 0 0,1 0-101 0 0,77-11 1608 0 0,-67 12-1471 0 0,-11 2-166 0 0,-2-1 17 0 0,22 8-105 0 0,-23-9 117 0 0,-1 0-1 0 0,0 0 1 0 0,0 0 0 0 0,1 0 0 0 0,-1 0-1 0 0,0 0 1 0 0,1 0 0 0 0,-1 0-1 0 0,0 0 1 0 0,1 0 0 0 0,-1 0 0 0 0,0 0-1 0 0,0 0 1 0 0,1 0 0 0 0,-1 1-1 0 0,0-1 1 0 0,0 0 0 0 0,1 0-1 0 0,-1 0 1 0 0,0 0 0 0 0,0 1 0 0 0,1-1-1 0 0,-1 0 1 0 0,0 0 0 0 0,0 1-1 0 0,0-1 1 0 0,0 0 0 0 0,1 0 0 0 0,-1 1-1 0 0,0-1 1 0 0,0 0 0 0 0,0 1-1 0 0,0-1 1 0 0,0 0 0 0 0,0 0 0 0 0,0 1-1 0 0,0-1 1 0 0,0 0 0 0 0,0 1-1 0 0,0-1 1 0 0,-3 4 1 0 0,3-4-1 0 0,-1 1 0 0 0,1-1 0 0 0,0 0 0 0 0,0 1 0 0 0,0-1 0 0 0,0 1 0 0 0,-1-1 0 0 0,1 1 0 0 0,0-1 0 0 0,0 1 0 0 0,0-1 0 0 0,0 1 0 0 0,0-1 0 0 0,0 1 0 0 0,0-1 0 0 0,0 1 0 0 0,0-1 0 0 0,1 1 0 0 0,-1-1 0 0 0,0 1 0 0 0,0-1 0 0 0,0 1 0 0 0,0-1 0 0 0,1 0 0 0 0,-1 1 0 0 0,0-1 0 0 0,1 1 0 0 0,-1-1 0 0 0,0 0 0 0 0,0 1 0 0 0,1-1 0 0 0,-1 0 0 0 0,0 1 0 0 0,0-1 0 0 0,0 0 0 0 0,1 1 0 0 0,-1-1 0 0 0,0 0 0 0 0,0 1 0 0 0,0-1 0 0 0,0 0 0 0 0,0 1 0 0 0,0-1 0 0 0,0 0 0 0 0,0 1 0 0 0,0-1 0 0 0,0 1 0 0 0,0-1 0 0 0,0 0 0 0 0,0 1 0 0 0,0-1 0 0 0,0 0 0 0 0,0 1 0 0 0,0-1 0 0 0,0 1 0 0 0,0-1 0 0 0,-1 0 0 0 0,1 1 0 0 0,0-1 0 0 0,0 0 0 0 0,0 0 0 0 0,-1 1 0 0 0,1-1 0 0 0,0 0 0 0 0,0 1 0 0 0,-1-1 0 0 0,1 0 0 0 0,0 0 0 0 0,-1 0 0 0 0,1 1 0 0 0,0-1 0 0 0,-1 0 0 0 0,1 0 0 0 0,0 0 0 0 0,-1 0 0 0 0,1 1 0 0 0,-8 3 1 0 0,3-1 7 0 0,-1 0 1 0 0,1 0-1 0 0,0 1 1 0 0,0 0-1 0 0,1 0 1 0 0,-1 0-1 0 0,-1 3-8 0 0,-3 1 25 0 0,0 1 0 0 0,0-2 0 0 0,-1 1 0 0 0,-2 0-25 0 0,2-1-3 0 0,1 0 0 0 0,0 0 0 0 0,0 1 0 0 0,-4 6 3 0 0,6-7-35 0 0,-1 1-1 0 0,1-1 0 0 0,-1 0 1 0 0,-1-1-1 0 0,-5 4 36 0 0,4-3 14 0 0,7-4 8 0 0,-1 0 0 0 0,0 0 1 0 0,1 1-1 0 0,0 0 0 0 0,-1 0-22 0 0,-15 16 109 0 0,16-18-107 0 0,1 1 0 0 0,-1-1-1 0 0,0 0 1 0 0,1 1-1 0 0,-1-1 1 0 0,1 1 0 0 0,0 0-1 0 0,-1 2-1 0 0,2-3 0 0 0,0 0 0 0 0,1-1 0 0 0,-1 1 0 0 0,1 0 0 0 0,0 0 0 0 0,0 0 0 0 0,-1 0 0 0 0,1-1 0 0 0,0 1 0 0 0,0 0 0 0 0,1 0 0 0 0,-1 0 0 0 0,0 0 0 0 0,1-1-1 0 0,-1 1 1 0 0,1 0 0 0 0,0 0 0 0 0,-1-1 0 0 0,7 12 1 0 0,-1-11 3 0 0,-4-1 2 0 0,5 2 5 0 0,0 1 36 0 0,0-1 0 0 0,0 0 0 0 0,1 0-1 0 0,-1-1 1 0 0,4 1-47 0 0,15 4 34 0 0,-19-4-2 0 0,-1-1 0 0 0,1-1-1 0 0,0 1 1 0 0,0-1 0 0 0,0 0-1 0 0,4 0-31 0 0,31-2-431 0 0,1-2-1 0 0,0-1 0 0 0,-1-3 1 0 0,15-4 431 0 0,-24 4-7473 0 0</inkml:trace>
  <inkml:trace contextRef="#ctx0" brushRef="#br0" timeOffset="1889.537">2199 302 18223 0 0,'0'0'836'0'0,"0"0"-18"0"0,-2 0-528 0 0,-3-1-231 0 0,-1 0-1 0 0,0 0 0 0 0,0 1 0 0 0,0 0 1 0 0,0 0-1 0 0,0 0 0 0 0,0 1 0 0 0,0 0 1 0 0,0 0-1 0 0,0 1 0 0 0,-3 0-58 0 0,-11 6 207 0 0,-1 0-1 0 0,-11 8-206 0 0,-21 8 8 0 0,42-20 53 0 0,5-2 12 0 0,0 0-1 0 0,1 1 1 0 0,-1-1-1 0 0,1 1 1 0 0,0 0-1 0 0,-1 0 1 0 0,1 1-1 0 0,1-1 1 0 0,-1 1-1 0 0,-1 2-72 0 0,2-3 54 0 0,1 0 0 0 0,0 0 0 0 0,-1 0 0 0 0,0-1 0 0 0,0 1-1 0 0,-3 1-53 0 0,-16 11 48 0 0,21-12-43 0 0,0-1 1 0 0,0 0-1 0 0,1 0 1 0 0,-1 1-1 0 0,1-1 1 0 0,0 1-1 0 0,-1-1 0 0 0,1 1 1 0 0,0-1-1 0 0,1 1-5 0 0,-11 18-1 0 0,8-12 1 0 0,8 5 51 0 0,-6-12-11 0 0,1-2-39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0,1 0 0 0 0,-1 0 0 0 0,0 0 0 0 0,0 0 0 0 0,0 1 0 0 0,0-1 0 0 0,0 0 0 0 0,0 0 0 0 0,0 0 0 0 0,0 0 0 0 0,0 0 0 0 0,0 0 0 0 0,0 0 0 0 0,0 0 0 0 0,1 0 1 0 0,-1 0-1 0 0,0 0 0 0 0,0 0 0 0 0,0 0 0 0 0,0 0 0 0 0,0 0 0 0 0,0 0 0 0 0,0 0 0 0 0,0 0 0 0 0,0 0 0 0 0,0 0 0 0 0,1 0 0 0 0,-1 0 0 0 0,0 0 0 0 0,0 0-1 0 0,28 8-20 0 0,-26-8-17 0 0,0 0 0 0 0,1 0 1 0 0,-1 0-1 0 0,0-1 0 0 0,1 1 1 0 0,-1-1-1 0 0,0 1 0 0 0,1-1 1 0 0,-1 0-1 0 0,0 1 1 0 0,0-1-1 0 0,0-1 0 0 0,0 1 1 0 0,1-1 36 0 0,-2 2-9 0 0,-1 0-6 0 0,1 0 0 0 0,-1-1 0 0 0,1 1 0 0 0,-1-1 0 0 0,1 1 0 0 0,-1 0 0 0 0,1-1 0 0 0,-1 1 0 0 0,1-1-1 0 0,-1 1 1 0 0,0-1 0 0 0,1 1 0 0 0,-1-1 0 0 0,0 1 0 0 0,1-1 0 0 0,-1 1 0 0 0,0-1 0 0 0,0 0 0 0 0,1 1 0 0 0,-1-1-1 0 0,0 0 16 0 0,0 0-25 0 0,0 1-1 0 0,0-1 0 0 0,1 0 0 0 0,-1 0 0 0 0,0 1 1 0 0,1-1-1 0 0,-1 0 0 0 0,0 1 0 0 0,1-1 0 0 0,-1 0 0 0 0,1 1 1 0 0,-1-1-1 0 0,1 1 0 0 0,-1-1 0 0 0,1 1 0 0 0,-1-1 0 0 0,1 1 1 0 0,0-1-1 0 0,-1 1 0 0 0,1-1 26 0 0,7-3-139 0 0,-6 3 65 0 0,1 0 1 0 0,0-1-1 0 0,-1 0 1 0 0,0 1-1 0 0,1-1 1 0 0,-1 0-1 0 0,0 0 0 0 0,0 0 1 0 0,0 0-1 0 0,2-3 74 0 0,-2 2-40 0 0,1 1 1 0 0,-1-1-1 0 0,1 1 0 0 0,0 0 0 0 0,-1 0 0 0 0,1 0 0 0 0,0 0 0 0 0,0 0 0 0 0,0 1 0 0 0,1-1 0 0 0,-1 1 0 0 0,1-1 40 0 0,5-1-25 0 0,-8 2 22 0 0,0 1-1 0 0,0 0 1 0 0,0-1-1 0 0,0 1 0 0 0,0 0 1 0 0,0 0-1 0 0,0 0 1 0 0,-1-1-1 0 0,1 1 0 0 0,0 0 1 0 0,0 0-1 0 0,0 1 1 0 0,0-1-1 0 0,0 0 0 0 0,0 0 1 0 0,0 0 3 0 0,5 1-3 0 0,33 4 99 0 0,-37-4 0 0 0,1 0 18 0 0,-1 0-71 0 0,0 0 0 0 0,0 0 0 0 0,-1 0 0 0 0,1 0 0 0 0,0 1 0 0 0,-1-1 0 0 0,1 0 0 0 0,-1 1 0 0 0,1-1 0 0 0,-1 1 0 0 0,0-1 0 0 0,0 1 0 0 0,1 0 0 0 0,-1 0 0 0 0,0-1 0 0 0,-1 1 0 0 0,1 0 0 0 0,0 0 0 0 0,0 0 0 0 0,-1 1-43 0 0,2 1 68 0 0,-1-1-1 0 0,0 0 1 0 0,1-1 0 0 0,-1 1 0 0 0,1 0 0 0 0,0 0-1 0 0,0-1 1 0 0,0 1-68 0 0,1 1 83 0 0,-1-1 0 0 0,1 0 0 0 0,-1 1 0 0 0,0-1 0 0 0,0 1 0 0 0,0 0-83 0 0,-2-2 16 0 0,1 0 0 0 0,0 0 0 0 0,0 0 0 0 0,0 0 0 0 0,1 0 1 0 0,-1 0-1 0 0,0 0 0 0 0,1 0 0 0 0,-1-1 0 0 0,1 1 0 0 0,0-1 0 0 0,-1 1 1 0 0,1-1-1 0 0,0 1 0 0 0,0-1 0 0 0,0 0 0 0 0,0 0 0 0 0,2 1-16 0 0,26 18 150 0 0,-26-16-116 0 0,1-1-1 0 0,-1 1 1 0 0,1-1 0 0 0,0 0-1 0 0,0-1 1 0 0,0 1 0 0 0,1-1-1 0 0,-1 0 1 0 0,1 0 0 0 0,-1-1-1 0 0,2 1-33 0 0,-3-2-41 0 0,4 2-124 0 0,-1-1 0 0 0,1 0 0 0 0,0 0 0 0 0,0-1 0 0 0,0 0 0 0 0,0 0-1 0 0,0-1 1 0 0,0 0 0 0 0,0-1 0 0 0,3 0 165 0 0,2-6-7571 0 0</inkml:trace>
  <inkml:trace contextRef="#ctx0" brushRef="#br0" timeOffset="2158.19">2475 120 6912 0 0,'0'1'528'0'0,"1"7"72"0"0,1-1 0 0 0,0 1 1 0 0,0-1-1 0 0,0 0 0 0 0,1 1 1 0 0,0-1-1 0 0,1 0-600 0 0,4 14 3191 0 0,6 19 59 0 0,-10-23-3089 0 0,2-2 1 0 0,4 12-162 0 0,-6-19 238 0 0,-2 0 0 0 0,1 0-1 0 0,-1 1 1 0 0,0-1 0 0 0,-1 1 0 0 0,0 1-238 0 0,7 31 1037 0 0,-7-37-882 0 0,0 1 1 0 0,0 0-1 0 0,-1 0 1 0 0,0 0-1 0 0,0 0 0 0 0,0 0 1 0 0,-1 0-1 0 0,0 0 1 0 0,0 1-156 0 0,-2 20 393 0 0,3-23-460 0 0,-1-1 0 0 0,0 0-1 0 0,0 1 1 0 0,0-1 0 0 0,0 0 0 0 0,0 1-1 0 0,-1-1 1 0 0,1 0 0 0 0,0 0 0 0 0,-1 0 0 0 0,0 0-1 0 0,0 0 1 0 0,1 0 0 0 0,-1-1 0 0 0,0 1 0 0 0,0-1-1 0 0,-2 2 68 0 0,-6-1-5237 0 0,-3-1-1765 0 0</inkml:trace>
  <inkml:trace contextRef="#ctx0" brushRef="#br0" timeOffset="2455.459">2445 324 10136 0 0,'15'-4'1080'0'0,"1"4"-686"0"0,5 0 1924 0 0,0 0-1 0 0,14 3-2317 0 0,-21 0 181 0 0,30 3 1104 0 0,25 9-1285 0 0,-44-10 1723 0 0,20 3-1723 0 0,8 0 997 0 0,-50-7-934 0 0,0-1-1 0 0,0 1 0 0 0,0 0 0 0 0,0-1 1 0 0,0 1-1 0 0,0 1 0 0 0,0-1 0 0 0,0 0 1 0 0,0 1-1 0 0,-1-1 0 0 0,1 1 0 0 0,-1 0 1 0 0,1 0-1 0 0,-1 0 0 0 0,1 0 1 0 0,-1 0-1 0 0,0 1 0 0 0,0-1 0 0 0,0 0 1 0 0,-1 1-1 0 0,1 0 0 0 0,-1-1 0 0 0,1 3-62 0 0,1 2 255 0 0,0 1-1 0 0,0-1 0 0 0,-1 1 0 0 0,-1 0 0 0 0,1 0 1 0 0,-1 0-1 0 0,-1 0 0 0 0,1 0 0 0 0,-1 0 0 0 0,-1 0 1 0 0,1 0-1 0 0,-2 3-254 0 0,-8 29 299 0 0,-4 5-299 0 0,10-33 32 0 0,2 6 17 0 0,2-16-40 0 0,0 0 0 0 0,0 0-1 0 0,0-1 1 0 0,0 1 0 0 0,0 0-1 0 0,0 0 1 0 0,-1-1 0 0 0,1 1 0 0 0,-1 0-9 0 0,0 1 21 0 0,1-3-93 0 0,0 0-520 0 0,0 0-249 0 0,0 0-1454 0 0,0 0-5595 0 0</inkml:trace>
  <inkml:trace contextRef="#ctx0" brushRef="#br0" timeOffset="2736.151">2957 179 5984 0 0,'0'0'273'0'0,"0"0"-5"0"0,0 0 291 0 0,0 0 1854 0 0,0 0 828 0 0,0 0 167 0 0,0 0-435 0 0,0 0-1946 0 0,-1 2-854 0 0,-4 12-214 0 0,0 1 0 0 0,-2 11 41 0 0,6-21-561 0 0,1 1 0 0 0,-1-1 0 0 0,1 0 0 0 0,0 1 0 0 0,0-1 0 0 0,0 3 561 0 0,4 6-6191 0 0</inkml:trace>
  <inkml:trace contextRef="#ctx0" brushRef="#br0" timeOffset="3150.06">3334 305 7368 0 0,'0'0'568'0'0,"0"0"-112"0"0,0 0 918 0 0,0 0 437 0 0,0 0 86 0 0,-12 7 1567 0 0,-4 2-2470 0 0,0 1-1 0 0,-10 10-993 0 0,-1 0 362 0 0,2-4-122 0 0,2 2 0 0 0,0 1-1 0 0,1 1 1 0 0,-3 6-240 0 0,4-6 94 0 0,16-16-84 0 0,1 0 1 0 0,0 0-1 0 0,0 0 0 0 0,0 0 0 0 0,0 0 0 0 0,1 1 0 0 0,0 0 0 0 0,0 0 0 0 0,0 0 0 0 0,0 0 0 0 0,0 1-10 0 0,-3 6 21 0 0,5-10-10 0 0,0 0 0 0 0,0 0-1 0 0,0 0 1 0 0,1 0-1 0 0,-1 0 1 0 0,0 0 0 0 0,1 0-1 0 0,-1 0 1 0 0,1 0-1 0 0,0 0 1 0 0,-1 0-1 0 0,1 0 1 0 0,0 1-11 0 0,0-2 89 0 0,2 0-14 0 0,2 1-46 0 0,-1-1 1 0 0,1 0-1 0 0,-1 1 0 0 0,1-2 1 0 0,0 1-1 0 0,0 0 0 0 0,-1-1 0 0 0,1 1 1 0 0,0-1-1 0 0,0 0 0 0 0,0-1 1 0 0,-1 1-1 0 0,1-1 0 0 0,0 1 0 0 0,3-2-29 0 0,-2 0 13 0 0,1 0 0 0 0,-1 0 0 0 0,1 0 0 0 0,-1-1 0 0 0,0 0 0 0 0,0 0 0 0 0,0-1 0 0 0,0 1 0 0 0,-1-1 0 0 0,2-1-13 0 0,-3 2-6 0 0,17-16-180 0 0,-1 0 0 0 0,0-1 0 0 0,-2-1 0 0 0,0-1 0 0 0,1-4 186 0 0,-8 10-141 0 0,-4 5-9 0 0,1-1 0 0 0,1 1 0 0 0,0 1 1 0 0,2-3 149 0 0,-8 11-27 0 0,1-1 0 0 0,-1 1 0 0 0,1 0 0 0 0,-1 0 0 0 0,1 0 1 0 0,0 0-1 0 0,0 0 0 0 0,0 0 0 0 0,0 1 0 0 0,0 0 0 0 0,1-1 0 0 0,-1 1 1 0 0,0 0-1 0 0,1 1 0 0 0,-1-1 0 0 0,0 0 0 0 0,1 1 0 0 0,0 0 27 0 0,-2 0-64 0 0,-1 1 54 0 0,1-1 0 0 0,0 1-1 0 0,-1 0 1 0 0,1 0-1 0 0,-1 0 1 0 0,1 0 0 0 0,-1 0-1 0 0,1 0 1 0 0,-1 1-1 0 0,0-1 1 0 0,0 0 0 0 0,1 1 10 0 0,-1-1-4 0 0,2 3 28 0 0,-1 1-1 0 0,1-1 1 0 0,-1 1 0 0 0,1 0-1 0 0,-1-1 1 0 0,-1 1-1 0 0,1 0 1 0 0,-1 0-1 0 0,0 0 1 0 0,0 1-24 0 0,1 3 148 0 0,1 3 87 0 0,-2 0-1 0 0,0-1 0 0 0,0 7-234 0 0,3 22 677 0 0,-5-13-433 0 0,1-16 176 0 0,0-11-383 0 0,0 0 0 0 0,0 0 1 0 0,0 0-1 0 0,0 0 0 0 0,0 0 1 0 0,0 0-1 0 0,0 0 0 0 0,0 0 0 0 0,0 0 1 0 0,0 0-1 0 0,0 0 0 0 0,0 0 1 0 0,0 0-1 0 0,0 0 0 0 0,1 0 0 0 0,-1 0 1 0 0,0 0-1 0 0,0 0 0 0 0,0 0 1 0 0,0 0-1 0 0,0 0 0 0 0,0 0 0 0 0,0 0 1 0 0,0 0-1 0 0,0 0 0 0 0,0 0 1 0 0,0 0-1 0 0,0 0 0 0 0,0 0 0 0 0,0 0 1 0 0,0 0-1 0 0,0 0 0 0 0,0 0 1 0 0,0 0-1 0 0,0 0 0 0 0,0 0 0 0 0,0 0 1 0 0,0 0-1 0 0,0 0 0 0 0,0 0 1 0 0,0 1-1 0 0,0-1 0 0 0,0 0 0 0 0,0 0 1 0 0,0 0-1 0 0,0 0 0 0 0,0 0 1 0 0,0 0-38 0 0,5-9 153 0 0,-1 1-1 0 0,-1-1 1 0 0,2-4-153 0 0,8-20 262 0 0,-5 20-304 0 0,0 0 0 0 0,0 0 0 0 0,2 1 0 0 0,9-11 42 0 0,-12 16-26 0 0,0 0 0 0 0,0 1-1 0 0,0-1 1 0 0,1 2 0 0 0,0-1 0 0 0,0 1-1 0 0,1 0 1 0 0,3-1 26 0 0,-10 5 0 0 0,1 0 0 0 0,-1 0 0 0 0,0 1 0 0 0,1-1 0 0 0,-1 0 0 0 0,1 1 0 0 0,-1 0 0 0 0,1 0 0 0 0,-1 0 0 0 0,1 0 0 0 0,-1 0 0 0 0,1 0 0 0 0,-1 0 0 0 0,0 1 0 0 0,1-1 0 0 0,-1 1 0 0 0,1 0 0 0 0,-1 0 0 0 0,2 1 0 0 0,-1 0 0 0 0,0 0 0 0 0,0 0 0 0 0,0 0 0 0 0,0 0 0 0 0,0 1 0 0 0,0-1 0 0 0,-1 1 0 0 0,1 0 0 0 0,-1 0 0 0 0,1 1 0 0 0,3 6 0 0 0,-1 0 0 0 0,0 0 0 0 0,0 0 0 0 0,-1 1 0 0 0,0-1 0 0 0,-1 1 0 0 0,1 7 0 0 0,-2-5 87 0 0,0 0-1 0 0,0 0 0 0 0,-2 0 1 0 0,1 0-1 0 0,-2 1 1 0 0,0-1-1 0 0,0 0 0 0 0,-1 0 1 0 0,-1 0-1 0 0,-3 9-86 0 0,-2-11-5891 0 0,7-11 5078 0 0,-3 4-6786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7112 0 0,'0'0'157'0'0,"0"0"23"0"0,0 0 13 0 0,-8-12 2797 0 0,2 11-1462 0 0,6 1-1346 0 0,-1 0-1 0 0,0 0 1 0 0,1 0 0 0 0,-1-1 0 0 0,1 1 0 0 0,-1 0-1 0 0,0 0 1 0 0,1 0 0 0 0,-1 0 0 0 0,0 0 0 0 0,1 0 0 0 0,-1 0-1 0 0,0 0 1 0 0,1 1 0 0 0,-1-1 0 0 0,1 0 0 0 0,-1 0-1 0 0,0 0 1 0 0,1 1-182 0 0,-1-1 560 0 0,1 0-15 0 0,0 0-318 0 0,-6 3 1017 0 0,6-3-1159 0 0,0 0 0 0 0,0 1-1 0 0,0-1 1 0 0,0 0 0 0 0,0 0 0 0 0,0 1-1 0 0,0-1 1 0 0,0 0 0 0 0,0 1-1 0 0,0-1 1 0 0,0 0 0 0 0,0 0 0 0 0,0 1-1 0 0,0-1 1 0 0,1 0 0 0 0,-1 1-1 0 0,0-1 1 0 0,0 0 0 0 0,0 0-1 0 0,0 1 1 0 0,0-1 0 0 0,1 0 0 0 0,-1 0-1 0 0,0 1 1 0 0,0-1 0 0 0,1 0-1 0 0,-1 0 1 0 0,0 0 0 0 0,0 0 0 0 0,1 1-1 0 0,-1-1 1 0 0,0 0 0 0 0,0 0-1 0 0,1 0 1 0 0,-1 0 0 0 0,0 0 0 0 0,1 0-1 0 0,-1 0 1 0 0,0 0-85 0 0,5 3 125 0 0,0-1 0 0 0,-1 0 0 0 0,1 0 0 0 0,0-1 0 0 0,0 1 0 0 0,0-1-1 0 0,0 0 1 0 0,0-1 0 0 0,0 1 0 0 0,0-1 0 0 0,1 0 0 0 0,1 0-125 0 0,25 1 360 0 0,-11 0-530 0 0,-1 0 0 0 0,1-1 0 0 0,7-2 170 0 0,39-1 180 0 0,24 10 201 0 0,-36-2-266 0 0,11-2-115 0 0,49-6 203 0 0,-79 3 13 0 0,-35 0-257 0 0,3 0 109 0 0,0 0-731 0 0,-2 0-2786 0 0,-2 0 1379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12608 0 0,'0'0'289'0'0,"0"0"40"0"0,-6 0 325 0 0,-5-1 337 0 0,12-1 1594 0 0,12-1-316 0 0,68 6 127 0 0,-69-3-2024 0 0,1 2 1 0 0,-1-1 0 0 0,1 2-373 0 0,25 3 275 0 0,5-4-218 0 0,8-3-57 0 0,29 2-4 0 0,-45 0 318 0 0,23-4-314 0 0,8 1 4 0 0,-59 1-18 0 0,-1 1 1 0 0,0 0 0 0 0,1-1 0 0 0,-1-1 0 0 0,0 1-1 0 0,1-1 1 0 0,-1 0 0 0 0,0 0 0 0 0,0 0 0 0 0,4-3 13 0 0,-9 4 208 0 0,-1 1 16 0 0,0 0-20 0 0,0-1-107 0 0,3 0-70 0 0,-2 0-170 0 0,0 0-198 0 0,0 0 292 0 0,9 0-402 0 0,-9 1 165 0 0,-1 0-848 0 0,0 0-352 0 0,0 0-66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57 7800 0 0,'0'0'356'0'0,"0"0"-7"0"0,2 0-221 0 0,22-3 12 0 0,-20 1-19 0 0,1 2 0 0 0,-1-1 0 0 0,0 0 1 0 0,1 1-1 0 0,-1 0 0 0 0,0 0 0 0 0,1 0 0 0 0,-1 0-121 0 0,-2 1 627 0 0,18-4 1332 0 0,33 1 2208 0 0,-43 0-2844 0 0,-15-3 941 0 0,-16-3-919 0 0,-15 3-1339 0 0,1 2 0 0 0,-19 1-6 0 0,30 1-3 0 0,0-1-1 0 0,-5-2 4 0 0,4 0 50 0 0,0 2 1 0 0,-6 0-51 0 0,-25-1 258 0 0,34 1-335 0 0,0 1 0 0 0,1 1-1 0 0,-6 2 78 0 0,25-2-1 0 0,0 0-1 0 0,0 0 0 0 0,-1 1 0 0 0,1 0 1 0 0,0-1-1 0 0,0 1 0 0 0,0 0 1 0 0,0 0-1 0 0,0 0 0 0 0,0 0 0 0 0,0 0 1 0 0,0 1-1 0 0,1-1 0 0 0,-2 1 2 0 0,0 1 0 0 0,-1 0 0 0 0,0-1 0 0 0,0 0 0 0 0,-1 1 0 0 0,1-1 0 0 0,0-1 0 0 0,-1 1 0 0 0,1-1 0 0 0,-3 1 0 0 0,-44 6 0 0 0,22-4 0 0 0,10 0 11 0 0,3-2-26 0 0,1 1 0 0 0,-1 1 0 0 0,1 0 1 0 0,-8 4 14 0 0,19-7-8 0 0,1 1 0 0 0,-1 0 0 0 0,0 0 0 0 0,0 0 0 0 0,1 1 0 0 0,0-1 0 0 0,-1 1 0 0 0,1 0 0 0 0,0 0 0 0 0,0 0 0 0 0,0 0 0 0 0,1 1 0 0 0,-1-1 0 0 0,1 1 0 0 0,0-1 0 0 0,0 1 0 0 0,0 0 0 0 0,0 0 0 0 0,1 0 8 0 0,-2 5-1 0 0,1 0-1 0 0,0 1 1 0 0,1-1 0 0 0,0 1-1 0 0,1-1 1 0 0,0 1-1 0 0,0-1 1 0 0,1 1-1 0 0,0-1 1 0 0,1 3 1 0 0,5 18-61 0 0,1 0 0 0 0,6 14 61 0 0,-12-38-11 0 0,0 0-1 0 0,1-1 0 0 0,0 1 1 0 0,0-1-1 0 0,0 1 0 0 0,1-1 1 0 0,-1 0-1 0 0,1 0 0 0 0,1 0 1 0 0,-1-1-1 0 0,2 2 12 0 0,7 4 0 0 0,0-1 0 0 0,0 0 0 0 0,14 7 0 0 0,13 7 4 0 0,-15-7 115 0 0,1-2 0 0 0,24 10-119 0 0,-42-20 32 0 0,1-1 1 0 0,0-1-1 0 0,0 1 1 0 0,0-2 0 0 0,0 1-1 0 0,0-1 1 0 0,0 0 0 0 0,0-1-1 0 0,0 0 1 0 0,0-1-1 0 0,4 0-32 0 0,-1-1 55 0 0,0 0-1 0 0,-1-1 0 0 0,1 0 1 0 0,-1-1-1 0 0,0 0 0 0 0,0-1 1 0 0,0 0-1 0 0,-1 0 0 0 0,1-1 0 0 0,-1-1 1 0 0,-1 0-1 0 0,1 0 0 0 0,-1-1 1 0 0,-1 0-1 0 0,8-9-54 0 0,-14 14 20 0 0,0 0 0 0 0,0 0 0 0 0,0 0-1 0 0,-1 0 1 0 0,0 0 0 0 0,1 0 0 0 0,-1 0 0 0 0,0 0 0 0 0,-1 0 0 0 0,1 0-1 0 0,0-1 1 0 0,-1 1 0 0 0,0 0 0 0 0,0-1 0 0 0,0 1-20 0 0,-1-8 93 0 0,0 1 0 0 0,-1 0 0 0 0,0 0 1 0 0,-1-2-94 0 0,-4-16 138 0 0,6 23-105 0 0,0 1-1 0 0,0 0 0 0 0,-1 0 0 0 0,1 0 1 0 0,-1 0-1 0 0,0 0 0 0 0,0 0 1 0 0,-1 0-1 0 0,1 1 0 0 0,-2-3-32 0 0,-5-4 191 0 0,0 1 0 0 0,-9-7-191 0 0,8 6 93 0 0,3 5-89 0 0,0 0 1 0 0,1 0 0 0 0,-1 0 0 0 0,-1 1-1 0 0,1 0 1 0 0,-1 1 0 0 0,-4-2-5 0 0,-13-4-6 0 0,-19-3 6 0 0,28 8-1 0 0,8 2 1 0 0,0 0 0 0 0,0 1 0 0 0,0 1 0 0 0,-1-1 0 0 0,1 1 0 0 0,0 0 0 0 0,0 1 0 0 0,0 0 0 0 0,-4 1 0 0 0,-3 2 0 0 0,1 0 0 0 0,0 0 0 0 0,0 2 0 0 0,-9 4 0 0 0,22-10-57 0 0,0 1-1 0 0,0-1 1 0 0,0 1 0 0 0,0-1-1 0 0,0 1 1 0 0,0 0-1 0 0,1-1 1 0 0,-1 1-1 0 0,0 0 1 0 0,0 0-1 0 0,0-1 1 0 0,1 1 0 0 0,-1 0-1 0 0,0 0 1 0 0,1 0-1 0 0,-1 0 1 0 0,1 0-1 0 0,-1 0 1 0 0,1 0 0 0 0,0 0-1 0 0,-1 0 1 0 0,1 1-1 0 0,0-1 1 0 0,0 0-1 0 0,-1 0 58 0 0,2 2-230 0 0,-1 0-1 0 0,0-1 0 0 0,0 1 1 0 0,1 0-1 0 0,0 0 0 0 0,0 0 1 0 0,-1-1-1 0 0,1 1 0 0 0,1 1 231 0 0,4 8-1280 0 0</inkml:trace>
  <inkml:trace contextRef="#ctx0" brushRef="#br0" timeOffset="828.982">757 440 13824 0 0,'0'0'314'0'0,"4"-7"872"0"0,-2 3-1104 0 0,-2 3 284 0 0,0 1 120 0 0,18 7 2071 0 0,-16-6-2443 0 0,0 1 1 0 0,0 0-1 0 0,0 0 0 0 0,-1 0 0 0 0,1 0 0 0 0,0 0 0 0 0,-1 1 0 0 0,0-1 0 0 0,1 0 0 0 0,-1 1 0 0 0,0 0-114 0 0,10 31 533 0 0,-8-23-353 0 0,0 1 201 0 0,0 1 0 0 0,-1-1 0 0 0,-1 9-381 0 0,4 20 451 0 0,-3-20-317 0 0,0 1 0 0 0,-2 0 1 0 0,-1-1-1 0 0,0 1 1 0 0,-4 12-135 0 0,4-23 46 0 0,-1 6 121 0 0,-1 0 0 0 0,-1 0-1 0 0,-1 3-166 0 0,3-14 50 0 0,0 1 0 0 0,0-1 0 0 0,-1 0 0 0 0,0-1 0 0 0,0 1 0 0 0,-1 0 0 0 0,1-1 0 0 0,-1 0 0 0 0,0 0 0 0 0,-1 1-50 0 0,-4 0 0 0 0,7-6 0 0 0,1 0 2 0 0,0 0 0 0 0,0 0 0 0 0,0 0 0 0 0,1 0 0 0 0,-1 0-1 0 0,0 0 1 0 0,0 0 0 0 0,0-1 0 0 0,1 1 0 0 0,-1 0 0 0 0,0 0 0 0 0,0-1 0 0 0,1 1-1 0 0,-1-1 1 0 0,0 1 0 0 0,1-1 0 0 0,-1 1 0 0 0,0-1 0 0 0,1 1 0 0 0,-1-1 0 0 0,1 0-1 0 0,-1 1 1 0 0,1-1 0 0 0,-1 0 0 0 0,1 1 0 0 0,0-1 0 0 0,-1 0 0 0 0,1 0-2 0 0,-1 0 7 0 0,0 0 1 0 0,0-1-1 0 0,1 0 1 0 0,-1 1-1 0 0,0-1 1 0 0,1 0-1 0 0,-1 0 1 0 0,1 0-1 0 0,-1 0 1 0 0,1 1-1 0 0,0-1 0 0 0,0 0 1 0 0,0 0-1 0 0,0 0 1 0 0,0 0-1 0 0,0 0 1 0 0,1-1-8 0 0,9-33 75 0 0,-8 27-66 0 0,2-1-32 0 0,0 0-1 0 0,1 0 1 0 0,0 1 0 0 0,0-1-1 0 0,1 1 1 0 0,7-8 23 0 0,3-3-41 0 0,1 1 1 0 0,9-7 40 0 0,-17 18-59 0 0,0-1 0 0 0,1 1-1 0 0,0 1 1 0 0,1 0 0 0 0,-1 0 0 0 0,1 1 0 0 0,1 0 0 0 0,-1 1 0 0 0,1 0-1 0 0,0 1 1 0 0,9-2 59 0 0,-18 6 0 0 0,0 0 0 0 0,0 0 0 0 0,0 0 0 0 0,0 1 0 0 0,1-1 0 0 0,-1 1 0 0 0,0 0 0 0 0,0-1 0 0 0,0 1 0 0 0,1 1 0 0 0,15 4 0 0 0,-18-6 0 0 0,0 0 0 0 0,0 0 0 0 0,1 1 0 0 0,-1-1 0 0 0,0 0 0 0 0,0 1 0 0 0,0-1 0 0 0,0 0 0 0 0,0 1 0 0 0,0-1 0 0 0,0 1 0 0 0,0 0 0 0 0,0-1 0 0 0,0 1 0 0 0,-1 0 0 0 0,1 0 0 0 0,0-1 0 0 0,0 1 0 0 0,-1 0 0 0 0,1 0 0 0 0,0 0 0 0 0,-1 0 0 0 0,1 0 0 0 0,-1 0 0 0 0,1 0 0 0 0,-1 0 0 0 0,1 0 0 0 0,-1 0 0 0 0,0 0 0 0 0,0 0 0 0 0,1 0 0 0 0,-1 1 0 0 0,0-1 0 0 0,0 0 0 0 0,0 0 0 0 0,0 0 0 0 0,0 0 0 0 0,-1 0 0 0 0,1 0 0 0 0,0 1 0 0 0,0-1 0 0 0,-1 0 0 0 0,1 0 0 0 0,-1 0 0 0 0,1 0 0 0 0,-1 0 0 0 0,1 0 0 0 0,-1 0 0 0 0,1 0 0 0 0,-1-1 0 0 0,0 1 0 0 0,0 1 0 0 0,-12 15 0 0 0,8-10 0 0 0,1-1 0 0 0,-1 0 0 0 0,0-1 0 0 0,0 1 0 0 0,-6 4 0 0 0,-14 7 175 0 0,-1 0-1 0 0,0-2 0 0 0,-14 6-174 0 0,-4 2 109 0 0,-2-6-231 0 0,45-16 20 0 0,1-1 10 0 0,0 0 18 0 0,14 9-125 0 0,22 9-164 0 0,13-1-86 0 0,0-2 0 0 0,41 6 449 0 0,-86-21-461 0 0,4 1-3088 0 0,0 1-3270 0 0</inkml:trace>
  <inkml:trace contextRef="#ctx0" brushRef="#br0" timeOffset="1171.687">1310 512 14944 0 0,'0'0'686'0'0,"0"0"-15"0"0,0 16-19 0 0,-4 65 2193 0 0,-2 25-1129 0 0,6-85-957 0 0,2-1 1 0 0,1 11-760 0 0,-1-8 298 0 0,-2-19-252 0 0,0 0-1 0 0,0 0 1 0 0,0 0-1 0 0,1 0 1 0 0,0 0-1 0 0,-1 0 1 0 0,2 0-1 0 0,-1 2-45 0 0,6 15-94 0 0,-6-19 22 0 0,-1-2-204 0 0,0 0-810 0 0,0 0-330 0 0,0 0-706 0 0,0 0-2707 0 0,0 0-1155 0 0</inkml:trace>
  <inkml:trace contextRef="#ctx0" brushRef="#br0" timeOffset="1463.584">1235 904 5064 0 0,'-33'9'496'0'0,"29"-9"-256"0"0,-1 4 2772 0 0,3-2-1485 0 0,0-1 3468 0 0,15 1-4359 0 0,0-1-1 0 0,0-1 0 0 0,0 1 1 0 0,-1-2-1 0 0,1 0 0 0 0,0 0 1 0 0,0-2-636 0 0,48-2 1336 0 0,70 3 568 0 0,-120 3-1607 0 0,-10-1-292 0 0,0 1 0 0 0,-1-1 0 0 0,1 0-1 0 0,0 0 1 0 0,0 0 0 0 0,-1 0 0 0 0,1 0 0 0 0,0 0-1 0 0,0 0 1 0 0,-1 0 0 0 0,1 0 0 0 0,0 0 0 0 0,0 0-1 0 0,-1 0 1 0 0,1 0 0 0 0,0-1 0 0 0,-1 1 0 0 0,1 0-1 0 0,0-1 1 0 0,0 1-5 0 0,-1 0-137 0 0,0 0-14 0 0,0 0-130 0 0,0 0-543 0 0,-6-7-2500 0 0,2 1-3574 0 0</inkml:trace>
  <inkml:trace contextRef="#ctx0" brushRef="#br0" timeOffset="1837.904">1134 504 10136 0 0,'0'0'777'0'0,"0"0"-362"0"0,0 0 351 0 0,0 0 208 0 0,0 0 39 0 0,0 0-14 0 0,0 0-99 0 0,0 0-42 0 0,2 0-9 0 0,32 3 1964 0 0,-8-2-1446 0 0,11 7 55 0 0,-27-6-1364 0 0,-1 0 0 0 0,0 0 1 0 0,1-1-1 0 0,5 0-58 0 0,56 5 332 0 0,-36-5-472 0 0,-20 0 223 0 0,1-1 1 0 0,-1 0-1 0 0,1-2 0 0 0,8-1-83 0 0,16-2-3360 0 0,-29 4-4183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34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237 186 9472 0 0,'3'-6'858'0'0,"13"-13"-507"0"0,-16 15 4828 0 0,-7 1-2955 0 0,-10 6-1267 0 0,12 0-794 0 0,-1 1 1 0 0,1 0-1 0 0,-1 1 1 0 0,1-1 0 0 0,0 1-1 0 0,1 0 1 0 0,-1 0-1 0 0,1 0 1 0 0,0 1-1 0 0,0-1 1 0 0,1 1-1 0 0,-2 5-163 0 0,4-8 1 0 0,0-1 1 0 0,0 1-1 0 0,1 0 0 0 0,-1-1 0 0 0,1 1 0 0 0,0 0 0 0 0,0 0 0 0 0,0-1 0 0 0,0 1 0 0 0,0 0 0 0 0,1 0 1 0 0,-1-1-1 0 0,1 1 0 0 0,0 0 0 0 0,0-1 0 0 0,0 1 0 0 0,0-1 0 0 0,0 1 0 0 0,0-1 0 0 0,2 3-1 0 0,3 3 0 0 0,1 0-1 0 0,-1 0 0 0 0,2-1 0 0 0,-1 0 1 0 0,1 0 0 0 0,9 9 1 0 0,-9-8-1 0 0,2-1 0 0 0,-1 0 0 0 0,1 0 0 0 0,0-1 0 0 0,2 1 0 0 0,0-1 0 0 0,-1 1 0 0 0,0 1 0 0 0,6 5 0 0 0,-16-13 3 0 0,-1 1-1 0 0,1-1 0 0 0,-1 1 0 0 0,1-1 1 0 0,-1 1-1 0 0,1-1 0 0 0,-1 1 0 0 0,1-1 1 0 0,-1 1-1 0 0,0 0 0 0 0,1-1 0 0 0,-1 1 0 0 0,0 0 1 0 0,1-1-1 0 0,-1 1 0 0 0,0 0 0 0 0,0 0 1 0 0,0-1-1 0 0,0 1 0 0 0,1 0 0 0 0,-1 0 1 0 0,0-1-1 0 0,0 1 0 0 0,-1 0 0 0 0,1 0 1 0 0,0-1-1 0 0,0 1 0 0 0,0 0 0 0 0,0 0 1 0 0,-1-1-1 0 0,1 1 0 0 0,0 0 0 0 0,-1-1 1 0 0,1 1-1 0 0,0 0 0 0 0,-1-1 0 0 0,1 1 0 0 0,-1-1 1 0 0,1 1-1 0 0,-1 0-2 0 0,-1 1 92 0 0,-1 2-38 0 0,-1 0 1 0 0,1 0-1 0 0,-1 0 1 0 0,1-1-1 0 0,-1 0 1 0 0,-1 0-1 0 0,1 0 1 0 0,0 0-1 0 0,-1-1 0 0 0,1 1 1 0 0,-1-1-1 0 0,0 0 1 0 0,1-1-1 0 0,-1 1 1 0 0,0-1-55 0 0,-15 4 75 0 0,0-1 1 0 0,0 0 0 0 0,-5-1-76 0 0,-2 0 40 0 0,4 0-118 0 0,1-1 0 0 0,-1-1 0 0 0,-15-1 78 0 0,-12 1-1212 0 0,50-1 1003 0 0,-1 0 0 0 0,1 0 0 0 0,0 0 0 0 0,-1 0-1 0 0,1-1 1 0 0,0 1 0 0 0,0 0 0 0 0,-1 0 0 0 0,1 0-1 0 0,0 0 1 0 0,-1 0 0 0 0,1 0 0 0 0,0 0 0 0 0,-1-1-1 0 0,1 1 1 0 0,0 0 0 0 0,0 0 0 0 0,-1 0 0 0 0,1-1-1 0 0,0 1 1 0 0,0 0 0 0 0,-1 0 0 0 0,1-1 0 0 0,0 1 209 0 0,-1-1-1219 0 0,-3-4-5073 0 0</inkml:trace>
  <inkml:trace contextRef="#ctx0" brushRef="#br0" timeOffset="406.569">456 410 12496 0 0,'14'0'945'0'0,"-9"-1"-875"0"0,0-1 0 0 0,0 0 0 0 0,0 0 0 0 0,0 0 0 0 0,0-1 0 0 0,1 0-70 0 0,10-5 24 0 0,-8 5 74 0 0,0-1 0 0 0,0 0 0 0 0,0-1 0 0 0,0 0 0 0 0,-1 0 0 0 0,0 0 0 0 0,0-1 0 0 0,-1 0 1 0 0,6-6-99 0 0,1-2 192 0 0,-7 8-89 0 0,-1-1 0 0 0,1 1 0 0 0,-1-1 0 0 0,3-5-103 0 0,-7 10 86 0 0,0 0 1 0 0,0-1-1 0 0,0 1 0 0 0,0-1 0 0 0,0 1 0 0 0,0-1 0 0 0,-1 0 0 0 0,1 1 0 0 0,-1-1 0 0 0,0 1 0 0 0,0-1 0 0 0,0 0 0 0 0,0 1 0 0 0,0-1 0 0 0,-1 0 0 0 0,0-2-86 0 0,1 3 69 0 0,-1 0 0 0 0,0 1 0 0 0,0-1 0 0 0,0 0 0 0 0,0 0 0 0 0,0 1 0 0 0,0-1 0 0 0,-1 1 1 0 0,1-1-1 0 0,0 1 0 0 0,-1 0 0 0 0,1-1 0 0 0,-1 1 0 0 0,1 0 0 0 0,-1 0 0 0 0,0 0 0 0 0,0 0 0 0 0,1 0 0 0 0,-1 1 0 0 0,0-1 0 0 0,0 0 0 0 0,0 1 1 0 0,0-1-1 0 0,0 1 0 0 0,0 0 0 0 0,0 0 0 0 0,0 0 0 0 0,0 0 0 0 0,-1 0-69 0 0,-4 0 63 0 0,0 0 0 0 0,0 1-1 0 0,0-1 1 0 0,0 2 0 0 0,0-1 0 0 0,0 1-1 0 0,-4 1-62 0 0,5 0 114 0 0,-1 0 0 0 0,1 1 0 0 0,0-1 0 0 0,0 1 0 0 0,0 0 0 0 0,0 1 0 0 0,-1 1-114 0 0,1 1 29 0 0,1-1 1 0 0,0 1-1 0 0,0 0 1 0 0,1 1-1 0 0,0-1 1 0 0,0 1-1 0 0,0 0 0 0 0,1-1 1 0 0,-1 7-30 0 0,2-10 0 0 0,1 0 0 0 0,0 0 0 0 0,1-1 0 0 0,-1 1 0 0 0,1 0 0 0 0,0 0 0 0 0,0 0 0 0 0,0 0 1 0 0,0 0-1 0 0,0 0 0 0 0,1 0 0 0 0,0-1 0 0 0,0 1 0 0 0,0 0 0 0 0,0 0 0 0 0,1-1 0 0 0,-1 1 0 0 0,1-1 0 0 0,0 1 0 0 0,0-1 0 0 0,2 3 0 0 0,0-2 0 0 0,1 0 0 0 0,-1 0 0 0 0,0-1 0 0 0,1 0 0 0 0,0 0 0 0 0,0 0 0 0 0,0-1 0 0 0,0 1 0 0 0,0-1-1 0 0,0 0 1 0 0,1-1 0 0 0,2 2 0 0 0,14 1 20 0 0,-1 0-1 0 0,13 0-19 0 0,-28-4 8 0 0,4 1-178 0 0,1-1 1 0 0,0 0 0 0 0,2-1 169 0 0,18-3-5547 0 0,-14-1-579 0 0</inkml:trace>
  <inkml:trace contextRef="#ctx0" brushRef="#br0" timeOffset="715.617">1054 234 18055 0 0,'-5'-2'86'0'0,"1"0"0"0"0,-1 1 0 0 0,0 0 0 0 0,1 0 0 0 0,-1 1 0 0 0,0-1 0 0 0,0 1 0 0 0,0 0 0 0 0,0 0 0 0 0,0 0 0 0 0,1 1 0 0 0,-1 0 0 0 0,0 0 0 0 0,0 0 0 0 0,1 1 0 0 0,-1-1 0 0 0,0 1 0 0 0,1 0 0 0 0,0 0 0 0 0,-1 1 0 0 0,-1 1-86 0 0,-17 10-424 0 0,8-5 697 0 0,0 0 0 0 0,1 1 1 0 0,-2 3-274 0 0,7-5 439 0 0,0 1 1 0 0,0 0-1 0 0,-6 9-439 0 0,12-14 82 0 0,0 0-1 0 0,0 0 0 0 0,1 1 0 0 0,-1-1 0 0 0,1 0 1 0 0,0 1-1 0 0,1 0 0 0 0,-1-1 0 0 0,1 1 0 0 0,0 0 1 0 0,-1 3-82 0 0,2-2 24 0 0,-1 0 0 0 0,1 0 0 0 0,0 0 0 0 0,1 0 0 0 0,-1 0 0 0 0,1 1 1 0 0,0-1-25 0 0,0-4 2 0 0,0 1 1 0 0,0-1-1 0 0,0 1 1 0 0,0-1 0 0 0,1 0-1 0 0,-1 0 1 0 0,1 1-1 0 0,-1-1 1 0 0,1 0 0 0 0,0 0-1 0 0,0 0 1 0 0,-1 0 0 0 0,1-1-1 0 0,1 1 1 0 0,-1-1-1 0 0,0 1 1 0 0,3 0-3 0 0,0 1 7 0 0,1-1 0 0 0,0 0 0 0 0,-1 0 0 0 0,1 0 0 0 0,0-1 0 0 0,0 0 0 0 0,0 0 0 0 0,0-1-1 0 0,0 1 1 0 0,0-1 0 0 0,1-1 0 0 0,1 0-7 0 0,15-1-123 0 0,1-2-1 0 0,10-4 124 0 0,-23 6-120 0 0,-3-1-321 0 0,1 1-1 0 0,0-1 1 0 0,-1 0-1 0 0,0-1 1 0 0,0 0-1 0 0,0-1 1 0 0,0 1-1 0 0,3-4 442 0 0,3-3-1283 0 0</inkml:trace>
  <inkml:trace contextRef="#ctx0" brushRef="#br0" timeOffset="948.523">1216 1 10592 0 0,'-1'0'65'0'0,"1"0"0"0"0,0 1 0 0 0,-1-1 0 0 0,1 0 0 0 0,-1 0 0 0 0,1 1 0 0 0,0-1 0 0 0,-1 0 0 0 0,1 1 1 0 0,0-1-1 0 0,-1 0 0 0 0,1 1 0 0 0,0-1 0 0 0,-1 0 0 0 0,1 1 0 0 0,0-1 0 0 0,0 1 0 0 0,0-1 0 0 0,-1 0 0 0 0,1 1 1 0 0,0-1-1 0 0,0 1 0 0 0,0-1 0 0 0,0 1 0 0 0,0-1 0 0 0,0 1 0 0 0,0-1 0 0 0,0 1 0 0 0,0-1 0 0 0,0 1 0 0 0,0-1 1 0 0,0 1-66 0 0,1 16 1835 0 0,5 12 1182 0 0,2 17-1930 0 0,2 46 938 0 0,-9-42-295 0 0,-2 2-1730 0 0,0 1 357 0 0,0-38-289 0 0,-1 0 0 0 0,0-1 0 0 0,-1 1-1 0 0,-2 6-67 0 0,5-20 2 0 0,-2 5-68 0 0,-1 1 0 0 0,1-1 0 0 0,-1 0 0 0 0,0 0 0 0 0,-1 2 66 0 0,-2-5-2582 0 0,5-3 2152 0 0,-5 0-1356 0 0</inkml:trace>
  <inkml:trace contextRef="#ctx0" brushRef="#br0" timeOffset="1248.742">1273 234 11312 0 0,'0'0'521'0'0,"2"0"-12"0"0,18-3-319 0 0,-16 2-25 0 0,-1 1 0 0 0,0-1-1 0 0,1 1 1 0 0,-1 0 0 0 0,1 0 0 0 0,-1 0-1 0 0,1 0 1 0 0,-1 0 0 0 0,0 1 0 0 0,2 0-165 0 0,2 1 686 0 0,0 0 0 0 0,-1 0 0 0 0,1 1 0 0 0,-1 0 0 0 0,0 1 0 0 0,1 0-686 0 0,-4-2 189 0 0,-1 0 0 0 0,0 0 0 0 0,1 0 0 0 0,-1 0 0 0 0,0 0 0 0 0,-1 1 0 0 0,1-1 0 0 0,0 1 0 0 0,-1-1 0 0 0,1 1 0 0 0,-1 0 1 0 0,0 0-1 0 0,0-1 0 0 0,0 1 0 0 0,0 0 0 0 0,0 1-189 0 0,5 22 743 0 0,-1 0 1 0 0,-1 1 0 0 0,-1 0-1 0 0,0 8-743 0 0,-5-29 163 0 0,2-3-142 0 0,-1 0-1 0 0,0 0 0 0 0,1 0 1 0 0,-1 0-1 0 0,1-1 1 0 0,0 1-1 0 0,0 0 0 0 0,0 0 1 0 0,1 2-21 0 0,-1-2 43 0 0,3 0-51 0 0,-2-2-99 0 0,-1-1-73 0 0,0 0-20 0 0,0 0-263 0 0,0 0-1075 0 0,10-4-2574 0 0,-1-3 1987 0 0</inkml:trace>
  <inkml:trace contextRef="#ctx0" brushRef="#br0" timeOffset="1496.595">1567 147 14944 0 0,'-4'-24'664'0'0,"4"21"136"0"0,0 0-641 0 0,0 3-159 0 0,0 0 0 0 0,4 3 0 0 0,2 0 0 0 0,-6-3 0 0 0,0 0 0 0 0,6 9 0 0 0,5-3-223 0 0,2 6-65 0 0,0-3-24 0 0</inkml:trace>
  <inkml:trace contextRef="#ctx0" brushRef="#br0" timeOffset="1871.202">1906 219 13824 0 0,'-4'-1'100'0'0,"0"0"1"0"0,0 1-1 0 0,0-1 1 0 0,0 1 0 0 0,-1 0-1 0 0,1 0 1 0 0,0 1-1 0 0,0-1 1 0 0,0 1 0 0 0,0 0-1 0 0,0 0 1 0 0,0 0-1 0 0,0 1 1 0 0,0 0 0 0 0,-1 0-101 0 0,4-2-13 0 0,-39 21 675 0 0,16-8 123 0 0,18-9-720 0 0,0-1-1 0 0,0 1 1 0 0,1 1-1 0 0,-1-1 1 0 0,1 1-1 0 0,0 0 1 0 0,0 0-1 0 0,0 0 1 0 0,1 0-1 0 0,-1 2-64 0 0,-7 12-5 0 0,0 0 1 0 0,-3 11 4 0 0,-6 8 550 0 0,20-36-472 0 0,-1 0-1 0 0,1 0 1 0 0,0 1 0 0 0,0-1 0 0 0,0 0-1 0 0,0 1 1 0 0,0-1 0 0 0,0 0 0 0 0,1 1 0 0 0,-1-1-1 0 0,1 1 1 0 0,0-1 0 0 0,0 1 0 0 0,0-1-1 0 0,0 1 1 0 0,0-1 0 0 0,0 1 0 0 0,1 1-78 0 0,0-2-43 0 0,-1-2-86 0 0,0 0-21 0 0,23-1 382 0 0,-19 0-217 0 0,0-1 0 0 0,0 1 1 0 0,0-1-1 0 0,0 0 0 0 0,-1 0 0 0 0,1 0 0 0 0,-1 0 0 0 0,1-1 0 0 0,-1 1 0 0 0,0-1 0 0 0,1 0-15 0 0,32-35-14 0 0,-5 0 17 0 0,-15 17 49 0 0,2 1 1 0 0,0 0-1 0 0,10-6-52 0 0,-14 14 82 0 0,-9 7-76 0 0,0 0 1 0 0,0 1-1 0 0,0 0 0 0 0,0 0 0 0 0,1 1 1 0 0,-1 0-1 0 0,1 0 0 0 0,0 0 0 0 0,0 0 0 0 0,0 1-6 0 0,0 0 17 0 0,0 1-1 0 0,0 0 0 0 0,0 0 0 0 0,0 0 0 0 0,0 1 1 0 0,0 0-1 0 0,1 0 0 0 0,0 0-16 0 0,-4 1 34 0 0,1 0 0 0 0,0 0 1 0 0,-1 0-1 0 0,1 0 0 0 0,-1 1 0 0 0,0-1 0 0 0,0 1 0 0 0,1 0 1 0 0,-1 0-1 0 0,0 0 0 0 0,0 1 0 0 0,-1-1 0 0 0,1 1 0 0 0,0 0-34 0 0,4 5 95 0 0,0 1 0 0 0,-1 0-1 0 0,0 1 1 0 0,0-1-1 0 0,-1 1 1 0 0,0 0-1 0 0,-1 0 1 0 0,0 1-1 0 0,0 3-94 0 0,3 5 165 0 0,-5-12-149 0 0,0 1-1 0 0,-1-1 0 0 0,0 1 1 0 0,0 0-1 0 0,-1-1 0 0 0,0 1 1 0 0,0 0-1 0 0,-2 3-15 0 0,1 16 5 0 0,0-17 399 0 0,-3-10 342 0 0,-1-7-360 0 0,3 0-380 0 0,-1 1-1 0 0,2 0 0 0 0,-1-1 1 0 0,1 1-1 0 0,0-1 0 0 0,0 1 1 0 0,1-1-1 0 0,0 0 0 0 0,0 1 1 0 0,0-1-1 0 0,1 0 0 0 0,0 1 1 0 0,0-1-1 0 0,1 1 0 0 0,0-3-5 0 0,6-16-421 0 0,1 0 0 0 0,1 1-1 0 0,4-4 422 0 0,-9 17-206 0 0,0 1 0 0 0,1-1 0 0 0,0 1 0 0 0,3-2 206 0 0,-5 7-63 0 0,0 1 0 0 0,-1 0 0 0 0,1 0 0 0 0,1 1 0 0 0,-1-1 0 0 0,0 1 0 0 0,1 0 0 0 0,0 0 0 0 0,-1 1 0 0 0,3-2 63 0 0,-5 4-10 0 0,0-1 0 0 0,0 1 0 0 0,0 0 1 0 0,0 0-1 0 0,1-1 0 0 0,-1 1 0 0 0,0 1 0 0 0,0-1 1 0 0,0 0-1 0 0,0 0 0 0 0,0 1 0 0 0,0-1 1 0 0,0 1-1 0 0,0 0 0 0 0,0-1 0 0 0,-1 1 0 0 0,1 0 1 0 0,0 0-1 0 0,0 0 0 0 0,-1 1 0 0 0,1-1 0 0 0,0 0 1 0 0,-1 1-1 0 0,1-1 0 0 0,-1 1 0 0 0,1 0 10 0 0,3 3-76 0 0,1 2-1 0 0,-1-1 1 0 0,-1 0-1 0 0,1 1 1 0 0,-1 0-1 0 0,1 2 77 0 0,9 23 598 0 0,-1 1-1 0 0,-1 0 0 0 0,2 15-597 0 0,-13-42 4 0 0,0-1-1 0 0,0 1 1 0 0,-1 0-1 0 0,0 0 1 0 0,0 0-1 0 0,-1 0 1 0 0,1-1 0 0 0,-1 1-1 0 0,-1 1-3 0 0,0 2 418 0 0,0 1-1 0 0,-1 0 1 0 0,-1 0 0 0 0,-3 7-418 0 0,2-10-909 0 0,0-1-493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32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46 6448 0 0,'0'0'297'0'0,"0"0"-9"0"0,0-9-177 0 0,-3-3 1633 0 0,3 12-1594 0 0,-1-1 1 0 0,1 1-1 0 0,0-1 1 0 0,-1 1 0 0 0,1-1-1 0 0,0 1 1 0 0,0-1-1 0 0,0 1 1 0 0,0-1-1 0 0,-1 1 1 0 0,1-1-1 0 0,0 0 1 0 0,0 1 0 0 0,0-1-1 0 0,0 1 1 0 0,0-1-1 0 0,0 1 1 0 0,0-1-1 0 0,1 1 1 0 0,-1-1-1 0 0,0 0 1 0 0,0 1 0 0 0,0-1-1 0 0,0 1 1 0 0,1-1-1 0 0,-1 1-150 0 0,-3-4 3823 0 0,-4-2-2502 0 0,5 6-1234 0 0,1 0 1 0 0,-1 0-1 0 0,0 0 1 0 0,0 0-1 0 0,0 0 0 0 0,0 0 1 0 0,0 0-1 0 0,0 0 0 0 0,0 1 1 0 0,0-1-1 0 0,0 1 0 0 0,1 0 1 0 0,-1-1-1 0 0,0 1 0 0 0,0 0 1 0 0,1 0-1 0 0,-1 0 1 0 0,0 0-1 0 0,1 0 0 0 0,-1 1 1 0 0,0 0-88 0 0,-7 5 345 0 0,1 1 0 0 0,0 0 0 0 0,-1 1-345 0 0,7-6 43 0 0,-11 12 180 0 0,1 1 0 0 0,1 0 0 0 0,1 0 0 0 0,-6 13-223 0 0,-7 7 239 0 0,17-28-207 0 0,1-1 0 0 0,0 2 0 0 0,0-1 1 0 0,1 0-1 0 0,0 1 0 0 0,0 0 0 0 0,1 0 0 0 0,0 3-32 0 0,-2 17 63 0 0,0 16-63 0 0,4-30 1 0 0,1-8 36 0 0,0 1 0 0 0,1-1 0 0 0,0 1 0 0 0,1-1 0 0 0,-1 0 0 0 0,1 1 0 0 0,1-1 0 0 0,1 2-37 0 0,-3-4 5 0 0,1 0 0 0 0,1-1 0 0 0,-1 1 0 0 0,0-1 0 0 0,1 0 0 0 0,0 0 0 0 0,0 0 0 0 0,1 0 0 0 0,-1-1 0 0 0,1 1 0 0 0,-1-1 0 0 0,1 0 0 0 0,0 0 0 0 0,0 0 0 0 0,1-1 0 0 0,-1 1 0 0 0,0-1 0 0 0,5 2-5 0 0,-3-2 5 0 0,0 0 0 0 0,0-1 0 0 0,0 1 0 0 0,1-1 0 0 0,-1-1 0 0 0,0 1 0 0 0,0-1 0 0 0,1 0 0 0 0,-1-1 0 0 0,0 1 0 0 0,1-1 0 0 0,-1 0 0 0 0,0-1 0 0 0,4-1-5 0 0,5-2-103 0 0,1-2-1 0 0,-1 0 1 0 0,-1-1-1 0 0,0 0 1 0 0,11-9 103 0 0,14-12-6709 0 0,-23 15 16 0 0</inkml:trace>
  <inkml:trace contextRef="#ctx0" brushRef="#br0" timeOffset="472.125">546 154 2760 0 0,'-7'4'-188'0'0,"3"6"5192"0"0,2-3-2067 0 0,2-5-2596 0 0,0-1 0 0 0,0 1-1 0 0,0 0 1 0 0,0 0 0 0 0,0-1 0 0 0,0 1-1 0 0,1 0 1 0 0,-1-1 0 0 0,0 1 0 0 0,1 0-1 0 0,0-1-340 0 0,2 15 449 0 0,4 56 3615 0 0,-3 29-3204 0 0,-4-88-572 0 0,0-1-124 0 0,0 1 0 0 0,-1 0 0 0 0,-1 5-164 0 0,1-10 34 0 0,1-7-26 0 0,0 0 0 0 0,0 0 0 0 0,0 0-1 0 0,0 0 1 0 0,0 0 0 0 0,-1 0 0 0 0,1 0 0 0 0,0 0-1 0 0,0 0 1 0 0,-1 0 0 0 0,1 0 0 0 0,-1 0 0 0 0,1 0-1 0 0,-1 0 1 0 0,1 0 0 0 0,-1 0 0 0 0,0 0-8 0 0,0 0 64 0 0,1-1 2 0 0,0 0-61 0 0,0 0 0 0 0,0-1-1 0 0,-1 1 1 0 0,1 0-1 0 0,0 0 1 0 0,0 0 0 0 0,0 0-1 0 0,0 0 1 0 0,0 0-1 0 0,0 0 1 0 0,0 0 0 0 0,-1 0-1 0 0,1 0 1 0 0,0 0-1 0 0,0 0 1 0 0,0-1 0 0 0,0 1-1 0 0,0 0 1 0 0,0 0-1 0 0,-1 0 1 0 0,1 0 0 0 0,0 0-1 0 0,0 0 1 0 0,0 0-1 0 0,0 0 1 0 0,0 0 0 0 0,-1 0-1 0 0,1 1 1 0 0,0-1-1 0 0,0 0 1 0 0,0 0 0 0 0,0 0-1 0 0,0 0 1 0 0,0 0-1 0 0,-1 0 1 0 0,1 0 0 0 0,0 0-1 0 0,0 0 1 0 0,0 0 0 0 0,0 0-1 0 0,0 0 1 0 0,0 1-1 0 0,0-1 1 0 0,0 0 0 0 0,-1 0-1 0 0,1 0 1 0 0,0 0-1 0 0,0 0 1 0 0,0 0 0 0 0,0 0-1 0 0,0 1 1 0 0,0-1-1 0 0,0 0 1 0 0,0 0 0 0 0,0 0-1 0 0,0 0 1 0 0,0 0-1 0 0,0 1 1 0 0,0-1 0 0 0,0 0-1 0 0,0 0 1 0 0,0 0-1 0 0,0 0 1 0 0,0 0 0 0 0,0 1-1 0 0,0-1 1 0 0,0 0-5 0 0,-7-10 235 0 0,6 7-195 0 0,1 0 1 0 0,-1-1-1 0 0,1 1 0 0 0,-1-1 0 0 0,1 1 0 0 0,0 0 0 0 0,1-2-40 0 0,-2-14 127 0 0,-1 5-34 0 0,1 11-74 0 0,0-1 1 0 0,1 1-1 0 0,0-1 0 0 0,-1 1 1 0 0,1 0-1 0 0,0-1 0 0 0,0 1 1 0 0,1-1-1 0 0,-1 1 0 0 0,1 0 1 0 0,0-1-1 0 0,0 1 0 0 0,1-3-19 0 0,10-21-217 0 0,16-23 217 0 0,-25 44-17 0 0,1 0-1 0 0,0 1 1 0 0,0-1-1 0 0,1 1 1 0 0,0 0-1 0 0,0 0 1 0 0,0 0-1 0 0,0 1 1 0 0,1 0-1 0 0,2-2 18 0 0,-2 2-39 0 0,1 1-1 0 0,0-1 1 0 0,1 1-1 0 0,-1 0 1 0 0,4 0 39 0 0,-6 1-297 0 0,0 1 1 0 0,0 1-1 0 0,0-1 0 0 0,0 1 1 0 0,0 0-1 0 0,0 0 0 0 0,1 0 297 0 0,19 7-6656 0 0,-17-2 1171 0 0</inkml:trace>
  <inkml:trace contextRef="#ctx0" brushRef="#br0" timeOffset="837.401">856 262 13560 0 0,'0'0'306'0'0,"0"0"46"0"0,-18 9 478 0 0,13-6-482 0 0,0 1 0 0 0,0 0 0 0 0,0 1 1 0 0,0-1-1 0 0,1 1 0 0 0,0 0 1 0 0,0 0-1 0 0,0 0 0 0 0,-2 6-348 0 0,-6 4 610 0 0,11-14-558 0 0,0 1 0 0 0,-1-1 1 0 0,1 1-1 0 0,0-1 0 0 0,0 1 1 0 0,0-1-1 0 0,0 1 1 0 0,0 0-1 0 0,1-1 0 0 0,-1 1 1 0 0,0 0-1 0 0,1 0 0 0 0,-1 0 1 0 0,1 1-53 0 0,-4 17 477 0 0,3-16-448 0 0,0-1 0 0 0,0 0 1 0 0,1 0-1 0 0,-1 0 0 0 0,1 0 0 0 0,0 1 0 0 0,0-1 0 0 0,0 0 0 0 0,0 0 0 0 0,1 0 0 0 0,-1 1 1 0 0,1-1-1 0 0,0 1-29 0 0,2 3 2 0 0,-1 0 0 0 0,1 0 0 0 0,0-1-1 0 0,1 0 1 0 0,-1 0 0 0 0,2 1-2 0 0,-4-5 0 0 0,0-1 0 0 0,0 1 0 0 0,0-1 0 0 0,0 0 0 0 0,1 0 0 0 0,-1 1 0 0 0,1-1 0 0 0,-1 0 0 0 0,0 0 0 0 0,1 0 0 0 0,0-1 0 0 0,-1 1 0 0 0,1 0 0 0 0,0-1 0 0 0,-1 1 0 0 0,1-1 0 0 0,0 1 0 0 0,0-1 0 0 0,-1 0 0 0 0,1 1 0 0 0,0-1 0 0 0,0 0 0 0 0,-1 0 0 0 0,1-1-1 0 0,0 1 1 0 0,0 0 0 0 0,0 0 0 0 0,-1-1 0 0 0,7-1 23 0 0,0-1 0 0 0,0 0 1 0 0,-1-1-1 0 0,1 0 0 0 0,-1 0 0 0 0,7-5-23 0 0,37-32 160 0 0,-45 36-147 0 0,-4 3-8 0 0,0-1 0 0 0,0 1 0 0 0,0-1 0 0 0,0 0 1 0 0,0 0-1 0 0,-1 0 0 0 0,1 0 0 0 0,-1 0 0 0 0,0 0 0 0 0,0 0 0 0 0,0 0 0 0 0,0-1 0 0 0,0-1-5 0 0,0-7 94 0 0,1 0-1 0 0,-2 1 1 0 0,0-4-94 0 0,0 12 3 0 0,-1 1 0 0 0,1-1 1 0 0,-1 0-1 0 0,0 0 0 0 0,0 1 0 0 0,0-1 0 0 0,0 0 1 0 0,-1 1-1 0 0,1-1 0 0 0,-1 1 0 0 0,0 0 0 0 0,1-1 1 0 0,-1 1-1 0 0,0 0 0 0 0,0 0 0 0 0,-1 0 0 0 0,1 1 1 0 0,0-1-1 0 0,-3-1-3 0 0,-1-1 2 0 0,0 0 1 0 0,-1 0-1 0 0,0 1 0 0 0,1-1 1 0 0,-1 2-1 0 0,0-1 0 0 0,-3 0-2 0 0,3 1-186 0 0,-1 1 0 0 0,1-1 0 0 0,-1 1 0 0 0,1 1 0 0 0,-1-1 0 0 0,0 1 0 0 0,1 1 0 0 0,-1-1 0 0 0,-7 2 186 0 0,12-1-1332 0 0,2-1-62 0 0</inkml:trace>
  <inkml:trace contextRef="#ctx0" brushRef="#br0" timeOffset="1162.946">1300 103 14224 0 0,'-6'0'159'0'0,"0"1"-1"0"0,-1 0 1 0 0,1 0 0 0 0,0 1 0 0 0,0-1 0 0 0,0 1 0 0 0,0 1 0 0 0,1-1 0 0 0,-1 1 0 0 0,0 0 0 0 0,0 1-159 0 0,-14 8 235 0 0,1 2 0 0 0,-6 6-235 0 0,4-3 496 0 0,-77 56 764 0 0,94-69-1189 0 0,0 0 0 0 0,0 0 0 0 0,1 0-1 0 0,-1 1 1 0 0,1-1 0 0 0,0 1 0 0 0,-1 2-71 0 0,-3 6 53 0 0,6-12-50 0 0,1-1 0 0 0,0 1 0 0 0,0 0-1 0 0,-1 0 1 0 0,1 0 0 0 0,0 0-1 0 0,0 0 1 0 0,0 0 0 0 0,0 0-1 0 0,0 0 1 0 0,0 0 0 0 0,0 0-1 0 0,0 0 1 0 0,0 0 0 0 0,1-1 0 0 0,-1 1-1 0 0,0 0 1 0 0,1 0 0 0 0,-1 0-1 0 0,0 0 1 0 0,1 0 0 0 0,-1 0-1 0 0,1-1 1 0 0,-1 1 0 0 0,1 0 0 0 0,0 0-1 0 0,-1-1 1 0 0,1 1 0 0 0,0-1-1 0 0,-1 1 1 0 0,1 0 0 0 0,0-1-1 0 0,0 1-2 0 0,5 4 12 0 0,0-1 0 0 0,1 0-1 0 0,5 4-11 0 0,-9-7 0 0 0,1 1 0 0 0,-1 0 0 0 0,1-1 0 0 0,0 0 0 0 0,-1 0 0 0 0,1 0 0 0 0,2 0 0 0 0,19 7 0 0 0,-1 1 14 0 0,1-1 0 0 0,0-1-1 0 0,0-1 1 0 0,7 0-14 0 0,52 13 167 0 0,-82-18-126 0 0,20 7 43 0 0,-22-8-55 0 0,1 0 1 0 0,0 0-1 0 0,0 1 0 0 0,0-1 1 0 0,-1 0-1 0 0,1 1 1 0 0,0-1-1 0 0,-1 1 0 0 0,1-1 1 0 0,0 1-1 0 0,-1 0 1 0 0,1-1-1 0 0,0 1 0 0 0,-1-1 1 0 0,1 1-1 0 0,-1 0 1 0 0,0 0-1 0 0,1-1 0 0 0,-1 1 1 0 0,1 0-1 0 0,-1 0 1 0 0,0 0-30 0 0,0 2 75 0 0,0-1-1 0 0,-1 0 1 0 0,0 1 0 0 0,0-1 0 0 0,1 0 0 0 0,-1 1 0 0 0,-1-1-1 0 0,1 0 1 0 0,0 0 0 0 0,0 0 0 0 0,-1 0 0 0 0,1 0 0 0 0,-1 0-1 0 0,0 0 1 0 0,1-1 0 0 0,-1 1 0 0 0,0-1 0 0 0,0 1 0 0 0,0-1-1 0 0,0 0 1 0 0,-1 1 0 0 0,1-1 0 0 0,0 0 0 0 0,-1 0-75 0 0,-8 4 116 0 0,0-1 1 0 0,0 0 0 0 0,-1-1-1 0 0,-3 1-116 0 0,-30 6 248 0 0,-39 3-248 0 0,29-10-6775 0 0,44-3 63 0 0</inkml:trace>
  <inkml:trace contextRef="#ctx0" brushRef="#br0" timeOffset="1475.529">1549 175 15952 0 0,'0'0'729'0'0,"0"0"-13"0"0,-12 7-210 0 0,8-5-433 0 0,-10 5 543 0 0,0 1 1 0 0,-8 6-617 0 0,18-12 56 0 0,1 1 0 0 0,-1 0 0 0 0,1 0 0 0 0,0 0 0 0 0,0 0-1 0 0,0 0 1 0 0,0 1 0 0 0,0-1 0 0 0,1 1 0 0 0,0 0 0 0 0,0 0-1 0 0,0 0-55 0 0,1-3 2 0 0,1 1 0 0 0,0 0 0 0 0,0 0 0 0 0,0-1-1 0 0,0 1 1 0 0,0 0 0 0 0,0 0 0 0 0,0 0 0 0 0,0-1-1 0 0,1 1 1 0 0,-1 0 0 0 0,1-1 0 0 0,-1 1 0 0 0,1 0-1 0 0,0-1 1 0 0,0 1 0 0 0,0-1 0 0 0,0 1 0 0 0,0-1 0 0 0,0 1-1 0 0,0-1 1 0 0,0 0 0 0 0,0 1 0 0 0,1-1 0 0 0,-1 0-1 0 0,0 0 1 0 0,2 1-2 0 0,3 3 16 0 0,1-1 0 0 0,-1 0 0 0 0,1 0 0 0 0,-1 0-1 0 0,7 2-15 0 0,20 9 0 0 0,-20-8 0 0 0,0-1 0 0 0,9 2 0 0 0,-15-5 32 0 0,-1 0-1 0 0,1 0 1 0 0,-1 0-1 0 0,0 1 1 0 0,0 0-1 0 0,0 0 1 0 0,0 0-1 0 0,-1 1 1 0 0,1 0-1 0 0,0 1-31 0 0,-6-5 201 0 0,-1 0-123 0 0,0 0 0 0 0,-1 1-1 0 0,1-1 1 0 0,-1 0-1 0 0,0 0 1 0 0,1 0-1 0 0,-1 0 1 0 0,0 0 0 0 0,-1 1-78 0 0,2-2 56 0 0,-15 7-92 0 0,-1 0 0 0 0,1-1 0 0 0,-1-1-1 0 0,-1-1 1 0 0,1-1 0 0 0,-1 0 0 0 0,1-1 0 0 0,-1-1 0 0 0,-5 0 36 0 0,6-1-874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30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153 204 4144 0 0,'4'-2'280'0'0,"0"-1"-1"0"0,-1 1 1 0 0,0-1 0 0 0,1 0 0 0 0,-1 0-1 0 0,0 0 1 0 0,0 0 0 0 0,-1 0 0 0 0,3-4-280 0 0,8-10 1408 0 0,-8 11-812 0 0,0 0-1 0 0,0-1 1 0 0,2-7-596 0 0,11-13 1777 0 0,-14 22-601 0 0,1-1-1 0 0,0 1 0 0 0,-1 0 1 0 0,5-2-1176 0 0,-8 6 397 0 0,-1 1-79 0 0,0 0-35 0 0,0 0-10 0 0,0 2-14 0 0,1 1-183 0 0,-1 1-1 0 0,0 0 0 0 0,1-1 1 0 0,-2 1-1 0 0,1 0 1 0 0,0-1-1 0 0,-1 1 1 0 0,1-1-1 0 0,-1 1 1 0 0,-1 2-76 0 0,-14 38 490 0 0,11-32-330 0 0,-26 55 855 0 0,-12 17-1015 0 0,39-77 24 0 0,-3 6 14 0 0,-15 28 269 0 0,-16 45-307 0 0,21-46 86 0 0,8-19 32 0 0,-5 20-118 0 0,-7 18 29 0 0,14-39 0 0 0,0 0 0 0 0,1 0 0 0 0,1 1-1 0 0,0 4-28 0 0,3-12-15 0 0,-3 36 69 0 0,5-44-90 0 0,0 0 0 0 0,0 0-1 0 0,0 1 1 0 0,1-1 0 0 0,0 0 0 0 0,0 0 0 0 0,0 0 0 0 0,1 1 36 0 0,-1-5-334 0 0,-1-1-888 0 0,0 0-384 0 0</inkml:trace>
  <inkml:trace contextRef="#ctx0" brushRef="#br0" timeOffset="419.058">55 287 12496 0 0,'0'0'281'0'0,"0"-7"794"0"0,0 7-1042 0 0,0-1 0 0 0,1 0 0 0 0,-1 1 0 0 0,0-1 1 0 0,0 0-1 0 0,1 1 0 0 0,-1-1 0 0 0,0 0 0 0 0,1 1 1 0 0,-1-1-1 0 0,1 1 0 0 0,-1-1 0 0 0,0 1 0 0 0,1-1 1 0 0,0 1-1 0 0,-1-1 0 0 0,1 1 0 0 0,-1-1-33 0 0,3-2 337 0 0,-1 1-97 0 0,0-1-1 0 0,0 1 0 0 0,0 0 1 0 0,0-1-1 0 0,0 1 1 0 0,1 0-1 0 0,0-1-239 0 0,10-8 692 0 0,57-53 1185 0 0,-62 55-1745 0 0,21-22 114 0 0,2 2 0 0 0,0 0 0 0 0,11-5-246 0 0,-26 21 47 0 0,-14 10-15 0 0,0 1 0 0 0,1 0 0 0 0,-1 0 0 0 0,1 0 0 0 0,-1 0 0 0 0,1 0 0 0 0,0 1 0 0 0,0-1-1 0 0,2 0-31 0 0,16-5 532 0 0,-19 7-513 0 0,-1 0-1 0 0,0 1 0 0 0,0-1 0 0 0,1 1 0 0 0,-1-1 1 0 0,0 1-1 0 0,0-1 0 0 0,1 1 0 0 0,-1-1 0 0 0,0 1 0 0 0,0 0 1 0 0,0 0-1 0 0,0 0 0 0 0,0-1 0 0 0,0 1 0 0 0,0 0 1 0 0,0 0-1 0 0,-1 0 0 0 0,2 2-18 0 0,13 23 405 0 0,-10-16-220 0 0,-2-5-120 0 0,0 1-1 0 0,-1 0 0 0 0,0 0 1 0 0,0 0-1 0 0,0 0 1 0 0,-1 0-1 0 0,0 1 0 0 0,0 0-64 0 0,0 2 43 0 0,1-1-1 0 0,0 1 1 0 0,3 7-43 0 0,-1-4 38 0 0,0 1-1 0 0,0 11-37 0 0,-2-15 18 0 0,-1 0 0 0 0,1 0 0 0 0,1 0 0 0 0,0-1 0 0 0,0 1 0 0 0,0-1 0 0 0,5 7-18 0 0,-3-6-470 0 0,10 10 1292 0 0,-2-8-7287 0 0,-12-11-593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38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37 6448 0 0,'0'0'498'0'0,"4"-5"-308"0"0,18-26 5983 0 0,-21 30-5572 0 0,-1 1 9 0 0,0 0 64 0 0,0 0 29 0 0,0 0 7 0 0,0 0-10 0 0,0 0-49 0 0,-14 1 1177 0 0,4 2-1588 0 0,0 0-1 0 0,1 1 1 0 0,0 1 0 0 0,0-1-1 0 0,0 1 1 0 0,1 1 0 0 0,-1 0-1 0 0,-5 5-239 0 0,-9 9 203 0 0,1 1 0 0 0,0 1-1 0 0,-11 17-202 0 0,22-24 31 0 0,1 1 0 0 0,0 0 0 0 0,2 1 0 0 0,-7 15-31 0 0,-2 4 95 0 0,14-28-85 0 0,-1 0 1 0 0,1 1-1 0 0,0-1 0 0 0,1 1 1 0 0,0 0-1 0 0,0 0 0 0 0,1 0 1 0 0,0 0-1 0 0,1 0 1 0 0,0 0-1 0 0,0 0 0 0 0,1 0 1 0 0,0 0-1 0 0,0 0 0 0 0,1 0 1 0 0,1 0-1 0 0,-1-1 0 0 0,1 1 1 0 0,1-1-1 0 0,0 1 1 0 0,0-1-1 0 0,0-1 0 0 0,1 1 1 0 0,0 0-1 0 0,1-1 0 0 0,1 1-10 0 0,0-1 17 0 0,1 0-1 0 0,0-1 0 0 0,0 0 0 0 0,1 0 1 0 0,0-1-1 0 0,0 0 0 0 0,0 0 1 0 0,1-1-1 0 0,-1 0 0 0 0,1-1 0 0 0,5 1-16 0 0,22 5-318 0 0,1-2 0 0 0,17 1 318 0 0,-49-7-111 0 0,4 0-878 0 0,0 0 1 0 0,-1-1-1 0 0,6 0 989 0 0,6-2-7057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9:49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136 302 7712 0 0,'0'0'174'0'0,"0"0"29"0"0,0 0 12 0 0,1 0-35 0 0,3-1 88 0 0,-1 0 1 0 0,0 0-1 0 0,0 0 0 0 0,0-1 1 0 0,0 1-1 0 0,0-1 1 0 0,0 0-1 0 0,0 0 1 0 0,0 0-1 0 0,-1 0 1 0 0,1 0-1 0 0,0-1-268 0 0,-2 2 679 0 0,0 0-533 0 0,1 0 1 0 0,-1 0 0 0 0,1 0 0 0 0,-1 0-1 0 0,0 0 1 0 0,0 0 0 0 0,0 0 0 0 0,1 0-1 0 0,-1 0 1 0 0,0-1 0 0 0,0 1 0 0 0,-1 0-1 0 0,1-1 1 0 0,0 1 0 0 0,0-1-1 0 0,-1 1 1 0 0,1-2-147 0 0,0 2 554 0 0,-1 1-36 0 0,0 0-140 0 0,0 0-68 0 0,0 0-13 0 0,-3-6 756 0 0,3 6-1025 0 0,0-1 0 0 0,0 1 0 0 0,0-1 0 0 0,0 1 0 0 0,0-1 0 0 0,0 1 1 0 0,-1 0-1 0 0,1-1 0 0 0,0 1 0 0 0,0-1 0 0 0,-1 1 0 0 0,1 0 0 0 0,0-1 0 0 0,0 1 0 0 0,-1-1 0 0 0,1 1 0 0 0,0 0 0 0 0,-1 0 1 0 0,1-1-1 0 0,-1 1 0 0 0,1 0 0 0 0,0 0 0 0 0,-1-1 0 0 0,1 1 0 0 0,-1 0 0 0 0,0 0-28 0 0,-1-1 67 0 0,-1 1 0 0 0,0-1 0 0 0,0 1 1 0 0,1 0-1 0 0,-1 0 0 0 0,0 0 0 0 0,0 0 0 0 0,0 1 0 0 0,1-1 0 0 0,-1 1 1 0 0,0 0-1 0 0,0 0-67 0 0,-3 1 161 0 0,0 0 0 0 0,0 0-1 0 0,0 1 1 0 0,-4 2-161 0 0,-20 9 171 0 0,19-8-114 0 0,0 0 0 0 0,0 0 0 0 0,-3 4-57 0 0,11-7 20 0 0,-1 0 0 0 0,1-1 0 0 0,0 1 0 0 0,0 0 0 0 0,1 1 0 0 0,-1-1 0 0 0,1 0 0 0 0,-1 1 0 0 0,1-1 0 0 0,0 1 0 0 0,0 0 0 0 0,0 0-20 0 0,1 0 10 0 0,0-1 1 0 0,0 0-1 0 0,1 1 1 0 0,-1-1-1 0 0,1 1 0 0 0,0-1 1 0 0,0 1-1 0 0,0-1 1 0 0,0 1-1 0 0,0-1 1 0 0,1 1-1 0 0,-1-1 1 0 0,1 0-1 0 0,0 1 1 0 0,0-1-1 0 0,1 2-10 0 0,1 0 13 0 0,-1 0 0 0 0,1 0 0 0 0,1 0-1 0 0,-1-1 1 0 0,0 1 0 0 0,1-1 0 0 0,0 0 0 0 0,0 0-1 0 0,4 3-12 0 0,17 15-23 0 0,-15-13 57 0 0,-1-1-1 0 0,2 1 0 0 0,-1-2 1 0 0,10 6-34 0 0,-15-11 26 0 0,0 1 1 0 0,0-1-1 0 0,0 0 0 0 0,1-1 1 0 0,-1 1-1 0 0,0-1 1 0 0,1 0-1 0 0,-1-1 0 0 0,1 1 1 0 0,-1-1-1 0 0,1 0 1 0 0,-1 0-1 0 0,1-1 0 0 0,0 0-26 0 0,7-1-38 0 0,-1-1-1 0 0,0-1 0 0 0,0 0 0 0 0,0-1 0 0 0,0 0 1 0 0,-1-1-1 0 0,0 0 0 0 0,0-1 0 0 0,-1 0 0 0 0,1-1 1 0 0,-1 0 38 0 0,-3 1-398 0 0,-1 0 1 0 0,0 0 0 0 0,0 0-1 0 0,2-5 398 0 0,-7 10-5 0 0,0 0 0 0 0,0 0 0 0 0,0 0 0 0 0,-1 0 0 0 0,1-1 0 0 0,-1 1 0 0 0,1 0 0 0 0,-1 0 0 0 0,0 0 0 0 0,0-1 0 0 0,0 1 0 0 0,0 0 0 0 0,0 0 0 0 0,0 0-1 0 0,-1-1 6 0 0,1-18-364 0 0,3 17 244 0 0,0-1 114 0 0,-3 4 96 0 0,0 1 36 0 0,0 0 8 0 0,0 0-44 0 0,1 18-604 0 0,13 31 138 0 0,-7-21 358 0 0,-5-23 22 0 0,-1 0 0 0 0,1 0 0 0 0,-1 1 0 0 0,0-1 0 0 0,0 1 0 0 0,-1 2-4 0 0,0-4 27 0 0,0 2 35 0 0,0-1 0 0 0,0 1 0 0 0,1-1 0 0 0,-1 1 1 0 0,1-1-1 0 0,0 1 0 0 0,1-1 0 0 0,1 4-62 0 0,1 9 645 0 0,-4-17 73 0 0,-1-11-459 0 0,1 2-279 0 0,0-1 0 0 0,1 0 0 0 0,0 1 0 0 0,0-1 0 0 0,1 1 0 0 0,0 0 0 0 0,0 0 0 0 0,1-1 0 0 0,0 1 0 0 0,2-4 20 0 0,4-6-250 0 0,-6 10 75 0 0,1 0 1 0 0,1 0 0 0 0,-1 1-1 0 0,5-6 175 0 0,-7 11-26 0 0,1-1 0 0 0,0 0 0 0 0,-1 1 0 0 0,1-1 0 0 0,0 1 0 0 0,1 0 0 0 0,-1 0-1 0 0,0 0 1 0 0,1 0 0 0 0,-1 1 0 0 0,1-1 0 0 0,2 0 26 0 0,-4 2 10 0 0,0-1 1 0 0,0 1-1 0 0,0-1 0 0 0,1 1 0 0 0,-1 0 1 0 0,0 0-1 0 0,0 0 0 0 0,0 0 0 0 0,0 1 1 0 0,0-1-1 0 0,0 1 0 0 0,0-1 0 0 0,0 1 1 0 0,0-1-1 0 0,0 1 0 0 0,0 0 0 0 0,-1 0 1 0 0,1 0-1 0 0,0 0 0 0 0,0 0 0 0 0,-1 1 1 0 0,1-1-1 0 0,-1 0 0 0 0,1 1 0 0 0,-1-1 1 0 0,1 1-1 0 0,-1 0-10 0 0,6 6 8 0 0,-1 1 1 0 0,-1 0-1 0 0,1 0 1 0 0,3 10-9 0 0,-3-7 112 0 0,-3-7-114 0 0,-1 0-1 0 0,0 0 1 0 0,0 0 0 0 0,0 0 0 0 0,-1 0 0 0 0,0 0-1 0 0,0 0 1 0 0,0 1 0 0 0,0-1 0 0 0,-1 0 0 0 0,0 0-1 0 0,0 1 1 0 0,-1-1 0 0 0,1 1 2 0 0,-2 5 357 0 0,2-10 359 0 0,0-3-101 0 0,-2-6-466 0 0,2 3-132 0 0,0 0-1 0 0,0 0 0 0 0,0 0 0 0 0,1 0 0 0 0,0 0 1 0 0,0 1-1 0 0,0-1 0 0 0,1 0 0 0 0,-1 0 0 0 0,1 1 1 0 0,1-3-17 0 0,5-14-24 0 0,-6 15-7 0 0,1-1 0 0 0,0 1 1 0 0,0 0-1 0 0,0 0 0 0 0,1 0 0 0 0,-1 0 0 0 0,2 1 1 0 0,-1-1-1 0 0,1 1 0 0 0,-1 0 0 0 0,1 0 0 0 0,1 1 0 0 0,-1-1 1 0 0,1 1-1 0 0,-1 1 0 0 0,1-1 0 0 0,0 1 0 0 0,6-3 31 0 0,-10 6 11 0 0,0-1-1 0 0,0 1 0 0 0,0 0 0 0 0,0 0 0 0 0,-1 0 0 0 0,1 0 0 0 0,0 0 1 0 0,0 0-1 0 0,0 0 0 0 0,0 0 0 0 0,0 1 0 0 0,-1-1 0 0 0,1 1 0 0 0,0 0 1 0 0,0-1-1 0 0,-1 1 0 0 0,1 0 0 0 0,0 0 0 0 0,-1 0 0 0 0,1 0 0 0 0,-1 0 1 0 0,1 0-1 0 0,-1 1 0 0 0,0-1 0 0 0,1 0 0 0 0,-1 1-10 0 0,6 6 179 0 0,-1-1-1 0 0,-1 1 0 0 0,1 0 1 0 0,1 5-179 0 0,-6-11 30 0 0,4 7 15 0 0,-1 1 0 0 0,0-1-1 0 0,-1 1 1 0 0,0 0 0 0 0,0-1 0 0 0,-1 2-1 0 0,0-1 1 0 0,-1 0 0 0 0,0 0 0 0 0,-1 0-1 0 0,0 1 1 0 0,-1-1 0 0 0,0 4-45 0 0,-4-1-782 0 0,4-12-144 0 0,1-1-1238 0 0,0 0-4721 0 0</inkml:trace>
  <inkml:trace contextRef="#ctx0" brushRef="#br0" timeOffset="401.64">907 89 13104 0 0,'0'0'297'0'0,"0"0"39"0"0,0 0 19 0 0,-6-8 89 0 0,6 7-433 0 0,-1 1 0 0 0,1-1 0 0 0,0 1 1 0 0,0-1-1 0 0,0 0 0 0 0,0 1 0 0 0,0-1 1 0 0,0 1-1 0 0,0-1 0 0 0,0 1 0 0 0,0-1 1 0 0,0 0-1 0 0,0 1 0 0 0,0-1 1 0 0,0 1-1 0 0,0-1 0 0 0,0 1 0 0 0,0-1 1 0 0,1 1-1 0 0,-1-1 0 0 0,0 1 0 0 0,0-1 1 0 0,1 1-1 0 0,-1-1 0 0 0,1 1-11 0 0,13-13 862 0 0,20-2 424 0 0,-31 14-1231 0 0,5-2 204 0 0,1 0 0 0 0,0 0 1 0 0,1 0-1 0 0,-1 2 1 0 0,0-1-1 0 0,1 1 0 0 0,0 0-259 0 0,1 1 227 0 0,0 1 0 0 0,-1 0-1 0 0,1 0 1 0 0,0 1 0 0 0,2 1-227 0 0,-12-2 26 0 0,-1-1 0 0 0,1 0 1 0 0,0 1-1 0 0,-1-1 1 0 0,1 0-1 0 0,0 1 0 0 0,-1-1 1 0 0,1 1-1 0 0,-1-1 0 0 0,1 1 1 0 0,0 0-1 0 0,-1-1 1 0 0,1 1-1 0 0,-1 0 0 0 0,0-1 1 0 0,1 1-1 0 0,-1 0 0 0 0,0-1 1 0 0,1 1-1 0 0,-1 0 1 0 0,0 0-1 0 0,0-1 0 0 0,1 1 1 0 0,-1 0-1 0 0,0 0 0 0 0,0-1 1 0 0,0 1-1 0 0,0 0 0 0 0,0 0 1 0 0,0 0-1 0 0,0-1 1 0 0,-1 1-1 0 0,1 0 0 0 0,0 0 1 0 0,0 0-27 0 0,-1 2 37 0 0,1 0 0 0 0,-1 0 0 0 0,0 0 0 0 0,0 0 0 0 0,-1 0 0 0 0,1 0 0 0 0,-2 2-37 0 0,-5 5 130 0 0,0 0 0 0 0,-1 0 0 0 0,0-1 0 0 0,-10 8-130 0 0,12-11 56 0 0,-11 9 35 0 0,13-12-128 0 0,0 1 0 0 0,1 0-1 0 0,-1-1 1 0 0,1 2-1 0 0,0-1 1 0 0,0 0 0 0 0,0 1-1 0 0,0 2 38 0 0,0 1 0 0 0,4-7 0 0 0,0-1 0 0 0,0 0 0 0 0,0 1 0 0 0,-1-1 0 0 0,1 0 0 0 0,0 1 0 0 0,0-1 0 0 0,0 0 0 0 0,0 1 0 0 0,0-1 0 0 0,0 0 0 0 0,0 1 0 0 0,0-1 0 0 0,0 0 0 0 0,0 1 0 0 0,0-1 0 0 0,0 0 0 0 0,0 1 0 0 0,0-1 0 0 0,0 0 0 0 0,0 1 0 0 0,0-1 0 0 0,1 0 0 0 0,-1 0 0 0 0,0 1 0 0 0,0-1 0 0 0,0 0 0 0 0,0 1 0 0 0,1-1 0 0 0,-1 0 0 0 0,0 0 0 0 0,0 1 0 0 0,1-1 0 0 0,-1 0 0 0 0,0 0 0 0 0,0 0 0 0 0,1 1 0 0 0,-1-1 0 0 0,0 0 0 0 0,1 0 0 0 0,-1 0 0 0 0,4 3 20 0 0,1-1 1 0 0,-1 0-1 0 0,1 0 0 0 0,-1-1 0 0 0,1 1 0 0 0,-1-1 0 0 0,1 0 0 0 0,0 0 0 0 0,0-1 0 0 0,-1 1 0 0 0,1-1 0 0 0,2 0-20 0 0,21 3 511 0 0,-21-3-523 0 0,0 1-1 0 0,0-1 1 0 0,0-1 0 0 0,0 1-1 0 0,1-1 1 0 0,-1 0-1 0 0,-1-1 1 0 0,1 0-1 0 0,0 0 1 0 0,3-1 12 0 0,27-7-2141 0 0,-26 7 1158 0 0</inkml:trace>
  <inkml:trace contextRef="#ctx0" brushRef="#br0" timeOffset="672.798">1359 9 11976 0 0,'38'-9'1296'0'0,"-36"9"-1107"0"0,1 0 1 0 0,0 1 0 0 0,-1-1 0 0 0,1 0 0 0 0,0 1 0 0 0,-1-1 0 0 0,1 1 0 0 0,-1 0 0 0 0,3 1-190 0 0,5 1 995 0 0,0 0-268 0 0,0 0 0 0 0,0 1 0 0 0,-1 1 0 0 0,1 0 0 0 0,-1 0 0 0 0,3 3-727 0 0,0-1 492 0 0,-2 0-265 0 0,0 1 0 0 0,-1 0-1 0 0,0 0 1 0 0,0 1 0 0 0,-1 0 0 0 0,0 1-1 0 0,0-1 1 0 0,-1 2 0 0 0,-1-1 0 0 0,0 1-1 0 0,0 0 1 0 0,-1 0 0 0 0,2 6-227 0 0,12 29 383 0 0,-3-7 127 0 0,-2 1 1 0 0,0 5-511 0 0,-13-39 89 0 0,-1-1-1 0 0,1 1 1 0 0,-1 0 0 0 0,-1 0 0 0 0,1-1 0 0 0,-1 1-1 0 0,0 0 1 0 0,0-1 0 0 0,-1 1 0 0 0,0-1 0 0 0,0 0-1 0 0,0 1 1 0 0,-1 0-89 0 0,-1 4 162 0 0,-3 5-53 0 0,0-1 1 0 0,-1 0-1 0 0,-1 0 1 0 0,0 0-1 0 0,0-1 1 0 0,-2-1-1 0 0,0 1 1 0 0,0-2-1 0 0,-1 0 1 0 0,0 0-1 0 0,-4 1-109 0 0,-30 22-262 0 0,-2-2 0 0 0,-26 11 262 0 0,65-38-13 0 0,-64 35-2009 0 0,-13 4-7009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58:19.54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10136 0 0,'4'-1'187'0'0,"8"-4"844"0"0,-11 5-288 0 0,-1 0 228 0 0,0 0 42 0 0,14 9 1195 0 0,-10-3-1897 0 0,-1 1 0 0 0,1-1 0 0 0,-1 1 0 0 0,0 0 1 0 0,-1 0-1 0 0,0 0 0 0 0,1 3-311 0 0,0-1 348 0 0,2 14-42 0 0,0 1-1 0 0,1 20-305 0 0,-2-18 224 0 0,-3-2 8 0 0,0 0 0 0 0,-1 0 0 0 0,-2 0 0 0 0,0 0 0 0 0,-5 16-232 0 0,5-23 157 0 0,2-13-103 0 0,-1-1-1 0 0,1 1 0 0 0,-1 0 1 0 0,0-1-1 0 0,0 1 0 0 0,-1 2-53 0 0,-4 13 161 0 0,0 3-283 0 0,5-21 117 0 0,1 0 1 0 0,0 0-1 0 0,-1 0 0 0 0,1-1 1 0 0,0 1-1 0 0,-1 0 1 0 0,1 0-1 0 0,-1-1 0 0 0,0 1 1 0 0,1 0-1 0 0,-1-1 0 0 0,0 1 1 0 0,1 0-1 0 0,-1-1 1 0 0,0 1-1 0 0,1-1 0 0 0,-2 1 5 0 0,1-1 78 0 0,1 0 3 0 0,-1 0-20 0 0,0 0-60 0 0,1 0-1 0 0,0-1 0 0 0,-1 1 1 0 0,1 0-1 0 0,-1-1 0 0 0,1 1 1 0 0,0 0-1 0 0,-1-1 0 0 0,1 1 1 0 0,0 0-1 0 0,-1-1 0 0 0,1 1 1 0 0,0-1-1 0 0,0 1 0 0 0,-1-1 1 0 0,1 1-1 0 0,0-1 0 0 0,0 1 1 0 0,0-1-1 0 0,0 1 0 0 0,0-1 1 0 0,-1 1-1 0 0,1-1 0 0 0,0 1 1 0 0,0-1-1 0 0,0 1 0 0 0,0-1 1 0 0,1 1-1 0 0,-1-1 0 0 0,0 1 1 0 0,0-1-1 0 0,0 1 0 0 0,0-1 0 0 0,1-2 1 0 0,-1-2-1 0 0,1 0 0 0 0,0 0 0 0 0,0 0 0 0 0,0-1 0 0 0,1 1 0 0 0,0 1 0 0 0,0-2 0 0 0,8-25 0 0 0,-8 20-1 0 0,-1 4 10 0 0,0 1 0 0 0,0-1 0 0 0,1 0 0 0 0,0 1 1 0 0,1-1-1 0 0,2-5-9 0 0,38-73 158 0 0,-20 42-216 0 0,-16 29 15 0 0,1 1 1 0 0,0-1-1 0 0,1 1 0 0 0,0 0 0 0 0,4-2 43 0 0,-10 12-14 0 0,1-1 0 0 0,-1 1-1 0 0,1 0 1 0 0,0 0 0 0 0,1 0-1 0 0,-1 0 1 0 0,0 1 0 0 0,1 0 0 0 0,-1 0-1 0 0,1 0 1 0 0,0 0 0 0 0,0 1-1 0 0,0 0 1 0 0,0 0 0 0 0,0 0 0 0 0,0 0-1 0 0,0 1 1 0 0,2 0 14 0 0,-3 0 19 0 0,0 0 1 0 0,-1 1-1 0 0,1 0 1 0 0,-1 0-1 0 0,1 0 0 0 0,-1 0 1 0 0,1 0-1 0 0,-1 0 1 0 0,0 1-1 0 0,1 0 0 0 0,-1 0 1 0 0,0 0-1 0 0,0 0 1 0 0,0 0-1 0 0,-1 1 0 0 0,1-1 1 0 0,0 1-20 0 0,6 7-15 0 0,0 1 1 0 0,-1 0-1 0 0,6 10 15 0 0,-10-16 15 0 0,4 9-15 0 0,-1 0 0 0 0,0 0 0 0 0,-1 0 0 0 0,1 5 0 0 0,-2-7 0 0 0,3 8 16 0 0,-4-11 163 0 0,-1 0 0 0 0,0 0 0 0 0,0 0 0 0 0,0 0 0 0 0,-1 0 0 0 0,-1 0 0 0 0,0 1 0 0 0,0 2-179 0 0,1 2 450 0 0,-2-12-462 0 0,0-1 0 0 0,1 1 1 0 0,-1 0-1 0 0,0-1 0 0 0,0 1 1 0 0,0-1-1 0 0,0 1 0 0 0,0 0 1 0 0,0-1-1 0 0,-1 1 0 0 0,1-1 1 0 0,-1 1-1 0 0,1 0 0 0 0,-1-1 1 0 0,1 1-1 0 0,-2 0 12 0 0,-8 20 73 0 0,9-19-26 0 0,-3 9 148 0 0,-5-1-173 0 0,9-10-23 0 0,0-1-1 0 0,-1 1 1 0 0,1-1-1 0 0,0 1 1 0 0,-1-1-1 0 0,1 1 1 0 0,0-1-1 0 0,-1 1 1 0 0,1-1-1 0 0,-1 0 1 0 0,1 1 0 0 0,-1-1-1 0 0,1 1 1 0 0,-1-1-1 0 0,1 0 1 0 0,-1 1-1 0 0,1-1 1 0 0,-1 0-1 0 0,1 0 1 0 0,-1 0-1 0 0,1 1 1 0 0,-1-1-1 0 0,0 0 1 0 0,1 0 1 0 0,-3 1-59 0 0,-3 1-10 0 0,5-2-3270 0 0,1 0 1961 0 0</inkml:trace>
  <inkml:trace contextRef="#ctx0" brushRef="#br0" timeOffset="716.257">665 357 6448 0 0,'1'-3'585'0'0,"11"-10"-456"0"0,-10 11 479 0 0,1 0 0 0 0,-1 1 0 0 0,1-1 0 0 0,0 1 0 0 0,-1-1 0 0 0,1 1 0 0 0,0 0 0 0 0,0 0 0 0 0,0 0 0 0 0,0 0 0 0 0,0 0 0 0 0,0 1 0 0 0,0-1-608 0 0,-2 1 660 0 0,-1 0-34 0 0,0 0-104 0 0,10 12 854 0 0,-7-7-1269 0 0,-1 1 0 0 0,0-1 1 0 0,0 1-1 0 0,0-1 0 0 0,-1 1 0 0 0,0 0 0 0 0,0-1 0 0 0,0 1 1 0 0,-1 0-1 0 0,0 0 0 0 0,0 0-107 0 0,1 16 438 0 0,-1-10-166 0 0,0 0-1 0 0,-1-1 0 0 0,-1 1 0 0 0,1 0 1 0 0,-2 0-1 0 0,-2 6-271 0 0,-5 28-24 0 0,6-27 111 0 0,-1-1-1 0 0,-4 9-86 0 0,4-11 196 0 0,0 0 0 0 0,1 0-1 0 0,-1 12-195 0 0,0-11 104 0 0,4-15-104 0 0,-1 0 0 0 0,1 1 0 0 0,1-1 0 0 0,-1 1 0 0 0,0-1 0 0 0,1 1 0 0 0,-1-1 0 0 0,1 1 0 0 0,0-1 0 0 0,0 1 0 0 0,0 0 0 0 0,0-1 0 0 0,0 1 0 0 0,0-1 0 0 0,1 1 0 0 0,-1-1 0 0 0,1 1 0 0 0,2 3 0 0 0,-1-3-19 0 0,-2-2 28 0 0,1 0 0 0 0,0 0-1 0 0,0 0 1 0 0,0 0 0 0 0,0 0 0 0 0,0 0 0 0 0,0 0-1 0 0,0 0 1 0 0,0 0 0 0 0,0-1 0 0 0,0 1-1 0 0,1 0 1 0 0,-1-1 0 0 0,0 1 0 0 0,0-1-1 0 0,1 1 1 0 0,-1-1 0 0 0,1 0-9 0 0,5 2 43 0 0,0 1-33 0 0,-2-1-10 0 0,0 0 0 0 0,1 0 0 0 0,-1-1 0 0 0,0 0 0 0 0,1 0 0 0 0,1 0 0 0 0,-5 0 0 0 0,2-1 4 0 0,-3 0-1 0 0,-1 0 0 0 0,1 0 0 0 0,0 0 0 0 0,0 0 0 0 0,0 0 0 0 0,0 1 1 0 0,-1-1-1 0 0,1 0 0 0 0,0 0 0 0 0,0 1 0 0 0,-1-1 0 0 0,1 1 0 0 0,0-1 0 0 0,0 1 1 0 0,-1-1-1 0 0,1 1-3 0 0,0-1 0 0 0,-1 1 1 0 0,1 0 0 0 0,0-1-1 0 0,-1 1 1 0 0,1-1-1 0 0,0 1 1 0 0,0-1 0 0 0,-1 1-1 0 0,1-1 1 0 0,0 0 0 0 0,0 1-1 0 0,0-1 1 0 0,-1 0-1 0 0,1 1 1 0 0,0-1 0 0 0,0 0-1 0 0,0 0 1 0 0,0 0 0 0 0,0 0-1 0 0,0 0 0 0 0,5 1-2 0 0,-2 1 11 0 0,1 0 0 0 0,-1-1 1 0 0,1 1-1 0 0,0-1 0 0 0,0 1 0 0 0,0-1 0 0 0,0-1 0 0 0,0 1 0 0 0,0-1 0 0 0,0 0 0 0 0,0 0 0 0 0,0 0 0 0 0,0-1 0 0 0,0 0 0 0 0,3-1-9 0 0,24-4 91 0 0,-17 4-38 0 0,17-7 102 0 0,-31 9-100 0 0,0-1 3 0 0,1-1-79 0 0,-1 1-159 0 0,-1 1-88 0 0,0 0-20 0 0,0 0-172 0 0,0 0-696 0 0,0 0-305 0 0,0 0-1017 0 0,0 0-3829 0 0</inkml:trace>
  <inkml:trace contextRef="#ctx0" brushRef="#br0" timeOffset="1377.575">1133 533 7456 0 0,'0'0'340'0'0,"0"0"-6"0"0,0 0-108 0 0,0 0 331 0 0,0 0 167 0 0,10-13 2335 0 0,-9 12-2906 0 0,0 0 0 0 0,1 0 1 0 0,-1 0-1 0 0,0 0 1 0 0,1 0-1 0 0,-1 0 0 0 0,0 1 1 0 0,1-1-1 0 0,-1 1 1 0 0,1-1-1 0 0,-1 1 0 0 0,1-1 1 0 0,-1 1-1 0 0,1 0 1 0 0,0 0-1 0 0,-1-1 0 0 0,2 1-153 0 0,30 0 1950 0 0,-20 1-1497 0 0,-10-1-294 0 0,0 0 0 0 0,-1 1-1 0 0,1-1 1 0 0,0 1 0 0 0,-1-1 0 0 0,1 1 0 0 0,1 0-159 0 0,2 2 288 0 0,0 1-1 0 0,0-1 0 0 0,0 1 1 0 0,0 0-1 0 0,3 4-287 0 0,-7-6 65 0 0,0-1-1 0 0,-1 1 1 0 0,1 0-1 0 0,-1 0 0 0 0,1 0 1 0 0,-1 0-1 0 0,0 0 1 0 0,0 0-1 0 0,0 0 1 0 0,0 1-1 0 0,0-1 1 0 0,0 0-1 0 0,-1 1 1 0 0,1-1-1 0 0,-1 0 0 0 0,1 1 1 0 0,-1-1-1 0 0,0 1-64 0 0,0 3 65 0 0,0-1 0 0 0,-1 1 0 0 0,0 0 0 0 0,0-1-1 0 0,0 1 1 0 0,0-1 0 0 0,-1 1 0 0 0,0-1 0 0 0,0 0 0 0 0,-1 1-1 0 0,1-1 1 0 0,-1 0 0 0 0,0 0 0 0 0,-1-1 0 0 0,1 1 0 0 0,-1-1-1 0 0,0 0 1 0 0,0 0 0 0 0,0 0 0 0 0,0 0 0 0 0,-5 2-65 0 0,-23 16-49 0 0,2 1 0 0 0,-4 6 49 0 0,28-22-1 0 0,-1 6 14 0 0,6-12 46 0 0,1 0-47 0 0,1-1 0 0 0,-1 1 0 0 0,1-1 0 0 0,-1 1 1 0 0,0-1-1 0 0,1 1 0 0 0,-1-1 0 0 0,1 1 0 0 0,-1-1 0 0 0,1 0 0 0 0,0 1 0 0 0,-1-1 0 0 0,1 0 1 0 0,-1 1-1 0 0,1-1 0 0 0,0 0 0 0 0,-1 0 0 0 0,1 1 0 0 0,0-1-12 0 0,14 4 45 0 0,-14-3-21 0 0,11 1 60 0 0,1 0 0 0 0,-1 0 0 0 0,1-1 1 0 0,0-1-1 0 0,0 0 0 0 0,6-1-84 0 0,-4 0 10 0 0,1 0-1 0 0,-1 2 0 0 0,0 0 0 0 0,4 1-9 0 0,3 2-892 0 0,-21-4-82 0 0,-1 0-1262 0 0,0 0-4925 0 0</inkml:trace>
  <inkml:trace contextRef="#ctx0" brushRef="#br1" timeOffset="92524.375">371 868 9728 0 0,'0'0'446'0'0,"0"0"-10"0"0,0 0-206 0 0,-16 4 2200 0 0,13-3-2274 0 0,1 0 0 0 0,0 0-1 0 0,-1 1 1 0 0,1 0 0 0 0,0-1-1 0 0,0 1 1 0 0,0 0 0 0 0,0 0 0 0 0,0 0-1 0 0,0 0 1 0 0,1 0 0 0 0,-1 1-1 0 0,1-1 1 0 0,-1 0 0 0 0,1 1-1 0 0,0-1 1 0 0,0 1 0 0 0,0-1 0 0 0,0 1-1 0 0,1 0 1 0 0,-1 0-156 0 0,-4 11 362 0 0,4-10-272 0 0,0 1 1 0 0,0-1-1 0 0,0 0 1 0 0,1 1-1 0 0,0-1 0 0 0,0 1 1 0 0,0-1-1 0 0,0 1 0 0 0,1-1 1 0 0,0 1-91 0 0,10 47 468 0 0,-6-35-379 0 0,-1 1-13 0 0,0 0-1 0 0,2 0 1 0 0,0 0-1 0 0,1-1 1 0 0,1 0-1 0 0,1-1 1 0 0,0 0-1 0 0,1 1-75 0 0,1-2 66 0 0,-3-3 52 0 0,1 0 0 0 0,0 0 0 0 0,1-1 0 0 0,1 1-118 0 0,35 30 719 0 0,21 13-719 0 0,-46-40 114 0 0,1-1 0 0 0,0 0 0 0 0,1-2-1 0 0,19 8-113 0 0,-10-8 246 0 0,1-1-1 0 0,0-2 0 0 0,24 4-245 0 0,103 10 843 0 0,-122-19-755 0 0,69 6 179 0 0,46-3-267 0 0,110-9 355 0 0,-75 0-244 0 0,475-29 229 0 0,-3-44 48 0 0,-443 39-350 0 0,-9 1-352 0 0,23-5-597 0 0,-189 32 553 0 0,-6 2-25 0 0</inkml:trace>
  <inkml:trace contextRef="#ctx0" brushRef="#br1" timeOffset="93366.641">243 940 5528 0 0,'0'0'422'0'0,"6"-7"311"0"0,-3 5 2624 0 0,3-1-959 0 0,-5 3 1244 0 0,-10 12-1443 0 0,-17 15-1242 0 0,15-17-788 0 0,1 0 1 0 0,1 0-1 0 0,0 1 0 0 0,0 1 0 0 0,1-1 0 0 0,0 3-169 0 0,-20 31 110 0 0,18-30-64 0 0,1 0 0 0 0,-6 12-46 0 0,2-8 36 0 0,11-16-27 0 0,0 0 0 0 0,0 1 1 0 0,0-1-1 0 0,0 0 0 0 0,0 0 1 0 0,1 1-1 0 0,-2 2-9 0 0,-2 9 39 0 0,3-11-33 0 0,0 1 0 0 0,1-1 0 0 0,-1 1 0 0 0,1 0 0 0 0,0 0-6 0 0,1-3 75 0 0,0 0 0 0 0,0-2 11 0 0,4 0-60 0 0,-1-1 1 0 0,0 0-1 0 0,0 0 0 0 0,1 0 0 0 0,-1-1 0 0 0,0 1 0 0 0,0-1 0 0 0,0 0 0 0 0,-1 0 0 0 0,1 0 1 0 0,0 0-1 0 0,-1 0 0 0 0,1-1 0 0 0,-1 1 0 0 0,0-1 0 0 0,1 0-26 0 0,12-12 114 0 0,-1 2 8 0 0,-2 0-1 0 0,0-1 0 0 0,0 0 1 0 0,4-9-123 0 0,12-14 119 0 0,-5 6-62 0 0,6-12-56 0 0,6-10-3 0 0,-27 42 12 0 0,-6 7 3 0 0,0 0 1 0 0,1 0 0 0 0,-1 1 0 0 0,1 0 0 0 0,0-1 0 0 0,0 1 0 0 0,0 0 0 0 0,0 0 0 0 0,1 0 0 0 0,0 0-13 0 0,-3 3 78 0 0,7 3 2 0 0,-2 1-80 0 0,0-1 0 0 0,-1 1 0 0 0,1 1 0 0 0,-1-1 0 0 0,0 1 0 0 0,-1 0 0 0 0,1 0 0 0 0,-1 1 0 0 0,3 3 0 0 0,3 3 0 0 0,-2 1 0 0 0,-6-11 0 0 0,-1 0 0 0 0,0 0 0 0 0,1 0 0 0 0,-1 0 0 0 0,1 0 0 0 0,-1-1 0 0 0,1 1 0 0 0,0 0 0 0 0,0-1 0 0 0,1 1 0 0 0,12 8-12 0 0,-10-6 80 0 0,0 0 0 0 0,0-1 0 0 0,0 0 0 0 0,0 0 0 0 0,1 0 0 0 0,-1-1 0 0 0,1 0 0 0 0,0 0 0 0 0,-1 0 0 0 0,1-1 0 0 0,0 1 0 0 0,0-1 0 0 0,2-1-68 0 0,17-1-1239 0 0,-1-1 0 0 0,2-1 1239 0 0,-4-1-7505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0:51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355 420 5984 0 0,'-8'-7'273'0'0,"6"5"-5"0"0,-1-10 144 0 0,0 8 718 0 0,0 0 0 0 0,0 1 0 0 0,0-1 0 0 0,-1 1 0 0 0,1 0 0 0 0,-1 0 0 0 0,0 0 1 0 0,0 0-1131 0 0,-1 0 596 0 0,0 0 0 0 0,-1 0 0 0 0,1 0 0 0 0,-1 1 0 0 0,-5-2-596 0 0,1 2 287 0 0,0-1 0 0 0,0 2 0 0 0,-1-1 0 0 0,1 2 0 0 0,0-1 0 0 0,-1 1 0 0 0,-2 1-287 0 0,4 1 93 0 0,-1 0-1 0 0,1 1 1 0 0,0 0-1 0 0,-1 1 1 0 0,1 0-1 0 0,1 0 1 0 0,-1 1-1 0 0,-6 4-92 0 0,11-6 80 0 0,0 0-1 0 0,0 0 1 0 0,1 0-1 0 0,-1 0 0 0 0,1 1 1 0 0,-2 2-80 0 0,-13 12 250 0 0,9-11-188 0 0,7-5-55 0 0,-1 0 1 0 0,1-1-1 0 0,0 1 1 0 0,0 0 0 0 0,0 0-1 0 0,0 0 1 0 0,0 0 0 0 0,0 0-1 0 0,1 1 1 0 0,-1-1-1 0 0,1 0 1 0 0,-1 1 0 0 0,1 0-1 0 0,0-1 1 0 0,0 2-8 0 0,-7 15 67 0 0,6-16-18 0 0,1-1 0 0 0,0 1 0 0 0,0 0 0 0 0,0-1 0 0 0,0 1 0 0 0,0 0-1 0 0,0 0 1 0 0,1 0 0 0 0,-1 0 0 0 0,1 0 0 0 0,0-1 0 0 0,0 1 0 0 0,0 0 0 0 0,0 0-1 0 0,1 0 1 0 0,0 2-49 0 0,-1-3-3 0 0,0 0 1 0 0,1 0-1 0 0,-1 0 0 0 0,1 0 0 0 0,0 0 0 0 0,0 0 1 0 0,-1 0-1 0 0,1 0 0 0 0,0 0 0 0 0,1 0 0 0 0,-1 0 0 0 0,0-1 1 0 0,0 1-1 0 0,1-1 0 0 0,-1 1 0 0 0,1-1 0 0 0,-1 1 0 0 0,1-1 1 0 0,0 0-1 0 0,-1 0 0 0 0,1 0 0 0 0,0 0 0 0 0,0 0 0 0 0,0 0 1 0 0,0 0 2 0 0,3 0-32 0 0,-1 0 0 0 0,0 0 0 0 0,0 0 0 0 0,1 0 0 0 0,-1-1-1 0 0,1 0 1 0 0,-1 0 0 0 0,0 0 0 0 0,1 0 0 0 0,-1-1 0 0 0,0 0 0 0 0,1 0 0 0 0,0 0 32 0 0,8-3 144 0 0,1-1-1 0 0,-1-1 0 0 0,4-2-143 0 0,-1 0 72 0 0,-3 1-74 0 0,0 0-1 0 0,0-1 1 0 0,-1 0-1 0 0,0-1 1 0 0,-1 0-1 0 0,0-1 1 0 0,-1 0-1 0 0,0-1 1 0 0,0 0 0 0 0,-1-1-1 0 0,0 0 1 0 0,4-10 2 0 0,-3 5 1 0 0,-1 0 0 0 0,-2 0 1 0 0,1-1-1 0 0,-2 0 0 0 0,0 0 1 0 0,-2-1-1 0 0,0 1 0 0 0,-1-1 1 0 0,1-12-2 0 0,1-9 39 0 0,-3 31-34 0 0,0 0-1 0 0,-1 0 1 0 0,0 1-1 0 0,-1-1 0 0 0,0 0 1 0 0,-1 0-1 0 0,0-5-4 0 0,-2-1 0 0 0,3 11 0 0 0,0 1 0 0 0,-1-1 0 0 0,1 1 0 0 0,-1-1 0 0 0,0 1 0 0 0,0-1 0 0 0,-1 1 0 0 0,1 0 0 0 0,-1 0 0 0 0,1-1 0 0 0,-1 1 0 0 0,0 0 0 0 0,0 1 0 0 0,-2-3 0 0 0,-16-14-93 0 0,18 20 75 0 0,0-1 1 0 0,0 0-1 0 0,-1 1 1 0 0,1 0-1 0 0,0-1 1 0 0,0 1-1 0 0,0 0 1 0 0,-1 1 17 0 0,0 1 20 0 0,0 0 1 0 0,0 0-1 0 0,1 1 0 0 0,-1-1 0 0 0,1 1 1 0 0,0 0-1 0 0,0 0 0 0 0,0 0 0 0 0,0 0 1 0 0,0 3-21 0 0,-3 4-2 0 0,4-6 2 0 0,-1 0 0 0 0,1 0 0 0 0,0 0 0 0 0,0 1 0 0 0,0-1 0 0 0,0 3 0 0 0,-2 15 0 0 0,3-21 0 0 0,-4 14 0 0 0,1 0 0 0 0,0 0 0 0 0,1 0 0 0 0,1 0 0 0 0,1 1 0 0 0,1 14 0 0 0,-1 8 27 0 0,-1-31-18 0 0,1 1 1 0 0,0-1-1 0 0,0 1 0 0 0,2 2-9 0 0,20 82 0 0 0,-21-88 2 0 0,0 0-1 0 0,1 0 1 0 0,0 0-1 0 0,0 0 1 0 0,0 0-1 0 0,0-1 1 0 0,1 1-1 0 0,0-1 1 0 0,-1 0-1 0 0,2 0 1 0 0,-1 0-1 0 0,1 1-1 0 0,1 0 22 0 0,0 0 0 0 0,1 0-1 0 0,-1 0 1 0 0,1-1 0 0 0,0 0 0 0 0,1 0 0 0 0,-1 0-1 0 0,1 0-21 0 0,-1-3 23 0 0,-1 1-1 0 0,0-1 1 0 0,1 1-1 0 0,-1-1 1 0 0,1-1-1 0 0,-1 1 1 0 0,1-1-1 0 0,-1 0 0 0 0,1 0 1 0 0,0-1-1 0 0,3 0-22 0 0,2-1 63 0 0,-1-1 0 0 0,0 1-1 0 0,0-1 1 0 0,0-1-1 0 0,7-4-62 0 0,-4 2 109 0 0,-1-1-1 0 0,0 0 1 0 0,-1-1-1 0 0,1 0 0 0 0,-2-1 1 0 0,1 0-1 0 0,-1 0 1 0 0,0-1-1 0 0,7-12-108 0 0,0 1-355 0 0,-2 1-48 0 0,0-1 0 0 0,5-11 403 0 0,-16 26-37 0 0,-1-1-1 0 0,1 0 1 0 0,-2 0-1 0 0,1 0 1 0 0,-1 0-1 0 0,0 0 1 0 0,-1 0-1 0 0,1 0 1 0 0,-1-1-1 0 0,-1-4 38 0 0,1-1-41 0 0,-1 11 30 0 0,0-1-1 0 0,0 1 0 0 0,0-1 1 0 0,0 1-1 0 0,0 0 1 0 0,0-1-1 0 0,-1 1 0 0 0,1 0 1 0 0,-1-1 11 0 0,0 2-1 0 0,0 0 0 0 0,1 0 1 0 0,-1 0-1 0 0,0 0 0 0 0,0 0 0 0 0,0 0 1 0 0,0 0-1 0 0,1 0 0 0 0,-1 1 0 0 0,-1-1 1 0 0,1 0-1 0 0,0 1 0 0 0,0-1 1 0 0,0 0-1 0 0,0 1 0 0 0,0 0 0 0 0,0-1 1 0 0,-1 1-1 0 0,1 0 0 0 0,-1-1 1 0 0,0 1 5 0 0,-1-1-1 0 0,0 1 0 0 0,0-1 1 0 0,1 1-1 0 0,-1 0 1 0 0,0 0-1 0 0,0 0 0 0 0,0 0 1 0 0,1 0-1 0 0,-1 1 0 0 0,0 0 1 0 0,0-1-1 0 0,1 1 1 0 0,-1 0-1 0 0,0 0 0 0 0,-1 1-4 0 0,0 1 13 0 0,1-1-1 0 0,-1 1 1 0 0,1-1-1 0 0,-1 1 1 0 0,1 0-1 0 0,0 0 1 0 0,0 1 0 0 0,1-1-1 0 0,-1 1 1 0 0,0 0-13 0 0,-5 11 37 0 0,0 0 1 0 0,1 0-1 0 0,1 0 1 0 0,0 1-1 0 0,1 2-37 0 0,3-13 1 0 0,-1 7-22 0 0,-1-1 1 0 0,2 1-1 0 0,0 0 0 0 0,0-1 0 0 0,1 13 21 0 0,0-21-1 0 0,1 1 0 0 0,0 0 0 0 0,1 0-1 0 0,-1-1 1 0 0,1 1 0 0 0,0 0 0 0 0,-1 0 0 0 0,2-1-1 0 0,-1 1 1 0 0,0-1 0 0 0,1 1 0 0 0,-1-1 0 0 0,1 1-1 0 0,0-1 1 0 0,0 0 0 0 0,1 0 0 0 0,-1 0 0 0 0,1 0-1 0 0,-1-1 1 0 0,4 3 1 0 0,-3-3 27 0 0,0 0 1 0 0,1-1-1 0 0,-1 1 0 0 0,1-1 0 0 0,-1 0 0 0 0,1 0 0 0 0,0-1 0 0 0,-1 1 0 0 0,1-1 0 0 0,0 1 1 0 0,-1-1-1 0 0,1 0 0 0 0,0-1 0 0 0,1 1-27 0 0,5-1-71 0 0,-1-1-1 0 0,1 0 1 0 0,-1 0 0 0 0,9-4 71 0 0,-11 4-32 0 0,0-1 0 0 0,-1 0 0 0 0,1 0 0 0 0,-1-1 1 0 0,0 0-1 0 0,0 0 0 0 0,0-1 0 0 0,0 1 0 0 0,-1-1 0 0 0,0 0 0 0 0,0-1 32 0 0,-4 4-58 0 0,0 1 0 0 0,0-1-1 0 0,0 1 1 0 0,0-1-1 0 0,0 1 1 0 0,-1-1 0 0 0,1 0-1 0 0,-1 0 1 0 0,1 1 0 0 0,-1-1-1 0 0,0-1 59 0 0,0 1-115 0 0,1 0-1 0 0,-1 1 0 0 0,0-1 1 0 0,1 0-1 0 0,-1 1 0 0 0,1-1 1 0 0,-1 1-1 0 0,1-1 0 0 0,0 1 1 0 0,0-1-1 0 0,-1 1 0 0 0,1-1 1 0 0,0 1-1 0 0,1-1 116 0 0,21-17-1341 0 0,-18 16 932 0 0,-1 0-1 0 0,0 0 0 0 0,0 0 0 0 0,0-1 0 0 0,0 0 1 0 0,-1 1-1 0 0,1-2 410 0 0,15-20-4224 0 0,-11 16-745 0 0</inkml:trace>
  <inkml:trace contextRef="#ctx0" brushRef="#br0" timeOffset="387.251">904 273 5984 0 0,'0'0'464'0'0,"0"0"-96"0"0,1 9 2192 0 0,0-5-1957 0 0,0-1-1 0 0,1 0 1 0 0,-1 1 0 0 0,1-1 0 0 0,0 0 0 0 0,0 0 0 0 0,2 2-603 0 0,-1-2 240 0 0,-1 0 0 0 0,0 0 1 0 0,0 0-1 0 0,0 0 0 0 0,-1 1 1 0 0,1-1-1 0 0,-1 0 0 0 0,1 2-240 0 0,12 69 2276 0 0,-12-49-1395 0 0,-2-22-765 0 0,-1 0 1 0 0,1 0-1 0 0,1 0 1 0 0,-1 0-1 0 0,0 0 0 0 0,1-1 1 0 0,-1 1-1 0 0,1 0 1 0 0,0 0-1 0 0,1 2-116 0 0,1 4 586 0 0,1-1-1 0 0,-1 1 0 0 0,1 8-585 0 0,4 10 1316 0 0,-8-24-1139 0 0,0-2-153 0 0,0-1 0 0 0,0 1 0 0 0,0-1 0 0 0,0 1 0 0 0,0-1 0 0 0,0 1 0 0 0,0-1 0 0 0,1 1 0 0 0,-1-1 0 0 0,0 1 0 0 0,0-1 0 0 0,0 1 0 0 0,1-1-1 0 0,-1 1 1 0 0,0-1 0 0 0,0 1 0 0 0,1-1 0 0 0,-1 1 0 0 0,0-1 0 0 0,1 0 0 0 0,-1 1-24 0 0,1 0 371 0 0,-1-1 117 0 0,0 0 21 0 0,0 0-134 0 0,0 0-576 0 0,0 0-250 0 0,0 0-49 0 0,-1-13 651 0 0,0 2 33 0 0,-1 1 1 0 0,2-1 0 0 0,-1 0-1 0 0,1 0 1 0 0,2-10-185 0 0,0-14-234 0 0,-6 9-25 0 0,3 23 223 0 0,0 0 0 0 0,0 0-1 0 0,1 1 1 0 0,-1-1 0 0 0,1 0-1 0 0,0 0 1 0 0,0 0 0 0 0,0 0-1 0 0,0 0 1 0 0,1 0 0 0 0,-1 0-1 0 0,1-2 37 0 0,16-39-478 0 0,-17 43 473 0 0,1 0-1 0 0,-1 0 1 0 0,0 0 0 0 0,1 0 0 0 0,-1 0 0 0 0,0 1 0 0 0,1-1 0 0 0,-1 0 0 0 0,1 0 0 0 0,-1 0 0 0 0,1 1-1 0 0,0-1 1 0 0,-1 0 0 0 0,1 1 0 0 0,0-1 0 0 0,-1 1 0 0 0,1-1 0 0 0,0 0 0 0 0,0 1 5 0 0,22-19-233 0 0,-22 19 230 0 0,0-1 1 0 0,0 1-1 0 0,0-1 0 0 0,0 1 0 0 0,0 0 0 0 0,0 0 1 0 0,0-1-1 0 0,0 1 0 0 0,0 0 0 0 0,0 0 0 0 0,0 0 1 0 0,0 0-1 0 0,0 0 0 0 0,0 0 0 0 0,0 0 0 0 0,0 1 1 0 0,0-1-1 0 0,0 0 0 0 0,0 0 0 0 0,0 1 0 0 0,0-1 1 0 0,0 1-1 0 0,0-1 0 0 0,0 1 0 0 0,0-1 0 0 0,0 1 1 0 0,0 0-1 0 0,0-1 0 0 0,0 2 3 0 0,3 1 10 0 0,1 0 0 0 0,-1 1 0 0 0,0 0-1 0 0,0 0 1 0 0,1 1-10 0 0,1 5 45 0 0,0 1-1 0 0,-1-1 0 0 0,0 1 0 0 0,0 0 1 0 0,2 11-45 0 0,-4-13-6 0 0,0-1-30 0 0,0 1-1 0 0,-1 0 0 0 0,0 0 0 0 0,0 0 0 0 0,-1 0 1 0 0,0 0-1 0 0,0 5 37 0 0,-1-13-912 0 0,1-2-284 0 0,8-1-47 0 0</inkml:trace>
  <inkml:trace contextRef="#ctx0" brushRef="#br0" timeOffset="697.694">1486 184 19351 0 0,'-2'-1'112'0'0,"-1"0"0"0"0,1 0-1 0 0,-1 1 1 0 0,0-1-1 0 0,0 1 1 0 0,1-1-1 0 0,-1 1 1 0 0,0 0 0 0 0,1 0-1 0 0,-1 1 1 0 0,0-1-1 0 0,0 1 1 0 0,1-1-1 0 0,-1 1 1 0 0,1 0 0 0 0,-1 0-1 0 0,0 0 1 0 0,1 0-1 0 0,-1 0-111 0 0,-76 41 46 0 0,75-40-25 0 0,-20 11 274 0 0,24-12-273 0 0,-1-1 0 0 0,0 1 0 0 0,0 0 0 0 0,1-1 0 0 0,-1 1 0 0 0,1 0 0 0 0,-1 0 0 0 0,0-1 0 0 0,1 1 0 0 0,0 0-1 0 0,-1 0 1 0 0,1 0 0 0 0,-1 0 0 0 0,1 0 0 0 0,0 0 0 0 0,0 0 0 0 0,0 0 0 0 0,-1 0 0 0 0,1 0 0 0 0,0 0 0 0 0,0 0 0 0 0,0 0-1 0 0,0 0 1 0 0,1 0-22 0 0,-1 0 27 0 0,0 0 0 0 0,0 0-1 0 0,0-1 1 0 0,0 1 0 0 0,0 0 0 0 0,0 0-1 0 0,0 0 1 0 0,0-1 0 0 0,-1 1-1 0 0,1 0 1 0 0,0 0 0 0 0,0 0 0 0 0,-1-1-1 0 0,1 1 1 0 0,0 0 0 0 0,-1-1-1 0 0,1 1 1 0 0,-1 0 0 0 0,0 0-27 0 0,-3 9 228 0 0,4-7-222 0 0,-1 0 0 0 0,2 0-1 0 0,-1 0 1 0 0,0-1 0 0 0,0 1 0 0 0,1 0-1 0 0,0 0 1 0 0,-1-1 0 0 0,1 1-1 0 0,0 0 1 0 0,0-1 0 0 0,1 1 0 0 0,-1-1-1 0 0,0 1 1 0 0,1-1 0 0 0,0 0-1 0 0,-1 1 1 0 0,1-1 0 0 0,0 0 0 0 0,0 0-1 0 0,0 0 1 0 0,0 0 0 0 0,1-1-1 0 0,-1 1-5 0 0,9 5 38 0 0,0 0-1 0 0,1-1 1 0 0,0 0-1 0 0,9 3-37 0 0,-7-3 107 0 0,14 6-301 0 0,-12-6 255 0 0,0 2 0 0 0,14 7-61 0 0,-26-12 17 0 0,0-1 0 0 0,-1 1 0 0 0,1 0 0 0 0,-1 0 0 0 0,0 0 0 0 0,0 1-17 0 0,1 2 0 0 0,-4-5 8 0 0,0 0 0 0 0,0-1 0 0 0,0 1 0 0 0,0 0 0 0 0,0 0 0 0 0,0-1 0 0 0,0 1 1 0 0,0 0-1 0 0,0 0 0 0 0,0-1 0 0 0,0 1 0 0 0,0 0 0 0 0,0 0 0 0 0,-1-1 0 0 0,1 1 0 0 0,0 0 0 0 0,-1-1 0 0 0,1 1 0 0 0,0 0 0 0 0,-1-1 0 0 0,1 1 0 0 0,-1-1 0 0 0,1 1 0 0 0,-1-1 0 0 0,1 1 0 0 0,-1-1 0 0 0,1 1 0 0 0,-1-1 0 0 0,0 1 0 0 0,0-1-8 0 0,0 1 85 0 0,-1 0-7 0 0,0 1 1 0 0,0-1 0 0 0,0-1 0 0 0,0 1 0 0 0,0 0 0 0 0,0 0 0 0 0,-1-1-1 0 0,1 1 1 0 0,0-1 0 0 0,-1 0-79 0 0,-10 3 265 0 0,1 0-184 0 0,-1 0-1 0 0,0-1 1 0 0,0-1 0 0 0,1 0 0 0 0,-1-1 0 0 0,-11-1-81 0 0,6 0 88 0 0,-1 1 0 0 0,-8 2-88 0 0,26-2 0 0 0,-49 5-2206 0 0,46-5 1914 0 0,0 0-1 0 0,0-1 0 0 0,0 1 1 0 0,0-1-1 0 0,0 1 0 0 0,0-1 1 0 0,1 0-1 0 0,-1-1 0 0 0,0 1 1 0 0,1-1-1 0 0,-2 0 293 0 0,1-1-2113 0 0,4 3-20 0 0</inkml:trace>
  <inkml:trace contextRef="#ctx0" brushRef="#br0" timeOffset="1003.792">1585 268 18223 0 0,'0'0'836'0'0,"0"0"-18"0"0,1 2-528 0 0,2 3-239 0 0,-1 0-1 0 0,1 0 1 0 0,-1 0-1 0 0,1 0 1 0 0,-2 1-1 0 0,1-1 1 0 0,0 3-51 0 0,8 45 780 0 0,-4-15 10 0 0,5 15 1099 0 0,-5-18 508 0 0,5 12-2397 0 0,-5-15 549 0 0,-6-31-380 0 0,0-1-1 0 0,0 0 0 0 0,0 0-55 0 0,0 0-213 0 0,0 0-31 0 0,0 0-32 0 0,0 0-172 0 0,0 0-75 0 0,-2-8-593 0 0,1-5-165 0 0,-2 0-259 0 0</inkml:trace>
  <inkml:trace contextRef="#ctx0" brushRef="#br0" timeOffset="1962.753">1756 1 17423 0 0,'12'3'629'0'0,"-10"-2"-584"0"0,-1-1 1 0 0,1 0-1 0 0,-1 1 1 0 0,0-1 0 0 0,1 1-1 0 0,-1-1 1 0 0,0 1-1 0 0,1-1 1 0 0,-1 1-1 0 0,0 0 1 0 0,0 0-1 0 0,0 0 1 0 0,0 0 0 0 0,0 0-1 0 0,0 0 1 0 0,0 0-1 0 0,0 0 1 0 0,0 0-1 0 0,0 0 1 0 0,0 0-1 0 0,-1 1 1 0 0,1-1 0 0 0,0 0-1 0 0,-1 1 1 0 0,1-1-1 0 0,-1 0 1 0 0,0 1-1 0 0,1-1-45 0 0,73 236 4054 0 0,-62-198-2979 0 0,0-1 233 0 0,0 8-1308 0 0,-9-34-6 0 0,-1 0 0 0 0,-1 0 0 0 0,0 0 0 0 0,-1 0 0 0 0,0 0 1 0 0,0 1 5 0 0,-2-8-12 0 0,0 0 0 0 0,0 1 1 0 0,0-1-1 0 0,-1 0 1 0 0,1 0-1 0 0,-1 0 1 0 0,-1-1-1 0 0,1 1 1 0 0,-4 3 11 0 0,6-7-2 0 0,0 0 5 0 0,0 1 0 0 0,-1-1-1 0 0,1 0 1 0 0,-1 0-1 0 0,1 0 1 0 0,-1 0 0 0 0,1 0-1 0 0,-1 0 1 0 0,0 0 0 0 0,0 0-1 0 0,1-1 1 0 0,-1 1 0 0 0,0-1-1 0 0,0 1 1 0 0,0-1 0 0 0,1 0-1 0 0,-1 0 1 0 0,0 0 0 0 0,-1 0-3 0 0,0 0-160 0 0,-1 0 0 0 0,0 0 1 0 0,1-1-1 0 0,-1 1 0 0 0,0-1 1 0 0,1 0-1 0 0,-1 0 0 0 0,1 0 1 0 0,-1-1 159 0 0,-9-4-1032 0 0,5 2 81 0 0,0 0 1 0 0,-1 0 0 0 0,1 1 0 0 0,-1 0 0 0 0,0 1-1 0 0,-1 0 951 0 0,7 1-268 0 0,1 0 0 0 0,-1 0-1 0 0,1-1 1 0 0,-1 1-1 0 0,1-1 1 0 0,0 1-1 0 0,0-1 1 0 0,0 0-1 0 0,0 1 1 0 0,0-1 0 0 0,0 0-1 0 0,0 0 1 0 0,0-1-1 0 0,1 1 1 0 0,-1 0-1 0 0,1-1 1 0 0,0 1-1 0 0,0 0 1 0 0,0-1 0 0 0,0 0 268 0 0,-6-11-1843 0 0,2-1 0 0 0,-4-14 1843 0 0,8 24-37 0 0,0 0-1 0 0,0 1 1 0 0,1-1-1 0 0,-1 0 1 0 0,1 0 0 0 0,1 0-1 0 0,-1 0 1 0 0,1 0-1 0 0,-1 0 1 0 0,2 0-1 0 0,-1 0 1 0 0,1-2 37 0 0,-1 3 404 0 0,1 0 1 0 0,-1 0-1 0 0,1 1 0 0 0,0-1 0 0 0,0 0 0 0 0,1 1 1 0 0,-1-1-1 0 0,1 1 0 0 0,-1 0 0 0 0,1 0 1 0 0,0 0-1 0 0,0 0 0 0 0,1 1 0 0 0,-1-1 1 0 0,1 0-405 0 0,-1 2 268 0 0,0 0-1 0 0,0 0 1 0 0,0 0 0 0 0,0 0 0 0 0,0 1 0 0 0,0-1 0 0 0,0 1 0 0 0,1 0 0 0 0,-1 0 0 0 0,3 0-268 0 0,34 5 1379 0 0,-32-4-1192 0 0,42 5 890 0 0,-22-3-134 0 0,-1 0-1 0 0,0 2 1 0 0,-1 1 0 0 0,15 6-943 0 0,-23-8 456 0 0,-14-3-219 0 0,0-1 1 0 0,-1 1-1 0 0,1 0 0 0 0,-1 0 0 0 0,1 0 1 0 0,-1 1-1 0 0,1 0-237 0 0,19 16 289 0 0,-19-17-314 0 0,1 1 0 0 0,0-1 0 0 0,-1 0 0 0 0,1 0 0 0 0,0-1 0 0 0,0 0 0 0 0,-1 1 0 0 0,1-1 0 0 0,0-1 0 0 0,0 1 0 0 0,-1-1 0 0 0,1 0 0 0 0,3-1 25 0 0,-3 1 1 0 0,1 0 1 0 0,-1-1-1 0 0,0 0 0 0 0,0 0 1 0 0,0-1-1 0 0,0 1 0 0 0,0-1 1 0 0,-1 0-1 0 0,1 0 0 0 0,-1-1 1 0 0,3-2-2 0 0,4-8-153 0 0,-1 1 1 0 0,-1-1 0 0 0,0-1-1 0 0,-1 0 1 0 0,-1 0 0 0 0,3-7 152 0 0,-3 7-76 0 0,-3 6 63 0 0,-2 5-14 0 0,0 0 0 0 0,0 1 0 0 0,-1-1 0 0 0,1 0-1 0 0,-1 0 1 0 0,0 0 0 0 0,0 0 0 0 0,0 0 0 0 0,0 0 0 0 0,-1-3 27 0 0,3 26-50 0 0,-1 0 0 0 0,-2 1 0 0 0,0 14 50 0 0,-1-9-9 0 0,2 0 0 0 0,0 0 9 0 0,4 28 507 0 0,-4-32-343 0 0,1-1 0 0 0,0 0 0 0 0,2 0 0 0 0,0 0 0 0 0,1 0 0 0 0,2 2-164 0 0,-5-18 22 0 0,0 0 0 0 0,0-1-1 0 0,1 1 1 0 0,-1 0 0 0 0,1-1 0 0 0,0 1 0 0 0,0-1 0 0 0,0 0 0 0 0,0 0-1 0 0,0 0 1 0 0,1-1 0 0 0,0 1 0 0 0,-1-1 0 0 0,1 1 0 0 0,0-1 0 0 0,0-1-1 0 0,2 2-21 0 0,-2-2 0 0 0,-1 0 0 0 0,0 0 0 0 0,0 0 0 0 0,1 0 0 0 0,-1-1 0 0 0,1 1 0 0 0,-1-1 0 0 0,0 0 0 0 0,1 0-1 0 0,-1 0 1 0 0,1-1 0 0 0,-1 1 0 0 0,0-1 0 0 0,1 0 0 0 0,-1 0 0 0 0,0 0 0 0 0,1 0 0 0 0,-1 0 0 0 0,0-1-1 0 0,0 0 1 0 0,0 1 0 0 0,2-3 0 0 0,0-1-2 0 0,1 1-1 0 0,-1-2 1 0 0,0 1 0 0 0,-1 0-1 0 0,1-1 1 0 0,-1 0-1 0 0,0 0 1 0 0,-1 0-1 0 0,1-1 1 0 0,-1 1 0 0 0,1-5 2 0 0,3-9-367 0 0,-2-1 0 0 0,0 1 0 0 0,0-6 367 0 0,7-34-1046 0 0,5-14 637 0 0,-17 73 370 0 0,0 1 114 0 0,0 2-21 0 0,1 1 0 0 0,-1-1 0 0 0,1 1 0 0 0,0-1 1 0 0,0 1-1 0 0,0-1 0 0 0,1 2-54 0 0,4 16 7 0 0,-4 23-7 0 0,-1 0 0 0 0,-3 0 0 0 0,-5 30 0 0 0,-9 139 0 0 0,16-174 134 0 0,2 1 0 0 0,5 27-134 0 0,1 15 1180 0 0,-6-56-730 0 0,0-9 271 0 0,-1 1 0 0 0,-1 0 0 0 0,-1 10-720 0 0,0-22-7 0 0,1 1 0 0 0,-1-1 1 0 0,0 0-1 0 0,0 0 0 0 0,0 0 1 0 0,-1 0-1 0 0,0 0 1 0 0,0 0-1 0 0,0 0 0 0 0,-3 4 6 0 0,-12 21 103 0 0,16-26-73 0 0,-1 0 0 0 0,0 0 1 0 0,0 0-1 0 0,0 0 0 0 0,-1 0 0 0 0,1-1 1 0 0,-1 1-1 0 0,0-1 0 0 0,0 0 0 0 0,0 0 1 0 0,0 0-1 0 0,-1 0 0 0 0,1-1 1 0 0,-1 1-1 0 0,0-1 0 0 0,0 1-30 0 0,-2-1 4 0 0,1 0 0 0 0,-1 0 0 0 0,0 0 0 0 0,0-1 0 0 0,1 0 0 0 0,-1 0-1 0 0,0 0 1 0 0,0-1 0 0 0,-1 0 0 0 0,1 0 0 0 0,0-1-4 0 0,-4 0-49 0 0,1-1 1 0 0,-1 0-1 0 0,1 0 0 0 0,0-1 1 0 0,0-1-1 0 0,-5-2 49 0 0,-90-34-198 0 0,45 18 512 0 0,-2-5-314 0 0,53 23-3 0 0,0 0 1 0 0,0 0-1 0 0,1-1 0 0 0,-1 0 1 0 0,1 0-1 0 0,0-1 1 0 0,1 0-1 0 0,-1-1 3 0 0,3 4-224 0 0,2-1 0 0 0,-1 0 0 0 0,0 0 0 0 0,1 0 0 0 0,0 0 0 0 0,0 0 1 0 0,0 0-1 0 0,0-1 0 0 0,1 1 0 0 0,-1 0 0 0 0,1-1 0 0 0,0 0 0 0 0,1 1 0 0 0,-1-1 0 0 0,1 1 0 0 0,0-2 224 0 0,2-7-1143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11056 0 0,'0'0'852'0'0,"0"0"-458"0"0,0 0 166 0 0,0 0 131 0 0,0 0 21 0 0,0 0-88 0 0,4-4 895 0 0,-3 4-1416 0 0,1-1 0 0 0,-1 0 1 0 0,0 0-1 0 0,1 0 1 0 0,-1 0-1 0 0,0 0 1 0 0,1 0-1 0 0,-1 0 1 0 0,0-1-1 0 0,0 1 1 0 0,0 0-1 0 0,0-1 1 0 0,0 1-1 0 0,0-1 1 0 0,-1 1-1 0 0,1-1 1 0 0,0 1-1 0 0,-1-1 1 0 0,1 1-1 0 0,-1-1-103 0 0,9-41 744 0 0,-6 22-236 0 0,-2 12-343 0 0,0-1 0 0 0,-1 0 1 0 0,0 0-1 0 0,0 1 0 0 0,-1-1 0 0 0,-2-8-165 0 0,1 6 93 0 0,0 0 0 0 0,2-1 0 0 0,-1 1-1 0 0,1-2-92 0 0,5-102 223 0 0,-2 31-178 0 0,-1 55-45 0 0,2 0 0 0 0,1 0 0 0 0,6-14 0 0 0,-9 37 0 0 0,1 0 0 0 0,0 0 0 0 0,0 0 0 0 0,0 1 0 0 0,4-5 0 0 0,-7 11-3 0 0,0-1-1 0 0,1 1 1 0 0,-1-1 0 0 0,0 1-1 0 0,1-1 1 0 0,-1 1-1 0 0,1-1 1 0 0,-1 1-1 0 0,1-1 1 0 0,-1 1 0 0 0,1 0-1 0 0,-1-1 1 0 0,1 1-1 0 0,-1 0 1 0 0,1 0-1 0 0,-1-1 1 0 0,1 1 0 0 0,0 0-1 0 0,-1 0 1 0 0,1 0-1 0 0,-1 0 1 0 0,1 0-1 0 0,0-1 1 0 0,-1 1 0 0 0,1 0-1 0 0,0 1 1 0 0,0-1 3 0 0,0 0-8 0 0,0 1 0 0 0,0-1 0 0 0,0 1 0 0 0,0-1 0 0 0,0 1 0 0 0,0 0 0 0 0,0-1 0 0 0,0 1 1 0 0,0 0-1 0 0,0 0 0 0 0,0 0 0 0 0,0 0 0 0 0,0 0 8 0 0,2 3-32 0 0,0 0 1 0 0,0 1-1 0 0,-1-1 0 0 0,1 1 1 0 0,-1 0-1 0 0,1 1 32 0 0,11 47-51 0 0,-2 1 0 0 0,-2 0 0 0 0,1 29 51 0 0,8 49 165 0 0,-18-129-152 0 0,0 4 29 0 0,1 0-1 0 0,-1-1 0 0 0,2 1 1 0 0,1 4-42 0 0,-3-8 24 0 0,0-1 81 0 0,9-3 258 0 0,-8 1-334 0 0,0-1 1 0 0,0 0-1 0 0,-1 1 1 0 0,1-1 0 0 0,0 0-1 0 0,-1 0 1 0 0,1 0-1 0 0,0 0 1 0 0,-1-1 0 0 0,1 1-1 0 0,-1 0 1 0 0,0-1-1 0 0,1 1-29 0 0,17-24 57 0 0,-8 10-36 0 0,4-4 20 0 0,0-1 0 0 0,-2 0 0 0 0,10-22-41 0 0,29-67-105 0 0,-1 0-57 0 0,-46 101 163 0 0,0 1 0 0 0,0 0 0 0 0,0 0 0 0 0,1 0-1 0 0,5-4 0 0 0,-4 5 19 0 0,-1-1 0 0 0,0 0 0 0 0,0-1 0 0 0,2-4-19 0 0,-6 10 0 0 0,-1-1 0 0 0,0 1 0 0 0,1 0 0 0 0,-1 0 0 0 0,1 0 0 0 0,0 1 0 0 0,-1-1 0 0 0,1 0 0 0 0,0 0 0 0 0,0 1 0 0 0,0 0 0 0 0,0-1 0 0 0,1 1 0 0 0,-1 0 0 0 0,0 0 0 0 0,1 0 0 0 0,-1 0 0 0 0,1 0 0 0 0,-3 1 1 0 0,1 0-1 0 0,-1 0 0 0 0,1-1 1 0 0,-1 1-1 0 0,1 0 0 0 0,-1 0 0 0 0,0 0 1 0 0,1 0-1 0 0,-1 0 0 0 0,1 0 1 0 0,-1 0-1 0 0,1 0 0 0 0,-1 0 1 0 0,1 0-1 0 0,-1 0 0 0 0,0 1 0 0 0,1-1 1 0 0,-1 0-1 0 0,1 0 0 0 0,-1 0 1 0 0,0 0-1 0 0,1 1 0 0 0,-1-1 1 0 0,1 0-1 0 0,-1 0 0 0 0,0 1 1 0 0,1-1-1 0 0,-1 0 0 0 0,0 1 0 0 0,0-1 1 0 0,1 0-1 0 0,-1 1 0 0 0,0-1 1 0 0,0 1-1 0 0,1-1 0 0 0,-1 1 0 0 0,0-1 5 0 0,3 4 29 0 0,0 0 0 0 0,0 0-1 0 0,-1 0 1 0 0,0 0 0 0 0,0 0-1 0 0,0 1 1 0 0,0-1 0 0 0,0 1-1 0 0,-1 0 1 0 0,0-1 0 0 0,0 1-1 0 0,0 0 1 0 0,-1 0 0 0 0,0-1-1 0 0,1 3-33 0 0,3 27 246 0 0,-1-13-20 0 0,0-1-1 0 0,-2 1 1 0 0,0 0 0 0 0,-1 2-226 0 0,2 49 386 0 0,15 94-130 0 0,-15-129-241 0 0,-2-28-6 0 0,0 0 1 0 0,1-1 0 0 0,0 1 0 0 0,1 3-10 0 0,5 5 58 0 0,-7-16-135 0 0,0-1-4 0 0,0 0 7 0 0,0 0-156 0 0,0 0-666 0 0,0 0-288 0 0,0 0-1251 0 0,0 0-4779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0:43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129 478 11520 0 0,'0'0'886'0'0,"1"-1"-582"0"0,1-1-142 0 0,-1 1 495 0 0,-1 1 202 0 0,0 0 34 0 0,10 7 437 0 0,-8-5-1224 0 0,0 1-1 0 0,0 0 0 0 0,0 0 0 0 0,0 0 0 0 0,-1 0 0 0 0,1 0 0 0 0,-1 0 0 0 0,0 1 0 0 0,0-1 0 0 0,0 1-105 0 0,5 36 1247 0 0,-5-27-1069 0 0,6 28 596 0 0,-3-20-161 0 0,-1 0-1 0 0,0 21-612 0 0,3 92 1017 0 0,-4-72-848 0 0,0-37-86 0 0,-1-1 1 0 0,-2 0-1 0 0,-2 22-83 0 0,3-38 13 0 0,0-6-10 0 0,0-1 1 0 0,0 1-1 0 0,0-1 0 0 0,0 1 1 0 0,0 0-1 0 0,0-1 1 0 0,0 1-1 0 0,-1-1 0 0 0,1 1 1 0 0,0-1-1 0 0,-1 1 0 0 0,1-1 1 0 0,-1 0-1 0 0,0 2-3 0 0,0-2-31 0 0,1-1 0 0 0,0 1 0 0 0,0 0-1 0 0,-1-1 1 0 0,1 1 0 0 0,-1 0 0 0 0,1-1 0 0 0,0 1 0 0 0,-1-1 0 0 0,1 1 0 0 0,-1-1-1 0 0,1 1 1 0 0,-1-1 0 0 0,1 1 0 0 0,-1-1 0 0 0,0 1 0 0 0,1-1 0 0 0,-1 0-1 0 0,1 1 1 0 0,-1-1 0 0 0,0 0 0 0 0,1 0 0 0 0,-1 1 0 0 0,0-1 0 0 0,0 0 0 0 0,1 0-1 0 0,-1 0 1 0 0,0 0 0 0 0,1 0 0 0 0,-1 0 0 0 0,0 0 0 0 0,0 0 0 0 0,1 0 0 0 0,-1 0-1 0 0,0 0 1 0 0,1 0 0 0 0,-1-1 0 0 0,0 1 0 0 0,1 0 0 0 0,-1-1 0 0 0,0 1-1 0 0,1 0 1 0 0,-1-1 0 0 0,1 1 0 0 0,-1-1 0 0 0,1 1 0 0 0,-1-1 31 0 0,-2-1-277 0 0,1 0 0 0 0,0 0 0 0 0,-1 0 0 0 0,1 0 0 0 0,0 0 0 0 0,1-1 0 0 0,-1 1 0 0 0,0-1 0 0 0,1 1-1 0 0,-1-1 1 0 0,1 0 277 0 0,-8-25-2305 0 0,2 0-1 0 0,1-1 0 0 0,-1-11 2306 0 0,-1-8-1264 0 0,4 16 261 0 0,2 1 0 0 0,1-1 1 0 0,1 0-1 0 0,3-9 1003 0 0,-2 15-74 0 0,1-9 519 0 0,2 1-1 0 0,5-21-444 0 0,-3 28 3718 0 0,10-26-3718 0 0,-15 49 362 0 0,1-1 1 0 0,0 1 0 0 0,0 0 0 0 0,0 0 0 0 0,0 0-1 0 0,0 0 1 0 0,1 0 0 0 0,0 0 0 0 0,0 1-1 0 0,0 0 1 0 0,0-1 0 0 0,1 1-363 0 0,-1 1 228 0 0,0 0-1 0 0,0 0 1 0 0,0 0-1 0 0,0 1 1 0 0,1 0-1 0 0,-1-1 1 0 0,0 1 0 0 0,0 0-1 0 0,1 1 1 0 0,-1-1-1 0 0,1 0 1 0 0,-1 1-1 0 0,0 0 1 0 0,1 0 0 0 0,-1 0-1 0 0,4 1-227 0 0,2 0 157 0 0,0 2-1 0 0,0-1 1 0 0,-1 1-1 0 0,1 0 1 0 0,0 1-1 0 0,-1 0 1 0 0,0 0-1 0 0,0 1 1 0 0,0 0-1 0 0,-1 0 1 0 0,1 1-1 0 0,-1 0 1 0 0,1 2-157 0 0,-1-1 121 0 0,0 1 0 0 0,-1-1 1 0 0,0 1-1 0 0,-1 0 1 0 0,1 0-1 0 0,-2 1 0 0 0,1-1 1 0 0,-1 1-1 0 0,0 0 0 0 0,-1 1-121 0 0,-1-5 46 0 0,-1-1-1 0 0,0 1 1 0 0,0 0-1 0 0,-1 0 0 0 0,1-1 1 0 0,-1 1-1 0 0,0 0 0 0 0,0 0 1 0 0,-1-1-1 0 0,1 1 1 0 0,-1 0-1 0 0,0 0 0 0 0,0-1 1 0 0,-1 1-1 0 0,0-1 0 0 0,1 1 1 0 0,-1-1-1 0 0,-1 0 1 0 0,1 1-1 0 0,-1-1 0 0 0,-1 2-45 0 0,-5 4 50 0 0,0-1 0 0 0,-1 0 0 0 0,0 0 0 0 0,-1-1 0 0 0,0 0 0 0 0,0-1 0 0 0,-1 0 0 0 0,1-1 0 0 0,-2 0 0 0 0,1-1 0 0 0,0-1 0 0 0,-3 1-50 0 0,2-1-98 0 0,1-1 1 0 0,-1 0-1 0 0,0-1 0 0 0,0-1 0 0 0,-1 0 0 0 0,1 0 0 0 0,0-1 1 0 0,0-1-1 0 0,0 0 0 0 0,0-1 0 0 0,0-1 0 0 0,0 0 0 0 0,-4-2 98 0 0,14 5-212 0 0,1-1-1 0 0,-1 0 1 0 0,1-1-1 0 0,-1 1 1 0 0,1 0-1 0 0,0-1 1 0 0,0 1-1 0 0,0-1 0 0 0,0 0 1 0 0,0 0-1 0 0,0 1 1 0 0,0-1-1 0 0,0-1 1 0 0,1 1-1 0 0,-1 0 1 0 0,1 0-1 0 0,-1-1 1 0 0,1 1-1 0 0,0 0 1 0 0,0-1-1 0 0,0 1 0 0 0,0-1 213 0 0,-3-14-6395 0 0</inkml:trace>
  <inkml:trace contextRef="#ctx0" brushRef="#br0" timeOffset="453.484">494 133 10592 0 0,'-10'-12'818'0'0,"10"10"-738"0"0,0 1 0 0 0,1 0-1 0 0,-1 0 1 0 0,0 0 0 0 0,0 0 0 0 0,1 0-1 0 0,-1 0 1 0 0,0 0 0 0 0,1 0-1 0 0,-1 0 1 0 0,1 0 0 0 0,0 0-1 0 0,-1 0 1 0 0,1 0 0 0 0,0 0 0 0 0,-1 0-1 0 0,1 0 1 0 0,1 0-80 0 0,-2 1 1241 0 0,0 0 58 0 0,-2 3-159 0 0,1-1-1109 0 0,0 0 1 0 0,0 0-1 0 0,0 0 1 0 0,0 0 0 0 0,1 0-1 0 0,-1 1 1 0 0,1-1-1 0 0,-1 0 1 0 0,1 1-1 0 0,0-1 1 0 0,0 0-1 0 0,0 1 1 0 0,0-1 0 0 0,0 0-1 0 0,0 0 1 0 0,1 1-1 0 0,-1-1 1 0 0,1 0-32 0 0,0 5 116 0 0,1-1 0 0 0,-1 1-1 0 0,0 0 1 0 0,-1-1 0 0 0,0 1 0 0 0,0 3-116 0 0,1 23 667 0 0,9 120 1985 0 0,-8-126-1754 0 0,-2 24-898 0 0,1 4 369 0 0,-2-40-266 0 0,1 1 1 0 0,-2 0-1 0 0,-1 6-103 0 0,0-4 70 0 0,1 0-1 0 0,1 8-69 0 0,0-17 37 0 0,0 1-1 0 0,0-1 0 0 0,-1 1 0 0 0,-3 6-36 0 0,-2 19 63 0 0,6-32-63 0 0,1 1 0 0 0,-1-1 0 0 0,0 1 0 0 0,0-1 0 0 0,0 0 0 0 0,-1 0 0 0 0,1 1 0 0 0,-1-1 0 0 0,1 0 0 0 0,-2 1 0 0 0,1 4 11 0 0,5-3 32 0 0,-7-7-54 0 0,3-1-26 0 0,-1 1 0 0 0,1-1-1 0 0,0 1 1 0 0,0-1 0 0 0,0 0 0 0 0,0 1-1 0 0,0-1 1 0 0,1 0 0 0 0,-1 1 0 0 0,1-1-1 0 0,0 0 1 0 0,0 0 0 0 0,0-1 37 0 0,5-41-814 0 0,-2 25 509 0 0,-1-13-199 0 0,-2 21 146 0 0,1-1-1 0 0,0 1 1 0 0,1 0 0 0 0,0 0-1 0 0,4-11 359 0 0,1 4-479 0 0,12-28-65 0 0,-17 43 531 0 0,0 1-1 0 0,0 0 1 0 0,0-1 0 0 0,0 1 0 0 0,1 0 0 0 0,-1 0 0 0 0,1 0 0 0 0,0 1 0 0 0,0-1 0 0 0,0 1-1 0 0,1-1 14 0 0,-3 2 0 0 0,0 0 0 0 0,0 0 0 0 0,0 0 0 0 0,0 1 0 0 0,1-1 0 0 0,-1 0 0 0 0,0 1 0 0 0,1-1 0 0 0,-1 1 0 0 0,1-1 0 0 0,-1 1 0 0 0,0 0 0 0 0,1-1 0 0 0,-1 1 0 0 0,1 0 0 0 0,-1 0 0 0 0,1 0 0 0 0,-1 0 0 0 0,1 0 0 0 0,9 4 32 0 0,-9-2 24 0 0,1 0 0 0 0,-1-1-1 0 0,0 1 1 0 0,0 0 0 0 0,0 0-1 0 0,0 1 1 0 0,-1-1 0 0 0,1 0-1 0 0,0 0 1 0 0,-1 1 0 0 0,0-1-1 0 0,1 2-55 0 0,11 34 731 0 0,-7-15-370 0 0,-5-20-329 0 0,-1-1 0 0 0,1 1 0 0 0,-1 0 0 0 0,0 0-1 0 0,0-1 1 0 0,0 1 0 0 0,0 0 0 0 0,-1 0 0 0 0,1-1 0 0 0,-1 1-33 0 0,1 1 23 0 0,-1 0-1 0 0,1-1 1 0 0,0 1-1 0 0,0 0 1 0 0,0-1-1 0 0,0 1-21 0 0,7 20 106 0 0,-5-21-96 0 0,-1 0 0 0 0,0 1 1 0 0,0-1-1 0 0,0 0 0 0 0,0 1 1 0 0,-1-1-1 0 0,1 1 0 0 0,-1 2-10 0 0,1-1 11 0 0,-1 1-1 0 0,1-1 1 0 0,1 1 0 0 0,-1-1-1 0 0,1 0 1 0 0,0 1 0 0 0,0-1-1 0 0,0 0 1 0 0,1 0 0 0 0,-1-1-1 0 0,3 4-10 0 0,1 2-60 0 0,-6-8 5 0 0,1 0 1 0 0,-1-1-1 0 0,1 1 1 0 0,0-1 0 0 0,-1 1-1 0 0,1-1 1 0 0,0 0-1 0 0,0 1 1 0 0,0-1-1 0 0,0 0 1 0 0,0 0-1 0 0,1 1 1 0 0,-1-1-1 0 0,0 0 1 0 0,0 0-1 0 0,1 0 1 0 0,-1 0 0 0 0,1-1-1 0 0,-1 1 1 0 0,1 0-1 0 0,-1-1 1 0 0,1 1-1 0 0,-1-1 1 0 0,1 1-1 0 0,0-1 1 0 0,-1 0-1 0 0,1 1 1 0 0,-1-1-1 0 0,2 0 55 0 0,-1 0-282 0 0,1 0-1 0 0,-1-1 0 0 0,0 1 1 0 0,1-1-1 0 0,-1 1 0 0 0,0-1 1 0 0,1 0-1 0 0,-1 1 1 0 0,0-1-1 0 0,0 0 0 0 0,0-1 1 0 0,0 1-1 0 0,0 0 0 0 0,0-1 1 0 0,0 1-1 0 0,1-2 283 0 0,8-11-2165 0 0</inkml:trace>
  <inkml:trace contextRef="#ctx0" brushRef="#br0" timeOffset="782.343">897 484 2760 0 0,'-13'0'207'0'0,"10"2"3003"0"0,2-1-2777 0 0,0-1 0 0 0,0 1 0 0 0,0 0 0 0 0,0-1 0 0 0,0 1-1 0 0,0 0 1 0 0,0-1 0 0 0,0 1 0 0 0,1 0 0 0 0,-1 0 0 0 0,0 0 0 0 0,0 0 0 0 0,1-1-1 0 0,-1 1 1 0 0,1 0 0 0 0,-1 0 0 0 0,1 0 0 0 0,-1 1-433 0 0,4 4 997 0 0,-3-5-964 0 0,0-1 1 0 0,1 1-1 0 0,-1-1 0 0 0,0 1 1 0 0,0-1-1 0 0,1 1 1 0 0,-1-1-1 0 0,0 1 0 0 0,0-1 1 0 0,0 1-1 0 0,0-1 1 0 0,0 1-1 0 0,0 0 0 0 0,0-1 1 0 0,0 1-1 0 0,0-1 0 0 0,0 1 1 0 0,0-1-1 0 0,0 1 1 0 0,0-1-1 0 0,0 1 0 0 0,0 0 1 0 0,-1-1-1 0 0,1 1 1 0 0,0-1-1 0 0,0 1 0 0 0,-1-1 1 0 0,1 1-1 0 0,0-1 0 0 0,-1 0 1 0 0,1 1-1 0 0,-1-1-33 0 0,-8 10 380 0 0,7-8-305 0 0,0 0 1 0 0,0-1 0 0 0,1 1-1 0 0,-1 0 1 0 0,0 1 0 0 0,1-1-1 0 0,-1 0 1 0 0,1 0 0 0 0,0 1-1 0 0,0-1 1 0 0,-1 2-76 0 0,-3 19 554 0 0,3-16-358 0 0,1-1 1 0 0,-1 1 0 0 0,0 0 0 0 0,0-1 0 0 0,-1 1-1 0 0,0-1 1 0 0,0 0 0 0 0,-4 6-197 0 0,2-6 121 0 0,3-5-95 0 0,1 1 0 0 0,0 0 0 0 0,-1-1 0 0 0,1 1-1 0 0,0 0 1 0 0,0-1 0 0 0,0 1 0 0 0,0 0 0 0 0,0 0-1 0 0,0 0 1 0 0,1 0 0 0 0,-1 0 0 0 0,1 0 0 0 0,-1 0-1 0 0,1 0 1 0 0,0 0 0 0 0,0 0-26 0 0,4 12 142 0 0,-3-12-114 0 0,-1 1 1 0 0,1-1-1 0 0,0 0 0 0 0,-1 0 1 0 0,1 1-1 0 0,-1-1 0 0 0,0 0 1 0 0,1 1-1 0 0,-1-1 0 0 0,-1 2-28 0 0,-1 6 56 0 0,2-9-52 0 0,-1 0-1 0 0,1 1 1 0 0,0-1 0 0 0,0 0-1 0 0,-1 0 1 0 0,1 0 0 0 0,0 1 0 0 0,0-1-1 0 0,0 0 1 0 0,0 0 0 0 0,0 1-1 0 0,0-1 1 0 0,1 0 0 0 0,-1 0 0 0 0,0 1-1 0 0,1-1 1 0 0,-1 0 0 0 0,1 0-1 0 0,-1 0 1 0 0,1 0 0 0 0,-1 0 0 0 0,1 0-1 0 0,0 0 1 0 0,-1 0 0 0 0,1 0-1 0 0,0 0 1 0 0,0 0 0 0 0,0 0 0 0 0,0 0-1 0 0,0 0 1 0 0,1 0-4 0 0,9 9 28 0 0,-8-6-4 0 0,1 0 0 0 0,0 0 1 0 0,1 0-1 0 0,-1-1 0 0 0,1 0 0 0 0,-1 0 0 0 0,1 0 0 0 0,0 0 0 0 0,0-1 0 0 0,5 2-24 0 0,-2-2 49 0 0,1-1 0 0 0,-1 0 0 0 0,0 0-1 0 0,1-1 1 0 0,-1 0 0 0 0,0-1 0 0 0,6-1-49 0 0,-9 2 35 0 0,-1-1-1 0 0,0 0 1 0 0,0-1 0 0 0,0 1 0 0 0,0-1 0 0 0,0 0 0 0 0,0 0 0 0 0,-1 0 0 0 0,1 0 0 0 0,-1-1 0 0 0,1 0 0 0 0,-1 1 0 0 0,0-1 0 0 0,0 0 0 0 0,2-3-35 0 0,5-5 30 0 0,-8 9-38 0 0,0 0 1 0 0,1-1 0 0 0,-1 1-1 0 0,0 0 1 0 0,-1-1-1 0 0,1 1 1 0 0,0-1 0 0 0,-1 0-1 0 0,1 1 1 0 0,-1-1 0 0 0,0 0-1 0 0,0 0 1 0 0,0 0-1 0 0,0 0 1 0 0,-1 0 0 0 0,1 0-1 0 0,-1 0 1 0 0,0 0 7 0 0,-2-8 75 0 0,1 9-52 0 0,1 1-1 0 0,0-1 1 0 0,-1 1 0 0 0,1-1-1 0 0,0 1 1 0 0,-1-1 0 0 0,1 1-1 0 0,0-1 1 0 0,0 0-1 0 0,1 1 1 0 0,-1-1 0 0 0,0 1-1 0 0,0-1 1 0 0,1-1-23 0 0,5-6 158 0 0,-5 7-133 0 0,0 1 0 0 0,0 0 0 0 0,0 0 0 0 0,0-1 1 0 0,0 1-1 0 0,-1 0 0 0 0,1-1 0 0 0,0 1 0 0 0,-1-1 0 0 0,0 1 0 0 0,1-1 0 0 0,-1 1 0 0 0,0-1 0 0 0,1 0-25 0 0,-2-3 88 0 0,0 0 1 0 0,0-1-1 0 0,0 1 0 0 0,0 0 0 0 0,-2-3-88 0 0,-3-14 327 0 0,5 18-312 0 0,0 1-1 0 0,0 0 0 0 0,1 0 0 0 0,-2 0 0 0 0,1 0 1 0 0,0 0-1 0 0,-1 1 0 0 0,1-1 0 0 0,-1 0 1 0 0,0 1-1 0 0,0-1 0 0 0,0 1 0 0 0,0-1 0 0 0,0 1 1 0 0,0 0-1 0 0,-1 0 0 0 0,1 0 0 0 0,-3-1-14 0 0,-5-5-14 0 0,9 6-7 0 0,-1 1 0 0 0,1 0-1 0 0,0 0 1 0 0,-1 0-1 0 0,1 0 1 0 0,-1 0 0 0 0,1 0-1 0 0,-1 0 1 0 0,1 0 0 0 0,-1 1-1 0 0,0-1 1 0 0,1 1-1 0 0,-1-1 1 0 0,0 1 21 0 0,-12-2-279 0 0,-1 0 0 0 0,1 2 0 0 0,0-1 0 0 0,-1 2 0 0 0,1 0 0 0 0,0 1 0 0 0,0 0 0 0 0,0 1 0 0 0,-4 2 279 0 0,-20 4-3117 0 0,36-9 1584 0 0,2 0-16 0 0</inkml:trace>
  <inkml:trace contextRef="#ctx0" brushRef="#br0" timeOffset="1068.723">1123 284 15664 0 0,'0'0'75'0'0,"1"0"1"0"0,-1 0 0 0 0,0 0 0 0 0,1 0 0 0 0,-1 0-1 0 0,0 0 1 0 0,1 0 0 0 0,-1 0 0 0 0,0 0 0 0 0,1 0-1 0 0,-1 0 1 0 0,0 0 0 0 0,1 0 0 0 0,-1 0 0 0 0,0 0 0 0 0,1 0-1 0 0,-1 0 1 0 0,0 1 0 0 0,0-1 0 0 0,1 0 0 0 0,-1 0-1 0 0,0 0-75 0 0,12 10 31 0 0,-11-10-31 0 0,0 1 0 0 0,0-1 0 0 0,0 1-1 0 0,0 0 1 0 0,0-1 0 0 0,0 1 0 0 0,-1-1 0 0 0,1 1 0 0 0,0 0 0 0 0,0 0 0 0 0,-1 0 0 0 0,1-1-1 0 0,-1 1 1 0 0,1 0 0 0 0,0 0 0 0 0,-1 0 0 0 0,0 0 0 0 0,1 0 0 0 0,-1 0 0 0 0,1 0 0 0 0,-1 0-1 0 0,0 1 1 0 0,-2 15 1 0 0,1-14 72 0 0,1 0 1 0 0,-1 0 0 0 0,1 0 0 0 0,0 0 0 0 0,0 0 0 0 0,0 0-1 0 0,0 0 1 0 0,1 1-74 0 0,0 3 241 0 0,0 0-1 0 0,0 0 1 0 0,-1-1 0 0 0,0 1-1 0 0,0 0 1 0 0,-1 0 0 0 0,0 0-1 0 0,0 0 1 0 0,-1-1 0 0 0,0 3-241 0 0,1-4 107 0 0,0 0 1 0 0,1 0-1 0 0,0-1 1 0 0,0 1-1 0 0,0 0 1 0 0,0 2-108 0 0,0 20 436 0 0,-2-14-210 0 0,1-5-18 0 0,0-1 0 0 0,0 1 0 0 0,1 0 0 0 0,0 0-1 0 0,0 0 1 0 0,2 7-208 0 0,2 30 498 0 0,-4-35-547 0 0,0-1 0 0 0,1 1 0 0 0,0-1 0 0 0,1 1 0 0 0,0-1 0 0 0,1 3 49 0 0,-1-5-3 0 0,0 0 1 0 0,0 0-1 0 0,-1 0 0 0 0,0 0 0 0 0,0 0 0 0 0,-1 0 0 0 0,1 2 3 0 0,-1-7 0 0 0,0 0 0 0 0,0 0-1 0 0,1 0 1 0 0,-1 0 0 0 0,1 0 0 0 0,-1-1-1 0 0,1 1 1 0 0,0 0 0 0 0,0 0-1 0 0,0 0 1 0 0,0-1 0 0 0,1 2 0 0 0,-2-2 3 0 0,1 0 0 0 0,0 0 0 0 0,0 0 0 0 0,-1 0 1 0 0,1 0-1 0 0,-1 1 0 0 0,1-1 0 0 0,-1 0 0 0 0,1 0 0 0 0,-1 0 1 0 0,0 1-1 0 0,1-1 0 0 0,-1 0 0 0 0,0 1 0 0 0,0-1 0 0 0,0 0 0 0 0,0 1 1 0 0,-1 0-4 0 0,1-1-217 0 0,0 3 472 0 0,-1-2-4063 0 0,-4 0-3299 0 0</inkml:trace>
  <inkml:trace contextRef="#ctx0" brushRef="#br0" timeOffset="3766.674">739 702 7368 0 0,'-14'-6'320'0'0</inkml:trace>
  <inkml:trace contextRef="#ctx0" brushRef="#br0" timeOffset="4090.478">756 535 8288 0 0,'8'1'69'0'0,"-7"-1"-44"0"0,0 0-1 0 0,1 0 0 0 0,-1 0 0 0 0,1 0 0 0 0,-1 0 0 0 0,0 0 1 0 0,1 0-1 0 0,-1-1 0 0 0,1 1 0 0 0,-1 0 0 0 0,0-1 0 0 0,1 1 1 0 0,-1-1-1 0 0,1 0-24 0 0,10-4 292 0 0,7-1-128 0 0,-21 5 245 0 0,-4-3 1273 0 0,22 2-388 0 0,97-2 3862 0 0,-21-1-4055 0 0,-84 5-998 0 0,1 0 0 0 0,-1-1 0 0 0,0-1 0 0 0,2 0-103 0 0,23-3 184 0 0,182-18 67 0 0,-153 16 271 0 0,-28 3-256 0 0,31 0-266 0 0,-63 4-108 0 0,-1 0 72 0 0,0 0 1 0 0,0 0 0 0 0,0 0-1 0 0,0 0 1 0 0,0 0 0 0 0,0-1-1 0 0,0 1 1 0 0,0 0 0 0 0,0-1-1 0 0,0 1 1 0 0,0 0 0 0 0,0-1 35 0 0,5-1-98 0 0,15-1-395 0 0,-20 2 290 0 0,0 1 3 0 0,12-2-309 0 0,6 1-3837 0 0,-19 1 2682 0 0</inkml:trace>
  <inkml:trace contextRef="#ctx0" brushRef="#br0" timeOffset="4849.793">1597 466 12384 0 0,'0'0'281'0'0,"0"0"40"0"0,0 0 21 0 0,0 0-45 0 0,-1 0-197 0 0,-6 3 35 0 0,5-3 507 0 0,0 1-456 0 0,0-1-1 0 0,0 1 1 0 0,0 0 0 0 0,0-1-1 0 0,0 1 1 0 0,1 0 0 0 0,-1 0-1 0 0,0 0 1 0 0,0 0-1 0 0,1 1 1 0 0,-1-1 0 0 0,0 0-1 0 0,1 1-185 0 0,-1-1 207 0 0,-11 9 569 0 0,-2 0 1 0 0,0-2-1 0 0,-4 3-776 0 0,1-2 323 0 0,14-6-196 0 0,-1 1-1 0 0,1-1 0 0 0,0 1 1 0 0,0 0-1 0 0,0 0 1 0 0,0 1-1 0 0,1-1 1 0 0,0 1-1 0 0,-2 3-126 0 0,-16 20 326 0 0,17-25-310 0 0,1 0 0 0 0,0 1 0 0 0,-1 0 0 0 0,1 0 0 0 0,0 0 1 0 0,1 0-1 0 0,-1 1 0 0 0,1-1 0 0 0,0 0 0 0 0,0 1 0 0 0,0 0 0 0 0,1 0 0 0 0,0-1 0 0 0,0 1 0 0 0,-1 3-16 0 0,1 4 0 0 0,0-10 0 0 0,1 0 0 0 0,-1 0 0 0 0,1 0 0 0 0,0 0 0 0 0,0 0 0 0 0,0 0 0 0 0,0 1 0 0 0,0-1 0 0 0,0 0 0 0 0,1 0 0 0 0,-1 0 0 0 0,1 0 0 0 0,-1 0 0 0 0,1 0 0 0 0,0-1 0 0 0,0 1 0 0 0,0 0 0 0 0,0 0 0 0 0,0 0 0 0 0,1 0 0 0 0,-2-1 0 0 0,1 0 0 0 0,-1-1 0 0 0,1 1 0 0 0,-1 0 0 0 0,0-1 0 0 0,1 1 0 0 0,-1 0 0 0 0,0-1 0 0 0,1 1 0 0 0,-1 0 0 0 0,0 0 0 0 0,0 0 0 0 0,0-1 0 0 0,0 1 0 0 0,0 0 0 0 0,0 0 0 0 0,0-1 0 0 0,0 1 0 0 0,0 0 0 0 0,0 0 0 0 0,0 0 0 0 0,0-1 0 0 0,-1 2 0 0 0,0 3 0 0 0,1-4 4 0 0,0-1-1 0 0,1 1 0 0 0,-1 0 0 0 0,0 0 0 0 0,1 0 0 0 0,-1 0 0 0 0,1-1 1 0 0,-1 1-1 0 0,1 0 0 0 0,-1-1 0 0 0,1 1 0 0 0,-1 0 0 0 0,1-1 1 0 0,0 1-1 0 0,-1 0 0 0 0,1-1 0 0 0,0 1 0 0 0,-1-1 0 0 0,1 1 1 0 0,0-1-1 0 0,0 0 0 0 0,0 1 0 0 0,0-1 0 0 0,-1 0 0 0 0,1 1 1 0 0,0-1-1 0 0,1 0-3 0 0,12 8 218 0 0,-13-7-212 0 0,1 0 0 0 0,-1 0 0 0 0,0-1 0 0 0,0 1 0 0 0,1-1 0 0 0,-1 1 0 0 0,0-1 0 0 0,0 1 0 0 0,1-1 0 0 0,-1 0 0 0 0,1 0 0 0 0,-1 1 0 0 0,0-1 0 0 0,1 0-6 0 0,23-1-150 0 0,-13 1 66 0 0,7-1-22 0 0,-14-3 108 0 0,1 1-4 0 0,4-1 2 0 0,-2 2 0 0 0,0-1 0 0 0,0 0 0 0 0,0 0 0 0 0,-1-1 0 0 0,1 0 0 0 0,3-4 0 0 0,23-15-23 0 0,-26 19 151 0 0,0 0 0 0 0,-1-1 0 0 0,0 0 0 0 0,0-1-1 0 0,-1 0 1 0 0,1 0 0 0 0,-1 0 0 0 0,-1-1 0 0 0,1 1 0 0 0,-1-1 0 0 0,0-1-128 0 0,9-12 426 0 0,2-4-549 0 0,-15 23 93 0 0,0 0 0 0 0,-1 0 0 0 0,1-1 0 0 0,-1 1 0 0 0,1-1 0 0 0,-1 1 0 0 0,0 0 0 0 0,0-1 0 0 0,1 1 0 0 0,-1-1 0 0 0,0 1 0 0 0,0-1 0 0 0,0 1 0 0 0,-1 0 0 0 0,1-1 0 0 0,0 0 30 0 0,-2-3-119 0 0,1 0 0 0 0,-1 0 0 0 0,0 0 0 0 0,0 1 0 0 0,0-1 1 0 0,-2-1 118 0 0,2 4-34 0 0,0 0 0 0 0,0-1 0 0 0,0 1 0 0 0,0 0 0 0 0,-1 0 1 0 0,1 1-1 0 0,-1-1 0 0 0,1 0 0 0 0,-1 1 0 0 0,0-1 1 0 0,-1 1 33 0 0,-11-6 239 0 0,0 1 0 0 0,-1 1 1 0 0,0 0-1 0 0,1 1 0 0 0,-1 1 1 0 0,-8 0-240 0 0,-10 0-716 0 0,12 0 395 0 0,1 2 0 0 0,-1 0 0 0 0,1 1 0 0 0,-3 2 321 0 0,14 0-606 0 0,12-1-873 0 0,16-1-927 0 0,6-4-203 0 0,0-2 0 0 0,0 0 2609 0 0,-6 1-552 0 0,32-7-5831 0 0,5 1 6383 0 0,-36 8 103 0 0,0 1 1 0 0,12 1-104 0 0,-20 1 1134 0 0,-1 1 0 0 0,0 0 1 0 0,0 0-1 0 0,0 2 0 0 0,0-1 0 0 0,0 1 1 0 0,-1 0-1 0 0,1 1 0 0 0,-1 0 1 0 0,0 1-1 0 0,4 3-1134 0 0,-11-8 86 0 0,-1 1 0 0 0,1 0 0 0 0,-1-1 0 0 0,1 1 1 0 0,-1 0-1 0 0,1 0 0 0 0,-1 0 0 0 0,0 1 0 0 0,0-1 0 0 0,0 0 0 0 0,0 0 1 0 0,0 1-1 0 0,0-1 0 0 0,0 0 0 0 0,0 1 0 0 0,0-1 0 0 0,0 1 1 0 0,-1-1-1 0 0,1 1 0 0 0,-1-1 0 0 0,1 1 0 0 0,-1 0 0 0 0,1-1 0 0 0,-1 1 1 0 0,0 0-1 0 0,0 0-86 0 0,0 0 1 0 0,0-1 1 0 0,0 0-1 0 0,1 0 1 0 0,-1 0 0 0 0,0 0-1 0 0,0 0 1 0 0,1 0-1 0 0,-1 0 1 0 0,1 0-1 0 0,-1 0 1 0 0,1 0-1 0 0,-1 0 1 0 0,1 0 0 0 0,0 0-1 0 0,-1 0 1 0 0,1 0-1 0 0,0 0 1 0 0,0 0-1 0 0,0-1 1 0 0,0 1-2 0 0,0 0 7 0 0,0 0-1 0 0,0 0 1 0 0,0 1-1 0 0,0-1 1 0 0,0 0 0 0 0,0 0-1 0 0,0 1 1 0 0,0-1 0 0 0,0 0-1 0 0,-1 1 1 0 0,1 0-7 0 0,5 25 678 0 0,-5-22-564 0 0,-1-1-1 0 0,1 0 0 0 0,0 0 0 0 0,0 0 0 0 0,1 0 1 0 0,-1 0-1 0 0,1 0 0 0 0,0 0 0 0 0,0 0-113 0 0,13 23 223 0 0,-12-21-215 0 0,-1-1 0 0 0,1 0 1 0 0,1 0-1 0 0,-1 0 1 0 0,0 0-1 0 0,3 2-8 0 0,-5-7 0 0 0,-1 1-1 0 0,1-1 1 0 0,-1 1-1 0 0,0-1 0 0 0,1 0 1 0 0,-1 1-1 0 0,0-1 1 0 0,0 1-1 0 0,1-1 0 0 0,-1 1 1 0 0,0-1-1 0 0,0 0 1 0 0,0 1-1 0 0,0-1 0 0 0,0 1 1 0 0,1-1-1 0 0,-1 1 1 0 0,0-1-1 0 0,0 1 0 0 0,0-1 1 0 0,0 1-1 0 0,-1-1 1 0 0,1 1-1 0 0,0-1 0 0 0,0 1 1 0 0,0-1-1 0 0,0 1 1 0 0,0-1-1 0 0,-1 1 0 0 0,1-1 1 0 0,0 1-1 0 0,0-1 1 0 0,-1 1 14 0 0,1-1-1 0 0,0 1 0 0 0,0-1 1 0 0,0 0-1 0 0,-1 1 1 0 0,1-1-1 0 0,0 1 1 0 0,0-1-1 0 0,0 1 1 0 0,0-1-1 0 0,0 1 1 0 0,0-1-1 0 0,0 1 1 0 0,0-1-1 0 0,0 1 0 0 0,0-1 1 0 0,0 1-1 0 0,0-1 1 0 0,0 0-1 0 0,1 1 1 0 0,-1-1-1 0 0,0 1 1 0 0,0-1-1 0 0,0 1 1 0 0,1-1-1 0 0,-1 0 1 0 0,0 1-1 0 0,0-1 1 0 0,1 0-1 0 0,-1 1 0 0 0,0-1 1 0 0,1 0-1 0 0,-1 1 1 0 0,0-1-1 0 0,1 0 1 0 0,-1 1-1 0 0,1-1 1 0 0,-1 0-1 0 0,1 0 1 0 0,-1 0-1 0 0,0 1 1 0 0,1-1-1 0 0,-1 0 0 0 0,1 0 1 0 0,-1 0-1 0 0,1 0-13 0 0,-2-1 49 0 0,1 0 0 0 0,-1 0-1 0 0,1 0 1 0 0,-1 0 0 0 0,1 0-1 0 0,-1 0 1 0 0,1 0 0 0 0,0 0-1 0 0,-1 0 1 0 0,1 0 0 0 0,0 0 0 0 0,0-1-49 0 0,0 1 81 0 0,-17-54 309 0 0,16 50-515 0 0,0-1-1 0 0,1 1 0 0 0,0-1 1 0 0,0 1-1 0 0,0-1 0 0 0,0 0 1 0 0,1 1-1 0 0,0-1 0 0 0,0 1 0 0 0,1 0 1 0 0,1-5 125 0 0,3-18-403 0 0,-4 19 269 0 0,1 0 0 0 0,0 0 0 0 0,0 0-1 0 0,1 0 1 0 0,0 1 0 0 0,1-1 0 0 0,0 1 0 0 0,5-8 134 0 0,2-2-246 0 0,-9 13 208 0 0,0 1 0 0 0,0 0 0 0 0,1-1 0 0 0,-1 1 0 0 0,1 0-1 0 0,0 1 1 0 0,0-1 0 0 0,0 1 0 0 0,1 0 0 0 0,-1 0-1 0 0,1 0 1 0 0,0 0 0 0 0,0 1 0 0 0,1-1 38 0 0,-2 2 13 0 0,-1 0 0 0 0,1 0 0 0 0,0 0 0 0 0,-1 1 1 0 0,1-1-1 0 0,0 1 0 0 0,0 0 0 0 0,-1 0 0 0 0,1 0 0 0 0,0 1 0 0 0,-1-1 0 0 0,1 1 1 0 0,0 0-1 0 0,-1 0 0 0 0,1 0 0 0 0,-1 0 0 0 0,1 1 0 0 0,-1-1 0 0 0,0 1 0 0 0,4 2-13 0 0,1 3 172 0 0,0-1 0 0 0,0 1 0 0 0,-1 1 0 0 0,0-1 0 0 0,0 1 0 0 0,-1 0 0 0 0,0 1 0 0 0,0 0 0 0 0,4 8-172 0 0,-1 1 159 0 0,-1 0 1 0 0,0 1-1 0 0,-1 1 1 0 0,2 10-160 0 0,-7-19 339 0 0,1-1-157 0 0,0-1 0 0 0,-1 1 1 0 0,0 0-1 0 0,-1-1 0 0 0,0 1 0 0 0,0 0 0 0 0,-2 7-182 0 0,1-7-75 0 0,0-9 39 0 0,0 1 0 0 0,0-1 0 0 0,0 1 0 0 0,-1-1 1 0 0,1 0-1 0 0,0 1 0 0 0,0-1 0 0 0,-1 1 0 0 0,1-1 1 0 0,-1 0-1 0 0,1 0 0 0 0,-1 1 0 0 0,0-1 0 0 0,1 0 0 0 0,-1 0 1 0 0,0 1-1 0 0,0-1 0 0 0,0 0 0 0 0,0 0 0 0 0,0 0 1 0 0,0 0-1 0 0,0 0 0 0 0,0-1 0 0 0,0 1 0 0 0,-1 0 0 0 0,1 0 1 0 0,0-1 35 0 0,-1 0-5426 0 0,-1-3-1889 0 0</inkml:trace>
  <inkml:trace contextRef="#ctx0" brushRef="#br0" timeOffset="5339.619">3045 140 10136 0 0,'1'-4'134'0'0,"1"-43"593"0"0,-2 42-553 0 0,0 0-1 0 0,-1 1 1 0 0,1-1 0 0 0,-1 0-1 0 0,0 1 1 0 0,-1-1 0 0 0,1 0-1 0 0,-2-3-173 0 0,-3-5 1605 0 0,6 12-1440 0 0,-1-1 0 0 0,1 1 0 0 0,-1-1 0 0 0,0 1 0 0 0,1 0 0 0 0,-1-1-1 0 0,0 1 1 0 0,0 0 0 0 0,0-1 0 0 0,0 1 0 0 0,0 0 0 0 0,0 0 0 0 0,0 0-1 0 0,0 0 1 0 0,0 0 0 0 0,0 0 0 0 0,-1 0 0 0 0,1 0 0 0 0,0 0 0 0 0,-1 1-1 0 0,1-1 1 0 0,-1 0 0 0 0,1 1 0 0 0,-1-1 0 0 0,1 1 0 0 0,-1 0 0 0 0,1-1-1 0 0,-1 1-164 0 0,-5-1 258 0 0,1 1 0 0 0,0 0-1 0 0,-1 0 1 0 0,1 0 0 0 0,0 0-1 0 0,0 1 1 0 0,-1 0-1 0 0,1 1 1 0 0,0-1 0 0 0,0 1-1 0 0,-2 1-257 0 0,-1 0 654 0 0,1-1-545 0 0,0 0 0 0 0,1 1 0 0 0,-1-1 0 0 0,1 1 0 0 0,0 1 0 0 0,0 0 0 0 0,0 0 0 0 0,0 0 0 0 0,1 1 0 0 0,-1 0-1 0 0,1 0 1 0 0,0 1 0 0 0,1 0-109 0 0,-2 1 0 0 0,0 1 0 0 0,1 0 0 0 0,1 1 0 0 0,-1 0 0 0 0,1 0 0 0 0,1 0 0 0 0,0 0 0 0 0,-2 7 0 0 0,-4 15 3 0 0,5-17 4 0 0,0 1 0 0 0,1-1 0 0 0,1 1 0 0 0,0 0 0 0 0,0 12-7 0 0,0 8 229 0 0,2-21-61 0 0,0 0 1 0 0,0 0-1 0 0,1-1 0 0 0,2 13-168 0 0,2 23 456 0 0,-3-34-265 0 0,0 0 1 0 0,1-1 0 0 0,1 3-192 0 0,0-7-28 0 0,-1 0 0 0 0,0 0 0 0 0,-1 0 1 0 0,0 0-1 0 0,0 0 0 0 0,-1 0 0 0 0,-1 4 28 0 0,0 0 28 0 0,1-1 0 0 0,1 1 0 0 0,0-1 0 0 0,0 1 0 0 0,2-1 0 0 0,1 8-28 0 0,-3-13 28 0 0,0 0 1 0 0,0 0-1 0 0,-1 0 0 0 0,-1 4-28 0 0,1-4 0 0 0,0 1-1 0 0,0 0 1 0 0,1 5 0 0 0,0-11 10 0 0,-1-1 1 0 0,0 1-1 0 0,0-1 0 0 0,-1 1 0 0 0,1-1 0 0 0,0 1 0 0 0,-1-1 1 0 0,1 1-1 0 0,-1-1 0 0 0,-1 2-10 0 0,-3 18 234 0 0,6-21-240 0 0,-1-1-1 0 0,0 1 0 0 0,0 0 1 0 0,0-1-1 0 0,-1 1 1 0 0,1 0-1 0 0,0-1 0 0 0,0 1 1 0 0,0 0-1 0 0,0-1 1 0 0,-1 1-1 0 0,1 0 0 0 0,0-1 1 0 0,0 1-1 0 0,-1-1 1 0 0,1 1-1 0 0,-1-1 0 0 0,1 1 1 0 0,0-1-1 0 0,-1 1 1 0 0,1-1-1 0 0,-1 1 0 0 0,1-1 1 0 0,-1 1-1 0 0,0-1 1 0 0,1 0-1 0 0,-1 1 0 0 0,1-1 1 0 0,-1 0-1 0 0,0 0 1 0 0,1 1-1 0 0,-1-1 0 0 0,1 0 1 0 0,-1 0-1 0 0,0 0 1 0 0,1 0-1 0 0,-1 0 0 0 0,0 0 7 0 0,-2 0-458 0 0,1 0-1 0 0,0 0 1 0 0,-1 0-1 0 0,1-1 1 0 0,0 1-1 0 0,-1-1 1 0 0,1 0-1 0 0,0 0 1 0 0,-2 0 458 0 0,-7-4-7910 0 0</inkml:trace>
  <inkml:trace contextRef="#ctx0" brushRef="#br0" timeOffset="5553.083">2469 520 11520 0 0,'-10'-12'1040'0'0,"24"4"-675"0"0,3 6 759 0 0,0 1-1 0 0,0 1 1 0 0,0 0 0 0 0,4 2-1124 0 0,-13-1-77 0 0,37 2 1099 0 0,1-2 0 0 0,-1-2-1 0 0,1-2 1 0 0,1-2-1022 0 0,13-4 392 0 0,0-2 1 0 0,-2-3-1 0 0,6-5-392 0 0,-57 16-496 0 0,0-1 0 0 0,0 0-1 0 0,0 0 1 0 0,-1 0 0 0 0,0-1-1 0 0,0 0 1 0 0,0-1 0 0 0,2-1 496 0 0,6-11-1422 0 0</inkml:trace>
  <inkml:trace contextRef="#ctx0" brushRef="#br0" timeOffset="6074.306">3156 53 10136 0 0,'7'-2'918'0'0,"12"2"-1109"0"0,-5 2 4488 0 0,-14-1-4093 0 0,-1 0 0 0 0,1 0 0 0 0,0 1 1 0 0,0-1-1 0 0,-1 0 0 0 0,1 0 0 0 0,0 1 1 0 0,0-1-1 0 0,1 0 0 0 0,-1 1 1 0 0,0-1-1 0 0,0 0 0 0 0,1 0 0 0 0,-1 1-204 0 0,1 0 156 0 0,-1 1 0 0 0,0 0 0 0 0,0 0 0 0 0,0 0-1 0 0,0-1 1 0 0,-1 1 0 0 0,1 0 0 0 0,0 0-1 0 0,-1-1 1 0 0,0 2-156 0 0,-3 21 1673 0 0,3-14-1167 0 0,0 0 0 0 0,-1 0 0 0 0,-1 0-1 0 0,1 0 1 0 0,-5 9-506 0 0,-5 25 280 0 0,-1 16 540 0 0,-17 42-820 0 0,26-89 46 0 0,1 0 1 0 0,0 8-47 0 0,-4 15 73 0 0,6-31-19 0 0,-1 8 94 0 0,12 13 142 0 0,-9-26-294 0 0,-1 0 1 0 0,1 0 0 0 0,0 1 0 0 0,0-1 0 0 0,0 0 0 0 0,0 0 0 0 0,0 0 0 0 0,0 0-1 0 0,1 0 1 0 0,-1 0 0 0 0,0-1 0 0 0,0 1 0 0 0,1 0 0 0 0,-1-1 0 0 0,0 1 0 0 0,1 0-1 0 0,-1-1 1 0 0,1 0 0 0 0,-1 1 0 0 0,1-1 0 0 0,-1 0 0 0 0,1 0 0 0 0,-1 0 0 0 0,1 0-1 0 0,-1 0 1 0 0,1 0 0 0 0,-1 0 0 0 0,2-1 3 0 0,2 1 20 0 0,0-1 0 0 0,0 0-1 0 0,0-1 1 0 0,0 1 0 0 0,0-1-1 0 0,0 0 1 0 0,3-2-20 0 0,2-2 5 0 0,1 0-1 0 0,-1-1 0 0 0,0-1 0 0 0,0 0-4 0 0,-6 4-39 0 0,0 0-1 0 0,0 0 0 0 0,0 0 1 0 0,-1 0-1 0 0,1-1 0 0 0,-1 0 1 0 0,0 1-1 0 0,0-1 0 0 0,1-4 40 0 0,-2 4-82 0 0,1 0 0 0 0,0 0 0 0 0,0 0 0 0 0,0 0 0 0 0,3-1 82 0 0,-4 3-88 0 0,1 0 0 0 0,-1 0 0 0 0,0 0-1 0 0,0 0 1 0 0,0-1 0 0 0,0 1 0 0 0,-1 0-1 0 0,1-1 1 0 0,-1 1 0 0 0,0-1-1 0 0,0 0 1 0 0,0 1 0 0 0,0-5 88 0 0,-1 3-65 0 0,-1 5 63 0 0,1-1 0 0 0,0 1 0 0 0,0-1-1 0 0,0 1 1 0 0,0-1 0 0 0,0 1 0 0 0,-1-1-1 0 0,1 0 1 0 0,0 1 0 0 0,1-1 0 0 0,-1 1 0 0 0,0-1-1 0 0,0 1 1 0 0,0-1 0 0 0,0 0 0 0 0,0 1-1 0 0,0-1 1 0 0,1 1 0 0 0,-1-1 0 0 0,0 1-1 0 0,0-1 1 0 0,1 1 0 0 0,-1-1 0 0 0,0 1 0 0 0,1-1-1 0 0,0 1 3 0 0,5-6 0 0 0,-6 6 0 0 0,0 0 0 0 0,0 0 0 0 0,0 0 0 0 0,-1-1 0 0 0,1 1 0 0 0,0 0 0 0 0,0 0 0 0 0,0 0 0 0 0,0 0 0 0 0,0 0 0 0 0,0 0 0 0 0,0 0 0 0 0,0 0 0 0 0,0-1 0 0 0,0 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0,-1 1 0 0 0,1-1 0 0 0,-1 1 0 0 0,0 0 0 0 0,0-1 0 0 0,1 1 0 0 0,-1 0 0 0 0,0 0 0 0 0,1-1 0 0 0,-1 1 0 0 0,1 0 0 0 0,-1 0 0 0 0,1 0 0 0 0,0 0 0 0 0,-1 0 0 0 0,1 0 0 0 0,0-1 0 0 0,-1 1 0 0 0,1 0 0 0 0,0 0 0 0 0,0 0 0 0 0,0 1 0 0 0,-1 27 0 0 0,1-9 0 0 0,0-17 32 0 0,-1 0-1 0 0,1 0 0 0 0,0 0 1 0 0,0 1-1 0 0,0-1 1 0 0,0 0-1 0 0,0 0 0 0 0,1 0 1 0 0,-1 1-1 0 0,1-1 1 0 0,0 0-1 0 0,0 0 0 0 0,1 1-31 0 0,-1-1 117 0 0,-1 0-1 0 0,1 0 1 0 0,0 0-1 0 0,-1 0 1 0 0,0 0-1 0 0,0 0 0 0 0,0 1 1 0 0,0-1-1 0 0,0 2-116 0 0,0 24 528 0 0,8-9-510 0 0,-7-18-18 0 0,0 0-1 0 0,0 0 1 0 0,0 1 0 0 0,0-1 0 0 0,-1 0 0 0 0,1 1 0 0 0,-1-1 0 0 0,1 1-1 0 0,-1-1 1 0 0,0 2 0 0 0,-2 4 0 0 0,2-7 0 0 0,0-1 0 0 0,0 1 0 0 0,0 0 0 0 0,-1-1 0 0 0,1 1 0 0 0,0-1 0 0 0,0 1 0 0 0,0-1 0 0 0,0 1 0 0 0,0 0 0 0 0,0-1 0 0 0,0 1 0 0 0,0-1 0 0 0,0 1 0 0 0,1 0 0 0 0,-1-1 0 0 0,0 1 0 0 0,0-1 0 0 0,1 1 0 0 0,0 1 0 0 0,1 0 0 0 0,-1-1 0 0 0,1 1 0 0 0,0-1 0 0 0,0 1 0 0 0,0-1 0 0 0,-1 0 0 0 0,1 0 0 0 0,0 0 0 0 0,2 1 0 0 0,-1-2 0 0 0,1 1 0 0 0,-1 0 0 0 0,0-1 0 0 0,1 1 0 0 0,-1-1 0 0 0,1 0 0 0 0,-1 0 0 0 0,1-1 0 0 0,-1 1 0 0 0,0-1 0 0 0,1 1 0 0 0,-1-1 0 0 0,0 0 0 0 0,1 0 0 0 0,-1-1 0 0 0,0 1 0 0 0,0 0 0 0 0,0-1 0 0 0,1-1 0 0 0,10-6 0 0 0,-10 7 0 0 0,-1 0 0 0 0,1-1 0 0 0,-1 1 0 0 0,0 0 0 0 0,0-1 0 0 0,0 0 0 0 0,0 0 0 0 0,-1 0 0 0 0,1 0 0 0 0,1-4 0 0 0,-3 6-38 0 0,1-1 0 0 0,-1 1-1 0 0,0-1 1 0 0,1 0 0 0 0,-1 1-1 0 0,1 0 1 0 0,-1-1 0 0 0,1 1-1 0 0,0 0 1 0 0,-1 0 0 0 0,2-1 38 0 0,-1 2-77 0 0,-1-1 1 0 0,1 0 0 0 0,-1 0 0 0 0,1 0-1 0 0,-1-1 1 0 0,1 1 0 0 0,-1 0 0 0 0,0-1 0 0 0,0 1-1 0 0,0 0 1 0 0,1-1 76 0 0,4-18-2757 0 0,-4 11-1782 0 0,1-2-2792 0 0</inkml:trace>
  <inkml:trace contextRef="#ctx0" brushRef="#br0" timeOffset="6384.993">3728 229 11432 0 0,'0'0'248'0'0,"0"0"48"0"0,0 0 16 0 0,-10 0 16 0 0,-7 0-264 0 0,7 0-64 0 0,10 0 0 0 0,8 4 0 0 0,-2-4-128 0 0,0 2-48 0 0,-6-2-8 0 0,0 0 0 0 0,0 0-400 0 0,0 0-88 0 0,0 0-8 0 0,0 0-8 0 0</inkml:trace>
  <inkml:trace contextRef="#ctx0" brushRef="#br0" timeOffset="6770.704">3509 340 10192 0 0,'0'0'230'0'0,"8"-5"737"0"0,-4 4 4915 0 0,-3 2-5714 0 0,0 0 0 0 0,1 0-1 0 0,-1-1 1 0 0,0 1 0 0 0,0 0-1 0 0,0 0 1 0 0,0 0 0 0 0,0 0-1 0 0,-1 0 1 0 0,1 0 0 0 0,0 0-1 0 0,0 1 1 0 0,-1-1-1 0 0,1 0 1 0 0,-1 0 0 0 0,1 1-1 0 0,-1-1-167 0 0,11 15 1089 0 0,-9-13-977 0 0,0-1 1 0 0,0 1-1 0 0,0-1 0 0 0,-1 1 1 0 0,1 0-1 0 0,-1-1 0 0 0,1 1 1 0 0,-1 0-1 0 0,0 0 0 0 0,0 0 0 0 0,0 0 1 0 0,0 0-1 0 0,-1 0 0 0 0,1 0 1 0 0,-1 1-1 0 0,0-1 0 0 0,0 0-112 0 0,-3 31 408 0 0,0-20-408 0 0,3-12 0 0 0,0 0 0 0 0,0 0 0 0 0,-1 0 0 0 0,1 0 0 0 0,0 0 0 0 0,-1 0 0 0 0,0 0 0 0 0,1 0 0 0 0,-1 0 0 0 0,0 0 0 0 0,0-1 0 0 0,0 1 0 0 0,0 0 0 0 0,0-1 0 0 0,-1 1 0 0 0,-9 13 0 0 0,2-4-14 0 0,8-11-65 0 0,1 0-37 0 0,0 0-11 0 0,0 0-258 0 0,0 0-1082 0 0,0 0-475 0 0,0 0-98 0 0,0 0-21 0 0</inkml:trace>
  <inkml:trace contextRef="#ctx0" brushRef="#br0" timeOffset="7062.565">3934 229 4608 0 0,'0'0'353'0'0,"0"0"181"0"0,0 2 1619 0 0,-3 27 5629 0 0,-6-2-4341 0 0,-17 24-2632 0 0,6-15 853 0 0,9-17-968 0 0,-1 0 0 0 0,0-1 0 0 0,-13 13-694 0 0,1-2-250 0 0,17-20 290 0 0,0-1-1 0 0,-1 0 1 0 0,0-1 0 0 0,-2 1-40 0 0,-23 23-222 0 0,31-29 85 0 0,1 0-1 0 0,-1 0 1 0 0,0 0-1 0 0,0-1 0 0 0,0 1 1 0 0,0 0-1 0 0,0-1 1 0 0,0 0-1 0 0,-1 1 138 0 0,2-1-368 0 0,0-1 0 0 0,0 0 0 0 0,0 0 0 0 0,0 1 0 0 0,0-1 0 0 0,0 0 0 0 0,0 0 0 0 0,0 0 0 0 0,0 0 0 0 0,0 0 0 0 0,0 0 0 0 0,0 0 0 0 0,0-1 0 0 0,0 1 0 0 0,0 0 0 0 0,-1-1 368 0 0,-12-7-6881 0 0</inkml:trace>
  <inkml:trace contextRef="#ctx0" brushRef="#br0" timeOffset="7344.52">3718 263 17071 0 0,'-11'5'850'0'0,"16"-2"33"0"0,-2-2-868 0 0,-1-1 1 0 0,0 1-1 0 0,0 0 1 0 0,0 0-1 0 0,0 0 1 0 0,0 0-1 0 0,0 0 0 0 0,2 2-15 0 0,3 5 192 0 0,0 1 0 0 0,-1-1 0 0 0,1 2-1 0 0,-2-1 1 0 0,1 1 0 0 0,-1 0-1 0 0,3 10-191 0 0,-7-18 85 0 0,16 35 1706 0 0,2 0 1 0 0,7 8-1792 0 0,-21-38 137 0 0,1-1 1 0 0,-1 0 0 0 0,1 0 0 0 0,0 0 0 0 0,1-1 0 0 0,-1 0 0 0 0,1 0 0 0 0,0-1 0 0 0,0 0-1 0 0,1 0 1 0 0,-1-1 0 0 0,6 2-138 0 0,-10-4-17 0 0,-1-1-1 0 0,1 1 1 0 0,-1-1-1 0 0,1 0 1 0 0,-1 0-1 0 0,1 0 1 0 0,-1 0 0 0 0,0 0-1 0 0,1-1 1 0 0,-1 1-1 0 0,1-1 18 0 0,27-7-2752 0 0,-22 4-5439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04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1 10136 0 0,'2'0'777'0'0,"1"1"-647"0"0,-1 0-1 0 0,1 1 1 0 0,0-1 0 0 0,-1 0-1 0 0,1 1 1 0 0,-1 0-1 0 0,1-1 1 0 0,-1 1 0 0 0,0 0-1 0 0,0 0 1 0 0,0 1 0 0 0,0-1-1 0 0,0 0 1 0 0,0 1-1 0 0,-1-1 1 0 0,1 1 0 0 0,-1-1-130 0 0,6 11 1652 0 0,-1-1 1 0 0,-1 1 0 0 0,1 3-1653 0 0,-1-2 775 0 0,5 12-375 0 0,-1 0-1 0 0,-1 1 0 0 0,-1 0 1 0 0,-2 0-1 0 0,-1 1 1 0 0,-1 0-1 0 0,-1 16-399 0 0,-2-25 155 0 0,-1 0 1 0 0,-1 0-1 0 0,-1 0 0 0 0,0-1 0 0 0,-1 1 1 0 0,-1-1-1 0 0,-1 0 0 0 0,-1-1 0 0 0,0 1 1 0 0,-1-1-1 0 0,-8 11-155 0 0,-3 1 45 0 0,-2-1 0 0 0,0 0 0 0 0,-2-2 0 0 0,-4 3-45 0 0,-20 15-15 0 0,-38 30 15 0 0,6-14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0:59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923 282 5984 0 0,'-50'-6'273'0'0,"37"4"92"0"0,12-2-330 0 0,1 1 297 0 0,3 3 4155 0 0,6-1-3006 0 0,-7 1-453 0 0,17-1 920 0 0,-1 0-1 0 0,1 2 1 0 0,5 0-1948 0 0,-7 1 445 0 0,0-2 0 0 0,0 0-1 0 0,0-1 1 0 0,12-2-445 0 0,68-6 664 0 0,-63 4-388 0 0,0 2-1 0 0,11 1-275 0 0,16-1 188 0 0,151-2-1025 0 0,-209 5-594 0 0,-3 0-3703 0 0,0 0-1586 0 0</inkml:trace>
  <inkml:trace contextRef="#ctx0" brushRef="#br0" timeOffset="331.015">930 405 17503 0 0,'0'0'399'0'0,"0"0"60"0"0,0 0 21 0 0,0 0-59 0 0,10 0-188 0 0,72-4 695 0 0,-1-3 0 0 0,26-8-928 0 0,-31 4 128 0 0,-42 4-706 0 0,-14 0-4757 0 0,-9 1-1351 0 0</inkml:trace>
  <inkml:trace contextRef="#ctx0" brushRef="#br0" timeOffset="555.781">1193 3 10592 0 0,'-5'-1'964'0'0,"-7"-1"-584"0"0,9 10 1940 0 0,0 16-672 0 0,-1 12-393 0 0,1 1 0 0 0,1 29-1255 0 0,4 9 2568 0 0,-6 44-2568 0 0,-6-52 553 0 0,6-41-561 0 0,3-24 14 0 0,1 0 0 0 0,-1 0 0 0 0,0 0 0 0 0,0 0 0 0 0,1 0 0 0 0,-1 0 0 0 0,0 0 0 0 0,-1 0 0 0 0,1-1 0 0 0,0 1 0 0 0,0 0 0 0 0,-1 0 0 0 0,1-1 0 0 0,-1 1 0 0 0,0-1 0 0 0,1 1-6 0 0,-2 0 184 0 0,1 0 0 0 0,0 0 0 0 0,0 0 0 0 0,0 1 0 0 0,0-1 0 0 0,0 1 0 0 0,-1 2-184 0 0,2-4 11 0 0,0 1-1 0 0,0 0 0 0 0,0 0 0 0 0,-1-1 1 0 0,1 1-1 0 0,-1-1 0 0 0,1 1 0 0 0,-1-1 1 0 0,1 0-1 0 0,-2 1-10 0 0,-3 3-380 0 0,5-4-120 0 0,1-1-79 0 0,0 0-286 0 0,4-7-2238 0 0,5-1-3380 0 0</inkml:trace>
  <inkml:trace contextRef="#ctx0" brushRef="#br0" timeOffset="756.096">1276 90 8752 0 0,'0'0'673'0'0,"0"-14"-526"0"0,0 12 7483 0 0,-1 21-6247 0 0,-1 0-1 0 0,-1 0 1 0 0,-3 11-1383 0 0,1-5 1553 0 0,-1 20-1553 0 0,-5 24 322 0 0,0 44-601 0 0,7-20 632 0 0,3-54-2643 0 0,1-24-5295 0 0</inkml:trace>
  <inkml:trace contextRef="#ctx0" brushRef="#br0" timeOffset="1302.385">473 874 2304 0 0,'-8'-3'200'0'0,"3"1"97"0"0,4 2 1242 0 0,-3-2 2211 0 0,-11-6-4 0 0,15 8-3664 0 0,0 0 0 0 0,0 0 0 0 0,1 0-1 0 0,-1 0 1 0 0,0 0 0 0 0,0 0 0 0 0,0 0 0 0 0,0 0 0 0 0,0-1 0 0 0,0 1 0 0 0,0 0-1 0 0,1 0 1 0 0,-1 0 0 0 0,0 0 0 0 0,0 0 0 0 0,0 0 0 0 0,0 0 0 0 0,0 0 0 0 0,0 0-1 0 0,0-1 1 0 0,0 1 0 0 0,0 0 0 0 0,0 0 0 0 0,0 0 0 0 0,0 0 0 0 0,0 0-1 0 0,0 0 1 0 0,1-1 0 0 0,-1 1 0 0 0,0 0 0 0 0,0 0 0 0 0,0 0 0 0 0,0 0 0 0 0,0 0-1 0 0,-1 0 1 0 0,1-1 0 0 0,0 1 0 0 0,0 0 0 0 0,0 0 0 0 0,0 0 0 0 0,0 0-1 0 0,0 0 1 0 0,0 0 0 0 0,0-1 0 0 0,0 1 0 0 0,0 0 0 0 0,0 0 0 0 0,0 0 0 0 0,0 0-82 0 0,8-1 466 0 0,1 0 0 0 0,0 0 0 0 0,6-2-466 0 0,18-3 89 0 0,37 0-97 0 0,47-3 487 0 0,261-14 3475 0 0,-309 18-3800 0 0,197 1 1118 0 0,-66 3-1560 0 0,-39-2 522 0 0,-42 2 145 0 0,33-7-379 0 0,-1-13 0 0 0,-131 19 0 0 0,-13 1 0 0 0,0 1 0 0 0,0-1 0 0 0,0-1 0 0 0,6-1 0 0 0,7 0 0 0 0,-18 3 0 0 0,1-1 0 0 0,-1 1 0 0 0,1-1 0 0 0,-1 1 0 0 0,1-1 0 0 0,-1 0 0 0 0,1 0 0 0 0,0 0 0 0 0,1-2-64 0 0,-3 2-272 0 0,-1 1-133 0 0,-5-6-1592 0 0,-14 1-1258 0 0,8 4-3079 0 0</inkml:trace>
  <inkml:trace contextRef="#ctx0" brushRef="#br0" timeOffset="2164.68">492 1281 3224 0 0,'-2'-10'2103'0'0,"1"4"3578"0"0,2 5-5391 0 0,-1 0 0 0 0,1 0 0 0 0,0 1 0 0 0,-1-1 0 0 0,1 0 0 0 0,0 0 1 0 0,0 1-1 0 0,0-1 0 0 0,-1 0 0 0 0,1 1 0 0 0,0-1 0 0 0,0 1 0 0 0,0-1-290 0 0,18-11 606 0 0,-18 11-351 0 0,-1 1 82 0 0,33-6 989 0 0,-24 2-1022 0 0,3-1 819 0 0,-9 5-1438 0 0,19-5-493 0 0,-19 3 780 0 0,1 1-1 0 0,0 0 0 0 0,-1 1 1 0 0,1-1-1 0 0,0 1 0 0 0,0-1 29 0 0,26-2-4 0 0,-18 2 4 0 0,-12 1 10 0 0,-1 0 0 0 0,1 0 0 0 0,0-1-1 0 0,0 1 1 0 0,0 0 0 0 0,0 0-1 0 0,0 0 1 0 0,0 0 0 0 0,0 0-1 0 0,0 0 1 0 0,0 0 0 0 0,0 0-1 0 0,0 0 1 0 0,0-1 0 0 0,0 1-1 0 0,0 0 1 0 0,0 0 0 0 0,0 0 0 0 0,0 0-1 0 0,0 0 1 0 0,0 0 0 0 0,0 0-1 0 0,0 0 1 0 0,0 0 0 0 0,0 0-1 0 0,0-1 1 0 0,0 1 0 0 0,0 0-1 0 0,1 0 1 0 0,-1 0 0 0 0,0 0-1 0 0,0 0 1 0 0,0 0 0 0 0,0 0 0 0 0,0 0-1 0 0,0 0 1 0 0,0 0 0 0 0,0 0-1 0 0,0 0 1 0 0,0 0 0 0 0,0-1-1 0 0,0 1 1 0 0,1 0 0 0 0,-1 0-1 0 0,0 0 1 0 0,0 0-10 0 0,-9-2 1174 0 0,-4 1-992 0 0,-1 1-1 0 0,1 1 0 0 0,0 0 0 0 0,0 1 0 0 0,0 0 1 0 0,1 1-1 0 0,-1 1 0 0 0,0 0 0 0 0,1 0 0 0 0,-4 3-181 0 0,5-1 87 0 0,1 0-1 0 0,0 0 1 0 0,0 1-1 0 0,1 0 0 0 0,0 1 1 0 0,0 0-1 0 0,1 0 1 0 0,0 1-1 0 0,0 0 1 0 0,1 1-1 0 0,0-1-86 0 0,5-5 30 0 0,0 0-1 0 0,0 0 1 0 0,1 0 0 0 0,-1 0 0 0 0,1 1-1 0 0,0-1 1 0 0,0 2-30 0 0,-3 10-69 0 0,3-14 68 0 0,0 0 0 0 0,0 1 0 0 0,1-1 0 0 0,-1 1 0 0 0,1-1 0 0 0,0 1 0 0 0,0-1 0 0 0,0 1 0 0 0,0-1 1 0 0,0 0-1 0 0,0 1 0 0 0,1-1 0 0 0,-1 1 0 0 0,1-1 0 0 0,-1 1 0 0 0,1-1 0 0 0,0 0 0 0 0,0 1 0 0 0,1-1 1 0 0,-1 1 112 0 0,0 0 0 0 0,0 0 0 0 0,1 0 0 0 0,-1 0 0 0 0,1-1 0 0 0,0 1 0 0 0,0 0 0 0 0,0-1 0 0 0,0 0 0 0 0,1 1 0 0 0,-1-1 0 0 0,0 0 0 0 0,1 0 0 0 0,1 1-112 0 0,5 4 13 0 0,-6-5-13 0 0,0 1 0 0 0,-1-1 1 0 0,1 0-1 0 0,0 0 0 0 0,1 0 1 0 0,-1-1-1 0 0,0 1 0 0 0,1-1 0 0 0,-1 1 1 0 0,0-1-1 0 0,1 0 0 0 0,3 0 0 0 0,6 0 19 0 0,0 1-199 0 0,0-1 0 0 0,1-1 0 0 0,6-1 180 0 0,-20 1-5 0 0,1 0 0 0 0,-1 0 0 0 0,1 0 0 0 0,-1 0 0 0 0,1 0 0 0 0,-1 0 1 0 0,0 0-1 0 0,1 0 0 0 0,-1 0 0 0 0,1-1 0 0 0,-1 1 0 0 0,1 0 0 0 0,-1 0 0 0 0,1-1 0 0 0,-1 1 0 0 0,0 0 0 0 0,1-1 1 0 0,-1 1-1 0 0,0 0 0 0 0,1-1 0 0 0,-1 1 0 0 0,0 0 0 0 0,1-1 0 0 0,-1 1 0 0 0,0-1 5 0 0,1 0 12 0 0,-1 1-1 0 0,0-1 1 0 0,1 1-1 0 0,-1-1 1 0 0,0 1-1 0 0,1-1 0 0 0,-1 1 1 0 0,1 0-1 0 0,-1-1 1 0 0,1 1-1 0 0,-1-1 1 0 0,1 1-1 0 0,-1 0 1 0 0,1 0-1 0 0,-1-1 1 0 0,1 1-1 0 0,0 0 1 0 0,-1 0-1 0 0,1 0 1 0 0,-1-1-12 0 0,13-2 103 0 0,-9 3-198 0 0,0-1 1 0 0,0 0-1 0 0,0 0 1 0 0,-1 0 0 0 0,1-1-1 0 0,0 1 1 0 0,-1-1-1 0 0,1 0 1 0 0,-1 0-1 0 0,1-1 95 0 0,24-18-4004 0 0,-12 6-2815 0 0</inkml:trace>
  <inkml:trace contextRef="#ctx0" brushRef="#br0" timeOffset="2693.673">808 1287 13128 0 0,'0'0'43'0'0,"-1"0"1"0"0,0 0-1 0 0,0 1 1 0 0,0-1 0 0 0,1 0-1 0 0,-1 0 1 0 0,0 1-1 0 0,0-1 1 0 0,1 1-1 0 0,-1-1 1 0 0,0 1 0 0 0,1-1-1 0 0,-1 1 1 0 0,0-1-1 0 0,1 1 1 0 0,-1-1 0 0 0,1 1-1 0 0,-1 0 1 0 0,1-1-1 0 0,-1 1 1 0 0,1 0 0 0 0,0 0-1 0 0,-1-1 1 0 0,1 1-1 0 0,0 0 1 0 0,-1 0-1 0 0,1 0 1 0 0,0-1 0 0 0,0 1-44 0 0,-3 26 176 0 0,3-17 204 0 0,0 1 0 0 0,1-1 0 0 0,0 0 0 0 0,1 1-1 0 0,1-1 1 0 0,-1 0 0 0 0,2 1-380 0 0,-1 0 726 0 0,-1-1 0 0 0,0 1-1 0 0,0 0 1 0 0,-1-1-1 0 0,-1 12-725 0 0,-1 4 616 0 0,-1-20-544 0 0,1-5 299 0 0,1-1 117 0 0,0 0 21 0 0,0 0-66 0 0,0-5-278 0 0,-1-1-296 0 0,0 1 0 0 0,1-1 0 0 0,0 0-1 0 0,0 0 1 0 0,0 0 0 0 0,1 0 0 0 0,0 1-1 0 0,0-1 1 0 0,0 0 0 0 0,1 1 0 0 0,0-1-1 0 0,0 1 1 0 0,0-1 0 0 0,1 1 0 0 0,2-5 131 0 0,0 2-229 0 0,1 0 1 0 0,-1 1 0 0 0,1 0-1 0 0,1 0 1 0 0,-1 1-1 0 0,1-1 1 0 0,0 1 0 0 0,1 1-1 0 0,6-5 229 0 0,-10 8-2 0 0,0 0 0 0 0,0 1 0 0 0,0-1-1 0 0,0 1 1 0 0,0 0 0 0 0,1 0-1 0 0,1-1 3 0 0,-6 2 0 0 0,1 0 0 0 0,-1 0 0 0 0,1 0 0 0 0,-1-1 0 0 0,1 1 0 0 0,-1 0 0 0 0,0 0 0 0 0,1 0 0 0 0,-1 0 0 0 0,1 0 0 0 0,-1 0 0 0 0,1 0 0 0 0,-1 0 0 0 0,1 0 0 0 0,-1 0 0 0 0,1 0 0 0 0,-1 0 0 0 0,0 0 0 0 0,1 0 0 0 0,-1 0 0 0 0,1 1 0 0 0,-1-1 0 0 0,1 0 0 0 0,-1 0 0 0 0,0 0 0 0 0,1 1 0 0 0,-1-1 0 0 0,0 0 0 0 0,1 1 0 0 0,-1-1 0 0 0,0 0 0 0 0,1 1 0 0 0,-1-1 0 0 0,1 1 0 0 0,0 0 0 0 0,3 2 0 0 0,1 0 0 0 0,-1 1 0 0 0,0 0 0 0 0,0 0 0 0 0,-1 0 0 0 0,1 0 0 0 0,1 4 0 0 0,10 8 246 0 0,-13-15-171 0 0,-1 0 1 0 0,0 0 0 0 0,1 0-1 0 0,-1 1 1 0 0,0-1 0 0 0,0 0-1 0 0,0 1 1 0 0,0-1 0 0 0,0 1-1 0 0,0-1 1 0 0,0 1 0 0 0,0-1 0 0 0,-1 1-1 0 0,1 0 1 0 0,-1-1 0 0 0,1 1-1 0 0,-1 0 1 0 0,0 0 0 0 0,1-1-1 0 0,-1 1 1 0 0,0 1-76 0 0,0 0 80 0 0,-1-1-68 0 0,1 0 1 0 0,0-1-1 0 0,0 1 1 0 0,0 0-1 0 0,0-1 1 0 0,1 1-1 0 0,-1 0 1 0 0,0-1-1 0 0,1 1 0 0 0,-1 0 1 0 0,1-1-1 0 0,-1 1 1 0 0,1-1-1 0 0,0 1 1 0 0,0-1-1 0 0,0 1 1 0 0,-1-1-1 0 0,1 0 0 0 0,1 1 1 0 0,-1-1-1 0 0,0 1-12 0 0,8 10-8 0 0,-8-11 310 0 0,-1-1 160 0 0,0 0 40 0 0,0 0-61 0 0,0 0-356 0 0,2-7-881 0 0,0-5 602 0 0,1 1 1 0 0,1-1-1 0 0,0 0 0 0 0,0 1 0 0 0,1 0 0 0 0,1 0 0 0 0,-1 0 0 0 0,2 1 1 0 0,0 0-1 0 0,4-6 194 0 0,-8 14-15 0 0,-1 0 1 0 0,0 0 0 0 0,1 1 0 0 0,-1-1-1 0 0,0 1 1 0 0,1-1 0 0 0,0 1-1 0 0,-1 0 1 0 0,1 0 0 0 0,0 0 0 0 0,0 0-1 0 0,0 1 1 0 0,0-1 0 0 0,-1 1-1 0 0,1-1 1 0 0,0 1 0 0 0,0 0 0 0 0,0 0-1 0 0,0 1 1 0 0,0-1 0 0 0,0 0 14 0 0,2 3 101 0 0,0-1 1 0 0,-1 1-1 0 0,1-1 1 0 0,-1 1-1 0 0,1 0 1 0 0,-1 1-1 0 0,0-1 1 0 0,0 1-1 0 0,0 0 1 0 0,-1 0-1 0 0,0 0 1 0 0,1 0-1 0 0,-1 1 1 0 0,-1-1-1 0 0,1 1 1 0 0,0 1-102 0 0,7 6 162 0 0,-9-12-143 0 0,1 1 0 0 0,-1 0-1 0 0,0 0 1 0 0,0 0 0 0 0,0 1 0 0 0,0-1-1 0 0,0 0 1 0 0,-1 0 0 0 0,1 1 0 0 0,0-1 0 0 0,-1 0-1 0 0,1 1 1 0 0,0-1 0 0 0,-1 1-19 0 0,5 10 59 0 0,-4-11-79 0 0,0 0 0 0 0,0 0 0 0 0,-1 0 0 0 0,1 1 1 0 0,0-1-1 0 0,-1 0 0 0 0,1 1 0 0 0,-1-1 0 0 0,0 0 0 0 0,1 1 0 0 0,-1-1 0 0 0,0 0 0 0 0,0 1 0 0 0,0-1 0 0 0,0 1 0 0 0,0-1 0 0 0,0 1 0 0 0,0-1 1 0 0,-1 0-1 0 0,1 1 0 0 0,0-1 0 0 0,-1 0 0 0 0,1 1 0 0 0,-1-1 0 0 0,1 0 0 0 0,-1 1 0 0 0,0-1 0 0 0,0 0 0 0 0,1 0 0 0 0,-1 0 0 0 0,-1 1 20 0 0,2-2-155 0 0,0 1 0 0 0,0-1 0 0 0,-1 0 0 0 0,1 1-1 0 0,0-1 1 0 0,-1 1 0 0 0,1-1 0 0 0,-1 0 0 0 0,1 0-1 0 0,0 1 1 0 0,-1-1 0 0 0,1 0 0 0 0,-1 0 0 0 0,1 1-1 0 0,-1-1 1 0 0,1 0 0 0 0,-1 0 0 0 0,1 0 0 0 0,-1 0-1 0 0,0 0 156 0 0,0 0-6911 0 0</inkml:trace>
  <inkml:trace contextRef="#ctx0" brushRef="#br0" timeOffset="3027.508">1197 1029 15664 0 0,'22'0'939'0'0,"-9"-1"-100"0"0,-1 1-1 0 0,1 1 1 0 0,10 1-839 0 0,-19-1 197 0 0,0 0 0 0 0,0 0 0 0 0,0 0 0 0 0,0 1 0 0 0,-1-1 0 0 0,1 1 0 0 0,0 0 0 0 0,-1 0 0 0 0,1 0 0 0 0,-1 0 0 0 0,0 1 0 0 0,0 0 0 0 0,0-1 0 0 0,0 1-197 0 0,6 6 555 0 0,9 11 316 0 0,-17-19-877 0 0,-1 0 0 0 0,1 0-1 0 0,0 0 1 0 0,-1 0 0 0 0,1 0 0 0 0,-1 0 0 0 0,0 0 0 0 0,1 0 0 0 0,-1 0-1 0 0,0 0 1 0 0,0 0 0 0 0,0 0 0 0 0,1 0 0 0 0,-1 0 0 0 0,0 0 0 0 0,0 0 0 0 0,-1 0-1 0 0,1 1 1 0 0,0-1 0 0 0,0 0 0 0 0,0 0 6 0 0,-2 3 20 0 0,1 0 0 0 0,-1-1-1 0 0,0 1 1 0 0,0 0 0 0 0,0-1 0 0 0,0 1 0 0 0,-1-1 0 0 0,0 0 0 0 0,1 0-1 0 0,-1 0 1 0 0,0 0 0 0 0,0 0 0 0 0,-1-1 0 0 0,1 1 0 0 0,-1-1-1 0 0,1 0 1 0 0,-4 1-20 0 0,-46 31 0 0 0,40-28 0 0 0,12-4 0 0 0,-1 1 0 0 0,2-3 0 0 0,0 0 0 0 0,0 0 0 0 0,-1 0 0 0 0,1 0 0 0 0,0 0 0 0 0,0 0 0 0 0,-1 0 0 0 0,1 0 0 0 0,0 1 0 0 0,0-1 0 0 0,-1 0 0 0 0,1 0 0 0 0,0 0 0 0 0,0 0 0 0 0,0 0 0 0 0,-1 1 0 0 0,1-1 0 0 0,0 0 0 0 0,0 0 0 0 0,0 0 0 0 0,0 1 0 0 0,0-1 0 0 0,-1 0 0 0 0,1 0 0 0 0,0 1 0 0 0,0-1 0 0 0,0 0 0 0 0,0 0 0 0 0,0 1 0 0 0,0-1 0 0 0,0 0 0 0 0,0 0 0 0 0,0 1 0 0 0,0-1 0 0 0,0 0 0 0 0,0 0 0 0 0,0 1 0 0 0,0-1 0 0 0,0 0 0 0 0,0 0 0 0 0,12 2 0 0 0,14-3-4 0 0,-1-1 0 0 0,1-1 0 0 0,23-6 4 0 0,-43 8-43 0 0,0 0 0 0 0,0 1 0 0 0,0 0 0 0 0,1 0 0 0 0,0 0 43 0 0,19 0-149 0 0,21 0-2016 0 0,-33 2 1026 0 0</inkml:trace>
  <inkml:trace contextRef="#ctx0" brushRef="#br0" timeOffset="3599.174">2125 1195 5528 0 0,'-14'-9'422'0'0,"13"9"-393"0"0,1 0 0 0 0,0 0 0 0 0,0 0 0 0 0,0-1 0 0 0,-1 1-1 0 0,1 0 1 0 0,0 0 0 0 0,0 0 0 0 0,0-1 0 0 0,-1 1 0 0 0,1 0-1 0 0,0 0 1 0 0,0 0 0 0 0,0-1 0 0 0,0 1 0 0 0,0 0 0 0 0,0 0-1 0 0,-1-1 1 0 0,1 1 0 0 0,0 0 0 0 0,0 0 0 0 0,0-1 0 0 0,0 1-1 0 0,0 0 1 0 0,0 0 0 0 0,0-1 0 0 0,0 1 0 0 0,0 0 0 0 0,0 0-1 0 0,0-1 1 0 0,0 1 0 0 0,0 0 0 0 0,1 0 0 0 0,-1-1 0 0 0,0 1-1 0 0,0 0 1 0 0,0 0 0 0 0,0-1 0 0 0,0 1 0 0 0,0 0 0 0 0,1 0-1 0 0,-1 0 1 0 0,0-1 0 0 0,0 1 0 0 0,0 0 0 0 0,1 0 0 0 0,-1 0-1 0 0,0 0 1 0 0,0-1-29 0 0,8-4 2783 0 0,-8 5-2668 0 0,1 0-1 0 0,-1-1 1 0 0,0 1-1 0 0,1 0 1 0 0,-1 0 0 0 0,0-1-1 0 0,0 1 1 0 0,1 0-1 0 0,-1-1 1 0 0,0 1-1 0 0,0 0 1 0 0,1-1-1 0 0,-1 1 1 0 0,0 0-1 0 0,0-1 1 0 0,0 1-1 0 0,0 0 1 0 0,0-1-1 0 0,0 1 1 0 0,0 0-1 0 0,0-1 1 0 0,0 1-1 0 0,0-1 1 0 0,0 1 0 0 0,0 0-1 0 0,0-1 1 0 0,0 1-1 0 0,0-1 1 0 0,0 1-1 0 0,0 0 1 0 0,0-1-1 0 0,0 1 1 0 0,0 0-1 0 0,-1-1 1 0 0,1 1-1 0 0,0 0 1 0 0,0-1-1 0 0,0 1 1 0 0,-1 0-1 0 0,1-1 1 0 0,0 1 0 0 0,0 0-1 0 0,-1 0 1 0 0,1-1-1 0 0,0 1 1 0 0,-1 0-1 0 0,1 0 1 0 0,0 0-1 0 0,-1-1-114 0 0,-1 0 284 0 0,0-1 1 0 0,0 1-1 0 0,0 0 0 0 0,0 0 0 0 0,0 0 0 0 0,0 0 0 0 0,0 0 0 0 0,-1 0-284 0 0,-6 0 334 0 0,1 0 0 0 0,-1 1 0 0 0,0 0-1 0 0,1 1 1 0 0,-1 0 0 0 0,1 0-1 0 0,-9 3-333 0 0,4-1 264 0 0,2 0-47 0 0,1 0-1 0 0,0 0 0 0 0,0 1 1 0 0,0 1-1 0 0,0 0 1 0 0,1 0-1 0 0,-5 4-216 0 0,12-8 17 0 0,1 0 0 0 0,-1 0 0 0 0,0 0 0 0 0,1 0 0 0 0,0 0 0 0 0,-1 1 0 0 0,1-1 0 0 0,0 0 0 0 0,-1 1 0 0 0,1-1-1 0 0,0 1 1 0 0,0-1 0 0 0,0 1 0 0 0,1 0 0 0 0,-1-1 0 0 0,0 1 0 0 0,0 0 0 0 0,1 0 0 0 0,-1 0 0 0 0,1-1 0 0 0,0 1 0 0 0,0 0 0 0 0,-1 0 0 0 0,1 0 0 0 0,0 0 0 0 0,0 0 0 0 0,1-1 0 0 0,-1 1 0 0 0,0 0 0 0 0,1 0 0 0 0,-1 0 0 0 0,1-1-1 0 0,0 2-16 0 0,1 1 3 0 0,0 0 0 0 0,0 0 0 0 0,0 0 0 0 0,1 0 0 0 0,0-1 0 0 0,-1 1 0 0 0,1-1 0 0 0,0 0 0 0 0,1 0 0 0 0,-1 0-1 0 0,1 0 1 0 0,-1-1 0 0 0,4 2-3 0 0,42 20 67 0 0,-36-19-45 0 0,0 1 0 0 0,0 1 0 0 0,-1 0 0 0 0,12 8-22 0 0,50 40 415 0 0,-74-54-407 0 0,0-1 1 0 0,0 0 0 0 0,0 0-1 0 0,1 0 1 0 0,-1 1 0 0 0,0-1-1 0 0,0 0 1 0 0,0 0 0 0 0,0 0-1 0 0,1 1 1 0 0,-1-1-1 0 0,0 0 1 0 0,0 0 0 0 0,0 1-1 0 0,0-1 1 0 0,0 0 0 0 0,0 0-1 0 0,0 1 1 0 0,0-1 0 0 0,0 0-1 0 0,0 1 1 0 0,0-1 0 0 0,0 0-1 0 0,0 0 1 0 0,0 1 0 0 0,0-1-1 0 0,0 0 1 0 0,0 0 0 0 0,0 1-1 0 0,0-1 1 0 0,0 0 0 0 0,0 0-1 0 0,0 1 1 0 0,-1-1 0 0 0,1 0-1 0 0,0 0 1 0 0,0 0-1 0 0,0 1 1 0 0,0-1 0 0 0,-1 0-1 0 0,1 0 1 0 0,0 0 0 0 0,0 1-1 0 0,0-1 1 0 0,-1 0 0 0 0,1 0-1 0 0,0 0 1 0 0,0 0 0 0 0,-1 0-1 0 0,1 0 1 0 0,0 1 0 0 0,0-1-1 0 0,-1 0 1 0 0,1 0 0 0 0,0 0-1 0 0,-1 0 1 0 0,1 0-9 0 0,-16 5-3 0 0,15-5-27 0 0,-24 3-439 0 0,-1-1 0 0 0,1 0 1 0 0,-1-2-1 0 0,0-1 1 0 0,-5-2 468 0 0,30 3-111 0 0,-46-4-7560 0 0</inkml:trace>
  <inkml:trace contextRef="#ctx0" brushRef="#br0" timeOffset="4118.44">463 279 8752 0 0,'0'0'673'0'0,"-14"-8"-323"0"0,8 7 3587 0 0,-10 6-2199 0 0,11-3-1432 0 0,0-1-1 0 0,0 1 1 0 0,0 0 0 0 0,0 1 0 0 0,0-1-1 0 0,0 1 1 0 0,1 0 0 0 0,-1 0 0 0 0,1 1-1 0 0,-4 2-305 0 0,-41 47 2612 0 0,-18 29-2612 0 0,51-60 302 0 0,2 0 0 0 0,-11 22-302 0 0,-2 5 196 0 0,-5 8-393 0 0,-13 34 197 0 0,21-40-161 0 0,10-21 233 0 0,2 1 1 0 0,0 0 0 0 0,2 1 0 0 0,0 9-73 0 0,5-21 236 0 0,2 0 0 0 0,0 0-1 0 0,2 1 1 0 0,0-1 0 0 0,1 1 0 0 0,1 0 0 0 0,2 8-236 0 0,-1-19-22 0 0,0 0 0 0 0,0 0-1 0 0,1-1 1 0 0,0 1 0 0 0,1-1 0 0 0,0 1-1 0 0,1-1 1 0 0,0-1 0 0 0,0 1-1 0 0,1 0 1 0 0,4 4 22 0 0,-1-3-67 0 0,0-1 0 0 0,0 0-1 0 0,1-1 1 0 0,0 0 0 0 0,1 0 0 0 0,0-1-1 0 0,0-1 1 0 0,5 3 67 0 0,8 2-320 0 0,-1-2 0 0 0,2 0 0 0 0,24 5 320 0 0,10-1-1514 0 0,5-2 1514 0 0,15 0-2787 0 0,8-4 2787 0 0,-73-5-189 0 0,92 5-1345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83 6448 0 0,'0'0'498'0'0,"-2"-8"-308"0"0,0 3 707 0 0,1 1-1 0 0,-1-1 1 0 0,0 1 0 0 0,0 0-1 0 0,0 0 1 0 0,0 0 0 0 0,-1 0 0 0 0,0 0-1 0 0,0 0 1 0 0,0 1 0 0 0,-2-3-897 0 0,-20-9 1185 0 0,21 13-1068 0 0,-1 1 0 0 0,1-1-1 0 0,-1 1 1 0 0,0 0 0 0 0,1 0 0 0 0,-1 1 0 0 0,0-1 0 0 0,0 1 0 0 0,0 0 0 0 0,-3 1-117 0 0,-9 1 82 0 0,0 1 0 0 0,-7 2-82 0 0,7-1 339 0 0,5-1-100 0 0,0 0 0 0 0,0 1 0 0 0,1 0 0 0 0,0 1 0 0 0,0 1 1 0 0,-4 2-240 0 0,-17 12 211 0 0,-11 11-211 0 0,34-25-32 0 0,-6 6 32 0 0,0 1 0 0 0,-2 4 0 0 0,7-8 0 0 0,5-3 0 0 0,0 0 0 0 0,0 0 0 0 0,1 1 0 0 0,-1 0 0 0 0,0 3 0 0 0,-11 16 0 0 0,13-22 0 0 0,1 0 0 0 0,0 0 0 0 0,0 0 0 0 0,1 0 0 0 0,-1 0 0 0 0,1 1 0 0 0,0-1 0 0 0,0 1 0 0 0,0-1 0 0 0,1 0 0 0 0,0 1 0 0 0,0-1 0 0 0,0 1 0 0 0,0-1 0 0 0,0 1 0 0 0,1-1 0 0 0,0 2 0 0 0,1 4 0 0 0,1-1 0 0 0,0 1 0 0 0,0-1 0 0 0,1 1 0 0 0,0-1 0 0 0,1 0 0 0 0,1 2 0 0 0,18 29 0 0 0,-5-8 0 0 0,0-2 0 0 0,8 8 0 0 0,39 37 0 0 0,-18-21 0 0 0,-31-36 135 0 0,15 13-135 0 0,-13-14 289 0 0,11 15-289 0 0,3 4 183 0 0,-22-25-115 0 0,-1 0-1 0 0,0 1 0 0 0,0 0 1 0 0,-1 0-1 0 0,-1 1 1 0 0,0 1-1 0 0,4 9-67 0 0,-8-14 39 0 0,0 0 0 0 0,-1 1 0 0 0,0 0 1 0 0,0-1-1 0 0,-1 1 0 0 0,0 0 0 0 0,-1 0 0 0 0,0 6-39 0 0,-1 0 53 0 0,1 5 30 0 0,-2 1 1 0 0,0-1-1 0 0,-2 1 0 0 0,-1 4-83 0 0,3-20 28 0 0,0-1-1 0 0,-1 1 1 0 0,0-1-1 0 0,0 1 1 0 0,0-1-1 0 0,-1 0 0 0 0,1 0 1 0 0,-1 0-1 0 0,0 0 1 0 0,-1-1-1 0 0,1 1 1 0 0,-1-1-1 0 0,0 0 1 0 0,0 0-1 0 0,0 0 0 0 0,-1 0 1 0 0,1-1-1 0 0,-3 1-27 0 0,-14 8 111 0 0,0-1-1 0 0,0-1 1 0 0,-1-2 0 0 0,0 0-1 0 0,-12 2-110 0 0,21-7 46 0 0,-1 0-1 0 0,0-1 1 0 0,1-1 0 0 0,-1 0-1 0 0,0 0 1 0 0,0-2 0 0 0,0 0-1 0 0,0 0 1 0 0,1-2 0 0 0,-1 1-46 0 0,-9-5 101 0 0,1-1 1 0 0,0-1 0 0 0,1 0 0 0 0,0-2 0 0 0,0 0 0 0 0,1-2 0 0 0,-8-6-102 0 0,22 14 16 0 0,-1 0 1 0 0,1 0 0 0 0,0-1-1 0 0,0 1 1 0 0,1-1-1 0 0,0 0 1 0 0,0-1-1 0 0,0 0 1 0 0,0-1-17 0 0,-1-3-28 0 0,1 0 0 0 0,0-1 0 0 0,0 1 0 0 0,1-1 0 0 0,0-4 28 0 0,1 1-201 0 0,0 1 0 0 0,0-1 0 0 0,2 0 0 0 0,-1-13 201 0 0,3 26-109 0 0,-1 1 1 0 0,1 0-1 0 0,-1 0 0 0 0,1 0 0 0 0,0 0 0 0 0,-1 0 1 0 0,1 0-1 0 0,0-1 0 0 0,0 2 0 0 0,0-1 0 0 0,0 0 1 0 0,0 0-1 0 0,0 0 0 0 0,0 0 0 0 0,0 1 0 0 0,0-1 1 0 0,0 0-1 0 0,0 1 0 0 0,0-1 0 0 0,1 0 109 0 0,12-8-3434 0 0,-8 3-3675 0 0</inkml:trace>
  <inkml:trace contextRef="#ctx0" brushRef="#br0" timeOffset="359.748">1006 921 15664 0 0,'13'-6'1187'0'0,"-13"6"-1144"0"0,1-1-1 0 0,0 1 1 0 0,0 0-1 0 0,0-1 0 0 0,0 1 1 0 0,0 0-1 0 0,0-1 0 0 0,0 1 1 0 0,0 0-1 0 0,0 0 1 0 0,0 0-1 0 0,-1 0 0 0 0,1 0 1 0 0,0 0-1 0 0,0 0 0 0 0,0 0 1 0 0,0 0-1 0 0,0 0 1 0 0,0 1-1 0 0,0-1 0 0 0,0 0 1 0 0,0 1-1 0 0,0-1 0 0 0,0 1 1 0 0,-1-1-1 0 0,1 1 1 0 0,0-1-1 0 0,0 1 0 0 0,0-1 1 0 0,-1 1-1 0 0,1 0 0 0 0,0-1 1 0 0,-1 1-1 0 0,1 0 1 0 0,-1 0-1 0 0,1 0 0 0 0,0 0-42 0 0,0 2 110 0 0,0 0-1 0 0,1 0 1 0 0,-1 0-1 0 0,0 1 1 0 0,-1-1-1 0 0,1 0 1 0 0,-1 1-1 0 0,1 1-109 0 0,-1 0 94 0 0,2 5 129 0 0,-2 1 0 0 0,1 0 0 0 0,-1-1 1 0 0,-1 1-1 0 0,-2 10-223 0 0,-13 6 862 0 0,12-5-504 0 0,0 0-1 0 0,2 0 0 0 0,0 6-357 0 0,0 0 276 0 0,-4 18-276 0 0,-13 38-57 0 0,12-30-2287 0 0,7-51 293 0 0</inkml:trace>
  <inkml:trace contextRef="#ctx0" brushRef="#br0" timeOffset="690.63">797 1359 5984 0 0,'0'0'464'0'0,"15"2"1558"0"0,4 2 2089 0 0,0-2-1 0 0,11 1-4110 0 0,6 0 1123 0 0,-14-1-411 0 0,1-1 0 0 0,11-2-712 0 0,27 2 537 0 0,5 0 123 0 0,0 0-3385 0 0,-66-1 1686 0 0</inkml:trace>
  <inkml:trace contextRef="#ctx0" brushRef="#br0" timeOffset="988.68">868 1014 8752 0 0,'-3'-7'909'0'0,"1"-10"-1332"0"0,2 15 928 0 0,0-1 0 0 0,0 1 0 0 0,0 0 0 0 0,0-1 0 0 0,1 1 0 0 0,-1-1 0 0 0,1 1 0 0 0,0 0 0 0 0,0-1 0 0 0,0 1 0 0 0,0 0 0 0 0,0 0 0 0 0,0 0 0 0 0,0 0 0 0 0,1 0-1 0 0,-1 0 1 0 0,1-1-505 0 0,16-10 655 0 0,-4 3-441 0 0,-12 9-146 0 0,0-1 0 0 0,1 0 0 0 0,-1 1 0 0 0,1-1 0 0 0,-1 1 0 0 0,1-1 0 0 0,-1 1 0 0 0,1 0 0 0 0,0 0 0 0 0,-1 1 0 0 0,1-1 0 0 0,0 0 0 0 0,2 1-68 0 0,1 0 97 0 0,0 0-1 0 0,1 1 0 0 0,-1-1 0 0 0,0 1 0 0 0,2 1-96 0 0,-4-1 55 0 0,1 0 0 0 0,0 0 1 0 0,-1 0-1 0 0,1-1 0 0 0,0 0 0 0 0,0 0 0 0 0,-1 0 0 0 0,1 0 0 0 0,0-1 0 0 0,4-1-55 0 0,6-1 64 0 0,1-1-1 0 0,0 2 0 0 0,0 0 0 0 0,0 1 0 0 0,1 1 1 0 0,-1 0-1 0 0,0 1 0 0 0,0 1 0 0 0,0 0 1 0 0,0 1-1 0 0,0 1 0 0 0,11 5-63 0 0,-22-8 80 0 0,0 0-1159 0 0,0 0-3967 0 0,4 3-1539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2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12464 0 0,'80'-2'3964'0'0,"-67"1"-3377"0"0,0 0 1 0 0,-1-1 0 0 0,1 0-1 0 0,0-1 1 0 0,6-3-588 0 0,22-4 470 0 0,-30 8-291 0 0,0 0-1 0 0,0-1 0 0 0,10-4-178 0 0,-7 3 103 0 0,0-1-1 0 0,0 2 1 0 0,0 0-1 0 0,8 0-102 0 0,33-7 190 0 0,-23 3-102 0 0,1 1 0 0 0,1 1-1 0 0,12 1-87 0 0,18 3-2300 0 0,-65 2-2388 0 0,-2 6-1454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15344 0 0,'-14'4'1637'0'0,"-4"-4"-997"0"0,16 2 203 0 0,5 0-377 0 0,10 0 606 0 0,145-1 21 0 0,-110-1-969 0 0,-30 0-132 0 0,0 0-1 0 0,-1-1 1 0 0,14-2 8 0 0,21-5-318 0 0,0 3 0 0 0,1 3 1 0 0,17 2 317 0 0,-44 0-986 0 0,-2 2-6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2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432 416 7200 0 0,'0'0'330'0'0,"0"0"-8"0"0,-1-1-210 0 0,2 0 300 0 0,-1-1-1 0 0,1 0 1 0 0,-1 1 0 0 0,1-1 0 0 0,-1 0-1 0 0,1 0 1 0 0,-1 1 0 0 0,0-1 0 0 0,0 0-1 0 0,0 0 1 0 0,0 1 0 0 0,0-1-412 0 0,-1 1 53 0 0,0 0-1 0 0,0 0 1 0 0,0 0 0 0 0,0 0 0 0 0,0 0-1 0 0,0 1 1 0 0,0-1 0 0 0,0 0-1 0 0,0 1 1 0 0,0-1 0 0 0,0 1 0 0 0,0-1-1 0 0,0 1 1 0 0,0 0 0 0 0,-1-1-53 0 0,-19-4 258 0 0,-51-8-22 0 0,20 5 357 0 0,0-3 1 0 0,-29-10-594 0 0,63 16 510 0 0,1 0 1 0 0,0 1-1 0 0,-1 1 1 0 0,0 1-1 0 0,0 0 0 0 0,-5 1-510 0 0,23 1 15 0 0,-1 1 0 0 0,0-1-1 0 0,1 0 1 0 0,-1 0-1 0 0,1 0 1 0 0,-1 1-1 0 0,1-1 1 0 0,-1 0-1 0 0,1 1 1 0 0,0-1 0 0 0,-1 0-1 0 0,1 1 1 0 0,-1-1-1 0 0,1 1 1 0 0,0-1-1 0 0,-1 1 1 0 0,1-1 0 0 0,0 0-1 0 0,-1 1 1 0 0,1-1-1 0 0,0 1 1 0 0,0-1-1 0 0,0 1 1 0 0,-1 0-1 0 0,1-1 1 0 0,0 1 0 0 0,0-1-1 0 0,0 1 1 0 0,0-1-1 0 0,0 1 1 0 0,0-1-1 0 0,0 2-14 0 0,0 22 116 0 0,0-18-119 0 0,1 15 18 0 0,1 0-1 0 0,1 2-14 0 0,2 17-56 0 0,1 5 56 0 0,1 12 54 0 0,-1 21-11 0 0,6 13-43 0 0,3 30 471 0 0,5 48 178 0 0,-13-113-558 0 0,54 331 593 0 0,-34-235-86 0 0,6 131-598 0 0,-32-215 100 0 0,-3 10-100 0 0,0 15 66 0 0,-5 36 40 0 0,0 0 296 0 0,7-122-403 0 0,0 1 1 0 0,0 0-1 0 0,1-1 0 0 0,0 1 0 0 0,0-1 0 0 0,1 1 0 0 0,0-1 0 0 0,1 0 0 0 0,1 4 1 0 0,0-1 5 0 0,-3-9-1 0 0,-1 1 1 0 0,0-1-1 0 0,1 0 1 0 0,-1 0 0 0 0,1 0-1 0 0,-1 0 1 0 0,1 0-1 0 0,0 0 1 0 0,-1 0 0 0 0,1-1-1 0 0,0 1 1 0 0,0 0-1 0 0,0 0-4 0 0,22 28 158 0 0,73 29 448 0 0,-91-56-599 0 0,0 0 0 0 0,0 1 0 0 0,1-2 0 0 0,-1 1-1 0 0,1-1 1 0 0,-1 1 0 0 0,1-2 0 0 0,-1 1 0 0 0,1-1 0 0 0,4 1-7 0 0,8-2 158 0 0,1-1 1 0 0,11-3-159 0 0,6 0 156 0 0,116-19-498 0 0,-128 21-949 0 0,-2-2-3686 0 0,-20 5 4597 0 0,21-4-6775 0 0</inkml:trace>
  <inkml:trace contextRef="#ctx0" brushRef="#br0" timeOffset="4788.154">2411 0 15776 0 0,'-6'6'1431'0'0,"3"-5"-1394"0"0,1 1-1 0 0,0 0 1 0 0,0 0-1 0 0,0 0 1 0 0,0 0-1 0 0,0 1 1 0 0,1-1-1 0 0,-2 2-36 0 0,-9 12 26 0 0,4-9 156 0 0,1 1 0 0 0,0 0 0 0 0,0 1 0 0 0,1-1 0 0 0,0 1 0 0 0,1 0 0 0 0,-1 1 0 0 0,1 2-182 0 0,-9 20 1767 0 0,-7 29-1767 0 0,19-55 115 0 0,-24 84 1197 0 0,6-24-24 0 0,-6 45-1288 0 0,18-75 38 0 0,7-26-65 0 0,0-1 0 0 0,0 1 0 0 0,1-1 0 0 0,0 1 0 0 0,1 5 27 0 0,0 33-1629 0 0,-4-27-610 0 0,3 0-4923 0 0</inkml:trace>
  <inkml:trace contextRef="#ctx0" brushRef="#br0" timeOffset="5387.451">442 1323 14480 0 0,'-6'-4'175'0'0,"1"0"0"0"0,-1 1 1 0 0,0 0-1 0 0,0 0 1 0 0,0 1-1 0 0,0-1 0 0 0,-1 1 1 0 0,1 1-1 0 0,-4-1-175 0 0,-43-10 525 0 0,79 15 218 0 0,0-2-1 0 0,0-1 1 0 0,8-2-743 0 0,38 0-821 0 0,9 6 260 0 0,43 1 555 0 0,119-13 460 0 0,-1 1 1076 0 0,-37-1-1513 0 0,-36 0-18 0 0,91 3 1322 0 0,329-4-594 0 0,-58-6-727 0 0,-343 0 0 0 0,249-23 0 0 0,-268 25 0 0 0,-58 5 0 0 0,9-6 0 0 0,-103 12 3 0 0,33-6 437 0 0,26 1-440 0 0,-14 2 803 0 0,0-2-1 0 0,13-6-802 0 0,-22-3-2737 0 0,-66 22 2146 0 0,-4 2-1 0 0</inkml:trace>
  <inkml:trace contextRef="#ctx0" brushRef="#br0" timeOffset="7469.326">1317 1816 11720 0 0,'0'0'264'0'0,"0"0"34"0"0,0 0 22 0 0,0 0-32 0 0,0 0-65 0 0,0 0 430 0 0,0 0 209 0 0,0 0 39 0 0,0 0-22 0 0,4 8 1224 0 0,-1-4-1873 0 0,0 0 0 0 0,0 1 0 0 0,-1-1 0 0 0,1 0 0 0 0,-1 1 0 0 0,0 0-1 0 0,-1-1 1 0 0,1 1 0 0 0,-1 0 0 0 0,0 0 0 0 0,0 0 0 0 0,0 0 0 0 0,-1 0-1 0 0,0 1-229 0 0,1 13 345 0 0,-2 1 0 0 0,-1-1 0 0 0,-1 3-345 0 0,-1 23 251 0 0,-4 30 152 0 0,-3 0 0 0 0,-5 6-403 0 0,11-55 198 0 0,-5 17-359 0 0,-10 22 161 0 0,8-26-2340 0 0,-7 38 2340 0 0,16-69-1479 0 0,3-6-353 0 0</inkml:trace>
  <inkml:trace contextRef="#ctx0" brushRef="#br0" timeOffset="7815.63">1590 2247 12960 0 0,'-1'-3'689'0'0,"1"1"304"0"0,6-1-731 0 0,3-1 140 0 0,0 1 1 0 0,1 1 0 0 0,-1 0 0 0 0,1 0 0 0 0,0 0-1 0 0,-1 2 1 0 0,1-1 0 0 0,0 1 0 0 0,0 0-403 0 0,239-8 1998 0 0,-213 6-1922 0 0,-22 1-166 0 0,0 1 0 0 0,0 0 0 0 0,0 1 0 0 0,1 0 90 0 0,4 2-2080 0 0,-14-3-4499 0 0</inkml:trace>
  <inkml:trace contextRef="#ctx0" brushRef="#br0" timeOffset="8122.472">1779 2025 6912 0 0,'0'0'528'0'0,"0"0"46"0"0,0 0 1461 0 0,0 2 674 0 0,-1 37 3603 0 0,0-15-5600 0 0,1-1 1 0 0,1 1-1 0 0,3 11-712 0 0,-2-11 403 0 0,-1 0-1 0 0,0 0 0 0 0,-2-1 0 0 0,-1 9-402 0 0,0-9 102 0 0,-8 63 146 0 0,4-36-143 0 0,-7 12-1662 0 0,13-44-54 0 0</inkml:trace>
  <inkml:trace contextRef="#ctx0" brushRef="#br0" timeOffset="9856.598">2879 1484 9072 0 0,'2'-8'854'0'0,"2"6"3324"0"0,3 8 141 0 0,-3 1-4748 0 0,-2 2 693 0 0,0 0 1 0 0,0-1-1 0 0,-1 1 0 0 0,0 0 0 0 0,-1 0 1 0 0,1-1-1 0 0,-2 1 0 0 0,0 5-264 0 0,0 10 466 0 0,1 33 1463 0 0,-9 56-1929 0 0,3-34 196 0 0,5-56-130 0 0,0-1 1 0 0,-2 0-1 0 0,0 0 1 0 0,-2 0-1 0 0,-2 7-66 0 0,5-21-22 0 0,-2 10-69 0 0,4-18 87 0 0,0 1 1 0 0,0-1-1 0 0,0 1 1 0 0,0-1-1 0 0,0 1 1 0 0,-1-1-1 0 0,1 1 0 0 0,0-1 1 0 0,0 0-1 0 0,-1 1 1 0 0,1-1-1 0 0,0 1 0 0 0,-1-1 1 0 0,1 0-1 0 0,0 1 1 0 0,-1-1-1 0 0,1 0 0 0 0,0 1 1 0 0,-1-1-1 0 0,1 0 1 0 0,-1 0-1 0 0,1 1 0 0 0,-1-1 1 0 0,1 0-1 0 0,0 0 1 0 0,-1 0 3 0 0,0 0-57 0 0,1 0 1 0 0,-1 0 0 0 0,1 0-1 0 0,-1 0 1 0 0,1 0 0 0 0,-1 0-1 0 0,1-1 1 0 0,-1 1 0 0 0,1 0-1 0 0,-1 0 1 0 0,1-1 0 0 0,-1 1-1 0 0,1 0 1 0 0,-1 0 0 0 0,1-1-1 0 0,0 1 1 0 0,-1 0 0 0 0,1-1-1 0 0,0 1 1 0 0,-1-1 0 0 0,1 1-1 0 0,0-1 1 0 0,-1 1 0 0 0,1 0-1 0 0,0-1 1 0 0,0 1 0 0 0,0-1-1 0 0,0 1 1 0 0,-1-1 0 0 0,1 1-1 0 0,0-1 1 0 0,0 1 0 0 0,0-1-1 0 0,0 0 1 0 0,0 1 56 0 0,0-24-1534 0 0,1 9 242 0 0,-1-2-55 0 0,0-1-1 0 0,1 0 0 0 0,1 0 0 0 0,2-12 1348 0 0,2-14-1864 0 0,18-145-2127 0 0,-22 168 4691 0 0,0 0 0 0 0,2 0-1 0 0,0 1 1 0 0,2-1 0 0 0,3-9-700 0 0,-7 27 267 0 0,-1 0 0 0 0,1-1 0 0 0,0 1 0 0 0,0 0 0 0 0,1 0 0 0 0,-1 1 0 0 0,1-1 0 0 0,-1 0 0 0 0,1 1 0 0 0,0 0 0 0 0,0-1 0 0 0,0 1 0 0 0,0 0 0 0 0,0 1 0 0 0,0-1-267 0 0,4-1 370 0 0,0 0-1 0 0,-1 0 1 0 0,1 1-1 0 0,0 0 1 0 0,0 1-1 0 0,0 0 0 0 0,0 0-369 0 0,2 0 186 0 0,0 1-1 0 0,1 0 0 0 0,-1 1 0 0 0,0 0 1 0 0,0 1-1 0 0,0 0 0 0 0,0 0 0 0 0,-1 0 1 0 0,1 2-1 0 0,-1-1 0 0 0,1 1 0 0 0,-1 0 1 0 0,0 0-1 0 0,7 6-185 0 0,-10-6 220 0 0,-1-1 1 0 0,1 1 0 0 0,-1 0-1 0 0,0 1 1 0 0,0-1-1 0 0,0 1 1 0 0,0 0-221 0 0,-3-2 31 0 0,1-1 0 0 0,-1 1-1 0 0,0 0 1 0 0,0 0 0 0 0,0-1 0 0 0,0 1 0 0 0,-1 0 0 0 0,1 0-1 0 0,-1 0 1 0 0,1 0 0 0 0,-1 0 0 0 0,0 0 0 0 0,0 0 0 0 0,-1 0-1 0 0,1 0-30 0 0,-1 1 123 0 0,0 1-1 0 0,0-1 1 0 0,-1 0-1 0 0,1 0 1 0 0,-1 0-1 0 0,0 0 1 0 0,0 0-1 0 0,0-1 1 0 0,0 1-1 0 0,-1-1 1 0 0,-2 3-124 0 0,-1 1 142 0 0,0 0-1 0 0,-1 0 0 0 0,0-1 0 0 0,0 0 0 0 0,-1 0-140 0 0,-13 7-300 0 0,-1-1-1 0 0,-19 9 301 0 0,18-11-249 0 0,2 1 1 0 0,0 2 0 0 0,0 0 248 0 0,19-12-6 0 0,1 0 1 0 0,0 0-1 0 0,-1 0 1 0 0,1 0-1 0 0,0 1 0 0 0,-1-1 1 0 0,1 0-1 0 0,0 1 1 0 0,0-1-1 0 0,0 1 1 0 0,0-1-1 0 0,1 1 1 0 0,-1 0-1 0 0,0-1 1 0 0,1 1-1 0 0,-1 0 1 0 0,0 1 5 0 0,1-2-9 0 0,0 0 1 0 0,0 0-1 0 0,0 0 1 0 0,1 0-1 0 0,-1 0 1 0 0,0 0-1 0 0,0 0 1 0 0,0 0-1 0 0,1 0 1 0 0,-1 0-1 0 0,1 0 1 0 0,-1 0 0 0 0,0 0-1 0 0,1 0 1 0 0,0 0-1 0 0,-1-1 1 0 0,1 1-1 0 0,0 0 1 0 0,-1 0-1 0 0,1 0 1 0 0,0-1-1 0 0,0 1 1 0 0,-1 0-1 0 0,1-1 1 0 0,0 1-1 0 0,0-1 1 0 0,1 1 8 0 0,20 11 110 0 0,3 2-220 0 0,0-1 1 0 0,0-2-1 0 0,17 5 110 0 0,-20-8 347 0 0,18 7-347 0 0,-33-12-49 0 0,-1 0 0 0 0,1 1-1 0 0,-1 0 1 0 0,0 0-1 0 0,0 1 1 0 0,0-1 0 0 0,4 5 49 0 0,6 6 132 0 0,-13-13-312 0 0,0 1 1 0 0,0-1-1 0 0,-1 1 0 0 0,1-1 0 0 0,-1 1 1 0 0,0 0-1 0 0,0 0 0 0 0,0 0 0 0 0,1 2 180 0 0,-2-4-4955 0 0,-1-1-1589 0 0</inkml:trace>
  <inkml:trace contextRef="#ctx0" brushRef="#br0" timeOffset="10511.007">3270 1778 3680 0 0,'0'0'284'0'0,"0"0"-57"0"0,11-10 4371 0 0,-10 9-4924 0 0,1 1 1287 0 0,0-1 0 0 0,0 1 1 0 0,0-1-1 0 0,0 1 0 0 0,0 0 0 0 0,0 0 1 0 0,0 0-1 0 0,2 0-961 0 0,-3 0 1001 0 0,0 2 20 0 0,1 1-970 0 0,0-1 0 0 0,-1 1 0 0 0,1 0 0 0 0,-1 0 0 0 0,0 0 0 0 0,0 0 0 0 0,0 0 0 0 0,0 0 0 0 0,-1 0-1 0 0,1 1 1 0 0,-1-1 0 0 0,0 0 0 0 0,0 0 0 0 0,0 0 0 0 0,0 1 0 0 0,0-1 0 0 0,-1 0-51 0 0,1 2 85 0 0,0-1-1 0 0,0 0 1 0 0,0 0 0 0 0,0 0 0 0 0,1 0 0 0 0,0 1-85 0 0,2 19 320 0 0,-3 144 804 0 0,1-159-1096 0 0,1 13 24 0 0,-2-21-73 0 0,0-1 175 0 0,0 0 81 0 0,1 0-212 0 0,0 0-1 0 0,0-1 1 0 0,-1 1-1 0 0,1 0 1 0 0,0-1-1 0 0,-1 0 1 0 0,1 1-1 0 0,0-1 1 0 0,-1 1-1 0 0,1-1 1 0 0,-1 0-1 0 0,1 1 1 0 0,-1-1-1 0 0,1 0 1 0 0,-1 1 0 0 0,1-1-1 0 0,-1 0 1 0 0,0 0-1 0 0,1 0 1 0 0,-1 1-1 0 0,0-1-22 0 0,8-20-305 0 0,-8 19 312 0 0,17-60-797 0 0,-3 9-1182 0 0,6-8 1972 0 0,-18 56-51 0 0,1-1 0 0 0,0 1 0 0 0,-1-1 0 0 0,2 1 0 0 0,-1 0 0 0 0,1 0 0 0 0,-1 0 0 0 0,1 0 0 0 0,1 1 0 0 0,-1 0 0 0 0,1 0 0 0 0,-1 0 0 0 0,1 0 0 0 0,0 1 0 0 0,1 0 0 0 0,1-2 51 0 0,-2 4 43 0 0,1 0 0 0 0,-1 0 0 0 0,0 0 1 0 0,0 1-1 0 0,0-1 0 0 0,0 1 0 0 0,1 1 0 0 0,-1-1 0 0 0,0 1 0 0 0,0-1 0 0 0,0 2 0 0 0,0-1 0 0 0,0 0 0 0 0,0 1 0 0 0,0 0 0 0 0,0 0 0 0 0,-1 1 0 0 0,1-1 0 0 0,0 2-43 0 0,-2-2 106 0 0,0 0 1 0 0,-1 1-1 0 0,1-1 1 0 0,-1 1-1 0 0,1 0 1 0 0,-1 0-1 0 0,0 0 1 0 0,0 0-1 0 0,0 1-106 0 0,-2-2 58 0 0,0 0-1 0 0,0-1 1 0 0,0 1-1 0 0,0 0 0 0 0,0 0 1 0 0,-1-1-1 0 0,1 1 1 0 0,0 0-1 0 0,-1 0 0 0 0,1-1 1 0 0,-1 1-1 0 0,0 0 1 0 0,0-1-1 0 0,1 1 0 0 0,-1-1 1 0 0,0 1-1 0 0,-1-1 1 0 0,0 2-58 0 0,-21 22 362 0 0,15-19-321 0 0,0-1 0 0 0,0 1 0 0 0,0-1 0 0 0,-1-1-1 0 0,0 0 1 0 0,1 0 0 0 0,-3 0-41 0 0,0 0 86 0 0,1 0 0 0 0,0 1 0 0 0,0 0 0 0 0,0 1 0 0 0,0 1-86 0 0,-3 1 83 0 0,12-7-159 0 0,2 0 53 0 0,-1 0 0 0 0,0 0 0 0 0,1 0 0 0 0,-1 0 0 0 0,1 0 0 0 0,0 0 0 0 0,-1 0 0 0 0,1 0 0 0 0,0-1 0 0 0,-1 1 0 0 0,1 0 1 0 0,0 0-1 0 0,0 0 0 0 0,0-1 0 0 0,-1 1 0 0 0,1 0 0 0 0,0-1 0 0 0,1 1 23 0 0,19 10-98 0 0,-13-8 97 0 0,0-1-1 0 0,0 0 1 0 0,0 0-1 0 0,1 0 0 0 0,-1-1 1 0 0,1 0-1 0 0,-1-1 1 0 0,1 1-1 0 0,0-2 0 0 0,7 0 2 0 0,81-8 0 0 0,-82 8-144 0 0,0 0-1 0 0,0 1 0 0 0,0 1 1 0 0,0 0-1 0 0,0 1 145 0 0,1 0-913 0 0,-5 0-1035 0 0,-3 0-4579 0 0</inkml:trace>
  <inkml:trace contextRef="#ctx0" brushRef="#br0" timeOffset="10951.039">2606 2268 15088 0 0,'0'0'340'0'0,"0"0"50"0"0,0 0 25 0 0,7-6 81 0 0,-5 5-482 0 0,0 0 0 0 0,-1 0 1 0 0,1-1-1 0 0,0 1 0 0 0,0 0 1 0 0,0 1-1 0 0,0-1 0 0 0,0 0 1 0 0,1 1-1 0 0,-1-1 0 0 0,0 1 0 0 0,0-1 1 0 0,0 1-1 0 0,1 0 0 0 0,0 0-14 0 0,8-1 220 0 0,-1 0-24 0 0,1 1-1 0 0,-1 0 0 0 0,1 1 0 0 0,-1 0 1 0 0,9 2-196 0 0,24 3 269 0 0,17-5 681 0 0,0-1-1 0 0,3-4-949 0 0,120-16 603 0 0,9 0-43 0 0,179-6-464 0 0,-253 12 199 0 0,-59 5 122 0 0,16 3-417 0 0,-41 3-36 0 0,-13 2-1062 0 0,1 0-1 0 0,5 1 1099 0 0,-30 9-6080 0 0,-4 1 58 0 0</inkml:trace>
  <inkml:trace contextRef="#ctx0" brushRef="#br0" timeOffset="11715.557">2934 2481 7368 0 0,'2'-38'988'0'0,"-2"37"-12"0"0,0 1-846 0 0,1 0 0 0 0,-1 0 0 0 0,0 0 0 0 0,0 0 0 0 0,1 0 0 0 0,-1-1 0 0 0,0 1 0 0 0,0 0 1 0 0,1 0-1 0 0,-1 0 0 0 0,0 0 0 0 0,0-1 0 0 0,1 1 0 0 0,-1 0 0 0 0,0 0 0 0 0,0-1 0 0 0,0 1 0 0 0,0 0 1 0 0,1 0-1 0 0,-1-1 0 0 0,0 1 0 0 0,0 0 0 0 0,0 0 0 0 0,0-1 0 0 0,0 1 0 0 0,0 0 0 0 0,0-1 0 0 0,0 1 1 0 0,0 0-131 0 0,2-4 3930 0 0,4 8-2206 0 0,-4-1-1546 0 0,0 1 0 0 0,0-1 0 0 0,-1 1 0 0 0,1-1 0 0 0,-1 1 0 0 0,0 0 0 0 0,0 0 0 0 0,0-1 0 0 0,-1 1 0 0 0,1 0 0 0 0,-1 0-1 0 0,0 0 1 0 0,0 0-178 0 0,1 13 429 0 0,0 12 7 0 0,-1-1 1 0 0,-1 1-1 0 0,-2 0 1 0 0,0-1-1 0 0,-6 18-436 0 0,0 5 244 0 0,-8 38-140 0 0,7-52-69 0 0,7-30-26 0 0,1 0 1 0 0,-1 0-1 0 0,2 1 0 0 0,-1 0-9 0 0,2-5 7 0 0,-5 9-63 0 0,4-11-204 0 0,1-1 220 0 0,0 0 0 0 0,0 0 1 0 0,0 0-1 0 0,-1 0 0 0 0,1 0 0 0 0,0 0 1 0 0,0 0-1 0 0,0 0 0 0 0,-1 1 0 0 0,1-1 0 0 0,0 0 1 0 0,0 0-1 0 0,0 0 0 0 0,0 0 0 0 0,-1 0 1 0 0,1 0-1 0 0,0 0 0 0 0,0-1 0 0 0,0 1 0 0 0,-1 0 1 0 0,1 0-1 0 0,0 0 0 0 0,0 0 0 0 0,0 0 1 0 0,-1 0-1 0 0,1 0 0 0 0,0 0 0 0 0,0 0 1 0 0,0 0-1 0 0,0-1 0 0 0,0 1 0 0 0,-1 0 0 0 0,1 0 1 0 0,0 0-1 0 0,0 0 0 0 0,0 0 0 0 0,0-1 1 0 0,0 1 39 0 0,-7-5-725 0 0,2-3 139 0 0,1-1 0 0 0,0 1 1 0 0,1-1-1 0 0,0 0 0 0 0,0 0 0 0 0,1 0 1 0 0,0 0-1 0 0,0 0 0 0 0,1-2 586 0 0,-2-20-2449 0 0,1 0 1 0 0,2-1 2448 0 0,7-162-2941 0 0,-6 186 3216 0 0,0 0 0 0 0,0-1 0 0 0,1 1 1 0 0,0 1-1 0 0,1-1 0 0 0,-1 0 0 0 0,2 0 0 0 0,-1 1 0 0 0,1 0 1 0 0,0 0-1 0 0,1 0 0 0 0,-1 0 0 0 0,1 1 0 0 0,1-1 1 0 0,3-3-276 0 0,-1 4 299 0 0,0-1 0 0 0,1 1 1 0 0,-1 1-1 0 0,1 0 1 0 0,0 0-1 0 0,1 0 1 0 0,-1 1-1 0 0,1 1 0 0 0,0 0 1 0 0,0 0-1 0 0,0 1 1 0 0,0 0-1 0 0,0 1 0 0 0,9-1-299 0 0,-2 1 417 0 0,1 1-1 0 0,0 0 0 0 0,-1 1 0 0 0,1 1 1 0 0,3 1-417 0 0,-12-1 220 0 0,0 0 1 0 0,0 1 0 0 0,0 0-1 0 0,0 0 1 0 0,-1 1 0 0 0,0 0-1 0 0,0 0 1 0 0,0 1 0 0 0,0 0-1 0 0,7 6-220 0 0,-14-10 25 0 0,0 0 0 0 0,1 0 0 0 0,-1 0 0 0 0,1 1 0 0 0,-1-1 0 0 0,0 1 0 0 0,0-1 0 0 0,0 1 0 0 0,0-1 0 0 0,0 1 0 0 0,0-1 0 0 0,0 1 0 0 0,-1 0 0 0 0,1 0 0 0 0,0-1 0 0 0,-1 1 0 0 0,1 0 0 0 0,-1 0 0 0 0,0 0 0 0 0,0-1 0 0 0,0 1 0 0 0,0 0 0 0 0,0 0 0 0 0,0 0 0 0 0,0 0 0 0 0,-1 0 0 0 0,1-1 0 0 0,0 1 0 0 0,-1 0 0 0 0,0 0 0 0 0,1-1 0 0 0,-1 1 0 0 0,0 0 0 0 0,0-1 0 0 0,0 1 0 0 0,0-1 0 0 0,0 1 0 0 0,0-1 0 0 0,-1 1 0 0 0,1-1 0 0 0,-1 0-25 0 0,-7 8 125 0 0,0-1 0 0 0,-1 0 0 0 0,0-1 0 0 0,0 0 0 0 0,-9 5-125 0 0,10-7 62 0 0,-20 12-126 0 0,1-2 0 0 0,-2-2 0 0 0,-5 2 64 0 0,27-12-47 0 0,-16 7-210 0 0,-1-2-1 0 0,-7 1 258 0 0,24-7-111 0 0,1 0-1 0 0,-1-1 0 0 0,0 0 1 0 0,0-1-1 0 0,0 0 1 0 0,0 0-1 0 0,0 0 0 0 0,0-1 1 0 0,-4-1 111 0 0,12 1-42 0 0,-1 1 1 0 0,1 0 0 0 0,0 0-1 0 0,-1 0 1 0 0,1 0 0 0 0,-1 0-1 0 0,1-1 1 0 0,0 1 0 0 0,-1 0-1 0 0,1 0 1 0 0,0 0 0 0 0,-1-1 0 0 0,1 1-1 0 0,0 0 1 0 0,-1-1 0 0 0,1 1-1 0 0,0 0 1 0 0,0-1 0 0 0,-1 1-1 0 0,1 0 1 0 0,0-1 0 0 0,0 1-1 0 0,0 0 1 0 0,0-1 0 0 0,0 1-1 0 0,-1-1 1 0 0,1 1 0 0 0,0 0-1 0 0,0-1 42 0 0,0 0-53 0 0,0-1-1 0 0,0 1 0 0 0,0 0 1 0 0,1-1-1 0 0,-1 1 0 0 0,0 0 0 0 0,1 0 1 0 0,-1-1-1 0 0,0 1 0 0 0,1 0 1 0 0,0 0 53 0 0,-1-1-91 0 0,1 0 0 0 0,0 1 0 0 0,0-1 0 0 0,0 0 0 0 0,0 1 0 0 0,0-1 0 0 0,1 1 0 0 0,-1 0 0 0 0,0-1 0 0 0,1 1 0 0 0,-1 0 0 0 0,1 0 1 0 0,-1-1-1 0 0,1 1 0 0 0,0 1 0 0 0,0-1 91 0 0,10-1-1721 0 0,1-4-4147 0 0</inkml:trace>
  <inkml:trace contextRef="#ctx0" brushRef="#br0" timeOffset="12945.796">3206 2783 2304 0 0,'0'0'101'0'0,"10"-14"397"0"0,-5 11 12357 0 0,-3 8-7855 0 0,-2 12-6202 0 0,0-6 2492 0 0,1 2-479 0 0,0 0 0 0 0,-2 10-811 0 0,2 25 775 0 0,-1-17-450 0 0,0-27-295 0 0,-1 0-1 0 0,1 1 0 0 0,0-1 0 0 0,0 0 0 0 0,1 0 1 0 0,-1 1-1 0 0,1-1 0 0 0,0 0 0 0 0,0 0 1 0 0,1 2-30 0 0,5 8 18 0 0,-5-10 0 0 0,0 1 0 0 0,0 0-1 0 0,0 0 1 0 0,0 0 0 0 0,-1 0-18 0 0,0-3 7 0 0,-1 0 0 0 0,0 0-1 0 0,0 1 1 0 0,0-1 0 0 0,0 0-1 0 0,0 0 1 0 0,0 0 0 0 0,-1 0-1 0 0,1 0 1 0 0,-1 0 0 0 0,1 0 0 0 0,-1 0-1 0 0,0 0 1 0 0,0 0 0 0 0,0 0-7 0 0,-4 10 51 0 0,0 0 0 0 0,1 0 1 0 0,-1 7-52 0 0,-6 16 126 0 0,5-15-130 0 0,5-18-68 0 0,0-3-10 0 0,1-2 51 0 0,-1 1-1 0 0,0-1 1 0 0,1 1-1 0 0,-1-1 1 0 0,1 1-1 0 0,0-1 1 0 0,-1 1-1 0 0,1-1 1 0 0,1 1-1 0 0,-1-1 1 0 0,0 1-1 0 0,0-1 1 0 0,1 0 31 0 0,10-35-540 0 0,-8 29 391 0 0,2 1 0 0 0,-1 0-1 0 0,1 0 1 0 0,0 0 0 0 0,1 1 0 0 0,0 0 0 0 0,0 0 0 0 0,1 0 0 0 0,2-1 149 0 0,16-13-1370 0 0,26-18 1370 0 0,-22 21-533 0 0,0 1 1 0 0,12-5 532 0 0,-36 20 42 0 0,1 0-1 0 0,-1 0 1 0 0,1 0 0 0 0,-1 1 0 0 0,1 0 0 0 0,0 0 0 0 0,-1 0-1 0 0,3 0-41 0 0,-7 1 144 0 0,-1 0-58 0 0,0 0 26 0 0,-2 9 313 0 0,0-6-338 0 0,0 1 0 0 0,0-1 0 0 0,0 0 0 0 0,-1 0 0 0 0,1 0-1 0 0,-1 0 1 0 0,0 0 0 0 0,0 0 0 0 0,0-1 0 0 0,0 1 0 0 0,0-1 0 0 0,-3 2-87 0 0,-8 4 251 0 0,0-1 0 0 0,-9 3-251 0 0,6-2 160 0 0,-80 28-346 0 0,93-34 132 0 0,3-1-10 0 0,1 0 60 0 0,1-1 0 0 0,-1 1-1 0 0,0 0 1 0 0,0-1-1 0 0,0 1 1 0 0,1 0 0 0 0,-1 0-1 0 0,0-1 1 0 0,1 1-1 0 0,-1-1 1 0 0,0 1-1 0 0,1 0 1 0 0,-1-1 0 0 0,1 1-1 0 0,-1-1 1 0 0,1 1-1 0 0,-1-1 1 0 0,1 1 0 0 0,0-1-1 0 0,-1 1 1 0 0,1-1-1 0 0,0 0 1 0 0,-1 1 0 0 0,1-1-1 0 0,0 0 5 0 0,21 8-29 0 0,-10-5-20 0 0,1 1 41 0 0,1 0 0 0 0,0-1 0 0 0,0 0 0 0 0,5-1 8 0 0,23 5-1806 0 0,-36-7-237 0 0,-4 0-4535 0 0</inkml:trace>
  <inkml:trace contextRef="#ctx0" brushRef="#br0" timeOffset="13194.962">3704 2711 16352 0 0,'0'0'66'0'0,"1"0"1"0"0,-1 0-1 0 0,1-1 1 0 0,0 1-1 0 0,-1 0 1 0 0,1 0-1 0 0,-1 0 1 0 0,1 0-1 0 0,0 0 1 0 0,-1 0-1 0 0,1 0 1 0 0,-1 1-1 0 0,1-1 1 0 0,-1 0-1 0 0,1 0 1 0 0,-1 0-1 0 0,1 1 1 0 0,0-1-1 0 0,-1 0 1 0 0,1 0-1 0 0,-1 1 1 0 0,1-1 0 0 0,-1 0-1 0 0,0 1 1 0 0,1-1-1 0 0,-1 1 1 0 0,1-1-1 0 0,-1 1 1 0 0,0-1-1 0 0,1 1 1 0 0,-1-1-1 0 0,0 1 1 0 0,0-1-1 0 0,1 1-66 0 0,6 23 762 0 0,-4-14-194 0 0,-2-6-369 0 0,0 1-1 0 0,0 0 0 0 0,0 0 0 0 0,-1 0 0 0 0,0 0 0 0 0,0-1 0 0 0,0 1 0 0 0,-1 1-198 0 0,1 21 577 0 0,0-22-480 0 0,0 1 1 0 0,0-1 0 0 0,0 0 0 0 0,-1 0-1 0 0,0 0 1 0 0,-1 4-98 0 0,-3 17 258 0 0,3-7-532 0 0,-1 0 0 0 0,-1 0 0 0 0,-1-1 0 0 0,0 0 0 0 0,-2 0 0 0 0,0 0 0 0 0,-5 8 274 0 0,7-17-1850 0 0,4-7-92 0 0</inkml:trace>
  <inkml:trace contextRef="#ctx0" brushRef="#br0" timeOffset="13391.558">3506 3151 5064 0 0,'0'0'389'0'0,"0"-1"-342"0"0,0 0 1 0 0,0-1-1 0 0,0 1 0 0 0,0 0 0 0 0,1-1 0 0 0,-1 1 1 0 0,0-1-1 0 0,1 1 0 0 0,-1 0 0 0 0,1-1-47 0 0,2 0 853 0 0,0-1-1 0 0,-1 1 1 0 0,1 0-1 0 0,0 0 1 0 0,1 0-1 0 0,-1 0 1 0 0,0 1 0 0 0,0-1-1 0 0,1 1 1 0 0,2-1-853 0 0,42-9 1876 0 0,-19 4-1069 0 0,121-23 1966 0 0,-97 21-2253 0 0,-21 2 122 0 0,-19 4-3083 0 0,-5 1-1735 0 0,-8 2-2044 0 0</inkml:trace>
  <inkml:trace contextRef="#ctx0" brushRef="#br0" timeOffset="13728.378">3455 2756 14976 0 0,'0'0'686'0'0,"1"-1"-15"0"0,1-4-431 0 0,-1 4-223 0 0,0 0 0 0 0,-1 0-1 0 0,1 0 1 0 0,-1 1 0 0 0,1-1 0 0 0,0 0 0 0 0,0 1 0 0 0,0-1 0 0 0,-1 0 0 0 0,1 1-1 0 0,0-1 1 0 0,0 1 0 0 0,0-1 0 0 0,0 1 0 0 0,0 0 0 0 0,0-1 0 0 0,0 1-1 0 0,0 0 1 0 0,0 0 0 0 0,0-1 0 0 0,0 1 0 0 0,0 0 0 0 0,0 0 0 0 0,0 0-17 0 0,5 0 165 0 0,8-1 229 0 0,1 0 0 0 0,-1 2-1 0 0,0 0 1 0 0,1 0 0 0 0,-1 1-1 0 0,6 3-393 0 0,5-1 342 0 0,9 1 120 0 0,-4-1-147 0 0,-1 1-1 0 0,-1 1 1 0 0,5 3-315 0 0,-28-8-208 0 0,0 0 0 0 0,0 0 0 0 0,0 0 0 0 0,0-1 0 0 0,1 0 0 0 0,0 0 208 0 0,-3 0-566 0 0,8 0-6417 0 0</inkml:trace>
  <inkml:trace contextRef="#ctx0" brushRef="#br0" timeOffset="14931.376">4256 332 10280 0 0,'-8'-3'1248'0'0,"14"2"1878"0"0,14 2-1143 0 0,-10 0-1742 0 0,0-1 0 0 0,1-1 0 0 0,-1 1 0 0 0,0-1 0 0 0,0-1 0 0 0,0 0 0 0 0,0-1 0 0 0,0 0 0 0 0,2-1-241 0 0,8-2 263 0 0,23-7 145 0 0,32-8 168 0 0,-64 18-489 0 0,0 1 0 0 0,0 1 1 0 0,1 0-1 0 0,-1 0 0 0 0,8 2-87 0 0,-15-1 41 0 0,1 0-1 0 0,-1 0 1 0 0,1 1 0 0 0,0 0 0 0 0,-1 0 0 0 0,1 0-1 0 0,-1 0 1 0 0,1 1 0 0 0,-1 0 0 0 0,0 0-1 0 0,0 0 1 0 0,0 0 0 0 0,0 1 0 0 0,0 0 0 0 0,0-1-1 0 0,-1 1 1 0 0,1 1 0 0 0,-1-1 0 0 0,0 0 0 0 0,2 3-41 0 0,20 31 263 0 0,-2 2 0 0 0,13 28-263 0 0,-30-54-20 0 0,-1 0-1 0 0,0 1 1 0 0,-1 0-1 0 0,-1 0 0 0 0,1 5 21 0 0,8 71-206 0 0,-11-77 211 0 0,0-1-2 0 0,-1 0 0 0 0,-1 0 0 0 0,0-1-1 0 0,-1 4-2 0 0,-2 18 116 0 0,2-3 112 0 0,1-1-1 0 0,2 1 1 0 0,0-1 0 0 0,2 0 0 0 0,4 12-228 0 0,8 23 390 0 0,-5-28-467 0 0,-1 0-1 0 0,-3 1 1 0 0,1 22 77 0 0,-7-46-55 0 0,-1 0-1 0 0,0 1 1 0 0,-1-2 0 0 0,-1 3 55 0 0,0 3 8 0 0,0 0 0 0 0,1 2-8 0 0,1 48 176 0 0,3 0 1 0 0,4 14-177 0 0,21 138 44 0 0,-23-194-29 0 0,-1 0 0 0 0,-2 0 0 0 0,0 0 0 0 0,-2 1 0 0 0,0 0-15 0 0,-4 26 109 0 0,3 0-1 0 0,3 23-108 0 0,-1 45 156 0 0,0 9-36 0 0,2-48-12 0 0,2-13-37 0 0,-2-55-26 0 0,-2-12-41 0 0,0 0 1 0 0,1 0 0 0 0,-1 0 0 0 0,0-1 0 0 0,0 1 0 0 0,0 0 0 0 0,0 0-1 0 0,0 0 1 0 0,0-1 0 0 0,0 1 0 0 0,0 0 0 0 0,-1 0 0 0 0,1 0-1 0 0,-1-1 1 0 0,0 2-5 0 0,-2 19 84 0 0,2-14-36 0 0,1-1-36 0 0,3 29 67 0 0,-3-32-63 0 0,1 0-1 0 0,-1-1 0 0 0,0 1 0 0 0,0 0 1 0 0,0-1-1 0 0,0 1 0 0 0,-1 0 1 0 0,1-1-1 0 0,-1 1 0 0 0,0 1-15 0 0,-2 5 7 0 0,3-9-2 0 0,-1 0-1 0 0,1 0 0 0 0,0 1 1 0 0,-1-1-1 0 0,1 0 0 0 0,0 0 1 0 0,-1 0-1 0 0,1 0 1 0 0,-1 1-1 0 0,0-1 0 0 0,1 0 1 0 0,-1 0-1 0 0,0 0 1 0 0,0 0-1 0 0,0-1 0 0 0,0 1 1 0 0,1 0-1 0 0,-1 0 1 0 0,0 0-1 0 0,0-1 0 0 0,-1 1 1 0 0,1 0-1 0 0,0-1 0 0 0,0 1 1 0 0,0-1-1 0 0,0 0 1 0 0,-1 1-5 0 0,-15 7 101 0 0,13-6-87 0 0,1 0 0 0 0,-1 0 0 0 0,0-1-1 0 0,0 1 1 0 0,-3 0-14 0 0,-4 0 11 0 0,9-1-3 0 0,-1-1 0 0 0,0 1 0 0 0,1 0 1 0 0,-1-1-1 0 0,0 0 0 0 0,0 0 0 0 0,0 0 0 0 0,1 0 1 0 0,-1 0-1 0 0,0-1 0 0 0,0 1 0 0 0,1-1 1 0 0,-2 0-9 0 0,-7-2 37 0 0,-5-3-10 0 0,5 0-178 0 0,0 1 1 0 0,0 0 0 0 0,-9-2 150 0 0,10 3-462 0 0,0 1 0 0 0,1-1 0 0 0,0-1 0 0 0,-1 0 1 0 0,0-1 461 0 0,-4-4-5446 0 0,-3 2-1721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4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98 6448 0 0,'0'0'297'0'0,"0"0"-9"0"0,2 3 3989 0 0,-1-2-4061 0 0,24 1 331 0 0,-20-4-478 0 0,-4 2 23 0 0,-1 0 112 0 0,0 0 55 0 0,0 0 12 0 0,0 0-65 0 0,0 0-272 0 0,0 0-118 0 0,0 0-28 0 0,1 0 139 0 0,3-2-68 0 0,3-5 149 0 0,-5 6 46 0 0,-2 1 10 0 0,0 0 0 0 0,1 0 39 0 0,9-8 252 0 0,-9 7-279 0 0,-1 1-5 0 0,0 0 20 0 0,0 0 5 0 0,0 0 0 0 0,1 0-6 0 0,1-2-15 0 0,-1 2 10 0 0,-1 0-43 0 0,0 0-125 0 0,0 0-56 0 0,0 0-11 0 0,0 0 56 0 0,0 0 248 0 0,0 0 108 0 0,0 0 24 0 0,0 0-22 0 0,0 0-100 0 0,0 0-42 0 0,0 0-8 0 0,0 0-5 0 0,0 0-10 0 0,7-22 1692 0 0,-9 19-1626 0 0,-6-8 1193 0 0,8 10-1315 0 0,6-4-33 0 0,-4 3-10 0 0,0 1 0 0 0,0-1 0 0 0,1 1 0 0 0,-1-1 0 0 0,1 1 0 0 0,-1 0 0 0 0,1 0 0 0 0,-1 0 0 0 0,1 0 0 0 0,0 0 0 0 0,-1 1 0 0 0,1-1 0 0 0,0 1 0 0 0,30-9 0 0 0,-1-6 230 0 0,-31 15-141 0 0,-1 0-8 0 0,2 1-28 0 0,1-1 0 0 0,-1 1 0 0 0,0-1-1 0 0,0 0 1 0 0,1 1 0 0 0,-1-1 0 0 0,2 0-53 0 0,6 0 215 0 0,-6 1-215 0 0,0-1 0 0 0,1 1 0 0 0,-1-1 0 0 0,0 0 0 0 0,1-1-1 0 0,3 0 1 0 0,-6 0 0 0 0,7 1 0 0 0,1 4 0 0 0,20-4 0 0 0,-17-3 0 0 0,-7 3 11 0 0,-5 0 44 0 0,-24-2 686 0 0,-17 4-556 0 0,-3 9-427 0 0,31-7-5 0 0,1 0-1 0 0,-11 0 248 0 0,8 0 183 0 0,0 0 1 0 0,1 1-1 0 0,0 0 1 0 0,0 1-1 0 0,0 0 1 0 0,0 1-1 0 0,-3 4-183 0 0,0-2 35 0 0,14-8-23 0 0,-1 1 1 0 0,1-1-1 0 0,1 0 1 0 0,-1 1-1 0 0,0 0 1 0 0,0-1-1 0 0,1 1 1 0 0,-1 0 0 0 0,0 0-1 0 0,1 0 1 0 0,0 0-1 0 0,0 0 1 0 0,-1 0-1 0 0,1 1 1 0 0,0-1-1 0 0,0 2-12 0 0,0 0 3 0 0,0 0 0 0 0,1 0-1 0 0,-1 1 1 0 0,1-1-1 0 0,0 0 1 0 0,0 0 0 0 0,0 0-1 0 0,1 0 1 0 0,0 3-3 0 0,1 4-11 0 0,1-1-1 0 0,0 0 1 0 0,1 0-1 0 0,0-1 1 0 0,1 1-1 0 0,0-1 1 0 0,4 7 11 0 0,3-1-11 0 0,-1-1 0 0 0,2 0 0 0 0,0-1 0 0 0,1 0 0 0 0,4 3 11 0 0,36 34 1 0 0,-17-12 60 0 0,-18-21 76 0 0,-2 2 0 0 0,0 0 0 0 0,4 7-137 0 0,-1 0 0 0 0,-14-19 0 0 0,-1-1 0 0 0,0 1 0 0 0,0 0 0 0 0,-1 0 0 0 0,0 0 0 0 0,0 1 0 0 0,-1 0 0 0 0,1 2 0 0 0,-1-4 5 0 0,-2 1 0 0 0,1 0 0 0 0,-1-1 0 0 0,0 1 0 0 0,0 0 0 0 0,-1 4-5 0 0,0-8 46 0 0,0-1-1 0 0,0 1 0 0 0,-1-1 1 0 0,1 0-1 0 0,-1 1 0 0 0,1-1 1 0 0,-1 0-1 0 0,0 1 0 0 0,0-1 0 0 0,0 0 1 0 0,0 0-1 0 0,-1 0 0 0 0,1 0 1 0 0,-1 0-1 0 0,1 0 0 0 0,-1 0 0 0 0,1-1 1 0 0,-1 1-1 0 0,0 0 0 0 0,-1 0-45 0 0,-2 1 73 0 0,-1 0 0 0 0,1 0 0 0 0,-1 0 0 0 0,0-1-1 0 0,0 0 1 0 0,0 0 0 0 0,0 0 0 0 0,0-1 0 0 0,0 0 0 0 0,-1 0-1 0 0,1 0 1 0 0,0-1 0 0 0,-1 0 0 0 0,1 0 0 0 0,-5-1-73 0 0,-3-1 98 0 0,1 0 0 0 0,0-1 0 0 0,-1-1-1 0 0,1 0 1 0 0,1 0 0 0 0,-12-7-98 0 0,14 6 114 0 0,0-1-1 0 0,1 0 1 0 0,0-1 0 0 0,1 0-1 0 0,-4-3-113 0 0,10 7 21 0 0,-1 0 0 0 0,1 0 0 0 0,0 0 0 0 0,0 0 0 0 0,0 0 1 0 0,0-1-1 0 0,0 1 0 0 0,1-1 0 0 0,0 0 0 0 0,0 1 0 0 0,0-1 0 0 0,0 0 0 0 0,0 0 0 0 0,0-3-21 0 0,0-6 115 0 0,1 0 1 0 0,0 0 0 0 0,1-9-116 0 0,0 15-11 0 0,0 0 1 0 0,0-1 0 0 0,1 1 0 0 0,0 0 0 0 0,1 0 0 0 0,-1 0-1 0 0,1 1 1 0 0,2-3 10 0 0,-3 4-115 0 0,1 1 0 0 0,0-1 0 0 0,0 1 1 0 0,0 0-1 0 0,1-1 0 0 0,-1 2 0 0 0,1-1 0 0 0,0 0 0 0 0,0 1 0 0 0,0-1 0 0 0,4 0 115 0 0,2-3-386 0 0,-8 6 276 0 0,-1 0 1 0 0,1-1 0 0 0,0 1-1 0 0,0 0 1 0 0,0 0 0 0 0,0 0-1 0 0,0 1 1 0 0,0-1 0 0 0,1 0-1 0 0,-1 1 1 0 0,0 0 0 0 0,0-1-1 0 0,2 1 110 0 0,53 0-6295 0 0,-37 2 4247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15288 0 0,'1'0'2'0'0,"-1"-1"185"0"0,1 0 0 0 0,0 1 0 0 0,-1-1 0 0 0,1 1 0 0 0,0-1 0 0 0,0 0 0 0 0,0 1 0 0 0,-1-1-1 0 0,1 1 1 0 0,0 0 0 0 0,0-1 0 0 0,0 1 0 0 0,1 0-187 0 0,-2 0 58 0 0,1 0-1 0 0,-1 1 1 0 0,1-1-1 0 0,-1 0 1 0 0,1 1-1 0 0,-1-1 1 0 0,1 1-1 0 0,-1-1 0 0 0,0 1 1 0 0,1-1-1 0 0,-1 1 1 0 0,0-1-1 0 0,1 1 1 0 0,-1 0-1 0 0,0-1 1 0 0,1 1-1 0 0,-1-1 0 0 0,0 1 1 0 0,0 0-1 0 0,0-1 1 0 0,0 1-1 0 0,0 0 1 0 0,0-1-1 0 0,0 1 1 0 0,0-1-1 0 0,0 1-57 0 0,5 23 223 0 0,1 0-1 0 0,1-1 1 0 0,2 2-223 0 0,-7-17 188 0 0,-1 0-1 0 0,1 0 1 0 0,-1 1-1 0 0,0-1 1 0 0,-1 0-1 0 0,0 0 1 0 0,-1 4-188 0 0,2 27 739 0 0,-1-23-244 0 0,0 0 0 0 0,-2 7-495 0 0,1-6 289 0 0,0 1 1 0 0,1 5-290 0 0,0-10 6 0 0,0 0 0 0 0,-1-1 0 0 0,-1 3-6 0 0,0-3-1 0 0,1 1 1 0 0,1 0-1 0 0,0 3 1 0 0,1-3 0 0 0,-1 1 0 0 0,0-1 0 0 0,-1 0 0 0 0,0 0 0 0 0,-1 1 0 0 0,-2 5 0 0 0,4-13-1 0 0,-1-1 0 0 0,0 1 0 0 0,1-1-1 0 0,0 0 1 0 0,1 5 1 0 0,0-5 58 0 0,-1 0 0 0 0,0 0 0 0 0,0 0 0 0 0,-1 0 0 0 0,1 0 0 0 0,-1 0 0 0 0,0 1-58 0 0,0-5 30 0 0,1-1-26 0 0,0 0 0 0 0,0 1 0 0 0,0-1 0 0 0,0 1 0 0 0,0-1 0 0 0,0 0 0 0 0,0 1 0 0 0,0-1 0 0 0,0 0 0 0 0,0 1 0 0 0,0-1 0 0 0,0 1 0 0 0,0-1 1 0 0,0 0-1 0 0,0 1 0 0 0,0-1 0 0 0,0 0 0 0 0,1 1 0 0 0,-1-1 0 0 0,0 0 0 0 0,0 1 0 0 0,0-1 0 0 0,1 0 0 0 0,-1 1 0 0 0,0-1 0 0 0,0 0 0 0 0,1 1 0 0 0,-1-1 0 0 0,0 0-4 0 0,1 0 4 0 0,0-1 1 0 0,0 1-1 0 0,0-1 1 0 0,-1 1-1 0 0,1-1 1 0 0,0 0-1 0 0,0 1 0 0 0,-1-1 1 0 0,1 0-1 0 0,-1 0 1 0 0,1 1-1 0 0,0-2-4 0 0,0 0 1 0 0,0-1-1 0 0,0 0 1 0 0,0 0 0 0 0,0 0-1 0 0,-1 0 1 0 0,1 0-1 0 0,-1 0 1 0 0,0-2-1 0 0,3-17-25 0 0,7-7-277 0 0,-2 0-1 0 0,0-9 303 0 0,7-32-18 0 0,4-25-181 0 0,-16 78 6 0 0,1-1 0 0 0,1 1 0 0 0,1-1 193 0 0,6-23-337 0 0,-2 2 175 0 0,1 1 0 0 0,2 0 0 0 0,1 1 0 0 0,2 0 0 0 0,4-3 162 0 0,-15 34 0 0 0,-1 0 0 0 0,1 0 0 0 0,0 0 0 0 0,1 0 0 0 0,-1 1 0 0 0,3-1 0 0 0,8-10 0 0 0,-14 15 0 0 0,0-1 0 0 0,0 0 0 0 0,-1 1 0 0 0,1-1 0 0 0,1 1 0 0 0,-1 0 0 0 0,0 0 0 0 0,0 0 0 0 0,0 0 0 0 0,2-1 0 0 0,8 0 0 0 0,-1 7 0 0 0,-8-3 19 0 0,0 0 0 0 0,0 1-1 0 0,0 0 1 0 0,0 0-1 0 0,-1-1 1 0 0,1 2-1 0 0,-1-1 1 0 0,1 0 0 0 0,-1 0-1 0 0,0 1 1 0 0,0-1-1 0 0,-1 1 1 0 0,1 0 0 0 0,-1-1-1 0 0,1 3-18 0 0,2 6 361 0 0,-1 1-1 0 0,-1 1 0 0 0,1 12-360 0 0,-1 11 152 0 0,-1 1 0 0 0,-3 0 0 0 0,-1-1 0 0 0,-7 35-152 0 0,3-40 10 0 0,-1 0-1 0 0,-9 24-9 0 0,-1 1 251 0 0,-2 8 212 0 0,-21 77 916 0 0,-6 57-1379 0 0,25-93 573 0 0,8-44-291 0 0,3 0-1 0 0,-3 51-281 0 0,14-100 63 0 0,1-1 0 0 0,0 1 0 0 0,1 0-63 0 0,-1-3 55 0 0,0 0 0 0 0,0 0-1 0 0,-1 0 1 0 0,0 5-55 0 0,0-13 11 0 0,0 0 0 0 0,0 0-1 0 0,0 0 1 0 0,0 0 0 0 0,1 0 0 0 0,-1 0-1 0 0,1-1 1 0 0,0 1 0 0 0,-1 0-1 0 0,1 0 1 0 0,0-1 0 0 0,0 1 0 0 0,0 0-1 0 0,0-1 1 0 0,0 1 0 0 0,0-1 0 0 0,1 1-1 0 0,-1-1 1 0 0,0 0 0 0 0,1 1-1 0 0,-1-1 1 0 0,1 0 0 0 0,0 0 0 0 0,-1 0-1 0 0,1 0-10 0 0,8 4 21 0 0,-1 0 0 0 0,1 0 0 0 0,0-1 0 0 0,0 0-21 0 0,0 0 0 0 0,1 0 29 0 0,1 0-1 0 0,0 0 1 0 0,0-1-1 0 0,-1-1 1 0 0,4 1-29 0 0,-9-3-283 0 0,0 1 0 0 0,0-1 0 0 0,0 0 1 0 0,0-1-1 0 0,-1 1 0 0 0,1-1 0 0 0,0 0 1 0 0,0-1-1 0 0,-1 1 0 0 0,1-1 0 0 0,4-2 283 0 0,9-5-8871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1:2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12496 0 0,'27'14'1133'0'0,"-26"-14"-1122"0"0,-1 1-1 0 0,1-1 1 0 0,-1 0 0 0 0,1 0 0 0 0,-1 1-1 0 0,1-1 1 0 0,0 0 0 0 0,-1 0 0 0 0,1 1-1 0 0,-1-1 1 0 0,1 1 0 0 0,-1-1 0 0 0,0 1 0 0 0,1-1-1 0 0,-1 0 1 0 0,1 1 0 0 0,-1-1 0 0 0,0 1-1 0 0,1 0 1 0 0,-1-1 0 0 0,0 1 0 0 0,0-1-1 0 0,1 1 1 0 0,-1-1 0 0 0,0 1 0 0 0,0 0-1 0 0,0-1 1 0 0,0 1 0 0 0,0 0-11 0 0,-3 15 488 0 0,2-12-163 0 0,-1 9 170 0 0,2 0 0 0 0,0 1 0 0 0,0-1-1 0 0,2 11-494 0 0,1 21 626 0 0,-3-26-365 0 0,0 15 360 0 0,-1 0 1 0 0,-1 0 0 0 0,-5 19-622 0 0,4-37 128 0 0,1-1 27 0 0,-2-1-1 0 0,1 1 1 0 0,-2-1-1 0 0,-2 5-154 0 0,2-5 75 0 0,4-13-22 0 0,1-1 19 0 0,0 0 34 0 0,0-2 12 0 0,-1-3-83 0 0,0 1-1 0 0,1 0 1 0 0,0-1-1 0 0,-1 1 1 0 0,2 0-1 0 0,-1-1 1 0 0,1 1-1 0 0,-1 0 0 0 0,1 0 1 0 0,1-2-35 0 0,15-44 206 0 0,-9 32-189 0 0,-1 1 3 0 0,2 1 0 0 0,0 0 0 0 0,8-11-20 0 0,5-9-9 0 0,-9 19-29 0 0,0 0 0 0 0,1 1 1 0 0,0 0-1 0 0,1 1 0 0 0,1 1 0 0 0,13-9 38 0 0,-19 14 11 0 0,1 0-1 0 0,0 1 0 0 0,0 1 1 0 0,1 0-1 0 0,0 0 0 0 0,0 1 0 0 0,13-4-10 0 0,-23 9 23 0 0,0 1-1 0 0,0 0 1 0 0,0-1-1 0 0,0 1 1 0 0,0 0-1 0 0,-1 0 1 0 0,1 0-1 0 0,0 0 1 0 0,0 0-1 0 0,0 1 0 0 0,0-1 1 0 0,0 0-1 0 0,0 1 1 0 0,0 0-1 0 0,-1-1 1 0 0,1 1-1 0 0,0 0 1 0 0,-1 0-1 0 0,1 0 1 0 0,0 0-1 0 0,-1 0 1 0 0,1 0-1 0 0,-1 1 0 0 0,1-1 1 0 0,-1 0-1 0 0,0 1 1 0 0,0-1-1 0 0,0 1 1 0 0,1-1-1 0 0,-1 1 1 0 0,-1 0-1 0 0,2 1-22 0 0,2 6-10 0 0,0 0-1 0 0,-1 0 1 0 0,0 1 0 0 0,-1 0-1 0 0,1 7 11 0 0,-2-11 12 0 0,1 10 98 0 0,0-1 0 0 0,-1 0 0 0 0,-1 0 0 0 0,0 1 0 0 0,-2-1 0 0 0,0 1-110 0 0,-4 23 301 0 0,-9 29-301 0 0,10-49 79 0 0,-4 22 88 0 0,7-29-176 0 0,1-9-15 0 0,0-1-1 0 0,0 1 0 0 0,1-1 0 0 0,-1 0 0 0 0,1 1 0 0 0,0-1 0 0 0,0 1 0 0 0,0-1 1 0 0,0 1-1 0 0,0-1 0 0 0,0 1 0 0 0,1-1 0 0 0,-1 1 0 0 0,1-1 0 0 0,0 3 25 0 0,0-5-44 0 0,-1 1 1 0 0,0-1-1 0 0,1 0 0 0 0,-1 0 0 0 0,1 1 0 0 0,-1-1 0 0 0,1 0 0 0 0,-1 0 0 0 0,0 1 0 0 0,1-1 0 0 0,-1 0 1 0 0,1 0-1 0 0,-1 0 0 0 0,1 0 0 0 0,-1 0 0 0 0,1 0 0 0 0,-1 0 0 0 0,1 0 0 0 0,-1 0 0 0 0,1 0 0 0 0,-1 0 1 0 0,1 0-1 0 0,-1 0 0 0 0,1 0 0 0 0,-1 0 0 0 0,1-1 0 0 0,-1 1 0 0 0,1 0 44 0 0,2-1-971 0 0,4 0-965 0 0</inkml:trace>
  <inkml:trace contextRef="#ctx0" brushRef="#br0" timeOffset="52161.71">672 476 4608 0 0,'0'0'101'0'0,"0"0"22"0"0,0 0 5 0 0,2 0-21 0 0,-1 0-57 0 0,0 0 0 0 0,0 0 0 0 0,0 0 0 0 0,0 0 0 0 0,1 0 0 0 0,-1 0 0 0 0,0 0 0 0 0,0 1 0 0 0,0-1 0 0 0,0 0 0 0 0,0 1 0 0 0,0-1 0 0 0,0 1 0 0 0,0 0-50 0 0,6 1 482 0 0,-6-1-396 0 0,1-1 0 0 0,-1 1 0 0 0,1 0 0 0 0,-1-1 0 0 0,1 1-1 0 0,-1 0 1 0 0,1 0 0 0 0,-1 0 0 0 0,0 0 0 0 0,1 0 0 0 0,-1 0 0 0 0,0 0-86 0 0,2 0 575 0 0,0 0-1 0 0,-1 0 1 0 0,1-1 0 0 0,0 0 0 0 0,0 1 0 0 0,0-1 0 0 0,3 0-575 0 0,7 5 1960 0 0,-13-6-1953 0 0,0 1 0 0 0,1-1 0 0 0,-1 1 0 0 0,0-1 0 0 0,0 1 0 0 0,0-1 0 0 0,0 1 0 0 0,0-1 0 0 0,0 1 1 0 0,0-1-1 0 0,0 1 0 0 0,0-1 0 0 0,0 0 0 0 0,0 1 0 0 0,0-1 0 0 0,-1 1 0 0 0,1-1 0 0 0,0 1 0 0 0,0 0 1 0 0,0-1-1 0 0,-1 1 0 0 0,1-1 0 0 0,0 1 0 0 0,0-1 0 0 0,-1 1 0 0 0,1 0 0 0 0,0-1 0 0 0,-1 1 0 0 0,1-1 1 0 0,-1 1-1 0 0,1 0 0 0 0,-1 0 0 0 0,1-1 0 0 0,0 1 0 0 0,-1 0 0 0 0,1 0 0 0 0,-1-1 0 0 0,1 1 0 0 0,-1 0 1 0 0,1 0-1 0 0,-1 0 0 0 0,0 0-7 0 0,0-1 160 0 0,-2 0-55 0 0,1-1 9 0 0,0 1 0 0 0,-1 0 0 0 0,1 0 1 0 0,0 0-1 0 0,-1 0 0 0 0,1 0 0 0 0,-1 1 0 0 0,1-1 1 0 0,-1 1-1 0 0,1-1 0 0 0,-1 1 0 0 0,1 0 1 0 0,-2 0-115 0 0,-29-3 77 0 0,27 1 153 0 0,0 1 0 0 0,-1 1-1 0 0,1-1 1 0 0,-1 1 0 0 0,1 0-1 0 0,-5 1-229 0 0,-5 2 296 0 0,-1 1-1 0 0,1 1 0 0 0,0 0 0 0 0,0 1 0 0 0,1 1 0 0 0,-1 0 0 0 0,2 1 0 0 0,-1 1 0 0 0,-3 3-295 0 0,13-8-10 0 0,0 1-1 0 0,0 0 1 0 0,0 0-1 0 0,1 0 0 0 0,0 0 1 0 0,0 1-1 0 0,0 0 1 0 0,1 0-1 0 0,0 0 0 0 0,-2 5 11 0 0,0 2-23 0 0,0 1-1 0 0,1 0 1 0 0,0 0-1 0 0,0 6 24 0 0,3-14 18 0 0,0 0 0 0 0,0-1 0 0 0,1 1 0 0 0,0 0 0 0 0,0 0 0 0 0,1-1 0 0 0,-1 1 0 0 0,1 0 0 0 0,0-1 0 0 0,1 1 0 0 0,0-1 0 0 0,0 2-18 0 0,-1-5-1 0 0,0 1 1 0 0,1-1-1 0 0,-1 1 0 0 0,1-1 1 0 0,0 0-1 0 0,-1 1 1 0 0,1-1-1 0 0,0 0 0 0 0,0 0 1 0 0,1 0-1 0 0,-1-1 0 0 0,0 1 1 0 0,1 0-1 0 0,-1-1 0 0 0,1 0 1 0 0,-1 1-1 0 0,1-1 0 0 0,0 0 1 0 0,-1 0-1 0 0,1-1 0 0 0,0 1 1 0 0,0 0-1 0 0,0-1 0 0 0,1 0 1 0 0,6 0 0 0 0,1 0 0 0 0,-1-1 0 0 0,1-1 0 0 0,-1 0 0 0 0,0 0 0 0 0,0-1 0 0 0,0 0 0 0 0,0 0 0 0 0,0-1 0 0 0,8-6 0 0 0,2-1 0 0 0,0-1 0 0 0,-2-1 0 0 0,6-5 0 0 0,-18 13 0 0 0,1-1 0 0 0,1-1 0 0 0,-1 0 0 0 0,0 0 0 0 0,0-1 0 0 0,-1 0 0 0 0,0 0 0 0 0,0-1 0 0 0,1-2 0 0 0,2-8 0 0 0,0 0 0 0 0,-1-1 0 0 0,3-9 0 0 0,-10 26 0 0 0,-1 2 0 0 0,1 0 0 0 0,-1 0 0 0 0,1 0 0 0 0,-1 0 0 0 0,0 0 0 0 0,1 0 0 0 0,-1 0 0 0 0,0 0 0 0 0,0 0 0 0 0,0 0 0 0 0,0 0 0 0 0,0 0 0 0 0,0 0 0 0 0,0 0 0 0 0,0 0 0 0 0,0 0 0 0 0,0 0 0 0 0,0 0 0 0 0,-1 1 0 0 0,1-1 0 0 0,-1-1 0 0 0,1 3 0 0 0,0-1 0 0 0,0 0 0 0 0,0 0 0 0 0,0 0 0 0 0,0 0 0 0 0,0 0 0 0 0,0 0 0 0 0,0 1 0 0 0,0-1 0 0 0,0 0 0 0 0,-1 0 0 0 0,1 0 0 0 0,0 0 0 0 0,0 0 0 0 0,0 0 0 0 0,0 0 0 0 0,0 0 0 0 0,0 0 0 0 0,-1 0 0 0 0,1 1 0 0 0,0-1 0 0 0,0 0 0 0 0,0 0 0 0 0,0 0 0 0 0,0 0 0 0 0,-1 0 0 0 0,1 0 0 0 0,0 0 0 0 0,0 0 0 0 0,0 0 0 0 0,0 0 0 0 0,0 0 0 0 0,-1 0 0 0 0,1 0 0 0 0,0 0 0 0 0,0-1 0 0 0,0 1 0 0 0,0 0 0 0 0,0 0 0 0 0,-1 0 0 0 0,1 0 0 0 0,0 0 0 0 0,0 0 0 0 0,0 0 0 0 0,0 0 0 0 0,0 0 0 0 0,0 0 0 0 0,0-1 0 0 0,-1 1 0 0 0,1 0 0 0 0,0 0 0 0 0,0 0 0 0 0,0 0 0 0 0,0 0 0 0 0,0 0 0 0 0,0-1 0 0 0,0 1 0 0 0,0 0 0 0 0,0 0 0 0 0,0 0 0 0 0,0 0 0 0 0,0 0 0 0 0,0-1 0 0 0,0 1 0 0 0,0 0 0 0 0,0 0 0 0 0,0 0 0 0 0,0 0 0 0 0,0 0 0 0 0,0-1 0 0 0,-2 4 0 0 0,0-1 0 0 0,0 0 0 0 0,0 1 0 0 0,0 0 0 0 0,1-1 0 0 0,-1 1 0 0 0,1 0 0 0 0,0 0 0 0 0,0 0 0 0 0,0 0 0 0 0,0 0 0 0 0,-8 38 0 0 0,6-26 0 0 0,-3 13 0 0 0,1-11 0 0 0,2 0 0 0 0,0 0 0 0 0,1 1 0 0 0,1 0 0 0 0,1-14 254 0 0,0 1 0 0 0,0 0 0 0 0,1-1 0 0 0,-1 1 0 0 0,1-1 0 0 0,0 1 0 0 0,1-1 0 0 0,0 2-254 0 0,-2-5-51 0 0,1 1 0 0 0,0-1-1 0 0,0 0 1 0 0,0 0-1 0 0,0 0 1 0 0,0 1 0 0 0,0-1-1 0 0,0 0 1 0 0,0 0 0 0 0,0 0-1 0 0,1 0 52 0 0,1 1-295 0 0,-2-1-1475 0 0,-1-1-5055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73 9760 0 0,'0'0'446'0'0,"0"0"-10"0"0,5-3-369 0 0,-4 3 6647 0 0,-4 5-6458 0 0,1-1-1 0 0,-1 0 0 0 0,0 0 1 0 0,0-1-1 0 0,0 1 0 0 0,0-1 0 0 0,-1 1 1 0 0,0-1-1 0 0,1 0 0 0 0,-1 0 0 0 0,-1 0-255 0 0,-22 20 474 0 0,11-8-124 0 0,0-1 0 0 0,-9 5-350 0 0,18-14 84 0 0,-13 8 192 0 0,16-11-239 0 0,0 0 1 0 0,1 1-1 0 0,-1-1 0 0 0,1 0 0 0 0,0 1 1 0 0,-1 0-1 0 0,1 0 0 0 0,0 1-37 0 0,-2 1 0 0 0,0-1 0 0 0,0 1 0 0 0,-1-1 0 0 0,0 0 0 0 0,0 0 0 0 0,-4 2 0 0 0,-14 9 0 0 0,-1 2-512 0 0,24-16 304 0 0,1-1-274 0 0,0 0-1153 0 0,0 0-488 0 0</inkml:trace>
  <inkml:trace contextRef="#ctx0" brushRef="#br0" timeOffset="774.179">1 88 8752 0 0,'0'0'673'0'0,"0"0"-186"0"0,0 0 839 0 0,0 0 420 0 0,0 0 80 0 0,6 6 363 0 0,9 6-1868 0 0,0-1 0 0 0,0 0 0 0 0,2-1 0 0 0,-1-1 0 0 0,1 0 0 0 0,3 0-321 0 0,39 14 420 0 0,11 2-420 0 0,-67-24 1 0 0,6 1 88 0 0,1 0-1 0 0,0 0 1 0 0,0-1-1 0 0,8 1-88 0 0,28 3 315 0 0,-25 0-311 0 0,13 2-250 0 0,-32-6 88 0 0,-2-1-27 0 0,0 0-107 0 0,0 0-48 0 0,0 0-11 0 0,0 0 5 0 0,0 0 20 0 0,0 0 6 0 0,0 0 0 0 0,0 0 26 0 0,-4-2 169 0 0,1 1 1 0 0,0-1-1 0 0,0 0 1 0 0,0 0 0 0 0,0-1-1 0 0,-2-1 125 0 0,-3-2-120 0 0,1 1 0 0 0,-1 1 0 0 0,0-1-1 0 0,0 2 1 0 0,0-1 0 0 0,0 1 0 0 0,-6-2 120 0 0,2 1-136 0 0,0 0 1 0 0,1-1-1 0 0,0-1 0 0 0,-1 0 136 0 0,-22-14-366 0 0,20 13 148 0 0,0-2-1 0 0,1 0 1 0 0,-3-2 218 0 0,10 6-47 0 0,1 0 1 0 0,-1 0-1 0 0,1 0 0 0 0,0-1 1 0 0,0 0-1 0 0,0 0 0 0 0,1 0 1 0 0,0 0-1 0 0,0-1 0 0 0,1 0 1 0 0,-1-1 46 0 0,3-5-134 0 0,1 13 131 0 0,1-1 0 0 0,-1 0-1 0 0,0 0 1 0 0,0 0 0 0 0,0 0-1 0 0,0 0 1 0 0,0 0 0 0 0,-1 0-1 0 0,1 0 1 0 0,0 0 0 0 0,0 0-1 0 0,-1 0 1 0 0,1 0 0 0 0,0 1-1 0 0,-1-1 1 0 0,1 0 0 0 0,-1 0-1 0 0,0 0 4 0 0,2 1 88 0 0,-1-1 0 0 0,0 1 0 0 0,0 0 0 0 0,1-1-1 0 0,-1 1 1 0 0,0-1 0 0 0,1 1 0 0 0,-1 0 0 0 0,0-1-1 0 0,1 1 1 0 0,-1 0 0 0 0,0 0 0 0 0,1-1 0 0 0,-1 1 0 0 0,1 0-1 0 0,-1 0 1 0 0,0 0 0 0 0,1-1 0 0 0,-1 1 0 0 0,1 0-1 0 0,-1 0 1 0 0,1 0 0 0 0,-1 0 0 0 0,1 0 0 0 0,-1 0 0 0 0,1 0-1 0 0,-1 0 1 0 0,0 0 0 0 0,1 0 0 0 0,-1 0 0 0 0,1 0-1 0 0,-1 0 1 0 0,1 0 0 0 0,-1 1 0 0 0,1-1 0 0 0,-1 0 0 0 0,1 0-88 0 0,1 3 155 0 0,1-1 1 0 0,-1 1 0 0 0,0-1-1 0 0,0 1 1 0 0,0 0 0 0 0,0-1-1 0 0,-1 1 1 0 0,1 0 0 0 0,-1 0 0 0 0,0 1-1 0 0,0-1 1 0 0,0 0 0 0 0,0 1-156 0 0,1 7 230 0 0,0 1 0 0 0,-1-1 0 0 0,0 4-230 0 0,1 8-689 0 0,3 30 1192 0 0,0 2 974 0 0,2 1-1477 0 0,-3-29 339 0 0,-1 0 0 0 0,-1 0 0 0 0,-1 11-339 0 0,-1-38 7 0 0,0 0 0 0 0,0-1 1 0 0,0 1-1 0 0,0 0 0 0 0,0 0 0 0 0,-1 0 1 0 0,1 0-1 0 0,0 0 0 0 0,0 0 0 0 0,0 0 1 0 0,0 0-1 0 0,0 0 0 0 0,0 0 0 0 0,0 0 1 0 0,0 0-1 0 0,0 0 0 0 0,0 0 0 0 0,0 0 0 0 0,0 0 1 0 0,-1 0-1 0 0,1 0 0 0 0,0 0 0 0 0,0 0 1 0 0,0 0-1 0 0,0 0 0 0 0,0 0 0 0 0,0 1 1 0 0,0-1-1 0 0,0 0 0 0 0,0 0 0 0 0,0 0 0 0 0,0 0 1 0 0,0 0-1 0 0,0 0 0 0 0,0 0 0 0 0,0 0 1 0 0,-1 0-1 0 0,1 0 0 0 0,0 0 0 0 0,0 0 1 0 0,0 0-1 0 0,0 0 0 0 0,0 0 0 0 0,0 0 0 0 0,0 1 1 0 0,0-1-1 0 0,0 0 0 0 0,0 0 0 0 0,0 0 1 0 0,0 0-1 0 0,0 0 0 0 0,0 0 0 0 0,0 0 1 0 0,0 0-1 0 0,0 0 0 0 0,0 0 0 0 0,0 0 0 0 0,0 0 1 0 0,0 1-1 0 0,0-1 0 0 0,0 0 0 0 0,0 0 1 0 0,0 0-8 0 0,-5-9-117 0 0,-4-16-650 0 0,3-1 19 0 0,4 20 525 0 0,1 0 0 0 0,-1 0 1 0 0,1-1-1 0 0,1 1 1 0 0,-1-2 222 0 0,-1-27-871 0 0,1 26 649 0 0,1-1 0 0 0,-1 1 0 0 0,1-1 0 0 0,1 1 0 0 0,0 0 0 0 0,1-6 222 0 0,0 8-109 0 0,-1 0 0 0 0,-1-1 0 0 0,1 1 0 0 0,-1 0 1 0 0,-1-3 108 0 0,1 4-106 0 0,0 0 0 0 0,0-1 1 0 0,0 1-1 0 0,1 0 0 0 0,0 0 1 0 0,1-6 105 0 0,0 7-19 0 0,-1-1 1 0 0,1 0 0 0 0,-2 0 0 0 0,1 0-1 0 0,0 0 1 0 0,-1-6 18 0 0,0 11 630 0 0,0 1 189 0 0,0 0 33 0 0,0 0-118 0 0,0 0-525 0 0,0 0-200 0 0,1 0-1 0 0,0 1 1 0 0,0-1-1 0 0,-1 0 1 0 0,1 1-1 0 0,0-1 1 0 0,-1 1-1 0 0,1-1 1 0 0,-1 1-1 0 0,1-1 1 0 0,-1 1-1 0 0,1-1 1 0 0,-1 1-1 0 0,1 0 1 0 0,-1-1-1 0 0,1 1 1 0 0,-1 0-1 0 0,0-1 1 0 0,1 1 0 0 0,-1 0-1 0 0,0 0 1 0 0,1-1-1 0 0,-1 1 1 0 0,0 0-1 0 0,0 0 1 0 0,0-1-1 0 0,0 1 1 0 0,0 0-1 0 0,0 0 1 0 0,0 0-9 0 0,1 27 774 0 0,-1-24-673 0 0,1 21 200 0 0,0-14-242 0 0,-1 1 1 0 0,0-1 0 0 0,-1 1-1 0 0,0-1 1 0 0,-1 1 0 0 0,0-1-1 0 0,-4 9-59 0 0,4-11-2 0 0,-1 0 0 0 0,1-1 0 0 0,1 1 0 0 0,-1 0 0 0 0,2 0 0 0 0,-1 0 0 0 0,1 6 2 0 0,-3 5-363 0 0,1-15-782 0 0,1 7-5676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2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9416 0 0,'-23'0'430'0'0,"19"0"-8"0"0,2 0-274 0 0,-6 1 96 0 0,1-1 0 0 0,0 2 1 0 0,0-1-1 0 0,0 1-244 0 0,5-2 520 0 0,2 0-486 0 0,0 0 0 0 0,-1 1 0 0 0,1-1 0 0 0,0 0 0 0 0,0 0 1 0 0,-1 0-1 0 0,1 0 0 0 0,0 0 0 0 0,0 1 0 0 0,0-1 0 0 0,-1 0 0 0 0,1 0 0 0 0,0 0 0 0 0,0 0 0 0 0,0 1 0 0 0,0-1 1 0 0,0 0-1 0 0,-1 0 0 0 0,1 1 0 0 0,0-1 0 0 0,0 0 0 0 0,0 0 0 0 0,0 1 0 0 0,0-1 0 0 0,0 0 0 0 0,0 0 1 0 0,0 1-1 0 0,0-1 0 0 0,0 0 0 0 0,0 0 0 0 0,0 1 0 0 0,0-1 0 0 0,0 0 0 0 0,0 0 0 0 0,0 1 0 0 0,0-1 0 0 0,0 0 1 0 0,0 0-1 0 0,1 1 0 0 0,-1-1 0 0 0,0 0 0 0 0,0 0 0 0 0,0 0 0 0 0,0 1 0 0 0,0-1 0 0 0,1 0 0 0 0,-1 0 0 0 0,0 0 1 0 0,0 1-35 0 0,8 6 265 0 0,-1 1 1 0 0,-1 0 0 0 0,1 0 0 0 0,-1 0-1 0 0,-1 1 1 0 0,1 1-266 0 0,-4-6 109 0 0,0 1-1 0 0,1-1 1 0 0,-1 0-1 0 0,1 0 0 0 0,0 0 1 0 0,0 0-1 0 0,0 0 1 0 0,1-1-1 0 0,-1 1 1 0 0,1-1-1 0 0,0 0 0 0 0,0 0 1 0 0,0 0-1 0 0,0-1 1 0 0,1 1-109 0 0,9 4 295 0 0,0-1 1 0 0,0-1 0 0 0,1 0-1 0 0,-1-1 1 0 0,12 2-296 0 0,15 0 342 0 0,19 0-342 0 0,-56-6 25 0 0,102 5 161 0 0,15 2-20 0 0,-67 2-236 0 0,-31-2-5118 0 0,-9-2-724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2:3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12896 0 0,'0'0'997'0'0,"0"0"-526"0"0,0 0 231 0 0,8 0 1073 0 0,98-9 319 0 0,118 2-635 0 0,0-1-2248 0 0,-197 8-121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2:3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3 573 1840 0 0,'0'0'83'0'0,"0"0"263"0"0,-2 5 2164 0 0,2-4 720 0 0,2-1 3483 0 0,3 0-6568 0 0,1 0-1 0 0,-1-1 1 0 0,1 1-1 0 0,0-1 0 0 0,-1 0 1 0 0,0-1-1 0 0,1 0 1 0 0,-1 1-1 0 0,0-1 1 0 0,0-1-1 0 0,0 1 0 0 0,0-1 1 0 0,0 0-1 0 0,0 0 1 0 0,-1-1-1 0 0,0 1 1 0 0,1-1-1 0 0,-1 0 1 0 0,-1 0-1 0 0,1 0 0 0 0,2-4-144 0 0,-2 2 73 0 0,0-1 0 0 0,-1-1 0 0 0,1 1 0 0 0,-1 0-1 0 0,-1-1 1 0 0,1 0 0 0 0,-2 0 0 0 0,2-6-73 0 0,1-14 53 0 0,-1-26-53 0 0,-1 18 70 0 0,1-18-67 0 0,-1 4 132 0 0,10-46-135 0 0,-11 88-2 0 0,1-4-30 0 0,1-1 0 0 0,0 1 0 0 0,4-11 32 0 0,-6 22-55 0 0,-1 1-17 0 0,13 13-120 0 0,-8-5 159 0 0,0 1 0 0 0,-1 0 0 0 0,0-1 0 0 0,0 1-1 0 0,-1 1 1 0 0,2 7 33 0 0,-1-3-24 0 0,4 17 24 0 0,-2 0 0 0 0,2 15 0 0 0,-2-9 0 0 0,3 10 0 0 0,-2-22 0 0 0,-3-4 0 0 0,2 0 0 0 0,1 0 0 0 0,0-1 0 0 0,6 10 0 0 0,-12-27 24 0 0,1 1-1 0 0,0-1 1 0 0,0 0-1 0 0,0 0 0 0 0,0 0 1 0 0,1-1-1 0 0,-1 1 0 0 0,1-1 1 0 0,-1 1-1 0 0,1-1 1 0 0,0 0-1 0 0,0 0 0 0 0,0 0 1 0 0,0 0-1 0 0,0 0 0 0 0,2 0-23 0 0,-3-1 72 0 0,1-1 1 0 0,0 1-1 0 0,-1-1 0 0 0,1 0 0 0 0,0 0 0 0 0,-1 0 0 0 0,1 0 0 0 0,-1 0 0 0 0,1 0 0 0 0,0-1 0 0 0,-1 1 0 0 0,1-1 1 0 0,-1 0-1 0 0,1 0 0 0 0,-1 0 0 0 0,1 0 0 0 0,-1 0 0 0 0,0 0 0 0 0,1-1 0 0 0,-1 1 0 0 0,0-1 0 0 0,0 0-72 0 0,5-5 184 0 0,-1 0-1 0 0,1 0 1 0 0,-2-1 0 0 0,1 0-1 0 0,-1 0 1 0 0,2-4-184 0 0,-1 1 77 0 0,-1-1 1 0 0,-1 0 0 0 0,0 0-1 0 0,0 0 1 0 0,-1 0 0 0 0,0-3-78 0 0,9-33 199 0 0,-5 20 149 0 0,4-29-348 0 0,-3 16 13 0 0,-3 1-13 0 0,-4 28 0 0 0,0 0 0 0 0,1 1 0 0 0,0-1 0 0 0,6-41-80 0 0,-7 50 84 0 0,1-1 0 0 0,0 1 0 0 0,-1 0-1 0 0,1 0 1 0 0,0 0 0 0 0,0 0 0 0 0,1 0-1 0 0,-1 0 1 0 0,1 0 0 0 0,-1 1 0 0 0,1 0-1 0 0,2-2-3 0 0,-1 0 6 0 0,0 1 0 0 0,-1-1 0 0 0,1 0 0 0 0,-1 0 0 0 0,1 0-6 0 0,-3 2 21 0 0,-1 2-111 0 0,0 0-12 0 0,0 0-15 0 0,0 0-90 0 0,-14 1-293 0 0,10 0 70 0 0,1 1 0 0 0,-1-1 0 0 0,0 1 0 0 0,0 0 0 0 0,0 0 0 0 0,1 0 0 0 0,-1 0 0 0 0,0 2 430 0 0,-6 2-6431 0 0</inkml:trace>
  <inkml:trace contextRef="#ctx0" brushRef="#br0" timeOffset="1969.593">751 483 9672 0 0,'-1'-2'348'0'0,"-2"-24"1501"0"0,1 15 7265 0 0,5 14-9073 0 0,-1 0 0 0 0,1 1-1 0 0,-1-1 1 0 0,0 1-1 0 0,0-1 1 0 0,0 1 0 0 0,-1-1-1 0 0,1 1 1 0 0,-1 0-1 0 0,0 0 1 0 0,0 0 0 0 0,-1 0-1 0 0,1 0 1 0 0,-1-1-1 0 0,1 1 1 0 0,-1 0 0 0 0,-1 0-1 0 0,1 1-40 0 0,-1 12-3 0 0,-2 0-1 0 0,0-1 0 0 0,-4 13 4 0 0,4-20-29 0 0,0-1-1 0 0,0 1 1 0 0,-1-1-1 0 0,-3 5 30 0 0,-7 15-668 0 0,8-14-268 0 0,-1 1-4277 0 0,3-3-1147 0 0</inkml:trace>
  <inkml:trace contextRef="#ctx0" brushRef="#br0" timeOffset="2260.918">774 262 10592 0 0,'0'0'818'0'0,"0"0"-271"0"0,0 0 837 0 0,0 0 420 0 0,0 0 85 0 0,0 0-213 0 0,0 0-979 0 0,0 0-433 0 0,0 0-82 0 0,1 0-46 0 0,0 1-136 0 0,-1 0-1 0 0,1 0 1 0 0,-1 0 0 0 0,1 0 0 0 0,-1 0 0 0 0,1 0-1 0 0,-1 0 1 0 0,1 0 0 0 0,-1 1 0 0 0,0-1 0 0 0,0 0-1 0 0,0 0 1 0 0,1 0 0 0 0,-1 1 0 0 0,0 4-859 0 0,3 3-3760 0 0,-3 0-1609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2:5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9672 0 0,'0'0'748'0'0,"0"0"-492"0"0,0-2-63 0 0,0 2 660 0 0,0 0 278 0 0,0 0 48 0 0,0 0-86 0 0,0 0-380 0 0,0 0-163 0 0,0 0-36 0 0,0 0-17 0 0,0 0-34 0 0,0 0-14 0 0,1 1-1 0 0,2 4-345 0 0,-1 0-1 0 0,0 0 1 0 0,0 1-1 0 0,0-1 0 0 0,-1 0 1 0 0,0 1-1 0 0,0 0 1 0 0,0-1-1 0 0,0 1 0 0 0,-1 1-102 0 0,7 35 1056 0 0,-6-37-1005 0 0,1 1 0 0 0,-1-1-1 0 0,1 1 1 0 0,-2-1 0 0 0,1 1-1 0 0,-1-1 1 0 0,1 1 0 0 0,-2-1-1 0 0,1 1 1 0 0,0-1 0 0 0,-1 1-1 0 0,-1 3-50 0 0,-2 6 174 0 0,2-1 0 0 0,0 1-1 0 0,0-1 1 0 0,1 15-174 0 0,-2-1-172 0 0,2-23 168 0 0,1-1 1 0 0,-1 1-1 0 0,1-1 0 0 0,-1 1 1 0 0,1-1-1 0 0,1 1 0 0 0,-1-1 0 0 0,1 1 1 0 0,0 1 3 0 0,12 47 1122 0 0,-10-31-1651 0 0,-3-14-6236 0 0,0-8-16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2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21 215 13360 0 0,'-1'-15'449'0'0,"0"0"1"0"0,-2 1 0 0 0,-2-13-450 0 0,2 12 678 0 0,0 0 0 0 0,1 1 0 0 0,0-14-678 0 0,2 28 26 0 0,0 0-1 0 0,0 0 0 0 0,0 0 0 0 0,0 0 0 0 0,0 0 0 0 0,0-1 0 0 0,0 1 0 0 0,0 0 0 0 0,0 0 0 0 0,0 0 0 0 0,-1 0 0 0 0,1 0 0 0 0,0 0 1 0 0,0 0-1 0 0,0-1 0 0 0,0 1 0 0 0,1 0 0 0 0,-1 0 0 0 0,0 0 0 0 0,0 0 0 0 0,0 0 0 0 0,0 0 0 0 0,0-1 0 0 0,0 1 0 0 0,0 0 1 0 0,0 0-1 0 0,0 0 0 0 0,0 0 0 0 0,0 0 0 0 0,0 0 0 0 0,0 0 0 0 0,0 0 0 0 0,0 0 0 0 0,1-1 0 0 0,-1 1 0 0 0,0 0 0 0 0,0 0 0 0 0,0 0 1 0 0,0 0-1 0 0,0 0 0 0 0,0 0 0 0 0,0 0 0 0 0,0 0 0 0 0,1 0 0 0 0,-1 0 0 0 0,0 0 0 0 0,0 0 0 0 0,0 0 0 0 0,0 0 0 0 0,0 0 0 0 0,0 0 1 0 0,1 0-1 0 0,-1 0 0 0 0,0 0 0 0 0,0 0 0 0 0,0 0 0 0 0,0 0 0 0 0,0 0 0 0 0,0 0 0 0 0,0 0 0 0 0,1 0 0 0 0,-1 0 0 0 0,0 0 0 0 0,0 0 1 0 0,0 1-26 0 0,5 5 377 0 0,0 17-131 0 0,-1 0-1 0 0,-1 0 0 0 0,-1 0 0 0 0,-1 1 0 0 0,-1 14-245 0 0,0-37 6 0 0,3 128 157 0 0,0-100-240 0 0,-3-28-98 0 0,0-1-17 0 0,0 0 88 0 0,0 0 396 0 0,0 0 175 0 0,0 0-399 0 0,1-1 1 0 0,-1 0 0 0 0,1 0-1 0 0,-1 0 1 0 0,0 0 0 0 0,1 1-1 0 0,-1-1 1 0 0,0 0 0 0 0,0 0-1 0 0,1 0 1 0 0,-1 0 0 0 0,0 0-1 0 0,0 0 1 0 0,0 0 0 0 0,0 0-1 0 0,0 0-68 0 0,0-3-1 0 0,0-1-1 0 0,1 1 1 0 0,0 0 0 0 0,0 0-1 0 0,0 0 1 0 0,2-2 1 0 0,3-16-377 0 0,1-7 65 0 0,1 1 1 0 0,2 0-1 0 0,0 1 0 0 0,2 0 0 0 0,1 1 312 0 0,14-34-32 0 0,-23 50 43 0 0,1 1-1 0 0,-1 0 0 0 0,1 0 1 0 0,1 1-1 0 0,0 0 0 0 0,0-1 1 0 0,5-3-11 0 0,-10 10-3 0 0,1 0 1 0 0,0 0 0 0 0,0 0-1 0 0,0 1 1 0 0,0-1 0 0 0,1 1-1 0 0,-1-1 1 0 0,0 1 0 0 0,1 0-1 0 0,-1 0 1 0 0,1 0 0 0 0,-1 0-1 0 0,1 0 1 0 0,-1 1 0 0 0,1-1-1 0 0,-1 1 1 0 0,1-1 0 0 0,0 1-1 0 0,-1 0 1 0 0,1 0 0 0 0,0 0-1 0 0,-1 1 1 0 0,1-1 0 0 0,0 1-1 0 0,-1-1 1 0 0,1 1 0 0 0,-1 0-1 0 0,1 0 1 0 0,-1 0 0 0 0,1 0-1 0 0,0 1 3 0 0,-1-1 0 0 0,0 1 0 0 0,-1-1 0 0 0,1 1 0 0 0,0 0 0 0 0,-1-1 0 0 0,1 1 0 0 0,-1 0 0 0 0,0 0 0 0 0,1 0 0 0 0,-1 0 0 0 0,0 0 0 0 0,0 0 0 0 0,0 1 0 0 0,11 33 0 0 0,-11-31 0 0 0,1 5 0 0 0,0 0 0 0 0,-1 0 0 0 0,0 0 0 0 0,-1 7 0 0 0,1 15 0 0 0,0-14 346 0 0,-2 0-1 0 0,0 0 1 0 0,-1 5-346 0 0,-2 34 939 0 0,3-52-937 0 0,0 0 0 0 0,1 0 0 0 0,-1 0 0 0 0,-1 0-1 0 0,1 0 1 0 0,-1-1 0 0 0,0 1 0 0 0,0 0 0 0 0,0-1-2 0 0,-10 26-1 0 0,11-26-3 0 0,0-1-1 0 0,0 0 1 0 0,0 1 0 0 0,-1-1-1 0 0,1 0 1 0 0,-1 0-1 0 0,0 0 1 0 0,-1 1 4 0 0,0 1-29 0 0,3-4-308 0 0,0-1-138 0 0,0 0-1295 0 0,0 0-5055 0 0</inkml:trace>
  <inkml:trace contextRef="#ctx0" brushRef="#br0" timeOffset="328.123">536 255 9216 0 0,'0'0'421'0'0,"0"0"-12"0"0,0 0-65 0 0,0 0 702 0 0,0 0 334 0 0,0 0 69 0 0,3 9 462 0 0,-2-1-1660 0 0,0 0 1 0 0,-1 0 0 0 0,0 0 0 0 0,-1 0-1 0 0,1 0 1 0 0,-2 0 0 0 0,1-1 0 0 0,-1 1 0 0 0,0 0-1 0 0,-2 3-251 0 0,0 3 312 0 0,1-1 0 0 0,0 0 0 0 0,1 4-312 0 0,-1 4 240 0 0,-1-1 1 0 0,-1 0 0 0 0,-1 0 0 0 0,-4 9-241 0 0,4-11 103 0 0,-5 33 145 0 0,9-40-165 0 0,0 0 0 0 0,1 0-1 0 0,0-1 1 0 0,0 2-83 0 0,1-11 15 0 0,0 0 0 0 0,1 0-1 0 0,-1 0 1 0 0,0 0 0 0 0,0-1 0 0 0,1 1 0 0 0,-1 0-1 0 0,0 0 1 0 0,1-1 0 0 0,-1 1 0 0 0,1 0 0 0 0,-1 0-1 0 0,1-1 1 0 0,-1 1 0 0 0,1-1 0 0 0,0 1-1 0 0,-1 0 1 0 0,1-1 0 0 0,0 1 0 0 0,-1-1 0 0 0,1 0-1 0 0,0 1 1 0 0,0-1 0 0 0,0 1 0 0 0,-1-1 0 0 0,1 0-1 0 0,0 0-14 0 0,21 5 141 0 0,-22-4-140 0 0,7-1 31 0 0,-1 0 0 0 0,1 0 0 0 0,-1-1 0 0 0,1 1 1 0 0,-1-1-1 0 0,0-1 0 0 0,0 1 0 0 0,1-1 0 0 0,-1 0 0 0 0,0-1-32 0 0,5 0 37 0 0,-3-1-102 0 0,0 0 0 0 0,0 0 1 0 0,-1 0-1 0 0,0-1 0 0 0,0 0 0 0 0,1-2 65 0 0,10-6-857 0 0,-11 8 284 0 0,0-1-630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3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13824 0 0,'0'0'314'0'0,"0"0"46"0"0,0 0 22 0 0,0 0-50 0 0,0 1-220 0 0,0 0-29 0 0,0 1 0 0 0,0 0 0 0 0,0 0 0 0 0,0-1 0 0 0,1 1 0 0 0,-1 0 1 0 0,1-1-1 0 0,-1 1 0 0 0,1 1-83 0 0,0-2 159 0 0,0 0 1 0 0,-1 0 0 0 0,1 0-1 0 0,0 0 1 0 0,0 0-1 0 0,0 0 1 0 0,0 0 0 0 0,0 0-1 0 0,0 0 1 0 0,0 0-1 0 0,0-1 1 0 0,0 1 0 0 0,1 0-1 0 0,-1 0-159 0 0,1-1 509 0 0,-2 0 3 0 0,10-6 512 0 0,-7 4-957 0 0,0-1-1 0 0,0 1 0 0 0,0-1 0 0 0,0 1 0 0 0,-1-1 1 0 0,1 0-1 0 0,-1 0 0 0 0,1-1 0 0 0,-1 1 1 0 0,0 0-1 0 0,0-1 0 0 0,-1 1 0 0 0,1-1 0 0 0,-1 1 1 0 0,0-1-1 0 0,1 0 0 0 0,-2 0 0 0 0,2-2-66 0 0,-2 2 97 0 0,6-22 529 0 0,-1-1 1 0 0,-1-1-1 0 0,-1-19-626 0 0,6-22 0 0 0,-8 32 0 0 0,7-35 0 0 0,0 9 0 0 0,0 22 0 0 0,0 6 0 0 0,-6 24 0 0 0,0-1 0 0 0,1 1 0 0 0,2-5 0 0 0,-3 10 0 0 0,-1 4 0 0 0,0 0 0 0 0,0 0 0 0 0,0 0 0 0 0,0 0 0 0 0,0 1 0 0 0,0-1 0 0 0,1 0 0 0 0,0-1 0 0 0,1-1 0 0 0,4 0 0 0 0,-6 4-11 0 0,0 1 0 0 0,0-1 0 0 0,1 0 0 0 0,-1 1 0 0 0,0-1 0 0 0,0 1 0 0 0,0-1 1 0 0,1 1-1 0 0,-1 0 0 0 0,0-1 0 0 0,0 1 0 0 0,0 0 0 0 0,0 0 0 0 0,0 0 0 0 0,0 0 0 0 0,-1 0 0 0 0,1 0 0 0 0,0 0 0 0 0,0 0 0 0 0,-1 0 0 0 0,1 0 0 0 0,0 1 11 0 0,14 31-1095 0 0,-10-20 673 0 0,5 12 1001 0 0,-2 1 0 0 0,0 0 0 0 0,2 16-579 0 0,10 37 21 0 0,-12-54-21 0 0,-4-10 0 0 0,1-1 0 0 0,0 0 0 0 0,8 13 0 0 0,-2-4 0 0 0,-5-12 0 0 0,-1 0 0 0 0,2-1 0 0 0,2 5 0 0 0,-7-12 0 0 0,1 0 0 0 0,-1 0 0 0 0,1-1 0 0 0,0 1 0 0 0,0-1 0 0 0,0 1 0 0 0,0-1 0 0 0,0 0 0 0 0,0 0 0 0 0,1 0 0 0 0,-1-1 0 0 0,1 1 0 0 0,-1-1 0 0 0,18 8 0 0 0,-20-8 0 0 0,1-1 0 0 0,-1 1 0 0 0,1-1 0 0 0,-1 0 0 0 0,1 0 0 0 0,-1 0 0 0 0,0 0 0 0 0,1 0 0 0 0,-1 0 0 0 0,1 0 0 0 0,-1 0 0 0 0,1 0 0 0 0,-1-1 0 0 0,0 1 0 0 0,1-1 0 0 0,-1 1 0 0 0,0-1 0 0 0,1 1 0 0 0,-1-1 0 0 0,0 0 0 0 0,0 0 0 0 0,1 1 0 0 0,-1-1 0 0 0,0 0 0 0 0,0 0 0 0 0,0 0 0 0 0,0-1 0 0 0,5-4 0 0 0,-1 0 0 0 0,0-1 0 0 0,0 1 0 0 0,1-4 0 0 0,-2 5 0 0 0,-1-1 140 0 0,0 0-1 0 0,-1 0 1 0 0,1 0-1 0 0,-1-1 0 0 0,-1 1 1 0 0,1 0-1 0 0,-1-1 1 0 0,0-2-140 0 0,7-25 767 0 0,4-15-611 0 0,4-31-156 0 0,-7 35 9 0 0,0-28-9 0 0,-6 44 0 0 0,2 0 0 0 0,2-7 0 0 0,-5 24-456 0 0,0 0-1 0 0,-1 0 0 0 0,0-1 1 0 0,-1-4 456 0 0,11 32-511 0 0,-8-11-330 0 0,-1 1-1 0 0,0-1 1 0 0,0 1 0 0 0,0 0-1 0 0,0 0 1 0 0,-1-1 0 0 0,0 1-1 0 0,0 1 842 0 0,3 17-2555 0 0</inkml:trace>
  <inkml:trace contextRef="#ctx0" brushRef="#br0" timeOffset="336.674">804 470 19351 0 0,'0'0'439'0'0,"0"0"62"0"0,0 0 33 0 0,-2 9 95 0 0,0-4-572 0 0,1 1-1 0 0,0-1 1 0 0,0 1-1 0 0,1-1 1 0 0,0 1-1 0 0,0 4-56 0 0,0-3 280 0 0,0 0-1 0 0,-1 0 1 0 0,1 0-1 0 0,-2 1-279 0 0,-2 17 539 0 0,-4 14-470 0 0,-14 42-69 0 0,16-54 0 0 0,3-19 0 0 0,-2-4-201 0 0,4-3-850 0 0,1-1-385 0 0,0 0-1136 0 0,0 0-4247 0 0</inkml:trace>
  <inkml:trace contextRef="#ctx0" brushRef="#br0" timeOffset="605.744">933 285 13824 0 0,'-7'-14'773'0'0,"-11"-21"822"0"0,18 33-1408 0 0,-1 1 1 0 0,0-1 0 0 0,0 1 0 0 0,0 0 0 0 0,0-1 0 0 0,-1 1 0 0 0,1 0-1 0 0,0 0 1 0 0,0 0 0 0 0,-1 0 0 0 0,1 0 0 0 0,-1 0 0 0 0,1 0 0 0 0,0 1 0 0 0,-1-1-1 0 0,0 0 1 0 0,1 1 0 0 0,-1-1 0 0 0,1 1 0 0 0,-1 0 0 0 0,0 0 0 0 0,1-1 0 0 0,-1 1-1 0 0,0 0 1 0 0,1 0 0 0 0,-1 0 0 0 0,0 1 0 0 0,1-1 0 0 0,-1 0 0 0 0,1 1 0 0 0,-1-1-1 0 0,0 1 1 0 0,-1 0-188 0 0,-7 4 802 0 0,9-5-847 0 0,0 1 1 0 0,0-1 0 0 0,0 0 0 0 0,0 1 0 0 0,1-1 0 0 0,-1 0 0 0 0,0 1 0 0 0,0-1 0 0 0,0 1-1 0 0,0 0 1 0 0,1-1 0 0 0,-1 1 0 0 0,0 0 0 0 0,1-1 0 0 0,-1 1 0 0 0,1 0 0 0 0,-1 0 0 0 0,0 0 0 0 0,1-1-1 0 0,0 1 1 0 0,-1 0 0 0 0,1 0 0 0 0,0 0 0 0 0,-1 0 44 0 0,-3 9-763 0 0,3-9 579 0 0,1 0 0 0 0,-1 0-1 0 0,0 0 1 0 0,1 0 0 0 0,0 0 0 0 0,-1 0 0 0 0,1 0 0 0 0,0 0 0 0 0,-1 0 0 0 0,1 0 0 0 0,0 0 0 0 0,0 0 0 0 0,0 0 0 0 0,0 1 184 0 0,0 14-2445 0 0,0 7-3696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3:0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474 742 15200 0 0,'0'-1'55'0'0,"-1"1"0"0"0,1-1 1 0 0,0 1-1 0 0,-1-1 0 0 0,1 0 1 0 0,0 1-1 0 0,-1-1 0 0 0,1 1 1 0 0,0-1-1 0 0,0 0 0 0 0,0 1 1 0 0,0-1-1 0 0,0 0 0 0 0,-1 1 1 0 0,1-1-1 0 0,0 0 0 0 0,1 1 1 0 0,-1-1-1 0 0,0 0 0 0 0,0 1 1 0 0,0-1-1 0 0,0 1 0 0 0,0-1 1 0 0,1 0-1 0 0,-1 1 0 0 0,0-1 1 0 0,0 0-1 0 0,1 1-55 0 0,0-2 24 0 0,0 1 0 0 0,1-1 1 0 0,-1 1-1 0 0,0 0 0 0 0,1-1 1 0 0,-1 1-1 0 0,1 0 0 0 0,0 0 1 0 0,-1 0-1 0 0,2 0-24 0 0,3-3-29 0 0,1 2 0 0 0,0-1 0 0 0,0 1 0 0 0,0 0 0 0 0,4-1 29 0 0,68-6 80 0 0,-1 3 0 0 0,3 3-80 0 0,52-3 262 0 0,233-3 1313 0 0,-340 9-1612 0 0,19 3 246 0 0,-24-1-1283 0 0,1-1-3344 0 0,-1-1-1402 0 0</inkml:trace>
  <inkml:trace contextRef="#ctx0" brushRef="#br0" timeOffset="348.326">798 912 5064 0 0,'0'0'389'0'0,"-8"0"2384"0"0,6 0-1884 0 0,0 1 0 0 0,0-1 0 0 0,-1 0-1 0 0,1 1 1 0 0,0 0 0 0 0,0-1-1 0 0,-1 1 1 0 0,1 0 0 0 0,-1 0-889 0 0,0 1 552 0 0,-1 1 1 0 0,1-1-1 0 0,-1 0 1 0 0,1 1 0 0 0,-2 2-553 0 0,2-3 38 0 0,1 0 0 0 0,0 0 0 0 0,0 0 0 0 0,0 0 0 0 0,1 1 0 0 0,-1-1 0 0 0,0 1 0 0 0,1 0 0 0 0,0-1 0 0 0,-1 1 0 0 0,1 0 0 0 0,0 0 1 0 0,0 0-1 0 0,1 0 0 0 0,-1-1 0 0 0,0 4-38 0 0,1-3 7 0 0,0 1 0 0 0,-1 0 1 0 0,0-1-1 0 0,0 0 0 0 0,0 1 1 0 0,0-1-1 0 0,-1 1-7 0 0,1-2 6 0 0,0 0 1 0 0,0 1 0 0 0,0-1-1 0 0,1 0 1 0 0,-1 0-1 0 0,0 1 1 0 0,1-1-1 0 0,0 0 1 0 0,-1 1-1 0 0,1-1 1 0 0,0 0 0 0 0,0 1-1 0 0,1-1 1 0 0,-1 0-1 0 0,0 1 1 0 0,1 1-7 0 0,2 2 10 0 0,0 0 0 0 0,1-1 0 0 0,0 0 0 0 0,-1 0 0 0 0,2 0 0 0 0,-1 0 0 0 0,0 0 0 0 0,1-1 0 0 0,0 0 0 0 0,0 0-10 0 0,16 12 16 0 0,20 10-16 0 0,-28-18 38 0 0,28 15-3 0 0,-27-16 124 0 0,-1 1 1 0 0,0 0 0 0 0,0 1 0 0 0,6 5-160 0 0,-19-14 15 0 0,0 1 0 0 0,0-1 1 0 0,0 0-1 0 0,1 0 0 0 0,-1 0 1 0 0,0 0-1 0 0,0 0 0 0 0,0 1 1 0 0,0-1-1 0 0,0 0 0 0 0,0 0 1 0 0,0 0-1 0 0,0 1 0 0 0,0-1 1 0 0,0 0-1 0 0,1 0 0 0 0,-1 0 1 0 0,0 1-1 0 0,0-1 0 0 0,0 0 1 0 0,0 0-1 0 0,0 0 0 0 0,0 1 1 0 0,0-1-1 0 0,-1 0 0 0 0,1 0 1 0 0,0 0-1 0 0,0 0 0 0 0,0 1 1 0 0,0-1-1 0 0,0 0 0 0 0,0 0 1 0 0,0 0-1 0 0,0 1 0 0 0,0-1 1 0 0,0 0-1 0 0,-1 0 0 0 0,1 0-15 0 0,-9 7 387 0 0,-16 4 150 0 0,23-11-465 0 0,-20 7 29 0 0,0-1 0 0 0,0-2-1 0 0,-1 0 1 0 0,1-1 0 0 0,-1-1-1 0 0,-21-2-100 0 0,20 0-1020 0 0</inkml:trace>
  <inkml:trace contextRef="#ctx0" brushRef="#br0" timeOffset="-1048.52">630 290 12784 0 0,'0'0'586'0'0,"11"-9"212"0"0,-10 7-753 0 0,1 1 0 0 0,-1 0 0 0 0,1-1 0 0 0,-1 1 1 0 0,1 0-1 0 0,-1 0 0 0 0,1 0 0 0 0,0 0 1 0 0,0 0-1 0 0,-1 0 0 0 0,1 0 0 0 0,0 1 0 0 0,0-1 1 0 0,1 0-46 0 0,32-4 1001 0 0,-14 2-683 0 0,53-6 630 0 0,-13 3-681 0 0,32-3-267 0 0,-8 1 0 0 0,-69 7-466 0 0,0-1-1 0 0,0 2 1 0 0,-1 0-1 0 0,1 1 0 0 0,9 2 467 0 0,-18-2-5458 0 0</inkml:trace>
  <inkml:trace contextRef="#ctx0" brushRef="#br0" timeOffset="-793.829">713 352 9216 0 0,'-3'-1'-71'0'0,"-4"-1"776"0"0,9 3 1056 0 0,18 5 2129 0 0,-9-3-4342 0 0,27 1 638 0 0,0-1 0 0 0,36-4-186 0 0,-28 1 837 0 0,-36 0-560 0 0,0 0-229 0 0,-1 0-1 0 0,1 0 0 0 0,-1-1 1 0 0,0-1-1 0 0,1 1 0 0 0,0-2-47 0 0,7-3-316 0 0</inkml:trace>
  <inkml:trace contextRef="#ctx0" brushRef="#br0" timeOffset="-560.533">902 24 14112 0 0,'0'0'322'0'0,"0"0"45"0"0,0 0 17 0 0,1 2-45 0 0,-1-1-334 0 0,1 0 1 0 0,-1 0-1 0 0,0 0 1 0 0,0 0-1 0 0,1 1 1 0 0,-1-1-1 0 0,0 0 1 0 0,0 0-1 0 0,0 0 1 0 0,0 0-1 0 0,0 1 1 0 0,0-1-1 0 0,0 0 1 0 0,-1 0-1 0 0,1 0 1 0 0,0 0-1 0 0,-1 0 1 0 0,1 1-1 0 0,-1-1 1 0 0,1 0-1 0 0,-1 0 1 0 0,1 0-1 0 0,-1 0 1 0 0,0 0-6 0 0,0 1 16 0 0,0 0 1 0 0,0 1-1 0 0,0-1 1 0 0,0 0-1 0 0,1 0 1 0 0,-1 1-1 0 0,1-1 1 0 0,0 0-1 0 0,-1 1 1 0 0,1-1-1 0 0,0 1-16 0 0,-4 20 211 0 0,-1-7-3 0 0,0 1 0 0 0,2 0 0 0 0,-1 0 0 0 0,2 0 0 0 0,0 0 0 0 0,1 11-208 0 0,-1 7 34 0 0,1-8 379 0 0,1 0-1 0 0,1 0 0 0 0,4 24-412 0 0,-5-50 0 0 0,0 0 0 0 0,1 0 0 0 0,-1 0 0 0 0,1 0 0 0 0,-1 0 0 0 0,1 0 0 0 0,-1 0 0 0 0,1 0 0 0 0,-1 0 0 0 0,1 0 0 0 0,0-1 0 0 0,0 1 0 0 0,-1 0 0 0 0,1 0 0 0 0,0-1 0 0 0,1 2 0 0 0,-2-2-5 0 0,2 1-87 0 0,-2-1-11 0 0,5 3-1253 0 0,-4-2-39 0 0</inkml:trace>
  <inkml:trace contextRef="#ctx0" brushRef="#br0" timeOffset="-285.061">1077 0 13560 0 0,'-8'1'482'0'0,"-1"-1"1"0"0,1 1 0 0 0,-8 2-483 0 0,16-3 27 0 0,-1 1 1 0 0,1-1 0 0 0,-1 0 0 0 0,1 1 0 0 0,-1-1 0 0 0,1 1 0 0 0,-1-1-1 0 0,1 1 1 0 0,-1-1 0 0 0,1 1 0 0 0,0-1 0 0 0,-1 1 0 0 0,1-1 0 0 0,0 1-1 0 0,0-1 1 0 0,-1 1 0 0 0,1 0 0 0 0,0-1 0 0 0,0 1 0 0 0,0 0 0 0 0,0-1 0 0 0,0 1-1 0 0,0 0 1 0 0,0-1 0 0 0,0 1 0 0 0,0 0 0 0 0,0-1 0 0 0,0 1 0 0 0,0-1-1 0 0,0 1 1 0 0,0 0-28 0 0,1 3 226 0 0,-4 7 456 0 0,0 1-1 0 0,0-1 1 0 0,-2 2-682 0 0,-8 33 1109 0 0,9-19-1054 0 0,2 1-1 0 0,1-1 0 0 0,2 14-54 0 0,0-4 195 0 0,-3 18-195 0 0,0-46 86 0 0,0-1 0 0 0,0 1 0 0 0,-1-1 0 0 0,0 1 0 0 0,-1-1 0 0 0,0 0 0 0 0,0 1-86 0 0,-13 27 106 0 0,16-34-76 0 0,-1 5-705 0 0,0-1 0 0 0,-1 1-1 0 0,0-1 1 0 0,-2 2 675 0 0,2-5-991 0 0</inkml:trace>
  <inkml:trace contextRef="#ctx0" brushRef="#br0" timeOffset="1418.76">310 239 5064 0 0,'0'0'389'0'0,"0"0"-33"0"0,0 0 787 0 0,0 0 370 0 0,0 0 78 0 0,0 0-126 0 0,0 0-566 0 0,-14 3 951 0 0,5 3-1462 0 0,1 0 0 0 0,1 0 0 0 0,-1 1-1 0 0,1 0 1 0 0,0 0 0 0 0,1 0 0 0 0,0 1 0 0 0,0 0-1 0 0,-1 2-387 0 0,-20 25 243 0 0,12-16 87 0 0,1-1-1 0 0,1 2 1 0 0,1 0-1 0 0,-3 7-329 0 0,-37 87 671 0 0,46-100-625 0 0,-16 47 133 0 0,6-14-61 0 0,8-22-66 0 0,1 1 0 0 0,2 0 0 0 0,0 0 0 0 0,2 0 0 0 0,0 1 0 0 0,2 16-52 0 0,2-26 30 0 0,0 0 0 0 0,4 16-30 0 0,3 20 66 0 0,-7-40-17 0 0,1-1 0 0 0,0 0 1 0 0,1 0-1 0 0,0 1 0 0 0,1-2 1 0 0,1 1-1 0 0,0 0 0 0 0,0-1 1 0 0,1 0-1 0 0,0 0 0 0 0,2 0-49 0 0,4 6-396 0 0,0-1-1 0 0,2-1 0 0 0,0 0 1 0 0,0-1-1 0 0,1 0 0 0 0,10 6 397 0 0,-1-3-4717 0 0,5-5-1413 0 0</inkml:trace>
  <inkml:trace contextRef="#ctx0" brushRef="#br0" timeOffset="1728.086">1512 293 16615 0 0,'6'4'802'0'0,"7"11"-664"0"0,-1 1-1 0 0,0 0 1 0 0,-1 1 0 0 0,-1 0 0 0 0,-1 0 0 0 0,0 1 0 0 0,-1 1-1 0 0,-1 1-137 0 0,9 21 238 0 0,-3 1-1 0 0,-1 0 0 0 0,0 9-237 0 0,10 104 865 0 0,-19-126-533 0 0,-2 0 0 0 0,-1 0 0 0 0,-2 0-1 0 0,-1 10-331 0 0,-1-22 318 0 0,0 0-1 0 0,-1 0 0 0 0,-1-1 1 0 0,-1 0-1 0 0,0 0-317 0 0,-5 13 344 0 0,4-8-370 0 0,-1-1 0 0 0,-1 1-1 0 0,-1-2 1 0 0,-1 1 0 0 0,0-2 0 0 0,-1 1-1 0 0,-2-2 1 0 0,1 0 0 0 0,-11 8 26 0 0,-23 14-471 0 0</inkml:trace>
  <inkml:trace contextRef="#ctx0" brushRef="#br0" timeOffset="8723.079">263 1679 6848 0 0,'-9'-11'314'0'0,"11"-6"232"0"0,-2 11 5180 0 0,-3 6-1976 0 0,-1 1-4806 0 0,2-1 1188 0 0,-1 1 1 0 0,1 0 0 0 0,0 0 0 0 0,0 0 0 0 0,0 1 0 0 0,0-1 0 0 0,0 0 0 0 0,0 1 0 0 0,0-1 0 0 0,0 1 0 0 0,0 0 0 0 0,1 0 0 0 0,-1 0 0 0 0,0 0-133 0 0,-22 34 446 0 0,20-29-199 0 0,-9 14 201 0 0,0 1 0 0 0,2 0 0 0 0,-6 16-448 0 0,-3 16 381 0 0,7-22-49 0 0,1 1 0 0 0,-2 16-332 0 0,-17 65 352 0 0,27-100-349 0 0,1 1-1 0 0,0 0 1 0 0,1 7-3 0 0,-4 22 46 0 0,4-35-45 0 0,0 0-1 0 0,1 0 1 0 0,0 1 0 0 0,0-1 0 0 0,1 0 0 0 0,1 1 0 0 0,-1-1 0 0 0,1 1 0 0 0,1-1 0 0 0,0 0-1 0 0,0 0 1 0 0,2 2-1 0 0,0 1 0 0 0,1 1 0 0 0,1-2 0 0 0,0 1 0 0 0,0-1 0 0 0,2 1 0 0 0,-1-2 0 0 0,4 4 0 0 0,-7-9 0 0 0,2 0 0 0 0,-1 0 0 0 0,0 0 0 0 0,1 0 0 0 0,0-1 0 0 0,0 0 0 0 0,0 0 0 0 0,1-1 0 0 0,-1 0 0 0 0,1 0 0 0 0,0 0 0 0 0,0-1 0 0 0,7 1 0 0 0,31 3-503 0 0,-14-4-3198 0 0,-24-2 1986 0 0,20 2-4973 0 0</inkml:trace>
  <inkml:trace contextRef="#ctx0" brushRef="#br0" timeOffset="9093.495">928 1634 15200 0 0,'0'0'696'0'0,"0"0"-14"0"0,0 0-343 0 0,1 1 179 0 0,3 1-373 0 0,0 1 0 0 0,-1-1-1 0 0,1 0 1 0 0,0-1 0 0 0,0 1-1 0 0,0-1 1 0 0,0 1 0 0 0,0-1-1 0 0,0-1 1 0 0,1 1-1 0 0,-1 0 1 0 0,3-1-145 0 0,14 1-478 0 0,-1-2 0 0 0,4 0 478 0 0,-6 0 356 0 0,79-2 52 0 0,-19 1-94 0 0,40-7-314 0 0,-88 6 3 0 0,-14 1-548 0 0,1 0 0 0 0,10-3 545 0 0,-16 1-1271 0 0,-1-2-72 0 0</inkml:trace>
  <inkml:trace contextRef="#ctx0" brushRef="#br0" timeOffset="9422.798">1003 1675 15200 0 0,'0'0'348'0'0,"0"0"49"0"0,0 0 19 0 0,0 0-50 0 0,4 12-24 0 0,1-6-91 0 0,1 0 0 0 0,0-1 0 0 0,4 4-251 0 0,15 14 625 0 0,-13-10-516 0 0,0-1 0 0 0,1 0 0 0 0,0-1 0 0 0,1 0 0 0 0,0-1 0 0 0,5 2-109 0 0,30 14-2312 0 0,-49-26 1979 0 0,0 0 204 0 0,0 1 0 0 0,0-1 0 0 0,1 0 0 0 0,-1 0 0 0 0,0 1 0 0 0,0-1 0 0 0,1 0 0 0 0,-1 0 0 0 0,0 0 0 0 0,1 0 0 0 0,-1 0 0 0 0,0 0 0 0 0,1 1 0 0 0,-1-1 0 0 0,0 0 0 0 0,1 0 0 0 0,-1 0 0 0 0,0 0 0 0 0,0 0 1 0 0,1 0-1 0 0,-1 0 0 0 0,0 0 0 0 0,1 0 0 0 0,-1-1 0 0 0,0 1 0 0 0,1 0 0 0 0,-1 0 0 0 0,0 0 129 0 0,9-8-2037 0 0</inkml:trace>
  <inkml:trace contextRef="#ctx0" brushRef="#br0" timeOffset="9764.544">1242 1419 12408 0 0,'-7'-10'1125'0'0,"7"10"-870"0"0,0 0 59 0 0,0 0 64 0 0,0 0 7 0 0,-3 13 903 0 0,0 2-649 0 0,-4 12 174 0 0,0-1-1 0 0,-2 0 1 0 0,-5 11-813 0 0,10-27 192 0 0,0 0-1 0 0,1 0 1 0 0,-1 7-192 0 0,2-7 104 0 0,-1-1 0 0 0,0 1 1 0 0,0-1-1 0 0,-3 5-104 0 0,2-7 46 0 0,0 1 0 0 0,1-1 0 0 0,-1 1 0 0 0,2 0 0 0 0,-1 0 0 0 0,1 0 1 0 0,1 0-1 0 0,-1 1 0 0 0,1 0-46 0 0,-1 6 78 0 0,-1 0-1 0 0,-1 0 1 0 0,0-1 0 0 0,-1 0 0 0 0,-5 11-78 0 0,-5 15 367 0 0,13-35-515 0 0,1-1 1 0 0,0 1 0 0 0,0 0 0 0 0,0 0-1 0 0,1-1 1 0 0,0 1 0 0 0,0 0 0 0 0,0 0-1 0 0,0 0 1 0 0,1-1 0 0 0,0 3 147 0 0,-1-6-630 0 0,0-1-1148 0 0,0 0-4555 0 0</inkml:trace>
  <inkml:trace contextRef="#ctx0" brushRef="#br0" timeOffset="10311.962">1384 1466 10136 0 0,'0'0'230'0'0,"0"0"30"0"0,0 0 19 0 0,0 0-40 0 0,2-2-114 0 0,-2 1 132 0 0,1 1 0 0 0,-1-1 0 0 0,1 0 0 0 0,-1 1 0 0 0,1-1 1 0 0,-1 1-1 0 0,1-1 0 0 0,0 1 0 0 0,0-1 0 0 0,-1 1 0 0 0,1 0 0 0 0,0-1 0 0 0,-1 1 0 0 0,1 0 0 0 0,0-1 0 0 0,0 1 0 0 0,0 0 1 0 0,-1 0-1 0 0,1 0 0 0 0,1 0-257 0 0,-2 0 115 0 0,1 1 0 0 0,-1-1 1 0 0,1 1-1 0 0,0-1 1 0 0,-1 1-1 0 0,1-1 0 0 0,-1 1 1 0 0,1 0-1 0 0,-1-1 1 0 0,1 1-1 0 0,-1 0 0 0 0,0-1 1 0 0,1 1-1 0 0,-1 0 1 0 0,0 0-1 0 0,1-1 0 0 0,-1 1 1 0 0,0 0-1 0 0,0 0 1 0 0,0 0-1 0 0,0-1 0 0 0,0 1 1 0 0,0 1-116 0 0,1 8 266 0 0,-1 1 0 0 0,-1 0 1 0 0,0 0-1 0 0,-1 0 1 0 0,0 0-1 0 0,0-1 0 0 0,-2 6-266 0 0,2-12 54 0 0,-10 38 114 0 0,-2-1 0 0 0,-2-1-168 0 0,-9 25 52 0 0,-1 4 62 0 0,22-58-245 0 0,-7 32-99 0 0,8-15-3519 0 0,3-26 2076 0 0,0-2-13 0 0</inkml:trace>
  <inkml:trace contextRef="#ctx0" brushRef="#br0" timeOffset="10846.987">458 2026 3680 0 0,'0'0'284'0'0,"-7"-1"-176"0"0,-3-5 1222 0 0,10 6-1258 0 0,0 0-1 0 0,-1-1 0 0 0,1 1 0 0 0,0 0 0 0 0,0 0 0 0 0,0 0 1 0 0,0 0-1 0 0,0 0 0 0 0,0 0 0 0 0,0 0 0 0 0,0 0 0 0 0,0 0 1 0 0,0-1-1 0 0,0 1 0 0 0,0 0 0 0 0,0 0 0 0 0,0 0 0 0 0,0 0 1 0 0,0 0-1 0 0,0 0 0 0 0,0 0 0 0 0,0 0 0 0 0,0-1 0 0 0,0 1 0 0 0,0 0 1 0 0,0 0-1 0 0,0 0 0 0 0,0 0 0 0 0,0 0 0 0 0,0 0 0 0 0,0 0 1 0 0,0-1-1 0 0,0 1 0 0 0,0 0 0 0 0,0 0 0 0 0,0 0 0 0 0,0 0 1 0 0,1 0-1 0 0,-1 0 0 0 0,0 0 0 0 0,0 0 0 0 0,0 0 0 0 0,0 0 1 0 0,0 0-72 0 0,20-6 6503 0 0,-10 4-5644 0 0,33-4-205 0 0,-1 2 1 0 0,1 1-1 0 0,25 3-654 0 0,-4-1 719 0 0,9-3-719 0 0,382-30 1012 0 0,-387 30-761 0 0,295-26 635 0 0,-61 2-526 0 0,118-7-221 0 0,-121 14-2540 0 0,-267 21-4424 0 0</inkml:trace>
  <inkml:trace contextRef="#ctx0" brushRef="#br0" timeOffset="12428.419">1003 2390 10136 0 0,'0'0'464'0'0,"0"0"-10"0"0,0-1-294 0 0,0-3-70 0 0,0 3 280 0 0,0 1 118 0 0,0 0 22 0 0,0 0 2 0 0,0 0 0 0 0,0 0 0 0 0,3 7 512 0 0,0 3-680 0 0,-1-1 0 0 0,0 1 0 0 0,-1 0 0 0 0,0-1 0 0 0,0 1 0 0 0,-1 6-344 0 0,-6 61 42 0 0,2-40-5 0 0,-14 115 2011 0 0,16-140-2048 0 0,2-13 0 0 0,0 1 0 0 0,0 0 0 0 0,0 0 0 0 0,1 0 0 0 0,-1 0 0 0 0,0 0 0 0 0,0 0 0 0 0,0 0 0 0 0,0-1 0 0 0,0 1 0 0 0,1 0 0 0 0,-1 0 0 0 0,0 0 0 0 0,0 0 0 0 0,0 0 0 0 0,0 0 0 0 0,1 0 0 0 0,-1 0 0 0 0,0 0 0 0 0,0 0 0 0 0,0 0 0 0 0,0 0 0 0 0,1 0 0 0 0,-1 0 0 0 0,0 0 0 0 0,0 0 0 0 0,0 0 0 0 0,0 0 0 0 0,1 0 0 0 0,-1 0 0 0 0,0 0 0 0 0,0 0 0 0 0,0 0 0 0 0,0 1 0 0 0,0-1 0 0 0,1 0 0 0 0,-1 0 0 0 0,0 0 0 0 0,0 0 0 0 0,0 0 0 0 0,0 0 0 0 0,0 0 0 0 0,0 1 0 0 0,1-1 0 0 0,-1 0 0 0 0,0 0 0 0 0,0 0 0 0 0,0 0 0 0 0,0 1 0 0 0,0-1 0 0 0,0 0 0 0 0,0 0 0 0 0,0 0 0 0 0,0 0 0 0 0,0 1 0 0 0,0-1 0 0 0,0 0 0 0 0,0 0 0 0 0,0 0 0 0 0,0 0 0 0 0,0 1 0 0 0,0-1 0 0 0,0 0 0 0 0,0 0 0 0 0,0 0 0 0 0,0 0 0 0 0,0 1 0 0 0,0-1 0 0 0,4-4 0 0 0,-1 0 0 0 0,1-1 0 0 0,-1 1 0 0 0,0 0 0 0 0,0-1 0 0 0,0 0 0 0 0,0 0 0 0 0,-1 0 0 0 0,0-1 0 0 0,5-7 0 0 0,66-115 0 0 0,-65 116 0 0 0,0 0 0 0 0,1 0 0 0 0,1 1 0 0 0,-1 0 0 0 0,9-6 0 0 0,-16 15 0 0 0,1 0 0 0 0,0 0 0 0 0,1 0 0 0 0,-1 1 0 0 0,0-1 0 0 0,0 1 0 0 0,4-1 0 0 0,8-4 0 0 0,-14 5 0 0 0,0 1 0 0 0,0 0 0 0 0,-1-1 0 0 0,1 1 0 0 0,0 0 0 0 0,0 0 0 0 0,0 0 0 0 0,0 0 0 0 0,-1 0 0 0 0,1 0 0 0 0,0 0 0 0 0,0 0 0 0 0,0 1 0 0 0,0-1 0 0 0,0 0 0 0 0,-1 0 0 0 0,1 1 0 0 0,0-1 0 0 0,0 0 0 0 0,-1 1 0 0 0,1-1 0 0 0,0 1 0 0 0,0-1 0 0 0,-1 1 0 0 0,1-1 0 0 0,-1 1 0 0 0,1-1 0 0 0,0 1 0 0 0,-1 0 0 0 0,2 1 0 0 0,0 1 0 0 0,0-1 0 0 0,0 1 0 0 0,-1-1 0 0 0,1 1 0 0 0,-1-1 0 0 0,0 1 0 0 0,0 0 0 0 0,6 16 0 0 0,-2-1 0 0 0,0 1 0 0 0,0 8 0 0 0,-4-16 0 0 0,0-1 0 0 0,0 1 0 0 0,-1-1 0 0 0,0 1 0 0 0,-1-1 0 0 0,0 1 0 0 0,-2 2 0 0 0,-6 53 1883 0 0,12-76-1850 0 0,1 1 0 0 0,-1 0 0 0 0,2 0 0 0 0,-1 0 0 0 0,4-2-33 0 0,8-15 0 0 0,8-17 0 0 0,-8 14 0 0 0,-9 17 0 0 0,1 0 0 0 0,0 1 0 0 0,1 0 0 0 0,0 0 0 0 0,2-1 0 0 0,-6 7 0 0 0,0 1 0 0 0,0 0 0 0 0,0-1 0 0 0,1 2 0 0 0,-1-1 0 0 0,1 1 0 0 0,0 0 0 0 0,0 0 0 0 0,0 1 0 0 0,0-1 0 0 0,0 1 0 0 0,1 0 0 0 0,0 1 0 0 0,-5 0 0 0 0,0 0 0 0 0,0 1 0 0 0,1-1 0 0 0,-1 1 0 0 0,0 0 0 0 0,1-1 0 0 0,-1 1 0 0 0,0 0 0 0 0,1 0 0 0 0,-1 1 0 0 0,0-1 0 0 0,1 0 0 0 0,-1 1 0 0 0,0-1 0 0 0,1 1 0 0 0,-1 0 0 0 0,0 0 0 0 0,0 0 0 0 0,0 0 0 0 0,0 0 0 0 0,0 0 0 0 0,0 0 0 0 0,0 1 0 0 0,3 2 3 0 0,0 1 0 0 0,-1 0 0 0 0,0 0 0 0 0,0 0 0 0 0,0 0 0 0 0,-1 0 0 0 0,0 1 0 0 0,0 0 0 0 0,0 0 0 0 0,0 0 0 0 0,-1 0 0 0 0,0 0 0 0 0,0 1-3 0 0,1 7 355 0 0,1 0 0 0 0,-2 1 0 0 0,0-1 1 0 0,-1 1-1 0 0,0 6-355 0 0,-1-1-797 0 0,-2-1 1 0 0,0 4 796 0 0,2-22-14 0 0,-1 1 1 0 0,1-1 0 0 0,-1 0 0 0 0,0 1 0 0 0,1-1 0 0 0,-1 1-1 0 0,0-1 1 0 0,0 0 0 0 0,0 1 0 0 0,1-1 0 0 0,-2 0-1 0 0,1 1 14 0 0,-4 4-147 0 0,4-5-578 0 0,1-1-246 0 0,0 0-1134 0 0,0 0-4377 0 0</inkml:trace>
  <inkml:trace contextRef="#ctx0" brushRef="#br0" timeOffset="13026.057">1861 2226 9648 0 0,'0'0'438'0'0,"0"0"-8"0"0,1-1-276 0 0,3-3-115 0 0,2-1 301 0 0,-1 1-1 0 0,1-1 1 0 0,-1 1-1 0 0,3-1-339 0 0,15-11 2613 0 0,-16 12-2175 0 0,0 0 0 0 0,1 1 1 0 0,-1 0-1 0 0,1 0 0 0 0,6-1-438 0 0,-11 4 251 0 0,1 0-1 0 0,0 0 0 0 0,-1 0 0 0 0,1 0 0 0 0,-1 0 0 0 0,1 1 0 0 0,-1 0 0 0 0,1 0 1 0 0,0 0-251 0 0,13 2-64 0 0,-13-2 72 0 0,0-1-1 0 0,0 0 1 0 0,-1 1-1 0 0,1 0 1 0 0,0 0-1 0 0,0 0 1 0 0,-1 1-1 0 0,1-1 1 0 0,-1 1-1 0 0,1-1 1 0 0,-1 1-1 0 0,0 1 1 0 0,0-1-1 0 0,1 0 1 0 0,-1 1-1 0 0,-1-1 1 0 0,1 1-1 0 0,0 0 1 0 0,-1 0-1 0 0,1 0 0 0 0,-1 0 1 0 0,0 0-1 0 0,1 3-7 0 0,-3-4 19 0 0,1 0-1 0 0,-1 0 0 0 0,0-1 0 0 0,0 1 1 0 0,0 0-1 0 0,-1 0 0 0 0,1-1 0 0 0,0 1 1 0 0,-1 0-1 0 0,1 0 0 0 0,-1-1 0 0 0,1 1 1 0 0,-1 0-1 0 0,0-1 0 0 0,0 1 0 0 0,0-1 1 0 0,0 1-1 0 0,0-1 0 0 0,0 1 0 0 0,0-1 1 0 0,0 0-1 0 0,-1 1-18 0 0,-31 31 89 0 0,29-30-152 0 0,-3 2 102 0 0,1 0 0 0 0,-1-1 0 0 0,0 0-1 0 0,-1-1 1 0 0,1 1 0 0 0,-5 0-39 0 0,-11 6 461 0 0,4-5-134 0 0,17-5-311 0 0,-1 0-1 0 0,0 0 1 0 0,0 1 0 0 0,0 0-1 0 0,0 0 1 0 0,1-1-1 0 0,-1 2 1 0 0,0-1 0 0 0,0 0-16 0 0,6-2-71 0 0,0 0 1 0 0,0 0-1 0 0,0 1 1 0 0,0-1-1 0 0,0 1 1 0 0,0-1 0 0 0,0 1-1 0 0,0 0 1 0 0,0 0-1 0 0,0 0 71 0 0,36 5-270 0 0,-15-2 115 0 0,-12-2 132 0 0,-1 1-1 0 0,1 1 1 0 0,-1-1-1 0 0,1 2 1 0 0,-1-1-1 0 0,0 2 1 0 0,-1-1-1 0 0,1 2 0 0 0,6 3 24 0 0,-10-3 66 0 0,0 1-1 0 0,0-1 1 0 0,-1 1-1 0 0,0 1 1 0 0,0-1 0 0 0,-1 1-1 0 0,4 7-65 0 0,-8-15 23 0 0,-1 1 0 0 0,0 0 0 0 0,1 0 0 0 0,-1 0 0 0 0,0 0 0 0 0,1 0 0 0 0,-1 0 0 0 0,0 0 0 0 0,0 0 0 0 0,0 0 0 0 0,0 0 0 0 0,0 0 0 0 0,0 0 0 0 0,0 0 0 0 0,0 0 0 0 0,0 0 1 0 0,0 0-1 0 0,-1 0 0 0 0,1 0 0 0 0,0 0 0 0 0,-1 0 0 0 0,1 0 0 0 0,-1 0 0 0 0,1 0 0 0 0,-1 0 0 0 0,1 0 0 0 0,-1-1 0 0 0,0 1 0 0 0,1 0 0 0 0,-1 0 0 0 0,0 0-23 0 0,-1 0 54 0 0,0 1 0 0 0,0 0 0 0 0,0-1 0 0 0,-1 1 0 0 0,1-1 0 0 0,0 0 0 0 0,-1 1-1 0 0,1-1 1 0 0,-1 0 0 0 0,-2 0-54 0 0,-31 6 114 0 0,0-2 0 0 0,-25 0-114 0 0,50-5-66 0 0,0 0 0 0 0,0-1 0 0 0,0 0-1 0 0,0-1 1 0 0,-1-1 66 0 0,-15-2-537 0 0,26 5 494 0 0,-3 0-302 0 0,0-1 0 0 0,0 0 0 0 0,0 1-1 0 0,0-2 1 0 0,0 1 0 0 0,1 0-1 0 0,-3-2 346 0 0,-8-6-6587 0 0</inkml:trace>
  <inkml:trace contextRef="#ctx0" brushRef="#br0" timeOffset="13326.472">2911 1200 11056 0 0,'0'0'505'0'0,"0"0"-9"0"0,2 1-317 0 0,13 13 553 0 0,0 1 1 0 0,0 1 0 0 0,-2 1 0 0 0,0 0-1 0 0,0 1 1 0 0,-2 0 0 0 0,0 1-733 0 0,24 53 825 0 0,-3 2 0 0 0,-4 1-1 0 0,5 27-824 0 0,-16-45 732 0 0,-3 0-1 0 0,5 43-731 0 0,-14-62 57 0 0,-1 0 1 0 0,-3 0-1 0 0,0 0 0 0 0,-5 29-57 0 0,-1-44 189 0 0,0 0 0 0 0,-1 0 0 0 0,-1 0 0 0 0,-1-1 0 0 0,-2 0 0 0 0,0-1 0 0 0,-1 0 0 0 0,-2 1-189 0 0,1-3 79 0 0,0 0 0 0 0,-2-1 0 0 0,0-1-1 0 0,-15 13-78 0 0,-68 60 169 0 0,64-65-1797 0 0,-30 19 1628 0 0,24-18-4846 0 0,-14 13 4846 0 0,-18 24-7317 0 0</inkml:trace>
  <inkml:trace contextRef="#ctx0" brushRef="#br0" timeOffset="16764.847">632 2622 2760 0 0,'7'-6'247'0'0,"-5"3"-246"0"0,-1 1 1 0 0,1-1-1 0 0,0 0 1 0 0,-1 0-1 0 0,0 1 1 0 0,0-1 0 0 0,1 0-1 0 0,-2 0 1 0 0,1 0-1 0 0,0 0 1 0 0,-1 0 0 0 0,1 0-1 0 0,-1 0 1 0 0,0 0-1 0 0,0-1 1 0 0,0 0-2 0 0,1 1 34 0 0,0-1 0 0 0,0 1 1 0 0,0 0-1 0 0,1 0 0 0 0,-1 0 1 0 0,1 0-1 0 0,0 0 0 0 0,0 1 0 0 0,0-1 1 0 0,0 1-1 0 0,0-1 0 0 0,1 0-34 0 0,8-11 1037 0 0,-6 6 232 0 0,1 1 0 0 0,0 0 0 0 0,0 0 0 0 0,6-5-1269 0 0,-11 12 104 0 0,-1-1 1 0 0,1 1-1 0 0,-1 0 1 0 0,1-1 0 0 0,-1 1-1 0 0,0-1 1 0 0,1 1-1 0 0,-1-1 1 0 0,0 1 0 0 0,1 0-1 0 0,-1-1 1 0 0,0 1-1 0 0,1-1 1 0 0,-1 1 0 0 0,0-1-1 0 0,0 1 1 0 0,0-1-1 0 0,0 0 1 0 0,1 1 0 0 0,-1-1-1 0 0,0 1 1 0 0,0-1-1 0 0,0 1 1 0 0,0-1 0 0 0,0 1-1 0 0,-1-1-104 0 0,1 0 114 0 0,0 1 0 0 0,0 0 1 0 0,-1-1-1 0 0,1 1 0 0 0,0 0 0 0 0,0-1 0 0 0,-1 1 0 0 0,1 0 0 0 0,0-1 1 0 0,-1 1-1 0 0,1 0 0 0 0,0 0 0 0 0,-1 0 0 0 0,1-1 0 0 0,-1 1 0 0 0,1 0 1 0 0,0 0-1 0 0,-1 0 0 0 0,1 0 0 0 0,-1 0 0 0 0,1 0 0 0 0,0 0 1 0 0,-1 0-1 0 0,1 0 0 0 0,-1 0 0 0 0,1 0 0 0 0,0 0 0 0 0,-1 0 0 0 0,1 0 1 0 0,-1 0-115 0 0,-10 3 275 0 0,0 0 0 0 0,0 1 0 0 0,0 0 0 0 0,0 1 0 0 0,0 0 1 0 0,-7 6-276 0 0,-12 5 467 0 0,16-9-306 0 0,1 1-1 0 0,0 1 1 0 0,0 0-1 0 0,1 1 1 0 0,0 0-1 0 0,1 1 1 0 0,0 0-1 0 0,1 1 1 0 0,0 0-1 0 0,-6 10-160 0 0,14-19 0 0 0,1 1 0 0 0,-1-1 0 0 0,1 0 0 0 0,-1 0 0 0 0,1 1 0 0 0,0-1 0 0 0,0 1 0 0 0,1-1 0 0 0,-1 1 0 0 0,1-2 0 0 0,0 0 0 0 0,0 0 0 0 0,0 0 0 0 0,0 0 0 0 0,0 0 0 0 0,0-1 0 0 0,0 1 0 0 0,1 0 0 0 0,-1 0 0 0 0,1 0 0 0 0,-1-1 0 0 0,1 1 0 0 0,0 0 0 0 0,0 0 0 0 0,-1-1 0 0 0,1 1 0 0 0,1 0 0 0 0,6 9 0 0 0,-6-8 0 0 0,0-1 0 0 0,0 1 0 0 0,0-1 0 0 0,0 0 0 0 0,0 0 0 0 0,0 0 0 0 0,0 0 0 0 0,1 0 0 0 0,1 1 0 0 0,9 4 337 0 0,1 0 0 0 0,-1 0 0 0 0,2-1-1 0 0,-1-1 1 0 0,1 0 0 0 0,15 2-337 0 0,18 1-20 0 0,27 2 20 0 0,-43-7 47 0 0,-9-1-761 0 0,-1-1-1 0 0,17-2 715 0 0,-12-1-7146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3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5064 0 0,'0'0'389'0'0,"0"0"-250"0"0,0-2 9 0 0,0 2 534 0 0,-3-16 3469 0 0,3 14-3843 0 0,0 0-1 0 0,0 0 1 0 0,0-1 0 0 0,0 1-1 0 0,0 0 1 0 0,1 0 0 0 0,0 0 0 0 0,-1 0-1 0 0,1 0 1 0 0,0 0 0 0 0,0 0-1 0 0,0 0 1 0 0,0 0 0 0 0,0 0-1 0 0,0 0 1 0 0,1 1 0 0 0,-1-1 0 0 0,1 0-308 0 0,0 0 101 0 0,1-1 1 0 0,0 1 0 0 0,0 1-1 0 0,0-1 1 0 0,0 0 0 0 0,0 1-1 0 0,3-2-101 0 0,14-5 699 0 0,0 0 0 0 0,1 2 0 0 0,8-2-699 0 0,-20 6-138 0 0,1 1 0 0 0,-1 0 0 0 0,1 0 0 0 0,0 1 0 0 0,-1 0 0 0 0,1 1 0 0 0,-1 0-1 0 0,10 3 139 0 0,-15-3 0 0 0,0 0 0 0 0,1 1 0 0 0,-1 0 0 0 0,0 0 0 0 0,0 0 0 0 0,-1 0 0 0 0,1 1 0 0 0,0 0 0 0 0,-1-1 0 0 0,1 1 0 0 0,-1 0 0 0 0,0 1 0 0 0,4 3 0 0 0,-1 0 0 0 0,-1 1 0 0 0,1-1 0 0 0,-1 1 0 0 0,1 3 0 0 0,-3-3 0 0 0,-1-1-1 0 0,1 0 1 0 0,-1 1-1 0 0,-1-1 1 0 0,1 1-1 0 0,-1 0 1 0 0,-1-1-1 0 0,1 3 1 0 0,-1 2 24 0 0,2-1-1 0 0,-1 1 1 0 0,2 0-24 0 0,0 6 70 0 0,0 0-1 0 0,-1 1 0 0 0,-1-1 1 0 0,-1 13-70 0 0,1-3 119 0 0,2 17-119 0 0,3 23 109 0 0,-3 27-109 0 0,1 29 87 0 0,7 20 120 0 0,-5-60-50 0 0,2 16-29 0 0,21 204 321 0 0,-22-221-466 0 0,-6-70 11 0 0,5 65 217 0 0,-3 0 0 0 0,-3 9-211 0 0,-2-54 103 0 0,0-14-160 0 0,1 0-1 0 0,1 0 0 0 0,2 17 58 0 0,-1-23 10 0 0,0 1 0 0 0,-1 0 1 0 0,0 0-1 0 0,-2 7-10 0 0,2-2 96 0 0,0 0 1 0 0,2 5-97 0 0,0 18-84 0 0,-3-25 139 0 0,1-1 0 0 0,1 0-1 0 0,1 1 1 0 0,1-1 0 0 0,0 0-1 0 0,1 3-54 0 0,-3-16 5 0 0,1 0 0 0 0,-1 1 0 0 0,-1-1 0 0 0,1 1 0 0 0,0-1 0 0 0,-1 1 0 0 0,0-1 0 0 0,0 1 0 0 0,0-1 0 0 0,0 1 0 0 0,-1-1 0 0 0,1 1 0 0 0,-1-1 0 0 0,0 1 0 0 0,0-1 0 0 0,0 0-1 0 0,0 1 1 0 0,-1-1 0 0 0,1 0 0 0 0,-1 0 0 0 0,0 0 0 0 0,0 0 0 0 0,0 0 0 0 0,0 0 0 0 0,-1-1 0 0 0,1 1 0 0 0,-1-1 0 0 0,0 1 0 0 0,1-1 0 0 0,-1 0 0 0 0,-1 0-5 0 0,-8 5 71 0 0,1-1-1 0 0,-2-1 1 0 0,1 0 0 0 0,0-1 0 0 0,-1 0 0 0 0,0-1-1 0 0,0 0 1 0 0,0-1 0 0 0,0-1 0 0 0,-4 1-71 0 0,-3 0 45 0 0,-1-1 0 0 0,1-1 0 0 0,0-1 0 0 0,-12-1-45 0 0,29 1-165 0 0,1 0 0 0 0,-1 0 0 0 0,0 0 0 0 0,0 0 1 0 0,0 0-1 0 0,1 0 0 0 0,-1-1 0 0 0,-1 0 165 0 0,2-1-1128 0 0,2-4-51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2:4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677 395 11376 0 0,'4'-6'1030'0'0,"-2"0"-848"0"0,-3 1-148 0 0,0 4-16 0 0,-1 1 1 0 0,1-1-1 0 0,0 0 0 0 0,0 0 0 0 0,-1 0 0 0 0,1 1 0 0 0,0-1 0 0 0,-1 0 1 0 0,1 1-1 0 0,-1 0 0 0 0,1-1 0 0 0,0 1 0 0 0,-1 0-18 0 0,-4-2 64 0 0,-6-2 48 0 0,0 2 0 0 0,0-1 0 0 0,0 1 0 0 0,-1 1 0 0 0,0 0-112 0 0,-7-1 302 0 0,-19 0 135 0 0,-11 1-437 0 0,16 0 205 0 0,1 0 1 0 0,-3-3-206 0 0,-16-2 53 0 0,21 3 55 0 0,1-1 1 0 0,-8-4-109 0 0,22 5 455 0 0,0 0-1 0 0,0 0 0 0 0,0 2 0 0 0,-4 0-454 0 0,19 1 104 0 0,1 0-2 0 0,1 6 2 0 0,8 44-38 0 0,21 44 116 0 0,-25-74-147 0 0,0 1 0 0 0,-1 9-35 0 0,7 33 15 0 0,-8-44 3 0 0,0 0 0 0 0,-1 1 1 0 0,-1 10-19 0 0,4 37 9 0 0,-1-35 44 0 0,-1-1 1 0 0,-1 11-54 0 0,2 16 57 0 0,-2-42-19 0 0,-1 1 0 0 0,0 0-1 0 0,-2 12-37 0 0,-3 12 58 0 0,-2 17 94 0 0,-2 1 1 0 0,-4 3-153 0 0,-25 111 437 0 0,17-88-261 0 0,0 2 83 0 0,-14 33-259 0 0,-34 57 391 0 0,64-167-358 0 0,0 1-1 0 0,1 0 1 0 0,0 0 0 0 0,1 0 0 0 0,0 0-1 0 0,1 0 1 0 0,0 1-33 0 0,1-9 30 0 0,1 1 0 0 0,-1 0 1 0 0,1 0-1 0 0,0 0 0 0 0,0 0 0 0 0,1 0 0 0 0,-1-1 0 0 0,1 1 0 0 0,0 0-30 0 0,6 16 170 0 0,-8-19-158 0 0,1-1-1 0 0,-1 1 0 0 0,1-1 0 0 0,-1 1 1 0 0,0-1-1 0 0,1 1 0 0 0,-1-1 0 0 0,1 1 1 0 0,-1-1-1 0 0,1 1 0 0 0,-1-1 0 0 0,1 1 0 0 0,0-1 1 0 0,-1 0-1 0 0,1 0 0 0 0,-1 1 0 0 0,1-1 1 0 0,0 0-12 0 0,8 6 285 0 0,-3-2-182 0 0,0 1 0 0 0,0-1 0 0 0,1-1 0 0 0,-1 1 0 0 0,1-1 0 0 0,0 0 0 0 0,0-1 0 0 0,0 1 0 0 0,0-1 0 0 0,0-1 0 0 0,2 1-103 0 0,2 0 127 0 0,0 1-1 0 0,0 1 1 0 0,-1-1-1 0 0,8 5-126 0 0,-11-5 17 0 0,-1 0 0 0 0,1-1-1 0 0,0 0 1 0 0,0 0 0 0 0,0 0 0 0 0,0-1 0 0 0,0 0-17 0 0,29 7 35 0 0,-8-2-10 0 0,1 0-1 0 0,-1-2 1 0 0,12 0-25 0 0,4 0 4 0 0,-17-1 26 0 0,0-1 1 0 0,0-2-1 0 0,0 0 1 0 0,0-2-1 0 0,0-1 1 0 0,0-2-1 0 0,19-5-30 0 0,46-10-212 0 0,-13 3-1476 0 0,-48 6 81 0 0</inkml:trace>
  <inkml:trace contextRef="#ctx0" brushRef="#br0" timeOffset="781.869">1745 482 5984 0 0,'2'-1'464'0'0,"15"-9"-238"0"0,-13 8 61 0 0,-1 0-1 0 0,1-1 1 0 0,0 1-1 0 0,0 1 0 0 0,2-2-286 0 0,0 0-1289 0 0,1-1 6230 0 0,-8 2 404 0 0,-8 2-3806 0 0,-27 6-2218 0 0,-28 0 679 0 0,31-4 1 0 0,1-2 0 0 0,-1-1 0 0 0,0-1 0 0 0,1-2-1 0 0,-12-4 0 0 0,26 5 13 0 0,-1 0 0 0 0,0 1 0 0 0,0 1 0 0 0,1 1 0 0 0,-1 0 0 0 0,0 2 0 0 0,-16 3-13 0 0,33-5 22 0 0,-1 1 0 0 0,0 0 0 0 0,1 0 0 0 0,-1 0 0 0 0,1 0 0 0 0,0 0 0 0 0,-1 1 0 0 0,1-1 0 0 0,0 1 0 0 0,0-1 0 0 0,0 1 0 0 0,0 0 0 0 0,0 0 0 0 0,0 0-1 0 0,0 0 1 0 0,-1 2-22 0 0,-2 4 18 0 0,0 0-1 0 0,1 0 1 0 0,0 1-1 0 0,0 0-17 0 0,-1 1 35 0 0,3-3-22 0 0,0-1 0 0 0,1 0 1 0 0,-1 1-1 0 0,1 0 0 0 0,1-1 0 0 0,-1 1 0 0 0,1-1 1 0 0,0 4-14 0 0,0 11 22 0 0,0-4 12 0 0,1-1 0 0 0,0 0 0 0 0,1 0 1 0 0,1 0-1 0 0,3 8-34 0 0,-3-15 29 0 0,1 1 0 0 0,0-1 0 0 0,0 0 0 0 0,1 0 0 0 0,0 0 0 0 0,1 0 0 0 0,0-1 0 0 0,0 0 0 0 0,1-1 0 0 0,0 1 0 0 0,0-1 0 0 0,1 0 0 0 0,0-1 0 0 0,0 0 0 0 0,0 0 0 0 0,1-1 0 0 0,0 0 0 0 0,4 1-29 0 0,-2-1 89 0 0,0-1 0 0 0,0-1-1 0 0,0 1 1 0 0,1-2-1 0 0,0 0 1 0 0,-1 0 0 0 0,9-1-89 0 0,-14-1 35 0 0,0 0 1 0 0,0 0-1 0 0,0-1 1 0 0,0 0-1 0 0,0 0 1 0 0,-1-1-1 0 0,1 1 1 0 0,0-1-1 0 0,-1-1 1 0 0,1 1 0 0 0,-1-1-1 0 0,0 0 1 0 0,0 0-1 0 0,0 0 1 0 0,4-4-36 0 0,-7 6 24 0 0,0-1 1 0 0,0 0-1 0 0,-1 0 1 0 0,1 0 0 0 0,0 0-1 0 0,-1 0 1 0 0,0 0-1 0 0,1-1 1 0 0,-1 1-1 0 0,0 0 1 0 0,0-1-1 0 0,0 1 1 0 0,-1-1 0 0 0,1 1-1 0 0,-1-1 1 0 0,1 1-1 0 0,-1-1 1 0 0,0 1-1 0 0,0-1 1 0 0,0 1-1 0 0,0-1 1 0 0,0 0 0 0 0,-1 1-1 0 0,1-1 1 0 0,-1 1-1 0 0,1-1 1 0 0,-1 1-1 0 0,0 0 1 0 0,0-1-1 0 0,0 1 1 0 0,-1 0-25 0 0,-1-5 77 0 0,0 1 1 0 0,-1 0-1 0 0,0 0 0 0 0,-1 1 1 0 0,1-1-1 0 0,-1 1 0 0 0,0 0 1 0 0,0 0-1 0 0,-1 1 0 0 0,-3-3-77 0 0,0 0-67 0 0,0 1 0 0 0,0 1 0 0 0,-1 0-1 0 0,0 0 1 0 0,0 0 0 0 0,0 2 0 0 0,-1-1-1 0 0,1 1 1 0 0,-3 0 67 0 0,5 2-70 0 0,6 0 9 0 0,1 1 1 0 0,-1-1-1 0 0,0 1 1 0 0,0 0-1 0 0,1-1 0 0 0,-1 1 1 0 0,0 0-1 0 0,0 0 1 0 0,0 0-1 0 0,1 1 0 0 0,-1-1 1 0 0,0 0-1 0 0,0 1 1 0 0,1-1-1 0 0,-1 1 1 0 0,0 0-1 0 0,0-1 61 0 0,1 1-480 0 0,1-1-153 0 0,0 0 541 0 0,0 0 0 0 0,0 0 0 0 0,-1 1 0 0 0,1-1 0 0 0,0 0 0 0 0,0 0 0 0 0,0 0 0 0 0,0 0 0 0 0,0 1 0 0 0,0-1 0 0 0,-1 0 0 0 0,1 0 0 0 0,0 0 1 0 0,0 0-1 0 0,0 1 0 0 0,0-1 0 0 0,0 0 0 0 0,0 0 0 0 0,0 1 0 0 0,0-1 0 0 0,0 0 0 0 0,0 0 0 0 0,0 0 0 0 0,0 1 0 0 0,0-1 0 0 0,0 0 0 0 0,0 0 0 0 0,0 0 0 0 0,0 1 0 0 0,0-1 1 0 0,0 0-1 0 0,0 0 0 0 0,0 0 0 0 0,1 1 0 0 0,-1-1 92 0 0,2 7-1117 0 0,5-1-465 0 0</inkml:trace>
  <inkml:trace contextRef="#ctx0" brushRef="#br0" timeOffset="1094.503">1876 689 16471 0 0,'0'0'374'0'0,"0"0"54"0"0,0 0 21 0 0,0 0-49 0 0,0 1-228 0 0,2 4 10 0 0,-1 0 0 0 0,0 0 0 0 0,-1 0 0 0 0,1 0 0 0 0,-1 0 0 0 0,0 1 0 0 0,0-1 1 0 0,-1 0-1 0 0,1 0 0 0 0,-1 0 0 0 0,-1 1-182 0 0,1 2 246 0 0,1-1-12 0 0,-1 0 0 0 0,2 1-1 0 0,-1-1 1 0 0,1 0-1 0 0,1 5-233 0 0,-1-7 68 0 0,0 1 0 0 0,-1-1-1 0 0,0 0 1 0 0,1 1 0 0 0,-1-1-1 0 0,-1 0 1 0 0,1 1 0 0 0,-2 2-68 0 0,1-1 13 0 0,0 1 1 0 0,0-1 0 0 0,0 1 0 0 0,1-1 0 0 0,0 1-1 0 0,1-1 1 0 0,-1 1 0 0 0,1-1 0 0 0,1 1-1 0 0,0-1 1 0 0,0 0 0 0 0,0 1-14 0 0,-1-7 24 0 0,-1-1-100 0 0,0 0-137 0 0,10 0-1578 0 0,-3 0 724 0 0</inkml:trace>
  <inkml:trace contextRef="#ctx0" brushRef="#br0" timeOffset="1281.296">1954 559 14600 0 0,'-3'-7'1937'0'0,"5"14"-2037"0"0,-1-1 0 0 0,1 1-1 0 0,-1 0 1 0 0,0 6 100 0 0,1 1-1006 0 0,-2 5 202 0 0,0 0-10 0 0</inkml:trace>
  <inkml:trace contextRef="#ctx0" brushRef="#br0" timeOffset="1773.651">2085 544 3680 0 0,'0'0'167'0'0,"-1"2"-7"0"0,-3 22 188 0 0,2 43 9280 0 0,2-45-9182 0 0,3 154 3626 0 0,-3-163-3882 0 0,1 0 0 0 0,1 0 0 0 0,2 11-190 0 0,-4-23 13 0 0,0 0-1 0 0,0 1 0 0 0,0-1 0 0 0,0 0 0 0 0,0 1 0 0 0,0-1 0 0 0,-1 0 0 0 0,1 1 0 0 0,0-1 0 0 0,-1 0 1 0 0,1 1-1 0 0,-1-1 0 0 0,1 0-12 0 0,0-1 81 0 0,0 0-8 0 0,0 0-1 0 0,0 0 6 0 0,0 0 22 0 0,0 0 10 0 0,0 0 2 0 0,-1 0-18 0 0,-4 0-65 0 0,1-16-245 0 0,4 13 115 0 0,0 0 1 0 0,0-1-1 0 0,0 1 0 0 0,0 0 0 0 0,0 0 1 0 0,1 0-1 0 0,0-1 0 0 0,-1 1 0 0 0,1 0 0 0 0,0 0 1 0 0,1 0-1 0 0,0-2 101 0 0,21-38-1077 0 0,-17 34 835 0 0,6-10 15 0 0,1 1-1 0 0,1 0 1 0 0,1 1 0 0 0,1 0 227 0 0,-10 12-22 0 0,0 0 1 0 0,1 0 0 0 0,-1 1-1 0 0,1 0 1 0 0,0 0-1 0 0,0 1 1 0 0,0-1-1 0 0,0 1 1 0 0,0 1-1 0 0,1 0 1 0 0,-1 0 0 0 0,5 0 21 0 0,-8 2 78 0 0,1 0 0 0 0,-1 0 1 0 0,0 0-1 0 0,0 1 0 0 0,0 0 1 0 0,1 0-1 0 0,-1 0 1 0 0,0 1-1 0 0,0-1 0 0 0,-1 1 1 0 0,4 1-79 0 0,-2 0 64 0 0,-5-3-52 0 0,0 0 0 0 0,0 0 0 0 0,1 0 0 0 0,-1 0 0 0 0,0 0-1 0 0,0 1 1 0 0,0-1 0 0 0,1 0 0 0 0,-1 0 0 0 0,0 0 0 0 0,0 1 0 0 0,0-1 0 0 0,0 0-1 0 0,0 0 1 0 0,1 1 0 0 0,-1-1 0 0 0,0 0 0 0 0,0 0 0 0 0,0 1 0 0 0,0-1 0 0 0,0 0 0 0 0,0 0-1 0 0,0 1 1 0 0,0-1 0 0 0,0 0 0 0 0,0 0 0 0 0,0 1 0 0 0,0-1 0 0 0,0 0 0 0 0,0 0-1 0 0,0 1 1 0 0,0-1 0 0 0,0 0 0 0 0,-1 0 0 0 0,1 1 0 0 0,0-1 0 0 0,0 0 0 0 0,0 0-1 0 0,0 1-10 0 0,-10 13 383 0 0,-18 13 37 0 0,18-20-357 0 0,0 0 0 0 0,0 0 0 0 0,0-1 0 0 0,-1-1 0 0 0,0 0-1 0 0,-9 3-63 0 0,8-4-4 0 0,1 1-1 0 0,-1 0 1 0 0,1 1-1 0 0,1 0 0 0 0,-9 7 5 0 0,16-12 2 0 0,1 1-7 0 0,-5 11 62 0 0,5-9-29 0 0,2-2-9 0 0,0-1 1 0 0,0 1-1 0 0,0 0 1 0 0,1 0-1 0 0,-1 0 1 0 0,0 0-1 0 0,1 0 1 0 0,0 0 0 0 0,-1 0-1 0 0,1-1 1 0 0,0 1-1 0 0,0 0-19 0 0,-1-1 4 0 0,3 2 92 0 0,-1 0-1 0 0,1 0 0 0 0,0 0 0 0 0,0 0 1 0 0,0-1-1 0 0,0 1 0 0 0,0-1 1 0 0,0 0-1 0 0,1 0 0 0 0,-1 0 0 0 0,1 0 1 0 0,1 0-96 0 0,11 7 331 0 0,-12-7-282 0 0,0 0 1 0 0,0 0-1 0 0,0-1 0 0 0,0 1 1 0 0,1-1-1 0 0,1 0-49 0 0,19 7 149 0 0,-11-3-100 0 0,-1 0 0 0 0,1-2 0 0 0,0 1 0 0 0,4-1-49 0 0,1 1 28 0 0,-9-4-22 0 0,-7 0 5 0 0,1 0 1 0 0,0 0 0 0 0,0 0 0 0 0,-1 1 0 0 0,1-1-1 0 0,3 2-11 0 0,-4-2-241 0 0,0 1 0 0 0,0 0-1 0 0,0 0 1 0 0,-1 0 0 0 0,1 0-1 0 0,0 1 1 0 0,0-1 241 0 0,-2 0-2071 0 0,-1-1-4340 0 0</inkml:trace>
  <inkml:trace contextRef="#ctx0" brushRef="#br0" timeOffset="3605.375">2785 380 8288 0 0,'0'0'638'0'0,"0"0"-302"0"0,0 0 268 0 0,-1 4 4494 0 0,-4 19-4616 0 0,5-10-270 0 0,-1 5 42 0 0,2 0-1 0 0,0 0 0 0 0,1 0 0 0 0,1 1-253 0 0,2 20 240 0 0,-4-29-178 0 0,0 0-1 0 0,1 0 0 0 0,2 6-61 0 0,0 12 205 0 0,-4-22-113 0 0,1-1 0 0 0,-1 0 0 0 0,1 0 0 0 0,1 1 1 0 0,-1-1-1 0 0,1 0-92 0 0,1 20 687 0 0,-2-20 166 0 0,-2-16-527 0 0,2-11-258 0 0,1-1 0 0 0,1 0 0 0 0,0 0 0 0 0,5-13-68 0 0,0 12 56 0 0,0 0-1 0 0,5-7-55 0 0,2-6 44 0 0,-8 20-49 0 0,1 1-1 0 0,1-1 1 0 0,1 1 0 0 0,0 1-1 0 0,7-8 6 0 0,-14 19-10 0 0,0 1 0 0 0,0 0 0 0 0,1 0 0 0 0,-1 0 0 0 0,1 0 0 0 0,0 0 0 0 0,0 0 0 0 0,0 1 0 0 0,0 0 0 0 0,0 0 0 0 0,0 0 0 0 0,1 1 0 0 0,-1-1 0 0 0,1 1 0 0 0,-1 0 0 0 0,1 0 0 0 0,0 1 0 0 0,-1-1 0 0 0,1 1 0 0 0,0 0 0 0 0,-1 0 0 0 0,1 1 0 0 0,0-1 0 0 0,-1 1 0 0 0,1 0 0 0 0,-1 0 0 0 0,2 1 10 0 0,1 1 14 0 0,-1 0 0 0 0,0 0 1 0 0,0 0-1 0 0,0 1 0 0 0,0 0 1 0 0,0 0-1 0 0,-1 0 0 0 0,0 1 1 0 0,0 0-1 0 0,0 0 1 0 0,-1 0-1 0 0,1 0 0 0 0,-1 1 1 0 0,-1 0-1 0 0,1 0 0 0 0,-1 0 1 0 0,0 0-1 0 0,0 0 0 0 0,-1 1 1 0 0,1 0-1 0 0,-1-1 0 0 0,-1 1 1 0 0,0 0-1 0 0,0 0 0 0 0,0 1-14 0 0,-1 9 103 0 0,0-1 0 0 0,-2 0 0 0 0,0 0 0 0 0,-1 1 0 0 0,-1-2 0 0 0,0 1 0 0 0,-1 0 0 0 0,-2 4-103 0 0,3-7 82 0 0,3-9-62 0 0,-1 0 1 0 0,1 1 0 0 0,-1-1 0 0 0,0 0-1 0 0,0 0 1 0 0,0 0 0 0 0,-3 3-21 0 0,-17 28 153 0 0,21-32-151 0 0,1-2-56 0 0,0-1-10 0 0,-3 5-362 0 0,2-4-2350 0 0,1-1-3821 0 0</inkml:trace>
  <inkml:trace contextRef="#ctx0" brushRef="#br0" timeOffset="4100.316">3438 378 6912 0 0,'-10'-10'622'0'0,"10"10"-344"0"0,0 0 604 0 0,0 0 286 0 0,1 1 59 0 0,1 2-977 0 0,-1-1-1 0 0,1 1 1 0 0,-1 0-1 0 0,0-1 1 0 0,0 1-1 0 0,-1 0 1 0 0,1 0 0 0 0,0-1-1 0 0,-1 1 1 0 0,0 0-1 0 0,1 0 1 0 0,-1 0-1 0 0,0 0 1 0 0,-1 0 0 0 0,1 0-1 0 0,-1 2-249 0 0,0-1 231 0 0,1 1 0 0 0,-1-1 0 0 0,1 0 0 0 0,0 1 0 0 0,0-1 0 0 0,0 1 0 0 0,1 3-231 0 0,0 22 723 0 0,-2-21-533 0 0,0 1-25 0 0,-1 0-1 0 0,1 0 1 0 0,-1 0-1 0 0,-1-1 1 0 0,0 1-1 0 0,-4 8-164 0 0,-48 108 1032 0 0,40-94-873 0 0,1-1 0 0 0,-3 17-159 0 0,16-47 20 0 0,1-1-6 0 0,-1 1 1 0 0,1-1 0 0 0,0 1 0 0 0,-1 0-1 0 0,1-1 1 0 0,0 1 0 0 0,0-1-1 0 0,-1 1 1 0 0,1-1 0 0 0,0 1 0 0 0,0 0-1 0 0,0-1 1 0 0,0 1 0 0 0,0-1 0 0 0,0 1-1 0 0,0 0 1 0 0,0-1 0 0 0,0 1 0 0 0,0-1-1 0 0,0 1 1 0 0,1 0 0 0 0,-1-1-15 0 0,13 0 194 0 0,1 0-67 0 0,0-2 0 0 0,-1 0 0 0 0,0-1-1 0 0,1 0 1 0 0,0-1-127 0 0,0 0 76 0 0,-1 0-1 0 0,0 2 1 0 0,1-1 0 0 0,-1 2-1 0 0,3 0-75 0 0,26 1 194 0 0,-41-1-204 0 0,0 1 1 0 0,0 0 0 0 0,0 0 0 0 0,0 0-1 0 0,-1 0 1 0 0,1 0 0 0 0,0 0-1 0 0,0 0 1 0 0,0 1 0 0 0,-1-1 0 0 0,1 0-1 0 0,0 0 1 0 0,0 1 0 0 0,0-1 0 0 0,-1 0-1 0 0,1 1 1 0 0,0-1 0 0 0,-1 0-1 0 0,1 1 1 0 0,0-1 0 0 0,-1 1 0 0 0,1 0-1 0 0,0-1 1 0 0,-1 1 0 0 0,1-1 0 0 0,0 2 9 0 0,-1-1-34 0 0,1 0-399 0 0,4 3-712 0 0,-3-3-4390 0 0,-2-1-634 0 0</inkml:trace>
  <inkml:trace contextRef="#ctx0" brushRef="#br0" timeOffset="4536.219">3728 518 4608 0 0,'0'0'353'0'0,"1"0"-231"0"0,0-3 4 0 0,3-4 850 0 0,-3 7-577 0 0,-1-1 0 0 0,0 0 0 0 0,1 1 0 0 0,-1-1 0 0 0,0 0 0 0 0,1 1 0 0 0,-1-1 0 0 0,1 1 0 0 0,-1-1 0 0 0,1 1 1 0 0,-1-1-1 0 0,1 1 0 0 0,-1-1 0 0 0,1 1 0 0 0,-1-1 0 0 0,1 1 0 0 0,0 0 0 0 0,-1-1 0 0 0,1 1 0 0 0,0 0 0 0 0,-1 0 0 0 0,1-1 0 0 0,0 1 0 0 0,-1 0 0 0 0,1 0 1 0 0,0 0-1 0 0,-1 0 0 0 0,1 0 0 0 0,0 0 0 0 0,0 0-399 0 0,-1 0 12 0 0,0 1 0 0 0,1-1 1 0 0,-1 0-1 0 0,0 1 1 0 0,0-1-1 0 0,1 1 0 0 0,-1-1 1 0 0,0 0-1 0 0,0 1 0 0 0,0-1 1 0 0,0 1-1 0 0,0-1 0 0 0,0 1 1 0 0,1-1-1 0 0,-1 0 0 0 0,0 1 1 0 0,0-1-1 0 0,0 1 0 0 0,0-1 1 0 0,-1 1-1 0 0,1-1 0 0 0,0 0 1 0 0,0 1-1 0 0,0-1-12 0 0,2 13 474 0 0,-1-10-433 0 0,0 0-1 0 0,0 0 0 0 0,1 0 0 0 0,-2 0 0 0 0,1 1 0 0 0,0-1 0 0 0,-1 0 0 0 0,1 0 1 0 0,-1 1-1 0 0,0-1 0 0 0,0 3-40 0 0,-5 44 336 0 0,3-35-138 0 0,-5 39 338 0 0,-2 0 0 0 0,-4 5-536 0 0,11-50 140 0 0,1-1-1 0 0,1 0 0 0 0,-1 1 0 0 0,1 5-139 0 0,0-6 194 0 0,0-7-98 0 0,0-1-7 0 0,0 0-1 0 0,1 3 42 0 0,1 1-175 0 0,5-10 690 0 0,-1-3-1523 0 0,-5 7-2727 0 0,-1 2 2366 0 0</inkml:trace>
  <inkml:trace contextRef="#ctx0" brushRef="#br0" timeOffset="40189.967">4577 33 3680 0 0,'0'0'113'0'0,"0"0"1"0"0,1 0-1 0 0,-1 0 1 0 0,0 0 0 0 0,0-1-1 0 0,1 1 1 0 0,-1 0-1 0 0,0 0 1 0 0,1 0-1 0 0,-1 0 1 0 0,0-1-1 0 0,0 1 1 0 0,1 0-1 0 0,-1 0 1 0 0,0 0-1 0 0,0-1 1 0 0,0 1-1 0 0,1 0 1 0 0,-1 0 0 0 0,0-1-1 0 0,0 1 1 0 0,0 0-1 0 0,0-1 1 0 0,0 1-1 0 0,0 0 1 0 0,1 0-1 0 0,-1-1 1 0 0,0 1-1 0 0,0 0 1 0 0,0-1-1 0 0,0 1 1 0 0,0 0-1 0 0,0-1 1 0 0,0 1 0 0 0,0 0-1 0 0,0-1 1 0 0,0 1-114 0 0,-1-1 134 0 0,0 1 1 0 0,0 0 0 0 0,1-1 0 0 0,-1 1-1 0 0,0 0 1 0 0,0-1 0 0 0,0 1 0 0 0,1 0 0 0 0,-1 0-1 0 0,0 0 1 0 0,0-1 0 0 0,0 1 0 0 0,0 0-1 0 0,1 0 1 0 0,-1 0 0 0 0,0 1-135 0 0,-13 0 323 0 0,1 0-1 0 0,-1 2 1 0 0,1 0 0 0 0,0 0-1 0 0,0 1 1 0 0,0 1 0 0 0,-1 0-323 0 0,2 1 418 0 0,-1 0 0 0 0,-7 7-418 0 0,-16 7 548 0 0,27-16-415 0 0,0 1 1 0 0,0 1 0 0 0,1 0 0 0 0,0 0-1 0 0,0 0 1 0 0,0 1 0 0 0,1 1-1 0 0,0-1 1 0 0,0 1 0 0 0,-4 7-134 0 0,8-11 26 0 0,0 0-1 0 0,1 0 1 0 0,0 1 0 0 0,-1-1-1 0 0,1 1 1 0 0,1-1 0 0 0,-1 1-1 0 0,1 0 1 0 0,0-1 0 0 0,0 1-1 0 0,0 0 1 0 0,1 0 0 0 0,-1 0-1 0 0,1 0 1 0 0,0 0 0 0 0,1 0-1 0 0,-1 0 1 0 0,1 0 0 0 0,0 0-1 0 0,1-1 1 0 0,-1 1 0 0 0,1 0 0 0 0,0 0-26 0 0,6 13 67 0 0,1 0 0 0 0,0 0 1 0 0,2-1-1 0 0,9 12-67 0 0,-11-16 78 0 0,-1-1 0 0 0,0 1-1 0 0,5 12-77 0 0,12 21 729 0 0,-22-40-593 0 0,1-1 1 0 0,-1 1-1 0 0,0 0 0 0 0,-1 0 0 0 0,1 1 0 0 0,-1-1 0 0 0,0 0 0 0 0,-1 1 0 0 0,0-1 0 0 0,0 1 0 0 0,0 0 0 0 0,-1-1 0 0 0,0 4-136 0 0,0-6 48 0 0,-1 0 0 0 0,1-1 1 0 0,-1 0-1 0 0,0 1 0 0 0,0-1 0 0 0,0 1 1 0 0,0-1-1 0 0,-1 0 0 0 0,1 0 1 0 0,-1 0-1 0 0,0 0 0 0 0,0 0 1 0 0,0 0-1 0 0,0 0 0 0 0,0 0 1 0 0,-1-1-1 0 0,1 1 0 0 0,-1-1 1 0 0,0 0-1 0 0,0 0 0 0 0,0 0 0 0 0,0 0 1 0 0,0 0-1 0 0,0-1 0 0 0,-3 2-48 0 0,2-2 54 0 0,-1 1-1 0 0,1-1 0 0 0,-1-1 0 0 0,0 1 0 0 0,1 0 0 0 0,-1-1 0 0 0,0 0 0 0 0,1 0 1 0 0,-1-1-1 0 0,0 1 0 0 0,1-1 0 0 0,-4-1-53 0 0,2 1 57 0 0,-1-1 0 0 0,1 0 0 0 0,-1-1 0 0 0,1 1 0 0 0,0-1 0 0 0,0 0 0 0 0,0-1 0 0 0,-2-1-57 0 0,5 2 9 0 0,-1 0 1 0 0,1-1-1 0 0,0 1 1 0 0,0-1-1 0 0,0 0 0 0 0,0 0 1 0 0,1 0-1 0 0,0 0 1 0 0,-1 0-1 0 0,2 0 1 0 0,-1-1-1 0 0,0 1 1 0 0,1-1-1 0 0,0 1 1 0 0,0-1-1 0 0,0 1 0 0 0,0-1 1 0 0,1 0-1 0 0,0 0 1 0 0,0 0-10 0 0,0-1-8 0 0,0 0 0 0 0,1 1-1 0 0,-1-1 1 0 0,1 0 0 0 0,1 0 0 0 0,-1 0 0 0 0,1 1 0 0 0,0-1-1 0 0,0 1 1 0 0,1 0 0 0 0,0-1 0 0 0,-1 1 0 0 0,2 0 0 0 0,-1 0 0 0 0,1 1-1 0 0,0-1 9 0 0,5-3-347 0 0,0 1-1 0 0,1 0 1 0 0,0 0-1 0 0,0 1 1 0 0,1 1-1 0 0,0-1 1 0 0,0 2-1 0 0,4-2 348 0 0,13-1-6587 0 0</inkml:trace>
  <inkml:trace contextRef="#ctx0" brushRef="#br0" timeOffset="41500.789">4842 186 6912 0 0,'0'0'528'0'0,"0"0"-220"0"0,0 0 340 0 0,0 0 184 0 0,0 0 37 0 0,0 0-68 0 0,0 1-323 0 0,0 12-16 0 0,0 10 1071 0 0,-1 0 0 0 0,-1 7-1533 0 0,-11 57 2215 0 0,2-31-1321 0 0,8-48-825 0 0,3-6 19 0 0,-10 12 696 0 0,11-23-687 0 0,1 0 0 0 0,0 1 0 0 0,1 0-1 0 0,2-6-96 0 0,-1 2-6 0 0,11-35-361 0 0,6-8 367 0 0,-14 39-134 0 0,1 0-1 0 0,1 0 1 0 0,0 1-1 0 0,1 0 0 0 0,0 0 135 0 0,19-24 53 0 0,-18 22 418 0 0,2 0-1 0 0,2-2-470 0 0,-9 13 174 0 0,6-7-487 0 0,0-1 1 0 0,1 2-1 0 0,1 0 1 0 0,9-6 312 0 0,-21 16-6 0 0,2-1 189 0 0,1 0-1 0 0,-1 1 1 0 0,1-1-1 0 0,0 1 1 0 0,4-2-183 0 0,-9 4 11 0 0,1 0 1 0 0,0-1 0 0 0,-1 1 0 0 0,1 0 0 0 0,0 0 0 0 0,0 0 0 0 0,0 0 0 0 0,-1 0 0 0 0,1 0 0 0 0,0 0-1 0 0,0 0 1 0 0,-1 0 0 0 0,1 0 0 0 0,0 0 0 0 0,0 0 0 0 0,-1 1 0 0 0,1-1 0 0 0,0 0 0 0 0,0 0 0 0 0,-1 1-1 0 0,1-1 1 0 0,0 1 0 0 0,-1-1 0 0 0,1 1 0 0 0,-1-1 0 0 0,1 1 0 0 0,0-1 0 0 0,-1 1 0 0 0,1-1 0 0 0,-1 1-1 0 0,1 0 1 0 0,-1-1 0 0 0,0 1 0 0 0,1 0 0 0 0,-1-1 0 0 0,0 1 0 0 0,1 0 0 0 0,-1-1 0 0 0,0 1 0 0 0,0 0-1 0 0,0 0-11 0 0,3 8-184 0 0,-1-1-1 0 0,-1 1 1 0 0,0 0-1 0 0,0 0 1 0 0,-1 0-1 0 0,0 0 0 0 0,0 1 185 0 0,-3 16-493 0 0,-5 20 493 0 0,1-2 275 0 0,-3 10 210 0 0,-7 19-485 0 0,0-2 281 0 0,-4 1-81 0 0,13-47-82 0 0,1-1 0 0 0,-2 18-118 0 0,8-36 20 0 0,-19 103 356 0 0,14-84-158 0 0,2 1-1 0 0,0 0 0 0 0,2 0 1 0 0,0 1-1 0 0,3 15-217 0 0,1-20 224 0 0,2 0 0 0 0,1 3-224 0 0,-4-23 20 0 0,0 1 0 0 0,0-1-1 0 0,0 0 1 0 0,1 1 0 0 0,-1-1 0 0 0,0 0-1 0 0,1 0 1 0 0,0 0 0 0 0,-1 0 0 0 0,1 0 0 0 0,0-1-1 0 0,0 1 1 0 0,0 0 0 0 0,0-1 0 0 0,0 1-1 0 0,0-1 1 0 0,1 0 0 0 0,-1 0 0 0 0,0 0 0 0 0,1 0-20 0 0,6 3 78 0 0,-1-1 0 0 0,0-1 0 0 0,1 0 0 0 0,0 0 1 0 0,0 0-79 0 0,35 1-348 0 0,-24-3 102 0 0</inkml:trace>
  <inkml:trace contextRef="#ctx0" brushRef="#br0" timeOffset="43878.587">5307 1251 5064 0 0,'4'0'528'0'0,"11"-3"-44"0"0,-10 3 111 0 0,0-1 0 0 0,0 0 1 0 0,0 0-1 0 0,1-1 0 0 0,-1 1 1 0 0,1-2-596 0 0,-5 3 321 0 0,-1 0 140 0 0,0 0 62 0 0,0 0 12 0 0,0 0-1 0 0,0 0-4 0 0,0 0-2 0 0,0 0 0 0 0,0 0-40 0 0,0 0-167 0 0,0 0-69 0 0,0 0-17 0 0,0 0-10 0 0,0 0-26 0 0,-29 7 247 0 0,8-1-335 0 0,0-1 0 0 0,-1 0 0 0 0,1-2 0 0 0,-17 0-111 0 0,-133 4 118 0 0,-203-3 10 0 0,-253 13-65 0 0,352-9-63 0 0,117 0 1 0 0,38-1-2 0 0,56-3 1 0 0,-8 5 0 0 0,6-1 0 0 0,-7-3 0 0 0,-129 8 30 0 0,115-7-155 0 0,-52 6-173 0 0,-121 6 105 0 0,105-17-19 0 0,48-1 189 0 0,-16 5 23 0 0,-6 2 53 0 0,3-1 1 0 0,-66 6 93 0 0,141-11 407 0 0,-25-3-554 0 0,-4-1 397 0 0,-230 3 651 0 0,152 4-1048 0 0,135-4 0 0 0,-1 1 0 0 0,0 0 0 0 0,1 2 0 0 0,-3 1 0 0 0,-13 2-457 0 0,13-4-4019 0 0,6-1-1118 0 0</inkml:trace>
  <inkml:trace contextRef="#ctx0" brushRef="#br0" timeOffset="44763.611">1556 1951 3224 0 0,'0'0'449'0'0,"6"-9"2534"0"0,-4 7 5839 0 0,3 12-8480 0 0,-3-8-284 0 0,-1 0-1 0 0,0-1 0 0 0,-1 1 1 0 0,1 0-1 0 0,0-1 1 0 0,0 1-1 0 0,-1 0 0 0 0,1 0 1 0 0,-1 1-58 0 0,8 32 710 0 0,-6-24-528 0 0,0 0 0 0 0,0 0 0 0 0,-1-1 0 0 0,0 5-182 0 0,-3 42 1253 0 0,-8 43-1253 0 0,6-69 155 0 0,-17 94 335 0 0,17-103-413 0 0,-6 19-77 0 0,6-27 110 0 0,0 1 1 0 0,1 0-1 0 0,1-1 0 0 0,-1 16-110 0 0,2-18 38 0 0,-2-9-4150 0 0,3-3-1797 0 0</inkml:trace>
  <inkml:trace contextRef="#ctx0" brushRef="#br0" timeOffset="45023.666">1863 2316 10080 0 0,'3'-1'116'0'0,"0"0"1"0"0,0 0 0 0 0,-1 0-1 0 0,1 0 1 0 0,0 0 0 0 0,0 1 0 0 0,0 0-1 0 0,0-1 1 0 0,0 1 0 0 0,0 0-1 0 0,3 1-116 0 0,0-1 149 0 0,26 5 1433 0 0,-3 0 180 0 0,78 4 1931 0 0,-63-4-3088 0 0,-27-3-498 0 0,0 0-1 0 0,0-1 0 0 0,-1-1 0 0 0,11-1-106 0 0,16 0 100 0 0,-35 2-155 0 0,0-1 0 0 0,0 0-1 0 0,0-1 1 0 0,0 1 0 0 0,-1-1 0 0 0,1-1 0 0 0,3 0 55 0 0,-9 1-1088 0 0,-1 1-3375 0 0,7 0-1447 0 0</inkml:trace>
  <inkml:trace contextRef="#ctx0" brushRef="#br0" timeOffset="45387.277">2156 2143 12384 0 0,'0'0'564'0'0,"0"0"-10"0"0,-1 1-291 0 0,-2 2-71 0 0,0 0 1 0 0,1 1-1 0 0,0-1 0 0 0,0 1 0 0 0,0-1 1 0 0,1 1-1 0 0,-1 0 0 0 0,1-1 1 0 0,-1 1-1 0 0,1 0 0 0 0,1 0 0 0 0,-1 0 1 0 0,0 0-1 0 0,1 0 0 0 0,0 2-192 0 0,0 13 899 0 0,0 0-1 0 0,3 16-898 0 0,0-6 767 0 0,-3-2-318 0 0,-1 0 1 0 0,-1 2-450 0 0,-1 32 295 0 0,-3 32-188 0 0,6-63-1758 0 0,2-16-5124 0 0</inkml:trace>
  <inkml:trace contextRef="#ctx0" brushRef="#br0" timeOffset="46124.844">3189 1481 5984 0 0,'0'0'464'0'0,"0"0"-198"0"0,0 0 310 0 0,0 0 168 0 0,0 0 31 0 0,0 0-27 0 0,3 9 389 0 0,4 108 4457 0 0,-7-104-5201 0 0,0 1 0 0 0,-1-1 0 0 0,0 0 1 0 0,-1 1-394 0 0,-1 24 640 0 0,0-15-424 0 0,0 1 1 0 0,-3 6-217 0 0,-2 13 303 0 0,4-24-26 0 0,-1-1 1 0 0,-1 0-1 0 0,-4 10-277 0 0,-1 5 98 0 0,7-25-64 0 0,1 1 0 0 0,-1-1 0 0 0,-1 0 0 0 0,1-1 0 0 0,-1 1 0 0 0,-4 3-34 0 0,9-11 8 0 0,0 0 1 0 0,0 1-1 0 0,-1-1 0 0 0,1 0 0 0 0,0 0 0 0 0,-1 0 0 0 0,1 1 0 0 0,0-1 0 0 0,-1 0 0 0 0,1 0 0 0 0,0 0 0 0 0,-1 0 1 0 0,1 0-1 0 0,0 0 0 0 0,-1 0 0 0 0,1 0 0 0 0,-1 0 0 0 0,1 0 0 0 0,0 0 0 0 0,-1 0 0 0 0,1 0 0 0 0,0 0 0 0 0,-1 0 0 0 0,1 0 1 0 0,0 0-1 0 0,-1 0 0 0 0,1-1 0 0 0,0 1 0 0 0,-1 0 0 0 0,1 0 0 0 0,0 0 0 0 0,-1-1 0 0 0,1 1 0 0 0,0 0 0 0 0,0 0-8 0 0,-9-9-75 0 0,6 4-27 0 0,0 0-1 0 0,1 0 0 0 0,0 0 1 0 0,0-1-1 0 0,1 1 0 0 0,0-1 1 0 0,0 1-1 0 0,0-1 0 0 0,0 0 1 0 0,1 1-1 0 0,0-1 1 0 0,0 0-1 0 0,0 1 0 0 0,1-3 103 0 0,3-16-631 0 0,0 1 1 0 0,7-19 630 0 0,2-8-490 0 0,-3 9 157 0 0,1 0 0 0 0,3 1-1 0 0,5-9 334 0 0,-11 32-76 0 0,-3 5-8 0 0,0 1 0 0 0,0 0-1 0 0,1 0 1 0 0,1 0 0 0 0,0 1 0 0 0,0 0 0 0 0,1 0 0 0 0,2-1 84 0 0,-3 4 26 0 0,0 1 0 0 0,0 0 0 0 0,1 0 1 0 0,0 1-1 0 0,0 0 0 0 0,0 0 0 0 0,1 1 0 0 0,0 0 0 0 0,0 1 0 0 0,0 0 0 0 0,0 0 0 0 0,0 1 0 0 0,0 0 0 0 0,1 0 0 0 0,-1 1 1 0 0,10 0-27 0 0,-7 1 211 0 0,0 0 1 0 0,0 1-1 0 0,0 0 1 0 0,0 1-1 0 0,6 2-211 0 0,-15-3 59 0 0,0 0-1 0 0,0 0 1 0 0,0 0-1 0 0,0 0 1 0 0,0 1-1 0 0,-1-1 1 0 0,1 1-1 0 0,0 0 1 0 0,-1 0-1 0 0,1 0 0 0 0,-1 0 1 0 0,0 0-1 0 0,0 0 1 0 0,1 1-1 0 0,-1-1 1 0 0,-1 1-1 0 0,1 0 1 0 0,0-1-1 0 0,-1 1 1 0 0,1 0-1 0 0,-1 0 1 0 0,0 0-1 0 0,0 2-58 0 0,0-1 34 0 0,-1 0 0 0 0,1 0 0 0 0,-1 0 0 0 0,-1 0-1 0 0,1 0 1 0 0,0 0 0 0 0,-1-1 0 0 0,0 1 0 0 0,0 0 0 0 0,0 0-1 0 0,0-1 1 0 0,-1 1 0 0 0,1 0 0 0 0,-1-1 0 0 0,0 0 0 0 0,0 1 0 0 0,0-1-1 0 0,-1 1-33 0 0,-4 5 87 0 0,0 0-1 0 0,-1 0 1 0 0,0-1-1 0 0,0 0 0 0 0,-8 6-86 0 0,-3-1 124 0 0,-2 0-1 0 0,0 0 1 0 0,-15 4-124 0 0,-7 5 121 0 0,29-14-86 0 0,0-1-1 0 0,-1 0 1 0 0,0-1-1 0 0,0-1 0 0 0,-5 1-34 0 0,12-4 16 0 0,0 0 0 0 0,0 1 0 0 0,1 0 0 0 0,-2 2-16 0 0,5-3 11 0 0,4-2-9 0 0,0 1-1 0 0,-1-1 1 0 0,1 1 0 0 0,0-1 0 0 0,0 1-1 0 0,0-1 1 0 0,0 0 0 0 0,-1 1-1 0 0,1-1 1 0 0,0 1 0 0 0,0-1 0 0 0,0 1-1 0 0,0-1 1 0 0,0 1 0 0 0,0-1-1 0 0,0 1 1 0 0,0-1 0 0 0,0 1-1 0 0,0-1 1 0 0,1 1 0 0 0,-1-1 0 0 0,0 1-1 0 0,0-1 1 0 0,0 1 0 0 0,1-1-1 0 0,-1 0 1 0 0,0 1 0 0 0,0-1-1 0 0,1 1 1 0 0,-1-1 0 0 0,0 0 0 0 0,1 1-1 0 0,-1-1 1 0 0,0 0-2 0 0,15 14-5 0 0,-13-12 16 0 0,5 4 45 0 0,0-1 1 0 0,1 0-1 0 0,-1 0 0 0 0,1-1 0 0 0,0 0 1 0 0,0 0-1 0 0,1 0-56 0 0,61 19 343 0 0,-63-21-317 0 0,53 14 20 0 0,-38-12-37 0 0,0 2 0 0 0,-1 0 0 0 0,0 2 0 0 0,7 3-9 0 0,-1 0 119 0 0,-2 0-604 0 0,-10-1-5280 0 0,-14-9-695 0 0</inkml:trace>
  <inkml:trace contextRef="#ctx0" brushRef="#br0" timeOffset="46714.312">3667 1517 12840 0 0,'0'0'289'0'0,"11"-12"708"0"0,-11 12-975 0 0,1-1 0 0 0,-1 1-1 0 0,1-1 1 0 0,-1 1 0 0 0,1-1-1 0 0,0 1 1 0 0,-1 0 0 0 0,1-1-1 0 0,0 1 1 0 0,-1 0 0 0 0,1-1-1 0 0,0 1 1 0 0,-1 0 0 0 0,1 0-1 0 0,0 0 1 0 0,0-1 0 0 0,-1 1-1 0 0,1 0 1 0 0,0 0 0 0 0,0 0-1 0 0,0 0 1 0 0,-1 0 0 0 0,1 1-1 0 0,0-1 1 0 0,-1 0 0 0 0,1 0-1 0 0,0 0 1 0 0,0 1 0 0 0,-1-1-1 0 0,1 1-21 0 0,1 0 148 0 0,0 0 0 0 0,-1 0 0 0 0,0 0 0 0 0,1 1-1 0 0,-1-1 1 0 0,0 1 0 0 0,0-1 0 0 0,1 2-148 0 0,0 0 130 0 0,-1-1 8 0 0,1 0 1 0 0,-1 1-1 0 0,0-1 1 0 0,0 1 0 0 0,0 0-1 0 0,0-1 1 0 0,-1 1-1 0 0,1 0 1 0 0,-1-1-1 0 0,1 3-138 0 0,0 31 733 0 0,-2-27-645 0 0,1 15 204 0 0,-2 0-1 0 0,-1 0 0 0 0,-1 0 1 0 0,-1 0-1 0 0,-1 0 0 0 0,-7 17-291 0 0,3-13 86 0 0,-7 21 80 0 0,3-15-103 0 0,6-15 47 0 0,0 0 0 0 0,-5 7-110 0 0,12-25 72 0 0,1-1 5 0 0,0 0 1 0 0,0 0-6 0 0,0 0 13 0 0,0 0-16 0 0,7-18 123 0 0,37-84-444 0 0,-37 88 91 0 0,0-1 0 0 0,1 1-1 0 0,0 0 1 0 0,1 1 0 0 0,2-1 161 0 0,9-16-439 0 0,-8 15 305 0 0,1-1 0 0 0,0 1 0 0 0,1 1 0 0 0,0 1-1 0 0,8-6 135 0 0,-10 11-8 0 0,-1 1-1 0 0,1 0 0 0 0,11-5 9 0 0,-14 8-40 0 0,-6 3 28 0 0,-1 0 1 0 0,0 0-1 0 0,1 0 1 0 0,0 0-1 0 0,-1 0 1 0 0,1 1-1 0 0,-1 0 1 0 0,1-1 0 0 0,0 1-1 0 0,0 0 12 0 0,-2 1-6 0 0,0 0 0 0 0,0 0 0 0 0,0 0 0 0 0,0 1 0 0 0,0-1-1 0 0,0 0 1 0 0,0 0 0 0 0,-1 1 0 0 0,1-1 0 0 0,0 1 6 0 0,0-1-6 0 0,-1 0 12 0 0,1 0 0 0 0,-1 0 0 0 0,1 0 0 0 0,0 0 0 0 0,-1 0 0 0 0,0 0-1 0 0,1 0 1 0 0,-1 0 0 0 0,0 1 0 0 0,1-1 0 0 0,-1 0 0 0 0,0 0-1 0 0,0 0 1 0 0,0 0 0 0 0,0 0 0 0 0,0 1 0 0 0,0-1 0 0 0,0 0-1 0 0,-1 0 1 0 0,1 0 0 0 0,0 0 0 0 0,-1 0 0 0 0,1 1 0 0 0,0-1 0 0 0,-1 0-1 0 0,1 0 1 0 0,-1 0 0 0 0,0 0 0 0 0,1 0 0 0 0,-1 0-6 0 0,-7 14 120 0 0,3-5-58 0 0,0 0-1 0 0,-1-1 1 0 0,0 1 0 0 0,-1-1-1 0 0,0 0 1 0 0,0-1-1 0 0,-1 0 1 0 0,0 0-1 0 0,-1 0-61 0 0,-17 18 125 0 0,-11 7 25 0 0,27-25-63 0 0,0 0-1 0 0,1 1 0 0 0,-2 3-86 0 0,7-4 60 0 0,3-7-59 0 0,1-1-1 0 0,0 1 1 0 0,0-1-1 0 0,0 1 1 0 0,0-1-1 0 0,0 1 0 0 0,0-1 1 0 0,0 0-1 0 0,0 1 1 0 0,0-1-1 0 0,0 1 0 0 0,0-1 1 0 0,0 1-1 0 0,0-1 1 0 0,0 1-1 0 0,0-1 1 0 0,1 1-1 0 0,-1-1 0 0 0,0 0 1 0 0,0 1-1 0 0,1-1 1 0 0,-1 1-1 0 0,0-1 1 0 0,0 0-1 0 0,1 1 0 0 0,-1-1 1 0 0,0 0-1 0 0,1 1 1 0 0,-1-1-1 0 0,0 0 1 0 0,1 1-1 0 0,-1-1 0 0 0,1 0 1 0 0,-1 0-1 0 0,1 0 1 0 0,-1 1-1 0 0,0-1 1 0 0,1 0-1 0 0,-1 0 0 0 0,1 0 1 0 0,-1 0-1 0 0,1 0 1 0 0,-1 0-1 0 0,1 0 1 0 0,-1 0-1 0 0,1 0 0 0 0,-1 0 1 0 0,1 0-1 0 0,0 0 6 0 0,43 3 158 0 0,-32-1-130 0 0,1-2 0 0 0,0 1 0 0 0,-1-2 0 0 0,1 0 0 0 0,1 0-34 0 0,5-1-5 0 0,-1 1 6 0 0,-8-1 1 0 0,0 2 0 0 0,0-1 0 0 0,0 1 0 0 0,0 1 0 0 0,0 0-1 0 0,0 0-1 0 0,13 2-404 0 0,-19-3 15 0 0,0 0-1 0 0,0 0 1 0 0,-1 1-1 0 0,1-1 1 0 0,-1 1-1 0 0,2 0 390 0 0,-4 0-1023 0 0</inkml:trace>
  <inkml:trace contextRef="#ctx0" brushRef="#br0" timeOffset="47302.925">2765 2235 6768 0 0,'0'0'306'0'0,"0"0"-4"0"0,0 0-149 0 0,0 0 92 0 0,0 0 62 0 0,0 0 12 0 0,0 0 38 0 0,0 0 156 0 0,0 0 67 0 0,4 7 1602 0 0,0-4-1955 0 0,0 0 0 0 0,1-1 0 0 0,-1 1 0 0 0,1-1 0 0 0,-1 0 1 0 0,1-1-1 0 0,0 1 0 0 0,-1-1 0 0 0,1 0 0 0 0,0 0 0 0 0,0 0 1 0 0,0-1-1 0 0,3 0-227 0 0,15 0 688 0 0,0-1 0 0 0,12-2-688 0 0,-6 0 350 0 0,78-6 768 0 0,267-13 1044 0 0,-246 25-2084 0 0,52-1 191 0 0,74-9 88 0 0,28-6-208 0 0,-1 1-58 0 0,-204 9-165 0 0,30-7 74 0 0,52-3 58 0 0,-57 11-447 0 0,119-5-27 0 0,-73-6-6470 0 0,-115 8 1178 0 0</inkml:trace>
  <inkml:trace contextRef="#ctx0" brushRef="#br0" timeOffset="50071.997">3509 2493 6992 0 0,'48'-26'1576'0'0,"6"0"2384"0"0,-43 22-2534 0 0,-17 7 954 0 0,-21 8-1015 0 0,7-5-1225 0 0,0-1 0 0 0,-1 0 0 0 0,-17 0-140 0 0,-31 7 86 0 0,39-6-18 0 0,0-1 1 0 0,-28 0-69 0 0,28-3 1 0 0,-26 2 63 0 0,-2-2-64 0 0,47-2 43 0 0,0 0-1 0 0,0 2 0 0 0,0-1 1 0 0,0 1-1 0 0,1 1 0 0 0,-1 0 0 0 0,0 1-42 0 0,8-3 23 0 0,1 0-1 0 0,0 0 0 0 0,0 1 1 0 0,0-1-1 0 0,0 1 0 0 0,0 0 0 0 0,0-1 1 0 0,0 1-1 0 0,0 0 0 0 0,0 0 0 0 0,1 0 1 0 0,-1 0-1 0 0,1 1 0 0 0,0-1 1 0 0,-1 0-1 0 0,1 1-22 0 0,-3 6 7 0 0,0 1-1 0 0,1 0 1 0 0,-1 4-7 0 0,2-7-1 0 0,-2 10 31 0 0,0 0 0 0 0,2 1 0 0 0,0-1 0 0 0,1 1 0 0 0,0 11-30 0 0,0 25 119 0 0,-1-21 154 0 0,3 20-273 0 0,-1-43 46 0 0,1 0 0 0 0,1-1-1 0 0,0 1 1 0 0,0-1-1 0 0,1 1 1 0 0,0-1 0 0 0,3 5-46 0 0,-5-12 10 0 0,0 1 1 0 0,0-1 0 0 0,1 0 0 0 0,-1 0 0 0 0,0 0-1 0 0,1 0 1 0 0,0 0 0 0 0,-1 0 0 0 0,1-1-1 0 0,0 1 1 0 0,0 0 0 0 0,0-1 0 0 0,0 0-1 0 0,0 1 1 0 0,1-1 0 0 0,-1 0 0 0 0,0 0-1 0 0,1 0 1 0 0,-1 0-11 0 0,2 0 25 0 0,0-1-1 0 0,0 1 1 0 0,0-1-1 0 0,0 0 0 0 0,1 0 1 0 0,-1 0-1 0 0,0 0 1 0 0,0-1-1 0 0,0 1 1 0 0,0-1-1 0 0,1-1-24 0 0,4-1 43 0 0,0 0 0 0 0,0 0 1 0 0,0-1-1 0 0,-1-1 0 0 0,0 0 0 0 0,0 0 0 0 0,0 0 0 0 0,0-1 0 0 0,5-6-43 0 0,-8 8 17 0 0,0-1 0 0 0,-1 0 0 0 0,1 0 0 0 0,-1-1 0 0 0,-1 1 0 0 0,1-1 0 0 0,-1 0 0 0 0,0 0 0 0 0,0 0 0 0 0,0 0 0 0 0,-1-1 0 0 0,0 1 0 0 0,0-1 0 0 0,-1 1 0 0 0,0-1 0 0 0,0 0 0 0 0,-1 1 0 0 0,1-1 0 0 0,-1-2-17 0 0,-1 1 24 0 0,-1 1-1 0 0,1-1 1 0 0,-1 1 0 0 0,0-1 0 0 0,-1 1 0 0 0,0 0-1 0 0,0 0 1 0 0,-2-3-24 0 0,3 6 6 0 0,-1 0 1 0 0,0 0-1 0 0,0 0 0 0 0,0 1 0 0 0,0-1 0 0 0,-1 1 0 0 0,1-1 0 0 0,-1 1 0 0 0,0 0 0 0 0,0 1 0 0 0,0-1 0 0 0,0 1 1 0 0,0-1-1 0 0,-1 1-6 0 0,-2 0-25 0 0,-1 0-1 0 0,1 0 1 0 0,0 1 0 0 0,-1 0 0 0 0,1 0 0 0 0,-1 1-1 0 0,1 0 1 0 0,-2 0 25 0 0,9 0 0 0 0,-2 0-37 0 0,0 1-1 0 0,-1-1 1 0 0,1 1-1 0 0,0 0 1 0 0,-1-1-1 0 0,1 1 0 0 0,0 0 1 0 0,0 1-1 0 0,0-1 1 0 0,0 0-1 0 0,0 0 1 0 0,0 1-1 0 0,0-1 0 0 0,0 1 1 0 0,1 0-1 0 0,-2 0 38 0 0,-3 4-449 0 0,5-5-86 0 0,0 9-5329 0 0,-1 1-62 0 0</inkml:trace>
  <inkml:trace contextRef="#ctx0" brushRef="#br0" timeOffset="50994.306">3492 2741 6448 0 0,'0'0'498'0'0,"0"-3"-52"0"0,1 4 5959 0 0,0 0-6297 0 0,0 1-1 0 0,0 0 1 0 0,0-1 0 0 0,0 1-1 0 0,-1 0 1 0 0,1-1 0 0 0,-1 1-1 0 0,1 0 1 0 0,-1 0 0 0 0,1 0-1 0 0,-1 0 1 0 0,0-1 0 0 0,0 3-108 0 0,1 32 943 0 0,-1-29-690 0 0,4 29 794 0 0,-3-30-895 0 0,0 0 0 0 0,0 0-1 0 0,0 0 1 0 0,-1 0 0 0 0,0 1 0 0 0,0-1-1 0 0,-1 0 1 0 0,0 4-152 0 0,-6 19 464 0 0,3-8-42 0 0,-1-1 0 0 0,-2 2-422 0 0,2-5 40 0 0,5-14-33 0 0,-1 0 0 0 0,0 0 0 0 0,0 0 0 0 0,0-1 0 0 0,0 1-1 0 0,0 0 1 0 0,0 0 0 0 0,-1-1 0 0 0,1 1 0 0 0,-1-1 0 0 0,0 1 0 0 0,1-1-1 0 0,-3 1-6 0 0,-2 4 56 0 0,5-5-43 0 0,-1 0 1 0 0,0 0 0 0 0,1-1 0 0 0,-1 1-1 0 0,0-1 1 0 0,0 1 0 0 0,0-1-1 0 0,0 0 1 0 0,0 1 0 0 0,0-1 0 0 0,-1 0-1 0 0,0 0-13 0 0,2-2 21 0 0,1 0 0 0 0,-1 1-1 0 0,0-1 1 0 0,0 0 0 0 0,0 0 0 0 0,1 0-1 0 0,-1 0 1 0 0,0 0 0 0 0,1 0-1 0 0,-1 0 1 0 0,1 0 0 0 0,-1 0 0 0 0,1 0-1 0 0,-1 0 1 0 0,1 0 0 0 0,0 0-1 0 0,-1 0-20 0 0,2-10-80 0 0,0 1 1 0 0,0 0-1 0 0,1 0 0 0 0,0 0 0 0 0,1 0 0 0 0,0 0 0 0 0,1 1 0 0 0,0-1 0 0 0,4-6 80 0 0,-1 2-172 0 0,1 1 0 0 0,1 0 0 0 0,0 0 0 0 0,1 1 0 0 0,1 0-1 0 0,0 0 173 0 0,-1 3-82 0 0,1 1-1 0 0,0 0 0 0 0,0 1 0 0 0,1 1 0 0 0,0-1 0 0 0,0 2 0 0 0,3-2 83 0 0,-4 3-21 0 0,0 0-1 0 0,0 1 0 0 0,1 0 1 0 0,8-1 21 0 0,-8 4-54 0 0,-1 4-12 0 0,1 3-48 0 0,-11-4 100 0 0,-1-1-2 0 0,1-2 15 0 0,-1 1 1 0 0,0 0-1 0 0,0 0 0 0 0,0 0 1 0 0,0 0-1 0 0,1 0 1 0 0,-1 0-1 0 0,0 0 1 0 0,-1 0-1 0 0,1 0 0 0 0,0 0 1 0 0,0-1-1 0 0,0 1 1 0 0,0 0-1 0 0,-1 0 1 0 0,1 0-1 0 0,0 0 0 0 0,-1 0 1 0 0,1-1-1 0 0,-1 1 1 0 0,0 2 6 0 0,-1-1-1 0 0,0 1 0 0 0,0-1 1 0 0,0 0-1 0 0,0 0 1 0 0,0 0-1 0 0,-1 1-5 0 0,-3 1 23 0 0,0 1 1 0 0,0-1-1 0 0,0-1 0 0 0,-1 1 0 0 0,-4 1-23 0 0,-25 8 94 0 0,-1-2 0 0 0,-22 4-94 0 0,56-14 0 0 0,0 0 0 0 0,0 0 0 0 0,0 0 0 0 0,0 0 0 0 0,0 1 0 0 0,1-1 0 0 0,-1 1 0 0 0,-1 1 0 0 0,4-3 0 0 0,-1 0 0 0 0,1 0 0 0 0,0 0 0 0 0,-1 0 0 0 0,1 1 0 0 0,-1-1 0 0 0,1 0 0 0 0,0 0 0 0 0,-1 1 0 0 0,1-1 0 0 0,0 0 0 0 0,-1 1 0 0 0,1-1 0 0 0,0 0 0 0 0,-1 1 0 0 0,1-1 0 0 0,0 0 0 0 0,0 1 0 0 0,-1-1 0 0 0,1 1 0 0 0,0-1 0 0 0,0 1 0 0 0,0-1 0 0 0,0 0 0 0 0,0 1 0 0 0,0-1 0 0 0,0 1 0 0 0,-1-1 0 0 0,1 1 0 0 0,0-1 0 0 0,1 1 0 0 0,-1-1 0 0 0,0 0 0 0 0,0 1 0 0 0,0 0 0 0 0,0 0 0 0 0,0 1 19 0 0,0 0 1 0 0,0 1-1 0 0,0-1 0 0 0,0 0 0 0 0,0 1 0 0 0,0-1 0 0 0,1 0 0 0 0,-1 1 0 0 0,1-1 0 0 0,0 0 0 0 0,0 0 0 0 0,-1 1 0 0 0,2-1 0 0 0,-1 0 0 0 0,0 0 0 0 0,0 0 0 0 0,0 0 0 0 0,1-1 0 0 0,-1 1 0 0 0,1 0 0 0 0,0 0 1 0 0,0-1-1 0 0,-1 1 0 0 0,1-1 0 0 0,1 1-19 0 0,9 6 142 0 0,-1 0 0 0 0,1-1 0 0 0,12 5-142 0 0,-22-11 0 0 0,36 13 215 0 0,-28-11-54 0 0,0 1-1 0 0,0 0 0 0 0,3 2-160 0 0,-10-5-268 0 0,1 1 1 0 0,0-1-1 0 0,-1 0 0 0 0,1 0 0 0 0,0 0 1 0 0,-1-1-1 0 0,1 1 0 0 0,0-1 0 0 0,0 0 0 0 0,0 0 1 0 0,0 0-1 0 0,-1 0 0 0 0,1-1 0 0 0,0 0 1 0 0,0 0-1 0 0,-1 0 0 0 0,1 0 268 0 0,-1 0-1462 0 0</inkml:trace>
  <inkml:trace contextRef="#ctx0" brushRef="#br0" timeOffset="51358.995">3933 2741 10080 0 0,'0'0'462'0'0,"0"0"-12"0"0,0 0-212 0 0,0 0 193 0 0,0 0 118 0 0,0 0 25 0 0,2 2-24 0 0,1 1-396 0 0,-1-1 0 0 0,0 1 0 0 0,1 0 0 0 0,-1 0-1 0 0,0 0 1 0 0,-1 1 0 0 0,1-1 0 0 0,0 0 0 0 0,-1 1 0 0 0,0-1 0 0 0,0 1-1 0 0,0-1 1 0 0,0 1 0 0 0,0 0 0 0 0,-1-1 0 0 0,0 1 0 0 0,0 0 0 0 0,0 1-154 0 0,0-2 182 0 0,0 1 0 0 0,0 0 0 0 0,0-1 0 0 0,1 1 0 0 0,-1-1 0 0 0,1 2-182 0 0,0-2 281 0 0,-1 1 0 0 0,1-1 0 0 0,-1 1-1 0 0,0 0 1 0 0,0-1 0 0 0,0 3-281 0 0,-3 20 755 0 0,2-16-983 0 0,0 0 1 0 0,-1 0 0 0 0,0 0 0 0 0,-3 7 227 0 0,1-3 26 0 0,2-9 9 0 0,1 0 0 0 0,-1 0-1 0 0,0 0 1 0 0,-1 0 0 0 0,0 1-35 0 0,3-5 13 0 0,-1 0-1 0 0,0 0 0 0 0,1 0 1 0 0,-1 0-1 0 0,1 0 0 0 0,-1 0 0 0 0,1 1 1 0 0,0-1-1 0 0,-1 0 0 0 0,1 0 1 0 0,0 0-1 0 0,0 1-12 0 0,-2 12-552 0 0,-2-7-128 0 0,-6-1-36 0 0</inkml:trace>
  <inkml:trace contextRef="#ctx0" brushRef="#br0" timeOffset="51667.554">3829 3040 4144 0 0,'0'0'319'0'0,"0"0"122"0"0,0 0 1295 0 0,0 1 1357 0 0,6 3-1417 0 0,52 12 3677 0 0,-53-14-5206 0 0,-1-1 0 0 0,1 0 1 0 0,0 0-1 0 0,0 0 0 0 0,0-1 0 0 0,0 1 0 0 0,0-1 0 0 0,-1 0 0 0 0,1-1 1 0 0,0 1-1 0 0,2-2-147 0 0,54-1-110 0 0,-40 1 124 0 0,-17 2-8 0 0,0 0 0 0 0,0 0 0 0 0,1-1 0 0 0,-1 1-1 0 0,0-1 1 0 0,0 0 0 0 0,0 0 0 0 0,0-1 0 0 0,0 1-1 0 0,1-2-5 0 0,7 0 360 0 0,-2 0-641 0 0,-6-2-5039 0 0,-3 4 250 0 0</inkml:trace>
  <inkml:trace contextRef="#ctx0" brushRef="#br0" timeOffset="51962.244">3691 2738 12496 0 0,'13'-6'1231'0'0,"-11"4"-1181"0"0,1 1 1 0 0,-1 0 0 0 0,1 0 0 0 0,0 0 0 0 0,-1 0 0 0 0,1 0-1 0 0,0 1 1 0 0,0-1 0 0 0,-1 1 0 0 0,1 0 0 0 0,0 0-1 0 0,0 0 1 0 0,0 0 0 0 0,-1 0 0 0 0,2 0-51 0 0,7 2 405 0 0,0-1 1 0 0,1-1 0 0 0,-1 0-1 0 0,2-1-405 0 0,33 2 791 0 0,-24 0-233 0 0,0 0 1 0 0,4-2-559 0 0,-7 0 118 0 0,0 1 1 0 0,-1 1-1 0 0,3 1-118 0 0,27 2-2440 0 0,-23-2 1162 0 0</inkml:trace>
  <inkml:trace contextRef="#ctx0" brushRef="#br0" timeOffset="56991.901">4482 2537 8032 0 0,'3'-37'1529'0'0,"-3"36"-798"0"0,0 1 34 0 0,3-5 571 0 0,-3 5 3189 0 0,-1 3-4441 0 0,0-1 0 0 0,1 1 0 0 0,-1 0-1 0 0,1 0 1 0 0,-1-1 0 0 0,1 1 0 0 0,0 0 0 0 0,0 1-84 0 0,-2 23 817 0 0,1-22-618 0 0,0 0 0 0 0,1 0-1 0 0,0 0 1 0 0,0 1 0 0 0,0-1 0 0 0,1 4-199 0 0,1 20-1 0 0,-2 81-1278 0 0,-1-44 1589 0 0,1-66-303 0 0,0 0 1 0 0,0 0-1 0 0,0 0 1 0 0,0 0 0 0 0,0 0-1 0 0,0 0 1 0 0,0 0-1 0 0,0 1 1 0 0,0-1 0 0 0,0 0-1 0 0,0 0 1 0 0,0 0-1 0 0,0 0 1 0 0,0 0-1 0 0,0 0 1 0 0,0 0 0 0 0,0 0-1 0 0,0 0 1 0 0,0 0-1 0 0,0 0 1 0 0,0 1-1 0 0,0-1 1 0 0,0 0 0 0 0,0 0-1 0 0,0 0 1 0 0,0 0-1 0 0,0 0 1 0 0,0 0-1 0 0,0 0 1 0 0,0 0 0 0 0,0 0-1 0 0,0 0 1 0 0,0 0-1 0 0,0 0 1 0 0,0 0 0 0 0,0 0-1 0 0,0 1 1 0 0,0-1-1 0 0,-1 0 1 0 0,1 0-1 0 0,0 0 1 0 0,0 0 0 0 0,0 0-1 0 0,0 0 1 0 0,0 0-1 0 0,0 0 1 0 0,0 0-1 0 0,0 0 1 0 0,0 0 0 0 0,0 0-1 0 0,0 0 1 0 0,-1 0-1 0 0,1 0 1 0 0,0 0-1 0 0,0 0 1 0 0,0 0 0 0 0,0 0-1 0 0,0 0 1 0 0,0 0-1 0 0,0 0-7 0 0,-5-6 155 0 0,4 4-141 0 0,0 1 0 0 0,1-1 0 0 0,-1 1 1 0 0,0-1-1 0 0,1 0 0 0 0,-1 1 0 0 0,1-1 0 0 0,0 1 0 0 0,-1-1 0 0 0,1 0 0 0 0,0 0 0 0 0,0 0-14 0 0,8-42-820 0 0,8-23 820 0 0,-7 27-372 0 0,-4 25 616 0 0,0 1-1 0 0,1 0 1 0 0,1 0-1 0 0,0 1 1 0 0,0-1-244 0 0,0 2 376 0 0,-2 4-564 0 0,0 0 0 0 0,0 1 0 0 0,1 0 0 0 0,0 0 0 0 0,1 0 0 0 0,-1 0 0 0 0,3-1 188 0 0,-6 7-526 0 0,1 1 523 0 0,0 0 0 0 0,0 1 0 0 0,0-1-1 0 0,0 1 1 0 0,0 0 0 0 0,0 0 0 0 0,0 0-1 0 0,0 1 1 0 0,-1-1 0 0 0,1 1-1 0 0,0 0 1 0 0,-1 0 0 0 0,0 0 0 0 0,1 0-1 0 0,-1 1 1 0 0,0-1 0 0 0,0 1 0 0 0,0 0-1 0 0,-1 0 1 0 0,1 0 0 0 0,-1 0-1 0 0,1 1 4 0 0,3 4 88 0 0,-1 1-1 0 0,0 0 1 0 0,0 0-1 0 0,-1 0 0 0 0,0 0 1 0 0,-1 1-1 0 0,0 0 0 0 0,0 0 1 0 0,-1 0-1 0 0,0 0 1 0 0,-1 0-1 0 0,0 0 0 0 0,-1 0 1 0 0,0 1-1 0 0,-1 4-87 0 0,0-6 73 0 0,0-1 1 0 0,-1 1-1 0 0,0-1 0 0 0,-1 1 1 0 0,-3 7-74 0 0,-15 28 152 0 0,20-41-338 0 0,-1 0-1 0 0,1-1 1 0 0,-1 1 0 0 0,0-1 0 0 0,0 1 0 0 0,0-1 0 0 0,0 0 0 0 0,0 1 0 0 0,-1-1-1 0 0,-1 1 187 0 0,-1 0-1080 0 0</inkml:trace>
  <inkml:trace contextRef="#ctx0" brushRef="#br0" timeOffset="57654.299">4936 2574 5528 0 0,'7'-3'-54'0'0,"4"0"8243"0"0,-8 8-3800 0 0,-1 2-4370 0 0,-2-6 70 0 0,0 0-1 0 0,0 0 0 0 0,0 0 1 0 0,0 0-1 0 0,0 0 0 0 0,-1 1 0 0 0,1-1 1 0 0,0 0-1 0 0,-1 0 0 0 0,1 0 1 0 0,-1 0-1 0 0,1 0 0 0 0,-1 0 0 0 0,1 0 1 0 0,-1 0-1 0 0,0 0-88 0 0,0 0 22 0 0,0 0 0 0 0,1 0 0 0 0,-1 1 0 0 0,0-1 0 0 0,1 1 0 0 0,-1-1 0 0 0,1 1 0 0 0,-1-1 0 0 0,1 1 0 0 0,-1-1 0 0 0,1 1-22 0 0,0 16-73 0 0,-1 0 0 0 0,-1-1 1 0 0,0 1-1 0 0,-1-1 0 0 0,-1 0 0 0 0,-1 0 0 0 0,0 0 0 0 0,-3 3 73 0 0,-19 65 575 0 0,22-64-401 0 0,5-18-130 0 0,-1 1 0 0 0,0-1 0 0 0,1 1 0 0 0,-1-1 0 0 0,-1 0 0 0 0,1 1-1 0 0,-1 0-43 0 0,1-3 64 0 0,2 0-27 0 0,-1 0-1 0 0,0 0 0 0 0,1-1 0 0 0,-1 1 0 0 0,1 0 1 0 0,-1 0-1 0 0,1-1 0 0 0,-1 1 0 0 0,1-1 1 0 0,0 1-1 0 0,-1 0 0 0 0,1-1 0 0 0,0 1 0 0 0,-1-1 1 0 0,1 0-1 0 0,0 1 0 0 0,0-1 0 0 0,-1 1 1 0 0,1-1-1 0 0,0 0 0 0 0,0 0 0 0 0,0 0 0 0 0,-1 1 1 0 0,1-1-1 0 0,0 0 0 0 0,0 0 0 0 0,0 0-36 0 0,24 2 190 0 0,-6-2 119 0 0,-1-2 0 0 0,8-2-309 0 0,-8 1 115 0 0,0 1 0 0 0,8 1-115 0 0,8 0 186 0 0,4-1-2793 0 0,-29 2 1364 0 0</inkml:trace>
  <inkml:trace contextRef="#ctx0" brushRef="#br0" timeOffset="58031.748">5236 2759 4608 0 0,'0'0'353'0'0,"6"-12"879"0"0,-4 8-469 0 0,0 0 0 0 0,0 1 0 0 0,0-1 0 0 0,0 1 0 0 0,0-1 0 0 0,1 1 0 0 0,-1 0 0 0 0,1 0 0 0 0,1-1-763 0 0,-1 2 263 0 0,-1 0 0 0 0,1 0 0 0 0,0 0 0 0 0,1 0 0 0 0,-1 1 1 0 0,0-1-1 0 0,0 1 0 0 0,1 0 0 0 0,-1 0 0 0 0,0 0 0 0 0,1 0 1 0 0,-1 1-1 0 0,1-1 0 0 0,-1 1 0 0 0,1 0 0 0 0,1 0-263 0 0,2 0 93 0 0,0 1 0 0 0,1 0 0 0 0,-1 0 0 0 0,0 1-1 0 0,0 0 1 0 0,0 0 0 0 0,0 1 0 0 0,0-1 0 0 0,0 2 0 0 0,-1-1-1 0 0,4 3-92 0 0,-8-5 17 0 0,0 0-1 0 0,0 0 1 0 0,-1 0-1 0 0,1 1 1 0 0,0-1-1 0 0,-1 0 1 0 0,1 1-1 0 0,-1 0 1 0 0,1-1-1 0 0,-1 1 0 0 0,0 0 1 0 0,0-1-1 0 0,0 1 1 0 0,0 0-1 0 0,0 0 1 0 0,0 0-1 0 0,0 0 1 0 0,-1 0-1 0 0,1 0 1 0 0,-1 0-1 0 0,1 0 1 0 0,-1 0-1 0 0,0 1 0 0 0,0-1 1 0 0,0 0-1 0 0,0 0 1 0 0,0 0-1 0 0,0 0 1 0 0,-1 0-1 0 0,1 0 1 0 0,-1 0-1 0 0,0 2-16 0 0,-5 6 104 0 0,-1 0-1 0 0,0 0 1 0 0,0 0-1 0 0,-1-1 1 0 0,0 0-1 0 0,-1-1 1 0 0,0 1-1 0 0,0-2 1 0 0,-1 1-1 0 0,0-1 1 0 0,-7 2-104 0 0,4 3 55 0 0,12-10-47 0 0,-1 1-1 0 0,0-1 0 0 0,-1-1 1 0 0,1 1-1 0 0,0 0 0 0 0,0 0 0 0 0,-1-1 1 0 0,1 1-1 0 0,-2 0-7 0 0,30 5 185 0 0,-13-6-119 0 0,-1-1-1 0 0,1 0 0 0 0,0-1 1 0 0,7-2-66 0 0,29-1 82 0 0,-8 0-198 0 0,-11 0-5439 0 0,-12 3-853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3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7600 0 0,'7'0'689'0'0,"0"0"-568"0"0,-7 0-107 0 0,4 0-13 0 0,-8 0 6 0 0,-6 0 85 0 0,9 0 158 0 0,1 0 64 0 0,-18 0 678 0 0,16 0-648 0 0,2 0 0 0 0,-2 0-20 0 0,-5-3 83 0 0,7 1 525 0 0,15-1-235 0 0,-14 3-561 0 0,5-4 565 0 0,-10 4-690 0 0,6 0-11 0 0,-8 0 10 0 0,5 0 46 0 0,1 0 19 0 0,0 0-8 0 0,7 0 67 0 0,-7 0-126 0 0,1 0 0 0 0,-1 0 0 0 0,1 0 0 0 0,-1-1 0 0 0,0 1 0 0 0,1 0 0 0 0,-1 0 0 0 0,1 1 0 0 0,-1-1 0 0 0,1 0-1 0 0,-1 0 1 0 0,0 0 0 0 0,1 0 0 0 0,-1 0 0 0 0,0 0 0 0 0,1 0 0 0 0,-1 1 0 0 0,1-1 0 0 0,-1 0 0 0 0,0 0 0 0 0,1 1 0 0 0,-1-1 0 0 0,0 0-8 0 0,0 1-182 0 0,-1-1 1 0 0,1 0 0 0 0,0 0 0 0 0,-1 0 0 0 0,1 0 0 0 0,-1 1 0 0 0,1-1 0 0 0,-1 0-1 0 0,1 0 1 0 0,-1 0 0 0 0,1 0 0 0 0,-1 0 0 0 0,1 0 0 0 0,-1 0 0 0 0,1 0 0 0 0,-1 0-1 0 0,1 0 1 0 0,-1-1 0 0 0,1 1 0 0 0,-1 0 0 0 0,1 0 181 0 0,-10-3-4593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15 12896 0 0,'-4'-5'1172'0'0,"1"2"-967"0"0,0 1-124 0 0,2 1 6 0 0,-1 0 0 0 0,1 1-1 0 0,-1-1 1 0 0,1 0 0 0 0,-1 1 0 0 0,1 0-1 0 0,-1-1 1 0 0,0 1 0 0 0,1 0 0 0 0,-1 0-1 0 0,0 0 1 0 0,1 0 0 0 0,-1 0 0 0 0,0 1-1 0 0,1-1 1 0 0,-1 0 0 0 0,1 1 0 0 0,-1-1-1 0 0,0 1 1 0 0,1-1 0 0 0,-1 1 0 0 0,0 0-87 0 0,-5 3 287 0 0,-1 1 0 0 0,1-1-1 0 0,-6 5-286 0 0,9-6 162 0 0,-7 7 132 0 0,0-1-1 0 0,0 2 1 0 0,1-1 0 0 0,0 2 0 0 0,0-1 0 0 0,2 1-1 0 0,-1 1 1 0 0,2-1 0 0 0,-1 1 0 0 0,2 1 0 0 0,-5 12-294 0 0,-5 19 621 0 0,3 1 1 0 0,1 0 0 0 0,2 3-622 0 0,10-49 1 0 0,-2 12 96 0 0,0 1-1 0 0,1-1 1 0 0,1 1-1 0 0,0-1 1 0 0,0 1-1 0 0,1 0 1 0 0,3 10-97 0 0,-3-15 58 0 0,1 0 1 0 0,0 0-1 0 0,1-1 0 0 0,-1 1 1 0 0,1 0-1 0 0,1-1 0 0 0,0 0 1 0 0,0 0-1 0 0,0 0 1 0 0,1 0-1 0 0,0-1 0 0 0,3 4-58 0 0,-2-5 57 0 0,0 0-1 0 0,0-1 0 0 0,0 1 0 0 0,1-1 1 0 0,-1 0-1 0 0,1-1 0 0 0,0 1 0 0 0,0-1 1 0 0,1-1-1 0 0,3 2-56 0 0,-2-2-472 0 0,0 0-1 0 0,0-1 1 0 0,0 1 0 0 0,0-2 0 0 0,3 1 472 0 0,-5-1-1218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3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765 431 8432 0 0,'0'-3'55'0'0,"0"0"0"0"0,0 0 1 0 0,0-1-1 0 0,-1 1 0 0 0,0 0 0 0 0,1 0 1 0 0,-1 0-1 0 0,0 0 0 0 0,-1 1 1 0 0,1-1-1 0 0,0 0 0 0 0,-1 0 1 0 0,0 1-1 0 0,1-1 0 0 0,-3-1-55 0 0,0 0 119 0 0,1 1-1 0 0,-1-1 1 0 0,0 1 0 0 0,0 0-1 0 0,0 1 1 0 0,0-1 0 0 0,-1 1-1 0 0,1 0 1 0 0,-3-1-119 0 0,-11-3 539 0 0,-1 0 0 0 0,1 2 0 0 0,-1 1 0 0 0,-17-2-539 0 0,27 4 181 0 0,-20 0 453 0 0,1 0-1 0 0,-1 2 1 0 0,1 2 0 0 0,-1 0-1 0 0,-26 7-633 0 0,43-7 158 0 0,1 1 1 0 0,-1 0-1 0 0,0 1 0 0 0,0 0-158 0 0,-9 4 136 0 0,15-6-111 0 0,1 0-1 0 0,0-1 0 0 0,-1 2 0 0 0,1-1 0 0 0,0 0 0 0 0,1 1 0 0 0,-1 0 0 0 0,-2 3-24 0 0,4-4 5 0 0,1-1 0 0 0,0 1-1 0 0,0-1 1 0 0,0 1 0 0 0,0 0-1 0 0,1 0 1 0 0,-1 0 0 0 0,1 0 0 0 0,0 0-1 0 0,-1 0 1 0 0,1 0 0 0 0,1 0-1 0 0,-1 0 1 0 0,0 1 0 0 0,1-1-1 0 0,0 1-4 0 0,0 3 1 0 0,0 0 0 0 0,1 0 0 0 0,0-1-1 0 0,1 1 1 0 0,-1 0 0 0 0,1-1 0 0 0,1 1-1 0 0,-1-1 1 0 0,1 1 0 0 0,0-1 0 0 0,1 0-1 0 0,1 2 0 0 0,8 10 43 0 0,0-1 0 0 0,2-1 0 0 0,4 4-43 0 0,12 13 86 0 0,-21-22-75 0 0,1 0 0 0 0,0-2 0 0 0,2 2-11 0 0,16 13 42 0 0,21 17 56 0 0,-37-31-3 0 0,0 0 1 0 0,-1 0-1 0 0,0 1 1 0 0,-1 1-1 0 0,0 0 1 0 0,7 11-96 0 0,-10-12 120 0 0,-5-7 10 0 0,0 1 1 0 0,0-1-1 0 0,-1 1 1 0 0,1 0-1 0 0,-1 0 1 0 0,2 4-131 0 0,-4-7 46 0 0,1 0 0 0 0,-1 0 0 0 0,0 0 0 0 0,0 0 0 0 0,0 0 0 0 0,0 0 0 0 0,0 0 0 0 0,-1-1 0 0 0,1 1 0 0 0,0 0 1 0 0,-1 0-1 0 0,1 0 0 0 0,-1 0 0 0 0,0-1 0 0 0,0 1 0 0 0,0 0 0 0 0,1-1 0 0 0,-2 1 0 0 0,1 0 0 0 0,0-1 0 0 0,-1 2-46 0 0,-5 4 134 0 0,1-1 0 0 0,-1 0-1 0 0,0 0 1 0 0,-1 0 0 0 0,1-1 0 0 0,-1 0-1 0 0,0-1 1 0 0,-5 3-134 0 0,-4 0 150 0 0,0 0 0 0 0,-1-1 0 0 0,-14 3-150 0 0,9-3 48 0 0,0-2-1 0 0,-1-1 1 0 0,1 0-1 0 0,-1-2 1 0 0,1-1-1 0 0,-1 0 1 0 0,0-2-1 0 0,1-1 1 0 0,-1-1-1 0 0,-10-4-47 0 0,-26-8 4 0 0,-10-7-4 0 0,66 21-403 0 0,0 0 0 0 0,0-1 0 0 0,0 1 0 0 0,0-1 0 0 0,1 0 0 0 0,-1 0 0 0 0,-1-2 403 0 0,5 5-1322 0 0</inkml:trace>
  <inkml:trace contextRef="#ctx0" brushRef="#br0" timeOffset="321.793">772 835 13104 0 0,'0'0'297'0'0,"0"0"39"0"0,0 0 19 0 0,0 0-34 0 0,1 1-194 0 0,6 5-23 0 0,-6-5-93 0 0,0-1 1 0 0,0 1-1 0 0,-1 0 1 0 0,1 0-1 0 0,0-1 1 0 0,0 1-1 0 0,0 0 1 0 0,-1 0-1 0 0,1 0 1 0 0,-1 0-1 0 0,1 0 1 0 0,0 0-1 0 0,-1 0 1 0 0,0 0 0 0 0,1 0-1 0 0,-1 0 1 0 0,1 1-12 0 0,5 24 1737 0 0,2 26-1737 0 0,-4-16 1990 0 0,-1 29-1990 0 0,-2-20 421 0 0,0-12-154 0 0,-3 21-267 0 0,1-47 27 0 0,-5 46-68 0 0,5-43-2888 0 0,1-2 1809 0 0</inkml:trace>
  <inkml:trace contextRef="#ctx0" brushRef="#br0" timeOffset="644.385">755 1281 16208 0 0,'0'0'365'0'0,"0"0"56"0"0,0 0 26 0 0,-1 0-53 0 0,-4 0-238 0 0,30 0 164 0 0,0 0 501 0 0,1 0 0 0 0,0-2 0 0 0,10-2-821 0 0,34-7 179 0 0,-28 6-493 0 0,13-6 314 0 0,-19 4-1572 0 0,-25 2-72 0 0</inkml:trace>
  <inkml:trace contextRef="#ctx0" brushRef="#br0" timeOffset="874.753">657 961 9672 0 0,'-11'-7'748'0'0,"10"6"-658"0"0,1 1-1 0 0,0 0 1 0 0,0 0 0 0 0,-1 0 0 0 0,1-1 0 0 0,0 1 0 0 0,0 0 0 0 0,0 0 0 0 0,-1-1 0 0 0,1 1 0 0 0,0 0-1 0 0,0 0 1 0 0,0-1 0 0 0,0 1 0 0 0,0 0 0 0 0,0-1 0 0 0,-1 1 0 0 0,1 0 0 0 0,0-1 0 0 0,0 1-1 0 0,0 0 1 0 0,0-1 0 0 0,0 1 0 0 0,0 0 0 0 0,0-1 0 0 0,0 1 0 0 0,0 0 0 0 0,1 0 0 0 0,-1-1-1 0 0,0 1 1 0 0,0 0 0 0 0,0-1 0 0 0,0 1 0 0 0,0 0 0 0 0,0-1 0 0 0,1 1 0 0 0,-1 0 0 0 0,0 0 0 0 0,0-1-1 0 0,0 1 1 0 0,1 0 0 0 0,-1 0 0 0 0,0 0 0 0 0,0-1 0 0 0,1 1 0 0 0,-1 0 0 0 0,0 0 0 0 0,1 0-90 0 0,15-12 3746 0 0,-12 10-3142 0 0,6-4-549 0 0,-1 1 0 0 0,1 0 0 0 0,0 0-1 0 0,1 1 1 0 0,-1 0 0 0 0,1 1 0 0 0,0 0 0 0 0,0 1 0 0 0,0 0-55 0 0,14-3 502 0 0,-15 3-414 0 0,-1 1 0 0 0,2 0 0 0 0,2 1-88 0 0,21-3 70 0 0,-10 1 369 0 0,22 1-439 0 0,1-1-1311 0 0,-17-1-3506 0 0,-12 0-1509 0 0</inkml:trace>
  <inkml:trace contextRef="#ctx0" brushRef="#br0" timeOffset="1490.57">1051 107 7832 0 0,'0'0'602'0'0,"0"0"-272"0"0,0 0 324 0 0,0 0 180 0 0,2 2 35 0 0,0 1-671 0 0,-1 1 0 0 0,1 0 1 0 0,0-1-1 0 0,-1 1 0 0 0,0 0 0 0 0,0 0 1 0 0,0 0-1 0 0,0 0 0 0 0,-1 0 0 0 0,1 4-198 0 0,4 23 1243 0 0,-3-24-961 0 0,-1 1 0 0 0,0 0 0 0 0,0 0 0 0 0,-1 0 0 0 0,0 0 0 0 0,-1 0 0 0 0,0 0 0 0 0,0-1 0 0 0,-1 4-282 0 0,-2 15 410 0 0,3-22-347 0 0,1-1 1 0 0,-2 1-1 0 0,1-1 0 0 0,0 1 1 0 0,-1-1-1 0 0,1 0 0 0 0,-1 1 1 0 0,0-1-1 0 0,0 0 0 0 0,-2 2-63 0 0,3-4 152 0 0,-13 6 83 0 0,14-6-224 0 0,-1-1 0 0 0,0 0-1 0 0,1 0 1 0 0,-1 0 0 0 0,1 0-1 0 0,-1 0 1 0 0,0 0 0 0 0,1 1 0 0 0,-1-1-1 0 0,0-1 1 0 0,1 1 0 0 0,-1 0-1 0 0,0 0 1 0 0,1 0 0 0 0,-1 0 0 0 0,1 0-1 0 0,-1 0 1 0 0,0-1 0 0 0,1 1-1 0 0,-1 0 1 0 0,1-1 0 0 0,-1 1 0 0 0,1 0-1 0 0,-1-1 1 0 0,0 1 0 0 0,1-1-1 0 0,0 1 1 0 0,-1-1 0 0 0,1 1 0 0 0,-1-1-1 0 0,1 1 1 0 0,0-1 0 0 0,-1 1-1 0 0,1-1 1 0 0,0 1 0 0 0,-1-1 0 0 0,1 0-11 0 0,-1-1 44 0 0,0 0 1 0 0,0 0 0 0 0,0-1 0 0 0,1 1 0 0 0,-1 0 0 0 0,1-1-1 0 0,-1 1 1 0 0,1-1 0 0 0,0 1-45 0 0,0-6-27 0 0,1 1-1 0 0,0 0 1 0 0,0 0-1 0 0,1 0 1 0 0,0 0-1 0 0,0 0 1 0 0,1 0-1 0 0,-1 0 1 0 0,1 1-1 0 0,1 0 1 0 0,-1-1-1 0 0,1 1 0 0 0,1 0 1 0 0,-1 1-1 0 0,1-1 1 0 0,0 1-1 0 0,0 0 1 0 0,0 0-1 0 0,1 0 28 0 0,-3 3-11 0 0,0 0-1 0 0,0 0 1 0 0,1 0-1 0 0,-1 1 1 0 0,1-1-1 0 0,-1 1 1 0 0,1 0-1 0 0,0 0 0 0 0,0 0 1 0 0,-1 0-1 0 0,1 1 1 0 0,0-1-1 0 0,0 1 1 0 0,0 0-1 0 0,0 0 1 0 0,-1 1-1 0 0,1-1 0 0 0,0 1 1 0 0,0 0-1 0 0,-1 0 1 0 0,1 0-1 0 0,0 0 1 0 0,-1 1-1 0 0,1-1 1 0 0,-1 1-1 0 0,0 0 0 0 0,1 0 1 0 0,-1 0-1 0 0,0 1 1 0 0,1 0 11 0 0,1 2-29 0 0,-1 0 0 0 0,0 0 1 0 0,0 0-1 0 0,-1 1 0 0 0,1 0 1 0 0,-1-1-1 0 0,0 1 0 0 0,0 2 29 0 0,11 20-16 0 0,-8-17 7 0 0,0 0 0 0 0,-1 1 0 0 0,-1-1-1 0 0,0 3 10 0 0,15 33 153 0 0,-19-46-70 0 0,0-1-10 0 0,0 0 9 0 0,0 0 36 0 0,0 0 12 0 0,0-10 132 0 0,1 3-214 0 0,0 0-1 0 0,0 0 0 0 0,0 0 0 0 0,1 0 0 0 0,0 0 1 0 0,1 1-1 0 0,2-6-47 0 0,-1 2 33 0 0,0-1 0 0 0,0 1 0 0 0,-1-3-33 0 0,-1 5-6 0 0,1 0 1 0 0,0 1-1 0 0,0-1 1 0 0,0 0-1 0 0,1 1 1 0 0,0 0-1 0 0,1 0 1 0 0,0 0-1 0 0,0 0 1 0 0,0 1-1 0 0,1 0 1 0 0,0 0-1 0 0,0 0 1 0 0,1 1-1 0 0,-1 0 1 0 0,8-4 5 0 0,-13 8-7 0 0,0 1 0 0 0,0-1 0 0 0,0 0 0 0 0,0 1 1 0 0,0-1-1 0 0,0 1 0 0 0,1-1 0 0 0,-1 1 0 0 0,0 0 0 0 0,0-1 1 0 0,1 1-1 0 0,-1 0 0 0 0,0 0 0 0 0,0 0 0 0 0,1 0 0 0 0,0 0 7 0 0,0 0-18 0 0,0 1 7 0 0,1 1 0 0 0,-1-1 1 0 0,1 0-1 0 0,-1 1 0 0 0,0-1 1 0 0,0 1-1 0 0,0 0 0 0 0,1 0 1 0 0,-2 0-1 0 0,1 0 0 0 0,0 0 1 0 0,0 0-1 0 0,0 1 11 0 0,3 4-7 0 0,-1 0-1 0 0,0 1 1 0 0,0-1-1 0 0,0 1 1 0 0,-1 0 0 0 0,0 0-1 0 0,0 0 1 0 0,-1 0-1 0 0,1 7 8 0 0,-1-5-19 0 0,1 1-1 0 0,0 0 0 0 0,3 4 20 0 0,2 11-190 0 0,-7-25-726 0 0,-1-1-300 0 0,0 0-52 0 0,0 0-10 0 0</inkml:trace>
  <inkml:trace contextRef="#ctx0" brushRef="#br0" timeOffset="1909.094">1741 101 5984 0 0,'0'0'464'0'0,"0"-1"-306"0"0,0-2 173 0 0,0 2 1294 0 0,0 1 561 0 0,0 0 107 0 0,0 0-261 0 0,-1 2-1168 0 0,-13 15-255 0 0,10-13-490 0 0,1-1 1 0 0,0 2 0 0 0,0-1 0 0 0,0 0-1 0 0,0 0 1 0 0,1 1 0 0 0,0-1 0 0 0,0 1-1 0 0,-2 4-119 0 0,-5 15 406 0 0,7-21-372 0 0,1 0 0 0 0,-1 0 0 0 0,1 1 0 0 0,0-1 0 0 0,0 0 0 0 0,0 1 0 0 0,0-1 0 0 0,1 0 0 0 0,0 1 0 0 0,-1 2-34 0 0,1-1 38 0 0,0-3-12 0 0,0 1-1 0 0,0-1 1 0 0,0 1 0 0 0,0-1-1 0 0,0 1 1 0 0,0-1 0 0 0,1 1-1 0 0,-1-1 1 0 0,1 0 0 0 0,0 1-1 0 0,0-1 1 0 0,-1 0 0 0 0,2 1-1 0 0,-1-1 1 0 0,0 0-1 0 0,0 0 1 0 0,1 0 0 0 0,0 1-26 0 0,-1-2 24 0 0,0 1 0 0 0,0-1 0 0 0,0 0 0 0 0,0-1 0 0 0,1 1 0 0 0,-1 0 0 0 0,0 0 0 0 0,0 0 0 0 0,0-1 0 0 0,1 1 0 0 0,-1 0 0 0 0,0-1 0 0 0,1 1 0 0 0,-1-1 0 0 0,1 0 1 0 0,-1 0-1 0 0,0 1 0 0 0,1-1 0 0 0,-1 0 0 0 0,2 0-24 0 0,-1 0 40 0 0,0-1-1 0 0,0 1 1 0 0,0-1 0 0 0,0 0 0 0 0,0 1 0 0 0,0-1 0 0 0,0 0-1 0 0,0 0 1 0 0,0 0 0 0 0,0-1 0 0 0,0 1 0 0 0,1-1-40 0 0,1-2 11 0 0,0 0 1 0 0,0 0-1 0 0,0-1 1 0 0,0 1-1 0 0,-1-1 0 0 0,0 1 1 0 0,0-1-1 0 0,0 0 1 0 0,-1 0-1 0 0,1-2-11 0 0,12-25-266 0 0,-11 24 214 0 0,0 1-1 0 0,-1-1 1 0 0,0 0 0 0 0,0 0-1 0 0,-1 0 53 0 0,-2 5-21 0 0,3-1-11 0 0,2-4 1 0 0,-4 7-36 0 0,-1 13-77 0 0,-2-5 112 0 0,0 0 0 0 0,0 0-1 0 0,-1 0 1 0 0,0 0 0 0 0,0 0 0 0 0,-3 4 32 0 0,-10 22 1 0 0,8-14 0 0 0,5-12 1 0 0,0 0 0 0 0,0 0 0 0 0,1 1 0 0 0,0-1 0 0 0,-1 7-2 0 0,-3 4-2108 0 0,6-18 1286 0 0</inkml:trace>
  <inkml:trace contextRef="#ctx0" brushRef="#br0" timeOffset="2217.872">2216 0 17191 0 0,'-4'6'828'0'0,"-2"10"-81"0"0,3-8-712 0 0,0 0-1 0 0,0 0 1 0 0,-1-1-1 0 0,0 0 1 0 0,-1 1-1 0 0,1-1 0 0 0,-2 0-34 0 0,-64 78-1832 0 0,63-77 1868 0 0,-1 0-1 0 0,0-1 0 0 0,-4 3-35 0 0,-16 15 84 0 0,22-20-55 0 0,0 1 0 0 0,-1-1 0 0 0,1 0 1 0 0,-1-1-1 0 0,0 1 0 0 0,0-1 0 0 0,-1-1 0 0 0,-3 2-29 0 0,6-3-981 0 0,0 0-1 0 0,-1-1 1 0 0,1 0-1 0 0,0 0 0 0 0,-1 0 982 0 0,-8-1-5450 0 0</inkml:trace>
  <inkml:trace contextRef="#ctx0" brushRef="#br0" timeOffset="2504.571">1940 22 10592 0 0,'14'5'1136'0'0,"-3"2"-507"0"0,0 1 1 0 0,0 0-1 0 0,-1 0 1 0 0,0 1-1 0 0,1 2-629 0 0,8 7 395 0 0,17 15 219 0 0,-20-17-469 0 0,17 13-145 0 0,-9-11 58 0 0,119 89 183 0 0,-121-92-241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0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3680 0 0,'1'-1'42'0'0,"1"0"0"0"0,0-1 1 0 0,-1 1-1 0 0,0-1 0 0 0,1 1 0 0 0,-1-1 0 0 0,0 0 1 0 0,0 1-1 0 0,0-1-42 0 0,9-10 308 0 0,-8 11 300 0 0,0-1-1 0 0,0 0 1 0 0,0 1 0 0 0,0 0-1 0 0,0 0 1 0 0,1-1 0 0 0,-1 1-1 0 0,1 0 1 0 0,-1 1 0 0 0,1-1-1 0 0,-1 0 1 0 0,1 1 0 0 0,-1 0-1 0 0,3-1-607 0 0,-4 1 100 0 0,0 0 0 0 0,1 0 0 0 0,-1 1 0 0 0,0-1 0 0 0,1 0 0 0 0,-1 0 0 0 0,0 1 0 0 0,1-1 0 0 0,-1 1 0 0 0,0-1 0 0 0,1 1 0 0 0,-1 0 0 0 0,0 0 0 0 0,0-1 0 0 0,0 1 0 0 0,0 0 0 0 0,0 0 0 0 0,0 0 0 0 0,0 0 0 0 0,0 0 0 0 0,0 0 0 0 0,0 0 0 0 0,-1 0 1 0 0,1 1-1 0 0,0-1 0 0 0,-1 0 0 0 0,1 2-100 0 0,1 1 135 0 0,0 0 1 0 0,-1 1-1 0 0,0 0 1 0 0,0-1-1 0 0,0 1 1 0 0,0 0-1 0 0,-1-1 1 0 0,0 1-1 0 0,0 0 1 0 0,0 2-136 0 0,-2 5 749 0 0,0 0 0 0 0,-1 1 0 0 0,-2 4-749 0 0,4-14 42 0 0,-1 3-71 0 0,1 0 1 0 0,-1 0 0 0 0,0 0-1 0 0,0 0 1 0 0,-1 0 0 0 0,0-1-1 0 0,0 1 1 0 0,0-1 0 0 0,-4 4 28 0 0,6-8-447 0 0,0-1 437 0 0,1 0-1 0 0,-1 0 1 0 0,1 0-1 0 0,-1 0 1 0 0,1 0 0 0 0,-1 0-1 0 0,0 0 1 0 0,1 0-1 0 0,-1 0 1 0 0,1 0-1 0 0,-1 0 1 0 0,1-1 0 0 0,-1 1-1 0 0,1 0 1 0 0,-1 0-1 0 0,1-1 1 0 0,-1 1-1 0 0,1 0 1 0 0,-1-1 0 0 0,1 1-1 0 0,0 0 1 0 0,-1-1-1 0 0,1 1 1 0 0,-1-1 10 0 0,0-12 358 0 0,1 4-361 0 0,1 4 25 0 0,-1 0-1 0 0,1 0 1 0 0,0 0-1 0 0,0 0 1 0 0,0 0-1 0 0,1 0 1 0 0,0 0-1 0 0,2-3-21 0 0,21-38 94 0 0,-13 27-96 0 0,-2 3 17 0 0,1 0-1 0 0,1 0 0 0 0,0 1 0 0 0,1 1 0 0 0,1 0 0 0 0,0 0 1 0 0,1 2-1 0 0,12-9-14 0 0,-19 16-16 0 0,0 0 1 0 0,0 1-1 0 0,1 0 0 0 0,-1 0 1 0 0,7-1 15 0 0,-9 3-1 0 0,-1 0 0 0 0,0 1 1 0 0,1 0-1 0 0,-1 0 1 0 0,0 1-1 0 0,1-1 1 0 0,-1 1-1 0 0,1 0 0 0 0,-1 1 1 0 0,4 0 0 0 0,-7 0-3 0 0,0-1 0 0 0,1 1 0 0 0,-1 0-1 0 0,0 0 1 0 0,0 0 0 0 0,0 0 0 0 0,0 1 0 0 0,0-1 0 0 0,0 0 0 0 0,-1 1 0 0 0,1 0 0 0 0,0-1 0 0 0,-1 1 0 0 0,1 0 0 0 0,-1 0-1 0 0,1-1 1 0 0,-1 1 0 0 0,0 0 0 0 0,0 1 3 0 0,3 6 3 0 0,0 0-1 0 0,0 0 0 0 0,-1 1 1 0 0,0 0-3 0 0,0 1-5 0 0,-2-3 26 0 0,0-1 0 0 0,0 1 0 0 0,-1 0-1 0 0,1 0 1 0 0,-2-1 0 0 0,1 1 0 0 0,-1 0-1 0 0,-1 0 1 0 0,0 3-21 0 0,-3 16 91 0 0,-4 27 412 0 0,-2-1 1 0 0,-5 6-504 0 0,-8 38 158 0 0,3-9-65 0 0,5-24 107 0 0,2 3-200 0 0,2 29 34 0 0,7-45 190 0 0,-7 26-224 0 0,10-68-423 0 0,1 1 0 0 0,0 0 1 0 0,1 0-1 0 0,0-1 0 0 0,1 1 1 0 0,0 0-1 0 0,0-1 0 0 0,1 1 1 0 0,0-1-1 0 0,1 1 1 0 0,1 3 422 0 0,5 8-1600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5528 0 0,'0'0'249'0'0,"0"0"-1"0"0,0 0 71 0 0,0 0 869 0 0,0 0 400 0 0,0 0 78 0 0,4 6 940 0 0,-1-1-2297 0 0,0-1 0 0 0,0 0 1 0 0,-1 1-1 0 0,1 0 0 0 0,-1 0 0 0 0,0-1 1 0 0,0 1-1 0 0,-1 0 0 0 0,1 0 1 0 0,-1 1-310 0 0,2 11 497 0 0,0 0 0 0 0,-1 10-497 0 0,-1-9 371 0 0,6 116 473 0 0,-6-95-733 0 0,0-25-60 0 0,0 1 1 0 0,-2-1 0 0 0,1 1 0 0 0,-2-1-1 0 0,-2 10-51 0 0,-1 1 134 0 0,1-4-1406 0 0,0-7-2771 0 0,1-2-1919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1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90 12320 0 0,'0'-2'124'0'0,"0"1"0"0"0,1-1 0 0 0,-1 0 0 0 0,0 1 0 0 0,0-1 1 0 0,0 0-1 0 0,0 0 0 0 0,0 1 0 0 0,-1-1 0 0 0,1 0-124 0 0,0 1 60 0 0,-1 1 0 0 0,1-1 1 0 0,-1 0-1 0 0,1 1 0 0 0,-1-1 0 0 0,1 0 0 0 0,-1 1 0 0 0,0-1 0 0 0,1 1 0 0 0,-1-1 1 0 0,0 0-1 0 0,1 1 0 0 0,-1 0 0 0 0,0-1 0 0 0,0 1 0 0 0,0-1 0 0 0,1 1 0 0 0,-1 0 1 0 0,0 0-61 0 0,0-1 365 0 0,1 1-10 0 0,-1-2-178 0 0,1 1 0 0 0,0-1 0 0 0,-1 0 0 0 0,1 0 0 0 0,0 0 0 0 0,0 0 0 0 0,0 0 0 0 0,0 0 0 0 0,0 1 0 0 0,1-1 1 0 0,-1 0-1 0 0,0 0 0 0 0,1 0 0 0 0,0 0 0 0 0,-1 1 0 0 0,1-1 0 0 0,0 0 0 0 0,0 1 0 0 0,0-1 0 0 0,0 0 1 0 0,0 1-1 0 0,0-1 0 0 0,1 0-177 0 0,-2 2 1 0 0,3-2-115 0 0,-1 0 0 0 0,1 0-1 0 0,0 0 1 0 0,-1 0-1 0 0,1 1 1 0 0,0-1 0 0 0,0 1-1 0 0,0 0 1 0 0,1-1 114 0 0,-3 2 69 0 0,0 1 8 0 0,4 1-50 0 0,-5-2-24 0 0,0 0 0 0 0,0 0 0 0 0,1 0-1 0 0,-1 0 1 0 0,0 0 0 0 0,0 1 0 0 0,0-1 0 0 0,0 0 0 0 0,0 0-1 0 0,0 0 1 0 0,1 0 0 0 0,-1 1 0 0 0,0-1 0 0 0,0 0 0 0 0,0 0-1 0 0,0 1 1 0 0,0-1 0 0 0,0 0 0 0 0,0 0 0 0 0,0 0 0 0 0,0 1-1 0 0,0-1 1 0 0,0 0 0 0 0,0 0 0 0 0,0 0 0 0 0,0 1 0 0 0,0-1 0 0 0,0 0-1 0 0,0 0 1 0 0,0 1 0 0 0,0-1 0 0 0,0 0 0 0 0,-1 0 0 0 0,1 0-1 0 0,0 0 1 0 0,0 1 0 0 0,0-1 0 0 0,0 0 0 0 0,0 0 0 0 0,-1 0-1 0 0,1 0 1 0 0,0 1 0 0 0,0-1 0 0 0,0 0-3 0 0,-6 7 56 0 0,4-5-31 0 0,0 0-19 0 0,0 0 0 0 0,0 0 0 0 0,0 0 0 0 0,-1-1 1 0 0,1 1-1 0 0,0-1 0 0 0,-1 1 0 0 0,1-1 0 0 0,-1 0 0 0 0,1 0 0 0 0,-1 0 0 0 0,0 0 0 0 0,1 0 0 0 0,-1-1 0 0 0,0 1 0 0 0,0-1 0 0 0,-2 1-6 0 0,4-1-105 0 0,-7 3-3031 0 0,8-3 1930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60 9216 0 0,'0'0'706'0'0,"-4"-15"2162"0"0,3 12-2581 0 0,0 1 0 0 0,0-1-1 0 0,0 1 1 0 0,0-1 0 0 0,1 0-1 0 0,-1 1 1 0 0,1-1 0 0 0,0 0 0 0 0,-1 0-1 0 0,1 1 1 0 0,0-1 0 0 0,1 0-1 0 0,-1-1-286 0 0,0 2 64 0 0,0 2-11 0 0,0 0 0 0 0,0 0 0 0 0,0-1 0 0 0,0 1 0 0 0,0 0 0 0 0,0 0 0 0 0,0 0 0 0 0,0 0 0 0 0,0 0 0 0 0,0-1 0 0 0,0 1 0 0 0,1 0 0 0 0,-1 0 0 0 0,0 0 0 0 0,0 0-1 0 0,0 0 1 0 0,0 0 0 0 0,0-1 0 0 0,0 1 0 0 0,0 0 0 0 0,0 0 0 0 0,0 0 0 0 0,1 0 0 0 0,-1 0 0 0 0,0 0 0 0 0,0 0 0 0 0,0 0 0 0 0,0 0 0 0 0,0 0 0 0 0,1 0 0 0 0,-1 0 0 0 0,0-1 0 0 0,0 1 0 0 0,0 0 0 0 0,0 0 0 0 0,0 0 0 0 0,1 0 0 0 0,-1 0 0 0 0,0 0 0 0 0,0 0 0 0 0,0 1 0 0 0,0-1 0 0 0,0 0 0 0 0,0 0 0 0 0,1 0 0 0 0,-1 0 0 0 0,0 0 0 0 0,0 0 0 0 0,0 0 0 0 0,0 0 0 0 0,0 0 0 0 0,1 0 0 0 0,-1 0 0 0 0,0 0 0 0 0,0 0 0 0 0,0 1 0 0 0,0-1 0 0 0,0 0 0 0 0,0 0 0 0 0,0 0 0 0 0,0 0 0 0 0,0 0 0 0 0,0 0-53 0 0,8 8-220 0 0,-4 4 4 0 0,1 0-1 0 0,-2 1 1 0 0,1-1-1 0 0,-2 1 1 0 0,0 0-1 0 0,0 0 1 0 0,-1 0-1 0 0,-1 4 217 0 0,0-8 112 0 0,-1 0 0 0 0,0 0 0 0 0,0-1 0 0 0,-1 1 0 0 0,0 0 0 0 0,0-1 0 0 0,-1 1 0 0 0,0-1 0 0 0,-1 0 0 0 0,1 0 0 0 0,-2 0 0 0 0,-3 4-112 0 0,-1 0 57 0 0,-1-1-1 0 0,-1 0 0 0 0,0 0 1 0 0,0-2-1 0 0,-1 1 0 0 0,0-1 0 0 0,0-1 1 0 0,-1 0-1 0 0,-2-1-56 0 0,1 1-160 0 0,0-1-1 0 0,-1-1 1 0 0,0 0 0 0 0,-9 1 160 0 0,3 0-887 0 0,-42 13-5667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6912 0 0,'0'0'528'0'0,"0"0"-179"0"0,0 0 515 0 0,0 0 264 0 0,0 0 51 0 0,14-5 921 0 0,1 0-1581 0 0,1 0 0 0 0,1 2 0 0 0,-1 0 0 0 0,0 1 1 0 0,9 0-520 0 0,30 1 1212 0 0,0 2-1212 0 0,6 0 643 0 0,152 11 739 0 0,-64-2-820 0 0,-18-1-290 0 0,-118-8-158 0 0,0-1 0 0 0,0 0 0 0 0,0 0 0 0 0,3-1-114 0 0,-12 0-443 0 0,9 0 782 0 0,-10-1-6309 0 0,-16-10 4229 0 0</inkml:trace>
  <inkml:trace contextRef="#ctx0" brushRef="#br0" timeOffset="313.087">565 23 5984 0 0,'0'0'273'0'0,"0"0"-5"0"0,2-1-172 0 0,1-2 477 0 0,1 0 0 0 0,0 0 0 0 0,0 0 0 0 0,1 0 1 0 0,3-2-574 0 0,-6 5 297 0 0,0-1 1 0 0,0 1 0 0 0,1 0-1 0 0,-1 0 1 0 0,0-1 0 0 0,0 2-1 0 0,1-1 1 0 0,-1 0 0 0 0,2 1-298 0 0,0-1-17 0 0,10 1 202 0 0,1 2 1 0 0,0-1 0 0 0,-1 2-1 0 0,0 0 1 0 0,0 0-1 0 0,0 2 1 0 0,-1-1-1 0 0,1 2 1 0 0,-1 0-1 0 0,-1 0 1 0 0,1 2-1 0 0,-1-1 1 0 0,4 5-186 0 0,-7-5 67 0 0,2 1 71 0 0,0 0 1 0 0,-1 1-1 0 0,0 1-138 0 0,-7-8 79 0 0,0 0 0 0 0,-1 1 0 0 0,1 0 0 0 0,-1 0 0 0 0,0-1 0 0 0,0 1 0 0 0,0 0 0 0 0,-1 1 0 0 0,1-1 0 0 0,-1 0 0 0 0,1 4-79 0 0,-2-5 64 0 0,0-1 1 0 0,0 1 0 0 0,0-1 0 0 0,0 1 0 0 0,0-1 0 0 0,-1 1 0 0 0,1-1 0 0 0,-1 1 0 0 0,0-1 0 0 0,0 1 0 0 0,0-1 0 0 0,0 0 0 0 0,0 0 0 0 0,0 1-1 0 0,-1-1 1 0 0,1 0 0 0 0,-1 0 0 0 0,1 0 0 0 0,-1 0 0 0 0,0-1 0 0 0,0 1 0 0 0,0 0 0 0 0,-1 0-65 0 0,-7 5 214 0 0,0 0 0 0 0,-1 0 0 0 0,0-2 0 0 0,-4 3-214 0 0,10-6 5 0 0,-29 12 280 0 0,0-1-1 0 0,-9 1-284 0 0,-1 1-1130 0 0,0 1-3309 0 0,15-4-1267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11056 0 0,'0'0'852'0'0,"13"1"1316"0"0,-10 1-1973 0 0,-1-1 0 0 0,1 1 0 0 0,-1 0 0 0 0,0-1 0 0 0,0 1 0 0 0,0 0 1 0 0,0 1-1 0 0,0-1 0 0 0,0 0 0 0 0,-1 1 0 0 0,1-1 0 0 0,-1 1 0 0 0,1-1 0 0 0,-1 1 1 0 0,0-1-1 0 0,0 3-195 0 0,4 9 481 0 0,-1 0 0 0 0,2 13-481 0 0,-1-4 757 0 0,0 4-234 0 0,0 1 1 0 0,-2 0-1 0 0,-2 0 1 0 0,0 12-524 0 0,1 35 223 0 0,-1-64-169 0 0,1-1 0 0 0,0 1 0 0 0,1-1 0 0 0,1 4-54 0 0,4 12-1852 0 0,-8-26 1173 0 0</inkml:trace>
  <inkml:trace contextRef="#ctx0" brushRef="#br0" timeOffset="3065.744">603 428 16272 0 0,'0'0'743'0'0,"1"0"-17"0"0,0 0-682 0 0,0 0 0 0 0,-1 1 0 0 0,1-1 0 0 0,0 0 1 0 0,-1 1-1 0 0,1-1 0 0 0,0 1 0 0 0,-1-1 0 0 0,1 1 1 0 0,-1-1-1 0 0,1 1 0 0 0,-1-1 0 0 0,1 1 0 0 0,-1-1 0 0 0,0 1 1 0 0,1 0-1 0 0,-1-1 0 0 0,1 1 0 0 0,-1 0 0 0 0,0-1 0 0 0,0 1 1 0 0,1 0-1 0 0,-1 0 0 0 0,0-1 0 0 0,0 1 0 0 0,0 0 1 0 0,0-1-1 0 0,0 1 0 0 0,0 0 0 0 0,0 0-44 0 0,0-1 121 0 0,1 6 38 0 0,-1 0-1 0 0,0-1 1 0 0,0 1-1 0 0,0 0 0 0 0,-1-1 1 0 0,0 1-1 0 0,0 0 0 0 0,0-1 1 0 0,-1 1-1 0 0,0-1 0 0 0,0 0 1 0 0,0 0-1 0 0,0 1 0 0 0,-1-1 1 0 0,-3 3-159 0 0,-6 11 116 0 0,-1-1-1 0 0,-1-1 1 0 0,-6 6-116 0 0,0-3 89 0 0,-1 0-1 0 0,-11 6-88 0 0,-9 10-476 0 0,7-7-149 0 0,-5-1-42 0 0</inkml:trace>
  <inkml:trace contextRef="#ctx0" brushRef="#br0" timeOffset="3700.559">654 192 10392 0 0,'-14'-9'1109'0'0,"11"8"-999"0"0,-1 1 1 0 0,1-1-1 0 0,-1 1 0 0 0,0 0 1 0 0,1 0-1 0 0,-1 0 0 0 0,1 1 1 0 0,-1-1-1 0 0,1 1 0 0 0,-1 0 1 0 0,1 0-1 0 0,-1 0 0 0 0,0 1-110 0 0,-12 2 886 0 0,-8 5 1305 0 0,19-6-202 0 0,15-6-1587 0 0,28-3-1418 0 0,-24 3 388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428 318 5984 0 0,'19'1'1388'0'0,"0"0"0"0"0,3 2-1388 0 0,-3 0 2231 0 0,0-1-1 0 0,3-1-2230 0 0,36 5 3622 0 0,67-2-1559 0 0,229-10-346 0 0,-325 4-1646 0 0,-1 0-2900 0 0,-28 1-1630 0 0,3-3-1315 0 0</inkml:trace>
  <inkml:trace contextRef="#ctx0" brushRef="#br0" timeOffset="331.753">909 201 11024 0 0,'0'0'248'0'0,"0"0"34"0"0,0 0 22 0 0,0 0-29 0 0,0 0-127 0 0,7 2 485 0 0,23 2 246 0 0,-1 2 0 0 0,0 1 1 0 0,0 2-880 0 0,13 5 109 0 0,0 3 0 0 0,-2 2 1 0 0,9 5-110 0 0,-36-15 280 0 0,1 0 1 0 0,8 8-281 0 0,-20-16 142 0 0,-1 0 2 0 0,3 5 0 0 0,-3-4 12 0 0,-2 8 504 0 0,-1-7-581 0 0,1 0-1 0 0,-1 0 0 0 0,0-1 0 0 0,0 1 0 0 0,-1 0 0 0 0,1-1 0 0 0,-1 0 0 0 0,1 1 0 0 0,-1-1 0 0 0,0 0 0 0 0,1 0 0 0 0,-1-1 0 0 0,-3 2-78 0 0,-10 5 254 0 0,0-1 1 0 0,-5 1-255 0 0,-4 2 175 0 0,-23 9-213 0 0,-1-2 0 0 0,-1-2 38 0 0,6-4-2724 0 0,34-10 1386 0 0</inkml:trace>
  <inkml:trace contextRef="#ctx0" brushRef="#br0" timeOffset="3132.509">398 28 10592 0 0,'-1'-1'108'0'0,"0"0"1"0"0,-1 1-1 0 0,1-1 0 0 0,0 0 1 0 0,0 0-1 0 0,0 0 1 0 0,0 0-1 0 0,0 0 1 0 0,0 0-1 0 0,0-1-108 0 0,0 0 90 0 0,0 1 0 0 0,0 0 1 0 0,1 0-1 0 0,-1 0 0 0 0,0 0 0 0 0,-1 0 0 0 0,1 0 0 0 0,0 0 0 0 0,0 0 0 0 0,0 1 0 0 0,0-1 0 0 0,-1 0 1 0 0,0 0-91 0 0,-1 0 337 0 0,0 1 0 0 0,0-1 0 0 0,0 1 0 0 0,0 0 0 0 0,0 0 1 0 0,0 0-1 0 0,0 0 0 0 0,0 0 0 0 0,0 1 0 0 0,0-1 0 0 0,0 1 0 0 0,-2 1-337 0 0,-38 13-194 0 0,33-10 260 0 0,-16 6-16 0 0,1 1 1 0 0,1 2-1 0 0,0 0 1 0 0,0 2-1 0 0,2 1 0 0 0,-20 18-50 0 0,28-23 268 0 0,2 1 0 0 0,0 0 0 0 0,0 0 0 0 0,1 1 0 0 0,-6 11-268 0 0,15-21 44 0 0,0-1-1 0 0,1 1 0 0 0,0 0 0 0 0,0-1 0 0 0,0 1 0 0 0,0 0 0 0 0,1 0 0 0 0,-1 3-43 0 0,1-6 8 0 0,0 1 0 0 0,0 0 0 0 0,0 0 0 0 0,0 0 0 0 0,0 0 0 0 0,0 0 0 0 0,1 0 0 0 0,-1 0 0 0 0,1 0 0 0 0,-1 0 0 0 0,1 0 0 0 0,0 0 0 0 0,0 0 0 0 0,0-1 0 0 0,0 1-1 0 0,0 0 1 0 0,1 0-8 0 0,13 12 34 0 0,2-1 0 0 0,0-1 0 0 0,0 0 0 0 0,15 7-34 0 0,-11-7-17 0 0,-1 0 0 0 0,0 2 1 0 0,8 8 16 0 0,-3-1-5 0 0,-9-8-23 0 0,0 1 1 0 0,-1 1-1 0 0,10 12 28 0 0,-22-24 27 0 0,0 1-1 0 0,0 0 0 0 0,0 0 1 0 0,-1 0-1 0 0,0 0 1 0 0,1 0-1 0 0,-2 1 1 0 0,1-1-1 0 0,0 0 0 0 0,-1 1 1 0 0,0-1-1 0 0,0 1 1 0 0,0 0-1 0 0,-1-1 0 0 0,0 1 1 0 0,1 0-1 0 0,-2 0 1 0 0,1 3-27 0 0,-1-6 30 0 0,1 1 1 0 0,-1-1-1 0 0,0 0 1 0 0,0 0-1 0 0,0 1 1 0 0,0-1-1 0 0,0 0 1 0 0,-1 0-1 0 0,1 0 1 0 0,0 0-1 0 0,-1 0 1 0 0,0 0-1 0 0,1-1 1 0 0,-1 1-1 0 0,0 0 1 0 0,0-1-1 0 0,-1 1-30 0 0,-3 2 101 0 0,-1 0 0 0 0,0 0 0 0 0,-1-1 0 0 0,-2 1-101 0 0,7-3 28 0 0,-3 1 14 0 0,1 0-1 0 0,-1-1 0 0 0,1 0 1 0 0,-1 0-1 0 0,0 0 0 0 0,0-1 1 0 0,1 0-1 0 0,-1 0 0 0 0,0 0 0 0 0,0-1 1 0 0,1 0-1 0 0,-1 0 0 0 0,1 0 1 0 0,-1-1-1 0 0,1 0 0 0 0,-1 0 1 0 0,1 0-1 0 0,-2-2-41 0 0,0 0 64 0 0,-1 0 0 0 0,1 0 0 0 0,0-1 0 0 0,1 0 0 0 0,-1-1 0 0 0,1 0 0 0 0,0 0 0 0 0,0 0 0 0 0,1 0 0 0 0,0-1 0 0 0,0 0 0 0 0,-1-2-64 0 0,4 6-20 0 0,0-1-1 0 0,1 1 0 0 0,-1 0 0 0 0,1-1 0 0 0,0 0 0 0 0,0 1 1 0 0,0-1-1 0 0,0 0 0 0 0,1 1 0 0 0,-1-1 0 0 0,1 0 1 0 0,0-2 20 0 0,0 5-25 0 0,1-1 1 0 0,-1 0 0 0 0,0 1 0 0 0,1-1 0 0 0,-1 1-1 0 0,1-1 1 0 0,-1 0 0 0 0,1 1 0 0 0,0-1 0 0 0,0 1 0 0 0,0 0-1 0 0,0-1 1 0 0,0 1 0 0 0,0 0 0 0 0,0-1 0 0 0,0 1-1 0 0,0 0 1 0 0,1 0 0 0 0,-1 0 0 0 0,0 0 0 0 0,1 0 0 0 0,-1 0-1 0 0,1 0 1 0 0,-1 1 0 0 0,1-1 0 0 0,-1 0 0 0 0,3 0 24 0 0,35-13-1322 0 0,13-4-1995 0 0,-35 15-2637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0,'16'0'2118'0'0,"-9"0"6190"0"0,-6 7-7473 0 0,1-3-715 0 0,-1-2-32 0 0,0 1 0 0 0,-1-1 0 0 0,1 1 1 0 0,0-1-1 0 0,-1 1 0 0 0,0-1 0 0 0,1 1 1 0 0,-1-1-1 0 0,0 1 0 0 0,0-1 0 0 0,-1 2-88 0 0,1 0 138 0 0,0 0-1 0 0,0 1 0 0 0,0-1 0 0 0,0 0 0 0 0,1 0 0 0 0,1 4-137 0 0,1 20 584 0 0,0 49 701 0 0,-3-73-1209 0 0,0 1-1 0 0,0 0 1 0 0,0-1-1 0 0,-1 1 1 0 0,0-1-1 0 0,0 3-75 0 0,0-3 65 0 0,0 1 0 0 0,0-1 0 0 0,1 1-1 0 0,-1-1 1 0 0,1 1 0 0 0,1 3-65 0 0,-1-3 49 0 0,0 0 0 0 0,-1-1 1 0 0,1 1-1 0 0,-1 0 0 0 0,0 0 0 0 0,-1 1-49 0 0,-2 18 129 0 0,3-21-107 0 0,1 1 1 0 0,-1 0 0 0 0,0 0 0 0 0,0-1-1 0 0,0 1 1 0 0,-1-1 0 0 0,1 1-1 0 0,-1-1 1 0 0,0 0 0 0 0,-2 3-23 0 0,3-3 31 0 0,0-2 40 0 0,1-1 21 0 0,0 0-16 0 0,0 0-11 0 0,0 0-56 0 0,1-1-1 0 0,-1 1 1 0 0,1 0-1 0 0,-1 0 1 0 0,1-1-1 0 0,-1 1 1 0 0,0 0-1 0 0,1-1 1 0 0,-1 1-1 0 0,1-1 1 0 0,-1 1-1 0 0,0-1 1 0 0,0 1-1 0 0,1 0 1 0 0,-1-1-1 0 0,0 1 1 0 0,0-1-1 0 0,0 1 1 0 0,1-1-1 0 0,-1 1 1 0 0,0-1-1 0 0,0 1 1 0 0,0-1-1 0 0,0 0 1 0 0,0 1-1 0 0,0-1 1 0 0,0 1-1 0 0,0-1 1 0 0,0 1-1 0 0,0-1 1 0 0,0 1-9 0 0,0-7 46 0 0,20-39-378 0 0,-4 8-276 0 0,-8 17 47 0 0,2 1 0 0 0,3-7 561 0 0,1-1-437 0 0,-11 20 296 0 0,1-1 1 0 0,0 1-1 0 0,6-7 141 0 0,-9 12-18 0 0,1 1 0 0 0,0 0 0 0 0,0 0 0 0 0,-1 1 0 0 0,1-1 0 0 0,0 0 0 0 0,1 0 1 0 0,-1 1-1 0 0,0 0 0 0 0,0-1 0 0 0,1 1 0 0 0,-1 0 0 0 0,0 0 0 0 0,1 0 0 0 0,2 0 18 0 0,-3 0-14 0 0,0 0 0 0 0,0 0-1 0 0,1 1 1 0 0,-1-1 0 0 0,0 1-1 0 0,1-1 1 0 0,-1 1 0 0 0,1 0-1 0 0,-1 0 1 0 0,0 0 0 0 0,1 1-1 0 0,-1-1 1 0 0,1 0 0 0 0,-1 1-1 0 0,0 0 1 0 0,1-1 0 0 0,-1 1-1 0 0,0 0 1 0 0,0 0 0 0 0,0 0-1 0 0,1 0 1 0 0,-1 1 0 0 0,0-1-1 0 0,0 1 15 0 0,1 0-1 0 0,0 0-9 0 0,0 0 0 0 0,0 0 0 0 0,0 1 0 0 0,-1-1 0 0 0,1 1 0 0 0,0 0-1 0 0,1 2 11 0 0,-3-3 0 0 0,0-1 0 0 0,0 0 0 0 0,-1 1 0 0 0,1-1 0 0 0,0 1 0 0 0,-1-1 0 0 0,1 1 0 0 0,-1-1 0 0 0,1 1 0 0 0,-1 0 0 0 0,-2 6 0 0 0,0-6 0 0 0,1 2 28 0 0,0-1 0 0 0,-1 0 0 0 0,0 0 0 0 0,0 0 0 0 0,0 0 0 0 0,0 0 0 0 0,-1 0 0 0 0,1 0-1 0 0,-1-1 1 0 0,1 1 0 0 0,-1-1 0 0 0,0 0 0 0 0,0 0 0 0 0,-2 2-28 0 0,-8 2 128 0 0,0 1 0 0 0,0-2 0 0 0,-4 2-128 0 0,5-3 93 0 0,0 1 1 0 0,0 1-1 0 0,-1 1-93 0 0,13-7 30 0 0,-1 0-1 0 0,0 1 1 0 0,0-1-1 0 0,0 1 1 0 0,1-1-1 0 0,-1 1 1 0 0,0 0-1 0 0,1-1 1 0 0,-1 1-1 0 0,0 0 1 0 0,1-1-1 0 0,-1 1 1 0 0,1 0-1 0 0,-1 0 1 0 0,0 0-30 0 0,5 11 539 0 0,-1-5-584 0 0,-1-3 89 0 0,1 3 2 0 0,13 4 84 0 0,1-2-389 0 0,0-1 0 0 0,1-1 0 0 0,0 0-1 0 0,0-1 1 0 0,1-1 0 0 0,7 1 259 0 0,-13-3-1411 0 0,-4-1 214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4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78 131 3224 0 0,'0'0'143'0'0,"3"-15"26"0"0,-4 2 1060 0 0,1 12-967 0 0,-1-1 0 0 0,1 1 0 0 0,0 0 0 0 0,0-1 0 0 0,0 1 0 0 0,0 0 0 0 0,0-1 0 0 0,0 1 0 0 0,0 0 0 0 0,0-1 0 0 0,1 1 0 0 0,-1 0 0 0 0,0-1 0 0 0,1 1 0 0 0,-1 0-1 0 0,1 0 1 0 0,0-1 0 0 0,-1 1 0 0 0,2-1-262 0 0,-2 1 966 0 0,0 1-256 0 0,0 0-50 0 0,0 0-8 0 0,0 0 10 0 0,0 0 2 0 0,0 0 0 0 0,0 0-42 0 0,0 0-174 0 0,0 0-80 0 0,6 30 792 0 0,-8 38 1209 0 0,-9 56-2369 0 0,-16 61 832 0 0,11-74-544 0 0,16-93-157 0 0,-1-7-163 0 0,-2-23-495 0 0,-4-24-4295 0 0,4 19-1023 0 0</inkml:trace>
  <inkml:trace contextRef="#ctx0" brushRef="#br0" timeOffset="360.098">1 93 6448 0 0,'22'-28'993'0'0,"-19"23"-505"0"0,1 0 1 0 0,-1 1 0 0 0,1-1 0 0 0,0 1 0 0 0,0 0 0 0 0,0 0-1 0 0,0 1 1 0 0,1-1 0 0 0,0 1 0 0 0,0-1-489 0 0,4 1 312 0 0,0-1 1 0 0,-1 1-1 0 0,1 1 0 0 0,0 0 1 0 0,0 0-1 0 0,1 0 0 0 0,-1 1 1 0 0,0 1-1 0 0,0-1 0 0 0,1 2 0 0 0,-1-1 1 0 0,0 1-1 0 0,0 1 0 0 0,1-1 1 0 0,-1 2-1 0 0,6 1-312 0 0,1 2 123 0 0,-1-1 0 0 0,-1 2 0 0 0,1 0 1 0 0,-1 0-1 0 0,0 1 0 0 0,-1 1 0 0 0,0 1 0 0 0,0 0 0 0 0,4 5-123 0 0,-12-11 83 0 0,-1 0 1 0 0,0 1-1 0 0,0 0 0 0 0,0-1 1 0 0,-1 2-1 0 0,0-1 0 0 0,0 0 0 0 0,0 1 1 0 0,0-1-1 0 0,-1 1 0 0 0,0 0 1 0 0,0 1-84 0 0,-1-4 26 0 0,0 1 1 0 0,-1 0-1 0 0,0-1 1 0 0,0 1-1 0 0,0 0 1 0 0,0-1 0 0 0,0 1-1 0 0,-1 0 1 0 0,0-1-1 0 0,1 1 1 0 0,-1-1-1 0 0,-1 1 1 0 0,1-1-1 0 0,0 0 1 0 0,-1 1 0 0 0,0-1-1 0 0,0 0 1 0 0,0 0-1 0 0,0 0 1 0 0,0 0-1 0 0,-2 1-26 0 0,-2 3 21 0 0,-1-1-1 0 0,0 0 1 0 0,-1 0-1 0 0,1 0 0 0 0,-1-1 1 0 0,0 0-1 0 0,-1 0-20 0 0,-20 10 211 0 0,-12 2-211 0 0,37-15-2 0 0,-5 2 31 0 0,1-1 0 0 0,-1-1 0 0 0,1 0 0 0 0,-1 0-1 0 0,0-1 1 0 0,0 1-29 0 0,-62 0 10 0 0,68-2-15 0 0,5 0-12 0 0,-1 1 1 0 0,1-1 0 0 0,-1 1 0 0 0,1-1 0 0 0,-1 1-1 0 0,1 0 1 0 0,-1 0 0 0 0,1-1 0 0 0,0 2 16 0 0,7 3-8 0 0,7 3 47 0 0,0 1-1 0 0,-1 1 0 0 0,0 0 1 0 0,10 10-39 0 0,-9-9 95 0 0,-12-9-79 0 0,0 1-1 0 0,-1-1 1 0 0,0 0-1 0 0,1 1 1 0 0,-1 0-1 0 0,0 0 1 0 0,1 1-16 0 0,30 35 107 0 0,-17-21-7 0 0,-1 2-1 0 0,9 13-99 0 0,-7-9 128 0 0,-17-23-145 0 0,0 0 0 0 0,0 0 0 0 0,0 0 0 0 0,-1 0-1 0 0,1 0 1 0 0,0 0 0 0 0,-1 1 0 0 0,1-1-1 0 0,-1 0 1 0 0,1 0 0 0 0,-1 1 0 0 0,1-1 0 0 0,-1 0-1 0 0,0 0 1 0 0,0 1 0 0 0,0-1 0 0 0,0 2 17 0 0,1 1-356 0 0,-1 3-2326 0 0,0-7-3843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2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80 12384 0 0,'0'0'564'0'0,"0"0"-10"0"0,0 0-300 0 0,0 0 60 0 0,0 9 449 0 0,4 128 3273 0 0,-2-88-3047 0 0,-3-1 0 0 0,-5 34-989 0 0,-5-17 276 0 0,7-47-32 0 0,1 1 0 0 0,1-1 0 0 0,-1 15-244 0 0,3 1 424 0 0,0-32-357 0 0,13 10 186 0 0,-10-11-205 0 0,0 0-1 0 0,0 0 0 0 0,0 0 0 0 0,0 0 1 0 0,0-1-1 0 0,0 1 0 0 0,0-1 0 0 0,0 1 1 0 0,0-1-1 0 0,1 0 0 0 0,1-1-47 0 0,37-6 244 0 0,-12 2-144 0 0,-5 1 86 0 0,19-5-186 0 0,5-2-102 0 0,-42 10-365 0 0,-1 0-1 0 0,0-1 0 0 0,0 0 0 0 0,0 0 1 0 0,3-2 467 0 0,-8 4-2342 0 0,-1 0-4629 0 0</inkml:trace>
  <inkml:trace contextRef="#ctx0" brushRef="#br0" timeOffset="271.193">59 334 7368 0 0,'0'0'568'0'0,"-1"-1"-374"0"0,-1-4 120 0 0,1 4 1199 0 0,1 1 516 0 0,4-1 1817 0 0,6 0-3080 0 0,-10 1-594 0 0,14-1 285 0 0,1 1-1 0 0,-1 0 1 0 0,0 1 0 0 0,0 1-1 0 0,0 0 1 0 0,4 2-457 0 0,1-1 208 0 0,0 0-1 0 0,1-1 1 0 0,1-1-208 0 0,27 0 1 0 0,-13 0-418 0 0,0-1-1 0 0,24-5 418 0 0,-52 3-4691 0 0,-4-1-1589 0 0</inkml:trace>
  <inkml:trace contextRef="#ctx0" brushRef="#br0" timeOffset="477.39">28 80 10592 0 0,'-2'-1'117'0'0,"0"0"0"0"0,0-1 0 0 0,1 1 0 0 0,-1-1 0 0 0,1 1 0 0 0,-1-1 0 0 0,1 1 0 0 0,0-1 0 0 0,-1 0-117 0 0,-6-8 1233 0 0,8 10-1114 0 0,-1-1-1 0 0,1 1 0 0 0,0 0 1 0 0,0 0-1 0 0,-1-1 1 0 0,1 1-1 0 0,0 0 0 0 0,0-1 1 0 0,0 1-1 0 0,0 0 0 0 0,-1-1 1 0 0,1 1-1 0 0,0 0 1 0 0,0-1-1 0 0,0 1 0 0 0,0-1 1 0 0,0 1-1 0 0,0 0 0 0 0,0-1 1 0 0,0 1-1 0 0,0 0 1 0 0,0-1-1 0 0,0 1 0 0 0,0-1 1 0 0,0 1-1 0 0,0 0 0 0 0,1-1 1 0 0,-1 1-1 0 0,0-1-118 0 0,10-9 1627 0 0,13-4-486 0 0,-9 10-878 0 0,1 0-1 0 0,0 1 0 0 0,0 0 1 0 0,0 1-1 0 0,0 0 0 0 0,0 2 0 0 0,10 0-262 0 0,11-1 116 0 0,9 1-744 0 0,-1 1-1 0 0,37 6 629 0 0,-63-6-679 0 0</inkml:trace>
  <inkml:trace contextRef="#ctx0" brushRef="#br0" timeOffset="1076.098">624 227 7832 0 0,'3'9'536'0'0,"-1"1"0"0"0,1 0 1 0 0,-1 0-1 0 0,-1 0 0 0 0,1 6-536 0 0,2 17 2033 0 0,-2-10-1339 0 0,0 0-1 0 0,-1 1 1 0 0,-2-1 0 0 0,-1 11-694 0 0,0-11 615 0 0,-1 7 934 0 0,-5 23-1549 0 0,3-28 861 0 0,1 0-1 0 0,0 26-860 0 0,1-32 370 0 0,0-13-44 0 0,2-11 602 0 0,2 1-1005 0 0,0 1 0 0 0,0 0 1 0 0,0-1-1 0 0,1 1 0 0 0,-1 0 0 0 0,1 0 0 0 0,0 0 1 0 0,0 0-1 0 0,0 0 0 0 0,0 1 0 0 0,0-1 0 0 0,2-1 77 0 0,3-4-395 0 0,-3 3 182 0 0,7-11-571 0 0,1 1 1 0 0,1 1-1 0 0,0 0 1 0 0,0 1-1 0 0,10-6 784 0 0,0 3-785 0 0,0 1-1 0 0,1 1 0 0 0,1 1 1 0 0,18-6 785 0 0,-13 12 749 0 0,-6 2-34 0 0,-15 6 642 0 0,-9-1-1296 0 0,0 0 1 0 0,0 0-1 0 0,0 0 0 0 0,0 1 1 0 0,0-1-1 0 0,0 0 1 0 0,0 0-1 0 0,1 0 1 0 0,-1 1-1 0 0,0-1 1 0 0,0 0-1 0 0,0 0 1 0 0,0 1-1 0 0,0-1 1 0 0,0 0-1 0 0,0 0 0 0 0,0 0 1 0 0,-1 1-1 0 0,1-1 1 0 0,0 0-1 0 0,0 0 1 0 0,0 0-1 0 0,0 1 1 0 0,0-1-1 0 0,0 0 1 0 0,0 0-1 0 0,0 0 1 0 0,0 1-1 0 0,-1-1 0 0 0,1 0 1 0 0,0 0-1 0 0,0 0 1 0 0,0 0-1 0 0,0 0 1 0 0,-1 1-1 0 0,1-1 1 0 0,0 0-1 0 0,0 0 1 0 0,0 0-1 0 0,0 0 1 0 0,-1 0-1 0 0,1 0 0 0 0,0 0-61 0 0,-8 6 222 0 0,-1-1-1 0 0,0-1 0 0 0,0 1 0 0 0,0-2 0 0 0,0 1 0 0 0,-1-1 0 0 0,1 0 0 0 0,-7 0-221 0 0,-28 10 201 0 0,24-7-186 0 0,12-3-14 0 0,0-1 1 0 0,0 1 0 0 0,1 0 0 0 0,0 1-1 0 0,0 0 1 0 0,-4 3-2 0 0,10-7 53 0 0,1 4-31 0 0,0-1-1 0 0,1 1 0 0 0,-1-1 1 0 0,1 1-1 0 0,0-1 0 0 0,0 3-21 0 0,1-4 0 0 0,0 0 0 0 0,-1 0-1 0 0,1 0 1 0 0,0 0 0 0 0,0 0-1 0 0,0-1 1 0 0,1 1-1 0 0,-1-1 1 0 0,0 1 0 0 0,0-1-1 0 0,1 0 1 0 0,-1 0 0 0 0,1 0-1 0 0,1 1 1 0 0,2 0 10 0 0,-1 0 0 0 0,1 1 0 0 0,-1-1 0 0 0,0 2 0 0 0,0-1 0 0 0,0 0-1 0 0,1 2-9 0 0,1 1 10 0 0,0-2-1 0 0,0 1 0 0 0,0-1 0 0 0,1 0 0 0 0,-1-1 1 0 0,1 1-1 0 0,0-1 0 0 0,0-1 0 0 0,0 0 0 0 0,1 0-9 0 0,13 3-492 0 0,-8-3-4931 0 0,-6 0-649 0 0</inkml:trace>
  <inkml:trace contextRef="#ctx0" brushRef="#br0" timeOffset="1375.824">1091 59 10136 0 0,'0'0'777'0'0,"0"0"-324"0"0,0 0 517 0 0,0 0 283 0 0,0 0 54 0 0,0 0-153 0 0,2 1-661 0 0,17 16 245 0 0,0 2 0 0 0,-1 0 0 0 0,-1 1 0 0 0,3 6-738 0 0,59 90 2391 0 0,-77-113-2323 0 0,9 16 257 0 0,-1-1 1 0 0,0 2-1 0 0,-2-1 0 0 0,0 2 1 0 0,-1-1-326 0 0,3 8 311 0 0,-5-18-179 0 0,-2 0-1 0 0,0 0 0 0 0,0 0 0 0 0,-1 0 1 0 0,2 10-132 0 0,-4-19 7 0 0,1 16 205 0 0,0 1 0 0 0,-2 9-212 0 0,1-22 38 0 0,-1 0 0 0 0,0 0 0 0 0,0 0 0 0 0,0 0 0 0 0,-1 0 0 0 0,1 0 0 0 0,-1 0-1 0 0,0 0 1 0 0,-1-1 0 0 0,-1 4-38 0 0,-2 1 69 0 0,-22 29 76 0 0,25-35-122 0 0,-1 1 0 0 0,1-1 0 0 0,0-1-1 0 0,-1 1 1 0 0,0 0 0 0 0,0-1-1 0 0,0 0 1 0 0,0 0 0 0 0,-2 1-23 0 0,-44 20 272 0 0,34-15-892 0 0,0-1 0 0 0,-1 0 1 0 0,1-1-1 0 0,-1-1 0 0 0,-3 0 620 0 0,17-4-274 0 0,0-1-1 0 0,0 0 1 0 0,1 0-1 0 0,-1 0 1 0 0,0-1-1 0 0,1 1 1 0 0,-1-1-1 0 0,0 1 0 0 0,1-1 1 0 0,-1 0-1 0 0,1 0 1 0 0,-1 0-1 0 0,1 0 1 0 0,-1 0 274 0 0,0-1-255 0 0,-19-7-1855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3:43.61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3584 8752 0 0,'-14'-9'673'0'0,"13"9"-666"0"0,1 0 1 0 0,0 0-1 0 0,0 0 0 0 0,0-1 1 0 0,0 1-1 0 0,0 0 0 0 0,0 0 0 0 0,0 0 1 0 0,-1-1-1 0 0,1 1 0 0 0,0 0 1 0 0,0 0-1 0 0,0 0 0 0 0,0-1 1 0 0,0 1-1 0 0,0 0 0 0 0,0 0 0 0 0,0 0 1 0 0,0-1-1 0 0,0 1 0 0 0,0 0 1 0 0,0 0-1 0 0,0 0 0 0 0,0-1 1 0 0,0 1-1 0 0,0 0 0 0 0,1 0 0 0 0,-1 0 1 0 0,0-1-1 0 0,0 1 0 0 0,0 0 1 0 0,0 0-1 0 0,0 0 0 0 0,0 0 1 0 0,0-1-1 0 0,1 1 0 0 0,-1 0 0 0 0,0 0 1 0 0,0 0-8 0 0,7-7 14 0 0,-6 6 58 0 0,-1 1-7 0 0,1-2 355 0 0,1 0 0 0 0,-1 1 1 0 0,1-1-1 0 0,0 1 1 0 0,-1-1-1 0 0,1 1 0 0 0,0-1 1 0 0,0 1-1 0 0,0 0 0 0 0,0 0 1 0 0,0 0-1 0 0,0 0 0 0 0,0 0 1 0 0,0 0-1 0 0,1 1-420 0 0,-7 12 1021 0 0,2 13-601 0 0,2-21-377 0 0,0 0 0 0 0,-1 1 0 0 0,1-1 0 0 0,-1 0 0 0 0,0 0 0 0 0,0-1-1 0 0,0 2-42 0 0,-4 6 69 0 0,3-7-41 0 0,1-1 0 0 0,-1 1 0 0 0,1 0 0 0 0,0 0 0 0 0,0 0-1 0 0,-1 3-27 0 0,2 10 78 0 0,0-13-55 0 0,0 0 1 0 0,0 0-1 0 0,0 0 1 0 0,-1 0 0 0 0,1 1-1 0 0,-2 1-23 0 0,-4 17 79 0 0,2 1-1 0 0,0 0 1 0 0,1 1-1 0 0,1 9-78 0 0,2-30 3 0 0,-8 41 91 0 0,6-35-70 0 0,0 0 0 0 0,0 1 0 0 0,1-1 0 0 0,0 2-24 0 0,-1 12 60 0 0,1-21-38 0 0,0 1 1 0 0,1 0 0 0 0,-1-1-1 0 0,1 1 1 0 0,0-1 0 0 0,0 1-1 0 0,1 2-22 0 0,-1-5 20 0 0,0-1 0 0 0,0 1 0 0 0,0-1 0 0 0,0 0 0 0 0,1 1 0 0 0,-1-1 0 0 0,0 1 0 0 0,0-1 0 0 0,0 1 0 0 0,0-1 0 0 0,0 0 0 0 0,-1 1 0 0 0,1-1 0 0 0,0 1 0 0 0,0-1 0 0 0,0 0 0 0 0,0 1 0 0 0,0-1 0 0 0,-1 1 0 0 0,1-1 0 0 0,0 0 0 0 0,0 1 0 0 0,-1-1 0 0 0,1 0 0 0 0,0 1 0 0 0,-1-1-20 0 0,2 0 8 0 0,-1 0 0 0 0,0-1-1 0 0,0 1 1 0 0,0 0-1 0 0,0-1 1 0 0,0 1-1 0 0,0 0 1 0 0,1 0 0 0 0,-1-1-1 0 0,0 1 1 0 0,0 0-1 0 0,0-1 1 0 0,0 1 0 0 0,0 0-1 0 0,0-1 1 0 0,0 1-1 0 0,0 0 1 0 0,-1 0-1 0 0,1-1 1 0 0,0 1 0 0 0,0 0-1 0 0,0-1 1 0 0,0 1-1 0 0,0 0 1 0 0,0-1-8 0 0,-1 1 12 0 0,1-1-1 0 0,0 0 1 0 0,-1 0 0 0 0,1 0-1 0 0,0 0 1 0 0,0 0 0 0 0,0 0-1 0 0,0 1 1 0 0,0-1 0 0 0,0 0 0 0 0,0 0-1 0 0,0 0 1 0 0,0 0 0 0 0,1 0-1 0 0,-1 0 1 0 0,0 1 0 0 0,1-1-1 0 0,-1 0-11 0 0,2-3 39 0 0,1 0-1 0 0,-1 0 0 0 0,-1 0 0 0 0,1-1 0 0 0,0 1 0 0 0,-1 0 0 0 0,0-1 0 0 0,0 1 1 0 0,0-1-1 0 0,0-2-38 0 0,0-4 38 0 0,1 1 1 0 0,0 0-1 0 0,1 0 1 0 0,1 0-1 0 0,-1 0 1 0 0,5-8-39 0 0,-3 7 27 0 0,-4 7-13 0 0,1 0 0 0 0,-1-1 1 0 0,0 1-1 0 0,-1-1 0 0 0,1 1 0 0 0,-1-1 0 0 0,0 0-14 0 0,0 1 12 0 0,0 0-1 0 0,1 0 1 0 0,-1-1 0 0 0,1 1 0 0 0,0 0 0 0 0,0 0 0 0 0,1-2-12 0 0,3-4 6 0 0,0-1-5 0 0,0-1 0 0 0,-1 0 0 0 0,0 0 0 0 0,0-2-1 0 0,9-25 0 0 0,-10 32 0 0 0,-1 0 0 0 0,1-1 0 0 0,-1 1 0 0 0,0 0 0 0 0,-1-2 0 0 0,0 5-7 0 0,-1 0 0 0 0,1 0 0 0 0,0 0 0 0 0,1 0-1 0 0,-1 0 1 0 0,1 0 0 0 0,1-2 7 0 0,2-6-22 0 0,-5 6 22 0 0,0 6 0 0 0,0 0 0 0 0,0-1 0 0 0,0 1 0 0 0,-1 0 0 0 0,1 0 0 0 0,0 0 0 0 0,0 0 0 0 0,0-1 0 0 0,0 1 0 0 0,0 0 0 0 0,0 0 0 0 0,0 0 0 0 0,0 0 0 0 0,0-1 0 0 0,0 1 0 0 0,0 0 0 0 0,0 0 0 0 0,0 0 0 0 0,0 0 0 0 0,0-1 0 0 0,0 1 0 0 0,0 0 0 0 0,0 0 0 0 0,0 0 0 0 0,0 0 0 0 0,1 0 0 0 0,-1-1 0 0 0,0 1 0 0 0,0 0 0 0 0,0 0 0 0 0,0 0 0 0 0,0 0 0 0 0,0 0 0 0 0,0-1 0 0 0,0 1 0 0 0,1 0 0 0 0,-1 0 0 0 0,0 0 0 0 0,0 0 0 0 0,0 0 0 0 0,0 0 0 0 0,1 0 0 0 0,-1 0 0 0 0,0 0 0 0 0,0 0 0 0 0,0 0 0 0 0,0-1 0 0 0,1 1 0 0 0,-1 0 0 0 0,0 0 0 0 0,0 0 0 0 0,0 0 0 0 0,0 0 0 0 0,1 0 0 0 0,-1 1 0 0 0,0-1 0 0 0,0 0 0 0 0,0 0 0 0 0,0 0 0 0 0,1 0 0 0 0,-1 0 0 0 0,0 0 0 0 0,0 0 0 0 0,0 0 0 0 0,0 0 0 0 0,0 0 0 0 0,1 0 0 0 0,-1 1 0 0 0,0-1 0 0 0,0 0 0 0 0,1 0 0 0 0,12 4 0 0 0,-10-2 1 0 0,-1 1-1 0 0,1 0 0 0 0,-1 0 0 0 0,0-1 0 0 0,0 1 0 0 0,1 2 0 0 0,8 11-18 0 0,-7-11-12 0 0,0 0-1 0 0,0 1 1 0 0,0 0-1 0 0,-1-1 1 0 0,0 1-1 0 0,1 4 31 0 0,0-2-31 0 0,-1 0 0 0 0,2 0 0 0 0,2 3 31 0 0,2 2-8 0 0,-3-6 7 0 0,-1 0 1 0 0,0 1 0 0 0,-1-1-1 0 0,0 1 1 0 0,0 0-1 0 0,2 6 1 0 0,3 10 0 0 0,1-1 0 0 0,5 8 0 0 0,-3-9 0 0 0,-2 0 0 0 0,5 17 0 0 0,-10-27 0 0 0,0 0 0 0 0,0-1 0 0 0,2 0 0 0 0,3 6 0 0 0,8 12 15 0 0,-8-13 19 0 0,1-1-1 0 0,0 0 1 0 0,1-1-1 0 0,1 0 1 0 0,0-1-1 0 0,7 5-33 0 0,-11-6 82 0 0,-9-12-80 0 0,0 0-1 0 0,0 0 1 0 0,0 1 0 0 0,0-1-1 0 0,0 0 1 0 0,0 1-1 0 0,0-1 1 0 0,0 0-1 0 0,0 0 1 0 0,0 1-1 0 0,0-1 1 0 0,0 0 0 0 0,0 0-1 0 0,0 1 1 0 0,0-1-1 0 0,-1 0 1 0 0,1 0-1 0 0,0 1 1 0 0,0-1-1 0 0,0 0 1 0 0,0 0 0 0 0,0 0-1 0 0,-1 1 1 0 0,1-1-1 0 0,0 0 1 0 0,0 0-1 0 0,0 0 1 0 0,-1 0-2 0 0,-1 1 6 0 0,0 0 0 0 0,0 0 0 0 0,0 0 0 0 0,-1-1 1 0 0,1 1-1 0 0,0-1 0 0 0,0 0 0 0 0,-2 1-6 0 0,-4 0 43 0 0,-27 6 106 0 0,1-1 0 0 0,-1-2 0 0 0,-20 0-149 0 0,-10 1 43 0 0,-64 2-327 0 0,92-5 408 0 0,0 0 0 0 0,-30-4-124 0 0,60 1-4 0 0,0 0 0 0 0,1-1 1 0 0,-1 1-1 0 0,0-2 0 0 0,0 1 0 0 0,-3-2 4 0 0,4 1-149 0 0,9-3-1828 0 0,3-1-4953 0 0</inkml:trace>
  <inkml:trace contextRef="#ctx0" brushRef="#br0" timeOffset="402.773">933 3621 8288 0 0,'18'-2'659'0'0,"-12"3"43"0"0,-9 3 689 0 0,2-4-774 0 0,1 1-580 0 0,1-1 1 0 0,-1 0-1 0 0,0 0 1 0 0,1 1-1 0 0,-1-1 0 0 0,0 0 1 0 0,0 1-1 0 0,1-1 1 0 0,-1 1-1 0 0,0-1 0 0 0,0 0 1 0 0,0 1-1 0 0,0-1 1 0 0,1 1-1 0 0,-1-1 0 0 0,0 0 1 0 0,0 1-1 0 0,0-1 1 0 0,0 1-1 0 0,0-1 0 0 0,0 1 1 0 0,0-1-1 0 0,0 0 1 0 0,0 1-1 0 0,0-1 0 0 0,0 1-37 0 0,-1 12 464 0 0,-12 7 1538 0 0,12-18-1862 0 0,-1-1 0 0 0,1 1 0 0 0,0-1 1 0 0,0 1-1 0 0,0 0 0 0 0,0 0 1 0 0,0-1-1 0 0,0 1 0 0 0,0 0 0 0 0,0 0 1 0 0,1 0-1 0 0,-1 0 0 0 0,1 0 1 0 0,-1 0-1 0 0,1 0 0 0 0,0 0 0 0 0,0 1-140 0 0,0-1 66 0 0,0 0 0 0 0,-1 0 0 0 0,1 0 0 0 0,0-1 0 0 0,-1 1 0 0 0,0 0 0 0 0,1 0 0 0 0,-1 0 0 0 0,0-1-1 0 0,0 1 1 0 0,0 0 0 0 0,0-1 0 0 0,0 1 0 0 0,0-1 0 0 0,0 1 0 0 0,-1-1 0 0 0,1 0 0 0 0,-2 2-66 0 0,2-2 48 0 0,-1 0-1 0 0,1 1 1 0 0,-1-1 0 0 0,1 1 0 0 0,0 0 0 0 0,0-1 0 0 0,-1 1-1 0 0,1 0 1 0 0,1 0 0 0 0,-1 0 0 0 0,0 0 0 0 0,0 0 0 0 0,1-1 0 0 0,-1 1-1 0 0,0 2-47 0 0,3 7 206 0 0,-1-11-192 0 0,-1 1 1 0 0,0 0-1 0 0,0 0 0 0 0,1-1 0 0 0,-1 1 1 0 0,0 0-1 0 0,0 0 0 0 0,0 0 1 0 0,0-1-1 0 0,0 1 0 0 0,0 0 0 0 0,0 0 1 0 0,0 0-1 0 0,0-1 0 0 0,-1 1 0 0 0,1 0 1 0 0,0 0-1 0 0,-1 0-14 0 0,-4 7 129 0 0,4-8-115 0 0,0 1-1 0 0,1 0 1 0 0,-1-1-1 0 0,0 1 1 0 0,1 0-1 0 0,-1-1 1 0 0,1 1-1 0 0,-1 0 1 0 0,1 0-1 0 0,0 0 1 0 0,-1 0-1 0 0,1 0 0 0 0,0-1 1 0 0,-1 1-1 0 0,1 0 1 0 0,0 0-1 0 0,0 0 1 0 0,0 0-1 0 0,0 0 1 0 0,0 0-14 0 0,2 6 70 0 0,-2-6-66 0 0,0 0 0 0 0,1-1 0 0 0,-1 1 0 0 0,0-1 0 0 0,0 1 0 0 0,0 0 0 0 0,0-1 0 0 0,1 1 0 0 0,-1 0 0 0 0,0-1 0 0 0,0 1 0 0 0,0 0 0 0 0,0-1 0 0 0,-1 1 0 0 0,1 0 0 0 0,0-1 0 0 0,0 1 0 0 0,0-1 0 0 0,0 1 0 0 0,-1 0 0 0 0,1-1 0 0 0,0 1 0 0 0,-1-1 0 0 0,1 1 0 0 0,0-1 0 0 0,-1 1 0 0 0,1 0-4 0 0,-14 13 70 0 0,10-11-35 0 0,0 1-1 0 0,1 0 1 0 0,-1 0-1 0 0,-2 5-34 0 0,3-4 36 0 0,-1 0 0 0 0,0 0-1 0 0,0-1 1 0 0,-1 1-1 0 0,1-1 1 0 0,-1 1-36 0 0,0-1 21 0 0,1 0 1 0 0,0 0-1 0 0,0 0 0 0 0,0 1 0 0 0,-3 5-21 0 0,3-4 24 0 0,0 0 0 0 0,-1 0 0 0 0,1-1 0 0 0,-1 0 0 0 0,0 0 0 0 0,-4 3-24 0 0,7-6 7 0 0,-1 1 0 0 0,1 0-1 0 0,0 0 1 0 0,-1 0 0 0 0,1 1-1 0 0,1-1 1 0 0,-1 0-1 0 0,0 1 1 0 0,1 0-7 0 0,-1 0 2 0 0,0 1 1 0 0,0-1-1 0 0,-1 0 1 0 0,1 1-1 0 0,-2 0-2 0 0,2-3-40 0 0,1 0 0 0 0,-1 0-1 0 0,1 0 1 0 0,-1 0-1 0 0,1 0 1 0 0,0 0 0 0 0,0 1-1 0 0,0-1 1 0 0,0 0-1 0 0,0 2 41 0 0,1-3-48 0 0,0-1 0 0 0,0 1 0 0 0,-1-1 0 0 0,1 1 0 0 0,0-1 0 0 0,0 1 0 0 0,-1-1 0 0 0,1 0 0 0 0,-1 1 0 0 0,1-1 0 0 0,0 0 0 0 0,-1 1 0 0 0,1-1 0 0 0,-1 0 0 0 0,1 1 0 0 0,-1-1 0 0 0,1 0-1 0 0,-1 0 1 0 0,1 1 0 0 0,-1-1 0 0 0,1 0 0 0 0,-1 0 0 0 0,1 0 0 0 0,-1 0 48 0 0,-5 1-5354 0 0,6-1-790 0 0</inkml:trace>
  <inkml:trace contextRef="#ctx0" brushRef="#br0" timeOffset="682.989">596 3684 12608 0 0,'1'-1'33'0'0,"0"0"0"0"0,0 0 0 0 0,0 0 1 0 0,0 0-1 0 0,0 0 0 0 0,0 0 1 0 0,0 0-1 0 0,-1 0 0 0 0,1 0 0 0 0,0 0 1 0 0,0-1-34 0 0,-1 1 31 0 0,0 1 1 0 0,0-1 0 0 0,0 0-1 0 0,-1 0 1 0 0,1 0 0 0 0,0 1-1 0 0,0-1 1 0 0,0 0 0 0 0,-1 1-1 0 0,1-1 1 0 0,0 0 0 0 0,-1 0-1 0 0,1 1 1 0 0,0-1 0 0 0,-1 0 0 0 0,1 1-1 0 0,-1-1 1 0 0,1 1 0 0 0,-1-1-32 0 0,-2-1 88 0 0,3 1-84 0 0,0 1-1 0 0,0 0 1 0 0,0 0 0 0 0,0 0-1 0 0,0 0 1 0 0,0 0 0 0 0,0 0 0 0 0,0 0-1 0 0,0-1 1 0 0,0 1 0 0 0,0 0-1 0 0,0 0 1 0 0,0 0 0 0 0,0 0-1 0 0,0 0 1 0 0,0-1 0 0 0,0 1-1 0 0,0 0 1 0 0,0 0 0 0 0,0 0 0 0 0,0 0-1 0 0,0 0 1 0 0,0 0 0 0 0,0-1-1 0 0,0 1 1 0 0,0 0 0 0 0,0 0-1 0 0,0 0 1 0 0,0 0 0 0 0,0 0-1 0 0,0 0 1 0 0,0 0 0 0 0,0-1 0 0 0,0 1-1 0 0,0 0 1 0 0,1 0 0 0 0,-1 0-1 0 0,0 0 1 0 0,0 0 0 0 0,0 0-1 0 0,0 0 1 0 0,0 0 0 0 0,0 0-1 0 0,0 0 1 0 0,1 0 0 0 0,-1-1 0 0 0,0 1-4 0 0,5-7 143 0 0,-6 2-31 0 0,0 4 411 0 0,1 1 170 0 0,0 0 38 0 0,0 0-29 0 0,8 4 362 0 0,35 23 226 0 0,22 15-587 0 0,2-4 0 0 0,9 1-703 0 0,-44-22 166 0 0,14 10-166 0 0,-15-9 139 0 0,15 6-139 0 0,10 2 87 0 0,13 6 410 0 0,34 9-497 0 0,-47-18-1978 0 0,31 17 1978 0 0,-61-27-295 0 0,14 10-592 0 0</inkml:trace>
  <inkml:trace contextRef="#ctx0" brushRef="#br0" timeOffset="39277.897">493 6182 12728 0 0,'-6'0'1099'0'0,"12"0"187"0"0,-6 0-742 0 0,0 0-473 0 0,1 0-1 0 0,-1 0 1 0 0,0 0 0 0 0,1 0 0 0 0,-1 0-1 0 0,1 0 1 0 0,-1 0 0 0 0,1 0-1 0 0,-1 0 1 0 0,1 0 0 0 0,-1 0 0 0 0,0 0-1 0 0,1 0 1 0 0,-1 0 0 0 0,1 0 0 0 0,-1 1-1 0 0,1-1 1 0 0,-1 0 0 0 0,0 0-1 0 0,1 1-70 0 0,-4 4 147 0 0,0 1-1 0 0,0-1 1 0 0,-1 0-1 0 0,0 0 0 0 0,0 0 1 0 0,0-1-1 0 0,0 1 0 0 0,-1-1 1 0 0,0 0-1 0 0,0-1 1 0 0,0 1-1 0 0,0-1 0 0 0,0 0 1 0 0,-2 1-147 0 0,-17 13 403 0 0,-6 4 4 0 0,16-14-340 0 0,-1 0 8 0 0,1 1 0 0 0,-1 1 0 0 0,-10 8-75 0 0,-13 11 36 0 0,-2-1 0 0 0,-18 7-36 0 0,16-10 6 0 0,-1-2-1 0 0,-3-1-5 0 0,43-20 9 0 0,0 1 0 0 0,0 0-1 0 0,0 0 1 0 0,0 0 0 0 0,1 0-1 0 0,-2 1-8 0 0,-6 5 12 0 0,10-5 489 0 0,5 0-379 0 0,9 1-162 0 0,-12-3 88 0 0,58 20 382 0 0,52 12 470 0 0,-99-29-848 0 0,-1 0-1 0 0,1 1 1 0 0,7 4-52 0 0,11 4 169 0 0,8 5 15 0 0,-36-18-170 0 0,0 1 0 0 0,-1-1-1 0 0,1 1 1 0 0,0 0-1 0 0,-1 0 1 0 0,1 0 0 0 0,-1 0-1 0 0,1 1 1 0 0,-1-1 0 0 0,0 1-1 0 0,0-1 1 0 0,1 1 0 0 0,-1 1-15 0 0,-1-3 5 0 0,0 1-1 0 0,-1 0 1 0 0,1-1-1 0 0,0 1 0 0 0,0-1 1 0 0,-1 1-1 0 0,1-1 0 0 0,0 1 1 0 0,0-1-1 0 0,-1 1 0 0 0,1-1 1 0 0,0 0-1 0 0,0 0 0 0 0,0 1-3 0 0,2 5 108 0 0,-2-5-720 0 0,3 3 1547 0 0,1-2-8432 0 0,1 0 612 0 0</inkml:trace>
  <inkml:trace contextRef="#ctx0" brushRef="#br0" timeOffset="39708.753">900 6227 11432 0 0,'6'-3'1032'0'0,"2"-2"-846"0"0,-2 1 937 0 0,-11 8 1054 0 0,-41 11-1147 0 0,32-11-700 0 0,-1 1-1 0 0,-7 4-329 0 0,-29 10 329 0 0,37-15-324 0 0,0 1 0 0 0,0 1 0 0 0,1 0 1 0 0,-13 8-6 0 0,-7 7 77 0 0,-8 5 104 0 0,-10 10-181 0 0,42-28 5 0 0,3-4 33 0 0,0 0 0 0 0,0 1 1 0 0,1 0-1 0 0,-2 2-38 0 0,5-5 24 0 0,1-1 0 0 0,-1 1 0 0 0,0-1 0 0 0,0 1 0 0 0,0-1 0 0 0,0 0 0 0 0,0 0 0 0 0,0 0 0 0 0,0 0 0 0 0,0 0 0 0 0,-1 0-24 0 0,-10 4 365 0 0,6 10 239 0 0,7-14-590 0 0,-1-1 0 0 0,1 1 0 0 0,0-1 0 0 0,-1 1 1 0 0,1-1-1 0 0,0 1 0 0 0,-1-1 0 0 0,1 1 0 0 0,0 0 0 0 0,0-1 0 0 0,-1 1 0 0 0,1-1 0 0 0,0 1 0 0 0,0 0 1 0 0,0-1-1 0 0,0 1 0 0 0,0 0 0 0 0,0-1 0 0 0,0 1 0 0 0,0-1 0 0 0,0 1 0 0 0,0 0 0 0 0,0-1 0 0 0,0 1 1 0 0,1 0-15 0 0,-1 0 12 0 0,1 1 1 0 0,0-1 0 0 0,0 0-1 0 0,0 1 1 0 0,0-1 0 0 0,0 0-1 0 0,0 0 1 0 0,0 0 0 0 0,0 0-1 0 0,1 1-12 0 0,5 3 55 0 0,0-1 0 0 0,0 1 0 0 0,1-1 0 0 0,0-1-55 0 0,97 42 694 0 0,-94-41-632 0 0,0 0 0 0 0,12 2-62 0 0,15 5-4 0 0,-2-2 68 0 0,-29-8-40 0 0,1 1 1 0 0,-1 0-1 0 0,1 0 1 0 0,-1 1-1 0 0,0-1 1 0 0,6 5-25 0 0,28 9-1619 0 0,-20-9-5460 0 0</inkml:trace>
  <inkml:trace contextRef="#ctx0" brushRef="#br0" timeOffset="41145.97">2038 6116 2304 0 0,'7'0'203'0'0,"42"-11"2132"0"0,-14 2 4255 0 0,-27 8-5992 0 0,-6 1-14 0 0,5-2 562 0 0,-7 2-1070 0 0,0 0 1 0 0,1 0 0 0 0,-1 0 0 0 0,0 0 0 0 0,1 0 0 0 0,-1 0 0 0 0,0 0 0 0 0,1 0 0 0 0,-1 0-1 0 0,0 0 1 0 0,1 0 0 0 0,-1 0 0 0 0,0 0 0 0 0,1 0 0 0 0,-1 0 0 0 0,0 0 0 0 0,1 0 0 0 0,-1 1-1 0 0,0-1 1 0 0,1 0 0 0 0,-1 0 0 0 0,0 0 0 0 0,1 0 0 0 0,-1 1 0 0 0,0-1 0 0 0,0 0 0 0 0,1 0-1 0 0,-1 1 1 0 0,0-1 0 0 0,0 0 0 0 0,0 1 0 0 0,1-1 0 0 0,-1 0 0 0 0,0 1 0 0 0,0-1 0 0 0,0 0-1 0 0,0 1 1 0 0,0-1 0 0 0,0 0 0 0 0,0 1 0 0 0,0-1 0 0 0,0 0 0 0 0,0 1 0 0 0,0-1 0 0 0,0 0-1 0 0,0 1 1 0 0,0-1 0 0 0,0 0 0 0 0,0 1 0 0 0,0-1 0 0 0,0 0 0 0 0,0 1 0 0 0,0-1 0 0 0,0 0-1 0 0,-1 1 1 0 0,1-1 0 0 0,0 0 0 0 0,0 1 0 0 0,0-1 0 0 0,-1 0-77 0 0,1 2 7 0 0,-1-1 0 0 0,0 1 0 0 0,0-1 0 0 0,0 1 0 0 0,0-1 0 0 0,0 1 0 0 0,0-1 0 0 0,0 0 0 0 0,0 1 0 0 0,0-1 0 0 0,-1 0 0 0 0,1 0 0 0 0,0 0 0 0 0,-1 0-7 0 0,-12 5 179 0 0,-1 0 0 0 0,0-1 0 0 0,0-1 0 0 0,-13 2-179 0 0,-64 6 188 0 0,72-9-164 0 0,-21 1 56 0 0,0-1 0 0 0,0-2 0 0 0,0-2 0 0 0,0-2 0 0 0,-39-8-80 0 0,68 9 29 0 0,2-1-40 0 0,0 2 0 0 0,0-1-1 0 0,-6 1 12 0 0,13 1 18 0 0,0 0-1 0 0,0 0 1 0 0,0 0-1 0 0,0 1 1 0 0,0-1-1 0 0,1 1 1 0 0,-1 0-1 0 0,0 0 1 0 0,0 0-1 0 0,1 0 1 0 0,-1 0-1 0 0,1 1 1 0 0,-1-1-1 0 0,-1 2-17 0 0,1 0 12 0 0,0 0-1 0 0,0 0 1 0 0,1 1-1 0 0,-1-1 0 0 0,1 1 1 0 0,-2 3-12 0 0,-6 8 49 0 0,-44 60-39 0 0,53-73-10 0 0,-1 0 0 0 0,1 1 0 0 0,0-1 0 0 0,0 1 0 0 0,0 0 0 0 0,0-1 0 0 0,0 1 0 0 0,0 0 0 0 0,1 0 0 0 0,-1 0 0 0 0,1 0 0 0 0,-1 1 0 0 0,0-1 0 0 0,0 0 0 0 0,0 1 0 0 0,0-1 0 0 0,-1 1 0 0 0,-2 2 9 0 0,1 1 0 0 0,-1-1-1 0 0,1 1 1 0 0,1 0-1 0 0,0-1 1 0 0,0 1-1 0 0,-1 4-8 0 0,1 3 19 0 0,0-6 3 0 0,1 0 0 0 0,0 1 0 0 0,0-1 0 0 0,1 1-22 0 0,0-6 4 0 0,0 0-1 0 0,0 0 1 0 0,1 0-1 0 0,-1 0 1 0 0,1-1-1 0 0,0 1 1 0 0,0 0-1 0 0,0 0 0 0 0,0-1 1 0 0,1 1-1 0 0,-1-1 1 0 0,1 1-1 0 0,1 1-3 0 0,5 14 54 0 0,-8-16-52 0 0,1 0 0 0 0,-1 0 0 0 0,1-1 0 0 0,0 1-1 0 0,0 0 1 0 0,0 0 0 0 0,0-1 0 0 0,0 1 0 0 0,0-1 0 0 0,0 1 0 0 0,0 0-2 0 0,37 33 140 0 0,-34-31-124 0 0,0 0-1 0 0,0 0 1 0 0,0-1-1 0 0,1 0 1 0 0,-1 0 0 0 0,1 0-1 0 0,0 0 1 0 0,0-1-1 0 0,0 1 1 0 0,0-1 0 0 0,3 0-16 0 0,-1 1 21 0 0,1-2 0 0 0,-1 1 0 0 0,1-1 0 0 0,-1 0 1 0 0,1 0-1 0 0,0-1 0 0 0,7 0-21 0 0,5-1 50 0 0,1-2 1 0 0,-1 0-1 0 0,0-1 0 0 0,16-6-50 0 0,-30 8 24 0 0,1-1-1 0 0,-1 1 0 0 0,0-1 0 0 0,0-1 0 0 0,0 1 0 0 0,0-1 0 0 0,0 0 0 0 0,-1 0 0 0 0,0-1 0 0 0,0 0 0 0 0,0 0 0 0 0,-1 0 0 0 0,1 0 1 0 0,-1 0-1 0 0,0-1 0 0 0,1-4-23 0 0,-3 8 13 0 0,-1-1 1 0 0,0 0 0 0 0,-1 1 0 0 0,1-1 0 0 0,0 0-1 0 0,-1 0 1 0 0,0 0 0 0 0,1 0 0 0 0,-1 1-1 0 0,0-1 1 0 0,-1 0 0 0 0,1 0 0 0 0,0 0 0 0 0,-1 0-1 0 0,1 1 1 0 0,-1-1 0 0 0,0 0 0 0 0,0 0-1 0 0,0 1 1 0 0,-1-1 0 0 0,0-1-14 0 0,-5-8 51 0 0,0 1 0 0 0,-1 0 0 0 0,-1 0 0 0 0,-2-1-51 0 0,-1-3 67 0 0,4 6-11 0 0,-1 0 0 0 0,0 0 0 0 0,0 1 0 0 0,-1 1 0 0 0,0-1 0 0 0,-1 1 0 0 0,-4-2-56 0 0,4 4-459 0 0,1 0 0 0 0,-1 0 0 0 0,-7-1 459 0 0,11 4-1323 0 0,0 0 0 0 0,0 1-1 0 0,-1-1 1 0 0,1 2 0 0 0,-6-1 1323 0 0,11 1-6228 0 0</inkml:trace>
  <inkml:trace contextRef="#ctx0" brushRef="#br0" timeOffset="42145.942">2001 6508 3224 0 0,'0'0'511'0'0,"0"0"934"0"0,0 0 409 0 0,0 0 88 0 0,0 0-164 0 0,0 0-727 0 0,0 0-320 0 0,0 0-69 0 0,3 7 470 0 0,-1-1-668 0 0,0 0 1 0 0,0-1-1 0 0,-1 1 0 0 0,0 0 0 0 0,0 1 0 0 0,-1-1 0 0 0,1 0 1 0 0,-2 5-465 0 0,0 10 857 0 0,-2 0 0 0 0,0-1-857 0 0,-3 20-367 0 0,0-8 609 0 0,0 0-1 0 0,-3 0 0 0 0,0-1 1 0 0,-7 12-242 0 0,14-39 19 0 0,0 0 1 0 0,0 0 0 0 0,0-1 0 0 0,-1 1 0 0 0,-1 2-20 0 0,-8 13 125 0 0,11-18-53 0 0,1-1 13 0 0,0 0-16 0 0,0 0-5 0 0,0 0 0 0 0,0 0 0 0 0,3-1-43 0 0,-1-1 0 0 0,1 0-1 0 0,-1 0 1 0 0,0 0-1 0 0,1 0 1 0 0,-1 0-1 0 0,1-3-20 0 0,58-67 144 0 0,-58 68-147 0 0,13-15-71 0 0,2 1-1 0 0,6-6 75 0 0,-5 6-54 0 0,-4 4-104 0 0,1 1 0 0 0,6-4 158 0 0,-15 12-27 0 0,-1 0 0 0 0,0 0 0 0 0,0 0 0 0 0,0-1-1 0 0,-1 0 28 0 0,-4 5-7 0 0,-3 3-3 0 0,-1 0-1 0 0,0 0 0 0 0,0-1 1 0 0,0 1-1 0 0,0-1 1 0 0,0 0-1 0 0,-3 1 11 0 0,-14 6 3 0 0,-13 10-3 0 0,19-12 0 0 0,1 1 0 0 0,1 1 0 0 0,-1 0 0 0 0,1 1 0 0 0,-2 2 0 0 0,3-3-21 0 0,-4 5-30 0 0,15-12 50 0 0,-1-1 0 0 0,1 0-1 0 0,0 1 1 0 0,-1-1 0 0 0,1 0-1 0 0,0 1 1 0 0,0-1 0 0 0,-1 1-1 0 0,1-1 1 0 0,0 0 0 0 0,0 1-1 0 0,0-1 1 0 0,0 1 0 0 0,-1-1-1 0 0,1 1 1 0 0,0-1 0 0 0,0 0-1 0 0,0 1 1 0 0,0-1 0 0 0,0 1-1 0 0,0-1 1 0 0,0 1-1 0 0,0-1 1 0 0,0 1 0 0 0,1-1-1 0 0,-1 0 1 0 0,0 1 0 0 0,0-1-1 0 0,0 1 1 0 0,0-1 0 0 0,1 0-1 0 0,-1 1 1 0 0,0-1 0 0 0,0 1-1 0 0,1-1 2 0 0,-1 1-6 0 0,2 2 5 0 0,0 0 1 0 0,0 0-1 0 0,0 0 0 0 0,0 0 0 0 0,0-1 1 0 0,0 1-1 0 0,1-1 0 0 0,0 1 1 0 0,-1-1-1 0 0,1 0 0 0 0,0 0 0 0 0,0 0 1 0 0,0 0-1 0 0,0 0 0 0 0,0-1 0 0 0,4 1 1 0 0,6 4 1 0 0,1-1-1 0 0,0-1 0 0 0,6 1 0 0 0,1-1-68 0 0,0 0 0 0 0,0-1 68 0 0,7-2-6282 0 0,-18-1 253 0 0</inkml:trace>
  <inkml:trace contextRef="#ctx0" brushRef="#br0" timeOffset="42402.855">2488 6512 12176 0 0,'0'0'561'0'0,"0"0"-17"0"0,1 1-308 0 0,1 7 182 0 0,0 0 0 0 0,-1 0 0 0 0,0 0 0 0 0,0 1 0 0 0,0-1 1 0 0,-1 0-1 0 0,-1 0 0 0 0,1 0 0 0 0,-1 1 0 0 0,-2 3-418 0 0,-1 36 1213 0 0,3-27-999 0 0,-1 0-1 0 0,-3 12-213 0 0,-1 6 332 0 0,0-13-4125 0 0,6-19 2300 0 0</inkml:trace>
  <inkml:trace contextRef="#ctx0" brushRef="#br0" timeOffset="42747.683">2532 6832 7832 0 0,'0'0'602'0'0,"0"0"-246"0"0,0 0 438 0 0,0 0 227 0 0,8-2 610 0 0,-5 2 6806 0 0,2 1-8404 0 0,-2-1 10 0 0,4-1-22 0 0,-6 0 38 0 0,-1 1 31 0 0,-2 0-44 0 0,-1 0-1 0 0,0-1 1 0 0,1 1-1 0 0,-1-1 1 0 0,0 0 0 0 0,1 0-1 0 0,-2-1-45 0 0,1 1 42 0 0,0 0 0 0 0,0 0-1 0 0,1 0 1 0 0,-1 0 0 0 0,0 1-1 0 0,0-1 1 0 0,-3 1-42 0 0,-110 6 461 0 0,42 0-677 0 0,67-5 387 0 0,7-1-254 0 0,-1 0 1 0 0,1 0-1 0 0,-1 0 1 0 0,1 0-1 0 0,0 0 1 0 0,-1 0-1 0 0,1 0 1 0 0,-1 0-1 0 0,1 0 1 0 0,-1 0-1 0 0,1 0 1 0 0,-1 0-1 0 0,1 0 1 0 0,0 0-1 0 0,-1 0 1 0 0,1 0-1 0 0,-1 0 1 0 0,1-1-1 0 0,0 1 1 0 0,-1 0-1 0 0,1 0 1 0 0,-1 0-1 0 0,1-1 1 0 0,0 1-1 0 0,-1 0 1 0 0,1-1-1 0 0,0 1 1 0 0,-1 0-1 0 0,1-1 1 0 0,0 1-1 0 0,0 0 1 0 0,-1-1-1 0 0,1 1 1 0 0,0 0-1 0 0,0-1 83 0 0,-1 0-4724 0 0,1 1-1450 0 0</inkml:trace>
  <inkml:trace contextRef="#ctx0" brushRef="#br0" timeOffset="43079.948">2654 6455 12208 0 0,'7'-8'1298'0'0,"-5"2"-1194"0"0,-1 5 322 0 0,-2-1-265 0 0,0 1 0 0 0,0 0 0 0 0,0 0 0 0 0,1-1 0 0 0,-1 1 0 0 0,0 0 0 0 0,-1 0 1 0 0,1 0-1 0 0,0 0 0 0 0,0 0 0 0 0,0 0 0 0 0,-1 1 0 0 0,1-1-161 0 0,-3 0 118 0 0,0 0 0 0 0,-1 0 0 0 0,1 1 1 0 0,0 0-1 0 0,0 0 0 0 0,-1 0 0 0 0,1 0 0 0 0,0 0 0 0 0,-1 1-118 0 0,-38 8 116 0 0,-72 14 2297 0 0,80-16-2287 0 0,0 1-1241 0 0,10-2-3569 0 0,2 0-1357 0 0</inkml:trace>
  <inkml:trace contextRef="#ctx0" brushRef="#br0" timeOffset="43795.388">3003 6203 5984 0 0,'0'0'464'0'0,"0"0"-107"0"0,0 0 690 0 0,0 0 333 0 0,0 0 69 0 0,0 0-124 0 0,0 0-574 0 0,2 1-250 0 0,0 1-344 0 0,0 0-1 0 0,1-1 1 0 0,-1 1-1 0 0,-1 0 1 0 0,1 0-1 0 0,0 0 1 0 0,0 0-1 0 0,-1 0 1 0 0,1 0-1 0 0,-1 0 1 0 0,1 1-1 0 0,-1-1 1 0 0,0 1-1 0 0,0-1 1 0 0,0 2-157 0 0,1 5 441 0 0,0 0 0 0 0,0 0 0 0 0,-1 0 0 0 0,0 1-441 0 0,1 14 800 0 0,-1-12-573 0 0,-1 1-1 0 0,-1 0 1 0 0,0 0-1 0 0,-1 0 1 0 0,0 0-1 0 0,-1-1 1 0 0,0 1-1 0 0,-4 6-226 0 0,6-15 24 0 0,-2 10 77 0 0,3-12-70 0 0,-1 1 1 0 0,1 0-1 0 0,-1 0 1 0 0,0-1 0 0 0,0 1-1 0 0,0-1 1 0 0,0 1-1 0 0,-1 1-31 0 0,2-4 67 0 0,0 0 10 0 0,0 0 3 0 0,0 0 0 0 0,-1 0-66 0 0,0 0 0 0 0,1 0 0 0 0,-1 0 0 0 0,0-1 0 0 0,1 1-1 0 0,-1 0 1 0 0,1-1 0 0 0,-1 1 0 0 0,0-1 0 0 0,1 1 0 0 0,-1-1-1 0 0,1 1 1 0 0,-1-1 0 0 0,1 1 0 0 0,-1-1 0 0 0,1 1 0 0 0,0-1-1 0 0,-1 0 1 0 0,1 1 0 0 0,0-1 0 0 0,-1 0 0 0 0,1 1 0 0 0,0-1 0 0 0,0 0-1 0 0,0 1 1 0 0,-1-1 0 0 0,1 0 0 0 0,0 1 0 0 0,0-1 0 0 0,0 0-1 0 0,0 0 1 0 0,0 1 0 0 0,0-1 0 0 0,0 0 0 0 0,1 1 0 0 0,-1-2-14 0 0,4-24 157 0 0,7-16-84 0 0,-9 33-62 0 0,0 0 0 0 0,1-1 0 0 0,0 1 0 0 0,0 0 0 0 0,1 0-11 0 0,12-23 3 0 0,-6 10-93 0 0,0 1 0 0 0,12-15 90 0 0,-9 16-52 0 0,-7 10 12 0 0,1 0 1 0 0,0 0-1 0 0,1 0 0 0 0,0 1 0 0 0,5-5 40 0 0,2 1-33 0 0,-7 5 4 0 0,0 1 0 0 0,1 0 0 0 0,0 0 0 0 0,1 1 0 0 0,-1 0 0 0 0,1 0 0 0 0,10-3 29 0 0,-20 9 0 0 0,4-2-18 0 0,-1 1 0 0 0,0-1-1 0 0,1 1 1 0 0,-1 0-1 0 0,1 0 1 0 0,-1 0-1 0 0,1 1 1 0 0,-1-1-1 0 0,1 1 1 0 0,-1 0 0 0 0,1 0-1 0 0,0 0 1 0 0,-1 0-1 0 0,1 1 1 0 0,-1-1-1 0 0,1 1 1 0 0,-1 0-1 0 0,2 1 19 0 0,7 4-60 0 0,-10-4 58 0 0,-1 1-8 0 0,1 0 6 0 0,0 1-1 0 0,0-1 0 0 0,-1 0 0 0 0,1 1 1 0 0,-1 0-1 0 0,0-1 0 0 0,0 1 0 0 0,0 0 1 0 0,0-1-1 0 0,0 1 0 0 0,-1 0 0 0 0,0 4 5 0 0,3 10-3 0 0,-6 17 3 0 0,4-29 17 0 0,-1 0 0 0 0,1 0 0 0 0,-2 0 0 0 0,1-1 0 0 0,-1 1 0 0 0,0 0 0 0 0,0 0 0 0 0,0 0 0 0 0,-2 3-17 0 0,-4 10 130 0 0,-1 0 1 0 0,-3 3-131 0 0,-8 21 162 0 0,13-28-62 0 0,4-10-53 0 0,-1 1 0 0 0,1-1 1 0 0,1 1-1 0 0,-1-1 0 0 0,1 1-47 0 0,-2 10 106 0 0,1-6-45 0 0,0 1 1 0 0,1-1 0 0 0,0 6-62 0 0,1-15 7 0 0,0 0 1 0 0,0 0-1 0 0,0 1 0 0 0,1-1 0 0 0,-1 0 1 0 0,1 0-1 0 0,-1 0 0 0 0,1 0 0 0 0,-1 0 1 0 0,1 0-1 0 0,0 0-7 0 0,4 11 48 0 0,-5-11-43 0 0,1 0 0 0 0,0 0-1 0 0,0 0 1 0 0,0 0 0 0 0,0 0 0 0 0,0-1 0 0 0,0 1 0 0 0,0 0-1 0 0,0 0 1 0 0,0-1 0 0 0,0 1-5 0 0,1 0 12 0 0,1 1-134 0 0,-1 0 0 0 0,1 0 1 0 0,-1-1-1 0 0,1 1 0 0 0,0-1 0 0 0,0 0 0 0 0,0 0 0 0 0,0 0 0 0 0,2 1 122 0 0,5-2-667 0 0</inkml:trace>
  <inkml:trace contextRef="#ctx0" brushRef="#br0" timeOffset="45131.112">3617 6478 4144 0 0,'0'0'319'0'0,"0"0"-210"0"0,0-4 42 0 0,1-4 896 0 0,4-3 5342 0 0,-2 8-1363 0 0,-6 11-4844 0 0,-26 52 448 0 0,-36 82 519 0 0,58-123-930 0 0,1 0 0 0 0,-3 15-219 0 0,5-15 146 0 0,3-17-29 0 0,1-2 13 0 0,14 10 154 0 0,-7-9-211 0 0,1 1-1 0 0,0-1 1 0 0,0 0 0 0 0,0-1 0 0 0,0 0 0 0 0,0-1 0 0 0,0 1 0 0 0,-1-1 0 0 0,1-1-1 0 0,6-1-72 0 0,28-3 285 0 0,-12 0-125 0 0,-22 4-105 0 0,0 1-1 0 0,1-1 0 0 0,-1 1 1 0 0,1 1-1 0 0,3 0-54 0 0,10 0 189 0 0,-21 0-93 0 0,1 0-16 0 0,4 1-58 0 0,-3 0-148 0 0,-1-1 0 0 0,0 1 0 0 0,1-1 0 0 0,-1 0 0 0 0,1 1 0 0 0,-1-1 0 0 0,1 0 0 0 0,-1 0 0 0 0,2-1 126 0 0,5 1-1774 0 0,-7 0-5179 0 0</inkml:trace>
  <inkml:trace contextRef="#ctx0" brushRef="#br0" timeOffset="45543.515">3990 6544 8752 0 0,'0'0'673'0'0,"10"-11"-310"0"0,-6 8 187 0 0,1 0 0 0 0,-1 1-1 0 0,0-1 1 0 0,1 1 0 0 0,0 0 0 0 0,2 0-550 0 0,17-9 2058 0 0,-20 9-1746 0 0,1 0-1 0 0,0 1 1 0 0,-1-1-1 0 0,1 1 1 0 0,0 0 0 0 0,0 0-1 0 0,0 0 1 0 0,0 1-312 0 0,43-1 1911 0 0,-32 1-1533 0 0,-10 1-261 0 0,-1-1 0 0 0,1 1 0 0 0,-1 0 0 0 0,0 1-1 0 0,1-1 1 0 0,-1 1 0 0 0,0 0 0 0 0,0 0 0 0 0,0 1-1 0 0,4 2-116 0 0,-8-4 12 0 0,0 0 0 0 0,0 0-1 0 0,-1 0 1 0 0,1 0 0 0 0,-1 0-1 0 0,1 0 1 0 0,0 0-1 0 0,-1 0 1 0 0,0 0 0 0 0,1 1-1 0 0,-1-1 1 0 0,0 0 0 0 0,1 0-1 0 0,-1 0 1 0 0,0 0 0 0 0,0 1-1 0 0,0-1 1 0 0,0 0-1 0 0,0 0 1 0 0,0 0 0 0 0,0 0-1 0 0,-1 1 1 0 0,1-1 0 0 0,0 0-1 0 0,-1 0 1 0 0,1 0 0 0 0,-1 0-1 0 0,1 0 1 0 0,-1 0-1 0 0,1 0 1 0 0,-1 0 0 0 0,0 0-1 0 0,0 1-11 0 0,1-2 1 0 0,-6 7 40 0 0,0-1 0 0 0,0 0 0 0 0,0-1 0 0 0,0 1-1 0 0,-1-1 1 0 0,0-1 0 0 0,-2 2-41 0 0,-20 12 160 0 0,-11 6 137 0 0,-4 2-185 0 0,16-6-96 0 0,28-19 63 0 0,0-1 10 0 0,-1 0-83 0 0,1 0-1 0 0,0 0 1 0 0,0 0 0 0 0,0 0-1 0 0,0 0 1 0 0,0 1-1 0 0,0-1 1 0 0,0 0-1 0 0,0 0 1 0 0,0 0-1 0 0,-1 0 1 0 0,1 0-1 0 0,0 0 1 0 0,0 0 0 0 0,0 1-1 0 0,0-1 1 0 0,0 0-1 0 0,0 0 1 0 0,0 0-1 0 0,0 0 1 0 0,0 0-1 0 0,0 0 1 0 0,0 1 0 0 0,0-1-1 0 0,0 0 1 0 0,0 0-1 0 0,0 0 1 0 0,0 0-1 0 0,0 0 1 0 0,0 0-1 0 0,0 1 1 0 0,0-1-1 0 0,1 0 1 0 0,-1 0 0 0 0,0 0-1 0 0,0 0 1 0 0,0 0-1 0 0,0 0 1 0 0,0 0-1 0 0,0 1 1 0 0,0-1-1 0 0,0 0 1 0 0,0 0 0 0 0,0 0-1 0 0,1 0 1 0 0,-1 0-1 0 0,0 0 1 0 0,0 0-6 0 0,6 8 194 0 0,-5-7-191 0 0,1 1 74 0 0,1 0 1 0 0,-1-1-1 0 0,1 0 0 0 0,0 0 0 0 0,-1 0 0 0 0,1 0 1 0 0,0 0-1 0 0,0 0 0 0 0,0-1 0 0 0,-1 1 0 0 0,1-1 1 0 0,2 0-78 0 0,35-2 292 0 0,-9-1-177 0 0,-7 3-420 0 0,0-2 1 0 0,0-1-1 0 0,17-4 305 0 0,-20 5-5642 0 0,0 1-1975 0 0</inkml:trace>
  <inkml:trace contextRef="#ctx0" brushRef="#br1" timeOffset="79657.426">2970 5739 2760 0 0,'0'-3'431'0'0,"0"-8"537"0"0,-1 9-758 0 0,1 1 1 0 0,0 0-1 0 0,-1-1 1 0 0,0 1-1 0 0,1 0 1 0 0,-1 0-1 0 0,0-1 1 0 0,1 1-1 0 0,-1 0 1 0 0,0 0-1 0 0,0 0 1 0 0,0 0-1 0 0,0 0 1 0 0,0 0-1 0 0,0 0 1 0 0,-1 0-1 0 0,1 0 1 0 0,0 1 0 0 0,0-1-1 0 0,-1 0 1 0 0,1 1-1 0 0,0-1-210 0 0,-5-2 128 0 0,0 1 1 0 0,1 0-1 0 0,-1 0 1 0 0,-5-1-129 0 0,-34-7 1263 0 0,-1 3 0 0 0,-43-1-1263 0 0,84 8 47 0 0,-156-6 692 0 0,-34 11-107 0 0,-20 9-632 0 0,160-9 279 0 0,-1-1 374 0 0,1 3 1 0 0,-12 4-654 0 0,-98 32 1161 0 0,128-31-1125 0 0,0 2 0 0 0,1 1 1 0 0,-11 9-37 0 0,-30 22 224 0 0,52-30-174 0 0,8-4-13 0 0,0 1-1 0 0,-3 4-36 0 0,-29 22 87 0 0,42-34-81 0 0,-4 2-3 0 0,1 1 0 0 0,-1 0 0 0 0,1 1 0 0 0,1 0 0 0 0,0 0 0 0 0,-4 5-3 0 0,2-1 28 0 0,-1-1 1 0 0,0 0-1 0 0,-2 0-28 0 0,2-2 39 0 0,1 0 0 0 0,1 1 0 0 0,0 0 0 0 0,-4 5-39 0 0,1 3 110 0 0,-2 0 0 0 0,-6 6-110 0 0,18-22 14 0 0,1-1-1 0 0,0 1 1 0 0,1 0-1 0 0,-1 0 0 0 0,0-1 1 0 0,1 1-1 0 0,-1 1 0 0 0,1-1 1 0 0,-1 2-14 0 0,1-1 18 0 0,0-1 1 0 0,-1 1 0 0 0,1 0-1 0 0,-1-1 1 0 0,0 0-1 0 0,-2 3-18 0 0,-21 21 110 0 0,19-22-79 0 0,1 0-1 0 0,0 0 0 0 0,1 0 0 0 0,-1 1 1 0 0,1 0-1 0 0,0 0 0 0 0,0 0 0 0 0,0 0-30 0 0,-28 63 256 0 0,29-62-230 0 0,0 0 0 0 0,1-1-1 0 0,0 1 1 0 0,0 0 0 0 0,0 5-26 0 0,1-4 12 0 0,-1 0 1 0 0,0-1 0 0 0,0 1 0 0 0,0-1-1 0 0,-2 2-12 0 0,1-2 11 0 0,1 1-1 0 0,0-1 0 0 0,0 1 0 0 0,0 0 0 0 0,1 0 1 0 0,0 0-1 0 0,1 0 0 0 0,0 6-10 0 0,-2 17 50 0 0,2-25-48 0 0,0 0-1 0 0,-1 0 0 0 0,2 0 1 0 0,-1 0-1 0 0,1 0 0 0 0,0 0 1 0 0,0 0-1 0 0,0-1 0 0 0,3 5-1 0 0,-1 18 0 0 0,-3-24 0 0 0,1 1 0 0 0,-1-1 0 0 0,0 0 0 0 0,1 0 0 0 0,0 0 0 0 0,1 3 0 0 0,5 8 0 0 0,-4-8 0 0 0,0-1 0 0 0,-1 1 0 0 0,1-1 0 0 0,-2 1 0 0 0,1 2 0 0 0,1 4 8 0 0,1 0 0 0 0,0 0 0 0 0,4 9-8 0 0,-3-9 14 0 0,-1 0-1 0 0,0-1 0 0 0,2 12-13 0 0,12 35 0 0 0,-17-55 0 0 0,-1 0 0 0 0,1-1 0 0 0,0 1 0 0 0,0-1 0 0 0,0 0 0 0 0,1 1 0 0 0,-1-1 0 0 0,1 0 0 0 0,0 0 0 0 0,-1 0 0 0 0,1 0 0 0 0,1 0 0 0 0,-1 0 0 0 0,1 0 0 0 0,14 21-4 0 0,-14-19 10 0 0,0 0 0 0 0,1-1 0 0 0,-1 1 1 0 0,1-1-1 0 0,0 0 0 0 0,0 0 0 0 0,0 0 1 0 0,1 0-1 0 0,-1-1 0 0 0,1 0 0 0 0,3 2-6 0 0,4 1 0 0 0,0 0 0 0 0,-1 0 0 0 0,1 2 0 0 0,2 1 0 0 0,-6-3 0 0 0,0-1 0 0 0,1 0 0 0 0,0 0 0 0 0,8 2 0 0 0,18 10 0 0 0,-4 0 43 0 0,0-2 0 0 0,1-1-1 0 0,26 6-42 0 0,92 25 64 0 0,63 12-53 0 0,-136-40 52 0 0,-47-11-36 0 0,0 1 0 0 0,20 8-27 0 0,-21-6 37 0 0,1-2-1 0 0,-1-1 0 0 0,1-1 1 0 0,25 0-37 0 0,10 3 9 0 0,164 21 116 0 0,-179-22-31 0 0,1-2 0 0 0,29-2-94 0 0,-28-2 171 0 0,44-1 112 0 0,99-9 323 0 0,-152 8-432 0 0,0-3 0 0 0,0 0 0 0 0,0-3 0 0 0,35-11-174 0 0,90-27 417 0 0,48-15 270 0 0,46-18-659 0 0,-177 50-94 0 0,-2-3 0 0 0,25-17 66 0 0,-85 36 14 0 0,0-1-1 0 0,-1-2 0 0 0,-1 0 1 0 0,11-10-14 0 0,-12 9 30 0 0,-11 9-10 0 0,-1 1 0 0 0,0-1 0 0 0,-1-1-1 0 0,1 1 1 0 0,-1-1 0 0 0,1-3-20 0 0,16-24 96 0 0,-2-1 0 0 0,15-33-96 0 0,-14 26 56 0 0,-15 30-43 0 0,-1-1 0 0 0,-1 0-1 0 0,0 0 1 0 0,4-14-13 0 0,-2 1 36 0 0,5-24 56 0 0,-11 34-76 0 0,0-1 1 0 0,-1 0-1 0 0,-1 0 1 0 0,0 1-1 0 0,-1-1 1 0 0,-1 0-1 0 0,-1 1 1 0 0,-1-1-1 0 0,0 1 1 0 0,-1 0-1 0 0,-1 1 1 0 0,-1-1-1 0 0,-3-5-16 0 0,1 1 52 0 0,4 11-37 0 0,0 0 1 0 0,0 0-1 0 0,-1 1 1 0 0,-1-3-16 0 0,-32-39 234 0 0,-29-29-234 0 0,47 57 116 0 0,12 11-70 0 0,-1 2 0 0 0,-1-1 0 0 0,0 1-46 0 0,-18-14 65 0 0,3 2 83 0 0,-1 1 1 0 0,-18-11-149 0 0,-20-6 24 0 0,-1 2-1 0 0,-1 4 1 0 0,-29-8-24 0 0,83 35 33 0 0,-66-24 283 0 0,-82-19-316 0 0,134 42-1 0 0,-49-11-91 0 0,-58-5 92 0 0,79 16-169 0 0,10 0-1067 0 0,0 2 1 0 0,0 2-1 0 0,-15 3 1236 0 0,13 2-7346 0 0</inkml:trace>
  <inkml:trace contextRef="#ctx0" brushRef="#br1" timeOffset="80360.492">2616 5614 9008 0 0,'0'0'413'0'0,"0"0"-10"0"0,-4 8-243 0 0,-3-1 2112 0 0,1-2 1915 0 0,13-7-1783 0 0,-4-1-2261 0 0,1 1 0 0 0,-1-1-1 0 0,1 0 1 0 0,-1 0 0 0 0,0 0-1 0 0,-1 0 1 0 0,1 0 0 0 0,1-2-143 0 0,19-32 310 0 0,-18 30-207 0 0,9-19 151 0 0,-2 0 1 0 0,0 0-1 0 0,4-19-254 0 0,-4 13 257 0 0,1 0 0 0 0,6-9-257 0 0,184-348 603 0 0,2-14-630 0 0,-44 114-1048 0 0,-78 144-5116 0 0,-39 61-262 0 0</inkml:trace>
  <inkml:trace contextRef="#ctx0" brushRef="#br1" timeOffset="83934.424">9125 15 1840 0 0,'-12'0'327'0'0,"10"0"699"0"0,2 0 308 0 0,0 0 60 0 0,0 0-107 0 0,0 0-503 0 0,-23-8 1186 0 0,7 5-1139 0 0,-21-1 248 0 0,10 6-618 0 0,-1 1 1 0 0,0 1 0 0 0,-19 6-462 0 0,-26 4 288 0 0,9-5-62 0 0,-68 9 339 0 0,-54 4 112 0 0,101-14-208 0 0,-176 22-7 0 0,209-23-442 0 0,-88 15 104 0 0,26-2 283 0 0,-20-2-407 0 0,-86 14 227 0 0,139-18-110 0 0,-22-1-117 0 0,-127 13 979 0 0,-244 5-1758 0 0,353-23 779 0 0,58-2 11 0 0,-40-4-11 0 0,86-2 18 0 0,-33-2 0 0 0,1 3-1 0 0,-30 5-17 0 0,-81 8 0 0 0,47-5 0 0 0,-151 9-10 0 0,94-9-97 0 0,-2-3-64 0 0,74-1 75 0 0,25-2-82 0 0,-12 5 178 0 0,-121 10-45 0 0,-26 5-71 0 0,135-8 103 0 0,-87 11 14 0 0,93-18-1 0 0,41-5 0 0 0,-12 4 0 0 0,26-1 0 0 0,-21 2 0 0 0,-8 5 0 0 0,17-3-1 0 0,-6-1 1 0 0,-3 0 1 0 0,1 0-1 0 0,-46 9 0 0 0,90-16-18 0 0,-1 1 1 0 0,1 1 0 0 0,0 0-1 0 0,0 1 1 0 0,0 0 0 0 0,0 1-1 0 0,1 0 1 0 0,-4 4 17 0 0,14-9-5 0 0,-4 4-35 0 0,-2 12 32 0 0,5-14 7 0 0,1 0 1 0 0,0 0 0 0 0,1 0 0 0 0,-1 0 0 0 0,0 0 0 0 0,1 0 0 0 0,0 0 0 0 0,0 0 0 0 0,0 0 0 0 0,0 0 0 0 0,0 0 0 0 0,0 0 0 0 0,1 0 0 0 0,0 2 0 0 0,2 6 1 0 0,1 1 0 0 0,0-1 0 0 0,1 2-1 0 0,2 5 8 0 0,11 56 187 0 0,-12-48-112 0 0,-1 0 0 0 0,-1-1 1 0 0,-1 2-1 0 0,-1-1 0 0 0,-2 8-83 0 0,3 24 90 0 0,-1 89 243 0 0,-3-79 414 0 0,6 31-747 0 0,-3-32-1 0 0,-2-39 21 0 0,3 18-20 0 0,10 124 315 0 0,-11-121-274 0 0,2 37 46 0 0,3 34 18 0 0,-4-61-61 0 0,-2-40-18 0 0,12 160 249 0 0,-9-116-104 0 0,2 9-78 0 0,7 68-93 0 0,6 53 157 0 0,2 19 61 0 0,-4-104 287 0 0,17 52-505 0 0,-21-95-203 0 0,-2 1 0 0 0,1 61 203 0 0,-4-42-10 0 0,0 52 311 0 0,-6-81-234 0 0,-1 72-165 0 0,-2-71 116 0 0,3 51 54 0 0,5 0 0 0 0,5 3-72 0 0,0 45 0 0 0,-7-64 0 0 0,-4-53 1 0 0,1 11-55 0 0,12 59 54 0 0,-4-44 39 0 0,-6-23-101 0 0,-3-31 79 0 0,-1 0 1 0 0,2-1-1 0 0,1 6-17 0 0,24 90-80 0 0,-4 10-184 0 0,-17-99 254 0 0,-5-14 2 0 0,1 0 0 0 0,-1-1 1 0 0,-1 1-1 0 0,1 0 0 0 0,0 0 1 0 0,-1 0-1 0 0,1-1 0 0 0,-1 2 8 0 0,1 0 0 0 0,-1 0 0 0 0,1 1 0 0 0,0-1 0 0 0,0 0 0 0 0,0 0 0 0 0,1 0 0 0 0,-1 0 0 0 0,1 0 0 0 0,0-1 0 0 0,0 1 0 0 0,1 0 0 0 0,-1-1 0 0 0,1 1 0 0 0,-3-4 0 0 0,1 0 0 0 0,-1 0 0 0 0,1 1 0 0 0,-1-1 0 0 0,1 1 0 0 0,-1-1 0 0 0,1 1 0 0 0,-1-1 0 0 0,1 0 0 0 0,-1 1 0 0 0,1-1-1 0 0,-1 1 1 0 0,0 0 0 0 0,1-1 0 0 0,-1 1 0 0 0,0-1 0 0 0,0 1 0 0 0,1 0 0 0 0,-1-1 0 0 0,0 1 0 0 0,0-1 0 0 0,0 1 0 0 0,0 0 0 0 0,0-1 0 0 0,0 1-1 0 0,0 0 1 0 0,0-1 0 0 0,0 1 0 0 0,0-1 0 0 0,0 1 0 0 0,0 0 0 0 0,-1-1 0 0 0,1 1 0 0 0,0 0 0 0 0,0-1 0 0 0,-1 1 0 0 0,1 2-12 0 0,0-2-64 0 0,0 1-19 0 0,19 27-326 0 0,-17-26 354 0 0,0 0 1 0 0,1 0-1 0 0,0 0 0 0 0,-1-1 1 0 0,1 1-1 0 0,0-1 0 0 0,0 1 1 0 0,0-1 66 0 0,1 0-53 0 0,22 16-88 0 0,-22-16 126 0 0,1 1-1 0 0,-1-1 0 0 0,1 0 1 0 0,-1 0-1 0 0,1-1 1 0 0,0 1-1 0 0,-1-1 1 0 0,6 1 15 0 0,-4-1-32 0 0,2 0 12 0 0,1 0 1 0 0,0-1-1 0 0,-1 0 0 0 0,9-1 20 0 0,5 1 15 0 0,48-5 56 0 0,-40 3-246 0 0,13-2 144 0 0,6 2 31 0 0,-16 1-19 0 0,-1-2-1 0 0,15-4 20 0 0,29-3 31 0 0,69-10-19 0 0,-6 1 40 0 0,-48 10 86 0 0,161-9 863 0 0,-150 14-2053 0 0,126 0 941 0 0,92 13-153 0 0,-141-6 264 0 0,90 5 11 0 0,280 22 1480 0 0,-317-19-3033 0 0,155 5 1523 0 0,-186-10 86 0 0,196 20 424 0 0,-290-22 699 0 0,-19-1-1100 0 0,66 0-1562 0 0,0 0 1467 0 0,-40 1-119 0 0,17 1 10 0 0,41 1 114 0 0,17-9 416 0 0,19-4-565 0 0,-189 6 21 0 0,-8 0 116 0 0,0 0 1 0 0,0 1-1 0 0,8 1 12 0 0,-2-1 0 0 0,0 0 0 0 0,0-1 0 0 0,-1-1 0 0 0,1 0 0 0 0,11-4 0 0 0,-16 4 0 0 0,-6 1 7 0 0,0-1-1 0 0,0 1 0 0 0,0-1 0 0 0,0 0 1 0 0,-1 0-1 0 0,1-1 0 0 0,-1 0 0 0 0,1 0 0 0 0,-1 0 1 0 0,0 0-1 0 0,0-1 0 0 0,2-2-6 0 0,-6 3 7 0 0,0 1-1 0 0,0-1 1 0 0,0 1-1 0 0,-1-1 1 0 0,1 1-1 0 0,-1-1 1 0 0,1 1-1 0 0,-1-1 1 0 0,0 0-1 0 0,0 1 1 0 0,0-1-1 0 0,0 0 1 0 0,-1 1-1 0 0,1-1-6 0 0,-1-9 26 0 0,-6-45-15 0 0,5 26 42 0 0,-1 0-1 0 0,-6-26-52 0 0,-1-6 26 0 0,4 22 45 0 0,2 19 4 0 0,0-20-75 0 0,-8-99 368 0 0,6 100-279 0 0,3 15-37 0 0,0-1-1 0 0,1-8-51 0 0,1-86 43 0 0,0-29 114 0 0,7-6-157 0 0,4-26 64 0 0,13-243 336 0 0,-16 265-102 0 0,3-54 36 0 0,-4 113-94 0 0,-8-99-240 0 0,-2 88 1 0 0,-6-99-82 0 0,0 53 81 0 0,-14-129-64 0 0,-12 0 64 0 0,15 122 80 0 0,-16-141-176 0 0,37 286 96 0 0,0-1 0 0 0,2 0 0 0 0,-1-21 0 0 0,0 7-33 0 0,-1-26-6 0 0,-3-50 39 0 0,-1-10 0 0 0,0 9-7 0 0,4 106 4 0 0,1-67-54 0 0,-1-65 60 0 0,-1 111 2 0 0,1 11 36 0 0,-1 0-1 0 0,-1 1 1 0 0,0-1 0 0 0,-3-6-41 0 0,-15-61-84 0 0,17 69 51 0 0,0 2 0 0 0,-1-1 0 0 0,0 0 0 0 0,-2-1 33 0 0,0-6 0 0 0,-1-3 0 0 0,-11-24-112 0 0,5 19 63 0 0,7 15 21 0 0,0 0 0 0 0,-1 0 0 0 0,-5-7 28 0 0,4 11-11 0 0,6 8 11 0 0,1 0 0 0 0,0-1 0 0 0,-1 1 0 0 0,1-1 0 0 0,0 1 0 0 0,0-1 0 0 0,0 0 0 0 0,-1 0 0 0 0,1 0-2 0 0,0 1-1 0 0,0-1 1 0 0,0 1-1 0 0,-1-1 0 0 0,1 1 1 0 0,0 0-1 0 0,-1 0 1 0 0,1-1-1 0 0,-1 1 0 0 0,1 0 1 0 0,-1 0-1 0 0,1 1 1 0 0,-1-1-1 0 0,0 0 0 0 0,0 0 1 0 0,1 1-1 0 0,-3-1 3 0 0,-1-1-113 0 0,-1 1 1 0 0,0 0-1 0 0,0 0 0 0 0,1 1 0 0 0,-4-1 113 0 0,-10 2-1501 0 0,-4 2-4885 0 0</inkml:trace>
  <inkml:trace contextRef="#ctx0" brushRef="#br0" timeOffset="90395.923">4576 898 6448 0 0,'0'0'141'0'0,"0"0"23"0"0,9-1 171 0 0,-6 0-264 0 0,0 0 1 0 0,0 0 0 0 0,0 1 0 0 0,0-1-1 0 0,0 1 1 0 0,0-1 0 0 0,1 1-1 0 0,-1 0 1 0 0,0 0 0 0 0,0 0-72 0 0,15 0 3799 0 0,-7-4-1603 0 0,-10 4-2115 0 0,-1 0 1 0 0,0 0-1 0 0,0 0 0 0 0,0 0 0 0 0,0-1 1 0 0,1 1-1 0 0,-1 0 0 0 0,0 0 0 0 0,0 0 1 0 0,0 0-1 0 0,0-1 0 0 0,0 1 0 0 0,0 0 1 0 0,1 0-1 0 0,-1 0 0 0 0,0 0 0 0 0,0-1 1 0 0,0 1-1 0 0,0 0 0 0 0,0 0 1 0 0,0 0-1 0 0,0-1 0 0 0,0 1 0 0 0,0 0 1 0 0,0 0-1 0 0,0 0 0 0 0,0-1 0 0 0,0 1 1 0 0,0 0-1 0 0,0 0 0 0 0,0 0 0 0 0,0-1 1 0 0,0 1-1 0 0,0 0 0 0 0,0 0 0 0 0,0 0 1 0 0,0 0-1 0 0,-1-1 0 0 0,1 1 0 0 0,0 0 1 0 0,0 0-1 0 0,0 0 0 0 0,0 0 0 0 0,0-1-81 0 0,-3 0 0 0 0,0 1 0 0 0,0-1 0 0 0,0 0 0 0 0,0 1 0 0 0,0 0 0 0 0,0 0 0 0 0,0 0 0 0 0,0 0 0 0 0,-1 0 0 0 0,1 0 0 0 0,-93-6 2032 0 0,2 4-2014 0 0,45 1-20 0 0,-5-2 2 0 0,29 2 0 0 0,0 0 0 0 0,0 1 0 0 0,-1 2 0 0 0,1 0 0 0 0,0 2 0 0 0,19-3 0 0 0,0 1 0 0 0,0 0 0 0 0,1 0 0 0 0,-1 1 0 0 0,1-1 0 0 0,-1 1 0 0 0,1 0 0 0 0,0 1 0 0 0,0-1 0 0 0,0 1 0 0 0,-5 5 0 0 0,0 1 0 0 0,0-1 0 0 0,-8 12 0 0 0,11-10 0 0 0,1 0 0 0 0,0 0 0 0 0,0 1 0 0 0,1 0 0 0 0,1 0 0 0 0,0 1 0 0 0,-1 7 0 0 0,2-9 9 0 0,1 1-1 0 0,0-1 1 0 0,1 1-1 0 0,0-1 0 0 0,1 1 1 0 0,1 0-1 0 0,0 3-8 0 0,0-8 152 0 0,0-1 0 0 0,0 1-1 0 0,1 0 1 0 0,0-1 0 0 0,0 1 0 0 0,0-1 0 0 0,1 0-1 0 0,0 0 1 0 0,0 0 0 0 0,1 0 0 0 0,-1 0 0 0 0,1-1-1 0 0,2 3-151 0 0,-2-4 1 0 0,0-1 0 0 0,0 1 0 0 0,0-1 0 0 0,0 1-1 0 0,1-1 1 0 0,-1-1 0 0 0,1 1 0 0 0,0-1 0 0 0,0 1-1 0 0,0-1 1 0 0,0-1 0 0 0,0 1 0 0 0,0-1 0 0 0,1 0-1 0 0,-1 0 1 0 0,0 0 0 0 0,1-1 0 0 0,-1 0 0 0 0,0 0-1 0 0,4 0 0 0 0,-4-1 0 0 0,1 1 0 0 0,-1 0 0 0 0,1 0 0 0 0,0-1 0 0 0,0 0 0 0 0,0 0 0 0 0,-1-1 0 0 0,1 1 0 0 0,-1-1 0 0 0,1 0 0 0 0,-1-1 0 0 0,0 1 0 0 0,0-1 0 0 0,0 0 0 0 0,4-3 0 0 0,-6 3 0 0 0,0 0 0 0 0,0 1 0 0 0,0-1 0 0 0,-1 0 0 0 0,1 0 0 0 0,-1 0 0 0 0,0-1 0 0 0,1 1 0 0 0,-2-1 0 0 0,1 1 0 0 0,0-1 0 0 0,-1 0 0 0 0,1 1 0 0 0,-1-1 0 0 0,0 0 0 0 0,0 0 0 0 0,-1 0 0 0 0,1 0 0 0 0,-1 0 0 0 0,0 0 0 0 0,0 0 0 0 0,0 0 0 0 0,0 0 0 0 0,-1 0 0 0 0,0 0 0 0 0,0 0 0 0 0,0 1 0 0 0,0-1 0 0 0,0 0 0 0 0,-2-2 0 0 0,0-1 0 0 0,-1 1 0 0 0,1 0 0 0 0,-1 0 0 0 0,0 1 0 0 0,0-1 0 0 0,-1 1 0 0 0,0 0 0 0 0,0 0 0 0 0,0 1 0 0 0,0-1 0 0 0,-1 1 0 0 0,1 0 0 0 0,-1 1 0 0 0,0-1 0 0 0,-6-1 0 0 0,-6-4 0 0 0,14 6 0 0 0,0 0 0 0 0,-1 1 0 0 0,0-1 0 0 0,0 1 0 0 0,1 1 0 0 0,-1-1 0 0 0,0 1 0 0 0,-1-1 0 0 0,1 1 0 0 0,0 1 0 0 0,0-1 0 0 0,0 1 0 0 0,-1 0 0 0 0,1 0 0 0 0,-1 0 0 0 0,1 2-64 0 0,4-1-273 0 0,-6 17-1294 0 0,6-16 1248 0 0,0 1 0 0 0,0-1-1 0 0,1 1 1 0 0,-1-1-1 0 0,1 1 1 0 0,0 0 0 0 0,0-1-1 0 0,0 1 1 0 0,0 0 0 0 0,0-1-1 0 0,1 3 384 0 0,2 3-1534 0 0</inkml:trace>
  <inkml:trace contextRef="#ctx0" brushRef="#br0" timeOffset="91024.759">4387 1173 10136 0 0,'0'0'230'0'0,"0"0"30"0"0,0 0 19 0 0,-1-1-40 0 0,0-3-114 0 0,0 3 268 0 0,1 1 106 0 0,0 0 12 0 0,3 15 1025 0 0,8 7-277 0 0,-9-18-1033 0 0,1 0 1 0 0,-1 1-1 0 0,0 0 1 0 0,0-1 0 0 0,-1 1-1 0 0,1 0 1 0 0,-1 0-1 0 0,0 0-226 0 0,-1 1 212 0 0,1-1-16 0 0,0 0 0 0 0,0 0 1 0 0,-1 1-1 0 0,0-1 1 0 0,0 0-1 0 0,0 0 0 0 0,-1 0 1 0 0,0 0-1 0 0,0 3-196 0 0,-1 1 59 0 0,0 0 0 0 0,0 0-1 0 0,1 5-58 0 0,-6 28-11 0 0,0-19 11 0 0,3-13 0 0 0,1 0 0 0 0,0 0 0 0 0,1 0 0 0 0,0 1 0 0 0,0 7 0 0 0,1-9 0 0 0,1-9 0 0 0,0 0 0 0 0,0 0 0 0 0,0 0 0 0 0,0 0 0 0 0,0 0 0 0 0,0 0 0 0 0,0 0 0 0 0,0 0 0 0 0,0 0 0 0 0,0 0 0 0 0,0-1 0 0 0,0 1 0 0 0,0 0 0 0 0,-1 0 0 0 0,1 0 0 0 0,0 0 0 0 0,0 0 0 0 0,0 0 0 0 0,0 0 0 0 0,0 0 0 0 0,0 0 0 0 0,0 0 0 0 0,0 0 0 0 0,0 0 0 0 0,-1 0 0 0 0,1 0 0 0 0,0 0 0 0 0,0 0 0 0 0,0 0 0 0 0,0 0 0 0 0,0 0 0 0 0,0 0 0 0 0,0 0 0 0 0,0 1 0 0 0,0-1 0 0 0,0 0 0 0 0,-1 0 0 0 0,1 0 0 0 0,0 0 0 0 0,0 0 0 0 0,0 0 0 0 0,0 0 0 0 0,0 0 0 0 0,0 0 0 0 0,0 0 0 0 0,-2-8 0 0 0,2 5 0 0 0,1-1 0 0 0,-1 1 0 0 0,1 0 0 0 0,0 0 0 0 0,0 0 0 0 0,0 0 0 0 0,1 1 0 0 0,-1-1 0 0 0,1 0 0 0 0,-1 0 0 0 0,1 1 0 0 0,0-1 0 0 0,0 0 0 0 0,11-17 0 0 0,-6 7 2 0 0,1 0 0 0 0,5-6-2 0 0,6-10-405 0 0,-10 16 87 0 0,1 0 0 0 0,1 0 0 0 0,0 1 0 0 0,1 1-1 0 0,9-8 319 0 0,19-7 0 0 0,-38 24 0 0 0,4-1 0 0 0,3 1 0 0 0,-9 2 0 0 0,0 0 0 0 0,0 0 0 0 0,1 0 0 0 0,-1 0 0 0 0,0-1 0 0 0,0 1 0 0 0,0 0 0 0 0,0 0 0 0 0,1 0 0 0 0,-1 0 0 0 0,0 0 0 0 0,0 0 0 0 0,0 0 0 0 0,1 0 0 0 0,-1 0 0 0 0,0 0 0 0 0,0 0 0 0 0,0 0 0 0 0,0 0 0 0 0,1 0 0 0 0,-1 0 0 0 0,0 0 0 0 0,0 0 0 0 0,0 0 0 0 0,1 1 0 0 0,-1-1 0 0 0,0 0 0 0 0,0 0 0 0 0,0 0 0 0 0,0 0 0 0 0,1 0 0 0 0,-1 0 0 0 0,0 0 0 0 0,0 1 0 0 0,0-1 0 0 0,0 0 0 0 0,0 0 0 0 0,0 0 0 0 0,0 0 0 0 0,1 1 0 0 0,-1-1 0 0 0,0 0 0 0 0,0 0 0 0 0,0 0 0 0 0,0 0 0 0 0,0 1 0 0 0,0-1 0 0 0,0 0 0 0 0,0 0 0 0 0,0 0 0 0 0,0 1 0 0 0,0-1 0 0 0,0 0 0 0 0,0 0 0 0 0,0 0 0 0 0,0 1 0 0 0,0-1 0 0 0,0 0 0 0 0,0 0 0 0 0,-4 10 0 0 0,4-9 0 0 0,-5 6 247 0 0,-1 0 0 0 0,0-1 0 0 0,0 1 0 0 0,0-1 0 0 0,-1 0 0 0 0,0-1 0 0 0,0 1 0 0 0,-3 0-247 0 0,5-2 5 0 0,-24 17 1 0 0,1 1-1 0 0,-7 8-5 0 0,35-30 0 0 0,0 1 0 0 0,-1-1 0 0 0,1 0 0 0 0,0 0 0 0 0,0 0 0 0 0,-1 0 0 0 0,1 1 0 0 0,0-1 0 0 0,0 0 0 0 0,0 0 0 0 0,-1 0 0 0 0,1 1 0 0 0,0-1 0 0 0,0 0 0 0 0,0 0 0 0 0,0 1 0 0 0,-1-1 0 0 0,1 0 0 0 0,0 0 0 0 0,0 1 0 0 0,0-1 0 0 0,0 0 0 0 0,0 0 0 0 0,0 1 0 0 0,0-1 0 0 0,0 0 0 0 0,0 1 0 0 0,0-1 0 0 0,0 0 0 0 0,0 0 0 0 0,0 1 0 0 0,0-1 0 0 0,0 0 0 0 0,0 1 0 0 0,0-1 0 0 0,0 0 0 0 0,0 0 0 0 0,1 1 0 0 0,-1-1 0 0 0,0 0 0 0 0,0 0 0 0 0,0 1 0 0 0,0-1 0 0 0,1 0 0 0 0,-1 0 0 0 0,0 1 0 0 0,0-1 0 0 0,0 0 0 0 0,1 0 0 0 0,-1 0 0 0 0,0 0 0 0 0,0 1 0 0 0,1-1 0 0 0,3 4 0 0 0,0-1 0 0 0,0 1 0 0 0,1-1 0 0 0,-1 0 0 0 0,1 0 0 0 0,0 0 0 0 0,0-1 0 0 0,0 0 0 0 0,0 0 0 0 0,0 0 0 0 0,3 0 0 0 0,7 2 0 0 0,1-1 0 0 0,-1 0 0 0 0,7-1 0 0 0,-18-1 2 0 0,0-1 0 0 0,0 1 0 0 0,0 1 0 0 0,0-1 0 0 0,0 0 0 0 0,-1 1 0 0 0,1 0 0 0 0,1 1-2 0 0,0-1-26 0 0,-1 1 0 0 0,0-1 0 0 0,1 0 0 0 0,-1-1 0 0 0,1 1 0 0 0,0-1 1 0 0,-1 0-1 0 0,1 0 0 0 0,0 0 0 0 0,0-1 0 0 0,1 0 26 0 0,-4 0-1404 0 0,11-2-2533 0 0,-10 2 1892 0 0</inkml:trace>
  <inkml:trace contextRef="#ctx0" brushRef="#br0" timeOffset="91334.316">4819 1137 8288 0 0,'0'0'190'0'0,"0"0"28"0"0,0 0 7 0 0,0 0 43 0 0,0 0 159 0 0,10 12 1161 0 0,-3 0 2035 0 0,1 9-2399 0 0,-5-12-516 0 0,5 34-92 0 0,-8-41-575 0 0,1 1-1 0 0,-1-1 0 0 0,0 1 0 0 0,0-1 0 0 0,0 1 0 0 0,0-1 1 0 0,0 1-1 0 0,0-1-40 0 0,-1 17 609 0 0,2-13-395 0 0,-1 0-1 0 0,0 1 0 0 0,-1-1 1 0 0,0 0-1 0 0,-1 5-213 0 0,-2 22 50 0 0,-2 50-50 0 0,7-68 0 0 0,-1-11 0 0 0,1 0 0 0 0,-1 1 0 0 0,0-1 0 0 0,0 0 0 0 0,-1 0 0 0 0,1 1 0 0 0,-1-1 0 0 0,0 0 0 0 0,-2 3 0 0 0,3-2 1 0 0,0-4-14 0 0,0 0 1 0 0,0 0-1 0 0,-1 0 0 0 0,1 0 1 0 0,0 0-1 0 0,0 0 1 0 0,0 0-1 0 0,-1 0 0 0 0,1 0 1 0 0,0-1-1 0 0,-1 1 1 0 0,1 0-1 0 0,-1 0 0 0 0,1 0 1 0 0,-1-1-1 0 0,0 2 13 0 0,-2 1-614 0 0,3-3-2773 0 0,0 0 1854 0 0</inkml:trace>
  <inkml:trace contextRef="#ctx0" brushRef="#br0" timeOffset="91650.022">4781 1493 10136 0 0,'0'0'230'0'0,"0"0"30"0"0,0 0 19 0 0,-1 1-40 0 0,-10 3 468 0 0,6-1 114 0 0,5-2-309 0 0,-3 6 1616 0 0,4-6-2107 0 0,-1-1 1 0 0,0 1 0 0 0,0-1 0 0 0,0 0 0 0 0,1 1 0 0 0,-1-1-1 0 0,0 1 1 0 0,1-1 0 0 0,-1 0 0 0 0,0 0 0 0 0,1 1 0 0 0,-1-1-1 0 0,0 0 1 0 0,1 0 0 0 0,-1 1 0 0 0,0-1 0 0 0,1 0 0 0 0,-1 0-1 0 0,1 0 1 0 0,-1 1 0 0 0,1-1 0 0 0,-1 0 0 0 0,1 0 0 0 0,-1 0-1 0 0,0 0 1 0 0,1 0 0 0 0,-1 0 0 0 0,1 0 0 0 0,-1 0 0 0 0,1 0 0 0 0,-1 0-1 0 0,1 0 1 0 0,-1-1 0 0 0,0 1 0 0 0,1 0 0 0 0,-1 0 0 0 0,1 0-1 0 0,-1-1-21 0 0,2 1 117 0 0,22-1 107 0 0,0-2-1 0 0,0-1 1 0 0,0-1-1 0 0,0-1 0 0 0,21-8-223 0 0,-43 14-3 0 0,35-9 449 0 0,-33 8-290 0 0,0 0 0 0 0,0 0 0 0 0,0 0 0 0 0,0 0 0 0 0,0 0 0 0 0,0-1 0 0 0,0 0 0 0 0,0 1 0 0 0,1-2-156 0 0,-4 2-1051 0 0,-1 1-385 0 0,0 0-78 0 0,0 0-19 0 0</inkml:trace>
  <inkml:trace contextRef="#ctx0" brushRef="#br0" timeOffset="91919.042">4661 1170 10136 0 0,'0'0'230'0'0,"0"0"30"0"0,0 0 19 0 0,0-1-40 0 0,0-3-114 0 0,0 4 268 0 0,0 0 106 0 0,11-12 1548 0 0,-7 10-1707 0 0,0 0 0 0 0,1 0 0 0 0,-1 1 1 0 0,1-1-1 0 0,0 1 0 0 0,-1 0 1 0 0,1 1-1 0 0,0-1 0 0 0,3 1-340 0 0,0-1 515 0 0,-1 0 0 0 0,0 0 0 0 0,8-2-515 0 0,0-1 129 0 0,0 1 0 0 0,0 1 0 0 0,0 0-1 0 0,1 1 1 0 0,4 1-129 0 0,0-1-18 0 0,0 0 0 0 0,16-4 18 0 0,-23 3-558 0 0,1 1-1 0 0,-1 0 0 0 0,1 0 1 0 0,0 1-1 0 0,8 2 559 0 0,-4-1-1022 0 0</inkml:trace>
  <inkml:trace contextRef="#ctx0" brushRef="#br0" timeOffset="93647.405">5415 1071 8288 0 0,'0'0'190'0'0,"0"0"28"0"0,0 0 7 0 0,-14-6 6 0 0,14 6-196 0 0,-1 0 1 0 0,0 0-1 0 0,1-1 0 0 0,-1 1 1 0 0,1 0-1 0 0,-1 0 0 0 0,1-1 1 0 0,-1 1-1 0 0,1-1 1 0 0,-1 1-1 0 0,1 0 0 0 0,-1-1 1 0 0,1 1-1 0 0,-1-1 1 0 0,1 1-1 0 0,0-1 0 0 0,-1 1 1 0 0,1-1-1 0 0,0 1 1 0 0,-1-1-1 0 0,1 0 0 0 0,0 1 1 0 0,0-1-1 0 0,0 1 1 0 0,0-1-1 0 0,-1 0 0 0 0,1 1 1 0 0,0-1-1 0 0,0 0 1 0 0,0 1-1 0 0,0-1 0 0 0,0 0 1 0 0,0 1-1 0 0,1-1 1 0 0,-1 1-1 0 0,0-1 0 0 0,0 0 1 0 0,0 1-1 0 0,1-1 0 0 0,-1 1 1 0 0,0-1-36 0 0,2-1 367 0 0,0-1-1 0 0,0 1 1 0 0,1 0 0 0 0,-1 0-1 0 0,0 1 1 0 0,1-1 0 0 0,2-1-367 0 0,7-7 1038 0 0,-6 1-447 0 0,-4 6-412 0 0,-1 1 0 0 0,1-1 0 0 0,0 1 0 0 0,0-1 0 0 0,0 1 0 0 0,0-1 0 0 0,0 1 0 0 0,0 0 0 0 0,1 0 0 0 0,-1 0-1 0 0,3-1-178 0 0,19-18 608 0 0,-16 16-660 0 0,-6 4 166 0 0,-1 0 1 0 0,1 0 0 0 0,0 0 0 0 0,0 0 0 0 0,0 0 0 0 0,0 0-1 0 0,0 0 1 0 0,0 1 0 0 0,0-1 0 0 0,0 1 0 0 0,0 0 0 0 0,0-1-1 0 0,2 1-114 0 0,20-1 599 0 0,-20 0-599 0 0,-1 1 1 0 0,0-1 0 0 0,1 1-1 0 0,-1 0 1 0 0,0 0-1 0 0,1 1 1 0 0,-1-1 0 0 0,0 1-1 0 0,1-1 1 0 0,-1 1-1 0 0,0 0 1 0 0,0 0 0 0 0,1 0-1 0 0,-1 1 1 0 0,0-1-1 0 0,0 1 0 0 0,36 18 0 0 0,-13-9 0 0 0,-21-8 0 0 0,3 1 0 0 0,-1 0 0 0 0,1 0 0 0 0,0-1 0 0 0,-1 0 0 0 0,2-1 0 0 0,-1 0 0 0 0,0 0 0 0 0,8 1 0 0 0,-1-3 0 0 0,-9 1 0 0 0,0-1 0 0 0,0 0 0 0 0,1 0 0 0 0,-1-1 0 0 0,1 0 0 0 0,-2 0 160 0 0,0 0 0 0 0,0-1-1 0 0,-1 0 1 0 0,1 0-1 0 0,-1 0 1 0 0,0 0 0 0 0,0-1-1 0 0,1 0 1 0 0,-2 0-1 0 0,1 0 1 0 0,0 0-1 0 0,1-2-159 0 0,15-11 133 0 0,-5 1-133 0 0,-6 4 0 0 0,-5 7 407 0 0,10-8-8861 0 0,-4 7 2654 0 0</inkml:trace>
  <inkml:trace contextRef="#ctx0" brushRef="#br0" timeOffset="94072.665">5525 1260 10136 0 0,'0'0'230'0'0,"0"0"30"0"0,-1 0 19 0 0,-24-9 85 0 0,23 8-223 0 0,1 0 1 0 0,0 1 0 0 0,0-1-1 0 0,-1 0 1 0 0,1 0-1 0 0,0 1 1 0 0,0-1-1 0 0,0 0 1 0 0,0 0-1 0 0,0-1-141 0 0,0 2-12 0 0,0-2 592 0 0,1-11 2296 0 0,1 11-2787 0 0,0-1 1 0 0,0 1 0 0 0,1-1 0 0 0,-1 1 0 0 0,1 0 0 0 0,-1-1 0 0 0,1 1 0 0 0,0 0 0 0 0,0 0 0 0 0,0 0 0 0 0,0 0 0 0 0,0 1 0 0 0,1-2-90 0 0,5-4 54 0 0,-3 3-49 0 0,1 0 0 0 0,-1 0-1 0 0,1 0 1 0 0,0 1-1 0 0,2-1-4 0 0,13-8 435 0 0,-15 8-66 0 0,1 1 0 0 0,0 0 1 0 0,0 0-1 0 0,6-1-369 0 0,-1 0 121 0 0,-5 2-119 0 0,0 0-1 0 0,1 1 0 0 0,-1-1 1 0 0,0 2-1 0 0,0-1 0 0 0,1 1 1 0 0,-1 0-1 0 0,0 1 0 0 0,0-1 1 0 0,0 2-1 0 0,1-1 0 0 0,4 2-1 0 0,3 2 0 0 0,-12-1 0 0 0,-1-1 0 0 0,2-1 0 0 0,-3-2 0 0 0,0 1 0 0 0,0-1 0 0 0,1 1 0 0 0,-1 0 0 0 0,0-1 0 0 0,0 1 0 0 0,0 0 0 0 0,0 0 0 0 0,0 0 0 0 0,-1 0 0 0 0,1 0 0 0 0,0 0 0 0 0,0 0 0 0 0,-1 0 0 0 0,1 0 0 0 0,3 6 0 0 0,-2-3 0 0 0,18 12 0 0 0,-9-7 0 0 0,-10-8 0 0 0,0-1 0 0 0,0 1 0 0 0,-1 0 0 0 0,1 0 0 0 0,0-1 0 0 0,0 1 0 0 0,0-1 0 0 0,0 1 0 0 0,0-1 0 0 0,0 1 0 0 0,0-1 0 0 0,0 0 0 0 0,0 1 0 0 0,0-1 0 0 0,0 0 0 0 0,0 0 0 0 0,0 0 0 0 0,1 1 0 0 0,-1-1 0 0 0,0-1 0 0 0,0 1 0 0 0,0 0 0 0 0,0 0 0 0 0,1 0 0 0 0,4-1 0 0 0,-2 1-158 0 0,1 0 0 0 0,-1 0 0 0 0,0 0 0 0 0,1-1 0 0 0,-1 1 0 0 0,0-1 0 0 0,0 0 0 0 0,1 0-1 0 0,-1-1 1 0 0,0 1 0 0 0,0-1 0 0 0,0 0 0 0 0,0 0 0 0 0,-1 0 0 0 0,1 0 0 0 0,-1-1 0 0 0,2-1 157 0 0,10-14-1513 0 0,4 2-19 0 0</inkml:trace>
  <inkml:trace contextRef="#ctx0" brushRef="#br0" timeOffset="94366.578">6326 727 11976 0 0,'0'0'546'0'0,"0"0"-10"0"0,-6 12 127 0 0,1 9 668 0 0,3-6-639 0 0,-2 3-86 0 0,1-1 1 0 0,0 1-1 0 0,1-1 0 0 0,1 1 1 0 0,1 1-607 0 0,-1 20 631 0 0,0-16-622 0 0,2-1-1 0 0,0 4-8 0 0,2 23-1 0 0,-3-40 1 0 0,0-1 0 0 0,0 1 0 0 0,1-1 0 0 0,1 0 0 0 0,-1 1 0 0 0,1-1 0 0 0,1 0 0 0 0,2 6 0 0 0,-1-7 0 0 0,1-1 0 0 0,4 1-20 0 0,-4-8 248 0 0,1 0-5779 0 0,2 1-497 0 0</inkml:trace>
  <inkml:trace contextRef="#ctx0" brushRef="#br0" timeOffset="94687.351">6555 907 11976 0 0,'0'0'266'0'0,"0"0"44"0"0,0 0 15 0 0,0 0-26 0 0,0 2-127 0 0,0 5 51 0 0,-1 1 1 0 0,0-1 0 0 0,-1 0 0 0 0,0 0 0 0 0,0 2-224 0 0,-1 0 287 0 0,1 0 0 0 0,0 1 0 0 0,0 5-287 0 0,-4 9 0 0 0,5-21 0 0 0,0 0 0 0 0,0 0 0 0 0,1 0 0 0 0,-1 0 0 0 0,1 0 0 0 0,0 0 0 0 0,-1 0 0 0 0,1 0 0 0 0,0 0 0 0 0,1 0 0 0 0,-1 1 0 0 0,1 1 13 0 0,0 2 212 0 0,1 0-1 0 0,0-1 0 0 0,0 1 0 0 0,0 0 1 0 0,1 0-1 0 0,0-1 0 0 0,0 0 0 0 0,1 0 0 0 0,0 2-224 0 0,3-1 16 0 0,-4-6-14 0 0,0 0-1 0 0,0 0 1 0 0,0 0-1 0 0,1 0 1 0 0,-1 0-1 0 0,0 0 1 0 0,0-1-1 0 0,0 0 0 0 0,1 1 1 0 0,-1-1-1 0 0,0 0 1 0 0,0-1-1 0 0,0 1 1 0 0,1-1-1 0 0,-1 1 0 0 0,0-1 1 0 0,0 0-1 0 0,0 0 1 0 0,0 0-1 0 0,0-1 1 0 0,0 1-1 0 0,0-1 0 0 0,-1 1 1 0 0,1-1-1 0 0,0 0 1 0 0,-1 0-1 0 0,1 0 1 0 0,-1 0-1 0 0,0-1 1 0 0,0 1-1 0 0,0-1 0 0 0,0 1 1 0 0,0-1-1 0 0,0 0 1 0 0,-1 0-1 0 0,0 0 1 0 0,1 0-1 0 0,-1 0 0 0 0,0 0-1 0 0,2-6 105 0 0,-1 0 0 0 0,0-1 0 0 0,0 1 0 0 0,-1-1 0 0 0,0 0 0 0 0,-1 1-1 0 0,0-1 1 0 0,0 1 0 0 0,-1-1 0 0 0,-1 0 0 0 0,1 1 0 0 0,-2 0-1 0 0,1-1 1 0 0,-1 1 0 0 0,-1 0 0 0 0,1 0 0 0 0,-1 0 0 0 0,-1 1-1 0 0,-5-8-104 0 0,8 14-42 0 0,1 0-1 0 0,-1 0 0 0 0,0 0 0 0 0,0 1 0 0 0,0-1 0 0 0,0 1 0 0 0,0-1 0 0 0,-3 0 43 0 0,-9-8-533 0 0,10 6 466 0 0,0 1-1 0 0,0 0 0 0 0,0 0 0 0 0,0 1 1 0 0,0-1-1 0 0,-1 1 0 0 0,1 0 0 0 0,-1 0 1 0 0,1 0-1 0 0,-1 1 0 0 0,0 0 0 0 0,0 0 0 0 0,0 0 1 0 0,1 0-1 0 0,-1 1 0 0 0,0 0 0 0 0,0 0 1 0 0,0 0-1 0 0,0 0 0 0 0,0 1 0 0 0,0 0 1 0 0,0 0-1 0 0,-3 1 68 0 0,-14 6-867 0 0,5-5-3719 0 0,1-2-382 0 0</inkml:trace>
  <inkml:trace contextRef="#ctx0" brushRef="#br0" timeOffset="94968.939">6545 650 11976 0 0,'0'0'266'0'0,"0"0"44"0"0,0 0 15 0 0,-1-1-26 0 0,-2 1-228 0 0,2 0-63 0 0,-1 0-1 0 0,1 0 0 0 0,0 0 1 0 0,0 0-1 0 0,0 0 1 0 0,0 0-1 0 0,0-1 0 0 0,0 1 1 0 0,0 0-1 0 0,-1-1 1 0 0,1 1-1 0 0,0-1 0 0 0,0 1 1 0 0,0-1-1 0 0,0 0-7 0 0,0 0 366 0 0,1 1 120 0 0,0 0 24 0 0,0 0 2 0 0,0 0 0 0 0,7-3 511 0 0,-1 1-631 0 0,0-1 0 0 0,1 1-1 0 0,0 0 1 0 0,1 1-392 0 0,2-2 481 0 0,0 1-405 0 0,-1 0 0 0 0,1 1 0 0 0,0 1 0 0 0,-1-1 0 0 0,1 1 0 0 0,0 1 0 0 0,-1 0 0 0 0,7 1-76 0 0,-4-1-340 0 0,0 0 0 0 0,1-1-1 0 0,3-1 341 0 0,4 1-5389 0 0,-18 0-224 0 0</inkml:trace>
  <inkml:trace contextRef="#ctx0" brushRef="#br0" timeOffset="95240.604">6835 521 10136 0 0,'0'0'464'0'0,"0"0"-10"0"0,0 0-222 0 0,0 0 156 0 0,0 0 100 0 0,0 0 22 0 0,1 2 2 0 0,3 4-36 0 0,0 0 0 0 0,-1 0 0 0 0,0 1 0 0 0,0-1 0 0 0,-1 1 0 0 0,1 0 1 0 0,-2-1-1 0 0,1 1 0 0 0,0 6-476 0 0,-1-1 391 0 0,0 0 0 0 0,0-1 0 0 0,-2 1-1 0 0,1 0 1 0 0,-3 8-391 0 0,2-13 26 0 0,1-1-1 0 0,0 0 0 0 0,0 0 0 0 0,0 1 0 0 0,2 3-25 0 0,0 28-1419 0 0,-2-37-5047 0 0</inkml:trace>
  <inkml:trace contextRef="#ctx0" brushRef="#br0" timeOffset="95660.23">7013 509 11976 0 0,'0'0'266'0'0,"0"0"850"0"0,0 0-750 0 0,0 0 120 0 0,0 0 24 0 0,1-1-68 0 0,-1 0-413 0 0,0 0-1 0 0,0 1 1 0 0,0-1 0 0 0,1 1-1 0 0,-1-1 1 0 0,0 1 0 0 0,0-1-1 0 0,0 1 1 0 0,1 0-1 0 0,-1-1 1 0 0,0 1 0 0 0,1-1-1 0 0,-1 1 1 0 0,0-1 0 0 0,1 1-1 0 0,-1 0 1 0 0,1-1 0 0 0,-1 1-1 0 0,0 0 1 0 0,1 0-1 0 0,-1-1 1 0 0,1 1 0 0 0,-1 0-1 0 0,1 0 1 0 0,-1-1 0 0 0,1 1-1 0 0,-1 0 1 0 0,1 0-1 0 0,-1 0 1 0 0,1 0 0 0 0,-1 0-1 0 0,1 0 1 0 0,-1 0 0 0 0,1 0-1 0 0,0 0 1 0 0,-1 0-29 0 0,3 0 970 0 0,19-4 818 0 0,-16 3-2122 0 0,-1-1-1 0 0,1 0 0 0 0,0-1 1 0 0,-1 1-1 0 0,5-3 335 0 0,-7 3 153 0 0,37-15 249 0 0,-37 15-453 0 0,0 1 1 0 0,0 0 0 0 0,0 0-1 0 0,0 0 1 0 0,0 1 0 0 0,0-1-1 0 0,0 1 1 0 0,0-1 0 0 0,0 1-1 0 0,0 0 1 0 0,0 0 0 0 0,1 1 50 0 0,2-1 604 0 0,-5 0-130 0 0,-1 0 34 0 0,0 0-133 0 0,0 0-576 0 0,0 0-250 0 0,0 0-49 0 0,0 0 127 0 0,0 0 574 0 0,0 0 250 0 0,0 0 49 0 0,0 0-59 0 0,1 1-292 0 0,0 3-147 0 0,0-1-1 0 0,-1 0 0 0 0,1 1 0 0 0,-1-1 0 0 0,0 1 0 0 0,1-1 1 0 0,-2 1-1 0 0,1-1 0 0 0,0 1 0 0 0,-1-1 0 0 0,1 1 0 0 0,-1-1 1 0 0,0 1-1 0 0,-1 0-1 0 0,1 1 0 0 0,0 1 0 0 0,-1 0 0 0 0,2 0-1 0 0,-1 3 1 0 0,1-6 0 0 0,0-1 0 0 0,-1 0 0 0 0,1 0 0 0 0,0 0 0 0 0,-1 0 0 0 0,0 0 0 0 0,1 0 0 0 0,-2 1 0 0 0,-3 14 0 0 0,2 6 0 0 0,-1 0 0 0 0,-3 5 0 0 0,-3 20 0 0 0,1-15 0 0 0,8-26 0 0 0,-3 0 0 0 0,-4-6-133 0 0,7-1-563 0 0,-17-6-5960 0 0,8 4 1494 0 0</inkml:trace>
  <inkml:trace contextRef="#ctx0" brushRef="#br0" timeOffset="95950.87">6950 650 11976 0 0,'0'0'266'0'0,"0"0"44"0"0,0 0 15 0 0,0 0-26 0 0,0-1-198 0 0,0-4 48 0 0,0 4 571 0 0,4-5 2148 0 0,52-6-2073 0 0,-41 9-243 0 0,0 0-1 0 0,1 1 1 0 0,14 0-552 0 0,-20 1-41 0 0,74 0 142 0 0,-50 1-1495 0 0,21-3 1394 0 0,-38 0-6466 0 0</inkml:trace>
  <inkml:trace contextRef="#ctx0" brushRef="#br0" timeOffset="97987.297">7690 773 11976 0 0,'0'0'266'0'0,"0"0"44"0"0,0 0 15 0 0,0 0-26 0 0,-7-10-187 0 0,5 9-6 0 0,-1 0 1 0 0,1 0-1 0 0,-1 0 0 0 0,0 0 1 0 0,0 0-1 0 0,1 1 1 0 0,-1-1-1 0 0,0 1 1 0 0,0 0-1 0 0,0 0 1 0 0,0 0-1 0 0,0 0 1 0 0,1 0-1 0 0,-1 1 1 0 0,0-1-1 0 0,0 1 1 0 0,0 0-1 0 0,1-1 1 0 0,-1 1-1 0 0,1 1 0 0 0,-2-1-106 0 0,-8 6 286 0 0,0-1-1 0 0,0 1 0 0 0,-10 8-285 0 0,16-11 388 0 0,-11 9-218 0 0,0 1 0 0 0,0 1 0 0 0,1 0 0 0 0,0 2-170 0 0,1-1 437 0 0,10-12-285 0 0,1 0 1 0 0,0 0-1 0 0,0 1 0 0 0,0 0 1 0 0,0 0-1 0 0,1 0 0 0 0,0 0 1 0 0,0 0-1 0 0,1 1 0 0 0,-1 0-152 0 0,0 3 9 0 0,-7 26-1 0 0,10-32-8 0 0,0 0 0 0 0,-1-1 0 0 0,1 1 0 0 0,1 0 0 0 0,-1-1 0 0 0,0 1 0 0 0,1 0 0 0 0,-1-1 0 0 0,1 1 0 0 0,0 0-1 0 0,0-1 1 0 0,1 3 0 0 0,-1-3 0 0 0,0 0 0 0 0,0 0 0 0 0,0 0 0 0 0,0 0 0 0 0,1 0 0 0 0,-1 0 0 0 0,1 0 0 0 0,-1-1 0 0 0,1 1 0 0 0,0-1 0 0 0,0 1 0 0 0,0-1 0 0 0,-1 1 0 0 0,1-1 0 0 0,0 0 0 0 0,1 0 0 0 0,-1 0 0 0 0,0 0 0 0 0,0 0 0 0 0,0-1 0 0 0,1 1 0 0 0,-1-1 0 0 0,0 1 0 0 0,0-1 0 0 0,1 0 0 0 0,-1 0 0 0 0,0 0 0 0 0,1 0 0 0 0,0-1 0 0 0,21 0 0 0 0,-20 1 0 0 0,1 0 0 0 0,0 0 0 0 0,-1-1 0 0 0,1 0 0 0 0,-1 0 0 0 0,1 0 0 0 0,-1 0 0 0 0,0 0 0 0 0,1-1 0 0 0,1-1 0 0 0,29-14 0 0 0,-25 13 0 0 0,-1-1 0 0 0,0 0 0 0 0,1 0 0 0 0,-2-1 0 0 0,1 0 0 0 0,-3 1 0 0 0,0 1 0 0 0,0 0 0 0 0,1 0 0 0 0,-1 0 0 0 0,1 1 0 0 0,0 0 0 0 0,0 0 0 0 0,2 0 0 0 0,-3 2 0 0 0,-3 6 0 0 0,7 26 0 0 0,-8-22 0 0 0,1 0 0 0 0,0 1 0 0 0,0-1 0 0 0,1 0 0 0 0,2 3 0 0 0,-5-11 22 0 0,-1 0 0 0 0,1 0 0 0 0,-1 0 0 0 0,1-1-1 0 0,0 1 1 0 0,0 0 0 0 0,-1 0 0 0 0,1-1 0 0 0,0 1 0 0 0,0-1-1 0 0,0 1 1 0 0,0 0 0 0 0,-1-1 0 0 0,1 1 0 0 0,0-1-1 0 0,0 0 1 0 0,0 1 0 0 0,0-1 0 0 0,0 0 0 0 0,0 0 0 0 0,0 0-1 0 0,0 1 1 0 0,1-1-22 0 0,19-3 1219 0 0,-18 2-1057 0 0,-1 0-150 0 0,1 1 0 0 0,-1-1 0 0 0,1 0 1 0 0,-1 0-1 0 0,0-1 0 0 0,1 1 0 0 0,-1-1 0 0 0,0 1 0 0 0,0-1 0 0 0,0 1 0 0 0,0-1 1 0 0,0 0-1 0 0,0 0 0 0 0,0-1-12 0 0,4-5 1 0 0,0-1 0 0 0,-1 1 0 0 0,1-4-1 0 0,-2 5-14 0 0,-1 0-1 0 0,1 1 1 0 0,1-1 0 0 0,-1 1-1 0 0,3-3 15 0 0,9-9-701 0 0,-13 15 589 0 0,-1 0 1 0 0,1 0-1 0 0,0 0 1 0 0,0 0-1 0 0,0 0 1 0 0,0 1-1 0 0,0-1 1 0 0,1 1-1 0 0,-1 0 1 0 0,1 0-1 0 0,0 0 112 0 0,-2 1 0 0 0,0 0 0 0 0,1 0 0 0 0,-1 0 0 0 0,0 0 0 0 0,1 1 0 0 0,-1-1 0 0 0,1 1 0 0 0,-1-1 0 0 0,1 1 0 0 0,-1 0 0 0 0,0 0 0 0 0,1 0 0 0 0,-1 0 0 0 0,1 1 0 0 0,-1-1 0 0 0,1 1 0 0 0,-1-1 0 0 0,0 1 0 0 0,1 0 0 0 0,-1 0 0 0 0,0 0 0 0 0,0 0 0 0 0,1 0 0 0 0,-1 1 0 0 0,0-1 0 0 0,1 2 0 0 0,1 2 0 0 0,-1 0 0 0 0,1 0 0 0 0,-1 1 0 0 0,0-1 0 0 0,0 1 0 0 0,-1 0 0 0 0,1 0 0 0 0,-1 0 0 0 0,-1 0 0 0 0,1 0 0 0 0,-1 0 0 0 0,1 6 0 0 0,-3-9 0 0 0,9 10 0 0 0,-8-15 107 0 0,0 1 0 0 0,0-1 0 0 0,0 1 0 0 0,0-1 0 0 0,0 1 0 0 0,0-1 0 0 0,1 1 0 0 0,-1-1 0 0 0,0 1 0 0 0,1 0 0 0 0,-1-1 0 0 0,1 1 0 0 0,0 0-1 0 0,0-1 1 0 0,0 0-107 0 0,18-31-952 0 0,-13 24 466 0 0,-3 3 465 0 0,1 1 1 0 0,0 0-1 0 0,0 1 1 0 0,1-1-1 0 0,-1 1 1 0 0,1 0-1 0 0,0 0 0 0 0,4-2 21 0 0,15-13-1 0 0,-22 17 1 0 0,0 1 0 0 0,0-1 0 0 0,0 1 0 0 0,0 0 0 0 0,0 0 0 0 0,0 0 0 0 0,0 0 0 0 0,1 1 0 0 0,-1-1 0 0 0,0 0 0 0 0,0 1 0 0 0,1 0 0 0 0,-1-1 0 0 0,0 1 0 0 0,1 0 0 0 0,-1 0 0 0 0,0 1 0 0 0,1-1 0 0 0,-1 0 0 0 0,0 1 0 0 0,1-1 0 0 0,-1 1 0 0 0,0 0 0 0 0,2 0 0 0 0,0 1 0 0 0,0 0 0 0 0,0 0 0 0 0,0 0 0 0 0,0 0 0 0 0,-1 1 0 0 0,1-1 0 0 0,-1 1 0 0 0,1 0 0 0 0,-1 0 0 0 0,0 0 0 0 0,0 0 0 0 0,1 3 0 0 0,14 19 786 0 0,-13-19-484 0 0,0 1-1 0 0,0 0 1 0 0,-1 0-1 0 0,2 4-301 0 0,16 23 0 0 0,-20-29-64 0 0,-2-4-273 0 0,0-1-138 0 0,0 0-1295 0 0,0 0-5055 0 0</inkml:trace>
  <inkml:trace contextRef="#ctx0" brushRef="#br0" timeOffset="107344.309">8357 526 1840 0 0,'6'-17'6404'0'0,"-5"15"-6220"0"0,0 1-67 0 0,-1 0 1 0 0,1 0-1 0 0,-1 0 0 0 0,1 0 0 0 0,0 0 1 0 0,-1 0-1 0 0,1 1 0 0 0,0-1 1 0 0,0 0-1 0 0,-1 0 0 0 0,1 1 1 0 0,0-1-1 0 0,0 0 0 0 0,1 0-117 0 0,15-14 2050 0 0,-6 5-985 0 0,22-18 742 0 0,-29 26-1642 0 0,-1 0 0 0 0,1 1 0 0 0,-1-1 0 0 0,1 1 0 0 0,0 0 0 0 0,-1 0 0 0 0,1 0 0 0 0,0 0 0 0 0,0 1 0 0 0,0-1 0 0 0,2 1-165 0 0,-5 0 192 0 0,20-2 670 0 0,-14 4-783 0 0,-5-1-64 0 0,1 0-1 0 0,0 0 0 0 0,0 1 1 0 0,-1-1-1 0 0,1 1 0 0 0,-1-1 1 0 0,1 1-1 0 0,-1 0 0 0 0,0 0 1 0 0,0 0-1 0 0,2 1-14 0 0,-4-1 8 0 0,1-1 0 0 0,-1 1 0 0 0,0 0 0 0 0,1-1 0 0 0,-1 1-1 0 0,0 0 1 0 0,0-1 0 0 0,0 1 0 0 0,0 0 0 0 0,-1-1 0 0 0,1 1 0 0 0,0 1-8 0 0,-1-2 12 0 0,1 3-6 0 0,-2 1 0 0 0,1-1 0 0 0,0 1-1 0 0,-1-1 1 0 0,0 0 0 0 0,0 0 0 0 0,0 0 0 0 0,0 0 0 0 0,-1 0 0 0 0,-1 2-6 0 0,-6 7 35 0 0,-1-1-1 0 0,-5 4-34 0 0,11-11 10 0 0,-8 6 45 0 0,0 0 1 0 0,-10 6-56 0 0,-5 4 79 0 0,-9 9 283 0 0,31-26-491 0 0,5-3 241 0 0,-1 1 1 0 0,1-1-1 0 0,-1 0 0 0 0,1 1 1 0 0,0-1-1 0 0,0 0 0 0 0,0 1 1 0 0,-1 0-1 0 0,1 1-112 0 0,0-3 32 0 0,1 1 1 0 0,0 0-1 0 0,0-1 0 0 0,0 1 1 0 0,0 0-1 0 0,0 0 0 0 0,0-1 0 0 0,0 1 1 0 0,1 0-1 0 0,-1-1 0 0 0,0 1 1 0 0,0 0-1 0 0,0-1 0 0 0,1 1 0 0 0,-1 0 1 0 0,0-1-1 0 0,1 1 0 0 0,-1-1 1 0 0,0 1-1 0 0,1 0 0 0 0,-1-1 0 0 0,1 1 1 0 0,-1-1-1 0 0,1 1 0 0 0,-1-1 1 0 0,1 0-1 0 0,0 1 0 0 0,-1-1 0 0 0,1 1 1 0 0,-1-1-1 0 0,1 0-32 0 0,2 2 72 0 0,-1-1 0 0 0,1 1 0 0 0,0-1 0 0 0,-1 0 0 0 0,1 0 0 0 0,0 0 0 0 0,0-1-1 0 0,0 1 1 0 0,0-1 0 0 0,0 1 0 0 0,-1-1 0 0 0,1 0 0 0 0,0 0 0 0 0,2-1-72 0 0,8 0 185 0 0,0-1 0 0 0,12-4-185 0 0,9-1 39 0 0,46-7 49 0 0,-49 7-341 0 0,0 2-1 0 0,24-1 254 0 0,-24 6-640 0 0</inkml:trace>
  <inkml:trace contextRef="#ctx0" brushRef="#br0" timeOffset="109593.334">4205 1989 7368 0 0,'0'0'333'0'0,"0"-1"0"0"0,-2-5-23 0 0,2 5 684 0 0,0 1 324 0 0,0 0 67 0 0,-9 2 1035 0 0,4 9-1921 0 0,1 4 124 0 0,2 1 1 0 0,-1-1-1 0 0,2 1 1 0 0,0 6-624 0 0,-1 13 533 0 0,2-25-350 0 0,0 1-1 0 0,0-1 1 0 0,3 8-183 0 0,0 20 286 0 0,0 40 73 0 0,-1-41-177 0 0,-2 0-1 0 0,-1 8-181 0 0,-3 36 251 0 0,4-76-233 0 0,0 0 1 0 0,0 0-1 0 0,0 0 0 0 0,1 5-18 0 0,1 27 170 0 0,-2-35-272 0 0,0-2-67 0 0,0 0-14 0 0,0 0-167 0 0,0 0-700 0 0,0 0-302 0 0,0 0-63 0 0</inkml:trace>
  <inkml:trace contextRef="#ctx0" brushRef="#br0" timeOffset="109965.401">4162 2068 10768 0 0,'-1'-4'133'0'0,"0"1"0"0"0,0-1 0 0 0,0 1 0 0 0,1-1 1 0 0,0 0-1 0 0,-1 1 0 0 0,1-1 0 0 0,1 1 0 0 0,-1-1 1 0 0,0 0-1 0 0,1 1 0 0 0,0-1 0 0 0,0 1 0 0 0,0-1 1 0 0,0 1-1 0 0,1-1 0 0 0,-1 1 0 0 0,1 0 0 0 0,0 0 1 0 0,0 0-1 0 0,0 0 0 0 0,0 0 0 0 0,1 0-133 0 0,0-2 298 0 0,2 1 0 0 0,-1 0 0 0 0,0 0 0 0 0,1 0 0 0 0,0 0-1 0 0,0 1 1 0 0,0 0 0 0 0,0 0 0 0 0,0 0 0 0 0,1 1 0 0 0,-1 0 0 0 0,1 0-1 0 0,4-1-297 0 0,0 1 128 0 0,0 0-1 0 0,0 1 0 0 0,1 1 0 0 0,-1-1 0 0 0,0 2 0 0 0,0 0 0 0 0,0 0 0 0 0,0 0 0 0 0,0 1 1 0 0,-1 1-1 0 0,1 0 0 0 0,0 0 0 0 0,-1 1 0 0 0,0 0 0 0 0,0 1 0 0 0,0-1 0 0 0,0 2 0 0 0,1 1-127 0 0,-7-4 14 0 0,1 0-1 0 0,-1 0 0 0 0,0 1 0 0 0,0-1 0 0 0,0 1 1 0 0,0 0-1 0 0,-1-1 0 0 0,0 1 0 0 0,1 1 1 0 0,-1-1-1 0 0,-1 0 0 0 0,1 0 0 0 0,-1 1 0 0 0,1-1 1 0 0,-1 1-1 0 0,-1-1 0 0 0,1 1 0 0 0,-1 0 1 0 0,1-1-1 0 0,-1 1 0 0 0,-1 0 0 0 0,1-1 0 0 0,-1 3-13 0 0,0-3 1 0 0,-1 0 0 0 0,1 0 0 0 0,-1 0 0 0 0,0 0 0 0 0,0-1-1 0 0,0 1 1 0 0,0-1 0 0 0,-1 1 0 0 0,0-1 0 0 0,1 0-1 0 0,-1 0 1 0 0,0 0 0 0 0,-1 0-1 0 0,-10 9 35 0 0,-1-1 0 0 0,-7 4-35 0 0,7-5 25 0 0,-1 0-176 0 0,-1-1 0 0 0,-1 0 0 0 0,1-2 0 0 0,-1 1 0 0 0,-13 2 151 0 0,8 0-279 0 0,20-8 266 0 0,-1 0 0 0 0,0 0-1 0 0,0-1 1 0 0,1 1 0 0 0,-1-1-1 0 0,0 0 1 0 0,0 0 0 0 0,0-1-1 0 0,-4 1 14 0 0,8-1-1 0 0,-1 0 0 0 0,0 0 0 0 0,0 0-1 0 0,1 0 1 0 0,-1 0 0 0 0,0 0 0 0 0,0 0-1 0 0,1 0 1 0 0,-1 1 0 0 0,0-1 0 0 0,0 0-1 0 0,1 0 1 0 0,-1 1 0 0 0,0-1 0 0 0,1 0-1 0 0,-1 1 1 0 0,0-1 1 0 0,1 1 2 0 0,0-1 1 0 0,0 0-1 0 0,0 1 0 0 0,0-1 0 0 0,0 0 1 0 0,-1 0-1 0 0,1 1 0 0 0,0-1 0 0 0,0 0 1 0 0,0 1-1 0 0,0-1 0 0 0,0 0 0 0 0,1 1 1 0 0,-1-1-1 0 0,0 0 0 0 0,0 0 0 0 0,0 1 1 0 0,0-1-1 0 0,0 0 0 0 0,0 0 0 0 0,0 1 1 0 0,0-1-1 0 0,1 0 0 0 0,-1 0 0 0 0,0 1 1 0 0,0-1-1 0 0,0 0 0 0 0,1 1-2 0 0,22 19 261 0 0,-14-13-134 0 0,61 53 705 0 0,-52-44-666 0 0,2-2 0 0 0,15 10-166 0 0,24 17 126 0 0,-31-20-31 0 0,1-1 0 0 0,4 0-95 0 0,31 21-198 0 0,-36-26-1047 0 0,-18-12-23 0 0,0 1-491 0 0</inkml:trace>
  <inkml:trace contextRef="#ctx0" brushRef="#br0" timeOffset="112503.756">4740 2296 3680 0 0,'0'0'284'0'0,"0"0"-44"0"0,0 0 509 0 0,0 0 239 0 0,9-14 4365 0 0,-9 14-5250 0 0,0-1-1 0 0,0 1 1 0 0,1-1-1 0 0,-1 1 1 0 0,0 0-1 0 0,0-1 1 0 0,1 1-1 0 0,-1 0 1 0 0,0-1-1 0 0,1 1 1 0 0,-1 0-1 0 0,0-1 1 0 0,1 1-1 0 0,-1 0 1 0 0,1 0-1 0 0,-1 0 1 0 0,1-1-1 0 0,-1 1 1 0 0,0 0-1 0 0,1 0 1 0 0,-1 0-1 0 0,1 0 1 0 0,-1 0-1 0 0,1 0 1 0 0,-1 0-1 0 0,1 0 1 0 0,-1 0-1 0 0,1 0 1 0 0,-1 0-1 0 0,0 0 1 0 0,1 0-1 0 0,-1 0 1 0 0,1 0-1 0 0,-1 0 1 0 0,1 1-1 0 0,-1-1 1 0 0,0 0-1 0 0,1 0 1 0 0,-1 0-1 0 0,1 1 1 0 0,-1-1-1 0 0,0 0 1 0 0,1 1-1 0 0,-1-1 1 0 0,0 0-1 0 0,1 1 1 0 0,-1-1-1 0 0,0 0 1 0 0,0 1-1 0 0,1-1 1 0 0,-1 0-1 0 0,0 1 1 0 0,0-1-103 0 0,6 6-64 0 0,-5-5 244 0 0,5 56 744 0 0,-6-56-909 0 0,0 19 306 0 0,-1 0-1 0 0,-1 6-320 0 0,5 18 360 0 0,-6-5 29 0 0,1 0-1 0 0,3 7-388 0 0,0-3 157 0 0,-3-27-74 0 0,2-13-61 0 0,-1 0-1 0 0,1 0 1 0 0,0 0 0 0 0,0 0 0 0 0,0 0-1 0 0,0 0 1 0 0,1 0 0 0 0,-1 0-1 0 0,1 1-21 0 0,0-2 62 0 0,-1-2 14 0 0,-2 0-8 0 0,-2 2 4 0 0,2-2 4 0 0,2-1-73 0 0,-1 1 0 0 0,1 0 0 0 0,-1 0 0 0 0,1-1 0 0 0,-1 1 0 0 0,1 0 0 0 0,0-1 0 0 0,-1 1 0 0 0,1 0 0 0 0,-1-1 1 0 0,1 1-1 0 0,0 0 0 0 0,-1-1 0 0 0,1 1 0 0 0,0-1 0 0 0,0 1 0 0 0,-1-1 0 0 0,1 1 0 0 0,0-1 0 0 0,0 1 0 0 0,0-1 0 0 0,0 1 0 0 0,0-1 0 0 0,0 1 1 0 0,-1-1-1 0 0,1 1 0 0 0,0-1 0 0 0,0 1 0 0 0,0-1 0 0 0,1 1 0 0 0,-1-1 0 0 0,0 1 0 0 0,0-1 0 0 0,0 1 0 0 0,0-1-3 0 0,0 0 19 0 0,0-3-31 0 0,0 1 0 0 0,0 0-1 0 0,1 0 1 0 0,-1 0 0 0 0,1 0-1 0 0,-1-1 1 0 0,1 1 0 0 0,0 0-1 0 0,0 0 1 0 0,0 0-1 0 0,0 0 1 0 0,1 1 0 0 0,0-2 12 0 0,9-25-212 0 0,-9 21 142 0 0,1 0-1 0 0,1-1 1 0 0,0 1-1 0 0,0 0 0 0 0,0 1 1 0 0,1-1-1 0 0,2-3 71 0 0,9-14-204 0 0,-10 15 173 0 0,0-1-1 0 0,1 1 1 0 0,0 1 0 0 0,1-1 0 0 0,0 1 0 0 0,0 0 0 0 0,1 1-1 0 0,0-1 32 0 0,6-3-12 0 0,-11 8 3 0 0,0 0 1 0 0,0 1-1 0 0,0 0 1 0 0,0 0-1 0 0,1 0 1 0 0,-1 1-1 0 0,2-1 9 0 0,6-4-12 0 0,-10 6 8 0 0,-1 0-1 0 0,1 0 1 0 0,-1 0-1 0 0,1 0 1 0 0,0 1-1 0 0,0-1 0 0 0,-1 0 1 0 0,1 1-1 0 0,0-1 1 0 0,0 1-1 0 0,0 0 1 0 0,-1-1-1 0 0,1 1 0 0 0,1 0 5 0 0,-3 0 0 0 0,1 0 0 0 0,0 0 0 0 0,0 0 0 0 0,0 1 0 0 0,-1-1 0 0 0,1 0 0 0 0,0 0 0 0 0,0 1 0 0 0,-1-1 0 0 0,1 0 0 0 0,0 1 0 0 0,0-1 0 0 0,-1 0 0 0 0,1 1 0 0 0,-1-1 0 0 0,1 1 0 0 0,0-1 0 0 0,-1 1 0 0 0,1-1 0 0 0,-1 1 0 0 0,1 0 0 0 0,-1-1 0 0 0,1 1 0 0 0,-1 0 0 0 0,0-1 0 0 0,1 1 0 0 0,-1 0 0 0 0,0 0 0 0 0,1-1 0 0 0,-1 1 0 0 0,0 0 0 0 0,0 0 0 0 0,0-1 0 0 0,0 1 0 0 0,0 0 0 0 0,0 0-1 0 0,0 0 1 0 0,0-1 0 0 0,-2 22 12 0 0,-1-18 15 0 0,1 0 0 0 0,-1 0 1 0 0,0 0-1 0 0,0 0 0 0 0,0 0 0 0 0,-1 0 0 0 0,1-1 1 0 0,-1 0-1 0 0,0 1 0 0 0,0-2 0 0 0,0 1 0 0 0,0 0 0 0 0,-4 1-27 0 0,2-1 21 0 0,0 1-1 0 0,1 0 0 0 0,-1 0 0 0 0,1 0 1 0 0,0 1-1 0 0,-2 2-20 0 0,4-4 10 0 0,0-1 0 0 0,0 1 1 0 0,0 0-1 0 0,0-1 0 0 0,-1 0 0 0 0,1 0 1 0 0,-2 1-11 0 0,2-2 5 0 0,1 0 0 0 0,-1 1-1 0 0,1-1 1 0 0,-1 1 0 0 0,1 0 0 0 0,0-1 0 0 0,0 1 0 0 0,-1 0 0 0 0,1 1 0 0 0,1-1 0 0 0,-1 0-1 0 0,-1 1-4 0 0,-1 3 0 0 0,4-5 0 0 0,0-1 0 0 0,-1 0 0 0 0,1 0 0 0 0,0 0 0 0 0,-1 1 0 0 0,1-1 0 0 0,0 0 0 0 0,-1 1 0 0 0,1-1 0 0 0,0 0 0 0 0,0 0 0 0 0,-1 1 0 0 0,1-1 0 0 0,0 0 0 0 0,0 1 0 0 0,0-1 0 0 0,0 1 0 0 0,0-1 0 0 0,-1 0 0 0 0,1 1 0 0 0,0-1 0 0 0,0 0 0 0 0,0 1 0 0 0,0-1 0 0 0,0 1 0 0 0,0-1 0 0 0,0 0 0 0 0,0 1 0 0 0,0-1 0 0 0,0 1 0 0 0,0-1 0 0 0,1 0 0 0 0,-1 1 0 0 0,0-1 0 0 0,0 0 0 0 0,0 1 0 0 0,0-1 0 0 0,1 0 0 0 0,-1 1 0 0 0,0-1 0 0 0,1 1 0 0 0,9 21 2 0 0,-1-16 34 0 0,-6-4-4 0 0,3 1 27 0 0,0 0 0 0 0,1-1 0 0 0,-1 0 0 0 0,0 0 0 0 0,1 0 0 0 0,0-1 0 0 0,-1 0 0 0 0,3 0-59 0 0,6 1 82 0 0,118 24 272 0 0,-126-25-389 0 0,-5-1 20 0 0,0 0 0 0 0,0 0 0 0 0,0 0 0 0 0,0 1 0 0 0,0-1 0 0 0,0 1 0 0 0,0-1 0 0 0,0 1 0 0 0,1 1 15 0 0,-2-2-284 0 0,6 4-3711 0 0,-7-4 2491 0 0</inkml:trace>
  <inkml:trace contextRef="#ctx0" brushRef="#br0" timeOffset="114947.253">5091 2106 2304 0 0,'-8'-1'3776'0'0,"7"-1"3872"0"0,2-1-7454 0 0,1 1 0 0 0,1-1 0 0 0,-1 1 0 0 0,0 0 0 0 0,1 0 0 0 0,-1-1 0 0 0,1 2 0 0 0,-1-1 0 0 0,3-1-194 0 0,7-6 363 0 0,-7 6-215 0 0,-1 0-1 0 0,1-1 1 0 0,0 2 0 0 0,1-1-1 0 0,-1 1 1 0 0,1-1-148 0 0,16-7 530 0 0,-21 10-510 0 0,0 0 0 0 0,1-1 0 0 0,-1 1 0 0 0,0 0 0 0 0,0 0 0 0 0,0 0 0 0 0,0 0 0 0 0,0 0 0 0 0,1 0 0 0 0,-1 0 0 0 0,0 0 0 0 0,0 1 0 0 0,0-1 0 0 0,0 0 0 0 0,0 1 0 0 0,1-1-20 0 0,5 2 124 0 0,-4-1-87 0 0,0-1 0 0 0,-1 1 1 0 0,1 0-1 0 0,0-1 0 0 0,-1 1 0 0 0,1 1 1 0 0,-1-1-1 0 0,1 0 0 0 0,-1 1 0 0 0,0-1 1 0 0,1 1-1 0 0,0 1-37 0 0,14 7 207 0 0,22 12 178 0 0,-9-5-40 0 0,-28-16-203 0 0,-2-1 2 0 0,6 0-91 0 0,0 0-1 0 0,0 0 1 0 0,0-1-1 0 0,0 0 1 0 0,0 0-1 0 0,-1 0 1 0 0,1-1-1 0 0,0 0 0 0 0,-1 0 1 0 0,1 0-1 0 0,-1-1 1 0 0,0 1-1 0 0,0-2 1 0 0,0 1-1 0 0,0 0 1 0 0,0-1-1 0 0,-1 0 0 0 0,3-3-52 0 0,5-2 35 0 0,-10 8-120 0 0,0 0 1 0 0,0-1-1 0 0,0 1 0 0 0,0-1 0 0 0,0 1 1 0 0,-1-1-1 0 0,1 0 0 0 0,0 0 1 0 0,-1 0-1 0 0,0 0 0 0 0,1 0 85 0 0,-2 1-495 0 0,0 1-201 0 0,0 0-841 0 0,0 0-365 0 0</inkml:trace>
  <inkml:trace contextRef="#ctx0" brushRef="#br0" timeOffset="115237.333">5206 2272 3224 0 0,'-1'0'1554'0'0,"-2"-3"10482"0"0,3 1-10901 0 0,1 0-3332 0 0,2-1 2433 0 0,0-1 1 0 0,0 1 0 0 0,0 0 0 0 0,0 0 0 0 0,1 0 0 0 0,0 0 0 0 0,-1 1 0 0 0,4-2-237 0 0,-1-1 239 0 0,5-1-154 0 0,0 0-1 0 0,0 1 1 0 0,0 0-1 0 0,1 1 1 0 0,0 0 0 0 0,0 1-1 0 0,0 0 1 0 0,0 1-1 0 0,9-1-84 0 0,-14 3-10 0 0,0 1 0 0 0,0-1 0 0 0,0 1 0 0 0,0 0 0 0 0,0 1 0 0 0,0-1 0 0 0,0 1 0 0 0,-1 1 0 0 0,1-1 0 0 0,-1 1 0 0 0,4 2 10 0 0,17 7-1088 0 0,-6-9-1380 0 0,-16-2 1579 0 0,9 1-4403 0 0</inkml:trace>
  <inkml:trace contextRef="#ctx0" brushRef="#br0" timeOffset="116192.072">6013 1763 3224 0 0,'0'0'143'0'0,"0"0"254"0"0,0 0 966 0 0,0 0 422 0 0,0 0 81 0 0,0 0-154 0 0,0 0-725 0 0,0 0-318 0 0,-3 7 494 0 0,-3 7-724 0 0,4-9-312 0 0,-1 0 0 0 0,1 1 0 0 0,0-1 0 0 0,0 1 0 0 0,1-1-1 0 0,0 1 1 0 0,0 0 0 0 0,0-1 0 0 0,1 2-127 0 0,-1-3 98 0 0,1 0 0 0 0,-1 0 0 0 0,0 0 0 0 0,0 0 0 0 0,0 0-1 0 0,0 0 1 0 0,-1 1-98 0 0,-6 20 477 0 0,0 15 1244 0 0,-13 38-1721 0 0,11-39 447 0 0,8-27-295 0 0,-1-1-1 0 0,0 1 1 0 0,-3 4-152 0 0,-5 18 213 0 0,8-23-123 0 0,-1 0-1 0 0,0-1 1 0 0,-1 2-90 0 0,-26 63 737 0 0,31-74-733 0 0,0-1-5 0 0,0 1 1 0 0,0-1-1 0 0,0 0 1 0 0,0 0-1 0 0,0 1 1 0 0,0-1-1 0 0,-1 0 1 0 0,1 0-1 0 0,0 1 0 0 0,0-1 1 0 0,0 0-1 0 0,0 0 1 0 0,-1 1-1 0 0,1-1 1 0 0,0 0-1 0 0,0 0 1 0 0,0 0-1 0 0,-1 0 1 0 0,1 1-1 0 0,0-1 1 0 0,0 0-1 0 0,-1 0 1 0 0,1 0-1 0 0,0 0 0 0 0,0 0 1 0 0,-1 0-1 0 0,1 1 1 0 0,0-1-1 0 0,0 0 1 0 0,-1 0-1 0 0,1 0 1 0 0,0 0 0 0 0,-1 0 81 0 0,0 0-12 0 0,1 0-69 0 0,0 0 0 0 0,0 0 1 0 0,-1 0-1 0 0,1 0 1 0 0,0 0-1 0 0,0 0 0 0 0,-1 0 1 0 0,1 0-1 0 0,0 0 1 0 0,0 0-1 0 0,-1 0 1 0 0,1 0-1 0 0,0 0 0 0 0,-1 0 1 0 0,1 0-1 0 0,0 0 1 0 0,0 0-1 0 0,-1 0 0 0 0,1 0 1 0 0,0 0-1 0 0,0-1 1 0 0,-1 1-1 0 0,1 0 1 0 0,0 0-1 0 0,0 0 0 0 0,0 0 1 0 0,-1-1-1 0 0,1 1 1 0 0,0 0-1 0 0,0 0 0 0 0,0 0 1 0 0,0-1-1 0 0,-1 1 1 0 0,1 0-1 0 0,0 0 1 0 0,0-1-1 0 0,0 1 0 0 0,0 0 1 0 0,0 0-1 0 0,0-1 1 0 0,0 1-1 0 0,0 0 0 0 0,0 0 1 0 0,0-1-1 0 0,0 1 1 0 0,0 0-1 0 0,0-1 0 0 0,-2-4 21 0 0,1 3-11 0 0,0 0 0 0 0,1 0 1 0 0,-1 0-1 0 0,1 0 0 0 0,-1 0 1 0 0,1-1-1 0 0,0 1 0 0 0,0 0 1 0 0,0 0-1 0 0,0 0 0 0 0,0-1 1 0 0,0 1-1 0 0,1 0 0 0 0,-1-1-10 0 0,3-6-64 0 0,-2 1-1 0 0,0-1 0 0 0,1-5 65 0 0,1-16-344 0 0,-1 18 105 0 0,0 1 0 0 0,-1-1-1 0 0,-1-9 240 0 0,1 15-74 0 0,-1 1-1 0 0,1 0 0 0 0,0-1 1 0 0,1 1-1 0 0,-1 0 0 0 0,1 0 75 0 0,6-27-392 0 0,-5-9-264 0 0,3 1 0 0 0,6-25 656 0 0,-2 37-43 0 0,-8 24 36 0 0,0-1 0 0 0,0 0 0 0 0,-1 0-1 0 0,2-4 8 0 0,-3 8 0 0 0,1-1 0 0 0,-1 1 0 0 0,0 0 0 0 0,1 0 0 0 0,0-1 0 0 0,-1 1-1 0 0,1 0 1 0 0,0 0 0 0 0,-1 0 0 0 0,1 0 0 0 0,0 0 0 0 0,0 0-1 0 0,0 0 1 0 0,0 0 0 0 0,8-10 25 0 0,-8 11 6 0 0,0-1-1 0 0,0 1 1 0 0,1-1 0 0 0,-1 1-1 0 0,0-1 1 0 0,0 1 0 0 0,1 0-1 0 0,-1-1 1 0 0,0 1 0 0 0,1 0-1 0 0,-1 0 1 0 0,1 0 0 0 0,-1 0-1 0 0,0 0 1 0 0,1 1 0 0 0,-1-1-1 0 0,1 0-30 0 0,2 1 49 0 0,1 1-1 0 0,-1-1 0 0 0,0 1 0 0 0,0-1 0 0 0,0 1 0 0 0,0 1 0 0 0,0-1 0 0 0,0 0 0 0 0,0 1 0 0 0,-1 0 0 0 0,1 0 0 0 0,-1 0 0 0 0,0 0 0 0 0,2 3-48 0 0,6 8 225 0 0,-1 0-1 0 0,-1 1 0 0 0,3 4-224 0 0,6 10 278 0 0,-11-18-195 0 0,-1-2 29 0 0,-1 0 0 0 0,1 0 0 0 0,-2 0 0 0 0,1 2-112 0 0,0 0 197 0 0,1 0 1 0 0,0-1-1 0 0,4 4-197 0 0,10 20 355 0 0,-5-8 213 0 0,15 20-568 0 0,-14-23 130 0 0,1 0 14 0 0,-12-17-38 0 0,0 0 0 0 0,-1 0-1 0 0,0 1 1 0 0,0 0-1 0 0,0 0-105 0 0,-4-6 160 0 0,1 0-26 0 0,1 3-166 0 0,-2-3 4 0 0,0-1 1 0 0,0 0-1 0 0,0 0 1 0 0,0 0 0 0 0,0 1-1 0 0,0-1 1 0 0,0 0-1 0 0,0 0 1 0 0,0 0-1 0 0,0 1 1 0 0,0-1 0 0 0,0 0-1 0 0,0 0 1 0 0,-1 0-1 0 0,1 0 1 0 0,0 1 0 0 0,0-1-1 0 0,0 0 1 0 0,0 0-1 0 0,0 0 1 0 0,-1 0-1 0 0,1 0 1 0 0,0 0 0 0 0,0 0-1 0 0,0 1 1 0 0,0-1-1 0 0,-1 0 1 0 0,1 0 0 0 0,0 0-1 0 0,0 0 1 0 0,0 0-1 0 0,-1 0 1 0 0,1 0-1 0 0,0 0 1 0 0,0 0 0 0 0,0 0-1 0 0,-1 0 1 0 0,1 0-1 0 0,0 0 1 0 0,0 0 0 0 0,0 0-1 0 0,-1 0 1 0 0,1 0-1 0 0,0 0 28 0 0,-11 0-5778 0 0,2-4-690 0 0</inkml:trace>
  <inkml:trace contextRef="#ctx0" brushRef="#br0" timeOffset="116545.176">5859 2047 6912 0 0,'13'-14'772'0'0,"-11"12"-642"0"0,0 0 0 0 0,0 0 0 0 0,0 0 0 0 0,0 0 0 0 0,1 0 0 0 0,-1 1 0 0 0,0-1-1 0 0,1 1 1 0 0,-1-1 0 0 0,1 1 0 0 0,0 0 0 0 0,-1 0 0 0 0,1 0-130 0 0,24-7 5234 0 0,-18 5-4905 0 0,0 0 1 0 0,1 1 0 0 0,0 0-1 0 0,0 0 1 0 0,-1 1 0 0 0,2 0-330 0 0,4 1 218 0 0,23 1 1153 0 0,17 2-1371 0 0,21 3 253 0 0,-63-5-261 0 0,0-1-1 0 0,1 0 1 0 0,-1 0-1 0 0,2-2 9 0 0,13-3-5247 0 0,-15 1-403 0 0</inkml:trace>
  <inkml:trace contextRef="#ctx0" brushRef="#br0" timeOffset="116934.605">6427 1975 10856 0 0,'0'0'496'0'0,"-1"0"-12"0"0,1 0-478 0 0,-1 1 0 0 0,1-1 1 0 0,0 0-1 0 0,-1 0 1 0 0,1 1-1 0 0,-1-1 0 0 0,1 0 1 0 0,0 1-1 0 0,-1-1 1 0 0,1 0-1 0 0,0 1 0 0 0,0-1 1 0 0,-1 1-1 0 0,1-1 1 0 0,0 0-1 0 0,0 1 0 0 0,0-1 1 0 0,-1 1-1 0 0,1-1 1 0 0,0 1-1 0 0,0-1 0 0 0,0 1 1 0 0,0-1-1 0 0,0 1 1 0 0,0-1-1 0 0,0 1 0 0 0,0-1 1 0 0,0 1-1 0 0,0-1 1 0 0,0 0-1 0 0,0 1-6 0 0,0 1 30 0 0,-14 130 4103 0 0,8-61-400 0 0,-4 1-3733 0 0,7-49 182 0 0,2 1 1 0 0,0 20-183 0 0,1-42 0 0 0,-1 25 75 0 0,3-14-21 0 0,-1-6 9 0 0,-1-6 7 0 0,0-1 15 0 0,2-1-81 0 0,-1 0 1 0 0,0-1-1 0 0,0 1 0 0 0,-1-1 0 0 0,1 1 0 0 0,0-1 1 0 0,0 1-1 0 0,-1-1 0 0 0,1 0 0 0 0,-1 1 1 0 0,1-1-1 0 0,-1 0 0 0 0,0 0-4 0 0,0 1 0 0 0,31-114-1618 0 0,-25 101 1222 0 0,1 0 0 0 0,0 0 0 0 0,1 0-1 0 0,0 1 1 0 0,1 0 0 0 0,3-2 396 0 0,-8 10-189 0 0,39-48-706 0 0,-41 51 919 0 0,0 0-1 0 0,0 0 1 0 0,0 0 0 0 0,1 0-1 0 0,-1 1 1 0 0,0-1 0 0 0,1 1-1 0 0,-1-1 1 0 0,1 1-1 0 0,0 0 1 0 0,2-1-24 0 0,0 0 7 0 0,-1 1-1 0 0,1 0 0 0 0,0-1 1 0 0,0 2-1 0 0,0-1 1 0 0,2 0-7 0 0,-3 1 50 0 0,0 0 0 0 0,0 0-1 0 0,0 1 1 0 0,1-1 0 0 0,-1 1 0 0 0,0 0 0 0 0,0 0 0 0 0,0 1 0 0 0,-1-1 0 0 0,3 2-50 0 0,-5-3 111 0 0,-1 0 5 0 0,0 0 18 0 0,0 2-85 0 0,0 0 0 0 0,0 0 1 0 0,0-1-1 0 0,-1 1 0 0 0,1 0 1 0 0,-1 0-1 0 0,1-1 0 0 0,-1 1 1 0 0,0 0-50 0 0,-2 2 102 0 0,1 1 0 0 0,-1-1 0 0 0,-1 0 0 0 0,1 0-1 0 0,0 0 1 0 0,-1-1 0 0 0,0 1 0 0 0,0-1 0 0 0,0 0 0 0 0,0 0 0 0 0,-1 0-102 0 0,-49 27 465 0 0,50-28-463 0 0,2-2 2 0 0,1 1 0 0 0,-1-1 1 0 0,0 1-1 0 0,1 0 0 0 0,-1-1 1 0 0,1 1-1 0 0,-1 0 0 0 0,1 0 1 0 0,0 0-1 0 0,-1 0 0 0 0,1 1 1 0 0,0-1-5 0 0,0-1 8 0 0,1 1 0 0 0,-1-1 0 0 0,0 1 0 0 0,1-1 0 0 0,-1 0 1 0 0,1 1-1 0 0,-1-1 0 0 0,1 1 0 0 0,-1-1 0 0 0,1 1 0 0 0,-1-1 0 0 0,1 1 1 0 0,-1 0-1 0 0,1-1 0 0 0,0 1 0 0 0,-1 0 0 0 0,1-1 0 0 0,0 1 0 0 0,0 0 1 0 0,0-1-1 0 0,-1 1 0 0 0,1 0 0 0 0,0-1 0 0 0,0 1 0 0 0,0 0 1 0 0,0 0-1 0 0,0-1 0 0 0,0 1 0 0 0,0 0 0 0 0,0-1 0 0 0,1 1 0 0 0,-1 0 1 0 0,0-1-1 0 0,0 1 0 0 0,0 0 0 0 0,1-1 0 0 0,-1 1 0 0 0,0 0 0 0 0,1-1 1 0 0,-1 1-1 0 0,1-1 0 0 0,-1 1 0 0 0,1-1 0 0 0,-1 1 0 0 0,1-1 0 0 0,-1 1-8 0 0,4 3 92 0 0,1-1 0 0 0,-1 0-1 0 0,1 0 1 0 0,0 0-1 0 0,-1 0 1 0 0,1-1-1 0 0,1 0 1 0 0,-1 0-1 0 0,0 0 1 0 0,0 0-1 0 0,1-1 1 0 0,2 0-92 0 0,7 3 225 0 0,0 0 1 0 0,10 5-226 0 0,-12-4 37 0 0,-1 0 0 0 0,1-2-1 0 0,12 3-36 0 0,15 5-154 0 0,-38-10 20 0 0,-1-1-1340 0 0,7 3-5387 0 0</inkml:trace>
  <inkml:trace contextRef="#ctx0" brushRef="#br0" timeOffset="120787.174">6842 1919 7312 0 0,'0'0'332'0'0,"0"0"-4"0"0,0 0-167 0 0,0 0 71 0 0,0 0 51 0 0,0 0 6 0 0,0 0 43 0 0,0 0 159 0 0,0 0 70 0 0,0 0 14 0 0,0 0-14 0 0,0 0-60 0 0,0 0-21 0 0,0 0-6 0 0,0 0-25 0 0,0 0-94 0 0,0 0-41 0 0,7-4 293 0 0,3 0-170 0 0,0 0-1 0 0,1 1 1 0 0,-1 0 0 0 0,1 1-1 0 0,0 0 1 0 0,8 0-437 0 0,-4 0 590 0 0,0-1 0 0 0,-1 0 0 0 0,4-1-590 0 0,5-3-261 0 0,0 2 0 0 0,1 0 0 0 0,-1 1 0 0 0,8 1 261 0 0,-23 4-23 0 0,-1-1-1 0 0,1 1 1 0 0,-1 0-1 0 0,1 1 0 0 0,-1 0 1 0 0,1 0-1 0 0,-1 0 1 0 0,0 1-1 0 0,0 0 0 0 0,3 3 24 0 0,-5-2 1 0 0,-4-2-1433 0 0,1-1-2900 0 0,-2-1 2604 0 0</inkml:trace>
  <inkml:trace contextRef="#ctx0" brushRef="#br0" timeOffset="121090.445">6865 2036 6912 0 0,'0'0'528'0'0,"0"0"-288"0"0,0 0 56 0 0,0 0 65 0 0,0 0 14 0 0,0 0 35 0 0,0 0 148 0 0,14 0 1340 0 0,12-1 1916 0 0,21-2-3814 0 0,99-9 2399 0 0,-77 2-2040 0 0,-41 6-344 0 0,0 0-1 0 0,21 1-14 0 0,-22 0-1456 0 0,-17 3-4547 0 0</inkml:trace>
  <inkml:trace contextRef="#ctx0" brushRef="#br0" timeOffset="122747.786">7710 1757 7832 0 0,'0'0'29'0'0,"0"-1"-1"0"0,-1 1 1 0 0,1 0 0 0 0,0 0-1 0 0,0-1 1 0 0,0 1 0 0 0,0 0 0 0 0,0 0-1 0 0,-1-1 1 0 0,1 1 0 0 0,0 0 0 0 0,0-1-1 0 0,0 1 1 0 0,0 0 0 0 0,0 0 0 0 0,0-1-1 0 0,0 1 1 0 0,0 0 0 0 0,0-1 0 0 0,0 1-1 0 0,0 0 1 0 0,0-1 0 0 0,0 1 0 0 0,0 0-1 0 0,1 0 1 0 0,-1-1-29 0 0,0 1 42 0 0,0 0-1 0 0,0 0 1 0 0,0-1-1 0 0,0 1 1 0 0,0 0-1 0 0,0 0 1 0 0,0 0-1 0 0,0-1 1 0 0,0 1-1 0 0,0 0 1 0 0,0 0-1 0 0,0-1 1 0 0,0 1-1 0 0,0 0 1 0 0,0 0-1 0 0,0-1 1 0 0,0 1-1 0 0,0 0 1 0 0,0 0-1 0 0,0 0 1 0 0,0-1-1 0 0,0 1 1 0 0,0 0-1 0 0,-1 0 1 0 0,1 0-1 0 0,0-1 1 0 0,0 1-1 0 0,0 0 1 0 0,0 0 0 0 0,-1 0-1 0 0,1 0 1 0 0,0-1-1 0 0,0 1-41 0 0,-1 0 1443 0 0,1 0 70 0 0,0 0-120 0 0,0 0-558 0 0,0 0-246 0 0,0 0-49 0 0,0 0-37 0 0,7 39 1161 0 0,-6-29-1477 0 0,-1 1 1 0 0,0-1 0 0 0,-1 0-1 0 0,0 0 1 0 0,-1 2-188 0 0,-2 23 432 0 0,-4 40 282 0 0,4-41-310 0 0,0 31-404 0 0,0 14 152 0 0,4-65-140 0 0,-1-10-6 0 0,1-1 0 0 0,0 0 0 0 0,0 1-1 0 0,0-1 1 0 0,0 0 0 0 0,1 0 0 0 0,0 1 0 0 0,-1-1 0 0 0,1 0-1 0 0,1 3-5 0 0,2 8 25 0 0,-4-13-34 0 0,1 1-1 0 0,-1 0 1 0 0,1 0 0 0 0,-1 0 0 0 0,1-1-1 0 0,-1 1 1 0 0,1 0 0 0 0,0-1 0 0 0,0 1-1 0 0,0-1 1 0 0,1 2 9 0 0,-1-2-103 0 0,-1-1-231 0 0,1 0-969 0 0,8 0-412 0 0</inkml:trace>
  <inkml:trace contextRef="#ctx0" brushRef="#br0" timeOffset="123286.511">7899 1889 7368 0 0,'0'-36'1048'0'0,"0"36"238"0"0,0 0 445 0 0,0 0 86 0 0,-1 2-133 0 0,-5 14 217 0 0,-1 0 1 0 0,-4 6-1902 0 0,4-8 473 0 0,0 0 1 0 0,1 0 0 0 0,1 1-1 0 0,0 0-473 0 0,-4 14 273 0 0,6-20-168 0 0,0 0 0 0 0,1 0 1 0 0,0 1-1 0 0,0-1 0 0 0,1 1 0 0 0,0 1-105 0 0,-2 29 388 0 0,1-30-243 0 0,1 1 0 0 0,1-1 0 0 0,0 1 0 0 0,0 2-145 0 0,1-10 46 0 0,-1 1 0 0 0,1-1 0 0 0,0 0 0 0 0,0 1 0 0 0,0-1-1 0 0,0 0 1 0 0,0 0 0 0 0,1 0 0 0 0,0 1 0 0 0,-1-2 0 0 0,1 1 0 0 0,0 0 0 0 0,0 0-1 0 0,1-1 1 0 0,-1 1-46 0 0,0-2 41 0 0,0 1 0 0 0,0-1 0 0 0,0 0 0 0 0,0 0 0 0 0,0 0 0 0 0,0 0 0 0 0,0-1 0 0 0,0 1 0 0 0,1 0-1 0 0,-1-1 1 0 0,0 1 0 0 0,0-1 0 0 0,1 0 0 0 0,-1 0 0 0 0,0 0 0 0 0,1 0-41 0 0,5 0 56 0 0,0-1 1 0 0,0 0-1 0 0,8-2-56 0 0,-2-1 25 0 0,-1-1 0 0 0,-1-1 0 0 0,1 0-1 0 0,-1-1 1 0 0,0 0 0 0 0,0 0 0 0 0,1-3-25 0 0,-8 6 14 0 0,-1 0 0 0 0,1-1 0 0 0,-1 0 0 0 0,1 0 1 0 0,-2 0-1 0 0,1 0 0 0 0,0-1 0 0 0,-1 1 1 0 0,0-1-1 0 0,0 0 0 0 0,-1 0 0 0 0,0 0 0 0 0,0 0 1 0 0,0-1-1 0 0,-1 1 0 0 0,0-1 0 0 0,0 1 1 0 0,0-3-15 0 0,0-12 11 0 0,0 18-3 0 0,-1 0-1 0 0,1 0 1 0 0,-1-1-1 0 0,0 1 1 0 0,0 0 0 0 0,0 0-1 0 0,-1 0 1 0 0,1 0 0 0 0,-1 0-1 0 0,1 0 1 0 0,-1-1 0 0 0,0 1-1 0 0,0 1 1 0 0,0-1 0 0 0,-1 0-1 0 0,1 0 1 0 0,-2-1-8 0 0,-3-4 11 0 0,-1 0 1 0 0,0 0-1 0 0,-1 1 1 0 0,-2-2-12 0 0,6 6-38 0 0,1 0 0 0 0,-1 1 1 0 0,1 0-1 0 0,-1-1 0 0 0,0 1 1 0 0,1 1-1 0 0,-1-1 0 0 0,0 1 0 0 0,0-1 1 0 0,-1 1-1 0 0,1 0 0 0 0,-2 0 38 0 0,-15-1-315 0 0,12 1-117 0 0,0 0-1 0 0,0 0 1 0 0,1 1-1 0 0,-9 1 433 0 0,1-1-1182 0 0,8 0-2877 0 0,8 0-2242 0 0</inkml:trace>
  <inkml:trace contextRef="#ctx0" brushRef="#br0" timeOffset="123918.602">8154 1502 7256 0 0,'8'-12'770'0'0,"-1"5"-298"0"0,1 0-1 0 0,0 1 1 0 0,0 0-1 0 0,1 0 1 0 0,0 1-1 0 0,0 0 1 0 0,0 0-1 0 0,0 1 1 0 0,1 1-1 0 0,-1-1 1 0 0,11-1-472 0 0,-6 1 771 0 0,-10 2-369 0 0,0 1 0 0 0,0 0 0 0 0,0 0 0 0 0,0 0-1 0 0,1 1 1 0 0,-1-1 0 0 0,3 1-402 0 0,-6 0 58 0 0,0 0 0 0 0,0 0 0 0 0,0 0-1 0 0,0 0 1 0 0,0 1 0 0 0,0-1 0 0 0,0 0 0 0 0,0 1 0 0 0,0-1 0 0 0,0 0 0 0 0,0 1 0 0 0,0-1 0 0 0,-1 1 0 0 0,1 0 0 0 0,0-1-1 0 0,0 1 1 0 0,-1 0 0 0 0,1-1 0 0 0,0 1 0 0 0,-1 0 0 0 0,1 0 0 0 0,-1-1 0 0 0,1 1 0 0 0,-1 0 0 0 0,1 0 0 0 0,-1 0 0 0 0,1 0-1 0 0,-1 0 1 0 0,0 0 0 0 0,0 0 0 0 0,1 0 0 0 0,-1-1 0 0 0,0 1 0 0 0,0 0 0 0 0,0 0 0 0 0,0 0 0 0 0,0 0 0 0 0,0 0 0 0 0,0 0-1 0 0,-1 1-57 0 0,1 2 43 0 0,-1 0-1 0 0,1 0 0 0 0,-1 0 0 0 0,0 0 0 0 0,-1 0 1 0 0,1 0-1 0 0,0 0 0 0 0,-1 0 0 0 0,0-1 0 0 0,-1 1-42 0 0,-12 23 277 0 0,9-17-145 0 0,-1 0 0 0 0,0 0-1 0 0,-7 9-131 0 0,-4 2 197 0 0,1 2 0 0 0,1 0 0 0 0,1 0 0 0 0,1 2-1 0 0,-8 18-196 0 0,20-38-1 0 0,-2 6-2 0 0,9 12-81 0 0,-4-21 92 0 0,0 0 1 0 0,0 0-1 0 0,0 0 0 0 0,0 0 0 0 0,1-1 0 0 0,-1 1 0 0 0,1 0 0 0 0,-1 0 1 0 0,1-1-1 0 0,0 1 0 0 0,0-1 0 0 0,-1 1 0 0 0,1-1 0 0 0,0 0 0 0 0,0 0 1 0 0,0 0-1 0 0,1 0 0 0 0,-1 0 0 0 0,0 0 0 0 0,1-1-8 0 0,0 1 61 0 0,1 0 0 0 0,0 0 0 0 0,0 0 1 0 0,-1-1-1 0 0,1 1 0 0 0,0-1 0 0 0,0 0 0 0 0,-1 0 0 0 0,1-1 0 0 0,0 1 0 0 0,0-1 0 0 0,1 0-61 0 0,-2 0 2 0 0,1 0 0 0 0,-1-1 0 0 0,1 1 0 0 0,-1-1 0 0 0,0 0 0 0 0,1 0 0 0 0,-1 0 0 0 0,0 0 0 0 0,0 0-1 0 0,0-1 1 0 0,-1 1 0 0 0,1-1 0 0 0,-1 0 0 0 0,1 0 0 0 0,-1 0 0 0 0,0 0 0 0 0,0 0 0 0 0,0-1 0 0 0,0 1 0 0 0,-1 0 0 0 0,1-1-1 0 0,-1 0 1 0 0,0 1 0 0 0,0-1 0 0 0,-1 0 0 0 0,1 1 0 0 0,-1-1 0 0 0,1 0 0 0 0,-1 0 0 0 0,0 1 0 0 0,-1-1 0 0 0,1 0-1 0 0,-1 0 1 0 0,1 1 0 0 0,-1-1 0 0 0,0 0 0 0 0,0 1 0 0 0,-1-1 0 0 0,0-1-2 0 0,-1-1 22 0 0,0-2 5 0 0,0 0 0 0 0,-1 0 0 0 0,0 1 0 0 0,-1-1 0 0 0,1 1 0 0 0,-4-3-27 0 0,1 1-107 0 0,-1 0 1 0 0,-1 1-1 0 0,1 1 0 0 0,-2-1 1 0 0,1 1-1 0 0,0 1 0 0 0,-6-3 107 0 0,0 3-519 0 0,13 5 372 0 0,0 1 0 0 0,0-1 0 0 0,0 0 0 0 0,0 0 0 0 0,0 0 0 0 0,0 0 0 0 0,0 0-1 0 0,-1-1 148 0 0,2 1-377 0 0,-1 1-1 0 0,1-1 1 0 0,-1 1 0 0 0,1-1-1 0 0,-1 1 1 0 0,0 0-1 0 0,1 0 1 0 0,-1 0-1 0 0,-1 0 378 0 0,3 0-1562 0 0</inkml:trace>
  <inkml:trace contextRef="#ctx0" brushRef="#br0" timeOffset="124524.563">8750 1718 6448 0 0,'-4'-2'138'0'0,"0"-1"1"0"0,0 1 0 0 0,-1 0-1 0 0,1 0 1 0 0,0 0-1 0 0,-1 0 1 0 0,0 1 0 0 0,1 0-1 0 0,-1 0 1 0 0,0 0-1 0 0,0 1 1 0 0,1 0 0 0 0,-1-1-1 0 0,0 2 1 0 0,0-1-1 0 0,0 0 1 0 0,1 1-1 0 0,-1 0 1 0 0,-1 1-139 0 0,-13-1 1115 0 0,16-1-980 0 0,0 0 1 0 0,1 1-1 0 0,-1-1 0 0 0,1 0 1 0 0,-1 1-1 0 0,0-1 1 0 0,1 1-1 0 0,-1 0 1 0 0,1 0-1 0 0,-3 1-135 0 0,4-1 343 0 0,-2-1-30 0 0,-1 2-126 0 0,-1 0 0 0 0,0 0 0 0 0,1 0-1 0 0,0 0 1 0 0,-1 1 0 0 0,1-1 0 0 0,0 1 0 0 0,0 0-1 0 0,0 1 1 0 0,-3 2-187 0 0,6-5 67 0 0,1 1-1 0 0,-1-1 1 0 0,0 0-1 0 0,1 0 0 0 0,-1 0 1 0 0,1 1-1 0 0,-1-1 1 0 0,1 0-1 0 0,-1 0 1 0 0,1 1-1 0 0,0-1 0 0 0,0 0 1 0 0,0 1-1 0 0,-1-1 1 0 0,2 1-1 0 0,-1-1 0 0 0,0 0 1 0 0,0 1-1 0 0,0 0-66 0 0,7 25 820 0 0,-6-25-690 0 0,0 0-74 0 0,0 0 0 0 0,0 1 0 0 0,0-1 0 0 0,0 0 0 0 0,1 0 0 0 0,-1 0 0 0 0,1-1 0 0 0,-1 1 0 0 0,1 0 0 0 0,1 1-56 0 0,-1-2 114 0 0,-1 1-1 0 0,1 0 1 0 0,0 0-1 0 0,-1 0 1 0 0,1 0-1 0 0,-1 0 1 0 0,0 0-1 0 0,1 1-113 0 0,2 4 243 0 0,0 0 0 0 0,0 0-1 0 0,1-1 1 0 0,0 0 0 0 0,0 0-1 0 0,4 4-242 0 0,12 14-189 0 0,-19-21 104 0 0,0-1 0 0 0,0 1 0 0 0,-1 0 0 0 0,1 0 1 0 0,-1 0-1 0 0,0 0 0 0 0,0 0 0 0 0,0 0 0 0 0,0 0 0 0 0,0 0 0 0 0,-1 0 85 0 0,6 13-6 0 0,-5-15 26 0 0,0 1-1 0 0,0-1 1 0 0,-1 1 0 0 0,1-1-1 0 0,-1 1 1 0 0,1 0-1 0 0,-1-1 1 0 0,1 1 0 0 0,-1 0-1 0 0,0 0 1 0 0,0 0-20 0 0,0 7 351 0 0,1-7-225 0 0,-1 0 0 0 0,0 0 0 0 0,1 0 0 0 0,-1 1 0 0 0,0-1 0 0 0,0 0 0 0 0,-1 0 1 0 0,1 0-1 0 0,0 0 0 0 0,-1 0 0 0 0,1 0 0 0 0,-1 0 0 0 0,0 0 0 0 0,0-1 0 0 0,1 1 0 0 0,-1 0 0 0 0,-1 0 1 0 0,1 0-1 0 0,0-1 0 0 0,0 1 0 0 0,0-1 0 0 0,-2 2-126 0 0,-5 4 316 0 0,6-6-279 0 0,1 1 0 0 0,-1-1-1 0 0,0 1 1 0 0,0-1-1 0 0,0 0 1 0 0,0 1-1 0 0,0-1 1 0 0,0 0 0 0 0,0-1-1 0 0,0 1 1 0 0,0 0-37 0 0,-6 1-2 0 0,-12 3 127 0 0,-1-1 0 0 0,-9 0-125 0 0,23-3-81 0 0,1-1 1 0 0,-1 0 0 0 0,0 0 0 0 0,1-1-1 0 0,-1 0 1 0 0,1 0 0 0 0,-1 0-1 0 0,1-1 1 0 0,-7-2 80 0 0,-1-5-1028 0 0,5 3-4737 0 0,6 0-636 0 0</inkml:trace>
  <inkml:trace contextRef="#ctx0" brushRef="#br0" timeOffset="126178.937">8697 1502 10680 0 0,'0'0'489'0'0,"0"0"-8"0"0,0 0-283 0 0,0 0-44 0 0,0 0 20 0 0,0 0 2 0 0,0 0 40 0 0,0 0 166 0 0,0 0 70 0 0,0 0 18 0 0,0 0-14 0 0,7 4 288 0 0,-1-2-616 0 0,0 0 0 0 0,0 0 0 0 0,0 0 1 0 0,1-1-1 0 0,-1 0 0 0 0,1 0 1 0 0,-1-1-1 0 0,0 0 0 0 0,1 0 0 0 0,-1 0 1 0 0,6-2-129 0 0,14 1 109 0 0,-12 0-53 0 0,0 0 0 0 0,0-1 0 0 0,-1-1 0 0 0,3 0-56 0 0,-2-1-280 0 0,-1 2 0 0 0,1 0 0 0 0,0 0 0 0 0,2 1 280 0 0,-6 1-376 0 0</inkml:trace>
  <inkml:trace contextRef="#ctx0" brushRef="#br0" timeOffset="126452.688">9135 1278 13328 0 0,'0'0'39'0'0,"0"0"1"0"0,0 0 0 0 0,1 1 0 0 0,-1-1 0 0 0,0 0-1 0 0,0 0 1 0 0,0 1 0 0 0,1-1 0 0 0,-1 0 0 0 0,0 0-1 0 0,0 1 1 0 0,0-1 0 0 0,0 0 0 0 0,0 0 0 0 0,1 1-1 0 0,-1-1 1 0 0,0 0 0 0 0,0 1 0 0 0,0-1 0 0 0,0 0 0 0 0,0 1-1 0 0,0-1 1 0 0,0 0 0 0 0,0 1 0 0 0,0-1 0 0 0,0 0-1 0 0,0 1 1 0 0,0-1 0 0 0,0 0 0 0 0,-1 0 0 0 0,1 1-40 0 0,-7 6 1110 0 0,5-7-1180 0 0,2 1 113 0 0,0 0 0 0 0,-1-1-1 0 0,1 1 1 0 0,0-1 0 0 0,0 1-1 0 0,0-1 1 0 0,-1 1 0 0 0,1 0-1 0 0,0-1 1 0 0,0 1 0 0 0,0 0-1 0 0,0-1 1 0 0,0 1 0 0 0,0-1-1 0 0,0 1 1 0 0,0 0 0 0 0,0-1-1 0 0,1 1-42 0 0,-1 1 131 0 0,-2 11 587 0 0,1 0-1 0 0,1 0 1 0 0,1 12-718 0 0,0-5 200 0 0,-1-14-156 0 0,0-1 0 0 0,0 1 0 0 0,1 0 0 0 0,0 0 0 0 0,1 4-44 0 0,0-5 10 0 0,-2 0 1 0 0,1 0-1 0 0,0 0 0 0 0,-1 0 1 0 0,0 2-11 0 0,0-1 11 0 0,0-1 0 0 0,1 0 0 0 0,-1 0 0 0 0,1 0 0 0 0,1 3-11 0 0,4 23-549 0 0,-6-9-4157 0 0,0-7-1268 0 0</inkml:trace>
  <inkml:trace contextRef="#ctx0" brushRef="#br0" timeOffset="131594.661">4118 3510 8432 0 0,'0'0'388'0'0,"0"-1"-11"0"0,-3 0-202 0 0,2 0 25 0 0,1 1 37 0 0,0 0 10 0 0,0 0-9 0 0,0 0-39 0 0,0 0-20 0 0,0 0-3 0 0,0 0 26 0 0,0 0 113 0 0,0 0 49 0 0,0 0 11 0 0,0 0-23 0 0,0 0-100 0 0,0 0-42 0 0,0 0-8 0 0,0 0 2 0 0,0 0 16 0 0,0 0 4 0 0,0 0 0 0 0,0 0-10 0 0,0 0-38 0 0,0 0-14 0 0,0 0-2 0 0,48 0 2071 0 0,8-10-1490 0 0,-27 5-98 0 0,17-1-643 0 0,-22 3 215 0 0,0-1 0 0 0,6-2-215 0 0,-6 0 87 0 0,1 2-1 0 0,3 0-86 0 0,220-7 205 0 0,-210 13-1721 0 0,-24-2-63 0 0</inkml:trace>
  <inkml:trace contextRef="#ctx0" brushRef="#br0" timeOffset="131906.685">4189 3618 8288 0 0,'0'0'638'0'0,"0"0"-215"0"0,0 0 632 0 0,0 0 322 0 0,2 0 60 0 0,27-15 555 0 0,36-1 251 0 0,64-7-2243 0 0,-67 17 874 0 0,57 0-874 0 0,-106 6-1402 0 0,-1 0 0 0 0,1-1 0 0 0,0-1-1 0 0,7-1 1403 0 0,-6-3-1422 0 0</inkml:trace>
  <inkml:trace contextRef="#ctx0" brushRef="#br0" timeOffset="132221.994">4613 3288 12728 0 0,'0'0'289'0'0,"0"0"40"0"0,0 0 21 0 0,0 0-45 0 0,12-3 718 0 0,0 1-822 0 0,0 1 1 0 0,0 0 0 0 0,0 0 0 0 0,0 1-1 0 0,1 1 1 0 0,-1 0 0 0 0,0 0 0 0 0,0 1-1 0 0,2 2-201 0 0,3 1 267 0 0,-1 0 0 0 0,1 2 0 0 0,-1 0 0 0 0,0 1-1 0 0,-1 1 1 0 0,0 0 0 0 0,0 1 0 0 0,-1 1 0 0 0,0 0-1 0 0,2 3-266 0 0,-12-10-45 0 0,0 0-1 0 0,0 0 0 0 0,-1 0 0 0 0,1 1 1 0 0,-1-1-1 0 0,0 1 0 0 0,0 0 0 0 0,1 3 46 0 0,-3-6 36 0 0,0 0 0 0 0,0 0-1 0 0,-1 0 1 0 0,1 1 0 0 0,-1-1 0 0 0,1 0-1 0 0,-1 0 1 0 0,0 1 0 0 0,1-1 0 0 0,-1 0-1 0 0,0 0 1 0 0,-1 1 0 0 0,1-1 0 0 0,0 0-1 0 0,-1 0 1 0 0,1 0 0 0 0,-1 1-1 0 0,0-1 1 0 0,1 0 0 0 0,-1 0 0 0 0,0 0-1 0 0,-1 0-35 0 0,-5 9 154 0 0,-1-1 0 0 0,-1 1-1 0 0,0-2 1 0 0,0 1-1 0 0,-1-1 1 0 0,0-1 0 0 0,-1 0-1 0 0,0 0 1 0 0,0-1-1 0 0,-8 3-153 0 0,0 1-255 0 0,-49 26 1005 0 0,21-16-7688 0 0,33-15 470 0 0</inkml:trace>
  <inkml:trace contextRef="#ctx0" brushRef="#br2" timeOffset="135892.832">5415 3193 2760 0 0,'-11'-15'256'0'0,"12"10"-276"0"0,-1 5 32 0 0,0-1 0 0 0,0 1 0 0 0,0 0-1 0 0,0 0 1 0 0,0 0 0 0 0,1 0 0 0 0,-1-1-1 0 0,0 1 1 0 0,0 0 0 0 0,0 0 0 0 0,0 0 0 0 0,0-1-1 0 0,0 1 1 0 0,0 0 0 0 0,0 0 0 0 0,0 0-1 0 0,0 0 1 0 0,0-1 0 0 0,0 1 0 0 0,0 0 0 0 0,0 0-1 0 0,0 0 1 0 0,-1-1 0 0 0,1 1 0 0 0,0 0-1 0 0,0 0 1 0 0,0 0 0 0 0,0 0 0 0 0,0-1-1 0 0,0 1 1 0 0,0 0 0 0 0,0 0 0 0 0,-1 0 0 0 0,1 0-1 0 0,0 0 1 0 0,0 0 0 0 0,0-1-12 0 0,-4-4 0 0 0,0 1 9408 0 0,4 6-4981 0 0,0 2-4360 0 0,1-3-46 0 0,-1 0-1 0 0,0 0 1 0 0,0 0-1 0 0,-1 0 0 0 0,1 0 1 0 0,0 0-1 0 0,0 0 1 0 0,0 0-1 0 0,-1 0 1 0 0,1 0-1 0 0,0 0 1 0 0,-1 0-1 0 0,1 0 1 0 0,-1 0-1 0 0,1 0 1 0 0,-1 0-1 0 0,0 0 0 0 0,1-1 1 0 0,-1 2-21 0 0,-7 12 240 0 0,5 21 339 0 0,3-28-433 0 0,-1 1 0 0 0,1-1 0 0 0,-1 0 0 0 0,-2 6-146 0 0,2-8 69 0 0,0 0 0 0 0,1 0 0 0 0,-1 0 0 0 0,1 0 0 0 0,0 4-69 0 0,-2 22 267 0 0,-2-9-28 0 0,1 0 1 0 0,0 13-240 0 0,-2 21 273 0 0,4-54-244 0 0,1 1 0 0 0,0-1 0 0 0,-1 1 0 0 0,1-1 0 0 0,-1 1-1 0 0,0-1 1 0 0,0 1 0 0 0,0 0-29 0 0,1-2 6 0 0,0 1 72 0 0,0-2-72 0 0,-1 0 1 0 0,1-1-1 0 0,0 1 1 0 0,0 0-1 0 0,0 0 1 0 0,0 0-1 0 0,0 0 1 0 0,-1 0-1 0 0,1 0 1 0 0,0 0-1 0 0,0 0 1 0 0,0 0-1 0 0,0 0 1 0 0,-1 0-1 0 0,1 0 1 0 0,0 0-1 0 0,0 0 1 0 0,0 0-1 0 0,0 0 1 0 0,-1 0-1 0 0,1 1 1 0 0,0-1-1 0 0,0 0 1 0 0,0 0-1 0 0,0 0 1 0 0,0 0-1 0 0,-1 0 1 0 0,1 0-1 0 0,0 0 1 0 0,0 0-1 0 0,0 0 1 0 0,0 1-1 0 0,0-1 0 0 0,0 0 1 0 0,0 0-1 0 0,0 0 1 0 0,0 0-1 0 0,-1 0 1 0 0,1 1-1 0 0,0-1 1 0 0,0 0-1 0 0,0 0 1 0 0,0 0-1 0 0,0 0 1 0 0,0 1-1 0 0,0-1 1 0 0,0 0-1 0 0,0 0 1 0 0,0 0-1 0 0,0 0 1 0 0,0 1-1 0 0,0-1 1 0 0,0 0-1 0 0,0 0 1 0 0,0 0-1 0 0,0 0 1 0 0,0 0-1 0 0,1 1 1 0 0,-1-1-1 0 0,0 0 1 0 0,0 0-1 0 0,0 0-6 0 0,-3-11 58 0 0,1 0-1 0 0,1-1 1 0 0,0 1-1 0 0,0-1 0 0 0,1-11-57 0 0,0 15 20 0 0,0-9-108 0 0,1 0 1 0 0,1 0-1 0 0,0 1 0 0 0,1-1 1 0 0,0 0-1 0 0,2 1 0 0 0,0 0 1 0 0,1 0-1 0 0,0 0 0 0 0,2 0 1 0 0,-1 1-1 0 0,11-13 88 0 0,-12 19 0 0 0,0 0 1 0 0,0 1-1 0 0,1 0 1 0 0,1 0-1 0 0,-1 1 0 0 0,1 0 1 0 0,8-6-1 0 0,-12 11 27 0 0,-1-1 1 0 0,1 1-1 0 0,-1 0 1 0 0,1 1 0 0 0,0-1-1 0 0,0 1 1 0 0,0 0-1 0 0,0 0 1 0 0,0 0-1 0 0,0 0 1 0 0,0 1 0 0 0,0-1-1 0 0,0 1 1 0 0,0 0-1 0 0,0 0 1 0 0,0 1-1 0 0,0-1 1 0 0,0 1 0 0 0,0 0-1 0 0,0 0 1 0 0,0 0-1 0 0,1 1-27 0 0,0 0 33 0 0,1 1-1 0 0,-1-1 0 0 0,0 1 1 0 0,0 0-1 0 0,0 1 1 0 0,0-1-1 0 0,-1 1 0 0 0,1 0 1 0 0,-1 0-1 0 0,0 0 1 0 0,0 1-1 0 0,0 0 0 0 0,-1-1 1 0 0,0 1-1 0 0,0 0 0 0 0,0 1 1 0 0,0-1-1 0 0,-1 0 1 0 0,0 1-1 0 0,0 0 0 0 0,0 1-32 0 0,1 4 99 0 0,-1 1 0 0 0,0-1 0 0 0,0 1 0 0 0,-2-1 0 0 0,1 10-99 0 0,-7 60 142 0 0,5-72-127 0 0,-1 1 44 0 0,1-1 0 0 0,-2 1 0 0 0,1 0 0 0 0,-3 3-59 0 0,-8 34 88 0 0,12-33-109 0 0,1-13-90 0 0,0-1-37 0 0,0 0-4 0 0,5 3-2816 0 0,0 3 1408 0 0</inkml:trace>
  <inkml:trace contextRef="#ctx0" brushRef="#br2" timeOffset="136429.797">5482 3684 9216 0 0,'0'0'706'0'0,"0"0"-276"0"0,0 0 562 0 0,0 0 294 0 0,0 0 61 0 0,0 0-80 0 0,0 0-385 0 0,0 0-166 0 0,0 0-39 0 0,1 1-41 0 0,1 0-547 0 0,-1 0 0 0 0,1 0 0 0 0,-1 1 0 0 0,0-1 0 0 0,1 0 0 0 0,-1 1 0 0 0,0-1 0 0 0,0 1 0 0 0,0-1 0 0 0,0 1 0 0 0,0-1 0 0 0,-1 1 0 0 0,1 0 0 0 0,0-1 0 0 0,-1 1 0 0 0,1 0 0 0 0,-1 0 0 0 0,0-1 0 0 0,1 1-1 0 0,-1 0 1 0 0,0 0 0 0 0,0 0 0 0 0,0-1 0 0 0,-1 2-89 0 0,0 7 317 0 0,0 0 0 0 0,-1 0 0 0 0,-1-1 0 0 0,-1 5-317 0 0,-3 15 433 0 0,5-18-291 0 0,1-4-85 0 0,-1 1-1 0 0,1-1 0 0 0,-1 0 0 0 0,0 0 1 0 0,-1 0-1 0 0,0 0 0 0 0,0 0 0 0 0,-2 2-56 0 0,2-2 58 0 0,-1 0 1 0 0,1 0-1 0 0,-1 6-58 0 0,-10 19 73 0 0,11-27-49 0 0,1 1 1 0 0,-1 0-1 0 0,1 0 0 0 0,0-1 0 0 0,-1 5-24 0 0,1-3 23 0 0,-2-1-14 0 0,4-6-5 0 0,-1 1 0 0 0,1-1 1 0 0,-1 1-1 0 0,1 0 0 0 0,-1-1 0 0 0,1 1 0 0 0,-1-1 0 0 0,1 1 0 0 0,0 0 0 0 0,0-1 0 0 0,-1 1 1 0 0,1 0-1 0 0,0-1 0 0 0,0 1 0 0 0,0 0 0 0 0,0 0-4 0 0,0-1 5 0 0,0 0 1 0 0,1 1-1 0 0,-1-1 0 0 0,1 0 1 0 0,-1 0-1 0 0,1 0 0 0 0,-1 0 0 0 0,1 0 1 0 0,-1 0-1 0 0,1 0 0 0 0,-1 0 1 0 0,1 0-1 0 0,-1 0 0 0 0,1 0 1 0 0,-1 0-1 0 0,0 0 0 0 0,1 0 0 0 0,-1-1 1 0 0,1 1-1 0 0,-1 0 0 0 0,1 0 1 0 0,-1-1-1 0 0,1 1-5 0 0,10-4 67 0 0,1-3-20 0 0,0 1 0 0 0,1 1 0 0 0,-1 0 0 0 0,1 1-1 0 0,11-3-46 0 0,18-1 22 0 0,19 0-22 0 0,-57 8-189 0 0,-1 0-1 0 0,0 1 1 0 0,1 0-1 0 0,-1-1 1 0 0,1 1-1 0 0,-1 0 1 0 0,0 1-1 0 0,0-1 1 0 0,0 0-1 0 0,1 1 1 0 0,-1 0-1 0 0,-1 0 1 0 0,1 0-1 0 0,2 2 190 0 0,-4-3-1275 0 0</inkml:trace>
  <inkml:trace contextRef="#ctx0" brushRef="#br2" timeOffset="136827.125">5774 3759 2304 0 0,'0'0'543'0'0,"0"0"1438"0"0,2-2 2830 0 0,5-6-638 0 0,-6 7-4034 0 0,0-1 0 0 0,1 1 0 0 0,-1 0 0 0 0,0 0 0 0 0,1 0 0 0 0,0 0 0 0 0,-1 0 0 0 0,1 0 0 0 0,0 0 0 0 0,-1 0 0 0 0,1 1 1 0 0,0-1-1 0 0,0 1 0 0 0,-1-1 0 0 0,1 1 0 0 0,1-1-139 0 0,4 0 346 0 0,-1 0 1 0 0,0 0-1 0 0,1 0 1 0 0,-1 1-1 0 0,0-1 0 0 0,1 2 1 0 0,-1-1-1 0 0,1 1 1 0 0,-1 0-1 0 0,0 0 0 0 0,2 1-346 0 0,17 5 554 0 0,21 7 128 0 0,-43-13-623 0 0,0 0 0 0 0,0 1 0 0 0,1 0 0 0 0,-1 0 0 0 0,0 0 0 0 0,-1 0 0 0 0,1 0 1 0 0,0 1-1 0 0,-1-1 0 0 0,1 1 0 0 0,1 1-59 0 0,-3-1 28 0 0,0 0 1 0 0,0-1-1 0 0,0 1 1 0 0,-1 0-1 0 0,1-1 1 0 0,-1 1-1 0 0,1 0 1 0 0,-1 0 0 0 0,0 0-1 0 0,0 0 1 0 0,0 0-1 0 0,0-1 1 0 0,-1 1-1 0 0,1 0 1 0 0,-1 1-29 0 0,0 5 78 0 0,0-5-39 0 0,0 0 1 0 0,1 0-1 0 0,-2 0 0 0 0,1 0 0 0 0,0 0 0 0 0,-1 0 0 0 0,0-1 0 0 0,0 1 0 0 0,0-1 0 0 0,0 1 1 0 0,0-1-1 0 0,-1 0 0 0 0,0 0 0 0 0,1 0 0 0 0,-1 0 0 0 0,0 0 0 0 0,0-1 0 0 0,-2 1-39 0 0,-52 48 416 0 0,0-2-344 0 0,52-44-72 0 0,5-5-1 0 0,0 0-1 0 0,0 1 0 0 0,0-1 1 0 0,0 0-1 0 0,0 0 0 0 0,0 1 1 0 0,0-1-1 0 0,0 0 0 0 0,0 0 1 0 0,0 0-1 0 0,0 1 0 0 0,1-1 1 0 0,-1 0-1 0 0,0 0 0 0 0,0 1 1 0 0,0-1-1 0 0,0 0 0 0 0,0 0 1 0 0,1 0-1 0 0,-1 0 0 0 0,0 1 1 0 0,0-1-1 0 0,0 0 0 0 0,1 0 1 0 0,-1 0-1 0 0,0 0 0 0 0,0 0 1 0 0,1 0-1 0 0,-1 0 0 0 0,0 1 1 0 0,0-1-1 0 0,0 0 0 0 0,1 0 1 0 0,-1 0-1 0 0,0 0 0 0 0,1 0 2 0 0,5 2-2 0 0,0-1 1 0 0,0 0-1 0 0,1 1 0 0 0,-1-2 0 0 0,0 1 0 0 0,1-1 0 0 0,-1 0 0 0 0,2-1 2 0 0,54-6 3 0 0,-46 5-3 0 0,82-16-1214 0 0,-95 17 755 0 0,0 0 1 0 0,-1 0 0 0 0,1 0-1 0 0,0 0 1 0 0,0-1 0 0 0,-1 1-1 0 0,1-1 1 0 0,-1 1 0 0 0,0-1-1 0 0,2-2 459 0 0,1 1-612 0 0,7-6-1329 0 0</inkml:trace>
  <inkml:trace contextRef="#ctx0" brushRef="#br2" timeOffset="137193.049">6145 3237 3224 0 0,'0'0'143'0'0,"0"0"366"0"0,0 0 1435 0 0,0 0 626 0 0,0 0 129 0 0,0 0-227 0 0,0 0-1036 0 0,0 0-459 0 0,0 0-90 0 0,0 0-38 0 0,2 0-76 0 0,14-3-87 0 0,0 1-1 0 0,1 1 0 0 0,-1 1 0 0 0,0 0 0 0 0,1 1 1 0 0,10 2-686 0 0,41 2 255 0 0,-58-5-262 0 0,-2 0-112 0 0,0 0 1 0 0,-1 0 0 0 0,1 1 0 0 0,7 1 118 0 0,-14-1-623 0 0,-1-1-878 0 0,0 0-3537 0 0,0 0-1514 0 0</inkml:trace>
  <inkml:trace contextRef="#ctx0" brushRef="#br2" timeOffset="137452.228">6078 3414 15176 0 0,'0'0'340'0'0,"0"0"50"0"0,1 0 26 0 0,71-2 483 0 0,-19 0 2167 0 0,23 4-3066 0 0,-43-1 404 0 0,-17 0-212 0 0,1 0 1 0 0,-1 0 0 0 0,9 3-193 0 0,-3 1-235 0 0,22 5 240 0 0,-13 0-5559 0 0,-17-5 3581 0 0</inkml:trace>
  <inkml:trace contextRef="#ctx0" brushRef="#br2" timeOffset="139123.232">6879 3067 6448 0 0,'3'-5'585'0'0,"14"-19"-118"0"0,-11 13 4875 0 0,-6 10-3407 0 0,0 1-530 0 0,0 0-233 0 0,0 0-48 0 0,0 0-157 0 0,0 0-617 0 0,3 11-216 0 0,-5 12 521 0 0,0 0 0 0 0,-3 12-655 0 0,-2 16 427 0 0,-4 26 328 0 0,-4 20-353 0 0,11-67-271 0 0,-7 23-131 0 0,2-8-13 0 0,9-44-52 0 0,0 0 0 0 0,-1 1 0 0 0,1-1 0 0 0,0 0 0 0 0,0 1 0 0 0,0-1 0 0 0,0 0 0 0 0,0 1 0 0 0,0-1 0 0 0,1 0 1 0 0,-1 1-1 0 0,0-1 0 0 0,1 0 0 0 0,-1 1 0 0 0,1-1 0 0 0,0 1 65 0 0,-1-1-1092 0 0,0-1-47 0 0</inkml:trace>
  <inkml:trace contextRef="#ctx0" brushRef="#br2" timeOffset="139457.533">7100 3188 17191 0 0,'0'0'388'0'0,"0"0"52"0"0,-2 5 451 0 0,-5 11-760 0 0,1-2-87 0 0,0 0 0 0 0,1 1 0 0 0,-2 11-44 0 0,0-3 146 0 0,5-19-79 0 0,0 0 0 0 0,1 1 0 0 0,0-1 0 0 0,0 1 0 0 0,0-1 0 0 0,0 2-67 0 0,0 5 164 0 0,0 39 324 0 0,1-45-457 0 0,1 0 1 0 0,-1-1-1 0 0,1 1 0 0 0,0-1 1 0 0,0 1-1 0 0,0-1 1 0 0,1 0-1 0 0,0 1 0 0 0,1 1-31 0 0,0-1 5 0 0,0 0-1 0 0,0 0 0 0 0,0 0 0 0 0,1-1 0 0 0,0 0 1 0 0,0 1-1 0 0,0-1 0 0 0,1 0-4 0 0,-3-2 13 0 0,1-1 1 0 0,-1 0-1 0 0,0 1 0 0 0,1-1 0 0 0,-1 0 0 0 0,1 0 1 0 0,-1 0-1 0 0,1-1 0 0 0,-1 1 0 0 0,1-1 1 0 0,-1 1-1 0 0,1-1 0 0 0,0 0 0 0 0,-1 0 1 0 0,1 0-1 0 0,0 0 0 0 0,-1 0 0 0 0,1-1 1 0 0,0 0-14 0 0,3 0 37 0 0,0-1 1 0 0,-1 1-1 0 0,1-2 1 0 0,-1 1-1 0 0,1-1 1 0 0,-1 1-1 0 0,0-1 1 0 0,0-1 0 0 0,0 1-1 0 0,-1-1 1 0 0,5-4-38 0 0,-3 2 31 0 0,1-1 1 0 0,-1-1-1 0 0,-1 1 1 0 0,1-1-1 0 0,-1 0 1 0 0,-1-1-1 0 0,1 0-31 0 0,4-9 133 0 0,-4 9-71 0 0,-1 1 0 0 0,0-1 0 0 0,-1 0 0 0 0,1 0 0 0 0,0-10-62 0 0,-2 10-47 0 0,0 1 6 0 0,0-1 1 0 0,-1 0 0 0 0,0 0-1 0 0,0 0 1 0 0,-1 0 0 0 0,0 1-1 0 0,-2-9 41 0 0,2 15 5 0 0,0-1 0 0 0,0 1 0 0 0,-1 0 0 0 0,1 0 0 0 0,-1-1 0 0 0,0 1 0 0 0,1 0 0 0 0,-1 0 0 0 0,0 0 0 0 0,0 0-1 0 0,0 0 1 0 0,-1 0 0 0 0,1 0 0 0 0,0 0 0 0 0,-1 0 0 0 0,1 1 0 0 0,-1-1 0 0 0,0 0 0 0 0,0 1 0 0 0,1-1 0 0 0,-1 1 0 0 0,0 0-1 0 0,0 0 1 0 0,0 0 0 0 0,0 0 0 0 0,-1 0 0 0 0,1 0 0 0 0,0 0 0 0 0,0 1-5 0 0,-5-2 27 0 0,0 0 1 0 0,0 1-1 0 0,-1 0 1 0 0,1 0-1 0 0,0 1 1 0 0,0 0-1 0 0,0 0 1 0 0,-1 1-1 0 0,1-1 1 0 0,0 2-1 0 0,-2-1-27 0 0,-13 5-352 0 0,1 1 1 0 0,-20 9 351 0 0,34-12-610 0 0,0-1 0 0 0,1 1 0 0 0,-1 0 0 0 0,-2 2 610 0 0,2 3-1846 0 0</inkml:trace>
  <inkml:trace contextRef="#ctx0" brushRef="#br2" timeOffset="140320.002">7289 2630 11056 0 0,'0'0'505'0'0,"5"-8"170"0"0,0 1-339 0 0,0 0 0 0 0,1 1 1 0 0,0 0-1 0 0,0 0 0 0 0,0 1 0 0 0,1-1 1 0 0,0 1-1 0 0,0 1 0 0 0,0-1 1 0 0,1 1-1 0 0,-1 0 0 0 0,1 1 0 0 0,4-1-336 0 0,-7 2 312 0 0,0 1 0 0 0,0-1 0 0 0,0 1 0 0 0,0 1 0 0 0,2-1-312 0 0,-6 1 49 0 0,0 0 0 0 0,0 0 1 0 0,1 1-1 0 0,-1-1 0 0 0,0 0 0 0 0,0 0 0 0 0,0 1 0 0 0,0-1 0 0 0,1 1 0 0 0,-1-1 0 0 0,0 1 0 0 0,0-1 0 0 0,0 1 0 0 0,0 0 0 0 0,0 0 0 0 0,0-1 0 0 0,-1 1 0 0 0,1 0 0 0 0,0 0 0 0 0,0 0 0 0 0,-1 0 0 0 0,1 0 0 0 0,0 0 0 0 0,-1 0 0 0 0,1 0 0 0 0,-1 0 0 0 0,1 0 0 0 0,-1 1 0 0 0,1-1-49 0 0,0 2 25 0 0,0 1 1 0 0,-1-1-1 0 0,1 1 1 0 0,-1-1-1 0 0,1 1 1 0 0,-1-1-1 0 0,0 1 1 0 0,-1 1-26 0 0,0 2 80 0 0,0 1 0 0 0,-1-1 0 0 0,1 0 0 0 0,-2 0 0 0 0,1 0 1 0 0,-1-1-1 0 0,0 1 0 0 0,0-1 0 0 0,-1 1 0 0 0,0-1 0 0 0,0 0 1 0 0,-3 2-81 0 0,-8 9 191 0 0,0-1 1 0 0,-2 0 0 0 0,-5 3-192 0 0,-1 1 64 0 0,12-9-11 0 0,6-7-42 0 0,4-4 42 0 0,1 0 21 0 0,2 1 38 0 0,19 10 172 0 0,-16-8-218 0 0,1 0 1 0 0,0 0-1 0 0,0 0 0 0 0,0-1 0 0 0,1 0 1 0 0,-1 0-1 0 0,1-1 0 0 0,-1 0-66 0 0,4 1 76 0 0,-1 0 0 0 0,0 0 0 0 0,8 3-76 0 0,32 8 60 0 0,-45-12-138 0 0,0-1 0 0 0,1 1 0 0 0,-1-1 0 0 0,1 0 0 0 0,2-1 78 0 0,4-3-6249 0 0,-4-1-695 0 0</inkml:trace>
  <inkml:trace contextRef="#ctx0" brushRef="#br2" timeOffset="140639.565">7666 2571 16471 0 0,'0'0'374'0'0,"0"0"54"0"0,0 0 21 0 0,0 0-49 0 0,0 16-155 0 0,0-12-196 0 0,0-2 2 0 0,0 1 0 0 0,0 0 0 0 0,0 0 0 0 0,1 0-1 0 0,-1 0 1 0 0,1 0 0 0 0,-1 0 0 0 0,1-1 0 0 0,0 1 0 0 0,1 2-51 0 0,9 25 956 0 0,1-13-808 0 0,2 0 1 0 0,0-1-1 0 0,0 0 1 0 0,2-1-1 0 0,1 0-148 0 0,-12-9 44 0 0,0 0-1 0 0,-1 1 0 0 0,0-1 0 0 0,0 1 0 0 0,1 3-43 0 0,-4-9 4 0 0,-1 0-1 0 0,0 0 1 0 0,1 0 0 0 0,-1 0-1 0 0,0 0 1 0 0,0-1-1 0 0,0 1 1 0 0,0 0-1 0 0,0 0 1 0 0,0 0-1 0 0,0 0 1 0 0,0 0-1 0 0,0 0 1 0 0,-1 0-1 0 0,1 0 1 0 0,0 0-1 0 0,0 0 1 0 0,-1 0 0 0 0,1 0-1 0 0,-1 0 1 0 0,1-1-1 0 0,-1 1 1 0 0,1 0-1 0 0,-1 0 1 0 0,1-1-1 0 0,-1 1 1 0 0,0 0-1 0 0,1 0 1 0 0,-1-1-1 0 0,0 1 1 0 0,0-1 0 0 0,0 1-1 0 0,1-1 1 0 0,-1 1-1 0 0,0-1 1 0 0,0 0-1 0 0,0 1-3 0 0,0-1 5 0 0,-2 2 34 0 0,-1-1-1 0 0,0 0 0 0 0,1 0 0 0 0,-1 0 0 0 0,0-1 1 0 0,0 1-1 0 0,0-1 0 0 0,0 0 0 0 0,0 0 1 0 0,-2 0-39 0 0,-18-3-1011 0 0,1-1-3706 0 0,21 4 3848 0 0,-15-3-5484 0 0</inkml:trace>
  <inkml:trace contextRef="#ctx0" brushRef="#br2" timeOffset="140944.302">7643 2556 12840 0 0,'0'-2'83'0'0,"0"0"1"0"0,0 0 0 0 0,0 0 0 0 0,1 0 0 0 0,-1 0-1 0 0,1 0 1 0 0,-1 0 0 0 0,1 0 0 0 0,0 0 0 0 0,-1 1-1 0 0,1-1 1 0 0,0 0 0 0 0,0 1 0 0 0,0-1 0 0 0,1 0-1 0 0,-1 1 1 0 0,0-1 0 0 0,1 1 0 0 0,-1 0 0 0 0,1-1 0 0 0,-1 1-1 0 0,1 0-83 0 0,5-5 793 0 0,0 0-1 0 0,0 1 0 0 0,0 0 1 0 0,6-3-793 0 0,1 2 890 0 0,0 1 1 0 0,-1 0-1 0 0,1 1 1 0 0,13-2-891 0 0,6-1 579 0 0,-25 5-599 0 0,-1 0-1 0 0,1 0 1 0 0,0 1-1 0 0,0 0 1 0 0,0 0 0 0 0,0 1-1 0 0,0 0 1 0 0,0 1-1 0 0,0 0 1 0 0,3 0 20 0 0,-3 3-750 0 0,1 1-4753 0 0,0-2-1186 0 0</inkml:trace>
  <inkml:trace contextRef="#ctx0" brushRef="#br2" timeOffset="142050.126">8266 2694 8840 0 0,'0'0'400'0'0,"0"0"0"0"0,0 0-171 0 0,0 0 230 0 0,0 0 134 0 0,0 0 23 0 0,0 0 4 0 0,0 0-9 0 0,0 0-3 0 0,-4 6 576 0 0,-69 104 2065 0 0,61-92-2955 0 0,7-10-134 0 0,-1-1-1 0 0,0 1 0 0 0,-1-1 0 0 0,-1 1-159 0 0,0 0 167 0 0,0 0 0 0 0,1 0 0 0 0,-1 3-167 0 0,-51 67 1233 0 0,-18 15-1233 0 0,28-35 56 0 0,-15 22 253 0 0,-34 58-309 0 0,77-105-19 0 0,2 1-1 0 0,1 1 1 0 0,-11 30 19 0 0,25-55-204 0 0,2-5 110 0 0,-1 1 1 0 0,2 0 0 0 0,-1-1-1 0 0,0 5 94 0 0,1-8-251 0 0,1-1-1 0 0,0 1 0 0 0,0 0 0 0 0,0-1 1 0 0,0 1-1 0 0,0 0 0 0 0,1-1 0 0 0,-1 1 1 0 0,0 0-1 0 0,1-1 0 0 0,-1 1 0 0 0,1 0 0 0 0,0-1 1 0 0,-1 1-1 0 0,1-1 0 0 0,0 1 0 0 0,0-1 1 0 0,0 1 251 0 0,6 4-1632 0 0</inkml:trace>
  <inkml:trace contextRef="#ctx0" brushRef="#br2" timeOffset="143428.401">8310 3163 5064 0 0,'0'0'389'0'0,"0"0"-54"0"0,0 0 697 0 0,0 0 332 0 0,0 0 68 0 0,0 0-91 0 0,0 0-414 0 0,-12-9 1867 0 0,8 9-2573 0 0,-1 0 0 0 0,0 1 0 0 0,0 0 0 0 0,0-1 0 0 0,0 2 0 0 0,0-1 0 0 0,1 0 0 0 0,-1 1 0 0 0,0 0 0 0 0,1 0 0 0 0,0 1 0 0 0,-1-1 0 0 0,1 1 0 0 0,0 0 0 0 0,0 0 0 0 0,0 0 0 0 0,1 0 0 0 0,-1 1 0 0 0,1 0 0 0 0,0 0 0 0 0,-1 1-221 0 0,-29 33 657 0 0,23-29-422 0 0,1 2-1 0 0,0-1 0 0 0,-6 12-234 0 0,4-5 272 0 0,2 0 0 0 0,-1 1 0 0 0,-1 8-272 0 0,9-20 35 0 0,0-1 0 0 0,0 1-1 0 0,1-1 1 0 0,-1 1 0 0 0,1-1 0 0 0,1 1 0 0 0,-1 0 0 0 0,1 0 0 0 0,0-1 0 0 0,0 1 0 0 0,1 0 0 0 0,-1 0-1 0 0,1-1 1 0 0,2 4-35 0 0,-3-7 3 0 0,1 0 1 0 0,0 0-1 0 0,0 0 0 0 0,0 0 0 0 0,0-1 0 0 0,0 1 0 0 0,0 0 0 0 0,1-1 0 0 0,-1 1 0 0 0,1-1 0 0 0,-1 1 0 0 0,1-1 1 0 0,-1 1-1 0 0,1-1 0 0 0,0 0 0 0 0,0 0 0 0 0,-1 0 0 0 0,2 0-3 0 0,1 1 18 0 0,0-1 0 0 0,0 0 1 0 0,0 0-1 0 0,0 0 0 0 0,0 0 0 0 0,1-1 0 0 0,-1 1 1 0 0,0-1-1 0 0,2 0-18 0 0,2-1-71 0 0,1 0 0 0 0,-1 0 1 0 0,0 0-1 0 0,1-1 0 0 0,-1-1 0 0 0,0 1 1 0 0,0-1-1 0 0,0-1 0 0 0,2-1 71 0 0,-4 2-204 0 0,-1-1 0 0 0,1 0-1 0 0,-1-1 1 0 0,0 1 0 0 0,0-1 0 0 0,-1 0-1 0 0,4-5 205 0 0,26-41-1639 0 0,-11 15 221 0 0,-5 9 397 0 0,-18 26 851 0 0,0 1 40 0 0,0 0 162 0 0,0 0 68 0 0,0 0 18 0 0,0 0 30 0 0,0 0 117 0 0,0 0 49 0 0,1 1-269 0 0,-1-1-1 0 0,1 0 0 0 0,0 1 0 0 0,-1-1 0 0 0,1 0 0 0 0,-1 1 0 0 0,1-1 0 0 0,-1 1 0 0 0,1-1 0 0 0,-1 1 0 0 0,0-1 0 0 0,1 1 0 0 0,-1 0 0 0 0,1-1 0 0 0,-1 1 0 0 0,0-1 0 0 0,0 1 0 0 0,1 0 0 0 0,-1-1 0 0 0,0 1 0 0 0,0 0-44 0 0,4 15 435 0 0,-2 5 442 0 0,-1 1-1 0 0,-2 15-876 0 0,0-20 310 0 0,1 0 0 0 0,1 1-1 0 0,0-1 1 0 0,2 7-310 0 0,-2-24 9 0 0,-1 1-1 0 0,0-1 0 0 0,0 1 0 0 0,0 0 0 0 0,0-1 1 0 0,0 1-1 0 0,0 0 0 0 0,0-1 0 0 0,0 1 0 0 0,0-1 1 0 0,0 1-1 0 0,0 0 0 0 0,0-1 0 0 0,0 1 0 0 0,-1 0 1 0 0,1-1-1 0 0,0 1 0 0 0,-1-1-8 0 0,-1 9 196 0 0,2-8-124 0 0,0-1 7 0 0,0 0 28 0 0,0 0 11 0 0,0 0 2 0 0,4-7 54 0 0,3-12-171 0 0,0-1 0 0 0,0-6-3 0 0,0-1-129 0 0,-2 12-107 0 0,1 0 0 0 0,4-7 236 0 0,5-12-460 0 0,-14 31 423 0 0,0 1-1 0 0,0-1 1 0 0,0 1-1 0 0,0 0 1 0 0,1-1 0 0 0,-1 1-1 0 0,1 0 1 0 0,-1 0-1 0 0,1 0 1 0 0,0 0 0 0 0,0 0-1 0 0,0 0 1 0 0,0 1-1 0 0,0-1 1 0 0,0 1 0 0 0,1-1-1 0 0,-1 1 1 0 0,0 0-1 0 0,2-1 38 0 0,-3 2 3 0 0,0 1-1 0 0,0-1 0 0 0,1 1 0 0 0,-1-1 1 0 0,0 0-1 0 0,0 1 0 0 0,0 0 1 0 0,0-1-1 0 0,0 1 0 0 0,0 0 0 0 0,0 0 1 0 0,0-1-1 0 0,0 1 0 0 0,-1 0 1 0 0,1 0-1 0 0,0 0 0 0 0,0 1-2 0 0,3 4 87 0 0,0 0-1 0 0,-1 1 1 0 0,0 0-1 0 0,-1-1 1 0 0,1 1-1 0 0,-1 0 1 0 0,0 0 0 0 0,-1 0-1 0 0,1 4-86 0 0,0 11 438 0 0,0 1 0 0 0,-2 9-438 0 0,0-29 65 0 0,1 6-77 0 0,-1-9 20 0 0,-1 0 0 0 0,1 0 0 0 0,0 0 0 0 0,0 0 0 0 0,0 0-1 0 0,0 0 1 0 0,0 0 0 0 0,0 0 0 0 0,0 0 0 0 0,0 0 0 0 0,0 0 0 0 0,0 0 0 0 0,0 0-1 0 0,0 0 1 0 0,0 0 0 0 0,-1 0 0 0 0,1 0 0 0 0,0 0 0 0 0,0 0 0 0 0,0 0-1 0 0,0 0 1 0 0,0 0 0 0 0,0 0 0 0 0,0 0 0 0 0,0 0 0 0 0,0 0 0 0 0,0 0 0 0 0,0 1-1 0 0,0-1 1 0 0,0 0 0 0 0,0 0 0 0 0,0 0 0 0 0,0 0 0 0 0,-1 0 0 0 0,1 0 0 0 0,0 0-1 0 0,0 0 1 0 0,0 0 0 0 0,0 0 0 0 0,0 0 0 0 0,0 0 0 0 0,0 0 0 0 0,0 0 0 0 0,0 0-1 0 0,0 1 1 0 0,0-1 0 0 0,0 0 0 0 0,0 0 0 0 0,0 0 0 0 0,0 0 0 0 0,0 0-1 0 0,0 0 1 0 0,0 0 0 0 0,0 0 0 0 0,0 0 0 0 0,0 0 0 0 0,0 0 0 0 0,0 0 0 0 0,0 0-1 0 0,1 1 1 0 0,-1-1 0 0 0,0 0 0 0 0,0 0 0 0 0,0 0-8 0 0,0-1-15 0 0,-1 0 1 0 0,1-1-1 0 0,0 1 0 0 0,0 0 0 0 0,0 0 1 0 0,0 0-1 0 0,0 0 0 0 0,1 0 1 0 0,-1 0-1 0 0,0 0 0 0 0,0-1 0 0 0,1 1 1 0 0,-1 0-1 0 0,1 0 0 0 0,-1 0 1 0 0,1 0-1 0 0,-1 0 0 0 0,1 0 0 0 0,0 0 15 0 0,5-13-355 0 0,-6 10 281 0 0,1 0 0 0 0,0 0 0 0 0,1 0 0 0 0,-1 0-1 0 0,1 1 1 0 0,-1-1 0 0 0,1 0 0 0 0,0 1 0 0 0,1 0 0 0 0,-1-1-1 0 0,0 1 1 0 0,2-1 74 0 0,-1 0-82 0 0,0 0-1 0 0,0 0 1 0 0,-1 0-1 0 0,1 0 0 0 0,-1 0 1 0 0,0-1-1 0 0,0 1 1 0 0,0-2 82 0 0,-2 5-15 0 0,1-1 0 0 0,-1 0 1 0 0,1 1-1 0 0,0-1 0 0 0,0 0 1 0 0,0 1-1 0 0,0-1 0 0 0,0 1 1 0 0,0-1-1 0 0,0 1 0 0 0,0 0 0 0 0,0-1 1 0 0,1 1-1 0 0,-1 0 0 0 0,1 0 1 0 0,-1 0-1 0 0,1 0 0 0 0,0 0 15 0 0,11-9-57 0 0,-12 9 70 0 0,1 0 0 0 0,-1 1-1 0 0,1-1 1 0 0,-1 0 0 0 0,1 1 0 0 0,-1-1-1 0 0,1 1 1 0 0,-1-1 0 0 0,1 1-1 0 0,0 0 1 0 0,-1 0 0 0 0,1 0-1 0 0,-1 0 1 0 0,1 0 0 0 0,0 0-1 0 0,-1 0 1 0 0,1 0 0 0 0,0 1 0 0 0,-1-1-1 0 0,1 1 1 0 0,-1-1 0 0 0,1 1-13 0 0,0-1 64 0 0,0 1 1 0 0,0 0-1 0 0,0 0 1 0 0,0 0 0 0 0,0 0-1 0 0,0 0 1 0 0,0 1-1 0 0,0-1 1 0 0,0 1-1 0 0,0-1 1 0 0,-1 1 0 0 0,1 0-1 0 0,-1-1 1 0 0,1 1-1 0 0,0 1-64 0 0,5 12 368 0 0,-1-5-119 0 0,-1-1 1 0 0,0 1-1 0 0,-1 0 0 0 0,0 0 0 0 0,-1 0 0 0 0,0 0 1 0 0,-1 1-1 0 0,0 0 0 0 0,0-1 0 0 0,-1 8-249 0 0,2-1 140 0 0,-3-14-86 0 0,-5 3-108 0 0,4-4-282 0 0,1-2-132 0 0,0 0-982 0 0,0 0-3997 0 0,0 0-1707 0 0</inkml:trace>
  <inkml:trace contextRef="#ctx0" brushRef="#br2" timeOffset="143834.996">8710 3122 8752 0 0,'0'0'673'0'0,"0"0"-365"0"0,0 0 88 0 0,0 0 85 0 0,0 0 21 0 0,0 0 2 0 0,0 0 0 0 0,1-11 1021 0 0,0 11-1450 0 0,0 0 1 0 0,-1-1-1 0 0,1 1 0 0 0,-1-1 0 0 0,1 1 1 0 0,-1 0-1 0 0,1-1 0 0 0,-1 1 1 0 0,1-1-1 0 0,-1 1 0 0 0,0-1 1 0 0,1 0-1 0 0,-1 1 0 0 0,0-1 0 0 0,1 1 1 0 0,-1-1-1 0 0,0 0-75 0 0,8-9 1060 0 0,47-21 933 0 0,-53 30-1909 0 0,1 0 0 0 0,-1 1 0 0 0,0-1 0 0 0,1 0 0 0 0,-1 1 0 0 0,1-1-1 0 0,-1 1 1 0 0,1 0 0 0 0,-1 0 0 0 0,1 0 0 0 0,-1 0 0 0 0,1 0 0 0 0,-1 0 0 0 0,0 1 0 0 0,3 0-84 0 0,-3-1 276 0 0,11 13 564 0 0,-12-12-805 0 0,0 0 1 0 0,0 1 0 0 0,0-1 0 0 0,0 1-1 0 0,-1-1 1 0 0,1 1 0 0 0,0-1 0 0 0,-1 1-1 0 0,1-1 1 0 0,-1 1 0 0 0,1 0-1 0 0,-1-1 1 0 0,0 1 0 0 0,1 0 0 0 0,-1 0-1 0 0,0-1 1 0 0,0 1 0 0 0,0 0-1 0 0,-1-1 1 0 0,1 1-36 0 0,-1 2 135 0 0,0 0 0 0 0,-1-1-1 0 0,1 1 1 0 0,-1 0 0 0 0,0-1-1 0 0,0 1 1 0 0,-2 2-135 0 0,-4 5 298 0 0,0 0 0 0 0,-1-1-1 0 0,0 0-297 0 0,-7 9 562 0 0,19-14-504 0 0,4-2-46 0 0,2 0 11 0 0,-7-2-23 0 0,1 0 0 0 0,-1 0 0 0 0,0 0 0 0 0,1-1 1 0 0,-1 1-1 0 0,0-1 0 0 0,1 0 0 0 0,-1 0 0 0 0,1 1 1 0 0,-1-2-1 0 0,0 1 0 0 0,1 0 0 0 0,-1 0 0 0 0,1-1 0 0 0,-1 1 1 0 0,1-1-1 0 0,17-6-546 0 0,-7 2-6000 0 0,-2 2-539 0 0</inkml:trace>
  <inkml:trace contextRef="#ctx0" brushRef="#br2" timeOffset="144416.739">9255 3148 4144 0 0,'0'0'191'0'0,"-10"-5"26"0"0,5 3 2331 0 0,3 1-1677 0 0,0 1 1 0 0,-1-1-1 0 0,1 1 0 0 0,-1-1 1 0 0,1 1-1 0 0,-1 0 1 0 0,1 0-1 0 0,0 0 1 0 0,-1 0-872 0 0,-26 5 3117 0 0,12 1-2540 0 0,0 1-1 0 0,-2 1-576 0 0,13-6 444 0 0,-1 2-270 0 0,-1-1 1 0 0,1 1-1 0 0,0 0 1 0 0,0 0-1 0 0,0 1 0 0 0,1 0 1 0 0,0 0-1 0 0,0 1 1 0 0,0-1-1 0 0,0 1 1 0 0,1 1-1 0 0,0-1 1 0 0,-3 6-175 0 0,7-11-14 0 0,1 0 1 0 0,-1 1-1 0 0,1-1 1 0 0,-1 1 0 0 0,1-1-1 0 0,-1 1 1 0 0,1-1-1 0 0,0 1 1 0 0,0-1 0 0 0,0 1-1 0 0,0 0 1 0 0,0-1-1 0 0,0 1 1 0 0,0-1 0 0 0,1 1-1 0 0,-1-1 1 0 0,0 1-1 0 0,1-1 1 0 0,-1 1 0 0 0,1-1-1 0 0,0 1 1 0 0,-1-1-1 0 0,1 0 1 0 0,0 1 0 0 0,0-1-1 0 0,0 0 1 0 0,0 0-1 0 0,0 0 1 0 0,0 0 0 0 0,0 1 13 0 0,5 2 25 0 0,-1 1 1 0 0,1-1-1 0 0,0 0 1 0 0,0-1-1 0 0,5 3-25 0 0,-9-5 13 0 0,115 70 515 0 0,-89-55-252 0 0,22 18-276 0 0,-44-30 88 0 0,12 12 469 0 0,-18-16-532 0 0,1 1 0 0 0,-1-1 0 0 0,0 0 0 0 0,1 1 1 0 0,-1-1-1 0 0,0 0 0 0 0,1 1 0 0 0,-1-1 0 0 0,0 0 0 0 0,0 1 1 0 0,0-1-1 0 0,1 0 0 0 0,-1 1 0 0 0,0-1 0 0 0,0 1 1 0 0,0-1-1 0 0,0 0 0 0 0,0 1 0 0 0,1-1 0 0 0,-1 1 0 0 0,0-1 1 0 0,0 0-1 0 0,0 1 0 0 0,0-1 0 0 0,0 1 0 0 0,0-1 1 0 0,-1 1-1 0 0,1-1 0 0 0,0 0 0 0 0,0 1 0 0 0,0-1 1 0 0,0 1-1 0 0,0-1 0 0 0,-1 0 0 0 0,1 1 0 0 0,0-1 0 0 0,0 0 1 0 0,-1 1-1 0 0,1-1 0 0 0,0 0 0 0 0,0 1 0 0 0,-1-1 1 0 0,1 0-1 0 0,0 1 0 0 0,-1-1 0 0 0,1 0 0 0 0,-1 0-25 0 0,-8 5 466 0 0,5-2-383 0 0,0-1 0 0 0,-1 0-1 0 0,1 0 1 0 0,-1-1-1 0 0,1 1 1 0 0,-1-1-1 0 0,1 0 1 0 0,-1 0 0 0 0,-3 0-83 0 0,-53 4 499 0 0,-80 3-2945 0 0,108-8 1487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3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491 653 3224 0 0,'-23'-5'143'0'0,"44"-10"26"0"0,-21 14-137 0 0,1 0 0 0 0,-1 0 0 0 0,0 1 0 0 0,1-1 0 0 0,-1 0 0 0 0,0 0 0 0 0,0 0 0 0 0,0 0 0 0 0,0 0 0 0 0,0 1 0 0 0,0-1 0 0 0,0 0 0 0 0,0 0 0 0 0,0 0 0 0 0,0 0 0 0 0,0 1 0 0 0,0-1 0 0 0,0 0 0 0 0,-1 0-32 0 0,1 0 50 0 0,0 1 0 0 0,-1-1 0 0 0,1 0 0 0 0,0 0 0 0 0,0 1 0 0 0,0-1 0 0 0,0 0 1 0 0,0 0-1 0 0,0 1 0 0 0,0-1 0 0 0,0 0 0 0 0,0 1 0 0 0,0-1 0 0 0,0 0 0 0 0,1 0 1 0 0,-1 1-1 0 0,0-1 0 0 0,0 0 0 0 0,1 1 0 0 0,-1-1 0 0 0,0 0 0 0 0,1 1 0 0 0,-1-1 1 0 0,1 0-1 0 0,-1 1 0 0 0,1-1 0 0 0,-1 1 0 0 0,1-1 0 0 0,0 0-50 0 0,4-2 398 0 0,-4 3-296 0 0,0-1 0 0 0,0 1 1 0 0,1-1-1 0 0,-1 0 1 0 0,0 1-1 0 0,0-1 1 0 0,0 0-1 0 0,0 0 0 0 0,0 0 1 0 0,0 0-1 0 0,0 0 1 0 0,-1 0-1 0 0,1 0 1 0 0,0 0-1 0 0,-1 0 1 0 0,1 0-1 0 0,0-1 0 0 0,0 0-102 0 0,-3-4 580 0 0,2 6-537 0 0,0-1 1 0 0,0 1-1 0 0,-1-1 0 0 0,1 1 1 0 0,0-1-1 0 0,0 1 0 0 0,0-1 1 0 0,0 1-1 0 0,0-1 0 0 0,0 1 1 0 0,0-1-1 0 0,0 1 0 0 0,0-1 1 0 0,0 1-1 0 0,0-1 1 0 0,0 1-1 0 0,0-1 0 0 0,1 1 1 0 0,-1-1-1 0 0,0 1 0 0 0,0-1 1 0 0,0 1-1 0 0,1-1 0 0 0,-1 1 1 0 0,0-1-1 0 0,1 1 0 0 0,-1 0 1 0 0,0-1-1 0 0,1 1 0 0 0,-1-1-43 0 0,7-4 434 0 0,7-7 325 0 0,-14 12-705 0 0,1-1-1 0 0,-1 1 0 0 0,1 0 1 0 0,-1-1-1 0 0,0 1 0 0 0,1-1 1 0 0,-1 1-1 0 0,0-1 0 0 0,1 1 1 0 0,-1-1-1 0 0,0 1 1 0 0,0-1-1 0 0,0 1 0 0 0,1-1 1 0 0,-1 1-1 0 0,0-1 0 0 0,0 1 1 0 0,0-1-1 0 0,0 0 0 0 0,0 1 1 0 0,0-1-1 0 0,0 1 0 0 0,0-1 1 0 0,0 1-54 0 0,4-19 2926 0 0,-11 16-2605 0 0,5 3-212 0 0,0-1 0 0 0,-1 0-1 0 0,1 1 1 0 0,0-1 0 0 0,0 1 0 0 0,0-1 0 0 0,-1 1 0 0 0,1 0 0 0 0,0 0 0 0 0,0 0 0 0 0,-2 1-109 0 0,-21 2 285 0 0,11-2-194 0 0,-1 1-1 0 0,0 0 1 0 0,0 1 0 0 0,1 1-1 0 0,-2 1-90 0 0,-13 8 62 0 0,-11 3 124 0 0,-36 10-186 0 0,62-22 15 0 0,0 1 0 0 0,0 1-1 0 0,1 0 1 0 0,0 1 0 0 0,0 0-1 0 0,-3 3-14 0 0,-4 2 11 0 0,11-8 7 0 0,1 1 0 0 0,1-1-1 0 0,-5 5-17 0 0,12-9 2 0 0,-1 0-1 0 0,1 1 1 0 0,-1-1 0 0 0,1 1-1 0 0,0-1 1 0 0,-1 0-1 0 0,1 1 1 0 0,0-1-1 0 0,0 1 1 0 0,-1-1-1 0 0,1 1 1 0 0,0-1-1 0 0,0 1 1 0 0,0-1-1 0 0,-1 1 1 0 0,1-1-1 0 0,0 1 1 0 0,0-1-1 0 0,0 1 1 0 0,0 0-1 0 0,0-1 1 0 0,0 1-1 0 0,0-1 1 0 0,0 1-1 0 0,0-1 1 0 0,1 1-1 0 0,-1-1 1 0 0,0 1-1 0 0,0-1 1 0 0,0 1-2 0 0,1 0 2 0 0,-1-1 0 0 0,0 1 0 0 0,0-1 0 0 0,0 1 0 0 0,1 0 0 0 0,-1-1-1 0 0,0 1 1 0 0,0-1 0 0 0,0 1 0 0 0,0 0 0 0 0,0-1 0 0 0,0 1 0 0 0,0-1 0 0 0,-1 1 0 0 0,1 0 0 0 0,0-1 0 0 0,0 1 0 0 0,0-1 0 0 0,-1 1 0 0 0,1-1 0 0 0,0 1-1 0 0,-1 0-1 0 0,-1 1 17 0 0,-6 5 22 0 0,8-7-38 0 0,0 0-1 0 0,0 0 1 0 0,0 1 0 0 0,-1-1-1 0 0,1 0 1 0 0,0 0 0 0 0,0 0-1 0 0,0 1 1 0 0,0-1 0 0 0,0 0 0 0 0,0 0-1 0 0,-1 1 1 0 0,1-1 0 0 0,0 0-1 0 0,0 0 1 0 0,0 1 0 0 0,0-1-1 0 0,0 0 1 0 0,0 0 0 0 0,0 1-1 0 0,0-1 1 0 0,0 0 0 0 0,0 0-1 0 0,0 0 1 0 0,0 1 0 0 0,0-1-1 0 0,1 0 1 0 0,-1 0 0 0 0,0 1-1 0 0,0-1 1 0 0,0 0 0 0 0,0 0-1 0 0,0 1 1 0 0,0-1 0 0 0,1 0-1 0 0,-1 0 0 0 0,9 6 0 0 0,-8-5 0 0 0,0-1 0 0 0,0 1 0 0 0,0 0 0 0 0,0-1 0 0 0,0 1 0 0 0,0 0 0 0 0,0 0 0 0 0,0 0 0 0 0,0 0 0 0 0,-1 0 0 0 0,1 0 0 0 0,0 0 0 0 0,-1 0 0 0 0,1 0 0 0 0,0 0 0 0 0,-1 0 0 0 0,1 0 0 0 0,-1 0 0 0 0,0 0 0 0 0,1 1 0 0 0,-1-1 0 0 0,0 0 0 0 0,1 2-1 0 0,0-1-1 0 0,0 1 1 0 0,1-1 0 0 0,-1 0-1 0 0,0 1 1 0 0,1-1-1 0 0,-1 0 1 0 0,1 0-1 0 0,0 0 1 0 0,0 0-1 0 0,0 0 1 0 0,0-1-1 0 0,0 1 1 0 0,0-1-1 0 0,0 1 1 0 0,1-1-1 0 0,0 1 2 0 0,0 0-6 0 0,1 0-1 0 0,-1 1 0 0 0,0-1 1 0 0,0 1-1 0 0,1 0 0 0 0,-2 0 0 0 0,2 1 7 0 0,-1 1 0 0 0,1-1 0 0 0,0 1 0 0 0,0-1 0 0 0,1 0 0 0 0,-1-1 0 0 0,1 1 0 0 0,-1-1 0 0 0,1 0 0 0 0,1 0 0 0 0,0 1 0 0 0,0 0 0 0 0,0 0 0 0 0,-1 0 0 0 0,1 1 0 0 0,-1 0 0 0 0,1 1 0 0 0,-2-2-1 0 0,1 0 0 0 0,-1-1-1 0 0,1 1 1 0 0,0-1-1 0 0,-1 0 1 0 0,5 2 1 0 0,21 14-45 0 0,-23-12 52 0 0,-1-1 0 0 0,-1 1-1 0 0,4 4-6 0 0,-5-6 22 0 0,0 1-1 0 0,0-1 1 0 0,1 1-1 0 0,0-1 1 0 0,0-1-1 0 0,1 1 1 0 0,1 0-22 0 0,5 2 102 0 0,10 7 164 0 0,-21-13-244 0 0,0 0 0 0 0,0 0 1 0 0,-1 0-1 0 0,1 0 1 0 0,0 0-1 0 0,0 0 0 0 0,-1 1 1 0 0,1-1-1 0 0,-1 0 0 0 0,1 0 1 0 0,-1 1-1 0 0,1-1 1 0 0,-1 0-1 0 0,0 1 0 0 0,1-1 1 0 0,-1 0-1 0 0,0 1 0 0 0,0 0-22 0 0,0 3 120 0 0,0-1 0 0 0,0 1 0 0 0,0 0 0 0 0,1 0 0 0 0,0 0 0 0 0,0 0 0 0 0,1-1 0 0 0,-1 1 0 0 0,1 0 0 0 0,1 2-120 0 0,-2-6 37 0 0,-1 0 0 0 0,1 0 0 0 0,-1 1 0 0 0,1-1 1 0 0,-1 0-1 0 0,0 1 0 0 0,1-1 0 0 0,-1 0 0 0 0,0 1 0 0 0,0-1 0 0 0,0 1 0 0 0,0-1 0 0 0,0 0 0 0 0,0 1 0 0 0,0-1 0 0 0,-1 1 0 0 0,1-1 0 0 0,-1 0 0 0 0,1 1 0 0 0,0-1 0 0 0,-1 0 0 0 0,0 0 0 0 0,1 1 0 0 0,-1-1 0 0 0,0 0 0 0 0,0 1-37 0 0,-3 2 88 0 0,1-1-1 0 0,-1 0 1 0 0,0 0-1 0 0,0 0 1 0 0,0 0 0 0 0,-4 2-88 0 0,-7 4 126 0 0,6-3-60 0 0,0-1 0 0 0,0 0 0 0 0,-1-1 0 0 0,0 0 0 0 0,0 0 0 0 0,0-1 0 0 0,0 0-1 0 0,-6 0-65 0 0,-17 5 60 0 0,26-7-224 0 0,-1 0 1 0 0,1 0 0 0 0,-1 0 0 0 0,0-1-1 0 0,1-1 1 0 0,-1 1 0 0 0,1-1-1 0 0,-1-1 1 0 0,-4 0 163 0 0,-12-2-1673 0 0,6 0-3084 0 0,9-2-1392 0 0</inkml:trace>
  <inkml:trace contextRef="#ctx0" brushRef="#br0" timeOffset="390.979">62 1111 6912 0 0,'16'-3'423'0'0,"-12"0"3614"0"0,-2 2-1767 0 0,-2 1-2245 0 0,0 0 0 0 0,0 0 0 0 0,0 0 0 0 0,0 0 0 0 0,-1 0 0 0 0,1 0 0 0 0,0 0 0 0 0,0 0 0 0 0,0 0 0 0 0,0 0 0 0 0,0 0 0 0 0,0 0 0 0 0,0 0 0 0 0,-1 0 0 0 0,1 0 0 0 0,0 0 0 0 0,0 0 0 0 0,0 1 0 0 0,0-1 0 0 0,0 0-1 0 0,0 0 1 0 0,0 0 0 0 0,0 0 0 0 0,0 0 0 0 0,0 0 0 0 0,0 0 0 0 0,-1 0 0 0 0,1 0 0 0 0,0 0 0 0 0,0 0 0 0 0,0 1 0 0 0,0-1 0 0 0,0 0 0 0 0,0 0 0 0 0,0 0 0 0 0,0 0 0 0 0,0 0 0 0 0,0 0 0 0 0,0 0 0 0 0,0 1 0 0 0,0-1 0 0 0,0 0 0 0 0,0 0 0 0 0,0 0 0 0 0,0 0 0 0 0,0 0 0 0 0,0 0 0 0 0,0 0-1 0 0,0 0 1 0 0,0 1 0 0 0,0-1 0 0 0,0 0 0 0 0,1 0 0 0 0,-1 0 0 0 0,0 0 0 0 0,0 0 0 0 0,0 0 0 0 0,0 0-25 0 0,7 2 941 0 0,-5-2-910 0 0,-2 0-17 0 0,0 0-1 0 0,0 0 0 0 0,0 0 1 0 0,0 0-1 0 0,0 0 0 0 0,0 0 1 0 0,0 0-1 0 0,0 0 1 0 0,0 0-1 0 0,0 1 0 0 0,0-1 1 0 0,0 0-1 0 0,0 0 1 0 0,-1 0-1 0 0,1 0 0 0 0,0 0 1 0 0,0 0-1 0 0,0 0 0 0 0,0 0 1 0 0,0 0-1 0 0,0 0 1 0 0,0 0-1 0 0,0 0 0 0 0,0 0 1 0 0,0 0-1 0 0,0 1 1 0 0,0-1-1 0 0,0 0 0 0 0,0 0 1 0 0,0 0-1 0 0,0 0 0 0 0,0 0 1 0 0,0 0-1 0 0,0 0 1 0 0,0 0-1 0 0,0 0 0 0 0,0 0 1 0 0,0 0-1 0 0,1 0 1 0 0,-1 0-1 0 0,0 0 0 0 0,0 1 1 0 0,0-1-1 0 0,0 0 0 0 0,0 0 1 0 0,0 0-1 0 0,0 0 1 0 0,0 0-1 0 0,0 0 0 0 0,0 0 1 0 0,0 0-1 0 0,0 0-13 0 0,0 1 23 0 0,-1-1 37 0 0,0 1 1 0 0,0-1-1 0 0,0 1 0 0 0,0-1 1 0 0,1 1-1 0 0,-1 0 0 0 0,0-1 0 0 0,1 1 1 0 0,-1 0-1 0 0,0 0 0 0 0,1-1 1 0 0,-1 1-1 0 0,1 0 0 0 0,-1 0 0 0 0,1 0 1 0 0,0 0-1 0 0,-1 0 0 0 0,1 0 1 0 0,0 0-1 0 0,0 0 0 0 0,-1 0 0 0 0,1 0 1 0 0,0 0-1 0 0,0 0 0 0 0,0 0 1 0 0,0 0-1 0 0,0-1 0 0 0,1 1 0 0 0,-1 0 1 0 0,0 0-1 0 0,0 0 0 0 0,1 0 1 0 0,-1 0-1 0 0,0 0 0 0 0,1 0 0 0 0,-1 0-60 0 0,1 1 86 0 0,0 0 0 0 0,-1 0 0 0 0,1-1 0 0 0,-1 1 0 0 0,0 0-1 0 0,0 0 1 0 0,0 0 0 0 0,0 0 0 0 0,0 0 0 0 0,0 0 0 0 0,0-1-1 0 0,0 1 1 0 0,-1 0 0 0 0,1 0 0 0 0,-1 0 0 0 0,0 0 0 0 0,1-1-1 0 0,-1 1 1 0 0,0 1-86 0 0,-1-1 83 0 0,1 1-1 0 0,1-1 1 0 0,-1 1 0 0 0,0 0-1 0 0,1-1 1 0 0,-1 1 0 0 0,1 0-1 0 0,0-1 1 0 0,0 4-83 0 0,2 2 113 0 0,-2-7-101 0 0,1 0-1 0 0,-1 1 1 0 0,1-1 0 0 0,-1 0 0 0 0,0 1-1 0 0,0-1 1 0 0,0 0 0 0 0,1 1 0 0 0,-1-1 0 0 0,0 0-1 0 0,-1 1 1 0 0,1-1 0 0 0,0 0 0 0 0,0 1-1 0 0,-1 0-11 0 0,-3 6 49 0 0,3-7-41 0 0,0 1 1 0 0,0-1 0 0 0,0 1-1 0 0,1-1 1 0 0,-1 1 0 0 0,1-1-1 0 0,-1 1 1 0 0,1-1 0 0 0,-1 1-1 0 0,1-1 1 0 0,0 1-1 0 0,-1 0 1 0 0,1-1 0 0 0,0 2-9 0 0,2 5 10 0 0,-2-7-8 0 0,1 1 1 0 0,-1-1-1 0 0,0 1 1 0 0,0-1 0 0 0,0 1-1 0 0,1-1 1 0 0,-1 1-1 0 0,-1-1 1 0 0,1 1-1 0 0,0-1 1 0 0,0 1 0 0 0,-1-1-1 0 0,1 1 1 0 0,0-1-1 0 0,-1 1 1 0 0,0-1 0 0 0,1 0-1 0 0,-1 1 1 0 0,0-1-1 0 0,1 0 1 0 0,-1 1 0 0 0,0-1-1 0 0,0 0 1 0 0,0 0-1 0 0,-1 0-2 0 0,-40 42 236 0 0,40-40-132 0 0,-8 5-218 0 0,10-8 109 0 0,0 0 1 0 0,0 0 0 0 0,0 0 0 0 0,0 0 0 0 0,0 0 0 0 0,0 0-1 0 0,0 0 1 0 0,0 0 0 0 0,0 0 0 0 0,0 0 0 0 0,-1 0-1 0 0,1 0 1 0 0,0 1 0 0 0,0-1 0 0 0,0 0 0 0 0,0 0-1 0 0,0 0 1 0 0,0 0 0 0 0,0 0 0 0 0,0 0 0 0 0,0 0-1 0 0,0 0 1 0 0,0 0 0 0 0,0 0 0 0 0,0 0 0 0 0,0 0-1 0 0,0 0 1 0 0,0 0 0 0 0,0 1 0 0 0,0-1 0 0 0,0 0 0 0 0,0 0-1 0 0,0 0 1 0 0,0 0 0 0 0,0 0 0 0 0,0 0 0 0 0,0 0-1 0 0,0 0 1 0 0,0 0 0 0 0,0 0 0 0 0,0 0 0 0 0,0 1-1 0 0,0-1 1 0 0,0 0 0 0 0,0 0 0 0 0,0 0 0 0 0,0 0-1 0 0,0 0 1 0 0,0 0 0 0 0,0 0 0 0 0,0 0 0 0 0,0 0 0 0 0,1 0-1 0 0,-1 0 1 0 0,0 0 0 0 0,0 0 0 0 0,0 0 0 0 0,0 0-1 0 0,0 0 1 0 0,0 0 0 0 0,0 0 0 0 0,0 0 0 0 0,0 0 4 0 0,6 7-437 0 0,-6-6 378 0 0,0-1 1 0 0,0 1 0 0 0,0-1-1 0 0,0 0 1 0 0,0 1-1 0 0,0-1 1 0 0,-1 0 0 0 0,1 1-1 0 0,0-1 1 0 0,0 0 0 0 0,0 1-1 0 0,-1-1 1 0 0,1 0 0 0 0,0 0-1 0 0,0 1 1 0 0,-1-1-1 0 0,1 0 1 0 0,0 0 0 0 0,0 1-1 0 0,-1-1 1 0 0,1 0 0 0 0,0 0-1 0 0,-1 0 1 0 0,1 1-1 0 0,0-1 1 0 0,-1 0 58 0 0,18 3-3133 0 0,-1-2 1520 0 0</inkml:trace>
  <inkml:trace contextRef="#ctx0" brushRef="#br0" timeOffset="705.384">678 274 9672 0 0,'-5'-1'204'0'0,"3"1"-143"0"0,0 0 1 0 0,0-1-1 0 0,0 1 1 0 0,0 0-1 0 0,0-1 1 0 0,0 1 0 0 0,0-1-1 0 0,0 0 1 0 0,0 1-1 0 0,1-1 1 0 0,-1 0-1 0 0,0 0 1 0 0,-1-1-62 0 0,3 2 15 0 0,0-1 0 0 0,0 1 0 0 0,0 0 0 0 0,0 0 1 0 0,0-1-1 0 0,0 1 0 0 0,0 0 0 0 0,0 0 0 0 0,0 0 0 0 0,0-1 1 0 0,0 1-1 0 0,-1 0 0 0 0,1 0 0 0 0,0 0 0 0 0,0-1 0 0 0,0 1 1 0 0,0 0-1 0 0,0 0 0 0 0,0 0 0 0 0,-1 0 0 0 0,1-1 0 0 0,0 1 1 0 0,0 0-1 0 0,0 0 0 0 0,-1 0 0 0 0,1 0 0 0 0,0 0 0 0 0,0 0 1 0 0,0 0-1 0 0,-1-1 0 0 0,1 1 0 0 0,0 0 0 0 0,0 0 0 0 0,-1 0 1 0 0,1 0-16 0 0,-5 1 2937 0 0,3 9-2156 0 0,2-10-742 0 0,0 1 0 0 0,0-1-1 0 0,-1 0 1 0 0,1 1 0 0 0,0-1 0 0 0,0 1 0 0 0,0-1 0 0 0,0 1 0 0 0,-1-1 0 0 0,1 1-1 0 0,0-1 1 0 0,0 1 0 0 0,0-1 0 0 0,0 1 0 0 0,0-1 0 0 0,0 0 0 0 0,0 1 0 0 0,0-1-1 0 0,1 1 1 0 0,-1-1 0 0 0,0 1 0 0 0,0-1 0 0 0,0 1 0 0 0,0-1 0 0 0,1 1 0 0 0,-1-1-1 0 0,0 1-38 0 0,3 5 439 0 0,-3-5-375 0 0,0-1-1 0 0,0 1 1 0 0,0 0 0 0 0,-1 0 0 0 0,1 0 0 0 0,0 0 0 0 0,0 0-1 0 0,-1-1 1 0 0,1 1 0 0 0,-1 0 0 0 0,1 0 0 0 0,-1-1-1 0 0,1 1 1 0 0,-1 0 0 0 0,1-1 0 0 0,-1 1 0 0 0,0 0-1 0 0,1-1 1 0 0,-1 1 0 0 0,0-1 0 0 0,0 1 0 0 0,1-1 0 0 0,-1 0-1 0 0,0 1 1 0 0,0-1 0 0 0,0 0 0 0 0,0 1-64 0 0,-4 2 361 0 0,3-2-295 0 0,1 1 1 0 0,0 0 0 0 0,-1-1-1 0 0,1 1 1 0 0,0 0 0 0 0,0 0 0 0 0,0 0-1 0 0,0 0 1 0 0,0 0 0 0 0,0 0-1 0 0,1 0 1 0 0,-1 0 0 0 0,1 0-1 0 0,-1 0 1 0 0,1 1-67 0 0,-1 0-41 0 0,1 0 1 0 0,-1 0-1 0 0,0-1 1 0 0,1 1-1 0 0,-1 0 1 0 0,-1-1-1 0 0,1 1 1 0 0,-2 1 40 0 0,-11 12-210 0 0,11-13 206 0 0,1-1 1 0 0,0 1 0 0 0,-1-1-1 0 0,1 1 1 0 0,0 0-1 0 0,0 0 1 0 0,1 0-1 0 0,-2 2 4 0 0,2-2 8 0 0,-1 1 0 0 0,0 0 0 0 0,0-1-1 0 0,0 0 1 0 0,-1 1 0 0 0,1-1-1 0 0,-1 0 1 0 0,0 0 0 0 0,0 0-1 0 0,0-1 1 0 0,0 1-8 0 0,-5 3-5 0 0,8-5-28 0 0,-1 0 0 0 0,0 0 0 0 0,1-1 0 0 0,-1 1 0 0 0,0 0 0 0 0,1 0 0 0 0,-1 0-1 0 0,1 0 1 0 0,-1 0 0 0 0,1 0 0 0 0,-1 0 0 0 0,1 0 0 0 0,0 0 0 0 0,0 0 0 0 0,-1 0-1 0 0,1 0 1 0 0,0 0 0 0 0,0 0 0 0 0,0 0 0 0 0,0 0 0 0 0,0 0 0 0 0,0 0 0 0 0,1 0-1 0 0,-1 1 34 0 0,0-1-445 0 0,0 1-1 0 0,0-1 0 0 0,1 1 0 0 0,-2-1 0 0 0,1 1 1 0 0,0-1-1 0 0,0 1 0 0 0,0-1 0 0 0,-1 0 0 0 0,1 1 446 0 0,-10 12-5914 0 0</inkml:trace>
  <inkml:trace contextRef="#ctx0" brushRef="#br0" timeOffset="931.803">673 1165 15864 0 0,'18'-9'1438'0'0,"-18"9"-1425"0"0,-1 0 0 0 0,1 0 0 0 0,0 0 0 0 0,-1 0 0 0 0,1 0 0 0 0,-1 1 0 0 0,1-1 0 0 0,-1 0 0 0 0,1 0 0 0 0,-1 1 0 0 0,1-1 0 0 0,0 0 0 0 0,-1 0-1 0 0,1 1 1 0 0,0-1 0 0 0,-1 0 0 0 0,1 1 0 0 0,0-1 0 0 0,-1 1 0 0 0,1-1 0 0 0,0 0 0 0 0,0 1 0 0 0,-1-1 0 0 0,1 1 0 0 0,0-1 0 0 0,0 0 0 0 0,0 1-13 0 0,2 4 1 0 0,-2-4 24 0 0,1 2 2 0 0,1-1 1 0 0,-1 1-1 0 0,1 0 0 0 0,-1 0 0 0 0,1 0 0 0 0,0-1 1 0 0,1 2-28 0 0,10 14 175 0 0,-13-17-158 0 0,1 0 0 0 0,-1 0 0 0 0,0 0 1 0 0,1-1-1 0 0,-1 1 0 0 0,0 0 0 0 0,0 0 0 0 0,1 0 0 0 0,-1 0 1 0 0,0-1-1 0 0,0 1 0 0 0,0 0 0 0 0,0 0 0 0 0,0 0 0 0 0,0 0 0 0 0,0 0 1 0 0,0 0-1 0 0,-1 0-17 0 0,-5 8 141 0 0,6-8-126 0 0,-1-1 0 0 0,0 1 1 0 0,0 0-1 0 0,1 0 0 0 0,-1 0 0 0 0,0 0 1 0 0,1 0-1 0 0,-1 0 0 0 0,1 0 1 0 0,0 0-1 0 0,-1 0 0 0 0,1 0 1 0 0,0 0-1 0 0,-1 0 0 0 0,1 0 1 0 0,0 0-1 0 0,0 0 0 0 0,0 0 1 0 0,0 0-1 0 0,0 0 0 0 0,0 1-15 0 0,3 7 123 0 0,-2-8-107 0 0,-1 0 0 0 0,1 0 1 0 0,-1 0-1 0 0,1 1 0 0 0,-1-1 0 0 0,0 0 1 0 0,0 0-1 0 0,1 0 0 0 0,-1 0 0 0 0,0 1 1 0 0,0-1-1 0 0,0 0 0 0 0,0 0 1 0 0,0 0-1 0 0,-1 1 0 0 0,1-1 0 0 0,0 0 1 0 0,-1 0-1 0 0,1 0 0 0 0,0 0 0 0 0,-1 1-16 0 0,-13 18 238 0 0,12-17-205 0 0,-1 0 1 0 0,1 0-1 0 0,0 0 1 0 0,0 1-1 0 0,1-1 1 0 0,-1 0-1 0 0,0 1 0 0 0,1-1 1 0 0,0 1-1 0 0,-1 1-33 0 0,1 1 17 0 0,0-1 0 0 0,-1 1-1 0 0,0-1 1 0 0,0 0-1 0 0,0 1 1 0 0,-1-1-1 0 0,1 0 1 0 0,-1-1 0 0 0,-1 1-1 0 0,1 0 1 0 0,-1-1-1 0 0,1 0 1 0 0,-1 0 0 0 0,0 0-1 0 0,-1 0 1 0 0,-2 2-17 0 0,5-5 4 0 0,1 0 0 0 0,0 0 0 0 0,0 0 1 0 0,0 0-1 0 0,0 1 0 0 0,0-1 0 0 0,0 0 0 0 0,0 1 1 0 0,0-1-1 0 0,1 1 0 0 0,-1-1 0 0 0,0 1 1 0 0,1-1-1 0 0,-1 1 0 0 0,1 1-4 0 0,0-2 4 0 0,-1 1 1 0 0,1-1-1 0 0,-1 1 1 0 0,1-1-1 0 0,-1 1 0 0 0,1-1 1 0 0,-1 1-1 0 0,0-1 0 0 0,0 0 1 0 0,0 0-1 0 0,0 1 1 0 0,0-1-1 0 0,0 0 0 0 0,0 0 1 0 0,0 0-1 0 0,-1 1-4 0 0,-6 3 6 0 0,5-3-4 0 0,1 0-1 0 0,-1 1 0 0 0,0-1 0 0 0,0 0 0 0 0,1 1 0 0 0,-2 1-1 0 0,4-3-3 0 0,-1 0-1 0 0,0 1 1 0 0,1-1-1 0 0,-1 0 1 0 0,1 0-1 0 0,-1 1 1 0 0,1-1-1 0 0,-1 0 1 0 0,1 1-1 0 0,0-1 1 0 0,0 1-1 0 0,0-1 1 0 0,0 0-1 0 0,0 1 1 0 0,0-1-1 0 0,0 1 1 0 0,0-1-1 0 0,0 0 1 0 0,1 2 3 0 0,-1-1-79 0 0,1-1 0 0 0,-1 1 0 0 0,0 0-1 0 0,1 0 1 0 0,-1-1 0 0 0,0 1 0 0 0,0 0 0 0 0,-1 0 0 0 0,1-1 0 0 0,0 1 0 0 0,0 0 0 0 0,-1 0 0 0 0,1-1 0 0 0,-1 1 0 0 0,0 0 0 0 0,1-1 0 0 0,-2 2 79 0 0,-3 11-1470 0 0</inkml:trace>
  <inkml:trace contextRef="#ctx0" brushRef="#br0" timeOffset="1230.973">420 1625 6912 0 0,'19'1'384'0'0,"-5"0"-129"0"0,-21-3-158 0 0,10 2 395 0 0,0-1 0 0 0,-1 1 0 0 0,1-1 0 0 0,0 1 0 0 0,-1-1 0 0 0,1 0 0 0 0,0 0 0 0 0,-1 0 1 0 0,1 0-1 0 0,-1-1 0 0 0,1 1 0 0 0,-1-1-492 0 0,30-12 4006 0 0,6 5-3589 0 0,1 2 1 0 0,1 2-418 0 0,41-8 99 0 0,-64 9-21 0 0,-1 1 1 0 0,1 1 0 0 0,0 0-1 0 0,0 2-78 0 0,-17 0-34 0 0,1 0-1 0 0,-1-1 0 0 0,1 1 0 0 0,-1 0 0 0 0,1 0 0 0 0,-1 0 1 0 0,1 0-1 0 0,-1 0 0 0 0,1 0 0 0 0,-1-1 0 0 0,1 1 0 0 0,-1 0 1 0 0,0 0-1 0 0,1-1 0 0 0,-1 1 0 0 0,1 0 0 0 0,-1-1 0 0 0,1 1 1 0 0,-1-1 34 0 0,3-1-460 0 0,4-2-906 0 0</inkml:trace>
  <inkml:trace contextRef="#ctx0" brushRef="#br0" timeOffset="1484.893">436 1322 11432 0 0,'6'-4'203'0'0,"0"0"0"0"0,0 0 0 0 0,0 1 0 0 0,0 0 0 0 0,1 0 0 0 0,5-1-203 0 0,-10 4 3 0 0,0-1-1 0 0,-1 1 1 0 0,1-1-1 0 0,-1 1 0 0 0,1-1 1 0 0,0 0-1 0 0,-1 1 1 0 0,1-1-1 0 0,-1 0 1 0 0,0 0-1 0 0,1 0 0 0 0,0-1-2 0 0,6-1 27 0 0,7 0 61 0 0,-9 3-28 0 0,-1-1 1 0 0,0 0-1 0 0,0 0 0 0 0,0 0 0 0 0,0-1 0 0 0,0 1 0 0 0,0-1 0 0 0,0-1 1 0 0,1 0-61 0 0,-2 1 55 0 0,0 0 0 0 0,-1 1 1 0 0,1-1-1 0 0,0 1 1 0 0,0 0-1 0 0,0 0 0 0 0,0 0 1 0 0,0 1-1 0 0,2-1-55 0 0,22-4 358 0 0,-4-1 68 0 0,0 1 1 0 0,0 1 0 0 0,15-1-427 0 0,-35 5 16 0 0,83-5 104 0 0,-71 2-240 0 0</inkml:trace>
  <inkml:trace contextRef="#ctx0" brushRef="#br0" timeOffset="2152.53">876 180 10856 0 0,'10'-3'67'0'0,"4"0"583"0"0,-12 4-342 0 0,-8 3-177 0 0,6-3-130 0 0,0-1 0 0 0,0 0 0 0 0,0 0 1 0 0,-1 0-1 0 0,1 0 0 0 0,0 0 0 0 0,0 1 1 0 0,0-1-1 0 0,0 0 0 0 0,0 0 0 0 0,-1 0 1 0 0,1 1-1 0 0,0-1 0 0 0,0 0 0 0 0,0 0 1 0 0,0 0-1 0 0,0 1 0 0 0,0-1 0 0 0,0 0 1 0 0,0 0-1 0 0,0 1 0 0 0,0-1 0 0 0,0 0 1 0 0,0 0-1 0 0,0 1 0 0 0,0-1 0 0 0,0 0 0 0 0,0 0 1 0 0,0 0-1 0 0,0 1 0 0 0,0-1 0 0 0,0 0 1 0 0,0 0-1 0 0,1 1 0 0 0,-1-1 0 0 0,0 0 1 0 0,0 0-1 0 0,0 0 0 0 0,0 0 0 0 0,0 1 1 0 0,1-1-1 0 0,-1 0 0 0 0,0 0 0 0 0,0 0 1 0 0,0 0-1 0 0,0 0 0 0 0,1 1 0 0 0,-1-1 1 0 0,0 0-1 0 0,0 0 0 0 0,1 0-1 0 0,1 2 351 0 0,-2-1-303 0 0,1 0 0 0 0,-1 0 0 0 0,0-1 0 0 0,1 1 0 0 0,-1 0 0 0 0,0 0 0 0 0,0 0 0 0 0,0 0 0 0 0,0-1 0 0 0,0 1 0 0 0,0 0 0 0 0,0 0 0 0 0,0 0 0 0 0,0 0-48 0 0,0 0 32 0 0,0 0 1 0 0,0 0-1 0 0,0 0 0 0 0,0 0 1 0 0,0-1-1 0 0,0 1 0 0 0,0 0 1 0 0,0 0-1 0 0,0 0 0 0 0,0 0 1 0 0,1-1-1 0 0,-1 1 0 0 0,0 0 1 0 0,1 0-1 0 0,-1-1 0 0 0,0 1 1 0 0,1 0-1 0 0,-1 0 0 0 0,1-1 1 0 0,-1 1-1 0 0,1 0-32 0 0,0 0 46 0 0,0-1 1 0 0,0 1-1 0 0,-1 0 1 0 0,1 0-1 0 0,0 0 1 0 0,0 0-1 0 0,-1 0 1 0 0,1 0-1 0 0,-1 1 1 0 0,1-1-1 0 0,-1 0 1 0 0,1 0-1 0 0,-1 0 1 0 0,0 0-1 0 0,0 1 1 0 0,0-1-1 0 0,1 0 1 0 0,-1 0-1 0 0,0 0 1 0 0,0 1-1 0 0,-1-1 1 0 0,1 0-1 0 0,0 0 1 0 0,0 0 0 0 0,0 1-1 0 0,-1-1 1 0 0,1 0-1 0 0,-1 0 1 0 0,1 0-1 0 0,-1 0 1 0 0,1 0-1 0 0,-1 0 1 0 0,0 0-47 0 0,1 0 28 0 0,-1 0 0 0 0,1 0 0 0 0,0 0 1 0 0,0 0-1 0 0,0 0 0 0 0,-1 0 1 0 0,1 0-1 0 0,0-1 0 0 0,0 1 0 0 0,0 0 1 0 0,0 0-1 0 0,0 0 0 0 0,0 0 1 0 0,1 0-1 0 0,-1 0 0 0 0,0 0 1 0 0,0 0-1 0 0,1 0 0 0 0,-1-1 0 0 0,1 1 1 0 0,-1 0-1 0 0,0 0 0 0 0,1 0 1 0 0,-1-1-1 0 0,1 1-28 0 0,0 0 32 0 0,0 1 0 0 0,0-1 1 0 0,-1 0-1 0 0,1 1 0 0 0,-1-1 1 0 0,1 0-1 0 0,-1 1 0 0 0,1-1 0 0 0,-1 1 1 0 0,0-1-1 0 0,1 1 0 0 0,-1 1-32 0 0,-1 4 137 0 0,-1 1 0 0 0,1-1 0 0 0,-1 1 0 0 0,-1-1 0 0 0,1 0 0 0 0,-1 1 0 0 0,-3 3-137 0 0,-1 4 306 0 0,6-13-268 0 0,0 0 0 0 0,-1 0 0 0 0,1 0 0 0 0,-1 0 0 0 0,1-1-1 0 0,-1 1 1 0 0,-1 1-38 0 0,1-2 11 0 0,1 0 0 0 0,0 0 0 0 0,0 0 0 0 0,0 0 0 0 0,0 0 1 0 0,0 0-1 0 0,0 0 0 0 0,0 0 0 0 0,1 0 0 0 0,-1 0 0 0 0,0 1 0 0 0,1-1 0 0 0,-1 0 0 0 0,1 1 0 0 0,-1-1-11 0 0,3 4 44 0 0,-2-5-42 0 0,0 0 0 0 0,0 1 1 0 0,0-1-1 0 0,0 0 0 0 0,0 0 1 0 0,1 1-1 0 0,-1-1 0 0 0,0 0 0 0 0,0 1 1 0 0,0-1-1 0 0,0 0 0 0 0,0 1 1 0 0,0-1-1 0 0,0 0 0 0 0,0 1 1 0 0,0-1-1 0 0,0 0 0 0 0,0 0 0 0 0,0 1 1 0 0,0-1-1 0 0,-1 0 0 0 0,1 1 1 0 0,0-1-1 0 0,0 0 0 0 0,0 0 1 0 0,0 1-1 0 0,0-1 0 0 0,-1 0 0 0 0,1 0 1 0 0,0 1-1 0 0,0-1 0 0 0,0 0 1 0 0,-1 0-1 0 0,1 1 0 0 0,0-1 1 0 0,0 0-1 0 0,-1 0 0 0 0,1 0 0 0 0,0 0-2 0 0,-5 3 10 0 0,4-2-10 0 0,0-1 0 0 0,0 1 0 0 0,0 0 0 0 0,0 0 1 0 0,0-1-1 0 0,0 1 0 0 0,0 0 0 0 0,0 0 1 0 0,0 0-1 0 0,0 0 0 0 0,0 0 0 0 0,0 1 0 0 0,0 0 0 0 0,5 2 11 0 0,-3-4 45 0 0,-1 0 23 0 0,2 0-64 0 0,0-1 1 0 0,-1 1 0 0 0,1-1 0 0 0,0 0-1 0 0,0 0 1 0 0,0 0 0 0 0,-1 0-1 0 0,1 0 1 0 0,-1-1 0 0 0,1 1 0 0 0,-1-1-16 0 0,2 1 17 0 0,5-8 63 0 0,36-63 91 0 0,-40 66-167 0 0,0 0 0 0 0,1 0 0 0 0,-1 0 0 0 0,1 0-1 0 0,4-3-3 0 0,-3 4-41 0 0,-1-1 0 0 0,1 0 0 0 0,-2 0 0 0 0,3-4 41 0 0,-6 8-9 0 0,0 0 0 0 0,0 0 0 0 0,0 0 0 0 0,-1 0 0 0 0,1 0 0 0 0,-1-1 0 0 0,1 1 0 0 0,-1-1 9 0 0,0 1-4 0 0,0 1-1 0 0,0-1 1 0 0,1 0 0 0 0,-1 1 0 0 0,0-1 0 0 0,1 0 0 0 0,0 1-1 0 0,-1-1 1 0 0,1 1 0 0 0,0-1 0 0 0,0 1 0 0 0,-1-1-1 0 0,1 1 1 0 0,0 0 0 0 0,1-1 4 0 0,40-35-75 0 0,-39 34 70 0 0,1 1-1 0 0,-1-1 0 0 0,1 1 0 0 0,-1 0 1 0 0,1 0-1 0 0,0 1 0 0 0,0-1 0 0 0,0 1 0 0 0,0 0 1 0 0,0 0-1 0 0,1 0 0 0 0,-1 1 0 0 0,0-1 1 0 0,0 1-1 0 0,2 0 6 0 0,6 0-51 0 0,-5 0 35 0 0,-1 0 0 0 0,1 0 0 0 0,0 0 0 0 0,0 1 1 0 0,2 0 15 0 0,-3 1-8 0 0,-2-1 21 0 0,-1 0 0 0 0,0 0 0 0 0,0 1-1 0 0,0-1 1 0 0,0 1 0 0 0,0 0 0 0 0,0 0-1 0 0,0 0 1 0 0,-1 0 0 0 0,1 0 0 0 0,0 1-1 0 0,-1-1 1 0 0,1 2-13 0 0,-1-2 21 0 0,-1 0 1 0 0,1-1-1 0 0,-1 1 0 0 0,0 0 1 0 0,0 0-1 0 0,0 0 0 0 0,0 0 1 0 0,0 0-1 0 0,0 0 0 0 0,0 0 1 0 0,-1 0-1 0 0,1 1 0 0 0,-1-1 1 0 0,1 0-1 0 0,-1 0 0 0 0,0 0 0 0 0,0 1 1 0 0,0-1-1 0 0,0 0 0 0 0,-1 2-21 0 0,-1 3 73 0 0,1-6-59 0 0,1 0 0 0 0,-1 1 0 0 0,1-1 0 0 0,0 0 0 0 0,-1 1 0 0 0,1-1 0 0 0,0 0 0 0 0,0 1 0 0 0,0-1-1 0 0,0 0 1 0 0,0 1 0 0 0,0 0-14 0 0,1-1 12 0 0,-1 0-1 0 0,0 0 1 0 0,0 0-1 0 0,0 0 0 0 0,0 0 1 0 0,0 1-1 0 0,0-1 1 0 0,0 0-1 0 0,0 0 1 0 0,0 0-1 0 0,0 0 0 0 0,-1 1 1 0 0,1-1-1 0 0,0 0 1 0 0,-1 0-1 0 0,1 0 0 0 0,-1 0 1 0 0,1 0-1 0 0,-1 0 1 0 0,0 0-1 0 0,1 0 0 0 0,-1 0 1 0 0,0 0-1 0 0,0 0 1 0 0,0-1-1 0 0,0 1 0 0 0,1 0 1 0 0,-1 0-1 0 0,0-1 1 0 0,0 1-1 0 0,0-1 1 0 0,-1 1-1 0 0,1-1 0 0 0,0 1-11 0 0,-1 0 12 0 0,-21 17 484 0 0,15-10-477 0 0,7-6 72 0 0,0-2-82 0 0,1 0 0 0 0,-1 0 0 0 0,0 0 0 0 0,0 0 1 0 0,1 0-1 0 0,-1 0 0 0 0,0 0 0 0 0,1-1 0 0 0,-1 1 0 0 0,0 0 0 0 0,0 0 1 0 0,1 0-1 0 0,-1-1 0 0 0,0 1 0 0 0,1 0 0 0 0,-1-1 0 0 0,1 1 1 0 0,-1-1-1 0 0,0 1 0 0 0,1-1 0 0 0,-1 1 0 0 0,1-1 0 0 0,-1 1 0 0 0,1-1 1 0 0,-1 1-1 0 0,1-1 0 0 0,0 1 0 0 0,-1-1 0 0 0,1 0 0 0 0,-1 0-9 0 0,1-4 1 0 0,0-1-1 0 0,1 1 1 0 0,-1 0-1 0 0,1 0 1 0 0,0-1-1 0 0,0 1 1 0 0,0 0-1 0 0,1 0 1 0 0,0 0 0 0 0,0 0-1 0 0,0 0 1 0 0,1 1-1 0 0,1-3 0 0 0,-3 5-21 0 0,1 0-1 0 0,-1 0 1 0 0,0-1-1 0 0,0 1 1 0 0,1-1-1 0 0,-2 1 0 0 0,1-1 1 0 0,0 1-1 0 0,0-1 1 0 0,-1-2 21 0 0,4-11-78 0 0,-3 14 72 0 0,-1 1 0 0 0,1-1 0 0 0,0 0 0 0 0,-1 1 0 0 0,1-1 0 0 0,0 0 0 0 0,0 1 0 0 0,1-1 0 0 0,-1 1 1 0 0,0 0-1 0 0,0-1 0 0 0,1 1 0 0 0,-1 0 0 0 0,1 0 0 0 0,-1 0 0 0 0,1 0 0 0 0,-1 0 6 0 0,2-1-10 0 0,-1 0 0 0 0,1 0-1 0 0,-1 1 1 0 0,0-2 0 0 0,0 1 0 0 0,0 0-1 0 0,0 0 1 0 0,0-2 10 0 0,4-4-14 0 0,-5 6 9 0 0,0 0 0 0 0,0 0 0 0 0,0 0 0 0 0,0 0 0 0 0,1 0 0 0 0,-1 1 0 0 0,1-1-1 0 0,-1 0 1 0 0,1 1 0 0 0,0 0 0 0 0,-1-1 0 0 0,1 1 0 0 0,0 0 0 0 0,2-1 5 0 0,1 0-13 0 0,0-1 1 0 0,0 1-1 0 0,0 0 1 0 0,0 1-1 0 0,1-1 1 0 0,-1 1-1 0 0,0 0 0 0 0,1 1 1 0 0,-1-1-1 0 0,3 1 13 0 0,23 3 116 0 0,-28-1-16 0 0,12 12 32 0 0,-13-14-120 0 0,-1 1 0 0 0,1 0 1 0 0,-1 1-1 0 0,1-1 0 0 0,-1 0 1 0 0,1 0-1 0 0,-1 1 0 0 0,0-1 1 0 0,1 1-1 0 0,-1-1 0 0 0,0 1 1 0 0,0-1-1 0 0,0 1 0 0 0,0 0-12 0 0,1 25 202 0 0,0-22-182 0 0,0 0 1 0 0,-1 0-1 0 0,0 0 0 0 0,0 0 1 0 0,0 1-1 0 0,-1-1 1 0 0,1 0-1 0 0,-1 1 1 0 0,-1-1-1 0 0,1 1 1 0 0,-1-1-1 0 0,-1 4-20 0 0,3 17 83 0 0,-1-24-78 0 0,1 1-1 0 0,-1-1 1 0 0,0 0 0 0 0,0 1 0 0 0,0-1-1 0 0,0 0 1 0 0,0 0 0 0 0,-1 1-1 0 0,1-1 1 0 0,-1 0 0 0 0,1 0-1 0 0,-1 1 1 0 0,0-1 0 0 0,0 0-1 0 0,0 1-4 0 0,-1-1-1 0 0,2 1-1 0 0,-1-1 0 0 0,0 0 1 0 0,0 1-1 0 0,1-1 0 0 0,-1 0 1 0 0,1 1-1 0 0,0-1 0 0 0,0 1 1 0 0,0-1-1 0 0,0 1 0 0 0,0 0 2 0 0,0 1-229 0 0,0-1 0 0 0,0 1-1 0 0,0-1 1 0 0,-1 0 0 0 0,1 1-1 0 0,-1 1 230 0 0,-3 7-1460 0 0</inkml:trace>
  <inkml:trace contextRef="#ctx0" brushRef="#br0" timeOffset="2536.835">1650 52 15520 0 0,'0'0'356'0'0,"-7"9"846"0"0,6-5-1176 0 0,0 0 0 0 0,-1 0 1 0 0,1 1-1 0 0,-1-1 0 0 0,0 0 0 0 0,0 0 0 0 0,0 0 0 0 0,0 0 0 0 0,-2 1-26 0 0,-9 20 368 0 0,-5 19 1848 0 0,-10 16-2216 0 0,26-54 62 0 0,0-1-1 0 0,1 1 1 0 0,0-1 0 0 0,0 1 0 0 0,0 0 0 0 0,0-1-1 0 0,1 1 1 0 0,0 0 0 0 0,0 0-62 0 0,0-6-2 0 0,0 2 68 0 0,0-2 28 0 0,0 0-11 0 0,13 0 50 0 0,-8 0-115 0 0,0-1 0 0 0,0 1 0 0 0,0-1 0 0 0,-1 0 0 0 0,1 0 0 0 0,0-1 0 0 0,0 1 0 0 0,0-1 0 0 0,-1 0 0 0 0,1-1 0 0 0,-1 1 0 0 0,0-1 0 0 0,0 0 0 0 0,0 0 0 0 0,0 0-18 0 0,9-8 23 0 0,-1-1 0 0 0,-1-1 0 0 0,9-11-23 0 0,17-19-93 0 0,-28 34 23 0 0,0 1 0 0 0,0 0 0 0 0,0 0 0 0 0,1 1 0 0 0,10-6 70 0 0,-19 13-76 0 0,-1 0 4 0 0,0 0 0 0 0,0 10 33 0 0,1 3 35 0 0,-2 0-1 0 0,-1 10 5 0 0,1-18 18 0 0,0 0-1 0 0,0-1 1 0 0,-1 1-1 0 0,1 0 1 0 0,-1-1-1 0 0,0 1 1 0 0,0-1-1 0 0,-1 0 1 0 0,0 1-18 0 0,-25 42 242 0 0,24-40-222 0 0,-1-1 0 0 0,0 1 0 0 0,0-1 0 0 0,-5 5-20 0 0,1 0 0 0 0,-21 24 0 0 0,10-8-269 0 0,20-26-792 0 0,-1-2-353 0 0,-5-1-66 0 0</inkml:trace>
  <inkml:trace contextRef="#ctx0" brushRef="#br0" timeOffset="2883.974">2020 3 15632 0 0,'0'0'718'0'0,"0"0"-19"0"0,0 2-449 0 0,0 0-237 0 0,-1 2 16 0 0,1-1-1 0 0,1 1 1 0 0,-1 0-1 0 0,1-1 1 0 0,-1 1-1 0 0,1-1 0 0 0,1 3-28 0 0,-1 0 80 0 0,0 0 0 0 0,-1 0-1 0 0,0 0 1 0 0,0 0 0 0 0,0 0-1 0 0,0 0 1 0 0,-1 0 0 0 0,0 0-1 0 0,-1 2-79 0 0,-1 12 315 0 0,2-16-238 0 0,1-1 0 0 0,-1 1 0 0 0,0-1 0 0 0,-1 1-1 0 0,1-1 1 0 0,0 1 0 0 0,-2 0-77 0 0,-3 9 232 0 0,3-5-44 0 0,-1 0 0 0 0,0 0-1 0 0,0-1 1 0 0,-1 1 0 0 0,0-1 0 0 0,-1 0 0 0 0,1-1 0 0 0,-5 4-188 0 0,4-4-195 0 0,0-1 0 0 0,0 0 1 0 0,0 0-1 0 0,-3 1 195 0 0,4-3-755 0 0,1-1 1 0 0,0 0-1 0 0,0 0 1 0 0,-1 0-1 0 0,1-1 1 0 0,-1 1 0 0 0,-1-1 754 0 0,-5 0-6340 0 0</inkml:trace>
  <inkml:trace contextRef="#ctx0" brushRef="#br0" timeOffset="3173.801">1743 10 6448 0 0,'23'-4'629'0'0,"-21"3"-428"0"0,1 0 0 0 0,0 0 0 0 0,0 0 0 0 0,0 1 0 0 0,-1-1 0 0 0,1 1-1 0 0,0 0 1 0 0,0 0 0 0 0,0 0-201 0 0,7 1 1444 0 0,-1 1-1 0 0,-1 0 0 0 0,1 0 1 0 0,1 1-1444 0 0,36 18 2213 0 0,-26-10-1725 0 0,-1 0 0 0 0,-1 2-1 0 0,8 7-487 0 0,11 10-119 0 0,-2 1-1 0 0,-1 1 1 0 0,12 17 119 0 0,-31-29-6409 0 0</inkml:trace>
  <inkml:trace contextRef="#ctx0" brushRef="#br0" timeOffset="3433.404">2206 803 12440 0 0,'0'0'957'0'0,"0"0"-502"0"0,2 1 206 0 0,9 4-224 0 0,1 0 1 0 0,-1-1-1 0 0,1 0 1 0 0,0-1-1 0 0,0-1 1 0 0,0 0-1 0 0,7 1-437 0 0,12 2 232 0 0,-2-1 113 0 0,0-1 0 0 0,0-1 0 0 0,0-2 0 0 0,2-1-345 0 0,21 1 510 0 0,27 4-510 0 0,22 1 264 0 0,-56-8-248 0 0,-32 2-17 0 0,0 1 1 0 0,-1-1 0 0 0,1 2-1 0 0,5 0 1 0 0,2 2-65 0 0,-13-3-89 0 0,0 1-1 0 0,1 0 1 0 0,-1 0-1 0 0,0 1 1 0 0,-1 0-1 0 0,1 0 1 0 0,4 3 154 0 0,-9-4-1286 0 0</inkml:trace>
  <inkml:trace contextRef="#ctx0" brushRef="#br0" timeOffset="3626.702">2191 1180 15776 0 0,'0'0'726'0'0,"0"0"-21"0"0,0-1-682 0 0,0 0 0 0 0,1 0 0 0 0,-1 1 0 0 0,1-1 0 0 0,0 0 0 0 0,-1 1 0 0 0,1-1 0 0 0,-1 0 0 0 0,1 1 0 0 0,0-1 0 0 0,0 1 0 0 0,-1-1 0 0 0,1 1 0 0 0,0-1-23 0 0,47-6 971 0 0,-1 2 0 0 0,10 2-971 0 0,178-15 1946 0 0,-114 6-1569 0 0,-35 5-308 0 0,-43 3-53 0 0,20 1-16 0 0,60 6-732 0 0,-94-1-2721 0 0,24 6 3453 0 0,-30-4-1438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1035 4608 0 0,'0'0'353'0'0,"0"0"-17"0"0,0 0 792 0 0,0 0 373 0 0,1 0 71 0 0,7 0-500 0 0,-5 0-870 0 0,0 0 0 0 0,-1 0 1 0 0,1 0-1 0 0,0 0 1 0 0,0-1-1 0 0,0 1 0 0 0,0-1 1 0 0,-1 0-1 0 0,1 0 1 0 0,0 0-1 0 0,-1 0 0 0 0,2-1-202 0 0,1 0 139 0 0,-2 1 51 0 0,0-1 0 0 0,1 0 1 0 0,-1 0-1 0 0,0 0 1 0 0,0 0-1 0 0,0-1 1 0 0,0 1-1 0 0,-1-1 0 0 0,1 1 1 0 0,0-2-191 0 0,29-36 1732 0 0,-20 26-1197 0 0,0-1 0 0 0,-1 0 0 0 0,8-15-535 0 0,13-27 458 0 0,-11 22-65 0 0,4-15-393 0 0,52-140 674 0 0,-59 144-587 0 0,1-9-87 0 0,-3 9-127 0 0,5-8 127 0 0,-15 39-26 0 0,-1-1 0 0 0,2-8 26 0 0,-3 9-14 0 0,1 0 0 0 0,4-10 14 0 0,-2 10 1 0 0,-2 1 4 0 0,2 0-1 0 0,0 1 0 0 0,1-1-4 0 0,-8 13 2 0 0,1 1-1 0 0,-1 0 1 0 0,0-1 0 0 0,0 1 0 0 0,0 0-1 0 0,1-1 1 0 0,-1 1 0 0 0,0 0 0 0 0,0-1-1 0 0,1 1 1 0 0,-1 0 0 0 0,0 0 0 0 0,1-1-1 0 0,-1 1 1 0 0,0 0 0 0 0,1 0 0 0 0,-1-1-1 0 0,0 1 1 0 0,1 0 0 0 0,-1 0 0 0 0,0 0-1 0 0,1 0 1 0 0,-1 0 0 0 0,1 0 0 0 0,-1 0 0 0 0,0 0-1 0 0,1 0 1 0 0,-1 0 0 0 0,1 0 0 0 0,-1 0-1 0 0,0 0 1 0 0,1 0 0 0 0,-1 0 0 0 0,0 0-1 0 0,1 0 1 0 0,-1 0 0 0 0,1 0 0 0 0,-1 1-1 0 0,0-1 1 0 0,1 0 0 0 0,-1 0-2 0 0,9 11-11 0 0,-8-10 16 0 0,1 3-6 0 0,0-1-1 0 0,-1 0 0 0 0,1 1 1 0 0,-1 0-1 0 0,1-1 1 0 0,-1 1-1 0 0,0 0 0 0 0,-1-1 1 0 0,1 1-1 0 0,-1 0 0 0 0,0 0 1 0 0,0 3 1 0 0,3 16-61 0 0,2 23-17 0 0,-1 21 78 0 0,2 23-10 0 0,-4-63 10 0 0,-1 24 0 0 0,-1-21 0 0 0,2 14 0 0 0,0-14 0 0 0,2 10 0 0 0,2 8 0 0 0,-4-36 0 0 0,1 0 0 0 0,0 0 0 0 0,1 0 0 0 0,0-1 0 0 0,1 1 0 0 0,1 0 0 0 0,-5-10 4 0 0,-1-1-1 0 0,1 1 1 0 0,0-1 0 0 0,0 1-1 0 0,0-1 1 0 0,0 0-1 0 0,0 1 1 0 0,0-1-1 0 0,1 0 1 0 0,-1 0-1 0 0,0 0 1 0 0,1 0-1 0 0,-1 0 1 0 0,1 0-1 0 0,-1 0 1 0 0,1 0-1 0 0,-1-1 1 0 0,1 1-1 0 0,-1 0 1 0 0,1-1-1 0 0,0 1 1 0 0,-1-1 0 0 0,2 0-4 0 0,-1 0 26 0 0,1 0 0 0 0,0 0 1 0 0,0-1-1 0 0,-1 1 0 0 0,1-1 1 0 0,0 0-1 0 0,-1 0 1 0 0,1 0-1 0 0,-1 0 0 0 0,1 0 1 0 0,-1 0-1 0 0,1-1 0 0 0,0 0-26 0 0,9-7 180 0 0,-1 0-1 0 0,-1-1 0 0 0,0 0 0 0 0,0-1 0 0 0,0-1-179 0 0,-2 1 114 0 0,-1 0-1 0 0,-1 0 1 0 0,1 0-1 0 0,-2-1 1 0 0,0 0-1 0 0,3-10-113 0 0,8-16 182 0 0,-7 13-52 0 0,0 0 0 0 0,4-26-130 0 0,4-13 67 0 0,37-133 24 0 0,-35 121-44 0 0,-9 43-43 0 0,1 1-1 0 0,1 0 1 0 0,13-23-4 0 0,6 13 288 0 0,-23 52-1393 0 0,-6-6 843 0 0,0-1 1 0 0,-1 0-1 0 0,1 1 1 0 0,-1-1-1 0 0,0 1 1 0 0,0 0-1 0 0,0-1 1 0 0,0 4 261 0 0,2 19-1158 0 0</inkml:trace>
  <inkml:trace contextRef="#ctx0" brushRef="#br0" timeOffset="243.306">989 869 13360 0 0,'0'0'612'0'0,"0"0"-15"0"0,0 0-198 0 0,0 2 577 0 0,0 1-608 0 0,0 1 0 0 0,-1-1 0 0 0,1 1 1 0 0,0-1-1 0 0,-1 1 0 0 0,0-1 1 0 0,0 1-1 0 0,0-1 0 0 0,0 0 1 0 0,0 1-1 0 0,-1-1 0 0 0,-1 2-368 0 0,-1 3 139 0 0,0 0 0 0 0,0 0-1 0 0,0 1 1 0 0,1 0-1 0 0,0 0 1 0 0,1 0-1 0 0,0 0 1 0 0,0 0-1 0 0,1 0 1 0 0,0 0 0 0 0,1 0-1 0 0,0 1 1 0 0,1-1-1 0 0,0 4-138 0 0,1-1 0 0 0,4-2 0 0 0,-4-9-35 0 0,-1 1 0 0 0,1-1 0 0 0,0 1 0 0 0,0-1 0 0 0,0 0 0 0 0,0 0 0 0 0,0 0 0 0 0,0 0 0 0 0,0 0 0 0 0,0 0 0 0 0,2 0 35 0 0,7-2-6500 0 0,0-5-134 0 0</inkml:trace>
  <inkml:trace contextRef="#ctx0" brushRef="#br0" timeOffset="444.499">1032 526 16959 0 0,'0'0'376'0'0,"-5"-6"72"0"0,5-1 24 0 0,-4-4 0 0 0,1 0-376 0 0,3 5-96 0 0,0 6 0 0 0,0 0 0 0 0,3-7 0 0 0,-3 7 96 0 0,0 0-96 0 0,9 0 96 0 0,2 3-96 0 0,-4 1 0 0 0,-7-4 0 0 0,9 6 0 0 0,2 5-696 0 0,-3 0-152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3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 13360 0 0,'0'0'1026'0'0,"0"0"-572"0"0,0 0 76 0 0,0 0 101 0 0,0 0 17 0 0,0 0-66 0 0,0 0-302 0 0,-2 1-137 0 0,-6 6-53 0 0,0 0-1 0 0,-1-1 0 0 0,0 0 1 0 0,0 0-1 0 0,0-1 1 0 0,-1 0-1 0 0,0-1 1 0 0,-4 1-90 0 0,-12 4 244 0 0,0-1 0 0 0,-22 3-244 0 0,23-8 37 0 0,0 0 0 0 0,-13-1-37 0 0,-9 0 26 0 0,24-2 27 0 0,-1-1 0 0 0,0-2 0 0 0,1 0 0 0 0,-1-1 0 0 0,-12-5-53 0 0,15 4 35 0 0,-19-6-21 0 0,23 6-12 0 0,1 0 1 0 0,-5 1-3 0 0,16 3 9 0 0,0 0 0 0 0,0 1 0 0 0,0-1 1 0 0,0 1-1 0 0,0 1 0 0 0,0-1 0 0 0,0 1 0 0 0,0 0 0 0 0,-4 1-9 0 0,5-1-4 0 0,1 1-1 0 0,-1 0 0 0 0,1-1 0 0 0,-1 1 0 0 0,1 0 0 0 0,0 1 1 0 0,0-1-1 0 0,0 1 0 0 0,0-1 0 0 0,1 1 0 0 0,-1 0 0 0 0,1 0 0 0 0,-1 0 1 0 0,1 0-1 0 0,0 1 0 0 0,0-1 0 0 0,0 1 0 0 0,1-1 0 0 0,-1 2 5 0 0,-4 10 18 0 0,2 1 0 0 0,0-1 1 0 0,0 1-1 0 0,1 2-18 0 0,0-1 46 0 0,1-1 6 0 0,1-1 0 0 0,0 1 0 0 0,1-1 1 0 0,0 1-1 0 0,2 0 0 0 0,0-1 0 0 0,0 0 0 0 0,2 1 0 0 0,0-1 0 0 0,0 0 0 0 0,5 10-52 0 0,-5-18 8 0 0,0 0 0 0 0,1-1 0 0 0,0 1 0 0 0,0-1 0 0 0,0 0 0 0 0,0 0 0 0 0,1 0 0 0 0,3 2-8 0 0,-1-3 14 0 0,0 0 0 0 0,0-1 0 0 0,0 0 0 0 0,1 0 0 0 0,0-1 0 0 0,-1 1 0 0 0,1-2 0 0 0,1 0 0 0 0,6 1-14 0 0,-5-2 17 0 0,1 0 1 0 0,-1-1 0 0 0,1-1 0 0 0,-1 0 0 0 0,1 0-1 0 0,7-3-17 0 0,-9 2 0 0 0,0 0 0 0 0,0-1-1 0 0,0 0 1 0 0,-1-1 0 0 0,1 0-1 0 0,5-3 1 0 0,-11 4 46 0 0,1 0-1 0 0,-1 0 0 0 0,0 0 0 0 0,0 0 0 0 0,0-1 0 0 0,0 1 1 0 0,-1-1-1 0 0,1 0 0 0 0,-1 0 0 0 0,0-1 0 0 0,0 1 1 0 0,-1-1-1 0 0,2-1-45 0 0,-3 4 53 0 0,0-1 0 0 0,0 1 0 0 0,-1-1 0 0 0,1 0 0 0 0,0 1 1 0 0,-1-1-1 0 0,0 1 0 0 0,1-1 0 0 0,-1 0 0 0 0,0 0 0 0 0,0 1 0 0 0,-1-1 1 0 0,1 0-1 0 0,0 1 0 0 0,-1-1 0 0 0,0 1 0 0 0,0-1 0 0 0,1 1 0 0 0,-1-1 1 0 0,-1 1-1 0 0,1-1 0 0 0,0 1 0 0 0,-1 0 0 0 0,1 0 0 0 0,-1-1 0 0 0,0 1-53 0 0,-2-2 53 0 0,0 0-1 0 0,0 0 1 0 0,0 0-1 0 0,-1 0 1 0 0,0 1-1 0 0,0 0 1 0 0,0 0-1 0 0,0 0 0 0 0,0 0 1 0 0,-1 1-1 0 0,-3-1-52 0 0,-15-6 70 0 0,8 3-66 0 0,-1 1-1 0 0,0 0 1 0 0,1 1 0 0 0,-1 1-1 0 0,-7-1-3 0 0,7 3-6 0 0,5 0-151 0 0,-1 0 0 0 0,1 1-1 0 0,-1 0 1 0 0,0 1 0 0 0,-9 2 157 0 0,4 1-1793 0 0,2-4-5541 0 0</inkml:trace>
  <inkml:trace contextRef="#ctx0" brushRef="#br0" timeOffset="1778.42">612 621 6448 0 0,'4'-7'669'0'0,"-3"2"796"0"0,0-1-1 0 0,0 1 1 0 0,0 0-1 0 0,0 0 1 0 0,-1-3-1465 0 0,-1 5 3590 0 0,-3 15-2245 0 0,2-6-1154 0 0,-2 14 412 0 0,0 0-1 0 0,1 1 0 0 0,1 13-602 0 0,1-27 36 0 0,1 0 1 0 0,-1 0-1 0 0,-1 0 1 0 0,0 2-37 0 0,0-2 21 0 0,1 0 0 0 0,0 0 0 0 0,0 1 0 0 0,0 2-21 0 0,1 4 30 0 0,0 2 8 0 0,0-1 0 0 0,1 1 0 0 0,2 6-38 0 0,1-11 48 0 0,4-3-218 0 0,3-4-782 0 0,-3-4-338 0 0</inkml:trace>
  <inkml:trace contextRef="#ctx0" brushRef="#br0" timeOffset="2076.494">710 323 17479 0 0,'-5'-3'844'0'0,"3"1"-658"0"0,2 1-132 0 0,-1 0 0 0 0,0 0 0 0 0,0 1 1 0 0,1-1-1 0 0,-1 0 0 0 0,0 1 0 0 0,0-1 0 0 0,0 1 0 0 0,1-1 0 0 0,-1 1 1 0 0,0-1-1 0 0,0 1 0 0 0,0 0 0 0 0,0-1 0 0 0,0 1 0 0 0,0 0-54 0 0,0 0 12 0 0,0 0 0 0 0,0 0 0 0 0,0 0 0 0 0,0 1-1 0 0,1-1 1 0 0,-1 0 0 0 0,0 1 0 0 0,0-1 0 0 0,1 0 0 0 0,-1 1-1 0 0,0-1 1 0 0,0 1 0 0 0,1 0 0 0 0,-1-1 0 0 0,1 1-1 0 0,-1-1 1 0 0,0 1 0 0 0,1 0 0 0 0,-1-1 0 0 0,1 1 0 0 0,0 0-1 0 0,-1 0 1 0 0,1 0-12 0 0,-1 0 56 0 0,-1 1-43 0 0,1-1-1 0 0,0 0 0 0 0,0 0 0 0 0,0 1 1 0 0,0-1-1 0 0,0 1 0 0 0,0-1 0 0 0,0 1 1 0 0,1-1-1 0 0,-1 1 0 0 0,0 0 0 0 0,1-1 0 0 0,-1 1 1 0 0,1 0-1 0 0,0-1 0 0 0,0 1 0 0 0,-1 0 1 0 0,1 0-1 0 0,0-1 0 0 0,0 1 0 0 0,1 0 1 0 0,-1 0-1 0 0,0-1 0 0 0,1 1 0 0 0,0 1-12 0 0,0 16-15 0 0,0-13-301 0 0,-1 1 1 0 0,1-1-1 0 0,1 0 0 0 0,-1 0 0 0 0,1 0 0 0 0,1 3 316 0 0,3 5-6515 0 0</inkml:trace>
  <inkml:trace contextRef="#ctx0" brushRef="#br0" timeOffset="2468.176">993 320 9216 0 0,'0'0'706'0'0,"0"0"-398"0"0,0 0 54 0 0,0 0 71 0 0,0 2 14 0 0,0 20 1548 0 0,-1 1 0 0 0,-1-1 0 0 0,-1 1 1 0 0,-6 19-1996 0 0,3-13 24 0 0,1 1 0 0 0,-1 19-24 0 0,-1 3 356 0 0,2-11-6 0 0,-1 4-27 0 0,-5 14-323 0 0,5-29 48 0 0,5-20 9 0 0,-1 1-1 0 0,-1-1 0 0 0,0-1 0 0 0,0 1 0 0 0,-2 4-56 0 0,0 0 14 0 0,5-12-10 0 0,0-1 0 0 0,0 0 1 0 0,-1 0-1 0 0,1 1 1 0 0,0-1-1 0 0,-1 0 0 0 0,1 0 1 0 0,-1 0-1 0 0,0 0 1 0 0,1 0-1 0 0,-1 0 0 0 0,0 0 1 0 0,0 0-1 0 0,1 0 0 0 0,-1 0 1 0 0,0 0-1 0 0,0 0 1 0 0,0 0-1 0 0,0-1 0 0 0,0 1 1 0 0,-1 0-5 0 0,1-1 6 0 0,1 0 1 0 0,-1 0-1 0 0,1 0 1 0 0,-1 0-1 0 0,1 0 1 0 0,-1 0-1 0 0,0 0 1 0 0,1 0-1 0 0,-1 0 0 0 0,1 0 1 0 0,-1 0-1 0 0,1 0 1 0 0,-1-1-1 0 0,1 1 1 0 0,-1 0-1 0 0,1 0 1 0 0,-1-1-1 0 0,1 1 1 0 0,-1 0-1 0 0,1-1 1 0 0,-1 1-1 0 0,1 0 1 0 0,-1-1-1 0 0,1 1 1 0 0,0-1-1 0 0,-1 1 1 0 0,1-1-1 0 0,0 1 1 0 0,-1-1-1 0 0,1 1 0 0 0,0-1 1 0 0,0 1-1 0 0,0-1 1 0 0,-1 1-1 0 0,1-1-6 0 0,1-6-2 0 0,0 3-13 0 0,-1-7-79 0 0,0 8 69 0 0,0 0-1 0 0,0 0 1 0 0,0 0-1 0 0,0 0 0 0 0,0 0 1 0 0,1 0-1 0 0,-1 0 1 0 0,1 0-1 0 0,0 1 0 0 0,0-1 1 0 0,0 0-1 0 0,0 0 1 0 0,0 1-1 0 0,1-1 26 0 0,2-3-78 0 0,-1-1 0 0 0,0 1 1 0 0,0 0-1 0 0,-1-1 0 0 0,0 0 0 0 0,1-3 78 0 0,-1 3-70 0 0,1 0-1 0 0,0 0 0 0 0,0 0 1 0 0,1 0-1 0 0,-1 1 0 0 0,1-1 1 0 0,1 1-1 0 0,3-4 71 0 0,7-12-203 0 0,-3 4 39 0 0,1 0-1 0 0,1 1 1 0 0,1-1 164 0 0,-9 12-34 0 0,0 0 1 0 0,0 1 0 0 0,0-1 0 0 0,1 1-1 0 0,0 0 1 0 0,0 1 0 0 0,0 0-1 0 0,0 0 1 0 0,5-1 33 0 0,13-7-116 0 0,-21 9 112 0 0,1 1 0 0 0,-1 0 0 0 0,1 0 1 0 0,0 0-1 0 0,0 1 0 0 0,4-2 4 0 0,-7 3 14 0 0,-1 0 0 0 0,1 0 1 0 0,0 0-1 0 0,-1 0 1 0 0,1 1-1 0 0,0-1 0 0 0,-1 0 1 0 0,1 1-1 0 0,0-1 1 0 0,-1 1-1 0 0,1-1 0 0 0,-1 1 1 0 0,1 0-1 0 0,0 0 1 0 0,-1 0-1 0 0,0-1 0 0 0,1 1 1 0 0,-1 1-1 0 0,0-1 1 0 0,1 0-1 0 0,-1 0 0 0 0,1 2-14 0 0,0-1 34 0 0,0 0 0 0 0,-1 0 0 0 0,1 0 0 0 0,-1 1 0 0 0,1-1 0 0 0,-1 1 0 0 0,0-1 0 0 0,0 1 0 0 0,0-1 0 0 0,0 1 0 0 0,0 0 0 0 0,0-1 0 0 0,-1 1 0 0 0,1 0 0 0 0,-1 0 0 0 0,0 0-34 0 0,0 1 53 0 0,-1 1 1 0 0,1-1 0 0 0,-1 0-1 0 0,0 0 1 0 0,-1 0 0 0 0,1 1-1 0 0,-1-1 1 0 0,1 0 0 0 0,-1-1-1 0 0,-2 3-53 0 0,-2 4 144 0 0,-1-1 0 0 0,0 1-1 0 0,0-1 1 0 0,-1-1 0 0 0,-1 0-1 0 0,1 0 1 0 0,-1 0 0 0 0,-3 0-144 0 0,-14 14 168 0 0,21-17-53 0 0,0-1 1 0 0,1 0 0 0 0,-1 1 0 0 0,1 0-1 0 0,-1 2-115 0 0,5-7 6 0 0,0 0 0 0 0,0 1 0 0 0,0-1-1 0 0,0 1 1 0 0,0-1 0 0 0,0 0-1 0 0,0 1 1 0 0,0-1 0 0 0,0 0 0 0 0,0 1-1 0 0,1-1 1 0 0,-1 0 0 0 0,0 1 0 0 0,0-1-1 0 0,0 0 1 0 0,1 0 0 0 0,-1 1 0 0 0,0-1-1 0 0,0 0 1 0 0,1 0 0 0 0,-1 1-1 0 0,0-1 1 0 0,0 0 0 0 0,1 0 0 0 0,-1 1-1 0 0,0-1-5 0 0,1 0 11 0 0,10 7 13 0 0,-4-3 40 0 0,1-1-1 0 0,0-1 0 0 0,0 1 0 0 0,1-1 0 0 0,-1-1 1 0 0,7 1-64 0 0,6 2-1 0 0,34 4 54 0 0,2-2-53 0 0,-50-5-220 0 0,0-1-1 0 0,0 1 1 0 0,0 1-1 0 0,0-1 1 0 0,0 1-1 0 0,0 1 1 0 0,0-1-1 0 0,-1 1 1 0 0,1 0-1 0 0,2 2 221 0 0,-8-4-1179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73 128 4144 0 0,'0'-2'319'0'0,"0"-15"305"0"0,0 6 4466 0 0,0 10-3317 0 0,0 1-1013 0 0,0 0-448 0 0,0 0-89 0 0,-4 14 677 0 0,-1-3-522 0 0,0 0 1 0 0,0 1 0 0 0,1-1-1 0 0,1 1 1 0 0,0 0-1 0 0,0 0 1 0 0,1 5-379 0 0,-2 5 411 0 0,-2 14 250 0 0,4-24-567 0 0,0-1 0 0 0,0 1 0 0 0,-1-1 0 0 0,0 0 0 0 0,-3 4-94 0 0,0 4 254 0 0,5-18-128 0 0,1-1-12 0 0,0 0-2 0 0,0 0 0 0 0,0 0 3 0 0,0 0 10 0 0,-1-3 131 0 0,1 0-225 0 0,-1 1-1 0 0,1-1 1 0 0,-1 1-1 0 0,1 0 1 0 0,0-1-1 0 0,0 1 1 0 0,0-1-1 0 0,0 1 1 0 0,1-1-1 0 0,-1 1 1 0 0,1-1-1 0 0,-1 1 1 0 0,2-2-31 0 0,13-37 96 0 0,-8 24-193 0 0,0 0 32 0 0,1 0-1 0 0,1 0 0 0 0,0 1 1 0 0,1 0-1 0 0,1 1 0 0 0,0 0 1 0 0,1 1-1 0 0,4-4 66 0 0,4-4-88 0 0,-12 13 64 0 0,1-1 0 0 0,0 2 0 0 0,0-1 1 0 0,1 1-1 0 0,0 0 0 0 0,8-4 24 0 0,-9 7-25 0 0,-1 1 1 0 0,1 0-1 0 0,0 0 0 0 0,1 0 0 0 0,-1 1 0 0 0,0 1 0 0 0,3-1 25 0 0,-9 3 10 0 0,1-1 0 0 0,0 1 0 0 0,0 0 0 0 0,-1 0-1 0 0,1 0 1 0 0,0 1 0 0 0,-1-1 0 0 0,1 1 0 0 0,0 0 0 0 0,-1 0 0 0 0,1 0 0 0 0,-1 0 0 0 0,1 1 0 0 0,-1 0 0 0 0,0-1 0 0 0,0 1 0 0 0,0 0 0 0 0,0 1 0 0 0,0-1-1 0 0,2 2-9 0 0,0 1 54 0 0,-1 1-1 0 0,1-1 0 0 0,-1 1 1 0 0,-1 0-1 0 0,1 0 0 0 0,-1 0 0 0 0,0 0 1 0 0,0 1-1 0 0,-1-1 0 0 0,0 1 1 0 0,0-1-1 0 0,0 1 0 0 0,0 6-53 0 0,0 4 124 0 0,-1 0-1 0 0,0 0 1 0 0,-1 0-1 0 0,-1 0 1 0 0,-1 1-124 0 0,1-6 53 0 0,-2 1 0 0 0,0-1-1 0 0,0 0 1 0 0,-1 0 0 0 0,-1 0-1 0 0,1-1 1 0 0,-2 1 0 0 0,0-1 0 0 0,-3 4-53 0 0,-1 3 30 0 0,6-11-20 0 0,0 0-1 0 0,0 0 1 0 0,0-1 0 0 0,-1 0-1 0 0,-1 1-9 0 0,-5 7-885 0 0,11-13-158 0 0,0-1-69 0 0</inkml:trace>
  <inkml:trace contextRef="#ctx0" brushRef="#br0" timeOffset="427.799">720 56 10136 0 0,'0'0'777'0'0,"0"1"-505"0"0,0 14 907 0 0,1 0 1 0 0,0-1-1 0 0,1 1 0 0 0,1 4-1179 0 0,5 47 1184 0 0,-7-54-820 0 0,0-1-1 0 0,-1 1 0 0 0,0-1 1 0 0,-1 1-1 0 0,-2 9-363 0 0,1-1 247 0 0,-1-3-14 0 0,0 0-1 0 0,-1 0 1 0 0,-1-1 0 0 0,-1 1-233 0 0,-9 32 486 0 0,4-10-64 0 0,-17 36-422 0 0,1-2 218 0 0,24-66-172 0 0,0 0 0 0 0,0-1 0 0 0,-1 1-1 0 0,-1 0-45 0 0,-11 23 69 0 0,12-22-71 0 0,-1 0 227 0 0,5-8-222 0 0,0 0 0 0 0,1 1 0 0 0,-1-1 0 0 0,0 0 0 0 0,0 0 0 0 0,0 0 0 0 0,0 1 0 0 0,0-1 1 0 0,0 0-1 0 0,0 0 0 0 0,0 1 0 0 0,0-1 0 0 0,0 0 0 0 0,0 0 0 0 0,1 0 0 0 0,-1 0 0 0 0,0 1 0 0 0,0-1 1 0 0,0 0-1 0 0,0 0 0 0 0,1 0 0 0 0,-1 0 0 0 0,0 0 0 0 0,0 1 0 0 0,0-1 0 0 0,1 0 0 0 0,-1 0 0 0 0,0 0 0 0 0,0 0 1 0 0,0 0-1 0 0,1 0 0 0 0,-1 0 0 0 0,0 0 0 0 0,0 0 0 0 0,0 0 0 0 0,1 0 0 0 0,-1 0 0 0 0,0 0-3 0 0,5 0 14 0 0,1 0 0 0 0,-1 0 0 0 0,0-1 0 0 0,0 0 0 0 0,0 0 0 0 0,0 0 0 0 0,0-1 0 0 0,0 1 0 0 0,0-1 0 0 0,0-1 0 0 0,3-1-14 0 0,1 0 31 0 0,0 1 1 0 0,0 0-1 0 0,5-2-31 0 0,55-19 60 0 0,-33 13 2 0 0,-29 9-60 0 0,1-1 1 0 0,-1 1-1 0 0,1 0 1 0 0,-1 1-1 0 0,1 0 0 0 0,5 0-2 0 0,-2 1 0 0 0,-3 1-7 0 0,-1 0-1 0 0,1 0 0 0 0,-1 1 0 0 0,5 1 8 0 0,-10-2-51 0 0,0 0-1 0 0,0 1 0 0 0,0-1 0 0 0,0 0 1 0 0,-1 1-1 0 0,1-1 0 0 0,0 1 1 0 0,-1 0-1 0 0,1 0 0 0 0,-1 0 0 0 0,1 0 52 0 0,6 5-2037 0 0,-8-7 10 0 0</inkml:trace>
  <inkml:trace contextRef="#ctx0" brushRef="#br0" timeOffset="819.189">1214 246 3224 0 0,'0'-2'240'0'0,"1"1"-215"0"0,-1 0 0 0 0,1 0 1 0 0,0-1-1 0 0,-1 1 0 0 0,1 0 0 0 0,0 0 0 0 0,0 0 1 0 0,0 1-1 0 0,0-1 0 0 0,0 0 0 0 0,0 0-25 0 0,0 0 1184 0 0,-1 1 387 0 0,0 0 70 0 0,2 0-118 0 0,3-3-2500 0 0,-1-1 4904 0 0,-3 3 53 0 0,-1 4-836 0 0,0 7-2528 0 0,-3 37 68 0 0,2-40-583 0 0,1-1 0 0 0,-1 0 1 0 0,-1 0-1 0 0,0 3-101 0 0,-3 20 328 0 0,3-10-223 0 0,0-1-1 0 0,-1 1 0 0 0,-1-1 1 0 0,-1 0-1 0 0,0 0 1 0 0,-1 0-1 0 0,-6 10-104 0 0,8-19 39 0 0,1 1-1 0 0,0-1 1 0 0,1 1-1 0 0,0 0 1 0 0,0 0-1 0 0,1 0 1 0 0,1 7-39 0 0,-3 11 71 0 0,3-2 13 0 0,1-22-69 0 0,-1 0 0 0 0,0 0 0 0 0,0 0 0 0 0,0 1 0 0 0,0-1 0 0 0,-1 2-15 0 0,1 4 42 0 0,1-8-31 0 0,0 1 0 0 0,-1-1 0 0 0,1 1 0 0 0,-1-1 0 0 0,1 1 0 0 0,-1-1 0 0 0,0 1 0 0 0,0 0-11 0 0,0 0 197 0 0,2 1-793 0 0,-2 3-5658 0 0,0-7-836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4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8288 0 0,'0'-7'756'0'0,"-1"6"-578"0"0,1 0-1 0 0,0 0 1 0 0,0 1 0 0 0,0-1 0 0 0,0 0 0 0 0,0 0 0 0 0,0 0 0 0 0,0 0-1 0 0,0 1 1 0 0,1-1 0 0 0,-1 0 0 0 0,0 0 0 0 0,0 1 0 0 0,1-1 0 0 0,-1 0-1 0 0,0 0 1 0 0,1 1 0 0 0,-1-1 0 0 0,1 0 0 0 0,-1 1 0 0 0,1-1 0 0 0,-1 0-1 0 0,1 1 1 0 0,-1-1 0 0 0,1 1 0 0 0,0-1 0 0 0,-1 1 0 0 0,1-1 0 0 0,0 1-1 0 0,-1 0 1 0 0,1-1 0 0 0,0 1 0 0 0,0 0 0 0 0,-1 0 0 0 0,1-1 0 0 0,0 1-1 0 0,1 0-177 0 0,1-1 384 0 0,21-6 579 0 0,1 2 1 0 0,-1 0 0 0 0,1 2 0 0 0,0 0-1 0 0,12 2-963 0 0,33-4 444 0 0,-38 3-268 0 0,0 1-1 0 0,4 2-175 0 0,46-1 165 0 0,-21-2-118 0 0,37 5-47 0 0,-92-2-99 0 0,-1-1 0 0 0,1 1 1 0 0,0 1-1 0 0,-1-1 0 0 0,3 2 99 0 0,7 2-2634 0 0,-7-2-498 0 0,4 1-3561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4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10592 0 0,'-8'0'1104'0'0,"2"0"-898"0"0,5 0 696 0 0,1 0 292 0 0,1 0 57 0 0,161-10 3499 0 0,-66 8-3331 0 0,58-9-1419 0 0,-91 6 114 0 0,0 4 1 0 0,27 4-115 0 0,66-2-1597 0 0,-125-3 738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4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222 198 10136 0 0,'-4'-18'464'0'0,"3"14"-10"0"0,1 4-127 0 0,0 0 554 0 0,0 0 278 0 0,0 0 52 0 0,0 1-1050 0 0,-1 0 1 0 0,0 0 0 0 0,0 1-1 0 0,1-1 1 0 0,-1 0 0 0 0,1 0 0 0 0,-1 0-1 0 0,1 1 1 0 0,-1-1 0 0 0,1 2-162 0 0,-9 28 813 0 0,-1 0 0 0 0,-2 0 0 0 0,0-1 0 0 0,-7 8-813 0 0,-13 32-259 0 0,-15 28 1003 0 0,32-68-603 0 0,9-20-79 0 0,0 0-1 0 0,-1 0 1 0 0,-3 3-62 0 0,-15 21 109 0 0,24-32-45 0 0,1-2 8 0 0,0 0 13 0 0,0 0-16 0 0,0 0-5 0 0,0 0 0 0 0,0-1-46 0 0,1 0 0 0 0,-1 0 0 0 0,0 1 0 0 0,0-1 0 0 0,1 0 0 0 0,-1 0 0 0 0,0 0-1 0 0,1 0 1 0 0,-1 0 0 0 0,1 1 0 0 0,-1-1 0 0 0,1-1-18 0 0,5-9 89 0 0,-2-7-158 0 0,1 1-1 0 0,1 1 1 0 0,1-1-1 0 0,5-10 70 0 0,9-20-347 0 0,-10 17 105 0 0,29-68-331 0 0,-22 61 321 0 0,14-19 252 0 0,-26 47-19 0 0,-1 1-1 0 0,2 0 1 0 0,3-4 19 0 0,-8 9-6 0 0,1 1 1 0 0,-1-1-1 0 0,0 1 1 0 0,1 0 0 0 0,-1 0-1 0 0,1 1 1 0 0,0-1-1 0 0,0 0 1 0 0,0 1-1 0 0,0-1 1 0 0,0 1 0 0 0,0 0-1 0 0,1 0 6 0 0,7 2-11 0 0,-8 0 29 0 0,0 0-1 0 0,0 0 0 0 0,0 1 0 0 0,0-1 1 0 0,0 1-1 0 0,0 0 0 0 0,0 0 1 0 0,-1 0-1 0 0,1 0 0 0 0,-1 1 0 0 0,1-1 1 0 0,-1 0-1 0 0,0 1 0 0 0,0 0 0 0 0,1 2-17 0 0,3 5 85 0 0,0 1-1 0 0,-2 0 1 0 0,5 10-85 0 0,2 9 103 0 0,17 44 91 0 0,-18-46-106 0 0,0-1 1 0 0,8 12-89 0 0,-8-20 91 0 0,1 0-1 0 0,6 8-90 0 0,-12-19 58 0 0,0 0-1 0 0,-1 0 1 0 0,2 6-58 0 0,-3-9 31 0 0,-1 0 1 0 0,0 0-1 0 0,1 0 1 0 0,0-1-1 0 0,0 1 1 0 0,1 0-1 0 0,-1-1 0 0 0,3 3-31 0 0,-4-6 80 0 0,4 10 80 0 0,-5-9-80 0 0,-1-2 0 0 0,0 0 14 0 0,0 0 54 0 0,0 0 20 0 0,-16 14 193 0 0,14-13-357 0 0,-1-1 1 0 0,1 1-1 0 0,0-1 1 0 0,-1 1-1 0 0,1-1 1 0 0,0 0-1 0 0,-1 0 1 0 0,1 0-1 0 0,-1 0 1 0 0,1 0-1 0 0,0-1 1 0 0,-1 1-5 0 0,-12-1 11 0 0,-238-2 289 0 0,218 5-306 0 0,23-1-72 0 0,1 0 0 0 0,-1-1 0 0 0,-7-1 78 0 0,-4 1-466 0 0,22 0 26 0 0,1 0-22 0 0,0 0-163 0 0,0 0-678 0 0,1-1-295 0 0,6-1-59 0 0</inkml:trace>
  <inkml:trace contextRef="#ctx0" brushRef="#br0" timeOffset="284.813">1331 4 15344 0 0,'-1'-1'44'0'0,"0"1"0"0"0,1 0 0 0 0,-1-1 0 0 0,1 1 0 0 0,-1 0 0 0 0,1 0 0 0 0,-1-1 0 0 0,0 1 0 0 0,1 0 0 0 0,-1 0 0 0 0,1 0 0 0 0,-1 0 0 0 0,0 0 0 0 0,1 0 0 0 0,-1 0 0 0 0,0 0 0 0 0,1 0 0 0 0,-1 0 0 0 0,0 0 0 0 0,1 1 0 0 0,-1-1 0 0 0,1 0 0 0 0,-1 0 0 0 0,1 0 0 0 0,-1 1 0 0 0,0-1 0 0 0,1 0 0 0 0,-1 1 0 0 0,1-1 0 0 0,-1 1 0 0 0,1-1 0 0 0,-1 1 0 0 0,1-1 0 0 0,0 0 0 0 0,-1 1 0 0 0,1-1 0 0 0,0 1 0 0 0,-1 0 0 0 0,1-1 0 0 0,0 1 0 0 0,-1 0-44 0 0,-7 8-82 0 0,-1 1 593 0 0,0-1 1 0 0,-7 11-512 0 0,-17 19 846 0 0,-51 47 1678 0 0,-7 15-2524 0 0,66-73 326 0 0,-1 0 0 0 0,-4 1-326 0 0,-11 11 204 0 0,26-24-174 0 0,-1-1 0 0 0,-12 8-30 0 0,-59 49 118 0 0,36-41-241 0 0,49-30 40 0 0,0 0 0 0 0,0 0 0 0 0,0 0 0 0 0,-1 0 0 0 0,1 0 0 0 0,-1-1 0 0 0,1 1 0 0 0,-1-1 0 0 0,1 1 0 0 0,0-1 0 0 0,-1 0 0 0 0,1 0 0 0 0,-1 0-1 0 0,0 0 84 0 0,-2 0-448 0 0,-4 0-1088 0 0</inkml:trace>
  <inkml:trace contextRef="#ctx0" brushRef="#br0" timeOffset="544.947">760 211 8752 0 0,'0'0'673'0'0,"0"0"-192"0"0,0 0 818 0 0,2 0 408 0 0,4 0-1198 0 0,0 1 1 0 0,1-1 0 0 0,-1 2 0 0 0,0-1 0 0 0,0 1 0 0 0,0 0 0 0 0,0 0-1 0 0,-1 0 1 0 0,1 1 0 0 0,2 1-510 0 0,2 2 413 0 0,0 1 1 0 0,0 0-1 0 0,0 0 0 0 0,8 9-413 0 0,11 11 2040 0 0,25 14-2040 0 0,-18-13 888 0 0,-1 1-888 0 0,-13-9 234 0 0,-6-4-28 0 0,1-2 1 0 0,7 5-207 0 0,38 23 241 0 0,-39-28-147 0 0,-13-7-68 0 0,1-1-1 0 0,0 0 1 0 0,8 2-26 0 0,43 16-1080 0 0,-46-21 213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6:4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6912 0 0,'0'0'528'0'0,"1"2"-342"0"0,4 4 962 0 0,0 1 0 0 0,0 0 0 0 0,-1 0 0 0 0,-1 0 0 0 0,1 0 0 0 0,-1 1 0 0 0,0-1 0 0 0,0 5-1148 0 0,5 9 406 0 0,-5-11-169 0 0,1 0 0 0 0,-1 1 0 0 0,-1 0-1 0 0,0 2-236 0 0,4 51 2507 0 0,-4 40-2507 0 0,-2-103 7 0 0,1 11 119 0 0,-1-1 0 0 0,-1 1-1 0 0,0-1 1 0 0,0 1 0 0 0,-1-1 0 0 0,-1 1 0 0 0,-1 2-126 0 0,4-13 89 0 0,0-1-1 0 0,0 0 0 0 0,0 0 0 0 0,0 0 0 0 0,0 0 0 0 0,-6-21 203 0 0,5 18-284 0 0,0 0-1 0 0,0-1 1 0 0,0 1-1 0 0,0 0 0 0 0,1-1 1 0 0,-1 1-1 0 0,1-1-6 0 0,0-8-109 0 0,1 1 0 0 0,1 0-1 0 0,-1 0 1 0 0,2 0-1 0 0,-1 0 1 0 0,4-9 109 0 0,6-8-1009 0 0,11-22 1009 0 0,-9 22-295 0 0,-6 13 109 0 0,1 0 0 0 0,1 0-1 0 0,0 1 1 0 0,1 1-1 0 0,0 0 1 0 0,3-2 186 0 0,-6 8-69 0 0,-1 0-1 0 0,1 1 1 0 0,0 0 0 0 0,1 1 0 0 0,-1 0 0 0 0,1 0 69 0 0,55-24-178 0 0,-60 27 168 0 0,8-2 36 0 0,0 0 0 0 0,0 0 0 0 0,1 1 0 0 0,0 1 1 0 0,0 0-1 0 0,-1 1 0 0 0,8 0-26 0 0,-15 1 81 0 0,0 1-1 0 0,0 0 1 0 0,-1 0 0 0 0,1 0 0 0 0,0 0 0 0 0,-1 1-1 0 0,1 0 1 0 0,-1 0 0 0 0,0 0 0 0 0,1 0 0 0 0,-1 1-1 0 0,0-1 1 0 0,0 1 0 0 0,-1 0 0 0 0,1 0 0 0 0,0 1-1 0 0,-1-1 1 0 0,0 1 0 0 0,2 2-81 0 0,1 2 142 0 0,0 1 1 0 0,0 0-1 0 0,-1 0 1 0 0,0 1-1 0 0,0 0 0 0 0,-1 0 1 0 0,-1 0-1 0 0,1 3-142 0 0,-2-4 103 0 0,0 1-1 0 0,-1 0 1 0 0,-1 0-1 0 0,0 0 0 0 0,0 0 1 0 0,-1 3-103 0 0,1 28 201 0 0,0-33-160 0 0,-1 1 0 0 0,1-1 1 0 0,-1-1-1 0 0,-1 1 0 0 0,1 0 0 0 0,-3 5-41 0 0,-17 47 214 0 0,12-39-149 0 0,3-5-29 0 0,3-11-21 0 0,2-1 0 0 0,-1 0 0 0 0,0 1 0 0 0,1-1 0 0 0,0 1 0 0 0,0-1-1 0 0,0 1 1 0 0,1 0 0 0 0,0 1-15 0 0,-5 25-4508 0 0,5-31-2367 0 0</inkml:trace>
  <inkml:trace contextRef="#ctx0" brushRef="#br0" timeOffset="470.07">924 237 16903 0 0,'0'0'382'0'0,"0"0"54"0"0,0 0 22 0 0,-2 3-46 0 0,-2-1-341 0 0,-13 18 18 0 0,14-16-30 0 0,-1 0 0 0 0,0-1 0 0 0,0 1 0 0 0,0-1-1 0 0,0 0 1 0 0,-1 0 0 0 0,-1 1-59 0 0,0-1 126 0 0,0 1-1 0 0,1 0 1 0 0,0 0 0 0 0,0 0-1 0 0,0 1-125 0 0,-126 125 1262 0 0,65-57-253 0 0,92-80-860 0 0,-10 2-85 0 0,7-3 1 0 0,-16 4-62 0 0,-6 4 1 0 0,15-8-11 0 0,-13 3 25 0 0,-3 4-15 0 0,-1 1-1 0 0,1-1 1 0 0,0 1 0 0 0,0 0 0 0 0,0-1 0 0 0,-1 1 0 0 0,1 0 0 0 0,0-1 0 0 0,-1 1-1 0 0,1 0 1 0 0,0-1 0 0 0,-1 1 0 0 0,1 0 0 0 0,0 0 0 0 0,-1 0 0 0 0,1-1-1 0 0,-1 1 1 0 0,1 0 0 0 0,0 0 0 0 0,-1 0 0 0 0,1 0-3 0 0,0-1 43 0 0,8-2-22 0 0,-6 2 32 0 0,0 0 1 0 0,5 0-44 0 0,-5 0-10 0 0,4 1 0 0 0,15 0-21 0 0,-17 0 13 0 0,2 0-116 0 0,-6 0 121 0 0,0 0 1 0 0,0 0-1 0 0,0 0 1 0 0,0 0 0 0 0,0 0-1 0 0,0 0 1 0 0,0 0-1 0 0,0 0 1 0 0,0 0-1 0 0,0 0 1 0 0,0 0-1 0 0,0 0 1 0 0,1 0-1 0 0,-1 0 1 0 0,0 0-1 0 0,0 0 1 0 0,0 0-1 0 0,0 0 1 0 0,0 0 0 0 0,0 0-1 0 0,0 0 1 0 0,0 1-1 0 0,0-1 1 0 0,0 0-1 0 0,0 0 1 0 0,0 0-1 0 0,0 0 1 0 0,0 0-1 0 0,0 0 1 0 0,0 0-1 0 0,0 0 1 0 0,0 0 0 0 0,0 0-1 0 0,0 0 1 0 0,0 0-1 0 0,0 0 1 0 0,0 0-1 0 0,0 0 1 0 0,0 0-1 0 0,0 0 1 0 0,0 1-1 0 0,0-1 1 0 0,0 0-1 0 0,0 0 1 0 0,0 0-1 0 0,0 0 1 0 0,0 0 0 0 0,0 0-1 0 0,0 0 1 0 0,0 0-1 0 0,0 0 1 0 0,0 0-1 0 0,0 0 1 0 0,0 0-1 0 0,0 0 1 0 0,0 0-1 0 0,-1 0 1 0 0,1 0-1 0 0,0 0 1 0 0,0 0 0 0 0,0 0-1 0 0,0 0 1 0 0,0 0-1 0 0,0 0 1 0 0,0 0-1 0 0,0 0 1 0 0,0 0 2 0 0,-1 1-107 0 0,-11-1-492 0 0,-20 4-858 0 0,22-1 82 0 0</inkml:trace>
  <inkml:trace contextRef="#ctx0" brushRef="#br0" timeOffset="2958.983">967 341 7456 0 0,'-34'-3'1336'0'0,"32"3"-743"0"0,2 0 23 0 0,-2-1 13 0 0,-17-11 701 0 0,17 11-658 0 0,2 1-12 0 0,0 0-51 0 0,-2-14 5081 0 0,8 10-5601 0 0,-6 4-104 0 0,0 0 0 0 0,0-1 0 0 0,0 1-1 0 0,0 0 1 0 0,0 0 0 0 0,-1 0-1 0 0,1-1 1 0 0,0 1 0 0 0,0 0 0 0 0,0 0-1 0 0,-1 0 1 0 0,1 0 0 0 0,0-1 0 0 0,0 1-1 0 0,0 0 1 0 0,-1 0 0 0 0,1 0 0 0 0,0 0-1 0 0,0 0 1 0 0,-1 0 0 0 0,1 0-1 0 0,0 0 1 0 0,0 0 0 0 0,-1 0 0 0 0,1 0-1 0 0,0 0 1 0 0,0 0 0 0 0,-1 0 0 0 0,1 0-1 0 0,0 0 1 0 0,0 0 0 0 0,-1 0-1 0 0,1 0 1 0 0,0 0 0 0 0,0 0 0 0 0,0 0-1 0 0,-1 1 16 0 0,-22 5 627 0 0,12-2-461 0 0,-1 0-1 0 0,1 0 1 0 0,1 1 0 0 0,-3 2-166 0 0,-11 4 153 0 0,13-5-10 0 0,0 0 0 0 0,1 1 0 0 0,0 0 0 0 0,-9 9-143 0 0,1-2 101 0 0,10-7-21 0 0,-1 1 0 0 0,1 0 0 0 0,0 0 0 0 0,1 1 0 0 0,0 0 0 0 0,0 0 0 0 0,1 1 0 0 0,0 0 0 0 0,-2 5-80 0 0,-2 2 170 0 0,8-15-148 0 0,0 1 1 0 0,0 0 0 0 0,1 0-1 0 0,-1 0 1 0 0,1 0 0 0 0,-1 1-1 0 0,1-1 1 0 0,0 0 0 0 0,0 1-1 0 0,0-1-22 0 0,-6 47 124 0 0,10-41-124 0 0,-2-6 2 0 0,1-1 0 0 0,0 1 0 0 0,-1-1 0 0 0,1 1 0 0 0,0-1 0 0 0,0 0 0 0 0,2 2-2 0 0,7 1 39 0 0,-4-4-18 0 0,-1 2-4 0 0,1-1 0 0 0,0-1 0 0 0,0 1 1 0 0,0-1-1 0 0,0 0 0 0 0,0-1 1 0 0,0 0-1 0 0,1 0 0 0 0,3-1-17 0 0,10-1 78 0 0,0-2-1 0 0,9-2-77 0 0,-20 3 32 0 0,0 0-1 0 0,0-1 0 0 0,-1 0 1 0 0,2-1-32 0 0,7-3 13 0 0,-9 4-2 0 0,-1-1-1 0 0,1 0 1 0 0,-1-1 0 0 0,1 1-1 0 0,-2-2 1 0 0,1 1 0 0 0,-1-1-1 0 0,0 0 1 0 0,0-1 0 0 0,-1 1-1 0 0,6-9-10 0 0,-11 14-9 0 0,0 0 0 0 0,0 0-1 0 0,0 0 1 0 0,-1-1 0 0 0,1 1 0 0 0,0 0-1 0 0,-1 0 1 0 0,1 0 0 0 0,-1-1 0 0 0,0 1-1 0 0,0 0 1 0 0,0-2 9 0 0,3-18-103 0 0,1 11 57 0 0,-3 8 29 0 0,1 0-1 0 0,-1 0 0 0 0,0-1 0 0 0,-1 1 0 0 0,1 0 0 0 0,0 0 1 0 0,-1-1-1 0 0,0 1 0 0 0,0-1 0 0 0,0 1 0 0 0,0-2 18 0 0,-1-2-31 0 0,1 0-1 0 0,1 0 0 0 0,-1 0 0 0 0,1 0 1 0 0,1 1-1 0 0,0-2 32 0 0,0-1-21 0 0,-1 0 1 0 0,0 1-1 0 0,0-7 21 0 0,-1 13-3 0 0,0 1 0 0 0,0-1 0 0 0,0 1-1 0 0,0-1 1 0 0,0 1 0 0 0,0-1 0 0 0,1 1-1 0 0,-1-1 1 0 0,0 1 0 0 0,1-1 0 0 0,-1 1-1 0 0,1-1 1 0 0,0 1 0 0 0,-1-1 0 0 0,1 1-1 0 0,0 0 1 0 0,0 0 0 0 0,0-1 0 0 0,0 1-1 0 0,0 0 1 0 0,0 0 0 0 0,0 0 0 0 0,1-1 3 0 0,-2 2-3 0 0,0 0 1 0 0,0 0-1 0 0,0 0 1 0 0,0-1-1 0 0,0 1 1 0 0,0 0 0 0 0,0 0-1 0 0,0-1 1 0 0,0 1-1 0 0,0 0 1 0 0,0 0-1 0 0,0 0 1 0 0,0-1 0 0 0,0 1-1 0 0,0 0 1 0 0,0 0-1 0 0,0 0 1 0 0,0-1-1 0 0,0 1 1 0 0,-1 0 0 0 0,1 0-1 0 0,0 0 1 0 0,0-1-1 0 0,0 1 1 0 0,0 0-1 0 0,0 0 1 0 0,-1 0 0 0 0,1 0-1 0 0,0 0 1 0 0,0-1 2 0 0,-2-2-54 0 0,2 4 49 0 0,0-1-1 0 0,1 0 1 0 0,-1 0-1 0 0,0 0 1 0 0,0 0-1 0 0,0 0 1 0 0,0 0 0 0 0,0 1-1 0 0,0-1 1 0 0,0 0-1 0 0,1 0 1 0 0,-1 0 0 0 0,0 0-1 0 0,0 0 1 0 0,0 1-1 0 0,0-1 1 0 0,0 0-1 0 0,0 0 1 0 0,0 0 0 0 0,0 1-1 0 0,0-1 1 0 0,0 0-1 0 0,0 0 1 0 0,0 0 0 0 0,0 0-1 0 0,0 1 1 0 0,0-1-1 0 0,0 0 1 0 0,0 0-1 0 0,0 0 1 0 0,0 0 0 0 0,0 1-1 0 0,-1-1 1 0 0,1 0-1 0 0,0 0 1 0 0,0 0 0 0 0,0 0-1 0 0,0 0 1 0 0,0 1-1 0 0,0-1 1 0 0,0 0 5 0 0,-6 17-131 0 0,-9 19 57 0 0,13-34 74 0 0,2 0 0 0 0,-1 1 0 0 0,0-1 0 0 0,0 0 0 0 0,1 1 0 0 0,-1-1 0 0 0,1 1 0 0 0,0-1 0 0 0,0 1 0 0 0,0-1 0 0 0,0 1 0 0 0,-3 20 0 0 0,-2-8 0 0 0,4-13 0 0 0,0 0 0 0 0,0 1 0 0 0,0 0 0 0 0,0-1 0 0 0,0 1 0 0 0,1-1 0 0 0,-1 1 0 0 0,1 0 0 0 0,0 0 0 0 0,0-1 0 0 0,0 1 0 0 0,0 0 0 0 0,0-1 0 0 0,1 1 0 0 0,0 2 0 0 0,1 5 68 0 0,1 0-1 0 0,-1 0 0 0 0,0 9-67 0 0,-2-10 53 0 0,1-1 0 0 0,1 1 0 0 0,0-1 0 0 0,0 0 0 0 0,0 1 0 0 0,2 1-53 0 0,-3-8 3 0 0,0 0 0 0 0,-1 0 0 0 0,1 1-1 0 0,-1-1 1 0 0,0 0 0 0 0,0 1-1 0 0,1-1 1 0 0,-1 1-3 0 0,-1-2 5 0 0,1 1 0 0 0,0 0 0 0 0,1 0-1 0 0,-1-1 1 0 0,0 1 0 0 0,0 0 0 0 0,1-1-1 0 0,-1 1 1 0 0,1-1 0 0 0,-1 1 0 0 0,1 0 0 0 0,0-1-1 0 0,0 2-4 0 0,9 5 67 0 0,-9-7-53 0 0,0-1-1 0 0,-1 1 1 0 0,1 0 0 0 0,0-1-1 0 0,0 1 1 0 0,0 0-1 0 0,0 0 1 0 0,-1 0-1 0 0,1 0 1 0 0,0 0-1 0 0,-1 0 1 0 0,1-1-1 0 0,-1 1 1 0 0,1 1-1 0 0,-1-1 1 0 0,1 0-1 0 0,-1 0 1 0 0,0 0-1 0 0,1 1-13 0 0,-1-1 21 0 0,1 0-1 0 0,0 0 1 0 0,-1 0-1 0 0,1 0 1 0 0,0 0-1 0 0,0 0 1 0 0,0 0-1 0 0,0-1 1 0 0,0 1-1 0 0,0 0 1 0 0,0 0-1 0 0,0-1 1 0 0,0 1-1 0 0,0-1 1 0 0,0 1-1 0 0,1-1-20 0 0,0 2 48 0 0,1 0 20 0 0,0-1 0 0 0,0 1 0 0 0,1 0 0 0 0,-1-1 0 0 0,0 0 0 0 0,0 0 0 0 0,1 0 0 0 0,-1 0 0 0 0,0 0 0 0 0,1-1 0 0 0,-1 1 0 0 0,2-1-68 0 0,19 0 106 0 0,-20-2-45 0 0,0 0-44 0 0,23-10-47 0 0,-25 11-122 0 0,0 0-26 0 0,9-3-1290 0 0,1-1-3746 0 0,2-2-2103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0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39 115 15264 0 0,'0'0'348'0'0,"0"0"49"0"0,0 0 19 0 0,0 0-50 0 0,0 0-144 0 0,0 0 268 0 0,0 0 146 0 0,0 2 32 0 0,-2 39-103 0 0,-2-1-1 0 0,-6 25-564 0 0,-1 12 726 0 0,4-9 659 0 0,2 44-1385 0 0,6-95-35 0 0,1-1 0 0 0,2 9 35 0 0,-2-8 6 0 0,1-6 178 0 0,-1-24 191 0 0,0-5-246 0 0,4-9 47 0 0,2-21-176 0 0,1-8 62 0 0,5-7-60 0 0,2 0 1 0 0,3 2 0 0 0,3 0-1 0 0,5-6-2 0 0,-21 55-15 0 0,0 0 0 0 0,1 0 0 0 0,1 1 0 0 0,0 0-1 0 0,5-6 16 0 0,-8 12-7 0 0,0 0 0 0 0,0 0 1 0 0,1 0-1 0 0,-1 1 0 0 0,1-1 0 0 0,0 1 0 0 0,0 1 0 0 0,1-1 0 0 0,-1 1 0 0 0,1 0 0 0 0,2 0 7 0 0,-5 2 2 0 0,1 0 0 0 0,-1 0 0 0 0,1 0 0 0 0,-1 1 0 0 0,1 0 0 0 0,-1 0-1 0 0,1 0 1 0 0,0 1 0 0 0,-1-1 0 0 0,1 1 0 0 0,-1 0 0 0 0,0 0 0 0 0,1 1 0 0 0,-1-1 0 0 0,0 1-1 0 0,0 0 1 0 0,0 0 0 0 0,0 0 0 0 0,0 1 0 0 0,0-1 0 0 0,0 1 0 0 0,-1 0 0 0 0,0 0-1 0 0,1 0 1 0 0,-1 1 0 0 0,0-1 0 0 0,-1 1 0 0 0,1 0 0 0 0,-1 0 0 0 0,1 0 0 0 0,-1 0 0 0 0,0 0-1 0 0,-1 0 1 0 0,1 1-2 0 0,4 14 75 0 0,-1 0-1 0 0,-2 0 0 0 0,1 0 0 0 0,-2 0 1 0 0,-1 1-1 0 0,0-1 0 0 0,-2 1 0 0 0,0-1 1 0 0,-3 17-75 0 0,-2-7 117 0 0,0 0 1 0 0,-2 0 0 0 0,-1-1-1 0 0,-2-1 1 0 0,0 1 0 0 0,-4 2-118 0 0,-44 102 409 0 0,55-125-382 0 0,3-5-24 0 0,0 0-1 0 0,0 0 1 0 0,0 0-1 0 0,0 0 0 0 0,0 0 1 0 0,0 0-1 0 0,1 0 1 0 0,-1 0-1 0 0,1 0 1 0 0,0 0-1 0 0,0 1 1 0 0,0-1-1 0 0,0 0 1 0 0,0 0-1 0 0,0 1-2 0 0,0-2 3 0 0,1 1 0 0 0,-1-1 0 0 0,0 1 0 0 0,1-1 0 0 0,-1 0-1 0 0,1 1 1 0 0,0-1 0 0 0,-1 0 0 0 0,1 1 0 0 0,0-1 0 0 0,0 0 0 0 0,0 0-1 0 0,0 0 1 0 0,0 0 0 0 0,0 0 0 0 0,0 0 0 0 0,0 0 0 0 0,1 0 0 0 0,-1 0-1 0 0,0 0 1 0 0,0-1 0 0 0,1 1 0 0 0,-1 0 0 0 0,0-1 0 0 0,1 0 0 0 0,-1 1-1 0 0,2-1-2 0 0,1 2-229 0 0,1-1-1 0 0,-1 0 0 0 0,1 0 0 0 0,-1-1 1 0 0,1 1-1 0 0,0-1 0 0 0,-1 0 0 0 0,1-1 1 0 0,1 1 229 0 0,12-5-1162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11720 0 0,'0'0'532'0'0,"0"0"-4"0"0,1 0-444 0 0,-1 0 0 0 0,1 0 1 0 0,0 0-1 0 0,-1 0 0 0 0,1 0 0 0 0,0 0 1 0 0,-1 0-1 0 0,1 0 0 0 0,-1 0 1 0 0,1 0-1 0 0,0 1 0 0 0,-1-1 1 0 0,1 0-1 0 0,-1 0 0 0 0,1 0 1 0 0,0 1-1 0 0,-1-1-84 0 0,2 4 308 0 0,0-1 0 0 0,0 1 0 0 0,0 0 1 0 0,-1 0-1 0 0,0 0 0 0 0,0 0 0 0 0,0 0 0 0 0,0 0 1 0 0,0 1-1 0 0,-1-1 0 0 0,0 0 0 0 0,0 1-308 0 0,2 15 768 0 0,-5 32 358 0 0,12 56-92 0 0,-4-66-642 0 0,1 11 168 0 0,-2 22-135 0 0,0-28-287 0 0,-4-15 175 0 0,0-1 1 0 0,-4 20-314 0 0,2-29 102 0 0,1-1 1 0 0,1 3-103 0 0,2-17 28 0 0,-2-6-45 0 0,0-1 163 0 0,0 0 81 0 0,11-15 277 0 0,16-42-451 0 0,-23 51-55 0 0,7-15-95 0 0,1 0 0 0 0,2 1 0 0 0,0 1 0 0 0,1 0 0 0 0,1 1 0 0 0,5-5 97 0 0,-16 20-14 0 0,0-1-1 0 0,1 0 0 0 0,-1 1 1 0 0,1 0-1 0 0,0 1 1 0 0,0-1-1 0 0,0 1 0 0 0,0 0 1 0 0,0 0-1 0 0,0 1 0 0 0,0 0 1 0 0,1 0-1 0 0,-1 1 1 0 0,1-1-1 0 0,-1 1 0 0 0,0 1 1 0 0,1-1-1 0 0,-1 1 0 0 0,0 0 1 0 0,1 1-1 0 0,-1-1 1 0 0,0 1-1 0 0,0 0 0 0 0,0 1 1 0 0,0-1-1 0 0,-1 1 1 0 0,1 1-1 0 0,-1-1 0 0 0,5 4 15 0 0,-2 0-70 0 0,0 0 39 0 0,0 1-1 0 0,0 0 0 0 0,1 2 32 0 0,-7-8 1 0 0,-1 0-1 0 0,1 1 0 0 0,0-1 1 0 0,-1 1-1 0 0,0-1 1 0 0,0 1-1 0 0,1 0 0 0 0,-1-1 1 0 0,-1 1-1 0 0,1 0 0 0 0,0 0 1 0 0,-1 0-1 0 0,1-1 0 0 0,-1 3 0 0 0,0 17-16 0 0,1-18 29 0 0,-1 1 0 0 0,1 0-1 0 0,-1 0 1 0 0,0-1 0 0 0,-1 1 0 0 0,1 0 0 0 0,-1 0-1 0 0,0-1 1 0 0,0 1 0 0 0,-1 0 0 0 0,1-1 0 0 0,-1 0-1 0 0,0 1 1 0 0,0-1 0 0 0,-1 0 0 0 0,1 0 0 0 0,-1 0-1 0 0,0 0 1 0 0,0 0 0 0 0,0-1 0 0 0,0 1 0 0 0,-2 0-13 0 0,3-3-164 0 0,2-1-395 0 0,0 0-165 0 0,0 0-861 0 0,1-1-3462 0 0,1-4-1483 0 0</inkml:trace>
  <inkml:trace contextRef="#ctx0" brushRef="#br0" timeOffset="468.318">667 213 12672 0 0,'6'13'968'0'0,"1"-7"-624"0"0,-7-6-340 0 0,1 1-1 0 0,-1-1 1 0 0,0 0-1 0 0,1 1 1 0 0,-1-1-1 0 0,1 0 1 0 0,-1 1 0 0 0,1-1-1 0 0,-1 1 1 0 0,0-1-1 0 0,1 0 1 0 0,-1 1 0 0 0,0-1-1 0 0,0 1 1 0 0,1-1-1 0 0,-1 1 1 0 0,0 0-1 0 0,0-1 1 0 0,0 1 0 0 0,0-1-4 0 0,2 8 37 0 0,0 0 1 0 0,1 0-1 0 0,-1-1 1 0 0,5 7-38 0 0,-3-5 583 0 0,-1 0 1 0 0,0 0 0 0 0,0 1 0 0 0,0 0-584 0 0,1 14 449 0 0,-1 0 1 0 0,-1 0-1 0 0,-2-1 1 0 0,0 1-1 0 0,-1 0 1 0 0,-1 0-1 0 0,-4 15-449 0 0,3-30 103 0 0,0-1-1 0 0,0 1 1 0 0,-1-1-1 0 0,0 0 0 0 0,0 0 1 0 0,-1 0-1 0 0,0-1 1 0 0,-1 1-1 0 0,1-1 0 0 0,-2 0-102 0 0,5-4 37 0 0,-1 0 0 0 0,0 0-1 0 0,0-1 1 0 0,-1 1-1 0 0,1-1 1 0 0,-1 1-1 0 0,0-1-36 0 0,3-1 25 0 0,-10 1 58 0 0,10-2-24 0 0,11-1 6 0 0,9-6-27 0 0,1-2 1 0 0,14-7-39 0 0,-11 4 51 0 0,16-5-51 0 0,19-10 44 0 0,-33 14-24 0 0,1-2 12 0 0,-1 0 0 0 0,-1-1-1 0 0,3-4-31 0 0,5-3 52 0 0,-23 16 24 0 0,1 0 0 0 0,-2-1-1 0 0,1 0 1 0 0,-1 0 0 0 0,0-1 0 0 0,-1 0-1 0 0,0 0 1 0 0,0 0 0 0 0,-1-1-76 0 0,-4 6 25 0 0,0 0 0 0 0,0 0-1 0 0,0 0 1 0 0,0 0 0 0 0,-1 0 0 0 0,0 0-1 0 0,0 0 1 0 0,0-1 0 0 0,0 1 0 0 0,-1 0-1 0 0,1-1 1 0 0,-1 1 0 0 0,0 0 0 0 0,-1-1 0 0 0,1 1-1 0 0,-1 0 1 0 0,0 0 0 0 0,0-1 0 0 0,0 1-1 0 0,0 0 1 0 0,-1 0 0 0 0,0 0 0 0 0,1 0 0 0 0,-2 0-1 0 0,1 0-24 0 0,-1 0-13 0 0,-1-1-1 0 0,1 1 1 0 0,-1 0 0 0 0,0 0-1 0 0,0 0 1 0 0,0 0-1 0 0,-1 1 1 0 0,0 0-1 0 0,-4-3 14 0 0,-14-4-6902 0 0,13 10 94 0 0</inkml:trace>
  <inkml:trace contextRef="#ctx0" brushRef="#br0" timeOffset="1187.304">1007 722 13104 0 0,'0'0'297'0'0,"0"0"39"0"0,14-3 463 0 0,-2-1-729 0 0,-7 2 258 0 0,0 1 0 0 0,1-1 0 0 0,-1 1 0 0 0,0 0 0 0 0,0 0 0 0 0,1 1 0 0 0,-1 0 0 0 0,0-1 0 0 0,1 2 0 0 0,-1-1 0 0 0,0 1 0 0 0,0 0 0 0 0,2 0-328 0 0,12 3 619 0 0,-16-4-465 0 0,0 0-1 0 0,1 1 1 0 0,-1 0 0 0 0,0 0-1 0 0,0 0 1 0 0,1 0 0 0 0,1 1-154 0 0,-2 0 86 0 0,-1-1 0 0 0,1 1 0 0 0,-1 0 1 0 0,1 0-1 0 0,-1-1 0 0 0,0 2 0 0 0,0-1 0 0 0,0 0 1 0 0,0 0-1 0 0,0 0 0 0 0,-1 1 0 0 0,1-1 1 0 0,0 2-87 0 0,-1-2 22 0 0,-1-1 1 0 0,1 1 0 0 0,-1-1 0 0 0,0 1 0 0 0,1-1 0 0 0,-1 1-1 0 0,0-1 1 0 0,0 1 0 0 0,0-1 0 0 0,0 1 0 0 0,0-1 0 0 0,0 1-1 0 0,0 0 1 0 0,0-1 0 0 0,-1 1 0 0 0,1-1 0 0 0,-1 1 0 0 0,1-1-1 0 0,-1 0 1 0 0,0 1 0 0 0,1-1 0 0 0,-1 1 0 0 0,0-1 0 0 0,0 0-1 0 0,0 0 1 0 0,0 1-23 0 0,-9 9 147 0 0,-1-1-1 0 0,0 0 0 0 0,0-1 1 0 0,-1 0-1 0 0,-11 7-146 0 0,-10 3 372 0 0,-25 11-372 0 0,22-19 99 0 0,41-12-90 0 0,-1 1 0 0 0,1-1 0 0 0,-1 1 1 0 0,1 0-1 0 0,-1 1 0 0 0,2-1-9 0 0,15 1-2 0 0,27-6-160 0 0,19 0 43 0 0,-21 4-6184 0 0,-9 3-984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2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7568 0 0,'0'0'582'0'0,"2"-2"-379"0"0,2-4-115 0 0,-3 5 88 0 0,1-1 0 0 0,-1 0 1 0 0,1 0-1 0 0,-1 0 1 0 0,0 0-1 0 0,0 0 0 0 0,0 0 1 0 0,0-1-1 0 0,0 1 0 0 0,0 0 1 0 0,0-1-1 0 0,-1 1 0 0 0,1 0 1 0 0,-1-1-1 0 0,0 1 1 0 0,0-1-1 0 0,0 1 0 0 0,0 0 1 0 0,0-1-177 0 0,2-15 1464 0 0,-1 17-1357 0 0,-1 0-1 0 0,0 0 1 0 0,1-1 0 0 0,-1 1 0 0 0,0 0-1 0 0,0 0 1 0 0,0 0 0 0 0,0-1 0 0 0,0 1-1 0 0,0 0 1 0 0,0 0 0 0 0,0 0-1 0 0,0 0 1 0 0,-1-1-107 0 0,1 2 71 0 0,0-1 0 0 0,1 1 0 0 0,-1-1 0 0 0,0 0-1 0 0,0 1 1 0 0,1-1 0 0 0,-1 1 0 0 0,0 0 0 0 0,1-1-1 0 0,-1 1 1 0 0,0-1 0 0 0,1 1 0 0 0,-1-1 0 0 0,1 1 0 0 0,-1 0-1 0 0,1-1 1 0 0,-1 1 0 0 0,1-1-71 0 0,0 1 183 0 0,13-23 1207 0 0,-5 8-333 0 0,-8 14-1003 0 0,-1 0-1 0 0,1 1 0 0 0,-1-1 0 0 0,1 1 1 0 0,-1-1-1 0 0,1 0 0 0 0,0 1 0 0 0,-1-1 0 0 0,1 1 1 0 0,0 0-1 0 0,-1-1 0 0 0,1 1 0 0 0,0-1 1 0 0,0 1-54 0 0,7-5 621 0 0,-7 5-236 0 0,-1 0-351 0 0,0 1-1 0 0,0-1 0 0 0,0 0 0 0 0,1 1 0 0 0,-1-1 0 0 0,0 1 0 0 0,0-1 0 0 0,1 1 1 0 0,-1-1-1 0 0,0 0 0 0 0,1 1 0 0 0,-1-1 0 0 0,0 1 0 0 0,1-1 0 0 0,-1 0 0 0 0,1 0 1 0 0,-1 1-1 0 0,1-1 0 0 0,-1 0 0 0 0,1 1-33 0 0,-1-1 30 0 0,1 0 0 0 0,0 0 0 0 0,-1 1-1 0 0,1-1 1 0 0,-1 0 0 0 0,1 1 0 0 0,-1-1 0 0 0,1 1 0 0 0,-1-1 0 0 0,0 1 0 0 0,1-1 0 0 0,-1 1-1 0 0,1-1 1 0 0,-1 1 0 0 0,0-1 0 0 0,0 1 0 0 0,1-1 0 0 0,-1 1 0 0 0,0 0 0 0 0,0-1-1 0 0,0 1 1 0 0,1-1-30 0 0,0 19 372 0 0,0-15-371 0 0,-1 0 1 0 0,0 0-1 0 0,1 0 1 0 0,-1 0 0 0 0,-1 0-1 0 0,1 0 1 0 0,-1 0-1 0 0,0 3-1 0 0,0-2 34 0 0,0 1 0 0 0,0-1-1 0 0,0 1 1 0 0,1-1-1 0 0,0 3-33 0 0,0-2 8 0 0,0 0 0 0 0,0 0 0 0 0,-1 0 0 0 0,0-1 0 0 0,-1 3-8 0 0,-60 223 230 0 0,35-128 92 0 0,26-101-304 0 0,1 1 0 0 0,-1-1 0 0 0,1 1 0 0 0,0-1-1 0 0,0 1 1 0 0,0-1 0 0 0,1 1 0 0 0,-1 1-18 0 0,1 7 13 0 0,0-10-10 0 0,0 0 0 0 0,-1 0 1 0 0,1 0-1 0 0,0 0 0 0 0,0 0 0 0 0,0 0 0 0 0,0 0 0 0 0,0-1 0 0 0,0 1 0 0 0,0 0 0 0 0,0 0 0 0 0,0-1 1 0 0,1 1-1 0 0,-1-1 0 0 0,0 1 0 0 0,0-1 0 0 0,0 1 0 0 0,1-1 0 0 0,0 0-3 0 0,0 1 1 0 0,3 1 21 0 0,1-1-1 0 0,0 1 1 0 0,0-1 0 0 0,0-1-1 0 0,0 1 1 0 0,0-1-1 0 0,0 0 1 0 0,0 0-1 0 0,0-1 1 0 0,1 1-22 0 0,11-4 121 0 0,-1 0 0 0 0,13-4-121 0 0,-3-3 313 0 0,-20 8-359 0 0,1 0 0 0 0,-1 1 0 0 0,1 0 0 0 0,6-1 46 0 0,-11 2-174 0 0,0 0-1 0 0,0 0 1 0 0,-1 0-1 0 0,1 0 1 0 0,-1 0-1 0 0,1 0 1 0 0,-1-1 0 0 0,1 0 174 0 0,10-5-2072 0 0,-11 6 1468 0 0,0 0 3 0 0,0-2-2857 0 0,5-7-2486 0 0</inkml:trace>
  <inkml:trace contextRef="#ctx0" brushRef="#br0" timeOffset="449.326">395 166 10968 0 0,'0'0'498'0'0,"0"-1"-3"0"0,0 0-452 0 0,0-1-1 0 0,0 1 1 0 0,0 0-1 0 0,0 0 1 0 0,1 0 0 0 0,-1 0-1 0 0,0 0 1 0 0,1 0 0 0 0,-1 0-1 0 0,1 0 1 0 0,-1 0-1 0 0,1 0 1 0 0,0 0 0 0 0,-1 0-1 0 0,1 0 1 0 0,0 0 0 0 0,0 0-1 0 0,-1 0 1 0 0,1 1-1 0 0,0-1 1 0 0,0 0 0 0 0,0 0-43 0 0,5-4 589 0 0,-5 3-404 0 0,1 0 1 0 0,-1 0-1 0 0,1 0 1 0 0,0 1 0 0 0,-1-1-1 0 0,1 0 1 0 0,0 1 0 0 0,0 0-1 0 0,0-1 1 0 0,0 1-1 0 0,0 0 1 0 0,1 0 0 0 0,-1 0-1 0 0,0 0 1 0 0,0 1 0 0 0,3-1-186 0 0,12-7 853 0 0,-10 4-619 0 0,1 0-1 0 0,0 1 0 0 0,0 0 0 0 0,1 0 1 0 0,-1 1-1 0 0,1 0 0 0 0,-1 0 0 0 0,1 1 1 0 0,0 0-1 0 0,0 0 0 0 0,-1 1 0 0 0,1 0 0 0 0,0 1 1 0 0,1 0-234 0 0,-6 0 50 0 0,0 0 1 0 0,0 0 0 0 0,-1 0 0 0 0,1 0 0 0 0,0 1-1 0 0,-1-1 1 0 0,1 1 0 0 0,-1 0 0 0 0,0 0-1 0 0,0 0 1 0 0,0 1 0 0 0,0-1 0 0 0,0 1 0 0 0,0 0-1 0 0,0-1 1 0 0,-1 1 0 0 0,0 1 0 0 0,1-1-1 0 0,-1 0 1 0 0,0 0 0 0 0,-1 1 0 0 0,1-1 0 0 0,0 1-1 0 0,-1 0 1 0 0,0-1 0 0 0,0 1 0 0 0,0 0-1 0 0,0 0 1 0 0,-1-1 0 0 0,0 1 0 0 0,1 0-1 0 0,-1 0 1 0 0,-1 0 0 0 0,1 0 0 0 0,-1 0 0 0 0,1 0-1 0 0,-2 1-50 0 0,-1 8 78 0 0,-1-1-1 0 0,0 1 0 0 0,-1-1 0 0 0,0 0 1 0 0,-1-1-1 0 0,0 1 0 0 0,-1-1 0 0 0,0-1 1 0 0,-1 1-1 0 0,0-1 0 0 0,-5 4-77 0 0,-2 1-54 0 0,-1 0 1 0 0,-1-1-1 0 0,0 0 0 0 0,-1-2 0 0 0,-1 0 0 0 0,-7 3 54 0 0,14-8-50 0 0,0 0 0 0 0,1 1-1 0 0,-4 2 51 0 0,15-10 0 0 0,-1 0 0 0 0,1 1 0 0 0,0-1 0 0 0,-1 0 0 0 0,1 0 0 0 0,0 0 0 0 0,-1 0 0 0 0,1 1 0 0 0,0-1 0 0 0,0 0 0 0 0,-1 0 0 0 0,1 1 0 0 0,0-1 0 0 0,0 0 0 0 0,-1 1 0 0 0,1-1 0 0 0,0 0 0 0 0,0 1 0 0 0,0-1 0 0 0,0 0 0 0 0,-1 1 0 0 0,1-1 0 0 0,0 0 0 0 0,0 1 0 0 0,0-1 0 0 0,0 0 0 0 0,0 1 0 0 0,0-1 0 0 0,0 1 0 0 0,0-1 0 0 0,0 0 0 0 0,0 1 0 0 0,0-1 0 0 0,0 0 0 0 0,0 1 0 0 0,1-1 0 0 0,-1 1 0 0 0,0-1 0 0 0,5 2 0 0 0,2 1-7 0 0,1-1-1 0 0,-1-1 1 0 0,0 1 0 0 0,1-1-1 0 0,0-1 1 0 0,-1 1-1 0 0,1-1 1 0 0,-1-1 0 0 0,1 1-1 0 0,-1-1 8 0 0,20 0-14 0 0,-12 0 18 0 0,-1 0 0 0 0,1-2 0 0 0,8-1-4 0 0,22-4 342 0 0,45-5-534 0 0,-68 15 606 0 0,-13-4-3264 0 0,-9 2 1132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4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27 5064 0 0,'-1'-7'528'0'0,"-1"2"-267"0"0,1 4 1011 0 0,-3-3 1569 0 0,-2-2-1541 0 0,3 4 2410 0 0,-4 1-1103 0 0,7 3-1142 0 0,12 11-873 0 0,-3-6-765 0 0,0 0-1 0 0,0-1 0 0 0,3 1 174 0 0,32 13 102 0 0,0-1-1 0 0,8-1-101 0 0,37 7 50 0 0,4 1-12 0 0,-50-12 13 0 0,-13-5-36 0 0,12 7-15 0 0,-33-12 40 0 0,1 0 0 0 0,-1 2-1 0 0,0-1 1 0 0,0 1-1 0 0,0 0 1 0 0,0 2-40 0 0,-7-7 22 0 0,-2-1-15 0 0,1 0-1 0 0,-1 0 1 0 0,1 1-1 0 0,-1-1 0 0 0,1 1 1 0 0,-1-1-1 0 0,0 0 1 0 0,1 1-1 0 0,-1-1 1 0 0,0 1-1 0 0,1-1 1 0 0,-1 1-1 0 0,0-1 0 0 0,0 1 1 0 0,1-1-1 0 0,-1 1 1 0 0,0-1-1 0 0,0 1 1 0 0,0-1-1 0 0,0 1 0 0 0,1 0-6 0 0,-1 1 10 0 0,-1 1-1 0 0,1-1 0 0 0,0 1 0 0 0,-1 0 0 0 0,1-1 0 0 0,-1 1 0 0 0,1-1 0 0 0,-1 0 1 0 0,0 1-1 0 0,0-1 0 0 0,-1 0 0 0 0,1 1 0 0 0,0-1 0 0 0,-1 0 0 0 0,1 0 0 0 0,-1 0 1 0 0,0 0-10 0 0,-2 2 33 0 0,0-1 0 0 0,-1 1 0 0 0,1-1 0 0 0,-1 0 1 0 0,0 0-1 0 0,0 0-33 0 0,-4 2 109 0 0,-20 12 362 0 0,-13 4-471 0 0,-9 5 225 0 0,24-13 72 0 0,-1-1 0 0 0,-21 6-297 0 0,18-7 199 0 0,0 1 0 0 0,-1 3-199 0 0,18-8 10 0 0,-138 67 44 0 0,144-71-82 0 0,-12 6-99 0 0,0 0 1 0 0,0 2-1 0 0,-6 4 127 0 0,20-7 59 0 0,5-3-1193 0 0,3-3-4528 0 0,-2-2-768 0 0</inkml:trace>
  <inkml:trace contextRef="#ctx0" brushRef="#br0" timeOffset="495.962">11 1031 10136 0 0,'-5'-25'1732'0'0,"4"23"-1493"0"0,0 0 1 0 0,0 0-1 0 0,0 0 1 0 0,1 0-1 0 0,-1-1 1 0 0,1 1-1 0 0,-1 0 1 0 0,1 0-1 0 0,0-1 0 0 0,0 1 1 0 0,0 0-1 0 0,0 0 1 0 0,1-1-1 0 0,-1 1 1 0 0,0 0-1 0 0,1 0 1 0 0,0 0-1 0 0,-1-1-239 0 0,7-8 640 0 0,-4 4-389 0 0,1 0 1 0 0,0 0 0 0 0,1 1 0 0 0,-1 0 0 0 0,1-1 0 0 0,6-4-252 0 0,26-18 383 0 0,1 1 0 0 0,24-12-383 0 0,-51 34 60 0 0,0 1 0 0 0,1 0 0 0 0,-1 0 0 0 0,12-2-60 0 0,-2 0 88 0 0,-11 4-20 0 0,1 0 0 0 0,0 1 0 0 0,0 0 0 0 0,0 1-1 0 0,0 0 1 0 0,0 0 0 0 0,3 1-68 0 0,-8 1 25 0 0,1-1-1 0 0,-1 1 0 0 0,1 0 1 0 0,0 1-1 0 0,-1-1 1 0 0,0 1-1 0 0,1 0 1 0 0,-1 1-1 0 0,0 0 1 0 0,0 0-1 0 0,0 0 0 0 0,2 3-24 0 0,-2-2-5 0 0,-1-1 44 0 0,-1 0-1 0 0,1 1 1 0 0,0 0-1 0 0,-1 0 0 0 0,0 0 1 0 0,0 1-1 0 0,2 2-38 0 0,-1 1 60 0 0,1-1 0 0 0,0 1-1 0 0,0-1 1 0 0,3 2-60 0 0,15 17 209 0 0,-13-16-54 0 0,-11-10 48 0 0,8 8 531 0 0,-5-5-710 0 0,-2-2-117 0 0,1-2 116 0 0,0-1 0 0 0,0 1-1 0 0,-1 0 1 0 0,1-1 0 0 0,0 1 0 0 0,-1-1 0 0 0,1 0-1 0 0,0 1 1 0 0,-1-1 0 0 0,0 0 0 0 0,0 0 0 0 0,1 0-1 0 0,-1 0-22 0 0,3-5 29 0 0,16-24 41 0 0,-17 25-44 0 0,0 0 0 0 0,1 0 0 0 0,-1 1 0 0 0,1 0 0 0 0,3-3-26 0 0,4-4 4 0 0,0 1-1 0 0,0 1 1 0 0,1 0-1 0 0,1 0 1 0 0,-1 1-1 0 0,1 1 1 0 0,1 0-1 0 0,5-1-3 0 0,-1 1-85 0 0,-13 5-41 0 0,0 1 1 0 0,-1 0-1 0 0,1 0 1 0 0,0 0-1 0 0,0 0 0 0 0,0 1 1 0 0,1 0-1 0 0,-1 0 0 0 0,0 1 1 0 0,0-1-1 0 0,1 1 1 0 0,-1 0-1 0 0,0 0 0 0 0,3 1 126 0 0,8 4-5057 0 0,0-4-1641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5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8288 0 0,'8'-9'327'0'0,"-3"2"-122"0"0,1 1 0 0 0,0 0 0 0 0,0 0 0 0 0,0 0 0 0 0,1 1 0 0 0,0 0 0 0 0,7-4-205 0 0,-6 2 1472 0 0,-7 7-1399 0 0,-1-1-1 0 0,0 1 1 0 0,0-1-1 0 0,1 1 0 0 0,-1 0 1 0 0,0-1-1 0 0,1 1 0 0 0,-1 0 1 0 0,0-1-1 0 0,1 1 0 0 0,-1 0 1 0 0,1 0-1 0 0,-1-1 0 0 0,0 1 1 0 0,1 0-1 0 0,-1 0 0 0 0,1 0 1 0 0,-1 0-1 0 0,1 0 1 0 0,-1-1-1 0 0,0 1 0 0 0,1 0-72 0 0,0 0 277 0 0,0 0 0 0 0,0 0 0 0 0,0 0 0 0 0,0 0 0 0 0,-1 0 0 0 0,1 0 0 0 0,0 0 0 0 0,0 1-1 0 0,0-1 1 0 0,0 0 0 0 0,-1 0 0 0 0,1 1 0 0 0,0-1 0 0 0,0 0 0 0 0,0 1 0 0 0,-1-1 0 0 0,1 1 0 0 0,0-1 0 0 0,-1 1-1 0 0,1-1 1 0 0,0 2-277 0 0,1-1 226 0 0,-1 1 0 0 0,0 0 0 0 0,0 0 0 0 0,1 0-1 0 0,-1 0 1 0 0,0 0 0 0 0,-1 0 0 0 0,1 0-1 0 0,0 1-225 0 0,2 7 144 0 0,-1 0 0 0 0,-1 1-1 0 0,1 8-143 0 0,-1-13 454 0 0,-1 13-136 0 0,0 1 0 0 0,-1-1 0 0 0,-1 0 0 0 0,-1 0-1 0 0,-3 12-317 0 0,-5 32 482 0 0,-8 120 32 0 0,14-136-455 0 0,3-1 0 0 0,1 6-59 0 0,2-42-50 0 0,0 0 0 0 0,0 0 1 0 0,1 0-1 0 0,1 6 50 0 0,-3-16-44 0 0,1 1-1 0 0,-1 0 1 0 0,0-1 0 0 0,1 1-1 0 0,-1 0 1 0 0,0-1 0 0 0,1 1-1 0 0,-1 0 1 0 0,1-1-1 0 0,-1 1 1 0 0,1-1 0 0 0,-1 1-1 0 0,1-1 1 0 0,0 1 0 0 0,-1-1-1 0 0,1 0 1 0 0,0 1 0 0 0,-1-1-1 0 0,1 1 1 0 0,0-1 0 0 0,-1 0-1 0 0,1 0 1 0 0,0 0 0 0 0,-1 1-1 0 0,1-1 45 0 0,20 1-3170 0 0,-6-4 1466 0 0</inkml:trace>
  <inkml:trace contextRef="#ctx0" brushRef="#br0" timeOffset="309.389">405 210 9672 0 0,'-16'32'2279'0'0,"12"-25"-1143"0"0,-1 1 0 0 0,2 0 0 0 0,-1 1 0 0 0,1-1 0 0 0,0 1-1136 0 0,-12 76 1270 0 0,9-66-1137 0 0,2 1 0 0 0,1 0 0 0 0,0 0 0 0 0,2 0 0 0 0,0 0 0 0 0,1 1 0 0 0,1-1 0 0 0,3 14-133 0 0,-3-27 2 0 0,1 1-1 0 0,0-1 1 0 0,0 0 0 0 0,0 0 0 0 0,1 0 0 0 0,0-1 0 0 0,0 1-1 0 0,1-1 1 0 0,0 1-2 0 0,-3-5 10 0 0,1 1 0 0 0,0-1 0 0 0,0 0-1 0 0,0 0 1 0 0,0 0 0 0 0,0 0 0 0 0,0 0-1 0 0,0 0 1 0 0,1-1 0 0 0,-1 1 0 0 0,0-1-1 0 0,1 0 1 0 0,0 0 0 0 0,-1 1 0 0 0,1-2-1 0 0,0 1 1 0 0,-1 0 0 0 0,1 0 0 0 0,0-1-1 0 0,0 0 1 0 0,0 1 0 0 0,0-1 0 0 0,-1 0-1 0 0,2 0-9 0 0,7-1 65 0 0,1-1 0 0 0,0 0 0 0 0,0 0 0 0 0,-1-1 0 0 0,0-1 0 0 0,1 0 0 0 0,-1 0-1 0 0,0-1 1 0 0,-1-1 0 0 0,0 0 0 0 0,1 0 0 0 0,-2-1 0 0 0,1 0 0 0 0,-1 0 0 0 0,0-1 0 0 0,-1-1-1 0 0,0 1 1 0 0,3-5-65 0 0,4-6 60 0 0,0-1 324 0 0,9-16-384 0 0,-19 29 71 0 0,-1-1 1 0 0,0 0 0 0 0,-1 0-1 0 0,0-1 1 0 0,0 1 0 0 0,1-8-72 0 0,4-23 191 0 0,3-35-191 0 0,-10 62 23 0 0,-1-1 1 0 0,0 1-1 0 0,0-1 1 0 0,-1 0 0 0 0,-1 1-1 0 0,0-1 1 0 0,-1 1 0 0 0,-1-2-24 0 0,3 11 26 0 0,0 0 1 0 0,0 0 0 0 0,-1 0 0 0 0,0 0-1 0 0,1 0 1 0 0,-1 0 0 0 0,0 1 0 0 0,0-1 0 0 0,-1 1-1 0 0,1-1 1 0 0,0 1 0 0 0,-1 0 0 0 0,1 0-1 0 0,-1 0 1 0 0,0 0 0 0 0,0 0 0 0 0,0 1 0 0 0,0-1-1 0 0,0 1 1 0 0,0 0 0 0 0,0 0 0 0 0,0 0-1 0 0,0 0 1 0 0,-1 1-27 0 0,-2-1-29 0 0,-1 0 0 0 0,1 1 0 0 0,0 0 0 0 0,0 0 0 0 0,0 0 0 0 0,-1 1-1 0 0,1 0 1 0 0,0 0 0 0 0,0 0 0 0 0,0 1 0 0 0,0 0 0 0 0,-3 2 29 0 0,-6 4-238 0 0,0 1 1 0 0,0 1-1 0 0,1 0 1 0 0,0 0-1 0 0,1 2 1 0 0,0 0-1 0 0,-9 11 238 0 0,3 2-5249 0 0,-1 7-1641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9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11976 0 0,'0'0'266'0'0,"0"0"44"0"0,0 0 15 0 0,0 0-26 0 0,0-1-198 0 0,0-4 48 0 0,0 4 571 0 0,0 1 250 0 0,0 0 43 0 0,0 0-60 0 0,0 0-288 0 0,0 0-121 0 0,0 0-28 0 0,0 0-14 0 0,0 0-45 0 0,0 3-222 0 0,0 1 0 0 0,1-1 0 0 0,-1 0 0 0 0,1 0 0 0 0,0 0-1 0 0,1 2-234 0 0,3 17 142 0 0,-3 30 251 0 0,3 12-393 0 0,0-18-127 0 0,-5-30 109 0 0,0 0 0 0 0,-1 0-1 0 0,-2 12 19 0 0,-2 13-147 0 0,0-3-1019 0 0,3-26-1098 0 0,0 0 0 0 0,1 0 1 0 0,0 0 2263 0 0,1 7-5800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9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 11976 0 0,'-5'0'1082'0'0,"82"5"1940"0"0,-39-3-843 0 0,32 6-2179 0 0,-36-3 426 0 0,10-2-65 0 0,1-2 0 0 0,9-2-361 0 0,1 1 24 0 0,117-7 1110 0 0,-1 1-188 0 0,238 1-867 0 0,-235-2-149 0 0,-89 2 69 0 0,32 1 598 0 0,-67 3-5394 0 0,-50 1-1610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1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327 112 7456 0 0,'-1'0'60'0'0,"1"0"1"0"0,-1 0-1 0 0,1 0 0 0 0,-1 0 1 0 0,1 0-1 0 0,-1 0 1 0 0,1 0-1 0 0,-1 0 0 0 0,1-1 1 0 0,-1 1-1 0 0,1 0 1 0 0,0 0-1 0 0,-1 0 0 0 0,1 0 1 0 0,-1-1-1 0 0,1 1 1 0 0,-1 0-1 0 0,1 0 0 0 0,0-1 1 0 0,-1 1-1 0 0,1 0 1 0 0,0-1-1 0 0,-1 1 1 0 0,1-1-1 0 0,0 1 0 0 0,0 0 1 0 0,-1-1-1 0 0,1 1 1 0 0,0-1-1 0 0,0 1 0 0 0,0 0 1 0 0,-1-1-61 0 0,-5-8 940 0 0,-2-1 1184 0 0,7 9-1961 0 0,1 0 0 0 0,-1 0 0 0 0,0 0 0 0 0,1 1 0 0 0,-1-1 0 0 0,0 0 0 0 0,0 0 0 0 0,0 0 0 0 0,1 1 0 0 0,-1-1 0 0 0,0 0 1 0 0,0 1-1 0 0,0-1 0 0 0,0 1 0 0 0,0-1 0 0 0,0 1 0 0 0,-1 0 0 0 0,1-1 0 0 0,0 1 0 0 0,0 0-163 0 0,-5-1 274 0 0,1 1 0 0 0,0-1 0 0 0,0 1-1 0 0,-1 0 1 0 0,1 1 0 0 0,0-1 0 0 0,-1 1 0 0 0,1 0-1 0 0,0 1 1 0 0,0-1 0 0 0,0 1 0 0 0,0 0 0 0 0,-4 2-274 0 0,-8 5 307 0 0,1 1 0 0 0,0 0 0 0 0,-4 5-307 0 0,3-2 252 0 0,5-5-57 0 0,0 1 0 0 0,1 0 0 0 0,1 0 0 0 0,0 1 0 0 0,0 1 0 0 0,1 0 0 0 0,0 0 0 0 0,-5 10-195 0 0,11-16 6 0 0,1 1 0 0 0,-1 0-1 0 0,2 0 1 0 0,-1 0 0 0 0,0 1-1 0 0,1-1 1 0 0,0 3-6 0 0,-4 18 11 0 0,5-26-8 0 0,0 1 1 0 0,0-1-1 0 0,0 1 0 0 0,0-1 1 0 0,1 0-1 0 0,-1 1 0 0 0,0-1 1 0 0,1 0-1 0 0,-1 1 0 0 0,1-1 1 0 0,0 0-1 0 0,-1 0 0 0 0,1 1 0 0 0,0-1 1 0 0,0 0-1 0 0,0 0-3 0 0,2 5 14 0 0,-1-2-3 0 0,0 0 0 0 0,0 0 0 0 0,1 0 0 0 0,-1 0 0 0 0,1 0 1 0 0,0 0-1 0 0,0-1 0 0 0,0 1 0 0 0,0-1 0 0 0,1 0 0 0 0,0 0 0 0 0,0 0-11 0 0,2 0 10 0 0,0 0 0 0 0,-1 0-1 0 0,1 0 1 0 0,0-1-1 0 0,1 0 1 0 0,-1-1 0 0 0,0 1-1 0 0,7-1-9 0 0,-5 1 7 0 0,0-1 0 0 0,1 0 0 0 0,-1-1 0 0 0,0 0 0 0 0,1-1 0 0 0,-1 1 0 0 0,1-2-1 0 0,-1 1 1 0 0,0-1 0 0 0,0 0 0 0 0,0-1 0 0 0,3-1-7 0 0,20-10-202 0 0,-6 3-309 0 0,13-9 511 0 0,-30 16-917 0 0,0-1 0 0 0,-1 0 1 0 0,0-1-1 0 0,0 0 0 0 0,-1 0 1 0 0,6-6 916 0 0,-1-2-6101 0 0</inkml:trace>
  <inkml:trace contextRef="#ctx0" brushRef="#br0" timeOffset="511.563">447 168 10136 0 0,'0'0'464'0'0,"0"0"-10"0"0,0 4-276 0 0,-2 11 588 0 0,1 1 0 0 0,0 0 0 0 0,1-1 1 0 0,1 1-1 0 0,0 0 0 0 0,4 14-766 0 0,2 25 1402 0 0,-6-34-388 0 0,-1 0-1 0 0,-1 20-1013 0 0,2-12 421 0 0,1-20 92 0 0,1-20-322 0 0,-2-1-297 0 0,0 0-1 0 0,2 1 0 0 0,-1 0 1 0 0,1-1-1 0 0,1 1 0 0 0,0 0 1 0 0,1 0-1 0 0,0 1 0 0 0,4-6 107 0 0,10-20-526 0 0,-15 29 413 0 0,-1 0-1 0 0,1 0 1 0 0,0 0 0 0 0,0 1-1 0 0,1-1 1 0 0,-1 1 0 0 0,2 0-1 0 0,-1 0 1 0 0,1 1-1 0 0,-1 0 1 0 0,6-4 113 0 0,-9 9 89 0 0,-1-1 0 0 0,1 1 1 0 0,0-1-1 0 0,0 1 0 0 0,-1-1 0 0 0,1 1 0 0 0,0 0 0 0 0,0 0 0 0 0,0 0 1 0 0,0 0-1 0 0,-1 0 0 0 0,1 1 0 0 0,0-1 0 0 0,1 1-89 0 0,6 0-71 0 0,-8-1 30 0 0,0 0 0 0 0,0 1 0 0 0,0-1 0 0 0,0 1 0 0 0,0-1 0 0 0,0 1 0 0 0,0 0 0 0 0,0-1-1 0 0,0 1 1 0 0,0 0 0 0 0,-1 0 0 0 0,1 0 0 0 0,0-1 0 0 0,0 1 0 0 0,-1 0 0 0 0,1 1 41 0 0,2 1-92 0 0,1 1 186 0 0,-1 1 0 0 0,1 0 0 0 0,-1 0 0 0 0,1 1 0 0 0,-2-1 0 0 0,1 1 0 0 0,-1 0 0 0 0,1 0 0 0 0,-1-1 0 0 0,-1 1 0 0 0,1 1 0 0 0,-1-1-1 0 0,0 3-93 0 0,0 2 123 0 0,-1-1 0 0 0,0 1-1 0 0,-1 0 1 0 0,0-1 0 0 0,0 1-1 0 0,-1-1 1 0 0,-2 6-123 0 0,0 1 82 0 0,3-14-40 0 0,1 0 1 0 0,-1 0 0 0 0,0 1-1 0 0,0-1 1 0 0,0 0 0 0 0,0 0-1 0 0,0 0 1 0 0,-1 0-1 0 0,1 0 1 0 0,-1 0 0 0 0,0-1-1 0 0,-2 3-42 0 0,3-3 112 0 0,1-2 0 0 0,-1 0-18 0 0,0 0-96 0 0,1 0 0 0 0,-1 0 0 0 0,1 0 0 0 0,-1 0 0 0 0,1-1 0 0 0,-1 1 0 0 0,1 0 0 0 0,0 0 0 0 0,-1 0 0 0 0,1 0 0 0 0,-1 0-1 0 0,1 0 1 0 0,0-1 0 0 0,-1 1 0 0 0,1 0 0 0 0,-1 0 0 0 0,1-1 0 0 0,0 1 0 0 0,-1 0 0 0 0,1-1 0 0 0,0 1 0 0 0,0 0 0 0 0,-1-1 0 0 0,1 1 0 0 0,0 0 0 0 0,0-1 0 0 0,-1 1 0 0 0,1 0 0 0 0,0-1 0 0 0,0 1 0 0 0,0-1 0 0 0,0 1 0 0 0,0-1 0 0 0,0 1 0 0 0,-1 0 0 0 0,1-1 0 0 0,0 1 0 0 0,0-1 0 0 0,0 1 0 0 0,1-1 2 0 0,-2-2-29 0 0,0 0-14 0 0,-1-1-1 0 0,1 1 0 0 0,1 0 1 0 0,-1 0-1 0 0,0 0 0 0 0,1-1 1 0 0,0 1-1 0 0,0 0 1 0 0,0-1-1 0 0,0 1 0 0 0,0 0 1 0 0,1-1-1 0 0,-1 1 0 0 0,2-3 44 0 0,2-9-334 0 0,1 1-1 0 0,6-13 335 0 0,0 1-497 0 0,-10 22 430 0 0,1 0 0 0 0,0 0 0 0 0,1 0 0 0 0,-1 0-1 0 0,1 0 1 0 0,-1 1 0 0 0,1-1 0 0 0,0 1 0 0 0,1 0 0 0 0,1-2 67 0 0,8-8-118 0 0,-12 12 124 0 0,0 0 0 0 0,0 0 1 0 0,0 0-1 0 0,0 0 1 0 0,1 0-1 0 0,-1 0 0 0 0,0 0 1 0 0,0 0-1 0 0,0 1 0 0 0,1-1 1 0 0,-1 0-1 0 0,0 1 0 0 0,1-1 1 0 0,-1 1-1 0 0,1 0 0 0 0,-1-1 1 0 0,0 1-1 0 0,1 0 0 0 0,-1 0 1 0 0,1 0-1 0 0,-1 0 0 0 0,2 0-6 0 0,-1 1 39 0 0,0-1 0 0 0,1 1-1 0 0,-1 0 1 0 0,0 0 0 0 0,0 0-1 0 0,0 0 1 0 0,0 0-1 0 0,0 1 1 0 0,0-1 0 0 0,-1 1-1 0 0,1-1 1 0 0,0 1-1 0 0,0 0-38 0 0,2 2 35 0 0,-1 1 0 0 0,0-1-1 0 0,0 0 1 0 0,0 1 0 0 0,0 0-1 0 0,-1 0 1 0 0,1-1 0 0 0,-1 1-1 0 0,-1 1 1 0 0,1-1-1 0 0,0 4-34 0 0,3 6 0 0 0,0 1 0 0 0,-5-9 56 0 0,0-1-1 0 0,1 0 0 0 0,0 1 0 0 0,0-1 0 0 0,1 4-55 0 0,-1-7-104 0 0,-1-1-1 0 0,0 1 0 0 0,0 0 1 0 0,0 0-1 0 0,0 0 0 0 0,0 0 0 0 0,-1 0 1 0 0,1-1-1 0 0,-1 1 0 0 0,0 0 1 0 0,0 0-1 0 0,0-1 0 0 0,0 1 1 0 0,0 0-1 0 0,-1-1 0 0 0,1 1 0 0 0,-2 0 105 0 0,3-2-992 0 0</inkml:trace>
  <inkml:trace contextRef="#ctx0" brushRef="#br0" timeOffset="875.759">865 1 2760 0 0,'5'0'1915'0'0,"-2"1"4934"0"0,22 6-2982 0 0,-1-1-3852 0 0,-16-4 506 0 0,0 1 1 0 0,0-1-1 0 0,7 0-521 0 0,10 4 832 0 0,15 0 83 0 0,-40-7-906 0 0,0 1 0 0 0,1 0 1 0 0,-1 0-1 0 0,0 0 1 0 0,1 0-1 0 0,-1 0 0 0 0,0 0 1 0 0,1 0-1 0 0,-1 0 0 0 0,0 0 1 0 0,1 0-1 0 0,-1 1 0 0 0,0-1 1 0 0,1 0-1 0 0,-1 0 0 0 0,0 0 1 0 0,0 0-1 0 0,1 0 0 0 0,-1 1 1 0 0,0-1-1 0 0,1 0 0 0 0,-1 0 1 0 0,0 0-1 0 0,0 1 0 0 0,0-1 1 0 0,1 0-1 0 0,-1 0 1 0 0,0 1-1 0 0,0-1 0 0 0,0 0-9 0 0,0 0 14 0 0,1 1-1 0 0,-1-1 1 0 0,0 0-1 0 0,0 0 0 0 0,0 1 1 0 0,0-1-1 0 0,1 0 1 0 0,-1 0-1 0 0,0 0 1 0 0,0 1-1 0 0,1-1 1 0 0,-1 0-1 0 0,0 0 1 0 0,0 0-1 0 0,1 0 0 0 0,-1 0 1 0 0,0 1-1 0 0,0-1 1 0 0,1 0-1 0 0,-1 0 1 0 0,0 0-1 0 0,1 0 1 0 0,-1 0-1 0 0,0 0 1 0 0,0 0-1 0 0,1 0 0 0 0,-1 0 1 0 0,0 0-1 0 0,1 0 1 0 0,-1 0-14 0 0,0 0 9 0 0,0 0 0 0 0,0 0-1 0 0,0 0 1 0 0,1 0 0 0 0,-1 0 0 0 0,0 0 0 0 0,0 0 0 0 0,0 0 0 0 0,0 0 0 0 0,1 0 0 0 0,-1 0 0 0 0,0 0 0 0 0,0 0 0 0 0,0 0 0 0 0,0 0-1 0 0,0 0 1 0 0,0 0 0 0 0,1 0 0 0 0,-1 0 0 0 0,0 1 0 0 0,0-1 0 0 0,0 0 0 0 0,0 0 0 0 0,0 0 0 0 0,0 0 0 0 0,0 0 0 0 0,0 0-1 0 0,0 1 1 0 0,1-1 0 0 0,-1 0 0 0 0,0 0 0 0 0,0 0 0 0 0,0 0 0 0 0,0 0 0 0 0,0 1 0 0 0,0-1 0 0 0,0 0 0 0 0,0 0 0 0 0,0 0 0 0 0,0 0-1 0 0,0 0 1 0 0,0 1 0 0 0,0-1 0 0 0,0 0 0 0 0,0 0 0 0 0,0 0 0 0 0,0 0 0 0 0,0 0 0 0 0,0 1 0 0 0,-1-1 0 0 0,1 0 0 0 0,0 0-1 0 0,0 0 1 0 0,0 0 0 0 0,0 0 0 0 0,0 0 0 0 0,0 1 0 0 0,0-1 0 0 0,0 0 0 0 0,-1 0-9 0 0,-10 14 152 0 0,4-7-240 0 0,0 0 0 0 0,-1-1-1 0 0,-3 3 89 0 0,-108 56 616 0 0,107-59-616 0 0,12-6 0 0 0,0 0 0 0 0,0-1 0 0 0,0 1 0 0 0,0 0 0 0 0,-1 1 0 0 0,1-1 0 0 0,0 0 0 0 0,0 0 0 0 0,0 0 0 0 0,0 0 0 0 0,0 0 0 0 0,0 0 0 0 0,-1 0 0 0 0,1 0 0 0 0,0 0 0 0 0,0 0 0 0 0,0 0 0 0 0,0 0 0 0 0,0 0 0 0 0,0 0 0 0 0,0 0 0 0 0,-1 1 0 0 0,1-1 0 0 0,0 0 0 0 0,0 0-1 0 0,0 0 1 0 0,0 0 0 0 0,0 0 0 0 0,0 0 0 0 0,0 0 0 0 0,0 1 0 0 0,0-1 0 0 0,0 0 0 0 0,0 0 0 0 0,0 0 0 0 0,0 0 0 0 0,0 0 0 0 0,0 1 0 0 0,0-1 0 0 0,0 0 0 0 0,0 0 0 0 0,0 0 0 0 0,0 0 0 0 0,0 0 0 0 0,0 0 0 0 0,6 5 4 0 0,10 1-39 0 0,8-7-91 0 0,-11 0-1082 0 0,1 1-3577 0 0,1 0-1359 0 0</inkml:trace>
  <inkml:trace contextRef="#ctx0" brushRef="#br0" timeOffset="1444.689">1553 40 11976 0 0,'-3'-1'186'0'0,"0"0"1"0"0,0 1-1 0 0,0 0 0 0 0,0-1 1 0 0,0 1-1 0 0,0 0 1 0 0,0 0-1 0 0,0 1 1 0 0,0-1-1 0 0,0 1 0 0 0,0-1 1 0 0,0 1-1 0 0,0 0 1 0 0,1 0-1 0 0,-1 0 1 0 0,0 1-1 0 0,0-1 1 0 0,1 0-1 0 0,-1 1 0 0 0,-1 1-186 0 0,-8 6 1187 0 0,1 0-1 0 0,0 1 0 0 0,-8 8-1186 0 0,18-17 38 0 0,-2 2 101 0 0,0 0 1 0 0,0 1 0 0 0,0-1-1 0 0,1 1 1 0 0,-1-1 0 0 0,1 1-1 0 0,0 0 1 0 0,0 0-1 0 0,1 0 1 0 0,-1 0 0 0 0,0 3-140 0 0,1-5 23 0 0,1 0 0 0 0,0 0 0 0 0,0-1 1 0 0,0 1-1 0 0,0 0 0 0 0,0 0 0 0 0,0 0 0 0 0,0-1 1 0 0,0 1-1 0 0,1 0 0 0 0,-1 0 0 0 0,1 0 0 0 0,-1-1 1 0 0,1 1-1 0 0,0 0 0 0 0,0-1 0 0 0,0 1 0 0 0,0-1 1 0 0,0 1-1 0 0,0-1 0 0 0,0 1 0 0 0,0-1 0 0 0,1 0 1 0 0,-1 0-1 0 0,0 1 0 0 0,1-1 0 0 0,0 0-23 0 0,13 11 0 0 0,-13-10 0 0 0,1 0 0 0 0,0 0 0 0 0,0 0 0 0 0,0 0 0 0 0,0 0 0 0 0,0 0 0 0 0,1-1 0 0 0,1 1 0 0 0,14 6 0 0 0,-1 0 0 0 0,0 1 0 0 0,0 0 0 0 0,3 4 0 0 0,-2-1 0 0 0,-11-8 0 0 0,27 22 0 0 0,-34-25 60 0 0,0 0 0 0 0,0-1 0 0 0,-1 1 0 0 0,1 0 1 0 0,0 0-1 0 0,-1 0 0 0 0,1 0 0 0 0,-1 0 0 0 0,1 0 0 0 0,-1 1 0 0 0,1-1 0 0 0,-1 0 0 0 0,1 0 0 0 0,-1 0 0 0 0,0 0 0 0 0,0 0 0 0 0,0 1 0 0 0,0-1 0 0 0,0 0 0 0 0,0 0 0 0 0,0 0 0 0 0,0 1 0 0 0,0-1 0 0 0,0 0 0 0 0,-1 0 0 0 0,1 0 0 0 0,0 0 0 0 0,-1 0 0 0 0,1 1 0 0 0,-1-1 0 0 0,1 0 0 0 0,-1 0 1 0 0,0 0-62 0 0,0 1 91 0 0,0 0 0 0 0,0-1 0 0 0,-1 1 0 0 0,1 0-1 0 0,-1-1 1 0 0,1 1 0 0 0,-1-1 0 0 0,1 0-1 0 0,-1 1 1 0 0,0-1 0 0 0,0 0 0 0 0,1 0-1 0 0,-1 0 1 0 0,0 0 0 0 0,0 0 0 0 0,0-1-1 0 0,0 1 1 0 0,0 0 0 0 0,-1-1-90 0 0,-27 3 85 0 0,0-1 0 0 0,0-2 0 0 0,0 0 0 0 0,0-3 0 0 0,-7-1-85 0 0,27 2 0 0 0,0 0 0 0 0,0 0 0 0 0,0-1 0 0 0,1-1 0 0 0,-1 0 0 0 0,-22-8 17 0 0,22 9-300 0 0,1 0 1 0 0,-1-2 0 0 0,-6-3 282 0 0,-30-21-3336 0 0,20 12-4513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07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11488 0 0,'0'0'528'0'0,"0"0"-16"0"0,0-13-304 0 0,0 11-34 0 0,0-1 0 0 0,0 1 0 0 0,1-1 1 0 0,-1 0-1 0 0,1 1 0 0 0,-1-1 0 0 0,1 1 1 0 0,0-1-1 0 0,-1 1 0 0 0,1 0 0 0 0,1-1 1 0 0,-1 1-1 0 0,0 0 0 0 0,0 0 0 0 0,1-1 1 0 0,0 1-1 0 0,-1 0 0 0 0,1 0 0 0 0,0 1 1 0 0,0-1-1 0 0,0 0 0 0 0,0 1 0 0 0,1-1-174 0 0,23-18 1128 0 0,-22 16-937 0 0,1 0 0 0 0,0 0 1 0 0,-1 1-1 0 0,2 0 0 0 0,-1 0 1 0 0,0 0-1 0 0,5-2-191 0 0,16-4 421 0 0,-13 4-137 0 0,0 1-1 0 0,13-2-283 0 0,-9 2 110 0 0,-11 2-43 0 0,0 1-1 0 0,0 0 1 0 0,0 0 0 0 0,1 0 0 0 0,-1 1 0 0 0,0 0 0 0 0,0 0 0 0 0,1 1 0 0 0,-1 0 0 0 0,4 0-67 0 0,-4 1 220 0 0,-1-1-222 0 0,0 1-1 0 0,1-1 0 0 0,-2 1 1 0 0,1 0-1 0 0,3 2 3 0 0,-7-3-1 0 0,0 0 0 0 0,0-1 1 0 0,1 1-1 0 0,-1 0 0 0 0,0 0 0 0 0,-1 0 0 0 0,1 0 0 0 0,0 0 0 0 0,0 0 0 0 0,0 0 0 0 0,-1 0 0 0 0,1 1 0 0 0,0-1 0 0 0,-1 0 0 0 0,1 0 0 0 0,-1 1 0 0 0,1-1 0 0 0,-1 0 0 0 0,0 0 0 0 0,0 1 0 0 0,1-1 0 0 0,-1 0 0 0 0,0 2 1 0 0,-1 0 21 0 0,1 0-1 0 0,-1 1 1 0 0,1-1-1 0 0,-1 0 1 0 0,0 0 0 0 0,-1 0-1 0 0,1 0 1 0 0,0 0-1 0 0,-1 0 1 0 0,1-1 0 0 0,-1 1-1 0 0,0 0 1 0 0,0-1 0 0 0,0 0-1 0 0,0 1 1 0 0,-1 0-21 0 0,-8 7-23 0 0,0-1 1 0 0,-12 9 22 0 0,18-15 16 0 0,-11 9-4 0 0,0 1 0 0 0,1 0 0 0 0,1 1-1 0 0,0 0 1 0 0,1 1 0 0 0,-7 11-12 0 0,19-25 10 0 0,1 0 0 0 0,-1-1 0 0 0,1 1 0 0 0,-1 0 0 0 0,1-1 0 0 0,0 1 0 0 0,-1 0 0 0 0,1-1 0 0 0,0 1 0 0 0,0 0 0 0 0,-1 0 0 0 0,1-1 0 0 0,0 1 0 0 0,0 0 0 0 0,0 0 0 0 0,0 0 0 0 0,0-1 0 0 0,0 1 0 0 0,0 0 0 0 0,0 0 0 0 0,1-1 0 0 0,-1 1 0 0 0,0 0 0 0 0,0 0 0 0 0,1-1 0 0 0,-1 1 0 0 0,0 0 0 0 0,1 0 0 0 0,-1-1 0 0 0,0 1 0 0 0,1-1 0 0 0,-1 1 0 0 0,1 0 0 0 0,0-1-10 0 0,0 2 20 0 0,1-1-1 0 0,-1 0 1 0 0,1 0-1 0 0,0 0 1 0 0,-1 0-1 0 0,1 0 1 0 0,0 0-1 0 0,0-1 1 0 0,1 2-20 0 0,6-1-81 0 0,0 0 0 0 0,0 0 0 0 0,0-1-1 0 0,0 0 1 0 0,9-2 81 0 0,7 1-21 0 0,53 3-75 0 0,32 6 96 0 0,-107-7-177 0 0,1 0 0 0 0,0 0 0 0 0,0 0 0 0 0,-1 0 0 0 0,1 0 0 0 0,3 2 177 0 0,6 3-1787 0 0,-4-1 764 0 0</inkml:trace>
  <inkml:trace contextRef="#ctx0" brushRef="#br0" timeOffset="404.64">881 12 1840 0 0,'-10'-4'144'0'0,"8"3"26"0"0,0 0 0 0 0,0 1 0 0 0,0-1 0 0 0,-1 0 0 0 0,1 1 0 0 0,0-1 0 0 0,0 1 0 0 0,0 0 1 0 0,-1-1-171 0 0,-10 0 2581 0 0,11 1-2284 0 0,1-1 0 0 0,-1 1 0 0 0,1 0-1 0 0,-1 0 1 0 0,0 0 0 0 0,1 0 0 0 0,-1 0 0 0 0,1 1-1 0 0,-1-1 1 0 0,1 0 0 0 0,-1 1-297 0 0,-9 1 408 0 0,9-2-337 0 0,1 0 0 0 0,-1 0-1 0 0,0 1 1 0 0,0-1 0 0 0,0 1-1 0 0,1-1 1 0 0,-1 1-1 0 0,0 0 1 0 0,0 0 0 0 0,1 0-1 0 0,-2 0-70 0 0,1 1 218 0 0,0-1 0 0 0,0 1 0 0 0,-1-1 0 0 0,1 0-1 0 0,-1 0 1 0 0,1 0 0 0 0,-1 0 0 0 0,1 0-1 0 0,-1-1-217 0 0,-9 4 607 0 0,8-2-374 0 0,1-1-1 0 0,-1 1 1 0 0,1 0-1 0 0,-1 1 1 0 0,1-1 0 0 0,0 1-1 0 0,-3 1-232 0 0,5-2 39 0 0,-1-1 0 0 0,1 1-1 0 0,0-1 1 0 0,0 1 0 0 0,0-1 0 0 0,0 1-1 0 0,0 0 1 0 0,1 0 0 0 0,-1-1-1 0 0,0 1 1 0 0,1 0 0 0 0,-1 0 0 0 0,1 0-1 0 0,0 0 1 0 0,-1-1 0 0 0,1 1 0 0 0,0 1-39 0 0,1-1 94 0 0,-1-1 1 0 0,1 1 0 0 0,0-1-1 0 0,0 1 1 0 0,0-1 0 0 0,0 1-1 0 0,0-1 1 0 0,0 1 0 0 0,0-1-1 0 0,1 0 1 0 0,-1 0 0 0 0,1 1-95 0 0,1 1 231 0 0,7 6 28 0 0,0-1-1 0 0,1 0 0 0 0,1 0 0 0 0,-1-1 0 0 0,1-1 0 0 0,0 0 0 0 0,6 2-258 0 0,40 22 849 0 0,-53-27-859 0 0,0 1-1 0 0,-1-1 0 0 0,1 1 0 0 0,0 0 0 0 0,-1 1 0 0 0,0-1 0 0 0,1 3 11 0 0,-3-5 59 0 0,-1 0 1 0 0,1 0-1 0 0,-1 0 0 0 0,0 1 0 0 0,0-1 1 0 0,0 0-1 0 0,0 1 0 0 0,0-1 0 0 0,0 1 0 0 0,-1-1 1 0 0,1 1-1 0 0,-1-1 0 0 0,0 1 0 0 0,1 0 1 0 0,-1-1-1 0 0,-1 1 0 0 0,1 1-59 0 0,0-3 80 0 0,-1 1 0 0 0,0-1 1 0 0,1 1-1 0 0,-1-1 0 0 0,0 1 0 0 0,0-1 1 0 0,0 0-1 0 0,1 0 0 0 0,-2 1 0 0 0,1-1 1 0 0,0 0-1 0 0,0 0 0 0 0,-1 1-80 0 0,-21 14 56 0 0,14-9-38 0 0,1-3 21 0 0,1 1-1 0 0,0-1 0 0 0,-1 0 0 0 0,0-1 1 0 0,0 0-1 0 0,0 0 0 0 0,-2 0-38 0 0,-7 1-769 0 0,0-1 0 0 0,0 0-1 0 0,-1-1 770 0 0,-4-1-1336 0 0,1-1-8 0 0</inkml:trace>
  <inkml:trace contextRef="#ctx0" brushRef="#br0" timeOffset="675.038">791 5 15664 0 0,'16'0'1187'0'0,"54"5"-655"0"0,-31-4 1140 0 0,0 3-1 0 0,30 7-1671 0 0,-21-3 729 0 0,-19-5-1200 0 0,0-2 0 0 0,1 0 0 0 0,18-4 471 0 0,-17 1-7146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1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1964 11976 0 0,'0'0'266'0'0,"0"0"44"0"0,0 0 15 0 0,0 0-26 0 0,0 1-198 0 0,-2 5-90 0 0,8 0-11 0 0,1-1 0 0 0,-1-1 0 0 0,1 0 0 0 0,0 0 0 0 0,0 0 0 0 0,1-1 0 0 0,-1 0 0 0 0,7 1 0 0 0,-7-3 117 0 0,0 0 0 0 0,0-1 0 0 0,0 0 1 0 0,0 0-1 0 0,-1-1 0 0 0,1 0 1 0 0,0 0-1 0 0,0-1 0 0 0,0 0 1 0 0,0 0-118 0 0,29-6 851 0 0,-30 7-849 0 0,-1 0 1 0 0,1-1 0 0 0,-1 1 0 0 0,0-1 0 0 0,0-1 0 0 0,1 0-3 0 0,3-1-1 0 0,-4 2 20 0 0,-1-2 0 0 0,1 1 0 0 0,-1 0 0 0 0,0-1 0 0 0,0 0 0 0 0,0 0 0 0 0,0 0 0 0 0,-1 0 0 0 0,0-1 0 0 0,0 1 1 0 0,0-1-1 0 0,2-4-19 0 0,10-15 213 0 0,-12 19-17 0 0,0 0 0 0 0,-1 0-1 0 0,0-1 1 0 0,0 1 0 0 0,0-1-1 0 0,-1 0 1 0 0,1-4-196 0 0,4-11 219 0 0,-5 13-216 0 0,0 1 0 0 0,0-1-1 0 0,-1 0 1 0 0,0 0 0 0 0,0 1-1 0 0,-1-8-2 0 0,-1-15 0 0 0,0-23 328 0 0,-3-9-328 0 0,-2-30 1112 0 0,4 20-955 0 0,-1-23-1698 0 0,6-42 1541 0 0,-2 119 0 0 0,-1 0 0 0 0,0 0 0 0 0,-2-4 0 0 0,1 9 0 0 0,0 0 0 0 0,1 0 0 0 0,1 0 0 0 0,0 0 0 0 0,0 0 0 0 0,2 0 0 0 0,0-3 0 0 0,10-26 0 0 0,-7 26 0 0 0,0-1 0 0 0,-1 0 0 0 0,0-1 0 0 0,-1-4 298 0 0,2 1-1 0 0,4-9-297 0 0,-3 9 616 0 0,-1 0 0 0 0,0-6-616 0 0,-4 20 18 0 0,0-1 1 0 0,1 1-1 0 0,0 0 1 0 0,0 0-1 0 0,0 0 0 0 0,1 0 1 0 0,0 0-1 0 0,1 0 0 0 0,1-1-18 0 0,14-28-295 0 0,-13 23-249 0 0,1 0-1 0 0,6-9 545 0 0,-1 5 389 0 0,0-1 0 0 0,6-16-389 0 0,-17 32 41 0 0,1-1 1 0 0,0 1 0 0 0,0-1 0 0 0,0 1-1 0 0,0 0 1 0 0,0 0 0 0 0,3-2-42 0 0,10-11-571 0 0,-13 10 543 0 0,2 1 1 0 0,-1-1-1 0 0,0 1 0 0 0,1 0 1 0 0,0 0-1 0 0,0 1 0 0 0,0-1 1 0 0,3-1 27 0 0,6-6 941 0 0,-6 5-792 0 0,6 5-133 0 0,0 2-16 0 0,-4 5 0 0 0,7 7 0 0 0,-13-11 0 0 0,1 1 0 0 0,-1-1 0 0 0,-1 0 0 0 0,1 1 0 0 0,0-1 0 0 0,-1 1 0 0 0,1 0 0 0 0,-1 0 0 0 0,0 0 0 0 0,0 0 0 0 0,0 1 0 0 0,0-1 0 0 0,0 1 0 0 0,4 13-113 0 0,-3-10-230 0 0,0 0 1 0 0,0 1-1 0 0,-1-1 0 0 0,-1 1 1 0 0,1 3 342 0 0,4 36-175 0 0,-2-19 180 0 0,-1 0-1 0 0,-2 8-4 0 0,-1-29 0 0 0,0 4 0 0 0,0 0 0 0 0,1 0 0 0 0,0-1 0 0 0,2 4 0 0 0,1 12-15 0 0,-1 0-1 0 0,-1 12 16 0 0,4 33 433 0 0,-1-25 357 0 0,-2 0 1 0 0,-3 3-791 0 0,3 49 9 0 0,-2-71-9 0 0,-1 1 0 0 0,-2 4 0 0 0,0 26 0 0 0,2 12 0 0 0,8 53 0 0 0,-5-93 0 0 0,-2-13 0 0 0,1-1 0 0 0,1 0 0 0 0,4 16 0 0 0,3 7 0 0 0,-7-24 0 0 0,1 0 0 0 0,1 0 0 0 0,4 9 0 0 0,-3-9 0 0 0,-3-8 0 0 0,0 0 0 0 0,0 0 0 0 0,1-1 0 0 0,0 1 0 0 0,4 5 0 0 0,-4-8 0 0 0,0 0 0 0 0,-1 0 0 0 0,1-1 0 0 0,0 1 0 0 0,1-1 0 0 0,-1 0 0 0 0,1 0 0 0 0,-1-1 0 0 0,1 1 0 0 0,0-1 0 0 0,0 0 0 0 0,0 0 0 0 0,0 0 0 0 0,1-1 0 0 0,1 1 0 0 0,1-1 0 0 0,-1-1 0 0 0,0 1 0 0 0,0-1 0 0 0,0 0 0 0 0,1-1 0 0 0,-1 0 0 0 0,0 0 0 0 0,0 0 0 0 0,3-2 0 0 0,8-1 166 0 0,7-3-1567 0 0,-24 7 1266 0 0,0 0 0 0 0,-1-1 0 0 0,1 1 0 0 0,0-1 1 0 0,0 0-1 0 0,0 1 0 0 0,-1-1 0 0 0,1 0 0 0 0,0 1 0 0 0,-1-1 0 0 0,1 0 1 0 0,0 0-1 0 0,-1 1 0 0 0,1-1 0 0 0,-1 0 0 0 0,1 0 0 0 0,-1 0 0 0 0,0 0 0 0 0,1 0 1 0 0,-1 0-1 0 0,0 0 0 0 0,0 0 135 0 0,4-10-1533 0 0</inkml:trace>
  <inkml:trace contextRef="#ctx0" brushRef="#br0" timeOffset="470.443">537 1327 8288 0 0,'0'0'190'0'0,"0"0"28"0"0,0 0 7 0 0,0 0 43 0 0,0 0 159 0 0,0 0 70 0 0,-2 0 14 0 0,-7 3-359 0 0,1-1 1 0 0,-1 0 0 0 0,0-1 0 0 0,-7 1-153 0 0,-16 2 439 0 0,-12 2 367 0 0,0-2 0 0 0,-8-1-806 0 0,-19 1 924 0 0,52-4-439 0 0,0 0-1 0 0,-11-3-484 0 0,6 1 149 0 0,-77-11-149 0 0,81 11 0 0 0,17 0 0 0 0,0-1 0 0 0,-17-6-1020 0 0,19 9-4080 0 0</inkml:trace>
  <inkml:trace contextRef="#ctx0" brushRef="#br0" timeOffset="836.201">350 1223 10136 0 0,'0'0'230'0'0,"0"0"30"0"0,0 0 19 0 0,2 0-40 0 0,1-1-103 0 0,1 0 0 0 0,-1 0 1 0 0,1 0-1 0 0,-1 1 1 0 0,1-1-1 0 0,-1 1 0 0 0,1 0 1 0 0,0 1-1 0 0,-1-1 1 0 0,1 0-1 0 0,0 1 0 0 0,-1 0-136 0 0,15 1 484 0 0,-13-1-482 0 0,1 0 0 0 0,0 0 0 0 0,-1 0 0 0 0,1 1 1 0 0,-1-1-1 0 0,0 2 0 0 0,1-1 0 0 0,0 1-2 0 0,7 3-1 0 0,-6-3 147 0 0,0 0 0 0 0,0 0 0 0 0,0 1 1 0 0,-1 0-1 0 0,1 0 0 0 0,-1 1 1 0 0,0 0-1 0 0,0 0 0 0 0,-1 0 0 0 0,0 1 1 0 0,0 0-1 0 0,0 0 0 0 0,0 0 1 0 0,0 2-147 0 0,-3-4 3 0 0,-1-3 11 0 0,0 0-1 0 0,-1-1 0 0 0,1 1 1 0 0,0 0-1 0 0,-1 0 0 0 0,1 0 0 0 0,-1 0 1 0 0,1 0-1 0 0,-1 0 0 0 0,0 0 1 0 0,1 0-1 0 0,-1 0 0 0 0,0 0 0 0 0,0 1 1 0 0,0-1-1 0 0,0 0 0 0 0,0 0 1 0 0,0 0-1 0 0,0 0 0 0 0,0 0 1 0 0,0 0-1 0 0,0 0 0 0 0,-1 0 0 0 0,1 0 1 0 0,0 0-1 0 0,-1 0 0 0 0,1 0 1 0 0,-1 0-1 0 0,1 0 0 0 0,-1 0 1 0 0,0 0-1 0 0,1 0 0 0 0,-1 0-13 0 0,-8 18 887 0 0,7-15-725 0 0,1-1 0 0 0,-1 1 0 0 0,0-1 0 0 0,0 1 0 0 0,0-1 0 0 0,-1 0 0 0 0,0 1-162 0 0,-40 45 1492 0 0,32-34-1473 0 0,-1-2 0 0 0,-1 1 0 0 0,0-2 0 0 0,-8 7-19 0 0,-3 0-881 0 0,0 2 0 0 0,-6 7 881 0 0,-4 2-134 0 0,26-24-442 0 0,0 1 0 0 0,0 0 0 0 0,1 0-1 0 0,0 1 1 0 0,-6 7 576 0 0,9-8-1022 0 0</inkml:trace>
  <inkml:trace contextRef="#ctx0" brushRef="#br0" timeOffset="1116.619">1180 1268 11976 0 0,'0'0'266'0'0,"0"0"44"0"0,0 0 15 0 0,0 0-26 0 0,1 1-198 0 0,2 1-61 0 0,0 0 1 0 0,-1 0-1 0 0,1 0 0 0 0,0-1 1 0 0,0 1-1 0 0,1-1 0 0 0,-1 0 1 0 0,0 1-1 0 0,0-2 0 0 0,1 1-40 0 0,38 8 1277 0 0,-34-8-1072 0 0,54 7 435 0 0,1-2-640 0 0,-17-2 965 0 0,-1-2-365 0 0,33-2-600 0 0,-22-1 8 0 0,-47 1-18 0 0,1-1-1 0 0,-1 0 0 0 0,0 0 1 0 0,0-1-1 0 0,0 0 0 0 0,4-2 11 0 0,-11 3-337 0 0,-2 1-138 0 0,0 0-668 0 0,0 0-2677 0 0,0 0-1148 0 0</inkml:trace>
  <inkml:trace contextRef="#ctx0" brushRef="#br0" timeOffset="1421.579">1358 1095 11976 0 0,'0'0'266'0'0,"0"0"44"0"0,0 0 15 0 0,0 0-26 0 0,2 1-198 0 0,-2 0-101 0 0,1-1 0 0 0,0 1 0 0 0,0 0 0 0 0,-1-1 1 0 0,1 1-1 0 0,0 0 0 0 0,-1 0 0 0 0,1-1 0 0 0,-1 1 0 0 0,1 0 0 0 0,-1 0 1 0 0,1 0-1 0 0,-1 0 0 0 0,0 0 0 0 0,1 0 0 0 0,-1 0 3 0 0,0-1-1 0 0,0 1 1 0 0,0-1 0 0 0,0 1-1 0 0,0-1 1 0 0,-1 1-1 0 0,1-1 1 0 0,0 1 0 0 0,0-1-1 0 0,0 1 1 0 0,0-1 0 0 0,-1 1-1 0 0,1-1 1 0 0,0 1 0 0 0,0-1-1 0 0,-1 0 1 0 0,1 1 0 0 0,0-1-1 0 0,-1 0 1 0 0,1 1-3 0 0,-2 0 35 0 0,0 1 0 0 0,0-1 0 0 0,0 0 0 0 0,0 0 0 0 0,0 0 0 0 0,0 0 0 0 0,0 0 0 0 0,-1 0-35 0 0,1 0 112 0 0,1-1-82 0 0,1 1 0 0 0,-1-1 0 0 0,0 0 0 0 0,1 1 0 0 0,-1-1 0 0 0,1 1 0 0 0,-1-1 0 0 0,0 1 0 0 0,1-1 0 0 0,0 1 0 0 0,-1-1 0 0 0,1 1 0 0 0,-1 0 0 0 0,1-1 0 0 0,0 1 0 0 0,-1-1 0 0 0,1 1 0 0 0,0 0 0 0 0,-1 0 0 0 0,1-1 0 0 0,0 1 0 0 0,0 0 0 0 0,0-1 0 0 0,0 1 1 0 0,0 0-1 0 0,0-1 0 0 0,0 1 0 0 0,0 1-30 0 0,0-1 41 0 0,0 0 1 0 0,0-1 0 0 0,0 1-1 0 0,0 0 1 0 0,0 0 0 0 0,-1 0-1 0 0,1 0 1 0 0,0 0 0 0 0,-1 0-1 0 0,1 0 1 0 0,0 0 0 0 0,-1 0 0 0 0,1 0-1 0 0,-1 0 1 0 0,1 0 0 0 0,-1-1-42 0 0,-10 12 361 0 0,-1-1 1 0 0,0-1 0 0 0,0 0 0 0 0,-1 0 0 0 0,0-1 0 0 0,-3 0-362 0 0,-25 18-28 0 0,4-4 28 0 0,25-17 0 0 0,1 1 0 0 0,1 0 0 0 0,-1 1 0 0 0,-12 6 0 0 0,20-12 0 0 0,0-1 0 0 0,0 1 0 0 0,0-1 0 0 0,1 1 0 0 0,-1 0 0 0 0,1 0 0 0 0,-1 1 0 0 0,1-1 0 0 0,0 0 0 0 0,0 1 0 0 0,0-1 0 0 0,0 1 0 0 0,0 0 0 0 0,0 0 0 0 0,1-1 0 0 0,-1 1 0 0 0,1 1 0 0 0,0-3 0 0 0,1 0 0 0 0,-1 0 0 0 0,1 1 0 0 0,0-1 0 0 0,-1 0 0 0 0,1 0 0 0 0,0 1 0 0 0,0-1 0 0 0,0 0 0 0 0,0 0 0 0 0,0 1 0 0 0,0-1 0 0 0,0 0 0 0 0,0 0 0 0 0,0 1 0 0 0,1-1 0 0 0,-1 0 0 0 0,1 0 0 0 0,-1 1 0 0 0,1-1 0 0 0,0 1 0 0 0,1 1 0 0 0,-1 0 0 0 0,1-1 0 0 0,0 1 0 0 0,0-1 0 0 0,0 0 0 0 0,0 1 0 0 0,3 0 0 0 0,0 2 0 0 0,1-1 0 0 0,1 1 0 0 0,-1-1 0 0 0,1-1 0 0 0,-1 1 0 0 0,1-1 0 0 0,1 0 0 0 0,22 5 858 0 0,0-1-1 0 0,27 3-857 0 0,3 0-552 0 0,-47-7 102 0 0,-1 1 0 0 0,9 4 450 0 0,25 7 13 0 0,-42-14-516 0 0,0-1-1 0 0,0 1 1 0 0,-1-1-1 0 0,1 1 1 0 0,0-1 0 0 0,0-1-1 0 0,0 1 1 0 0,0 0-1 0 0,0-1 1 0 0,1 0 503 0 0,12-6-5417 0 0</inkml:trace>
  <inkml:trace contextRef="#ctx0" brushRef="#br0" timeOffset="2282.167">1662 465 10136 0 0,'0'0'230'0'0,"0"0"30"0"0,0 0 19 0 0,0 0 37 0 0,0 0 125 0 0,0 0 58 0 0,0 0 12 0 0,0 0 1 0 0,0 0 0 0 0,-5 5 512 0 0,1-2-918 0 0,2-1-50 0 0,-1 0 0 0 0,0 1-1 0 0,1-1 1 0 0,0 1 0 0 0,-1 0-1 0 0,1 0 1 0 0,0-1 0 0 0,0 1 0 0 0,0 1-56 0 0,1-2 37 0 0,0 0 1 0 0,0 0-1 0 0,-1-1 1 0 0,1 1-1 0 0,-1 0 1 0 0,0-1 0 0 0,1 1-1 0 0,-2 0-37 0 0,2-1 63 0 0,-1 0 0 0 0,0 1 0 0 0,1-1 0 0 0,-1 1 0 0 0,1-1 0 0 0,0 1 0 0 0,-1 0 0 0 0,1-1 0 0 0,0 1 0 0 0,-1 1-63 0 0,-38 88 1189 0 0,-1-7-598 0 0,40-82-1032 0 0,0-1 291 0 0,-2 4 198 0 0,3-4 290 0 0,0-1 136 0 0,0 0 34 0 0,0 0-65 0 0,0-5-615 0 0,1 0-1 0 0,0-1 1 0 0,1 1 0 0 0,-1 0-1 0 0,1 0 1 0 0,0 0 0 0 0,0 0-1 0 0,1 0 1 0 0,-1 0 172 0 0,10-20 610 0 0,26-63-531 0 0,-22 53-562 0 0,-2 0 1 0 0,3-11 482 0 0,-16 42 0 0 0,-1 3 0 0 0,0 0 0 0 0,1 0 0 0 0,-1 0 0 0 0,0 0 0 0 0,1 0 0 0 0,-1 0 0 0 0,1 0 0 0 0,-1 0 0 0 0,1 0 0 0 0,-1 0 0 0 0,1 0 0 0 0,0 0 0 0 0,0 0 0 0 0,-1 1 0 0 0,1-1 0 0 0,0 0 0 0 0,0 1 0 0 0,0-1 34 0 0,-1 0-1 0 0,1 0 1 0 0,-1 1-1 0 0,1-1 0 0 0,0 1 1 0 0,-1-1-1 0 0,1 1 0 0 0,0-1 1 0 0,0 1-1 0 0,-1-1 0 0 0,1 1 1 0 0,0-1-1 0 0,0 1 0 0 0,-1 0 1 0 0,1 0-1 0 0,0-1 0 0 0,0 1 1 0 0,0 0-1 0 0,0 0 1 0 0,0 0-1 0 0,-1 0 0 0 0,1 0 1 0 0,0 0-1 0 0,0 0 0 0 0,0 0 1 0 0,0 0-1 0 0,0 1 0 0 0,-1-1 1 0 0,1 0-1 0 0,0 0 0 0 0,0 1 1 0 0,0-1-1 0 0,-1 1 0 0 0,1-1 1 0 0,0 0-1 0 0,0 1 1 0 0,-1 0-35 0 0,3 1 129 0 0,0 1-1 0 0,0-1 0 0 0,-1 1 1 0 0,1 0-1 0 0,-1 0 0 0 0,2 3-127 0 0,-2-4-22 0 0,3 8 25 0 0,1 0 0 0 0,-1 0-1 0 0,-1 1 1 0 0,1 0 0 0 0,-2-1 0 0 0,1 4-3 0 0,11 30-1 0 0,-10-33-25 0 0,2 8-99 0 0,2-1 0 0 0,0 0 0 0 0,7 10 125 0 0,-14-26-61 0 0,0 1 0 0 0,0-1 1 0 0,0 1-1 0 0,-1-1 0 0 0,1 1 0 0 0,-1 0 0 0 0,0-1 0 0 0,0 1 1 0 0,0 0-1 0 0,0 0 0 0 0,0 0 0 0 0,-1 0 0 0 0,1 0 0 0 0,-1 0 0 0 0,0 0 1 0 0,0 0-1 0 0,0 0 0 0 0,0 0 0 0 0,-1 2 61 0 0,1-3 61 0 0,0-1 1 0 0,0 0-1 0 0,0 0 0 0 0,0 0 0 0 0,0 0 1 0 0,0 0-1 0 0,0 0 0 0 0,0 0 0 0 0,0 0 1 0 0,1 0-1 0 0,-1 1 0 0 0,1-1 0 0 0,-1 0 1 0 0,1 0-1 0 0,-1 0 0 0 0,1-1 0 0 0,0 2-61 0 0,0-1-30 0 0,-1 1-1 0 0,1-1 0 0 0,0 0 0 0 0,-1 0 1 0 0,1 0-1 0 0,-1 1 0 0 0,1-1 0 0 0,-1 0 0 0 0,0 1 1 0 0,0-1-1 0 0,1 1 0 0 0,-1 0 31 0 0,0 0 5 0 0,0-1-1 0 0,-1 1 1 0 0,1-1-1 0 0,0 0 1 0 0,0 1-1 0 0,-1-1 1 0 0,1 1 0 0 0,-1-1-1 0 0,0 1 1 0 0,1-1-1 0 0,-1 0 1 0 0,0 1-1 0 0,0-1 1 0 0,1 0-1 0 0,-1 0 1 0 0,0 0 0 0 0,0 0-1 0 0,0 0 1 0 0,-1 0-1 0 0,1 0 1 0 0,0 0-1 0 0,0 0 1 0 0,-1 0-1 0 0,0 0-4 0 0,-4 2 205 0 0,0-1 0 0 0,0 1 0 0 0,-1-1 0 0 0,1-1 0 0 0,-1 1-205 0 0,-2 0-249 0 0,2 0 249 0 0,-1-1 0 0 0,1 0 0 0 0,0-1 0 0 0,-1 0 0 0 0,1 0 0 0 0,0 0 0 0 0,-1-1 0 0 0,-52-9 0 0 0,48 7 0 0 0,2 1 0 0 0,0-1-1 0 0,0-1 1 0 0,0 1 0 0 0,-4-4 0 0 0,-6-2-63 0 0,12 7-201 0 0,5 1 114 0 0,0 0 1 0 0,0-1-1 0 0,0 1 1 0 0,1 0-1 0 0,-1-1 1 0 0,0 1 0 0 0,-1-2 149 0 0,4 2-96 0 0,-1 1 1 0 0,1-1 0 0 0,-1 1 0 0 0,1-1 0 0 0,-1 0-1 0 0,1 1 1 0 0,-1-1 0 0 0,1 0 0 0 0,0 1 0 0 0,-1-1-1 0 0,1 0 1 0 0,0 0 0 0 0,0 1 0 0 0,0-1 0 0 0,-1 0-1 0 0,1 0 1 0 0,0 1 0 0 0,0-1 0 0 0,0 0 0 0 0,0 0-1 0 0,0 0 1 0 0,0 1 0 0 0,1-1 0 0 0,-1 0 0 0 0,0 0-1 0 0,0 0 1 0 0,0 1 0 0 0,1-1 0 0 0,-1 0 0 0 0,0 1-1 0 0,1-1 1 0 0,-1 0 95 0 0,8-9-5458 0 0</inkml:trace>
  <inkml:trace contextRef="#ctx0" brushRef="#br0" timeOffset="2583.47">2040 273 15664 0 0,'0'0'356'0'0,"0"0"49"0"0,0 0 21 0 0,-4 7 92 0 0,-1 6-513 0 0,0 1 0 0 0,2 0 0 0 0,-2 10-5 0 0,-4 17-1 0 0,7-34 82 0 0,1 1 0 0 0,0-1 0 0 0,0 1 0 0 0,0 4-81 0 0,-2 23 599 0 0,-1-9-375 0 0,1 0-1 0 0,1 0 0 0 0,1 0 1 0 0,2 0-1 0 0,1 8-223 0 0,5 2 0 0 0,-5-27 0 0 0,0-1 0 0 0,-1 1 0 0 0,0-1 0 0 0,0 3 0 0 0,-1-9 0 0 0,-1 0 0 0 0,1-1 0 0 0,0 1 0 0 0,0 0 0 0 0,1-1 0 0 0,-1 1 0 0 0,0 0 0 0 0,0-1 0 0 0,1 1 0 0 0,-1-1 0 0 0,1 1 0 0 0,0 0 0 0 0,-1-1 0 0 0,1 1 0 0 0,0-1 0 0 0,0 1 0 0 0,0-1 0 0 0,0 0 0 0 0,0 1 0 0 0,0-1 0 0 0,0 0 0 0 0,1 0 0 0 0,-1 0 0 0 0,0 0 0 0 0,1 0 0 0 0,-1 0 0 0 0,0 0 0 0 0,1 0 0 0 0,7 6 0 0 0,1-1 0 0 0,0 0 0 0 0,0 0 0 0 0,1-1 0 0 0,7 3 0 0 0,-13-6 0 0 0,-1-1 0 0 0,0 0 0 0 0,1 0 0 0 0,-1-1 0 0 0,1 1 0 0 0,-1-1 0 0 0,0 0 0 0 0,1 0 0 0 0,-1 0 0 0 0,1-1 0 0 0,-1 0 0 0 0,1 0 0 0 0,-1 0 0 0 0,0 0 0 0 0,0 0 0 0 0,2-2 0 0 0,0 1 2 0 0,-1-1 0 0 0,1 0 0 0 0,0 0 0 0 0,-1-1 0 0 0,2-1-2 0 0,-6 4-132 0 0,1 0-1 0 0,-1-1 0 0 0,1 1 1 0 0,-1 0-1 0 0,0-1 1 0 0,0 1-1 0 0,1-1 1 0 0,-1 1-1 0 0,0-1 0 0 0,0 0 1 0 0,-1 1-1 0 0,1-1 1 0 0,0 0-1 0 0,-1 0 0 0 0,1 0 1 0 0,-1 0-1 0 0,1 1 1 0 0,-1-1-1 0 0,0-1 133 0 0,-2-10-6138 0 0</inkml:trace>
  <inkml:trace contextRef="#ctx0" brushRef="#br0" timeOffset="2806.046">1880 511 15664 0 0,'38'2'1884'0'0,"-1"2"1"0"0,25 5-1885 0 0,-9-1-10 0 0,-20-1-254 0 0,-18-4-495 0 0,0-1 0 0 0,9 1 759 0 0,24 0-1011 0 0,0 1-11 0 0</inkml:trace>
  <inkml:trace contextRef="#ctx0" brushRef="#br0" timeOffset="3165.649">2218 1248 11976 0 0,'0'0'266'0'0,"0"0"44"0"0,0 0 15 0 0,0 0-26 0 0,2 0-198 0 0,44 6-90 0 0,-39-6-11 0 0,0 0 0 0 0,0 0 0 0 0,-1 0 0 0 0,1-1 0 0 0,0 0 0 0 0,5-2 0 0 0,-3 1 0 0 0,0 0 0 0 0,0 1 0 0 0,4 0 0 0 0,110-5 1181 0 0,-37 0-338 0 0,-32 4-827 0 0,8 0-16 0 0,24-5 0 0 0,-18 1 608 0 0,-42 5 29 0 0,-1-1 0 0 0,23-6-637 0 0,-29 4 110 0 0,1 1 0 0 0,5 1-110 0 0,-13 1-390 0 0,1 0 0 0 0,-1-1 0 0 0,1-1 0 0 0,-1 0 0 0 0,7-3 390 0 0,-11 2-1536 0 0,-8 4 1024 0 0</inkml:trace>
  <inkml:trace contextRef="#ctx0" brushRef="#br0" timeOffset="3480.526">2658 1130 11976 0 0,'-26'-9'266'0'0,"26"9"-248"0"0,0 0 0 0 0,-1 0 0 0 0,1 0 0 0 0,0 0 0 0 0,0 0 0 0 0,0 0 1 0 0,0 0-1 0 0,-1 0 0 0 0,1 0 0 0 0,0 0 0 0 0,0 0 0 0 0,0 0 0 0 0,0-1 0 0 0,-1 1 0 0 0,1 0 0 0 0,0 0 0 0 0,0 0 0 0 0,0 0 0 0 0,0 0 0 0 0,0 0 0 0 0,0-1 0 0 0,0 1 0 0 0,-1 0 0 0 0,1 0 0 0 0,0 0 0 0 0,0 0 0 0 0,0 0 0 0 0,0-1 0 0 0,0 1 0 0 0,0 0 0 0 0,0 0 0 0 0,0 0 0 0 0,0 0 0 0 0,0-1 0 0 0,0 1 0 0 0,0 0 0 0 0,0 0 0 0 0,0 0 0 0 0,0-1 1 0 0,0 1-1 0 0,0 0 0 0 0,0 0 0 0 0,0 0 0 0 0,0 0 0 0 0,0-1 0 0 0,0 1 0 0 0,1 0-18 0 0,5-7 181 0 0,-3 4-164 0 0,-3 2-5 0 0,1 0 1 0 0,-1 0-1 0 0,1 1 1 0 0,-1-1-1 0 0,1 0 1 0 0,-1 1-1 0 0,1-1 1 0 0,0 0-1 0 0,-1 1 1 0 0,1-1-1 0 0,0 1 1 0 0,-1-1-1 0 0,1 1 1 0 0,0-1-1 0 0,0 1 1 0 0,0 0-1 0 0,-1-1 1 0 0,1 1-1 0 0,0 0 1 0 0,0 0-1 0 0,0-1 1 0 0,0 1-1 0 0,0 0 1 0 0,0 0-1 0 0,-1 0 1 0 0,1 0-1 0 0,0 0 1 0 0,0 0-1 0 0,0 1 1 0 0,0-1-13 0 0,37 6 1135 0 0,-26-4-701 0 0,16 3 275 0 0,0 1 0 0 0,0 2 0 0 0,8 3-709 0 0,19 6 16 0 0,5 6-16 0 0,-39-14 0 0 0,-16-7 48 0 0,1 1-1 0 0,-1-1 0 0 0,0 1 0 0 0,0 0 0 0 0,1 1-47 0 0,20 11 695 0 0,2-5-131 0 0,11 4 137 0 0,-36-13-572 0 0,0 1 0 0 0,0 0 1 0 0,0 0-1 0 0,0 0 0 0 0,0 0 0 0 0,-1 0 1 0 0,1 0-1 0 0,-1 1 0 0 0,1-1 0 0 0,0 2-129 0 0,20 17 592 0 0,-23-21-591 0 0,0 1-1 0 0,1-1 1 0 0,-1 0-1 0 0,0 0 1 0 0,0 1-1 0 0,0-1 1 0 0,0 0-1 0 0,0 0 1 0 0,1 1-1 0 0,-1-1 1 0 0,0 0-1 0 0,0 0 1 0 0,0 1-1 0 0,0-1 1 0 0,0 0 0 0 0,0 1-1 0 0,0-1 1 0 0,0 0-1 0 0,0 1 1 0 0,0-1-1 0 0,0 0 1 0 0,0 0-1 0 0,0 1 1 0 0,-1-1-1 0 0,1 0 1 0 0,0 1-1 0 0,0-1 1 0 0,0 0-1 0 0,0 0 1 0 0,0 1-1 0 0,-1-1 1 0 0,1 0-1 0 0,-9 8 0 0 0,8-8 0 0 0,0 1 0 0 0,1 0 0 0 0,-1-1 0 0 0,0 1 0 0 0,0 0 0 0 0,0-1 0 0 0,1 1 0 0 0,-1 0-1 0 0,0 0 1 0 0,1-1 0 0 0,-1 1 0 0 0,0 1 0 0 0,1 4 0 0 0,0-6 0 0 0,0 1 0 0 0,0-1 0 0 0,-1 1 0 0 0,1-1 0 0 0,0 1 0 0 0,0-1 0 0 0,0 1 0 0 0,0-1 0 0 0,0 0 0 0 0,-1 1 0 0 0,1-1 0 0 0,0 1 0 0 0,0-1 0 0 0,-1 1 0 0 0,1-1 0 0 0,0 0 0 0 0,-1 1 0 0 0,1-1 0 0 0,0 1 0 0 0,-1-1 0 0 0,1 0 0 0 0,0 1 0 0 0,-1-1 0 0 0,1 0 0 0 0,-1 0 0 0 0,1 1 0 0 0,-1-1 0 0 0,1 0 0 0 0,-1 0 0 0 0,-9 4 0 0 0,1-1 0 0 0,-1 0 0 0 0,0 0 0 0 0,-8 0 0 0 0,-29 8 0 0 0,29-5 0 0 0,0-1 0 0 0,0-1 0 0 0,0-1 0 0 0,-10 1 0 0 0,-39 7 0 0 0,38-6-713 0 0,0-1 0 0 0,-13 0 713 0 0,-1 0-1367 0 0,16-1 344 0 0</inkml:trace>
  <inkml:trace contextRef="#ctx0" brushRef="#br0" timeOffset="4684.432">3272 1790 10136 0 0,'-5'0'918'0'0,"3"-1"-800"0"0,1 1-115 0 0,0 0 0 0 0,0-1-1 0 0,1 1 1 0 0,-1 0 0 0 0,0 0 0 0 0,0 0-1 0 0,0 0 1 0 0,0 0 0 0 0,0 0-1 0 0,1 0 1 0 0,-1 1 0 0 0,0-1-1 0 0,0 0 1 0 0,0 0 0 0 0,1 1-1 0 0,-1-1 1 0 0,0 0 0 0 0,0 1 0 0 0,1-1-1 0 0,-1 1 1 0 0,0-1 0 0 0,0 1-3 0 0,11-4 229 0 0,1 0 1 0 0,0 0-1 0 0,-1 1 1 0 0,1 0 0 0 0,0 1-230 0 0,7-1 292 0 0,20-4 2198 0 0,31-10-2490 0 0,-48 11 114 0 0,-12 4-106 0 0,0-1 1 0 0,-1-1 0 0 0,1 1-1 0 0,0-1 1 0 0,-1-1 0 0 0,8-4-9 0 0,0 0 696 0 0,0 0 1 0 0,12-3-697 0 0,-15 6 568 0 0,1-1 0 0 0,-1 0 1 0 0,0-1-1 0 0,12-8-568 0 0,-15 8-170 0 0,1 1-1 0 0,0 0 1 0 0,0 1-1 0 0,0 0 1 0 0,3 0 170 0 0,-5 2-104 0 0,-3-1 165 0 0,1 0 0 0 0,-1-1 0 0 0,1 0 0 0 0,-2 1 0 0 0,1-2 0 0 0,0 1 0 0 0,-1-1 0 0 0,5-6-61 0 0,3-2 291 0 0,-7 6-167 0 0,0 0 0 0 0,-1 0-1 0 0,1 0 1 0 0,-2-1 0 0 0,5-8-124 0 0,-5 8-2 0 0,1 0-1 0 0,0 0 1 0 0,0 0-1 0 0,1 1 0 0 0,1-1 3 0 0,1 1 0 0 0,-6 6 0 0 0,-1 0 0 0 0,1 1 0 0 0,0-1 0 0 0,-1 0 0 0 0,1 0 0 0 0,-1 0 0 0 0,1 0 0 0 0,-1 0 0 0 0,0 0 0 0 0,0 0 0 0 0,0-1 0 0 0,0 1 0 0 0,0 0 0 0 0,0-1 0 0 0,-1 1 0 0 0,1-3 0 0 0,-4-14 1 0 0,2 17-6 0 0,0 0 0 0 0,1-1 0 0 0,-1 1 0 0 0,1-1 0 0 0,0 1 0 0 0,-1-1 0 0 0,1 1 0 0 0,0 0 0 0 0,1-1 0 0 0,-1 1 0 0 0,0-1 0 0 0,1 1 0 0 0,0-2 5 0 0,7-13-173 0 0,-6 14 120 0 0,-1 0 0 0 0,1 0-1 0 0,-1 0 1 0 0,1 0 0 0 0,-1 0 0 0 0,0 0 0 0 0,0-1-1 0 0,-1 1 1 0 0,1 0 0 0 0,-1 0 0 0 0,0-1-1 0 0,1 0 54 0 0,-10-35-609 0 0,2 10 268 0 0,4 1 261 0 0,1 0 1 0 0,1-25 79 0 0,1 43-7 0 0,0-2-47 0 0,-2 0-1 0 0,1 0 0 0 0,-2 0 1 0 0,-2-10 54 0 0,2 12-143 0 0,0-1 1 0 0,1 0 0 0 0,0 1-1 0 0,1-1 1 0 0,0-10 142 0 0,5-13-380 0 0,-2 25 266 0 0,-1 0-1 0 0,-1 0 1 0 0,1 0-1 0 0,-1 0 1 0 0,-1-3 114 0 0,-3-10-108 0 0,3 17 101 0 0,-1 0 1 0 0,2-1 0 0 0,-1 1-1 0 0,0-1 1 0 0,1 1 0 0 0,0-1-1 0 0,1 0 1 0 0,-1 1 0 0 0,1-1 6 0 0,3-7 0 0 0,0 1 0 0 0,0-1 0 0 0,2 1 0 0 0,2-4 0 0 0,-2 4 0 0 0,0 0 0 0 0,-1 0 0 0 0,-1 0 0 0 0,0-1 0 0 0,-1 0 0 0 0,-1 6 0 0 0,0 0 0 0 0,0 1 0 0 0,0-1 0 0 0,1 1 0 0 0,0 0 0 0 0,0 0 0 0 0,0 0 0 0 0,1 0 0 0 0,0 1 0 0 0,0 0 0 0 0,0-1 0 0 0,1 1 0 0 0,2-1 0 0 0,-4 3 0 0 0,-1-1 0 0 0,1 0 0 0 0,-1 1 0 0 0,1-1 0 0 0,-1 0 0 0 0,0 0 0 0 0,-1-1 0 0 0,1 1 0 0 0,-1 0 0 0 0,1-5 0 0 0,-1 5 0 0 0,0 0 0 0 0,1 0 0 0 0,-1 0 0 0 0,1 0 0 0 0,0 0 0 0 0,0 0 0 0 0,0 0 0 0 0,0 0 0 0 0,3-1 0 0 0,14-13 0 0 0,-15 16 0 0 0,0-2 0 0 0,0 1 0 0 0,-1 0 0 0 0,1-1 0 0 0,-1 1 0 0 0,0-1 0 0 0,1-2 0 0 0,6-17 0 0 0,-9 19 0 0 0,1 0 0 0 0,-1 1 0 0 0,1-1 0 0 0,0 0 0 0 0,0 0 0 0 0,1 0 0 0 0,2-2-1 0 0,0 1-1 0 0,1 0 1 0 0,-1 0 0 0 0,1 0 0 0 0,3-1 1 0 0,-4 2 10 0 0,0 1 0 0 0,0-1 0 0 0,-1-1 0 0 0,1 1 0 0 0,-1-1 0 0 0,0 1 0 0 0,0-2-10 0 0,-2 4 83 0 0,0 0 0 0 0,0-1 0 0 0,0 1 0 0 0,0 0 0 0 0,0 0 0 0 0,1 0 0 0 0,-1 0 0 0 0,1 0 0 0 0,-1 1 0 0 0,1-1 0 0 0,0 1 0 0 0,0-1 0 0 0,-1 1 0 0 0,1 0 0 0 0,0 0 0 0 0,1 0-83 0 0,18-8 583 0 0,-16 8-581 0 0,-1 1 0 0 0,1-1-1 0 0,0 1 1 0 0,-1 0 0 0 0,1 1-1 0 0,0-1 1 0 0,-1 1-1 0 0,1 0 1 0 0,0 0-2 0 0,4 1 1 0 0,-3 0-1 0 0,0 1 0 0 0,-1-1 0 0 0,1 1 0 0 0,-1 0 0 0 0,0 1 0 0 0,0 0 0 0 0,3 2 0 0 0,-8-5 0 0 0,0-1 0 0 0,-1 0 0 0 0,1 1 0 0 0,-1-1 0 0 0,1 1-1 0 0,0-1 1 0 0,-1 1 0 0 0,1-1 0 0 0,-1 1 0 0 0,1-1 0 0 0,-1 1-1 0 0,1 0 1 0 0,-1-1 0 0 0,0 1 0 0 0,1 0 0 0 0,-1-1-1 0 0,0 1 1 0 0,1 0 0 0 0,-1-1 0 0 0,0 1 0 0 0,0 0-1 0 0,1 0 1 0 0,-1-1 0 0 0,0 1 0 0 0,0 0 0 0 0,0 0-1 0 0,0-1 1 0 0,0 1 0 0 0,0 0 0 0 0,-1 0 0 0 0,1-1-1 0 0,0 1 1 0 0,0 1 8 0 0,0-1-1 0 0,-1 0 0 0 0,1 1 0 0 0,0-1 0 0 0,0 0 0 0 0,1 1 0 0 0,-1-1 0 0 0,0 0 0 0 0,0 1 0 0 0,1-1 0 0 0,-1 1-7 0 0,9 17 453 0 0,-6-15-317 0 0,-1 0 0 0 0,0 0-1 0 0,-1 0 1 0 0,1 0 0 0 0,-1 0 0 0 0,0 0 0 0 0,0 0-1 0 0,0 0 1 0 0,0 1 0 0 0,-1 2-136 0 0,-1 5 133 0 0,1-9-129 0 0,-1-1 1 0 0,1 1 0 0 0,0-1-1 0 0,0 1 1 0 0,0-1 0 0 0,0 1-1 0 0,1 2-4 0 0,1 2 0 0 0,-1 0 0 0 0,0 0 0 0 0,-1 0 0 0 0,1 1 0 0 0,-1-1 0 0 0,0 0 0 0 0,-1 4 0 0 0,0-7 0 0 0,1-1 0 0 0,1 0 0 0 0,-1 1 0 0 0,0-1 0 0 0,1 1 0 0 0,0-1 0 0 0,0 0 0 0 0,0 2 0 0 0,1-2 0 0 0,-1 0 0 0 0,-1 0 0 0 0,1 1 0 0 0,0-1 0 0 0,-1 0 0 0 0,0 0 0 0 0,0 1 0 0 0,0-1 0 0 0,0 2 0 0 0,-3 15 0 0 0,1-12 0 0 0,1-1 0 0 0,0 1 0 0 0,0-1 0 0 0,0 1 0 0 0,1-1 0 0 0,1 1 0 0 0,-1-1 0 0 0,1 1 0 0 0,1 4 0 0 0,3 3 0 0 0,-3-11 0 0 0,-1 0 0 0 0,0 0 0 0 0,0 0 0 0 0,0 1 0 0 0,0-1 0 0 0,-1 0 0 0 0,1 1 0 0 0,-1 1 0 0 0,-2 9 0 0 0,1-10 0 0 0,1-1 0 0 0,-1 1 0 0 0,1-1 0 0 0,0 0 0 0 0,0 1 0 0 0,1-1 0 0 0,0 1 0 0 0,0 1 0 0 0,3 8 0 0 0,-2-8 0 0 0,-1 1 0 0 0,1-1 0 0 0,-1 0 0 0 0,0 0 0 0 0,-1 1 0 0 0,1-1 0 0 0,-1 5 0 0 0,-5 18 0 0 0,3-21 0 0 0,0 0 0 0 0,1 0 0 0 0,0 0 0 0 0,1 6 0 0 0,4 38 0 0 0,1 10 0 0 0,-4-25 0 0 0,1-1 0 0 0,6 33 0 0 0,-6-57 0 0 0,-1 1 0 0 0,-1 11 0 0 0,0-16 0 0 0,0 0 0 0 0,0 0 0 0 0,1-1 0 0 0,0 1 0 0 0,1 0 0 0 0,-1 0 0 0 0,3 5 0 0 0,0-2 0 0 0,-1 0 0 0 0,0 0 0 0 0,0 8 0 0 0,7 28 0 0 0,27 66 0 0 0,-33-104 0 0 0,0 0 0 0 0,0 1 0 0 0,1-1 0 0 0,0-1 0 0 0,4 6 0 0 0,10 17 0 0 0,-13-21 0 0 0,1-1 0 0 0,0-1 0 0 0,0 1 0 0 0,1-1 0 0 0,7 6 0 0 0,-13-12 6 0 0,0 0-1 0 0,0-1 0 0 0,0 1 1 0 0,0 0-1 0 0,1-1 0 0 0,-1 0 1 0 0,0 1-1 0 0,1-1 0 0 0,-1 0 1 0 0,1 0-1 0 0,0 0 0 0 0,-1-1 1 0 0,1 1-1 0 0,-1-1 0 0 0,1 1 1 0 0,0-1-1 0 0,0 0 0 0 0,-1 0 1 0 0,2 0-6 0 0,4-2-210 0 0,0 0 1 0 0,0 0 0 0 0,0 0 0 0 0,0-1-1 0 0,5-3 210 0 0,-7 4-348 0 0,10-4-6118 0 0</inkml:trace>
  <inkml:trace contextRef="#ctx0" brushRef="#br0" timeOffset="5135.014">3931 1046 10136 0 0,'-37'-4'895'0'0,"0"1"1"0"0,0 2 0 0 0,-16 3-896 0 0,-2-2 457 0 0,18 4-208 0 0,28-3-79 0 0,-1 0 1 0 0,1-1-1 0 0,-1 1 0 0 0,-6-2-170 0 0,-3-1 528 0 0,-23-2-340 0 0,-9-3-188 0 0,51 7-16 0 0,0 0 0 0 0,0 0 0 0 0,0 0-1 0 0,0 0 1 0 0,1 0 0 0 0,-1 0 0 0 0,0 0 0 0 0,0 0 0 0 0,0 0-1 0 0,0 0 1 0 0,0 0 0 0 0,0 0 0 0 0,0 0 0 0 0,0 0-1 0 0,0 0 1 0 0,0-1 0 0 0,0 1 0 0 0,0 0 0 0 0,0 0-1 0 0,0 0 1 0 0,1 0 0 0 0,-1 0 0 0 0,0 0 0 0 0,0 0-1 0 0,0 0 1 0 0,0 0 0 0 0,0 0 0 0 0,0 0 0 0 0,0 0 0 0 0,0 0-1 0 0,0 0 1 0 0,0 0 0 0 0,0 0 0 0 0,0 0 0 0 0,0 0-1 0 0,0 0 1 0 0,0-1 0 0 0,0 1 0 0 0,0 0 0 0 0,0 0-1 0 0,0 0 1 0 0,0 0 0 0 0,0 0 0 0 0,0 0 0 0 0,0 0 0 0 0,0 0-1 0 0,0 0 1 0 0,0 0 0 0 0,0 0 0 0 0,0 0 0 0 0,0 0-1 0 0,0-1 1 0 0,0 1 0 0 0,0 0 0 0 0,0 0 0 0 0,0 0-1 0 0,0 0 1 0 0,0 0 0 0 0,0 0 0 0 0,0 0 0 0 0,0 0-1 0 0,0 0 1 0 0,0 0 0 0 0,-1 0 16 0 0,13-5-1214 0 0,13-3 434 0 0,12 0 268 0 0</inkml:trace>
  <inkml:trace contextRef="#ctx0" brushRef="#br0" timeOffset="5415.042">3705 970 10136 0 0,'-5'0'109'0'0,"4"0"-62"0"0,0 1 0 0 0,0-1 0 0 0,0 0 0 0 0,0 0 0 0 0,0 0 1 0 0,-1 0-1 0 0,1-1 0 0 0,0 1 0 0 0,0 0 0 0 0,0 0 0 0 0,0-1 1 0 0,0 1-1 0 0,0 0 0 0 0,-1-1-47 0 0,3-1 239 0 0,-1 2-239 0 0,1 0 1 0 0,-1 0 0 0 0,0 0 0 0 0,1 0 0 0 0,-1-1-1 0 0,0 1 1 0 0,0 0 0 0 0,1 0 0 0 0,-1 0-1 0 0,0 0 1 0 0,0 0 0 0 0,0-1 0 0 0,1 1 0 0 0,-1 0-1 0 0,0 0 1 0 0,0 0 0 0 0,0-1 0 0 0,1 1-1 0 0,-1 0 1 0 0,0 0 0 0 0,0-1 0 0 0,0 1-1 0 0,0 0 1 0 0,0-1 0 0 0,0 1 0 0 0,1 0 0 0 0,-1 0-1 0 0,0-1 1 0 0,0 1 0 0 0,0 0 0 0 0,0 0-1 0 0,0-1 1 0 0,0 1 0 0 0,0 0 0 0 0,0-1 0 0 0,0 1-1 0 0,0 0 1 0 0,-1 0 0 0 0,1-1 0 0 0,0 1-1 0 0,0 0 1 0 0,0-1 0 0 0,0 1 0 0 0,0 0 0 0 0,0 0-1 0 0,-1-1 1 0 0,1 1 0 0 0,0 0 0 0 0,0 0-1 0 0,0 0 1 0 0,-1-1 0 0 0,1 1 0 0 0,0 0-1 0 0,0 0 1 0 0,0 0 0 0 0,-1 0 0 0 0,1-1 0 0 0,0 1-1 0 0,-1 0 1 0 0,1 0 0 0 0,0 0 0 0 0,0 0-1 0 0,0 0 1 0 0,-1 0 1 0 0,1-1 0 0 0,0 1 0 0 0,0 0 0 0 0,0 0-1 0 0,0 0 1 0 0,0 0 0 0 0,0-1 0 0 0,0 1 0 0 0,0 0-1 0 0,0 0 1 0 0,0 0 0 0 0,0-1 0 0 0,0 1 0 0 0,0 0-1 0 0,0 0 1 0 0,0 0 0 0 0,0 0 0 0 0,1-1 0 0 0,-1 1-1 0 0,0 0 1 0 0,0 0 0 0 0,0 0 0 0 0,0 0 0 0 0,0-1-1 0 0,0 1 1 0 0,0 0 0 0 0,0 0 0 0 0,1 0 0 0 0,-1 0-1 0 0,0 0 1 0 0,0-1 0 0 0,0 1 0 0 0,0 0 0 0 0,1 0-1 0 0,-1 0 1 0 0,0 0 0 0 0,0 0 0 0 0,0 0 0 0 0,0 0-1 0 0,1 0 1 0 0,-1 0 0 0 0,0 0-2 0 0,10-4 209 0 0,2-1 293 0 0,-11 3-174 0 0,-6-1 36 0 0,3 0 333 0 0,8 1-347 0 0,-5 2-262 0 0,-1 0 0 0 0,1 0 0 0 0,0 0 0 0 0,-1-1 0 0 0,1 1 0 0 0,0 0 0 0 0,-1 0 0 0 0,1-1 0 0 0,0 1 0 0 0,-1 0 0 0 0,1-1 0 0 0,0 1 0 0 0,-1-1 0 0 0,1 1 0 0 0,-1-1 0 0 0,1 1 0 0 0,-1-1 0 0 0,1 1 0 0 0,-1-1 0 0 0,1 1 0 0 0,-1-1 0 0 0,0 0 1 0 0,1 0-89 0 0,2 3 512 0 0,5 6-97 0 0,-5-5-298 0 0,-1 0 1 0 0,1 0-1 0 0,0-1 1 0 0,0 0-1 0 0,0 1 0 0 0,3 0-117 0 0,13 9 466 0 0,-1 0-1 0 0,12 11-465 0 0,-18-14 228 0 0,0 0-1 0 0,1 0 1 0 0,7 3-228 0 0,-19-12-35 0 0,0 0 1 0 0,-1 1-1 0 0,1-1 0 0 0,0 1 1 0 0,0 0-1 0 0,0-1 1 0 0,0 1-1 0 0,-1 0 1 0 0,1-1-1 0 0,0 1 0 0 0,-1 0 1 0 0,1 0-1 0 0,0-1 1 0 0,-1 1-1 0 0,1 0 1 0 0,-1 0-1 0 0,0 0 0 0 0,1 0 1 0 0,-1 0-1 0 0,1 1 35 0 0,-1-1-48 0 0,0 0-1 0 0,1 0 0 0 0,-1 1 1 0 0,1-1-1 0 0,-1 0 0 0 0,1 0 1 0 0,0 0-1 0 0,-1 0 0 0 0,1 0 1 0 0,0 0-1 0 0,0 0 0 0 0,0 0 1 0 0,0 0 48 0 0,9 6 67 0 0,5 5 272 0 0,-14-12-310 0 0,-1 1-1 0 0,0-1 1 0 0,1 1 0 0 0,-1-1-1 0 0,0 0 1 0 0,1 1 0 0 0,-1-1 0 0 0,0 1-1 0 0,1-1 1 0 0,-1 1 0 0 0,0 0-1 0 0,0-1 1 0 0,0 1 0 0 0,1-1-1 0 0,-1 1 1 0 0,0-1 0 0 0,0 1-1 0 0,0-1 1 0 0,0 1 0 0 0,0 0-1 0 0,0-1 1 0 0,0 1 0 0 0,0-1-1 0 0,0 1 1 0 0,-1 0 0 0 0,1 0-29 0 0,-5 15 246 0 0,5-14-319 0 0,-1 0-1 0 0,1 0 0 0 0,0 0 1 0 0,-1 0-1 0 0,0-1 1 0 0,1 1-1 0 0,-1 0 0 0 0,0 0 1 0 0,0-1-1 0 0,0 1 1 0 0,0 0-1 0 0,0-1 0 0 0,-1 1 1 0 0,1-1-1 0 0,0 1 1 0 0,-1-1-1 0 0,1 0 0 0 0,-1 0 1 0 0,0 1 73 0 0,-8 3 41 0 0,6-3 81 0 0,1 0 0 0 0,-1 0 0 0 0,1 0 1 0 0,-1 0-1 0 0,-2 3-122 0 0,2-1 48 0 0,0-1 1 0 0,0 0 0 0 0,-1-1-1 0 0,1 1 1 0 0,-1-1-1 0 0,1 0 1 0 0,-1 0 0 0 0,0 0-1 0 0,0-1 1 0 0,0 1 0 0 0,0-1-1 0 0,0-1 1 0 0,-1 1-49 0 0,-22 6-411 0 0,-41 24-1624 0 0,59-28 1741 0 0,0 0-611 0 0,1 1-2863 0 0,8-4-1200 0 0</inkml:trace>
  <inkml:trace contextRef="#ctx0" brushRef="#br0" timeOffset="5746.454">4584 842 11976 0 0,'0'0'266'0'0,"0"0"44"0"0,0 0 15 0 0,0 0-26 0 0,1 0-198 0 0,38 3 1443 0 0,-25-2-801 0 0,-1 0-1 0 0,0-1 1 0 0,0 0-1 0 0,5-1-742 0 0,4-1 312 0 0,1 1 0 0 0,0 1 0 0 0,14 3-312 0 0,27 0-1130 0 0,-13-2 1047 0 0,-1 1 0 0 0,24 6 83 0 0,-67-5 6 0 0,-6-3-158 0 0,0 1 0 0 0,0 0 0 0 0,0-1 0 0 0,0 0-1 0 0,0 1 1 0 0,1-1 0 0 0,-1 1 0 0 0,0-1 0 0 0,0 0-1 0 0,1 0 1 0 0,-1 0 0 0 0,0 0 0 0 0,0 0 0 0 0,0 0-1 0 0,1 0 1 0 0,0-1 152 0 0,-2 1-5458 0 0</inkml:trace>
  <inkml:trace contextRef="#ctx0" brushRef="#br0" timeOffset="6057.828">4666 704 10136 0 0,'0'0'230'0'0,"0"0"30"0"0,0 0 19 0 0,0 0 37 0 0,0 0 125 0 0,2 1 58 0 0,-1 0-357 0 0,1 0 0 0 0,-1 0 0 0 0,1 0 0 0 0,-1 0 0 0 0,0 0 0 0 0,1 0 0 0 0,-1 1 0 0 0,0-1 0 0 0,0 0 0 0 0,0 1 1 0 0,0-1-1 0 0,0 1 0 0 0,0-1 0 0 0,-1 1 0 0 0,1-1 0 0 0,0 1 0 0 0,-1 0 0 0 0,1-1 0 0 0,-1 1 0 0 0,0 0 0 0 0,1 0 0 0 0,-1-1 0 0 0,0 1 0 0 0,0 1-142 0 0,0-1 86 0 0,-1 0 1 0 0,1 1-1 0 0,-1-1 0 0 0,0 0 1 0 0,1 0-1 0 0,-1 0 0 0 0,0 0 1 0 0,0 1-1 0 0,-1-1 0 0 0,1 0 1 0 0,0-1-1 0 0,-1 1 0 0 0,1 0 1 0 0,-1 0-1 0 0,1-1 0 0 0,-1 1 1 0 0,0-1-1 0 0,0 1 0 0 0,0-1-86 0 0,-42 27 167 0 0,34-23-12 0 0,0 1 0 0 0,1 0 0 0 0,-1 0 0 0 0,1 1-1 0 0,1 1 1 0 0,-7 5-155 0 0,7-3 184 0 0,0-1-1 0 0,-1-1 1 0 0,0 0-1 0 0,-1 0 1 0 0,0 0-1 0 0,-2 0-183 0 0,-8 4 8 0 0,2 2 0 0 0,-14 12-8 0 0,31-26 0 0 0,1 0 0 0 0,-1 1 0 0 0,1-1 0 0 0,-1 0 0 0 0,1 1 0 0 0,-1-1 0 0 0,1 1 0 0 0,0-1 0 0 0,-1 1 0 0 0,1-1 0 0 0,0 1 0 0 0,-1-1 0 0 0,1 1 0 0 0,0-1 0 0 0,0 1 0 0 0,0 0 0 0 0,-1-1 0 0 0,1 1 0 0 0,0 0 0 0 0,5 4 0 0 0,-5-5 0 0 0,0 0 0 0 0,1 0 0 0 0,-1 1 0 0 0,0-1 0 0 0,1 0 0 0 0,-1 0 0 0 0,0 0 0 0 0,0 1 0 0 0,0-1 0 0 0,1 0 0 0 0,-1 0 0 0 0,0 0 0 0 0,0 1 0 0 0,0-1 0 0 0,1 0 0 0 0,-1 0 0 0 0,0 1 0 0 0,0-1 0 0 0,0 0 0 0 0,0 1 0 0 0,0-1 0 0 0,0 0 0 0 0,1 1 0 0 0,-1-1 0 0 0,0 0 0 0 0,0 0 0 0 0,0 1 0 0 0,0-1 0 0 0,0 0 0 0 0,0 1 0 0 0,0-1 0 0 0,0 0 0 0 0,-1 1 0 0 0,1-1 0 0 0,-1 3 0 0 0,0 3 0 0 0,10-3 0 0 0,8 3 0 0 0,-7-3 7 0 0,0 0 0 0 0,1-1-1 0 0,0 0 1 0 0,6 0-7 0 0,22 3-428 0 0,-14 0-912 0 0,0-2 0 0 0,1-1 0 0 0,14-1 1340 0 0,-17-1-5458 0 0</inkml:trace>
  <inkml:trace contextRef="#ctx0" brushRef="#br0" timeOffset="6673.557">5083 37 15664 0 0,'0'0'356'0'0,"0"0"49"0"0,0 0 21 0 0,0 0-42 0 0,-1 1-250 0 0,-13 17 49 0 0,2 0-1 0 0,-7 13-182 0 0,-6 9 1081 0 0,5-11-959 0 0,0 2 0 0 0,2 1-1 0 0,1 0 1 0 0,2 1-1 0 0,1 1-121 0 0,13-31 0 0 0,0 0 0 0 0,-1 1 0 0 0,1-2 0 0 0,-1 1 0 0 0,1 0 0 0 0,-1 0 0 0 0,0 0 0 0 0,0-1 0 0 0,0 1 0 0 0,0-1 0 0 0,-2 2 0 0 0,4-4 0 0 0,-1 0 0 0 0,1 0 0 0 0,0 0 0 0 0,0 0 0 0 0,0 1 0 0 0,-1-1 0 0 0,1 0 0 0 0,0 0 0 0 0,0 0 0 0 0,-1 0 0 0 0,1 0 0 0 0,0 0 0 0 0,0 0 0 0 0,-1 0 0 0 0,1 0 0 0 0,0 0 0 0 0,0 0 0 0 0,-1 0 0 0 0,1 0 0 0 0,0 0 0 0 0,0 0 0 0 0,-1 0 0 0 0,1 0 0 0 0,0 0 0 0 0,0 0 0 0 0,0 0 0 0 0,-1 0 0 0 0,1-1 0 0 0,0 1 0 0 0,0 0 0 0 0,-1 0 0 0 0,1 0 0 0 0,0 0 0 0 0,0 0 0 0 0,0-1 0 0 0,0 1 0 0 0,-1 0 0 0 0,1 0 0 0 0,0 0 0 0 0,0-1 0 0 0,0 1 0 0 0,0 0 0 0 0,0 0 0 0 0,0 0 0 0 0,0-1 0 0 0,-1 1 0 0 0,1 0 0 0 0,0 0 0 0 0,0-1 0 0 0,0 1 0 0 0,0 0 0 0 0,0 0 0 0 0,0-1 0 0 0,0 1 0 0 0,0 0 0 0 0,0 0 0 0 0,0-1 0 0 0,0 1 0 0 0,1 0 0 0 0,-2-3-69 0 0,1-1 0 0 0,0 1 0 0 0,0 0-1 0 0,0 0 1 0 0,1 0 0 0 0,-1-1 0 0 0,1 1 0 0 0,0 0-1 0 0,0 0 1 0 0,0 0 0 0 0,0-1 69 0 0,18-35-1211 0 0,-12 24 775 0 0,21-55-1158 0 0,-19 44 634 0 0,1 1 0 0 0,9-13 960 0 0,-9 16-147 0 0,-8 16 152 0 0,0 1 0 0 0,1-1 0 0 0,0 1 0 0 0,1-1 0 0 0,-1 1 0 0 0,1 0 1 0 0,0 0-1 0 0,0 1 0 0 0,1-2-5 0 0,-3 5 337 0 0,-2 1 138 0 0,1 1-348 0 0,0 0 1 0 0,0 0 0 0 0,1 0-1 0 0,-1 1 1 0 0,0-1 0 0 0,0 1-1 0 0,0-1 1 0 0,0 0 0 0 0,-1 1-1 0 0,1 0 1 0 0,0-1 0 0 0,-1 1-128 0 0,1 0 86 0 0,9 27 687 0 0,-2 1-1 0 0,0 2-772 0 0,-4-15 0 0 0,0 0 0 0 0,1-1 0 0 0,2 2 0 0 0,8 12-3 0 0,-11-23 18 0 0,0-1 0 0 0,-1 1 0 0 0,0 0 0 0 0,0 0 0 0 0,-1 2-15 0 0,3 5 410 0 0,-4-12-312 0 0,0 0 0 0 0,0 0-1 0 0,0 0 1 0 0,0 0 0 0 0,-1 0 0 0 0,1 1 0 0 0,-1-1 0 0 0,0 0 0 0 0,0 0 0 0 0,0 1 0 0 0,0-1 0 0 0,0 0 0 0 0,0 0 0 0 0,0 1 0 0 0,-1-1-1 0 0,0 1-97 0 0,0-1 0 0 0,0-1 0 0 0,0 1 0 0 0,0-1 0 0 0,-1 0 0 0 0,1 1 0 0 0,0-1 0 0 0,-1 0 0 0 0,1 0 0 0 0,-1 0 0 0 0,1 0 0 0 0,-1 0 0 0 0,0-1 0 0 0,1 1 0 0 0,-1 0 0 0 0,0-1 0 0 0,-1 1 0 0 0,-30 8 0 0 0,-4-6-338 0 0,0-1-1 0 0,-17-3 339 0 0,11 1-2708 0 0,26-1-1392 0 0,-1-1-1062 0 0</inkml:trace>
  <inkml:trace contextRef="#ctx0" brushRef="#br0" timeOffset="7344.246">5211 27 8288 0 0,'0'0'190'0'0,"0"0"28"0"0,0 0 7 0 0,2 0-33 0 0,6 0-9 0 0,-7 0 558 0 0,7-3 964 0 0,-7 3-1614 0 0,-1 0 0 0 0,1-1 0 0 0,-1 1 0 0 0,1 0 0 0 0,0-1 0 0 0,-1 1 0 0 0,1 0 0 0 0,0 0-1 0 0,-1 0 1 0 0,1 0 0 0 0,0 0 0 0 0,-1 0 0 0 0,1 0 0 0 0,0 0 0 0 0,-1 0 0 0 0,1 0 0 0 0,0 0 0 0 0,-1 0 0 0 0,1 0 0 0 0,0 1 0 0 0,0-1-91 0 0,4 1 484 0 0,1 0 1 0 0,0 0 0 0 0,-1 0 0 0 0,1-1 0 0 0,0 0-1 0 0,2 0-484 0 0,15 0 798 0 0,-7 2-780 0 0,-12 0-19 0 0,-1 1 1 0 0,-1-3 1 0 0,-1 0-1 0 0,1 1 0 0 0,0-1 0 0 0,-1 1 1 0 0,1-1-1 0 0,0 1 0 0 0,-1 0 0 0 0,1 0 1 0 0,-1 0-1 0 0,1 0 0 0 0,-1 0 0 0 0,0 0 1 0 0,1 0-1 0 0,-1 0 0 0 0,0 1 0 0 0,-1-2 14 0 0,1 1-1 0 0,-1 0 1 0 0,0-1-1 0 0,0 1 1 0 0,0 0 0 0 0,0-1-1 0 0,0 1 1 0 0,0 0-1 0 0,0-1 1 0 0,0 1 0 0 0,0 0-1 0 0,0-1 1 0 0,0 1-1 0 0,0 0 1 0 0,0-1 0 0 0,0 1-1 0 0,-1 0 1 0 0,1-1-1 0 0,0 1-13 0 0,-2 10 669 0 0,7 17 450 0 0,-5-24-1119 0 0,0 0 0 0 0,1 0 0 0 0,0 0 0 0 0,-1 0-1 0 0,2 0 1 0 0,-1 0 0 0 0,0 0 0 0 0,1 0-1 0 0,0 1 1 0 0,-1-3 0 0 0,-1-1 0 0 0,1 0 0 0 0,-1 1 0 0 0,1-1 0 0 0,-1 1 0 0 0,0-1 0 0 0,0 1 0 0 0,0-1 0 0 0,0 1 0 0 0,0-1 0 0 0,0 1 0 0 0,0-1 0 0 0,0 1 0 0 0,0-1 0 0 0,-1 1 0 0 0,1-1 0 0 0,-1 1 0 0 0,1 0 0 0 0,-1-1 0 0 0,1 1 0 0 0,-1 0 0 0 0,1 0 0 0 0,0 0 0 0 0,0-1 0 0 0,0 1 0 0 0,0 0 0 0 0,0 0 0 0 0,0-1 0 0 0,1 1 0 0 0,0 1 0 0 0,-1-1 0 0 0,1 0 0 0 0,-1 0 0 0 0,0-1 0 0 0,1 1 0 0 0,-1 0 0 0 0,0-1 0 0 0,0 1 0 0 0,0 0 0 0 0,0 0 0 0 0,0-1 0 0 0,-1 1 0 0 0,1 0 0 0 0,0 0 0 0 0,-1-1 0 0 0,1 1 0 0 0,-1-1 0 0 0,0 1 0 0 0,0 0 0 0 0,1-1 0 0 0,-2 1 0 0 0,1 0 0 0 0,0 0 0 0 0,1-1 0 0 0,-1 1 0 0 0,0 0 0 0 0,1 0 0 0 0,-1-1 0 0 0,1 1 0 0 0,-1 0 0 0 0,1 0 0 0 0,0 0 0 0 0,0 0 0 0 0,0 0 0 0 0,0 0 0 0 0,0 0 0 0 0,0 1 0 0 0,0 0 0 0 0,0-1 0 0 0,0 1 0 0 0,0 0 0 0 0,-1 0 0 0 0,1 0 0 0 0,-1-1 0 0 0,1 1 0 0 0,-1 0 0 0 0,0-1 0 0 0,0 1 0 0 0,-1 0 0 0 0,1-1 0 0 0,-1 2 0 0 0,0-1 0 0 0,0 1 0 0 0,1 0 0 0 0,-1-1 0 0 0,1 1 0 0 0,0 0 0 0 0,0 0 0 0 0,-1 4 0 0 0,2-5 0 0 0,-1 0 0 0 0,0 0 0 0 0,0 0 0 0 0,0 0 0 0 0,0-1 0 0 0,0 1 0 0 0,-1 0 0 0 0,1 0 0 0 0,-1-1 0 0 0,0 1 0 0 0,-11 21 0 0 0,1-7 681 0 0,6-8 78 0 0,5-8-316 0 0,1-7-433 0 0,1 0-1 0 0,-1 0 1 0 0,1 0 0 0 0,1 0 0 0 0,-1 0-1 0 0,1 0 1 0 0,0 0 0 0 0,0 0 0 0 0,1 1-1 0 0,-1-1 1 0 0,1 1 0 0 0,1 0-1 0 0,-1-1 1 0 0,1 1 0 0 0,0 1 0 0 0,0-1-1 0 0,2-1-9 0 0,22-24 0 0 0,1 1 0 0 0,24-18 0 0 0,-24 23 0 0 0,4-1 0 0 0,15-10 0 0 0,-39 29 0 0 0,-1-1 0 0 0,1 0 0 0 0,-2 0 0 0 0,1-1 0 0 0,4-7 0 0 0,1 1 0 0 0,-12 13 0 0 0,0 0 0 0 0,0 0 0 0 0,-1 1 0 0 0,1-1 0 0 0,0 0 0 0 0,-1 0 0 0 0,1 0 0 0 0,-1 0 0 0 0,1 0 0 0 0,-1 0 0 0 0,0 0 0 0 0,1 0 0 0 0,-1 0 0 0 0,0 0 0 0 0,0 0 0 0 0,1 0 0 0 0,-1 0 0 0 0,0-1 0 0 0,0 1 0 0 0,0 0 0 0 0,0 0 0 0 0,-1 0 0 0 0,1 0 0 0 0,0 0 0 0 0,0 0 0 0 0,-1-1 0 0 0,0 1 0 0 0,1 0 0 0 0,-1 0 0 0 0,0-1 0 0 0,0 1 0 0 0,0 0 0 0 0,0 0 0 0 0,0 0 0 0 0,0 0 0 0 0,0 0 0 0 0,0 0 0 0 0,-1 0 0 0 0,1 0 0 0 0,0 1 0 0 0,-1-1 0 0 0,1 0 0 0 0,0 1 0 0 0,-1-1 0 0 0,0 0 0 0 0,-7-1-294 0 0,-1-1 0 0 0,1 1 0 0 0,-1 0 0 0 0,0 1 0 0 0,0 0 0 0 0,1 1 0 0 0,-1 0 0 0 0,0 0 0 0 0,-1 1 294 0 0,-12 2-6825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07:2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3797 464 16416 0 0,'-1'-1'373'0'0,"-2"-2"-146"0"0,-5-5 272 0 0,8 8-485 0 0,0 0 0 0 0,0 0 1 0 0,-1-1-1 0 0,1 1 0 0 0,0 0 1 0 0,0-1-1 0 0,0 1 0 0 0,0 0 1 0 0,0 0-1 0 0,0-1 0 0 0,0 1 1 0 0,0 0-1 0 0,0-1 0 0 0,0 1 1 0 0,0 0-1 0 0,0 0 0 0 0,0-1 1 0 0,0 1-1 0 0,0 0 0 0 0,0-1 1 0 0,0 1-1 0 0,1 0 0 0 0,-1 0 1 0 0,0-1-1 0 0,0 1 0 0 0,0 0 1 0 0,0 0-1 0 0,0-1 0 0 0,1 1 1 0 0,-1 0-1 0 0,0 0 0 0 0,0 0 1 0 0,1-1-1 0 0,-1 1 0 0 0,0 0 1 0 0,0 0-1 0 0,1 0 0 0 0,-1 0-14 0 0,17-11 156 0 0,-22 4 64 0 0,9 7-54 0 0,-2 0-42 0 0,1 0 442 0 0,-10 1 585 0 0,7-1-1130 0 0,0 0-1 0 0,0 0 1 0 0,0 0-1 0 0,0 0 1 0 0,-1 0 0 0 0,1 0-1 0 0,0 0 1 0 0,0 0-1 0 0,0 0 1 0 0,0 0 0 0 0,-1 0-1 0 0,1 0 1 0 0,0 1-1 0 0,0-1 1 0 0,0 0-1 0 0,0 0 1 0 0,0 0 0 0 0,0 0-1 0 0,-1 0 1 0 0,1 0-1 0 0,0 0 1 0 0,0 0-1 0 0,0 1 1 0 0,0-1 0 0 0,0 0-1 0 0,0 0 1 0 0,0 0-1 0 0,0 0 1 0 0,0 0 0 0 0,0 1-1 0 0,0-1 1 0 0,-1 0-1 0 0,1 0 1 0 0,0 0-1 0 0,0 0 1 0 0,0 1 0 0 0,0-1-1 0 0,0 0 1 0 0,0 0-1 0 0,0 0 1 0 0,0 0 0 0 0,0 0-1 0 0,1 1 1 0 0,-1-1-1 0 0,0 0 1 0 0,0 0-1 0 0,0 0 1 0 0,0 0-21 0 0,0 1 37 0 0,1 0-1 0 0,0 0 1 0 0,-1 0-1 0 0,0 0 1 0 0,1 0-1 0 0,-1-1 1 0 0,1 1-1 0 0,-1 0 1 0 0,0 0 0 0 0,0 0-1 0 0,1 0 1 0 0,-1 0-1 0 0,0 0 1 0 0,0 0-1 0 0,0 0 1 0 0,0 0-1 0 0,0 0 1 0 0,-1 0-1 0 0,1 0 1 0 0,0 0 0 0 0,0 0-1 0 0,-1 0 1 0 0,1 0-1 0 0,0 0 1 0 0,-1 0-1 0 0,1 0 1 0 0,-1 0-1 0 0,0 0-36 0 0,0 1 18 0 0,1-1 0 0 0,-1 0 0 0 0,0 1 0 0 0,1-1 0 0 0,-1 1 0 0 0,1-1 0 0 0,0 1-1 0 0,-1-1 1 0 0,1 1 0 0 0,0 0 0 0 0,0-1 0 0 0,0 1 0 0 0,0-1 0 0 0,0 1 0 0 0,1-1 0 0 0,-1 1-1 0 0,0-1 1 0 0,1 1-18 0 0,4 12 117 0 0,-3-10-89 0 0,0-1 1 0 0,-1 1 0 0 0,0-1 0 0 0,1 1 0 0 0,-1 0 0 0 0,-1-1 0 0 0,1 1-1 0 0,-1 0 1 0 0,1 1-29 0 0,-1 13 103 0 0,0-1 0 0 0,2 1-1 0 0,0-1 1 0 0,1 0 0 0 0,1 0-1 0 0,0 0 1 0 0,5 11-103 0 0,-5-17 30 0 0,1 1-6 0 0,-1-1 0 0 0,0 1 0 0 0,-1 0 1 0 0,-1 0-1 0 0,1 5-24 0 0,-2 5 8 0 0,-1-13 4 0 0,1-1 0 0 0,-1 1-1 0 0,2 0 1 0 0,-1-1 0 0 0,1 0 0 0 0,0 1-1 0 0,2 1-11 0 0,5 11 13 0 0,-5-14-14 0 0,-1 1 0 0 0,0-1-1 0 0,0 0 1 0 0,-1 1 0 0 0,0 0 0 0 0,0 0-1 0 0,0 5 2 0 0,-4 18-37 0 0,1-24 32 0 0,0 0 1 0 0,1 0-1 0 0,0 0 1 0 0,0 1-1 0 0,1 1 5 0 0,10 29 26 0 0,-9-33-9 0 0,0 0 0 0 0,0 0 1 0 0,0 0-1 0 0,-1 0 0 0 0,0 0 1 0 0,0 0-1 0 0,-1 1 0 0 0,1-1 1 0 0,-1 0-1 0 0,0 1 0 0 0,0-1 1 0 0,-1 0-1 0 0,0 1 0 0 0,-1 3-17 0 0,-3 2-9 0 0,4-10 1 0 0,0 1 0 0 0,0-1-1 0 0,1 1 1 0 0,-1-1 0 0 0,0 1 0 0 0,1-1-1 0 0,-1 1 1 0 0,1-1 0 0 0,-1 1 0 0 0,1 0 0 0 0,0-1-1 0 0,0 1 1 0 0,0 0 0 0 0,0-1 0 0 0,0 1-1 0 0,0 0 1 0 0,0-1 0 0 0,1 2 8 0 0,2 4-50 0 0,-3-6 41 0 0,1-1 1 0 0,-1 1 0 0 0,1 0-1 0 0,-1 0 1 0 0,1-1 0 0 0,-1 1-1 0 0,1 0 1 0 0,-1 0 0 0 0,0 0 0 0 0,0 0-1 0 0,1-1 1 0 0,-1 1 0 0 0,0 0-1 0 0,0 0 1 0 0,0 0 0 0 0,0 0 0 0 0,0 0-1 0 0,0 0 1 0 0,0 0 0 0 0,0-1-1 0 0,0 1 1 0 0,-1 0 0 0 0,1 0-1 0 0,0 0 1 0 0,0 0 0 0 0,-1-1 0 0 0,1 1-1 0 0,-1 0 9 0 0,-9 7-181 0 0,-2 0-282 0 0,12-7 446 0 0,0-1 1 0 0,0 1-1 0 0,0-1 0 0 0,0 0 0 0 0,0 1 0 0 0,0-1 0 0 0,0 1 0 0 0,0-1 0 0 0,0 0 0 0 0,0 1 0 0 0,0-1 0 0 0,0 1 0 0 0,0-1 0 0 0,0 0 0 0 0,1 1 0 0 0,-1-1 0 0 0,0 0 0 0 0,0 1 0 0 0,0-1 0 0 0,0 1 0 0 0,1-1 0 0 0,-1 0 0 0 0,0 1 1 0 0,0-1-1 0 0,1 0 0 0 0,-1 0 0 0 0,0 1 0 0 0,1-1 0 0 0,-1 0 0 0 0,0 0 0 0 0,1 1 0 0 0,-1-1 0 0 0,0 0 0 0 0,1 0 0 0 0,0 0 17 0 0,5 4-777 0 0,-7-8-523 0 0,-3-11-1258 0 0,6-1-4085 0 0</inkml:trace>
  <inkml:trace contextRef="#ctx0" brushRef="#br0" timeOffset="332.278">3779 622 8288 0 0,'-62'-21'638'0'0,"61"21"-619"0"0,-1-1 0 0 0,0 1 0 0 0,1-1 0 0 0,-1 0 0 0 0,0 0-1 0 0,1 0 1 0 0,-1 0 0 0 0,1 0 0 0 0,0 0 0 0 0,-1 0-1 0 0,0-1-18 0 0,2 1 2 0 0,0 1-1 0 0,0-1 0 0 0,-1 1 1 0 0,1 0-1 0 0,0-1 0 0 0,0 1 1 0 0,0-1-1 0 0,0 1 0 0 0,0-1 1 0 0,0 1-1 0 0,0-1 0 0 0,0 1 1 0 0,0-1-1 0 0,0 1 0 0 0,0 0 1 0 0,0-1-1 0 0,1 1 0 0 0,-1-1 1 0 0,0 1-1 0 0,0-1 0 0 0,0 1 1 0 0,0 0-2 0 0,1-1 13 0 0,-1 0 1 0 0,1 0 0 0 0,-1 0-1 0 0,0 0 1 0 0,0 0-1 0 0,0 0 1 0 0,0 0-1 0 0,1 0 1 0 0,-1 0 0 0 0,0 0-1 0 0,-1 0 1 0 0,1 0-1 0 0,0 0 1 0 0,0 0-1 0 0,0 0-13 0 0,-10-16 1335 0 0,0-2 470 0 0,10 18-1718 0 0,0 0-1 0 0,-1 0 0 0 0,1 0 1 0 0,0 1-1 0 0,0-1 1 0 0,0 0-1 0 0,0 0 1 0 0,0 0-1 0 0,0 0 0 0 0,0 0 1 0 0,0 0-1 0 0,0 0 1 0 0,1 1-1 0 0,-1-1 0 0 0,0 0 1 0 0,0 0-1 0 0,1 0 1 0 0,-1 0-1 0 0,1 1 0 0 0,-1-1 1 0 0,1 0-87 0 0,5-8 440 0 0,-5 8-348 0 0,1-1-1 0 0,-1 1 1 0 0,0-1 0 0 0,0 0-1 0 0,0 1 1 0 0,0-1-1 0 0,0 0 1 0 0,0 0 0 0 0,0 0-1 0 0,-1 0 1 0 0,1 0-1 0 0,-1 0 1 0 0,0 0-1 0 0,1 0 1 0 0,-1 0 0 0 0,0 0-1 0 0,0 0-91 0 0,0 0 43 0 0,0 1-1 0 0,1-1 1 0 0,-1 0-1 0 0,0 1 1 0 0,1-1-1 0 0,-1 1 1 0 0,1 0-1 0 0,0-1 1 0 0,-1 1-1 0 0,1-1 1 0 0,0 1-1 0 0,0 0 1 0 0,0 0-1 0 0,0-1 1 0 0,0 1-1 0 0,0 0 1 0 0,0 0-1 0 0,0 0 1 0 0,1 0-1 0 0,-1 0 1 0 0,0 0-1 0 0,2 0-42 0 0,13-14 425 0 0,-6-2 35 0 0,-9 14-384 0 0,1 0 1 0 0,0 0 0 0 0,-1 0 0 0 0,1 0-1 0 0,1 0 1 0 0,-1 1 0 0 0,0-1-1 0 0,3-1-76 0 0,23-15 421 0 0,-23 16-320 0 0,0 0 0 0 0,1-1-1 0 0,-1 1 1 0 0,0-1-1 0 0,1-2-100 0 0,-1 2 48 0 0,0-1 0 0 0,1 1-1 0 0,-1 1 1 0 0,1-1 0 0 0,0 1-1 0 0,0 0 1 0 0,0 0 0 0 0,0 1 0 0 0,0 0-1 0 0,1 0 1 0 0,4-1-48 0 0,24-8 162 0 0,-23 7-98 0 0,1 0 1 0 0,0 0-1 0 0,-1 1 0 0 0,1 1 0 0 0,0 0 1 0 0,5 1-65 0 0,16 0 256 0 0,24 3-256 0 0,-28 0 115 0 0,-16-1-33 0 0,1 1 0 0 0,-1 0 0 0 0,-1 1-1 0 0,1 1 1 0 0,0 0 0 0 0,-1 1 0 0 0,0 0-1 0 0,0 1 1 0 0,0 1 0 0 0,-1 0 0 0 0,0 1-1 0 0,0 0 1 0 0,10 9-82 0 0,-19-14 30 0 0,0 0 1 0 0,1 1-1 0 0,-1-1 0 0 0,0 1 0 0 0,-1-1 1 0 0,1 1-1 0 0,-1 0 0 0 0,0 0 0 0 0,0 0 1 0 0,0 0-1 0 0,0 0 0 0 0,-1 1 0 0 0,1-1 1 0 0,-1 0-1 0 0,0 1 0 0 0,-1-1 0 0 0,1 1 1 0 0,-1-1-1 0 0,0 3-30 0 0,0-1 31 0 0,0 0 0 0 0,0 0 0 0 0,-1 0 0 0 0,0 0 0 0 0,-1 0 0 0 0,1 0 0 0 0,-1-1 0 0 0,0 1 0 0 0,-1-1 0 0 0,1 1 0 0 0,-1-1 0 0 0,0 0 0 0 0,0 1 0 0 0,-1-1-31 0 0,-9 12 84 0 0,6-7-20 0 0,-1 0 0 0 0,0-1 0 0 0,0 0 0 0 0,-9 7-64 0 0,-74 54 20 0 0,79-59-20 0 0,-1-1 0 0 0,0-1 0 0 0,0 0 0 0 0,-1-1 0 0 0,-8 4 0 0 0,9-6 1 0 0,6-4-3 0 0,0 2 0 0 0,0-1 0 0 0,0 1 1 0 0,1 0-1 0 0,-1 0 0 0 0,-1 3 2 0 0,2-2-26 0 0,0-1 1 0 0,0 1 0 0 0,-1-1-1 0 0,0 0 1 0 0,1-1 0 0 0,-1 1-1 0 0,0-1 1 0 0,0-1-1 0 0,-7 2 26 0 0,-10 4-126 0 0,8-1-449 0 0,13-6 452 0 0,0 0 0 0 0,0 0 0 0 0,0 0 1 0 0,0 0-1 0 0,0 0 0 0 0,0 0 0 0 0,-2-1 123 0 0,-43 4-3389 0 0,46-4 1858 0 0</inkml:trace>
  <inkml:trace contextRef="#ctx0" brushRef="#br0" timeOffset="771.793">4299 907 16208 0 0,'0'0'365'0'0,"-2"1"56"0"0,2-1-396 0 0,-1 0-1 0 0,1 0 1 0 0,-1 0-1 0 0,1 0 1 0 0,-1 0-1 0 0,1 0 1 0 0,-1 1-1 0 0,1-1 1 0 0,-1 0-1 0 0,1 0 1 0 0,-1 1 0 0 0,1-1-1 0 0,-1 0 1 0 0,1 1-1 0 0,0-1 1 0 0,-1 1-1 0 0,1-1 1 0 0,-1 0-1 0 0,1 1 1 0 0,0-1-1 0 0,-1 1 1 0 0,1-1-1 0 0,0 1 1 0 0,0-1-1 0 0,0 1 1 0 0,-1-1 0 0 0,1 1-1 0 0,0-1 1 0 0,0 1-1 0 0,0-1 1 0 0,0 1-1 0 0,0-1 1 0 0,0 1-1 0 0,0 0 1 0 0,0-1-1 0 0,0 1 1 0 0,0-1-1 0 0,0 1 1 0 0,0-1-1 0 0,0 1-24 0 0,0 0 1 0 0,0 0 0 0 0,-1-1 0 0 0,1 1-1 0 0,0 0 1 0 0,-1-1 0 0 0,1 1 0 0 0,-1 0 0 0 0,1-1-1 0 0,-1 1 1 0 0,0-1 0 0 0,1 1 0 0 0,-1-1-1 0 0,1 1 1 0 0,-1-1 0 0 0,0 1 0 0 0,0-1-1 0 0,1 0 1 0 0,-1 1 0 0 0,0-1 0 0 0,0 0-1 0 0,-3 3 0 0 0,1 0 134 0 0,0 0 0 0 0,0 0 0 0 0,0 1-1 0 0,1-1 1 0 0,-1 1 0 0 0,1 0 0 0 0,0-1-1 0 0,0 1 1 0 0,0 0 0 0 0,1 0 0 0 0,-1 0-1 0 0,1 1 1 0 0,0-1 0 0 0,0 0 0 0 0,1 0 0 0 0,-1 2-134 0 0,0-1 102 0 0,1 0 1 0 0,-1 0-1 0 0,-1 0 1 0 0,1 0 0 0 0,-1 0-1 0 0,0-1 1 0 0,0 1 0 0 0,0 0-1 0 0,-1-1 1 0 0,1 0 0 0 0,-2 2-103 0 0,3-5 10 0 0,-1 0 13 0 0,1 0 0 0 0,-1 1 0 0 0,1-1 0 0 0,-1 1 0 0 0,1-1 0 0 0,0 1 0 0 0,0 0 0 0 0,0-1 0 0 0,0 1 0 0 0,0 0 0 0 0,0 0 0 0 0,0 0 1 0 0,1-1-1 0 0,-1 1 0 0 0,1 0 0 0 0,-1 0 0 0 0,1 0 0 0 0,0 0 0 0 0,0 0 0 0 0,0 0 0 0 0,0 0 0 0 0,0 0 0 0 0,0 0 0 0 0,0 0 0 0 0,1 1-23 0 0,-1 22 206 0 0,0-22-189 0 0,0 0 0 0 0,-1 0 0 0 0,1 0 0 0 0,0 0 0 0 0,1 0 0 0 0,-1 1 0 0 0,1-1 0 0 0,-1 0 0 0 0,1 0 0 0 0,0 0 0 0 0,0 0 0 0 0,0 0 0 0 0,0 0 0 0 0,1-1 0 0 0,-1 1 0 0 0,1 0 0 0 0,1 1-17 0 0,28 31 193 0 0,-30-34-189 0 0,-1 0 0 0 0,1 0-1 0 0,0 0 1 0 0,0 0 0 0 0,0 0 0 0 0,0 0-1 0 0,0-1 1 0 0,0 1 0 0 0,0 0-1 0 0,0 0 1 0 0,0-1 0 0 0,0 1 0 0 0,1-1-1 0 0,0 1-3 0 0,27 14 108 0 0,-27-13-88 0 0,0-1-1 0 0,0 0 0 0 0,0 1 0 0 0,1-1 1 0 0,-1 0-1 0 0,0 0 0 0 0,1-1 0 0 0,-1 1 1 0 0,0 0-1 0 0,1-1 0 0 0,-1 0 0 0 0,1 1 1 0 0,0-1-20 0 0,-1-1 13 0 0,0 1 0 0 0,0 0 0 0 0,-1-1 0 0 0,1 0 1 0 0,0 1-1 0 0,-1-1 0 0 0,1 0 0 0 0,-1 0 0 0 0,1 0 1 0 0,-1 0-1 0 0,1 0 0 0 0,-1 0 0 0 0,1 0 0 0 0,-1 0 1 0 0,0-1-1 0 0,0 1 0 0 0,0-1 0 0 0,1 0-13 0 0,10-12 93 0 0,-9 12-79 0 0,-1-1 0 0 0,1 1 0 0 0,-1-1 0 0 0,0 0 0 0 0,0 0 0 0 0,0 0 0 0 0,0 0-1 0 0,0 0 1 0 0,-1 0 0 0 0,1-3-14 0 0,12-29 127 0 0,-11 28-78 0 0,0 1 1 0 0,-1 0-1 0 0,1-1 1 0 0,-1 0 0 0 0,-1 1-1 0 0,1-6-49 0 0,-1 6 50 0 0,0 0 0 0 0,0 1 0 0 0,1-1 0 0 0,1-4-50 0 0,-1 7-25 0 0,-1-1-1 0 0,0 1 0 0 0,0 0 0 0 0,0 0 1 0 0,-1-1-1 0 0,1 1 0 0 0,-1-1 1 0 0,0 1-1 0 0,1 0 0 0 0,-2-1 0 0 0,1 1 1 0 0,0 0-1 0 0,-1-1 0 0 0,0 0 26 0 0,1 3-23 0 0,0-1 0 0 0,-1 0 0 0 0,1 0-1 0 0,0 1 1 0 0,0-1 0 0 0,0 0 0 0 0,0 0 0 0 0,0 1-1 0 0,0-1 1 0 0,0 0 0 0 0,0 0 0 0 0,1 0 23 0 0,0-5-86 0 0,-3 8-26 0 0,1 0 103 0 0,1 0-1 0 0,0 0 1 0 0,-1 0 0 0 0,1 0-1 0 0,0 0 1 0 0,0 0 0 0 0,0 0-1 0 0,-1 0 1 0 0,1 0 0 0 0,1 0 0 0 0,-1 0-1 0 0,0 0 1 0 0,0 0 0 0 0,0 0-1 0 0,1 1 10 0 0,2 9 0 0 0,-1-8 0 0 0,-1 1 0 0 0,0-1 0 0 0,0 0 0 0 0,0 1 0 0 0,-1-1 0 0 0,1 1 0 0 0,-1 2 0 0 0,1 3 15 0 0,1-1-1 0 0,0 1 0 0 0,0-1 1 0 0,1 0-1 0 0,0 0 0 0 0,1 0 1 0 0,0-1-1 0 0,2 4-14 0 0,-2-2 11 0 0,-1-4-1 0 0,0-1 0 0 0,0 1 1 0 0,1-1-1 0 0,-1 0 1 0 0,1 0-1 0 0,0 0 1 0 0,0-1-1 0 0,0 1 0 0 0,2 0-10 0 0,19 18-131 0 0,-23-20 135 0 0,0 0-1 0 0,0 0 0 0 0,1 0 1 0 0,-1-1-1 0 0,1 1 0 0 0,-1-1 1 0 0,1 1-1 0 0,-1-1 1 0 0,1 0-1 0 0,0 0 0 0 0,0 0 1 0 0,0 0-1 0 0,0 0 0 0 0,-1-1 1 0 0,1 1-1 0 0,0-1 0 0 0,0 0 1 0 0,0 0-1 0 0,0 0 0 0 0,0 0 1 0 0,0-1-1 0 0,0 1 1 0 0,1-1-4 0 0,0 0-53 0 0,1 0 0 0 0,0-1 0 0 0,0 0 0 0 0,-1 0 0 0 0,1 0 0 0 0,-1-1 0 0 0,1 1 0 0 0,-1-1 0 0 0,0 0 0 0 0,0 0 0 0 0,0-1 1 0 0,-1 1-1 0 0,3-3 53 0 0,18-26-2525 0 0,-10 9-2903 0 0,-2 2-880 0 0</inkml:trace>
  <inkml:trace contextRef="#ctx0" brushRef="#br0" timeOffset="1085.931">4767 450 16871 0 0,'0'0'771'0'0,"0"0"-14"0"0,0 1-483 0 0,0 8-198 0 0,1-1 0 0 0,1-1 0 0 0,0 1 0 0 0,0 0 1 0 0,0 0-1 0 0,1-1 0 0 0,3 7-76 0 0,10 30 201 0 0,-2 12-324 0 0,3 4 1039 0 0,-3 2-1 0 0,-2 0 0 0 0,-2 13-915 0 0,-8-52 147 0 0,1 8-3 0 0,-1 0 0 0 0,-2 0 1 0 0,-1 0-1 0 0,-2 5-144 0 0,-1-3-365 0 0,4-31 111 0 0,0-2-235 0 0,0 0-980 0 0,0 0-421 0 0</inkml:trace>
  <inkml:trace contextRef="#ctx0" brushRef="#br0" timeOffset="1384.548">5261 782 2304 0 0,'-8'-2'200'0'0,"5"1"213"0"0,0 1 0 0 0,1 0 0 0 0,-1 0-1 0 0,0 0 1 0 0,0 1 0 0 0,0-1 0 0 0,1 0 0 0 0,-1 1 0 0 0,0 0 0 0 0,0 0-1 0 0,1 0 1 0 0,-1 0 0 0 0,1 0 0 0 0,-1 0 0 0 0,1 1 0 0 0,-3 1-413 0 0,-4 4 3416 0 0,0 0 0 0 0,0 1 0 0 0,-4 5-3416 0 0,-4 4 2004 0 0,1-3-1679 0 0,1 1 0 0 0,-12 14-325 0 0,23-24 17 0 0,1-1 0 0 0,0 0 1 0 0,0 1-1 0 0,0-1 1 0 0,1 1-1 0 0,-1 0 0 0 0,1-1 1 0 0,0 1-1 0 0,1 1 1 0 0,-1-1-1 0 0,1 0 1 0 0,0 0-1 0 0,0 0 0 0 0,1 2-17 0 0,-2 5 0 0 0,2-10 0 0 0,-1-1 0 0 0,1 0 0 0 0,0 0 0 0 0,0 1 0 0 0,-1-1 0 0 0,1 0 0 0 0,0 0 0 0 0,0 1 0 0 0,1-1 0 0 0,-1 0 0 0 0,0 0 0 0 0,0 1 0 0 0,0-1 0 0 0,1 0 0 0 0,-1 0 0 0 0,1 1 0 0 0,-1-1 0 0 0,1 0 0 0 0,0 1 0 0 0,5 6 0 0 0,1 0 0 0 0,1 0 1 0 0,3 4-1 0 0,-7-10 4 0 0,-1 1 1 0 0,1 0-1 0 0,-1-1 1 0 0,1 0 0 0 0,0 0-1 0 0,0 0 1 0 0,0-1 0 0 0,0 1-1 0 0,0-1 1 0 0,2 1-5 0 0,49 11-751 0 0,17 8 751 0 0,-66-19 78 0 0,0 0 0 0 0,0 0-1 0 0,0 1 1 0 0,0 0 0 0 0,0 0 0 0 0,-1 0-1 0 0,4 3-77 0 0,-7-5 208 0 0,-3 1-174 0 0,1-1 0 0 0,0 1 0 0 0,-1-1-1 0 0,1 0 1 0 0,0 1 0 0 0,-1-1 0 0 0,0 0-1 0 0,1 0 1 0 0,-1 1 0 0 0,0-1 0 0 0,0 0-1 0 0,1 0 1 0 0,-1 0 0 0 0,0 0 0 0 0,0 0-1 0 0,0 0 1 0 0,0 0 0 0 0,-1 0 0 0 0,1-1-1 0 0,0 1 1 0 0,0 0 0 0 0,0 0 0 0 0,-1-1-1 0 0,1 1 1 0 0,0-1-34 0 0,-7 3 175 0 0,0 0 1 0 0,-1 0-1 0 0,-5 1-175 0 0,5-2 126 0 0,-52 12 185 0 0,33-8-402 0 0,-23 8 91 0 0,32-8-409 0 0,-1-1-1 0 0,1-1 1 0 0,-3-1 409 0 0,-18 4-2110 0 0,35-6 1643 0 0,0 0 1 0 0,-1 0 0 0 0,1-1-1 0 0,0 0 1 0 0,0 0 0 0 0,-1 0-1 0 0,1 0 1 0 0,-1-1 466 0 0,-13-5-1918 0 0</inkml:trace>
  <inkml:trace contextRef="#ctx0" brushRef="#br0" timeOffset="1687.493">5362 1038 10136 0 0,'19'2'464'0'0,"-15"-1"-10"0"0,8 6-276 0 0,100 41 7637 0 0,-107-47-7699 0 0,-1 0-1 0 0,0 0 1 0 0,0 0-1 0 0,1-1 1 0 0,-1 0-1 0 0,0 0 0 0 0,0 0 1 0 0,1 0-1 0 0,-1-1 1 0 0,0 0-1 0 0,4 0-115 0 0,4-3 321 0 0,0 1 1 0 0,0-2-1 0 0,3-1-321 0 0,-10 3 42 0 0,-1 0 0 0 0,1-1 1 0 0,-1 1-1 0 0,0-1 0 0 0,0 0 1 0 0,0 0-1 0 0,0 0 1 0 0,-1 0-1 0 0,0-1 0 0 0,0 0 1 0 0,0 0-1 0 0,0 1 0 0 0,0-2-42 0 0,7-11 112 0 0,-9 15-104 0 0,0 0 0 0 0,-1 0 0 0 0,1 0 0 0 0,0 0 0 0 0,0 0 0 0 0,-1 0 0 0 0,1 0 0 0 0,-1 0 0 0 0,0 0 0 0 0,0 0 0 0 0,0 0 0 0 0,0-2-8 0 0,3-18-69 0 0,-1 16 18 0 0,-1 1 0 0 0,0-1 1 0 0,0 0-1 0 0,-1 0 0 0 0,1 0 1 0 0,-1 0-1 0 0,0 0 0 0 0,-1 0 0 0 0,0 0 1 0 0,0 0-1 0 0,0 0 0 0 0,0 0 0 0 0,-1 1 1 0 0,0-1-1 0 0,0 0 0 0 0,-2-2 51 0 0,3 6 6 0 0,0 0-1 0 0,0 1 1 0 0,0-1-1 0 0,0 1 1 0 0,0-1-1 0 0,0 1 1 0 0,-1-1-1 0 0,1 1 1 0 0,0 0 0 0 0,-1-1-1 0 0,1 1 1 0 0,-1 0-1 0 0,1 0 1 0 0,-1 0-1 0 0,1 0 1 0 0,-1 0-1 0 0,0 1 1 0 0,1-1-1 0 0,-1 0 1 0 0,0 1 0 0 0,0 0-1 0 0,0-1 1 0 0,1 1-1 0 0,-1 0 1 0 0,0 0-1 0 0,0 0 1 0 0,0 0-1 0 0,0 0 1 0 0,0 0-1 0 0,0 0 1 0 0,1 1 0 0 0,-2-1-6 0 0,-2 1 48 0 0,1 1 1 0 0,-1-1 0 0 0,1 1 0 0 0,0 0-1 0 0,0 0 1 0 0,-1 1 0 0 0,1-1 0 0 0,1 1-1 0 0,-1 0 1 0 0,0 0 0 0 0,1 0 0 0 0,-1 1-49 0 0,-2 2 71 0 0,0 0 0 0 0,1 1 0 0 0,-1 0 0 0 0,2 0 0 0 0,-1 0 0 0 0,1 1 0 0 0,0 0 0 0 0,0 0 0 0 0,1 0 0 0 0,-1 3-71 0 0,-5 13 137 0 0,7-18-100 0 0,-1 0-1 0 0,1 1 1 0 0,0-1-1 0 0,1 0 0 0 0,0 1 1 0 0,0-1-1 0 0,0 5-36 0 0,-1 12 118 0 0,1-19-92 0 0,1 0 0 0 0,-1 0 0 0 0,1-1-1 0 0,0 1 1 0 0,0 0 0 0 0,0 0 0 0 0,1 0 0 0 0,0-1-1 0 0,-1 1 1 0 0,2 2-26 0 0,1 2-17 0 0,0-1 0 0 0,0 0 0 0 0,1 0 0 0 0,0 0 0 0 0,0 0 0 0 0,3 2 17 0 0,-6-6 27 0 0,1-1 1 0 0,0 0-1 0 0,0 0 0 0 0,0 0 0 0 0,0 0 0 0 0,0-1 0 0 0,1 1 0 0 0,-1-1 0 0 0,1 1 0 0 0,-1-1 0 0 0,1 0 0 0 0,-1 1 1 0 0,1-2-1 0 0,-1 1 0 0 0,1 0 0 0 0,0 0 0 0 0,0-1 0 0 0,-1 1 0 0 0,1-1 0 0 0,0 0-27 0 0,14-1-351 0 0,-1-1-1 0 0,1-1 0 0 0,-1 0 0 0 0,0-1 1 0 0,0-1-1 0 0,13-6 352 0 0,10-2-5931 0 0,-12 3-875 0 0</inkml:trace>
  <inkml:trace contextRef="#ctx0" brushRef="#br0" timeOffset="2204.472">6206 809 17015 0 0,'0'0'779'0'0,"0"0"-15"0"0,-7 0-459 0 0,0 0-257 0 0,-3 1 237 0 0,1 1 0 0 0,-1-1 0 0 0,1 2 0 0 0,0-1 0 0 0,-1 1 0 0 0,1 1 0 0 0,1-1 0 0 0,-4 3-285 0 0,11-6 8 0 0,-12 7 234 0 0,-1 0 0 0 0,1 1 0 0 0,0 0 0 0 0,1 1 0 0 0,0 1 0 0 0,1 0 0 0 0,-5 4-242 0 0,-8 12 413 0 0,1 1-1 0 0,-12 19-412 0 0,32-40 17 0 0,0-1 0 0 0,0 1 0 0 0,0 0 0 0 0,1 0 0 0 0,0 0 0 0 0,0 1 1 0 0,0-1-1 0 0,1 1 0 0 0,0-1 0 0 0,0 5-17 0 0,0-7 5 0 0,1 0 1 0 0,-1 0 0 0 0,1 0-1 0 0,1 0 1 0 0,-1 0-1 0 0,0 0 1 0 0,1-1-1 0 0,0 1 1 0 0,0 0-1 0 0,0 0 1 0 0,0-1 0 0 0,1 1-1 0 0,-1 0 1 0 0,1-1-1 0 0,0 1 1 0 0,0-1-1 0 0,2 3-5 0 0,-3-6-8 0 0,-1 0 0 0 0,1 1 0 0 0,0-1 1 0 0,-1 1-1 0 0,1-1 0 0 0,-1 0 0 0 0,1 1 0 0 0,0-1 0 0 0,0 0 0 0 0,-1 0 0 0 0,1 0 0 0 0,0 1 0 0 0,-1-1 0 0 0,1 0 0 0 0,0 0 0 0 0,0 0 0 0 0,0 0 8 0 0,2 0-34 0 0,2 1 51 0 0,1-1 1 0 0,-1 1-1 0 0,0-1 0 0 0,0 0 0 0 0,0 0 1 0 0,0 0-1 0 0,0-1 0 0 0,0 0 1 0 0,0 0-1 0 0,0 0 0 0 0,0-1 0 0 0,0 1 1 0 0,0-1-1 0 0,1-1-17 0 0,6-3 46 0 0,0-1 0 0 0,-1 1-1 0 0,0-2 1 0 0,10-8-46 0 0,-14 9-55 0 0,0-1 0 0 0,0 0 0 0 0,-1-1-1 0 0,0 1 1 0 0,0-1 0 0 0,-1 0 0 0 0,0-1 0 0 0,0 1 0 0 0,-1-3 55 0 0,9-16-122 0 0,2-4 86 0 0,-3-1 1 0 0,0-1-1 0 0,-3 0 1 0 0,2-9 35 0 0,-8 29-64 0 0,4-23-141 0 0,-1 0-1 0 0,-3 0 1 0 0,0-16 205 0 0,-2 34-70 0 0,-1-28-280 0 0,-2-1 1 0 0,-2-3 349 0 0,1 14-303 0 0,-8-7 1111 0 0,11 43-462 0 0,0 1-129 0 0,0 1-52 0 0,-3 10-113 0 0,0 0 0 0 0,1 0 0 0 0,1 0 0 0 0,0 0 0 0 0,1 1 0 0 0,0 7-52 0 0,2 12 47 0 0,1 1-1 0 0,3 9-46 0 0,2 21 43 0 0,-5-24-51 0 0,4 34-72 0 0,-3 20 80 0 0,-2-48 0 0 0,1-1 0 0 0,2 0 0 0 0,9 29 0 0 0,-12-58 179 0 0,-1 0 0 0 0,1 12-179 0 0,-2-14 128 0 0,0-1 1 0 0,2 0 0 0 0,-1 0-1 0 0,4 10-128 0 0,-1 2-41 0 0,-1-1-1903 0 0,2-10-3292 0 0,5 1-2198 0 0</inkml:trace>
  <inkml:trace contextRef="#ctx0" brushRef="#br0" timeOffset="2920.093">7351 346 7368 0 0,'0'0'568'0'0,"3"-7"-199"0"0,-1 2 627 0 0,5-14 1288 0 0,-8 6 6710 0 0,16 27-7166 0 0,-12-8-1636 0 0,-1 0 0 0 0,-1 1-1 0 0,1-1 1 0 0,-1 0-1 0 0,0 1 1 0 0,0-1-1 0 0,-1 7-191 0 0,1 2 251 0 0,0 0 52 0 0,-1-1 0 0 0,-2 14-303 0 0,0 28 330 0 0,15 62 163 0 0,0 14 106 0 0,-10-89-480 0 0,-1-27-74 0 0,0 1 1 0 0,-1-1-1 0 0,-1 0 0 0 0,-1 1 1 0 0,-1-1-1 0 0,-3 16-45 0 0,1-17 40 0 0,1 0-1 0 0,0 0 1 0 0,1 0 0 0 0,1 1 0 0 0,0 11-40 0 0,1-19 18 0 0,1 1 0 0 0,0 0 0 0 0,0-1 1 0 0,1 1-1 0 0,0-1 0 0 0,1 1 0 0 0,0-1 1 0 0,0 0-1 0 0,1 0 0 0 0,3 6-18 0 0,3 2 0 0 0,0-3-66 0 0,-9-12 20 0 0,0-1 1 0 0,0 1 0 0 0,0-1-1 0 0,0 1 1 0 0,0-1 0 0 0,0 1-1 0 0,0-1 1 0 0,0 0 0 0 0,0 0-1 0 0,1 1 1 0 0,-1-1 0 0 0,0 0-1 0 0,0 0 1 0 0,0 0 0 0 0,0 0 0 0 0,0 0-1 0 0,1-1 1 0 0,-1 1 0 0 0,0 0-1 0 0,0 0 1 0 0,0-1 0 0 0,0 1-1 0 0,0-1 1 0 0,0 1 0 0 0,0-1-1 0 0,0 1 1 0 0,0-1 0 0 0,0 0-1 0 0,0 1 1 0 0,0-1 0 0 0,-1 0 0 0 0,1 0 45 0 0,6-4-690 0 0,-1-1 0 0 0,0 0 0 0 0,-1 0 0 0 0,2-2 690 0 0,-3 3-929 0 0,11-13-1860 0 0,1-3-4272 0 0</inkml:trace>
  <inkml:trace contextRef="#ctx0" brushRef="#br0" timeOffset="3303.511">7919 595 8288 0 0,'-26'-1'892'0'0,"21"1"-132"0"0,1 0 0 0 0,0 0 0 0 0,-1 1 0 0 0,1 0 0 0 0,0 0 0 0 0,0 0 0 0 0,0 0 0 0 0,-1 1 0 0 0,1 0 0 0 0,1-1-1 0 0,-1 1 1 0 0,0 1 0 0 0,-2 1-760 0 0,-2 2 484 0 0,1 0 0 0 0,1 1-1 0 0,-1 0 1 0 0,-2 5-484 0 0,-16 16 445 0 0,6-9-422 0 0,2 1 0 0 0,-1 3-23 0 0,-9 11 280 0 0,16-19-32 0 0,0 0 0 0 0,2 1 1 0 0,0 1-1 0 0,0-1 1 0 0,-3 13-249 0 0,-5 9 320 0 0,15-31-300 0 0,0 1-1 0 0,0-1 0 0 0,1 1 1 0 0,0-1-1 0 0,1 1 0 0 0,-1 0 1 0 0,1-1-1 0 0,1 4-19 0 0,-1 2-32 0 0,0-10 39 0 0,0 0 1 0 0,1 1-1 0 0,-1-1 1 0 0,1 0-1 0 0,-1 0 1 0 0,1 1-1 0 0,0-1 1 0 0,0 0-1 0 0,1 0 1 0 0,-1 0 0 0 0,1 0-1 0 0,-1 0 1 0 0,1 0-1 0 0,0-1 1 0 0,0 1-1 0 0,0 0 1 0 0,0-1-1 0 0,1 0 1 0 0,-1 1-1 0 0,1-1 1 0 0,1 1-8 0 0,-1-1 2 0 0,1 0 0 0 0,-1 0 1 0 0,1-1-1 0 0,-1 1 0 0 0,1-1 1 0 0,0 0-1 0 0,-1 0 1 0 0,1 0-1 0 0,0-1 0 0 0,0 1 1 0 0,0-1-1 0 0,-1 0 0 0 0,1 0 1 0 0,0 0-1 0 0,0 0 0 0 0,0-1 1 0 0,0 0-1 0 0,-1 1 1 0 0,3-2-3 0 0,3-1 16 0 0,0-1 1 0 0,1 0-1 0 0,-2-1 1 0 0,1 1-1 0 0,-1-2 0 0 0,1 1 1 0 0,-1-1-1 0 0,-1-1 1 0 0,3-2-17 0 0,0 0-17 0 0,-1-1 0 0 0,0 0 0 0 0,-1 0 0 0 0,0-1 0 0 0,-1 0 0 0 0,5-9 17 0 0,-8 9 37 0 0,0 0-1 0 0,0-1 0 0 0,-1 1 0 0 0,0-1 1 0 0,-1 0-1 0 0,-1 0 0 0 0,0-3-36 0 0,1 0 14 0 0,-2 10 15 0 0,1 1 0 0 0,-1-1 0 0 0,0 0 0 0 0,-1 0 0 0 0,1 0 0 0 0,-1 1 0 0 0,0-2-29 0 0,1 4-10 0 0,-1 0 0 0 0,0 0 1 0 0,1 0-1 0 0,-1 0 0 0 0,0 0 0 0 0,0 0 0 0 0,0 0 0 0 0,0 1 1 0 0,-1-1-1 0 0,1 0 0 0 0,0 1 0 0 0,-1-1 0 0 0,1 1 0 0 0,-1-1 0 0 0,0 1 1 0 0,0-1 9 0 0,1 2-206 0 0,1 0 94 0 0,-2 2 323 0 0,0 0 0 0 0,-1 0-1 0 0,1 1 1 0 0,0-1 0 0 0,0 1-1 0 0,0 1-210 0 0,0 2 66 0 0,-1 0 0 0 0,1 0 0 0 0,1 0 0 0 0,-1 1 0 0 0,1-1 0 0 0,1 1 0 0 0,-1-1 0 0 0,1 1 0 0 0,0 5-66 0 0,1-3 0 0 0,0 1 0 0 0,0 0 1 0 0,1 0-1 0 0,0 0 1 0 0,0-1-1 0 0,2 0 0 0 0,-1 1 1 0 0,1-1-1 0 0,0 0 1 0 0,1 0-1 0 0,0-1 1 0 0,0 0-1 0 0,1 1 0 0 0,0-2 1 0 0,0 1-1 0 0,8 6 0 0 0,-10-10-84 0 0,1 0-1 0 0,-1-1 0 0 0,1 0 0 0 0,-1 1 1 0 0,1-1-1 0 0,0-1 0 0 0,1 1 0 0 0,-1-1 1 0 0,0 0-1 0 0,1 0 0 0 0,-1-1 1 0 0,5 1 84 0 0,-7-1-77 0 0,1-1 0 0 0,-1 0 0 0 0,1 1-1 0 0,-1-2 1 0 0,1 1 0 0 0,0 0 0 0 0,-1-1 0 0 0,1 1 0 0 0,-1-1 0 0 0,0 0 0 0 0,1 0 0 0 0,-1-1 0 0 0,0 1 0 0 0,1-1 0 0 0,-1 0 0 0 0,0 1 0 0 0,0-1 0 0 0,0 0 0 0 0,-1-1 0 0 0,1 1 77 0 0,17-19-7214 0 0,-12 6 402 0 0</inkml:trace>
  <inkml:trace contextRef="#ctx0" brushRef="#br0" timeOffset="3735.901">8152 605 17503 0 0,'0'0'399'0'0,"0"0"60"0"0,4 8 442 0 0,-1 10-645 0 0,-1 0 0 0 0,0 0 0 0 0,-1 1 0 0 0,-1 2-256 0 0,3 39 913 0 0,-1-34-561 0 0,-1-18-161 0 0,-1 0 0 0 0,1 0 0 0 0,0 0 1 0 0,0 0-1 0 0,1 0 0 0 0,0 0 1 0 0,1 0-1 0 0,0-1 0 0 0,0 1 0 0 0,2 2-191 0 0,1-1 18 0 0,-4-5 20 0 0,0 0-1 0 0,1-1 1 0 0,-1 1-1 0 0,1 0 0 0 0,0-1 1 0 0,0 0-1 0 0,1 0 1 0 0,-1 0-1 0 0,4 3-37 0 0,11 6 501 0 0,-11-7-380 0 0,-1-1 0 0 0,1 0 1 0 0,1 0-1 0 0,-1 0 1 0 0,0-1-1 0 0,3 1-121 0 0,16 4 133 0 0,0-2 0 0 0,0-1 0 0 0,0-1-1 0 0,0-1 1 0 0,9-1-133 0 0,-32-2 9 0 0,-1 1 0 0 0,1-1 0 0 0,-1 0 0 0 0,1 1 0 0 0,0 0 0 0 0,-1-1-1 0 0,1 1 1 0 0,-1 0 0 0 0,1 0-9 0 0,2 2 0 0 0,-5-3 0 0 0,0 1 0 0 0,1-1 0 0 0,-1 1 0 0 0,1-1 0 0 0,-1 0 0 0 0,0 1 0 0 0,1-1 0 0 0,-1 1 0 0 0,0-1 0 0 0,1 1 0 0 0,-1-1 0 0 0,0 1 0 0 0,0-1 0 0 0,0 1 0 0 0,1-1 0 0 0,-1 1 0 0 0,0-1 0 0 0,0 1 0 0 0,0-1 0 0 0,0 1 0 0 0,0-1 0 0 0,0 1 0 0 0,0 0 0 0 0,0-1 0 0 0,0 1 0 0 0,0-1 0 0 0,0 1 0 0 0,-1 1 0 0 0,2 1 0 0 0,0 0 0 0 0,-1 0 0 0 0,1 0 0 0 0,-1 0 0 0 0,0-1 0 0 0,0 1 0 0 0,0 0 0 0 0,0 0 0 0 0,0 0 0 0 0,-1 0 0 0 0,1 0 0 0 0,-1 0 0 0 0,0-1 0 0 0,0 1 0 0 0,0 0 0 0 0,0 0 0 0 0,0 0 0 0 0,-4 9 1 0 0,5-11-4 0 0,0 0 0 0 0,0 0 1 0 0,-1 0-1 0 0,1 0 0 0 0,0 0 0 0 0,-1 1 0 0 0,1-1 0 0 0,-1 0 0 0 0,1-1 1 0 0,-1 1-1 0 0,0 0 0 0 0,1 0 0 0 0,-1 0 0 0 0,0 0 0 0 0,0 0 0 0 0,1-1 1 0 0,-1 1-1 0 0,0 0 0 0 0,0-1 3 0 0,-13 12-53 0 0,12-10 84 0 0,1-1 0 0 0,-1 1 0 0 0,0-1 0 0 0,1 1 0 0 0,-1-1 0 0 0,0 0 0 0 0,0 0 1 0 0,0 0-1 0 0,0 0 0 0 0,0 0 0 0 0,0 0 0 0 0,-1 0-31 0 0,-13 4 78 0 0,14-4-81 0 0,0 0 0 0 0,1 0-1 0 0,-1-1 1 0 0,0 1 0 0 0,0-1-1 0 0,0 1 1 0 0,0-1 0 0 0,0 0-1 0 0,0 0 1 0 0,0 0 0 0 0,0 0 0 0 0,-1 0 3 0 0,-13-3-307 0 0,-15-1 684 0 0,29 4-362 0 0,0 0 0 0 0,0-1 0 0 0,0 1 0 0 0,0-1 0 0 0,0 0 0 0 0,0 1 0 0 0,0-1 0 0 0,1 0 0 0 0,-1 0 0 0 0,0 0 0 0 0,0-1 0 0 0,1 1 0 0 0,-1 0 0 0 0,0-2-15 0 0,0 2-39 0 0,1 0 0 0 0,0-1 0 0 0,-1 1 0 0 0,1 0 0 0 0,-1 0 0 0 0,0 0 0 0 0,1 0 0 0 0,-1 0 0 0 0,0 1 0 0 0,1-1 0 0 0,-1 0 0 0 0,0 1 0 0 0,0 0 0 0 0,-1-1 39 0 0,-9-6-1313 0 0,-11-3-2083 0 0,18 10 1769 0 0</inkml:trace>
  <inkml:trace contextRef="#ctx0" brushRef="#br0" timeOffset="4516.526">8545 861 15664 0 0,'0'0'356'0'0,"0"0"49"0"0,0 0 21 0 0,1 2-42 0 0,8 13-238 0 0,-6-11-92 0 0,-1 0-1 0 0,1 1 1 0 0,0-1-1 0 0,0 0 1 0 0,0-1-1 0 0,1 2-53 0 0,-1-3 96 0 0,1 0-1 0 0,-1 0 1 0 0,0 0-1 0 0,1 0 1 0 0,-1 0-1 0 0,1-1 1 0 0,-1 0-1 0 0,1 1 1 0 0,0-1-1 0 0,0-1 1 0 0,-1 1-1 0 0,1-1 1 0 0,0 1-1 0 0,0-1 1 0 0,0 0-1 0 0,0 0 1 0 0,0-1-1 0 0,-1 1 1 0 0,1-1-1 0 0,0 0 1 0 0,1 0-96 0 0,13-5 375 0 0,0 1 0 0 0,-1-2 1 0 0,0-1-1 0 0,0 0-375 0 0,-5 3 252 0 0,-4 0-215 0 0,-1 1 1 0 0,1-1 0 0 0,0-1-1 0 0,-1 1 1 0 0,0-1-1 0 0,-1-1 1 0 0,1 1 0 0 0,2-5-38 0 0,5-6-81 0 0,-1-1 0 0 0,-1 0 0 0 0,0-2 81 0 0,-9 13 0 0 0,0 1 0 0 0,0 0 0 0 0,-1-1 0 0 0,0 0 0 0 0,0 0 0 0 0,0 1 0 0 0,-1-1 0 0 0,0 0 0 0 0,0 0 0 0 0,-1-5 0 0 0,0 9 0 0 0,0 0 0 0 0,-1 0 0 0 0,1 0 0 0 0,0 0 0 0 0,-1 1 0 0 0,0-1 0 0 0,0 0 0 0 0,0 0 0 0 0,0 1 0 0 0,0-1 0 0 0,-1 0 0 0 0,0 0 0 0 0,1 1 0 0 0,-1 1 0 0 0,1-1 0 0 0,0 1 0 0 0,-1-1 0 0 0,0 1 0 0 0,1 0 0 0 0,-1 0 0 0 0,0-1 0 0 0,0 1 0 0 0,1 1 0 0 0,-1-1 0 0 0,0 0 0 0 0,0 0 0 0 0,0 1 0 0 0,0-1 0 0 0,0 1 0 0 0,0-1 0 0 0,-2 1 0 0 0,-2 0 0 0 0,-1 0 0 0 0,1 0 0 0 0,0 1 0 0 0,0-1 0 0 0,-1 1 0 0 0,1 1 0 0 0,0-1 0 0 0,0 1 0 0 0,0 0 0 0 0,1 1 0 0 0,-1-1 0 0 0,0 1 0 0 0,-1 2 0 0 0,-5 2 0 0 0,1 1 0 0 0,0 0 0 0 0,1 0 0 0 0,0 1 0 0 0,-6 8 0 0 0,6-6 0 0 0,1 1 0 0 0,0 1 0 0 0,1-1 0 0 0,0 1 0 0 0,-5 12 0 0 0,1 1 0 0 0,2 1 0 0 0,-4 17 0 0 0,11-35 12 0 0,1 1 0 0 0,0-1 0 0 0,1 1 0 0 0,0 6-12 0 0,0-11 35 0 0,1 0 1 0 0,0 0-1 0 0,1 0 0 0 0,-1-1 0 0 0,1 1 0 0 0,0 0 1 0 0,0 0-1 0 0,1-1 0 0 0,0 1 0 0 0,0 0-35 0 0,-1-1 25 0 0,2 0 0 0 0,-1 0 0 0 0,0 0-1 0 0,1 0 1 0 0,0-1 0 0 0,-1 1 0 0 0,2 0-25 0 0,-3-3 6 0 0,0 0 0 0 0,1 0 0 0 0,-1 0 1 0 0,0-1-1 0 0,1 1 0 0 0,-1 0 1 0 0,1 0-1 0 0,-1-1 0 0 0,1 1 1 0 0,-1-1-1 0 0,1 0 0 0 0,-1 1 1 0 0,1-1-1 0 0,-1 0 0 0 0,1 0 0 0 0,0 0 1 0 0,-1 0-1 0 0,1 0 0 0 0,-1 0 1 0 0,1 0-1 0 0,0-1 0 0 0,0 1-6 0 0,-1 0 1 0 0,14-3 63 0 0,-1 0 0 0 0,1-1 0 0 0,0-1 0 0 0,-1 0 0 0 0,0-1 0 0 0,0-1-1 0 0,-1 0 1 0 0,3-2-64 0 0,1-3-29 0 0,-1-1-1 0 0,0 0 0 0 0,-2-1 1 0 0,10-10 29 0 0,-2 0-110 0 0,37-45-590 0 0,-48 55 490 0 0,2 0-1 0 0,0 1 1 0 0,14-11 210 0 0,-2 2-289 0 0,-24 21 267 0 0,-1 1 14 0 0,0 0-1 0 0,1-1 1 0 0,-1 1-1 0 0,0-1 1 0 0,1 1-1 0 0,-1 0 1 0 0,0-1-1 0 0,1 1 1 0 0,-1 0-1 0 0,1-1 0 0 0,-1 1 1 0 0,1 0-1 0 0,-1 0 1 0 0,0-1-1 0 0,1 1 1 0 0,-1 0-1 0 0,1 0 1 0 0,-1 0-1 0 0,1 0 9 0 0,1 0-2 0 0,-1 1-1 0 0,0 0 1 0 0,1 0 0 0 0,-1-1-1 0 0,0 1 1 0 0,0 0-1 0 0,0 0 1 0 0,0 0-1 0 0,0 1 1 0 0,0-1-1 0 0,0 0 1 0 0,0 0 0 0 0,0 0-1 0 0,0 1 1 0 0,-1-1-1 0 0,1 0 1 0 0,0 1-1 0 0,-1-1 1 0 0,1 1-1 0 0,-1-1 1 0 0,0 1-1 0 0,0-1 1 0 0,1 1 0 0 0,-1-1 2 0 0,2 8 24 0 0,1-1-23 0 0,-1-1 1 0 0,0 1 0 0 0,0 0 0 0 0,-1 0 0 0 0,1 0-1 0 0,-2 0-1 0 0,6 24 42 0 0,-5-24-2 0 0,1 0-1 0 0,-1 0 0 0 0,0 1 0 0 0,-1-1-39 0 0,2 33 377 0 0,3 17-377 0 0,-5-39 98 0 0,-1-16-37 0 0,1 1 0 0 0,0-1 0 0 0,0 0 0 0 0,0 0 0 0 0,0 0 0 0 0,0 0 0 0 0,1 0 0 0 0,-1 0 1 0 0,1 0-1 0 0,0 0 0 0 0,1 2-61 0 0,-1-4 302 0 0,-1-1-11 0 0,0 0-55 0 0,0 0-20 0 0,0 0-7 0 0,-3-4 457 0 0,4-9-397 0 0,1 0 0 0 0,1 0 0 0 0,0 0 0 0 0,0 0 0 0 0,2 1 0 0 0,0-3-269 0 0,13-23 198 0 0,16-24-198 0 0,-34 61 2 0 0,14-21 4 0 0,1 1 0 0 0,10-11-6 0 0,9-13-100 0 0,-25 32-434 0 0,1 1 1 0 0,0 1-1 0 0,0 0 0 0 0,1 0 0 0 0,0 1 0 0 0,1 1 1 0 0,0 0-1 0 0,4-2 534 0 0,11-7-7849 0 0</inkml:trace>
  <inkml:trace contextRef="#ctx0" brushRef="#br0" timeOffset="5628.366">3564 1678 6912 0 0,'-21'-3'528'0'0,"12"0"-221"0"0,11 1-89 0 0,4 0 297 0 0,-4 2 417 0 0,0-1 41 0 0,18-4-559 0 0,1 0 0 0 0,-1 1 0 0 0,17 0-414 0 0,-21 2 103 0 0,50-5-64 0 0,-9 4-99 0 0,-38 3 47 0 0,106-8 143 0 0,78-2 204 0 0,-72 6 15 0 0,-57 0 11 0 0,90-3 618 0 0,143-2-519 0 0,-8-1-317 0 0,-134 5-97 0 0,-72 2-26 0 0,171-6-19 0 0,-39-4-5 0 0,-11 0 63 0 0,-42 0 60 0 0,-1 0 1 0 0,-144 12-92 0 0,260-13 377 0 0,-22-2 411 0 0,271-23 75 0 0,-372 25-365 0 0,-81 6-195 0 0,38-4 219 0 0,-65 8-123 0 0,30-7-426 0 0,-30 3 181 0 0,33 0-181 0 0,113 0 296 0 0,-93-2-14 0 0,11 0 42 0 0,-57 4-88 0 0,23 2-236 0 0,92-3 160 0 0,2 0-72 0 0,-117 3-82 0 0,-39 2-160 0 0,1 1 1 0 0,10 1 153 0 0,25 1-1791 0 0,-30 2-4780 0 0</inkml:trace>
  <inkml:trace contextRef="#ctx0" brushRef="#br0" timeOffset="13495.792">3688 2350 7368 0 0,'34'-19'466'0'0,"18"-12"2653"0"0,-49 29-2120 0 0,-2 2-779 0 0,0-1 0 0 0,-1 1 0 0 0,1-1-1 0 0,0 1 1 0 0,0-1 0 0 0,-1 1 0 0 0,1 0-1 0 0,0-1 1 0 0,0 1 0 0 0,0 0 0 0 0,0 0-1 0 0,-1 0 1 0 0,1 0 0 0 0,0 0-220 0 0,0 0 877 0 0,0 0-549 0 0,0 0 0 0 0,0 0 0 0 0,-1 1 0 0 0,1-1 0 0 0,0 1 0 0 0,0-1-1 0 0,-1 1 1 0 0,1-1 0 0 0,0 1 0 0 0,-1-1 0 0 0,1 1 0 0 0,0 0 0 0 0,-1-1 0 0 0,1 2-328 0 0,0 2 191 0 0,0 1 0 0 0,-1 0 0 0 0,0 0 0 0 0,0-1-1 0 0,0 1 1 0 0,0 0 0 0 0,-1 0 0 0 0,1 0 0 0 0,-1 0-191 0 0,-3 26 431 0 0,3-9-198 0 0,-1 0-1 0 0,-2-1 1 0 0,-4 18-233 0 0,4-19 71 0 0,2-13-6 0 0,-1 1-1 0 0,1-1 0 0 0,-1 0 1 0 0,-4 6-65 0 0,3-6 106 0 0,1-1 0 0 0,0 1 0 0 0,1 0 0 0 0,-2 7-106 0 0,0 7 241 0 0,-2 12 106 0 0,0-17-260 0 0,4-11-70 0 0,0 0 0 0 0,0 0 0 0 0,0 0 0 0 0,1 1 0 0 0,-1-1-1 0 0,1 1 1 0 0,1-1 0 0 0,-1 1 0 0 0,1-1 0 0 0,0 2-17 0 0,1 7 40 0 0,0-1 0 0 0,-1 0 0 0 0,0 0 0 0 0,-2 1 1 0 0,1-1-1 0 0,-1 0 0 0 0,-3 6-40 0 0,-5 35 321 0 0,4-19-1321 0 0,6-35 952 0 0,0 0 0 0 0,1 0 0 0 0,-1 1-1 0 0,0-1 1 0 0,0 0 0 0 0,0 1 0 0 0,0-1-1 0 0,0 0 1 0 0,0 0 0 0 0,0 1 0 0 0,1-1-1 0 0,-1 0 1 0 0,0 0 0 0 0,0 0 0 0 0,0 1-1 0 0,0-1 1 0 0,1 0 0 0 0,-1 0 0 0 0,0 0-1 0 0,0 1 1 0 0,1-1 0 0 0,-1 0 0 0 0,0 0-1 0 0,0 0 1 0 0,1 0 0 0 0,-1 0 0 0 0,0 0-1 0 0,0 0 1 0 0,1 0 0 0 0,-1 1 0 0 0,0-1-1 0 0,1 0 1 0 0,-1 0 0 0 0,0 0 0 0 0,0 0-1 0 0,1 0 1 0 0,-1-1 0 0 0,0 1 0 0 0,1 0-1 0 0,-1 0 1 0 0,0 0 0 0 0,0 0 0 0 0,1 0-1 0 0,-1 0 1 0 0,0 0 0 0 0,0 0 0 0 0,1-1 0 0 0,-1 1-1 0 0,0 0 49 0 0,13-6-3430 0 0,-6 1-1439 0 0,-3-5-1147 0 0</inkml:trace>
  <inkml:trace contextRef="#ctx0" brushRef="#br0" timeOffset="13877.071">3911 2552 5984 0 0,'-13'-4'273'0'0,"10"3"-5"0"0,13 7 1455 0 0,-9-5-1371 0 0,0 1 1 0 0,0 0-1 0 0,0-1 1 0 0,0 1-1 0 0,-1 0 0 0 0,1 0 1 0 0,-1-1-1 0 0,0 1 1 0 0,1 0-1 0 0,-1 0 1 0 0,0 0-1 0 0,0 0 0 0 0,0 0 1 0 0,0 0-1 0 0,0-1 1 0 0,-1 2-353 0 0,1 5 819 0 0,-2 32 1913 0 0,-6 36-2732 0 0,3-36 2081 0 0,0 38-2081 0 0,5-64 158 0 0,0 0 0 0 0,1-1-1 0 0,1 1 1 0 0,0 0 0 0 0,2 4-158 0 0,-3-15 15 0 0,0 0 0 0 0,0 0 1 0 0,0 0-1 0 0,0 0 0 0 0,1 0 1 0 0,-1-1-1 0 0,1 1 0 0 0,0 0 1 0 0,0-1-1 0 0,0 1 0 0 0,0-1 1 0 0,1 0-16 0 0,-2 0 16 0 0,1-1 0 0 0,0 0 0 0 0,-1 0 0 0 0,1 0 0 0 0,0 0 0 0 0,0 0 0 0 0,0-1 0 0 0,0 1 0 0 0,0-1 0 0 0,0 1 0 0 0,0-1 0 0 0,0 0 0 0 0,0 1 0 0 0,0-1-1 0 0,0 0 1 0 0,0 0 0 0 0,0-1 0 0 0,0 1 0 0 0,0 0 0 0 0,0-1-16 0 0,3 0 35 0 0,0-1-1 0 0,0 0 0 0 0,0 0 1 0 0,0 0-1 0 0,-1 0 0 0 0,1-1 1 0 0,-1 0-1 0 0,0 0 0 0 0,0 0 0 0 0,0 0 1 0 0,0-1-1 0 0,0 1-34 0 0,7-9 101 0 0,0-1 1 0 0,0 0-1 0 0,-1-1-101 0 0,0 1 14 0 0,-1-1-1 0 0,-1 1 0 0 0,0-2 0 0 0,-1 1 0 0 0,0-1 1 0 0,-2 0-1 0 0,1-1 0 0 0,-2 1 0 0 0,0-1 0 0 0,-1 0 1 0 0,0-2-14 0 0,-3 12 38 0 0,0 0 1 0 0,0 0-1 0 0,0 0 1 0 0,-1 1 0 0 0,0-1-1 0 0,0 0 1 0 0,-1 1-1 0 0,0-1 1 0 0,0 1 0 0 0,0-1-1 0 0,0 1 1 0 0,-1 0-1 0 0,0 0 1 0 0,0 0 0 0 0,0 0-1 0 0,-1 1 1 0 0,0-1-1 0 0,1 1 1 0 0,-4-3-39 0 0,5 6 3 0 0,1 0 1 0 0,-1 0-1 0 0,1 0 1 0 0,-1 0-1 0 0,0 0 1 0 0,0 0-1 0 0,1 0 1 0 0,-1 0-1 0 0,0 1 1 0 0,0-1-1 0 0,0 1 1 0 0,0-1-1 0 0,0 1 1 0 0,0 0-1 0 0,0 0 1 0 0,0-1-1 0 0,0 2 0 0 0,0-1 1 0 0,0 0-1 0 0,0 0 1 0 0,0 1-1 0 0,-1-1-3 0 0,-4 3 15 0 0,0-1 0 0 0,-1 1-1 0 0,1 0 1 0 0,0 1-1 0 0,0 0-14 0 0,-2 1 4 0 0,4-2-11 0 0,1 0 1 0 0,0 1-1 0 0,0-1 0 0 0,0 1 0 0 0,1-1 0 0 0,-1 1 0 0 0,0 1 7 0 0,-3 4-54 0 0,4-6-37 0 0,1 0 1 0 0,-1 1-1 0 0,1 0 1 0 0,0-1-1 0 0,0 1 1 0 0,1 0-1 0 0,-1 0 1 0 0,1 0 0 0 0,-1 0-1 0 0,1 0 1 0 0,0 3 90 0 0,1-6-258 0 0,-1 1 1 0 0,1 0-1 0 0,0 0 1 0 0,0-1 0 0 0,0 1-1 0 0,0 0 1 0 0,0 0-1 0 0,0-1 1 0 0,0 1 0 0 0,1 0-1 0 0,-1-1 1 0 0,0 1-1 0 0,1 0 1 0 0,0-1 0 0 0,-1 1-1 0 0,1 0 1 0 0,0-1-1 0 0,0 1 1 0 0,0-1 0 0 0,0 1-1 0 0,0-1 1 0 0,0 0-1 0 0,0 0 1 0 0,0 1-1 0 0,1-1 1 0 0,-1 0 0 0 0,0 0-1 0 0,2 1 258 0 0,9 2-2320 0 0,-9-3-14 0 0</inkml:trace>
  <inkml:trace contextRef="#ctx0" brushRef="#br0" timeOffset="14211.024">4214 2549 5064 0 0,'9'0'71'0'0,"-1"-1"0"0"0,0 0-1 0 0,0-1 1 0 0,0 0 0 0 0,0 0 0 0 0,0-1 0 0 0,4-2-71 0 0,-8 3 51 0 0,12-4 3354 0 0,-15 6-1507 0 0,-1 0-32 0 0,0 0-216 0 0,0 0-91 0 0,-1 7-1151 0 0,0 0 1 0 0,-1 1 0 0 0,1-1-1 0 0,-1 0 1 0 0,0 0-1 0 0,-1-1 1 0 0,0 1 0 0 0,0 0-1 0 0,-3 3-408 0 0,2-2 136 0 0,0-1-1 0 0,1 1 1 0 0,0 0 0 0 0,0 0-1 0 0,1 0 1 0 0,0 0-1 0 0,0 2-135 0 0,1-2 65 0 0,1 0 1 0 0,0 0-1 0 0,0 0 0 0 0,0 0 0 0 0,1-1 0 0 0,0 1 0 0 0,1 0 0 0 0,0-1 0 0 0,0 1 1 0 0,1-1-1 0 0,0 1 0 0 0,0-1 0 0 0,1 0 0 0 0,-1 0 0 0 0,2-1 0 0 0,-1 1 0 0 0,1-1 0 0 0,0 0 1 0 0,0 0-1 0 0,0 0 0 0 0,1-1 0 0 0,0 0 0 0 0,0 0 0 0 0,1 0 0 0 0,1 1-65 0 0,-1-3 17 0 0,-1 1 0 0 0,1-1-1 0 0,0 0 1 0 0,0-1-1 0 0,0 0 1 0 0,0 0 0 0 0,0 0-1 0 0,0-1 1 0 0,1 0-1 0 0,-1 0 1 0 0,1-1 0 0 0,-1 0-1 0 0,0 0 1 0 0,1-1-1 0 0,-1 0 1 0 0,0 0 0 0 0,1-1-1 0 0,-1 1 1 0 0,0-2 0 0 0,0 1-1 0 0,0-1 1 0 0,-1 0-1 0 0,1-1 1 0 0,0 1-17 0 0,3-4 55 0 0,0 0 0 0 0,9-8-55 0 0,-16 12 11 0 0,0-1-1 0 0,1 1 1 0 0,-2 0-1 0 0,1-1 1 0 0,0 1 0 0 0,-1-1-1 0 0,1 0 1 0 0,-1 0-1 0 0,1-4-10 0 0,1-1 0 0 0,-2 5 0 0 0,0-1 0 0 0,-1 1 0 0 0,1-1 0 0 0,-1 0 0 0 0,0 1 0 0 0,0-1 0 0 0,0 0 0 0 0,-1 0 0 0 0,0 0 0 0 0,0 0 0 0 0,0 0 0 0 0,0 1 0 0 0,-1-5 0 0 0,-1 2 1 0 0,0 0 0 0 0,0 0-1 0 0,0 0 1 0 0,-1 0 0 0 0,0 0-1 0 0,0 1 1 0 0,0-1 0 0 0,-1 1-1 0 0,-1-2 0 0 0,3 6-3 0 0,-1-1-1 0 0,1 0 0 0 0,0 1 1 0 0,-1 0-1 0 0,0-1 0 0 0,1 1 1 0 0,-1 0-1 0 0,0 1 1 0 0,0-1-1 0 0,0 0 0 0 0,0 1 1 0 0,-1-1-1 0 0,1 1 0 0 0,0 0 1 0 0,-1 0-1 0 0,1 1 1 0 0,0-1-1 0 0,-1 1 0 0 0,1-1 1 0 0,-4 1 3 0 0,-15-1-54 0 0,15 1 16 0 0,0-1 0 0 0,0 1 0 0 0,-1 0 0 0 0,1 0 1 0 0,0 1-1 0 0,0 0 0 0 0,0 0 0 0 0,0 1 0 0 0,0 0 1 0 0,0 0 37 0 0,-16 7-470 0 0,20-8 228 0 0,0 0 0 0 0,-1 0 0 0 0,1 0 0 0 0,0 0-1 0 0,0 1 1 0 0,0-1 0 0 0,1 1 0 0 0,-1-1 0 0 0,0 1-1 0 0,0 0 1 0 0,1 0 0 0 0,-1 0 0 0 0,1 1 0 0 0,-2 1 242 0 0,1 3-1442 0 0</inkml:trace>
  <inkml:trace contextRef="#ctx0" brushRef="#br0" timeOffset="20712.152">4183 4275 11144 0 0,'1'1'506'0'0,"6"2"-4"0"0,2 0-292 0 0,-12 0-244 0 0,2-3 46 0 0,1 0 1 0 0,0 0 0 0 0,-1 0-1 0 0,1 1 1 0 0,0-1-1 0 0,-1 0 1 0 0,1 0 0 0 0,0 0-1 0 0,0 1 1 0 0,-1-1-1 0 0,1 0 1 0 0,0 0 0 0 0,0 1-1 0 0,-1-1 1 0 0,1 0-1 0 0,0 0 1 0 0,0 1 0 0 0,0-1-1 0 0,-1 0 1 0 0,1 1-1 0 0,0-1 1 0 0,0 0 0 0 0,0 1-1 0 0,0-1 1 0 0,0 0-1 0 0,0 1 1 0 0,0-1 0 0 0,0 0-1 0 0,0 1 1 0 0,0-1-1 0 0,0 0 1 0 0,0 1 0 0 0,0-1-13 0 0,0 1 59 0 0,0 0 1 0 0,1 1 0 0 0,-1-1 0 0 0,0 0 0 0 0,0 0 0 0 0,0 0-1 0 0,0 1 1 0 0,0-1 0 0 0,0 0 0 0 0,-1 0 0 0 0,1 0 0 0 0,0 0-1 0 0,-1 1-59 0 0,1 0 82 0 0,-1-1-1 0 0,1 1 0 0 0,0 0 0 0 0,0-1 0 0 0,0 1 0 0 0,0 0 1 0 0,0 0-1 0 0,0-1 0 0 0,0 1 0 0 0,0 0 0 0 0,1-1 1 0 0,-1 2-82 0 0,1-2 49 0 0,-1 1 0 0 0,0-1 0 0 0,0 0 0 0 0,0 1 0 0 0,0-1 0 0 0,0 0 0 0 0,0 0 0 0 0,0 1 0 0 0,0-1 0 0 0,0 0 0 0 0,0 0 0 0 0,-1 1 0 0 0,1-1 0 0 0,-1 0 0 0 0,1 0 0 0 0,-1 1 0 0 0,1-1 0 0 0,-1 0 0 0 0,0 0 0 0 0,1 0 0 0 0,-1 0 0 0 0,0 0 0 0 0,0 0 0 0 0,0 0 0 0 0,0 0 0 0 0,0 0 0 0 0,0 0-49 0 0,-1 0 70 0 0,1 0 1 0 0,0 1 0 0 0,0-1 0 0 0,-1 1-1 0 0,1-1 1 0 0,0 1 0 0 0,0-1-1 0 0,0 1 1 0 0,1 0 0 0 0,-1-1 0 0 0,0 1-1 0 0,1 0 1 0 0,-1 0 0 0 0,1 0-71 0 0,-1 2 98 0 0,0-1 0 0 0,0 1 1 0 0,-1-1-1 0 0,1 1 0 0 0,-1-1 0 0 0,0 0 1 0 0,1 1-1 0 0,-1-1 0 0 0,-1 0 0 0 0,1 0 1 0 0,0-1-1 0 0,-1 1 0 0 0,0 0 0 0 0,1-1 1 0 0,-1 0-1 0 0,-1 1-98 0 0,4-3 6 0 0,0 0 0 0 0,0 0-1 0 0,0 0 1 0 0,0 1 0 0 0,-1-1 0 0 0,1 0 0 0 0,0 0 0 0 0,0 0 0 0 0,0 0-1 0 0,0 0 1 0 0,0 0 0 0 0,0 0 0 0 0,0 0 0 0 0,0 0 0 0 0,0 1 0 0 0,0-1 0 0 0,0 0-1 0 0,0 0 1 0 0,-1 0 0 0 0,1 0 0 0 0,0 0 0 0 0,0 0 0 0 0,0 0 0 0 0,0 1-1 0 0,0-1 1 0 0,0 0 0 0 0,0 0 0 0 0,0 0 0 0 0,0 0 0 0 0,0 0 0 0 0,0 0 0 0 0,0 0-1 0 0,0 1 1 0 0,1-1 0 0 0,-1 0 0 0 0,0 0 0 0 0,0 0 0 0 0,0 0 0 0 0,0 0-1 0 0,0 0-5 0 0,0 13 251 0 0,0-12-195 0 0,0 0 0 0 0,0 1 0 0 0,-1-1 0 0 0,1 0 1 0 0,0 1-1 0 0,1-1 0 0 0,-1 0 0 0 0,0 1 0 0 0,0-1 0 0 0,0 0 0 0 0,1 1 0 0 0,-1-1 1 0 0,1 0-1 0 0,-1 1 0 0 0,1-1 0 0 0,-1 0 0 0 0,1 0 0 0 0,0 0 0 0 0,0 0 0 0 0,-1 0 1 0 0,1 0-1 0 0,0 1-56 0 0,4 0 60 0 0,-2 2 323 0 0,-7 1-56 0 0,4-5-323 0 0,0 0-1 0 0,0 0 0 0 0,0 0 0 0 0,0 0 1 0 0,0 0-1 0 0,0 0 0 0 0,0 0 0 0 0,1 0 0 0 0,-1 0 1 0 0,0 0-1 0 0,0 0 0 0 0,0 0 0 0 0,0 0 1 0 0,0 0-1 0 0,0 0 0 0 0,0 0 0 0 0,0 0 0 0 0,0 0 1 0 0,0 0-1 0 0,0 0 0 0 0,0 0 0 0 0,0 0 1 0 0,0 0-1 0 0,0 0 0 0 0,0 0 0 0 0,0 0 1 0 0,0 0-1 0 0,0 1 0 0 0,0-1 0 0 0,0 0 0 0 0,0 0 1 0 0,0 0-1 0 0,0 0 0 0 0,0 0 0 0 0,0 0 1 0 0,0 0-1 0 0,0 0 0 0 0,0 0 0 0 0,0 0 1 0 0,0 0-1 0 0,0 0 0 0 0,0 0 0 0 0,0 0 0 0 0,0 0 1 0 0,0 0-1 0 0,0 0 0 0 0,0 0 0 0 0,0 0 1 0 0,0 1-1 0 0,0-1 0 0 0,0 0 0 0 0,0 0 0 0 0,0 0 1 0 0,0 0-1 0 0,0 0 0 0 0,0 0 0 0 0,0 0 1 0 0,0 0-1 0 0,0 0 0 0 0,0 0 0 0 0,0 0 1 0 0,0 0-1 0 0,0 0 0 0 0,0 0-3 0 0,0 0 2 0 0,0 0 1 0 0,0 0-1 0 0,0 0 0 0 0,0 0 1 0 0,0 0-1 0 0,1 0 0 0 0,-1 0 1 0 0,0 0-1 0 0,0 0 1 0 0,0 1-1 0 0,0-1 0 0 0,0 0 1 0 0,0 0-1 0 0,0 0 0 0 0,1 0 1 0 0,-1 0-1 0 0,0 0 0 0 0,0 0 1 0 0,0 0-1 0 0,0 1 0 0 0,0-1 1 0 0,0 0-1 0 0,0 0 1 0 0,0 0-1 0 0,0 0 0 0 0,0 0 1 0 0,0 1-1 0 0,0-1 0 0 0,0 0 1 0 0,0 0-1 0 0,0 0 0 0 0,0 0 1 0 0,0 0-1 0 0,0 0 0 0 0,0 1 1 0 0,0-1-1 0 0,0 0 0 0 0,0 0 1 0 0,0 0-1 0 0,0 0 1 0 0,0 0-1 0 0,0 1 0 0 0,0-1 1 0 0,0 0-1 0 0,0 0 0 0 0,0 0 1 0 0,0 0-1 0 0,0 0-2 0 0,4-4 347 0 0,-3 3-328 0 0,-1 1 0 0 0,1-1 0 0 0,-1 0 0 0 0,1 1 0 0 0,-1-1 0 0 0,1 0 0 0 0,-1 0 0 0 0,0 1 0 0 0,1-1 0 0 0,-1 0 0 0 0,0 0 0 0 0,1 0 0 0 0,-1 1-1 0 0,0-1 1 0 0,0 0 0 0 0,0 0 0 0 0,0 0 0 0 0,0 1 0 0 0,0-1 0 0 0,0 0 0 0 0,0 0 0 0 0,0 0 0 0 0,0 0 0 0 0,-1 1 0 0 0,1-1 0 0 0,0 0 0 0 0,0 0 0 0 0,-1 0-19 0 0,1 0 10 0 0,-1-1 1 0 0,1 1-1 0 0,0 0 0 0 0,0-1 1 0 0,0 1-1 0 0,-1-1 0 0 0,1 1 1 0 0,0 0-1 0 0,1-1 1 0 0,-1 1-1 0 0,0-1 0 0 0,0 1 1 0 0,1 0-1 0 0,-1-1-10 0 0,5-7 43 0 0,-4 7-35 0 0,0 0 1 0 0,0 0-1 0 0,0 0 1 0 0,0 0-1 0 0,-1 0 0 0 0,1 0 1 0 0,0 0-1 0 0,-1 0 1 0 0,1-2-9 0 0,-3-8 10 0 0,2 10-10 0 0,0 0 0 0 0,0 0 0 0 0,-1 1 0 0 0,1-1 0 0 0,0 0 0 0 0,1 0 0 0 0,-1 0 0 0 0,0 1 0 0 0,0-1 0 0 0,1 0 0 0 0,-1 1 0 0 0,1-1 0 0 0,0-1 0 0 0,14-26 0 0 0,-9 20 0 0 0,-1-1 0 0 0,0 0 0 0 0,0-1 0 0 0,4-16 14 0 0,-5 14 5 0 0,0-1 1 0 0,2 1-1 0 0,0-1-19 0 0,1 0-3 0 0,-1 1 0 0 0,0 0 0 0 0,-1-1 0 0 0,0 0-1 0 0,0-7 4 0 0,-3 14-13 0 0,1 0 0 0 0,-1 0-1 0 0,1 0 1 0 0,1 0 0 0 0,-1 1-1 0 0,3-3 14 0 0,-1 0 0 0 0,-1 1 0 0 0,1-1 0 0 0,1-8 0 0 0,-3 10 0 0 0,-1 0 0 0 0,1 0 0 0 0,0 0 0 0 0,1 1 0 0 0,0-1 0 0 0,0 1 0 0 0,3-4 0 0 0,0 5-10 0 0,-6 4 1 0 0,0 1 1 0 0,-1 0-1 0 0,1 0 1 0 0,0-1-1 0 0,0 1 1 0 0,0 0 0 0 0,-1 0-1 0 0,1 0 1 0 0,0 0-1 0 0,0 0 1 0 0,-1 0-1 0 0,1 0 1 0 0,0 0-1 0 0,0 1 1 0 0,-1-1 0 0 0,1 0-1 0 0,0 0 1 0 0,0 1-1 0 0,-1-1 1 0 0,1 0-1 0 0,0 1 1 0 0,-1-1 0 0 0,1 1 8 0 0,12 10 3 0 0,-12-10-14 0 0,8 11-79 0 0,0 0-1 0 0,0 1 0 0 0,-1 0 1 0 0,-1 1-1 0 0,0-1 0 0 0,2 10 91 0 0,15 52-76 0 0,-5-28 60 0 0,-9-20-8 0 0,2 0 0 0 0,9 14 24 0 0,21 35 0 0 0,-29-49 16 0 0,-12-23 10 0 0,1 0 1 0 0,-1 0-1 0 0,1 0 1 0 0,0 0-1 0 0,0-1 1 0 0,2 3-27 0 0,16 18 57 0 0,-20-24-53 0 0,0 0-1 0 0,1 1 0 0 0,-1-1 0 0 0,0 0 0 0 0,0 1 0 0 0,1-1 1 0 0,-1 1-1 0 0,0-1 0 0 0,0 1 0 0 0,0-1 0 0 0,0 1 1 0 0,0-1-1 0 0,0 0 0 0 0,1 1 0 0 0,-1-1 0 0 0,0 1 0 0 0,0-1 1 0 0,-1 1-1 0 0,1-1 0 0 0,0 1 0 0 0,0-1 0 0 0,0 1 1 0 0,0-1-1 0 0,0 0 0 0 0,0 1 0 0 0,-1-1 0 0 0,1 1 1 0 0,0-1-1 0 0,0 0 0 0 0,0 1 0 0 0,-1-1 0 0 0,1 1-3 0 0,-11 13 641 0 0,8-11-542 0 0,1-1-43 0 0,1-1 1 0 0,-1 0 0 0 0,0 1 0 0 0,0-1 0 0 0,0 0 0 0 0,0 0-1 0 0,0 0 1 0 0,0 0 0 0 0,0 0 0 0 0,0 0 0 0 0,-2 0-57 0 0,-29 7 339 0 0,16-5-185 0 0,-6 1-1 0 0,-1 0 0 0 0,1-2-1 0 0,-1-1 1 0 0,1-1-1 0 0,-19-3-152 0 0,-20 2 5 0 0,58 0 5 0 0,1 1 0 0 0,-1 0 0 0 0,0-1 0 0 0,1 0 0 0 0,-1 0 1 0 0,-2-1-11 0 0,-16-2 51 0 0,15-1-126 0 0,4 3-3 0 0,-10-3-13 0 0,-7-4-1269 0 0,20 7-20 0 0,3-4-68 0 0</inkml:trace>
  <inkml:trace contextRef="#ctx0" brushRef="#br0" timeOffset="21287.959">5125 3837 6912 0 0,'0'0'528'0'0,"0"0"-70"0"0,0 0 976 0 0,0 0 467 0 0,0 1 92 0 0,7 59 2146 0 0,-2-15-2989 0 0,-1-14-424 0 0,-2-11-244 0 0,3 79 1317 0 0,-12 70-355 0 0,6-153-1404 0 0,0 0 1 0 0,0 0-1 0 0,-2-1 0 0 0,-3 15-40 0 0,-10 15-73 0 0,15-43 49 0 0,-9 9-224 0 0,10-10 53 0 0,-1-1 0 0 0,1 0 0 0 0,-1 1-1 0 0,0-1 1 0 0,1 1 0 0 0,-1-1 0 0 0,1 0 0 0 0,-1 0 0 0 0,0 1 0 0 0,1-1 0 0 0,-1 0-1 0 0,0 0 1 0 0,1 0 0 0 0,-1 0 0 0 0,0 1 0 0 0,0-1 0 0 0,1 0 0 0 0,-1 0 0 0 0,0-1-1 0 0,1 1 1 0 0,-1 0 0 0 0,0 0 0 0 0,0 0 195 0 0,-8-4-6782 0 0</inkml:trace>
  <inkml:trace contextRef="#ctx0" brushRef="#br0" timeOffset="21553.484">4782 3896 8752 0 0,'0'0'673'0'0,"0"0"-192"0"0,0 0 818 0 0,0 0 408 0 0,0 0 79 0 0,0 0-175 0 0,0 0-814 0 0,0 0-353 0 0,8 0 267 0 0,-1 0-409 0 0,1 1 0 0 0,0 0 0 0 0,5 2-302 0 0,17 2 490 0 0,18 1 217 0 0,-36-4-502 0 0,1 0-1 0 0,1-1 1 0 0,-1 0-1 0 0,0-1 1 0 0,0-1-1 0 0,2 0-204 0 0,38-6 494 0 0,-19 3-104 0 0,0-2 0 0 0,16-5-390 0 0,-13 3 52 0 0,-1 2 0 0 0,25-1-52 0 0,-8 0-455 0 0,36-2-1006 0 0,-28 3-4903 0 0,-28 0 27 0 0</inkml:trace>
  <inkml:trace contextRef="#ctx0" brushRef="#br0" timeOffset="21904.002">5654 4024 8288 0 0,'0'0'638'0'0,"16"0"2581"0"0,-7-1-2113 0 0,1 0 1 0 0,0-1-1 0 0,0 0 1 0 0,5-2-1107 0 0,21-4 516 0 0,34-4 785 0 0,-20 3 86 0 0,4 2-1387 0 0,-26 4 268 0 0,48-4 1102 0 0,19 4-1370 0 0,-72 1-61 0 0,-17 2-26 0 0,0-1 0 0 0,0 1 0 0 0,0 0 0 0 0,0 0 0 0 0,-1 1 0 0 0,2 0 87 0 0,-6-1-61 0 0,-1 0-1 0 0,0 0 1 0 0,1 0 0 0 0,-1 0 0 0 0,0 0-1 0 0,1 0 1 0 0,-1 0 0 0 0,0 1-1 0 0,1-1 1 0 0,-1 0 0 0 0,0 0 0 0 0,1 0-1 0 0,-1 1 1 0 0,0-1 0 0 0,1 0-1 0 0,-1 0 1 0 0,0 0 0 0 0,0 1 0 0 0,1-1-1 0 0,-1 0 1 0 0,0 1 0 0 0,0-1-1 0 0,0 0 1 0 0,0 1 0 0 0,1-1 0 0 0,-1 0-1 0 0,0 1 1 0 0,0-1 0 0 0,0 0-1 0 0,0 1 1 0 0,0-1 0 0 0,0 0-1 0 0,0 1 1 0 0,0-1 0 0 0,0 0 0 0 0,0 1-1 0 0,0-1 1 0 0,0 0 0 0 0,0 1-1 0 0,0-1 1 0 0,0 0 0 0 0,0 1 0 0 0,0-1-1 0 0,0 0 1 0 0,-1 1 0 0 0,1-1-1 0 0,0 0 1 0 0,0 1 0 0 0,0-1 0 0 0,-1 0-1 0 0,1 1 1 0 0,0-1 0 0 0,-1 0 61 0 0,0 2-295 0 0,-1 0 0 0 0,0 0 0 0 0,1 0 0 0 0,-1 0 0 0 0,0 0 0 0 0,0-1 0 0 0,0 1 0 0 0,-2 0 295 0 0,-18 9-1534 0 0</inkml:trace>
  <inkml:trace contextRef="#ctx0" brushRef="#br0" timeOffset="22102.511">5658 4255 12496 0 0,'0'0'572'0'0,"0"0"-11"0"0,8 3-246 0 0,1-2 182 0 0,-1 0 1 0 0,0-1 0 0 0,1 0 0 0 0,-1 0 0 0 0,9-1-498 0 0,1-1 678 0 0,0 2 1 0 0,1 0-1 0 0,10 2-678 0 0,28 1 539 0 0,11-1-159 0 0,-26 0 144 0 0,32-3-524 0 0,-36 0 315 0 0,7 1-315 0 0,-11 0 139 0 0,2-4 9 0 0,-10 0-1634 0 0,-10 3-5293 0 0</inkml:trace>
  <inkml:trace contextRef="#ctx0" brushRef="#br0" timeOffset="14924.761">4992 2491 13760 0 0,'-8'-2'116'0'0,"6"2"-73"0"0,0-1 0 0 0,1 1 0 0 0,-1 0 0 0 0,0 0 0 0 0,0 0 0 0 0,1 0 0 0 0,-1 0 0 0 0,0 0 0 0 0,0 0-1 0 0,1 0 1 0 0,-1 1 0 0 0,0-1 0 0 0,0 1-43 0 0,1 0 382 0 0,1-1-50 0 0,4 11-4 0 0,3 1-85 0 0,-4-7-36 0 0,0 0 0 0 0,0 1 0 0 0,-1-1 0 0 0,2 6-207 0 0,8 29 1005 0 0,-7-26-631 0 0,-1 1 0 0 0,0-1-1 0 0,-1 1 1 0 0,0 2-374 0 0,-3-14 30 0 0,3 18 446 0 0,-1 0 0 0 0,-2 1-1 0 0,0-1 1 0 0,-1 1-1 0 0,-2 9-475 0 0,1-19-4 0 0,2-10 33 0 0,0 1 0 0 0,0-1 0 0 0,-1 0-1 0 0,1 1 1 0 0,-1-1 0 0 0,0 0 0 0 0,0 0-1 0 0,0 1 1 0 0,0-1-29 0 0,-1 2 74 0 0,2-4-62 0 0,0 1 0 0 0,0-1 0 0 0,0 1 0 0 0,-1-1 0 0 0,1 1 0 0 0,0-1 0 0 0,0 1 0 0 0,-1-1 0 0 0,1 0 0 0 0,0 1 0 0 0,0-1 0 0 0,-1 1 0 0 0,1-1 0 0 0,0 0 0 0 0,-1 1 0 0 0,1-1 0 0 0,-1 0 0 0 0,1 1 0 0 0,0-1 0 0 0,-1 0 0 0 0,1 0-1 0 0,-1 0 1 0 0,1 1 0 0 0,-1-1 0 0 0,1 0 0 0 0,-1 0-12 0 0,1 0 87 0 0,0 0-6 0 0,0 0-1 0 0,0 0 0 0 0,-5-34 728 0 0,7 20-849 0 0,-1 0 0 0 0,2 1 0 0 0,0-1 0 0 0,0 0 0 0 0,2 1-1 0 0,-1 0 1 0 0,3-3 41 0 0,4-15-64 0 0,-7 21-23 0 0,0 0 0 0 0,1 0-1 0 0,-1 0 1 0 0,2 1 0 0 0,0-1-1 0 0,0 1 1 0 0,0 0 0 0 0,1 1-1 0 0,1 0 1 0 0,-1 0 0 0 0,1 0-1 0 0,3 0 88 0 0,-10 7-9 0 0,1 0 0 0 0,-1 0-1 0 0,1 0 1 0 0,-1 0 0 0 0,1 0-1 0 0,0 1 1 0 0,0-1 0 0 0,-1 0-1 0 0,1 1 1 0 0,0 0 0 0 0,0-1-1 0 0,0 1 1 0 0,-1 0 0 0 0,1 0-1 0 0,0 0 1 0 0,0 0 0 0 0,0 0-1 0 0,0 1 1 0 0,-1-1 0 0 0,1 1-1 0 0,0-1 1 0 0,0 1 0 0 0,-1-1-1 0 0,1 1 1 0 0,0 0 0 0 0,-1 0-1 0 0,1 0 1 0 0,-1 0 0 0 0,1 0-1 0 0,-1 0 1 0 0,1 1 9 0 0,2 1 5 0 0,0 1 0 0 0,0-1 1 0 0,-1 1-1 0 0,0 0 0 0 0,1 0 0 0 0,-2 1 0 0 0,1-1 1 0 0,0 0-1 0 0,-1 1 0 0 0,2 4-5 0 0,-2-2 53 0 0,2 3 19 0 0,0 0 0 0 0,-1 0 0 0 0,0 0 0 0 0,-1 0 0 0 0,0 1 0 0 0,-1-1 0 0 0,0 4-72 0 0,0 4 57 0 0,-1-6 29 0 0,0 0 1 0 0,-1 1-1 0 0,0-1 1 0 0,0 0 0 0 0,-1 0-1 0 0,-1 1-86 0 0,2-11 12 0 0,1-1-1 0 0,-1 0 1 0 0,1 0-1 0 0,-1-1 0 0 0,1 1 1 0 0,-1 0-1 0 0,0 0 1 0 0,1 0-1 0 0,-1 0 1 0 0,0 0-1 0 0,0-1 0 0 0,0 1 1 0 0,1 0-1 0 0,-1-1 1 0 0,0 1-1 0 0,0 0 1 0 0,0-1-1 0 0,0 1 0 0 0,0-1 1 0 0,0 0-1 0 0,0 1 1 0 0,0-1-1 0 0,-1 0 1 0 0,1 0-1 0 0,0 1 0 0 0,0-1 1 0 0,0 0-1 0 0,-1 0-11 0 0,1 0 64 0 0,-10-18 128 0 0,9 13-173 0 0,0-1 0 0 0,0 0 0 0 0,1 0-1 0 0,0 0 1 0 0,0 0 0 0 0,0 0 0 0 0,1-1 0 0 0,0 1-1 0 0,0 0 1 0 0,2-6-19 0 0,-1-2-7 0 0,1 0 0 0 0,0 0 0 0 0,2 1 0 0 0,-1-1 0 0 0,2 1-1 0 0,0 0 1 0 0,0 0 0 0 0,1 0 0 0 0,1 0 0 0 0,0 1 0 0 0,9-11 7 0 0,-14 20-138 0 0,1 0 1 0 0,0 1 0 0 0,-1-1-1 0 0,1 1 1 0 0,1-1 0 0 0,-1 1 0 0 0,0 0-1 0 0,1 0 1 0 0,2-1 137 0 0,-4 2-34 0 0,0 0 0 0 0,0 1-1 0 0,0-1 1 0 0,0 1 0 0 0,-1-1 0 0 0,1 1 0 0 0,0 0-1 0 0,0 0 1 0 0,0-1 0 0 0,0 2 0 0 0,0-1 0 0 0,0 0 0 0 0,0 0-1 0 0,0 0 1 0 0,0 1 0 0 0,0-1 0 0 0,0 1 0 0 0,-1 0-1 0 0,2 0 35 0 0,1 2 0 0 0,0 0 1 0 0,0 0-1 0 0,0 0 0 0 0,0 1 0 0 0,-1-1 0 0 0,1 1 0 0 0,-1 0 0 0 0,0 0 0 0 0,0 0 0 0 0,0 1 0 0 0,-1-1 0 0 0,1 1 0 0 0,0 2 0 0 0,10 16 33 0 0,-9-16 73 0 0,-1 0 0 0 0,0 0 0 0 0,0 0 1 0 0,-1 0-1 0 0,0 1 0 0 0,0-1 0 0 0,0 1 0 0 0,-1 0 1 0 0,0 3-107 0 0,0 7 229 0 0,-1-1 0 0 0,0 1 1 0 0,-2 11-230 0 0,0-19 55 0 0,0-1 1 0 0,0 0 0 0 0,-1 0-1 0 0,0 0-55 0 0,-5 14 88 0 0,8-21-100 0 0,-1 1-1 0 0,0-1 0 0 0,-1 1 0 0 0,1-1 1 0 0,0 0-1 0 0,-1 0 0 0 0,1 1 1 0 0,-1-1-1 0 0,1 0 0 0 0,-1-1 1 0 0,0 1-1 0 0,0 0 0 0 0,0 0 1 0 0,0-1-1 0 0,0 1 0 0 0,-1-1 0 0 0,0 1 13 0 0,-1 0-134 0 0,4-1-80 0 0,0-1-235 0 0,0 0-980 0 0,0 0-430 0 0,2-5-86 0 0,7-18-20 0 0</inkml:trace>
  <inkml:trace contextRef="#ctx0" brushRef="#br0" timeOffset="15851.167">5880 2217 5064 0 0,'0'0'389'0'0,"0"0"-60"0"0,0 0 675 0 0,0 0 322 0 0,0 0 67 0 0,7 1 678 0 0,-4 1-1880 0 0,-1 0 0 0 0,1 0 0 0 0,-1 0 1 0 0,1 0-1 0 0,-1 0 0 0 0,0 1 1 0 0,0-1-1 0 0,0 1 0 0 0,0-1 0 0 0,0 1 1 0 0,-1 0-1 0 0,1 1-191 0 0,9 12 841 0 0,-6-9-455 0 0,-1 1 1 0 0,0-1-1 0 0,0 1 1 0 0,1 4-387 0 0,4 8 501 0 0,10 22 1735 0 0,1 9-2236 0 0,8 16 1348 0 0,-21-48-1006 0 0,-1 0-1 0 0,0 1 0 0 0,-1-1 1 0 0,-1 1-1 0 0,-1 0 0 0 0,-1 0 1 0 0,-1 0-1 0 0,0 1 0 0 0,-2 7-341 0 0,0-23 68 0 0,1 1 1 0 0,-1-1-1 0 0,0 0 0 0 0,0 0 0 0 0,-1 0 0 0 0,1 0 0 0 0,-1 0 0 0 0,0 0 0 0 0,-1 0 1 0 0,1-1-1 0 0,-1 1 0 0 0,0-1 0 0 0,0 0 0 0 0,0 1 0 0 0,-1-1 0 0 0,1-1 1 0 0,-1 1-1 0 0,0 0 0 0 0,0-1 0 0 0,0 0 0 0 0,-1 0 0 0 0,1 0 0 0 0,-1-1 0 0 0,0 1 1 0 0,1-1-1 0 0,-1 0 0 0 0,0-1 0 0 0,0 1 0 0 0,0-1 0 0 0,-2 1-68 0 0,-1-1-18 0 0,1 1-1 0 0,-1-1 0 0 0,0-1 1 0 0,0 1-1 0 0,1-1 1 0 0,-1 0-1 0 0,0-1 1 0 0,1 0-1 0 0,-1 0 0 0 0,0-1 1 0 0,1 0-1 0 0,0 0 1 0 0,-1-1-1 0 0,1 0 0 0 0,0 0 1 0 0,-3-2 18 0 0,2-1-30 0 0,0 0 1 0 0,1 0-1 0 0,-1 0 1 0 0,2-1-1 0 0,-1 0 1 0 0,1 0-1 0 0,0-1 1 0 0,0 0-1 0 0,1 0 1 0 0,0 0-1 0 0,0-1 1 0 0,1 0-1 0 0,0 1 1 0 0,1-1 29 0 0,0-1-851 0 0,0 1 0 0 0,1-1 0 0 0,0 1 0 0 0,0-1 0 0 0,1 0 0 0 0,1 1 0 0 0,-1-1 0 0 0,2-8 851 0 0,1 1-6701 0 0</inkml:trace>
  <inkml:trace contextRef="#ctx0" brushRef="#br0" timeOffset="16115.651">5627 2304 7368 0 0,'-13'-7'-365'0'0,"7"5"2662"0"0,-3-2 6704 0 0,15 0-8056 0 0,19-2 51 0 0,0 1-316 0 0,3-3-160 0 0,0 1-1 0 0,3 1-519 0 0,2 0 440 0 0,12-5-440 0 0,6-2 104 0 0,0 3-1 0 0,15-1-103 0 0,58-11 39 0 0,-30-2-1597 0 0,-66 14 652 0 0</inkml:trace>
  <inkml:trace contextRef="#ctx0" brushRef="#br0" timeOffset="16583.034">6685 2138 8288 0 0,'0'0'638'0'0,"-1"0"-414"0"0,-1 0 15 0 0,1 0 866 0 0,0 13 1930 0 0,0-5-2421 0 0,-1 0 0 0 0,0-1 1 0 0,0 1-1 0 0,-1 0 0 0 0,0-1 0 0 0,-3 6-614 0 0,-9 22 1795 0 0,10-24-1229 0 0,0 1 0 0 0,-1-1 0 0 0,-1 1 0 0 0,1-2 1 0 0,-4 4-567 0 0,-13 22 927 0 0,-102 166-7 0 0,18 5-768 0 0,63-117-417 0 0,13-17-1780 0 0,19-48 203 0 0</inkml:trace>
  <inkml:trace contextRef="#ctx0" brushRef="#br0" timeOffset="17568.906">6838 2552 6912 0 0,'0'0'528'0'0,"-4"-10"2460"0"0,4 9 999 0 0,0 1 3493 0 0,18 19-7088 0 0,-3 4-375 0 0,-5-7-18 0 0,-8-12 13 0 0,1 1 0 0 0,-1 0-1 0 0,0-1 1 0 0,-1 1 0 0 0,1 0-1 0 0,-1 0 1 0 0,1 4-12 0 0,3 39 230 0 0,-3-35-195 0 0,0 10 9 0 0,0 0 1 0 0,-1 0-1 0 0,-2 0 0 0 0,0 0 0 0 0,-2 2-44 0 0,-12 111 215 0 0,9-67 56 0 0,-4 4-271 0 0,-20 60-134 0 0,30-130 62 0 0,0-3-149 0 0,0 0-624 0 0,3-8-2565 0 0,1 1-3489 0 0</inkml:trace>
  <inkml:trace contextRef="#ctx0" brushRef="#br0" timeOffset="18669.802">7012 2508 9672 0 0,'12'-9'647'0'0,"-8"6"-160"0"0,0 0 0 0 0,0 0 0 0 0,0 1 0 0 0,1-1 0 0 0,-1 1 0 0 0,1 0 0 0 0,0 0 0 0 0,-1 1 0 0 0,1-1 0 0 0,5 0-487 0 0,6 0 528 0 0,0 0 1 0 0,1 2-1 0 0,-1 0 0 0 0,0 0 0 0 0,1 2 1 0 0,-1 0-1 0 0,0 1 0 0 0,14 4-528 0 0,-1 1 0 0 0,-19-6 290 0 0,-1 1-1 0 0,0 0 1 0 0,0 0 0 0 0,0 1-1 0 0,2 1-289 0 0,-4-1 276 0 0,-5-3-216 0 0,0-1 0 0 0,0 1 0 0 0,-1 1 0 0 0,1-1 0 0 0,0 0 0 0 0,-1 0-1 0 0,1 1 1 0 0,0-1 0 0 0,-1 0 0 0 0,0 1 0 0 0,1 0 0 0 0,-1-1 0 0 0,1 2-60 0 0,0 1 26 0 0,0 0 0 0 0,0 0 0 0 0,-1 1 0 0 0,1-1 0 0 0,-1 0 0 0 0,0 0 0 0 0,0 1 0 0 0,-1-1 0 0 0,1 1 0 0 0,-1-1 0 0 0,0 1 0 0 0,0-1 0 0 0,-1 1 1 0 0,1-1-1 0 0,-1 0 0 0 0,0 1 0 0 0,0-1 0 0 0,0 0 0 0 0,-1 0 0 0 0,0 1 0 0 0,1-1 0 0 0,-2 0 0 0 0,1-1 0 0 0,0 1 0 0 0,-1 0 0 0 0,1-1 0 0 0,-1 1 0 0 0,0-1 0 0 0,0 0 0 0 0,-1 0 0 0 0,1 0 0 0 0,-1 0 0 0 0,1-1 0 0 0,-1 1 0 0 0,0-1 0 0 0,-2 1-26 0 0,-30 15 222 0 0,0-1 0 0 0,-36 9-222 0 0,51-19 54 0 0,0-2-1 0 0,-1 0 1 0 0,0-1 0 0 0,0-2-1 0 0,-22 1-53 0 0,41-3 0 0 0,-1 0 0 0 0,0 1 0 0 0,0-1 0 0 0,0 0 0 0 0,0-1 0 0 0,1 1 0 0 0,-1-1 0 0 0,0 1 0 0 0,0-1 0 0 0,0 0 0 0 0,0 0 0 0 0,1-1 0 0 0,-1 1 0 0 0,1-1 0 0 0,-1 0 0 0 0,1 0 0 0 0,-3-2 0 0 0,-6-3 0 0 0,11 6 0 0 0,1 1 0 0 0,0 0 0 0 0,-1 0 0 0 0,1 0 0 0 0,0 0 0 0 0,0 0 0 0 0,-1 0 0 0 0,1-1 0 0 0,0 1 0 0 0,0 0 0 0 0,0 0 0 0 0,-1 0 0 0 0,1-1 0 0 0,0 1 0 0 0,0 0 0 0 0,0 0 0 0 0,0-1 0 0 0,-1 1 1 0 0,1 0-1 0 0,0 0 0 0 0,0-1 0 0 0,0 1 0 0 0,0 0 0 0 0,0 0 0 0 0,0-1 0 0 0,0 1 0 0 0,0 0 0 0 0,0-1 0 0 0,0 1 0 0 0,0 0 0 0 0,0 0 0 0 0,0-1 0 0 0,0 1 0 0 0,0 0 0 0 0,0-1 0 0 0,0 1 0 0 0,0 0 0 0 0,1-8-15 0 0,-1 7-59 0 0,9-2-94 0 0,2 2 124 0 0,-9 0 36 0 0,0 1-1 0 0,0 0 0 0 0,0 0 0 0 0,0-1 0 0 0,0 1 1 0 0,0 0-1 0 0,0 1 0 0 0,0-1 0 0 0,0 0 1 0 0,-1 0-1 0 0,1 1 0 0 0,1 0 9 0 0,107 34-163 0 0,-98-31 163 0 0,1 0 0 0 0,0-1 0 0 0,-1 0 0 0 0,1-1 0 0 0,0-1 0 0 0,8 0 0 0 0,23 0 0 0 0,13-4 0 0 0,-45 2 29 0 0,1 0-1 0 0,-1-2 0 0 0,1 1 1 0 0,-1-2-1 0 0,0 0 0 0 0,0 0 0 0 0,0-1 1 0 0,9-5-29 0 0,-6 1-309 0 0,-1 1 0 0 0,0-2 1 0 0,0 0-1 0 0,-1-1 1 0 0,0 0-1 0 0,3-5 309 0 0,-6 6-204 0 0,0-1 0 0 0,-1 0 1 0 0,-1 0-1 0 0,1-1 0 0 0,-2 1 0 0 0,7-14 204 0 0,-7 9-285 0 0,10-17 48 0 0,-2-2-1 0 0,6-22 238 0 0,-20 57 6 0 0,-1-1-1 0 0,0 1 0 0 0,0 0 0 0 0,0 0 0 0 0,0 0 0 0 0,0-1 0 0 0,0 1 0 0 0,0 0 0 0 0,0 0 0 0 0,0 0 1 0 0,0-1-1 0 0,0 1 0 0 0,0 0 0 0 0,0 0 0 0 0,0 0 0 0 0,0-1 0 0 0,0 1 0 0 0,0 0 0 0 0,0 0 1 0 0,0 0-1 0 0,0 0 0 0 0,0-1 0 0 0,0 1 0 0 0,0 0 0 0 0,0 0 0 0 0,0 0 0 0 0,0-1 0 0 0,0 1 1 0 0,-1 0-1 0 0,1 0 0 0 0,0 0 0 0 0,0 0 0 0 0,0 0 0 0 0,0-1 0 0 0,0 1 0 0 0,-1 0 0 0 0,1 0 0 0 0,0 0 1 0 0,0 0-1 0 0,0 0 0 0 0,0 0 0 0 0,-1 0 0 0 0,1 0 0 0 0,0-1 0 0 0,0 1 0 0 0,0 0 0 0 0,-1 0 1 0 0,1 0-6 0 0,-4 1 218 0 0,2-1-145 0 0,1 1 0 0 0,-1-1 0 0 0,1 1 0 0 0,0 0 0 0 0,-1-1 0 0 0,1 1-1 0 0,0 0 1 0 0,0 0 0 0 0,0 0 0 0 0,0 0 0 0 0,-1 0 0 0 0,1 0 0 0 0,0 0-1 0 0,1 0 1 0 0,-1 1 0 0 0,0-1 0 0 0,0 0 0 0 0,0 0 0 0 0,1 1 0 0 0,-1 0-73 0 0,-11 32 160 0 0,9-20-162 0 0,-15 42 2 0 0,-4 37 0 0 0,21-87-4 0 0,0-1-1 0 0,0 1 1 0 0,1 0-1 0 0,0-1 1 0 0,0 1-1 0 0,0 0 1 0 0,1 4 4 0 0,0-9 39 0 0,-1 1 0 0 0,0-1-1 0 0,0 1 1 0 0,1-1 0 0 0,-1 0 0 0 0,1 0-1 0 0,-1 1 1 0 0,1-1 0 0 0,0 0 0 0 0,-1 0-1 0 0,1 1 1 0 0,0-1 0 0 0,0 0 0 0 0,0 0 0 0 0,0 0-1 0 0,0 0 1 0 0,0 0 0 0 0,0 0 0 0 0,0-1-1 0 0,0 1 1 0 0,0 0 0 0 0,0 0 0 0 0,1-1-1 0 0,-1 1 1 0 0,0-1 0 0 0,1 1 0 0 0,-1-1-1 0 0,0 0 1 0 0,1 1 0 0 0,-1-1 0 0 0,0 0 0 0 0,1 0-1 0 0,0 0-38 0 0,1-1 47 0 0,-1 1-1 0 0,1-1 0 0 0,0 0 1 0 0,-1-1-1 0 0,1 1 0 0 0,0 0 0 0 0,-1-1 1 0 0,0 0-1 0 0,1 1 0 0 0,-1-1 1 0 0,0 0-1 0 0,0 0 0 0 0,0 0 1 0 0,0 0-1 0 0,0-1 0 0 0,-1 1-46 0 0,7-6-90 0 0,4-6 69 0 0,-1-1 1 0 0,0 0-1 0 0,-1-1 1 0 0,0 0-1 0 0,-1-1 21 0 0,13-21 52 0 0,-13 24-51 0 0,-7 9 0 0 0,1 0 0 0 0,0 0 0 0 0,0 0 0 0 0,0 1 0 0 0,1 0 0 0 0,-1-1 0 0 0,1 1 0 0 0,0 1 0 0 0,1-1 0 0 0,-1 0-1 0 0,-4 4 1 0 0,0 0 0 0 0,1 0 0 0 0,-1-1 0 0 0,0 1 0 0 0,0 0-1 0 0,0 0 1 0 0,1 0 0 0 0,-1-1 0 0 0,0 1 0 0 0,0 0 0 0 0,1 0 0 0 0,-1 0 0 0 0,0 0 0 0 0,0 0 0 0 0,1-1 0 0 0,-1 1 0 0 0,0 0 0 0 0,1 0-1 0 0,-1 0 1 0 0,0 0 0 0 0,1 0 0 0 0,-1 0 0 0 0,0 0 0 0 0,0 0 0 0 0,1 0 0 0 0,-1 0 0 0 0,0 0 0 0 0,1 0 0 0 0,-1 1 0 0 0,0-1-1 0 0,0 0 1 0 0,1 0 0 0 0,-1 0 0 0 0,0 0 0 0 0,0 0 0 0 0,1 0 0 0 0,-1 1 0 0 0,0-1 0 0 0,0 0 0 0 0,1 0 0 0 0,-1 0 0 0 0,0 1 0 0 0,0-1-1 0 0,0 0 1 0 0,0 0 0 0 0,1 1 0 0 0,-1-1 0 0 0,0 0 0 0 0,0 1 0 0 0,0-1 0 0 0,0 0 0 0 0,0 0 0 0 0,0 1 0 0 0,0-1 0 0 0,0 0-1 0 0,0 1 1 0 0,0-1 0 0 0,0 0-1 0 0,19 62-74 0 0,-7-20 231 0 0,-9-27-99 0 0,1 0 0 0 0,1-1-1 0 0,3 6-57 0 0,-3-8 6 0 0,-1-3-5 0 0,-1-1-1 0 0,1-1 1 0 0,1 1 0 0 0,4 6-1 0 0,-8-12 23 0 0,1 0 0 0 0,-1 0 0 0 0,1-1 0 0 0,0 1 0 0 0,-1-1 1 0 0,1 1-1 0 0,0-1 0 0 0,0 1 0 0 0,0-1 0 0 0,0 0 1 0 0,0 0-1 0 0,1 0 0 0 0,-1 0 0 0 0,0-1 0 0 0,0 1 1 0 0,0-1-1 0 0,1 1 0 0 0,-1-1 0 0 0,0 0 0 0 0,2 1-23 0 0,0-1 26 0 0,0 0 0 0 0,-1 0 0 0 0,1-1 0 0 0,0 1 0 0 0,-1-1 0 0 0,1 0 0 0 0,-1 0 0 0 0,1 0 0 0 0,-1 0 0 0 0,1-1 0 0 0,-1 1 0 0 0,0-1 0 0 0,0 0 0 0 0,0 0 0 0 0,0 0 0 0 0,0 0 0 0 0,0 0 0 0 0,0-1 0 0 0,-1 0 0 0 0,1 1 0 0 0,-1-1 0 0 0,0 0 0 0 0,0 0 0 0 0,1-2-26 0 0,23-41 179 0 0,-9 17 117 0 0,5-14-296 0 0,-17 32 51 0 0,-1 1 0 0 0,0-2 0 0 0,-1 1 0 0 0,0 0 0 0 0,-1-1 1 0 0,0 0-52 0 0,23-221-1470 0 0,-13 182 1128 0 0,-9 40 291 0 0,0 0-1 0 0,-1 0 0 0 0,0 0 1 0 0,-1 0-1 0 0,0-2 52 0 0,0 4-10 0 0,0 7 4 0 0,0 0 0 0 0,-1 0 0 0 0,0 0 0 0 0,1 0 0 0 0,-1 0 0 0 0,0 0 0 0 0,0 0 0 0 0,0 0 0 0 0,0 0 6 0 0,0 3 14 0 0,-1 0 0 0 0,1 1-1 0 0,0-1 1 0 0,-1 1-1 0 0,1-1 1 0 0,-1 0 0 0 0,0 1-1 0 0,1-1 1 0 0,-1 0 0 0 0,-1 1-14 0 0,-6 16 39 0 0,5 1-2 0 0,2-1-1 0 0,0 3-36 0 0,-3 24-11 0 0,1 38-43 0 0,3-63 39 0 0,0 0-1 0 0,2 8 16 0 0,0-11 147 0 0,-2 1-1 0 0,0-1 0 0 0,-1 5-146 0 0,1-15 239 0 0,0 1-1 0 0,0-1 1 0 0,1 1-1 0 0,0 1-238 0 0,0-3 36 0 0,0 0 0 0 0,0 1-1 0 0,-1-1 1 0 0,0 0 0 0 0,-1 1 0 0 0,1-1-1 0 0,-1 1-35 0 0,-1-1-58 0 0,1 0-41 0 0,0-1 1 0 0,0 0 0 0 0,0 1-1 0 0,1 4 99 0 0,0-10-24 0 0,-1 1-1 0 0,1 0 1 0 0,0 0-1 0 0,0 0 1 0 0,0-1-1 0 0,0 1 1 0 0,0 0-1 0 0,1 0 1 0 0,-1-1 0 0 0,0 1-1 0 0,0 0 1 0 0,0 0-1 0 0,1-1 1 0 0,-1 1-1 0 0,0 0 1 0 0,1 0-1 0 0,-1-1 1 0 0,1 1-1 0 0,-1 0 1 0 0,1-1-1 0 0,-1 1 1 0 0,1-1-1 0 0,-1 1 1 0 0,1-1-1 0 0,0 1 1 0 0,-1-1 0 0 0,1 1-1 0 0,0-1 1 0 0,-1 0-1 0 0,1 1 1 0 0,0-1-1 0 0,-1 0 1 0 0,1 1-1 0 0,0-1 1 0 0,0 0-1 0 0,0 0 1 0 0,-1 0-1 0 0,1 0 1 0 0,0 0-1 0 0,0 0 1 0 0,-1 0 0 0 0,1 0-1 0 0,0 0 25 0 0,2 0-156 0 0,14 3-2056 0 0,-3-3 240 0 0</inkml:trace>
  <inkml:trace contextRef="#ctx0" brushRef="#br0" timeOffset="18983.863">8565 2266 17711 0 0,'-12'1'1340'0'0,"5"0"-1220"0"0,1 1-1 0 0,0 1 0 0 0,0-1 1 0 0,0 1-1 0 0,-4 3-119 0 0,-10 4 45 0 0,8-4 165 0 0,0 0 0 0 0,0 2 0 0 0,1-1 0 0 0,0 2 0 0 0,1-1 0 0 0,0 1 1 0 0,-7 9-211 0 0,-18 14 275 0 0,7-4-249 0 0,26-26-26 0 0,1 0 0 0 0,-1 0 0 0 0,1 0 0 0 0,0 0 0 0 0,-1 1 0 0 0,1-1-1 0 0,0 0 1 0 0,0 1 0 0 0,0-1 0 0 0,1 1 0 0 0,-1-1 0 0 0,1 1-1 0 0,-1-1 1 0 0,1 2 0 0 0,0 3 0 0 0,0-5 0 0 0,-1 0 0 0 0,1 0 0 0 0,0 0 0 0 0,1 0 0 0 0,-1 0 0 0 0,0 0 0 0 0,1 0 0 0 0,-1 0 0 0 0,1 1 0 0 0,0-1 0 0 0,-1 0 0 0 0,1-1 0 0 0,0 1 0 0 0,0 0 0 0 0,1 1 0 0 0,-1-1 1 0 0,2 3 20 0 0,0-1 1 0 0,0 1-1 0 0,0-1 0 0 0,1 0 0 0 0,-1 0 1 0 0,1 0-1 0 0,0 0 0 0 0,0-1 0 0 0,3 3-21 0 0,22 10 392 0 0,24 13-497 0 0,-35-20 188 0 0,-1 0 1 0 0,0 2-1 0 0,0 0 1 0 0,-1 1-1 0 0,3 4-83 0 0,-19-16 29 0 0,1 1 0 0 0,-1-1 0 0 0,0 0 0 0 0,0 0 0 0 0,1 1 0 0 0,-1-1 0 0 0,0 0 0 0 0,1 1-1 0 0,-1-1 1 0 0,0 0 0 0 0,0 1 0 0 0,0-1 0 0 0,1 1 0 0 0,-1-1 0 0 0,0 0 0 0 0,0 1 0 0 0,0-1 0 0 0,0 1-1 0 0,0-1 1 0 0,0 0 0 0 0,0 1 0 0 0,0-1 0 0 0,0 1 0 0 0,0-1 0 0 0,0 1 0 0 0,0-1 0 0 0,0 0 0 0 0,0 1 0 0 0,0-1-29 0 0,-9 11 558 0 0,-16 2 29 0 0,7-8-425 0 0,0-2 1 0 0,-1 0-1 0 0,1 0 0 0 0,-17-1-162 0 0,-29 3-7 0 0,51-4-182 0 0,0 0 1 0 0,-1-1-1 0 0,1-1 1 0 0,0 0-1 0 0,0 0 1 0 0,-12-4 188 0 0,23 4-161 0 0,0 1-1 0 0,0-1 1 0 0,-1 0 0 0 0,1 0-1 0 0,0 0 1 0 0,0 0 0 0 0,0 0-1 0 0,0-1 1 0 0,0 1 0 0 0,1 0-1 0 0,-1-1 1 0 0,0 0 0 0 0,-1-1 161 0 0,3 2-202 0 0,-1 0 1 0 0,0 0 0 0 0,1 0-1 0 0,-1 0 1 0 0,1 0 0 0 0,0 0-1 0 0,-1 0 1 0 0,1 0 0 0 0,0 0-1 0 0,0 0 1 0 0,-1 0 0 0 0,1 0-1 0 0,0 0 1 0 0,0 0 0 0 0,0 0-1 0 0,0 0 1 0 0,1 0 0 0 0,-1 0-1 0 0,0 0 1 0 0,0 0 0 0 0,1 0-1 0 0,-1 0 1 0 0,0 0 0 0 0,1 0-1 0 0,-1 0 1 0 0,1 0 0 0 0,-1 0 0 0 0,1 0-1 0 0,0 0 1 0 0,0 0 201 0 0,7-9-2029 0 0</inkml:trace>
  <inkml:trace contextRef="#ctx0" brushRef="#br0" timeOffset="19337.192">8670 2581 11088 0 0,'0'0'505'0'0,"7"3"170"0"0,-4-1-499 0 0,-1-1 0 0 0,1 0 0 0 0,0 0 0 0 0,-1 0 0 0 0,1-1 0 0 0,0 1 1 0 0,0 0-1 0 0,0-1 0 0 0,-1 0 0 0 0,3 0-176 0 0,10 2 1548 0 0,-8 0-1090 0 0,-1-1 1 0 0,0 0-1 0 0,1 0 0 0 0,-1 0 0 0 0,0-1 1 0 0,1 0-1 0 0,-1 0 0 0 0,4-1-458 0 0,-6 1 148 0 0,0-1 0 0 0,0 0 0 0 0,0 0 0 0 0,0 0 0 0 0,0 0 0 0 0,0-1 0 0 0,0 0 0 0 0,0 1-1 0 0,-1-1 1 0 0,1-1 0 0 0,-1 1 0 0 0,1 0 0 0 0,-1-1-148 0 0,7-5 140 0 0,-5 3-110 0 0,0 0-1 0 0,0 0 1 0 0,0-1 0 0 0,0 1-30 0 0,7-13 2 0 0,0 1 0 0 0,-1-1 1 0 0,-1-1-1 0 0,4-11-2 0 0,-10 21 7 0 0,-1 0 1 0 0,0 0-1 0 0,0 0 1 0 0,-1 0-1 0 0,-1-1 0 0 0,1 1 1 0 0,-1-1-1 0 0,-1 1 1 0 0,0-1-1 0 0,0 1 0 0 0,-2-5-7 0 0,2 12 67 0 0,0 1 0 0 0,0-1 0 0 0,0 1 0 0 0,-1 0 0 0 0,1-1 0 0 0,0 1 1 0 0,-1-1-1 0 0,1 1 0 0 0,-1 0 0 0 0,0-1 0 0 0,0 1 0 0 0,1 0 0 0 0,-1-1 0 0 0,0 1 0 0 0,0 0 0 0 0,0 0 0 0 0,0 0 0 0 0,0 0 0 0 0,0 0 0 0 0,-1 0 0 0 0,1 0 0 0 0,0 0 0 0 0,0 1 0 0 0,-1-1 0 0 0,1 0 0 0 0,-1 0-67 0 0,0 1 10 0 0,1 0 1 0 0,-1 0-1 0 0,0 0 1 0 0,1 0-1 0 0,-1 1 1 0 0,1-1-1 0 0,-1 0 1 0 0,1 1-1 0 0,-1-1 1 0 0,1 1-1 0 0,-1-1 0 0 0,1 1 1 0 0,-1 0-1 0 0,1-1 1 0 0,-1 1-1 0 0,1 0 1 0 0,0 0-1 0 0,0 0 1 0 0,-1 0-1 0 0,1 0 0 0 0,0 1 1 0 0,0-1-1 0 0,0 0 1 0 0,0 0-1 0 0,0 1-10 0 0,-6 8 0 0 0,1 1 0 0 0,-1-1 0 0 0,1 1 0 0 0,1 1 0 0 0,0-1 0 0 0,1 1 0 0 0,0 0 0 0 0,1 0 0 0 0,0 0 0 0 0,1 0 0 0 0,0 1 0 0 0,1-1 0 0 0,1 1 0 0 0,0-1 0 0 0,0 1 0 0 0,1 0 0 0 0,0-5 4 0 0,1-1 1 0 0,-1 0-1 0 0,1 1 0 0 0,1-1 0 0 0,-1 0 0 0 0,1 0 1 0 0,0 0-1 0 0,3 4-4 0 0,-4-8 32 0 0,0 0 0 0 0,1 0 0 0 0,-1 0 0 0 0,0 0 0 0 0,1 0 1 0 0,0-1-1 0 0,0 1 0 0 0,0-1 0 0 0,0 1 0 0 0,0-1 0 0 0,0 0 1 0 0,0 0-1 0 0,1-1 0 0 0,-1 1 0 0 0,1-1 0 0 0,-1 1 0 0 0,4 0-32 0 0,9 1 108 0 0,0-1 1 0 0,1 0-1 0 0,-1-1 0 0 0,0-1 0 0 0,0-1 0 0 0,1 0 0 0 0,-1-1 0 0 0,0 0 0 0 0,0-2 0 0 0,0 0 1 0 0,12-5-109 0 0,3-1-1582 0 0,3 0-6861 0 0</inkml:trace>
  <inkml:trace contextRef="#ctx0" brushRef="#br0" timeOffset="25584.698">8074 3760 13304 0 0,'0'0'298'0'0,"0"0"46"0"0,0 0 23 0 0,0 0-43 0 0,2 2-156 0 0,3 4 225 0 0,1 1-1 0 0,-1 0 1 0 0,3 6-393 0 0,11 14 860 0 0,-17-24-749 0 0,0-1 0 0 0,-1 1-1 0 0,1 0 1 0 0,-1-1-1 0 0,1 1 1 0 0,-1 0 0 0 0,0 0-1 0 0,-1 0 1 0 0,1 0-1 0 0,0-1 1 0 0,-1 1 0 0 0,1 2-111 0 0,-1 38 1267 0 0,-1-23-650 0 0,-7 73 1009 0 0,2-72-668 0 0,2-15-377 0 0,4-6-577 0 0,0 0 0 0 0,0 1 0 0 0,0-1 0 0 0,0 0-1 0 0,0 0 1 0 0,0 0 0 0 0,-1 0 0 0 0,1 0 0 0 0,0 0-1 0 0,0 0 1 0 0,0 0 0 0 0,0 0 0 0 0,0 0 0 0 0,0 0-1 0 0,0 0 1 0 0,0 0 0 0 0,0 0 0 0 0,0 0 0 0 0,0 0 0 0 0,0 0-1 0 0,0 0 1 0 0,-1 0 0 0 0,1-1 0 0 0,0 1 0 0 0,0 0-1 0 0,0 0 1 0 0,0 0 0 0 0,0 0 0 0 0,0 0 0 0 0,0 0-1 0 0,0 0 1 0 0,0 0 0 0 0,0 0 0 0 0,0 0 0 0 0,0 0-1 0 0,0 0 1 0 0,0 0 0 0 0,0 0 0 0 0,0 0 0 0 0,0 0-1 0 0,0 0 1 0 0,0-1 0 0 0,0 1 0 0 0,0 0 0 0 0,0 0-1 0 0,0 0 1 0 0,0 0 0 0 0,0 0 0 0 0,0 0 0 0 0,0 0 0 0 0,0 0-1 0 0,0 0 1 0 0,0 0 0 0 0,0 0 0 0 0,0 0 0 0 0,0 0-1 0 0,0-1 1 0 0,0 1 0 0 0,0 0 0 0 0,0 0 0 0 0,0 0-1 0 0,0 0 1 0 0,0 0 0 0 0,0 0 0 0 0,0 0 0 0 0,0 0-1 0 0,0 0 1 0 0,0 0-4 0 0,1-12-253 0 0,0 1 0 0 0,1-1 0 0 0,0 1 0 0 0,1 0 0 0 0,0 0 0 0 0,5-10 253 0 0,4-18-434 0 0,-8 28 293 0 0,-1 0-1 0 0,1 0 0 0 0,1 1 0 0 0,0-1 1 0 0,1 1-1 0 0,3-5 142 0 0,-5 9-109 0 0,0 1 0 0 0,1-1 0 0 0,-1 1 0 0 0,1 0 1 0 0,1 0-1 0 0,-1 1 0 0 0,0 0 0 0 0,1-1 0 0 0,0 2 0 0 0,0-1 0 0 0,3 0 109 0 0,-3 1 0 0 0,1 0 0 0 0,-1 0 0 0 0,1 1 0 0 0,0 0 0 0 0,0 1 0 0 0,0 0 0 0 0,0 0 0 0 0,1 0 0 0 0,-1 1 0 0 0,0 0 0 0 0,-2 0 0 0 0,-1 1 0 0 0,1-1 0 0 0,0 1 0 0 0,-1 1 0 0 0,1-1 0 0 0,-1 1 0 0 0,1-1 0 0 0,-1 1 0 0 0,0 0 0 0 0,1 1 0 0 0,-1-1 0 0 0,-1 1 0 0 0,1 0 0 0 0,0 0 0 0 0,1 2 0 0 0,-2-2 114 0 0,0 1-1 0 0,-1-1 0 0 0,0 1 0 0 0,0 0 1 0 0,0 0-1 0 0,0 0 0 0 0,0 0 0 0 0,-1 0 1 0 0,1 0-1 0 0,-1 1 0 0 0,0-1 0 0 0,-1 0 1 0 0,1 1-1 0 0,-1 0-113 0 0,5 20 390 0 0,-3-16-232 0 0,-1 0-1 0 0,0 1 1 0 0,0-1-1 0 0,-1 0 1 0 0,0 1 0 0 0,-1-1-1 0 0,0 1 1 0 0,0-1-1 0 0,-1 0 1 0 0,-1 1-1 0 0,1-1 1 0 0,-1 0-1 0 0,-2 1-157 0 0,3-4 5 0 0,-1 0-1 0 0,0-1 1 0 0,-1 1 0 0 0,1-1-1 0 0,-2 1-4 0 0,-16 25-71 0 0,20-30-266 0 0,-6-1-33 0 0,3 0-4484 0 0,4 0 2824 0 0</inkml:trace>
  <inkml:trace contextRef="#ctx0" brushRef="#br0" timeOffset="25945.921">8966 3542 15664 0 0,'0'0'356'0'0,"0"0"49"0"0,0 0 21 0 0,-13 1 106 0 0,-12 5-170 0 0,0 1-1 0 0,0 2 0 0 0,1 0 0 0 0,0 2 0 0 0,1 1 0 0 0,0 0 0 0 0,-9 8-361 0 0,24-14 90 0 0,-1-1 0 0 0,1 2 0 0 0,0-1 0 0 0,1 1 0 0 0,-1 1 0 0 0,1-1 0 0 0,0 2-90 0 0,4-5 50 0 0,0 1-1 0 0,0-1 0 0 0,0 1 1 0 0,0 0-1 0 0,1 0 0 0 0,0 0 0 0 0,0 0 1 0 0,1 0-1 0 0,-1 0 0 0 0,1 0 1 0 0,0 1-1 0 0,0-1 0 0 0,1 0 0 0 0,0 2-49 0 0,0-5 7 0 0,0 0-1 0 0,1 1 1 0 0,-1-1-1 0 0,1 0 1 0 0,-1 1-1 0 0,1-1 1 0 0,0 0-1 0 0,0 0 1 0 0,0 0 0 0 0,0 0-1 0 0,1 0 1 0 0,-1 0-1 0 0,1 0 1 0 0,-1 0-1 0 0,1 0 1 0 0,-1 0-1 0 0,2 0-6 0 0,6 5 13 0 0,-1 0 0 0 0,1-1 0 0 0,4 2-13 0 0,1 2 14 0 0,10 6 45 0 0,-9-6-13 0 0,-2 0-1 0 0,1 0 1 0 0,-1 1 0 0 0,2 4-46 0 0,35 34 1134 0 0,-46-43-818 0 0,-3-4 4 0 0,-1-1-5 0 0,0 1-273 0 0,0-1 1 0 0,-1 0-1 0 0,1 1 1 0 0,0-1-1 0 0,-1 0 0 0 0,1 0 1 0 0,-1 1-1 0 0,0-1 1 0 0,1 0-1 0 0,-1 0 0 0 0,0 0 1 0 0,0 0-1 0 0,1 0 1 0 0,-1 0-1 0 0,0 0 0 0 0,0 0 1 0 0,0 0-1 0 0,0 0 1 0 0,0 0-1 0 0,-1-1 0 0 0,1 1 1 0 0,0 0-1 0 0,0-1 1 0 0,0 1-1 0 0,-1-1 0 0 0,1 1 1 0 0,0-1-1 0 0,0 0 1 0 0,-2 1-43 0 0,-7 1 164 0 0,0 0 1 0 0,0-1-1 0 0,-9 1-164 0 0,7-1 80 0 0,-6-1-584 0 0,0 1 0 0 0,0-2 1 0 0,0 0-1 0 0,0-2 1 0 0,0 0-1 0 0,-12-4 504 0 0,7 1-8127 0 0</inkml:trace>
  <inkml:trace contextRef="#ctx0" brushRef="#br0" timeOffset="24684.874">7027 3760 16903 0 0,'4'-10'1276'0'0,"-3"9"-1070"0"0,-1 1-138 0 0,0-1-1 0 0,0 1 0 0 0,1-1 1 0 0,-1 1-1 0 0,0-1 1 0 0,0 1-1 0 0,0-1 1 0 0,0 1-1 0 0,1-1 0 0 0,-1 1 1 0 0,0-1-1 0 0,0 1 1 0 0,0-1-1 0 0,0 0 1 0 0,0 1-1 0 0,-1-1 0 0 0,1 1 1 0 0,0-1-1 0 0,0 1 1 0 0,0-1-1 0 0,0 1 1 0 0,-1-1-1 0 0,1 1 0 0 0,0-1-67 0 0,-17 21 2427 0 0,12-15-2265 0 0,2 0 0 0 0,-1 0 0 0 0,0 1 0 0 0,1 0 0 0 0,0 0 0 0 0,0-1 0 0 0,-1 5-162 0 0,-13 47-6 0 0,13-40 245 0 0,-4 21 91 0 0,1 0 0 0 0,3 0 0 0 0,0 2-330 0 0,1-3 84 0 0,1 17-23 0 0,0 9 38 0 0,1-57-212 0 0,0 0 0 0 0,1 0 0 0 0,0 0 0 0 0,1 0 0 0 0,-1 0 0 0 0,1 0 0 0 0,0 0 0 0 0,1 0 0 0 0,-1 0 0 0 0,2 1 113 0 0,-2-5-536 0 0,7 1-800 0 0,-8-3 1333 0 0,3 1-540 0 0,-1 0 0 0 0,1 0 0 0 0,0-1 0 0 0,0 1 0 0 0,-1-1 0 0 0,1 0 0 0 0,0 1 0 0 0,0-2 0 0 0,-1 1 0 0 0,1 0 0 0 0,1 0 543 0 0,7-4-2197 0 0</inkml:trace>
  <inkml:trace contextRef="#ctx0" brushRef="#br0" timeOffset="24983.309">7203 3967 2760 0 0,'0'0'125'0'0,"1"0"-3"0"0,2-3-97 0 0,0 0 458 0 0,-3 2 2022 0 0,0 1 868 0 0,1 3 2583 0 0,1 2-3630 0 0,3 5-1747 0 0,-5-1-286 0 0,1 0 0 0 0,-2-1 0 0 0,1 1-1 0 0,-1 0 1 0 0,-1-1 0 0 0,0 2-293 0 0,0 2 328 0 0,0 0 0 0 0,1 0 0 0 0,0 1-328 0 0,1-3 46 0 0,1 0-1 0 0,0 0 0 0 0,0 0 1 0 0,1 0-1 0 0,0 0 0 0 0,1-1 1 0 0,0 1-1 0 0,0-1 0 0 0,1 1 1 0 0,5 7-46 0 0,-6-12 23 0 0,0 0 1 0 0,1 0-1 0 0,-1 0 1 0 0,1-1-1 0 0,0 1 1 0 0,0-1-1 0 0,1 0 1 0 0,-1 0-1 0 0,1-1 1 0 0,0 1-1 0 0,0-1 1 0 0,0 0-1 0 0,0 0 1 0 0,1-1-1 0 0,-1 0 1 0 0,1 0-1 0 0,0 0 1 0 0,-1 0-1 0 0,3-1-23 0 0,-2 0 25 0 0,-1 0-1 0 0,1 0 0 0 0,0-1 1 0 0,0 1-1 0 0,0-1 1 0 0,-1-1-1 0 0,1 1 0 0 0,0-1 1 0 0,0 0-1 0 0,-1 0 1 0 0,1-1-1 0 0,-1 0 0 0 0,1 0 1 0 0,-1 0-1 0 0,0 0 0 0 0,0-1 1 0 0,0 0-1 0 0,0 0 1 0 0,0-1-1 0 0,-1 1 0 0 0,3-3-24 0 0,5-3 44 0 0,-1-2-1 0 0,-1 1 1 0 0,1-1-1 0 0,-2-1 1 0 0,1 0-1 0 0,-2 0 1 0 0,1-1-1 0 0,-2 0 1 0 0,0 0-1 0 0,0-1 1 0 0,-2 0-1 0 0,1 0 1 0 0,-2 0-1 0 0,0-1 1 0 0,0 0-1 0 0,0-11-43 0 0,-2 5 72 0 0,-1 1 0 0 0,0-1 0 0 0,-2 0 0 0 0,-1-8-72 0 0,1 19 10 0 0,-1 0 1 0 0,0 0-1 0 0,0 0 1 0 0,-1 1-1 0 0,0-1 0 0 0,-1 1 1 0 0,0-1-1 0 0,-1 1 1 0 0,1 0-1 0 0,-3-1-10 0 0,2 3-28 0 0,0-1 0 0 0,-1 1 0 0 0,1 0 0 0 0,-2 1 0 0 0,1 0 0 0 0,-5-4 28 0 0,8 8-9 0 0,0 0 0 0 0,0 1-1 0 0,-1-1 1 0 0,1 0 0 0 0,0 1-1 0 0,-1 0 1 0 0,1 0 0 0 0,-1 0-1 0 0,0 0 1 0 0,1 0 0 0 0,-1 1-1 0 0,0-1 1 0 0,1 1 0 0 0,-1 0-1 0 0,0 0 1 0 0,0 1 0 0 0,1-1-1 0 0,-1 1 10 0 0,-14 2-912 0 0,-1 1 0 0 0,-9 4 912 0 0,21-6-569 0 0,1 0 1 0 0,1 1-1 0 0,-1-1 0 0 0,0 1 0 0 0,1 1 0 0 0,-1-1 0 0 0,1 1 0 0 0,0 0 1 0 0,-3 3 568 0 0,-8 10-6976 0 0</inkml:trace>
  <inkml:trace contextRef="#ctx0" brushRef="#br0" timeOffset="33912.238">8717 4812 17503 0 0,'0'0'399'0'0,"0"0"60"0"0,-5-2 442 0 0,1 2-887 0 0,0 1-1 0 0,-1 0 1 0 0,1-1 0 0 0,1 2-1 0 0,-1-1 1 0 0,0 0-1 0 0,0 1 1 0 0,0 0 0 0 0,1 0-1 0 0,-1 0 1 0 0,1 0 0 0 0,-1 0-1 0 0,1 1-13 0 0,-12 9-15 0 0,1 1 0 0 0,-4 4 15 0 0,5-5 14 0 0,10-10-14 0 0,0 1 0 0 0,1 0 0 0 0,-1-1 0 0 0,0 1 0 0 0,1 0 0 0 0,0 0 0 0 0,-1 0 0 0 0,1 0 0 0 0,0 1 0 0 0,1-1 0 0 0,-1 1 0 0 0,1-1 0 0 0,-1 1 0 0 0,1 0 0 0 0,0-1 0 0 0,0 1 0 0 0,1 0 0 0 0,-1 0 0 0 0,-1 2 0 0 0,1 4 0 0 0,10 15 0 0 0,-8-22 0 0 0,1 1 0 0 0,1-1 0 0 0,-1 1 0 0 0,0-1 0 0 0,1 0 0 0 0,0 0 0 0 0,0 0 0 0 0,-1 0 0 0 0,2-1 0 0 0,-1 1 0 0 0,2 0 0 0 0,5 4 0 0 0,1-1 0 0 0,0-1 0 0 0,2 1 0 0 0,-3-2 0 0 0,-1 1 0 0 0,1 0 0 0 0,-1 0 0 0 0,1 1 0 0 0,22 15-28 0 0,-26-18 202 0 0,-1-1-1 0 0,0 1 1 0 0,0 1 0 0 0,0-1 0 0 0,-1 1-1 0 0,1-1 1 0 0,-1 2 0 0 0,0-1 0 0 0,0 0-1 0 0,0 1 1 0 0,0 0-174 0 0,-4-5 10 0 0,0 1 0 0 0,0-1 0 0 0,0 1 1 0 0,0-1-1 0 0,0 1 0 0 0,0 0 0 0 0,0-1 0 0 0,0 1 0 0 0,0-1 1 0 0,0 1-1 0 0,0-1 0 0 0,0 1 0 0 0,0-1 0 0 0,-1 1 0 0 0,1-1 0 0 0,0 1 1 0 0,0-1-1 0 0,0 1 0 0 0,-1-1 0 0 0,1 1 0 0 0,-1-1-10 0 0,-1 5 395 0 0,1-3-298 0 0,-1 1 0 0 0,0 0-1 0 0,0-1 1 0 0,0 1 0 0 0,0-1 0 0 0,0 0 0 0 0,-1 0-1 0 0,1 0 1 0 0,-1 0 0 0 0,1 0 0 0 0,-1 0 0 0 0,0-1-1 0 0,0 1 1 0 0,1-1 0 0 0,-1 0 0 0 0,-2 1-97 0 0,-11 3 16 0 0,0 0 0 0 0,-12 1-16 0 0,15-3 24 0 0,-4 1-24 0 0,1 0 0 0 0,-1-2 0 0 0,0 0 0 0 0,0-1 0 0 0,0-1 0 0 0,-15-1 0 0 0,15-4-746 0 0,16 4 370 0 0,0 1 0 0 0,0-1 0 0 0,0 0-1 0 0,-1 1 1 0 0,1-1 0 0 0,0 0 0 0 0,0 0 0 0 0,0 0 0 0 0,0 0 0 0 0,0 0 0 0 0,1 0-1 0 0,-1 0 377 0 0,0-5-6819 0 0</inkml:trace>
  <inkml:trace contextRef="#ctx0" brushRef="#br0" timeOffset="34203.788">8985 4912 19351 0 0,'13'0'439'0'0,"-10"0"62"0"0,-3 0 33 0 0,1 2-65 0 0,4 2-348 0 0,-1-1 0 0 0,0 1 1 0 0,0 1-1 0 0,-1-1 0 0 0,1 0 0 0 0,-1 1 0 0 0,0 0 0 0 0,0 0 1 0 0,-1 0-1 0 0,1 0 0 0 0,-1 0 0 0 0,0 0 0 0 0,0 1 0 0 0,-1-1 1 0 0,0 1-1 0 0,0-1 0 0 0,0 6-121 0 0,1 8-147 0 0,0-2 541 0 0,0-1-1 0 0,-1 0 0 0 0,-1 0 1 0 0,-1 1-1 0 0,0-1 0 0 0,-2 7-393 0 0,2-16-133 0 0,1-6-563 0 0,0-1-257 0 0,0 0-922 0 0,0 0-3642 0 0,0 0-1564 0 0</inkml:trace>
  <inkml:trace contextRef="#ctx0" brushRef="#br0" timeOffset="34559.425">9101 4832 17503 0 0,'0'0'803'0'0,"0"0"-18"0"0,2 1-501 0 0,1 0-264 0 0,9 11-8 0 0,-8-6 141 0 0,1-1-1 0 0,0 0 0 0 0,0 0 1 0 0,0 0-1 0 0,1-1 0 0 0,-1 0 1 0 0,1 0-1 0 0,0 0 0 0 0,0 0 1 0 0,1-1-1 0 0,-1 0 1 0 0,1-1-1 0 0,-1 1 0 0 0,1-1 1 0 0,0-1-1 0 0,0 1 0 0 0,0-1 1 0 0,0 0-1 0 0,0-1 0 0 0,0 0 1 0 0,0 0-1 0 0,0 0 0 0 0,6-2-152 0 0,7-2-53 0 0,0-1-1 0 0,0-1 1 0 0,-1-1-1 0 0,0 0 0 0 0,4-4 54 0 0,7-1-814 0 0,-20 9 404 0 0,-1-1 0 0 0,-1 0 0 0 0,9-5 410 0 0,20-12-1013 0 0,-27 16 995 0 0,0-1 0 0 0,0 0 0 0 0,-1 0 1 0 0,0-1-1 0 0,0 0 0 0 0,6-7 18 0 0,-8 8 0 0 0,-6 6 0 0 0,-1 0 0 0 0,0 0 0 0 0,0 0 0 0 0,1 0 0 0 0,-1 0 0 0 0,0 0 0 0 0,0 0 0 0 0,1 0 0 0 0,-1 0 0 0 0,0 0 0 0 0,0 1 0 0 0,0-1 0 0 0,1 0 0 0 0,-1 0 0 0 0,0 0 0 0 0,0 0 0 0 0,1 0 0 0 0,-1 0 0 0 0,0 0 0 0 0,0 1 0 0 0,0-1 0 0 0,0 0 0 0 0,1 0 0 0 0,-1 0 0 0 0,0 0 0 0 0,0 1 0 0 0,0-1 0 0 0,0 0 0 0 0,1 1 0 0 0,-1 1 0 0 0,1-1-1 0 0,-1 0 1 0 0,0 1-1 0 0,0-1 1 0 0,0 0-1 0 0,1 1 1 0 0,-1-1-1 0 0,-1 0 1 0 0,1 1 0 0 0,0-1-1 0 0,0 0 1 0 0,0 1-1 0 0,-1-1 1 0 0,1 0-1 0 0,-1 1 1 0 0,1-1-1 0 0,-1 0 1 0 0,0 1 0 0 0,-14 23 410 0 0,13-22-286 0 0,1 0 0 0 0,-1 0 1 0 0,0 1-1 0 0,1-1 0 0 0,0 1 0 0 0,-1 3-124 0 0,1-3 114 0 0,-1-1-1 0 0,1 1 0 0 0,0 0 0 0 0,-1 0 1 0 0,0-1-1 0 0,-1 3-113 0 0,-77 107 165 0 0,71-101-171 0 0,-1 1 0 0 0,0-2 0 0 0,-4 3 6 0 0,2-2 231 0 0,1 1-1 0 0,-3 5-230 0 0,4-6 691 0 0,0 0-1 0 0,-10 8-690 0 0,-3 3 224 0 0,19-15-224 0 0,6-6 0 0 0,4-1 0 0 0,7 1 0 0 0,-10-2 0 0 0,0 1 0 0 0,0-1 0 0 0,0 0 0 0 0,0 1 0 0 0,0-1 0 0 0,0 0 0 0 0,0-1 0 0 0,0 1 0 0 0,1-1 0 0 0,14-1 0 0 0,0 0 0 0 0,0 1 0 0 0,0 1 0 0 0,0 1 0 0 0,3 1 0 0 0,34 0 0 0 0,50 3 443 0 0,-65-2 472 0 0,-14-1-742 0 0,-1-1-1 0 0,1-1 1 0 0,-1-1-1 0 0,8-1-172 0 0,-14 1-64 0 0,-17 1-273 0 0,-2 0-138 0 0,0 0-1034 0 0,-2 0-4210 0 0,-5-3-1800 0 0</inkml:trace>
  <inkml:trace contextRef="#ctx0" brushRef="#br0" timeOffset="34874.184">9313 4971 15664 0 0,'0'0'356'0'0,"0"0"49"0"0,8 0 539 0 0,-7-1-944 0 0,0 1 1 0 0,0 0 0 0 0,0-1 0 0 0,0 1-1 0 0,0 0 1 0 0,0 0 0 0 0,-1 0-1 0 0,1 0 1 0 0,0 0 0 0 0,0 0-1 0 0,0 0 1 0 0,0 0 0 0 0,0 0-1 0 0,0 0 1 0 0,1 1-1 0 0,13 0 75 0 0,-2-3 402 0 0,0 1 0 0 0,1 1 0 0 0,-1 0 0 0 0,1 1 0 0 0,4 1-477 0 0,40-5 1536 0 0,-23 5-929 0 0,0-2 0 0 0,0-1 1 0 0,20-3-608 0 0,-51 4-79 0 0,26-1-2302 0 0,-18 1-5124 0 0</inkml:trace>
  <inkml:trace contextRef="#ctx0" brushRef="#br0" timeOffset="35173.664">9892 4950 15664 0 0,'0'0'356'0'0,"0"0"49"0"0,8 3 405 0 0,9 2-436 0 0,1-1-1 0 0,0-1 0 0 0,5 0-373 0 0,-17-3 251 0 0,1 1 0 0 0,0-1-1 0 0,-1 0 1 0 0,1-1 0 0 0,-1 0 0 0 0,0 0 0 0 0,1 0 0 0 0,-1-1 0 0 0,0 0-1 0 0,6-2-250 0 0,53-21 2048 0 0,-59 23-1980 0 0,1-2-1 0 0,-2 1 1 0 0,1-1 0 0 0,0 0-1 0 0,-1 0 1 0 0,1 0-1 0 0,-1-1 1 0 0,-1 0-1 0 0,5-4-67 0 0,-7 7 0 0 0,0-1-1 0 0,-1 1 0 0 0,1-1 0 0 0,0 1 1 0 0,-1-1-1 0 0,0 0 0 0 0,0 0 1 0 0,1 1-1 0 0,-2-1 1 0 0,1 1-17 0 0,-1 1 0 0 0,0 0 0 0 0,0 0 0 0 0,0-1 0 0 0,0 1 0 0 0,0 0 0 0 0,0-1 0 0 0,-1 1 0 0 0,1 0 0 0 0,0 0 0 0 0,-1-1 17 0 0,0-5-208 0 0,0 2 120 0 0,0 0-1 0 0,0 0 1 0 0,0 0 0 0 0,-1 1-1 0 0,1-1 1 0 0,-1 0-1 0 0,-1 1 1 0 0,1-1 0 0 0,0 1-1 0 0,-1 0 1 0 0,0 0 0 0 0,0 0-1 0 0,0 0 1 0 0,-1 0-1 0 0,1 0 1 0 0,-1 1 0 0 0,0 0-1 0 0,-1-1 89 0 0,3 2 0 0 0,-1 1 0 0 0,0-1 0 0 0,1 1 0 0 0,-1 0 0 0 0,0 0 0 0 0,0 0 0 0 0,0 0 0 0 0,0 0 0 0 0,0 1 0 0 0,0 0 0 0 0,0-1 0 0 0,0 1 0 0 0,0 0 0 0 0,0 0 0 0 0,0 0 0 0 0,0 1 0 0 0,0-1 0 0 0,0 1 0 0 0,0 0 0 0 0,1 0 0 0 0,-1 0 0 0 0,0 0 0 0 0,0 0 0 0 0,0 0 0 0 0,1 1 0 0 0,-1 0 0 0 0,-1 1 0 0 0,-17 12 0 0 0,16-13 0 0 0,1 1 0 0 0,-1 0 0 0 0,1 0 0 0 0,0 0 0 0 0,0 0 0 0 0,1 1 0 0 0,-1 0 0 0 0,0-1 0 0 0,1 1 0 0 0,0 1 0 0 0,0-1 0 0 0,1 0 0 0 0,-3 4 0 0 0,-7 18 0 0 0,9-21 0 0 0,0 1 0 0 0,0-1 0 0 0,1 1 0 0 0,0 0 0 0 0,-1 2 0 0 0,-1 8 186 0 0,1 0 0 0 0,0 0 0 0 0,1 12-186 0 0,1-21 142 0 0,2 0 0 0 0,-1 0-1 0 0,1 0 1 0 0,0 0 0 0 0,0 0 0 0 0,1-1 0 0 0,0 1 0 0 0,0-1-1 0 0,1 1 1 0 0,1 1-142 0 0,0 0 1 0 0,0 0 0 0 0,0 0 0 0 0,1-1 1 0 0,0 0-1 0 0,1 0 0 0 0,0 0 0 0 0,0-1 0 0 0,0 1 0 0 0,1-1 0 0 0,0-1 0 0 0,0 0 0 0 0,0 0 0 0 0,1 0 0 0 0,0-1 0 0 0,4 2-1 0 0,2 0 162 0 0,0 0-1 0 0,0-1 0 0 0,1-1 1 0 0,-1 0-1 0 0,1-1 0 0 0,0-1 1 0 0,0 0-1 0 0,0-1 0 0 0,0-1 1 0 0,15-1-162 0 0,-23 0-375 0 0,20-1-614 0 0,-8-3-5317 0 0,-6-2-1213 0 0</inkml:trace>
  <inkml:trace contextRef="#ctx0" brushRef="#br0" timeOffset="31918.782">5891 4947 13824 0 0,'-1'-2'41'0'0,"0"1"11"0"0,1 0 0 0 0,-1 0 0 0 0,1 0 0 0 0,-1 0 0 0 0,1 0 0 0 0,0 0 0 0 0,-1-1 1 0 0,1 1-1 0 0,0 0 0 0 0,0 0 0 0 0,-1 0 0 0 0,1 0 0 0 0,0-1 0 0 0,0 1 0 0 0,0 0 0 0 0,1 0 0 0 0,-1 0 1 0 0,0 0-1 0 0,0-1 0 0 0,1 1 0 0 0,-1 0 0 0 0,1 0 0 0 0,-1 0 0 0 0,1 0 0 0 0,-1 0 0 0 0,1 0 0 0 0,-1 0 1 0 0,1 0-53 0 0,-1 0 43 0 0,0 1 1 0 0,1-1-1 0 0,-1 1 1 0 0,0-1-1 0 0,0 1 1 0 0,0 0-1 0 0,1-1 1 0 0,-1 1-1 0 0,0-1 1 0 0,0 1-1 0 0,1-1 1 0 0,-1 1-1 0 0,0 0 1 0 0,1-1 0 0 0,-1 1-1 0 0,0 0 1 0 0,1-1-1 0 0,-1 1 1 0 0,1 0-1 0 0,-1 0 1 0 0,0-1-1 0 0,1 1 1 0 0,-1 0-1 0 0,1 0 1 0 0,-1 0-1 0 0,1 0 1 0 0,-1 0 0 0 0,1-1-1 0 0,-1 1 1 0 0,1 0-1 0 0,-1 0 1 0 0,1 0-1 0 0,-1 0 1 0 0,1 0-1 0 0,-1 0 1 0 0,1 1-1 0 0,-1-1 1 0 0,1 0-1 0 0,-1 0 1 0 0,0 0-1 0 0,1 0 1 0 0,-1 0 0 0 0,1 1-1 0 0,-1-1 1 0 0,1 0-1 0 0,-1 0 1 0 0,0 1-1 0 0,1-1 1 0 0,-1 0-1 0 0,1 1 1 0 0,-1-1-1 0 0,0 1 1 0 0,0-1-1 0 0,1 0 1 0 0,-1 1 0 0 0,0-1-1 0 0,0 1 1 0 0,1-1-1 0 0,-1 0 1 0 0,0 1-1 0 0,0-1-43 0 0,1 1-188 0 0,3 4 416 0 0,-1-1-1 0 0,1 1 1 0 0,-1 0-1 0 0,0 0 1 0 0,0 0-1 0 0,-1 1 1 0 0,0-1-1 0 0,2 4-227 0 0,11 46 1252 0 0,-8-26-656 0 0,-3-16-341 0 0,0 0 1 0 0,-1 0-1 0 0,-1 0 1 0 0,-1 0 0 0 0,1 1-1 0 0,-2-1 1 0 0,0 0-1 0 0,-1 2-255 0 0,-2 12 14 0 0,0-2-13 0 0,-1 0 0 0 0,-1-1-1 0 0,-2 2 0 0 0,4-12 0 0 0,2-10 0 0 0,0 0 0 0 0,0-1 0 0 0,-1 1 0 0 0,1 0 0 0 0,-1-1 0 0 0,1 1 0 0 0,-1-1 0 0 0,0 1 0 0 0,-1-1 0 0 0,-1 3 0 0 0,1-3 0 0 0,2-2 0 0 0,0 0 0 0 0,0 0 0 0 0,1 0 0 0 0,-1 0 0 0 0,0 0 0 0 0,0 0 0 0 0,1 0 0 0 0,-1 0 0 0 0,1 0 0 0 0,-1 0 0 0 0,1 1 0 0 0,-1-1 0 0 0,1 0 0 0 0,0-1 0 0 0,0 0 0 0 0,0 0 0 0 0,0 0 0 0 0,0 1 0 0 0,0-1 0 0 0,0 0 0 0 0,0 0 0 0 0,0 0 0 0 0,0 1 0 0 0,0-1 0 0 0,0 0 0 0 0,0 0 0 0 0,0 0 0 0 0,0 1 0 0 0,0-1 0 0 0,-1 0 0 0 0,1 0 0 0 0,0 0 0 0 0,0 0 0 0 0,0 1 0 0 0,0-1 0 0 0,0 0 0 0 0,-1 0 0 0 0,1 0 0 0 0,0 0 0 0 0,0 0 0 0 0,0 0 0 0 0,0 1 0 0 0,-1-1 0 0 0,1 0 0 0 0,0 0 0 0 0,0 0 0 0 0,0 0 0 0 0,-1 0 0 0 0,1 0 0 0 0,0 0 0 0 0,0 0 0 0 0,0 0 0 0 0,-1 0 0 0 0,1 0 0 0 0,0 0 0 0 0,0 0 0 0 0,0 0 0 0 0,-1 0 0 0 0,1 0 0 0 0,0 0 0 0 0,0 0 0 0 0,0 0 0 0 0,-1-1 0 0 0,1 1 0 0 0,0 0 0 0 0,0 0 0 0 0,0 0 0 0 0,-1 0 0 0 0,1 0 0 0 0,0 0 0 0 0,0-1 0 0 0,0 1 0 0 0,0 0 0 0 0,0 0 0 0 0,-7-11 0 0 0,6 9 2 0 0,1-1-1 0 0,-1 0 1 0 0,1 1-1 0 0,-1-1 1 0 0,1 0-1 0 0,0 1 1 0 0,0-1-1 0 0,0 0 1 0 0,1 1-1 0 0,-1-1 1 0 0,1 0-1 0 0,-1 1 1 0 0,1-1-2 0 0,14-34-293 0 0,-13 32 165 0 0,3-3-92 0 0,0-1-1 0 0,1 1 1 0 0,-1 1 0 0 0,1-1 0 0 0,1 1-1 0 0,0 0 1 0 0,0 0 220 0 0,17-18-49 0 0,-19 19 49 0 0,0 1 0 0 0,1-1 0 0 0,0 1 0 0 0,0 0 0 0 0,0 1 0 0 0,1-1 0 0 0,-1 1 0 0 0,1 1 0 0 0,0-1 0 0 0,3 0 0 0 0,-6 2 0 0 0,0 1 0 0 0,0 0 0 0 0,0 0 0 0 0,1 0 0 0 0,-1 0 0 0 0,0 1 0 0 0,0 0 0 0 0,1 0 0 0 0,-1 0 0 0 0,0 0 0 0 0,0 1 0 0 0,1-1 0 0 0,-1 1 0 0 0,0 0 0 0 0,0 0 0 0 0,0 1 0 0 0,0-1 0 0 0,0 1 0 0 0,2 1 0 0 0,-3-1 16 0 0,1 0 0 0 0,-1 0 1 0 0,0 1-1 0 0,1-1 0 0 0,-1 1 0 0 0,0 0 0 0 0,-1 0 0 0 0,1 0 0 0 0,0 0 0 0 0,-1 0 0 0 0,0 1 0 0 0,0-1 0 0 0,0 1 0 0 0,0-1 0 0 0,0 1 0 0 0,-1 0 0 0 0,1 0 0 0 0,-1 0 0 0 0,0-1 0 0 0,0 1 0 0 0,-1 0 0 0 0,1 1 1 0 0,-1-1-1 0 0,0 0 0 0 0,0 0-16 0 0,0 2 79 0 0,0-1 1 0 0,-1 1-1 0 0,0-1 1 0 0,0 1-1 0 0,0-1 1 0 0,0 0-1 0 0,-1 0 1 0 0,0 1-1 0 0,0-1 1 0 0,0 0 0 0 0,-1-1-1 0 0,0 1 1 0 0,0 0-1 0 0,0-1 1 0 0,0 1-1 0 0,-1-1 1 0 0,0 0-1 0 0,1 0 1 0 0,-2-1-1 0 0,-2 3-79 0 0,-7 6 2 0 0,0-1-1 0 0,-1-1 0 0 0,-1-1 1 0 0,1 0-1 0 0,-1-1 1 0 0,-1-1-1 0 0,0 0 0 0 0,-11 3-1 0 0,12-6-934 0 0,-1 0-1 0 0,1-1 0 0 0,-8 0 935 0 0,1-4-1310 0 0,4 0-3666 0 0,19 1-480 0 0</inkml:trace>
  <inkml:trace contextRef="#ctx0" brushRef="#br0" timeOffset="32298.153">6277 5247 15664 0 0,'8'4'761'0'0,"6"1"-442"0"0,1-1 0 0 0,1-1 0 0 0,14 1-319 0 0,-20-3 1 0 0,3 1 553 0 0,-1-2 0 0 0,0 0 0 0 0,1 0 0 0 0,-1-1 0 0 0,0 0 0 0 0,7-2-554 0 0,15-5 740 0 0,22-9-740 0 0,-51 15 54 0 0,0-1 0 0 0,0 1 0 0 0,0-1 0 0 0,0 0 0 0 0,0 0 0 0 0,-1-1 0 0 0,0 1 0 0 0,1-1 0 0 0,-1 0 0 0 0,-1 0 0 0 0,1 0 0 0 0,0-1 0 0 0,-1 1-1 0 0,0-1 1 0 0,0 0 0 0 0,-1 0 0 0 0,1 0 0 0 0,-1 0 0 0 0,0-1 0 0 0,0 1 0 0 0,-1-1 0 0 0,1-3-54 0 0,-2 6-74 0 0,1-1 0 0 0,-1 0 0 0 0,-1 1 0 0 0,1-1 1 0 0,0 0-1 0 0,-1 1 0 0 0,0-1 0 0 0,0 0 0 0 0,0 1 0 0 0,0 0 0 0 0,0-1 0 0 0,-1 1 1 0 0,0 0-1 0 0,1-1 0 0 0,-1 1 0 0 0,-1-1 74 0 0,-1-1 9 0 0,0-1 1 0 0,-1 1-1 0 0,1 0 1 0 0,-1 0-1 0 0,0 0 1 0 0,-1 1-1 0 0,1 0 0 0 0,-2-1-9 0 0,4 4 0 0 0,1 0 0 0 0,0 0 0 0 0,-1 0-1 0 0,1 0 1 0 0,-1 0 0 0 0,1 1-1 0 0,-1-1 1 0 0,1 1 0 0 0,-1 0 0 0 0,1 0-1 0 0,-1 0 1 0 0,0 0 0 0 0,1 0-1 0 0,-1 1 1 0 0,1-1 0 0 0,-1 1 0 0 0,1 0-1 0 0,-1-1 1 0 0,1 1 0 0 0,-1 1 0 0 0,-3 0 10 0 0,0 1 0 0 0,1 0 0 0 0,-1 0 0 0 0,1 0-1 0 0,0 1 1 0 0,0 0 0 0 0,-3 3-10 0 0,0-1 115 0 0,6-4 2 0 0,0 0 1 0 0,-1 0 0 0 0,1 0 0 0 0,0 0-1 0 0,0 0 1 0 0,1 1 0 0 0,-1-1 0 0 0,0 1-1 0 0,1-1 1 0 0,-1 1 0 0 0,1-1-1 0 0,0 1 1 0 0,0 0 0 0 0,-1 2-118 0 0,-8 22 175 0 0,8-24-176 0 0,1-1 0 0 0,-1 1 1 0 0,1 0-1 0 0,0 0 0 0 0,0 0 1 0 0,0 0-1 0 0,1 0 0 0 0,-1 0 1 0 0,1 0-1 0 0,-1 0 0 0 0,1 0 1 0 0,0 0-1 0 0,0 0 0 0 0,1 2 1 0 0,0 9 0 0 0,-2-12 0 0 0,1 0 0 0 0,0 0 0 0 0,1 1 0 0 0,-1-1 0 0 0,0 0 0 0 0,1 0 0 0 0,-1 0 0 0 0,1 1 0 0 0,0-1 0 0 0,-1 0 0 0 0,2 1 0 0 0,4 7 0 0 0,-3-5 0 0 0,0 0 0 0 0,0 0 0 0 0,-1 1 0 0 0,3 5 0 0 0,-4-8 0 0 0,1 0 0 0 0,-1 0 0 0 0,1 0 0 0 0,0 0 0 0 0,0 0 0 0 0,0 0 0 0 0,0-1 0 0 0,1 1 0 0 0,-1-1 0 0 0,1 1 0 0 0,-1-1 0 0 0,1 0 0 0 0,0 0 0 0 0,0 0 0 0 0,0 0 0 0 0,0-1 0 0 0,0 1 0 0 0,0-1 0 0 0,1 0 0 0 0,2 1 0 0 0,8 2 0 0 0,-1-1 0 0 0,1-1 0 0 0,0 0 0 0 0,8 0 0 0 0,-13-2-23 0 0,1 0 0 0 0,0-1 0 0 0,-1 0-1 0 0,0 0 1 0 0,1-1 0 0 0,-1 0 0 0 0,0-1 0 0 0,1 0 23 0 0,13-6-2537 0 0,0 0-1 0 0,10-8 2538 0 0,-10 4-6819 0 0</inkml:trace>
  <inkml:trace contextRef="#ctx0" brushRef="#br0" timeOffset="32703.713">7089 4971 15664 0 0,'-2'0'356'0'0,"0"0"-253"0"0,-1 0 1 0 0,0 0 0 0 0,0 1 0 0 0,1-1-1 0 0,-1 1 1 0 0,0-1 0 0 0,0 1 0 0 0,1 0 0 0 0,-1 0-1 0 0,1 0 1 0 0,-1 0 0 0 0,1 0 0 0 0,-2 1-104 0 0,-30 18 17 0 0,23-14 551 0 0,-1 0 0 0 0,1 1-1 0 0,1 1 1 0 0,-1-1 0 0 0,-6 8-568 0 0,-11 14 1516 0 0,1 0 0 0 0,-8 15-1516 0 0,27-33 33 0 0,0 1 0 0 0,0-1-1 0 0,2 2 1 0 0,-1-1 0 0 0,1 1 0 0 0,1-1 0 0 0,1 1-1 0 0,-3 10-32 0 0,6-19 0 0 0,0 0 0 0 0,0 0 0 0 0,1 0 0 0 0,-1 0 0 0 0,1 0 0 0 0,0 0 0 0 0,0 0 0 0 0,1 0 0 0 0,-1 0 0 0 0,1 0 0 0 0,0 0 0 0 0,0 2 0 0 0,-1-5 0 0 0,0-1 0 0 0,1 1 0 0 0,-1-1 0 0 0,0 1 0 0 0,0 0 0 0 0,0-1 0 0 0,1 1 0 0 0,-1-1 0 0 0,0 1 0 0 0,1-1 0 0 0,-1 1 0 0 0,1-1 0 0 0,-1 1 0 0 0,0-1 0 0 0,1 1 0 0 0,-1-1 0 0 0,1 0 0 0 0,-1 1 0 0 0,1-1 0 0 0,-1 0 0 0 0,1 1 0 0 0,-1-1 0 0 0,1 0 0 0 0,0 0 0 0 0,-1 0 0 0 0,1 1 0 0 0,-1-1 0 0 0,1 0 0 0 0,0 0 0 0 0,-1 0 0 0 0,1 0 0 0 0,1 0 0 0 0,0 1 0 0 0,0 0 0 0 0,0-1 0 0 0,-1 1 0 0 0,1-1 0 0 0,0 1 0 0 0,0-1 0 0 0,0 0 0 0 0,0 0 0 0 0,0 0 0 0 0,0 0 0 0 0,0 0 0 0 0,0 0 0 0 0,0-1 0 0 0,0 1 0 0 0,0-1 0 0 0,0 1 0 0 0,-1-1 0 0 0,1 0 0 0 0,0 1 0 0 0,0-1 0 0 0,1-1 0 0 0,3-2 0 0 0,-1-1 0 0 0,1 0 0 0 0,-1 0 0 0 0,0 0 0 0 0,2-3 0 0 0,14-13 0 0 0,-12 13-100 0 0,-1 0 0 0 0,0 0-1 0 0,0-1 1 0 0,6-9 100 0 0,-3 2-371 0 0,-6 10 238 0 0,-1 1-1 0 0,0-1 0 0 0,0 0 0 0 0,-1 0 0 0 0,1 0 1 0 0,-1-1-1 0 0,-1 1 0 0 0,1-1 0 0 0,-1-1 134 0 0,0 3-1 0 0,0 0 0 0 0,0 1 0 0 0,0 0 0 0 0,1-1 0 0 0,-1 1 0 0 0,1 0-1 0 0,0 0 1 0 0,1 1 0 0 0,-1-1 0 0 0,0 1 0 0 0,1-1 0 0 0,0 1 0 0 0,0 0 0 0 0,0 0 1 0 0,21-19-1 0 0,-20 18 1 0 0,3 3 0 0 0,-7 2 2 0 0,1-1 0 0 0,-1 1 0 0 0,0 0-1 0 0,0-1 1 0 0,1 1 0 0 0,-1 0 0 0 0,0 0-1 0 0,0 0 1 0 0,0 0 0 0 0,0 0 0 0 0,0 1-1 0 0,0-1 1 0 0,0 0 0 0 0,0 0 0 0 0,-1 1-1 0 0,1-1 1 0 0,0 0 0 0 0,-1 1 0 0 0,1-1-1 0 0,-1 1 1 0 0,1-1 0 0 0,-1 1 0 0 0,0-1-1 0 0,0 1-1 0 0,1 6 290 0 0,0 0 1 0 0,-1 0-1 0 0,-1 1 0 0 0,0 3-290 0 0,0-7 98 0 0,1 0 1 0 0,-1 0 0 0 0,1 1-1 0 0,0-1 1 0 0,1 0 0 0 0,-1 0 0 0 0,1 0-1 0 0,1 5-98 0 0,24 43 0 0 0,-25-51 1 0 0,1 0 0 0 0,0 0 0 0 0,-1 0-1 0 0,1 0 1 0 0,0 0 0 0 0,0-1 0 0 0,0 1 0 0 0,1-1 0 0 0,-1 1-1 0 0,0-1 1 0 0,0 0 0 0 0,1 1 0 0 0,-1-1 0 0 0,1 0-1 0 0,-1-1 1 0 0,1 1 0 0 0,-1 0 0 0 0,1-1 0 0 0,0 0-1 0 0,-1 1 1 0 0,1-1 0 0 0,2 0-1 0 0,-1 0-17 0 0,1 0 0 0 0,-1-1 0 0 0,0 1 1 0 0,1-1-1 0 0,-1 0 0 0 0,0 0 0 0 0,1 0 0 0 0,-1-1 0 0 0,0 1 0 0 0,0-1 1 0 0,0 0-1 0 0,0 0 0 0 0,1-2 17 0 0,30-23-5059 0 0,-24 16-1760 0 0</inkml:trace>
  <inkml:trace contextRef="#ctx0" brushRef="#br0" timeOffset="33178.285">7397 4978 13824 0 0,'2'4'116'0'0,"0"-1"0"0"0,0 0 1 0 0,0 0-1 0 0,0 1 0 0 0,0-1 1 0 0,-1 1-1 0 0,0-1 0 0 0,1 1 1 0 0,-1-1-1 0 0,-1 1 0 0 0,1 0 1 0 0,-1 0-1 0 0,1 3-116 0 0,-1-1 87 0 0,1 0 0 0 0,1 0 0 0 0,-1 0 0 0 0,1 0 1 0 0,1 4-88 0 0,1 2 462 0 0,0 0 1 0 0,-1 0-1 0 0,0 1 1 0 0,-1 4-463 0 0,8 31 1193 0 0,-2-10 678 0 0,-6-28-1177 0 0,0 0 0 0 0,0-1 0 0 0,1 1 0 0 0,1-1-694 0 0,-6-14-32 0 0,1-1 1 0 0,0 1-1 0 0,0-1 1 0 0,1 1-1 0 0,-1-1 0 0 0,1 0 1 0 0,1 1-1 0 0,0-6 32 0 0,0 0-317 0 0,1 1 0 0 0,0 0 0 0 0,0 0 0 0 0,1 0-1 0 0,2-3 318 0 0,3-11-617 0 0,-7 21 498 0 0,0-1-1 0 0,0 0 1 0 0,1 0 0 0 0,-1 1 0 0 0,1-1 0 0 0,0 1-1 0 0,0 0 1 0 0,0-1 0 0 0,0 1 0 0 0,1 0 0 0 0,-1 0-1 0 0,4-2 120 0 0,7-5-406 0 0,-9 7 217 0 0,0 0 1 0 0,0-1 0 0 0,-1 1 0 0 0,1 0 0 0 0,-1-1-1 0 0,1-1 189 0 0,-3 4-37 0 0,0 0 0 0 0,0 0 0 0 0,0 0 0 0 0,0 0 0 0 0,0 0 0 0 0,0 0 0 0 0,0 0 0 0 0,0 0 0 0 0,1 0 0 0 0,-1 0 0 0 0,0 1 0 0 0,1-1 0 0 0,-1 1 0 0 0,1-1 0 0 0,-1 1 0 0 0,2-1 37 0 0,9 0-17 0 0,-8 3 19 0 0,-2 0-3 0 0,4 2 44 0 0,0 0-1 0 0,0 1 0 0 0,-1-1 0 0 0,0 1 1 0 0,1 0-1 0 0,-2 1 0 0 0,1-1 0 0 0,-1 1 0 0 0,4 5-42 0 0,-2-1 406 0 0,0 1 0 0 0,0 0-1 0 0,-1 1 1 0 0,0-1-1 0 0,1 8-405 0 0,2 2 985 0 0,1-1 1 0 0,1 0-1 0 0,11 19-985 0 0,-19-36 116 0 0,6 8 327 0 0,-8-11-436 0 0,0 0 0 0 0,0 1-1 0 0,1-1 1 0 0,-1 1 0 0 0,0-1 0 0 0,1 1-1 0 0,-1-1 1 0 0,1 0 0 0 0,-1 1 0 0 0,0-1 0 0 0,1 0-1 0 0,-1 0 1 0 0,1 1 0 0 0,-1-1 0 0 0,1 0 0 0 0,-1 0-1 0 0,1 1 1 0 0,-1-1 0 0 0,1 0 0 0 0,-1 0-1 0 0,1 0 1 0 0,-1 0 0 0 0,1 0 0 0 0,-1 0 0 0 0,1 0-1 0 0,-1 0-6 0 0,4-3-11 0 0,-3 2 11 0 0,0 0 0 0 0,0 0 0 0 0,1 0 0 0 0,-1 0 0 0 0,0 0 0 0 0,0 0 0 0 0,0 0 0 0 0,0 0 0 0 0,-1-1 0 0 0,1 1 0 0 0,0 0 0 0 0,0-1 0 0 0,-1 1 0 0 0,1-1 0 0 0,-1 1 0 0 0,1-1 0 0 0,5-26 0 0 0,-4 12 0 0 0,3-10 0 0 0,-4 22 0 0 0,-1-1 0 0 0,1 1 0 0 0,0 0 0 0 0,0 0 0 0 0,0-1 0 0 0,1 1 0 0 0,0 0 0 0 0,1-2 0 0 0,0 0-164 0 0,0 0-1 0 0,0 1 0 0 0,1-1 1 0 0,0 1-1 0 0,0 0 0 0 0,1 0 1 0 0,-1 0-1 0 0,1 1 0 0 0,0-1 1 0 0,0 1-1 0 0,1 0 0 0 0,-1 1 165 0 0,5-2-16 0 0,0 8 16 0 0,-8-2-1 0 0,0 1 0 0 0,0 0-1 0 0,0-1 1 0 0,0 1-1 0 0,0 0 1 0 0,0 0 0 0 0,-1 1-1 0 0,1-1 1 0 0,-1 0-1 0 0,1 0 1 0 0,-1 1 0 0 0,1 0 1 0 0,9 32 222 0 0,-5-14 448 0 0,-4-12-432 0 0,0-1 0 0 0,0 1 0 0 0,-1-1 0 0 0,0 1-238 0 0,0 1 54 0 0,0-1 1 0 0,1 1 0 0 0,2 7-55 0 0,-4-13 2 0 0,1 0 0 0 0,0 1-1 0 0,-1-1 1 0 0,0 1-1 0 0,0-1 1 0 0,0 0 0 0 0,0 1-1 0 0,-1 0-1 0 0,0 1-36 0 0,1 0-1 0 0,-1 0 1 0 0,1 0-1 0 0,1 6 37 0 0,0-6-265 0 0,5 20-2130 0 0,-2-17 1372 0 0</inkml:trace>
  <inkml:trace contextRef="#ctx0" brushRef="#br0" timeOffset="29652.038">3549 5048 13824 0 0,'-42'-6'314'0'0,"41"6"-305"0"0,1 0-1 0 0,0 0 0 0 0,0 0 0 0 0,0 0 1 0 0,0 0-1 0 0,0 0 0 0 0,0 0 1 0 0,-1 0-1 0 0,1 0 0 0 0,0 0 1 0 0,0 0-1 0 0,0 0 0 0 0,0 0 0 0 0,0 0 1 0 0,-1 0-1 0 0,1 0 0 0 0,0 0 1 0 0,0 0-1 0 0,0 0 0 0 0,0 0 1 0 0,0-1-1 0 0,-1 1 0 0 0,1 0 1 0 0,0 0-1 0 0,0 0 0 0 0,0 0 0 0 0,0 0 1 0 0,0 0-1 0 0,0 0 0 0 0,0 0 1 0 0,-1 0-1 0 0,1-1 0 0 0,0 1 1 0 0,0 0-1 0 0,0 0 0 0 0,0 0 0 0 0,0 0 1 0 0,0 0-1 0 0,0-1 0 0 0,0 1 1 0 0,0 0-1 0 0,0 0 0 0 0,0 0 1 0 0,0 0-1 0 0,0 0 0 0 0,0-1 0 0 0,0 1 1 0 0,0 0-1 0 0,0 0 0 0 0,0 0 1 0 0,0 0-1 0 0,0 0 0 0 0,0 0 1 0 0,0-1-1 0 0,0 1 0 0 0,0 0 1 0 0,0 0-1 0 0,0 0 0 0 0,0 0 0 0 0,0 0 1 0 0,1-1-1 0 0,-1 1 0 0 0,0 0 1 0 0,0 0-1 0 0,0 0 0 0 0,0 0 1 0 0,0 0-1 0 0,0 0 0 0 0,0 0 0 0 0,1 0-8 0 0,5-5 161 0 0,-1 3-10 0 0,-2-1 44 0 0,-7-1-97 0 0,-2-1-86 0 0,7 2-3 0 0,5 1 48 0 0,-6 2-53 0 0,8-5 260 0 0,-10 4 619 0 0,2 1 23 0 0,11 0-574 0 0,-3 0 1 0 0,-11 0 1382 0 0,2 10-691 0 0,1-9-986 0 0,0 0 0 0 0,-1 1 0 0 0,1-1 0 0 0,-1 0 0 0 0,0 0 0 0 0,1 0 0 0 0,-1 0 0 0 0,0 0 0 0 0,0 0 0 0 0,0 0 0 0 0,0 0 0 0 0,0 0 0 0 0,0 0 0 0 0,0 0 0 0 0,0 0-38 0 0,0 0 2 0 0,0-1 0 0 0,0 1 0 0 0,0-1-1 0 0,1 1 1 0 0,-1 0 0 0 0,0-1 0 0 0,1 1 0 0 0,-1 0 0 0 0,0 0-1 0 0,1-1 1 0 0,-1 1 0 0 0,1 0 0 0 0,-1 0 0 0 0,1 0-1 0 0,0 0 1 0 0,-1 0 0 0 0,1 0 0 0 0,0 0 0 0 0,-1 0 0 0 0,1 0-1 0 0,0 0-1 0 0,1 7 2 0 0,-1-7 1 0 0,1 0-1 0 0,-1 0 1 0 0,0 0 0 0 0,0 0 0 0 0,0 0 0 0 0,0 0-1 0 0,0 0 1 0 0,0 0 0 0 0,0 0 0 0 0,0-1 0 0 0,-1 1 0 0 0,1 0-1 0 0,0 0 1 0 0,0 0 0 0 0,-1 0 0 0 0,1 0 0 0 0,-1 0 0 0 0,1 0-1 0 0,0-1 1 0 0,-1 1 0 0 0,0 0 0 0 0,1 0 0 0 0,-1-1 0 0 0,1 1-1 0 0,-2 0-2 0 0,-7 6 133 0 0,7-6-90 0 0,1 0 0 0 0,-1 0-1 0 0,0 1 1 0 0,1-1 0 0 0,-1 0-1 0 0,1 1 1 0 0,-1-1 0 0 0,1 1-1 0 0,0-1 1 0 0,-1 1 0 0 0,1 0-1 0 0,0-1 1 0 0,0 1 0 0 0,0 0 0 0 0,0 0-1 0 0,1 0 1 0 0,-1 0-43 0 0,1 2 122 0 0,0 0-1 0 0,0 0 1 0 0,1 0-1 0 0,0 0 1 0 0,-1 0 0 0 0,1 0-1 0 0,2 4-121 0 0,-2-4 27 0 0,0 0-1 0 0,0 0 1 0 0,0 0 0 0 0,0 0-1 0 0,0 0 1 0 0,-1 0-1 0 0,0 0 1 0 0,0 0 0 0 0,0 0-1 0 0,-1 2-26 0 0,0 1 0 0 0,0-5 0 0 0,0 0 0 0 0,1 1 0 0 0,-1-1 0 0 0,1 1 0 0 0,0-1 0 0 0,0 1 0 0 0,0-1 0 0 0,0 1 0 0 0,0 0 0 0 0,0-1 0 0 0,1 1 0 0 0,-1-1 0 0 0,1 0 0 0 0,0 3 0 0 0,6 8 0 0 0,-5-10 0 0 0,-1 0 0 0 0,0-1 0 0 0,1 1 0 0 0,-1 0 0 0 0,0 0 0 0 0,0 0 0 0 0,0 0 0 0 0,-1 0 0 0 0,1 0 0 0 0,-1 0 0 0 0,0 3 0 0 0,-3 10 0 0 0,3-14 0 0 0,-1 0 0 0 0,1 1 0 0 0,-1-1 0 0 0,1 0 0 0 0,0 0 0 0 0,0 0 0 0 0,0 1 0 0 0,0-1 0 0 0,0 0 0 0 0,0 0 0 0 0,1 0 0 0 0,-1 1 0 0 0,1-1 0 0 0,0 0 0 0 0,0 1 0 0 0,8 14 0 0 0,-8-16 0 0 0,0 1 0 0 0,0-1 0 0 0,0 1 0 0 0,0 0 0 0 0,0 0 0 0 0,0 0 0 0 0,0-1 0 0 0,0 1 0 0 0,-1 0 0 0 0,1 0 0 0 0,-1 0 0 0 0,0 0 0 0 0,1 0 0 0 0,-1 0 0 0 0,0 0 0 0 0,0 0 0 0 0,0 0 0 0 0,-1 0 0 0 0,1 1 0 0 0,0-1 0 0 0,-1-1 0 0 0,1 1 0 0 0,-1 0 0 0 0,0 0 0 0 0,0 0 0 0 0,-3 9-20 0 0,1-6 139 0 0,1 0 0 0 0,-1 0 0 0 0,1 0 0 0 0,0 0-1 0 0,1 1 1 0 0,0-1 0 0 0,0 1 0 0 0,-1 2-119 0 0,2-5 72 0 0,0 0-1 0 0,0 0 1 0 0,0 0 0 0 0,0 0-1 0 0,-1 0 1 0 0,0 0-1 0 0,1 0 1 0 0,-1 0 0 0 0,0 0-1 0 0,-1-1 1 0 0,1 1 0 0 0,0 0-1 0 0,-1-1 1 0 0,1 1 0 0 0,-1-1-72 0 0,-3 6 26 0 0,4-7-25 0 0,1 0 0 0 0,0 0-1 0 0,-1 0 1 0 0,1-1 0 0 0,0 1 0 0 0,-1 0-1 0 0,1 0 1 0 0,0 0 0 0 0,0 0 0 0 0,0 0-1 0 0,0 0 1 0 0,-1-1 0 0 0,1 1-1 0 0,1 0 1 0 0,-1 0 0 0 0,0 0 0 0 0,0 0-1 0 0,0 0 1 0 0,0 0 0 0 0,1 0 0 0 0,-1-1-1 0 0,0 2 0 0 0,13 15 1 0 0,-11-15-1 0 0,0 0 0 0 0,0 0 0 0 0,-1-1 0 0 0,0 1 0 0 0,1 0 0 0 0,-1 0 0 0 0,0 1-1 0 0,0-1 1 0 0,0 0 0 0 0,0 0 0 0 0,0 1 0 0 0,0 0 0 0 0,1 7 0 0 0,4-2 0 0 0,-4 1 0 0 0,3-3-64 0 0,-4-4-273 0 0,-1-2-138 0 0,1 1-33 0 0,0-1 440 0 0,0 1 0 0 0,0 0-1 0 0,0-1 1 0 0,0 1 0 0 0,0-1 0 0 0,0 1-1 0 0,0-1 1 0 0,0 1 0 0 0,0-1 0 0 0,0 0-1 0 0,0 0 1 0 0,0 0 0 0 0,0 1 0 0 0,1-1-1 0 0,-1 0 69 0 0,1 0-512 0 0,-2 0 0 0 0,0 0-136 0 0,14-4-2045 0 0,7 0 248 0 0,2-3-3696 0 0</inkml:trace>
  <inkml:trace contextRef="#ctx0" brushRef="#br0" timeOffset="30455.161">3925 5255 11976 0 0,'0'0'11'0'0,"1"-1"1"0"0,-1 1 0 0 0,0 0 0 0 0,0 0 0 0 0,0 0-1 0 0,0 0 1 0 0,0 0 0 0 0,0 0 0 0 0,0 0 0 0 0,0 0 0 0 0,0-1-1 0 0,0 1 1 0 0,0 0 0 0 0,0 0 0 0 0,0 0 0 0 0,0 0-1 0 0,0 0 1 0 0,0 0 0 0 0,0-1 0 0 0,0 1 0 0 0,0 0-1 0 0,0 0 1 0 0,0 0 0 0 0,0 0 0 0 0,0 0 0 0 0,0 0-1 0 0,0 0 1 0 0,0-1 0 0 0,0 1 0 0 0,0 0 0 0 0,0 0-1 0 0,0 0 1 0 0,0 0 0 0 0,0 0 0 0 0,0 0 0 0 0,-1 0 0 0 0,1 0-1 0 0,0-1 1 0 0,0 1 0 0 0,0 0 0 0 0,0 0 0 0 0,0 0-1 0 0,0 0 1 0 0,0 0 0 0 0,0 0 0 0 0,-1 0 0 0 0,1 0-1 0 0,0 0 1 0 0,0 0 0 0 0,0 0 0 0 0,0 0 0 0 0,0 0-1 0 0,0 0 1 0 0,-1 0 0 0 0,1 0 0 0 0,0 0 0 0 0,0 0 0 0 0,0 0-1 0 0,0 0 1 0 0,0 0 0 0 0,0 0 0 0 0,0 0 0 0 0,-1 0-1 0 0,1 0 1 0 0,0 0 0 0 0,0 0-12 0 0,13-10 400 0 0,-9 7-373 0 0,-1 0-1 0 0,1 0 1 0 0,-1 1-1 0 0,0-2 1 0 0,2 0-27 0 0,2-11 177 0 0,-7 14 0 0 0,1 0 1 0 0,-1-1-1 0 0,1 1 1 0 0,-1 0 0 0 0,1 0-1 0 0,-1 0 1 0 0,1 0 0 0 0,0 0-1 0 0,0 0 1 0 0,0 0-1 0 0,0 0 1 0 0,0 0 0 0 0,0 0-1 0 0,0 0 1 0 0,0 0-178 0 0,0 0 953 0 0,-1 1-840 0 0,-1-1 0 0 0,1 0-1 0 0,0 1 1 0 0,-1-1 0 0 0,1 1-1 0 0,-1-1 1 0 0,0 1 0 0 0,1-1-1 0 0,-1 0 1 0 0,1 1 0 0 0,-1 0 0 0 0,0-1-1 0 0,1 1 1 0 0,-1-1 0 0 0,0 1-1 0 0,1 0 1 0 0,-1 0 0 0 0,0-1 0 0 0,0 1-1 0 0,1 0 1 0 0,-1 0 0 0 0,0 0-1 0 0,0 0 1 0 0,0 0 0 0 0,1 0-113 0 0,-3-1 155 0 0,1 1 1 0 0,0 0-1 0 0,0-1 0 0 0,0 1 1 0 0,0 0-1 0 0,0 1 1 0 0,0-1-1 0 0,0 0 1 0 0,-1 0-1 0 0,1 1-155 0 0,-2 1 6 0 0,-2 0-5 0 0,1 0 0 0 0,0 0 0 0 0,0 1 0 0 0,0 0 0 0 0,0 0 0 0 0,0 0 0 0 0,1 1 0 0 0,0-1 0 0 0,-1 1 0 0 0,1 0 0 0 0,-1 2-1 0 0,-16 18-4 0 0,15-18 78 0 0,0 0 1 0 0,1 1-1 0 0,0-1 1 0 0,0 1-1 0 0,1 0 1 0 0,-1 2-75 0 0,-6 11 513 0 0,-1-1-1 0 0,0-1 1 0 0,-6 5-513 0 0,6-6 51 0 0,10-14-50 0 0,0-1 0 0 0,0 1 0 0 0,1-1 0 0 0,-1 1 0 0 0,1 0 0 0 0,0 0-1 0 0,0 0 1 0 0,0 0 0 0 0,0 0 0 0 0,1 0 0 0 0,-1 0 0 0 0,1 0 0 0 0,0 0 0 0 0,0 0-1 0 0,0 0 1 0 0,0 0 0 0 0,0 1-1 0 0,0 9 1 0 0,-2 12-1 0 0,1-21 0 0 0,1 0 0 0 0,-1 1 0 0 0,1-1 0 0 0,0 1 0 0 0,0-1 0 0 0,0 1 0 0 0,1-1 0 0 0,0 1 0 0 0,0-1 0 0 0,1 3 0 0 0,-2-4 0 0 0,1-1 0 0 0,-1 1 0 0 0,1 0 0 0 0,0-1 0 0 0,0 1 0 0 0,0-1 0 0 0,0 1 0 0 0,1-1 0 0 0,-1 0 0 0 0,0 1 0 0 0,1-1 0 0 0,0 0 0 0 0,0 0 0 0 0,-1 0 0 0 0,1 0 0 0 0,2 1 0 0 0,-3-2 0 0 0,0-1 0 0 0,0 1 0 0 0,0 0 0 0 0,0-1 0 0 0,0 1 0 0 0,1-1 0 0 0,-1 1 0 0 0,0-1 0 0 0,0 1 0 0 0,0-1 0 0 0,1 0 0 0 0,-1 0 0 0 0,0 0 0 0 0,0 1 0 0 0,1-1 0 0 0,-1 0 0 0 0,0-1 0 0 0,0 1 0 0 0,1 0 0 0 0,-1 0 0 0 0,0 0 0 0 0,0-1 0 0 0,4 0 0 0 0,-1 0 0 0 0,0-1 0 0 0,1 1 0 0 0,-1-1 0 0 0,0 0 0 0 0,0 0 0 0 0,0 0 0 0 0,-1-1 0 0 0,1 1 0 0 0,0-1 0 0 0,-1 0 0 0 0,0 0 0 0 0,1 0 0 0 0,-1-1 0 0 0,-1 1 0 0 0,1-1 0 0 0,0 1 0 0 0,-1-1 0 0 0,0 0 0 0 0,0 0 0 0 0,0 0 0 0 0,0 0 0 0 0,-1-1 0 0 0,1 1 0 0 0,9-27 0 0 0,-9 26 0 0 0,0 1 0 0 0,0 0 0 0 0,0-1 0 0 0,-1 1 0 0 0,0-1 0 0 0,0 0 0 0 0,0 1 0 0 0,-1-1 0 0 0,1 0 0 0 0,-1 0 0 0 0,0-3 0 0 0,0 4 0 0 0,0 0 0 0 0,0 0 0 0 0,0 0 0 0 0,1 1 0 0 0,0-1 0 0 0,0 0 0 0 0,0 0 0 0 0,0 0 0 0 0,1 1 0 0 0,-1-1 0 0 0,3-2 0 0 0,6-21 0 0 0,-9 25 0 0 0,-1 1 0 0 0,1-1 0 0 0,-1 1 0 0 0,1-1 0 0 0,0 1 0 0 0,0-1 0 0 0,0 1 0 0 0,0 0 0 0 0,0-1 0 0 0,0 1 0 0 0,0 0 0 0 0,0 0 0 0 0,0-1 0 0 0,1 1 0 0 0,-1 0 0 0 0,-1 1 0 0 0,0 0 0 0 0,0 0 0 0 0,1 0 0 0 0,-1-1 0 0 0,0 1 0 0 0,0 0 0 0 0,0 0 0 0 0,1 0 0 0 0,-1 0 0 0 0,0 0 0 0 0,1-1 0 0 0,-1 1 0 0 0,0 0 0 0 0,0 0 0 0 0,1 0 0 0 0,-1 0 0 0 0,0 0 0 0 0,1 0 0 0 0,-1 0 0 0 0,0 0 0 0 0,0 0 0 0 0,1 0 0 0 0,-1 0 0 0 0,1 0 0 0 0,0 1 0 0 0,-1-1 0 0 0,1 0 0 0 0,0 0 0 0 0,0 1 0 0 0,-1-1 0 0 0,1 1 0 0 0,0-1 0 0 0,-1 0 0 0 0,1 1 0 0 0,0-1 0 0 0,-1 1 0 0 0,1 0 0 0 0,-1-1 0 0 0,1 1 0 0 0,-1-1 0 0 0,1 1 0 0 0,-1 0 0 0 0,1-1 0 0 0,-1 1 0 0 0,0 0 0 0 0,1 0 0 0 0,1 18 0 0 0,0 1 0 0 0,-1-15 0 0 0,-1 0 0 0 0,1 1 0 0 0,-1-1 0 0 0,0 0 0 0 0,-1 0 0 0 0,1 1 0 0 0,-1-1 0 0 0,0 0 0 0 0,-1 5 0 0 0,-1 4 0 0 0,3-11 0 0 0,0 1 0 0 0,0-1 0 0 0,1 0 0 0 0,-1 1 0 0 0,1-1 0 0 0,0 0 0 0 0,0 1 0 0 0,0-1 0 0 0,0 0 0 0 0,1 0 0 0 0,-1 0 0 0 0,1 0 0 0 0,0 0 0 0 0,0 0 0 0 0,2 1 0 0 0,7 15 0 0 0,-7-11 0 0 0,-2-2 0 0 0,1-1 0 0 0,-1 0 0 0 0,1 0 0 0 0,1 0 0 0 0,-1 0 0 0 0,1 0 0 0 0,0 0 0 0 0,0-1 0 0 0,4 4 0 0 0,3 2 0 0 0,-10-9 0 0 0,1 1 0 0 0,0 0 0 0 0,0-1 0 0 0,0 1 0 0 0,0-1 0 0 0,0 0 0 0 0,0 1 0 0 0,0-1 0 0 0,0 0 0 0 0,2 0 0 0 0,1 1 0 0 0,-1-1 0 0 0,1 1 0 0 0,0-1 0 0 0,0-1 0 0 0,0 1 0 0 0,0-1 0 0 0,0 0 0 0 0,0 0 0 0 0,0 0 0 0 0,4-1 0 0 0,3-2-223 0 0,-1-1 1 0 0,1 0-1 0 0,-1 0 0 0 0,0-1 0 0 0,-1-1 0 0 0,1 0 0 0 0,-1 0 1 0 0,9-8 222 0 0,-13 8-535 0 0,1-1 0 0 0,-1 0 0 0 0,0 0 0 0 0,-1 0 0 0 0,0-1 0 0 0,0 0 0 0 0,1-3 535 0 0,14-21-1361 0 0,-13 20 796 0 0,0 0 0 0 0,-1 0 0 0 0,0 0 0 0 0,-1-1 0 0 0,0 0 0 0 0,0-5 565 0 0,10-24-1729 0 0,-9 27 1364 0 0,13-40-2512 0 0,-17 50 3068 0 0,-1 0-1 0 0,0 0 1 0 0,0 0 0 0 0,0 0-1 0 0,-1-1 1 0 0,0 1 0 0 0,0 0 0 0 0,0-1-1 0 0,-1-1-190 0 0,1 6 297 0 0,0 0 0 0 0,0 0-1 0 0,0 0 1 0 0,-1 1 0 0 0,1-1-1 0 0,0 0 1 0 0,0 0 0 0 0,-1 0 0 0 0,1 1-1 0 0,0-1 1 0 0,-1 0 0 0 0,1 0-1 0 0,-1 1 1 0 0,1-1 0 0 0,-1 0-1 0 0,0 0-296 0 0,1 1 166 0 0,-1 0-1 0 0,0 0 0 0 0,0 0 1 0 0,0 0-1 0 0,0 0 0 0 0,0 0 0 0 0,0 0 1 0 0,0 0-1 0 0,0 0 0 0 0,1 0 1 0 0,-1 1-1 0 0,0-1 0 0 0,0 0 1 0 0,0 1-1 0 0,0-1 0 0 0,0 1 0 0 0,1-1 1 0 0,-2 1-166 0 0,-1 1 258 0 0,0-1 0 0 0,0 1 1 0 0,-1 1-1 0 0,1-1 0 0 0,0 0 1 0 0,-2 3-259 0 0,4-3 127 0 0,-1-1 1 0 0,1 0-1 0 0,0 1 1 0 0,0-1-1 0 0,0 1 1 0 0,0-1 0 0 0,0 1-1 0 0,0 0 1 0 0,0-1-1 0 0,1 1 1 0 0,-1 0-1 0 0,0 0 1 0 0,1-1-1 0 0,-1 1 1 0 0,1 0-1 0 0,0 1-127 0 0,0 2 18 0 0,0 0-1 0 0,0 1 0 0 0,0-1 0 0 0,1 0 0 0 0,0 1 1 0 0,0-1-1 0 0,1 0 0 0 0,-1 0 0 0 0,1 0 0 0 0,1 3-17 0 0,4 7 0 0 0,-5-11 0 0 0,0 1 0 0 0,1-1 0 0 0,-1 1 0 0 0,1-1 0 0 0,-1 0 0 0 0,1 0 0 0 0,1 0 0 0 0,-1 0 0 0 0,2 0 0 0 0,-4-3-11 0 0,85 68 1462 0 0,-30-23-843 0 0,-54-44-608 0 0,0-1 0 0 0,0 1 0 0 0,-1 0 0 0 0,1 0 0 0 0,0-1 0 0 0,-1 1 0 0 0,1 0 0 0 0,-1 0 0 0 0,1 0 0 0 0,-1 1 0 0 0,1 0 0 0 0,1 11 0 0 0,-6-10 0 0 0,2-4 0 0 0,-4 7 199 0 0,-1-1 0 0 0,0 0 0 0 0,0 0-1 0 0,0-1 1 0 0,-1 1 0 0 0,1-1 0 0 0,-1-1 0 0 0,-1 1-1 0 0,1-1 1 0 0,-6 2-199 0 0,-3 3 44 0 0,1-3-41 0 0,0 1 1 0 0,0-2-1 0 0,-1 0 0 0 0,0 0 0 0 0,-16 1-3 0 0,19-3-304 0 0,-1-1-1 0 0,0-1 1 0 0,0 0-1 0 0,0 0 1 0 0,0-2 0 0 0,-9 0 304 0 0,22 0-54 0 0,0 1 0 0 0,0 0 0 0 0,0 0 1 0 0,0-1-1 0 0,0 1 0 0 0,0-1 0 0 0,0 1 0 0 0,0-1 1 0 0,0 1-1 0 0,0-1 0 0 0,0 1 0 0 0,1-1 1 0 0,-1 0-1 0 0,0 0 0 0 0,0 1 0 0 0,0-1 0 0 0,1 0 1 0 0,-1 0-1 0 0,1 0 0 0 0,-1 0 0 0 0,0 0 1 0 0,1 0-1 0 0,0 0 0 0 0,-1 0 0 0 0,1 0 0 0 0,-1 0 1 0 0,1-1 53 0 0,0 1-183 0 0,0 0 1 0 0,0 0 0 0 0,1 0-1 0 0,-1-1 1 0 0,0 1 0 0 0,0 0-1 0 0,1 0 1 0 0,-1 0 0 0 0,1 0-1 0 0,-1-1 1 0 0,1 1 0 0 0,0 0-1 0 0,-1 0 1 0 0,1 0-1 0 0,0 0 1 0 0,0 0 0 0 0,0 1-1 0 0,-1-1 1 0 0,1 0 182 0 0,22-13-1935 0 0,-4 1 666 0 0,-9 4 244 0 0,0-1 0 0 0,1 2 0 0 0,0-1 0 0 0,0 1 1 0 0,7-3 1024 0 0,2 1-1024 0 0</inkml:trace>
  <inkml:trace contextRef="#ctx0" brushRef="#br0" timeOffset="30989.746">4502 5417 8288 0 0,'9'-3'217'0'0,"1"1"0"0"0,-1-1 0 0 0,1 2 0 0 0,-1-1 1 0 0,1 1-1 0 0,0 1 0 0 0,0 0 0 0 0,0 0-217 0 0,29 3 4881 0 0,-29-2-4002 0 0,-1 1 0 0 0,1 0 0 0 0,-1 1 0 0 0,1 0-879 0 0,-2 0 405 0 0,0-1 1 0 0,0 1 0 0 0,0-2-1 0 0,0 1 1 0 0,0-1-1 0 0,2 0-405 0 0,1-1 133 0 0,0 0 0 0 0,0-1 0 0 0,0 0-1 0 0,1-1 1 0 0,7-2-133 0 0,-16 3 1 0 0,1 0 0 0 0,-1 0 1 0 0,0-1-1 0 0,0 1 0 0 0,0-1 0 0 0,0 0 1 0 0,-1 0-1 0 0,1 0 0 0 0,0 0 0 0 0,-1 0 0 0 0,1-1 1 0 0,-1 1-1 0 0,0-1 0 0 0,0 0 0 0 0,0 1 0 0 0,0-1 1 0 0,0 0-1 0 0,-1 0 0 0 0,1 0 0 0 0,0-3-1 0 0,0 1 218 0 0,0 0 0 0 0,-1-1 0 0 0,1 0 0 0 0,-1 1-1 0 0,0-1 1 0 0,0 0 0 0 0,-1 1 0 0 0,1-2-218 0 0,0-8-211 0 0,-1 12 94 0 0,0 1-1 0 0,1-1 0 0 0,-1 0 1 0 0,0 0-1 0 0,-1 1 0 0 0,1-1 1 0 0,0 0-1 0 0,-1-2 118 0 0,-5-21-593 0 0,6 22 592 0 0,0 1 0 0 0,-1-1 0 0 0,0 1 0 0 0,0-1-1 0 0,0 1 1 0 0,0-1 0 0 0,0 1 0 0 0,-1 0 0 0 0,1-1 0 0 0,-1 1 0 0 0,0 0-1 0 0,-2-2 2 0 0,-1-3 0 0 0,5 7 0 0 0,-1 0 0 0 0,1 1 0 0 0,0-1 0 0 0,-1 1 0 0 0,1-1 0 0 0,0 1 0 0 0,-1-1 0 0 0,1 1 0 0 0,0-1 0 0 0,-1 1 0 0 0,1-1 0 0 0,-1 1 0 0 0,1 0 0 0 0,-1-1 0 0 0,1 1 0 0 0,-1 0 0 0 0,1-1 0 0 0,-1 1 0 0 0,0 0 0 0 0,1 0 0 0 0,-1-1 0 0 0,1 1 0 0 0,-1 0 0 0 0,0 0 0 0 0,-8-3 0 0 0,8 3 0 0 0,1 0 0 0 0,0 0 0 0 0,0 0 0 0 0,0 0 0 0 0,0 0 0 0 0,-1 0 0 0 0,1 0 0 0 0,0 0 0 0 0,0 0 0 0 0,0 0 0 0 0,0 0 0 0 0,-1 0 0 0 0,1 0 0 0 0,0 0 0 0 0,0 0 0 0 0,0 0 0 0 0,0 0 0 0 0,-1 0 0 0 0,1 0 0 0 0,0 0 0 0 0,0 0 0 0 0,0 0 0 0 0,0 0 0 0 0,-1 0 0 0 0,1 0 0 0 0,0 0 0 0 0,0 1 0 0 0,0-1 0 0 0,0 0 0 0 0,0 0 0 0 0,0 0 0 0 0,-1 0 0 0 0,1 0 0 0 0,0 0 0 0 0,0 1 0 0 0,0-1 0 0 0,-1 3 0 0 0,-1 1 0 0 0,1 0 0 0 0,0 0 0 0 0,1-1 0 0 0,-1 1 0 0 0,1 0 0 0 0,-1 0 0 0 0,1 0 0 0 0,0 0 0 0 0,1 2 0 0 0,5 40 0 0 0,-2-27 0 0 0,-1-4 0 0 0,1 0 0 0 0,0 0 0 0 0,1-1 0 0 0,5 10 0 0 0,-6-15 0 0 0,1-1 0 0 0,1 0 0 0 0,-1 0 0 0 0,2-1 0 0 0,-1 0 0 0 0,1 0 0 0 0,0 0 0 0 0,0-1 0 0 0,6 5 0 0 0,-10-9 22 0 0,0-1 0 0 0,0 1-1 0 0,0 0 1 0 0,0-1-1 0 0,1 0 1 0 0,-1 0-1 0 0,0 0 1 0 0,1 0 0 0 0,-1-1-1 0 0,3 1-21 0 0,34 1 1513 0 0,-39-2-1483 0 0,1 0-132 0 0,0 0 1 0 0,0 0-1 0 0,0-1 0 0 0,-1 1 1 0 0,1-1-1 0 0,0 1 0 0 0,0-1 1 0 0,0 0-1 0 0,-1 1 0 0 0,1-1 1 0 0,0 0-1 0 0,-1 0 0 0 0,1 0 1 0 0,0-1 101 0 0,4-2 99 0 0,-5 4 352 0 0,-1 0 49 0 0,8-7 90 0 0,-8 7-589 0 0,0-1 0 0 0,0 1-1 0 0,0 0 1 0 0,1 0 0 0 0,-1-1-1 0 0,0 1 1 0 0,0 0 0 0 0,0 0-1 0 0,0-1 1 0 0,1 1 0 0 0,-1 0-1 0 0,0-1 1 0 0,0 1 0 0 0,0 0-1 0 0,0 0 1 0 0,0-1 0 0 0,0 1-1 0 0,0 0 1 0 0,0-1 0 0 0,0 1-1 0 0,0 0 1 0 0,0-1 0 0 0,0 1-1 0 0,0 0 0 0 0,0-1 1 0 0,-1 0-1 0 0,1 0 0 0 0,0 0 1 0 0,0 0-1 0 0,0 0 0 0 0,0 0 1 0 0,0 0-1 0 0,0 0 1 0 0,0 0-1 0 0,0 0 0 0 0,1 0 1 0 0,-1 0-1 0 0,0 0 0 0 0,0 0 1 0 0,1 1-1 0 0,-1-1 0 0 0,1 0 1 0 0,-1 0-1 0 0,1 0 1 0 0,-1 0-1 0 0,1 0 0 0 0,-1 1 1 0 0,1-1-1 0 0,0 0 0 0 0,-1 1 1 0 0,1-1-1 0 0,0 0 1 0 0,0 1-1 0 0,0-1 0 0 0,-1 1 1 0 0,1-1-1 0 0,0 1 0 0 0,0 0 1 0 0,0-1-1 0 0,1 1 0 0 0,2-3 59 0 0,1-1 256 0 0,-1-1-1 0 0,0 0 0 0 0,0 0 0 0 0,-1 0 0 0 0,3-5-314 0 0,13-17-980 0 0,-15 22 863 0 0,-1 0-1 0 0,1-1 1 0 0,-1 1-1 0 0,3-6 118 0 0,8-13-137 0 0,-1 9-395 0 0,1 0 0 0 0,0 1 0 0 0,1 0 0 0 0,0 1 0 0 0,1 1-1 0 0,0 1 1 0 0,1 0 0 0 0,8-3 532 0 0,-14 9-1535 0 0</inkml:trace>
  <inkml:trace contextRef="#ctx0" brushRef="#br0" timeOffset="45431.914">2362 6891 1840 0 0,'-22'-1'2878'0'0,"-1"-1"0"0"0,1-1 0 0 0,-2-2-2878 0 0,22 5 172 0 0,0 0 0 0 0,-1 0 1 0 0,1 0-1 0 0,0 0 0 0 0,0 0 0 0 0,0 1 0 0 0,0-1 0 0 0,0 1 0 0 0,-1-1 0 0 0,1 1 0 0 0,0 0 0 0 0,-1 0-172 0 0,0 1 236 0 0,1-1 0 0 0,-1-1 0 0 0,0 1 0 0 0,1 0 0 0 0,-1-1 0 0 0,0 1 1 0 0,-1-1-237 0 0,3 0 457 0 0,1 0-62 0 0,0 0-31 0 0,0 0-4 0 0,0 0-12 0 0,0 0-50 0 0,0 0-18 0 0,0 0-7 0 0,5 7 463 0 0,10-3-554 0 0,0 0-1 0 0,0-1 1 0 0,1-1-1 0 0,-1 0 1 0 0,0-1-1 0 0,2-1-181 0 0,33 4 193 0 0,-17-2 14 0 0,-1-1 0 0 0,8-2-207 0 0,12 0 208 0 0,153-10 664 0 0,-178 10-536 0 0,20-4-336 0 0,-21 2 216 0 0,16 1-216 0 0,41-4 287 0 0,-58 5-171 0 0,0-1 1 0 0,7-3-117 0 0,19-1 24 0 0,66-5 106 0 0,-72 7 84 0 0,-8-1-131 0 0,-38 5-83 0 0,1 0-1 0 0,0 0 1 0 0,0 0-1 0 0,0-1 1 0 0,0 1 0 0 0,0 0-1 0 0,0 0 1 0 0,0 0-1 0 0,0 0 1 0 0,0 0 0 0 0,0 0-1 0 0,0 0 1 0 0,0 0 0 0 0,0 0-1 0 0,0 0 1 0 0,0 0-1 0 0,0 0 1 0 0,0 0 0 0 0,0 0-1 0 0,0 0 1 0 0,0 0-1 0 0,0-1 1 0 0,0 1 0 0 0,0 0-1 0 0,0 0 1 0 0,0 0-1 0 0,0 0 1 0 0,0 0 0 0 0,0 0-1 0 0,0 0 1 0 0,0 0-1 0 0,0 0 1 0 0,1 0 0 0 0,-1 0-1 0 0,0 0 1 0 0,0 0-1 0 0,0 0 1 0 0,0 0 0 0 0,0 0-1 0 0,0 0 1 0 0,0 0 0 0 0,0 0-1 0 0,0 0 1 0 0,0 0-1 0 0,0 0 1 0 0,0 0 0 0 0,0 0-1 0 0,0-1 1 0 0,0 1-1 0 0,0 0 1 0 0,0 0 0 0 0,0 0-1 0 0,1 0 1 0 0,-1 0-1 0 0,0 0 1 0 0,0 0 0 0 0,0 1-1 0 0,0-1 1 0 0,0 0-1 0 0,0 0 1 0 0,0 0 0 0 0,0 0-1 0 0,0 0 1 0 0,0 0-1 0 0,0 0 1 0 0,0 0 0 0 0,0 0-6 0 0,0 0 1 0 0,0 0-1 0 0,0 0 0 0 0,0-1 1 0 0,0 1-1 0 0,0 0 0 0 0,0 0 1 0 0,0 0-1 0 0,0 0 0 0 0,0 0 1 0 0,0 0-1 0 0,0 0 0 0 0,0 0 1 0 0,0 0-1 0 0,0 0 0 0 0,0 0 1 0 0,0 0-1 0 0,0 0 0 0 0,0-1 1 0 0,0 1-1 0 0,0 0 0 0 0,0 0 1 0 0,0 0-1 0 0,0 0 0 0 0,0 0 1 0 0,0 0-1 0 0,0 0 0 0 0,0 0 1 0 0,0 0-1 0 0,0 0 0 0 0,0 0 1 0 0,0 0-1 0 0,0 0 0 0 0,0-1 1 0 0,0 1-1 0 0,0 0 0 0 0,0 0 1 0 0,0 0-1 0 0,0 0 0 0 0,0 0 0 0 0,0 0 1 0 0,0 0-1 0 0,0 0 0 0 0,0 0 1 0 0,0 0-1 0 0,1 0 0 0 0,-1 0 1 0 0,0 0-1 0 0,0 0 0 0 0,0 0 1 0 0,0 0-1 0 0,0 0 0 0 0,0 0 1 0 0,0 0-1 0 0,0 0 0 0 0,0 0 1 0 0,0 0-1 0 0,0 0 0 0 0,0 0 1 0 0,1 0-1 0 0,-1 0 0 0 0,0 0 1 0 0,0 0-1 0 0,0 0 0 0 0,0 0 6 0 0,9-2 137 0 0,25-3-7777 0 0,-18 5 1560 0 0</inkml:trace>
  <inkml:trace contextRef="#ctx0" brushRef="#br0" timeOffset="45989.474">2428 7147 6072 0 0,'0'0'274'0'0,"0"0"0"0"0,-2 1-177 0 0,-5 1-52 0 0,5-2 133 0 0,2 0 51 0 0,-4 2-551 0 0,-6-1 4661 0 0,6-1-278 0 0,13 0-3452 0 0,6 0-83 0 0,-14 0-285 0 0,-1 0 3 0 0,0 0 18 0 0,0 0 8 0 0,0 0 2 0 0,57-3 304 0 0,-55 3-558 0 0,0 0 0 0 0,0 0 0 0 0,0-1 0 0 0,-1 1 0 0 0,1 0 0 0 0,0-1 0 0 0,0 1 0 0 0,0-1-1 0 0,0 0-17 0 0,6-2 31 0 0,26-4 409 0 0,0 1-1 0 0,0 2 0 0 0,24 1-439 0 0,24-5 218 0 0,-1-2-25 0 0,-31 4-28 0 0,120-19 400 0 0,-134 18-490 0 0,-22 4-3 0 0,-1 1 0 0 0,11-1-72 0 0,27-2 242 0 0,32-9-242 0 0,-53 10 64 0 0,-24 0-64 0 0,20-6 75 0 0,-23 9-63 0 0,14-1-24 0 0,-13 2-44 0 0,12-1-348 0 0,-15-2 14 0 0,-9-4-197 0 0,7 7-521 0 0,0 0-275 0 0,-2 0-51 0 0</inkml:trace>
  <inkml:trace contextRef="#ctx0" brushRef="#br0" timeOffset="46488.086">3093 6596 8752 0 0,'10'-1'909'0'0,"-10"1"-899"0"0,0 0 0 0 0,0 0 0 0 0,-1 0 0 0 0,1 0 0 0 0,0 0 0 0 0,0-1 0 0 0,0 1 0 0 0,0 0 0 0 0,0 0-1 0 0,0 0 1 0 0,0 0 0 0 0,-1 0 0 0 0,1-1 0 0 0,0 1 0 0 0,0 0 0 0 0,0 0 0 0 0,0 0 0 0 0,0 0 0 0 0,0 0 0 0 0,0-1 0 0 0,0 1 0 0 0,0 0 0 0 0,0 0 0 0 0,0 0 0 0 0,0-1 0 0 0,0 1-1 0 0,0 0 1 0 0,0 0 0 0 0,0 0 0 0 0,0 0 0 0 0,0-1 0 0 0,0 1 0 0 0,0 0 0 0 0,0 0 0 0 0,0 0 0 0 0,1 0 0 0 0,-1 0 0 0 0,0-1 0 0 0,0 1 0 0 0,0 0 0 0 0,0 0 0 0 0,0 0 0 0 0,0 0-1 0 0,0 0 1 0 0,1 0 0 0 0,-1-1 0 0 0,0 1 0 0 0,0 0 0 0 0,0 0 0 0 0,0 0 0 0 0,0 0 0 0 0,1 0 0 0 0,-1 0 0 0 0,0 0 0 0 0,0 0 0 0 0,0 0 0 0 0,0 0 0 0 0,1 0-10 0 0,6-2 494 0 0,-3 2 440 0 0,-1-1 0 0 0,1 1-1 0 0,-1 0 1 0 0,1 0 0 0 0,-1 0 0 0 0,2 0-934 0 0,3 2 398 0 0,0-1-1 0 0,-1 1 0 0 0,7 3-397 0 0,17 4 180 0 0,-27-9-169 0 0,-1 1-1 0 0,1 1 1 0 0,-1-1-1 0 0,1 0 1 0 0,-1 1-1 0 0,1 0-10 0 0,-1 0 11 0 0,1 0 0 0 0,0-1 0 0 0,0 1 1 0 0,0-1-1 0 0,0 0 0 0 0,1 0-11 0 0,1 1 18 0 0,2-1 36 0 0,1 1 1 0 0,-1 0-1 0 0,0 0 1 0 0,0 1-1 0 0,7 3-54 0 0,25 9 157 0 0,-29-12-88 0 0,-1 1 0 0 0,1 0 0 0 0,-1 0 0 0 0,0 1 0 0 0,1 2-69 0 0,-5-4 34 0 0,7 5 96 0 0,-1 0-1 0 0,0 1 0 0 0,0 0 1 0 0,0 1-1 0 0,1 2-129 0 0,-10-8 35 0 0,1-1 0 0 0,0 1 0 0 0,1-1 0 0 0,-1 0 0 0 0,3 1-35 0 0,-4-3 23 0 0,0 1 1 0 0,1 0-1 0 0,-1 0 0 0 0,0 1 1 0 0,0-1-1 0 0,0 1 1 0 0,-1 0-1 0 0,1-1 0 0 0,-1 1 1 0 0,1 0-1 0 0,0 2-23 0 0,-1-3 19 0 0,0 1 0 0 0,0 0-1 0 0,0-1 1 0 0,1 1 0 0 0,-1-1 0 0 0,1 0 0 0 0,-1 0-1 0 0,2 1-18 0 0,-2-2 19 0 0,0 0-1 0 0,0 0 0 0 0,0 1 1 0 0,-1-1-1 0 0,1 0 0 0 0,-1 1 1 0 0,1-1-1 0 0,-1 1 0 0 0,1-1 1 0 0,-1 1-1 0 0,0 0 0 0 0,0 0 1 0 0,0 0-1 0 0,0-1 0 0 0,0 1 1 0 0,0 0-1 0 0,-1 0 0 0 0,1 0 0 0 0,0 0 1 0 0,-1 1-1 0 0,0-1 0 0 0,1 1-18 0 0,-1-1 18 0 0,0 0 0 0 0,1 0 0 0 0,-1-1 0 0 0,1 1 0 0 0,0 0 0 0 0,-1-1 0 0 0,1 1-1 0 0,0 0 1 0 0,0-1 0 0 0,0 1 0 0 0,0-1 0 0 0,0 0 0 0 0,1 1 0 0 0,-1-1 0 0 0,0 0-1 0 0,0 0 1 0 0,1 0 0 0 0,-1 1 0 0 0,1-2 0 0 0,0 2-18 0 0,14 12 123 0 0,-16-13-115 0 0,0 0-1 0 0,1 0 1 0 0,-1-1 0 0 0,1 1-1 0 0,-1 0 1 0 0,0 0-1 0 0,1 0 1 0 0,-1 0 0 0 0,0-1-1 0 0,0 1 1 0 0,0 0-1 0 0,0 0 1 0 0,0 0 0 0 0,0 0-1 0 0,0 0 1 0 0,0-1-1 0 0,0 1 1 0 0,0 0 0 0 0,0 0-1 0 0,-1 0 1 0 0,1 0-1 0 0,0 0-7 0 0,-1 0 12 0 0,1 0-1 0 0,0 0 1 0 0,-1 0-1 0 0,1 0 1 0 0,0 0-1 0 0,0-1 1 0 0,0 1-1 0 0,0 0 1 0 0,0 0-1 0 0,0 0 1 0 0,0 0-1 0 0,1 0 1 0 0,-1 0-1 0 0,0 0 1 0 0,0 0-1 0 0,1 0 1 0 0,-1 0-1 0 0,0 0 1 0 0,1 0-1 0 0,-1-1 1 0 0,1 1-1 0 0,-1 0 1 0 0,2 0-12 0 0,-2 0 16 0 0,1 0 1 0 0,-1 0-1 0 0,1 0 0 0 0,-1-1 1 0 0,1 1-1 0 0,-1 0 0 0 0,1 0 1 0 0,-1 0-1 0 0,0 0 1 0 0,0 0-1 0 0,1 0 0 0 0,-1 0 1 0 0,0 0-1 0 0,0 0 0 0 0,0 0 1 0 0,0 0-1 0 0,0 0 1 0 0,0 0-1 0 0,0 0 0 0 0,-1 0-16 0 0,0 2 70 0 0,-1 1 0 0 0,0-1 0 0 0,0 0 0 0 0,0 0 0 0 0,0 0 0 0 0,-1 0-1 0 0,-1 2-69 0 0,-6 7 157 0 0,5-6-102 0 0,2-1-12 0 0,0 0-1 0 0,-1-1 1 0 0,0 1 0 0 0,0-1 0 0 0,0 0 0 0 0,-1 0-1 0 0,0 0-42 0 0,-9 7 168 0 0,0 1 0 0 0,0 0 0 0 0,1 1-168 0 0,8-8 31 0 0,-1-1-1 0 0,0 1 1 0 0,0-1-1 0 0,0 0 1 0 0,0-1 0 0 0,-6 3-31 0 0,6-4-2 0 0,1 1 0 0 0,-1 0 0 0 0,1 0 0 0 0,0 0 1 0 0,-1 1-1 0 0,2 0 0 0 0,-1 0 0 0 0,0 0 0 0 0,1 0 1 0 0,-3 5 1 0 0,-4 6-30 0 0,7-9 59 0 0,0 0-1 0 0,0 0 0 0 0,0-1 0 0 0,-1 1 0 0 0,0-1 1 0 0,0 0-29 0 0,-4 2 46 0 0,-1 1 18 0 0,0 1 0 0 0,0-1 0 0 0,-1 5-64 0 0,7-10 4 0 0,1 0 0 0 0,0 0 0 0 0,-1-1-1 0 0,1 1 1 0 0,-1-1 0 0 0,0 0 0 0 0,0 0-1 0 0,-1 1-3 0 0,1-1 4 0 0,0-1-1 0 0,1 1 1 0 0,-1 0-1 0 0,1 0 0 0 0,0 1 1 0 0,0-1-1 0 0,0 1 1 0 0,0 0-1 0 0,0-1 0 0 0,0 2-3 0 0,0-1 5 0 0,-1 0-1 0 0,1 0 0 0 0,-1-1 1 0 0,0 1-1 0 0,0-1 0 0 0,0 1 1 0 0,0-1-1 0 0,0 0 0 0 0,-1-1 0 0 0,-3 2-4 0 0,-22 11 21 0 0,26-12-70 0 0,0 0-1 0 0,1 0 0 0 0,-1-1 0 0 0,0 1 1 0 0,-1-1-1 0 0,1 1 0 0 0,0-1 0 0 0,0-1 1 0 0,0 1-1 0 0,-5 0 50 0 0,7-1-288 0 0,0 0-244 0 0,-10 2-997 0 0,3-1-425 0 0</inkml:trace>
  <inkml:trace contextRef="#ctx0" brushRef="#br0" timeOffset="51548.682">5642 6914 6392 0 0,'0'0'290'0'0,"0"0"-3"0"0,0 0-87 0 0,0 0 328 0 0,0 0 161 0 0,0 0 30 0 0,0 0 10 0 0,0 0 14 0 0,0 0 8 0 0,0 0 1 0 0,-3 9 2818 0 0,4-7-3452 0 0,1 0 1 0 0,0 1-1 0 0,0-1 0 0 0,0 0 0 0 0,0 0 0 0 0,0 0 0 0 0,0-1 1 0 0,0 1-1 0 0,1 0 0 0 0,-1-1 0 0 0,0 1 0 0 0,1-1 1 0 0,0 0-1 0 0,-1 0 0 0 0,1 0 0 0 0,0 0 0 0 0,1 0-118 0 0,6 1 277 0 0,1 0 1 0 0,0-1-1 0 0,0-1 0 0 0,1 1-277 0 0,23 1 469 0 0,-4-1-237 0 0,0 0 0 0 0,0-2 0 0 0,9-2-232 0 0,-3 0 93 0 0,13-1-77 0 0,-22 1 56 0 0,15 1-72 0 0,108-1-405 0 0,-149 3-755 0 0,-2 0-3405 0 0,0 0-1451 0 0</inkml:trace>
  <inkml:trace contextRef="#ctx0" brushRef="#br0" timeOffset="51835.163">5716 7205 10592 0 0,'0'0'818'0'0,"0"0"-464"0"0,0 0 24 0 0,0 0 66 0 0,0 0 18 0 0,0 0-6 0 0,2 0-32 0 0,16 0 227 0 0,63 0 4907 0 0,5 5-5558 0 0,-26-4 668 0 0,-42-1-539 0 0,1 0 1 0 0,0 2 0 0 0,9 1-130 0 0,-14-1-121 0 0,0-1 0 0 0,0-1 0 0 0,0 0 0 0 0,0-1 1 0 0,10-2 120 0 0,-4 1-1228 0 0,2 1-5734 0 0</inkml:trace>
  <inkml:trace contextRef="#ctx0" brushRef="#br0" timeOffset="49875.38">4190 6849 12384 0 0,'-9'-6'299'0'0,"6"4"-129"0"0,0-1-1 0 0,0 1 0 0 0,0 0 0 0 0,0 1 0 0 0,-1-1 0 0 0,-2-1-169 0 0,4 3 40 0 0,0-1 0 0 0,1 0 0 0 0,-1 1-1 0 0,0 0 1 0 0,1-1 0 0 0,-1 1 0 0 0,0 0-1 0 0,0 0 1 0 0,-1 0-40 0 0,1 0 88 0 0,-1 0 370 0 0,3 0 20 0 0,-13 15 378 0 0,15 20-243 0 0,-2-27-427 0 0,0 0 1 0 0,1 0-1 0 0,0 0 1 0 0,1 0-1 0 0,-1 0 1 0 0,2 0-1 0 0,0 3-186 0 0,-2-9 41 0 0,0 1 0 0 0,-1-1 0 0 0,1 0 0 0 0,-1 1 1 0 0,0-1-1 0 0,0 0 0 0 0,1 0 0 0 0,-2 1 0 0 0,1-1 0 0 0,0 0 0 0 0,0 1 0 0 0,-1 0-41 0 0,1 0 37 0 0,-1-1 0 0 0,1 0 0 0 0,0 1 1 0 0,0-1-1 0 0,0 0 0 0 0,0 1 0 0 0,0-1 0 0 0,0 1 0 0 0,1-1 0 0 0,-1 0 0 0 0,1 1-37 0 0,3 7 97 0 0,-2-4-31 0 0,0-1-1 0 0,0 1 0 0 0,0 0 0 0 0,-1 0 1 0 0,0 1-1 0 0,0-1 0 0 0,0 0 0 0 0,-1 0 0 0 0,0 5-65 0 0,-1 6 132 0 0,0 1 0 0 0,2-1 0 0 0,0 0 0 0 0,2 6-132 0 0,-2-19 14 0 0,-1-1-1 0 0,0 1 0 0 0,0-1 0 0 0,0 1 1 0 0,-1-1-1 0 0,1 1 0 0 0,-1-1 0 0 0,0 0 1 0 0,0 2-14 0 0,0-2 7 0 0,0 0 0 0 0,0-1 0 0 0,1 1 0 0 0,-1 0 0 0 0,1 0 0 0 0,0 0 0 0 0,0-1 0 0 0,0 1 1 0 0,0 0-1 0 0,0 0 0 0 0,1 0-7 0 0,0 17 84 0 0,-1-18-73 0 0,0 0-1 0 0,0-1 1 0 0,0 1-1 0 0,0 0 0 0 0,0-1 1 0 0,0 1-1 0 0,1 0 1 0 0,-1-1-1 0 0,1 2-10 0 0,-1-2 76 0 0,0-1 0 0 0,0 0-4 0 0,0 0 0 0 0,12 2 176 0 0,-12-4-222 0 0,-1 0 0 0 0,0 0 0 0 0,0 0 0 0 0,1 0-1 0 0,0-1 1 0 0,-1 1 0 0 0,1 0 0 0 0,0 0 0 0 0,0 0 0 0 0,0 0-1 0 0,0-1 1 0 0,0 1 0 0 0,1-2-26 0 0,-1-15 128 0 0,0 18-120 0 0,-1-6 4 0 0,0 1 1 0 0,1 0 0 0 0,-1 0-1 0 0,1-1 1 0 0,1 1-1 0 0,-1 0 1 0 0,1-1-1 0 0,0 0-12 0 0,2-6 22 0 0,-1 0-1 0 0,-1 1 1 0 0,0-8-22 0 0,-1 11-1 0 0,1-1 0 0 0,0 0 1 0 0,1 0-1 0 0,0 0 0 0 0,0 1 0 0 0,1-2 1 0 0,-1 5 17 0 0,0 0-1 0 0,0-1 1 0 0,-1 1 0 0 0,1-6-17 0 0,-2 5 49 0 0,1 1 0 0 0,1-1 1 0 0,-1 1-1 0 0,3-4-49 0 0,0-2 24 0 0,1 0 0 0 0,1 1-1 0 0,0 0 1 0 0,3-5-24 0 0,-6 12-36 0 0,1-1 1 0 0,-1 1-1 0 0,1 0 1 0 0,0 0-1 0 0,0 0 1 0 0,0 0-1 0 0,1 1 1 0 0,-1-1-1 0 0,1 1 1 0 0,0 1-1 0 0,1-2 36 0 0,-1 2-25 0 0,29-12-122 0 0,-32 14 131 0 0,0-1 1 0 0,0 1-1 0 0,1 0 1 0 0,-1-1-1 0 0,0 1 1 0 0,0 0-1 0 0,1 0 1 0 0,-1 1-1 0 0,0-1 1 0 0,0 0-1 0 0,0 1 1 0 0,1 0-1 0 0,-1-1 1 0 0,0 1-1 0 0,0 0 16 0 0,3 2-1 0 0,0-1-1 0 0,0 1 1 0 0,-1 0-1 0 0,1 1 1 0 0,-1-1 0 0 0,0 1-1 0 0,0 0 1 0 0,0 0-1 0 0,0 0 1 0 0,-1 1-1 0 0,1-1 1 0 0,-1 1 0 0 0,0 0-1 0 0,-1 0 1 0 0,2 2 1 0 0,3 7 86 0 0,-1 1 1 0 0,0 0 0 0 0,-1 1-1 0 0,0-1 1 0 0,-1 1 0 0 0,-1 0-1 0 0,-1 0 1 0 0,0 0 0 0 0,-1 0-1 0 0,0 5-86 0 0,0 5 134 0 0,0-18-92 0 0,-1-1 0 0 0,0 1 0 0 0,0-1 0 0 0,-1 1 0 0 0,0 4-42 0 0,-19 89 454 0 0,5-77-1964 0 0,15-24-18 0 0</inkml:trace>
  <inkml:trace contextRef="#ctx0" brushRef="#br0" timeOffset="50319.941">4653 7295 2304 0 0,'0'0'552'0'0,"0"0"1479"0"0,0 0 647 0 0,0 0 129 0 0,0 0-330 0 0,0 0-1502 0 0,0 0-661 0 0,4 8 86 0 0,-2-6-232 0 0,-1 1-1 0 0,0 0 0 0 0,0 0 1 0 0,0 0-1 0 0,-1 0 1 0 0,1 0-1 0 0,-1 0 0 0 0,1 0 1 0 0,-1 0-1 0 0,0 0 1 0 0,0 0-1 0 0,-1 0 1 0 0,1 0-1 0 0,-1 2-167 0 0,0 14 613 0 0,0-12-341 0 0,0 0-1 0 0,0-1 0 0 0,0 1 0 0 0,-1 0 0 0 0,0 2-271 0 0,-5 21 660 0 0,6-24-562 0 0,0 0 0 0 0,0 0-1 0 0,-1 0 1 0 0,1 0-1 0 0,-1-1 1 0 0,0 1 0 0 0,-1 0-1 0 0,1-1 1 0 0,-1 1-1 0 0,-3 2-97 0 0,-2 8 208 0 0,-1 0 0 0 0,0 5-208 0 0,-4 7 156 0 0,-6 8-32 0 0,-9 19 74 0 0,26-53-183 0 0,1 9 48 0 0,1-9-4 0 0,0-2 9 0 0,4-1-37 0 0,-1 1 0 0 0,1-1 0 0 0,0 1-1 0 0,0-1 1 0 0,0 0 0 0 0,1-1-31 0 0,20-4 39 0 0,-16 4-22 0 0,0 0 0 0 0,-1 0-1 0 0,1-1 1 0 0,-1 0 0 0 0,1 0 0 0 0,0-1-17 0 0,0-1 7 0 0,2 1 1 0 0,-1 1 0 0 0,0 0 0 0 0,3 0-8 0 0,7-4 231 0 0,3-1-517 0 0,2 6-6249 0 0,-16 2-73 0 0</inkml:trace>
  <inkml:trace contextRef="#ctx0" brushRef="#br0" timeOffset="50877.613">4910 7430 9528 0 0,'0'0'216'0'0,"0"0"32"0"0,0 0 10 0 0,0 0 21 0 0,0 0 42 0 0,0 0 21 0 0,0 0 2 0 0,0 0 5 0 0,0 0 23 0 0,0 0 11 0 0,0 0 1 0 0,0 0-42 0 0,0 0-171 0 0,0 0-71 0 0,2 0-17 0 0,83-27 3500 0 0,-63 17-3008 0 0,-18 8-471 0 0,0 0-1 0 0,1 0 0 0 0,-1 0 0 0 0,1 1 0 0 0,-1-1 0 0 0,1 1 0 0 0,0 0 0 0 0,4 0-103 0 0,31-6 1208 0 0,-35 6-1092 0 0,1 1-1 0 0,-1 1 0 0 0,0-1 0 0 0,1 1 1 0 0,-1 0-1 0 0,1 0 0 0 0,-1 1 1 0 0,0 0-1 0 0,0 0 0 0 0,0 0 0 0 0,0 0-115 0 0,-2 0 33 0 0,-1-1-1 0 0,1 1 0 0 0,-1 0 1 0 0,0-1-1 0 0,0 1 1 0 0,1 0-1 0 0,-1 0 0 0 0,-1 1 1 0 0,1-1-1 0 0,0 0 0 0 0,0 1 1 0 0,-1-1-1 0 0,0 1 0 0 0,1-1 1 0 0,-1 1-1 0 0,0 0 1 0 0,0 0-1 0 0,0-1 0 0 0,-1 1 1 0 0,1 0-1 0 0,-1 0 0 0 0,1 0 1 0 0,-1 0-1 0 0,0 0 0 0 0,0 0 1 0 0,0-1-1 0 0,-1 1 1 0 0,1 0-1 0 0,-1 0 0 0 0,1 0 1 0 0,-1 0-1 0 0,0-1 0 0 0,-1 3-32 0 0,-1 1 34 0 0,0 0-1 0 0,0 0 0 0 0,-1-1 1 0 0,1 0-1 0 0,-1 1 0 0 0,0-1 1 0 0,-1 0-1 0 0,1-1 0 0 0,-1 1 1 0 0,-4 2-34 0 0,-8 9 34 0 0,-53 42 153 0 0,-12 25-10 0 0,72-73-164 0 0,7-7-12 0 0,-1 0 0 0 0,1 0 1 0 0,0 0-1 0 0,1 1 0 0 0,-1-1 0 0 0,0 1 1 0 0,1 0-1 0 0,0 0-1 0 0,2-2 55 0 0,0-1-51 0 0,1 0 0 0 0,-1-1 0 0 0,0 1 1 0 0,1 0-1 0 0,-1-1 0 0 0,1 1 0 0 0,0-1 1 0 0,-1 1-1 0 0,1-1 0 0 0,0 1 0 0 0,-1-1 1 0 0,1 1-1 0 0,0-1 0 0 0,-1 0 0 0 0,1 1 1 0 0,0-1-1 0 0,0 0 0 0 0,-1 0 0 0 0,1 1 0 0 0,0-1 1 0 0,0 0-1 0 0,-1 0 0 0 0,1 0 0 0 0,0 0 1 0 0,0 0-1 0 0,0 0 0 0 0,-1 0 0 0 0,1 0 1 0 0,1-1-5 0 0,1 1 46 0 0,30 3 130 0 0,-25-2-160 0 0,0 0 1 0 0,0-1 0 0 0,0 0-1 0 0,0 0 1 0 0,8-1-17 0 0,43-6 11 0 0,-22 4-12 0 0,-26 1 181 0 0,48-3-3466 0 0,-47 5 2152 0 0</inkml:trace>
  <inkml:trace contextRef="#ctx0" brushRef="#br0" timeOffset="53859.144">6717 7136 1840 0 0,'0'0'83'0'0,"0"0"173"0"0,0 0 685 0 0,0 0 298 0 0,0 0 59 0 0,0 0-134 0 0,0 0-615 0 0,0 0-269 0 0,0 0-50 0 0,0 0-16 0 0,4 7 124 0 0,2-1-178 0 0,-5-5 21 0 0,-1-1 91 0 0,9 1 363 0 0,8-1 110 0 0,-1 0 0 0 0,8-1-745 0 0,8-6 510 0 0,-26 5-419 0 0,0 0 0 0 0,0 1 0 0 0,0 0 0 0 0,1 0 1 0 0,-1 1-92 0 0,108-6 786 0 0,-80 5-770 0 0,-18 0-17 0 0,-1 1 0 0 0,15 1 1 0 0,-21 0 19 0 0,0-1 1 0 0,0-1 0 0 0,6 0-20 0 0,-5 0 40 0 0,0 0-1 0 0,0 1 1 0 0,0 0 0 0 0,1 0-40 0 0,-4 1 82 0 0,0 0 0 0 0,0-1 0 0 0,0 1-1 0 0,0-2 1 0 0,0 1 0 0 0,7-2-82 0 0,1 0 155 0 0,-1 0 1 0 0,1 1-1 0 0,9 1-155 0 0,28-2 449 0 0,4-2 160 0 0,-37 4-454 0 0,0-1-1 0 0,0-1 1 0 0,0-1 0 0 0,0-1-1 0 0,8-3-154 0 0,6-2 160 0 0,1 1-1 0 0,35-4-159 0 0,-36 7 77 0 0,-5 1-20 0 0,-1 2-1 0 0,11 1-56 0 0,-14 1 5 0 0,0-1 0 0 0,1-2 0 0 0,0 0-5 0 0,-9 0 24 0 0,-1 2 0 0 0,0 0 0 0 0,0 1 0 0 0,9 1-24 0 0,9 0 21 0 0,103-9-21 0 0,-132 8 0 0 0,156-15 0 0 0,-48 10 0 0 0,-49 3 66 0 0,23-6-66 0 0,-20 1 62 0 0,70-10-62 0 0,-92 16 58 0 0,-29 1-55 0 0,-1 0 0 0 0,15-3-3 0 0,5 0 0 0 0,-25 3 0 0 0,-1 0 0 0 0,1-1 0 0 0,0 0 0 0 0,2-2 0 0 0,3 1 33 0 0,1-1-1 0 0,-1 2 0 0 0,13 0-32 0 0,16-2 31 0 0,-8 0-31 0 0,-18 2 0 0 0,-2-1 0 0 0,12-2 0 0 0,-18 2-9 0 0,0 1 0 0 0,0 0 0 0 0,0 0 0 0 0,0 1 0 0 0,0 1 0 0 0,1-1 0 0 0,-1 1 0 0 0,3 1 9 0 0,-5-1 0 0 0,-1-1 0 0 0,1 0 0 0 0,0-1 0 0 0,0 0 0 0 0,0 0 0 0 0,1-1 0 0 0,10-1 0 0 0,73-6-22 0 0,12-2-20 0 0,-77 10 42 0 0,-21 1 0 0 0,0 0 0 0 0,-1 0 0 0 0,1 0 0 0 0,0-1 0 0 0,2 0 0 0 0,11-4-18 0 0,0 2 0 0 0,0 0-1 0 0,1 2 1 0 0,11-1 18 0 0,-5-2-189 0 0,-23 4-295 0 0,-2 0-137 0 0</inkml:trace>
  <inkml:trace contextRef="#ctx0" brushRef="#br0" timeOffset="70209.186">3054 2522 6448 0 0,'-28'0'153'0'0,"22"0"120"0"0,19 0 429 0 0,-17-1 241 0 0,8 0-332 0 0,8-1-141 0 0,-1 2 42 0 0,-9 0 0 0 0,-2 0 0 0 0,0 0 0 0 0,0 0 0 0 0,0 0 0 0 0,0 0-70 0 0,2 1-292 0 0,6 1-62 0 0,-6-1 282 0 0,30 2 1070 0 0,-30-3-1421 0 0,-1 0-1 0 0,1 0 1 0 0,0 0-1 0 0,-1 0 1 0 0,1 0-1 0 0,0 0 0 0 0,0 0 1 0 0,-1-1-1 0 0,2 1-18 0 0,6-2 0 0 0,40 2 0 0 0,-17 0 0 0 0,-26-2 0 0 0,3 0 0 0 0,44-2 0 0 0,-4-5 0 0 0,-35 8 0 0 0,-11 0 0 0 0,-1 0 0 0 0,0 0 0 0 0,1 0 0 0 0,-1 0 0 0 0,0 1 0 0 0,1-1 0 0 0,-1 1 0 0 0,1 0 0 0 0,1 0 0 0 0,-13 0 0 0 0,0 1-109 0 0,17 2-247 0 0,-8-3 286 0 0,1 0 0 0 0,0 0 0 0 0,0 0 1 0 0,0 0-1 0 0,-1 0 0 0 0,1 0 1 0 0,0 1-1 0 0,0-1 0 0 0,-1 0 0 0 0,1 1 1 0 0,0-1-1 0 0,0 0 0 0 0,-1 1 0 0 0,1-1 1 0 0,0 1-1 0 0,-1-1 0 0 0,1 1 0 0 0,-1 0 1 0 0,1-1-1 0 0,-1 1 0 0 0,1-1 70 0 0,-4 9-3349 0 0,11 2-988 0 0</inkml:trace>
  <inkml:trace contextRef="#ctx0" brushRef="#br0" timeOffset="70482.717">3015 2640 10136 0 0,'-25'2'490'0'0,"23"-1"-211"0"0,0-1-40 0 0,2 0-235 0 0,0 0 0 0 0,0 1 1 0 0,0-1-1 0 0,0 0 0 0 0,0 0 1 0 0,0 0-1 0 0,0 0 0 0 0,0 0 0 0 0,0 0 1 0 0,0 0-1 0 0,0 0 0 0 0,0 0 1 0 0,0 0-1 0 0,0 0 0 0 0,0 0 1 0 0,0 0-1 0 0,0 0 0 0 0,0 0 1 0 0,0 0-1 0 0,0 0 0 0 0,0 0 1 0 0,0 0-1 0 0,0 0 0 0 0,0 0 0 0 0,0 0 1 0 0,0 0-1 0 0,0 0 0 0 0,0 1 1 0 0,0-1-1 0 0,0 0 0 0 0,0 0 1 0 0,0 0-1 0 0,0 0 0 0 0,0 0 1 0 0,0 0-1 0 0,0 0 0 0 0,0 0 1 0 0,0 0-1 0 0,0 0 0 0 0,0 0 1 0 0,0 0-1 0 0,0 0 0 0 0,0 0 0 0 0,0 0 1 0 0,0 0-1 0 0,0 0 0 0 0,0 0 1 0 0,0 0-1 0 0,0 0 0 0 0,0 0 1 0 0,0 0-1 0 0,0 0 0 0 0,0 0 1 0 0,0 0-1 0 0,0 0-4 0 0,7 3 188 0 0,9-1 404 0 0,-18-2 399 0 0,8 0-593 0 0,10 0 260 0 0,-14 0-146 0 0,-2 0-70 0 0,2 0-292 0 0,21 0-62 0 0,-21 0 282 0 0,2 0 118 0 0,101 7 629 0 0,-99-6-1118 0 0,0-1 0 0 0,0 1 0 0 0,0-1 0 0 0,0 0 0 0 0,0 0 0 0 0,3-1 1 0 0,-2 0 16 0 0,1 0-1 0 0,-1 1 1 0 0,0 0 0 0 0,1 1-1 0 0,3 0-15 0 0,22 1 859 0 0,-31-2-350 0 0,-2 0-338 0 0,0 0-1435 0 0,4 1-630 0 0,12 1-122 0 0,-13-2-28 0 0</inkml:trace>
  <inkml:trace contextRef="#ctx0" brushRef="#br0" timeOffset="71972.46">2420 2301 6448 0 0,'1'-1'297'0'0,"0"0"-247"0"0,0 1-27 0 0,0-1-1 0 0,0 1 0 0 0,1-1 0 0 0,-1 1 1 0 0,0 0-1 0 0,0-1 0 0 0,0 1 1 0 0,0 0-1 0 0,1 0 0 0 0,-1 0 0 0 0,0 0 1 0 0,0 0-1 0 0,0 0 0 0 0,0 0 0 0 0,1 0-22 0 0,21 0 85 0 0,-6 0 767 0 0,-15 0-342 0 0,-2 0 2 0 0,0 0 0 0 0,-12 4 1104 0 0,-24 8-1158 0 0,-36 8 370 0 0,35-8-50 0 0,-14 0-778 0 0,10-4 0 0 0,-41 9 0 0 0,52-11 0 0 0,1-1 0 0 0,-13 0 0 0 0,22-7 0 0 0,20 2 0 0 0,0 0 0 0 0,-1 0 0 0 0,1 0 0 0 0,0 0 0 0 0,-1 0 0 0 0,1 0 0 0 0,0 0 0 0 0,0 0 0 0 0,-1 0 0 0 0,1 0 0 0 0,0 1 0 0 0,0-1 0 0 0,-1 0 0 0 0,1 0 0 0 0,0 0 0 0 0,0 0 0 0 0,-1 0 0 0 0,1 1 0 0 0,0-1 0 0 0,0 0 0 0 0,0 0 0 0 0,-1 0 0 0 0,1 1 0 0 0,0-1 0 0 0,0 0 0 0 0,0 2 0 0 0,0-1 0 0 0,0 0 0 0 0,1 1 0 0 0,-1-1 0 0 0,1 1 0 0 0,-1-1 0 0 0,1 0 0 0 0,-1 1 0 0 0,1-1 0 0 0,0 0 0 0 0,-1 0 0 0 0,1 0 0 0 0,0 1 0 0 0,1-1 0 0 0,19 23 0 0 0,-19-21 73 0 0,0 0 0 0 0,0-1 0 0 0,0 1 0 0 0,0 0 0 0 0,-1 0 0 0 0,1 0 1 0 0,-1 0-1 0 0,0 1 0 0 0,0-1 0 0 0,0 0 0 0 0,0 0 0 0 0,-1 1 0 0 0,1-1 1 0 0,-1 4-74 0 0,1 1 170 0 0,-1 0 1 0 0,0-1 0 0 0,0 1-1 0 0,-1 0 1 0 0,0 0 0 0 0,0 0-171 0 0,-3 5 195 0 0,0 1 1 0 0,-1-2 0 0 0,-2 5-196 0 0,1-4 284 0 0,1 0 0 0 0,0 0 0 0 0,0 5-284 0 0,3-13 102 0 0,0 1 0 0 0,0-1 0 0 0,0 0-1 0 0,-1 0 1 0 0,1 0 0 0 0,-4 3-102 0 0,-6 15-3 0 0,-9 15 3 0 0,14-25 0 0 0,0 0 0 0 0,1 1 0 0 0,0 0 0 0 0,-3 12 0 0 0,6-19 0 0 0,2 0 0 0 0,10 0 0 0 0,-2-5 0 0 0,-1-1 0 0 0,1 1 0 0 0,0-2 0 0 0,-1 1 0 0 0,1 0 0 0 0,0-1 0 0 0,2-1 0 0 0,-6 1 0 0 0,74-3 2032 0 0,-37-5-2014 0 0,-31 5-18 0 0,0 1-1 0 0,1 1 1 0 0,-1-1-1 0 0,8 1 1 0 0,10 0 0 0 0,1-1 0 0 0,9-2 0 0 0,-21 2 0 0 0,-11 1-4 0 0,-4 1 4 0 0,1 0 0 0 0,-1 0 0 0 0,0 0-1 0 0,1 0 1 0 0,-1 0 0 0 0,0 0-1 0 0,0-1 1 0 0,1 1 0 0 0,-1 0 0 0 0,0-1-1 0 0,0 1 1 0 0,0-1 0 0 0,2 0 0 0 0,0-2-57 0 0,-2 3-280 0 0,4-14-5672 0 0,1 11 396 0 0</inkml:trace>
  <inkml:trace contextRef="#ctx0" brushRef="#br0" timeOffset="72272.686">2050 2663 10136 0 0,'0'0'230'0'0,"0"0"30"0"0,-7 0 258 0 0,0-2-393 0 0,5 1 268 0 0,2 1 106 0 0,0 0 12 0 0,0 0-69 0 0,12 0-276 0 0,98-11 1786 0 0,-99 9-1570 0 0,0 0 1 0 0,0-1 0 0 0,-1 0 0 0 0,2-1-383 0 0,-1 0 385 0 0,0 0 0 0 0,0 1 0 0 0,0 1 0 0 0,2-1-385 0 0,83-8-265 0 0,-73 8 805 0 0,1-1 1 0 0,5-2-541 0 0,-11 2-552 0 0,7-2-2339 0 0,-11 5-2905 0 0</inkml:trace>
  <inkml:trace contextRef="#ctx0" brushRef="#br0" timeOffset="73424.448">2244 3162 8288 0 0,'4'-1'335'0'0,"-15"3"155"0"0,7 0-375 0 0,4-2 273 0 0,2 0 109 0 0,20-8 2062 0 0,-13 7-2414 0 0,-1-1 0 0 0,0-1 0 0 0,0 1 0 0 0,0-1 1 0 0,-1 0-1 0 0,1-1 0 0 0,-1 0 0 0 0,0 0 1 0 0,0-1-1 0 0,0 0 0 0 0,5-4-145 0 0,20-14 1043 0 0,-23 16-1040 0 0,-1 0 1 0 0,0 0 0 0 0,0 0-1 0 0,0-1 1 0 0,-1-1-4 0 0,11-10-2 0 0,-14 15 46 0 0,-1 0 0 0 0,0 0 0 0 0,0 0 0 0 0,0 0 0 0 0,-1 0 1 0 0,0 0-1 0 0,1-1 0 0 0,-2 1 0 0 0,2-3-44 0 0,-2 4 45 0 0,0 1 25 0 0,0 0 1 0 0,1 0-1 0 0,-1 0 0 0 0,0 0 0 0 0,1 1 1 0 0,-1-1-1 0 0,1 0 0 0 0,0 1 0 0 0,-1-1 1 0 0,1 1-1 0 0,0-1 0 0 0,1 1-70 0 0,-1 0 79 0 0,0-1-1 0 0,-1 1 1 0 0,1 0-1 0 0,-1 0 1 0 0,1-1-1 0 0,-1 1 1 0 0,1-1 0 0 0,-1 1-1 0 0,0-1 1 0 0,0 0-1 0 0,1 0 1 0 0,-1 1-1 0 0,-1-1 1 0 0,1 0-1 0 0,1-1-78 0 0,-2 1 87 0 0,2-1-1 0 0,-1 1 1 0 0,0 0-1 0 0,0 0 1 0 0,1 0-1 0 0,-1 0 0 0 0,1 1 1 0 0,0-1-1 0 0,-1 0 1 0 0,1 0-1 0 0,0 1 0 0 0,0 0 1 0 0,0-1-1 0 0,1 0-86 0 0,0 1 30 0 0,-1-1 1 0 0,0 1-1 0 0,0-1 0 0 0,0 0 0 0 0,0 1 0 0 0,0-1 0 0 0,0 0 1 0 0,0 0-1 0 0,-1 0 0 0 0,1 0 0 0 0,-1-1 0 0 0,0 1 0 0 0,1 0 0 0 0,0-3-30 0 0,-2 3-10 0 0,1 0 0 0 0,0 0-1 0 0,0 1 1 0 0,-1-1 0 0 0,1 0-1 0 0,0 0 1 0 0,1 1 0 0 0,-1-1-1 0 0,0 1 1 0 0,0-1 0 0 0,1 1-1 0 0,-1 0 1 0 0,1-1 0 0 0,-1 1 0 0 0,1 0-1 0 0,-1 0 1 0 0,2 0 10 0 0,6-6-226 0 0,-9 7 210 0 0,1-1 1 0 0,-1 1-1 0 0,1 0 0 0 0,-1 0 1 0 0,0-1-1 0 0,1 1 0 0 0,-1 0 1 0 0,0-1-1 0 0,1 1 0 0 0,-1 0 1 0 0,0-1-1 0 0,1 1 0 0 0,-1 0 1 0 0,0-1-1 0 0,0 1 0 0 0,1-1 1 0 0,-1 1-1 0 0,0-1 0 0 0,0 1 0 0 0,0 0 1 0 0,0-1-1 0 0,1 1 0 0 0,-1-1 1 0 0,0 1-1 0 0,0-1 0 0 0,0 1 1 0 0,0-1-1 0 0,0 1 0 0 0,0-1 1 0 0,0 1-1 0 0,-1-1 0 0 0,1 1 1 0 0,0-1-1 0 0,0 1 0 0 0,0-1 1 0 0,0 1-1 0 0,-1 0 0 0 0,1-1 1 0 0,0 1-1 0 0,0-1 0 0 0,-1 1 1 0 0,1 0 15 0 0,0-1-29 0 0,-1 1 1 0 0,1-1-1 0 0,0 1 1 0 0,0-1 0 0 0,-1 1-1 0 0,1-1 1 0 0,0 1-1 0 0,0-1 1 0 0,0 1 0 0 0,0-1-1 0 0,-1 1 1 0 0,1-1-1 0 0,0 1 1 0 0,0-1 0 0 0,0 1-1 0 0,0-1 1 0 0,0 1-1 0 0,0-1 1 0 0,0 1 0 0 0,1-1-1 0 0,-1 1 1 0 0,0-1-1 0 0,0 1 1 0 0,0-1 0 0 0,0 1-1 0 0,1-1 1 0 0,-1 0 28 0 0,3-3-102 0 0,-3 4 102 0 0,1 0 0 0 0,-1-1 0 0 0,1 1 0 0 0,-1 0 0 0 0,0-1 0 0 0,1 1 0 0 0,-1 0 0 0 0,0-1 0 0 0,0 1 0 0 0,1-1 0 0 0,-1 1 0 0 0,0-1 0 0 0,0 1 0 0 0,0 0 0 0 0,1-1 0 0 0,-1 1 0 0 0,0-1 0 0 0,0 1 0 0 0,0-1 0 0 0,0 1 0 0 0,0-1 0 0 0,0 1 0 0 0,0-1 0 0 0,0 1 0 0 0,0-1 0 0 0,0 1 0 0 0,0-1 0 0 0,0 1 0 0 0,0-1 0 0 0,-1 1 0 0 0,1-1 0 0 0,0 1 0 0 0,0 0 0 0 0,0-1 0 0 0,-1 1 0 0 0,1-1 0 0 0,0 1 0 0 0,-1 0 0 0 0,1-1 0 0 0,0 1 0 0 0,-1 0 0 0 0,1-1 0 0 0,0 1 0 0 0,-1 0 0 0 0,1-1 0 0 0,-1 1 0 0 0,1 0 0 0 0,-24-11 1805 0 0,21 9-1938 0 0,-1 1-1 0 0,0 0 1 0 0,0 0-1 0 0,0 0 1 0 0,0 1-1 0 0,0-1 1 0 0,0 1-1 0 0,0 0 1 0 0,0 0-1 0 0,0 0 1 0 0,0 1-1 0 0,0 0 1 0 0,0-1-1 0 0,-2 2 134 0 0,5-2 0 0 0,0 1 0 0 0,0 0 0 0 0,0-1 0 0 0,0 1 0 0 0,0 0 0 0 0,0 0 0 0 0,0 0 0 0 0,0-1 0 0 0,0 1 0 0 0,0 0 0 0 0,0 0 0 0 0,0 1 0 0 0,0-1 0 0 0,-9 10 0 0 0,0-4 0 0 0,9-6 0 0 0,0-1 0 0 0,0 0 0 0 0,1 1 0 0 0,-1-1 0 0 0,0 1 0 0 0,1-1 0 0 0,-1 1 0 0 0,0-1 0 0 0,1 1 0 0 0,-1 0 0 0 0,1-1 0 0 0,-1 1 0 0 0,1 0 0 0 0,-1-1 0 0 0,1 1 0 0 0,-1 0 0 0 0,1 0 0 0 0,0-1 0 0 0,-1 1 0 0 0,1 0 0 0 0,-2 4 0 0 0,-7 3 0 0 0,7-7 0 0 0,-1 1 0 0 0,1 0 0 0 0,0 0 0 0 0,0 1 0 0 0,0-1 0 0 0,0 0 0 0 0,1 1 0 0 0,-1-1 0 0 0,1 1 0 0 0,-2 1 0 0 0,1 2 0 0 0,-2 0 0 0 0,1-1 0 0 0,-1 1 0 0 0,0-1 0 0 0,0 1 0 0 0,-1-1 0 0 0,1 0 0 0 0,0 1 0 0 0,1 0 0 0 0,-1 0 0 0 0,0 1 0 0 0,-13 23 0 0 0,15-28 0 0 0,0 1 0 0 0,0 0 0 0 0,0 0 0 0 0,1 0 0 0 0,-1 0 0 0 0,1 0 0 0 0,-1 0 0 0 0,1 0 0 0 0,0 0 0 0 0,0 0 0 0 0,0 1 0 0 0,1-1 0 0 0,-1 0 0 0 0,1 1 0 0 0,0-1 0 0 0,0 0 0 0 0,0 1 0 0 0,0 0 0 0 0,1 1 65 0 0,-1-1-1 0 0,0 0 0 0 0,0 1 0 0 0,0-1 0 0 0,-1 0 0 0 0,0 4-64 0 0,0-4 111 0 0,1-1 0 0 0,-1 0 0 0 0,1 0 0 0 0,-1 1 0 0 0,1-1 0 0 0,1 0-1 0 0,-1 1 1 0 0,0-1 0 0 0,1 0 0 0 0,-1 0 0 0 0,1 1 0 0 0,0-1 0 0 0,0 1-111 0 0,3 3 96 0 0,-2-4-84 0 0,-1 0-1 0 0,1 0 1 0 0,-1 0-1 0 0,0 1 1 0 0,1-1-1 0 0,-1 4-11 0 0,0-5 0 0 0,-1 1 0 0 0,1 0 0 0 0,0-1 0 0 0,0 1 0 0 0,0-1 0 0 0,0 1 0 0 0,1-1 0 0 0,-1 0 0 0 0,1 0 0 0 0,-1 1 0 0 0,1-1 0 0 0,0 0 0 0 0,0 0 0 0 0,0 0 0 0 0,15 19 0 0 0,-15-17 0 0 0,-1-3 0 0 0,-1 0 0 0 0,1 0 0 0 0,0 0 0 0 0,-1 0 0 0 0,1 0 0 0 0,0-1 0 0 0,0 1 0 0 0,0 0 0 0 0,0 0 0 0 0,0-1 0 0 0,0 1 0 0 0,0 0 0 0 0,0-1 0 0 0,0 1 0 0 0,1-1 0 0 0,10 9 0 0 0,-6-7 0 0 0,-1 1 0 0 0,0 0 0 0 0,1-1 0 0 0,-1 0 0 0 0,4 0 0 0 0,-2 0 0 0 0,10 2 0 0 0,-12-5 0 0 0,0-1 0 0 0,13-1 0 0 0,-1-2 0 0 0,1 1 0 0 0,9-5 0 0 0,-16 5 0 0 0,0 1 0 0 0,0 0 0 0 0,4 0 0 0 0,-7 2 0 0 0,0-1 0 0 0,0 0 0 0 0,0-1 0 0 0,0 1 0 0 0,0-1 0 0 0,2-2 0 0 0,11-9 0 0 0,6 0 0 0 0</inkml:trace>
  <inkml:trace contextRef="#ctx0" brushRef="#br0" timeOffset="81752.717">7698 6071 3224 0 0,'0'0'143'0'0,"1"-1"198"0"0,15-13 2111 0 0,-15 12-1003 0 0,-1 2-1200 0 0,1 0 0 0 0,-1 0 1 0 0,0-1-1 0 0,0 1 0 0 0,0 0 0 0 0,0 0 0 0 0,0 0 0 0 0,0-1 1 0 0,0 1-1 0 0,0 0 0 0 0,0 0 0 0 0,0 0 0 0 0,0-1 0 0 0,0 1 1 0 0,0 0-1 0 0,0 0 0 0 0,0-1 0 0 0,0 1 0 0 0,0 0 0 0 0,0 0 1 0 0,0-1-1 0 0,0 1 0 0 0,0 0 0 0 0,0 0 0 0 0,0 0 0 0 0,0-1 1 0 0,0 1-1 0 0,0 0 0 0 0,0 0 0 0 0,-1 0 0 0 0,1-1 0 0 0,0 1 1 0 0,0 0-250 0 0,-62 8 376 0 0,34-5-380 0 0,-24 6 4 0 0,-5 1-166 0 0,21-6 112 0 0,1-2 0 0 0,-1-1 0 0 0,0-2 0 0 0,-29-5 54 0 0,52 3-215 0 0,-9 0 18 0 0,21 3 291 0 0,1 0 18 0 0,0 0 0 0 0,0 0-3 0 0,0 0-12 0 0,0 2-7 0 0,1 8-22 0 0,1-1 0 0 0,0 1 1 0 0,0-1-1 0 0,1 1 1 0 0,0-1-1 0 0,2 5-68 0 0,0-1 247 0 0,-1 0 0 0 0,0 0 0 0 0,1 6-247 0 0,-4-5 134 0 0,1-1 0 0 0,-2 1 0 0 0,0-1 0 0 0,0 1 0 0 0,-1 0 0 0 0,-1-1 0 0 0,0 0 0 0 0,-1 1-134 0 0,1-6 72 0 0,1-1-1 0 0,1 1 0 0 0,0 0 1 0 0,0 4-72 0 0,0-5 82 0 0,0 1 0 0 0,0-1 0 0 0,-1 0 0 0 0,0 0 0 0 0,-2 7-82 0 0,2-7 67 0 0,0 0-1 0 0,1 1 0 0 0,0-1 1 0 0,0 1-1 0 0,0-1 1 0 0,1 1-1 0 0,0-1 0 0 0,1 3-66 0 0,1 14 173 0 0,-2-17-104 0 0,0 0 0 0 0,0-1 0 0 0,0 1 0 0 0,1 0 0 0 0,0-1 0 0 0,0 0 0 0 0,1 1 0 0 0,0-1 0 0 0,0 0 0 0 0,1 1-69 0 0,-1-4 35 0 0,-1 1 0 0 0,1-1 1 0 0,0 0-1 0 0,0 0 0 0 0,0 0 0 0 0,0-1 0 0 0,0 1 1 0 0,1-1-1 0 0,-1 1 0 0 0,1-1 0 0 0,-1 0 0 0 0,1-1 1 0 0,0 1-1 0 0,0-1 0 0 0,0 1 0 0 0,0-1 0 0 0,1 0-35 0 0,10 1 67 0 0,0 0-1 0 0,1-2 0 0 0,-1 1 1 0 0,0-2-1 0 0,0 0 1 0 0,0-1-1 0 0,0 0 0 0 0,0-1 1 0 0,14-5-67 0 0,43-7 109 0 0,-56 12-184 0 0,9-8-2252 0 0,-20 9-1561 0 0,-4 1-2712 0 0</inkml:trace>
  <inkml:trace contextRef="#ctx0" brushRef="#br0" timeOffset="82012.661">7308 6441 10136 0 0,'0'0'777'0'0,"0"0"-344"0"0,0 0 431 0 0,0 0 243 0 0,0 0 49 0 0,2 0-149 0 0,30-1 901 0 0,25-5-1908 0 0,20-2 1111 0 0,-19 3-853 0 0,5-3-258 0 0,17-2-906 0 0,-60 9-3432 0 0,-5 1-1471 0 0</inkml:trace>
  <inkml:trace contextRef="#ctx0" brushRef="#br0" timeOffset="82402.455">7803 6707 6448 0 0,'0'0'297'0'0,"0"0"-9"0"0,1 1-188 0 0,7 2 68 0 0,-6-3 648 0 0,1 1 280 0 0,9 1 89 0 0,0-1 0 0 0,0 0 0 0 0,0 0 0 0 0,0-1 0 0 0,0-1 0 0 0,9-1-1185 0 0,-14 0 184 0 0,1 1 0 0 0,-1-1 0 0 0,1 0 0 0 0,-1-1 0 0 0,0 0-1 0 0,0 0 1 0 0,0 0 0 0 0,-1-1 0 0 0,1 0 0 0 0,-1 0 0 0 0,2-2-184 0 0,-7 5 5 0 0,0 0 0 0 0,-1 0 0 0 0,1 0 0 0 0,0 0 0 0 0,-1 0 0 0 0,1 0 0 0 0,-1 0 0 0 0,1 0 0 0 0,-1 0 0 0 0,1 0 0 0 0,-1 0 0 0 0,0 0 0 0 0,0 0 0 0 0,1 0 0 0 0,-1 0 0 0 0,0-1-5 0 0,1-4 13 0 0,8-24 155 0 0,1-16-168 0 0,-8 35 35 0 0,-1 1-1 0 0,0 0 1 0 0,-1 0 0 0 0,0-1 0 0 0,0 1-1 0 0,-2-9-34 0 0,1 17-6 0 0,1 0 0 0 0,0-1 0 0 0,-1 1-1 0 0,0 0 1 0 0,0 0 0 0 0,1-1 0 0 0,-1 1 0 0 0,-1 0-1 0 0,1 0 1 0 0,0 0 0 0 0,0 0 0 0 0,-1 0-1 0 0,1 1 1 0 0,-1-1 0 0 0,1 0 0 0 0,-1 1-1 0 0,0-1 1 0 0,0 1 0 0 0,0-1 0 0 0,0 1-1 0 0,0 0 1 0 0,0 0 0 0 0,0 0 0 0 0,0 0-1 0 0,0 0 1 0 0,-1 0 0 0 0,1 1 0 0 0,0-1-1 0 0,-1 1 1 0 0,1-1 0 0 0,0 1 0 0 0,-1 0 0 0 0,1 0-1 0 0,0 0 1 0 0,-1 0 0 0 0,1 1 0 0 0,0-1-1 0 0,-1 0 1 0 0,1 1 0 0 0,0 0 0 0 0,-1 0-1 0 0,1-1 1 0 0,0 1 0 0 0,0 0 0 0 0,0 1-1 0 0,0-1 1 0 0,-1 1 6 0 0,-1 0 0 0 0,1 1-1 0 0,0 0 1 0 0,-1 0 0 0 0,1 0-1 0 0,0 0 1 0 0,0 0-1 0 0,1 0 1 0 0,-1 1 0 0 0,1-1-1 0 0,0 1 1 0 0,-1 0 0 0 0,2 0 0 0 0,-4 8 35 0 0,0-1 1 0 0,1 1 0 0 0,0 6-36 0 0,-11 28 166 0 0,6-21 106 0 0,2-1 0 0 0,-5 22-272 0 0,10-39 55 0 0,1-4-16 0 0,0 1 0 0 0,1-1 0 0 0,-1 1 0 0 0,1-1 1 0 0,-1 1-1 0 0,1 0 0 0 0,0-1 0 0 0,0 1 0 0 0,1-1 0 0 0,-1 1 0 0 0,1 0 0 0 0,0-1 0 0 0,0 1 0 0 0,0-1 0 0 0,0 0 0 0 0,1 1-39 0 0,-2-2 0 0 0,1-1-1 0 0,0 0 0 0 0,0 1 0 0 0,0-1 0 0 0,0 0 0 0 0,0 0 1 0 0,0 1-1 0 0,0-1 0 0 0,1 0 0 0 0,-1 0 0 0 0,0 0 0 0 0,1-1 1 0 0,-1 1-1 0 0,0 0 0 0 0,1 0 0 0 0,-1-1 0 0 0,1 1 0 0 0,-1-1 1 0 0,1 1-1 0 0,-1-1 0 0 0,1 0 0 0 0,0 1 0 0 0,1-1 1 0 0,5 0 0 0 0,0 1 0 0 0,0-2-1 0 0,0 1 1 0 0,2-1 0 0 0,-1 0 50 0 0,12-2-223 0 0,1-1 0 0 0,-1-1 0 0 0,1-1 0 0 0,3-2 173 0 0,9-2-4801 0 0,4-3-1455 0 0</inkml:trace>
  <inkml:trace contextRef="#ctx0" brushRef="#br0" timeOffset="82861.338">8619 6094 3680 0 0,'-1'2'284'0'0,"-2"1"460"0"0,-1 1 0 0 0,1-1 1 0 0,1 1-1 0 0,-1 0 0 0 0,0 0 1 0 0,1 0-1 0 0,0 0 0 0 0,-1 3-744 0 0,-14 38 3162 0 0,5-15-1947 0 0,0 0 1 0 0,-3-1 0 0 0,0-1-1 0 0,-1 0 1 0 0,-18 21-1216 0 0,-12 27 841 0 0,34-57-732 0 0,2-1 0 0 0,0 2 0 0 0,1-1-1 0 0,1 1 1 0 0,-4 19-109 0 0,2-9 36 0 0,-2 0 0 0 0,-4 6-36 0 0,13-31 0 0 0,2-3-1 0 0,0 0 0 0 0,0-1 0 0 0,0 1 0 0 0,0 0 0 0 0,0 0 0 0 0,1 0 1 0 0,-1 0-1 0 0,1 0 0 0 0,-1 0 0 0 0,1 0 0 0 0,0 0 1 0 0,-4 10-251 0 0,4-9-834 0 0,0-3-337 0 0</inkml:trace>
  <inkml:trace contextRef="#ctx0" brushRef="#br0" timeOffset="83549.466">8969 6071 3224 0 0,'1'-51'240'0'0,"1"35"392"0"0,-1 16 864 0 0,-1 3 145 0 0,0-2 408 0 0,0-1-190 0 0,0 4-882 0 0,1 11-280 0 0,0-6-312 0 0,-1 0-1 0 0,0 0 0 0 0,0 0 0 0 0,-1 0 0 0 0,0 1-384 0 0,-13 53 1732 0 0,2-4 162 0 0,-3-1-1 0 0,-15 35-1893 0 0,16-56 210 0 0,-48 115 280 0 0,46-113-375 0 0,13-29-64 0 0,0 0 1 0 0,-1-1-1 0 0,0 0 0 0 0,-1 0 1 0 0,0 0-1 0 0,-5 6-51 0 0,9-14 69 0 0,1-1-5 0 0,0 0 3 0 0,0 0 10 0 0,0 0 3 0 0,4-11 79 0 0,5-13-79 0 0,0 1 1 0 0,2 0-1 0 0,1 1 1 0 0,5-7-81 0 0,58-84-777 0 0,-67 101 582 0 0,1 0-1 0 0,1 1 1 0 0,-1 0-1 0 0,2 1 1 0 0,0 0-1 0 0,7-6 196 0 0,-17 17-10 0 0,-1-1 0 0 0,1 1-1 0 0,0-1 1 0 0,-1 1 0 0 0,1-1 0 0 0,-1 1-1 0 0,1 0 1 0 0,-1-1 0 0 0,1 1-1 0 0,-1 0 1 0 0,1-1 0 0 0,-1 1 0 0 0,1 0 10 0 0,1 2-5 0 0,0 1 1 0 0,1-1 0 0 0,-1 0 0 0 0,-1 1-1 0 0,1 0 1 0 0,0-1 0 0 0,-1 1 0 0 0,0 0-1 0 0,0 0 1 0 0,0 0 0 0 0,0 0 0 0 0,-1 0-1 0 0,0 0 1 0 0,1 0 0 0 0,-1 0-1 0 0,-1 0 1 0 0,1-1 0 0 0,0 1 0 0 0,-1 0-1 0 0,-1 4 5 0 0,-3 20 72 0 0,0 1-1 0 0,2 11-71 0 0,-3 12 103 0 0,4-38-100 0 0,-2-1 0 0 0,1 1 1 0 0,-3 1-4 0 0,-6 30 12 0 0,7-28 35 0 0,3-13-44 0 0,1 0-1 0 0,0 0 0 0 0,0 1 0 0 0,0-1 0 0 0,1 0 0 0 0,-1 1-2 0 0,-3 7-1885 0 0,4-12 882 0 0</inkml:trace>
  <inkml:trace contextRef="#ctx0" brushRef="#br0" timeOffset="83955.014">9187 6303 11976 0 0,'3'3'274'0'0,"0"0"0"0"0,0 1 0 0 0,-1-1 0 0 0,1 1 0 0 0,-1 0 0 0 0,0-1 0 0 0,0 1 0 0 0,-1 0 0 0 0,1 0 0 0 0,-1 0 0 0 0,0 0 0 0 0,0 1 0 0 0,0-1 0 0 0,-1 0 0 0 0,1 0 1 0 0,-1 1-275 0 0,0 4 392 0 0,0-1 1 0 0,-1 0 0 0 0,0 0 0 0 0,0 1 0 0 0,-1-1-1 0 0,0 0 1 0 0,-3 6-393 0 0,-18 51 868 0 0,-1 17-868 0 0,23-76 12 0 0,1-4-6 0 0,0 0 1 0 0,-1 0-1 0 0,1-1 0 0 0,-1 1 0 0 0,0 0 1 0 0,1-1-1 0 0,-1 1 0 0 0,0-1 0 0 0,0 1 1 0 0,0-1-1 0 0,0 1 0 0 0,0-1 0 0 0,-1 1-6 0 0,-5 7-19 0 0,4-3 95 0 0,7-4 3 0 0,-2-2-75 0 0,0 1 3 0 0,0-1 0 0 0,0 0 0 0 0,0 0 0 0 0,0 0 0 0 0,0 0 0 0 0,-1-1 1 0 0,1 1-1 0 0,0 0 0 0 0,0-1 0 0 0,0 0 0 0 0,-1 1 0 0 0,1-1 0 0 0,0 0 0 0 0,0 0 0 0 0,-1 0 0 0 0,1 0 0 0 0,-1 0 0 0 0,1 0 0 0 0,-1 0 0 0 0,1-1 0 0 0,-1 1 0 0 0,1-1-7 0 0,3-3 16 0 0,0-1-1 0 0,-1 0 1 0 0,1 0 0 0 0,-1 0 0 0 0,0-1-16 0 0,18-31 205 0 0,25-31-205 0 0,-33 52 94 0 0,0 0-1 0 0,1 1 0 0 0,0 1 0 0 0,16-12-93 0 0,-21 19 25 0 0,1-2 1 0 0,-1 1-1 0 0,-1-1 0 0 0,0-1 0 0 0,0 0 0 0 0,-1 0 0 0 0,-1-1 0 0 0,1 1 0 0 0,-2-2 0 0 0,0 1 0 0 0,3-9-25 0 0,-7 14 33 0 0,0 1 0 0 0,0 0 0 0 0,0 0 0 0 0,-1-1 0 0 0,0 1-1 0 0,0-2-32 0 0,-1 6-37 0 0,0 1 0 0 0,0 0 0 0 0,0 0 0 0 0,0-1 0 0 0,0 1 0 0 0,0 0 0 0 0,-1-1 0 0 0,1 1 0 0 0,0 0 0 0 0,-1 0 0 0 0,1 0 0 0 0,-1-1 0 0 0,1 1 0 0 0,-1 0 0 0 0,1 0 0 0 0,-1 0 0 0 0,0 0 0 0 0,0 0 0 0 0,1 0 0 0 0,-1 0 0 0 0,0 0 0 0 0,0 0 0 0 0,0 1 0 0 0,0-1 0 0 0,0 0 0 0 0,0 0 0 0 0,0 1 0 0 0,-1-1 0 0 0,1 1 0 0 0,0-1 0 0 0,0 1-1 0 0,0-1 1 0 0,-1 1 0 0 0,1 0 0 0 0,0 0 0 0 0,-1-1 37 0 0,-8 1-724 0 0</inkml:trace>
  <inkml:trace contextRef="#ctx0" brushRef="#br0" timeOffset="92878.914">2536 5383 6448 0 0,'0'0'498'0'0,"0"0"-156"0"0,0 0 562 0 0,0 0 285 0 0,0 0 54 0 0,0 0-101 0 0,0 0-442 0 0,0 0-194 0 0,0 0-40 0 0,2 0-4 0 0,32 11 1998 0 0,-25-8-2241 0 0,-1 0 0 0 0,0 0 0 0 0,1-1 0 0 0,-1 0 0 0 0,9 0-219 0 0,25 3 455 0 0,11-3-478 0 0,-19-1-1 0 0,41-1 25 0 0,-52-1-60 0 0,-1 1-1 0 0,1 1 1 0 0,8 2 59 0 0,18 3-686 0 0,-17-5-2797 0 0,-32-1 2062 0 0</inkml:trace>
  <inkml:trace contextRef="#ctx0" brushRef="#br0" timeOffset="93213.062">2561 5600 8752 0 0,'0'0'673'0'0,"-16"0"-240"0"0,-10 4 4670 0 0,24-4-4644 0 0,2 0-41 0 0,0 0-27 0 0,0 0-79 0 0,4 1-31 0 0,23 1 28 0 0,1-1-1 0 0,-1-2 1 0 0,4 0-309 0 0,22-1 55 0 0,197-5-532 0 0,-196 7-1107 0 0,-30 3 762 0 0</inkml:trace>
  <inkml:trace contextRef="#ctx0" brushRef="#br0" timeOffset="95967.224">10121 6583 13248 0 0,'-4'0'1194'0'0,"3"-1"-1143"0"0,0 1 17 0 0,-1-1 1 0 0,1 1 0 0 0,-1-1-1 0 0,1 1 1 0 0,-1-1 0 0 0,1 1-1 0 0,-1 0 1 0 0,1 0 0 0 0,-1 0 0 0 0,0 0-69 0 0,1 0 550 0 0,1 0 24 0 0,0 0-20 0 0,0 0-90 0 0,2 0-43 0 0,256-3 3458 0 0,-188-2-3719 0 0,-47 3-151 0 0,0 0-1 0 0,18 2-8 0 0,-15 1 25 0 0,-6-1 47 0 0,0 2-1 0 0,2 0-71 0 0,-3 0-126 0 0,-15-1-355 0 0,1-1 0 0 0,-1 0-1 0 0,0 1 1 0 0,0 0-1 0 0,0 0 1 0 0,0 0 0 0 0,0 0-1 0 0,1 2 482 0 0,-3-3-6638 0 0</inkml:trace>
  <inkml:trace contextRef="#ctx0" brushRef="#br0" timeOffset="96215.689">10137 6780 9672 0 0,'-5'2'323'0'0,"-9"-1"580"0"0,14-1 104 0 0,0 0 334 0 0,0 0 61 0 0,0 0-126 0 0,23-2 777 0 0,-8 1-1639 0 0,3-1 171 0 0,0 0-1 0 0,0 2 1 0 0,8 1-585 0 0,-9-1 276 0 0,0 0 0 0 0,11-1-276 0 0,18-2 290 0 0,182-4-159 0 0,-137 4-185 0 0,-52 0-3503 0 0,-27 3 1347 0 0,22-1-4359 0 0</inkml:trace>
  <inkml:trace contextRef="#ctx0" brushRef="#br0" timeOffset="89620.962">7880 7630 3680 0 0,'0'0'284'0'0,"3"-6"-176"0"0,17-28 3063 0 0,-4 9-1144 0 0,0 8 430 0 0,-10 11-1674 0 0,-5 5-261 0 0,-1 1-2 0 0,0 0-23 0 0,0 0-94 0 0,0 0-41 0 0,0 0-8 0 0,0 0-20 0 0,0 0-72 0 0,-7 18 407 0 0,-8 12 125 0 0,9-20-489 0 0,1 0 1 0 0,1 0-1 0 0,-3 6-305 0 0,-30 138 1677 0 0,25-99-1358 0 0,-24 74 268 0 0,9-42-218 0 0,17-58-225 0 0,9-27-69 0 0,1-2-3 0 0,0 0 5 0 0,0 0 3 0 0,0 0 0 0 0,0 0-2 0 0,0 0-6 0 0,0 0 13 0 0,7-18 200 0 0,8-28-215 0 0,-3 0-1 0 0,-2 0 1 0 0,-2-1-1 0 0,-2-2-69 0 0,14-75-74 0 0,-13 99-48 0 0,0 0 0 0 0,2 1 0 0 0,7-14 122 0 0,-8 26-285 0 0,-8 12 270 0 0,1 0 1 0 0,-1 0-1 0 0,0-1 0 0 0,1 1 0 0 0,-1 0 0 0 0,0 0 0 0 0,1 0 0 0 0,-1 0 0 0 0,0 0 0 0 0,1 0 0 0 0,-1 0 0 0 0,0 0 1 0 0,1 0-1 0 0,-1 0 0 0 0,1 0 0 0 0,-1 0 0 0 0,0 0 0 0 0,1 0 0 0 0,-1 0 0 0 0,0 0 0 0 0,1 0 0 0 0,-1 0 0 0 0,0 0 0 0 0,1 0 15 0 0,1 2-23 0 0,0-1-1 0 0,-1 1 1 0 0,1-1-1 0 0,0 1 1 0 0,-1 0-1 0 0,1 0 1 0 0,-1-1-1 0 0,0 1 0 0 0,1 0 1 0 0,-1 0-1 0 0,0 0 24 0 0,11 18-75 0 0,-3-6 33 0 0,-1 0-1 0 0,0 0 1 0 0,-1 0-1 0 0,-1 1 0 0 0,3 9 43 0 0,-1 7-24 0 0,3 8-22 0 0,11 23 46 0 0,-17-50 0 0 0,1 1 0 0 0,0-1-1 0 0,1-1 1 0 0,0 1 0 0 0,1-1-1 0 0,8 9 1 0 0,2 3 0 0 0,-14-17 0 0 0,0 0 0 0 0,1 0 0 0 0,0-1 0 0 0,0 0 0 0 0,0 0 0 0 0,3 2 0 0 0,0 0 11 0 0,-5-1 42 0 0,-2-5 14 0 0,-1-1-58 0 0,0 1 1 0 0,0-1-1 0 0,0 0 1 0 0,0 1-1 0 0,1-1 1 0 0,-1 0-1 0 0,0 1 1 0 0,0-1-1 0 0,0 0 1 0 0,0 1-1 0 0,0-1 1 0 0,0 0-1 0 0,0 1 1 0 0,0-1-1 0 0,0 1 0 0 0,0-1 1 0 0,0 0-1 0 0,0 1 1 0 0,-1-1-1 0 0,1 0 1 0 0,0 1-1 0 0,0-1 1 0 0,0 0-1 0 0,0 1 1 0 0,-1-1-1 0 0,1 0 1 0 0,0 1-1 0 0,0-1 1 0 0,-1 0-1 0 0,1 0 0 0 0,0 1 1 0 0,0-1-1 0 0,-1 0 1 0 0,1 0-1 0 0,0 0 1 0 0,-1 1-1 0 0,1-1-9 0 0,-11 7 119 0 0,-1-2-10 0 0,-1-1 0 0 0,0 0 0 0 0,0-1 0 0 0,0-1 0 0 0,-5 0-109 0 0,-21 1 187 0 0,-6-1-187 0 0,-30 1-116 0 0,22-2-997 0 0,31-2-5216 0 0,15 1 84 0 0</inkml:trace>
  <inkml:trace contextRef="#ctx0" brushRef="#br0" timeOffset="90023.559">8549 7537 8288 0 0,'0'0'638'0'0,"0"0"-259"0"0,2 1 445 0 0,2 0-178 0 0,0 1 1 0 0,1 0-1 0 0,-1 0 1 0 0,0 0-1 0 0,-1 0 1 0 0,2 2-647 0 0,-3-3 139 0 0,-1 0 0 0 0,1 1 0 0 0,-1-1 0 0 0,0 1 0 0 0,0-1 0 0 0,0 1 1 0 0,1-1-1 0 0,-2 1 0 0 0,1 0 0 0 0,0-1 0 0 0,0 1 0 0 0,0 0 0 0 0,-1 0 0 0 0,1 0 1 0 0,-1 0-1 0 0,1 0 0 0 0,-1 0-139 0 0,3 10 764 0 0,-3-11-693 0 0,1-1 0 0 0,-1 1 0 0 0,0 0 0 0 0,1 0 0 0 0,-1 0 0 0 0,0 0 0 0 0,0 0 0 0 0,1 0 0 0 0,-1-1 0 0 0,0 1 0 0 0,0 0 0 0 0,0 0 0 0 0,0 0 0 0 0,0 0 0 0 0,-1 0 0 0 0,1 0 0 0 0,0 0 0 0 0,0-1 0 0 0,-1 1 0 0 0,1 0 0 0 0,0 0 0 0 0,-1 0 0 0 0,1-1 0 0 0,0 1 0 0 0,-1 0-1 0 0,1 0 1 0 0,-1-1 0 0 0,0 1 0 0 0,0 0-71 0 0,-1 1 140 0 0,0 1-1 0 0,1-1 0 0 0,-1 0 0 0 0,1 0 0 0 0,-1 1 0 0 0,1-1 0 0 0,0 1 0 0 0,0-1 1 0 0,0 1-1 0 0,0 0 0 0 0,0-1 0 0 0,0 1-139 0 0,-5 38 855 0 0,1-10-384 0 0,-19 93 475 0 0,16-86-880 0 0,2-12 34 0 0,-6 17-100 0 0,6-19 19 0 0,5-18-6 0 0,-1-1 0 0 0,1 1 0 0 0,-1 0 0 0 0,0 0 0 0 0,-3 4-13 0 0,1-4-488 0 0,1-1 673 0 0,1 0 1 0 0,-1 0 0 0 0,-1-1-1 0 0,1 1 1 0 0,-1-1 0 0 0,-1 2-186 0 0,4-5-117 0 0,0 0 0 0 0,0-1 0 0 0,0 1 0 0 0,0-1 0 0 0,0 1 0 0 0,0 0 1 0 0,0-1-1 0 0,0 0 0 0 0,0 1 0 0 0,0-1 0 0 0,0 0 0 0 0,0 1 0 0 0,0-1 1 0 0,0 0-1 0 0,0 0 117 0 0,-1 0-398 0 0,1 0 0 0 0,0 0 0 0 0,0-1 0 0 0,0 1 1 0 0,0 0-1 0 0,0-1 0 0 0,-1 1 0 0 0,1-1 0 0 0,0 1 1 0 0,0-1-1 0 0,0 0 0 0 0,0 1 0 0 0,0-1 0 0 0,0 0 0 0 0,1 1 1 0 0,-1-1-1 0 0,0 0 398 0 0,-7-6-6673 0 0</inkml:trace>
  <inkml:trace contextRef="#ctx0" brushRef="#br0" timeOffset="90369.273">8261 7524 4144 0 0,'0'0'191'0'0,"0"-1"-11"0"0,-8-11 1446 0 0,8 11 153 0 0,0 1 79 0 0,0 0-150 0 0,0 0-709 0 0,0 0-315 0 0,0 0-63 0 0,0 0-23 0 0,0 0-54 0 0,5-7 484 0 0,0 4-754 0 0,1 0 1 0 0,-1 1-1 0 0,1-1 1 0 0,0 1 0 0 0,0 0-1 0 0,0 1 1 0 0,0-1-1 0 0,0 1 1 0 0,0 1 0 0 0,4-1-275 0 0,19-4 581 0 0,64-12 706 0 0,-72 14-972 0 0,1 0 1 0 0,0 1-1 0 0,13 0-315 0 0,-3 1 295 0 0,28 0-179 0 0,0 3 0 0 0,22 5-116 0 0,-46-1 62 0 0,-5 1 74 0 0,-6-6-543 0 0,-24-1 119 0 0,-1 0-124 0 0,0 0-495 0 0,0 0-217 0 0,0 0-41 0 0,0 0-10 0 0</inkml:trace>
  <inkml:trace contextRef="#ctx0" brushRef="#br0" timeOffset="95243.707">9101 7305 6448 0 0,'0'0'297'0'0,"0"0"-9"0"0,0 0 52 0 0,0 0 915 0 0,0 0 414 0 0,0 2 84 0 0,-5 23 786 0 0,3-21-2435 0 0,1 0 0 0 0,0 0 0 0 0,0 0 0 0 0,1 1 0 0 0,-1-1 0 0 0,1 1-104 0 0,-2 28 2841 0 0,-4 28-2841 0 0,2-28 1464 0 0,0 29-1464 0 0,3 74 796 0 0,1-126-776 0 0,-1-1-1 0 0,-1 1 1 0 0,-1 6-20 0 0,0-1 29 0 0,1-1 0 0 0,1 1-1 0 0,-1 13-28 0 0,-5-39-516 0 0,3 1 171 0 0,0 1-1 0 0,1 0 1 0 0,1-1-1 0 0,0 0 0 0 0,0 0 1 0 0,0 0-1 0 0,1 0 0 0 0,1 0 1 0 0,0-9 345 0 0,0-14-715 0 0,2 0 0 0 0,1-1 0 0 0,7-31 715 0 0,-3 30-121 0 0,-6 24 104 0 0,1 0-1 0 0,1 0 0 0 0,-1 1 1 0 0,2-1-1 0 0,0 1 0 0 0,0-1 1 0 0,1 1-1 0 0,3-5 18 0 0,1-3 39 0 0,-7 14-14 0 0,0 0 0 0 0,0 0 0 0 0,0 0 0 0 0,1 0 0 0 0,0-1-25 0 0,4-4 116 0 0,-3 5 36 0 0,0-1 0 0 0,0 0 0 0 0,0 1 0 0 0,3-2-152 0 0,-5 4 55 0 0,-1 1 1 0 0,1 0-1 0 0,0 0 0 0 0,0 0 0 0 0,0 0 1 0 0,0 0-1 0 0,0 0 0 0 0,0 0 0 0 0,0 1 1 0 0,0-1-1 0 0,1 1 0 0 0,-1 0 0 0 0,0-1 1 0 0,2 1-56 0 0,0 0 116 0 0,0 1 1 0 0,0-1 0 0 0,0 1 0 0 0,0 0 0 0 0,0 0 0 0 0,0 0 0 0 0,0 0 0 0 0,-1 1 0 0 0,1 0 0 0 0,0 0 0 0 0,-1 0 0 0 0,1 0 0 0 0,-1 0 0 0 0,3 3-117 0 0,43 44 1229 0 0,-44-43-1083 0 0,-1 0-1 0 0,0 0 1 0 0,0 0-1 0 0,0 1 0 0 0,1 6-145 0 0,9 13 365 0 0,45 71 595 0 0,-46-77-801 0 0,0 1-1 0 0,-2 0 1 0 0,-1 1 0 0 0,0 0-1 0 0,-2 0 1 0 0,3 12-159 0 0,2 5 125 0 0,-9-26-77 0 0,0 0-1 0 0,0 0 1 0 0,0 7-48 0 0,3 20 245 0 0,-7-39-247 0 0,0-1 0 0 0,-1 1 0 0 0,1-1 0 0 0,0 1-1 0 0,0-1 1 0 0,-1 1 0 0 0,1 0 0 0 0,0-1 0 0 0,-1 1-1 0 0,1-1 1 0 0,-1 0 0 0 0,1 1 0 0 0,0-1 0 0 0,-1 1-1 0 0,1-1 1 0 0,-1 0 0 0 0,1 1 0 0 0,-1-1 0 0 0,1 0-1 0 0,-1 1 1 0 0,0-1 0 0 0,1 0 0 0 0,-1 0 2 0 0,-12 4-451 0 0,-9-4-1201 0 0,8-2-3525 0 0,2-2-1340 0 0</inkml:trace>
  <inkml:trace contextRef="#ctx0" brushRef="#br0" timeOffset="95449.753">9137 7551 5528 0 0,'0'0'422'0'0,"2"0"28"0"0,37-6 6347 0 0,-22 4-5049 0 0,1 2 0 0 0,9 1-1748 0 0,11 3 2418 0 0,27 6-2418 0 0,-48-7-329 0 0,-1-2-1 0 0,7 0 330 0 0,10 1-141 0 0,-8 0-90 0 0,0-2 0 0 0,0 0 0 0 0,3-2 231 0 0,-2-2-779 0 0</inkml:trace>
  <inkml:trace contextRef="#ctx0" brushRef="#br0" timeOffset="93859.797">1735 5420 3680 0 0,'0'0'37'0'0,"7"-3"62"0"0,-7 3-91 0 0,0 0 1 0 0,0 0-1 0 0,0 0 0 0 0,0 0 0 0 0,0-1 1 0 0,0 1-1 0 0,1 0 0 0 0,-1 0 0 0 0,0 0 0 0 0,0 0 1 0 0,0 0-1 0 0,0 0 0 0 0,0 0 0 0 0,0-1 1 0 0,0 1-1 0 0,0 0 0 0 0,0 0 0 0 0,0 0 1 0 0,0 0-1 0 0,0 0 0 0 0,0-1 0 0 0,0 1 0 0 0,0 0 1 0 0,1 0-1 0 0,-1 0 0 0 0,-1 0 0 0 0,1 0 1 0 0,0-1-1 0 0,0 1 0 0 0,0 0 0 0 0,0 0 0 0 0,0 0 1 0 0,0 0-1 0 0,0 0 0 0 0,0-1 0 0 0,0 1 1 0 0,0 0-1 0 0,0 0 0 0 0,0 0 0 0 0,0 0 1 0 0,0 0-1 0 0,0 0 0 0 0,-1 0 0 0 0,1-1 0 0 0,0 1 1 0 0,0 0-1 0 0,0 0 0 0 0,0 0 0 0 0,0 0 1 0 0,0 0-1 0 0,-1 0 0 0 0,1 0 0 0 0,0 0 1 0 0,0 0-1 0 0,0 0 0 0 0,0 0 0 0 0,0 0-8 0 0,-2-1 1108 0 0,-14-1 3379 0 0,14 2-4320 0 0,-1 1 0 0 0,1-1 0 0 0,-1 1 0 0 0,1 0 0 0 0,0 0 0 0 0,0 1 0 0 0,-1-1 0 0 0,1 0 0 0 0,0 1 0 0 0,0-1 0 0 0,0 1 0 0 0,0 0 0 0 0,0-1 0 0 0,1 1 0 0 0,-1 0 0 0 0,0 0 0 0 0,1 0 0 0 0,-2 2-167 0 0,-1 5 353 0 0,-1 0 0 0 0,1 0 0 0 0,1 0 0 0 0,-1 4-353 0 0,-6 13 766 0 0,5-10-403 0 0,0 0 0 0 0,1 0 0 0 0,1 0 0 0 0,0 1 0 0 0,0 9-363 0 0,-1 8 398 0 0,-1-4 45 0 0,-2 0 1 0 0,-1 0-1 0 0,-10 27-443 0 0,12-31 133 0 0,5-21-99 0 0,0 1 0 0 0,0-1 0 0 0,0 0 0 0 0,-1 1 0 0 0,0-1 0 0 0,0 0 0 0 0,0 0-1 0 0,-3 4-33 0 0,4-8 87 0 0,1-1 9 0 0,0 0-20 0 0,1-15 127 0 0,0 0 1 0 0,1 0-1 0 0,0-1 0 0 0,5-11-203 0 0,21-60-377 0 0,-19 61 50 0 0,-5 10 49 0 0,0 1-1 0 0,-1-1 0 0 0,0-10 279 0 0,7-29-422 0 0,1 10-216 0 0,2 0 1 0 0,9-14 637 0 0,-12 34-170 0 0,1 1 1 0 0,2 0-1 0 0,0 1 1 0 0,14-17 169 0 0,-26 38 19 0 0,1 0 0 0 0,-1-1 1 0 0,1 1-1 0 0,0 0 0 0 0,0 1 1 0 0,0-1-1 0 0,0 0 0 0 0,0 0 1 0 0,0 1-1 0 0,1-1 0 0 0,-1 1 1 0 0,1 0-20 0 0,-2 0 37 0 0,1 1 0 0 0,0 0 1 0 0,-1-1-1 0 0,1 1 0 0 0,0 0 0 0 0,-1 0 1 0 0,1 0-1 0 0,0 0 0 0 0,0 0 1 0 0,-1 1-1 0 0,1-1 0 0 0,-1 0 1 0 0,1 1-1 0 0,0-1 0 0 0,-1 1 1 0 0,1 0-1 0 0,-1 0 0 0 0,2 0-37 0 0,-2 0 194 0 0,0-1-167 0 0,0 1 0 0 0,0-1 0 0 0,0 1 0 0 0,0 0 0 0 0,0-1 0 0 0,0 1 0 0 0,0 0 0 0 0,0 0 0 0 0,0 0 0 0 0,0 0 0 0 0,0 0 0 0 0,-1 0 0 0 0,1 0-27 0 0,0 1 47 0 0,4 4 45 0 0,-1 0 0 0 0,0 1 0 0 0,-1 0-1 0 0,1 0 1 0 0,-1 0 0 0 0,0 1-92 0 0,7 17 209 0 0,52 114 838 0 0,-34-65-811 0 0,30 48-1 0 0,-53-109-175 0 0,5 7 26 0 0,-10-20-81 0 0,0 1-1 0 0,1-1 0 0 0,-1 0 0 0 0,0 1 0 0 0,0-1 0 0 0,0 1 0 0 0,0-1 1 0 0,1 1-1 0 0,-1-1 0 0 0,0 1 0 0 0,0-1 0 0 0,0 1 0 0 0,0-1 0 0 0,0 1 1 0 0,0-1-1 0 0,0 0 0 0 0,0 1 0 0 0,0-1 0 0 0,-1 1 0 0 0,1-1 0 0 0,0 1 1 0 0,0-1-1 0 0,0 1 0 0 0,0-1 0 0 0,-1 0 0 0 0,1 1 0 0 0,0-1 0 0 0,-1 1-4 0 0,-3 3-6285 0 0,-5 2 295 0 0</inkml:trace>
  <inkml:trace contextRef="#ctx0" brushRef="#br0" timeOffset="94179.238">1603 5587 9216 0 0,'6'-3'117'0'0,"1"1"-1"0"0,-1-1 1 0 0,1 2 0 0 0,3-2-117 0 0,4 2 1385 0 0,0-1-1 0 0,1 2 1 0 0,-1 0 0 0 0,0 1-1 0 0,1 0-1384 0 0,33 2 817 0 0,27 2-904 0 0,-44-2 78 0 0,13-1 9 0 0,76 5 60 0 0,-73-7-1205 0 0,2 0-4641 0 0</inkml:trace>
  <inkml:trace contextRef="#ctx0" brushRef="#br0" timeOffset="7871.264">19663 1110 17503 0 0,'0'0'399'0'0,"-2"-1"60"0"0,-18-8 442 0 0,13 2-756 0 0,8 4-57 0 0,1 2 30 0 0,0-1-1 0 0,0 1 0 0 0,0 0 1 0 0,1-1-1 0 0,-1 1 0 0 0,0 0 0 0 0,1 0 1 0 0,-1 1-1 0 0,1-1 0 0 0,-1 0 1 0 0,1 1-118 0 0,13-5 587 0 0,-5 2-240 0 0,0-1 0 0 0,1 2 0 0 0,-1-1 0 0 0,1 2 1 0 0,7-1-348 0 0,-6 0 224 0 0,41-1 395 0 0,-25 2 16 0 0,16-4-635 0 0,11-4 238 0 0,134-18 592 0 0,-169 24-832 0 0,9-1 18 0 0,0 1-1 0 0,1 2 1 0 0,-1 1-1 0 0,11 2-15 0 0,8 4 236 0 0,55 5 497 0 0,-87-10-583 0 0,0-1 0 0 0,0-1 0 0 0,-1-1 0 0 0,1 0 0 0 0,1-1-150 0 0,42-12 48 0 0,-25 5-283 0 0,16 0 235 0 0,119-12 75 0 0,-145 20-4 0 0,0 1 0 0 0,0 1 0 0 0,0 1 0 0 0,19 4-71 0 0,-21-2-14 0 0,9-2-49 0 0,0-2 0 0 0,0-1 0 0 0,0-1 0 0 0,17-4 63 0 0,-2 0-759 0 0,34 0 759 0 0,-22 5-1668 0 0,-3-1-4354 0 0,-4 0-2109 0 0</inkml:trace>
  <inkml:trace contextRef="#ctx0" brushRef="#br0" timeOffset="6842.077">19792 353 10080 0 0,'-3'-6'282'0'0,"-10"-23"454"0"0,12 28-729 0 0,1 0 1 0 0,-1-1-1 0 0,1 1 0 0 0,0 0 0 0 0,0-1 0 0 0,-1 1 1 0 0,1 0-1 0 0,0-1 0 0 0,0 1 0 0 0,0 0 0 0 0,1-1 1 0 0,-1 1-1 0 0,0 0 0 0 0,0-1 0 0 0,1 1 0 0 0,-1 0 1 0 0,1-1-1 0 0,-1 1 0 0 0,1 0 0 0 0,0-1-7 0 0,4-4 158 0 0,-5 6-133 0 0,1 0 0 0 0,-1 0 0 0 0,1-1 0 0 0,-1 1 0 0 0,0 0 0 0 0,1 0 0 0 0,-1-1 0 0 0,0 1 0 0 0,0 0 0 0 0,1 0 0 0 0,-1-1 0 0 0,0 1 0 0 0,0 0 0 0 0,1-1 0 0 0,-1 1 0 0 0,0-1 0 0 0,0 1 0 0 0,0 0 0 0 0,0-1 0 0 0,1 1 0 0 0,-1-1 0 0 0,0 1 0 0 0,0 0 0 0 0,0-1 0 0 0,0 1 0 0 0,0-1 0 0 0,0 1 0 0 0,0-1-1 0 0,0 1 1 0 0,0 0 0 0 0,0-1 0 0 0,0 1 0 0 0,-1-1 0 0 0,1 1 0 0 0,0 0 0 0 0,0-1 0 0 0,0 1 0 0 0,0 0 0 0 0,-1-1 0 0 0,1 1 0 0 0,0-1 0 0 0,0 1 0 0 0,-1 0 0 0 0,1 0 0 0 0,0-1 0 0 0,-1 1 0 0 0,1 0 0 0 0,0-1 0 0 0,-1 1 0 0 0,1 0-25 0 0,-1-1 97 0 0,0 1-1 0 0,1-1 1 0 0,-1 0-1 0 0,1 1 1 0 0,-1-1 0 0 0,0 0-1 0 0,1 0 1 0 0,0 0-1 0 0,-1 1 1 0 0,1-1 0 0 0,-1 0-1 0 0,1 0 1 0 0,0 0-1 0 0,0 0-96 0 0,-1 0 91 0 0,1 0 0 0 0,0 1 0 0 0,0-1 0 0 0,0 1 0 0 0,-1-1-1 0 0,1 0 1 0 0,0 1 0 0 0,0-1 0 0 0,-1 1 0 0 0,1-1 0 0 0,0 1-1 0 0,-1-1 1 0 0,1 1 0 0 0,-1-1 0 0 0,1 1 0 0 0,-1 0 0 0 0,1-1-1 0 0,-1 1 1 0 0,1 0 0 0 0,-1-1 0 0 0,1 1 0 0 0,-1 0 0 0 0,1-1-1 0 0,-1 1 1 0 0,0 0 0 0 0,1 0 0 0 0,-1 0 0 0 0,0-1-91 0 0,-7-1 475 0 0,-8-2 323 0 0,1 0-1 0 0,-1 1 0 0 0,-4 1-797 0 0,14 1 160 0 0,0 1 0 0 0,1 0-1 0 0,-1 1 1 0 0,0-1-1 0 0,0 1 1 0 0,1 0-1 0 0,-1 0 1 0 0,1 1-1 0 0,-1 0 1 0 0,1 0-1 0 0,-2 1-159 0 0,-16 5 596 0 0,20-7-509 0 0,-1 0 0 0 0,1 0 0 0 0,-1 0 0 0 0,1 0 1 0 0,0 1-1 0 0,-1-1 0 0 0,1 1 0 0 0,0 0 0 0 0,0 0 1 0 0,0 0-1 0 0,1 0 0 0 0,-1 1 0 0 0,0-1 0 0 0,1 1-87 0 0,-23 29 280 0 0,18-23-236 0 0,1-1 0 0 0,-1 1 0 0 0,2 0 0 0 0,-1 1 0 0 0,1-1 0 0 0,-1 3-44 0 0,1 3 170 0 0,0 0 0 0 0,1 0 0 0 0,0 0 0 0 0,0 6-170 0 0,3-12 89 0 0,1-1 0 0 0,-1 1 0 0 0,1-1 0 0 0,1 1 0 0 0,0-1 0 0 0,0 0 0 0 0,0 1 0 0 0,3 7-89 0 0,-1-8 51 0 0,-1 1-1 0 0,2-1 0 0 0,-1 1 1 0 0,1-1-1 0 0,0 0 1 0 0,1 0-1 0 0,0-1 0 0 0,0 1 1 0 0,1-1-1 0 0,0 0-50 0 0,12 14 58 0 0,-14-15-50 0 0,1 0 0 0 0,0 0 0 0 0,0-1 0 0 0,1 0-1 0 0,0 0 1 0 0,0 0 0 0 0,0 0 0 0 0,0-1-1 0 0,1 0 1 0 0,0 0-8 0 0,12 4-80 0 0,1 0 1 0 0,0-1-1 0 0,1-1 0 0 0,-1-1 0 0 0,1-1 0 0 0,0 0 1 0 0,1-2-1 0 0,15 0 80 0 0,-24-2-76 0 0,-1 0 0 0 0,1-1 1 0 0,-1 0-1 0 0,0-1 0 0 0,0-1 0 0 0,0 0 1 0 0,0-1-1 0 0,0 0 0 0 0,-1 0 0 0 0,1-1 1 0 0,-1-1-1 0 0,0 0 0 0 0,-1-1 0 0 0,1 0 1 0 0,6-7 75 0 0,-7 6-582 0 0,20-19-6228 0 0,-7 6-271 0 0</inkml:trace>
  <inkml:trace contextRef="#ctx0" brushRef="#br0" timeOffset="7539.119">20224 315 10136 0 0,'-1'-1'34'0'0,"1"0"0"0"0,-1 1 0 0 0,1-1-1 0 0,0 1 1 0 0,-1-1 0 0 0,1 0 0 0 0,0 0 0 0 0,-1 1 0 0 0,1-1 0 0 0,0 0 0 0 0,0 1 0 0 0,0-1 0 0 0,0 0 0 0 0,0 0 0 0 0,0 1 0 0 0,0-1 0 0 0,0 0 0 0 0,0 0-34 0 0,9-4 503 0 0,-4 3-539 0 0,-1-2 48 0 0,0-2 39 0 0,1 2 27 0 0,0-2 466 0 0,-6 5-515 0 0,1 0 0 0 0,0 1 1 0 0,0-1-1 0 0,-1 0 1 0 0,1 1-1 0 0,0-1 0 0 0,-1 1 1 0 0,1-1-1 0 0,0 0 1 0 0,-1 1-1 0 0,1-1 0 0 0,-1 1 1 0 0,1-1-1 0 0,-1 1 1 0 0,1-1-1 0 0,-1 1 0 0 0,0 0-29 0 0,1-1 30 0 0,0 1-1 0 0,0 0 0 0 0,0 0 0 0 0,-1 0 0 0 0,1 0 1 0 0,0 0-1 0 0,0 0 0 0 0,0 0 0 0 0,0-1 0 0 0,-1 1 1 0 0,1 0-1 0 0,0 0 0 0 0,0 0 0 0 0,0-1 1 0 0,0 1-1 0 0,0 0 0 0 0,0 0 0 0 0,-1 0 0 0 0,1-1 1 0 0,0 1-1 0 0,0 0 0 0 0,0 0 0 0 0,0 0 0 0 0,0-1 1 0 0,0 1-1 0 0,0 0 0 0 0,0 0 0 0 0,0 0 1 0 0,0-1-1 0 0,0 1 0 0 0,0 0 0 0 0,0 0 0 0 0,0-1 1 0 0,0 1-1 0 0,1 0 0 0 0,-1 0 0 0 0,0 0 0 0 0,0-1 1 0 0,0 1-1 0 0,0 0 0 0 0,0 0 0 0 0,0 0 1 0 0,0 0-1 0 0,1-1 0 0 0,-1 1-29 0 0,10-5 761 0 0,-3 2-237 0 0,-7 3-510 0 0,0 0 0 0 0,0 0 0 0 0,0-1 0 0 0,0 1 0 0 0,0 0 0 0 0,0 0 0 0 0,0 0 0 0 0,0 0 0 0 0,0 0 0 0 0,0 0 0 0 0,0 0 0 0 0,0-1 0 0 0,0 1 0 0 0,0 0 0 0 0,0 0 0 0 0,0 0 0 0 0,0 0 0 0 0,0 0 0 0 0,0 0 0 0 0,0 0 0 0 0,0-1 0 0 0,-1 1 0 0 0,1 0 0 0 0,0 0 0 0 0,0 0 0 0 0,0 0 0 0 0,0 0 0 0 0,0 0 0 0 0,0 0 0 0 0,0 0 0 0 0,0 0 0 0 0,0 0 0 0 0,0-1 0 0 0,-1 1 0 0 0,1 0 0 0 0,0 0 0 0 0,0 0 0 0 0,0 0 0 0 0,0 0 0 0 0,0 0 0 0 0,0 0 0 0 0,0 0 0 0 0,-1 0 0 0 0,1 0 0 0 0,0 0 0 0 0,0 0 0 0 0,0 0 0 0 0,0 0 0 0 0,0 0 0 0 0,0 0-14 0 0,-2 0 484 0 0,2 0-11 0 0,0 0 6 0 0,0 0 29 0 0,2-1 17 0 0,3 0-194 0 0,-1-1-1 0 0,0 1 0 0 0,1 0 1 0 0,-1 0-1 0 0,1 1 0 0 0,0 0 0 0 0,0 0-330 0 0,-4 0 39 0 0,0 1 0 0 0,0-1 0 0 0,0 1 0 0 0,0-1-1 0 0,-1 1 1 0 0,1 0 0 0 0,0-1 0 0 0,0 1 0 0 0,-1 0-1 0 0,1 0 1 0 0,0 0 0 0 0,-1-1 0 0 0,1 1-1 0 0,-1 0 1 0 0,1 0 0 0 0,-1 0 0 0 0,1 0 0 0 0,-1 0-1 0 0,0 0 1 0 0,0 0 0 0 0,1 1-39 0 0,-7 14 208 0 0,5-14-191 0 0,-1 1-1 0 0,1-1 0 0 0,0 1 0 0 0,1 0 0 0 0,-1 0 0 0 0,0 0 0 0 0,1-1 0 0 0,-1 1 0 0 0,1 0-16 0 0,0 16-40 0 0,-1-10 76 0 0,1-1 0 0 0,0 0 1 0 0,0 1-1 0 0,1-1 0 0 0,0 1 1 0 0,1-1-1 0 0,0 0 0 0 0,0 0 1 0 0,1 0-1 0 0,0 1-36 0 0,0-4 48 0 0,-1-1 0 0 0,0 1 0 0 0,1 0 0 0 0,-2 0 0 0 0,1 0 0 0 0,0 1 0 0 0,-1-1 0 0 0,0 0 0 0 0,0 0 0 0 0,-1 1 0 0 0,0-1 0 0 0,1 0 0 0 0,-2 5-48 0 0,0-4 26 0 0,1 1 0 0 0,0-1 0 0 0,0 0 0 0 0,1 0 0 0 0,-1 0 0 0 0,1 1 0 0 0,0-1 0 0 0,1 0 0 0 0,0 0 0 0 0,0-1 0 0 0,0 1 1 0 0,0 0-1 0 0,1-1 0 0 0,0 1 0 0 0,1 0-26 0 0,-2-3 31 0 0,-1 0 0 0 0,0 0 0 0 0,0 0 1 0 0,0 0-1 0 0,0 0 0 0 0,0 0 1 0 0,-1 0-1 0 0,1 2-31 0 0,-1-2 26 0 0,0-1 1 0 0,1 1 0 0 0,0 0-1 0 0,-1 0 1 0 0,1 0-1 0 0,0-1 1 0 0,0 1-1 0 0,1 0 1 0 0,-1-1-27 0 0,11 12 29 0 0,-12-13-29 0 0,1 0 0 0 0,0-1 0 0 0,-1 1 0 0 0,1 0 0 0 0,0-1 0 0 0,-1 1 0 0 0,1-1 0 0 0,0 1 0 0 0,0-1 0 0 0,0 1 0 0 0,-1-1 0 0 0,1 0 0 0 0,0 1 0 0 0,0-1 0 0 0,0 0 0 0 0,-1-1 0 0 0,1 1 0 0 0,-1 0 0 0 0,1-1 0 0 0,0 1 0 0 0,-1-1 0 0 0,1 1 0 0 0,-1-1 0 0 0,1 1 0 0 0,-1-1 0 0 0,1 1 0 0 0,-1-1 0 0 0,0 0 0 0 0,1 1 0 0 0,-1-1 0 0 0,1 1 0 0 0,-1-1 0 0 0,0 0 0 0 0,0 1 0 0 0,1-1 0 0 0,-1 0 0 0 0,0 0 0 0 0,4-8 0 0 0,-2 6 0 0 0,1 0-1 0 0,0 0 0 0 0,0 0 0 0 0,0 0 1 0 0,0 1-1 0 0,0-1 0 0 0,2 0 1 0 0,-3 1 2 0 0,1 0 0 0 0,-1 1 0 0 0,1-1 0 0 0,-1 0 0 0 0,0 0 0 0 0,0-1 0 0 0,0 1 0 0 0,0 0 0 0 0,0-1 1 0 0,0 1-1 0 0,-1-1 0 0 0,1 1 0 0 0,-1-2-2 0 0,1-4 55 0 0,0 0 0 0 0,0 1 0 0 0,-1-1 0 0 0,0-4-55 0 0,3-17 134 0 0,0 3-47 0 0,2-25-87 0 0,-1 4-80 0 0,-4 40 50 0 0,0-3-18 0 0,1 1-1 0 0,0-1 0 0 0,1-2 49 0 0,-2 10-7 0 0,0-1 0 0 0,0 1 0 0 0,0-1 0 0 0,0 1 0 0 0,1 0-1 0 0,-1 0 1 0 0,1 0 0 0 0,-1 0 0 0 0,1 0 0 0 0,0 0-1 0 0,0 0 1 0 0,-1 0 0 0 0,1 0 0 0 0,1 1 7 0 0,8-5-10 0 0,-9 6 9 0 0,0-1 0 0 0,-1 0 0 0 0,1 1 0 0 0,0-1 0 0 0,-1 0 0 0 0,1 0 0 0 0,-1 0 0 0 0,1 0 0 0 0,-1 0-1 0 0,1-1 1 0 0,-1 1 0 0 0,1-1 1 0 0,-2 2-5 0 0,0 0-1 0 0,0 0 1 0 0,0-1-1 0 0,0 1 0 0 0,0 0 1 0 0,0 0-1 0 0,1-1 1 0 0,-1 1-1 0 0,0 0 1 0 0,0 0-1 0 0,0 0 0 0 0,0-1 1 0 0,1 1-1 0 0,-1 0 1 0 0,0 0-1 0 0,0 0 1 0 0,1 0-1 0 0,-1-1 0 0 0,0 1 1 0 0,0 0-1 0 0,1 0 1 0 0,-1 0-1 0 0,0 0 1 0 0,0 0-1 0 0,1 0 0 0 0,-1 0 1 0 0,0 0-1 0 0,0 0 1 0 0,1 0-1 0 0,-1 0 1 0 0,0 0-1 0 0,1 0 0 0 0,-1 0 1 0 0,0 0-1 0 0,0 0 1 0 0,1 0 5 0 0,8 8-97 0 0,4 13-26 0 0,15 59-154 0 0,-17-46 154 0 0,11 21 123 0 0,-8-19-11 0 0,-11-27 53 0 0,1 1 0 0 0,0-1 0 0 0,0 0 1 0 0,1 0-1 0 0,0 0 0 0 0,0-1 0 0 0,1 1 0 0 0,0-1 0 0 0,5 3-42 0 0,-10-9 59 0 0,1 0-1 0 0,0-1 1 0 0,0 1 0 0 0,0-1-1 0 0,0 0 1 0 0,0 0-1 0 0,1 0 1 0 0,-1 0-1 0 0,0 0 1 0 0,0 0 0 0 0,1 0-1 0 0,-1-1 1 0 0,1 1-1 0 0,-1-1 1 0 0,0 1-1 0 0,1-1 1 0 0,-1 0 0 0 0,1 0-1 0 0,-1 0 1 0 0,1-1-1 0 0,-1 1 1 0 0,0-1-1 0 0,1 1 1 0 0,-1-1 0 0 0,3-1-59 0 0,-1 1 69 0 0,-1-1 1 0 0,1 0 0 0 0,-1 0-1 0 0,1 0 1 0 0,-1-1 0 0 0,0 1-1 0 0,1-1 1 0 0,-1 0 0 0 0,-1 0-1 0 0,1 0 1 0 0,0 0 0 0 0,-1-1 0 0 0,0 1-1 0 0,2-3-69 0 0,5-14 0 0 0,-1-1 0 0 0,-1 1 0 0 0,0-1 0 0 0,-2-1 0 0 0,0 1 0 0 0,-1-8 0 0 0,10-39 0 0 0,-8 38 7 0 0,0-20-7 0 0,-3 26 21 0 0,0 1 1 0 0,2 0 0 0 0,3-9-22 0 0,-2 10-42 0 0,-1-1-1 0 0,0 1 0 0 0,-2-1 43 0 0,-2 17-14 0 0,1 0 0 0 0,0 0 0 0 0,0 0-1 0 0,0 0 1 0 0,1 0 14 0 0,-1 2-28 0 0,0 0-1 0 0,0-1 1 0 0,-1 1-1 0 0,1-1 1 0 0,-1 1-1 0 0,0-1 1 0 0,0 1 0 0 0,-1-1 28 0 0,0 4-320 0 0,2-3-204 0 0,-1 2 268 0 0,-2 3-1218 0 0,-3 8 1236 0 0,-4 4-665 0 0,2 2 0 0 0,0-1 0 0 0,0 1 0 0 0,2-1 0 0 0,0 1 903 0 0,-7 36-2782 0 0,-1-2-3018 0 0</inkml:trace>
  <inkml:trace contextRef="#ctx0" brushRef="#br0" timeOffset="38505.137">11195 4428 17503 0 0,'0'0'399'0'0,"0"0"60"0"0,0 0 21 0 0,0 0-59 0 0,-1 1-276 0 0,-6 10-130 0 0,6-10-9 0 0,0 0 0 0 0,0 1-1 0 0,0-1 1 0 0,0 0-1 0 0,0 0 1 0 0,0 1 0 0 0,1-1-1 0 0,-1 0 1 0 0,1 1 0 0 0,-1-1-1 0 0,1 0 1 0 0,-1 1-1 0 0,1 0-5 0 0,-1 4 248 0 0,-1 0-1 0 0,1 0 0 0 0,-1 0 1 0 0,0-1-1 0 0,-3 6-247 0 0,3-6 121 0 0,0 0-1 0 0,0 0 1 0 0,0 1-1 0 0,0-1 1 0 0,1 1-1 0 0,-1 5-120 0 0,0 7 116 0 0,-1 0 0 0 0,-5 16-116 0 0,4-15 612 0 0,0 0 0 0 0,-1 12-612 0 0,-10 120 608 0 0,4-61-608 0 0,3-49 0 0 0,6-33 0 0 0,0 1 0 0 0,0-1 0 0 0,1 1 0 0 0,0 8 0 0 0,3 8-2728 0 0,-1-21 196 0 0,-1-4-4287 0 0</inkml:trace>
  <inkml:trace contextRef="#ctx0" brushRef="#br0" timeOffset="38840.851">11678 4612 15664 0 0,'0'0'356'0'0,"0"0"49"0"0,0 0 21 0 0,0 0-42 0 0,-1 0-180 0 0,-13 5 349 0 0,0 0-1 0 0,0 0 1 0 0,0 1-1 0 0,1 1 0 0 0,0 1 1 0 0,1 0-1 0 0,-2 1-552 0 0,-3 6 253 0 0,1 1-1 0 0,0 1 1 0 0,2 1 0 0 0,0 0 0 0 0,0 0-1 0 0,-6 15-252 0 0,19-31 89 0 0,-5 8 33 0 0,1 0-1 0 0,0 0 1 0 0,0 0 0 0 0,1 1-1 0 0,-2 9-121 0 0,6-16 0 0 0,-1 0 0 0 0,1 0 0 0 0,0 0 0 0 0,0 0 0 0 0,0 0 0 0 0,0 0 0 0 0,1 0 0 0 0,0 0 0 0 0,-1 0 0 0 0,2 0 0 0 0,-1 0 0 0 0,0 0 0 0 0,2 1 0 0 0,0 2 0 0 0,1 1 0 0 0,0-1 0 0 0,1 0 0 0 0,0 0 0 0 0,5 5 0 0 0,-7-9 0 0 0,0 0 0 0 0,0-1 0 0 0,1 1 0 0 0,-1-1 0 0 0,1 0 0 0 0,-1 0 0 0 0,1 0 0 0 0,0-1 0 0 0,0 1 0 0 0,0-1 0 0 0,0 0 0 0 0,0 0 0 0 0,0 0 0 0 0,3 0 0 0 0,3 0 0 0 0,0 0 0 0 0,0-1 0 0 0,0 0 0 0 0,0-1 0 0 0,6 0 0 0 0,2-3-27 0 0,0 0-1 0 0,0-1 0 0 0,-1-1 1 0 0,0 0-1 0 0,10-6 28 0 0,-1-1-5122 0 0,19-13 5122 0 0,-25 12-6819 0 0</inkml:trace>
  <inkml:trace contextRef="#ctx0" brushRef="#br0" timeOffset="39321.316">11934 4674 15664 0 0,'0'0'356'0'0,"0"0"49"0"0,0 0 21 0 0,0 1-42 0 0,2 26 267 0 0,0-1 0 0 0,2 0 0 0 0,0 0 0 0 0,4 8-651 0 0,-2 7 1253 0 0,-5-32-1158 0 0,0 0 0 0 0,0 0-1 0 0,1 0 1 0 0,2 6-95 0 0,-4-14 52 0 0,0 1 0 0 0,1 0-1 0 0,-1-1 1 0 0,0 1 0 0 0,0 0 0 0 0,-1-1-1 0 0,1 1 1 0 0,0-1 0 0 0,0 1-1 0 0,-1 0 1 0 0,1-1 0 0 0,-1 1-1 0 0,1-1 1 0 0,-1 1 0 0 0,0-1 0 0 0,0 0-1 0 0,1 1 1 0 0,-2 0-52 0 0,2-1 509 0 0,0 0-66 0 0,0-5-598 0 0,1-1-1 0 0,0 1 1 0 0,0 0-1 0 0,0 0 1 0 0,0 0 0 0 0,1 0-1 0 0,-1 0 1 0 0,1 0-1 0 0,1-1 156 0 0,25-41-1973 0 0,-10 18 1054 0 0,-13 22 756 0 0,0 0 0 0 0,0 0 0 0 0,0 1 0 0 0,1 0-1 0 0,0 0 1 0 0,0 0 0 0 0,0 1 0 0 0,0 0 0 0 0,1 0-1 0 0,2 0 164 0 0,-7 3 0 0 0,0 0 0 0 0,0 0 0 0 0,0 1 0 0 0,0-1 0 0 0,0 1 0 0 0,0 0 0 0 0,0-1 0 0 0,0 1 0 0 0,0 0 0 0 0,0 0 0 0 0,0 1 0 0 0,0-1 0 0 0,0 0 0 0 0,0 1 0 0 0,1-1 0 0 0,13 2 0 0 0,-14-2 20 0 0,0 1-1 0 0,0-1 0 0 0,0 0 0 0 0,-1 1 0 0 0,1-1 0 0 0,0 1 0 0 0,-1 0 0 0 0,1-1 0 0 0,0 1 0 0 0,-1 0 1 0 0,1 0-1 0 0,-1 0 0 0 0,1 0 0 0 0,-1 1 0 0 0,0-1 0 0 0,1 0 0 0 0,-1 0 0 0 0,0 1-19 0 0,21 29 1122 0 0,-15-19-692 0 0,-3-6-127 0 0,-1-1 0 0 0,-1 1 0 0 0,1 1 0 0 0,-1-1 0 0 0,2 5-303 0 0,1 7 464 0 0,-2-11-436 0 0,-2 1 0 0 0,1-1 0 0 0,-1 1-1 0 0,0-1 1 0 0,0 4-28 0 0,2 16 469 0 0,-3-26-378 0 0,0 1-1 0 0,0-1 1 0 0,0 1 0 0 0,0 0-1 0 0,0-1 1 0 0,0 1 0 0 0,-1-1-1 0 0,1 1 1 0 0,0-1 0 0 0,-1 1-1 0 0,0 1-90 0 0,0-2 443 0 0,1 1-294 0 0,-2 8-134 0 0,-3-9-12 0 0,-3-7-5 0 0,7 4 3 0 0,-1-1-1 0 0,1 1 0 0 0,1 0 0 0 0,-1 0 0 0 0,0-1 1 0 0,1 1-1 0 0,-1-1 0 0 0,1 1 0 0 0,0-1 1 0 0,0 1-1 0 0,0-1 0 0 0,0 1 0 0 0,0 0 1 0 0,0-2-1 0 0,0-14-68 0 0,0 14-51 0 0,0 0-1 0 0,0 0 0 0 0,0 0 0 0 0,0 0 1 0 0,1 0-1 0 0,0 0 0 0 0,0 0 1 0 0,0 0-1 0 0,0 0 0 0 0,1 0 120 0 0,18-40-735 0 0,-8 21 739 0 0,11-31-446 0 0,-21 50 343 0 0,0 1 0 0 0,1-1 0 0 0,-1 1 1 0 0,1 0-1 0 0,-1 0 0 0 0,1 0 0 0 0,0 1 0 0 0,0-1 1 0 0,1 1-1 0 0,-1-1 0 0 0,0 1 0 0 0,1 0 0 0 0,0 0 1 0 0,-1 1-1 0 0,2-1 99 0 0,0-1-108 0 0,-3 2 118 0 0,0 0-1 0 0,-1 0 0 0 0,1 1 0 0 0,0-1 0 0 0,-1 1 0 0 0,1-1 1 0 0,0 1-1 0 0,-1 0 0 0 0,1 0 0 0 0,0-1 0 0 0,0 1 0 0 0,-1 0 1 0 0,1 1-1 0 0,0-1 0 0 0,0 0 0 0 0,-1 0 0 0 0,1 1 1 0 0,0-1-1 0 0,-1 1 0 0 0,1 0 0 0 0,0-1 0 0 0,0 1-9 0 0,3 3 315 0 0,1-1-1 0 0,-1 1 0 0 0,0 0 0 0 0,-1 0 1 0 0,4 3-315 0 0,7 7 1130 0 0,-14-13-1049 0 0,0 0 0 0 0,0 1-1 0 0,-1-1 1 0 0,1 1-1 0 0,0-1 1 0 0,0 1 0 0 0,-1-1-1 0 0,1 1 1 0 0,-1-1-1 0 0,1 1 1 0 0,-1-1 0 0 0,0 1-1 0 0,0 1-80 0 0,2 4 56 0 0,1 1-53 0 0,-1 1 0 0 0,0 0-1 0 0,0 0 1 0 0,-1-1 0 0 0,0 1-1 0 0,-1 9-2 0 0,-4-1 0 0 0,3-15-65 0 0,1 0 0 0 0,-1 1 0 0 0,0-1 0 0 0,1 0-1 0 0,0 1 1 0 0,-1-1 0 0 0,1 1 0 0 0,0-1 0 0 0,0 0 0 0 0,0 1-1 0 0,0-1 1 0 0,1 1 0 0 0,-1-1 0 0 0,1 0 0 0 0,-1 1 0 0 0,1-1 65 0 0,0 0-5426 0 0,3-2-1889 0 0</inkml:trace>
  <inkml:trace contextRef="#ctx0" brushRef="#br0" timeOffset="39651.618">12445 4297 17503 0 0,'0'0'399'0'0,"0"0"60"0"0,8-4 442 0 0,-2 2-791 0 0,0 0-1 0 0,0 1 1 0 0,0 0 0 0 0,0 0-1 0 0,1 0 1 0 0,-1 1 0 0 0,0 0 0 0 0,1 0-1 0 0,-1 1 1 0 0,0 0 0 0 0,0 0-1 0 0,1 0 1 0 0,-1 1 0 0 0,0 0-1 0 0,1 1-109 0 0,5 1 323 0 0,0 2 0 0 0,0 0 1 0 0,-1 0-1 0 0,0 1 0 0 0,0 0 0 0 0,9 8-323 0 0,-19-14 14 0 0,0 0-1 0 0,1 0 1 0 0,-1 0-1 0 0,0 0 1 0 0,0 1-1 0 0,0-1 1 0 0,0 0-1 0 0,0 0 1 0 0,0 1-1 0 0,0-1 1 0 0,-1 0 0 0 0,1 1-1 0 0,0-1 1 0 0,-1 1-1 0 0,1-1 1 0 0,-1 1-1 0 0,1-1 1 0 0,-1 1-1 0 0,0 0 1 0 0,0-1-1 0 0,0 1 1 0 0,0-1 0 0 0,0 1-1 0 0,0 0 1 0 0,0-1-1 0 0,0 1 1 0 0,-1-1-1 0 0,1 1 1 0 0,0-1-1 0 0,-1 1 1 0 0,0-1-1 0 0,1 1 1 0 0,-1-1 0 0 0,0 1-1 0 0,0 0-13 0 0,-1 1 20 0 0,0-1 0 0 0,-1 1 0 0 0,1 0 0 0 0,-1-1 0 0 0,1 0 0 0 0,-1 0 0 0 0,0 0 0 0 0,1 0 0 0 0,-1 0 0 0 0,0 0 0 0 0,0-1-1 0 0,-1 1 1 0 0,1-1 0 0 0,0 0 0 0 0,0 0 0 0 0,-1 0-20 0 0,-16 4 115 0 0,1 2 0 0 0,-1 0-1 0 0,-14 8-114 0 0,29-12-139 0 0,8-3-65 0 0,3 1 139 0 0,4-1 65 0 0,1 0 0 0 0,-1 0 0 0 0,1-1 0 0 0,-1-1 0 0 0,0 1 0 0 0,1-2 0 0 0,2 0 0 0 0,23-6-929 0 0,19-6-4651 0 0,-42 11-1750 0 0</inkml:trace>
  <inkml:trace contextRef="#ctx0" brushRef="#br0" timeOffset="97961.907">11056 6427 10136 0 0,'0'0'464'0'0,"-1"-2"-10"0"0,0 1-301 0 0,0-1-1 0 0,0 1 1 0 0,0-1-1 0 0,0 0 1 0 0,0 1-1 0 0,1-1 1 0 0,-1 0-1 0 0,1 0 1 0 0,-1 1-1 0 0,1-1 1 0 0,0 0 0 0 0,0 0-1 0 0,-1 0 1 0 0,1 0-1 0 0,0 1 1 0 0,1-1-1 0 0,-1 0 1 0 0,0 0-1 0 0,1 0 1 0 0,-1 0-1 0 0,1 1 1 0 0,-1-1-1 0 0,1 0 1 0 0,0 1-1 0 0,-1-1 1 0 0,1 0-1 0 0,0 1 1 0 0,1-2-153 0 0,3-2 342 0 0,-1 1-1 0 0,1 0 1 0 0,-1 0 0 0 0,1 0 0 0 0,0 0 0 0 0,1 1 0 0 0,1-1-342 0 0,0 0 19 0 0,1 0 190 0 0,-1 0 0 0 0,1 1 0 0 0,0 1 1 0 0,0-1-1 0 0,4 1-209 0 0,2-2 187 0 0,1 0-88 0 0,-1 1 1 0 0,1 1-1 0 0,0 1 0 0 0,-1 0 1 0 0,1 1-1 0 0,2 0-99 0 0,-7 1 44 0 0,1-1-1 0 0,-1 2 1 0 0,0 0 0 0 0,0 0 0 0 0,0 1-1 0 0,0 0 1 0 0,0 0 0 0 0,-1 1-1 0 0,2 1-43 0 0,-5-1 20 0 0,1 0-1 0 0,-1 0 1 0 0,-1 0-1 0 0,1 0 0 0 0,-1 1 1 0 0,0 0-1 0 0,0 0 1 0 0,0 1-1 0 0,2 3-19 0 0,-4-4 32 0 0,0-1 0 0 0,0 1 0 0 0,-1 0 1 0 0,0 0-1 0 0,0 0 0 0 0,-1 0 0 0 0,1 0 0 0 0,-1 1 0 0 0,0-1 0 0 0,0 0 0 0 0,-1 1 0 0 0,1 4-32 0 0,-2-2 32 0 0,1-1-1 0 0,-1 1 0 0 0,0-1 0 0 0,-1 1 1 0 0,0-1-1 0 0,0 0 0 0 0,0 0 0 0 0,-1 0 0 0 0,0 0 1 0 0,-1 0-1 0 0,1 0 0 0 0,-1-1 0 0 0,-1 0 1 0 0,1 0-1 0 0,-1 0-31 0 0,-12 13 104 0 0,0-2 1 0 0,-1 0-1 0 0,-19 13-104 0 0,15-13 69 0 0,-7 5-17 0 0,0 0 1 0 0,-2-2-1 0 0,-12 5-52 0 0,33-21 12 0 0,8-3 48 0 0,9 5-48 0 0,2-2-30 0 0,0-2 0 0 0,1 1 0 0 0,-1-2-1 0 0,1 1 1 0 0,0-1 0 0 0,-1 0 0 0 0,1-1-1 0 0,8-1 19 0 0,18 2-42 0 0,76 4 42 0 0,-96-4-52 0 0,4 0-1437 0 0,-1 1 0 0 0,16 3 1489 0 0,-20-2-6705 0 0</inkml:trace>
  <inkml:trace contextRef="#ctx0" brushRef="#br0" timeOffset="98253.062">12199 6368 2760 0 0,'0'0'125'0'0,"0"0"610"0"0,-1 0 3768 0 0,-5 5-1508 0 0,-20 12 6289 0 0,20-13-9036 0 0,-1 0 0 0 0,1 0 1 0 0,0 1-1 0 0,-5 5-248 0 0,-65 62 483 0 0,34-32-364 0 0,-4 7-119 0 0,-14 12-9 0 0,25-25-58 0 0,-24 20-2931 0 0,58-53 1565 0 0,1-1-547 0 0,0 0-2093 0 0,0 0-892 0 0</inkml:trace>
  <inkml:trace contextRef="#ctx0" brushRef="#br0" timeOffset="98554.722">11888 6396 11200 0 0,'2'-2'106'0'0,"0"0"1"0"0,0 0 0 0 0,0-1-1 0 0,0 1 1 0 0,1 0 0 0 0,-1 1 0 0 0,1-1-1 0 0,-1 0 1 0 0,1 1 0 0 0,-1-1-1 0 0,1 1 1 0 0,0 0 0 0 0,0 0-1 0 0,0 0 1 0 0,-1 0 0 0 0,1 0 0 0 0,0 1-1 0 0,0-1 1 0 0,2 1-107 0 0,-1 0 446 0 0,-1 0 1 0 0,1 1-1 0 0,-1-1 0 0 0,1 1 1 0 0,-1 0-1 0 0,1 0 0 0 0,-1 0 1 0 0,0 0-1 0 0,0 1 0 0 0,3 1-446 0 0,2 0 353 0 0,-1 2 0 0 0,0-1-1 0 0,0 1 1 0 0,0 0 0 0 0,-1 1-1 0 0,1-1 1 0 0,-1 1 0 0 0,-1 1-1 0 0,1-1 1 0 0,-1 1 0 0 0,0 0 0 0 0,-1 0-1 0 0,1 0 1 0 0,-1 1 0 0 0,1 3-353 0 0,13 28 786 0 0,-2-7-560 0 0,-2 1 0 0 0,0 5-226 0 0,-8-19-25 0 0,1 0-1 0 0,1 0 1 0 0,2 3 25 0 0,10 7-3434 0 0,-12-23-4123 0 0</inkml:trace>
  <inkml:trace contextRef="#ctx0" brushRef="#br0" timeOffset="99482.153">12981 5801 10592 0 0,'0'-3'151'0'0,"0"1"0"0"0,1-1-1 0 0,-1 0 1 0 0,0 1 0 0 0,1-1 0 0 0,0 1 0 0 0,-1-1 0 0 0,1 1 0 0 0,0-1 0 0 0,0 1 0 0 0,1-1 0 0 0,-1 1 0 0 0,0 0 0 0 0,1 0 0 0 0,0-1 0 0 0,1 0-151 0 0,0 0 416 0 0,0 0 0 0 0,0 0 1 0 0,1 1-1 0 0,-1 0 1 0 0,1 0-1 0 0,-1 0 0 0 0,1 0 1 0 0,0 0-1 0 0,0 1 1 0 0,1-1-417 0 0,6-1 667 0 0,0 1 0 0 0,0 0 0 0 0,1 0-1 0 0,-1 1 1 0 0,0 1 0 0 0,1 0 0 0 0,8 1-667 0 0,-12 0 283 0 0,0 1-1 0 0,1-1 0 0 0,-1 1 1 0 0,0 0-1 0 0,0 1 0 0 0,2 1-282 0 0,-6-2 67 0 0,0 0 0 0 0,0 0 0 0 0,0 1 0 0 0,0-1-1 0 0,0 1 1 0 0,-1 0 0 0 0,1 0 0 0 0,-1 0 0 0 0,1 1 0 0 0,-1-1 0 0 0,2 4-67 0 0,-4-5 2 0 0,-1 0 1 0 0,1-1 0 0 0,0 1 0 0 0,-1 0 0 0 0,0 0 0 0 0,1-1-1 0 0,-1 1 1 0 0,0 0 0 0 0,0 0 0 0 0,0 0 0 0 0,0-1 0 0 0,0 1-1 0 0,-1 0 1 0 0,1 0 0 0 0,-1 0 0 0 0,1-1-3 0 0,-10 31 29 0 0,4-20-18 0 0,-1 0 0 0 0,0 0 1 0 0,-1 0-1 0 0,0-1 0 0 0,-1-1 0 0 0,-7 7-11 0 0,-6 7 50 0 0,2-2 31 0 0,-8 12-81 0 0,20-17 10 0 0,7-17-10 0 0,1 1 0 0 0,0-1 0 0 0,0 0 0 0 0,0 1 0 0 0,0-1 0 0 0,0 0 0 0 0,0 1 0 0 0,0-1 0 0 0,0 0 0 0 0,0 1 0 0 0,0-1 0 0 0,0 0 0 0 0,0 1 0 0 0,0-1 0 0 0,0 0 0 0 0,0 1 0 0 0,0-1 0 0 0,1 0 0 0 0,-1 1 0 0 0,0-1 0 0 0,0 0 0 0 0,0 1 0 0 0,0-1 0 0 0,1 0 0 0 0,-1 0 0 0 0,0 1 0 0 0,0-1 0 0 0,1 0 0 0 0,-1 0 0 0 0,0 1 0 0 0,0-1 0 0 0,1 0 0 0 0,-1 0 0 0 0,0 0 0 0 0,1 1 0 0 0,-1-1 0 0 0,0 0 0 0 0,0 0 0 0 0,1 0 0 0 0,12 3 0 0 0,-12-3 0 0 0,15 2-20 0 0,0-1-1 0 0,-1-1 1 0 0,1 0-1 0 0,0-1 1 0 0,-1-1 0 0 0,7-2 20 0 0,1-2-296 0 0,-1-2 0 0 0,1-1 0 0 0,-2 0 1 0 0,1-2-1 0 0,7-5 296 0 0,-15 7-640 0 0,-1-1 0 0 0,0 0 1 0 0,-1 0-1 0 0,11-13 640 0 0,-2 3-1588 0 0,-13 12 850 0 0,-3 4 42 0 0,0 0 0 0 0,-1 0 1 0 0,0-1-1 0 0,1 0 0 0 0,-1 0 1 0 0,-1 0-1 0 0,1 0 0 0 0,-1-1 1 0 0,1-2 695 0 0,7-9-1446 0 0,-10 15 1153 0 0,0 0 0 0 0,1 0 0 0 0,-1 1 0 0 0,0-1 0 0 0,0 0 0 0 0,0 0 0 0 0,-1-1 0 0 0,1 1 0 0 0,0 0-1 0 0,0-1 294 0 0,-2 2 76 0 0,1 0-1 0 0,0 0 1 0 0,0 0-1 0 0,0 0 1 0 0,-1 0-1 0 0,1 0 1 0 0,0 0-1 0 0,-1 0 1 0 0,1 0-1 0 0,-1 0 1 0 0,1 0-1 0 0,-1 0 1 0 0,0 0-1 0 0,1 0 1 0 0,-1 1-1 0 0,0-1 1 0 0,0 0-1 0 0,0 0 1 0 0,1 1-1 0 0,-1-1 0 0 0,0 0 1 0 0,0 1-1 0 0,0-1 1 0 0,0 1-1 0 0,-1-1-75 0 0,1 0 1320 0 0,0 1 391 0 0,-5 1-727 0 0,5 0 4197 0 0,4 8-4631 0 0,5 13 155 0 0,9 1-161 0 0,0-1 1 0 0,1-1-1 0 0,7 6-544 0 0,-1 0 711 0 0,7 11-711 0 0,-6-6 82 0 0,-22-29-51 0 0,-1 1-1 0 0,1 0 1 0 0,0-1-1 0 0,-1 1 1 0 0,0 1-1 0 0,0-1 1 0 0,0 0-1 0 0,0 0 1 0 0,-1 1 0 0 0,1-1-1 0 0,-1 1 1 0 0,0-1-1 0 0,-1 1 1 0 0,1 0-1 0 0,-1-1 1 0 0,0 1-1 0 0,0 0 1 0 0,-1 3-31 0 0,1-6 6 0 0,-1 0 0 0 0,0 0 0 0 0,0 0 0 0 0,0-1 0 0 0,0 1 0 0 0,0 0 0 0 0,-1-1 0 0 0,1 1 0 0 0,0-1 0 0 0,-1 1 1 0 0,1-1-1 0 0,-1 1 0 0 0,0-1 0 0 0,1 0 0 0 0,-1 0-6 0 0,-3 2 1 0 0,1 0 0 0 0,0-1 1 0 0,-1 1-1 0 0,1-1 0 0 0,-1 0 0 0 0,0-1-1 0 0,-8 2-284 0 0,1-1-1 0 0,-1 0 0 0 0,0-1 0 0 0,0-1 0 0 0,-2 0 285 0 0,-17 0-1616 0 0</inkml:trace>
  <inkml:trace contextRef="#ctx0" brushRef="#br0" timeOffset="99859.861">13613 5629 11520 0 0,'2'-2'886'0'0,"6"-1"-718"0"0,0 0 0 0 0,0 0 0 0 0,1 1 0 0 0,-1 0 0 0 0,0 0 0 0 0,6 1-168 0 0,58-4 2793 0 0,-39 4-1650 0 0,-7 1-546 0 0,-1 1 0 0 0,0 2-1 0 0,0 0 1 0 0,11 4-597 0 0,14 2 776 0 0,-15-2-703 0 0,-11 0-5475 0 0,-5 0-1110 0 0</inkml:trace>
  <inkml:trace contextRef="#ctx0" brushRef="#br0" timeOffset="98734.077">12643 6264 18575 0 0,'0'0'852'0'0,"0"0"-21"0"0,4 8-506 0 0,0 18 150 0 0,-3-20-284 0 0,-1 0 0 0 0,1 0 0 0 0,1-1 0 0 0,-1 1 0 0 0,3 4-191 0 0,0 3 243 0 0,0 0 0 0 0,-1 0 0 0 0,-1 0 0 0 0,0 0 1 0 0,0 0-1 0 0,-2 0 0 0 0,1 1 0 0 0,-2-1 0 0 0,0 0 1 0 0,-1 5-244 0 0,1 27 178 0 0,1-32-172 0 0,0-1 0 0 0,-1 1 0 0 0,-1-1 0 0 0,-1 8-6 0 0,3-20-64 0 0,0 0-1 0 0,0 1 1 0 0,0-1-1 0 0,0 0 1 0 0,0 0 0 0 0,-1 0-1 0 0,1 0 1 0 0,0 0-1 0 0,0 1 1 0 0,0-1-1 0 0,0 0 1 0 0,0 0 0 0 0,0 0-1 0 0,0 0 1 0 0,0 1-1 0 0,0-1 1 0 0,0 0-1 0 0,0 0 1 0 0,0 0-1 0 0,0 0 1 0 0,0 0 0 0 0,0 1-1 0 0,0-1 1 0 0,0 0-1 0 0,0 0 1 0 0,1 0-1 0 0,-1 0 1 0 0,0 1 0 0 0,0-1-1 0 0,0 0 1 0 0,0 0-1 0 0,0 0 1 0 0,0 0-1 0 0,0 0 1 0 0,0 0-1 0 0,1 0 1 0 0,-1 1 0 0 0,0-1-1 0 0,0 0 1 0 0,0 0 64 0 0,7-4-1647 0 0,13-13-711 0 0,-17 14 1603 0 0,8-8-987 0 0</inkml:trace>
  <inkml:trace contextRef="#ctx0" brushRef="#br0" timeOffset="98947.867">12942 6338 16128 0 0,'0'0'365'0'0,"-4"7"501"0"0,-4 6-401 0 0,7-12-460 0 0,1 0-1 0 0,-1 0 1 0 0,0 0-1 0 0,0 0 1 0 0,0 0-1 0 0,1 0 0 0 0,-1 0 1 0 0,1 1-1 0 0,-1-1 1 0 0,1 0-1 0 0,-1 0 1 0 0,1 1-1 0 0,0-1 1 0 0,0 0-1 0 0,-1 0 0 0 0,1 2-4 0 0,2 12-3 0 0,0-9 127 0 0,-2 0 0 0 0,1 0 0 0 0,-1 0-1 0 0,0 3-123 0 0,0 3 531 0 0,0 0 0 0 0,1 1 0 0 0,3 9-531 0 0,0 27 1091 0 0,-3-33-791 0 0,1 0 0 0 0,0-1 0 0 0,1 1 0 0 0,1 0 0 0 0,2 2-300 0 0,0 5 195 0 0,-4-17-78 0 0,1 1 1 0 0,1-1-1 0 0,-1 0 1 0 0,1 0-1 0 0,0 0 1 0 0,0 0-1 0 0,1-1 1 0 0,0 1-1 0 0,0-1 0 0 0,0 0 1 0 0,1 0-118 0 0,-4-4 12 0 0,0 1 0 0 0,-1-1 1 0 0,1 0-1 0 0,0 0 0 0 0,0 0 0 0 0,0 0 0 0 0,0 0 1 0 0,0 0-1 0 0,0-1 0 0 0,0 1 0 0 0,0-1 1 0 0,0 1-1 0 0,0-1 0 0 0,0 0 0 0 0,0 0 0 0 0,0 0 1 0 0,0 0-1 0 0,1 0 0 0 0,-1 0 0 0 0,0-1 0 0 0,0 1 1 0 0,0-1-1 0 0,0 1 0 0 0,0-1 0 0 0,0 0 1 0 0,0 0-1 0 0,1 0-12 0 0,2-2 14 0 0,0 0 1 0 0,0 0 0 0 0,0-1-1 0 0,-1 1 1 0 0,1-1-1 0 0,-1 0 1 0 0,0 0 0 0 0,0 0-1 0 0,3-5-14 0 0,0-2 32 0 0,0-1 1 0 0,0 0-1 0 0,-1-1 0 0 0,0 1 0 0 0,-1-1 0 0 0,-1-1 1 0 0,0 1-1 0 0,-1-2-32 0 0,2-9-24 0 0,-1 0 0 0 0,-1 0 0 0 0,-2-1 0 0 0,0-4 24 0 0,-2 16-53 0 0,0 1 1 0 0,-1-1 0 0 0,0 0 0 0 0,-1 1-1 0 0,-1 0 1 0 0,0-3 52 0 0,2 11-15 0 0,0 1-1 0 0,-1-1 1 0 0,1 0 0 0 0,0 1-1 0 0,-1-1 1 0 0,0 1 0 0 0,0 0-1 0 0,0 0 1 0 0,0 0-1 0 0,-1 0 1 0 0,1 1 0 0 0,-1-1-1 0 0,1 1 16 0 0,-2-1-38 0 0,-1 0 0 0 0,1 0 0 0 0,0 1-1 0 0,-1-1 1 0 0,1 1 0 0 0,-1 0 0 0 0,0 1-1 0 0,1 0 1 0 0,-3-1 38 0 0,-3 1-42 0 0,0 1-1 0 0,0-1 1 0 0,1 2 0 0 0,-1-1-1 0 0,-6 3 43 0 0,10-2-275 0 0,1 1 1 0 0,-1 0-1 0 0,1 0 1 0 0,0 0-1 0 0,-1 1 0 0 0,1 0 1 0 0,1 1-1 0 0,-1-1 0 0 0,-3 4 275 0 0,-4 1-5210 0 0,-2 1-1647 0 0</inkml:trace>
  <inkml:trace contextRef="#ctx0" brushRef="#br0" timeOffset="102500.796">14523 5466 8288 0 0,'0'0'381'0'0,"0"0"-6"0"0,0 0-103 0 0,-4 8 3380 0 0,4-1-3300 0 0,0-1 0 0 0,1 1 0 0 0,0 0 0 0 0,0 0 0 0 0,3 6-352 0 0,1 13 1052 0 0,3 7 403 0 0,11 9 68 0 0,1 0 0 0 0,15 19-1523 0 0,-17-34 46 0 0,-14-21-31 0 0,1 0 1 0 0,-1 1-1 0 0,0-1 0 0 0,0 1 0 0 0,-1 0 1 0 0,0 1-1 0 0,2 4-15 0 0,-3-4 26 0 0,0 1 1 0 0,0-1-1 0 0,-1 0 1 0 0,0 0-1 0 0,-1 3-26 0 0,0-7-329 0 0,0 0 0 0 0,-1 0-1 0 0,0-1 1 0 0,1 1 0 0 0,-1 0 0 0 0,-1 0 0 0 0,1 0-1 0 0,-1-1 1 0 0,1 1 0 0 0,-1 0 0 0 0,0-1-1 0 0,-1 2 330 0 0,-5 8-6151 0 0</inkml:trace>
  <inkml:trace contextRef="#ctx0" brushRef="#br0" timeOffset="102790.593">13998 6234 12872 0 0,'0'0'289'0'0,"0"0"40"0"0,8-4 339 0 0,-5 4-653 0 0,-1 0 0 0 0,1 0 0 0 0,0 0 0 0 0,-1 0 0 0 0,1 1 1 0 0,0-1-1 0 0,-1 1 0 0 0,2 0-15 0 0,17 2 67 0 0,345 4 6346 0 0,-341-6-5686 0 0,17-3-727 0 0,7 0 473 0 0,340-1-78 0 0,-190-7-188 0 0,-103 3-2083 0 0,-72 7-3193 0 0,-4 2-1651 0 0</inkml:trace>
  <inkml:trace contextRef="#ctx0" brushRef="#br0" timeOffset="103310.074">14060 6652 5640 0 0,'5'-11'605'0'0,"-5"10"-601"0"0,1-1-1 0 0,0 1 1 0 0,-1 0 0 0 0,1 0-1 0 0,0 0 1 0 0,0 0-1 0 0,0 0 1 0 0,0 0 0 0 0,0 0-1 0 0,0 0 1 0 0,0 0-1 0 0,0 1 1 0 0,0-1 0 0 0,0 0-1 0 0,1 0-3 0 0,0 0 33 0 0,-1 1 361 0 0,-1 0-331 0 0,-1-1 0 0 0,1 1 0 0 0,0 0-1 0 0,0 0 1 0 0,0 0 0 0 0,-1 0-1 0 0,1-1 1 0 0,0 1 0 0 0,0 0 0 0 0,0 0-1 0 0,0 0 1 0 0,0-1 0 0 0,0 1-1 0 0,-1 0 1 0 0,1 0 0 0 0,0-1 0 0 0,0 1-1 0 0,0 0 1 0 0,0 0 0 0 0,0 0-1 0 0,0-1 1 0 0,0 1 0 0 0,0 0 0 0 0,0 0-1 0 0,0-1 1 0 0,0 1-63 0 0,0 0 2480 0 0,-5 1-1117 0 0,-1 1-1055 0 0,0-1-1 0 0,-1 1 0 0 0,1 0 1 0 0,0 0-1 0 0,-1 1-307 0 0,-15 10 901 0 0,-1-2-1 0 0,-7 3-900 0 0,20-8 333 0 0,-1 0 0 0 0,1 0 0 0 0,1 1 0 0 0,-1 0 0 0 0,1 1 0 0 0,0 0-333 0 0,-3 2 371 0 0,10-8-338 0 0,1 0-1 0 0,-1 1 1 0 0,1-1-1 0 0,0 0 0 0 0,0 0 1 0 0,0 0-1 0 0,0 1 0 0 0,0-1 1 0 0,0 0-1 0 0,1 1 0 0 0,-1-1 1 0 0,1 1-1 0 0,0-1 0 0 0,0 1 1 0 0,0 1-33 0 0,0-1 28 0 0,0 1-1 0 0,0-1 1 0 0,1 1 0 0 0,0-1 0 0 0,0 0-1 0 0,0 0 1 0 0,0 1 0 0 0,0-1 0 0 0,1 0-1 0 0,-1 0 1 0 0,1 0 0 0 0,0 0 0 0 0,0-1-1 0 0,0 1 1 0 0,0 0 0 0 0,0-1 0 0 0,1 1 0 0 0,-1-1-1 0 0,1 0 1 0 0,0 1-28 0 0,8 5 70 0 0,0-1-1 0 0,1 0 0 0 0,0-1 1 0 0,7 3-70 0 0,5 3 495 0 0,42 16-225 0 0,-19-4-270 0 0,-32-15 0 0 0,-1-2 0 0 0,-11-8 0 0 0,0 0 0 0 0,6 3 27 0 0,0-1 0 0 0,0 0 1 0 0,1-1-1 0 0,-1 0-27 0 0,-5 0 9 0 0,0 0 0 0 0,-1 0 0 0 0,1-1 0 0 0,-1 1 0 0 0,1-1 0 0 0,-1 0 0 0 0,1 0 0 0 0,-1 0 0 0 0,0 0 0 0 0,1-1 0 0 0,1-1-9 0 0,22-10-92 0 0,-12 7-1124 0 0,1-4-3858 0 0,-5 0-871 0 0</inkml:trace>
  <inkml:trace contextRef="#ctx0" brushRef="#br0" timeOffset="103999.568">14379 6714 11376 0 0,'0'0'521'0'0,"0"0"-12"0"0,-8 3-231 0 0,4-1-56 0 0,1 0 1 0 0,0 0-1 0 0,0 0 1 0 0,0 0-1 0 0,0 0 1 0 0,1 0 0 0 0,-1 1-1 0 0,1-1 1 0 0,-1 1-1 0 0,1 0 1 0 0,0 0-1 0 0,0 0 1 0 0,0 0 0 0 0,0 0-1 0 0,1 0 1 0 0,-1 1-1 0 0,0 0-222 0 0,-1 8 527 0 0,-1 0-1 0 0,2 0 0 0 0,-1 0 1 0 0,1 6-527 0 0,-2 7 170 0 0,4-22-137 0 0,0 0-1 0 0,0 0 1 0 0,0-1-1 0 0,0 1 0 0 0,1 0 1 0 0,-1 0-1 0 0,1 1-32 0 0,1 13 109 0 0,-1-7-43 0 0,5-2 24 0 0,-4-6-37 0 0,0 0 0 0 0,-1 0 0 0 0,1-1-1 0 0,0 1 1 0 0,0-1 0 0 0,0 1 0 0 0,0-1-1 0 0,0 0 1 0 0,0 0 0 0 0,0 0 0 0 0,0 0 0 0 0,1 0-1 0 0,-1 0 1 0 0,2 0-53 0 0,7-1 33 0 0,-7-1-33 0 0,0-1 0 0 0,0 0 0 0 0,1 0 0 0 0,-1 0 0 0 0,-1 0 0 0 0,1 0 0 0 0,0-1 0 0 0,0 0 0 0 0,-1 0 0 0 0,0 0 0 0 0,1 0 0 0 0,-1-1 0 0 0,0 1 0 0 0,-1-1 0 0 0,1 1 0 0 0,-1-1 0 0 0,1 0 0 0 0,-1 0 0 0 0,0 0 0 0 0,-1-1 0 0 0,1 1 0 0 0,0-1 0 0 0,25-78-1501 0 0,-16 65 1074 0 0,-8 10 227 0 0,-3 6 38 0 0,8 5-65 0 0,-7-3 223 0 0,0 0-1 0 0,0 0 0 0 0,-1 0 0 0 0,1 0 0 0 0,0 0 0 0 0,0 1 1 0 0,-1-1-1 0 0,1 0 0 0 0,0 1 0 0 0,-1-1 0 0 0,1 0 0 0 0,0 1 1 0 0,-1-1-1 0 0,1 1 0 0 0,0-1 0 0 0,-1 0 0 0 0,1 1 0 0 0,-1 0 5 0 0,5 10 109 0 0,-1 1-1 0 0,0 0 1 0 0,-1 0-1 0 0,-1 0 1 0 0,0 0-1 0 0,-1 0 1 0 0,0 0-1 0 0,0 12-108 0 0,0 9 899 0 0,3-39-1011 0 0,0 0-1 0 0,-1-1 1 0 0,1 1 0 0 0,-1 0-1 0 0,-1-1 1 0 0,1 0-1 0 0,-1 1 1 0 0,0-2 112 0 0,12-31-1464 0 0,-7 14 373 0 0,-7 22 925 0 0,1 0 0 0 0,0 1 0 0 0,-1-1-1 0 0,1 0 1 0 0,0 0 0 0 0,0 0 0 0 0,1 1-1 0 0,-1-1 1 0 0,0 0 0 0 0,1 1 0 0 0,0-2 166 0 0,2 1-266 0 0,-1-1 1 0 0,1 0-1 0 0,0 1 0 0 0,0 0 1 0 0,3-3 265 0 0,-5 6 19 0 0,-1-1 0 0 0,0 0-1 0 0,1 0 1 0 0,-1 1 0 0 0,1-1 0 0 0,-1 0-1 0 0,1 1 1 0 0,-1 0 0 0 0,1-1 0 0 0,-1 1 0 0 0,1 0-1 0 0,0 0 1 0 0,-1 0 0 0 0,1 0 0 0 0,-1 0-1 0 0,1 0 1 0 0,0 0 0 0 0,-1 0 0 0 0,1 1 0 0 0,0-1-19 0 0,2 2 105 0 0,-2-2-9 0 0,-1 1 0 0 0,1-1 0 0 0,-1 1 0 0 0,1 0 0 0 0,-1 0 0 0 0,1-1 0 0 0,-1 1 1 0 0,1 0-1 0 0,-1 0 0 0 0,0 0 0 0 0,1 1 0 0 0,-1-1 0 0 0,0 0 0 0 0,0 0 0 0 0,1 2-96 0 0,23 26 1692 0 0,0-1-563 0 0,-13-10-530 0 0,-9-14-482 0 0,0-1 1 0 0,0 1-1 0 0,-1 1 1 0 0,1-1-1 0 0,-1 0 1 0 0,0 0-1 0 0,0 1 1 0 0,-1-1-1 0 0,1 1-117 0 0,0 3 281 0 0,1 0 0 0 0,1 0 0 0 0,2 6-281 0 0,5 10 517 0 0,17 30 1143 0 0,-28-49-1532 0 0,0-1-135 0 0,7 4 26 0 0,-5-6 56 0 0,-2-2-6 0 0,0 0-5 0 0,0 0-141 0 0,0-1 23 0 0,0 1 0 0 0,0 0 0 0 0,0-1 0 0 0,0 1 0 0 0,-1 0 1 0 0,1 0-1 0 0,0-1 0 0 0,0 1 0 0 0,0 0 0 0 0,0 0 0 0 0,0-1 0 0 0,-1 1 0 0 0,1 0 0 0 0,0 0 0 0 0,0-1 0 0 0,0 1 1 0 0,-1 0-1 0 0,1 0 0 0 0,0 0 0 0 0,0 0 0 0 0,-1-1 0 0 0,1 1 0 0 0,0 0 0 0 0,0 0 0 0 0,-1 0 0 0 0,1 0 0 0 0,0 0 1 0 0,-1 0-1 0 0,1 0 0 0 0,0 0 54 0 0,-13-2-2160 0 0,5 0-4641 0 0</inkml:trace>
  <inkml:trace contextRef="#ctx0" brushRef="#br0" timeOffset="104454.99">14783 6427 12032 0 0,'0'0'553'0'0,"0"0"-16"0"0,9-3-323 0 0,0-1 313 0 0,0 1 0 0 0,0 1 0 0 0,0 0 0 0 0,1 0-527 0 0,12-3 1084 0 0,-12 3-640 0 0,0 0 1 0 0,0 0 0 0 0,0 1 0 0 0,0 0 0 0 0,2 1-445 0 0,-7 0 127 0 0,0 0 1 0 0,0 1-1 0 0,0-1 1 0 0,0 1-1 0 0,-1 0 1 0 0,1 0-1 0 0,0 1 1 0 0,-1 0-1 0 0,1 0 1 0 0,-1 0 0 0 0,0 0-1 0 0,1 1-127 0 0,-4-2 4 0 0,0 0 0 0 0,0 0 0 0 0,0 0 0 0 0,-1 0 0 0 0,1 1 0 0 0,0-1 0 0 0,-1 0 0 0 0,1 1 0 0 0,-1-1 0 0 0,1 0 0 0 0,-1 1 0 0 0,0-1-1 0 0,1 0 1 0 0,-1 1 0 0 0,0-1 0 0 0,0 1 0 0 0,0-1 0 0 0,0 1 0 0 0,0-1 0 0 0,0 0 0 0 0,-1 1 0 0 0,1-1 0 0 0,0 1 0 0 0,-1 0-4 0 0,0 2 18 0 0,0 0 0 0 0,0 0-1 0 0,-1 0 1 0 0,1 0 0 0 0,-1-1 0 0 0,0 1 0 0 0,0 0-1 0 0,-2 2-17 0 0,2-4 5 0 0,-3 6 55 0 0,-1-1 0 0 0,0 0 0 0 0,-1 0-1 0 0,0-1 1 0 0,-7 6-60 0 0,-19 19 95 0 0,26-24-67 0 0,-1 0-1 0 0,1 0 1 0 0,-1 0 0 0 0,-2-1-28 0 0,8-4 1 0 0,-5 4 34 0 0,7-6-33 0 0,0 1 1 0 0,0 0-1 0 0,0-1 1 0 0,0 1 0 0 0,0-1-1 0 0,0 1 1 0 0,1 0-1 0 0,-1-1 1 0 0,0 1 0 0 0,0 0-1 0 0,0-1 1 0 0,1 1-1 0 0,-1-1 1 0 0,0 1 0 0 0,0 0-1 0 0,1-1 1 0 0,-1 1 0 0 0,1-1-1 0 0,-1 1 1 0 0,0-1-1 0 0,1 1-2 0 0,0 0 10 0 0,1 0-1 0 0,-1 1 0 0 0,1-1 0 0 0,0 0 1 0 0,-1 0-1 0 0,1 0 0 0 0,0-1 0 0 0,-1 1 1 0 0,1 0-1 0 0,0-1 0 0 0,0 1 0 0 0,0-1 1 0 0,-1 1-1 0 0,1-1 0 0 0,0 0-9 0 0,29 2 105 0 0,3-1-67 0 0,-16 0-1040 0 0,0-1 1 0 0,8-1 1001 0 0,-14 0-6982 0 0</inkml:trace>
  <inkml:trace contextRef="#ctx0" brushRef="#br0" timeOffset="104954.421">15504 6566 3224 0 0,'25'0'1702'0'0,"-21"0"1218"0"0,-16 0-821 0 0,-26 4 1740 0 0,19 0-3434 0 0,0 1 0 0 0,-1 1 1 0 0,-6 3-406 0 0,-59 25 1117 0 0,69-27-712 0 0,1 0 1 0 0,-15 10-406 0 0,6-4 279 0 0,19-10-179 0 0,-1 0 0 0 0,1 0 0 0 0,1 1 0 0 0,-1 0 0 0 0,0 0 0 0 0,1 0 0 0 0,0 0 0 0 0,0 1-1 0 0,0-1 1 0 0,1 1 0 0 0,-1 0 0 0 0,0 3-100 0 0,-2 3 917 0 0,6-10-871 0 0,1-1 0 0 0,-1 1 0 0 0,0-1 0 0 0,0 1 0 0 0,0-1 0 0 0,1 1 0 0 0,-1-1 0 0 0,0 0-1 0 0,1 1 1 0 0,-1-1 0 0 0,0 1 0 0 0,1-1 0 0 0,-1 0 0 0 0,0 1 0 0 0,1-1 0 0 0,-1 0 0 0 0,1 1 0 0 0,-1-1 0 0 0,1 0-1 0 0,-1 0 1 0 0,1 1-46 0 0,1 0 270 0 0,-2-1-262 0 0,0 1 1 0 0,0-1-1 0 0,1 1 1 0 0,-1-1-1 0 0,0 1 1 0 0,0-1-1 0 0,1 1 1 0 0,-1-1-1 0 0,0 1 1 0 0,1-1 0 0 0,-1 1-1 0 0,1-1 1 0 0,-1 0-1 0 0,0 1 1 0 0,1-1-1 0 0,-1 0 1 0 0,1 1-1 0 0,-1-1 1 0 0,1 0-1 0 0,-1 0 1 0 0,1 1-1 0 0,-1-1 1 0 0,1 0-9 0 0,14 5-5 0 0,-12-5 23 0 0,13 5 17 0 0,-1 0 1 0 0,9 4-36 0 0,28 11 82 0 0,-46-19-71 0 0,2 1-6 0 0,15 11-5 0 0,5 8-66 0 0,-16-11 40 0 0,-11-8 24 0 0,0-1-1 0 0,0 0 0 0 0,-1 0 0 0 0,1 1 0 0 0,-1-1 1 0 0,1 0-1 0 0,-1 1 0 0 0,0-1 0 0 0,0 0 0 0 0,1 1 3 0 0,1 7 46 0 0,0-4-29 0 0,-1-4-4 0 0,0 0-1 0 0,-1 0 0 0 0,1 0 0 0 0,-1 0 0 0 0,1 0 1 0 0,-1 0-1 0 0,1 1 0 0 0,-1-1 0 0 0,0 0 0 0 0,0 0 1 0 0,1 0-1 0 0,-1 0 0 0 0,0 0 0 0 0,0 1 0 0 0,0-1 1 0 0,0 0-1 0 0,0 0 0 0 0,-1 0 0 0 0,1 0 0 0 0,0 1 1 0 0,-1-1-1 0 0,1 0 0 0 0,0 0 0 0 0,-1 0 0 0 0,0 1-12 0 0,1-2 0 0 0,0 1 0 0 0,-1 0 0 0 0,1-1-1 0 0,0 1 1 0 0,0-1 0 0 0,0 1 0 0 0,0 0-1 0 0,0-1 1 0 0,0 1 0 0 0,0 0-1 0 0,0-1 1 0 0,0 1 0 0 0,0 0 0 0 0,0-1-1 0 0,0 1 1 0 0,0-1 0 0 0,0 1 0 0 0,1 0-1 0 0,-1-1 1 0 0,0 1 0 0 0,1-1 0 0 0,-1 1-1 0 0,0 0 1 0 0,1-1 0 0 0,-1 1 0 0 0,1-1 0 0 0,-1 1 3 0 0,0-1 0 0 0,1 1 1 0 0,-1 0-1 0 0,1-1 1 0 0,-1 1-1 0 0,0 0 1 0 0,1-1-1 0 0,-1 1 1 0 0,0 0-1 0 0,0 0 0 0 0,0-1 1 0 0,0 1-1 0 0,0 0 1 0 0,1-1-1 0 0,-1 1 1 0 0,0 0-1 0 0,0 0 0 0 0,-1-1 1 0 0,1 1-1 0 0,0 0 1 0 0,0 0-1 0 0,0-1 1 0 0,0 1-1 0 0,-1 0 1 0 0,1-1-1 0 0,0 1 0 0 0,-1 0 1 0 0,1-1-1 0 0,0 1 1 0 0,-1 0-1 0 0,1-1 1 0 0,-1 1-1 0 0,0 0-3 0 0,-1 1 49 0 0,0 1-1 0 0,-1-1 1 0 0,0 1 0 0 0,1-1-1 0 0,-1 0 1 0 0,0 0-1 0 0,0 0 1 0 0,0 0 0 0 0,-1-1-1 0 0,1 1 1 0 0,0-1-1 0 0,-1 0 1 0 0,1 0 0 0 0,0 0-1 0 0,-4 0-48 0 0,-7 4 123 0 0,5-4-113 0 0,1 0 1 0 0,-1-1-1 0 0,1 0 0 0 0,0 0 0 0 0,-1-1 1 0 0,1 0-1 0 0,0 0 0 0 0,-1-1 0 0 0,-1 0-10 0 0,-4-1-68 0 0,-38-10-1723 0 0,22 6-5520 0 0</inkml:trace>
  <inkml:trace contextRef="#ctx0" brushRef="#br0" timeOffset="118839.149">18383 2059 2304 0 0,'5'-2'35'0'0,"-4"2"-10"0"0,0-1-1 0 0,0 1 1 0 0,0-1 0 0 0,1 1-1 0 0,-1 0 1 0 0,0 0-1 0 0,0 0 1 0 0,1-1 0 0 0,-1 1-1 0 0,0 0 1 0 0,1 1 0 0 0,0-1-25 0 0,-2 0 64 0 0,0 0 0 0 0,1-1 0 0 0,-1 1 0 0 0,0 0 0 0 0,0 0 0 0 0,1 0 0 0 0,-1 0 0 0 0,0-1 0 0 0,1 1 0 0 0,-1 0 0 0 0,0 0 0 0 0,0-1 0 0 0,0 1 0 0 0,1 0 0 0 0,-1 0 0 0 0,0-1 0 0 0,0 1 0 0 0,0 0 0 0 0,0-1 0 0 0,0 1 0 0 0,1 0 0 0 0,-1-1 0 0 0,0 1 0 0 0,0 0 0 0 0,0-1 0 0 0,0 1 0 0 0,0 0 0 0 0,0-1 0 0 0,0 1-64 0 0,1-14 1211 0 0,-1 9-979 0 0,4-9 1719 0 0,-4 13-1323 0 0,0 1 11 0 0,0 0-5 0 0,0 0-20 0 0,0 0-6 0 0,0 0 0 0 0,-4-6 267 0 0,2 6 2799 0 0,-1 5-3546 0 0,-1 2 1 0 0,1-1 0 0 0,0 0-1 0 0,0 1 1 0 0,1-1-1 0 0,-1 1 1 0 0,2 0 0 0 0,-1 0-1 0 0,1 0-128 0 0,-4 32 870 0 0,-2 0 0 0 0,-10 33-870 0 0,14-64 152 0 0,1 1 0 0 0,0-1 0 0 0,1 1-1 0 0,-1 1-151 0 0,1 56 422 0 0,1-63-424 0 0,12-21 276 0 0,-9 12-195 0 0,-1 0 0 0 0,0 0-1 0 0,0 0 1 0 0,-1 0-1 0 0,0-1 1 0 0,0-1-79 0 0,8-29 100 0 0,-3 23-57 0 0,-4 10-33 0 0,0-1 0 0 0,0 0 0 0 0,-1 0-1 0 0,0 0 1 0 0,1-3-10 0 0,33-167 68 0 0,-33 167-88 0 0,21-77-305 0 0,27-59 325 0 0,-49 139-9 0 0,5-9-4 0 0,0 1 0 0 0,0-1 0 0 0,2 1 0 0 0,-1 1 0 0 0,2-1-1 0 0,-1 1 1 0 0,2 1 0 0 0,0 0 0 0 0,1-1 13 0 0,-9 11 4 0 0,-1-1-1 0 0,1 1 1 0 0,0 0 0 0 0,0-1-1 0 0,0 1 1 0 0,0 0-1 0 0,0 0 1 0 0,0 0-1 0 0,0 1 1 0 0,0-1-1 0 0,1 1 1 0 0,-1-1 0 0 0,0 1-1 0 0,0-1 1 0 0,0 1-1 0 0,1 0 1 0 0,-1 0-1 0 0,0 0 1 0 0,0 1-1 0 0,1-1 1 0 0,-1 0-4 0 0,8 6 53 0 0,-6-2-21 0 0,0 0 0 0 0,0 1-1 0 0,0 0 1 0 0,0-1-1 0 0,-1 1 1 0 0,0 0 0 0 0,0 1-1 0 0,0-1 1 0 0,0 2-32 0 0,4 13 68 0 0,0-1 0 0 0,-1 3-68 0 0,7 19-2 0 0,23 77 671 0 0,-24-69-455 0 0,-7-27-213 0 0,0 0 0 0 0,3 2-1 0 0,7 27 0 0 0,-11-37 0 0 0,-1-1 0 0 0,2 0 0 0 0,0 0 0 0 0,0 0 0 0 0,6 8 0 0 0,-8-16 21 0 0,-1-1-1 0 0,0 1 1 0 0,0 0 0 0 0,0 0-1 0 0,-1 1 1 0 0,1-1-1 0 0,-1 0 1 0 0,0 0 0 0 0,-1 4-21 0 0,1-6-68 0 0,-1 1 1 0 0,0 0-1 0 0,0-1 1 0 0,-1 1-1 0 0,1-1 1 0 0,-1 1 0 0 0,1 0-1 0 0,-1-1 1 0 0,0 1-1 0 0,-1-1 1 0 0,1 0 0 0 0,0 1-1 0 0,-1-1 1 0 0,-1 2 67 0 0,-2-2-1382 0 0,-3 0-398 0 0</inkml:trace>
  <inkml:trace contextRef="#ctx0" brushRef="#br0" timeOffset="119155.472">18387 2107 12896 0 0,'0'-2'131'0'0,"0"1"0"0"0,0 0 0 0 0,0-1 0 0 0,0 1 0 0 0,0 0 0 0 0,0 0 0 0 0,0-1 0 0 0,0 1 0 0 0,1 0 0 0 0,-1-1 1 0 0,0 1-1 0 0,1 0 0 0 0,-1 0 0 0 0,1 0 0 0 0,0-1 0 0 0,-1 1 0 0 0,1 0 0 0 0,0 0 0 0 0,0 0 0 0 0,-1 0 0 0 0,1 0 0 0 0,0 0 1 0 0,0 1-1 0 0,0-1 0 0 0,0 0 0 0 0,0 0 0 0 0,0 1 0 0 0,1-1 0 0 0,-1 0 0 0 0,0 1 0 0 0,0-1 0 0 0,0 1 0 0 0,1 0 1 0 0,-1-1-1 0 0,0 1 0 0 0,0 0 0 0 0,1 0 0 0 0,-1-1 0 0 0,0 1 0 0 0,1 0 0 0 0,-1 1-131 0 0,24-4 340 0 0,-1-1 1 0 0,1-1-1 0 0,-1-1 0 0 0,6-3-340 0 0,-7 1 274 0 0,1 2 1 0 0,4-1-275 0 0,-6 3 81 0 0,-1-2 1 0 0,0-1 0 0 0,0 0-82 0 0,43-16 229 0 0,-34 13-476 0 0,15-8 247 0 0,-15 6-1486 0 0,-23 10 139 0 0,-1 0 1 0 0,1 0 0 0 0,0 0-1 0 0,0 1 1 0 0,5 0 1346 0 0,-10 1-1073 0 0,-2 0 37 0 0</inkml:trace>
  <inkml:trace contextRef="#ctx0" brushRef="#br0" timeOffset="119464.12">18955 1944 7056 0 0,'0'2'322'0'0,"0"6"-176"0"0,0 1 0 0 0,-1 0 0 0 0,-1 5-146 0 0,1-12 91 0 0,1-1 1 0 0,0 1 0 0 0,0 0-1 0 0,0 0 1 0 0,0-1-1 0 0,1 1 1 0 0,-1 0 0 0 0,0 0-1 0 0,1 0-91 0 0,1 14 1310 0 0,-5-1-68 0 0,2-12-1021 0 0,0 0 1 0 0,0 1-1 0 0,1-1 0 0 0,0 0 0 0 0,-1 0 0 0 0,1 0 0 0 0,0 0 1 0 0,1 0-1 0 0,-1 0 0 0 0,0 0 0 0 0,1 0 0 0 0,0 1-221 0 0,13 40 4735 0 0,7 10-4735 0 0,-10-33 1010 0 0,-10-19-658 0 0,-1-2 0 0 0,0 0-22 0 0,0 0-96 0 0,0 0-39 0 0,0 0-10 0 0,0 0-15 0 0,0 0-64 0 0,0 0-30 0 0,0 0-4 0 0,0 0-60 0 0,0 1 0 0 0,0-1-1 0 0,0 0 1 0 0,-1 0 0 0 0,1 0-1 0 0,0 1 1 0 0,0-1-1 0 0,-1 0 1 0 0,1 0 0 0 0,0 0-1 0 0,0 0 1 0 0,-1 0 0 0 0,1 0-1 0 0,0 1 1 0 0,0-1 0 0 0,-1 0-1 0 0,1 0 1 0 0,0 0-1 0 0,-1 0 1 0 0,1 0 0 0 0,0 0-1 0 0,0 0 1 0 0,-1 0 0 0 0,1 0-1 0 0,0 0 1 0 0,-1 0 0 0 0,1-1-1 0 0,0 1 1 0 0,0 0-1 0 0,-1 0 1 0 0,1 0 0 0 0,0 0-1 0 0,0 0 1 0 0,-1 0 0 0 0,1-1-1 0 0,0 1 1 0 0,0 0 0 0 0,-1 0-1 0 0,1 0 1 0 0,0-1-1 0 0,0 1 1 0 0,0 0 0 0 0,0 0-1 0 0,-1-1-11 0 0,0-6 16 0 0,1-1-1 0 0,0 0 0 0 0,0 1 0 0 0,0-1 1 0 0,1 0-1 0 0,0 0 0 0 0,1 1 0 0 0,0-1 1 0 0,1-2-16 0 0,1-3-52 0 0,0 0 0 0 0,1 0 0 0 0,1 1 0 0 0,1-1 1 0 0,-1 1-1 0 0,2 1 0 0 0,0-1 0 0 0,0 1 1 0 0,1 1-1 0 0,0-1 0 0 0,1 2 0 0 0,0-1 0 0 0,4-1 52 0 0,-8 7-24 0 0,0 1 0 0 0,0 0 0 0 0,0 0-1 0 0,1 0 1 0 0,0 1 0 0 0,-1 0 0 0 0,1 1 0 0 0,0-1-1 0 0,0 1 1 0 0,0 1 0 0 0,0-1 0 0 0,4 1 24 0 0,-7 0-37 0 0,0 0 1 0 0,1 0 0 0 0,-1 1-1 0 0,0-1 1 0 0,1 1 0 0 0,-1 0 0 0 0,0 0-1 0 0,0 1 1 0 0,0-1 0 0 0,0 1-1 0 0,0 0 1 0 0,1 0 36 0 0,-3 0-1007 0 0,1 0 0 0 0,-1 0 0 0 0,1 0-1 0 0,-1 1 1 0 0,0-1 0 0 0,2 2 1007 0 0,5 6-6390 0 0</inkml:trace>
  <inkml:trace contextRef="#ctx0" brushRef="#br0" timeOffset="121755.323">20007 1629 2760 0 0,'0'-2'13'0'0,"1"0"0"0"0,0-1 0 0 0,-1 1 0 0 0,1 0 0 0 0,0 0 0 0 0,1 0 0 0 0,-1 0 0 0 0,0 0 0 0 0,1 0 0 0 0,-1 0 0 0 0,1 0 0 0 0,-1 1 0 0 0,2-2-13 0 0,0 1 140 0 0,-1 0 0 0 0,0 0 0 0 0,-1-1 0 0 0,1 1 0 0 0,0 0 0 0 0,-1-1 0 0 0,1 0 0 0 0,0-1-140 0 0,-1 2 237 0 0,-1 0 1 0 0,0 0-1 0 0,1 0 0 0 0,-1 0 1 0 0,0 0-1 0 0,0 0 0 0 0,0 0 0 0 0,-1 0 1 0 0,1-2-238 0 0,-1 2 198 0 0,1 0 1 0 0,0 1 0 0 0,0-1 0 0 0,0 0 0 0 0,0 0-1 0 0,0 0 1 0 0,0 1 0 0 0,0-1 0 0 0,0 0-1 0 0,1 0 1 0 0,-1 1 0 0 0,1-1 0 0 0,-1 0-1 0 0,1 0 1 0 0,0 1 0 0 0,0-1-199 0 0,21-38 4627 0 0,-22 39-3695 0 0,0 1-252 0 0,0 0-111 0 0,0 0-23 0 0,0 0-6 0 0,0 0-17 0 0,0 0-10 0 0,0 0-1 0 0,2 1 0 0 0,-1 1-368 0 0,1 0-1 0 0,0 1 1 0 0,-1-1-1 0 0,1 0 1 0 0,-1 1-1 0 0,1-1 0 0 0,-1 1 1 0 0,0 0-1 0 0,0-1 1 0 0,0 1-1 0 0,-1 0 1 0 0,1 0-1 0 0,-1-1 1 0 0,1 1-1 0 0,-1 1-143 0 0,0 8 161 0 0,0 0 0 0 0,-1-1 0 0 0,0 4-161 0 0,-1-4 113 0 0,-1 10 145 0 0,-1-1 0 0 0,-2 8-258 0 0,-7 34 359 0 0,3-11-106 0 0,6-31-168 0 0,1 0 0 0 0,0 0-85 0 0,1-4 38 0 0,0 0 1 0 0,-2-1-1 0 0,-2 9-38 0 0,-3 9 154 0 0,8-27-103 0 0,0 1 0 0 0,1-1 0 0 0,0 0 0 0 0,0 1 0 0 0,0-1-51 0 0,0-1 20 0 0,1 0-1 0 0,-2-1 1 0 0,1 1-1 0 0,0 0 1 0 0,-1 0-1 0 0,0 0 1 0 0,0-1-1 0 0,0 1 1 0 0,-1 0-20 0 0,0 1-45 0 0,0 1 0 0 0,0-1 1 0 0,1 1-1 0 0,0-1 1 0 0,0 1-1 0 0,0 0 0 0 0,1 0 1 0 0,0-1-1 0 0,0 1 1 0 0,1 0-1 0 0,1 3 45 0 0,-2-9-61 0 0,1 0 0 0 0,-1 1 0 0 0,1-1 0 0 0,-1 0 0 0 0,1 0 0 0 0,0 0 0 0 0,0 0 0 0 0,-1 0 0 0 0,1-1 0 0 0,0 1 0 0 0,0 0 0 0 0,0 0 0 0 0,0-1 0 0 0,0 1 0 0 0,0 0 0 0 0,0-1 0 0 0,0 1 0 0 0,0-1 0 0 0,1 1 0 0 0,-1-1 0 0 0,0 1 0 0 0,0-1 0 0 0,0 0 0 0 0,1 0 0 0 0,0 0 61 0 0,1 1-241 0 0,0-1 0 0 0,1 0-1 0 0,-1 0 1 0 0,0 0 0 0 0,1 0 0 0 0,-1 0-1 0 0,0-1 1 0 0,0 0 0 0 0,2 0 241 0 0,5-4-701 0 0,0 0 0 0 0,0-1 0 0 0,-1-1 0 0 0,0 1 0 0 0,0-2 0 0 0,0 1 0 0 0,4-6 701 0 0,3-2-997 0 0,-2 3 227 0 0,-2 1 0 0 0,0-2 0 0 0,0 1 0 0 0,-1-2 0 0 0,6-10 770 0 0,10-20-1143 0 0,-1-1 1299 0 0,12-11-156 0 0,-34 51 99 0 0,1-1 572 0 0,-1 0 1 0 0,1-1-1 0 0,-2 0 1 0 0,1 1-1 0 0,1-4-671 0 0,-5 10 87 0 0,0 0 1 0 0,0 0 0 0 0,0 0-1 0 0,0 0 1 0 0,0 0-1 0 0,-1 0 1 0 0,1 0-1 0 0,0 0 1 0 0,0 0-1 0 0,0 0 1 0 0,0 0-1 0 0,0 0 1 0 0,0 0 0 0 0,0 0-1 0 0,0 0 1 0 0,0 0-1 0 0,0 0 1 0 0,0 0-1 0 0,0 0 1 0 0,-1 0-1 0 0,1 0 1 0 0,0 0-1 0 0,0 0 1 0 0,0 0 0 0 0,0 0-1 0 0,0 0 1 0 0,0 0-1 0 0,0 0 1 0 0,0 0-1 0 0,0 0 1 0 0,0 0-1 0 0,0 0 1 0 0,-1 0-1 0 0,1 0 1 0 0,0 0 0 0 0,0 0-1 0 0,0 0 1 0 0,0 0-1 0 0,0 0 1 0 0,0 0-1 0 0,0 0 1 0 0,0-1-1 0 0,0 1 1 0 0,0 0-1 0 0,0 0 1 0 0,0 0 0 0 0,0 0-1 0 0,0 0 1 0 0,0 0-1 0 0,0 0 1 0 0,0 0-1 0 0,0 0 1 0 0,0 0-1 0 0,0 0 1 0 0,0-1-1 0 0,0 1-87 0 0,-12 10 1535 0 0,-13 16-596 0 0,11-3-445 0 0,0 0 1 0 0,2 1-1 0 0,0 1 1 0 0,-6 23-496 0 0,0-6 401 0 0,15-33-376 0 0,1 1-1 0 0,0-1 1 0 0,0 0 0 0 0,1 1 0 0 0,0-1-1 0 0,0 8-23 0 0,-2 22 75 0 0,3-26-52 0 0,6-6 30 0 0,-5-6 15 0 0,10-1 82 0 0,-9 1-144 0 0,-1-1 0 0 0,1 0 1 0 0,-1 0-1 0 0,1 0 0 0 0,-1 0 0 0 0,1 0 0 0 0,-1-1 1 0 0,1 1-1 0 0,-1 0 0 0 0,1-1 0 0 0,-1 1 0 0 0,1-1 1 0 0,-1 1-1 0 0,1-1 0 0 0,-1 0 0 0 0,0 0 0 0 0,1 0 1 0 0,0 0-7 0 0,4-4-62 0 0,1-1 1 0 0,-1 1-1 0 0,0-1 1 0 0,-1 0-1 0 0,1 0 1 0 0,-1-1-1 0 0,0 1 1 0 0,-1-1-1 0 0,0-1 0 0 0,2-3 62 0 0,4-11-354 0 0,-2 0 0 0 0,6-23 354 0 0,1-5-252 0 0,-10 36 192 0 0,-2-1 0 0 0,0 1 0 0 0,-1-1 0 0 0,0 0 0 0 0,-1-6 60 0 0,-1 19 85 0 0,0 2 94 0 0,0 0 39 0 0,0 0 6 0 0,0 2-37 0 0,0 30-157 0 0,-1-1 62 0 0,1 0 1 0 0,2 0-1 0 0,1 0 1 0 0,5 14-93 0 0,7 13 309 0 0,-14-57-352 0 0,0 0 0 0 0,0 0 0 0 0,0 0-1 0 0,0-1 1 0 0,0 1 0 0 0,0 0 0 0 0,0-1-1 0 0,1 1 1 0 0,-1-1 0 0 0,0 1-1 0 0,0-1 1 0 0,1 0 0 0 0,-1 0 0 0 0,0 1-1 0 0,1-1 1 0 0,-1 0 0 0 0,0 0 0 0 0,2 0 43 0 0,24-14-3311 0 0,-20 10 2742 0 0,6-6-885 0 0</inkml:trace>
  <inkml:trace contextRef="#ctx0" brushRef="#br0" timeOffset="122683.378">20682 1678 15144 0 0,'1'1'60'0'0,"0"-1"0"0"0,-1 1 1 0 0,1 0-1 0 0,-1-1 0 0 0,0 1 1 0 0,1 0-1 0 0,-1 0 0 0 0,0-1 1 0 0,1 1-1 0 0,-1 0 0 0 0,0 0 1 0 0,0 0-1 0 0,0 0 0 0 0,0-1 1 0 0,1 1-1 0 0,-1 0 0 0 0,0 0 1 0 0,-1 0-1 0 0,1 0 0 0 0,0-1 1 0 0,0 1-1 0 0,0 0 0 0 0,0 0 1 0 0,-1 0-1 0 0,1 0 0 0 0,0-1 1 0 0,-1 1-1 0 0,1 0-60 0 0,-2 13 26 0 0,2-10 129 0 0,1 0 0 0 0,-1 0-1 0 0,-1 1 1 0 0,1-1-1 0 0,-1 0 1 0 0,1 0-1 0 0,-1 0 1 0 0,-1 3-155 0 0,-2 12 413 0 0,3-12-271 0 0,-2 12 984 0 0,1-1 0 0 0,1 8-1126 0 0,1-17 440 0 0,0 20-293 0 0,1-28-107 0 0,-1 0 0 0 0,0 0-1 0 0,0 0 1 0 0,0 0 0 0 0,1 0-1 0 0,-1 0 1 0 0,0 0 0 0 0,1 0-1 0 0,-1 0 1 0 0,1 0 0 0 0,-1 0 0 0 0,1-1-1 0 0,-1 1 1 0 0,1 0 0 0 0,0 0-1 0 0,-1 0 1 0 0,1-1 0 0 0,0 1 0 0 0,0 0-1 0 0,0-1 1 0 0,-1 1 0 0 0,1-1-1 0 0,0 1-39 0 0,32 21 1090 0 0,-11-14-1432 0 0,-17-5 252 0 0,0-1 1 0 0,0 0-1 0 0,1 0 1 0 0,-1-1-1 0 0,1 1 90 0 0,-5-2 0 0 0,0 0 0 0 0,0 0 0 0 0,0 0 0 0 0,0 0 0 0 0,0 0 0 0 0,0 1 0 0 0,0-1 0 0 0,0 0 0 0 0,0 1 0 0 0,0-1 0 0 0,0 1 0 0 0,0-1 0 0 0,0 1 0 0 0,0-1 0 0 0,-1 1 0 0 0,1 0 0 0 0,0-1 0 0 0,0 1 0 0 0,-1 0 0 0 0,1 0 0 0 0,4 4 0 0 0,-4-5 0 0 0,0 1 0 0 0,0 0 0 0 0,0 0 0 0 0,0-1 0 0 0,0 1 0 0 0,0 0 0 0 0,-1 0 0 0 0,1 0 0 0 0,0 0 0 0 0,0 0 0 0 0,-1 0 0 0 0,1 0 0 0 0,-1 0 0 0 0,1 0 0 0 0,-1 0 0 0 0,1 1 0 0 0,-1-1 0 0 0,0 0 0 0 0,0 0 0 0 0,1 0 0 0 0,-1 1 0 0 0,0 1 0 0 0,1 0 0 0 0,-1 1 0 0 0,-1-1 0 0 0,1 0 0 0 0,0 1-1 0 0,-1-1 1 0 0,1 0 0 0 0,-1 0 0 0 0,0 1 0 0 0,0-1-1 0 0,-1 0 1 0 0,0 2 0 0 0,-5 16 56 0 0,5-15-33 0 0,-1 0 1 0 0,0-1-1 0 0,0 1 1 0 0,-1-1-1 0 0,0 1 1 0 0,0-1-1 0 0,0 0 1 0 0,0 0-1 0 0,-1-1 1 0 0,1 1-1 0 0,-6 2-23 0 0,-12 6 116 0 0,18-12-70 0 0,1 1 0 0 0,-1 0 0 0 0,0 1 0 0 0,1-1 0 0 0,0 0 0 0 0,-1 1-46 0 0,0 0 19 0 0,0 0-1 0 0,0-1 0 0 0,0 0 1 0 0,0 0-1 0 0,-1 0 0 0 0,1 0 1 0 0,0 0-1 0 0,-1-1 0 0 0,0 0 1 0 0,1 0-1 0 0,-1 0 1 0 0,0-1-1 0 0,0 0 0 0 0,1 1 1 0 0,-1-2-1 0 0,0 1 0 0 0,-3-1-18 0 0,-5-2 258 0 0,10 3-290 0 0,0 0 0 0 0,1 0 0 0 0,-1-1 0 0 0,1 1 0 0 0,-1-1 0 0 0,1 0-1 0 0,-1 0 1 0 0,1 0 0 0 0,-1 0 0 0 0,1 0 0 0 0,0 0 0 0 0,0-1 0 0 0,-1 1 0 0 0,1-1 0 0 0,0 0 0 0 0,0 1 0 0 0,1-1 0 0 0,-1 0-1 0 0,0 0 1 0 0,1 0 0 0 0,-2-2 32 0 0,3 3-35 0 0,-1 0 0 0 0,1 0 0 0 0,0 0-1 0 0,0 0 1 0 0,-1 0 0 0 0,1 0-1 0 0,0-1 1 0 0,0 1 0 0 0,0 0 0 0 0,0 0-1 0 0,0 0 1 0 0,1 0 0 0 0,-1 0 0 0 0,0 0-1 0 0,0 0 1 0 0,1 0 0 0 0,-1 0 0 0 0,1 0-1 0 0,-1 0 1 0 0,1 0 0 0 0,-1 0 0 0 0,1 0-1 0 0,-1 0 1 0 0,1 0 0 0 0,0 1 0 0 0,-1-1-1 0 0,1 0 1 0 0,0 0 0 0 0,0 0 35 0 0,2-1-83 0 0,0 0 0 0 0,0-1 0 0 0,-1 1 0 0 0,1 0 0 0 0,1 0 0 0 0,-1 1 0 0 0,0-1 0 0 0,3 0 83 0 0,8-2-164 0 0,1 1 0 0 0,0 1 0 0 0,-1 0 1 0 0,1 1-1 0 0,0 1 0 0 0,3 0 164 0 0,45-2-339 0 0,-40-1 170 0 0,0 0-1 0 0,0-2 1 0 0,0 0-1 0 0,0-2 0 0 0,-1 0 1 0 0,0-2-1 0 0,0 0 1 0 0,-1-2-1 0 0,0 0 0 0 0,12-10 170 0 0,-25 15-37 0 0,0 0 0 0 0,0-1 0 0 0,-1 0 0 0 0,0 0 0 0 0,0-1 0 0 0,0 0 0 0 0,-1 0 0 0 0,-1-1 0 0 0,1 1 0 0 0,-1-1-1 0 0,2-8 38 0 0,6-9-1 0 0,-8 17 19 0 0,-1 1 1 0 0,-1-1-1 0 0,2-4-18 0 0,-4 12 2 0 0,-1 0 1 0 0,0 0-1 0 0,0 0 0 0 0,0 0 1 0 0,0 1-1 0 0,0-1 0 0 0,0 0 1 0 0,0 0-1 0 0,0 0 0 0 0,0 0 1 0 0,0 0-1 0 0,-1 1 1 0 0,1-1-1 0 0,0 0 0 0 0,-1 0 1 0 0,1 0-1 0 0,0 1 0 0 0,-1-1 1 0 0,1 0-3 0 0,-4-9 56 0 0,4 9-33 0 0,-1 0 1 0 0,0 1-1 0 0,1-1 0 0 0,-1 0 1 0 0,0 1-1 0 0,1-1 0 0 0,-1 1 1 0 0,0-1-1 0 0,0 1 1 0 0,0 0-1 0 0,1-1 0 0 0,-1 1 1 0 0,0 0-1 0 0,0-1 0 0 0,0 1 1 0 0,0 0-1 0 0,-1 0-23 0 0,1 0 40 0 0,-1-1 1 0 0,-1 1 0 0 0,1 0-1 0 0,-1 0 1 0 0,0 0 0 0 0,1 0-1 0 0,-1 0 1 0 0,1 1 0 0 0,-1-1-1 0 0,1 1 1 0 0,-1 0 0 0 0,1 0-1 0 0,-1 0 1 0 0,1 0 0 0 0,-1 0-1 0 0,1 0 1 0 0,0 1 0 0 0,0-1-1 0 0,0 1 1 0 0,0-1 0 0 0,0 1-1 0 0,0 0 1 0 0,0 0 0 0 0,0 0-41 0 0,-7 8 227 0 0,0 0-1 0 0,1 0 1 0 0,-7 11-227 0 0,5-4 211 0 0,0 0 0 0 0,1 0 0 0 0,0 0 0 0 0,2 1 0 0 0,-5 17-211 0 0,8-23 60 0 0,2-9-44 0 0,1 0 0 0 0,0 1 0 0 0,0-1 0 0 0,0 1 0 0 0,0-1 0 0 0,1 0 0 0 0,0 1 0 0 0,-1-1 0 0 0,1 1 0 0 0,0 0 0 0 0,1 1-16 0 0,2 15 10 0 0,5 13-5 0 0,-8-31-6 0 0,1 1-1 0 0,0-2 1 0 0,0 1 0 0 0,0 0-1 0 0,0 0 1 0 0,1 0-1 0 0,-1 0 1 0 0,1-1-1 0 0,-1 1 1 0 0,1 0-1 0 0,-1-1 1 0 0,1 0-1 0 0,0 1 1 0 0,0-1 1 0 0,1 1 17 0 0,1-1 0 0 0,-1 0 0 0 0,0-1 1 0 0,0 1-1 0 0,1-1 0 0 0,-1 1 0 0 0,0-1 1 0 0,1 0-1 0 0,-1 0 0 0 0,0 0 0 0 0,1-1 1 0 0,-1 1-1 0 0,0-1 0 0 0,1 0 0 0 0,-1 0 1 0 0,0 0-18 0 0,4-2 36 0 0,0-1 1 0 0,-1 1-1 0 0,1-2 0 0 0,-1 1 1 0 0,0 0-1 0 0,0-2-36 0 0,11-7 20 0 0,-11 8-80 0 0,-1 0-1 0 0,0 0 0 0 0,0 0 1 0 0,0-1-1 0 0,-1 0 1 0 0,4-5 60 0 0,13-18-382 0 0,3 2-221 0 0,-3 0-1 0 0,5-9 604 0 0,-17 24-266 0 0,0 1-1 0 0,1-1 1 0 0,0 1-1 0 0,10-6 267 0 0,-15 12-67 0 0,1 0 0 0 0,0 1 0 0 0,0 0 0 0 0,0 1 0 0 0,0-1 0 0 0,0 1 0 0 0,1 0 0 0 0,0 1 0 0 0,-1-1 0 0 0,1 1-1 0 0,2 0 68 0 0,-8 2 7 0 0,0 0 0 0 0,0 0-1 0 0,0 0 1 0 0,0 0-1 0 0,0 0 1 0 0,0 0-1 0 0,0 0 1 0 0,1 0 0 0 0,-1 0-1 0 0,0 0 1 0 0,0 0-1 0 0,0 1 1 0 0,0-1-1 0 0,0 0 1 0 0,0 1-1 0 0,0-1 1 0 0,0 1 0 0 0,0-1-1 0 0,0 1 1 0 0,0 0-1 0 0,0-1 1 0 0,-1 1-1 0 0,1 0 1 0 0,0 0 0 0 0,0 0-7 0 0,0 1 31 0 0,0-1-1 0 0,0 1 1 0 0,0 0 0 0 0,-1 0 0 0 0,1-1 0 0 0,-1 1 0 0 0,1 0 0 0 0,-1 0 0 0 0,1 0 0 0 0,-1 0 0 0 0,0 0 0 0 0,0 0 0 0 0,0 0-31 0 0,5 35 521 0 0,0 1-119 0 0,-5-26-308 0 0,0 0 0 0 0,1 0 1 0 0,0 0-1 0 0,1 0 0 0 0,1 0 1 0 0,-1 0-1 0 0,2-1 0 0 0,2 8-94 0 0,18 41 520 0 0,-23-58-360 0 0,-1-2 0 0 0,5 3 171 0 0,-5-3-321 0 0,0 0 0 0 0,0 0 0 0 0,0 1 0 0 0,0-1 0 0 0,0 0 0 0 0,0 0 0 0 0,0 0 0 0 0,1 0 0 0 0,-1 0 0 0 0,0 0 0 0 0,0 0 0 0 0,0 0 0 0 0,0 0 0 0 0,0 0 0 0 0,0 0 0 0 0,0 0 0 0 0,0 0 0 0 0,0 0 0 0 0,0 0 0 0 0,1 0 0 0 0,-1 0 0 0 0,0 0 1 0 0,0 0-1 0 0,0 0 0 0 0,0 0 0 0 0,0 0 0 0 0,0 0 0 0 0,0 0 0 0 0,0 0 0 0 0,1 0 0 0 0,-1 0 0 0 0,0 0 0 0 0,0 0 0 0 0,0 0 0 0 0,0 0 0 0 0,0 0 0 0 0,0 0 0 0 0,0 0 0 0 0,0 0 0 0 0,0 0 0 0 0,0 0 0 0 0,0-1 0 0 0,1 1 0 0 0,-1 0 0 0 0,0 0 0 0 0,0 0 0 0 0,0 0 0 0 0,0 0 0 0 0,0 0 0 0 0,0 0 0 0 0,0 0 0 0 0,0 0 0 0 0,0 0 0 0 0,0-1 0 0 0,0 1 0 0 0,0 0 0 0 0,0 0 0 0 0,0 0 0 0 0,0 0 1 0 0,0 0-12 0 0,3-4-35 0 0,0-2 90 0 0,-1 0-1 0 0,1 0 1 0 0,-1 0-1 0 0,0-1 1 0 0,0 1 0 0 0,0 0-1 0 0,-1-1 1 0 0,0-4-54 0 0,8-29 170 0 0,2 8-67 0 0,1 1-1 0 0,2 0 1 0 0,10-16-103 0 0,3 5-2243 0 0,4 1-3342 0 0,-11 16-1093 0 0</inkml:trace>
  <inkml:trace contextRef="#ctx0" brushRef="#br0" timeOffset="124666.725">18465 2948 3224 0 0,'0'0'143'0'0,"5"-7"26"0"0,6-7 3465 0 0,0 0 1 0 0,1 1 0 0 0,6-4-3635 0 0,-16 16 848 0 0,-2 1-24 0 0,0 0-101 0 0,0 0-40 0 0,0 0-10 0 0,0 0-30 0 0,3 15 786 0 0,-4-3-1057 0 0,-1 1 0 0 0,0 0 0 0 0,0 0 0 0 0,-1-1 0 0 0,-2 3-372 0 0,-7 41 476 0 0,-1 41 100 0 0,3-41-403 0 0,2-15-88 0 0,-11 75 201 0 0,18-112-274 0 0,1-1 0 0 0,0 0 0 0 0,0 1-1 0 0,0-1 1 0 0,1 0 0 0 0,-1 1 0 0 0,1-1-1 0 0,0 0 1 0 0,0 0 0 0 0,0 1 0 0 0,0-1-1 0 0,0 0 1 0 0,1 0-12 0 0,-1-1-238 0 0,0 0-1 0 0,0-1 1 0 0,0 1-1 0 0,0 0 1 0 0,1-1-1 0 0,-1 1 1 0 0,0-1 0 0 0,1 1-1 0 0,-1-1 1 0 0,1 1-1 0 0,0-1 1 0 0,-1 0-1 0 0,1 0 1 0 0,0 0 0 0 0,0 0-1 0 0,0 0 1 0 0,0-1-1 0 0,0 1 1 0 0,0 0-1 0 0,0-1 239 0 0,6 1-1800 0 0</inkml:trace>
  <inkml:trace contextRef="#ctx0" brushRef="#br0" timeOffset="124982.552">18741 3069 6448 0 0,'0'0'498'0'0,"0"0"-23"0"0,5 7 3236 0 0,-4-6-3335 0 0,1 1 0 0 0,-1 0 0 0 0,0 0 0 0 0,0 0 0 0 0,0 0 0 0 0,0 1 0 0 0,0-1 0 0 0,0 0 1 0 0,-1 0-1 0 0,1 0 0 0 0,-1 1 0 0 0,1-1 0 0 0,-1 0 0 0 0,0 1 0 0 0,0-1 0 0 0,0 1-376 0 0,-1 7 351 0 0,0 0-1 0 0,-1 0 1 0 0,-1 4-351 0 0,-2 19 878 0 0,3-12-443 0 0,0 2-63 0 0,1-1 1 0 0,1 0 0 0 0,1 1 0 0 0,2 7-373 0 0,-1-15 132 0 0,1-1 1 0 0,1 1-1 0 0,3 9-132 0 0,-5-18 22 0 0,1 0 1 0 0,0-1-1 0 0,0 1 1 0 0,0-1-1 0 0,1 0 0 0 0,-1 0 1 0 0,1 0-1 0 0,1 0 1 0 0,-1-1-1 0 0,1 1-22 0 0,-4-5 7 0 0,0 1 0 0 0,1 0 0 0 0,-1 0 0 0 0,0 0 0 0 0,1-1 0 0 0,-1 1 0 0 0,1 0 0 0 0,-1-1 0 0 0,1 0 0 0 0,-1 1 0 0 0,1-1 0 0 0,-1 0 0 0 0,1 0 0 0 0,-1 0 0 0 0,1 0 0 0 0,0 0 0 0 0,-1 0 0 0 0,1 0 0 0 0,-1 0 0 0 0,1-1 0 0 0,-1 1 0 0 0,1 0 0 0 0,0-1-7 0 0,6-2 44 0 0,-1-1 1 0 0,1 1-1 0 0,-1-1 1 0 0,1-1-45 0 0,3-1 50 0 0,-5 2-31 0 0,0 0-1 0 0,0-1 0 0 0,0 1 1 0 0,-1-1-1 0 0,1 0 1 0 0,-1-1-1 0 0,0 1 0 0 0,-1-1 1 0 0,1 0-1 0 0,-1 0 1 0 0,3-7-19 0 0,-1 2 10 0 0,-1-1 0 0 0,0 0 0 0 0,-1 0 1 0 0,0 0-1 0 0,-1-1 0 0 0,1-7-10 0 0,-2 7-18 0 0,-1 1-1 0 0,-1-1 1 0 0,0 0 0 0 0,-1 0-1 0 0,0 0 1 0 0,-1 1-1 0 0,0-1 1 0 0,-1 0 0 0 0,0 1-1 0 0,-1 0 1 0 0,-1 0-1 0 0,0 0 1 0 0,0 0 0 0 0,-2 1-1 0 0,1 0 1 0 0,-7-8 18 0 0,7 11-1 0 0,-1 0 1 0 0,-1 1 0 0 0,1 0 0 0 0,-1 0 0 0 0,0 0-1 0 0,-1 1 1 0 0,1 1 0 0 0,-4-2 0 0 0,8 5-19 0 0,0 0 1 0 0,0 0-1 0 0,0 0 0 0 0,-1 1 1 0 0,1 0-1 0 0,0 0 0 0 0,-1 0 1 0 0,0 0-1 0 0,1 0 0 0 0,-1 1 1 0 0,1 0-1 0 0,-1 0 0 0 0,0 0 1 0 0,1 1-1 0 0,-1-1 1 0 0,1 1-1 0 0,-1 0 0 0 0,1 1 1 0 0,0-1-1 0 0,-1 1 19 0 0,-4 2 28 0 0,1 1 0 0 0,-1 0 0 0 0,1 0 0 0 0,0 1 0 0 0,1 0 0 0 0,-1 1 0 0 0,1 0-28 0 0,2-1-298 0 0,-1-1 0 0 0,2 1 0 0 0,-1 0 1 0 0,-1 3 297 0 0,4-5-814 0 0,0 0 0 0 0,0 0 1 0 0,0 0-1 0 0,0 0 1 0 0,1 0-1 0 0,0 0 1 0 0,-1 2 813 0 0,1 12-6416 0 0</inkml:trace>
  <inkml:trace contextRef="#ctx0" brushRef="#br0" timeOffset="129075.238">19507 2958 5064 0 0,'0'0'389'0'0,"1"-2"-250"0"0,4-9-108 0 0,-2 7 745 0 0,-1-1 1 0 0,-1 1-1 0 0,1-1 1 0 0,-1 0-1 0 0,1-1-776 0 0,1-3 1048 0 0,0 0 1 0 0,0 0-1 0 0,1 1 0 0 0,3-6-1048 0 0,4-9 2046 0 0,-11 23-1951 0 0,0-1 0 0 0,0 1 1 0 0,0 0-1 0 0,0 0 0 0 0,0 0 1 0 0,0-1-1 0 0,0 1 1 0 0,0 0-1 0 0,0 0 0 0 0,0 0 1 0 0,0-1-1 0 0,1 1 1 0 0,-1 0-1 0 0,0 0 0 0 0,0 0 1 0 0,0 0-1 0 0,0-1 1 0 0,0 1-1 0 0,1 0 0 0 0,-1 0 1 0 0,0 0-1 0 0,0 0 1 0 0,0 0-1 0 0,0 0 0 0 0,1 0 1 0 0,-1-1-1 0 0,0 1 0 0 0,0 0 1 0 0,0 0-1 0 0,1 0 1 0 0,-1 0-1 0 0,0 0 0 0 0,0 0 1 0 0,0 0-1 0 0,1 0 1 0 0,-1 0-1 0 0,0 0 0 0 0,0 0-95 0 0,6 8 882 0 0,1 13-493 0 0,-4 30 425 0 0,-2-15-633 0 0,2-11-155 0 0,0 0-1 0 0,2 0 1 0 0,1-1-1 0 0,1 0 1 0 0,8 20-26 0 0,-9-27 38 0 0,0 0 0 0 0,-1 0 1 0 0,-1 1-1 0 0,-1-1 0 0 0,0 1 0 0 0,-1 7-38 0 0,0-15-4 0 0,0 0-1 0 0,1 0 0 0 0,0 0 0 0 0,0 0 1 0 0,1-1-1 0 0,1 0 0 0 0,0 1 1 0 0,0-1-1 0 0,3 3 5 0 0,-2-2 53 0 0,-3-6-43 0 0,0 0 0 0 0,0 0 0 0 0,1 0 0 0 0,-1 0 0 0 0,1-1 0 0 0,0 1 0 0 0,0-1 0 0 0,1 0 0 0 0,3 2-10 0 0,-5-3 13 0 0,0 0 1 0 0,0-1 0 0 0,0 1 0 0 0,0-1-1 0 0,0 0 1 0 0,0 0 0 0 0,1 0-1 0 0,-1 0 1 0 0,0 0 0 0 0,1-1 0 0 0,-1 0-1 0 0,0 0 1 0 0,1 0 0 0 0,-1 0 0 0 0,0 0-1 0 0,1-1-13 0 0,-1 0 26 0 0,-1 0 0 0 0,0-1 0 0 0,1 0 0 0 0,-1 1-1 0 0,0-1 1 0 0,0 0 0 0 0,0 0 0 0 0,-1 0-26 0 0,0 1 47 0 0,7-13 4 0 0,0 0 0 0 0,-1-1 0 0 0,-1 0 0 0 0,0 0 0 0 0,1-8-51 0 0,10-23-74 0 0,-15 41 66 0 0,0 0-1 0 0,0 0 1 0 0,1 0 0 0 0,0 1 0 0 0,0-1-1 0 0,0 1 1 0 0,1 0 0 0 0,-1 0 0 0 0,3-2 8 0 0,-4 5-4 0 0,-1-1 1 0 0,1 1 0 0 0,0 0 0 0 0,0-1 0 0 0,0 1 0 0 0,0 0 0 0 0,0 0-1 0 0,0 0 1 0 0,0 0 0 0 0,0 1 0 0 0,0-1 0 0 0,0 1 0 0 0,0-1 0 0 0,1 1-1 0 0,-1 0 1 0 0,0 0 0 0 0,0-1 0 0 0,1 2 0 0 0,-1-1 0 0 0,0 0 0 0 0,0 0-1 0 0,0 1 1 0 0,2 0 3 0 0,1 0 0 0 0,0 1 0 0 0,1 0 0 0 0,-1 0 0 0 0,0 1 0 0 0,0 0 0 0 0,-1 0 0 0 0,1 0 0 0 0,-2-1 0 0 0,-1 0 0 0 0,1 0 0 0 0,-1 1 0 0 0,0-1 0 0 0,0 1 0 0 0,0-1 0 0 0,0 1 0 0 0,0 0 0 0 0,-1 0 0 0 0,1 0 0 0 0,-1 0 0 0 0,1 2 0 0 0,6 14 64 0 0,0 0 0 0 0,2 0 0 0 0,0 0 0 0 0,2-1 0 0 0,-1-1 0 0 0,2 0 0 0 0,7 6-64 0 0,-19-21 224 0 0,20 1-314 0 0,-9-3 168 0 0,1 0 1 0 0,-1-1-1 0 0,0-1 1 0 0,0 0-1 0 0,9-2-78 0 0,-18 3 62 0 0,0 0 0 0 0,-1 0-1 0 0,1 0 1 0 0,0 0 0 0 0,-1-1-1 0 0,1 1 1 0 0,0 0-1 0 0,-1-1 1 0 0,0 0 0 0 0,1 0-1 0 0,-1 0 1 0 0,0 0-1 0 0,0 0 1 0 0,0 0 0 0 0,0 0-1 0 0,0-1 1 0 0,-1 1 0 0 0,1-1-1 0 0,-1 0 1 0 0,1 1-1 0 0,-1-1 1 0 0,0 0 0 0 0,0 1-1 0 0,0-1 1 0 0,0-2-62 0 0,-1 2 30 0 0,0 1-1 0 0,0-1 1 0 0,0 0-1 0 0,0 1 1 0 0,-1-1 0 0 0,1 0-1 0 0,-1 1 1 0 0,0-2-30 0 0,0 1 13 0 0,0 1 0 0 0,1-1 0 0 0,-1 1 0 0 0,1-1 0 0 0,0 0 1 0 0,0 1-1 0 0,0-1 0 0 0,0 1 0 0 0,0-1 0 0 0,1-1-13 0 0,40-123 309 0 0,-36 112-331 0 0,1 0 0 0 0,0 0 0 0 0,2 1 0 0 0,-1 0 0 0 0,2 1 0 0 0,-1 0 0 0 0,2 0 0 0 0,0 1 22 0 0,-4 4 0 0 0,0-1 0 0 0,0 0 0 0 0,1-2 0 0 0,-2 3 0 0 0,0 0 0 0 0,0 0 0 0 0,6-6 0 0 0,9-13-486 0 0,-19 26 459 0 0,0 0 0 0 0,-1 0-1 0 0,1 0 1 0 0,0 0 0 0 0,-1 0 0 0 0,1 0 0 0 0,-1 0 0 0 0,1 0 0 0 0,-1-1 0 0 0,0 1 0 0 0,1 0 0 0 0,-1 0 0 0 0,0 0 0 0 0,0 0 0 0 0,0-1 0 0 0,0 1 0 0 0,0 0 0 0 0,0 0 0 0 0,0 0 0 0 0,0 0 0 0 0,-1-1 0 0 0,1 1 0 0 0,0 0 0 0 0,-1 0 0 0 0,1 0 0 0 0,-1-1 27 0 0,-4-11-2964 0 0,2 6-531 0 0,3 4-3200 0 0</inkml:trace>
  <inkml:trace contextRef="#ctx0" brushRef="#br0" timeOffset="130584.164">21391 2744 11976 0 0,'2'-6'163'0'0,"0"0"1"0"0,0 1 0 0 0,1-1 0 0 0,0 1 0 0 0,-1-1 0 0 0,2 1-1 0 0,-1 0 1 0 0,1 0 0 0 0,-1 1 0 0 0,1-1 0 0 0,1 1-1 0 0,-1 0 1 0 0,1 0 0 0 0,-1 0 0 0 0,1 1 0 0 0,0-1 0 0 0,0 1-1 0 0,1 0 1 0 0,-1 1 0 0 0,1-1 0 0 0,-1 1 0 0 0,1 0 0 0 0,2 0-164 0 0,0 0 496 0 0,1 0 0 0 0,-1 1 1 0 0,0 0-1 0 0,9 0-496 0 0,-15 1 87 0 0,1 1 1 0 0,-1-1 0 0 0,1 0-1 0 0,0 1 1 0 0,-1-1-1 0 0,0 1 1 0 0,1 0-1 0 0,-1 0 1 0 0,1 0-1 0 0,-1 0 1 0 0,0 0-1 0 0,0 1 1 0 0,1-1 0 0 0,-1 0-1 0 0,0 1 1 0 0,0 0-1 0 0,-1 0 1 0 0,2 1-88 0 0,13 15 351 0 0,-2 2 1 0 0,-1 0 0 0 0,0 0-1 0 0,-1 1 1 0 0,4 12-352 0 0,0 6 260 0 0,-2-1 0 0 0,9 38-260 0 0,22 130-64 0 0,-40-181 129 0 0,-1-1-1 0 0,0 21-64 0 0,0-8 169 0 0,10 53-16 0 0,-9-49-137 0 0,-5-40-139 0 0,0-1-6 0 0,0 0-188 0 0,0 0-769 0 0,-4 0-2759 0 0,0 0-2337 0 0</inkml:trace>
  <inkml:trace contextRef="#ctx0" brushRef="#br0" timeOffset="130867.493">21768 3148 7832 0 0,'-1'-1'26'0'0,"0"1"0"0"0,0-1 0 0 0,0 0 1 0 0,0 0-1 0 0,0 1 0 0 0,0-1 0 0 0,0 0 1 0 0,0 0-1 0 0,0 0 0 0 0,0 0 0 0 0,1 0 1 0 0,-1 0-1 0 0,0 0 0 0 0,1 0 0 0 0,-1 0 1 0 0,0-1-1 0 0,1 1 0 0 0,0 0 0 0 0,-1 0 1 0 0,1-1-1 0 0,0 1 0 0 0,-1 0 0 0 0,1 0 1 0 0,0-1-1 0 0,0 1 0 0 0,0 0 0 0 0,0-1 0 0 0,0 1 1 0 0,1 0-1 0 0,-1 0 0 0 0,0-1-26 0 0,0-5 19 0 0,0-28 1381 0 0,-7 59 3373 0 0,7-18-4265 0 0,-1 0 1 0 0,0 0-1 0 0,0 0 1 0 0,0 0-1 0 0,-1-1 1 0 0,0 1 0 0 0,0 0-1 0 0,0-1 1 0 0,-1 1-1 0 0,0-1 1 0 0,-3 5-509 0 0,-7 8 788 0 0,-1 0 0 0 0,-9 9-788 0 0,12-14 38 0 0,-32 36 500 0 0,32-39-472 0 0,-1 0 0 0 0,0 0 0 0 0,0-1 0 0 0,0-1 0 0 0,-1 0 0 0 0,-1 0 0 0 0,0-1-66 0 0,-39 24 330 0 0,24-15-485 0 0,20-11-987 0 0,0 0 0 0 0,0 1 0 0 0,-7 6 1142 0 0,7-5-5017 0 0,2-4-1360 0 0</inkml:trace>
  <inkml:trace contextRef="#ctx0" brushRef="#br0" timeOffset="131143.992">22096 2982 8752 0 0,'9'-2'494'0'0,"1"-1"0"0"0,-1 1 1 0 0,0 1-1 0 0,10-1-494 0 0,18 1 4127 0 0,3 0-1011 0 0,-15 0-2632 0 0,1 2 0 0 0,-1 0-1 0 0,9 2-483 0 0,-4 1 0 0 0,-24-4 50 0 0,-2 0-2408 0 0,-4 0 2157 0 0,0 0-5937 0 0</inkml:trace>
  <inkml:trace contextRef="#ctx0" brushRef="#br0" timeOffset="131378.52">22033 3273 5064 0 0,'51'3'826'0'0,"-32"2"4685"0"0,35-1-1958 0 0,-14-2-2330 0 0,0-3-1 0 0,7-2-1222 0 0,18-8 226 0 0,-59 10-1020 0 0,0-1 0 0 0,0 0 0 0 0,0 0 1 0 0,5-2 793 0 0,-7 2-1789 0 0,8-1-3656 0 0</inkml:trace>
  <inkml:trace contextRef="#ctx0" brushRef="#br0" timeOffset="131702.926">22664 2826 12896 0 0,'0'0'997'0'0,"-5"7"-98"0"0,2-2-656 0 0,0-1 0 0 0,0 1 0 0 0,1 0 0 0 0,0 1 0 0 0,0-1 1 0 0,0 0-1 0 0,0 1 0 0 0,1-1 0 0 0,0 1 0 0 0,0-1 0 0 0,0 1 1 0 0,1 4-244 0 0,-1 9 571 0 0,2 0 0 0 0,0 1 0 0 0,1 1-571 0 0,1-9 254 0 0,0 1 0 0 0,1-1 0 0 0,0 0 0 0 0,6 10-254 0 0,-6-10 248 0 0,-1-6-135 0 0,-1 0 0 0 0,1 0 0 0 0,1 0 1 0 0,-1 0-1 0 0,1-1 0 0 0,0 2-113 0 0,-1-5 8 0 0,-1 0 0 0 0,0 1 0 0 0,0-1 0 0 0,1 0 0 0 0,-1 0 0 0 0,1-1 0 0 0,0 1 1 0 0,-1-1-1 0 0,1 1 0 0 0,0-1 0 0 0,0 0 0 0 0,0 0 0 0 0,0 0 0 0 0,1 0-8 0 0,17 4 24 0 0,0-1 0 0 0,11 0-24 0 0,-22-4 45 0 0,-1 1 0 0 0,0-2 0 0 0,1 1-1 0 0,-1-1 1 0 0,0 0 0 0 0,0-1 0 0 0,2-1-45 0 0,-9 3-22 0 0,0-1 0 0 0,0 0 0 0 0,0 0 0 0 0,-1 0 0 0 0,1 0 0 0 0,0 0 0 0 0,0-1 1 0 0,-1 1-1 0 0,1 0 0 0 0,-1-1 0 0 0,1 1 0 0 0,-1-1 0 0 0,0 1 0 0 0,1-1 0 0 0,-1 0 0 0 0,0 0 0 0 0,0 0 22 0 0,3-5-102 0 0,-1-1 0 0 0,0 1 0 0 0,-1 0 0 0 0,0-1 102 0 0,3-8-309 0 0,2-3-1461 0 0,-1-1-1 0 0,0 0 1 0 0,-2 0 1770 0 0,1-10-1984 0 0</inkml:trace>
  <inkml:trace contextRef="#ctx0" brushRef="#br0" timeOffset="131703.926">22812 2862 3224 0 0,'0'0'564'0'0,"-5"6"3388"0"0,4-5-3519 0 0,-1 1 1 0 0,1 0 0 0 0,0 0-1 0 0,0 0 1 0 0,0 0 0 0 0,0 1 0 0 0,0-1-1 0 0,0 0 1 0 0,1 0 0 0 0,-1 0-1 0 0,1 1 1 0 0,-1-1 0 0 0,1 0-1 0 0,0 1 1 0 0,0-1 0 0 0,0 2-434 0 0,0 9 869 0 0,2-1 1 0 0,1 11-870 0 0,0-5 876 0 0,1 51 560 0 0,-4-45-933 0 0,2-1 0 0 0,0 1 0 0 0,2 2-503 0 0,-1-7 146 0 0,-1 1 0 0 0,-2 0 0 0 0,0-1 0 0 0,-1 1 0 0 0,0 0 0 0 0,-2-1 0 0 0,0 1 0 0 0,-2-1-146 0 0,2-5 0 0 0,-2 9-548 0 0,5-22 208 0 0</inkml:trace>
  <inkml:trace contextRef="#ctx0" brushRef="#br0" timeOffset="132165.766">23189 2872 8752 0 0,'2'-4'747'0'0,"1"0"0"0"0,-1 0 1 0 0,1 1-1 0 0,0-1 0 0 0,0 1 0 0 0,0 0 1 0 0,1 0-1 0 0,-1 0 0 0 0,1 1 0 0 0,0-1 1 0 0,-1 1-1 0 0,3-2-747 0 0,18-4 387 0 0,-3 2 366 0 0,-18 4-658 0 0,0 1 1 0 0,0 0-1 0 0,0 0 1 0 0,1 0-1 0 0,-1 0 1 0 0,0 1-1 0 0,2-1-95 0 0,14-1 296 0 0,-16 1-274 0 0,0 0-1 0 0,0 1 0 0 0,0 0 1 0 0,0-1-1 0 0,0 1 0 0 0,0 0 1 0 0,0 1-1 0 0,0-1 0 0 0,0 0 1 0 0,0 1-1 0 0,0 0 0 0 0,0 0 1 0 0,3 1-22 0 0,5 3 66 0 0,-2 3-12 0 0,-8-7-52 0 0,-1 1 1 0 0,1-1 0 0 0,0 0 0 0 0,0 1-1 0 0,0-1 1 0 0,-1 0 0 0 0,1 1 0 0 0,-1-1 0 0 0,1 1-1 0 0,-1-1 1 0 0,0 1 0 0 0,1-1 0 0 0,-1 1-1 0 0,0-1 1 0 0,0 1 0 0 0,0-1 0 0 0,0 1-1 0 0,0-1 1 0 0,0 1 0 0 0,-1-1 0 0 0,1 1-1 0 0,-1-1 1 0 0,1 1 0 0 0,-1-1 0 0 0,1 1-1 0 0,-1-1 1 0 0,0 0 0 0 0,1 1 0 0 0,-1-1-1 0 0,0 0 1 0 0,0 0 0 0 0,0 1 0 0 0,0-1-1 0 0,0 0 1 0 0,0 0 0 0 0,-1 1-3 0 0,-6 4 39 0 0,1 0 0 0 0,-1 0-1 0 0,0-1 1 0 0,0 0 0 0 0,-3 1-39 0 0,9-4 5 0 0,-15 7 41 0 0,1 1 0 0 0,0 1 0 0 0,1 1 0 0 0,0 0 0 0 0,1 0 0 0 0,0 2 0 0 0,1 0 0 0 0,-1 2-46 0 0,1 0 39 0 0,-46 60 394 0 0,-15 28-433 0 0,70-97-32 0 0,0 0-1 0 0,1 1 0 0 0,0-1 1 0 0,0 1-1 0 0,1 0 0 0 0,0-1 1 0 0,0 1-1 0 0,1 2 33 0 0,0-7-7 0 0,2 4-6 0 0,6 10 26 0 0,-7-17-10 0 0,1 1 1 0 0,-1-1-1 0 0,0 1 0 0 0,1-1 0 0 0,-1 1 0 0 0,1-1 0 0 0,-1 0 0 0 0,0 1 0 0 0,1-1 0 0 0,-1 0 0 0 0,1 1 1 0 0,-1-1-1 0 0,1 0 0 0 0,-1 1 0 0 0,1-1 0 0 0,0 0 0 0 0,-1 0 0 0 0,1 0 0 0 0,-1 1 0 0 0,1-1-3 0 0,2 1 10 0 0,1 0 16 0 0,1 1-1 0 0,0-1 0 0 0,-1 1 0 0 0,1-2 0 0 0,0 1 0 0 0,-1 0 0 0 0,1-1 1 0 0,0 0-1 0 0,0 0 0 0 0,0 0-25 0 0,50-7 82 0 0,-31 2-40 0 0,-16 4-24 0 0,1 0 0 0 0,-1-1 0 0 0,-1-1 0 0 0,1 1-1 0 0,4-3-17 0 0,-10 4 2 0 0,0 0 0 0 0,0 0-1 0 0,0 0 1 0 0,0 0-1 0 0,0 0 1 0 0,0 0 0 0 0,0-1-1 0 0,-1 1 1 0 0,1-1-1 0 0,-1 1 1 0 0,1-1-1 0 0,-1 0 1 0 0,1 0 0 0 0,-1 1-1 0 0,0-1 1 0 0,0 0-1 0 0,0 0 1 0 0,0 0 0 0 0,0 0-1 0 0,0-1 1 0 0,-1 1-1 0 0,1-1-1 0 0,-1 0-8 0 0,0 1 0 0 0,0-1-1 0 0,0 0 1 0 0,0 0-1 0 0,0 1 1 0 0,-1-1 0 0 0,1 0-1 0 0,-1 1 1 0 0,0-1-1 0 0,0 1 1 0 0,0-1 0 0 0,0 1-1 0 0,0-1 1 0 0,0 1 0 0 0,-1-1-1 0 0,1 1 1 0 0,-1-1 8 0 0,-5-4-19 0 0,1 0 0 0 0,-1 1 1 0 0,0-1-1 0 0,-4-1 19 0 0,3 2-125 0 0,1 0 0 0 0,0-1 1 0 0,0 1-1 0 0,1-1 0 0 0,-1-2 125 0 0,-9-15-308 0 0,9 12 23 0 0,-1 1-1 0 0,0 0 1 0 0,-1 1 0 0 0,-5-5 285 0 0,-2-2-640 0 0,-18-15-5207 0 0,18 22 289 0 0</inkml:trace>
  <inkml:trace contextRef="#ctx0" brushRef="#br0" timeOffset="132594.429">23465 2840 5528 0 0,'24'-14'3697'0'0,"1"1"1"0"0,1 1-1 0 0,7-2-3697 0 0,14-2 562 0 0,-44 15-436 0 0,1 1 0 0 0,-1-1 0 0 0,0 1 0 0 0,0-1 0 0 0,1 1 0 0 0,-1 0-1 0 0,0 1 1 0 0,1-1 0 0 0,-1 0 0 0 0,0 1 0 0 0,0 0 0 0 0,0 0 0 0 0,1 0 0 0 0,-1 0 0 0 0,0 0 0 0 0,3 2-126 0 0,9 4-54 0 0,-9-5 54 0 0,23 9 0 0 0,-29-11 0 0 0,1 0 0 0 0,0 1 0 0 0,-1-1 0 0 0,1 1 0 0 0,0-1 0 0 0,-1 0 0 0 0,1 1 0 0 0,-1-1 0 0 0,1 1 0 0 0,0 0 0 0 0,-1-1 0 0 0,1 1 0 0 0,-1-1 0 0 0,0 1 0 0 0,1 0 0 0 0,-1-1 0 0 0,1 1 0 0 0,-1 0 0 0 0,0-1 0 0 0,0 1 0 0 0,1 0 0 0 0,-1 0 0 0 0,0-1 0 0 0,0 1 0 0 0,0 0 0 0 0,0 0 0 0 0,0 0 0 0 0,0-1 0 0 0,0 1 0 0 0,0 0 0 0 0,0 0 0 0 0,0-1 0 0 0,0 1 0 0 0,-1 0 0 0 0,-2 7 29 0 0,0 0 0 0 0,-1 0 0 0 0,0 0 0 0 0,-1-1-1 0 0,0 1 1 0 0,0-1 0 0 0,0 0 0 0 0,-1-1 0 0 0,0 1-1 0 0,-3 2-28 0 0,-4 1 0 0 0,1 0 0 0 0,1 2 0 0 0,0-1 0 0 0,1 1 0 0 0,0 1 0 0 0,0 0 0 0 0,1 0 0 0 0,1 2 0 0 0,-11 20 16 0 0,4-10 208 0 0,1 1 0 0 0,-6 21-224 0 0,9-21 136 0 0,-6 22-112 0 0,15-43-18 0 0,1-1 0 0 0,0 1 0 0 0,1 0 0 0 0,-1 0 0 0 0,1 0 0 0 0,0 0 0 0 0,0 0 0 0 0,0 0 0 0 0,1 0-6 0 0,-1-3 7 0 0,1 0-1 0 0,0 0 1 0 0,-1 0 0 0 0,1 0 0 0 0,0 0 0 0 0,0 0 0 0 0,0 0-1 0 0,0-1 1 0 0,0 1 0 0 0,0 0 0 0 0,1-1 0 0 0,-1 1 0 0 0,1-1-1 0 0,-1 1 1 0 0,1-1 0 0 0,-1 0 0 0 0,1 1 0 0 0,0-1 0 0 0,0 0-1 0 0,0 0 1 0 0,-1 0 0 0 0,1-1 0 0 0,2 2-7 0 0,1-1 38 0 0,-1 0-1 0 0,1 1 1 0 0,0-2 0 0 0,0 1-1 0 0,0 0 1 0 0,0-1-1 0 0,0 0 1 0 0,0 0 0 0 0,4-1-38 0 0,-1 0 88 0 0,0-1-1 0 0,1 0 1 0 0,-1 0 0 0 0,0 0 0 0 0,0-1 0 0 0,0-1-1 0 0,2 0-87 0 0,-7 2-8 0 0,-1 1-1 0 0,1 0 1 0 0,-1-1-1 0 0,0 1 0 0 0,0-1 1 0 0,0 0-1 0 0,0 0 1 0 0,0 0-1 0 0,0 0 0 0 0,0 0 1 0 0,0 0-1 0 0,-1 0 0 0 0,1-1 1 0 0,-1 1-1 0 0,0 0 1 0 0,0-1-1 0 0,0 1 0 0 0,0-1 1 0 0,0 0-1 0 0,0 1 1 0 0,-1-1-1 0 0,1 0 0 0 0,-1 1 1 0 0,1-3 8 0 0,-1 1 11 0 0,0 1 0 0 0,0-1 0 0 0,-1 0 1 0 0,1 0-1 0 0,-1 1 0 0 0,0-1 0 0 0,0 0 1 0 0,0 1-1 0 0,0-1 0 0 0,0 0 0 0 0,-1 1 1 0 0,0 0-1 0 0,0-1 0 0 0,-2-2-11 0 0,-3-8 5 0 0,1 0 0 0 0,0 0 1 0 0,0-1-6 0 0,1 0-6 0 0,-1 1 1 0 0,0 0 0 0 0,-6-8 5 0 0,2 6-118 0 0,-1 1 0 0 0,-1 1 0 0 0,0 0 0 0 0,-1 0-1 0 0,-14-10 119 0 0,15 14-306 0 0,0 2 0 0 0,-8-5 306 0 0,-17-12-1498 0 0,25 16 336 0 0,0 5-41 0 0</inkml:trace>
  <inkml:trace contextRef="#ctx0" brushRef="#br0" timeOffset="133108.506">23937 2933 13304 0 0,'-4'7'319'0'0,"1"1"0"0"0,-1-1 0 0 0,2 0 0 0 0,-1 1 0 0 0,1-1 0 0 0,0 1 0 0 0,0 5-319 0 0,-2 13 909 0 0,2 19-909 0 0,1-23 609 0 0,-1 0-1 0 0,-3 13-608 0 0,-13 79 1964 0 0,18-113-1947 0 0,-1 0 0 0 0,1 0 0 0 0,0-1-1 0 0,0 1 1 0 0,0 0 0 0 0,0 0 0 0 0,0 0 0 0 0,0 0-1 0 0,0 0 1 0 0,0-1 0 0 0,0 1 0 0 0,1 0-1 0 0,-1 0 1 0 0,0 0 0 0 0,0-1 0 0 0,1 1 0 0 0,-1 0-1 0 0,0 0 1 0 0,1 0 0 0 0,-1-1 0 0 0,1 1-17 0 0,0 0 25 0 0,-1-1 0 0 0,1 0 0 0 0,-1 0 1 0 0,1 0-1 0 0,0 0 0 0 0,-1 1 0 0 0,1-1 1 0 0,-1 0-1 0 0,1 0 0 0 0,-1 0 0 0 0,1 0 1 0 0,-1 0-1 0 0,1 0 0 0 0,0-1 0 0 0,-1 1 1 0 0,1 0-1 0 0,-1 0 0 0 0,1 0 0 0 0,-1 0 1 0 0,1-1-1 0 0,-1 1 0 0 0,1 0 0 0 0,0-1-25 0 0,3-1 80 0 0,0-1 0 0 0,0 0-1 0 0,-1 1 1 0 0,1-2-1 0 0,0 1 1 0 0,2-4-80 0 0,1-1-4 0 0,0 0 0 0 0,-1 0 0 0 0,0-1 0 0 0,0 0 0 0 0,-1 0 0 0 0,-1-1 0 0 0,1 0 0 0 0,-1 1 0 0 0,1-6 4 0 0,3-16-63 0 0,-1 6-192 0 0,1 0-1 0 0,0 1 0 0 0,2 0 1 0 0,6-10 255 0 0,-15 31-12 0 0,9-7-88 0 0,-9 8-4 0 0,-1 2 20 0 0,2 1 10 0 0,-2-1 72 0 0,1 0 0 0 0,-1 1-1 0 0,1-1 1 0 0,0 0 0 0 0,-1 1 0 0 0,1-1-1 0 0,-1 0 1 0 0,1 1 0 0 0,-1-1-1 0 0,1 1 1 0 0,-1-1 0 0 0,1 1-1 0 0,-1-1 1 0 0,0 1 0 0 0,1-1-1 0 0,-1 1 1 0 0,0 0 0 0 0,1-1-1 0 0,-1 1 1 0 0,0-1 0 0 0,0 1 0 0 0,0 0-1 0 0,0-1 1 0 0,1 1 0 0 0,-1 0-1 0 0,0-1 1 0 0,0 1 0 0 0,0 0-1 0 0,0 0 3 0 0,0 2-5 0 0,3 8 25 0 0,-1 0 0 0 0,0 0 0 0 0,-1 1-1 0 0,0-1 1 0 0,-1 1 0 0 0,0-1 0 0 0,-1 0-1 0 0,0 1 1 0 0,0-1 0 0 0,-2 0 0 0 0,0 4-20 0 0,-10 35 856 0 0,10-36-821 0 0,-1-1 0 0 0,0 1 0 0 0,0-1 1 0 0,-1 0-1 0 0,-1 0 0 0 0,0 0 0 0 0,-3 3-35 0 0,7-14-145 0 0,-1 3-2507 0 0,3-5 962 0 0</inkml:trace>
  <inkml:trace contextRef="#ctx0" brushRef="#br0" timeOffset="133665.678">24143 2948 6912 0 0,'13'8'528'0'0,"-13"-8"-470"0"0,1 1 1 0 0,-1-1 0 0 0,0 0-1 0 0,1 0 1 0 0,-1 1-1 0 0,0-1 1 0 0,1 0 0 0 0,-1 1-1 0 0,0-1 1 0 0,0 0-1 0 0,1 1 1 0 0,-1-1 0 0 0,0 0-1 0 0,0 1 1 0 0,1-1-1 0 0,-1 1 1 0 0,0-1 0 0 0,0 1-1 0 0,0-1 1 0 0,0 0-1 0 0,0 1 1 0 0,0 0-59 0 0,1 2 527 0 0,1 0 201 0 0,0 0 0 0 0,0 1 1 0 0,0 0-1 0 0,-1 0 1 0 0,0-1-1 0 0,1 1 0 0 0,-1 1-728 0 0,1 8 488 0 0,0 0-1 0 0,0 13-487 0 0,2 19 109 0 0,8 22 3123 0 0,-12-53-2560 0 0,-1-12-594 0 0,1-1 0 0 0,0 0 0 0 0,-1 1 0 0 0,1-1 0 0 0,0 0 0 0 0,0 1 0 0 0,0-1 0 0 0,0 0 0 0 0,1 1 0 0 0,-1-1 0 0 0,0 0 0 0 0,0 1 0 0 0,1-1 0 0 0,-1 0 0 0 0,1 0 0 0 0,-1 1 0 0 0,1-1 0 0 0,-1 0 0 0 0,1 0 0 0 0,0 0 0 0 0,0 0 0 0 0,0 1-78 0 0,2 0 56 0 0,1-1-1 0 0,-1 0 1 0 0,1 0-1 0 0,-1 0 1 0 0,1 0-1 0 0,3 0-55 0 0,-6-1 90 0 0,-1 0 6 0 0,11-8 197 0 0,-8 2-292 0 0,-1 0 1 0 0,1 0-1 0 0,-1-1 0 0 0,0 1 1 0 0,-1-1-1 0 0,0 1 0 0 0,0-1 1 0 0,0 1-1 0 0,0-1 1 0 0,-1 0-1 0 0,-1-6-1 0 0,2-16-142 0 0,0 20-63 0 0,0 0-1 0 0,1 0 0 0 0,0 0 1 0 0,0 0-1 0 0,1 0 0 0 0,0 0 0 0 0,4-7 206 0 0,-5 13-34 0 0,-1 0 0 0 0,1 0-1 0 0,-1 0 1 0 0,1 1 0 0 0,0-1-1 0 0,0 1 1 0 0,0-1 0 0 0,1 1-1 0 0,-1 0 1 0 0,0 0 0 0 0,1 0-1 0 0,-1 0 1 0 0,1 0 0 0 0,0 0-1 0 0,0 1 1 0 0,-1 0 0 0 0,1-1-1 0 0,0 1 1 0 0,0 0 0 0 0,1 0-1 0 0,-1 0 1 0 0,0 1 0 0 0,0-1-1 0 0,3 1 35 0 0,-5 0 0 0 0,0 0 0 0 0,0 0 0 0 0,0 0 0 0 0,0 0 0 0 0,0 1 0 0 0,-1-1 0 0 0,1 0 0 0 0,0 1 0 0 0,0-1 0 0 0,0 0 0 0 0,0 1 0 0 0,0-1 0 0 0,-1 1 0 0 0,1-1 0 0 0,0 1 0 0 0,0 0 0 0 0,-1-1 0 0 0,1 1 0 0 0,0 0 0 0 0,-1 0 0 0 0,1-1 0 0 0,-1 1 0 0 0,1 0 0 0 0,-1 0 0 0 0,1 0 0 0 0,-1 0 0 0 0,8 26 0 0 0,-5-17 0 0 0,1 10 91 0 0,-1 0-1 0 0,0 1 0 0 0,-1-1 1 0 0,-1 0-1 0 0,-1 1 0 0 0,-1-1 0 0 0,-1 4-90 0 0,0-14 41 0 0,0 23 800 0 0,1-32-821 0 0,1 1 0 0 0,0-1 0 0 0,1 1 0 0 0,-1-1 0 0 0,0 1 0 0 0,0-1 0 0 0,1 0 0 0 0,-1 1 0 0 0,1-1 0 0 0,-1 1 0 0 0,1-1 0 0 0,-1 0 0 0 0,1 1 0 0 0,0-1 0 0 0,0 0 0 0 0,0 0 0 0 0,0 1-20 0 0,6 1-27 0 0,-6-4 68 0 0,0 1 27 0 0,-1 0-1 0 0,0 0 10 0 0,-1-1 3 0 0,-1 0-75 0 0,1 1 1 0 0,0-1-1 0 0,0 0 0 0 0,0 1 0 0 0,0-1 0 0 0,0 0 0 0 0,0 0 1 0 0,1 0-1 0 0,-1 1 0 0 0,0-1 0 0 0,0 0 0 0 0,0 0 0 0 0,1 0 1 0 0,-1-1-1 0 0,1 1 0 0 0,-1 0 0 0 0,1 0 0 0 0,-1 0 0 0 0,1 0 0 0 0,0 0 1 0 0,-1-1-1 0 0,1 1 0 0 0,0 0 0 0 0,0 0 0 0 0,0-1 0 0 0,0 1 1 0 0,0 0-1 0 0,0 0 0 0 0,0-1 0 0 0,0 1 0 0 0,1 0 0 0 0,-1 0 0 0 0,0 0 1 0 0,1-1-6 0 0,1-5-6 0 0,1 0 0 0 0,1 0 0 0 0,-1 0 1 0 0,1 0-1 0 0,2-2 6 0 0,0-1 13 0 0,13-25-69 0 0,-11 19-8 0 0,0 0 0 0 0,5-5 64 0 0,-9 16-11 0 0,0 0 0 0 0,0 0 0 0 0,0 1 0 0 0,0 0 0 0 0,1-1 0 0 0,0 1 0 0 0,0 1 0 0 0,5-4 11 0 0,-10 7 0 0 0,1-1 0 0 0,-1 1 0 0 0,1 0 0 0 0,0 0 0 0 0,-1-1 0 0 0,1 1 0 0 0,0 0 0 0 0,-1 0 0 0 0,1 0 0 0 0,0 0 0 0 0,-1 0 0 0 0,1 0 0 0 0,0 0 0 0 0,-1 0 0 0 0,1 0 0 0 0,0 0 0 0 0,-1 0 0 0 0,1 0 0 0 0,0 0 0 0 0,-1 1 0 0 0,1-1 0 0 0,-1 0 0 0 0,1 0 0 0 0,0 1 0 0 0,-1-1 0 0 0,1 0 0 0 0,-1 1 0 0 0,1-1 0 0 0,-1 1 0 0 0,1-1 0 0 0,-1 1 0 0 0,1-1 0 0 0,-1 1 0 0 0,1-1 0 0 0,-1 1 0 0 0,0-1 0 0 0,1 1 0 0 0,-1-1 0 0 0,0 1 0 0 0,3 5 0 0 0,0-1 0 0 0,-1 1 0 0 0,1-1 0 0 0,0 6 0 0 0,2 4 0 0 0,-2-7 0 0 0,0 1 0 0 0,-1-1 0 0 0,0 1 0 0 0,0 6 0 0 0,7 26 0 0 0,-8-38 0 0 0,0 1 0 0 0,0-1 0 0 0,-1 1 0 0 0,1-1 0 0 0,-1 1 0 0 0,0 0 0 0 0,0-1 0 0 0,0 1 0 0 0,0 0 0 0 0,0-1 0 0 0,-1 1 0 0 0,0-1 0 0 0,0 1 0 0 0,0-1 0 0 0,0 1 0 0 0,0-1 0 0 0,-1 2 0 0 0,-14 51-450 0 0,16-42-1818 0 0,0-8-4557 0 0</inkml:trace>
  <inkml:trace contextRef="#ctx0" brushRef="#br0" timeOffset="139757.983">17612 4777 10136 0 0,'0'0'230'0'0,"0"0"30"0"0,0 0 19 0 0,0 0 37 0 0,0 0 125 0 0,0 0 58 0 0,1 0 12 0 0,94 6 955 0 0,-93-5-1394 0 0,71 1 711 0 0,-18-1-448 0 0,105-2 853 0 0,-62-1-494 0 0,65-2-529 0 0,-125 2-122 0 0,20-3-43 0 0,-32 2-306 0 0,1 0 0 0 0,0 2 0 0 0,25 3 306 0 0,-40 0-2556 0 0,-12-2 2044 0 0</inkml:trace>
  <inkml:trace contextRef="#ctx0" brushRef="#br0" timeOffset="140144.97">17694 5040 11976 0 0,'0'0'266'0'0,"0"0"44"0"0,0 0 15 0 0,0 0-26 0 0,1 0-198 0 0,35-4-95 0 0,-27 2 19 0 0,1 0 0 0 0,-1 1 0 0 0,4 0-25 0 0,-2 1 337 0 0,-1-1 0 0 0,1-1 1 0 0,6-2-338 0 0,-6 2 319 0 0,0 0 0 0 0,0 0 1 0 0,9 1-320 0 0,190-6 1882 0 0,-98 0-1717 0 0,95-13-165 0 0,-91 17-2373 0 0,-100 2-3085 0 0</inkml:trace>
  <inkml:trace contextRef="#ctx0" brushRef="#br0" timeOffset="140477.806">18481 4629 10136 0 0,'0'0'230'0'0,"0"0"30"0"0,0 0 19 0 0,0-1-40 0 0,1 1-238 0 0,-1-1 1 0 0,1 1-1 0 0,-1 0 1 0 0,1-1 0 0 0,-1 1-1 0 0,1 0 1 0 0,0-1-1 0 0,-1 1 1 0 0,1 0-1 0 0,0 0 1 0 0,-1-1 0 0 0,1 1-1 0 0,0 0 1 0 0,-1 0-1 0 0,1 0 1 0 0,0 0 0 0 0,-1 0-1 0 0,1 0 1 0 0,0 0-1 0 0,-1 0 1 0 0,1 0-1 0 0,0 0 1 0 0,-1 1 0 0 0,1-1-1 0 0,0 0 1 0 0,-1 0-1 0 0,1 1 1 0 0,-1-1 0 0 0,1 0-1 0 0,0 1 1 0 0,-1-1-1 0 0,1 1-1 0 0,1 0-2 0 0,21 7 353 0 0,-8-3 228 0 0,1 2 0 0 0,-1 0 0 0 0,2 1-579 0 0,14 8 896 0 0,30 11-896 0 0,-33-16 568 0 0,0 2 0 0 0,22 13-568 0 0,-42-21 5 0 0,0 1 0 0 0,0-1 0 0 0,-1 1 0 0 0,4 4-5 0 0,-9-7-1 0 0,0-1 1 0 0,0 0 0 0 0,0 0 0 0 0,-1 1-1 0 0,1-1 1 0 0,-1 1 0 0 0,1-1 0 0 0,-1 1-1 0 0,0-1 1 0 0,0 1 0 0 0,0 0 0 0 0,-1 0-1 0 0,1 0 1 0 0,0-1 0 0 0,-1 1 0 0 0,0 0 0 0 0,0 1 0 0 0,0 2 8 0 0,0 13 308 0 0,0 0 0 0 0,-3 10-316 0 0,2-24 80 0 0,0 1 0 0 0,0 0 0 0 0,-1-1 0 0 0,0 1 0 0 0,0-1 0 0 0,0 0 0 0 0,-1 0 0 0 0,1 0 0 0 0,-1 0-1 0 0,-2 3-79 0 0,-3 1 95 0 0,0 0-1 0 0,0 0 1 0 0,-1 0-1 0 0,0-1 1 0 0,0 0-1 0 0,-1-1 1 0 0,-1 1-95 0 0,-13 5-27 0 0,0 0 0 0 0,-16 6 27 0 0,18-10 0 0 0,-65 32 0 0 0,47-22 1019 0 0,26-14-1197 0 0,1 2 0 0 0,-9 4 178 0 0,13-7-529 0 0,-10 6 9 0 0,7-6-160 0 0,9-4-4093 0 0,3 0-195 0 0</inkml:trace>
  <inkml:trace contextRef="#ctx0" brushRef="#br0" timeOffset="144999.685">19489 4691 6448 0 0,'0'0'297'0'0,"0"0"-9"0"0,0 0-117 0 0,0 0 205 0 0,0 0 110 0 0,0 0 24 0 0,0 0-68 0 0,-1 0-292 0 0,-4 0-134 0 0,-7 1-16 0 0,11 1 0 0 0,-16 3 0 0 0,4-2 0 0 0,11 1 0 0 0,-14 4 0 0 0,3 0 0 0 0,11-7 0 0 0,1 0 0 0 0,0-1 0 0 0,0 1 0 0 0,0-1 0 0 0,-1 1 0 0 0,1-1 0 0 0,0 1 0 0 0,-1-1 0 0 0,1 0 0 0 0,0 1 0 0 0,-1-1 0 0 0,0 0 0 0 0,-5 0 0 0 0,7 0 0 0 0,0-1 0 0 0,0 1 0 0 0,0 0 0 0 0,0 0 0 0 0,0 0 0 0 0,0 0 0 0 0,0 0 0 0 0,0-1 0 0 0,0 1 0 0 0,0 0 0 0 0,0 0 0 0 0,0 0 0 0 0,0 0 0 0 0,0-1 0 0 0,0 1 0 0 0,0 0 0 0 0,0 0 0 0 0,0 0 0 0 0,0 0 0 0 0,0-1 0 0 0,0 1 0 0 0,0 0 0 0 0,0 0 0 0 0,1 0 0 0 0,-1 0 0 0 0,0 0 0 0 0,0-1 0 0 0,0 1 0 0 0,0 0 0 0 0,0 0 0 0 0,0 0 0 0 0,0 0 0 0 0,1 0 0 0 0,-1 0 0 0 0,0 0 0 0 0,0 0 0 0 0,0-1 0 0 0,0 1 0 0 0,1 0 0 0 0,-1 0 0 0 0,0 0 0 0 0,1-1 0 0 0,0 0 0 0 0,1 0 0 0 0,-1 1 0 0 0,1-1 0 0 0,-1 0 0 0 0,1 0 0 0 0,-1 1 0 0 0,1-1 0 0 0,0 1 0 0 0,-1 0 0 0 0,6-2 0 0 0,20-3 0 0 0,-9 4 442 0 0,0 0-1 0 0,0 2 1 0 0,-1 0 0 0 0,14 3-442 0 0,-1 0 281 0 0,-27-3-170 0 0,1-1 1 0 0,-1 1-1 0 0,0 1 1 0 0,0-1-1 0 0,1 0 1 0 0,-1 1 0 0 0,0-1-1 0 0,0 1 1 0 0,0 1-112 0 0,-2-3 36 0 0,0 1 1 0 0,0-1 0 0 0,0 1-1 0 0,0 0 1 0 0,0 0 0 0 0,0-1 0 0 0,0 1-1 0 0,0 0 1 0 0,-1 0 0 0 0,1 0-1 0 0,0 0 1 0 0,-1 0 0 0 0,1 0 0 0 0,0 0-1 0 0,-1 0 1 0 0,1 0 0 0 0,-1 1-1 0 0,0-1 1 0 0,1 0 0 0 0,-1 0 0 0 0,0 0-1 0 0,0 0 1 0 0,0 1 0 0 0,0-1-1 0 0,0 0 1 0 0,0 0 0 0 0,0 1 0 0 0,0-1-37 0 0,-1 2 4 0 0,-1 4-2 0 0,-1 0-1 0 0,1 0 1 0 0,-1 0 0 0 0,-1 0-1 0 0,1-1 1 0 0,-1 0 0 0 0,-1 1-2 0 0,-23 32 470 0 0,-1-2 1 0 0,-2-1 0 0 0,-1-1-1 0 0,-12 7-470 0 0,9-11 42 0 0,-2-2-1 0 0,-1-1 0 0 0,-1-2 1 0 0,-21 9-42 0 0,52-31 0 0 0,1 0 0 0 0,-1 0 0 0 0,0-1 0 0 0,0 0 0 0 0,-1-1 0 0 0,1 0 0 0 0,0 0 0 0 0,-1 0 0 0 0,-6-1 0 0 0,2-3-72 0 0,10-4-109 0 0,9-7-317 0 0,-5 11 373 0 0,4-4 32 0 0,-1-1 0 0 0,1 2 0 0 0,1-1 0 0 0,-1 0 0 0 0,1 1 0 0 0,0 0 0 0 0,0 0 0 0 0,1 1 0 0 0,0 0 0 0 0,-1 0 0 0 0,1 0 0 0 0,4 0 93 0 0,-2 1-133 0 0,0 0 1 0 0,0 1 0 0 0,0 1 0 0 0,0 0-1 0 0,0 0 1 0 0,0 0 0 0 0,0 1-1 0 0,1 1 1 0 0,-1 0 0 0 0,0 0 0 0 0,0 0-1 0 0,0 1 1 0 0,0 1 0 0 0,-1-1 0 0 0,1 2 132 0 0,-4-2 134 0 0,0 0 0 0 0,0 0 1 0 0,-1 1-1 0 0,1 0 0 0 0,-1 0 0 0 0,1 0 1 0 0,-1 0-1 0 0,0 1 0 0 0,-1 0 1 0 0,1-1-1 0 0,-1 1 0 0 0,1 1 1 0 0,0 1-135 0 0,4 7 492 0 0,0 1 1 0 0,-1 0-1 0 0,4 12-492 0 0,-7-16 587 0 0,7 18-421 0 0,-10-27-73 0 0,0 0 0 0 0,-1 1 0 0 0,1-1 0 0 0,-1 0 0 0 0,1 1 0 0 0,-1-1 0 0 0,1 1 0 0 0,-1-1 0 0 0,0 0 0 0 0,0 1-93 0 0,0 0 509 0 0,1-1-66 0 0,3 5-294 0 0,3 0-133 0 0,-5-6-241 0 0,-1 0-1 0 0,1 1 0 0 0,-1-1 0 0 0,1 0 0 0 0,-1 0 0 0 0,1 0 0 0 0,-1 0 0 0 0,1-1 0 0 0,-1 1 0 0 0,1 0 0 0 0,-1-1 0 0 0,2 1 226 0 0,4-2-2063 0 0,15-1-3346 0 0</inkml:trace>
  <inkml:trace contextRef="#ctx0" brushRef="#br0" timeOffset="147100.423">19838 5257 12840 0 0,'-1'-1'588'0'0,"-10"-19"173"0"0,10 16-740 0 0,-1 1-1 0 0,1 0 1 0 0,-1-1-1 0 0,0 1 1 0 0,0 0 0 0 0,0 0-1 0 0,0 0 1 0 0,-1 0-1 0 0,1 0 1 0 0,-1 1 0 0 0,0-1-1 0 0,1 1 1 0 0,-4-2-21 0 0,-4 3 787 0 0,-3 1 39 0 0,9-1 38 0 0,5-1 516 0 0,0 1-1535 0 0,-1 1-63 0 0,0 0-20 0 0,0 0 64 0 0,-8 18 732 0 0,4-14-599 0 0,0-1-1 0 0,-1 1 0 0 0,0-1 1 0 0,1 0-1 0 0,-1 0 0 0 0,0 0 1 0 0,0-1-1 0 0,-1 1 0 0 0,1-1 1 0 0,-1 0 41 0 0,-17 8 1144 0 0,21-10-1076 0 0,0 1 0 0 0,0 0-1 0 0,0-1 1 0 0,0 1-1 0 0,-1-1 1 0 0,1 1-1 0 0,0-1 1 0 0,0 0-1 0 0,-2 0-67 0 0,0-1 0 0 0,3 0-27 0 0,1 1 0 0 0,0-1 0 0 0,0 1-1 0 0,0 0 1 0 0,-1-1 0 0 0,1 1-1 0 0,0-1 1 0 0,0 1 0 0 0,0-1-1 0 0,0 1 1 0 0,0 0 0 0 0,0-1 0 0 0,0 1-1 0 0,0-1 1 0 0,0 1 0 0 0,0-1-1 0 0,0 1 1 0 0,0-1 0 0 0,0 1-1 0 0,0 0 1 0 0,0-1 0 0 0,1 1 0 0 0,-1-1-1 0 0,0 1 1 0 0,0 0 0 0 0,0-1-1 0 0,1 1 1 0 0,-1-1 0 0 0,0 1-1 0 0,1 0 28 0 0,-1-1-57 0 0,5-6-1576 0 0,0 0-4505 0 0</inkml:trace>
  <inkml:trace contextRef="#ctx0" brushRef="#br0" timeOffset="147385.809">20165 4669 17503 0 0,'-8'-7'538'0'0,"7"6"-461"0"0,0 0-1 0 0,1 0 0 0 0,-1 0 1 0 0,0 0-1 0 0,0 0 0 0 0,0 0 0 0 0,0 0 1 0 0,0 1-1 0 0,0-1 0 0 0,-1 0 1 0 0,1 1-1 0 0,0-1 0 0 0,0 1 1 0 0,0 0-1 0 0,0-1 0 0 0,-2 1-76 0 0,-7-1 15 0 0,0 2 0 0 0,0-1 0 0 0,0 2 0 0 0,0-1 0 0 0,0 1 0 0 0,0 1 0 0 0,0 0 0 0 0,1 0 0 0 0,-1 1 0 0 0,1 0-15 0 0,-24 8 11 0 0,27-10-29 0 0,1 1 0 0 0,-1 1 0 0 0,0-1-1 0 0,1 1 1 0 0,0 0 0 0 0,0 0 0 0 0,0 0-1 0 0,0 1 1 0 0,1 0 0 0 0,-1 0 0 0 0,1 0 0 0 0,0 1 17 0 0,-2 1-181 0 0,5-6 134 0 0,0 1 1 0 0,0-1-1 0 0,0 0 0 0 0,0 1 1 0 0,0-1-1 0 0,0 1 0 0 0,0-1 1 0 0,0 1-1 0 0,1-1 0 0 0,-1 1 1 0 0,1 0-1 0 0,-1-1 0 0 0,1 1 1 0 0,-1 0-1 0 0,1-1 0 0 0,0 1 1 0 0,0 0-1 0 0,0-1 0 0 0,0 1 1 0 0,0 0-1 0 0,0 0 0 0 0,1-1 1 0 0,-1 1-1 0 0,0 0 0 0 0,1-1 1 0 0,-1 1-1 0 0,1-1 0 0 0,0 1 0 0 0,-1 0 1 0 0,1-1-1 0 0,0 0 0 0 0,0 1 1 0 0,0-1-1 0 0,0 1 0 0 0,0-1 48 0 0,3 3 8 0 0,0-1 0 0 0,0 1 0 0 0,1-1 0 0 0,-1 0-1 0 0,1 0 1 0 0,-1-1 0 0 0,1 1 0 0 0,0-1 0 0 0,0 0-1 0 0,0 0-7 0 0,8 3 0 0 0,0 1 0 0 0,10 7 0 0 0,11 5 0 0 0,-8-5 0 0 0,-1 1 0 0 0,1 1 0 0 0,4 6 0 0 0,-18-11 214 0 0,-1 0 0 0 0,0 1 0 0 0,0 1 0 0 0,-1 0-1 0 0,-1 0 1 0 0,0 1 0 0 0,-1 0 0 0 0,1 1-214 0 0,-2-3 116 0 0,-4-5-104 0 0,0-1 0 0 0,0 1 0 0 0,-1 0-1 0 0,0 0 1 0 0,0 0 0 0 0,0 0 0 0 0,0 0 0 0 0,-1 0-1 0 0,0 0 1 0 0,-1 1 0 0 0,1-1 0 0 0,-1 0 0 0 0,0 1-1 0 0,-1 3-11 0 0,0-7 26 0 0,0 0 0 0 0,1-1 0 0 0,-2 1 0 0 0,1-1 0 0 0,0 1 0 0 0,0-1-1 0 0,-1 0 1 0 0,1 0 0 0 0,-1 1 0 0 0,0-1 0 0 0,1 0 0 0 0,-1 0-1 0 0,0 0 1 0 0,0-1 0 0 0,-2 2-26 0 0,0 0 176 0 0,-1 1-1 0 0,0-1 0 0 0,0 0 1 0 0,-1 0-1 0 0,1-1 0 0 0,-4 2-175 0 0,-21 4-898 0 0,-1-2-1 0 0,1-1 0 0 0,-1-2 1 0 0,-16 0 898 0 0,-4 0-1533 0 0</inkml:trace>
  <inkml:trace contextRef="#ctx0" brushRef="#br0" timeOffset="147687.047">19948 4915 17503 0 0,'1'-11'290'0'0,"1"-1"0"0"0,1 1 0 0 0,0-1 0 0 0,5-9-290 0 0,-7 18 45 0 0,1-1 0 0 0,-1 1-1 0 0,1 0 1 0 0,0-1 0 0 0,0 1 0 0 0,0 0-1 0 0,0 0 1 0 0,1 0 0 0 0,-1 1-1 0 0,1-1 1 0 0,0 0 0 0 0,0 1 0 0 0,0 0-1 0 0,0 0 1 0 0,0 0 0 0 0,0 0-1 0 0,3-1-44 0 0,17-4 15 0 0,1 0-1 0 0,1 1 1 0 0,-1 2-1 0 0,1 0 0 0 0,4 2-14 0 0,-26 2 66 0 0,-1-1-1 0 0,0 1 0 0 0,1 0 0 0 0,-1 0 0 0 0,0-1 0 0 0,1 1 0 0 0,-1-1 1 0 0,0 0-1 0 0,0 0 0 0 0,1 0 0 0 0,-1 0 0 0 0,0 0 0 0 0,0 0 0 0 0,0-1 1 0 0,0 1-1 0 0,-1-1 0 0 0,1 1 0 0 0,0-1 0 0 0,0 0 0 0 0,-1 0 0 0 0,2-1-65 0 0,2-1 192 0 0,0 0 0 0 0,0 0-1 0 0,0 1 1 0 0,1 0-1 0 0,0 0 1 0 0,-1 0-1 0 0,1 1 1 0 0,0-1 0 0 0,0 2-1 0 0,0-1 1 0 0,1 1-1 0 0,-1 0 1 0 0,1 0-192 0 0,16-1-935 0 0,20 3 935 0 0,-15-1-7510 0 0,-20 0 1073 0 0</inkml:trace>
  <inkml:trace contextRef="#ctx0" brushRef="#br0" timeOffset="147933.232">20785 4587 13824 0 0,'1'1'107'0'0,"1"0"0"0"0,0 0 0 0 0,-1 0 0 0 0,1 0 0 0 0,-1 0 0 0 0,1 0 0 0 0,-1 0 0 0 0,1 1 0 0 0,-1-1 0 0 0,0 0 0 0 0,0 1 0 0 0,0-1 0 0 0,0 1 0 0 0,0 0 0 0 0,0-1 0 0 0,1 2-107 0 0,0 2 246 0 0,0 0 0 0 0,1 0 1 0 0,-2 0-1 0 0,1 0 0 0 0,0 2-246 0 0,-2-3 288 0 0,1 0-1 0 0,-1 0 1 0 0,1 0-1 0 0,-1 0 0 0 0,-1 0 1 0 0,1-1-1 0 0,0 1 1 0 0,-1 0-1 0 0,0 0 0 0 0,0 0 1 0 0,-1 2-288 0 0,-2 5 786 0 0,-1 1 1 0 0,-1-1-1 0 0,0 1-786 0 0,2-6 99 0 0,-24 38 855 0 0,18-30-865 0 0,1 1 0 0 0,-4 8-89 0 0,0 2 0 0 0,-1-1 0 0 0,-1-1 0 0 0,-1 0 0 0 0,-1-1 0 0 0,-11 10 0 0 0,14-16 88 0 0,-2-2-1 0 0,-5 5-87 0 0,17-15-381 0 0,-1-1-1 0 0,1 0 1 0 0,-1 0-1 0 0,0 0 1 0 0,0 0-1 0 0,0-1 1 0 0,0 0-1 0 0,0 0 1 0 0,0 0 0 0 0,-1 0-1 0 0,-1-1 382 0 0,-5 0-7162 0 0</inkml:trace>
  <inkml:trace contextRef="#ctx0" brushRef="#br0" timeOffset="148132.366">20539 4681 15664 0 0,'13'0'356'0'0,"-13"0"-330"0"0,0 0 1 0 0,0 0 0 0 0,0 0 0 0 0,0 0-1 0 0,1 0 1 0 0,-1 0 0 0 0,0 0 0 0 0,0 0 0 0 0,0 0-1 0 0,0 0 1 0 0,0 0 0 0 0,0 0 0 0 0,1 0-1 0 0,-1 0 1 0 0,0 0 0 0 0,0 0 0 0 0,0-1 0 0 0,0 1-1 0 0,0 0 1 0 0,0 0 0 0 0,0 0 0 0 0,1 0-1 0 0,-1 0 1 0 0,0 0 0 0 0,0 0 0 0 0,0 0 0 0 0,0 0-1 0 0,0 0 1 0 0,0-1 0 0 0,0 1 0 0 0,0 0-1 0 0,0 0 1 0 0,0 0 0 0 0,0 0 0 0 0,0 0 0 0 0,0 0-1 0 0,0-1 1 0 0,0 1 0 0 0,0 0 0 0 0,0 0 0 0 0,0 0-1 0 0,0 0 1 0 0,0 0 0 0 0,0 0 0 0 0,0-1-1 0 0,0 1 1 0 0,0 0 0 0 0,0 0 0 0 0,0 0 0 0 0,0 0-27 0 0,3 2 463 0 0,-2 0-466 0 0,0-2 49 0 0,2 3 200 0 0,0 1 1 0 0,0-1 0 0 0,0 1 0 0 0,-1 0 0 0 0,0 0 0 0 0,1 0 0 0 0,-1 0-1 0 0,0 1-246 0 0,-1-4 67 0 0,-1 1-1 0 0,1-1 0 0 0,0 0 1 0 0,0 0-1 0 0,0 1 0 0 0,0-1 1 0 0,0 0-1 0 0,0 0 0 0 0,0 0 1 0 0,0 0-1 0 0,0 0 0 0 0,1 0 1 0 0,-1 0-67 0 0,1-1 54 0 0,-1 1 0 0 0,0 0-1 0 0,0 0 1 0 0,0 0 0 0 0,0-1 0 0 0,0 1 0 0 0,0 0 0 0 0,0 0 0 0 0,0 1 0 0 0,-1-1 0 0 0,1 0-1 0 0,0 0 1 0 0,0 0 0 0 0,-1 0 0 0 0,1 1 0 0 0,-1-1 0 0 0,1 0 0 0 0,-1 1 0 0 0,0-1 0 0 0,1 0-1 0 0,-1 1 1 0 0,0 0-54 0 0,1 3 138 0 0,0 0 0 0 0,1-1 0 0 0,0 1 0 0 0,-1 0-1 0 0,2-1 1 0 0,-1 1 0 0 0,0-1 0 0 0,1 0 0 0 0,0 0 0 0 0,0 0-1 0 0,3 3-137 0 0,14 22 116 0 0,-10-11-116 0 0,1-2 0 0 0,1 1 0 0 0,17 26 0 0 0,-17-20 126 0 0,-9-17 93 0 0,1 0 0 0 0,-1 0 0 0 0,1 0 0 0 0,0 0 0 0 0,0 0 0 0 0,6 4-219 0 0,39 41-2221 0 0,-41-50 210 0 0,1-1 987 0 0</inkml:trace>
  <inkml:trace contextRef="#ctx0" brushRef="#br0" timeOffset="148418.719">21033 4590 17503 0 0,'0'0'399'0'0,"0"0"60"0"0,0 0 21 0 0,0 0-59 0 0,1 3-276 0 0,12 26-130 0 0,-10-21 0 0 0,1-1-1 0 0,-1 1 1 0 0,0-1 0 0 0,-1 1-1 0 0,1 2-14 0 0,0 14 1429 0 0,1 17-1429 0 0,-3-22 662 0 0,0-1 1 0 0,2 0-1 0 0,3 14-662 0 0,-3-18 68 0 0,-1 1-1 0 0,-1-1 1 0 0,0 1 0 0 0,-1-1-1 0 0,0 1 1 0 0,-1-1-1 0 0,-1 0 1 0 0,0 1-1 0 0,-3 7-67 0 0,5-21-91 0 0,-1 5 712 0 0,1-2-1619 0 0,0 7-4144 0 0,0-11 3097 0 0</inkml:trace>
  <inkml:trace contextRef="#ctx0" brushRef="#br0" timeOffset="148684.865">21275 4684 15664 0 0,'0'0'356'0'0,"0"0"49"0"0,0 2 21 0 0,3 72 1324 0 0,4 0 0 0 0,6 22-1750 0 0,-10-80 376 0 0,0-1-1 0 0,2 0 0 0 0,0 0 1 0 0,0 0-1 0 0,1-1 0 0 0,1 0 1 0 0,0 0-1 0 0,3 2-375 0 0,-8-13 7 0 0,0 0 0 0 0,0 0 0 0 0,0-1 0 0 0,1 1 0 0 0,-1-1 0 0 0,1 1 0 0 0,0-1 0 0 0,-1 0 0 0 0,1 0 0 0 0,0 0 0 0 0,0 0 0 0 0,0-1 0 0 0,1 1 0 0 0,-1-1 0 0 0,0 0 0 0 0,1 0 0 0 0,-1 0 0 0 0,0 0 0 0 0,1 0 0 0 0,-1-1 0 0 0,1 0 0 0 0,-1 1 0 0 0,1-1-1 0 0,-1-1 1 0 0,1 1 0 0 0,-1 0 0 0 0,1-1 0 0 0,-1 0 0 0 0,1 0 0 0 0,-1 0 0 0 0,0 0 0 0 0,1 0 0 0 0,-1-1 0 0 0,1 0-7 0 0,3-3 53 0 0,0-1 0 0 0,0 0-1 0 0,-1 1 1 0 0,0-2 0 0 0,0 1 0 0 0,-1-1-1 0 0,0 0 1 0 0,0 0 0 0 0,-1 0-1 0 0,1-1 1 0 0,-1 0 0 0 0,-1 1 0 0 0,0-2-1 0 0,0 1 1 0 0,-1 0 0 0 0,2-8-53 0 0,0-7-186 0 0,0 0-1 0 0,-2 0 1 0 0,0 0 0 0 0,-2-1-1 0 0,-2-16 187 0 0,0 20-362 0 0,0-1 0 0 0,-2 1 0 0 0,0 0 0 0 0,-2 1 0 0 0,-3-9 362 0 0,7 23-48 0 0,0 0 1 0 0,-1 0 0 0 0,0 0 0 0 0,1 1 0 0 0,-2-1 0 0 0,1 1-1 0 0,0 0 1 0 0,-1-1 0 0 0,0 2 0 0 0,0-1 0 0 0,0 0-1 0 0,-1 1 1 0 0,1 0 0 0 0,-1 0 0 0 0,1 0 0 0 0,-1 0-1 0 0,0 1 1 0 0,0 0 0 0 0,-1 0 0 0 0,1 0 0 0 0,0 1-1 0 0,0-1 1 0 0,-1 1 0 0 0,-3 0 47 0 0,-4 0-108 0 0,1 0 0 0 0,0 1 0 0 0,-1 0 0 0 0,1 1 0 0 0,0 0 0 0 0,-1 1 0 0 0,1 1 0 0 0,0 0-1 0 0,0 0 1 0 0,-6 4 108 0 0,7-3-37 0 0,1 1-1 0 0,0 0 1 0 0,0 1-1 0 0,1 0 0 0 0,-1 1 1 0 0,1 0-1 0 0,0 0 1 0 0,0 2 37 0 0,-22 25-5085 0 0,8-9-977 0 0</inkml:trace>
  <inkml:trace contextRef="#ctx0" brushRef="#br0" timeOffset="153725.428">23283 4674 14544 0 0,'-3'0'662'0'0,"-23"-2"97"0"0,15 1-627 0 0,-1 1 0 0 0,0 0 1 0 0,-2 1-133 0 0,11-1 115 0 0,0 0 0 0 0,0 1-1 0 0,0-1 1 0 0,0 1 0 0 0,1 0 0 0 0,-1 0 0 0 0,0 0 0 0 0,0 0 0 0 0,1 1 0 0 0,-1-1-1 0 0,1 1 1 0 0,-1 0 0 0 0,1-1 0 0 0,-2 3-115 0 0,-8 5 1370 0 0,11-8-1331 0 0,1-1 1 0 0,-1 1-1 0 0,0-1 1 0 0,0 1-1 0 0,0 0 0 0 0,1-1 1 0 0,-1 1-1 0 0,0 0 0 0 0,1 0 1 0 0,-1-1-1 0 0,0 1 0 0 0,1 0 1 0 0,-1 0-1 0 0,1 0 0 0 0,0 0 1 0 0,-1 0-1 0 0,1 0 1 0 0,0 0-1 0 0,-1 0 0 0 0,1 0 1 0 0,0 0-1 0 0,0 0 0 0 0,0 0 1 0 0,0 0-1 0 0,0 0 0 0 0,0 0-39 0 0,-1 15 187 0 0,0-14-169 0 0,1 0 0 0 0,0 0 0 0 0,0 0 0 0 0,0 0 0 0 0,0 0 0 0 0,0-1 0 0 0,0 1 1 0 0,0 0-1 0 0,1 0 0 0 0,-1 0 0 0 0,1 0 0 0 0,-1-1 0 0 0,1 1 0 0 0,0 0 0 0 0,-1 0 0 0 0,2 0-18 0 0,17 34 274 0 0,-13-22-158 0 0,2-1-1 0 0,0 0 0 0 0,9 12-115 0 0,1-3 282 0 0,-5-7-164 0 0,-2-1-1 0 0,1 1 0 0 0,-2 1 0 0 0,0 0 0 0 0,4 10-117 0 0,-14-25 27 0 0,1 0 0 0 0,-1 0 0 0 0,0 0 0 0 0,1 0 0 0 0,-1 0 0 0 0,0 0-1 0 0,0 0 1 0 0,1 1 0 0 0,-1-1 0 0 0,0 0 0 0 0,0 0 0 0 0,0 0 0 0 0,0 0-1 0 0,-1 1 1 0 0,1-1 0 0 0,0 0 0 0 0,0 0 0 0 0,-1 0 0 0 0,1 0 0 0 0,-1 0 0 0 0,1 0-1 0 0,-1 0 1 0 0,1 0 0 0 0,-1 0 0 0 0,0 0 0 0 0,1 0 0 0 0,-1 0 0 0 0,0 0 0 0 0,0-1-1 0 0,1 1 1 0 0,-1 0 0 0 0,0 0 0 0 0,0-1 0 0 0,0 1 0 0 0,0-1 0 0 0,0 1-1 0 0,0-1 1 0 0,0 1 0 0 0,0-1 0 0 0,-1 1 0 0 0,1-1-27 0 0,-5 2 103 0 0,0-1 0 0 0,0 1 0 0 0,0-1 0 0 0,0 0 0 0 0,0-1 0 0 0,-5 0-103 0 0,-28-2 4 0 0,1-1 0 0 0,0-3 0 0 0,-22-5-4 0 0,34 5-253 0 0,16 4-293 0 0,0-1 1 0 0,0-1-1 0 0,-5-2 546 0 0,13 5-198 0 0,-18-6-1582 0 0</inkml:trace>
  <inkml:trace contextRef="#ctx0" brushRef="#br0" timeOffset="151144.475">22505 3972 13824 0 0,'0'0'314'0'0,"0"0"46"0"0,0 0 22 0 0,0 0-50 0 0,0 2-220 0 0,1 3-112 0 0,-1 0 1 0 0,0 1-1 0 0,0-1 1 0 0,-1 0 0 0 0,1 0-1 0 0,-1 0 1 0 0,0 1 0 0 0,0-1-1 0 0,-1 0 0 0 0,0 3 20 0 0,0 0-1 0 0,1 0 0 0 0,0-1 0 0 0,0 4-19 0 0,1 24 660 0 0,1 41 1065 0 0,0-45-1033 0 0,3 30 664 0 0,-3-53-1090 0 0,-1 0 0 0 0,0 0 0 0 0,0 0-1 0 0,-1 0 1 0 0,-1 6-266 0 0,-2 22 303 0 0,4-33-315 0 0,0 0-1 0 0,0-1 1 0 0,0 1-1 0 0,-1 0 0 0 0,1-1 1 0 0,-1 1-1 0 0,1 0 1 0 0,-1-1-1 0 0,0 1 1 0 0,0 0-1 0 0,0-1 0 0 0,-1 0 1 0 0,1 1-1 0 0,0-1 1 0 0,-1 0-1 0 0,-1 2 13 0 0,-6-24-4922 0 0,6 7-1218 0 0</inkml:trace>
  <inkml:trace contextRef="#ctx0" brushRef="#br0" timeOffset="151378.635">22539 3930 10136 0 0,'4'-5'132'0'0,"-1"0"0"0"0,1 1 0 0 0,1-1 0 0 0,-1 1 0 0 0,0 0 0 0 0,1 0 0 0 0,0 0 0 0 0,5-2-132 0 0,1 2 0 0 0,-6 3 206 0 0,0 1 0 0 0,-1 0 0 0 0,1 0 0 0 0,0 0 0 0 0,-1 0 0 0 0,1 1 0 0 0,-1 0 0 0 0,1 0 1 0 0,-1 0-1 0 0,1 1 0 0 0,-1-1 0 0 0,0 1 0 0 0,1 0 0 0 0,-1 0 0 0 0,0 1 0 0 0,0-1 0 0 0,-1 1 0 0 0,1 0 1 0 0,1 2-207 0 0,0 0 473 0 0,0 1 1 0 0,-1 0-1 0 0,0 0 1 0 0,0 1-1 0 0,-1-1 1 0 0,1 1-1 0 0,0 3-473 0 0,-2-5 84 0 0,-1-1-1 0 0,1 0 1 0 0,-1 1-1 0 0,0-1 1 0 0,-1 1-1 0 0,1-1 0 0 0,-1 1 1 0 0,1-1-1 0 0,-1 1 1 0 0,-1 0-1 0 0,1-1 0 0 0,-1 2-83 0 0,-3 11-24 0 0,4-13 119 0 0,-1 0 1 0 0,0 0-1 0 0,0 0 1 0 0,0 0 0 0 0,-1-1-1 0 0,1 1 1 0 0,-1 0-1 0 0,0-1 1 0 0,0 1-1 0 0,0-1-95 0 0,-4 5 342 0 0,-1-1-1 0 0,1-1 1 0 0,-1 1-1 0 0,-1-1 1 0 0,1 0 0 0 0,-1 0-1 0 0,0-1 1 0 0,-3 1-342 0 0,-14 11 416 0 0,17-13-437 0 0,-1 1 0 0 0,1-1-1 0 0,0-1 1 0 0,-1 0 0 0 0,0 0 0 0 0,-8 1 21 0 0,3 0-258 0 0,9-2 20 0 0,0-2 0 0 0,1 1 0 0 0,-1-1 0 0 0,1 1 0 0 0,-1-1 0 0 0,0-1 0 0 0,1 1 0 0 0,-1-1 0 0 0,0 1 0 0 0,-2-2 238 0 0,4 1-325 0 0,0 1 0 0 0,0-1-1 0 0,0 0 1 0 0,1 0 0 0 0,-1-1 0 0 0,0 1 0 0 0,1-1 0 0 0,-1 1 0 0 0,1-1 0 0 0,0 0 0 0 0,-1 0 0 0 0,1 0 0 0 0,0 0 0 0 0,0 0 0 0 0,-1-2 325 0 0,-3-14-2046 0 0</inkml:trace>
  <inkml:trace contextRef="#ctx0" brushRef="#br0" timeOffset="151823.951">22812 3687 13824 0 0,'0'0'629'0'0,"0"0"-12"0"0,0 2-393 0 0,1 27-196 0 0,-1-3 43 0 0,-1 22-71 0 0,-17 65 2253 0 0,9-58-1084 0 0,7-43-791 0 0,-1 0-1 0 0,0 0 0 0 0,0 0 0 0 0,-2-1 0 0 0,1 1 0 0 0,-1-1 0 0 0,-6 9-377 0 0,-7 13 16 0 0,13-27-16 0 0,-1-8-64 0 0,6-1-113 0 0,0-1 0 0 0,-1 1 0 0 0,2-1 0 0 0,-1 1-1 0 0,0-1 1 0 0,1 1 0 0 0,0-1 0 0 0,0 1 0 0 0,0 0 0 0 0,0-3 177 0 0,0 4-129 0 0,3-9-767 0 0,1-1 0 0 0,0 1-1 0 0,1-1 897 0 0,9-24-1806 0 0,-10 27 1439 0 0,-1-1 1 0 0,1 1 0 0 0,1 1 0 0 0,2-5 366 0 0,1 0-194 0 0,-7 10 232 0 0,0 0 1 0 0,0-1-1 0 0,1 1 1 0 0,0 0-1 0 0,-1 1 0 0 0,1-1 1 0 0,0 1-1 0 0,0-1 1 0 0,1 1-1 0 0,1-1-38 0 0,-4 2 475 0 0,-1 1 33 0 0,15 16 1539 0 0,-12-8-1735 0 0,0 0-1 0 0,0 0 0 0 0,-1 1 1 0 0,0-1-1 0 0,0 1 0 0 0,-1-1 1 0 0,0 1-1 0 0,-1 2-311 0 0,9 47 177 0 0,-6-40-157 0 0,0 1 0 0 0,-1-1 0 0 0,-1 3-20 0 0,4 10 1811 0 0,-5-31-1823 0 0,0 0 1 0 0,0 0-1 0 0,0 1 1 0 0,0-1-1 0 0,0 0 0 0 0,0 0 1 0 0,0 1-1 0 0,1-1 1 0 0,-1 0-1 0 0,0 0 0 0 0,0 1 1 0 0,0-1-1 0 0,0 0 0 0 0,0 0 1 0 0,0 1-1 0 0,0-1 1 0 0,1 0-1 0 0,-1 0 0 0 0,0 0 1 0 0,0 1-1 0 0,0-1 1 0 0,1 0-1 0 0,-1 0 0 0 0,0 0 1 0 0,0 0-1 0 0,0 1 1 0 0,1-1-1 0 0,-1 0 0 0 0,0 0 1 0 0,0 0-1 0 0,1 0 1 0 0,-1 0-1 0 0,0 0 0 0 0,0 0 1 0 0,1 0-1 0 0,-1 0 0 0 0,0 0 1 0 0,0 0-1 0 0,1 0 1 0 0,-1 0-1 0 0,1 0 12 0 0,2-2-611 0 0,17-12-2339 0 0,-8 7 1417 0 0</inkml:trace>
  <inkml:trace contextRef="#ctx0" brushRef="#br0" timeOffset="152082.778">23193 3878 15664 0 0,'0'0'356'0'0,"0"0"-292"0"0,-1 0 0 0 0,0 1 0 0 0,1-1 0 0 0,-1 0 0 0 0,0 0 0 0 0,1 0 0 0 0,-1 1-1 0 0,1-1 1 0 0,-1 0 0 0 0,0 1 0 0 0,1-1 0 0 0,-1 0 0 0 0,1 1 0 0 0,-1-1 0 0 0,1 1 0 0 0,-1-1 0 0 0,1 1 0 0 0,-1-1 0 0 0,1 1-64 0 0,-36 68 148 0 0,17-33-157 0 0,14-28 158 0 0,0 0-1 0 0,1 1 0 0 0,-2 3-148 0 0,-7 17 806 0 0,-4 10-62 0 0,16-35-738 0 0,0-1 0 0 0,0 1 0 0 0,0-1 0 0 0,0 1 0 0 0,1 0 0 0 0,0-1 0 0 0,0 1 0 0 0,0 0 0 0 0,0 2-6 0 0,1 7 0 0 0,1 0 72 0 0,5-5 299 0 0,-5-7 117 0 0,-1-1 21 0 0,1 1-476 0 0,-1 0-1 0 0,1-1 0 0 0,-1 1 1 0 0,1-1-1 0 0,0 0 0 0 0,-1 1 0 0 0,1-1 1 0 0,-1 0-1 0 0,1 0 0 0 0,0 0 1 0 0,-1 0-1 0 0,1 0 0 0 0,0-1 1 0 0,-1 1-1 0 0,1 0 0 0 0,-1-1 0 0 0,1 1 1 0 0,-1-1-1 0 0,1 0 0 0 0,0 1-32 0 0,2-3-13 0 0,0 0 0 0 0,-1 0 0 0 0,1 0 0 0 0,0 0-1 0 0,-1-1 1 0 0,1 0 13 0 0,8-8 41 0 0,-8 7-135 0 0,1 0 0 0 0,-1 0 0 0 0,0-1 0 0 0,-1 1 0 0 0,0-1 0 0 0,0 0 0 0 0,0 1 0 0 0,0-1 0 0 0,-1-1-1 0 0,0 1 1 0 0,0 0 0 0 0,-1 0 0 0 0,1-1 0 0 0,-2 1 0 0 0,1-1 0 0 0,-1 1 0 0 0,1-1 0 0 0,-2 0 0 0 0,1 1-1 0 0,-1-1 1 0 0,0-1 94 0 0,-2-8 11 0 0,2 12-67 0 0,1 1 0 0 0,0 0-1 0 0,-1 0 1 0 0,0 0 0 0 0,1 0-1 0 0,-1 0 1 0 0,0 0 0 0 0,-1 0-1 0 0,1 0 1 0 0,0 0 0 0 0,-1 0-1 0 0,0 1 1 0 0,0-1 0 0 0,0 1-1 0 0,0-1 1 0 0,0 1 0 0 0,-2-2 56 0 0,-10-11-693 0 0,13 13 661 0 0,-1 0-1 0 0,1 0 0 0 0,-1 0 0 0 0,0 0 1 0 0,0 1-1 0 0,0-1 0 0 0,0 0 1 0 0,0 1-1 0 0,0-1 0 0 0,0 1 1 0 0,-1 0-1 0 0,1 0 0 0 0,-1-1 33 0 0,-22-1-72 0 0,23 2-298 0 0,-1 1-118 0 0,-7 0-362 0 0,-1 0-3265 0 0,-1 0-853 0 0</inkml:trace>
  <inkml:trace contextRef="#ctx0" brushRef="#br0" timeOffset="152368.975">23367 3691 13824 0 0,'0'0'314'0'0,"0"0"46"0"0,0 0 22 0 0,0 0-50 0 0,0 8-208 0 0,-4 14 626 0 0,2 0 1 0 0,0 0-1 0 0,2 0 1 0 0,0 0 0 0 0,2 0-1 0 0,1 10-750 0 0,8 45 1616 0 0,-9-58-1608 0 0,-2 0 0 0 0,0 9-8 0 0,-1-1 0 0 0,2-24 0 0 0,-10 11 0 0 0,9-13-192 0 0,-1 1-1 0 0,0-1 0 0 0,0 0 0 0 0,0-1 0 0 0,0 1 1 0 0,1 0-1 0 0,-1 0 0 0 0,-1 0 0 0 0,1 0 0 0 0,0-1 1 0 0,0 1-1 0 0,0-1 0 0 0,0 1 0 0 0,0-1 0 0 0,-1 1 1 0 0,1-1-1 0 0,0 1 0 0 0,-1-1 193 0 0,-1 1-732 0 0,-5 2-801 0 0</inkml:trace>
  <inkml:trace contextRef="#ctx0" brushRef="#br0" timeOffset="152893.895">23294 3874 8288 0 0,'8'-2'408'0'0,"18"-2"-142"0"0,-1 2 0 0 0,10 0-266 0 0,-16 1 719 0 0,0-1 1 0 0,11-2-720 0 0,19-3 549 0 0,17 4-427 0 0,-40 3 664 0 0,0-1 0 0 0,0-2 0 0 0,16-4-786 0 0,-28 4 454 0 0,-11 1-300 0 0,1 1 0 0 0,-1 0 1 0 0,1 0-1 0 0,0 1 0 0 0,0-1 0 0 0,-1 1 0 0 0,1 0 1 0 0,0 0-155 0 0,-9 6 874 0 0,-23 14-278 0 0,0-1-1 0 0,-12 5-595 0 0,-18 12 857 0 0,12-8 41 0 0,26-18-788 0 0,2 1-1 0 0,-1 2-109 0 0,-22 16 0 0 0,41-29 0 0 0,0 0 0 0 0,0 1 0 0 0,0-1 0 0 0,1 0 0 0 0,-1 0 0 0 0,0 1 0 0 0,0-1 0 0 0,1 0 0 0 0,-1 0 0 0 0,0 0 0 0 0,0 0 0 0 0,1 1 0 0 0,-1-1 0 0 0,0 0 0 0 0,1 0 0 0 0,-1 0 0 0 0,0 0 0 0 0,0 0 0 0 0,1 0 0 0 0,-1 0 0 0 0,0 0 0 0 0,1 0 0 0 0,-1 0 0 0 0,0 0 0 0 0,1 0 0 0 0,-1 0 0 0 0,0 0 0 0 0,1 0 0 0 0,-1 0 0 0 0,0 0 0 0 0,1 0 0 0 0,13 0 0 0 0,-8-1 0 0 0,-1 0 0 0 0,0 0 0 0 0,1 0 0 0 0,-1-1 0 0 0,0 0 0 0 0,1 0 0 0 0,-1 0 0 0 0,0-1 0 0 0,1-1 0 0 0,9-5 0 0 0,-2-1 0 0 0,6-5 0 0 0,25-19 0 0 0,-18 18 0 0 0,40-25 0 0 0,-56 36 0 0 0,0 0 0 0 0,0 0 0 0 0,1 1 0 0 0,0 1 0 0 0,6-2 0 0 0,-2 4 0 0 0,-12 2 0 0 0,0-1 0 0 0,-1 1 0 0 0,1 0 0 0 0,-1-1 0 0 0,1 1 0 0 0,-1 0 0 0 0,0 1 0 0 0,1-1 0 0 0,-1 0 0 0 0,0 1 0 0 0,0-1 0 0 0,0 1 0 0 0,0-1 0 0 0,0 1 0 0 0,0 0 0 0 0,-1 0 0 0 0,1 0 0 0 0,0 0 0 0 0,-1 0 0 0 0,2 3 0 0 0,-1-1 0 0 0,0 0 0 0 0,0 1 0 0 0,0-1 0 0 0,-1 1 0 0 0,1-1 0 0 0,-1 1 0 0 0,0 0 0 0 0,-1 0 0 0 0,1-1 0 0 0,-1 5 0 0 0,4 118 0 0 0,-8-99 1440 0 0,4-28-997 0 0,0 1-435 0 0,-1-1 0 0 0,1 0 0 0 0,-1-1 0 0 0,1 1-1 0 0,0 0 1 0 0,-1 0 0 0 0,1 0 0 0 0,-1 0 0 0 0,1 0 0 0 0,-1 0 0 0 0,1 0-1 0 0,0-1 1 0 0,-1 1 0 0 0,1 0 0 0 0,0 0 0 0 0,-1 0 0 0 0,1-1 0 0 0,0 1 0 0 0,-1 0-1 0 0,1-1 1 0 0,0 1-8 0 0,-1-13 0 0 0,0 10 0 0 0,1 0 0 0 0,0-1 0 0 0,0 1 0 0 0,0 0 0 0 0,0 0 0 0 0,1 0 0 0 0,-1-1 0 0 0,1 1 0 0 0,4-14 0 0 0,1 1 0 0 0,1 0 0 0 0,0 0 0 0 0,7-9 0 0 0,-6 10-65 0 0,-5 9-124 0 0,0 1 1 0 0,1-1 0 0 0,-1 1-1 0 0,1 0 1 0 0,0 0 0 0 0,0 0-1 0 0,3-2 189 0 0,4-3-368 0 0,-7 6 344 0 0,0 0 0 0 0,0 0 0 0 0,1 0 0 0 0,0 1 0 0 0,-1-1 0 0 0,1 1 0 0 0,0 0 0 0 0,0 1 0 0 0,1 0 0 0 0,4-2 24 0 0,2 0 0 0 0,1 2 0 0 0,-10 3 28 0 0,0 0 0 0 0,1 1 0 0 0,-1-1-1 0 0,0 1 1 0 0,0-1 0 0 0,0 1-1 0 0,0 0 1 0 0,0 0 0 0 0,-1 0-1 0 0,1 0 1 0 0,-1 1 0 0 0,1-1 0 0 0,-1 1-1 0 0,0-1 1 0 0,0 1 0 0 0,0 0-1 0 0,0 0 1 0 0,0 0 0 0 0,-1 0-1 0 0,1 0 1 0 0,-1 0 0 0 0,0 1 0 0 0,1 1-28 0 0,3 11 338 0 0,-1 0 1 0 0,-1 1 0 0 0,0-1-1 0 0,-1 5-338 0 0,-1-6-200 0 0,0-1 0 0 0,-1 1 0 0 0,-1 0-1 0 0,0-1 1 0 0,-2 0 0 0 0,1 1 0 0 0,-1-1-1 0 0,-1 0 1 0 0,-1 0 0 0 0,0 0 0 0 0,-1 0 200 0 0,-2 1-4769 0 0,-4-1-1475 0 0</inkml:trace>
  <inkml:trace contextRef="#ctx0" brushRef="#br0" timeOffset="153259.948">24150 4400 11976 0 0,'0'0'546'0'0,"0"0"-10"0"0,0 0-270 0 0,0 0 131 0 0,0 0 92 0 0,0 0 21 0 0,0 0 70 0 0,0 0 285 0 0,-7 3 1145 0 0,0 0-1525 0 0,0 0 0 0 0,0-1 0 0 0,0-1 0 0 0,0 1-1 0 0,-7 0-484 0 0,-15 3 700 0 0,-58 14-614 0 0,0-4 0 0 0,-32-1-86 0 0,-15-7 8 0 0,54-3 112 0 0,-146-1 253 0 0,52-3-422 0 0,-319 7 133 0 0,440-7-57 0 0,0 2 0 0 0,0 3-1 0 0,-38 9-26 0 0,32-4 0 0 0,25-4 0 0 0,-32 8 0 0 0,49-10-30 0 0,14-4-28 0 0,0 1-1 0 0,-1-1 0 0 0,1 1 0 0 0,0 0 1 0 0,0 0-1 0 0,0 1 0 0 0,0-1 59 0 0,2 0-339 0 0,1-1-723 0 0,2 1-317 0 0,7 4-56 0 0</inkml:trace>
  <inkml:trace contextRef="#ctx0" brushRef="#br0" timeOffset="150351.2">21383 3999 15664 0 0,'-1'-2'136'0'0,"1"-1"1"0"0,-1 1 0 0 0,1-1-1 0 0,0 0 1 0 0,0 1 0 0 0,0-1-1 0 0,0 1 1 0 0,0-1 0 0 0,0 0-137 0 0,2-21 560 0 0,-2 22-195 0 0,0 4 122 0 0,-1 2-357 0 0,1 0 1 0 0,-1 0-1 0 0,0 0 0 0 0,0-1 1 0 0,0 1-1 0 0,-1 0 0 0 0,1-1 1 0 0,-1 1-1 0 0,-1 2-130 0 0,0-2-9 0 0,1 1-1 0 0,0 0 1 0 0,0 0 0 0 0,0 0 0 0 0,1 0-1 0 0,-1 0 10 0 0,0 13 0 0 0,0-8 0 0 0,1 0 0 0 0,-1 0 0 0 0,-2 4 0 0 0,-2 7 194 0 0,2-1 0 0 0,0 0 0 0 0,1 1-1 0 0,1 0 1 0 0,1 0 0 0 0,1 7-194 0 0,0-25-255 0 0,0 0-1 0 0,0 1 1 0 0,0-1-1 0 0,1 0 1 0 0,-1 0 0 0 0,1 0-1 0 0,0 0 1 0 0,0 0-1 0 0,0 0 1 0 0,0 0-1 0 0,0 0 1 0 0,1 0 0 0 0,-1-1-1 0 0,1 1 1 0 0,0 0-1 0 0,0-1 1 0 0,0 1-1 0 0,0-1 1 0 0,0 0 0 0 0,0 0-1 0 0,1 0 256 0 0,9 7-1534 0 0</inkml:trace>
  <inkml:trace contextRef="#ctx0" brushRef="#br0" timeOffset="150730.258">21663 3933 11976 0 0,'0'0'69'0'0,"0"-1"1"0"0,1 1 0 0 0,-1 0 0 0 0,0 0 0 0 0,0-1 0 0 0,0 1-1 0 0,0 0 1 0 0,0 0 0 0 0,0-1 0 0 0,0 1 0 0 0,0 0-1 0 0,0 0 1 0 0,0-1 0 0 0,0 1 0 0 0,-1 0 0 0 0,1 0-1 0 0,0-1 1 0 0,0 1 0 0 0,0 0 0 0 0,0 0 0 0 0,0-1-1 0 0,0 1 1 0 0,0 0 0 0 0,-1 0 0 0 0,1-1-70 0 0,-19 8 931 0 0,-2 1-351 0 0,9 2-162 0 0,-5 3 188 0 0,7-7-385 0 0,0 0 1 0 0,1 0 0 0 0,-1 1 0 0 0,1 1-1 0 0,-6 5-221 0 0,-38 45 454 0 0,47-51-308 0 0,1 0 0 0 0,0 1 0 0 0,0 0 0 0 0,1 0 0 0 0,0 0 0 0 0,0 1 0 0 0,1 0 0 0 0,0-1 0 0 0,0 1-1 0 0,1 0 1 0 0,0 2-146 0 0,2-9 0 0 0,0 0 0 0 0,0 1 0 0 0,0-1 0 0 0,0 1 0 0 0,0-1 0 0 0,1 1 0 0 0,-1-1 0 0 0,1 0 0 0 0,-1 1 0 0 0,1-1 0 0 0,0 0 0 0 0,0 0 0 0 0,1 2 0 0 0,6 2 0 0 0,-6-5 0 0 0,0 0 0 0 0,0-1 0 0 0,-1 0 0 0 0,1 1 0 0 0,0-1 0 0 0,0 0 0 0 0,0 0 0 0 0,0 0 0 0 0,0 0 0 0 0,0 0 0 0 0,0-1 0 0 0,0 1 0 0 0,0 0 0 0 0,0-1 0 0 0,0 0 0 0 0,0 1 0 0 0,-1-1 0 0 0,1 0 0 0 0,0 0 0 0 0,0 0 0 0 0,-1 0 0 0 0,1 0 0 0 0,-1 0 0 0 0,1-1 0 0 0,-1 1 0 0 0,1-1 0 0 0,-1 1 0 0 0,0-1 0 0 0,1 0 0 0 0,4-6 0 0 0,0 1 0 0 0,-1-1 0 0 0,-1 0 0 0 0,1 0 0 0 0,1-5 0 0 0,64-144 0 0 0,-65 148 0 0 0,-5 9 0 0 0,0 0 0 0 0,0 0 0 0 0,0 0 0 0 0,0 0 0 0 0,0-1 0 0 0,0 1 0 0 0,0 0 0 0 0,0 0 0 0 0,1 0 0 0 0,-1 0 0 0 0,0 0 0 0 0,0 0 0 0 0,0 0 0 0 0,0 0 0 0 0,0-1 0 0 0,0 1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0,2 7 0 0 0,-1 12 0 0 0,-1-18 0 0 0,-2 64 0 0 0,-4 3 0 0 0,1-3 0 0 0,2 3 0 0 0,2-38-67 0 0,1-16-239 0 0,0 1-1 0 0,0-1 1 0 0,1 0-1 0 0,3 10 307 0 0,-4-14-6466 0 0</inkml:trace>
  <inkml:trace contextRef="#ctx0" brushRef="#br0" timeOffset="173283.814">20963 5995 7312 0 0,'1'-2'332'0'0,"2"-8"-186"0"0,1-2 320 0 0,1-1 0 0 0,0 2 1 0 0,1-1-1 0 0,0 0 0 0 0,0 1 0 0 0,1 0 0 0 0,9-9-466 0 0,-14 17 401 0 0,0 1 0 0 0,0-1 0 0 0,0 1 0 0 0,0 0 0 0 0,1 0 0 0 0,-1 0 0 0 0,1 0 0 0 0,0 0 0 0 0,-1 0 1 0 0,1 1-1 0 0,0-1 0 0 0,0 1 0 0 0,0 0 0 0 0,0 0 0 0 0,0 0 0 0 0,0 1 0 0 0,1-1 0 0 0,-1 0 0 0 0,0 1 0 0 0,0 0-401 0 0,0 1 88 0 0,-1-1 1 0 0,0 1-1 0 0,0 0 0 0 0,0 0 0 0 0,0 0 1 0 0,0 1-1 0 0,0-1 0 0 0,0 0 0 0 0,0 1 1 0 0,0-1-1 0 0,0 1 0 0 0,-1 0 0 0 0,1-1 1 0 0,-1 1-1 0 0,1 0 0 0 0,-1 0-88 0 0,2 3 97 0 0,0 0-1 0 0,0 0 1 0 0,0 0-1 0 0,-1 1 1 0 0,1-1-1 0 0,-1 1 1 0 0,-1-1-1 0 0,1 1 1 0 0,-1 0 0 0 0,0-1-1 0 0,0 1 1 0 0,-1 0-1 0 0,1 0 1 0 0,-2 0-1 0 0,1 0 1 0 0,0 0-1 0 0,-1 0-96 0 0,1 26 349 0 0,-1 5-90 0 0,-18 71 221 0 0,7-65-313 0 0,5-32-116 0 0,3-9 7 0 0,4-5 253 0 0,2-6-305 0 0,0 3-20 0 0,0 0-1 0 0,0 0 0 0 0,0-1 0 0 0,1 1 0 0 0,0 1 0 0 0,0-1 1 0 0,1-1 14 0 0,0 1-74 0 0,0-1 1 0 0,-1 1-1 0 0,0-1 1 0 0,-1 0-1 0 0,1 0 1 0 0,0-4 73 0 0,-1 2-100 0 0,1 1-1 0 0,0 0 1 0 0,0 0 0 0 0,3-3 100 0 0,13-29-412 0 0,-15 31 343 0 0,0 1 0 0 0,0-1 0 0 0,1 1 0 0 0,0 0 0 0 0,0 0 0 0 0,4-3 69 0 0,-5 7-54 0 0,1 0 1 0 0,-1 0 0 0 0,1 1-1 0 0,0 0 1 0 0,0 0-1 0 0,4-2 54 0 0,-6 3-16 0 0,0 1 0 0 0,-1 0 0 0 0,1 0 0 0 0,0 0 0 0 0,0 0-1 0 0,0 0 1 0 0,0 1 0 0 0,0-1 0 0 0,0 1 0 0 0,-1 0 0 0 0,1 0-1 0 0,0 0 1 0 0,0 0 0 0 0,1 0 16 0 0,-1 2-6 0 0,0 0 1 0 0,-1 0-1 0 0,1 0 0 0 0,0 0 0 0 0,-1 1 1 0 0,1-1-1 0 0,-1 1 0 0 0,1-1 1 0 0,-1 1-1 0 0,0 0 0 0 0,0 1 6 0 0,7 8 23 0 0,-1-2 78 0 0,-1 1-1 0 0,0 0 1 0 0,0 1 0 0 0,-2 0-1 0 0,1 0 1 0 0,-1 0 0 0 0,-1 0-1 0 0,0 3-100 0 0,3 6 44 0 0,1 0 0 0 0,2 2-44 0 0,-5-13 0 0 0,1 0 0 0 0,-1-1 0 0 0,2 1 0 0 0,0-1 0 0 0,5 6 0 0 0,-8-12 23 0 0,0 0 0 0 0,0-1 0 0 0,0 1 0 0 0,0-1 0 0 0,1 0-1 0 0,-1 0 1 0 0,1 0 0 0 0,-1-1 0 0 0,1 0 0 0 0,0 0 0 0 0,0 0 0 0 0,-1 0-1 0 0,1-1 1 0 0,3 1-23 0 0,-3-1 15 0 0,1-1-1 0 0,0 0 1 0 0,0 0-1 0 0,-1 0 1 0 0,1 0 0 0 0,-1-1-1 0 0,1 0 1 0 0,-1 0-1 0 0,0 0 1 0 0,0-1-1 0 0,1 0-14 0 0,7-5 54 0 0,0-1-1 0 0,-1-1 0 0 0,5-4-53 0 0,-7 3 11 0 0,0 0-1 0 0,-1-1 0 0 0,0 0 0 0 0,-1 0 0 0 0,0 0 1 0 0,2-8-11 0 0,7-10 10 0 0,-8 13-82 0 0,-1 0-1 0 0,-1 0 1 0 0,0-1-1 0 0,-2 0 0 0 0,1-5 73 0 0,-5 18-5 0 0,1-3-20 0 0,-1 0 0 0 0,0-1-1 0 0,-1 1 1 0 0,0-1 0 0 0,0-4 25 0 0,-1-4-18 0 0,1 16 17 0 0,0 0 0 0 0,-1 0-1 0 0,1-1 1 0 0,0 1 0 0 0,-1 0 0 0 0,1 0-1 0 0,-1-1 1 0 0,0 1 0 0 0,1 0-1 0 0,-1 0 1 0 0,0 0 0 0 0,0 0 0 0 0,1 0-1 0 0,-1 0 1 0 0,0 0 0 0 0,0 0-1 0 0,0 0 1 0 0,0 0 0 0 0,-1 1 0 0 0,1-1-1 0 0,0 0 1 0 0,0 1 0 0 0,0-1-1 0 0,-1 1 1 0 0,1-1 0 0 0,0 1 0 0 0,0 0-1 0 0,-1-1 2 0 0,-1 1 0 0 0,1-1-1 0 0,0 0 0 0 0,0 1 0 0 0,-1 0 1 0 0,1 0-1 0 0,0-1 0 0 0,-1 1 0 0 0,1 1 1 0 0,0-1-1 0 0,0 0 0 0 0,-1 0 0 0 0,1 1 1 0 0,0-1-1 0 0,0 1 0 0 0,-1 0 0 0 0,1 0 1 0 0,-3 2 25 0 0,1 1-1 0 0,0-1 0 0 0,0 1 0 0 0,0 0 0 0 0,1 0 0 0 0,-1 0 1 0 0,1 1-1 0 0,0-1 0 0 0,0 1 0 0 0,1-1 0 0 0,-1 1 1 0 0,1 0-1 0 0,0 0 0 0 0,0 0 0 0 0,1 1 0 0 0,-1 3-24 0 0,-1 4 25 0 0,1 0-1 0 0,0 0 0 0 0,1 0 0 0 0,1 0 0 0 0,0 1 0 0 0,1 3-24 0 0,0-10 14 0 0,0-1-1 0 0,1 1 0 0 0,0-1 0 0 0,0 0 1 0 0,0 0-1 0 0,1 1 0 0 0,0-1 0 0 0,0-1 1 0 0,0 1-1 0 0,1 0 0 0 0,0-1 0 0 0,0 0 1 0 0,1 0-1 0 0,-1 0 0 0 0,1 0 0 0 0,1 0-13 0 0,0 0 39 0 0,1-1-1 0 0,-1 0 1 0 0,1 0-1 0 0,0 0 1 0 0,0-1 0 0 0,0 1-1 0 0,0-2 1 0 0,1 1-1 0 0,-1-1 1 0 0,4 0-39 0 0,1 0 64 0 0,0 0 1 0 0,0-2 0 0 0,0 1-1 0 0,1-1 1 0 0,-1-1-1 0 0,4-1-64 0 0,19-4 90 0 0,-1-2-1 0 0,-1-1 1 0 0,0-2-1 0 0,9-5-89 0 0,-31 11 19 0 0,0 0 1 0 0,0-1 0 0 0,-1-1-1 0 0,0 0 1 0 0,-1 0-1 0 0,7-7-19 0 0,-10 7 0 0 0,1-1 0 0 0,-1 1 0 0 0,0-2 0 0 0,-1 1 0 0 0,0 0 0 0 0,2-6 0 0 0,1 0 0 0 0,-6 10 0 0 0,0-1 0 0 0,0 1 0 0 0,0 0 0 0 0,-1 0 0 0 0,1-1 0 0 0,-1 1 0 0 0,0-1 0 0 0,-1 0 0 0 0,1 1 0 0 0,-1-2 0 0 0,0 4 0 0 0,0 0 0 0 0,0-1 0 0 0,0 1 0 0 0,0-1 0 0 0,-1 1 0 0 0,1-1 0 0 0,-1 1 0 0 0,0 0 0 0 0,0-1 0 0 0,0 1 0 0 0,0 0 0 0 0,0 0 0 0 0,0 0 0 0 0,0 0 0 0 0,-1 0 0 0 0,1 0 0 0 0,-1 0 0 0 0,0 0 0 0 0,0-1 0 0 0,0 2-1 0 0,0-1-1 0 0,-1 1 0 0 0,1-1 0 0 0,0 1 1 0 0,-1 0-1 0 0,1 0 0 0 0,-1 0 1 0 0,1 0-1 0 0,-1 0 0 0 0,1 1 0 0 0,-1-1 1 0 0,0 1-1 0 0,1 0 0 0 0,-1 0 1 0 0,0 0-1 0 0,1 0 0 0 0,-1 0 0 0 0,1 0 1 0 0,-1 1-1 0 0,0-1 0 0 0,0 1 2 0 0,-6 1-7 0 0,1 1 0 0 0,0 0 0 0 0,0 1-1 0 0,0 0 1 0 0,-7 4 7 0 0,9-3 0 0 0,0 0 0 0 0,0 1 0 0 0,1-1 0 0 0,0 1 0 0 0,-1 1 0 0 0,5-6 0 0 0,0-1 0 0 0,1 1 0 0 0,-1-1 0 0 0,1 1 0 0 0,-1 0 0 0 0,0-1 0 0 0,1 1 0 0 0,0 0 0 0 0,-1 0 0 0 0,1-1 0 0 0,-1 1 0 0 0,1 0 0 0 0,0 0 0 0 0,-1-1 0 0 0,1 1 0 0 0,0 0 0 0 0,0 0 0 0 0,0 0 0 0 0,0 0 0 0 0,-1 2 0 0 0,0 0 0 0 0,0 0-1 0 0,1-1 1 0 0,-1 1 0 0 0,0 0-1 0 0,1 0 1 0 0,0-1-1 0 0,0 1 1 0 0,0 0-1 0 0,0 0 1 0 0,0 0 0 0 0,0-1-1 0 0,1 1 1 0 0,-1 0-1 0 0,1 0 1 0 0,0-1-1 0 0,0 1 1 0 0,0 0 0 0 0,0-1-1 0 0,0 1 1 0 0,1-1-1 0 0,-1 1 1 0 0,1-1-1 0 0,-1 0 1 0 0,1 0 0 0 0,0 0-1 0 0,0 0 1 0 0,0 0-1 0 0,1 1 1 0 0,5 3-1 0 0,0 0-1 0 0,0 0 0 0 0,0-1 0 0 0,1 0 1 0 0,0 0-1 0 0,0-1 0 0 0,7 2 2 0 0,-4-2-167 0 0,1-1 0 0 0,0 0-1 0 0,0-1 1 0 0,0 0 0 0 0,0-1-1 0 0,0 0 1 0 0,5-1 167 0 0,12-2-748 0 0,0 0 1 0 0,22-7 747 0 0,38-14-3050 0 0,-55 16 1166 0 0</inkml:trace>
  <inkml:trace contextRef="#ctx0" brushRef="#br0" timeOffset="173821.449">22858 5764 6912 0 0,'0'0'314'0'0,"-1"-1"-6"0"0,-15-12-120 0 0,15 13-25 0 0,1-1-1 0 0,-1 1 0 0 0,0-1 0 0 0,1 1 0 0 0,-1-1 0 0 0,0 1 0 0 0,1-1 0 0 0,-1 1 0 0 0,0 0 0 0 0,1 0 0 0 0,-1-1 0 0 0,0 1 0 0 0,0 0 0 0 0,1 0 0 0 0,-1 0 0 0 0,0 0 0 0 0,0-1 0 0 0,1 1 0 0 0,-1 0 0 0 0,0 0 1 0 0,0 1-1 0 0,1-1 0 0 0,-1 0 0 0 0,0 0-162 0 0,-26 1 4382 0 0,22-1-4158 0 0,0 1 1 0 0,1 0-1 0 0,-1 0 0 0 0,0 1 1 0 0,1-1-1 0 0,-1 1 1 0 0,-1 1-225 0 0,-7 3 209 0 0,-1 1 0 0 0,1 0 0 0 0,0 1 0 0 0,0 1 0 0 0,1 0 0 0 0,0 0 0 0 0,1 2 0 0 0,0-1 0 0 0,0 1 0 0 0,-1 4-209 0 0,-9 12 339 0 0,14-19-225 0 0,0 0-1 0 0,1 0 1 0 0,-1 4-114 0 0,1-3 80 0 0,2-1-25 0 0,-1 0-1 0 0,1-1 1 0 0,0 1 0 0 0,1 1-1 0 0,0 0-54 0 0,2-7 11 0 0,0 0 0 0 0,1 0 1 0 0,0 0-1 0 0,-1 0 0 0 0,1 0 0 0 0,0 0 0 0 0,0 1 1 0 0,0-1-1 0 0,0 0 0 0 0,0 0 0 0 0,1 0 0 0 0,-1 0 1 0 0,1 0-1 0 0,-1 0 0 0 0,1 0 0 0 0,0-1 0 0 0,0 1 1 0 0,0 0-1 0 0,0 0 0 0 0,0 0 0 0 0,0-1 0 0 0,0 1 1 0 0,0 0-1 0 0,2 0-11 0 0,0 0 19 0 0,0 1 0 0 0,0-1 1 0 0,0 0-1 0 0,1 0 0 0 0,-1 0 1 0 0,1-1-1 0 0,-1 1 0 0 0,1-1 0 0 0,0 0 1 0 0,-1 0-1 0 0,4 0-19 0 0,-1 0 33 0 0,-1 0 0 0 0,1-1 0 0 0,0 1 0 0 0,0-1 0 0 0,-1 0-1 0 0,1-1 1 0 0,3 0-33 0 0,-2 0 23 0 0,0 0-6 0 0,-1-1 0 0 0,1 1 0 0 0,-1-1 0 0 0,1 0 0 0 0,-1 0 0 0 0,0-1 0 0 0,0 0-1 0 0,0 0 1 0 0,0 0 0 0 0,0-1-17 0 0,4-4-22 0 0,0 0-1 0 0,-1-1 0 0 0,0 0 1 0 0,0-1-1 0 0,-1 1 0 0 0,0-2 1 0 0,1-2 22 0 0,4-7-75 0 0,17-26-402 0 0,-2-1 0 0 0,-2-2 0 0 0,12-34 477 0 0,-31 66-164 0 0,4-12-212 0 0,-1 0-1 0 0,-1-1 1 0 0,1-14 376 0 0,-6 24 6 0 0,-2 15 35 0 0,-1 0 0 0 0,0 0 1 0 0,0 0-1 0 0,0 0 1 0 0,-1 0-1 0 0,0 0 1 0 0,0 0-1 0 0,0 0 0 0 0,-1 0 1 0 0,1 0-1 0 0,-1-1 1 0 0,0 1-1 0 0,-1-1-41 0 0,1 5 333 0 0,1 1-11 0 0,0 0-287 0 0,-1 0 0 0 0,1 1 0 0 0,-1-1 1 0 0,0 0-1 0 0,1 1 0 0 0,-1-1 0 0 0,1 0 1 0 0,-1 1-1 0 0,1-1 0 0 0,-1 1 0 0 0,1-1 1 0 0,-1 1-1 0 0,1-1 0 0 0,0 1 0 0 0,-1-1 1 0 0,1 1-1 0 0,0 0 0 0 0,-1-1 0 0 0,1 1 1 0 0,0-1-1 0 0,0 1 0 0 0,0 0 0 0 0,-1 0-35 0 0,-4 18 143 0 0,4-16-108 0 0,-3 15-26 0 0,0-4 14 0 0,1 0-1 0 0,0 0 1 0 0,1 4-23 0 0,-5 50 79 0 0,-4 60 150 0 0,10-102-69 0 0,2 0 1 0 0,0 0-1 0 0,5 24-160 0 0,-5-46 24 0 0,1 12 71 0 0,1-1 0 0 0,1 1-1 0 0,0-1 1 0 0,1 1 0 0 0,7 12-95 0 0,-7-18 6 0 0,-1-2-11 0 0,0 1-1 0 0,1-1 0 0 0,0 0 0 0 0,1 0 0 0 0,0 0 0 0 0,0-1 1 0 0,0 0-1 0 0,5 4 6 0 0,-7-6-1040 0 0,-3-5-386 0 0</inkml:trace>
  <inkml:trace contextRef="#ctx0" brushRef="#br0" timeOffset="171006.358">18987 6033 9216 0 0,'1'-2'54'0'0,"-1"1"0"0"0,1 0 0 0 0,-1 0 0 0 0,1 0 0 0 0,-1-1 0 0 0,1 1 0 0 0,-1 0 0 0 0,1-1 0 0 0,-1 1 0 0 0,0 0 0 0 0,0-1 0 0 0,0 1 0 0 0,0 0 0 0 0,0-1 0 0 0,0 1 0 0 0,0 0 0 0 0,0-1 0 0 0,-1 1 0 0 0,1 0 0 0 0,-1-1-54 0 0,-1-7-419 0 0,2 2 3889 0 0,-2 19 1214 0 0,2-10-4647 0 0,-6 28 876 0 0,0 15-913 0 0,5-35 94 0 0,0 0-1 0 0,1-1 0 0 0,1 1 0 0 0,0 0 1 0 0,0 0-1 0 0,2 6-93 0 0,2 11 137 0 0,-5-22-89 0 0,1 1 0 0 0,0-1 0 0 0,0 0 0 0 0,0 1 1 0 0,1-1-1 0 0,0 0 0 0 0,0 0 0 0 0,0 0 0 0 0,1 0 0 0 0,1 2-48 0 0,4 1 118 0 0,-3-4-89 0 0,-1 0 0 0 0,1 0 0 0 0,-1-1 0 0 0,1 1 0 0 0,0-1 0 0 0,1 0 0 0 0,-1-1 0 0 0,0 1 1 0 0,2-1-30 0 0,-4-1 21 0 0,0-1 1 0 0,0 0 0 0 0,-1 0 0 0 0,1 0 0 0 0,0 0 0 0 0,0 0 0 0 0,0 0 0 0 0,0-1 0 0 0,0 0 0 0 0,0 1 0 0 0,0-1-1 0 0,-1 0 1 0 0,3-1-22 0 0,-1 0 19 0 0,1 0-1 0 0,-1-1 0 0 0,1 1 0 0 0,-1-1 1 0 0,0 0-1 0 0,0 0 0 0 0,0 0 0 0 0,0-1 0 0 0,-1 1 1 0 0,2-4-19 0 0,6-6 34 0 0,-1-1 0 0 0,4-7-34 0 0,-10 15 0 0 0,8-15-76 0 0,0 0-1 0 0,-1-1 1 0 0,5-17 76 0 0,-9 25-91 0 0,-6 13 18 0 0,1 2-18 0 0,1 2 74 0 0,0-1 1 0 0,-1 0-1 0 0,1 1 0 0 0,-1 0 0 0 0,1-1 1 0 0,-1 1-1 0 0,0 0 0 0 0,0 0 0 0 0,-1 0 1 0 0,1 0-1 0 0,0 1 0 0 0,-1-1 0 0 0,0 0 1 0 0,1 3 16 0 0,2 11 3 0 0,0 0 0 0 0,1 10-3 0 0,0-3 63 0 0,-3-8 66 0 0,0 0 0 0 0,-1 16-129 0 0,0-7 88 0 0,-1-13-48 0 0,0 0 0 0 0,-1 0 0 0 0,0 0-1 0 0,-1-1 1 0 0,0 1 0 0 0,-3 5-40 0 0,-7 21 144 0 0,-5 9-144 0 0,15-42 7 0 0,-3 6 32 0 0,-1 1 1 0 0,0-1-1 0 0,-1-1 1 0 0,0 1-1 0 0,-1-1 1 0 0,0 0-1 0 0,-1 0 1 0 0,0-1-1 0 0,0-1 1 0 0,-1 1-1 0 0,0-2 1 0 0,-1 1-1 0 0,0-1 1 0 0,-9 4-40 0 0,3-5 34 0 0,0 0 1 0 0,0-1-1 0 0,0-1 1 0 0,0-1-1 0 0,-1-1 1 0 0,1 0-1 0 0,-4-1-34 0 0,3 0 36 0 0,11 0-24 0 0,1-2 0 0 0,-1 1 0 0 0,1-1 0 0 0,-1 0 0 0 0,1 0 0 0 0,0-1 0 0 0,-6-1-12 0 0,-1-5 63 0 0,5 2-66 0 0,8 6-12 0 0,-1 0 0 0 0,0 0 0 0 0,1 0 0 0 0,-1 0 0 0 0,1-1 0 0 0,-1 1 0 0 0,1 0 0 0 0,-1 0-1 0 0,1-1 1 0 0,-1 1 0 0 0,1 0 0 0 0,-1-1 0 0 0,1 1 0 0 0,-1-1 0 0 0,1 1 0 0 0,0 0 0 0 0,-1-1 0 0 0,1 1 0 0 0,0-1-1 0 0,-1 1 1 0 0,1-1 0 0 0,0 1 0 0 0,0-1 0 0 0,-1 1 0 0 0,1-1 0 0 0,0 1 0 0 0,0-1 0 0 0,0 0 0 0 0,0 1-1 0 0,0-1 1 0 0,0 0 15 0 0,6-7-800 0 0,-5 7 792 0 0,19-29-6293 0 0,-9 11 23 0 0</inkml:trace>
  <inkml:trace contextRef="#ctx0" brushRef="#br0" timeOffset="171825.759">19597 6071 11976 0 0,'0'0'922'0'0,"-8"0"-564"0"0,6 1-282 0 0,0-1 0 0 0,1 0 1 0 0,-1 0-1 0 0,0 1 0 0 0,1-1 1 0 0,-1 1-1 0 0,0-1 1 0 0,1 1-1 0 0,-1 0 0 0 0,1 0 1 0 0,-1-1-1 0 0,1 1 0 0 0,0 0 1 0 0,-2 2-77 0 0,-17 18 1650 0 0,11-11-1339 0 0,7-6-151 0 0,-1 1 1 0 0,1-1-1 0 0,0 1 0 0 0,0 0 0 0 0,1 0 0 0 0,0-1 0 0 0,0 1 1 0 0,0 0-1 0 0,0 0 0 0 0,1 0 0 0 0,0 1 0 0 0,0-1 1 0 0,0 0-1 0 0,1 3-160 0 0,0-1 110 0 0,0 0 0 0 0,1 0 0 0 0,-1 0 0 0 0,2 0 0 0 0,-1-1 0 0 0,1 1 0 0 0,0-1 0 0 0,0 1 0 0 0,1-1 1 0 0,0 0-1 0 0,0 0 0 0 0,0 0 0 0 0,1-1 0 0 0,0 0 0 0 0,0 0 0 0 0,3 2-110 0 0,3 2 26 0 0,-1-1 38 0 0,1-1 0 0 0,-1 0 1 0 0,4 1-65 0 0,-10-6 22 0 0,1 0 0 0 0,0 0 1 0 0,-1-1-1 0 0,1 1 1 0 0,0-1-1 0 0,0 0 0 0 0,0 0 1 0 0,0-1-1 0 0,0 1 1 0 0,0-1-23 0 0,4-1 62 0 0,0 1 0 0 0,0-1 1 0 0,0 0-1 0 0,0-1 0 0 0,-1 0 1 0 0,1 0-1 0 0,-1-1 0 0 0,1 0 1 0 0,-1-1-1 0 0,5-2-62 0 0,-10 5 23 0 0,-1-1-1 0 0,1 0 1 0 0,0 0-1 0 0,-1 0 1 0 0,1 0-1 0 0,-1 0 1 0 0,1 0-1 0 0,-1-1 1 0 0,0 1-1 0 0,0-1 1 0 0,0 0-1 0 0,0 1 1 0 0,-1-1-1 0 0,1 0 1 0 0,-1 0-1 0 0,0 0 1 0 0,0 0-1 0 0,0 0 1 0 0,0-1-1 0 0,0 1 1 0 0,-1 0-1 0 0,1 0 1 0 0,-1-1-1 0 0,0 1 1 0 0,0 0-1 0 0,0 0 1 0 0,0-1-1 0 0,-1 1 1 0 0,1 0-1 0 0,-1-2-22 0 0,-2-5-45 0 0,-1 0 0 0 0,0 0 0 0 0,0 0 0 0 0,-1 0 0 0 0,0 0 0 0 0,0 1 0 0 0,-1 0-1 0 0,-1 0 1 0 0,1 1 0 0 0,-1 0 0 0 0,-1 0 0 0 0,-4-4 45 0 0,1 3-121 0 0,0 0-1 0 0,0 0 1 0 0,-1 1 0 0 0,-1 0-1 0 0,1 1 1 0 0,-1 1 0 0 0,0 0-1 0 0,-1 0 1 0 0,-1 1 121 0 0,7 2-28 0 0,21 7-5 0 0,-1 1 1 0 0,2-2-1 0 0,-1 0 0 0 0,5 0 33 0 0,-1 0-3 0 0,-3-1-7 0 0,1 0 0 0 0,-1 0 0 0 0,0-2 0 0 0,0 0 0 0 0,4 0 10 0 0,8-4 22 0 0,0-2-1 0 0,13-3-21 0 0,8-3 18 0 0,-38 10-11 0 0,1-2-1 0 0,-1 1 1 0 0,1-1-1 0 0,-1-1 1 0 0,-1 0-1 0 0,7-4-6 0 0,24-12 25 0 0,-26 12-14 0 0,-10 7 290 0 0,-6 15-101 0 0,-7 7-70 0 0,8-17-108 0 0,0 1 0 0 0,0-1 0 0 0,1 1-1 0 0,-1 0 1 0 0,1 0 0 0 0,0 0 0 0 0,0 0-1 0 0,0 1-21 0 0,-2 27 114 0 0,1-19-85 0 0,1 0 1 0 0,0-1-1 0 0,1 1 1 0 0,0 1-1 0 0,1-2 1 0 0,0 1-1 0 0,3 9-29 0 0,-3-20 5 0 0,0 0 0 0 0,0 0-1 0 0,0 0 1 0 0,0 0 0 0 0,1 0-1 0 0,-1 0 1 0 0,1 0 0 0 0,-1 0-1 0 0,1-1 1 0 0,-1 1 0 0 0,1-1-1 0 0,0 1 1 0 0,0-1 0 0 0,0 0-1 0 0,0 0 1 0 0,0 1 0 0 0,0-1-1 0 0,1 0-4 0 0,1 1 65 0 0,0-1-1 0 0,1 1 0 0 0,-1-1 0 0 0,1 1 0 0 0,-1-1 0 0 0,1-1 1 0 0,0 1-1 0 0,3-1-64 0 0,-3 1 5 0 0,1-2 1 0 0,-1 1-1 0 0,1 0 0 0 0,0-1 1 0 0,-1 0-1 0 0,1-1 1 0 0,-1 1-1 0 0,0-1 1 0 0,0 0-1 0 0,1 0 0 0 0,-1-1 1 0 0,0 0-1 0 0,-1 0 1 0 0,1 0-1 0 0,0 0 1 0 0,-1 0-1 0 0,0-1 0 0 0,0 0 1 0 0,0 0-1 0 0,0 0 1 0 0,-1-1-1 0 0,1 1 1 0 0,-1-1-1 0 0,0 0 0 0 0,-1 0 1 0 0,1 0-1 0 0,-1 0-5 0 0,8-13-65 0 0,-7 13 44 0 0,-1 1 0 0 0,1-1 1 0 0,-1 0-1 0 0,0-1 0 0 0,0 1 0 0 0,0 0 1 0 0,0-3 20 0 0,0-2-13 0 0,6-6-1 0 0,4 28-157 0 0,1 11 171 0 0,-10-17 3 0 0,0 0-1 0 0,1 1 1 0 0,0-1 0 0 0,1 1-3 0 0,8 9 42 0 0,-7-7-1 0 0,0-1 0 0 0,1-1 0 0 0,0 1 0 0 0,0-1 0 0 0,1 0 0 0 0,0 0 0 0 0,0-1 0 0 0,0 0 0 0 0,1-1 0 0 0,5 3-41 0 0,-10-6 16 0 0,0-1-1 0 0,0 0 1 0 0,0 1-1 0 0,0-1 1 0 0,1-1-1 0 0,-1 1 1 0 0,0-1-1 0 0,0 1 1 0 0,1-1-1 0 0,-1-1 1 0 0,1 1-1 0 0,-1-1 1 0 0,0 1-1 0 0,4-2-15 0 0,32-3-1758 0 0,-37 4 723 0 0,3-5-12 0 0</inkml:trace>
  <inkml:trace contextRef="#ctx0" brushRef="#br0" timeOffset="169602.903">17612 6240 3680 0 0,'0'0'284'0'0,"-8"0"-176"0"0,-34-3 11844 0 0,115 4-10374 0 0,85-3-873 0 0,-96 1-631 0 0,-23 0 68 0 0,21-3-142 0 0,97-13 300 0 0,-140 14-287 0 0,0 1-1 0 0,0 1 0 0 0,1 1 1 0 0,13 2-13 0 0,-21-2-25 0 0,0 0 0 0 0,0 0 0 0 0,4-2 25 0 0,16 0 1 0 0,3 2 89 0 0,-11 0-5302 0 0,-22 0-657 0 0</inkml:trace>
  <inkml:trace contextRef="#ctx0" brushRef="#br0" timeOffset="169914.85">17578 6545 11376 0 0,'0'-3'42'0'0,"0"-3"195"0"0,0 0 1 0 0,-1 0-1 0 0,1 0 1 0 0,-1 0-1 0 0,-1-3-237 0 0,2 8 3 0 0,0 0 1 0 0,0 1-1 0 0,-1-1 0 0 0,1 0 0 0 0,0 0 1 0 0,0 1-1 0 0,1-1 0 0 0,-1 0 1 0 0,0 0-1 0 0,0 0 0 0 0,0 1 1 0 0,0-1-1 0 0,1 0 0 0 0,-1 1 1 0 0,0-1-1 0 0,1 0 0 0 0,-1 0 0 0 0,0 1 1 0 0,1-1-1 0 0,-1 1 0 0 0,1-1 1 0 0,-1 0-1 0 0,1 1 0 0 0,0-1 1 0 0,-1 1-1 0 0,1-1 0 0 0,-1 1 1 0 0,1 0-1 0 0,0-1 0 0 0,0 1-3 0 0,24-12 321 0 0,-13 7 72 0 0,0-1 64 0 0,1 1-1 0 0,-1 0 1 0 0,1 1-1 0 0,0 1 1 0 0,10-2-457 0 0,-9 2 219 0 0,17-5 122 0 0,10-2 74 0 0,0 1-1 0 0,0 2 1 0 0,1 2-1 0 0,16 1-414 0 0,120-3 64 0 0,-169 7-122 0 0,21-1-595 0 0,0 2 0 0 0,0 1 0 0 0,0 2 0 0 0,0 1 653 0 0,-8-5-2955 0 0,-19 0 1437 0 0</inkml:trace>
  <inkml:trace contextRef="#ctx0" brushRef="#br0" timeOffset="170337.521">18111 6030 7832 0 0,'0'0'602'0'0,"0"-1"-395"0"0,0-14 977 0 0,0 14 117 0 0,0 1 62 0 0,-1-2-144 0 0,1 1-1177 0 0,0 1 0 0 0,0 0 0 0 0,0 0 0 0 0,0 0 1 0 0,0-1-1 0 0,-1 1 0 0 0,1 0 0 0 0,0 0 0 0 0,0-1 0 0 0,0 1 1 0 0,0 0-1 0 0,0 0 0 0 0,0-1 0 0 0,0 1 0 0 0,0 0 1 0 0,0 0-1 0 0,0-1 0 0 0,0 1 0 0 0,0 0 0 0 0,0 0 1 0 0,0-1-1 0 0,0 1 0 0 0,0 0 0 0 0,1 0 0 0 0,-1-1 0 0 0,0 1 1 0 0,0 0-1 0 0,0 0 0 0 0,0-1 0 0 0,0 1 0 0 0,1 0 1 0 0,-1 0-1 0 0,0 0 0 0 0,0 0 0 0 0,0-1 0 0 0,0 1 1 0 0,1 0-1 0 0,-1 0 0 0 0,0 0 0 0 0,0 0 0 0 0,1 0-42 0 0,12-1 1538 0 0,-6 1-1923 0 0,-2 0 395 0 0,0 1 0 0 0,-1 0 0 0 0,1 0-1 0 0,-1 0 1 0 0,1 0 0 0 0,-1 1 0 0 0,1 0 0 0 0,-1 0-1 0 0,0 0 1 0 0,0 0 0 0 0,0 1 0 0 0,0 0-10 0 0,26 12 35 0 0,72 22-18 0 0,19 6 25 0 0,-100-33-22 0 0,0 0 0 0 0,0 1 0 0 0,-2 0 0 0 0,9 8-20 0 0,-21-14 225 0 0,-1 1-1 0 0,0 0 1 0 0,-1 0-1 0 0,0 1 1 0 0,1-1 0 0 0,-2 1-1 0 0,5 7-224 0 0,-9-12-61 0 0,1 1 1 0 0,0-1-1 0 0,0 1 0 0 0,-1-1 1 0 0,1 1-1 0 0,-1-1 1 0 0,0 1-1 0 0,0-1 0 0 0,0 1 1 0 0,0-1-1 0 0,0 1 0 0 0,0-1 1 0 0,-1 1-1 0 0,1-1 0 0 0,-1 1 1 0 0,0-1-1 0 0,0 1 0 0 0,0-1 1 0 0,-1 3 60 0 0,-2 3 118 0 0,-1 0 1 0 0,1 1 0 0 0,-2-2 0 0 0,-4 7-119 0 0,-4 2 270 0 0,-1-1 0 0 0,0-1-1 0 0,-1 0 1 0 0,-1-2 0 0 0,-14 10-270 0 0,-25 18 561 0 0,15-10-12 0 0,-43 23-549 0 0,36-23 70 0 0,14-9-21 0 0,14-9-59 0 0,-1 0 0 0 0,2 2-1 0 0,-1 1 1 0 0,-6 8 10 0 0,21-18-219 0 0,5-3-645 0 0,0-2-253 0 0,0 0-1001 0 0,0 0-3830 0 0</inkml:trace>
  <inkml:trace contextRef="#ctx0" brushRef="#br0" timeOffset="175868.204">16799 7413 4144 0 0,'0'-1'191'0'0,"-1"-4"51"0"0,0 1 1 0 0,0 0 0 0 0,0 0 0 0 0,1 0 0 0 0,-1-1 0 0 0,1 1 0 0 0,0 0-1 0 0,1 0 1 0 0,-1-1 0 0 0,1 1 0 0 0,-1 0 0 0 0,1 0 0 0 0,1 0 0 0 0,-1 0 0 0 0,1 0-1 0 0,1-3-242 0 0,-1 2 608 0 0,0 0-1 0 0,1 0 0 0 0,-1 1 0 0 0,1 0 0 0 0,0-1 0 0 0,1 1 0 0 0,-1 0 0 0 0,1 0 0 0 0,-1 0 0 0 0,1 1 0 0 0,0 0 0 0 0,1-1 0 0 0,-1 1 0 0 0,2 0-607 0 0,-6 3 139 0 0,1-1 0 0 0,0 1-1 0 0,0-1 1 0 0,0 1 0 0 0,0 0-1 0 0,0-1 1 0 0,0 1 0 0 0,0 0-1 0 0,0 0 1 0 0,0 0 0 0 0,0 0-1 0 0,0-1 1 0 0,0 2 0 0 0,0-1-1 0 0,0 0 1 0 0,0 0 0 0 0,0 0-1 0 0,0 0 1 0 0,0 1-1 0 0,0-1 1 0 0,0 0 0 0 0,0 1-1 0 0,1 0-138 0 0,-1 0 57 0 0,0 0 0 0 0,1 0-1 0 0,-1 0 1 0 0,0 1 0 0 0,0-1-1 0 0,0 0 1 0 0,0 1 0 0 0,0-1-1 0 0,0 1 1 0 0,0 0 0 0 0,0-1-1 0 0,0 1 1 0 0,-1 0-57 0 0,2 4 47 0 0,0 1 0 0 0,0 0 0 0 0,-1-1 0 0 0,0 1 0 0 0,0 0 0 0 0,-1 6-47 0 0,0 97 956 0 0,-2-59-696 0 0,1-27-157 0 0,0 0 1 0 0,2 5-104 0 0,0-14 28 0 0,1 8-3 0 0,0 0 0 0 0,-2 0 0 0 0,-1 0 0 0 0,-1 0 0 0 0,-1 3-25 0 0,-1 3 1 0 0,4-22-27 0 0,-1-1-1 0 0,0 1 1 0 0,0-1-1 0 0,-1 1 1 0 0,0-1 0 0 0,0 0-1 0 0,-1 3 27 0 0,1-6-184 0 0,2-1-41 0 0,-1-1-1 0 0,0 1 0 0 0,1-1 1 0 0,-1 1-1 0 0,0-1 1 0 0,1 1-1 0 0,0 0 0 0 0,-1-1 1 0 0,1 2 225 0 0,0-2-1322 0 0</inkml:trace>
  <inkml:trace contextRef="#ctx0" brushRef="#br0" timeOffset="176288.564">16741 7571 7832 0 0,'0'0'602'0'0,"4"-6"-372"0"0,-1 4-10 0 0,0-1 1 0 0,0 1 0 0 0,0 0 0 0 0,0 0-1 0 0,0 0 1 0 0,0 0 0 0 0,1 1-1 0 0,-1-1 1 0 0,1 1 0 0 0,-1 0-1 0 0,1-1 1 0 0,-1 2 0 0 0,2-1-221 0 0,11-2 1927 0 0,0 1 0 0 0,8 0-1927 0 0,-10 2 285 0 0,40-4-73 0 0,44-3-184 0 0,-27-4 96 0 0,-32 4-318 0 0,1 2 0 0 0,26 1 194 0 0,-50 6-279 0 0,-15-1 332 0 0,2 7 387 0 0,-12 8 180 0 0,1-2-98 0 0,-1 0 0 0 0,0 0-1 0 0,-5 3-521 0 0,7-7 165 0 0,0-1-1 0 0,0 1 1 0 0,1 0-1 0 0,0 0 0 0 0,1 0 1 0 0,0 1-1 0 0,1 0 0 0 0,0 0 1 0 0,1 0-1 0 0,0 1 1 0 0,1-1-1 0 0,0 1 0 0 0,1 0 1 0 0,-1 10-165 0 0,2-20 6 0 0,0 0 1 0 0,0 0-1 0 0,0 0 1 0 0,1 0-1 0 0,-1 0 1 0 0,0 0-1 0 0,1 0 1 0 0,-1 0-1 0 0,1 0 1 0 0,0 0-1 0 0,-1 0 0 0 0,1 0 1 0 0,0 0-1 0 0,0 0 1 0 0,1-1-1 0 0,-1 1 1 0 0,0 0-1 0 0,0-1 1 0 0,1 1-1 0 0,-1-1 1 0 0,1 1-1 0 0,-1-1 1 0 0,1 0-1 0 0,0 0 1 0 0,0 1-1 0 0,-1-1 1 0 0,1-1-1 0 0,0 1 1 0 0,0 0-1 0 0,0 0 1 0 0,0-1-1 0 0,0 1 1 0 0,0-1-1 0 0,0 1 1 0 0,0-1-1 0 0,1 0-6 0 0,3 0 36 0 0,1 1 0 0 0,0-2 0 0 0,-1 1 1 0 0,1-1-1 0 0,0 0 0 0 0,-1 0 0 0 0,1-1 0 0 0,-1 0 0 0 0,1 0 0 0 0,2-2-36 0 0,2-1 66 0 0,0 0 0 0 0,0-1 1 0 0,-1-1-1 0 0,0 1 0 0 0,-1-2 0 0 0,5-3-66 0 0,-8 6 14 0 0,-1-1 0 0 0,0 0 0 0 0,0 0 0 0 0,0 0 0 0 0,-1 0-1 0 0,0-1 1 0 0,0 0 0 0 0,0 0 0 0 0,-1 0 0 0 0,1-4-14 0 0,-2 6 6 0 0,2-7-8 0 0,0 0 0 0 0,0-1-1 0 0,-2 1 1 0 0,1-1 0 0 0,-1-3 2 0 0,-2 12-34 0 0,0 1 0 0 0,0-1 1 0 0,0 0-1 0 0,0 1 0 0 0,-1-1 0 0 0,0 0 1 0 0,1 1-1 0 0,-1-1 0 0 0,-1 1 1 0 0,1-1-1 0 0,0 1 0 0 0,-1-1 0 0 0,0 1 1 0 0,0 0-1 0 0,0 0 0 0 0,0 0 1 0 0,0 0-1 0 0,-1 0 0 0 0,1 1 0 0 0,-3-3 34 0 0,1 2-166 0 0,0 0-1 0 0,-1 0 1 0 0,1 1-1 0 0,0 0 1 0 0,-1-1-1 0 0,0 2 1 0 0,1-1 0 0 0,-1 0-1 0 0,0 1 1 0 0,0 0-1 0 0,0 0 1 0 0,0 1-1 0 0,0-1 1 0 0,0 1-1 0 0,0 0 1 0 0,0 0-1 0 0,0 1 1 0 0,0 0-1 0 0,0 0 1 0 0,0 0-1 0 0,1 0 1 0 0,-4 2 166 0 0,7-3-139 0 0,0 0-1 0 0,0 1 1 0 0,0-1 0 0 0,0 1 0 0 0,0-1-1 0 0,0 1 1 0 0,0-1 0 0 0,0 1 0 0 0,1 0-1 0 0,-1-1 1 0 0,0 1 0 0 0,0 0 0 0 0,1 0-1 0 0,-1 0 1 0 0,0 0 0 0 0,1-1 0 0 0,-1 2 139 0 0,1-2-22 0 0,-1 2-1310 0 0</inkml:trace>
  <inkml:trace contextRef="#ctx0" brushRef="#br0" timeOffset="176670.959">18173 7209 8840 0 0,'5'-6'155'0'0,"0"-1"1"0"0,0 0-1 0 0,0 0 1 0 0,-1 0-1 0 0,3-6-155 0 0,-6 9 54 0 0,1 1 0 0 0,-1 0 0 0 0,0 0 0 0 0,-1-1-1 0 0,1 1 1 0 0,0-1 0 0 0,-1 1 0 0 0,0 0 0 0 0,0-1 0 0 0,0 1 0 0 0,0-1-1 0 0,-1 1 1 0 0,1-1 0 0 0,-1 1 0 0 0,0-2-54 0 0,0 3 140 0 0,0 0-1 0 0,0 0 1 0 0,0 0 0 0 0,0 1 0 0 0,0-1-1 0 0,0 0 1 0 0,-1 0 0 0 0,1 1-1 0 0,-1-1 1 0 0,1 1 0 0 0,-1 0-1 0 0,1-1 1 0 0,-1 1 0 0 0,0 0 0 0 0,0 0-1 0 0,1 0 1 0 0,-1 0 0 0 0,0 0-1 0 0,0 0 1 0 0,0 1 0 0 0,0-1-1 0 0,0 0 1 0 0,0 1 0 0 0,0 0-1 0 0,-1 0 1 0 0,1-1 0 0 0,0 1 0 0 0,0 0-1 0 0,0 1 1 0 0,-2-1-140 0 0,-4 1 350 0 0,0 0 0 0 0,0 0-1 0 0,1 1 1 0 0,-1 0 0 0 0,0 0 0 0 0,1 1 0 0 0,-6 2-350 0 0,5 1 321 0 0,0 0-1 0 0,1 0 1 0 0,-1 0 0 0 0,1 1 0 0 0,-4 5-321 0 0,7-7 94 0 0,1-1 0 0 0,0 1 0 0 0,0 0 0 0 0,0-1 0 0 0,1 1 0 0 0,0 0 0 0 0,0 1 0 0 0,0-1 0 0 0,0 0 0 0 0,1 1 1 0 0,0-1-1 0 0,0 1 0 0 0,0 4-94 0 0,0 7 142 0 0,1 1 1 0 0,0-1-1 0 0,3 12-142 0 0,0-7 192 0 0,1-1 0 0 0,5 15-192 0 0,2 7 200 0 0,-4-18 474 0 0,9 22-674 0 0,-7-23 409 0 0,-2 1-1 0 0,1 5-408 0 0,-1 8 235 0 0,-1 0 0 0 0,-1 9-235 0 0,-4-32 53 0 0,-1 0 0 0 0,0 0-1 0 0,-1 0 1 0 0,-1 1 0 0 0,0-1 0 0 0,-2 0 0 0 0,0 1-53 0 0,2-11 16 0 0,0 1 0 0 0,0-1 0 0 0,-1 0 1 0 0,0 0-1 0 0,0 0 0 0 0,0 0 0 0 0,-1-1 0 0 0,0 1 0 0 0,0-1 1 0 0,-1 2-17 0 0,-3 1-479 0 0,0 0 0 0 0,0-1 0 0 0,-1 0 1 0 0,0 0-1 0 0,-2 0 479 0 0,-5 2-1275 0 0</inkml:trace>
  <inkml:trace contextRef="#ctx0" brushRef="#br0" timeOffset="177106.398">17901 7482 11720 0 0,'9'-3'151'0'0,"1"0"-1"0"0,-1 0 1 0 0,1 1 0 0 0,0 0 0 0 0,0 0 0 0 0,-1 1 0 0 0,1 1 0 0 0,0 0-1 0 0,6 0-150 0 0,21-1 548 0 0,73 1 1459 0 0,-61 1-879 0 0,-1-3-1 0 0,2-1-1127 0 0,-4-2 141 0 0,0-2-1 0 0,-1-2 1 0 0,30-11-141 0 0,-57 14-28 0 0,1-1 0 0 0,4-4 28 0 0,-8 3-13 0 0,-14 6 12 0 0,4-3-11 0 0,-5 5 11 0 0,0 0 0 0 0,0 0 0 0 0,0-1-1 0 0,0 1 1 0 0,0 0 0 0 0,0 0-1 0 0,0-1 1 0 0,0 1 0 0 0,0 0 0 0 0,0 0-1 0 0,0 0 1 0 0,0-1 0 0 0,0 1-1 0 0,0 0 1 0 0,0 0 0 0 0,0 0 0 0 0,0-1-1 0 0,0 1 1 0 0,0 0 0 0 0,-1 0-1 0 0,1 0 1 0 0,0 0 0 0 0,0-1 0 0 0,0 1-1 0 0,0 0 1 0 0,0 0 0 0 0,-1 0-1 0 0,1 0 1 0 0,0 0 1 0 0,-1-1 13 0 0,0 1-1 0 0,-1-1 1 0 0,1 1-1 0 0,0 0 1 0 0,-1-1-1 0 0,1 1 1 0 0,0 0 0 0 0,-1 0-1 0 0,1 0 1 0 0,0 0-1 0 0,-1 0 1 0 0,1 0-1 0 0,0 1 1 0 0,0-1-1 0 0,-1 0 1 0 0,0 1-13 0 0,-22 8 222 0 0,20-7-185 0 0,-18 7 199 0 0,1 2 0 0 0,-1 0 1 0 0,2 1-1 0 0,-7 6-236 0 0,20-13 48 0 0,-1 1-1 0 0,2 0 1 0 0,-1 0 0 0 0,0 1-1 0 0,1 0 1 0 0,1 0 0 0 0,-1 0 0 0 0,1 1-1 0 0,0 0 1 0 0,1 0 0 0 0,0 0-1 0 0,-2 6-47 0 0,5-12 24 0 0,0 0 0 0 0,0 0 0 0 0,1 0-1 0 0,-1 0 1 0 0,1 0 0 0 0,0 0 0 0 0,0 0 0 0 0,0 0-1 0 0,0 0 1 0 0,0 0 0 0 0,0 0 0 0 0,0 0-1 0 0,0 0 1 0 0,1 0 0 0 0,-1 0 0 0 0,1-1 0 0 0,0 1-1 0 0,-1 0 1 0 0,1 0 0 0 0,0 0 0 0 0,0 0-1 0 0,0-1-23 0 0,1 1 43 0 0,0 0-1 0 0,0 0 1 0 0,0 0-1 0 0,0-1 1 0 0,0 1-1 0 0,0-1 1 0 0,0 1-1 0 0,0-1 1 0 0,1 0-1 0 0,-1 0 1 0 0,0 0-1 0 0,1 0 1 0 0,-1 0-1 0 0,1-1 1 0 0,-1 1-1 0 0,1-1 1 0 0,0 1-43 0 0,7-1-19 0 0,0 1 0 0 0,1-1 1 0 0,-1-1-1 0 0,0 1 0 0 0,0-2 1 0 0,0 1-1 0 0,-1-2 0 0 0,4 0 19 0 0,13-5 244 0 0,0-2 0 0 0,9-5-244 0 0,-29 12-11 0 0,0 0 0 0 0,0 0-1 0 0,0-1 1 0 0,0 0 0 0 0,0 0-1 0 0,-1 0 1 0 0,0-1-1 0 0,0 0 1 0 0,0 0 0 0 0,0 0-1 0 0,-1 0 1 0 0,0-1 0 0 0,0 0-1 0 0,-1 0 1 0 0,1 0 0 0 0,-1 0-1 0 0,-1 0 1 0 0,1-1-1 0 0,-1 1 1 0 0,0-1 0 0 0,0 0-1 0 0,-1 1 1 0 0,0-2 11 0 0,-1 5-28 0 0,0 0 1 0 0,-1 0-1 0 0,1 0 1 0 0,-1 0-1 0 0,1 1 1 0 0,-1-1-1 0 0,0 0 1 0 0,0 0-1 0 0,-1 1 0 0 0,1-1 1 0 0,0 0-1 0 0,-1 1 1 0 0,0-1-1 0 0,1 1 1 0 0,-1 0-1 0 0,0 0 1 0 0,0-1-1 0 0,0 1 0 0 0,-1 0 1 0 0,1 1-1 0 0,-1-1 28 0 0,-3-3-165 0 0,0 1 0 0 0,0 0 0 0 0,0 0 0 0 0,-1 1 0 0 0,1 0 0 0 0,-1 0 0 0 0,0 0 0 0 0,-1 1 165 0 0,-7-1-431 0 0,0 1 0 0 0,0 0-1 0 0,0 1 1 0 0,0 1-1 0 0,0 0 1 0 0,-3 2 431 0 0,-24-1-1995 0 0,26-1-3453 0 0</inkml:trace>
  <inkml:trace contextRef="#ctx0" brushRef="#br0" timeOffset="177858.009">18947 7209 9672 0 0,'0'0'748'0'0,"0"0"-378"0"0,0 0 249 0 0,0 0 158 0 0,0 0 30 0 0,0 0-60 0 0,0 0-286 0 0,0 0-128 0 0,0 2-21 0 0,-1 3-135 0 0,0 0 1 0 0,0-1-1 0 0,0 1 0 0 0,-1 0 0 0 0,1-1 0 0 0,-1 0 0 0 0,0 1 0 0 0,0-1 1 0 0,-1 0-1 0 0,1 0 0 0 0,-1 0 0 0 0,-1 2-177 0 0,0-1 202 0 0,0 1-1 0 0,1-1 1 0 0,-1 1 0 0 0,2 0-1 0 0,-1 0 1 0 0,-1 5-202 0 0,2-5 120 0 0,1 2 68 0 0,-1-1 0 0 0,-1 1 0 0 0,0 0 0 0 0,0-1 0 0 0,-3 6-188 0 0,2-5 134 0 0,1 1-1 0 0,0 0 1 0 0,0-1-1 0 0,1 1 1 0 0,0 3-134 0 0,-9 28 681 0 0,10-37-633 0 0,0-1 0 0 0,1 0 0 0 0,-1 1 0 0 0,1-1 0 0 0,-1 0 1 0 0,1 1-1 0 0,-1-1 0 0 0,1 1 0 0 0,0-1 0 0 0,0 0 0 0 0,1 1 0 0 0,-1 0-48 0 0,1 0 27 0 0,0 0-1 0 0,0 0 1 0 0,1 0 0 0 0,-1 0 0 0 0,1 0 0 0 0,-1 0 0 0 0,1 0 0 0 0,0-1 0 0 0,0 1-1 0 0,0 0 1 0 0,2 1-27 0 0,-1-2 85 0 0,0 0-1 0 0,-1 0 1 0 0,1 0-1 0 0,0 0 1 0 0,1 0-1 0 0,-1 0 1 0 0,0-1-1 0 0,0 1 1 0 0,1-1-1 0 0,-1 0 1 0 0,0 0-1 0 0,1 0 1 0 0,-1-1-1 0 0,1 1 0 0 0,-1-1 1 0 0,1 0-1 0 0,1 0-84 0 0,7 0 7 0 0,0-1 0 0 0,0 0 0 0 0,-1-1 0 0 0,10-2-7 0 0,4-3-40 0 0,1 0 0 0 0,-1-2 0 0 0,0-1 0 0 0,16-8 40 0 0,-35 14-43 0 0,1 0 0 0 0,-1 0 0 0 0,0-1 0 0 0,0 1 0 0 0,-1-1 0 0 0,1-1 0 0 0,-1 1-1 0 0,0-1 1 0 0,0 0 0 0 0,-1 0 0 0 0,0 0 0 0 0,0 0 0 0 0,0-1 0 0 0,-1 0 0 0 0,0 0 0 0 0,0 0-1 0 0,-1 0 1 0 0,0-2 43 0 0,-1 8 0 0 0,-1 0 0 0 0,0 0 0 0 0,0 0 0 0 0,0 1 0 0 0,0-1-1 0 0,0 0 1 0 0,0 0 0 0 0,0 0 0 0 0,0 0 0 0 0,0 0 0 0 0,0 0 0 0 0,0 1-1 0 0,-1-1 1 0 0,1 0 0 0 0,0 0 0 0 0,-1 0 0 0 0,1 1 0 0 0,-1-1 0 0 0,1 0-1 0 0,-1 0 1 0 0,1 1 0 0 0,-1-1 0 0 0,1 0 0 0 0,-1 1 0 0 0,1-1 0 0 0,-1 0-1 0 0,0 1 1 0 0,0-1 0 0 0,1 1 0 0 0,-1-1 0 0 0,0 1 0 0 0,0 0 0 0 0,1-1-1 0 0,-1 1 1 0 0,0 0 0 0 0,0 0 0 0 0,0-1 0 0 0,0 1 0 0 0,0 0 0 0 0,1 0-1 0 0,-1 0 1 0 0,0 0 0 0 0,0 0 0 0 0,0 0 0 0 0,0 0 0 0 0,0 0 0 0 0,0 0-1 0 0,1 1 1 0 0,-1-1 0 0 0,0 0 0 0 0,0 1 0 0 0,0-1 0 0 0,1 0 0 0 0,-1 1-1 0 0,0 0 1 0 0,-2 0-19 0 0,0 1 0 0 0,1 0 0 0 0,0 0 0 0 0,-1 1-1 0 0,1-1 1 0 0,0 0 0 0 0,0 1 0 0 0,0-1 0 0 0,1 1-1 0 0,-1 0 1 0 0,0-1 0 0 0,1 1 0 0 0,0 0 0 0 0,0 0 0 0 0,0 0-1 0 0,0 0 1 0 0,0 0 0 0 0,0 1 19 0 0,-4 18 250 0 0,4-17-213 0 0,0-1-1 0 0,-1 1 1 0 0,2 0 0 0 0,-1 0-1 0 0,0 3-36 0 0,0 13-21 0 0,1-18 38 0 0,-1 1 0 0 0,1-1 1 0 0,0 0-1 0 0,0 0 0 0 0,0 1 1 0 0,0-1-1 0 0,0 0 1 0 0,1 0-1 0 0,0 0 0 0 0,-1 0 1 0 0,1 1-1 0 0,0-1 0 0 0,1 0 1 0 0,-1 0-1 0 0,0-1 0 0 0,3 4-17 0 0,-2-1 15 0 0,-1-4-14 0 0,0 1 0 0 0,0-1 0 0 0,0 0 0 0 0,-1 1 0 0 0,1-1 0 0 0,1 0 0 0 0,-1 0 0 0 0,0 0 0 0 0,0 0 0 0 0,0 0 0 0 0,1 0 0 0 0,-1 0 0 0 0,0 0 0 0 0,1 0 0 0 0,-1-1 0 0 0,1 1 0 0 0,-1 0 0 0 0,1-1 0 0 0,-1 1 0 0 0,1-1 0 0 0,0 0-1 0 0,1 1 30 0 0,1-1-1 0 0,-1 1 0 0 0,0-1 0 0 0,1 0 0 0 0,-1-1 0 0 0,1 1 1 0 0,-1-1-1 0 0,0 1 0 0 0,1-1-29 0 0,12-2 29 0 0,-12 3-30 0 0,1-1 1 0 0,-1 0-1 0 0,0 0 0 0 0,0-1 0 0 0,0 1 0 0 0,0-1 0 0 0,-1 0 1 0 0,1 0-1 0 0,0 0 0 0 0,-1 0 0 0 0,1-1 0 0 0,-1 1 0 0 0,0-1 1 0 0,0 0-1 0 0,0 0 0 0 0,0 0 0 0 0,0-1 0 0 0,-1 1 0 0 0,2-3 1 0 0,13-16-147 0 0,-14 18 44 0 0,1 0 0 0 0,-1-1 0 0 0,0 1-1 0 0,2-4 104 0 0,18-38-800 0 0,-14 31 471 0 0,-8 13 295 0 0,0 1 0 0 0,0-1 0 0 0,0 1 1 0 0,0-1-1 0 0,0 0 0 0 0,0 1 1 0 0,-1-1-1 0 0,1 0 0 0 0,-1 0 0 0 0,1 0 1 0 0,-1 0-1 0 0,0 1 0 0 0,1-3 34 0 0,-2 3 2 0 0,1-1-5 0 0,10-5 20 0 0,-8 5 77 0 0,-2 2 71 0 0,0 0 24 0 0,0 19 443 0 0,0-17-588 0 0,0 0-1 0 0,0 0 1 0 0,0 0-1 0 0,0-1 0 0 0,1 1 1 0 0,-1 0-1 0 0,0 0 1 0 0,1 0-1 0 0,0 0 1 0 0,0 0-1 0 0,-1 0 0 0 0,2 1-43 0 0,6 19 151 0 0,-8-21-144 0 0,0 1-1 0 0,1-1 0 0 0,-1 0 0 0 0,1 1 0 0 0,0-1 1 0 0,-1 1-1 0 0,1-1 0 0 0,0 0 0 0 0,0 1 0 0 0,0-1 1 0 0,0 0-1 0 0,0 0 0 0 0,0 0 0 0 0,1 1-6 0 0,0 0 11 0 0,-1-1 1 0 0,1 1-1 0 0,0 0 0 0 0,-1 0 0 0 0,0 0 0 0 0,1 0 0 0 0,-1 0 0 0 0,0 1-11 0 0,0-1 19 0 0,0 1 0 0 0,1-1 1 0 0,-1 0-1 0 0,0 0 0 0 0,1 0 0 0 0,-1 1 0 0 0,1-2 0 0 0,0 1 0 0 0,0 0 0 0 0,0 0 0 0 0,0 0 0 0 0,0-1 0 0 0,0 1 0 0 0,0-1 0 0 0,0 0 0 0 0,3 1-19 0 0,-1 0 33 0 0,0-1 0 0 0,0 1 0 0 0,1-1 0 0 0,-1 0 0 0 0,1-1 0 0 0,-1 1 0 0 0,1-1 0 0 0,-1 0 0 0 0,3 0-33 0 0,8-2 62 0 0,1 0 1 0 0,-1-1-1 0 0,0 0 0 0 0,0-1 1 0 0,3-3-63 0 0,-9 4-150 0 0,0-1 0 0 0,-1 0 0 0 0,0 0 1 0 0,0-1-1 0 0,0 0 0 0 0,0-1 1 0 0,0 0 149 0 0,0-1-1489 0 0,1-1 1 0 0,-1 0-1 0 0,2-4 1489 0 0,2-1-1791 0 0</inkml:trace>
  <inkml:trace contextRef="#ctx0" brushRef="#br0" timeOffset="178170.261">19811 7177 14280 0 0,'0'0'1102'0'0,"-1"0"-719"0"0,-1 1-278 0 0,-1-1 1 0 0,1 0 0 0 0,0 1-1 0 0,0-1 1 0 0,0 1-1 0 0,0 0 1 0 0,0-1-1 0 0,0 1 1 0 0,0 0-1 0 0,0 0 1 0 0,0 0 0 0 0,0 1-1 0 0,1-1 1 0 0,-1 0-1 0 0,0 1 1 0 0,1-1-1 0 0,-1 1 1 0 0,1 0 0 0 0,0-1-106 0 0,-7 7 455 0 0,5-6-399 0 0,1 0 0 0 0,0 1 1 0 0,-1-1-1 0 0,1 1 0 0 0,0 0 0 0 0,1-1 0 0 0,-1 1 0 0 0,0 0 0 0 0,1 0 1 0 0,-1 0-1 0 0,1 0 0 0 0,0 0 0 0 0,0 0 0 0 0,1 0 0 0 0,-1 1 1 0 0,0-1-1 0 0,1 0 0 0 0,0 1 0 0 0,0-1 0 0 0,0 0 0 0 0,0 0 0 0 0,0 1 1 0 0,1-1-1 0 0,0 0 0 0 0,-1 0 0 0 0,1 1 0 0 0,0-1 0 0 0,1 0 0 0 0,-1 0 1 0 0,0 0-1 0 0,1 0 0 0 0,0-1 0 0 0,-1 1 0 0 0,1 0 0 0 0,2 1-56 0 0,-4-4 1 0 0,6 8 12 0 0,0 0-1 0 0,0-1 1 0 0,1 0 0 0 0,0-1-1 0 0,3 3-12 0 0,25 20 24 0 0,-20-16 7 0 0,0-1 0 0 0,1-1 1 0 0,11 7-32 0 0,39 22 218 0 0,-64-39 43 0 0,0 1 0 0 0,0-1 0 0 0,0 0 0 0 0,0 1 0 0 0,0 0 0 0 0,-1-1 0 0 0,1 1 0 0 0,1 2-261 0 0,-3-4 58 0 0,0 1 0 0 0,-1 0 0 0 0,1 0 0 0 0,0 0 0 0 0,0-1 0 0 0,-1 1 0 0 0,1 0 0 0 0,0 0 0 0 0,-1-1-1 0 0,1 1 1 0 0,0 0 0 0 0,-1-1 0 0 0,1 1 0 0 0,-1 0 0 0 0,0-1 0 0 0,1 1 0 0 0,-1-1 0 0 0,1 1 0 0 0,-1-1 0 0 0,0 1 0 0 0,1-1-1 0 0,-2 1-57 0 0,-15 10 453 0 0,13-9-439 0 0,-1-1 1 0 0,0 0-1 0 0,1 0 1 0 0,-1 0-1 0 0,0-1 1 0 0,0 1-1 0 0,-1-1-14 0 0,-8 0 4 0 0,-14 2-100 0 0,0-1 0 0 0,-1-1 96 0 0,-35 1-3816 0 0,41-1-3703 0 0</inkml:trace>
  <inkml:trace contextRef="#ctx0" brushRef="#br0" timeOffset="182338.534">20823 6852 5984 0 0,'0'-4'541'0'0,"0"-3"-249"0"0,0 5 735 0 0,0 2 337 0 0,0 0 68 0 0,0 0-131 0 0,0 0-581 0 0,0 0-252 0 0,0 2-55 0 0,0 29 1520 0 0,-1 0-1 0 0,-6 29-1932 0 0,-5 41 1440 0 0,6 12-776 0 0,4-80-540 0 0,-1 13 8 0 0,-4 12 17 0 0,-2 7-36 0 0,7-48-220 0 0,2-14-84 0 0,-1 1-1 0 0,1-1 0 0 0,-1 1 1 0 0,1-1-1 0 0,-1 0 1 0 0,0 0-1 0 0,0 1 0 0 0,0-1 1 0 0,-1 0-1 0 0,1 0 1 0 0,-1 0-1 0 0,0 0 0 0 0,-1 2 192 0 0,2-5-1399 0 0</inkml:trace>
  <inkml:trace contextRef="#ctx0" brushRef="#br0" timeOffset="182657.338">20520 7153 7832 0 0,'4'-6'809'0'0,"-2"4"-410"0"0,0 0-1 0 0,0 0 1 0 0,1 0 0 0 0,-1 0-1 0 0,1 1 1 0 0,-1-1 0 0 0,1 1-1 0 0,-1 0 1 0 0,1 0 0 0 0,0 0-1 0 0,0 0 1 0 0,0 0 0 0 0,-1 0-1 0 0,2 1-398 0 0,7-2 852 0 0,0 1 0 0 0,1 0 0 0 0,1 1-852 0 0,17-1-131 0 0,65-4 790 0 0,-1 0 34 0 0,-79 3-633 0 0,0 0 0 0 0,1-1 0 0 0,-1-1-1 0 0,0-1 1 0 0,-1 0-60 0 0,10-5-789 0 0,0 0-3420 0 0,-1-2-1499 0 0</inkml:trace>
  <inkml:trace contextRef="#ctx0" brushRef="#br0" timeOffset="183040.915">21138 6808 11976 0 0,'0'0'922'0'0,"-1"1"-600"0"0,-1 2-50 0 0,-1 0 0 0 0,1-1 0 0 0,0 2 0 0 0,0-1 1 0 0,0 0-1 0 0,1 0 0 0 0,-1 0 0 0 0,1 1 0 0 0,0-1 1 0 0,0 1-1 0 0,-1 3-272 0 0,0 7 516 0 0,0 1 1 0 0,0 7-517 0 0,-4 26 384 0 0,1-21 715 0 0,0 21-1099 0 0,2-19 1101 0 0,-5 19-1101 0 0,-18 106 1232 0 0,23-143-1141 0 0,2-13-133 0 0,4-16-205 0 0,4-8-717 0 0,-6 21 749 0 0,0 0 0 0 0,0 0 0 0 0,0 0 0 0 0,1 0 0 0 0,2-4 215 0 0,2-5-812 0 0,0-1 0 0 0,1-8 812 0 0,-3 10-648 0 0,1 0 0 0 0,0 0 0 0 0,7-12 648 0 0,8-5-676 0 0,-20 28 826 0 0,0 2 14 0 0,8 1 444 0 0,-5-1-491 0 0,0 1 1 0 0,0 0-1 0 0,0 0 1 0 0,0 0-1 0 0,0 0 1 0 0,0 1 0 0 0,0-1-1 0 0,-1 1 1 0 0,1 0-1 0 0,0 0 1 0 0,-1 0 0 0 0,0 0-1 0 0,1 0 1 0 0,-1 0-1 0 0,0 1-117 0 0,5 6 373 0 0,0 0-1 0 0,-1 0 1 0 0,4 7-373 0 0,7 12 645 0 0,13 19 365 0 0,-22-34-787 0 0,0 0 0 0 0,1 0 0 0 0,0-1 0 0 0,1 0 0 0 0,0-1 0 0 0,1 0 0 0 0,6 6-223 0 0,-8-11 164 0 0,-1 0 1 0 0,1 0 0 0 0,0-1-1 0 0,0 0 1 0 0,8 2-165 0 0,-14-5 20 0 0,1-1 0 0 0,0 0 0 0 0,0 0 0 0 0,0 0 0 0 0,0 0 0 0 0,0-1 0 0 0,0 0 0 0 0,0 1 0 0 0,0-1 0 0 0,0-1-1 0 0,0 1 1 0 0,0-1 0 0 0,-1 1 0 0 0,1-1 0 0 0,0 0 0 0 0,2-1-20 0 0,5-3 14 0 0,0 0-1 0 0,-1-1 1 0 0,0 0-1 0 0,0 0 1 0 0,7-7-14 0 0,-12 9-62 0 0,0-1-1 0 0,0 0 1 0 0,-1 1 0 0 0,1-2 0 0 0,-1 1-1 0 0,0 0 1 0 0,-1-1 0 0 0,1 0 0 0 0,-1 0-1 0 0,0 0 1 0 0,0-2 62 0 0,10-24-404 0 0,-9 23 240 0 0,0 0-1 0 0,0 0 1 0 0,-1 0 0 0 0,0-1 0 0 0,-1 1-1 0 0,0-1 1 0 0,-1 0 0 0 0,0 1 0 0 0,0-1-1 0 0,-1-2 165 0 0,-1 3-131 0 0,0 0-1 0 0,0 0 1 0 0,-2 0-1 0 0,1 0 1 0 0,-1 0-1 0 0,-1-1 132 0 0,4 8 0 0 0,-1 1 1 0 0,0-1-1 0 0,0 0 0 0 0,0 1 1 0 0,0-1-1 0 0,0 1 0 0 0,-1-1 1 0 0,1 1-1 0 0,0 0 0 0 0,-1-1 1 0 0,1 1-1 0 0,-1 0 0 0 0,1 0 1 0 0,-2-1-1 0 0,2 2 31 0 0,-1-1-1 0 0,1 1 1 0 0,0 0 0 0 0,-1 0 0 0 0,1-1 0 0 0,-1 1 0 0 0,1 0 0 0 0,0 0 0 0 0,-1 0 0 0 0,1 0-1 0 0,-1 1 1 0 0,1-1 0 0 0,0 0 0 0 0,-1 0 0 0 0,1 1 0 0 0,0-1 0 0 0,-1 1 0 0 0,1-1 0 0 0,0 1-1 0 0,-1 0 1 0 0,0 0-31 0 0,0 1 56 0 0,1-1 0 0 0,-1 0 0 0 0,0 1 0 0 0,0 0-1 0 0,1-1 1 0 0,-1 1 0 0 0,1 0 0 0 0,0 0 0 0 0,-1 0 0 0 0,1 0-1 0 0,0 0 1 0 0,0 0 0 0 0,0 0 0 0 0,0 0 0 0 0,1 0-1 0 0,-1 2-55 0 0,-2 6 180 0 0,1 0-1 0 0,1 0 1 0 0,0 3-180 0 0,-1 4 200 0 0,2-10-161 0 0,0 1 0 0 0,0 0-1 0 0,1 0 1 0 0,0 0 0 0 0,1 0-1 0 0,0 0 1 0 0,0 0 0 0 0,0-1-1 0 0,1 1 1 0 0,0-1 0 0 0,1 0-1 0 0,2 5-38 0 0,-3-8 27 0 0,1 1 1 0 0,-1 0-1 0 0,1-1 0 0 0,0 0 0 0 0,0 0 0 0 0,1 0 0 0 0,-1 0 0 0 0,1-1 0 0 0,-1 1 0 0 0,1-1 0 0 0,0 0 0 0 0,0-1 1 0 0,1 1-1 0 0,3 0-27 0 0,1 0 24 0 0,-1 0 1 0 0,0-1-1 0 0,1 0 1 0 0,-1 0 0 0 0,1-1-1 0 0,0-1 1 0 0,-1 1-1 0 0,4-2-24 0 0,26-2-825 0 0,-1-2-1 0 0,-1-2 1 0 0,1-1-1 0 0,-1-2 0 0 0,6-4 826 0 0,-5 0-1504 0 0</inkml:trace>
  <inkml:trace contextRef="#ctx0" brushRef="#br0" timeOffset="183531.704">22372 6537 3680 0 0,'0'0'284'0'0,"0"0"168"0"0,-5 8 3882 0 0,-6 5-340 0 0,2-2-3300 0 0,1 0-1 0 0,0 0 1 0 0,0 0 0 0 0,1 1 0 0 0,0 2-694 0 0,-7 20 893 0 0,0 1-1 0 0,3 0 1 0 0,0 5-893 0 0,-20 110 1563 0 0,30-137-1399 0 0,0 0 1 0 0,1 0-1 0 0,0 1 0 0 0,2 8-164 0 0,-1-17 36 0 0,0 1 9 0 0,0 0-1 0 0,0 0 1 0 0,0 0-1 0 0,1 0 1 0 0,0-1-1 0 0,0 1 1 0 0,1-1-1 0 0,0 2-44 0 0,-1-4 36 0 0,-1 0 0 0 0,1 0 0 0 0,0-1 1 0 0,0 1-1 0 0,0 0 0 0 0,0-1 0 0 0,1 1 0 0 0,-1-1 0 0 0,1 0 0 0 0,-1 0 0 0 0,1 0 0 0 0,0 0 0 0 0,0 0 1 0 0,0-1-1 0 0,0 1-36 0 0,4 0-5 0 0,-1 0 1 0 0,0 0 0 0 0,1 0 0 0 0,-1-1 0 0 0,1 0 0 0 0,0 0-1 0 0,-1-1 1 0 0,1 1 4 0 0,-2-2-95 0 0,0 0-1 0 0,0 1 0 0 0,0-1 1 0 0,0-1-1 0 0,0 1 0 0 0,0-1 1 0 0,-1 0-1 0 0,1 0 1 0 0,0 0-1 0 0,-1-1 0 0 0,2 0 96 0 0,23-14-874 0 0,-20 13 135 0 0,0-1 0 0 0,0 0 0 0 0,-1-1 0 0 0,1 0 0 0 0,5-6 739 0 0,17-15-2158 0 0,-19 18 748 0 0,-1-1 1 0 0,9-9 1409 0 0,15-22-1789 0 0,-4 2-3 0 0</inkml:trace>
  <inkml:trace contextRef="#ctx0" brushRef="#br0" timeOffset="183895.95">22715 6746 9584 0 0,'0'0'438'0'0,"0"0"-8"0"0,-5-7-258 0 0,4 7-153 0 0,1-1 0 0 0,0 1 0 0 0,0 0 0 0 0,-1-1 0 0 0,1 1 0 0 0,0-1 0 0 0,-1 1 0 0 0,1 0 0 0 0,-1-1 0 0 0,1 1 0 0 0,0 0 0 0 0,-1 0 0 0 0,1-1 1 0 0,-1 1-1 0 0,1 0 0 0 0,-1 0 0 0 0,1 0 0 0 0,-1-1 0 0 0,1 1 0 0 0,-1 0 0 0 0,1 0 0 0 0,-1 0 0 0 0,1 0 0 0 0,-1 0 0 0 0,1 0 0 0 0,-1 0 0 0 0,1 0 0 0 0,-1 0 0 0 0,1 0 0 0 0,-1 1 1 0 0,1-1-1 0 0,-1 0 0 0 0,1 0-19 0 0,-1 0 325 0 0,-2 1 6 0 0,0 0 0 0 0,0-1-1 0 0,0 1 1 0 0,0 0-1 0 0,0 0 1 0 0,0 0 0 0 0,0 1-1 0 0,1-1 1 0 0,-1 1 0 0 0,0 0-1 0 0,-1 1-330 0 0,-28 24 1904 0 0,22-17-1436 0 0,1 1 0 0 0,1 0 0 0 0,0 1-1 0 0,0 0 1 0 0,-3 7-468 0 0,-13 21 677 0 0,15-24-434 0 0,0-1-1 0 0,-2 10-242 0 0,-3 4 269 0 0,12-25-207 0 0,0-1 0 0 0,1 1 0 0 0,-1 0 0 0 0,1 1 0 0 0,0-1 0 0 0,0 0 1 0 0,0 0-1 0 0,1 0 0 0 0,-1 1 0 0 0,1 1-62 0 0,0-4 53 0 0,0 1-1 0 0,1-1 1 0 0,-1 1-1 0 0,0 0 1 0 0,1-1-1 0 0,0 1 0 0 0,0-1 1 0 0,0 0-1 0 0,0 1 1 0 0,0-1-1 0 0,0 0 1 0 0,1 1-1 0 0,-1-1 1 0 0,1 0-1 0 0,-1 0 1 0 0,3 1-53 0 0,-4-2 11 0 0,1-1 0 0 0,0 0-1 0 0,0 0 1 0 0,-1 0 0 0 0,1 0 0 0 0,0 0-1 0 0,0-1 1 0 0,-1 1 0 0 0,1 0 0 0 0,0 0-1 0 0,-1 0 1 0 0,1-1 0 0 0,0 1 0 0 0,0 0-1 0 0,-1-1 1 0 0,1 1 0 0 0,-1 0 0 0 0,1-1 0 0 0,0 0-11 0 0,2 0 47 0 0,2-1-5 0 0,0 0 0 0 0,-1 0-1 0 0,1 0 1 0 0,-1-1 0 0 0,1 0 0 0 0,-1 1-1 0 0,0-2 1 0 0,0 1 0 0 0,2-2-42 0 0,3-5 41 0 0,0 0 1 0 0,-1 0-1 0 0,0-1 1 0 0,0 0-1 0 0,4-9-41 0 0,4-11-410 0 0,7-21 410 0 0,-12 32-153 0 0,-8 16 109 0 0,-1 0-1 0 0,0 0 1 0 0,0 0 0 0 0,-1 0 0 0 0,2-4 44 0 0,-2 5-17 0 0,-1 0-7 0 0,1 0 0 0 0,0 0 0 0 0,0 0 0 0 0,0 0 0 0 0,0 1-1 0 0,0-1 1 0 0,1 0 0 0 0,0-1 24 0 0,-2 20-64 0 0,-4 2 60 0 0,2-10 37 0 0,1 0-1 0 0,-1 0 0 0 0,1 0 1 0 0,1 7-33 0 0,-2 7 47 0 0,2-14-3 0 0,-1 0 0 0 0,1-1 0 0 0,1 1 1 0 0,0 2-45 0 0,0 1 25 0 0,-1-8 0 0 0,1 0 0 0 0,-1 0 0 0 0,1 0 1 0 0,-1 0-1 0 0,1 0 0 0 0,0 0 0 0 0,1 2-25 0 0,-1-2 24 0 0,0-1 0 0 0,0 1 0 0 0,1 0 0 0 0,-1-1 0 0 0,1 1 0 0 0,-1-1 0 0 0,1 0 0 0 0,0 0 1 0 0,0 1-1 0 0,0-1 0 0 0,0 0 0 0 0,0 0 0 0 0,0-1 0 0 0,1 1 0 0 0,-1 0 0 0 0,1-1 0 0 0,-1 1 0 0 0,1-1 0 0 0,-1 0 0 0 0,1 0 0 0 0,0 0 0 0 0,1 0-24 0 0,-1-1 26 0 0,0 1-1 0 0,-1-1 1 0 0,1 0-1 0 0,0-1 1 0 0,0 1 0 0 0,0 0-1 0 0,0-1 1 0 0,-1 0-1 0 0,1 1 1 0 0,2-2-26 0 0,27-11-87 0 0,-28 11 54 0 0,3-2-485 0 0,0 0 0 0 0,-1 0 0 0 0,0-1 0 0 0,0 0 0 0 0,0 0 0 0 0,0-1 0 0 0,1-1 518 0 0,-2 2-511 0 0,10-9-960 0 0</inkml:trace>
  <inkml:trace contextRef="#ctx0" brushRef="#br0" timeOffset="184696.782">22998 6673 15344 0 0,'0'0'348'0'0,"0"0"49"0"0,0 0 21 0 0,0 0-40 0 0,-1 1-246 0 0,-2 9-108 0 0,0 6 62 0 0,4-12-37 0 0,1-1-1 0 0,-1 1 1 0 0,0-1-1 0 0,1 0 0 0 0,0 1 1 0 0,0-1-1 0 0,1 1-48 0 0,-1 0 160 0 0,0 0 0 0 0,1-1 0 0 0,-2 1-1 0 0,1 0 1 0 0,0 0 0 0 0,0 1-160 0 0,-2-3 45 0 0,1-1 0 0 0,0 1-1 0 0,-1-1 1 0 0,1 0 0 0 0,0 1 0 0 0,0-1 0 0 0,0 0 0 0 0,0 0 0 0 0,0 0 0 0 0,0 0 0 0 0,0 0 0 0 0,1 0-1 0 0,-1 0 1 0 0,0 0 0 0 0,2 0-45 0 0,-1 1 81 0 0,0-1 0 0 0,0 1-1 0 0,0-1 1 0 0,0 1 0 0 0,0 0 0 0 0,0 0-1 0 0,1 2-80 0 0,0-1 77 0 0,0 0 0 0 0,-1 0 0 0 0,1-1 0 0 0,0 1-1 0 0,1-1 1 0 0,-1 0 0 0 0,2 2-77 0 0,16 11 262 0 0,21 27 162 0 0,-38-38-384 0 0,0 1-1 0 0,0-1 1 0 0,0 1-1 0 0,-1 0 1 0 0,0 0 0 0 0,2 4-40 0 0,-3-4 96 0 0,1 0 1 0 0,1 0 0 0 0,-1-1-1 0 0,4 5-96 0 0,-6-7 50 0 0,-1 0 0 0 0,1 0 0 0 0,0 0-1 0 0,-1 0 1 0 0,0 0 0 0 0,1 0 0 0 0,-1 1 0 0 0,0-1-1 0 0,0 0-49 0 0,-1 0 38 0 0,1 1 1 0 0,-1-1-1 0 0,0 0 0 0 0,0 0 0 0 0,0 0 0 0 0,0 0 0 0 0,0 0 0 0 0,0 0 0 0 0,-1 0 0 0 0,0 0-38 0 0,-5 10 154 0 0,5-9-127 0 0,-1-1 1 0 0,1 1-1 0 0,-1 0 1 0 0,0-1-1 0 0,1 0 1 0 0,-1 1-1 0 0,0-1 0 0 0,-1 0 1 0 0,1-1-1 0 0,0 1 1 0 0,0 0-1 0 0,-1-1-27 0 0,-42 16 248 0 0,17-7-154 0 0,-12 3-32 0 0,-6-2 0 0 0,26-5 99 0 0,-21 3-161 0 0,37-9 2 0 0,1 1 0 0 0,0-1 0 0 0,-1 0 0 0 0,1 0-1 0 0,0 0 1 0 0,-1 0 0 0 0,-2-1-2 0 0,-6 1 127 0 0,13 0-108 0 0,-1 1 0 0 0,1-1 0 0 0,-1 0 0 0 0,1 0 0 0 0,-1 0 0 0 0,1 0 0 0 0,-1 0 0 0 0,1 0 0 0 0,-1 0 0 0 0,1 0 0 0 0,-1 0 0 0 0,1 0 0 0 0,-1 0 0 0 0,0 0 0 0 0,1-1 0 0 0,-1 1 0 0 0,1 0 0 0 0,0 0 0 0 0,-1 0-19 0 0,11-8 160 0 0,1 2-222 0 0,0 1 0 0 0,0 0 0 0 0,0 1-1 0 0,1 0 1 0 0,-1 1 0 0 0,1 0 0 0 0,0 1 0 0 0,0 0-1 0 0,3 1 63 0 0,3-2 0 0 0,1 0 0 0 0,0-2 0 0 0,-1 0 0 0 0,16-6 0 0 0,-18 5 0 0 0,-5 3 0 0 0,0 1 0 0 0,0 0 0 0 0,4 0 0 0 0,31-7 0 0 0,-14-1-31 0 0,-6 3-61 0 0,0-1 0 0 0,-1-1 1 0 0,17-9 91 0 0,-20 6-42 0 0,-1 0 0 0 0,0-1 1 0 0,3-4 41 0 0,-18 13-24 0 0,-1 0 0 0 0,0-1 0 0 0,0 1 0 0 0,-1-1 0 0 0,1 0 0 0 0,-1 0 0 0 0,0-1 0 0 0,0 1 0 0 0,-1-1-1 0 0,0 0 1 0 0,0 0 0 0 0,0 0 0 0 0,-1 0 0 0 0,1-2 24 0 0,-3 8-3 0 0,0-1 0 0 0,1 0 0 0 0,-1 1 0 0 0,0-1 0 0 0,0 0 0 0 0,0 0 0 0 0,0 1 0 0 0,0-1 0 0 0,0 0 0 0 0,0 0 0 0 0,0 1 0 0 0,0-1 0 0 0,0 0 0 0 0,-1 0 0 0 0,1 1 0 0 0,0-1 0 0 0,0 0 0 0 0,-1 1 0 0 0,1-1 0 0 0,0 0 0 0 0,-1 1 0 0 0,1-1 0 0 0,-1 0 0 0 0,1 1 0 0 0,-1-1 0 0 0,1 1 0 0 0,-1-1 0 0 0,1 1 0 0 0,-1-1 0 0 0,1 1 0 0 0,-1-1 0 0 0,0 1 0 0 0,1 0 0 0 0,-1-1 3 0 0,-1 1 3 0 0,0-1 0 0 0,1 1 0 0 0,-1-1 0 0 0,0 1 0 0 0,1 0-1 0 0,-1 0 1 0 0,0 0 0 0 0,1 0 0 0 0,-1 0 0 0 0,0 0 0 0 0,1 0 0 0 0,-1 0 0 0 0,0 1 0 0 0,0-1-3 0 0,-2 2-16 0 0,1 0-1 0 0,-1 0 1 0 0,0 0-1 0 0,1 0 1 0 0,-1 0-1 0 0,1 1 1 0 0,-1 0 0 0 0,1-1-1 0 0,-1 2 17 0 0,-27 31-83 0 0,26-29 97 0 0,0 1-1 0 0,1-1 1 0 0,0 1-1 0 0,0-1 1 0 0,0 1-1 0 0,0 1 1 0 0,1-1-1 0 0,1 0 1 0 0,-1 1-1 0 0,1-1 1 0 0,0 1-1 0 0,1 0 1 0 0,0 0-1 0 0,0-1 1 0 0,0 2-14 0 0,1 2 38 0 0,-1-9-30 0 0,1 0-1 0 0,0 0 1 0 0,0 1 0 0 0,0-1 0 0 0,0 0 0 0 0,0 0-1 0 0,1 1 1 0 0,-1-1 0 0 0,0 0 0 0 0,1 0 0 0 0,0 0-1 0 0,-1 0 1 0 0,1 0 0 0 0,0 0 0 0 0,0 0 0 0 0,0 0-1 0 0,1 0 1 0 0,-1 0 0 0 0,0 0 0 0 0,1-1 0 0 0,-1 1-1 0 0,2 1-7 0 0,-1-2 8 0 0,-1 1-1 0 0,1-1 1 0 0,-1 0-1 0 0,1 0 0 0 0,0 0 1 0 0,-1 0-1 0 0,1 0 1 0 0,0 0-1 0 0,0-1 0 0 0,0 1 1 0 0,-1 0-1 0 0,1-1 1 0 0,0 1-1 0 0,0-1 0 0 0,0 0 1 0 0,0 0-1 0 0,0 0 1 0 0,0 0-1 0 0,0 0 0 0 0,0 0 1 0 0,0 0-1 0 0,0-1 1 0 0,0 1-1 0 0,0-1 0 0 0,0 1 1 0 0,-1-1-1 0 0,1 0-7 0 0,7-3 50 0 0,0 0 0 0 0,-1-1 0 0 0,0 0-1 0 0,0-1 1 0 0,2-1-50 0 0,8-6 15 0 0,20-12-87 0 0,-18 11-140 0 0,0 1 0 0 0,1 1 0 0 0,1 1 0 0 0,1 0 212 0 0,-20 10-19 0 0,1 0-1 0 0,0 1 0 0 0,-1-1 1 0 0,1 1-1 0 0,0 0 0 0 0,0 0 1 0 0,-1 0-1 0 0,1 0 20 0 0,4 0-68 0 0,-7 1 64 0 0,1-1-1 0 0,-1 1 1 0 0,0-1-1 0 0,0 1 1 0 0,0-1-1 0 0,0 1 1 0 0,0 0 0 0 0,0 0-1 0 0,0 0 1 0 0,0-1-1 0 0,0 1 1 0 0,0 0 0 0 0,0 0-1 0 0,-1 0 1 0 0,1 0-1 0 0,0 1 5 0 0,0-2 0 0 0,-1 1 0 0 0,1 0 0 0 0,0 0 0 0 0,-1-1 0 0 0,1 1 0 0 0,-1 0 0 0 0,1 0 0 0 0,-1 0 0 0 0,1 0 0 0 0,-1 0 0 0 0,1 0 0 0 0,-1 0 0 0 0,0 0 0 0 0,0 0 0 0 0,0 0 0 0 0,1 0 0 0 0,-1 1 0 0 0,0 2 0 0 0,6 13 0 0 0,-2-9 60 0 0,-1 1 0 0 0,0 0 0 0 0,-1 0 0 0 0,1 4-60 0 0,-3-11 30 0 0,1 1 0 0 0,0 0 0 0 0,-1 0 0 0 0,1-1 0 0 0,1 1-1 0 0,-1-1 1 0 0,0 1 0 0 0,1-1 0 0 0,-1 1 0 0 0,1-1 0 0 0,0 0 0 0 0,-1 0-1 0 0,1 0 1 0 0,2 2-30 0 0,-3-3 36 0 0,0 0 0 0 0,1 0 0 0 0,-1 0 1 0 0,0 0-1 0 0,0-1 0 0 0,1 1 0 0 0,-1 0 0 0 0,0-1 0 0 0,1 1 0 0 0,-1-1 0 0 0,0 1 0 0 0,1-1 0 0 0,-1 0 0 0 0,1 1 0 0 0,-1-1 0 0 0,1 0 1 0 0,-1 0-1 0 0,1 0 0 0 0,-1 0 0 0 0,1 0 0 0 0,-1 0 0 0 0,1-1 0 0 0,-1 1 0 0 0,0 0 0 0 0,1-1 0 0 0,-1 1 0 0 0,1-1-36 0 0,8-5 78 0 0,0 0-1 0 0,0-1 0 0 0,-1 0 1 0 0,0 0-1 0 0,-1-1 0 0 0,1 0 0 0 0,-2 0 1 0 0,3-4-78 0 0,-5 5-1743 0 0,0 0-1 0 0,0 0 1 0 0,-1-1 0 0 0,1-2 1743 0 0,2-7-7493 0 0</inkml:trace>
  <inkml:trace contextRef="#ctx0" brushRef="#br0" timeOffset="185375.114">16503 8339 6912 0 0,'17'-2'528'0'0,"-17"1"-524"0"0,0 1 0 0 0,0 0 1 0 0,1 0-1 0 0,-1 0 1 0 0,0 0-1 0 0,0-1 0 0 0,0 1 1 0 0,0 0-1 0 0,0 0 0 0 0,0 0 1 0 0,0 0-1 0 0,0-1 0 0 0,0 1 1 0 0,0 0-1 0 0,0 0 0 0 0,0 0 1 0 0,0 0-1 0 0,0-1 1 0 0,0 1-1 0 0,0 0 0 0 0,0 0 1 0 0,0 0-1 0 0,0-1 0 0 0,0 1 1 0 0,0 0-1 0 0,0 0 0 0 0,0 0 1 0 0,0-1-1 0 0,0 1 0 0 0,0 0 1 0 0,0 0-1 0 0,0 0 0 0 0,0 0 1 0 0,-1 0-1 0 0,1-1 1 0 0,0 1-1 0 0,0 0 0 0 0,0 0 1 0 0,0 0-1 0 0,0 0 0 0 0,-1 0 1 0 0,1 0-1 0 0,0-1 0 0 0,0 1 1 0 0,0 0-5 0 0,-6-5 12 0 0,3 2 234 0 0,-8-7 2507 0 0,11 10-2660 0 0,-1 0 0 0 0,1 0 1 0 0,0-1-1 0 0,-1 1 0 0 0,1 0 0 0 0,-1 0 1 0 0,1 0-1 0 0,0-1 0 0 0,-1 1 0 0 0,1 0 1 0 0,-1 0-1 0 0,1 0 0 0 0,0 0 0 0 0,-1 0 1 0 0,1 0-1 0 0,-1 0 0 0 0,1 0 0 0 0,-1 0 1 0 0,1 0-1 0 0,0 0 0 0 0,-1 0 1 0 0,1 0-1 0 0,-1 0 0 0 0,1 0 0 0 0,-1 1-93 0 0,-22 11 3623 0 0,26-4-2107 0 0,-6-2-1151 0 0,2-5-339 0 0,1 0 1 0 0,-1-1 0 0 0,1 1 0 0 0,-1 0-1 0 0,1-1 1 0 0,-1 1 0 0 0,1 0 0 0 0,0 0-1 0 0,-1-1 1 0 0,1 1 0 0 0,0 0 0 0 0,0 0-1 0 0,-1-1 1 0 0,1 1 0 0 0,0 0 0 0 0,0 0-1 0 0,0 0 1 0 0,0-1 0 0 0,0 1 0 0 0,0 0-1 0 0,0 0 1 0 0,1 0-27 0 0,7 19 506 0 0,-6-16-422 0 0,0 0 0 0 0,0 0 0 0 0,-1 0 0 0 0,0 1 0 0 0,1-1-1 0 0,-1 0 1 0 0,0 2-84 0 0,-1 19 295 0 0,0-21-258 0 0,0 0 0 0 0,0 0 0 0 0,0 0 0 0 0,0-1 0 0 0,1 1 0 0 0,0 0 0 0 0,0 0 0 0 0,0 0 0 0 0,0-1 0 0 0,0 1 0 0 0,1 0 0 0 0,1 2-37 0 0,22 34 269 0 0,-14-25-76 0 0,-1 1 1 0 0,-1 0-1 0 0,4 10-193 0 0,-4-7 191 0 0,-5-12-150 0 0,-1 0 1 0 0,1-1-1 0 0,-2 1 1 0 0,1 2-42 0 0,-2-8 4 0 0,-1 0 1 0 0,0 0-1 0 0,1 1 1 0 0,-1-1-1 0 0,0 0 1 0 0,0 0-1 0 0,0 1 1 0 0,0-1-1 0 0,0 0 1 0 0,0 1-1 0 0,0-1 1 0 0,0 0-1 0 0,-1 0 1 0 0,1 1-1 0 0,0-1 1 0 0,-1 0-1 0 0,1 0 0 0 0,-1 0 1 0 0,0 1-1 0 0,1-1 1 0 0,-1 0-1 0 0,0 0 1 0 0,1 0-1 0 0,-1 0-4 0 0,-1 0 5 0 0,1 1-1 0 0,0-1 0 0 0,0 0 1 0 0,0 1-1 0 0,0-1 0 0 0,0 1 0 0 0,0-1 1 0 0,1 1-1 0 0,-1-1 0 0 0,1 1 1 0 0,-1 0-1 0 0,1-1 0 0 0,-1 1 1 0 0,1 0-1 0 0,0 0-4 0 0,2 26 16 0 0,-2-27-17 0 0,-2 13 13 0 0,-3 4 51 0 0,5-18-63 0 0,0 0 0 0 0,0 0 0 0 0,0 0 0 0 0,0 0 0 0 0,1 1 0 0 0,-1-1 0 0 0,0 0 0 0 0,0 0 0 0 0,0 0 0 0 0,0 0 0 0 0,0 0 0 0 0,0 1 0 0 0,0-1 0 0 0,0 0 0 0 0,0 0 0 0 0,0 0 0 0 0,0 0 0 0 0,0 0 0 0 0,1 0 0 0 0,-1 0 0 0 0,0 0 0 0 0,0 0 0 0 0,0 1 0 0 0,0-1 0 0 0,0 0 0 0 0,0 0 0 0 0,1 0 0 0 0,-1 0 0 0 0,0 0 0 0 0,0 0 0 0 0,0 0 0 0 0,0 0 0 0 0,0 0 0 0 0,1 0 0 0 0,-1 0 0 0 0,1 0 9 0 0,0 1-32 0 0,-1-1-1 0 0,0 0 1 0 0,0 1-1 0 0,0-1 0 0 0,0 0 1 0 0,1 1-1 0 0,-1-1 1 0 0,0 0-1 0 0,0 1 0 0 0,0-1 1 0 0,0 0-1 0 0,0 1 1 0 0,0-1-1 0 0,0 0 0 0 0,0 1 1 0 0,0-1-1 0 0,0 0 1 0 0,0 1-1 0 0,0-1 0 0 0,-1 0 1 0 0,1 1-1 0 0,0-1 1 0 0,0 0-1 0 0,0 1 0 0 0,0-1 1 0 0,0 0-1 0 0,-1 0 1 0 0,1 1-1 0 0,0-1 0 0 0,0 1 24 0 0,-2 2-3024 0 0,2-3 1648 0 0</inkml:trace>
  <inkml:trace contextRef="#ctx0" brushRef="#br0" timeOffset="185824.651">16364 8555 9672 0 0,'19'-3'705'0'0,"0"1"0"0"0,0 1-1 0 0,0 1 1 0 0,0 0 0 0 0,0 2 0 0 0,0 0 0 0 0,5 2-705 0 0,9 0 980 0 0,30 0-980 0 0,-1-4 1013 0 0,-1-3-1 0 0,1-2 0 0 0,47-12-1012 0 0,-63 11 12 0 0,-44 6 47 0 0,-2 0 6 0 0,-4 7-1 0 0,0-2-63 0 0,0 0-1 0 0,0 0 1 0 0,0 0-1 0 0,-3 2 0 0 0,-13 14 65 0 0,0 3 87 0 0,16-20-71 0 0,0 1 1 0 0,0-1-1 0 0,0 1 0 0 0,-2 5-81 0 0,4-7 55 0 0,0 0 0 0 0,0 0 0 0 0,1 0 0 0 0,-1 1 0 0 0,1-1 0 0 0,0 0 0 0 0,0 1 0 0 0,0-1 0 0 0,0 0 0 0 0,1 1 0 0 0,-1-1 0 0 0,1 1 0 0 0,0-1 0 0 0,0 1 0 0 0,0 0 0 0 0,0-1 0 0 0,2 3-55 0 0,-2-4 88 0 0,24 6 161 0 0,-18-7-205 0 0,1 0-1 0 0,-1-1 0 0 0,0 1 0 0 0,1-1 1 0 0,-1-1-1 0 0,0 1 0 0 0,0-1 0 0 0,1 0 0 0 0,2-1-43 0 0,11-4 131 0 0,0 0 0 0 0,3-2-131 0 0,-17 5 13 0 0,1 0 13 0 0,-1 1 0 0 0,1-2 1 0 0,-1 1-1 0 0,0-1 0 0 0,0 0 0 0 0,0 0 0 0 0,-1-1 0 0 0,5-4-26 0 0,-7 6 12 0 0,0 1 0 0 0,-1-1 0 0 0,1 0 0 0 0,-1-1 0 0 0,0 1 0 0 0,0 0 0 0 0,0-1 0 0 0,-1 1 0 0 0,1-1 0 0 0,-1 1-1 0 0,0-1 1 0 0,0 0 0 0 0,0 1 0 0 0,0-1 0 0 0,-1 0 0 0 0,1-3-12 0 0,-1 2-50 0 0,0 0 0 0 0,0 0 0 0 0,0 0 0 0 0,-1 0 0 0 0,0 1-1 0 0,0-1 1 0 0,0 0 0 0 0,-1 0 0 0 0,1 1 0 0 0,-1-1 0 0 0,0 1-1 0 0,0-1 1 0 0,-1 1 0 0 0,1 0 0 0 0,-1 0 0 0 0,0 0 0 0 0,0 0-1 0 0,-1 0 1 0 0,1 1 0 0 0,-1-1 0 0 0,1 1 0 0 0,-1 0 0 0 0,0 0-1 0 0,-2 0 51 0 0,-3-3-376 0 0,4 3 193 0 0,-1 0 0 0 0,1 0 0 0 0,0 1 0 0 0,-1-1 0 0 0,-1 1 183 0 0,5 1-122 0 0,1 1-1 0 0,-1 0 1 0 0,1-1 0 0 0,0 1 0 0 0,-1 0 0 0 0,1 0 0 0 0,-1 0 0 0 0,1 0 0 0 0,0 0 0 0 0,-1 1-1 0 0,1-1 1 0 0,-1 0 0 0 0,1 1 0 0 0,0-1 0 0 0,-1 0 0 0 0,1 1 0 0 0,0 0 0 0 0,0-1-1 0 0,-1 1 1 0 0,1 0 0 0 0,0 0 0 0 0,0 0 0 0 0,0-1 0 0 0,-1 2 122 0 0,2 6-5297 0 0,0 2 541 0 0</inkml:trace>
  <inkml:trace contextRef="#ctx0" brushRef="#br0" timeOffset="186266.487">18006 8339 4144 0 0,'-7'-14'191'0'0,"6"13"-182"0"0,1 1 1 0 0,-1-1 0 0 0,0 0-1 0 0,1 1 1 0 0,-1-1 0 0 0,0 1-1 0 0,1-1 1 0 0,-1 1 0 0 0,0-1-1 0 0,0 1 1 0 0,0-1 0 0 0,0 1-1 0 0,1 0 1 0 0,-1 0 0 0 0,0-1-1 0 0,0 1 1 0 0,0 0 0 0 0,0 0-1 0 0,0 0 1 0 0,0 0-1 0 0,0 0 1 0 0,0 0-10 0 0,-1 0 5 0 0,-5 0 477 0 0,0-1 1 0 0,0 2-1 0 0,0-1 1 0 0,0 1-1 0 0,0 0 0 0 0,0 1 1 0 0,1-1-1 0 0,-1 2 1 0 0,-5 1-483 0 0,-11 6 3223 0 0,1 1 0 0 0,-4 3-3223 0 0,1 0 953 0 0,13-7-621 0 0,1 0-1 0 0,-1 1 1 0 0,1 0 0 0 0,1 1-1 0 0,-4 4-331 0 0,-14 16 1445 0 0,-3 5-1445 0 0,24-25 114 0 0,0-1 59 0 0,-1 2 1 0 0,2-1-1 0 0,-1 1 1 0 0,-3 7-174 0 0,8-12 57 0 0,0-1 1 0 0,0 1 0 0 0,0-1-1 0 0,1 1 1 0 0,0-1 0 0 0,0 1-1 0 0,0 0 1 0 0,0 0-1 0 0,1-1 1 0 0,0 1 0 0 0,0 0-1 0 0,0 2-57 0 0,3 3 80 0 0,-1-8-62 0 0,0 0-1 0 0,-1 0 0 0 0,1 0 0 0 0,0-1 1 0 0,-1 1-1 0 0,1-1 0 0 0,0 1 0 0 0,0-1 1 0 0,0 0-1 0 0,1 0 0 0 0,-1 0 0 0 0,0 0 1 0 0,0 0-1 0 0,1 0 0 0 0,-1-1 0 0 0,0 1 1 0 0,1-1-1 0 0,-1 1 0 0 0,0-1 0 0 0,1 0 1 0 0,-1 0-1 0 0,1 0-17 0 0,5-1 37 0 0,0 1-1 0 0,0-1 1 0 0,0-1 0 0 0,-1 0 0 0 0,1 0-1 0 0,2-1-36 0 0,-1 0 3 0 0,0-1-1 0 0,0-1 0 0 0,0 1 1 0 0,0-2-1 0 0,-1 1 1 0 0,0-1-1 0 0,0 0 0 0 0,4-5-2 0 0,11-12-299 0 0,-2 0-1 0 0,1-2 300 0 0,-3 2-252 0 0,16-30 220 0 0,-35 53 36 0 0,0 0-1 0 0,0 0 0 0 0,0 0 0 0 0,0-1 1 0 0,0 1-1 0 0,0 0 0 0 0,0 0 0 0 0,1 0 1 0 0,-1 0-1 0 0,0 0 0 0 0,0 0 0 0 0,0 0 1 0 0,0 0-1 0 0,0 0 0 0 0,0-1 0 0 0,1 1 1 0 0,-1 0-1 0 0,0 0 0 0 0,0 0 1 0 0,0 0-1 0 0,0 0 0 0 0,0 0 0 0 0,1 0 1 0 0,-1 0-1 0 0,0 0 0 0 0,0 0 0 0 0,0 0 1 0 0,0 0-1 0 0,0 0 0 0 0,1 0 0 0 0,-1 0 1 0 0,0 0-1 0 0,0 0 0 0 0,0 0 0 0 0,0 0 1 0 0,0 0-1 0 0,1 1 0 0 0,-1-1 0 0 0,0 0 1 0 0,0 0-1 0 0,0 0 0 0 0,0 0 0 0 0,0 0 1 0 0,0 0-1 0 0,1 0 0 0 0,-1 0 0 0 0,0 0 1 0 0,0 1-1 0 0,0-1 0 0 0,0 0 1 0 0,0 0-1 0 0,0 0 0 0 0,0 0-3 0 0,4 13 149 0 0,-2 19 129 0 0,-3 5 36 0 0,0-25-252 0 0,0 0 0 0 0,1 1 0 0 0,1-1 0 0 0,0 0 0 0 0,1 0 0 0 0,0 0 0 0 0,2 7-62 0 0,-2-13 70 0 0,1 0-1 0 0,-1 1 0 0 0,1-2 0 0 0,0 1 0 0 0,1 0 0 0 0,-1 0 1 0 0,1-1-1 0 0,0 0 0 0 0,3 3-69 0 0,-4-5-153 0 0,0 0 0 0 0,0-1-1 0 0,0 1 1 0 0,1-1 0 0 0,-1 0 0 0 0,1 0 0 0 0,1 0 153 0 0,-1 0-869 0 0,0 0 0 0 0,0-1 1 0 0,1 0-1 0 0,-1 0 0 0 0,1 0 1 0 0,-1 0-1 0 0,2-1 869 0 0,17 2-6681 0 0</inkml:trace>
  <inkml:trace contextRef="#ctx0" brushRef="#br0" timeOffset="186795.032">18823 8292 10592 0 0,'0'-2'227'0'0,"-1"1"-181"0"0,1 0 0 0 0,0 1 0 0 0,0-1 1 0 0,0 0-1 0 0,0 1 0 0 0,0-1 0 0 0,0 0 0 0 0,0 1 0 0 0,0-1 0 0 0,0 0 1 0 0,0 0-1 0 0,0 1 0 0 0,0-1 0 0 0,1 1 0 0 0,-1-1 0 0 0,0 0 0 0 0,0 1 1 0 0,1-1-1 0 0,-1 0-46 0 0,0 1 12 0 0,1 0 1 0 0,-1 0 0 0 0,0 0 0 0 0,0 0-1 0 0,0 0 1 0 0,0 0 0 0 0,1 0-1 0 0,-1 0 1 0 0,0 0 0 0 0,0-1 0 0 0,0 1-1 0 0,0 0 1 0 0,0 0 0 0 0,1 0 0 0 0,-1 0-1 0 0,0 0 1 0 0,0-1 0 0 0,0 1-1 0 0,0 0 1 0 0,0 0 0 0 0,0 0 0 0 0,0 0-1 0 0,0-1 1 0 0,0 1 0 0 0,0 0 0 0 0,0 0-1 0 0,0 0 1 0 0,1-1 0 0 0,-1 1-1 0 0,0 0 1 0 0,0 0 0 0 0,0 0 0 0 0,-1-1-1 0 0,1 1 1 0 0,0 0 0 0 0,0 0-1 0 0,0 0 1 0 0,0-1 0 0 0,0 1 0 0 0,0 0-1 0 0,0 0-12 0 0,-6 2 4465 0 0,0 3-3847 0 0,0 0 0 0 0,0-1 0 0 0,-1 1 0 0 0,-5 1-618 0 0,2 0 79 0 0,0 0 1 0 0,1 0 0 0 0,-1 2-80 0 0,-19 16 250 0 0,-10 8 264 0 0,2 1 0 0 0,-1 5-514 0 0,25-26 170 0 0,1 2-1 0 0,1-1 0 0 0,0 1 0 0 0,1 1 0 0 0,1 0 0 0 0,0 1 0 0 0,-2 5-169 0 0,10-17 127 0 0,1-2-118 0 0,0-1 0 0 0,0 1-1 0 0,1 0 1 0 0,-1-1 0 0 0,0 1 0 0 0,1 0-1 0 0,-1-1 1 0 0,1 1 0 0 0,-1 0 0 0 0,1-1 0 0 0,0 1-1 0 0,0-1 1 0 0,0 0 0 0 0,0 1 0 0 0,0-1-1 0 0,0 1 1 0 0,0-1 0 0 0,0 0 0 0 0,0 0-1 0 0,1 0 1 0 0,-1 0 0 0 0,0 0 0 0 0,1 0 0 0 0,-1 0-1 0 0,1 0 1 0 0,-1 0 0 0 0,1-1 0 0 0,-1 1-1 0 0,1-1 1 0 0,0 1-9 0 0,2 0 19 0 0,1 0 0 0 0,-1 0 0 0 0,1 0 0 0 0,0-1 0 0 0,-1 0 0 0 0,1 0 0 0 0,-1 0 0 0 0,5-1-19 0 0,4-1 28 0 0,-5 2-22 0 0,-1-1 0 0 0,1 0-1 0 0,-1-1 1 0 0,1 0 0 0 0,-1 0 0 0 0,0-1 0 0 0,0 0-1 0 0,2-1-5 0 0,18-7 0 0 0,-23 10 0 0 0,1-1 0 0 0,-1 1 0 0 0,0-1 0 0 0,0 0 0 0 0,1 0 0 0 0,0-2 0 0 0,8-6 14 0 0,-1-1 1 0 0,0-1-1 0 0,-1 0 0 0 0,0-1 0 0 0,-1 0 0 0 0,6-9-14 0 0,4-6 33 0 0,-7 10-30 0 0,-1-1 0 0 0,-1-1 0 0 0,0 0 0 0 0,0-4-3 0 0,32-86-9 0 0,-31 77 0 0 0,-1-2-118 0 0,-1 0 0 0 0,-1-1 0 0 0,3-32 127 0 0,-8 33-169 0 0,0-2-1 0 0,-3-1 170 0 0,0 23-82 0 0,0 10 75 0 0,-2 11 8 0 0,-16 111 226 0 0,6-51-352 0 0,3-15 203 0 0,5-29-21 0 0,0-7-31 0 0,1 1 0 0 0,1-1 0 0 0,1 0 0 0 0,0 0-1 0 0,1 0 1 0 0,0 2-26 0 0,13 44 46 0 0,-7-29 151 0 0,1 14-197 0 0,-7-43 22 0 0,-1 0 1 0 0,0 1-1 0 0,0-1 0 0 0,-1 0 0 0 0,1 1 1 0 0,-1-1-1 0 0,1 0 0 0 0,-2 1-22 0 0,2-1 26 0 0,-1 0 0 0 0,0 0 0 0 0,1 0 0 0 0,-1-1 0 0 0,1 1 0 0 0,0 0 0 0 0,0 0-1 0 0,0 0 1 0 0,1 0 0 0 0,-1 1-26 0 0,22 82 576 0 0,-19-76-506 0 0,-1-1-1 0 0,2 0 1 0 0,-1 0 0 0 0,1 0-1 0 0,1-1 1 0 0,0 2-70 0 0,-2-6 48 0 0,0 0-1 0 0,0 0 1 0 0,0 0 0 0 0,0 0-1 0 0,1 0 1 0 0,0-1 0 0 0,0 1 0 0 0,0-1-1 0 0,0 0 1 0 0,0 0 0 0 0,4 1-48 0 0,-8-4 1 0 0,0 0 0 0 0,-1 0 0 0 0,1 0 0 0 0,0 0 0 0 0,0 0-1 0 0,0 0 1 0 0,0 0 0 0 0,0 0 0 0 0,0 0 0 0 0,0-1 0 0 0,0 1 0 0 0,0 0 0 0 0,0 0 0 0 0,0 0 0 0 0,0 0 0 0 0,0 0 0 0 0,0 0-1 0 0,0 0 1 0 0,0 0 0 0 0,0 0 0 0 0,0 0 0 0 0,0 0 0 0 0,0 0 0 0 0,0 0 0 0 0,0 0 0 0 0,0 0 0 0 0,0 0 0 0 0,0-1-1 0 0,0 1 1 0 0,0 0 0 0 0,0 0 0 0 0,0 0 0 0 0,0 0 0 0 0,0 0 0 0 0,1 0 0 0 0,-1 0 0 0 0,0 0 0 0 0,0 0 0 0 0,0 0 0 0 0,0 0-1 0 0,0 0 1 0 0,0 0 0 0 0,0 0 0 0 0,0 0 0 0 0,0 0 0 0 0,0 0 0 0 0,0 0 0 0 0,0 0 0 0 0,0 0 0 0 0,0 0 0 0 0,0 0 0 0 0,0 0-1 0 0,0 0 1 0 0,0 0 0 0 0,1 0 0 0 0,-1 0 0 0 0,0 0 0 0 0,0 0 0 0 0,0 0 0 0 0,0 0 0 0 0,0 0 0 0 0,0 0 0 0 0,0 0 0 0 0,0 0-1 0 0,0-5-9 0 0,1 0 0 0 0,-1 0 0 0 0,1 0 0 0 0,0 0 0 0 0,1 0 0 0 0,-1 0 0 0 0,1 0 0 0 0,0 0 0 0 0,0 1 0 0 0,0-1 9 0 0,7-10-1231 0 0,0 0 0 0 0,5-4 1231 0 0,13-21-7461 0 0,-15 19 1233 0 0</inkml:trace>
  <inkml:trace contextRef="#ctx0" brushRef="#br0" timeOffset="187090.749">19302 8288 7368 0 0,'0'0'568'0'0,"0"0"-71"0"0,0 0 1092 0 0,0 0 513 0 0,0 0 104 0 0,0 7 917 0 0,0 59-202 0 0,0-57-2688 0 0,0-1 0 0 0,1 1 0 0 0,0-1 0 0 0,0 1 0 0 0,2 6-233 0 0,3 20 492 0 0,6 48 1180 0 0,-11-79-1598 0 0,0 0 0 0 0,0 1-1 0 0,1-1 1 0 0,0 0 0 0 0,0 0-1 0 0,1 1-73 0 0,6 18 142 0 0,-8-20-66 0 0,1 2 624 0 0,-1-2-1714 0 0,0-1-5422 0 0,-1-2-1129 0 0</inkml:trace>
  <inkml:trace contextRef="#ctx0" brushRef="#br0" timeOffset="187400.973">19348 8095 11976 0 0,'-1'-7'1244'0'0,"-1"1"-984"0"0,2 5 897 0 0,-3-2 1379 0 0,1 4 2384 0 0,1 1-5227 0 0,1 0 1 0 0,-1 1-1 0 0,1-1 1 0 0,-1 0 0 0 0,1 0-1 0 0,0 0 1 0 0,0 0 0 0 0,0 0-1 0 0,0 1 1 0 0,0 1 306 0 0,4 3-6933 0 0</inkml:trace>
  <inkml:trace contextRef="#ctx0" brushRef="#br0" timeOffset="187669.009">19671 8135 13536 0 0,'0'0'620'0'0,"0"0"-16"0"0,0 1-388 0 0,-2 4-197 0 0,0-1 1 0 0,0 1 0 0 0,1-1 0 0 0,0 1-1 0 0,0 0 1 0 0,0-1 0 0 0,1 1 0 0 0,-1 0-1 0 0,1 0 1 0 0,0-1 0 0 0,0 1-1 0 0,1 1-19 0 0,-1 12 204 0 0,0-17-170 0 0,0 1 0 0 0,0-1 0 0 0,0 1 0 0 0,0 0 0 0 0,0-1 0 0 0,-1 1 0 0 0,1-1 0 0 0,0 1 0 0 0,-1-1 0 0 0,1 1 0 0 0,-1-1 0 0 0,0 1 0 0 0,1-1 1 0 0,-1 1-1 0 0,0-1 0 0 0,0 0 0 0 0,0 0 0 0 0,0 1 0 0 0,0-1 0 0 0,0 0 0 0 0,-1 0 0 0 0,1 0 0 0 0,0 0 0 0 0,0 0 0 0 0,-1 0 0 0 0,1-1 1 0 0,-1 1-35 0 0,0 1 50 0 0,1-1 0 0 0,-1 1 1 0 0,1 0-1 0 0,-1-1 0 0 0,1 1 1 0 0,0 0-1 0 0,-1 0 1 0 0,1 0-1 0 0,0 0 0 0 0,0 0 1 0 0,1 0-1 0 0,-1 0 1 0 0,0 0-1 0 0,1 0 0 0 0,-1 0 1 0 0,1 0-1 0 0,-1 2-50 0 0,1-2 53 0 0,0 0 0 0 0,0 1-1 0 0,-1-1 1 0 0,1 0 0 0 0,-1 0 0 0 0,0 0-1 0 0,0 0 1 0 0,0 0 0 0 0,0 0 0 0 0,0 0-1 0 0,0 0 1 0 0,0 0 0 0 0,-1-1 0 0 0,1 1-1 0 0,0 0 1 0 0,-1-1 0 0 0,0 1-53 0 0,0-1 92 0 0,-1 1 0 0 0,1-1 0 0 0,-1 0 1 0 0,0 0-1 0 0,1 0 0 0 0,-1-1 0 0 0,0 1 1 0 0,0 0-93 0 0,-18 5 560 0 0,16-3-445 0 0,1 0-1 0 0,0 0 0 0 0,-1 1 0 0 0,1-1 0 0 0,1 1 0 0 0,-1 0 1 0 0,0 0-1 0 0,1 0 0 0 0,0 0 0 0 0,0 1 0 0 0,0-1-114 0 0,-4 9 285 0 0,1 0 0 0 0,0 1 0 0 0,0 1-285 0 0,1-2 71 0 0,5-10-36 0 0,-1-1 0 0 0,0 0 1 0 0,0 0-1 0 0,0 0 0 0 0,0 0 1 0 0,-1 0-1 0 0,1 0 0 0 0,-1 0 1 0 0,1 0-1 0 0,-1 0 0 0 0,1-1 1 0 0,-1 1-1 0 0,0 0 0 0 0,-1 0-35 0 0,2-1 23 0 0,0-1 0 0 0,0 1-1 0 0,0 0 1 0 0,0 0-1 0 0,1-1 1 0 0,-1 1 0 0 0,0 0-1 0 0,1 0 1 0 0,-1 0 0 0 0,0 0-1 0 0,1 0 1 0 0,-1 0 0 0 0,1 0-1 0 0,0 0 1 0 0,-1 0-1 0 0,1 0 1 0 0,0 0 0 0 0,-1 0-1 0 0,1 0 1 0 0,0 0 0 0 0,0 0-1 0 0,0 0 1 0 0,0 1-1 0 0,0-1 1 0 0,0 0 0 0 0,1 0-23 0 0,-1 1 20 0 0,0 0 1 0 0,1 0 0 0 0,-1 0 0 0 0,1-1-1 0 0,0 1 1 0 0,-1 0 0 0 0,1-1 0 0 0,0 1-1 0 0,0 0 1 0 0,0-1 0 0 0,0 1 0 0 0,1-1-1 0 0,-1 1 1 0 0,1 0-21 0 0,10 5 71 0 0,-5-6-41 0 0,-1 1 1 0 0,1-1 0 0 0,-1-1 0 0 0,1 1 0 0 0,0-1-1 0 0,-1 0 1 0 0,1 0 0 0 0,0-1 0 0 0,-1 0 0 0 0,1 0-1 0 0,0-1 1 0 0,-1 1 0 0 0,0-2 0 0 0,1 1 0 0 0,-1 0-1 0 0,0-1 1 0 0,0-1-31 0 0,4-1 26 0 0,0-2 1 0 0,-1 1-1 0 0,0-2 0 0 0,0 1 1 0 0,0-1-1 0 0,-1 0 0 0 0,0-1 0 0 0,0 0 1 0 0,0-2-27 0 0,16-22-262 0 0,-1-2 1 0 0,-2 0 0 0 0,5-14 261 0 0,-22 38-83 0 0,-3 9-2 0 0,-1 2 81 0 0,0 1 1 0 0,1-1 0 0 0,-1 0 0 0 0,0 1 0 0 0,0-1 0 0 0,1 0-1 0 0,-1 1 1 0 0,0-1 0 0 0,0 1 0 0 0,0-1 0 0 0,0 0 0 0 0,0 1-1 0 0,1-1 1 0 0,-1 1 0 0 0,0-1 0 0 0,0 1 0 0 0,0-1-1 0 0,0 1 1 0 0,0-1 0 0 0,0 0 0 0 0,0 1 0 0 0,-1-1 0 0 0,1 1-1 0 0,0-1 1 0 0,0 1 0 0 0,0-1 3 0 0,-3 16-50 0 0,3-16 49 0 0,-7 23 1 0 0,-1 8 0 0 0,3 1 27 0 0,3-26-17 0 0,1 0 0 0 0,0 0 0 0 0,0 0 0 0 0,1 0 0 0 0,0 1 0 0 0,0-1 0 0 0,0 0 1 0 0,0 0-1 0 0,2 2-10 0 0,1 7 5 0 0,-2-9 10 0 0,0 0 1 0 0,0 0-1 0 0,1 0 1 0 0,0-1-1 0 0,3 6-15 0 0,3 1 0 0 0,-3-10 0 0 0,-2-2 0 0 0,0 0-37 0 0,-1 1-1 0 0,1 0 0 0 0,-1-1 0 0 0,1 1 1 0 0,-1 1-1 0 0,0-1 0 0 0,1 0 1 0 0,-1 1-1 0 0,0-1 0 0 0,0 1 1 0 0,0-1-1 0 0,0 1 0 0 0,0 0 0 0 0,0 0 1 0 0,0 0-1 0 0,-1 0 38 0 0,0-1-85 0 0,0 1 1 0 0,0-1-1 0 0,0 0 1 0 0,0 0-1 0 0,0 0 1 0 0,1 0-1 0 0,-1 0 0 0 0,0 0 1 0 0,0 0-1 0 0,1 0 1 0 0,-1-1-1 0 0,1 1 1 0 0,0 0 84 0 0,-2-1-118 0 0,1 1 0 0 0,0-1 0 0 0,0 0 0 0 0,-1 1 0 0 0,1-1 0 0 0,0 0 0 0 0,0 0 0 0 0,0 0 0 0 0,-1 0 0 0 0,1 0 1 0 0,0 0-1 0 0,0 0 0 0 0,0 0 0 0 0,0 0 0 0 0,-1 0 0 0 0,1 0 0 0 0,0 0 0 0 0,0-1 118 0 0,-1 1-266 0 0,1 0-1 0 0,0-1 1 0 0,-1 1 0 0 0,1-1 0 0 0,-1 1-1 0 0,1-1 1 0 0,-1 1 0 0 0,0-1 0 0 0,1 1-1 0 0,-1-1 1 0 0,1 1 0 0 0,-1-1 0 0 0,0 0-1 0 0,0 1 1 0 0,1-1 0 0 0,-1 0 0 0 0,0 1 266 0 0,5-22-6280 0 0</inkml:trace>
  <inkml:trace contextRef="#ctx0" brushRef="#br0" timeOffset="188387.255">19986 8150 13560 0 0,'2'-1'80'0'0,"-1"1"-1"0"0,0 0 1 0 0,0-1 0 0 0,0 1 0 0 0,0 0 0 0 0,1 0 0 0 0,-1 0 0 0 0,0 0 0 0 0,0 0 0 0 0,0 0 0 0 0,1 0 0 0 0,-1 1 0 0 0,0-1 0 0 0,0 0 0 0 0,0 1-1 0 0,0-1 1 0 0,1 1 0 0 0,-1-1 0 0 0,0 1 0 0 0,0 0-80 0 0,1 1-26 0 0,0 0 0 0 0,0 0-1 0 0,0 0 1 0 0,0 0 0 0 0,-1 0 0 0 0,1 1-1 0 0,0 1 27 0 0,1 1 127 0 0,4 8 214 0 0,-1 0 1 0 0,-1 0-1 0 0,0 1 0 0 0,-1-1 0 0 0,0 1 1 0 0,-1 0-1 0 0,-1 1-341 0 0,1 1 325 0 0,4 13 657 0 0,2-1-1 0 0,6 15-981 0 0,-12-33 237 0 0,0 0 1 0 0,0 0-1 0 0,-1 0 0 0 0,-1 1 1 0 0,0-1-1 0 0,0 0 0 0 0,-1 1 1 0 0,0-1-1 0 0,-1 0 0 0 0,0 4-237 0 0,1-14 17 0 0,0 0 0 0 0,0 1 0 0 0,0-1 0 0 0,0 0 0 0 0,0 0 0 0 0,0 0 0 0 0,0 0 0 0 0,0 0 0 0 0,0 0 0 0 0,0 1 0 0 0,0-1 0 0 0,0 0 0 0 0,0 0 0 0 0,0 0 0 0 0,0 0 0 0 0,0 0 0 0 0,0 0 0 0 0,0 0 0 0 0,0 1 0 0 0,0-1 0 0 0,-1 0 0 0 0,1 0 0 0 0,0 0 0 0 0,0 0 0 0 0,0 0 0 0 0,0 0 0 0 0,0 0 0 0 0,0 0 0 0 0,0 0 0 0 0,0 1 0 0 0,0-1 0 0 0,-1 0 1 0 0,1 0-1 0 0,0 0 0 0 0,0 0 0 0 0,0 0 0 0 0,0 0 0 0 0,0 0 0 0 0,0 0 0 0 0,0 0 0 0 0,-1 0 0 0 0,1 0 0 0 0,0 0 0 0 0,0 0 0 0 0,0 0 0 0 0,0 0 0 0 0,0 0 0 0 0,0 0 0 0 0,-1 0 0 0 0,1 0 0 0 0,0 0 0 0 0,0 0 0 0 0,0 0 0 0 0,0 0 0 0 0,0 0-17 0 0,-6-9 180 0 0,-4-16-340 0 0,9 15-11 0 0,0 0-1 0 0,0 1 1 0 0,1-1-1 0 0,0 0 1 0 0,0 1-1 0 0,1-1 1 0 0,1 1-1 0 0,-1-1 1 0 0,2 1-1 0 0,-1-1 1 0 0,1 1-1 0 0,1 0 1 0 0,0 0-1 0 0,0 0 172 0 0,8-22-706 0 0,-11 25 510 0 0,1-1-1 0 0,1 0 0 0 0,-1 1 0 0 0,1-1 0 0 0,1 1 0 0 0,-1 0 0 0 0,1 0 1 0 0,0 1-1 0 0,0-1 0 0 0,0 1 0 0 0,1-1 0 0 0,1 1 197 0 0,8-7-757 0 0,-11 9 691 0 0,0 0 1 0 0,0 0-1 0 0,1 0 1 0 0,-1 1-1 0 0,0-1 1 0 0,1 1 0 0 0,0 0-1 0 0,0 0 1 0 0,-1 0-1 0 0,1 1 1 0 0,0-1 0 0 0,0 1-1 0 0,1 0 1 0 0,0 0 65 0 0,-4 1 6 0 0,0 1 1 0 0,1-1 0 0 0,-1 0-1 0 0,0 1 1 0 0,0-1-1 0 0,0 1 1 0 0,1-1 0 0 0,-1 1-1 0 0,0-1 1 0 0,0 1 0 0 0,0 0-1 0 0,0 0 1 0 0,0 0-1 0 0,0-1 1 0 0,0 1 0 0 0,0 0-1 0 0,-1 0 1 0 0,1 0-1 0 0,0 0 1 0 0,0 1 0 0 0,-1-1-1 0 0,1 0 1 0 0,0 0-7 0 0,13 35 455 0 0,-9-21-17 0 0,8 13 387 0 0,-3 0 0 0 0,0 0 0 0 0,4 20-825 0 0,2 24 2057 0 0,-22-91-1003 0 0,-4-20-171 0 0,10 22-1171 0 0,0 0 0 0 0,1 1 0 0 0,1-1 0 0 0,0 1 0 0 0,1-1 0 0 0,1 1 0 0 0,4-13 288 0 0,-6 25-76 0 0,-1 0-1 0 0,1 0 1 0 0,0 0-1 0 0,0 0 1 0 0,0 0-1 0 0,0 0 1 0 0,1 1-1 0 0,-1-1 1 0 0,1 1-1 0 0,0 0 1 0 0,0 0-1 0 0,0 0 1 0 0,1 0-1 0 0,-1 0 1 0 0,1 0-1 0 0,0 1 77 0 0,2-1-120 0 0,5 7 96 0 0,-8-2 32 0 0,1 1 0 0 0,-1 0-1 0 0,0 0 1 0 0,0 1 0 0 0,0-1 0 0 0,0 1-1 0 0,-1-1 1 0 0,1 1 0 0 0,-1 0-8 0 0,19 38 276 0 0,-5-8 299 0 0,2-1 0 0 0,15 20-575 0 0,-24-38 208 0 0,1-2-1 0 0,1 0 0 0 0,0 0 0 0 0,5 4-207 0 0,-11-12 86 0 0,1 0 1 0 0,-1-1-1 0 0,1 0 0 0 0,-1 0 0 0 0,1 0 1 0 0,0-1-1 0 0,1 0 0 0 0,-1 0 1 0 0,0-1-1 0 0,1 1 0 0 0,0-1 0 0 0,0-1-86 0 0,-2 0 49 0 0,0-1 0 0 0,1 0 0 0 0,-1 0 0 0 0,0 0 0 0 0,1-1 0 0 0,-1 0 0 0 0,0 0 0 0 0,0 0 0 0 0,0-1 0 0 0,0 1 0 0 0,0-1 0 0 0,0 0 0 0 0,2-2-49 0 0,2-1 49 0 0,0 0-1 0 0,0-1 1 0 0,0 0-1 0 0,-1-1 1 0 0,0 1-1 0 0,2-3-48 0 0,-4 2-44 0 0,0 0-1 0 0,-1 0 0 0 0,0 0 1 0 0,0-1-1 0 0,0 0 1 0 0,-1 1-1 0 0,3-9 45 0 0,-1-2-289 0 0,0 0 0 0 0,0 0-1 0 0,-1-4 290 0 0,-5 20-19 0 0,4-15-246 0 0,-1-1 0 0 0,0 0 1 0 0,-1-6 264 0 0,-2 20-58 0 0,0-1 0 0 0,0 0-1 0 0,0 0 1 0 0,-1 1 0 0 0,1-1 0 0 0,-1 0 0 0 0,0 1 0 0 0,-1-1 0 0 0,1 1 0 0 0,-1-1-1 0 0,0 1 1 0 0,0-1 0 0 0,0 1 0 0 0,-1 0 0 0 0,0 0 58 0 0,2 3-10 0 0,0-1-1 0 0,0 1 1 0 0,0-1 0 0 0,-1 1-1 0 0,1 0 1 0 0,0 0 0 0 0,-1 0-1 0 0,1 0 1 0 0,-1 0 0 0 0,1 0-1 0 0,-1 0 1 0 0,0 1 0 0 0,1-1-1 0 0,-1 0 1 0 0,0 1 0 0 0,1-1-1 0 0,-1 1 1 0 0,0 0 0 0 0,0 0-1 0 0,1-1 1 0 0,-1 1 0 0 0,0 0-1 0 0,0 1 1 0 0,1-1 0 0 0,-1 0-1 0 0,0 0 1 0 0,0 1 10 0 0,-2 0 56 0 0,1 0 1 0 0,0 1-1 0 0,0-1 1 0 0,0 1-1 0 0,0-1 1 0 0,0 1-1 0 0,1 0 1 0 0,-1 0-1 0 0,1 1 0 0 0,-1-1 1 0 0,1 0-1 0 0,0 1 1 0 0,-2 2-57 0 0,3-4 5 0 0,-5 6-11 0 0,1 0 1 0 0,0 0-1 0 0,0 0 1 0 0,1 1-1 0 0,0-1 0 0 0,0 1 1 0 0,1 0-1 0 0,0 0 0 0 0,-1 7 6 0 0,0 2 17 0 0,2-9 10 0 0,1 1-1 0 0,-1-1 0 0 0,1 0 0 0 0,1 0 0 0 0,-1 1 1 0 0,2-1-1 0 0,-1 0 0 0 0,2 5-26 0 0,-1-4 27 0 0,0-3 14 0 0,0 0 0 0 0,0 0 0 0 0,0-1-1 0 0,1 1 1 0 0,-1-1 0 0 0,1 1 0 0 0,1-1 0 0 0,-1 0 0 0 0,1 1 0 0 0,0-1-1 0 0,0-1 1 0 0,4 6-41 0 0,-1-4 72 0 0,-4-4-25 0 0,0 1-1 0 0,1-1 1 0 0,-1 1 0 0 0,1-1-1 0 0,-1 0 1 0 0,1 0 0 0 0,0-1 0 0 0,0 1-1 0 0,0 0 1 0 0,0-1 0 0 0,0 0-1 0 0,3 1-46 0 0,7 2 141 0 0,-8-2-115 0 0,-1-1 0 0 0,1 1 0 0 0,0-1 0 0 0,-1 0 0 0 0,1-1 0 0 0,0 1 0 0 0,0-1 0 0 0,0 0 0 0 0,0 0 0 0 0,0 0 1 0 0,-1-1-1 0 0,2 0-26 0 0,9-3 193 0 0,-1-1 0 0 0,1 0 0 0 0,-1-1 0 0 0,2-2-193 0 0,16-14-1228 0 0,-27 17-375 0 0,0 1 0 0 0,-1-1 0 0 0,1 0 0 0 0,2-5 1603 0 0,6-11-7265 0 0</inkml:trace>
  <inkml:trace contextRef="#ctx0" brushRef="#br0" timeOffset="188674.601">21104 7925 12896 0 0,'0'0'997'0'0,"0"2"-656"0"0,2 28 725 0 0,1 1 0 0 0,2-1-1 0 0,1 0 1 0 0,8 22-1066 0 0,-6-8 1061 0 0,-6-31-683 0 0,0 0 1 0 0,1 0-1 0 0,1-1 0 0 0,0 2-378 0 0,10 44 908 0 0,-14-57-906 0 0,1 1 0 0 0,1 0 0 0 0,-1 0 1 0 0,0 0-1 0 0,-1 1 0 0 0,1-1 1 0 0,0 0-1 0 0,-1 1 0 0 0,1-1 0 0 0,-1 1 1 0 0,0-1-1 0 0,0 0 0 0 0,0 1 1 0 0,0-1-1 0 0,0 1 0 0 0,-1-1 1 0 0,1 1-1 0 0,-1-1 0 0 0,1 0 0 0 0,-1 1 1 0 0,0-1-1 0 0,0 0 0 0 0,0 1-2 0 0,-5 11-75 0 0,5-11-62 0 0,0 0 0 0 0,0-1-1 0 0,-1 1 1 0 0,1 0 0 0 0,-1 0 0 0 0,1-1-1 0 0,-1 1 1 0 0,-1 0 137 0 0,-7 7-667 0 0</inkml:trace>
  <inkml:trace contextRef="#ctx0" brushRef="#br0" timeOffset="189142.342">21111 8157 12032 0 0,'3'-1'553'0'0,"7"-1"-428"0"0,1 1 0 0 0,0 0 0 0 0,-1 1 0 0 0,1 0 0 0 0,0 1 1 0 0,0 0-126 0 0,9 0 91 0 0,1 0 1 0 0,0-1 0 0 0,0-1-92 0 0,21 0 205 0 0,17-2 1349 0 0,0-3 1 0 0,-1-3 0 0 0,5-3-1555 0 0,-49 10 241 0 0,3-2 12 0 0,0 0 0 0 0,-1-1-1 0 0,1 0 1 0 0,-1-1 0 0 0,0-1 0 0 0,4-3-253 0 0,-16 8 43 0 0,-3 1-34 0 0,0 1 0 0 0,0 0 0 0 0,0-1 0 0 0,0 1 0 0 0,0-1 0 0 0,0 1 0 0 0,-1-1 0 0 0,1 0 0 0 0,0 1 0 0 0,0-1 0 0 0,0 0 0 0 0,-1 0 0 0 0,1 1 0 0 0,0-1 0 0 0,-1 0-1 0 0,1 0 1 0 0,-1 0 0 0 0,1 0 0 0 0,-1 0 0 0 0,1 0 0 0 0,-1 0 0 0 0,0 0 0 0 0,1 0 0 0 0,-1 0 0 0 0,0 0 0 0 0,0 0 0 0 0,0 0 0 0 0,0 0 0 0 0,0 0 0 0 0,0 0 0 0 0,0-1 0 0 0,0 1 0 0 0,0 0 0 0 0,0 0 0 0 0,-1 0 0 0 0,1 0 0 0 0,0 0-9 0 0,-1-1 14 0 0,0 1-1 0 0,0-1 1 0 0,0 1 0 0 0,0-1 0 0 0,0 1 0 0 0,0 0 0 0 0,0 0 0 0 0,-1-1 0 0 0,1 1-1 0 0,0 0 1 0 0,-1 0 0 0 0,1 0 0 0 0,-1 0 0 0 0,1 0 0 0 0,-1 0 0 0 0,1 1 0 0 0,-1-1-1 0 0,0 1 1 0 0,1-1 0 0 0,-1 1 0 0 0,0-1 0 0 0,0 1 0 0 0,1 0 0 0 0,-1 0-1 0 0,0 0 1 0 0,0 0-14 0 0,-6-1 12 0 0,-1 1 0 0 0,1 0-1 0 0,0 1 1 0 0,0 0-1 0 0,-1 1-11 0 0,-3 1-12 0 0,0 1-1 0 0,0 0 1 0 0,1 1-1 0 0,-1 1 1 0 0,1 0-1 0 0,-7 5 13 0 0,2-2-29 0 0,7-4 17 0 0,1 1-1 0 0,-1 0 0 0 0,1 1 1 0 0,1-1-1 0 0,-1 2 0 0 0,1-1 1 0 0,1 1-1 0 0,-1 0 0 0 0,1 0 1 0 0,1 1-1 0 0,0-1 0 0 0,-1 3 13 0 0,-3 6-18 0 0,6-12 31 0 0,0 0 1 0 0,1-1 0 0 0,0 1-1 0 0,0 0 1 0 0,0 0 0 0 0,0 2-14 0 0,2-6 12 0 0,0 1 0 0 0,0 0 0 0 0,0 0 0 0 0,0-1 1 0 0,0 1-1 0 0,0 0 0 0 0,0-1 0 0 0,0 1 1 0 0,1 0-1 0 0,-1 0 0 0 0,1-1 0 0 0,-1 1 1 0 0,1-1-1 0 0,0 1 0 0 0,-1-1 0 0 0,1 1 0 0 0,0-1 1 0 0,0 1-1 0 0,0-1 0 0 0,0 1 0 0 0,1 0-12 0 0,1 0 22 0 0,-1 1 0 0 0,0-1 0 0 0,1 0-1 0 0,0 1 1 0 0,-1-1 0 0 0,1 0-1 0 0,0-1 1 0 0,0 1 0 0 0,0-1-1 0 0,0 1 1 0 0,0-1 0 0 0,1 0 0 0 0,-1 0-1 0 0,0 0 1 0 0,0 0 0 0 0,1-1-1 0 0,-1 1 1 0 0,1-1 0 0 0,-1 0 0 0 0,0 0-1 0 0,2 0-21 0 0,4-1 47 0 0,-1 0-1 0 0,1 0 0 0 0,0-1 1 0 0,0 0-1 0 0,-1 0 0 0 0,0-1 1 0 0,9-4-47 0 0,16-5 149 0 0,-17 7-40 0 0,-1-2 1 0 0,5-2-110 0 0,-9 3 23 0 0,1 1 0 0 0,0 0-1 0 0,1 1 1 0 0,9-3-23 0 0,8 1 39 0 0,-7 0-138 0 0,0 2 1 0 0,21-2 98 0 0,-38 6 3 0 0,0 0 0 0 0,1 0 1 0 0,-1 0-1 0 0,0 1 1 0 0,0 0-1 0 0,0 0 0 0 0,0 0 1 0 0,0 1-1 0 0,0 0 0 0 0,0 0 1 0 0,0 0-1 0 0,-1 1 1 0 0,2 0-4 0 0,1 3-5 0 0,0 0 0 0 0,-1 0 0 0 0,0 0 1 0 0,0 1-1 0 0,0 0 0 0 0,0 0 0 0 0,-1 1 1 0 0,-1-1-1 0 0,2 4 5 0 0,6 10 59 0 0,-2 1-1 0 0,9 23-58 0 0,-19-42 3 0 0,0-1-1 0 0,0 1 1 0 0,0 0-1 0 0,-1 0 1 0 0,0-1-1 0 0,1 1 1 0 0,-1 1-3 0 0,0-3 81 0 0,0-1-5 0 0,0 0-11 0 0,-5 1 178 0 0,4 0-229 0 0,1-1-1 0 0,-1 0 1 0 0,1 0-1 0 0,0 0 1 0 0,-1 0-1 0 0,1 0 0 0 0,-1 0 1 0 0,1 0-1 0 0,-1 0 1 0 0,1 0-1 0 0,-1 0 1 0 0,1 0-1 0 0,-1 0 0 0 0,1 0 1 0 0,-1 0-1 0 0,1 0 1 0 0,0 0-1 0 0,-1 0 0 0 0,1-1 1 0 0,-1 1-1 0 0,1 0 1 0 0,-1 0-1 0 0,1-1 1 0 0,0 1-1 0 0,-1 0-13 0 0,-1-2 47 0 0,0 0 0 0 0,0 1 0 0 0,0-1 1 0 0,0 0-1 0 0,0 0 0 0 0,1 0 0 0 0,-1 0 0 0 0,1 0 0 0 0,-1-1 0 0 0,1 1 1 0 0,0 0-1 0 0,0-1 0 0 0,0 1 0 0 0,0-1 0 0 0,0 1 0 0 0,1-1 0 0 0,-1 1 1 0 0,1-1-1 0 0,-1 1 0 0 0,1-1 0 0 0,0 0 0 0 0,0 1 0 0 0,0-1-47 0 0,1-10 34 0 0,1 0 0 0 0,0 0 0 0 0,0 1 0 0 0,3-6-34 0 0,0-3-95 0 0,-4 16 21 0 0,1-1-1 0 0,0 1 1 0 0,1-1 0 0 0,-1 1-1 0 0,1 0 1 0 0,0 0-1 0 0,4-4 75 0 0,27-33-891 0 0,-30 37 761 0 0,10-10-1194 0 0,1 1 1 0 0,2-1 1323 0 0,-4 3-1731 0 0,9-9-5052 0 0</inkml:trace>
  <inkml:trace contextRef="#ctx0" brushRef="#br0" timeOffset="189834.07">22893 7911 12208 0 0,'-8'0'586'0'0,"4"0"-516"0"0,1 1-1 0 0,-1-1 1 0 0,0 1-1 0 0,1 0 1 0 0,-1 0-1 0 0,1 1 1 0 0,-1-1-1 0 0,1 1 1 0 0,0-1 0 0 0,-1 1-1 0 0,-1 2-69 0 0,-37 29 149 0 0,30-23 279 0 0,-3 3 523 0 0,-1 1 0 0 0,-2 5-951 0 0,13-13 182 0 0,0-1-1 0 0,1 1 0 0 0,-1 0 0 0 0,1 0 0 0 0,1 1 0 0 0,0-1 0 0 0,-1 1 0 0 0,1 1-181 0 0,-3 10 364 0 0,3-11-156 0 0,1 0 1 0 0,-1 1-1 0 0,2-1 1 0 0,-2 5-209 0 0,3-8 88 0 0,0-1 0 0 0,0 1 0 0 0,0 0 1 0 0,1 0-1 0 0,-1 0 0 0 0,1-1 0 0 0,0 1 1 0 0,0 0-1 0 0,0-1 0 0 0,0 1 0 0 0,1 0-88 0 0,-1 0 61 0 0,1-1-1 0 0,0 1 0 0 0,0-1 0 0 0,0 0 0 0 0,0 1 0 0 0,1-1 1 0 0,-1 0-1 0 0,1-1 0 0 0,-1 1 0 0 0,1 0 0 0 0,0-1 0 0 0,0 1 1 0 0,1-1-1 0 0,2 2-60 0 0,-4-3 19 0 0,0 0 1 0 0,1 0 0 0 0,-1-1 0 0 0,0 1-1 0 0,1 0 1 0 0,-1-1 0 0 0,1 0 0 0 0,-1 1-1 0 0,1-1 1 0 0,0 0 0 0 0,-1 0-1 0 0,1 0 1 0 0,-1-1 0 0 0,1 1 0 0 0,-1-1-1 0 0,1 1 1 0 0,-1-1 0 0 0,0 0-1 0 0,1 0 1 0 0,-1 0 0 0 0,0 0 0 0 0,1 0-1 0 0,0-2-19 0 0,3-1-11 0 0,0 0-1 0 0,0 0 0 0 0,-1 0 1 0 0,1-1-1 0 0,-1 0 0 0 0,0 0 1 0 0,-1 0-1 0 0,1-1 0 0 0,-1 0 1 0 0,0 0-1 0 0,-1 0 0 0 0,1 0 1 0 0,-1 0-1 0 0,-1-1 0 0 0,1 1 1 0 0,-1-1-1 0 0,0 0 0 0 0,0 0 1 0 0,-1 0-1 0 0,0 0 0 0 0,0 0 1 0 0,-1 0-1 0 0,0 0 0 0 0,0-6 12 0 0,-1-2-182 0 0,2 13 162 0 0,-1 0-1 0 0,0 0 1 0 0,0 0 0 0 0,-1 0-1 0 0,1 0 1 0 0,0 0 0 0 0,-1 0 0 0 0,1 0-1 0 0,-1 0 1 0 0,1 0 0 0 0,-1 0-1 0 0,0 0 1 0 0,0 1 0 0 0,0-1 0 0 0,0 0-1 0 0,0 1 1 0 0,0-1 0 0 0,0 1-1 0 0,-1-1 21 0 0,2 2-11 0 0,0-1-1 0 0,-1 1 0 0 0,1 0 1 0 0,0-1-1 0 0,-1 1 0 0 0,1 0 1 0 0,0-1-1 0 0,-1 1 1 0 0,1 0-1 0 0,-1 0 0 0 0,1-1 1 0 0,0 1-1 0 0,-1 0 0 0 0,1 0 1 0 0,-1 0-1 0 0,1 0 0 0 0,-1-1 1 0 0,1 1-1 0 0,-1 0 0 0 0,1 0 1 0 0,-1 0-1 0 0,1 0 0 0 0,0 0 1 0 0,-1 0-1 0 0,1 0 0 0 0,-1 0 1 0 0,1 1-1 0 0,-1-1 0 0 0,1 0 1 0 0,-1 0-1 0 0,1 0 1 0 0,-1 0-1 0 0,1 1 0 0 0,0-1 1 0 0,-1 0-1 0 0,1 0 0 0 0,-1 1 1 0 0,1-1-1 0 0,0 0 0 0 0,-1 1 1 0 0,1-1-1 0 0,0 0 0 0 0,-1 1 1 0 0,1-1-1 0 0,0 1 0 0 0,0-1 12 0 0,-2 1-264 0 0,2 0 44 0 0,-1-1 221 0 0,1 1-1 0 0,0-1 0 0 0,-1 1 0 0 0,1-1 0 0 0,0 1 0 0 0,0-1 0 0 0,-1 0 0 0 0,1 1 0 0 0,0-1 1 0 0,0 1-1 0 0,0-1 0 0 0,0 1 0 0 0,0-1 0 0 0,0 1 0 0 0,-1-1 0 0 0,1 1 0 0 0,0-1 0 0 0,0 1 1 0 0,1-1-1 0 0,-1 1 0 0 0,0-1 0 0 0,0 1 0 0 0,0-1 0 0 0,0 2 7 0 0,2 6 3 0 0,1-4-6 0 0,0-1-1 0 0,-1 0 1 0 0,1 0-1 0 0,1-1 1 0 0,-1 1-1 0 0,0-1 0 0 0,1 1 1 0 0,-1-1-1 0 0,1 0 1 0 0,3 1-4 0 0,0 0 22 0 0,0 0 1 0 0,0-1-1 0 0,1 0 1 0 0,-1 0-1 0 0,5 1-22 0 0,12 0 124 0 0,0-1-1 0 0,0-1 1 0 0,1-1-1 0 0,-1-1 1 0 0,0-1-1 0 0,11-4-123 0 0,-23 4-86 0 0,0-1 0 0 0,-1 0-1 0 0,1-1 1 0 0,-1 0 0 0 0,0-1-1 0 0,-1 0 1 0 0,1-1-1 0 0,-1 0 1 0 0,0-1 0 0 0,0 0-1 0 0,-1 0 1 0 0,0-1-1 0 0,0 0 1 0 0,0-1 86 0 0,6-9-561 0 0,0 0 0 0 0,-2 0 0 0 0,0-1 0 0 0,1-4 561 0 0,3-7-750 0 0,-6 12 210 0 0,0 0 0 0 0,-2 0 1 0 0,0-1-1 0 0,-1-1 0 0 0,0-3 540 0 0,4-17-1193 0 0,4-5 1193 0 0,2-5 101 0 0,-13 27 191 0 0,-5 19 31 0 0,1 0 0 0 0,0-1 0 0 0,0 1 1 0 0,0 0-1 0 0,1-2-323 0 0,-1 5 627 0 0,-1 1-83 0 0,0 0-38 0 0,-3 6 517 0 0,-4 12-158 0 0,1-1 0 0 0,1 1 0 0 0,1 3-865 0 0,-6 30-732 0 0,2 14 732 0 0,-2 12 565 0 0,2-13 797 0 0,0 59-1362 0 0,7 67 1428 0 0,2-98-746 0 0,2 43 190 0 0,3-85-248 0 0,3 4-624 0 0,-3-19 94 0 0,-4-24-78 0 0,-1-9 64 0 0,-1-2 16 0 0,1-1-61 0 0,-1-2-163 0 0,1 1 0 0 0,-1 0 0 0 0,0-1 0 0 0,1 1 0 0 0,-1-1 0 0 0,0 1 0 0 0,-1 0 1 0 0,1-1-1 0 0,0 1 0 0 0,-1-1 0 0 0,1 0 128 0 0,-6-11-6001 0 0,0 0-1273 0 0</inkml:trace>
  <inkml:trace contextRef="#ctx0" brushRef="#br0" timeOffset="190165.538">23228 8191 5984 0 0,'0'0'464'0'0,"8"-2"1965"0"0,1 1 177 0 0,-1 1 0 0 0,1-1 0 0 0,5 2-2606 0 0,50 7 2616 0 0,-51-6-2144 0 0,35 6 101 0 0,-9-1-95 0 0,0-2-1 0 0,34 0-477 0 0,-54-4 105 0 0,0 0 0 0 0,12 4-105 0 0,21 2 66 0 0,-30-5 424 0 0,19 6-490 0 0,6 0-930 0 0,-14-6-4296 0 0,-10-2-1615 0 0</inkml:trace>
  <inkml:trace contextRef="#ctx0" brushRef="#br0" timeOffset="194515.313">20135 9194 8432 0 0,'0'0'388'0'0,"0"0"-11"0"0,0 0-114 0 0,0 0 395 0 0,0 0 204 0 0,0 0 39 0 0,11 8 1794 0 0,-7-2-2131 0 0,-1 0 0 0 0,0-1 0 0 0,0 1 0 0 0,0 1 0 0 0,0 4-564 0 0,6 10 603 0 0,4 14 214 0 0,-1 0 0 0 0,-2 1 0 0 0,-1 0 0 0 0,1 21-817 0 0,13 51 1983 0 0,-20-92-1614 0 0,-1 0-1 0 0,0-1 1 0 0,-1 12-369 0 0,2 10 346 0 0,-2-26-256 0 0,0 0 1 0 0,-1 0-1 0 0,0-1 1 0 0,-1 1-1 0 0,0 0 1 0 0,-1 0-1 0 0,0-1-90 0 0,2-9 3 0 0,0-1 1 0 0,0 1-1 0 0,0 0 0 0 0,-1-1 0 0 0,1 1 1 0 0,0 0-1 0 0,0-1 0 0 0,-1 1 0 0 0,1-1 1 0 0,-1 1-1 0 0,1-1 0 0 0,0 1 0 0 0,-1-1 1 0 0,1 1-1 0 0,-1-1 0 0 0,1 1 0 0 0,-1-1 1 0 0,0 0-1 0 0,1 1 0 0 0,-1-1 0 0 0,1 0 1 0 0,-1 1-1 0 0,0-1 0 0 0,1 0 0 0 0,-1 0 1 0 0,0 0-1 0 0,1 0 0 0 0,-1 1 0 0 0,0-1 1 0 0,1 0-1 0 0,-1 0 0 0 0,0 0 0 0 0,1 0 1 0 0,-1 0-1 0 0,0-1 0 0 0,1 1 0 0 0,-1 0 1 0 0,1 0-1 0 0,-1 0 0 0 0,0-1 0 0 0,1 1 1 0 0,-1 0-1 0 0,0 0 0 0 0,0-1-3 0 0,-3 0 12 0 0,4 1-11 0 0,0 0-1 0 0,0 0 1 0 0,0 0 0 0 0,0 0 0 0 0,0 0 0 0 0,0 0-1 0 0,0 0 1 0 0,0 0 0 0 0,0 0 0 0 0,0 0 0 0 0,0 0-1 0 0,0 0 1 0 0,0 0 0 0 0,0 0 0 0 0,0 0 0 0 0,0 0-1 0 0,0 0 1 0 0,0 1 0 0 0,0-1 0 0 0,0 0-1 0 0,0 0 1 0 0,0 0 0 0 0,0 0 0 0 0,0 0 0 0 0,0 0-1 0 0,0 0 1 0 0,0 0 0 0 0,0 0 0 0 0,0 0 0 0 0,0 0-1 0 0,0 0 1 0 0,0 0 0 0 0,0 0 0 0 0,0 0 0 0 0,0 0-1 0 0,0 0 1 0 0,0 1 0 0 0,0-1 0 0 0,0 0 0 0 0,0 0-1 0 0,0 0 1 0 0,0 0 0 0 0,0 0 0 0 0,0 0-1 0 0,0 0 1 0 0,0 0 0 0 0,0 0 0 0 0,0 0 0 0 0,0 0-1 0 0,-1 0 1 0 0,1 0 0 0 0,0 0 0 0 0,0 0 0 0 0,0 0-1 0 0,5 12 26 0 0,-5-12-24 0 0,0 0 0 0 0,0 0 0 0 0,-1 0 0 0 0,1 0 0 0 0,0 0 0 0 0,0 0 0 0 0,0 0 0 0 0,0 0 0 0 0,0 0-1 0 0,0 0 1 0 0,-1 0 0 0 0,1 0 0 0 0,0 0 0 0 0,0 0 0 0 0,0 0 0 0 0,0 0 0 0 0,0 0 0 0 0,-1 0 0 0 0,1 0 0 0 0,0 0 0 0 0,0 0 0 0 0,0 0 0 0 0,0 0-1 0 0,0 0 1 0 0,0 0 0 0 0,-1 1 0 0 0,1-1 0 0 0,0 0 0 0 0,0 0 0 0 0,0 0 0 0 0,0 0 0 0 0,0 0 0 0 0,0 0 0 0 0,0 0 0 0 0,0 0 0 0 0,-1 1 0 0 0,1-1-1 0 0,0 0 1 0 0,0 0 0 0 0,0 0 0 0 0,0 0 0 0 0,0 0 0 0 0,0 1 0 0 0,0-1 0 0 0,0 0 0 0 0,0 0 0 0 0,0 0 0 0 0,0 0 0 0 0,0 0 0 0 0,0 1 0 0 0,0-1-1 0 0,0 0 1 0 0,0 0 0 0 0,0 0 0 0 0,0 0 0 0 0,0 0 0 0 0,0 0 0 0 0,0 1-2 0 0,0-1 27 0 0,13 16-295 0 0,-11-15 85 0 0,-8-26-1689 0 0,5 19 1210 0 0,-1 1 0 0 0,1 0-1 0 0,0-1 1 0 0,0-4 662 0 0,4-2-1559 0 0</inkml:trace>
  <inkml:trace contextRef="#ctx0" brushRef="#br0" timeOffset="194825.895">20329 9304 10136 0 0,'0'0'777'0'0,"0"0"-274"0"0,-4 8 2319 0 0,-1 16 291 0 0,2-7-2499 0 0,2-12-558 0 0,1 1 0 0 0,-1-1 0 0 0,1 0 1 0 0,0 1-1 0 0,0-1 0 0 0,1 0 0 0 0,0 0 1 0 0,0 0-1 0 0,0 1 0 0 0,0-1 0 0 0,1 0-56 0 0,5 15 391 0 0,1 0 0 0 0,2 1-391 0 0,-5-9 162 0 0,0-1-11 0 0,1 0 0 0 0,0-1 0 0 0,1 0 0 0 0,0 0 0 0 0,1 0 0 0 0,0-1-1 0 0,1 0 1 0 0,-1-1 0 0 0,2 0 0 0 0,-1 0 0 0 0,1-1 0 0 0,0 0-1 0 0,1-1 1 0 0,0 1-151 0 0,136 89 896 0 0,-142-93-850 0 0,0 1 0 0 0,-1-1-1 0 0,0 1 1 0 0,1 0 0 0 0,-1 0 0 0 0,-1 0-1 0 0,1 1-45 0 0,-4-5 13 0 0,0 1 0 0 0,0-1 0 0 0,0 0 0 0 0,0 1 0 0 0,0-1 0 0 0,0 0 0 0 0,0 0-1 0 0,0 1 1 0 0,0-1 0 0 0,0 0 0 0 0,0 1 0 0 0,0-1 0 0 0,0 0 0 0 0,0 0 0 0 0,-1 1 0 0 0,1-1 0 0 0,0 0-1 0 0,0 1 1 0 0,0-1 0 0 0,-1 0 0 0 0,1 0 0 0 0,0 0 0 0 0,0 1 0 0 0,0-1 0 0 0,-1 0 0 0 0,1 0-1 0 0,0 0 1 0 0,0 0 0 0 0,-1 1 0 0 0,1-1 0 0 0,0 0 0 0 0,-1 0 0 0 0,1 0 0 0 0,0 0 0 0 0,0 0-1 0 0,-1 0 1 0 0,1 0 0 0 0,0 0 0 0 0,-1 0 0 0 0,1 0 0 0 0,0 0 0 0 0,-1 0-13 0 0,-13 3 94 0 0,-1-2 138 0 0,0 0-1 0 0,-14-2-231 0 0,2 1-1 0 0,19 0-346 0 0,0-1 0 0 0,0 0 1 0 0,0 0-1 0 0,0-1 0 0 0,0 0 1 0 0,0 0-1 0 0,-2-2 347 0 0,-32-15-6314 0 0,15 5-258 0 0</inkml:trace>
  <inkml:trace contextRef="#ctx0" brushRef="#br0" timeOffset="195097.235">20283 9294 12384 0 0,'5'-2'181'0'0,"1"-1"0"0"0,0 1 0 0 0,-1 0 0 0 0,1 1 0 0 0,0-1 0 0 0,0 1 0 0 0,0 0 0 0 0,4 1-181 0 0,5-1 506 0 0,1 2-1 0 0,9 1-505 0 0,3 1 1358 0 0,104 7 2802 0 0,-71-2-2937 0 0,-36-4-626 0 0,1-2 1 0 0,10 1-598 0 0,49 0 326 0 0,-40-1 632 0 0,37-3-958 0 0,-47 1-1779 0 0,-22 0-3047 0 0,3 0-2664 0 0</inkml:trace>
  <inkml:trace contextRef="#ctx0" brushRef="#br0" timeOffset="195381.883">21099 9257 10592 0 0,'0'0'818'0'0,"4"8"-500"0"0,-1 15 560 0 0,-3-19-490 0 0,1 1 0 0 0,-1 0-1 0 0,1-1 1 0 0,0 1 0 0 0,1 1-388 0 0,-1 0 278 0 0,0 0 1 0 0,0 0 0 0 0,-1 0-1 0 0,1 0 1 0 0,-1 0 0 0 0,-1 0-1 0 0,1 1 1 0 0,-1 0-279 0 0,-1 25 944 0 0,2 20 104 0 0,-2 0-1 0 0,-2 1 1 0 0,-6 19-1048 0 0,6-51 312 0 0,-1 1 1 0 0,0-1-1 0 0,-4 4-312 0 0,6-17 90 0 0,-1 0 0 0 0,0 1 0 0 0,0-2 0 0 0,-1 1 0 0 0,0-1 0 0 0,0 1 0 0 0,-1-1-1 0 0,0-1 1 0 0,-2 3-90 0 0,-2 1 37 0 0,1 1 0 0 0,0 0 0 0 0,1 1 0 0 0,0 0-1 0 0,-2 7-36 0 0,5-11 28 0 0,2 1-1 0 0,-1 0 0 0 0,1 0 1 0 0,0 0-1 0 0,1 1 0 0 0,0-1 1 0 0,0 1-1 0 0,1-1 0 0 0,1 1 1 0 0,0-1-1 0 0,0 1 0 0 0,0 1-27 0 0,1 4 104 0 0,-3-18-86 0 0,-1-12-41 0 0,3 11-266 0 0,-1 1 0 0 0,1-1 1 0 0,0 1-1 0 0,0-1 0 0 0,1 1 1 0 0,-1-1-1 0 0,1 1 0 0 0,0-1 289 0 0,-1 3-35 0 0,3-11-1231 0 0</inkml:trace>
  <inkml:trace contextRef="#ctx0" brushRef="#br0" timeOffset="195648.009">21111 9450 9672 0 0,'-1'0'57'0'0,"1"-1"0"0"0,-1 1 0 0 0,1 0 0 0 0,-1 0 1 0 0,1 0-1 0 0,-1 1 0 0 0,0-1 0 0 0,1 0 0 0 0,-1 0 0 0 0,1 0 1 0 0,-1 0-1 0 0,1 0 0 0 0,-1 1 0 0 0,1-1 0 0 0,-1 0 0 0 0,1 0 1 0 0,-1 1-1 0 0,1-1 0 0 0,-1 0 0 0 0,1 1 0 0 0,-1-1 1 0 0,1 1-1 0 0,0-1 0 0 0,-1 1 0 0 0,1-1 0 0 0,0 0 0 0 0,-1 1 1 0 0,1-1-1 0 0,0 1 0 0 0,0 0 0 0 0,-1-1 0 0 0,1 1 0 0 0,0-1 1 0 0,0 1-1 0 0,0-1 0 0 0,0 1 0 0 0,0-1 0 0 0,0 1 0 0 0,-1 0 1 0 0,2-1-58 0 0,-2 1 30 0 0,-2 11 1303 0 0,0-2-645 0 0,0 0-1 0 0,1 0 0 0 0,0 0 1 0 0,0 1-1 0 0,1-1 1 0 0,1 0-1 0 0,0 3-687 0 0,0 37 1521 0 0,0-49-1467 0 0,0 0-1 0 0,0 0 1 0 0,0 0-1 0 0,0 0 1 0 0,1 0-1 0 0,-1 0 1 0 0,0 0-1 0 0,0 0 0 0 0,1 0 1 0 0,-1 0-1 0 0,0-1 1 0 0,1 1-1 0 0,-1 0 1 0 0,1 0-1 0 0,-1 0 1 0 0,1 0-54 0 0,2 4 166 0 0,1 9 119 0 0,-3-10-160 0 0,0 0 0 0 0,0 0 0 0 0,0 0 0 0 0,1 0 0 0 0,0-1 0 0 0,0 1-1 0 0,0 0 1 0 0,0-1 0 0 0,0 1 0 0 0,3 2-125 0 0,-3-4 40 0 0,0 0-1 0 0,0 1 0 0 0,0-1 1 0 0,1 0-1 0 0,-1 0 0 0 0,1-1 1 0 0,0 1-1 0 0,-1 0 1 0 0,1-1-1 0 0,0 1 0 0 0,0-1 1 0 0,0 0-1 0 0,0 0 0 0 0,0 0 1 0 0,0-1-1 0 0,0 1 0 0 0,0-1 1 0 0,1 0-1 0 0,-1 1 0 0 0,0-1 1 0 0,0-1-1 0 0,0 1 0 0 0,0 0 1 0 0,0-1-1 0 0,1 1 0 0 0,-1-1 1 0 0,0 0-1 0 0,0 0 1 0 0,-1-1-1 0 0,1 1 0 0 0,1-1-39 0 0,10-7 320 0 0,0 0 0 0 0,9-9-320 0 0,-7 5 20 0 0,7-6-300 0 0,-1-2 0 0 0,6-7 280 0 0,-4 3-356 0 0,-3 1 41 0 0,-16 18 234 0 0,0 0 0 0 0,0 0-1 0 0,1 0 1 0 0,2-1 81 0 0,-2 0-72 0 0,-5 6 65 0 0,1-1 1 0 0,-1 1-1 0 0,1-1 1 0 0,-1 1 0 0 0,1 0-1 0 0,-1-1 1 0 0,1 1 0 0 0,0 0-1 0 0,-1 0 1 0 0,1 0-1 0 0,0 0 1 0 0,0 1 6 0 0,-2-1-7 0 0,1 1-1 0 0,-1 0 1 0 0,0 0-1 0 0,0 0 1 0 0,1 0 0 0 0,-1 0-1 0 0,0 0 1 0 0,0 0-1 0 0,1 0 1 0 0,-1 0 0 0 0,0 0-1 0 0,1 0 1 0 0,-1 1-1 0 0,0-1 1 0 0,0 0 0 0 0,1 0-1 0 0,-1 0 1 0 0,0 0-1 0 0,0 0 1 0 0,0 0-1 0 0,1 1 1 0 0,-1-1 0 0 0,0 0-1 0 0,0 0 1 0 0,0 0-1 0 0,1 0 1 0 0,-1 1 0 0 0,0-1-1 0 0,0 0 1 0 0,0 0-1 0 0,0 1 1 0 0,0-1 0 0 0,1 0-1 0 0,-1 0 1 0 0,0 1 7 0 0,4 9 14 0 0,-3-8-28 0 0,4 11 15 0 0,-3-9 1 0 0,0 0 0 0 0,0 0 0 0 0,-1 0 0 0 0,0 0 0 0 0,0 0 0 0 0,0 0 0 0 0,0 2-2 0 0,-1-1 13 0 0,1 0 1 0 0,0 1-1 0 0,0-1 1 0 0,0 0-1 0 0,1 0 1 0 0,0 0-1 0 0,0 0 0 0 0,0-1 1 0 0,0 1-1 0 0,1 0 1 0 0,0-1-1 0 0,0 1 0 0 0,0-1 1 0 0,1 0-1 0 0,0 1-13 0 0,7 5 0 0 0,-7-6 0 0 0,1 0 0 0 0,-1 0 0 0 0,1-1 0 0 0,0 1 0 0 0,0-1 0 0 0,0 0 0 0 0,0-1 0 0 0,5 3 0 0 0,-2-2-112 0 0,1 0 192 0 0,0 0-1 0 0,0 0 0 0 0,0-1 0 0 0,0 0-79 0 0,-5-1-290 0 0,-1-1 1 0 0,0 0-1 0 0,1 0 0 0 0,-1 0 1 0 0,1 0-1 0 0,-1-1 0 0 0,0 1 0 0 0,1-1 1 0 0,-1 0-1 0 0,0 0 0 0 0,0 0 1 0 0,0 0-1 0 0,2-1 290 0 0,6-5-6894 0 0</inkml:trace>
  <inkml:trace contextRef="#ctx0" brushRef="#br0" timeOffset="196175.694">21800 9319 6912 0 0,'7'0'343'0'0,"-5"-1"-225"0"0,0 1 0 0 0,1 0 0 0 0,-1 0-1 0 0,1 0 1 0 0,-1 1 0 0 0,0-1 0 0 0,1 1 0 0 0,-1-1 0 0 0,0 1 0 0 0,1 0 0 0 0,-1-1 0 0 0,0 1 0 0 0,0 0 0 0 0,0 1 0 0 0,0-1-118 0 0,3 3 508 0 0,0 0 1 0 0,-1 0-1 0 0,0 0 1 0 0,0 0-1 0 0,0 1 1 0 0,0 0-1 0 0,-1 0 0 0 0,0 0 1 0 0,0 0-1 0 0,0 1 1 0 0,1 4-509 0 0,-4-10 4 0 0,4 8 216 0 0,0 0 0 0 0,-1 1 0 0 0,0-1 1 0 0,0 1-1 0 0,-1-1 0 0 0,0 1 0 0 0,0 1-220 0 0,5 26 1170 0 0,-4-29-827 0 0,-1 1-1 0 0,-1-1 0 0 0,1 8-342 0 0,4 15 830 0 0,-4-23-566 0 0,-1-1 0 0 0,0 1 1 0 0,0 0-1 0 0,-1 1-264 0 0,0-2 242 0 0,-1 0-1 0 0,0 0 1 0 0,-1 0-1 0 0,0 0 1 0 0,-1 4-242 0 0,-15-5 577 0 0,16-6-585 0 0,0 0-1 0 0,0-1 0 0 0,0 1 0 0 0,0-1 1 0 0,1 1-1 0 0,-1-1 0 0 0,0 0 0 0 0,1 0 1 0 0,-1 0-1 0 0,1 0 0 0 0,0 0 0 0 0,0 0 1 0 0,0 0-1 0 0,0 0 0 0 0,0 0 0 0 0,0-2 9 0 0,0 0-130 0 0,0 0-1 0 0,0 1 0 0 0,1-1 0 0 0,0 0 0 0 0,0 0 0 0 0,0 0 1 0 0,0 0-1 0 0,1 0 0 0 0,0-3 131 0 0,2-4-532 0 0,1 1-1 0 0,-1-1 1 0 0,2 1-1 0 0,-1 0 1 0 0,2 0-1 0 0,5-9 533 0 0,3-4-686 0 0,16-24-529 0 0,-27 43 1096 0 0,0 0 0 0 0,1 1 0 0 0,-1-1 0 0 0,1 1 0 0 0,0-1 0 0 0,0 1 0 0 0,0 1 1 0 0,0-1-1 0 0,3-1 119 0 0,-4 2-28 0 0,0 1 1 0 0,0 0 0 0 0,0-1-1 0 0,-1 1 1 0 0,1 0 0 0 0,0 1 0 0 0,1-1-1 0 0,-1 1 1 0 0,0-1 27 0 0,-2 1 14 0 0,1 1 0 0 0,-1-1 1 0 0,1 0-1 0 0,-1 1 0 0 0,1-1 0 0 0,-1 1 0 0 0,0 0 1 0 0,1-1-1 0 0,-1 1 0 0 0,0 0 0 0 0,0 0 1 0 0,1 0-1 0 0,-1 0 0 0 0,0 0 0 0 0,0 0 0 0 0,0 0 1 0 0,0 0-1 0 0,0 0 0 0 0,0 0 0 0 0,-1 1-14 0 0,7 6 306 0 0,-2 1 0 0 0,1 0 0 0 0,-1 0-1 0 0,-1 1 1 0 0,1-1 0 0 0,-2 1 0 0 0,3 8-306 0 0,2 13 2079 0 0,2 27-2079 0 0,-6-35 376 0 0,-1-3 7 0 0,-2-12-91 0 0,0 0 1 0 0,1 0 0 0 0,0 0-1 0 0,1 2-292 0 0,-3-10 45 0 0,0-1 0 0 0,0 1-1 0 0,0 0 1 0 0,0 0 0 0 0,0 0-1 0 0,0 0 1 0 0,0 0 0 0 0,0 0-1 0 0,0-1 1 0 0,1 1-1 0 0,-1 0 1 0 0,0 0 0 0 0,0 0-1 0 0,0 0 1 0 0,0 0 0 0 0,0 0-1 0 0,0 0 1 0 0,1 0 0 0 0,-1 0-1 0 0,0 0 1 0 0,0-1 0 0 0,0 1-1 0 0,0 0 1 0 0,0 0 0 0 0,1 0-1 0 0,-1 0 1 0 0,0 0-1 0 0,0 0 1 0 0,0 0 0 0 0,0 0-1 0 0,1 0 1 0 0,-1 0 0 0 0,0 0-1 0 0,0 0 1 0 0,0 0 0 0 0,0 1-1 0 0,0-1 1 0 0,1 0 0 0 0,-1 0-1 0 0,0 0 1 0 0,0 0 0 0 0,0 0-1 0 0,0 0 1 0 0,0 0-1 0 0,1 0 1 0 0,-1 0 0 0 0,0 0-1 0 0,0 1 1 0 0,0-1 0 0 0,0 0-1 0 0,0 0 1 0 0,0 0 0 0 0,0 0-1 0 0,0 0 1 0 0,0 1 0 0 0,0-1-45 0 0,6-24-339 0 0,-2 7 152 0 0,4-5-465 0 0,1 1-1 0 0,0 1 1 0 0,2 0 0 0 0,3-5 652 0 0,-5 12-231 0 0,-4 3 46 0 0,2 0-1 0 0,-1 1 1 0 0,1 0-1 0 0,1 1 0 0 0,0-1 1 0 0,8-6 185 0 0,-3 4-193 0 0,1 1-1 0 0,12-7 194 0 0,-19 14-34 0 0,-1 0 0 0 0,1 0-1 0 0,-1 0 1 0 0,1 1-1 0 0,0 0 1 0 0,0 1 0 0 0,0-1-1 0 0,1 1 35 0 0,-5 1 31 0 0,-1-1-1 0 0,1 1 0 0 0,-1 0 1 0 0,1 0-1 0 0,-1 1 0 0 0,1-1 1 0 0,0 0-1 0 0,-1 1 0 0 0,1 0 1 0 0,-1-1-1 0 0,0 1 0 0 0,1 0 1 0 0,-1 0-1 0 0,0 1 0 0 0,1-1 1 0 0,-1 0-1 0 0,0 1 0 0 0,2 1-30 0 0,1 2 208 0 0,0 0 0 0 0,0 1 0 0 0,0 0 0 0 0,-1 0 0 0 0,2 5-208 0 0,-2-6 150 0 0,-1 1-19 0 0,0 0 0 0 0,0 0-1 0 0,-1 0 1 0 0,0 1-1 0 0,0-1 1 0 0,-1 0-1 0 0,1 2-130 0 0,3 15 350 0 0,18 80 792 0 0,-19-88-968 0 0,-1 0 1 0 0,-1 1 0 0 0,0-1-1 0 0,-1 12-174 0 0,-3-19 370 0 0,1-5-3613 0 0,1-3 2140 0 0</inkml:trace>
  <inkml:trace contextRef="#ctx0" brushRef="#br0" timeOffset="192494.918">16811 9555 6448 0 0,'0'-4'248'0'0,"-1"0"0"0"0,1 0 0 0 0,-1 0-1 0 0,0 0 1 0 0,0 0 0 0 0,0 0 0 0 0,-1 0 0 0 0,1 1 0 0 0,-1-1-248 0 0,-2-3 1830 0 0,0 0 0 0 0,0 0 0 0 0,0 1 1 0 0,-2-2-1831 0 0,5 7 112 0 0,-1-1 0 0 0,1 1 1 0 0,0 0-1 0 0,-1-1 0 0 0,1 1 1 0 0,-1 0-1 0 0,1 0 0 0 0,-1 0 1 0 0,0 0-1 0 0,0 0 0 0 0,1 1 1 0 0,-1-1-1 0 0,0 0 0 0 0,0 1 1 0 0,0-1-1 0 0,0 1 0 0 0,1 0 1 0 0,-1-1-1 0 0,0 1 0 0 0,0 0 1 0 0,0 0-1 0 0,0 0 0 0 0,0 1 1 0 0,0-1-1 0 0,0 0 0 0 0,0 1 1 0 0,1-1-1 0 0,-1 1 0 0 0,0 0 1 0 0,0 0-1 0 0,0-1 0 0 0,1 1 1 0 0,-1 0-1 0 0,1 0 0 0 0,-1 1 1 0 0,1-1-1 0 0,-1 0 0 0 0,1 0 1 0 0,-1 1-1 0 0,1-1 0 0 0,0 1 1 0 0,0-1-1 0 0,-1 1-112 0 0,1 1 71 0 0,-1-1 0 0 0,0 1 0 0 0,0-1 0 0 0,0 0 1 0 0,0 1-1 0 0,0-1 0 0 0,0 0 0 0 0,-1 0 0 0 0,1-1-71 0 0,-1 1 24 0 0,1-1 0 0 0,0 1 0 0 0,1 0 0 0 0,-1-1 0 0 0,0 1 0 0 0,0 0 0 0 0,1 0 0 0 0,-1 0 0 0 0,1 0 0 0 0,-1 1 0 0 0,1-1 0 0 0,0 1-24 0 0,-6 15 142 0 0,5-11-92 0 0,-1 1 1 0 0,0 0-1 0 0,0-1 1 0 0,-4 5-51 0 0,4-7 23 0 0,0 1 0 0 0,1 0 0 0 0,-1-1 0 0 0,1 1 0 0 0,0 0 0 0 0,1 0 0 0 0,0 1 1 0 0,0-1-1 0 0,0 0 0 0 0,0 7-23 0 0,-4 15 47 0 0,3-24-33 0 0,1 0 0 0 0,0 0 0 0 0,1 1 0 0 0,-1-1 0 0 0,1 0 0 0 0,0 0 1 0 0,0 0-1 0 0,0 1-14 0 0,8 70 186 0 0,-8-73-178 0 0,1 0 0 0 0,-1 0 0 0 0,0-1 0 0 0,1 1 0 0 0,-1 0 0 0 0,1 0 1 0 0,0 0-1 0 0,0-1 0 0 0,0 1 0 0 0,-1 0 0 0 0,2-1 0 0 0,-1 1 0 0 0,0 0 0 0 0,0-1 0 0 0,0 0 0 0 0,1 1 0 0 0,-1-1 0 0 0,0 0 0 0 0,1 0 0 0 0,0 1 0 0 0,-1-1 0 0 0,1 0 0 0 0,0 0 0 0 0,-1-1 0 0 0,1 1 0 0 0,0 0-8 0 0,1 0 16 0 0,0-1 0 0 0,0 1 0 0 0,-1 0 0 0 0,1-1 0 0 0,0 0 0 0 0,0 0 0 0 0,0 0 0 0 0,-1 0 0 0 0,1 0 0 0 0,0-1 0 0 0,0 1 0 0 0,0-1-1 0 0,-1 1 1 0 0,1-1 0 0 0,0 0 0 0 0,-1 0 0 0 0,2-1-16 0 0,7-4 22 0 0,-1-1 0 0 0,1 0-1 0 0,-1-1 1 0 0,-1 0 0 0 0,0 0 0 0 0,0-1-1 0 0,0 0 1 0 0,-1 0 0 0 0,-1-1 0 0 0,6-9-22 0 0,-7 11-41 0 0,-2 2 7 0 0,0 1 0 0 0,0-1 0 0 0,-1 0 0 0 0,0 0 0 0 0,0 0 0 0 0,0 0-1 0 0,-1 0 1 0 0,1-2 34 0 0,9-27-63 0 0,-8 27 56 0 0,-1 0 1 0 0,-1-1-1 0 0,1 1 1 0 0,-1 0-1 0 0,-1-2 7 0 0,0 7 1 0 0,1-12 71 0 0,-1 0-1 0 0,-1-11-71 0 0,-7 34 136 0 0,6-4-104 0 0,0 1-1 0 0,0-1 0 0 0,1 1 1 0 0,-1-1-1 0 0,1 1 0 0 0,0 0 1 0 0,1-1-1 0 0,-1 1 1 0 0,1 2-32 0 0,0 1 64 0 0,26 194 365 0 0,-7-111-429 0 0,-20-87 0 0 0,2 1 0 0 0,-1-1 0 0 0,0 1 0 0 0,1-1 0 0 0,0 1 0 0 0,0-1 0 0 0,0 0 0 0 0,0 0 0 0 0,1 0 0 0 0,3 3 0 0 0,2-4 0 0 0,-7-3-9 0 0,0 0-1 0 0,0 0 0 0 0,0-1 1 0 0,0 1-1 0 0,0-1 0 0 0,0 1 1 0 0,0-1-1 0 0,0 1 0 0 0,-1-1 1 0 0,1 1-1 0 0,0-1 0 0 0,0 0 1 0 0,0 1-1 0 0,-1-1 0 0 0,1 0 1 0 0,0 0-1 0 0,-1 0 0 0 0,1 0 10 0 0,15-23-515 0 0,-5 6-202 0 0,-7 13 94 0 0,0 1 0 0 0,1-1 1 0 0,0 1-1 0 0,4-3 623 0 0,1-1-1595 0 0,11-11-5328 0 0</inkml:trace>
  <inkml:trace contextRef="#ctx0" brushRef="#br0" timeOffset="193922.125">17240 9250 14312 0 0,'0'0'654'0'0,"0"0"-11"0"0,0 0-294 0 0,-1 1 295 0 0,-3 9-214 0 0,1 0 0 0 0,1 1 0 0 0,0-1 0 0 0,0 0 0 0 0,1 1 0 0 0,0-1 0 0 0,1 1 0 0 0,0 4-430 0 0,2 26 344 0 0,5 21-344 0 0,-4-44 277 0 0,4 78 1411 0 0,-3 81-1688 0 0,-4-148 84 0 0,0-5-32 0 0,1 0 0 0 0,2-1 0 0 0,0 1 0 0 0,6 19-52 0 0,-6-31 26 0 0,3 11 70 0 0,9 22-96 0 0,-13-38 15 0 0,1 0 0 0 0,1 0 0 0 0,-1-1 0 0 0,1 0 0 0 0,1 1 0 0 0,-1-1 0 0 0,1-1 0 0 0,2 3-15 0 0,-3-3 17 0 0,1-1 0 0 0,0 0 0 0 0,0 0 0 0 0,0-1 1 0 0,0 1-1 0 0,1-1 0 0 0,3 2-17 0 0,-7-5 7 0 0,-1 1-1 0 0,1 0 1 0 0,0 0-1 0 0,0-1 1 0 0,0 1-1 0 0,0-1 1 0 0,0 0-1 0 0,0 0 1 0 0,0 1 0 0 0,0-1-1 0 0,0 0 1 0 0,0-1-1 0 0,0 1 1 0 0,0 0-1 0 0,0 0 1 0 0,0-1-1 0 0,0 1 1 0 0,0-1-1 0 0,0 0 1 0 0,-1 0 0 0 0,1 0-1 0 0,0 0 1 0 0,0 0-1 0 0,-1 0 1 0 0,1 0-1 0 0,0 0-6 0 0,73-67 128 0 0,-71 64-128 0 0,0 0 0 0 0,0 0 0 0 0,-1 0 0 0 0,0-1 0 0 0,0 1 0 0 0,0-1 0 0 0,0 0 0 0 0,-1 0 0 0 0,1-3 0 0 0,3-9 0 0 0,-1 0 0 0 0,1-5 0 0 0,-4 11 0 0 0,7-50 0 0 0,-8 57-3 0 0,0 0 0 0 0,-1 0-1 0 0,0 0 1 0 0,0 0 0 0 0,0-1 0 0 0,0 1-1 0 0,0 0 1 0 0,-1 0 0 0 0,0 0-1 0 0,0 0 1 0 0,0 0 0 0 0,0 0 0 0 0,-1 0-1 0 0,0 0 1 0 0,0 0 0 0 0,0 1-1 0 0,0-1 1 0 0,0 1 0 0 0,-1-1 0 0 0,1 1-1 0 0,-3-2 4 0 0,-1-1-12 0 0,-1 0 0 0 0,1 0-1 0 0,-2 0 1 0 0,1 1 0 0 0,-1 0-1 0 0,1 0 1 0 0,-1 1 0 0 0,-1 0-1 0 0,-2-1 13 0 0,-8-2-72 0 0,0 1-1 0 0,-1 1 0 0 0,0 1 1 0 0,-18-2 72 0 0,-6 2-156 0 0,-31 2 156 0 0,73 2-54 0 0,4-1 44 0 0,0 0 0 0 0,1 0 0 0 0,-1 0 0 0 0,0 0 0 0 0,0 1 0 0 0,1-1 0 0 0,-1 0 0 0 0,1 1 10 0 0,19-5-72 0 0,-9 2 43 0 0,1 0-1 0 0,-1 1 1 0 0,2 0 29 0 0,63-8-53 0 0,-56 8 49 0 0,0-1 0 0 0,1-1 0 0 0,18-6 4 0 0,66-24 2 0 0,-84 26-3 0 0,12-6 1 0 0,-17 7 0 0 0,-1 1 0 0 0,0 1 0 0 0,1 0 0 0 0,3 0 0 0 0,-12 5 0 0 0,-2 1-10 0 0,-3 6-33 0 0,-6-3 42 0 0,1 0-1 0 0,-1 0 1 0 0,1 0 0 0 0,-1-1-1 0 0,0 1 1 0 0,0 0 0 0 0,-1-1-1 0 0,1 1 1 0 0,-3 1 1 0 0,0 3-9 0 0,-12 15-45 0 0,12-17 63 0 0,0 1-1 0 0,0-1 1 0 0,0 1 0 0 0,1 1 0 0 0,0-1 0 0 0,0 1-1 0 0,1-1 1 0 0,0 1 0 0 0,0 2-9 0 0,1-2 28 0 0,1 1 0 0 0,0 0 0 0 0,0 0 1 0 0,1 0-1 0 0,0 0 0 0 0,1 4-28 0 0,0-8 7 0 0,0 0 0 0 0,0-1 0 0 0,1 1 0 0 0,-1 0 0 0 0,1-1-1 0 0,0 0 1 0 0,0 1 0 0 0,1-1 0 0 0,-1 0 0 0 0,1 0 0 0 0,0 0 0 0 0,1 1-7 0 0,1 0 12 0 0,-1-1 0 0 0,1 0 0 0 0,-1 0 0 0 0,1 0 1 0 0,1-1-1 0 0,-1 1 0 0 0,0-1 0 0 0,1 0 0 0 0,-1-1 0 0 0,1 0 0 0 0,0 0 0 0 0,0 0 0 0 0,0 0 1 0 0,0-1-1 0 0,0 0 0 0 0,0 0 0 0 0,0-1 0 0 0,2 1-12 0 0,0-1 26 0 0,1-1-1 0 0,0 0 1 0 0,0 0-1 0 0,-1 0 1 0 0,1-1 0 0 0,0 0-1 0 0,-1-1 1 0 0,0 0-1 0 0,1 0 1 0 0,-1-1 0 0 0,-1 0-1 0 0,4-2-25 0 0,-11 6 1 0 0,10-6 45 0 0,0-1 0 0 0,-1 0-1 0 0,1 0 1 0 0,-2-1-1 0 0,2-1-45 0 0,-8 7 8 0 0,0 0-1 0 0,0-1 1 0 0,0 1-1 0 0,-1 0 1 0 0,1-1-1 0 0,-1 1 0 0 0,1-1 1 0 0,-1 1-1 0 0,0-1 1 0 0,0 0-1 0 0,0 1 1 0 0,-1-1-1 0 0,1 0 0 0 0,0 0 1 0 0,-1 0-1 0 0,0 0 1 0 0,0 1-1 0 0,0-1 1 0 0,0 0-1 0 0,0 0 0 0 0,0 0 1 0 0,-1 0-1 0 0,0-2-7 0 0,-1 0-18 0 0,0-1-1 0 0,0 1 0 0 0,-1-1 0 0 0,0 1 0 0 0,0 0 1 0 0,0 0-1 0 0,-1 0 0 0 0,1 0 0 0 0,-1 1 1 0 0,0-1-1 0 0,-1 1 0 0 0,1 0 0 0 0,-1 0 1 0 0,1 1-1 0 0,-1-1 0 0 0,0 1 0 0 0,-1 0 1 0 0,1 1-1 0 0,0-1 0 0 0,-1 1 0 0 0,0 0 1 0 0,1 0-1 0 0,-1 1 0 0 0,0 0 0 0 0,0 0 1 0 0,0 0-1 0 0,0 0 0 0 0,-2 1 19 0 0,0 1-33 0 0,0-1 0 0 0,0 1 0 0 0,0 1 0 0 0,1-1 1 0 0,-1 1-1 0 0,-5 3 33 0 0,4-1-54 0 0,11-2 48 0 0,-1-1 0 0 0,0 0-1 0 0,1 0 1 0 0,-1 0-1 0 0,1 0 1 0 0,-1 0 0 0 0,1 0-1 0 0,0-1 1 0 0,-1 1-1 0 0,1 0 7 0 0,6 0 6 0 0,1 0-1 0 0,-1 0 0 0 0,0-1 0 0 0,0 0 1 0 0,1 0-1 0 0,5-1-5 0 0,52-11 39 0 0,-55 9-38 0 0,22-5 65 0 0,20-9-66 0 0,-23 7-2 0 0,-17 6 3 0 0,23-7-3 0 0,-35 11 3 0 0,1 0 0 0 0,0-1-1 0 0,0 1 1 0 0,0 0 0 0 0,-1 0 0 0 0,1 0 0 0 0,0 0-1 0 0,0 1 1 0 0,0-1 0 0 0,-1 0 0 0 0,1 1-1 0 0,0-1 1 0 0,0 1 0 0 0,-1 0 0 0 0,1-1 0 0 0,0 1-1 0 0,0 1 0 0 0,-1-2 5 0 0,-1 1-1 0 0,1 0 1 0 0,0-1-1 0 0,0 1 0 0 0,0-1 1 0 0,0 1-1 0 0,-1-1 1 0 0,1 0-1 0 0,0 1 1 0 0,0-1-1 0 0,0 0 0 0 0,0 1 1 0 0,0-1-1 0 0,0 0 1 0 0,0 0-5 0 0,5-5 20 0 0,-1 1 13 0 0,-5 4-31 0 0,1 0 0 0 0,-1 0 0 0 0,1 0 0 0 0,-1 0 0 0 0,0 0 0 0 0,1 0 0 0 0,-1 0 0 0 0,0 0 0 0 0,1 0 0 0 0,-1 0-1 0 0,1 0 1 0 0,-1 0 0 0 0,0 0 0 0 0,1 1 0 0 0,-1-1 0 0 0,0 0 0 0 0,1 0 0 0 0,-1 0 0 0 0,0 0 0 0 0,1 1 0 0 0,-1-1 0 0 0,0 0 0 0 0,1 0 0 0 0,-1 1-1 0 0,0-1 1 0 0,0 0 0 0 0,1 0 0 0 0,-1 1 0 0 0,0-1 0 0 0,0 0 0 0 0,0 1 0 0 0,1-1-2 0 0,3 15 76 0 0,-3-10-74 0 0,1 7 26 0 0,0-7-10 0 0,-1 0 1 0 0,0 0-1 0 0,0 0 0 0 0,0 0 0 0 0,-1 1 1 0 0,0-1-1 0 0,0 0 0 0 0,0 0 0 0 0,-1 2-18 0 0,0-3 17 0 0,1 0-1 0 0,0-1 0 0 0,0 1 1 0 0,0 0-1 0 0,0 0 0 0 0,0-1 1 0 0,1 1-1 0 0,0 2-16 0 0,2 24 237 0 0,-3-16-148 0 0,1 0 1 0 0,0 0-1 0 0,1-1 0 0 0,0 1 0 0 0,1-1 0 0 0,1 1 0 0 0,2 4-89 0 0,-5-17 7 0 0,0 0 0 0 0,0 0 0 0 0,0 0-1 0 0,0 0 1 0 0,0 0 0 0 0,0 0 0 0 0,0-1-1 0 0,0 1 1 0 0,1 0 0 0 0,-1-1 0 0 0,0 1-1 0 0,0-1 1 0 0,1 0 0 0 0,-1 1 0 0 0,0-1 0 0 0,0 0-1 0 0,1 0 1 0 0,-1 1 0 0 0,1-1-7 0 0,2 0 15 0 0,1 2 19 0 0,1-1-1 0 0,0 0 0 0 0,-1-1 1 0 0,1 1-1 0 0,0-1 1 0 0,3-1-34 0 0,-7 1 7 0 0,-1 0-1 0 0,0 0 1 0 0,1 0 0 0 0,-1 0 0 0 0,0-1 0 0 0,0 1 0 0 0,1 0 0 0 0,-1-1 0 0 0,0 1 0 0 0,0-1 0 0 0,0 0-1 0 0,0 1 1 0 0,0-1 0 0 0,0 0 0 0 0,0 1 0 0 0,0-1 0 0 0,0 0 0 0 0,0 0 0 0 0,0 0 0 0 0,0 0 0 0 0,0 0 0 0 0,-1 0-1 0 0,1 0 1 0 0,0 0 0 0 0,-1-1 0 0 0,1 1 0 0 0,-1 0 0 0 0,1 0 0 0 0,-1 0 0 0 0,0-1 0 0 0,1 1 0 0 0,-1-1-7 0 0,0-5 7 0 0,0 6-3 0 0,0-1 0 0 0,0 0 0 0 0,0 1 0 0 0,0-1 1 0 0,0 1-1 0 0,0-1 0 0 0,0 0 0 0 0,1 1 0 0 0,-1-1 0 0 0,0 1 0 0 0,1-1 0 0 0,0 1 0 0 0,-1-1 1 0 0,1 1-1 0 0,0 0 0 0 0,0-1 0 0 0,0 0-4 0 0,46-18 93 0 0,-44 19-100 0 0,-1-1-1 0 0,0 1 1 0 0,0-1-1 0 0,1 0 1 0 0,-1 0 0 0 0,-1 0-1 0 0,1 0 1 0 0,0-1-1 0 0,0 1 1 0 0,-1 0-1 0 0,0-1 1 0 0,1 1 0 0 0,-1-1-1 0 0,0 1 1 0 0,0-1-1 0 0,0 0 1 0 0,-1 1-1 0 0,1-2 8 0 0,0-5-50 0 0,0 0 1 0 0,0-1-1 0 0,-1 1 0 0 0,-1 0 0 0 0,0 0 50 0 0,0-2-60 0 0,1 1-1 0 0,0 0 0 0 0,1 0 1 0 0,0-1 60 0 0,3-35-132 0 0,-1 37 67 0 0,6 27-23 0 0,-8-15 80 0 0,11 23-56 0 0,-2 2-1 0 0,0-1 1 0 0,-2 2-1 0 0,1 8 65 0 0,-3-9 159 0 0,7 22-159 0 0,-12-48 1 0 0,2 8 61 0 0,1-1 0 0 0,0 1 0 0 0,0-1 0 0 0,1 0 0 0 0,0 0 0 0 0,0-1-1 0 0,6 7-61 0 0,-8-12 46 0 0,0 1 0 0 0,0-1 0 0 0,0 0 0 0 0,0 0 0 0 0,0 0-1 0 0,0 0 1 0 0,1-1 0 0 0,0 0 0 0 0,-1 1 0 0 0,1-1 0 0 0,0 0-1 0 0,0-1 1 0 0,0 1 0 0 0,0-1 0 0 0,1 0 0 0 0,-1 0 0 0 0,0 0-1 0 0,0 0 1 0 0,2-1-46 0 0,-4 0 14 0 0,-1 0-1 0 0,0 0 1 0 0,1-1 0 0 0,-1 1-1 0 0,0 0 1 0 0,1-1-1 0 0,-1 1 1 0 0,0-1 0 0 0,0 0-1 0 0,1 1 1 0 0,-1-1 0 0 0,0 0-1 0 0,0 0 1 0 0,0 0-1 0 0,0 0 1 0 0,0 0 0 0 0,0 0-1 0 0,0 0 1 0 0,0 0-1 0 0,-1 0 1 0 0,1 0 0 0 0,0 0-1 0 0,-1-1 1 0 0,1 1-1 0 0,0 0 1 0 0,-1-1-14 0 0,1 1 7 0 0,-1-1 0 0 0,1 1 0 0 0,-1 0 0 0 0,1 0 0 0 0,0-1 0 0 0,-1 1 0 0 0,1 0 0 0 0,0 0 0 0 0,0 0 0 0 0,0 0 0 0 0,0 0 0 0 0,0 0 0 0 0,0 0 0 0 0,0 1 0 0 0,0-1 0 0 0,0 0 0 0 0,0 0 0 0 0,0 1 0 0 0,1-1 0 0 0,-1 1 0 0 0,0-1 0 0 0,1 1 0 0 0,-1-1 0 0 0,0 1 0 0 0,1 0 0 0 0,0 0-7 0 0,0 0 11 0 0,0 0 0 0 0,1-1-1 0 0,-1 1 1 0 0,1-1 0 0 0,-1 1 0 0 0,1-1-1 0 0,-1 0 1 0 0,0 0 0 0 0,0 0 0 0 0,1 0-1 0 0,-1 0 1 0 0,0 0 0 0 0,0-1 0 0 0,0 1-1 0 0,0-1 1 0 0,0 1 0 0 0,-1-1 0 0 0,1 0-1 0 0,0 0 1 0 0,-1 0 0 0 0,1 0 0 0 0,-1 0-1 0 0,1-1-10 0 0,3-7 40 0 0,0 0 0 0 0,-1 0 0 0 0,0 0 0 0 0,2-10-40 0 0,-3 9 33 0 0,3-14 15 0 0,-1 0 0 0 0,1-10-48 0 0,4-26-184 0 0,0-22-320 0 0,-8 72 456 0 0,0-1-28 0 0,0 0 0 0 0,-1 0 0 0 0,0 0 0 0 0,-1 0 0 0 0,0 0 0 0 0,-1-7 76 0 0,-1 0-144 0 0,2 16 127 0 0,0 0 0 0 0,0 0 0 0 0,-1 0 1 0 0,1 0-1 0 0,-1 0 0 0 0,1 0 1 0 0,-1 0-1 0 0,0 0 0 0 0,0 0 0 0 0,-1 0 1 0 0,1 0-1 0 0,-1 0 17 0 0,2 2-2 0 0,0 1 0 0 0,0 0 0 0 0,0 0 1 0 0,0-1-1 0 0,0 1 0 0 0,-1 0 0 0 0,1 0 0 0 0,0-1 0 0 0,0 1 1 0 0,0 0-1 0 0,0 0 0 0 0,-1-1 0 0 0,1 1 0 0 0,0 0 0 0 0,0 0 1 0 0,-1 0-1 0 0,1 0 0 0 0,0-1 0 0 0,0 1 0 0 0,0 0 0 0 0,-1 0 0 0 0,1 0 1 0 0,0 0-1 0 0,-1 0 0 0 0,1 0 0 0 0,0 0 0 0 0,0 0 0 0 0,-1 0 1 0 0,1 0-1 0 0,0 0 0 0 0,-1 0 0 0 0,1 0 0 0 0,0 0 0 0 0,0 0 1 0 0,-1 0-1 0 0,1 0 0 0 0,0 0 0 0 0,0 0 0 0 0,-1 0 0 0 0,1 0 1 0 0,0 0-1 0 0,0 0 0 0 0,-1 1 0 0 0,1-1 0 0 0,0 0 0 0 0,0 0 1 0 0,-1 0-1 0 0,1 1 0 0 0,0-1 0 0 0,0 0 0 0 0,0 0 0 0 0,0 0 1 0 0,-1 1-1 0 0,1-1 0 0 0,0 0 0 0 0,0 0 0 0 0,0 1 0 0 0,0-1 0 0 0,0 0 3 0 0,-4 20-35 0 0,3-16 31 0 0,-9 33-65 0 0,7-29 32 0 0,0 1 0 0 0,1 0 1 0 0,0-1-1 0 0,0 4 36 0 0,-1 14-17 0 0,2 0-1 0 0,1-1 1 0 0,1 1 0 0 0,5 23 17 0 0,-1-35 133 0 0,0 4-67 0 0,-3-11-20 0 0,-1-1 0 0 0,1 1-1 0 0,1-1 1 0 0,-1 0 0 0 0,1 0 0 0 0,2 4-46 0 0,17 25 189 0 0,-19-28-164 0 0,0-1 0 0 0,1 1 1 0 0,0-1-1 0 0,0 0 0 0 0,0-1 0 0 0,1 1 1 0 0,0-1-1 0 0,0 0 0 0 0,5 4-25 0 0,-2-6 44 0 0,-6-8 2 0 0,-2 5-44 0 0,0-1 0 0 0,0 1 0 0 0,0 0 0 0 0,0 0 0 0 0,0-1-1 0 0,0 1 1 0 0,0 0 0 0 0,0-1 0 0 0,1 1 0 0 0,-1 0 0 0 0,0 0 0 0 0,0-1-1 0 0,0 1 1 0 0,0 0 0 0 0,0 0 0 0 0,0-1 0 0 0,0 1 0 0 0,1 0 0 0 0,-1 0 0 0 0,0 0-1 0 0,0-1 1 0 0,0 1 0 0 0,1 0 0 0 0,-1 0 0 0 0,0 0 0 0 0,0 0 0 0 0,1-1-1 0 0,-1 1 1 0 0,0 0 0 0 0,0 0 0 0 0,1 0 0 0 0,-1 0 0 0 0,0 0 0 0 0,0 0-1 0 0,1 0 1 0 0,-1 0 0 0 0,0 0 0 0 0,0 0 0 0 0,1 0 0 0 0,-1 0 0 0 0,0 0 0 0 0,1 0-1 0 0,-1 0 1 0 0,0 0 0 0 0,0 0 0 0 0,1 0 0 0 0,-1 0 0 0 0,0 0 0 0 0,0 0-2 0 0,13 6 1 0 0,-10-4 22 0 0,1-1 0 0 0,-1 1 0 0 0,1-1 0 0 0,0 1 1 0 0,-1-1-1 0 0,3 0-23 0 0,-5-1-1 0 0,-1 0 1 0 0,0 0-1 0 0,1 0 1 0 0,-1 0-1 0 0,0 0 1 0 0,1 0 0 0 0,-1 0-1 0 0,0 0 1 0 0,1 0-1 0 0,-1 0 1 0 0,0 0-1 0 0,1 0 1 0 0,-1 0-1 0 0,0-1 1 0 0,1 1 0 0 0,-1 0-1 0 0,0 0 1 0 0,0 0-1 0 0,1 0 1 0 0,-1-1-1 0 0,0 1 1 0 0,0 0-1 0 0,1 0 1 0 0,-1-1 0 0 0,0 1-1 0 0,0 0 1 0 0,1-1 0 0 0,-1 1-11 0 0,0-1 1 0 0,0 0-1 0 0,0 0 0 0 0,1 0 1 0 0,-1 0-1 0 0,0 0 1 0 0,0 0-1 0 0,0 0 0 0 0,0 0 1 0 0,-1 0-1 0 0,1 0 1 0 0,0 0-1 0 0,0 0 0 0 0,-1 0 1 0 0,1 0 10 0 0,-12-32-1291 0 0,2 12-4846 0 0,0 4-1585 0 0</inkml:trace>
  <inkml:trace contextRef="#ctx0" brushRef="#br0" timeOffset="194235.286">18620 9503 14368 0 0,'0'0'661'0'0,"-1"-1"-17"0"0,-4-4-272 0 0,4 4 389 0 0,9-7 1234 0 0,-4 6-1774 0 0,0 0 1 0 0,0-1 0 0 0,0 1-1 0 0,0 0 1 0 0,0 1 0 0 0,0-1-1 0 0,1 1 1 0 0,-1 0 0 0 0,1 0-1 0 0,-1 0 1 0 0,1 1 0 0 0,3-1-222 0 0,10 1 314 0 0,-1 1 0 0 0,14 2-314 0 0,-13-1 134 0 0,92 1 93 0 0,34 4-1679 0 0,-106-6-6074 0 0</inkml:trace>
  <inkml:trace contextRef="#ctx0" brushRef="#br0" timeOffset="199690.086">18207 10747 11976 0 0,'-1'-1'546'0'0,"-2"1"-484"0"0,0-1 0 0 0,0 0-1 0 0,0 1 1 0 0,0 0-1 0 0,0 0 1 0 0,0 0 0 0 0,0 0-1 0 0,0 0 1 0 0,0 0-1 0 0,0 1 1 0 0,0 0 0 0 0,0 0-1 0 0,-3 1-61 0 0,-40 17 131 0 0,38-16 95 0 0,-10 6 237 0 0,0 1 0 0 0,1 0 0 0 0,0 1 0 0 0,0 1 1 0 0,1 0-1 0 0,1 1 0 0 0,0 1 0 0 0,1 1 0 0 0,1 0 0 0 0,-10 13-463 0 0,15-17 209 0 0,0 1 0 0 0,1 0-1 0 0,0 0 1 0 0,1 0-1 0 0,-1 6-208 0 0,5-15 31 0 0,1 0-1 0 0,0 1 0 0 0,0-1 1 0 0,1 0-1 0 0,-1 0 1 0 0,1 1-1 0 0,-1-1 1 0 0,1 0-1 0 0,0 1 1 0 0,0-1-1 0 0,0 0 0 0 0,1 1 1 0 0,-1-1-1 0 0,1 0 1 0 0,0 1-1 0 0,0-1 1 0 0,0 0-1 0 0,0 0 1 0 0,1 0-1 0 0,-1 0 0 0 0,1 0 1 0 0,0 0-1 0 0,0 0 1 0 0,2 2-31 0 0,-2-3 30 0 0,0 0 0 0 0,0 0 0 0 0,0-1 0 0 0,1 1 0 0 0,-1 0 0 0 0,0-1 0 0 0,1 1 1 0 0,0-1-1 0 0,-1 0 0 0 0,1 0 0 0 0,0 0 0 0 0,0 0 0 0 0,-1 0 0 0 0,1 0 0 0 0,0-1 0 0 0,0 0 0 0 0,0 1 1 0 0,0-1-1 0 0,0 0 0 0 0,0-1 0 0 0,0 1 0 0 0,-1 0 0 0 0,1-1 0 0 0,0 1 0 0 0,0-1 0 0 0,0 0 0 0 0,0 0-30 0 0,10-5 143 0 0,-1 1-1 0 0,0-2 0 0 0,1 1 1 0 0,-2-2-1 0 0,4-2-142 0 0,5-3 150 0 0,-12 8-147 0 0,0-1 0 0 0,-1 0 0 0 0,1 0 0 0 0,-1 0 0 0 0,-1-1 0 0 0,1 0 0 0 0,-1-1 0 0 0,0 1-3 0 0,18-23 0 0 0,-18 22 0 0 0,1 1 0 0 0,-1-1 0 0 0,0-1 0 0 0,-1 1 0 0 0,2-6 0 0 0,-4 10 0 0 0,-1 0 0 0 0,0 1 0 0 0,1-1 0 0 0,-1 1 0 0 0,3-2 0 0 0,5-9 0 0 0,-7 8-12 0 0,-2 5-46 0 0,3 8-56 0 0,-4-6 112 0 0,0-1 1 0 0,1 1 0 0 0,-1-1 0 0 0,1 1 0 0 0,-1-1 0 0 0,0 1-1 0 0,1-1 1 0 0,-1 1 0 0 0,0 0 0 0 0,0-1 0 0 0,1 1-1 0 0,-1-1 1 0 0,0 1 0 0 0,0 0 0 0 0,0-1 0 0 0,0 1 0 0 0,0 0-1 0 0,0-1 1 0 0,0 1 0 0 0,0 0 0 0 0,0-1 0 0 0,0 1 1 0 0,-3 14-40 0 0,-2 25 26 0 0,4-31 14 0 0,0 0 0 0 0,0 0 0 0 0,-3 9 0 0 0,3-12 0 0 0,-1 0 0 0 0,1 0 0 0 0,0 1 0 0 0,1-1 0 0 0,-1 0 0 0 0,1 1 0 0 0,1-1 0 0 0,0 5 0 0 0,1 10-2 0 0,-2-18-5 0 0,0 0-1 0 0,0-1 1 0 0,0 1-1 0 0,1 0 1 0 0,-1 0-1 0 0,1 0 1 0 0,0 0-1 0 0,0-1 1 0 0,0 1-1 0 0,0 0 1 0 0,0-1 0 0 0,0 1-1 0 0,1-1 1 0 0,0 1 7 0 0,-1-1-554 0 0,-1-2 396 0 0,0 1 0 0 0,1-1 0 0 0,-1 1 0 0 0,0-1-1 0 0,0 1 1 0 0,0-1 0 0 0,1 1 0 0 0,-1-1 0 0 0,0 1-1 0 0,1-1 1 0 0,-1 1 0 0 0,0-1 0 0 0,1 1 0 0 0,-1-1 0 0 0,1 1-1 0 0,-1-1 1 0 0,1 0 158 0 0,9 5-6642 0 0</inkml:trace>
  <inkml:trace contextRef="#ctx0" brushRef="#br0" timeOffset="200027.801">18803 10730 5528 0 0,'-23'-6'249'0'0,"22"6"-234"0"0,0 0-1 0 0,1-1 1 0 0,-1 1-1 0 0,0 0 0 0 0,1-1 1 0 0,-1 1-1 0 0,1 0 1 0 0,-1-1-1 0 0,1 1 1 0 0,-1-1-1 0 0,1 1 1 0 0,-1-1-1 0 0,1 1 1 0 0,-1-1-1 0 0,1 0 0 0 0,0 1 1 0 0,-1-1-1 0 0,1 1 1 0 0,0-1-1 0 0,-1 0 1 0 0,1 1-1 0 0,0-1 1 0 0,0 0-15 0 0,0 0 12 0 0,0 1 1 0 0,0 0 0 0 0,-1-1-1 0 0,1 1 1 0 0,0-1 0 0 0,0 1 0 0 0,0-1-1 0 0,-1 1 1 0 0,1-1 0 0 0,0 1-1 0 0,0 0 1 0 0,-1-1 0 0 0,1 1 0 0 0,0-1-1 0 0,-1 1 1 0 0,1 0 0 0 0,0-1-1 0 0,-1 1 1 0 0,1 0 0 0 0,-1 0 0 0 0,1-1-1 0 0,-1 1 1 0 0,1 0 0 0 0,0 0-1 0 0,-1 0 1 0 0,1 0 0 0 0,-1-1-1 0 0,1 1 1 0 0,-1 0 0 0 0,1 0 0 0 0,-1 0-1 0 0,1 0 1 0 0,-1 0 0 0 0,1 0-1 0 0,-1 0-12 0 0,-1 0 1069 0 0,0 1 0 0 0,0-1 0 0 0,0 0-1 0 0,-1 1 1 0 0,1 0 0 0 0,0-1 0 0 0,0 1-1 0 0,-1 1-1068 0 0,-29 18 3859 0 0,19-12-3511 0 0,-11 9 86 0 0,1 1 0 0 0,0 1-1 0 0,1 1 1 0 0,2 1-1 0 0,-5 6-433 0 0,19-19 64 0 0,0 1 1 0 0,1 0-1 0 0,0 0 0 0 0,0 0 0 0 0,1 1 0 0 0,0-1 0 0 0,1 1 1 0 0,0 0-1 0 0,-1 6-64 0 0,4-13 18 0 0,-1 0 0 0 0,1 0 1 0 0,0 0-1 0 0,0 0 0 0 0,1 0 0 0 0,-1 1 1 0 0,0-1-1 0 0,1 0 0 0 0,0 0 1 0 0,0-1-1 0 0,0 1 0 0 0,0 0 0 0 0,0 0 1 0 0,2 2-19 0 0,-1 0-6 0 0,1-1-1 0 0,-1 0 1 0 0,1 0 0 0 0,0 0 0 0 0,0 0 0 0 0,0-1-1 0 0,1 1 1 0 0,2 1 6 0 0,2 0 17 0 0,0 0 0 0 0,1-1 0 0 0,0 0 0 0 0,-1-1 0 0 0,1 0 0 0 0,1 0 0 0 0,-1-1 0 0 0,9 1-17 0 0,-9-2 32 0 0,1 0 1 0 0,-1 0-1 0 0,0-1 0 0 0,1 0 0 0 0,-1-1 0 0 0,9-1-32 0 0,1-2-166 0 0,0 0-1 0 0,14-6 167 0 0,-24 6-744 0 0,1 0-1 0 0,-1 0 0 0 0,7-5 745 0 0,-5 2-1555 0 0,9-3-5235 0 0</inkml:trace>
  <inkml:trace contextRef="#ctx0" brushRef="#br0" timeOffset="200659.217">19099 10412 10136 0 0,'0'0'464'0'0,"0"0"-10"0"0,-1 7-276 0 0,-6 23 985 0 0,0 0 0 0 0,2 0 0 0 0,1 0 0 0 0,1 23-1163 0 0,0 6 1420 0 0,-2 1 0 0 0,-8 27-1420 0 0,2-13 939 0 0,-4 16 69 0 0,14-87-963 0 0,1 0-1 0 0,-1-1 1 0 0,0 1 0 0 0,0 0-1 0 0,0 0 1 0 0,-2 1-45 0 0,2-2 27 0 0,0 0-1 0 0,0 0 1 0 0,0 0 0 0 0,0 0 0 0 0,1 0 0 0 0,-1 0 0 0 0,1 0 0 0 0,-1 0-1 0 0,1 1 1 0 0,0-1-27 0 0,0-1 102 0 0,0-1-13 0 0,-1 0-73 0 0,1 0 0 0 0,-1 0 1 0 0,1 1-1 0 0,-1-1 0 0 0,1 0 0 0 0,-1 0 0 0 0,1 0 1 0 0,-1 0-1 0 0,1-1 0 0 0,-1 1 0 0 0,1 0 1 0 0,-1 0-1 0 0,1 0 0 0 0,0 0 0 0 0,-1 0 0 0 0,1-1 1 0 0,-1 1-1 0 0,1 0 0 0 0,-1-1-16 0 0,0-1-11 0 0,0 0 0 0 0,0 0 0 0 0,1 0 0 0 0,-1 0 0 0 0,1-1 0 0 0,-1 1-1 0 0,1 0 1 0 0,0-1 0 0 0,0 1 0 0 0,0 0 0 0 0,0 0 0 0 0,0-1 0 0 0,1 1 0 0 0,-1 0 0 0 0,0 0 0 0 0,1-1 0 0 0,0 1 0 0 0,0 0-1 0 0,-1 0 1 0 0,2-2 11 0 0,3-5-187 0 0,-1 0 0 0 0,1 0 0 0 0,0 0-1 0 0,4-3 188 0 0,3-5-436 0 0,0 1 0 0 0,9-7 436 0 0,-16 18-25 0 0,-1 1 0 0 0,1 0 1 0 0,0 0-1 0 0,1 0 0 0 0,-1 0 0 0 0,0 1 1 0 0,1 0-1 0 0,0 0 0 0 0,0 1 0 0 0,1-1 25 0 0,-6 3 5 0 0,1 0 0 0 0,0 0 0 0 0,-1 0 0 0 0,1 0 0 0 0,0 0 0 0 0,0 0 0 0 0,-1 0 0 0 0,1 0 0 0 0,0 1 0 0 0,-1-1 0 0 0,1 1 0 0 0,-1-1 0 0 0,1 1 0 0 0,0 0 0 0 0,-1 0-1 0 0,1 0 1 0 0,-1 0 0 0 0,0 0 0 0 0,1 0 0 0 0,-1 0 0 0 0,0 0 0 0 0,0 0 0 0 0,1 1-5 0 0,3 3 43 0 0,-1 0 0 0 0,1 1 0 0 0,-1-1 0 0 0,0 1-1 0 0,0 1-42 0 0,6 10 98 0 0,-3-6 16 0 0,0 1-1 0 0,-1 0 1 0 0,-1 0-1 0 0,1 3-113 0 0,-3-5 90 0 0,1-1 0 0 0,0 1 0 0 0,1-1 0 0 0,0 0 0 0 0,0 0 0 0 0,1-1 0 0 0,0 0 0 0 0,1 0 0 0 0,0 0 0 0 0,0-1 0 0 0,0 0 0 0 0,2 1-90 0 0,-4-5 34 0 0,-1-1 0 0 0,0 0 1 0 0,1 0-1 0 0,-1 0 0 0 0,1 0 0 0 0,-1-1 0 0 0,1 0 0 0 0,0 0 0 0 0,0 0 0 0 0,0 0 0 0 0,0-1 0 0 0,-1 0 0 0 0,1 0 0 0 0,0 0 0 0 0,0-1 0 0 0,0 1 0 0 0,0-1 0 0 0,3-1-34 0 0,4-2 45 0 0,0 1-1 0 0,0-2 1 0 0,0 1-1 0 0,0-2 1 0 0,-1 0-1 0 0,8-5-44 0 0,-10 5-51 0 0,-1 0-1 0 0,1-1 1 0 0,-1 0 0 0 0,-1-1-1 0 0,1 1 1 0 0,-1-1-1 0 0,-1-1 1 0 0,0 0-1 0 0,0 0 1 0 0,0 0 0 0 0,-1 0-1 0 0,-1-1 1 0 0,1 0-1 0 0,-1-2 52 0 0,-2 8-48 0 0,2-11-205 0 0,0 0-1 0 0,-1 0 0 0 0,2-13 254 0 0,-5 24-28 0 0,0 0 0 0 0,0-1 0 0 0,0 1-1 0 0,0 0 1 0 0,-1 0 0 0 0,1 0-1 0 0,-1 0 1 0 0,0 0 0 0 0,0 0 0 0 0,-1 0-1 0 0,1 0 1 0 0,-1 0 0 0 0,0 0 0 0 0,0 1-1 0 0,0-1 1 0 0,-1-1 28 0 0,1 4 4 0 0,1-1 0 0 0,-1 1 0 0 0,0-1 0 0 0,1 1 0 0 0,-1 0-1 0 0,0 0 1 0 0,0 0 0 0 0,0 0 0 0 0,1 0 0 0 0,-1 1 0 0 0,0-1 0 0 0,0 0 0 0 0,0 1 0 0 0,0 0-1 0 0,0-1 1 0 0,0 1 0 0 0,-1 0 0 0 0,1 0 0 0 0,0 0 0 0 0,0 0 0 0 0,0 0 0 0 0,0 1 0 0 0,0-1-1 0 0,0 1 1 0 0,0-1 0 0 0,-1 2-4 0 0,0-2 29 0 0,0 1 0 0 0,0 0-1 0 0,0 1 1 0 0,1-1 0 0 0,-1 1 0 0 0,0-1-1 0 0,1 1 1 0 0,-1 0 0 0 0,1 0 0 0 0,-1 0-1 0 0,1 0 1 0 0,0 0 0 0 0,0 1 0 0 0,0-1-1 0 0,0 0 1 0 0,0 1 0 0 0,1 0 0 0 0,-1-1-29 0 0,-6 16 97 0 0,4-11-77 0 0,1 1-1 0 0,0 0 1 0 0,0 0-1 0 0,1 0 0 0 0,-2 8-19 0 0,2 0-2 0 0,0-10 21 0 0,1 0 1 0 0,1-1-1 0 0,-1 1 1 0 0,1 6-20 0 0,0-10 6 0 0,1 0-1 0 0,-1 0 1 0 0,0 0 0 0 0,1 0 0 0 0,0 0 0 0 0,-1 0 0 0 0,1 0-1 0 0,0 0 1 0 0,0-1 0 0 0,0 1 0 0 0,0 0 0 0 0,0 0-1 0 0,1-1 1 0 0,-1 1 0 0 0,2 1-6 0 0,1 1 19 0 0,0 0 0 0 0,0 0 0 0 0,0-1 0 0 0,1 1-1 0 0,0-1 1 0 0,0 0 0 0 0,0 0 0 0 0,0-1 0 0 0,0 0 0 0 0,0 1 0 0 0,0-2 0 0 0,1 1-1 0 0,-1-1 1 0 0,1 1 0 0 0,0-2 0 0 0,-1 1 0 0 0,1 0 0 0 0,0-1 0 0 0,2-1-19 0 0,4 2 97 0 0,48-3 224 0 0,-54 1-402 0 0,1 0-1 0 0,0 0 0 0 0,-1-1 1 0 0,1 0-1 0 0,-1 0 0 0 0,1 0 0 0 0,3-3 82 0 0,4-2-1073 0 0,6-3-704 0 0,-7-1-3704 0 0,-5 2-283 0 0</inkml:trace>
  <inkml:trace contextRef="#ctx0" brushRef="#br0" timeOffset="200951.254">19870 10734 6912 0 0,'0'0'528'0'0,"2"-1"-91"0"0,5-1 86 0 0,-6 2-98 0 0,0 0 1 0 0,0 0 0 0 0,0 0-1 0 0,0 0 1 0 0,0 0 0 0 0,0 0-1 0 0,0 1 1 0 0,0-1-1 0 0,0 0 1 0 0,0 0 0 0 0,0 1-1 0 0,0-1 1 0 0,0 1 0 0 0,0-1-1 0 0,0 1 1 0 0,0-1 0 0 0,0 1-426 0 0,10 6 1165 0 0,-9-6-1005 0 0,-1 0 1 0 0,1 0-1 0 0,-1 0 1 0 0,0 0-1 0 0,1 0 1 0 0,-1 0-1 0 0,0 0 0 0 0,0 0 1 0 0,0 1-1 0 0,1-1 1 0 0,-1 0-1 0 0,0 2-160 0 0,1-1 134 0 0,-1 1 0 0 0,0-1 0 0 0,0 1-1 0 0,0 0 1 0 0,0-1 0 0 0,0 1 0 0 0,0 0 0 0 0,-1 0 0 0 0,1 0 0 0 0,-1-1-1 0 0,0 1 1 0 0,0 0 0 0 0,0 0 0 0 0,0 0 0 0 0,0 0 0 0 0,-1 0 0 0 0,1 0-1 0 0,-2 2-133 0 0,-2 77 1840 0 0,4-56-1370 0 0,1-21-367 0 0,-1-1 0 0 0,0 1-1 0 0,0 0 1 0 0,0 0 0 0 0,-1 1-103 0 0,0 43 608 0 0,2-45-528 0 0,3 4 11 0 0,-1-2-22 0 0,-2-5-34 0 0,34-1-2323 0 0,-35-2-101 0 0,4-6-5040 0 0</inkml:trace>
  <inkml:trace contextRef="#ctx0" brushRef="#br0" timeOffset="201209.755">20032 10616 14600 0 0,'-3'0'222'0'0,"3"-1"-127"0"0,1-11 1204 0 0,-1 11-1137 0 0,4 1 22 0 0,0 0 1 0 0,0 1-1 0 0,0-1 0 0 0,1 1 0 0 0,-1 0 0 0 0,0 0 0 0 0,0 1 1 0 0,0-1-1 0 0,0 1 0 0 0,0 0-184 0 0,36 25-394 0 0,-21-13-470 0 0,8 10 255 0 0,-11-12-4570 0 0,-8-7 3229 0 0</inkml:trace>
  <inkml:trace contextRef="#ctx0" brushRef="#br0" timeOffset="201557.757">20251 10712 5528 0 0,'0'2'249'0'0,"-1"8"-73"0"0,0 0 0 0 0,-1-1 0 0 0,-1 1-1 0 0,1-1 1 0 0,-1 1 0 0 0,-2 2-176 0 0,-9 34 4000 0 0,11-31-2850 0 0,0-7-737 0 0,1 1 0 0 0,0 0 0 0 0,1-1 0 0 0,0 1 1 0 0,0 0-1 0 0,1 0 0 0 0,0 0 0 0 0,1 0 0 0 0,0 0 0 0 0,0 0 0 0 0,1 0-413 0 0,0-1 254 0 0,-1-4-65 0 0,0 0-1 0 0,1 0 1 0 0,-1 0 0 0 0,1 0-1 0 0,0 0 1 0 0,0 0 0 0 0,0 0-1 0 0,0 0 1 0 0,1-1 0 0 0,-1 1-1 0 0,2 0-188 0 0,-3-3 442 0 0,2-1-299 0 0,-1 0 0 0 0,0 1-1 0 0,0-1 1 0 0,0 1 0 0 0,0-1 0 0 0,0 1 0 0 0,0 0 0 0 0,2 1-143 0 0,-2-2 41 0 0,-1 1 0 0 0,1 0 0 0 0,-1-1 0 0 0,1 1 0 0 0,-1-1 0 0 0,1 1 0 0 0,0-1 0 0 0,-1 0 0 0 0,1 0 1 0 0,0 1-1 0 0,-1-1 0 0 0,1 0 0 0 0,-1-1 0 0 0,1 1 0 0 0,0 0 0 0 0,-1 0 0 0 0,2-1-41 0 0,6-2 68 0 0,-1 0 0 0 0,1 0-1 0 0,-1-1 1 0 0,0 0 0 0 0,0 0 0 0 0,0-1 0 0 0,0 0-1 0 0,-1-1 1 0 0,0 1 0 0 0,0-1 0 0 0,-1-1 0 0 0,1 1 0 0 0,-1-1-1 0 0,4-7-67 0 0,6-9-61 0 0,-10 16-76 0 0,0-2 1 0 0,-1 1-1 0 0,0-1 1 0 0,0 1-1 0 0,0-4 137 0 0,2-6-291 0 0,1 0-1 0 0,1 0 1 0 0,1 1 291 0 0,-9 14-43 0 0,4-1 18 0 0,-4 2-47 0 0,1 4-10 0 0,14 17-24 0 0,31 34 52 0 0,-46-52 54 0 0,0 0 0 0 0,0 0 0 0 0,0 0 0 0 0,0 0 0 0 0,0 0 0 0 0,0 0 0 0 0,0-1 0 0 0,1 1 0 0 0,-1 0-1 0 0,0-1 1 0 0,0 1 0 0 0,2-1 0 0 0,3 3 3 0 0,0 0 0 0 0,1 0 0 0 0,-1 0 0 0 0,-1 0 0 0 0,2 2-3 0 0,-2-2 42 0 0,1 0 1 0 0,-1 0 0 0 0,1-1-1 0 0,0 1 1 0 0,0-1 0 0 0,0-1-1 0 0,0 1 1 0 0,0-1 0 0 0,0 0-1 0 0,0 0 1 0 0,1-1 0 0 0,-1 0-1 0 0,0 0 1 0 0,2 0-43 0 0,-4-1 23 0 0,0 1 0 0 0,1-1 0 0 0,-1 0-1 0 0,0 0 1 0 0,0-1 0 0 0,0 1 0 0 0,0-1 0 0 0,-1 0 0 0 0,1 0 0 0 0,0 0-1 0 0,-1-1 1 0 0,1 1 0 0 0,-1-1 0 0 0,0 0 0 0 0,0 0 0 0 0,0 0 0 0 0,0 0-1 0 0,0 0 1 0 0,-1-1 0 0 0,0 1 0 0 0,1-1-23 0 0,-2 0 7 0 0,1 1 0 0 0,-1-1-1 0 0,0 0 1 0 0,0 1 0 0 0,0-1 0 0 0,0 0-1 0 0,-1 0 1 0 0,0 1 0 0 0,0-1 0 0 0,0 0-1 0 0,0-1-6 0 0,-1-5-56 0 0,0 0 0 0 0,0 1-1 0 0,-4-10 57 0 0,4 15-11 0 0,0 0 1 0 0,-1 0-1 0 0,0 0 0 0 0,0 0 0 0 0,0 0 0 0 0,0 1 0 0 0,0-1 0 0 0,-1 1 0 0 0,0-1 1 0 0,0 1-1 0 0,0 0 0 0 0,-1-1 11 0 0,3 3-4 0 0,-1 0 0 0 0,1 0 1 0 0,0 0-1 0 0,-1 0 0 0 0,1 0 1 0 0,-1 0-1 0 0,1 1 0 0 0,-1-1 1 0 0,1 0-1 0 0,-1 1 0 0 0,1 0 1 0 0,-1-1-1 0 0,0 1 0 0 0,1 0 1 0 0,-1 0-1 0 0,1 0 0 0 0,-1 0 1 0 0,0 0-1 0 0,1 0 0 0 0,-1 0 1 0 0,0 0-1 0 0,1 1 0 0 0,-1-1 1 0 0,1 1-1 0 0,-1-1 0 0 0,1 1 0 0 0,-1 0 1 0 0,1-1-1 0 0,-1 1 0 0 0,1 0 1 0 0,-1 0-1 0 0,1 0 0 0 0,-1 1 4 0 0,-11 8-1 0 0,9-7 14 0 0,0 0 0 0 0,0 0-1 0 0,0 0 1 0 0,0 0 0 0 0,1 1 0 0 0,-1 0 0 0 0,1 0-1 0 0,0 0 1 0 0,0 0 0 0 0,1 0 0 0 0,-1 0-1 0 0,0 2-12 0 0,-23 49 272 0 0,24-49-226 0 0,0 0 0 0 0,1 1-1 0 0,-1-1 1 0 0,2 0 0 0 0,-1 0 0 0 0,1 1-1 0 0,0 3-45 0 0,-2 12 176 0 0,2-18-148 0 0,1 0-1 0 0,-1-1 0 0 0,0 1 1 0 0,1 0-1 0 0,0 0 0 0 0,0-1 1 0 0,0 1-1 0 0,0 0 0 0 0,0-1 1 0 0,1 1-1 0 0,-1-1 0 0 0,2 2-27 0 0,7 18-81 0 0,-9-20 105 0 0,0 0-1 0 0,0 0 1 0 0,1 0-1 0 0,-1 0 1 0 0,1 0-1 0 0,-1-1 1 0 0,1 1-1 0 0,0 0 1 0 0,0-1-1 0 0,0 1 1 0 0,0-1-1 0 0,1 0 1 0 0,-1 0-1 0 0,1 0 1 0 0,-1 0-1 0 0,1 0 1 0 0,0 0-1 0 0,0-1 1 0 0,0 0-1 0 0,0 1 1 0 0,0-1-1 0 0,0 0 1 0 0,1 0-24 0 0,8 1 63 0 0,0 0 1 0 0,0-1-1 0 0,-1 0 1 0 0,1-1-1 0 0,9-1-63 0 0,4 1 31 0 0,2-5-1620 0 0,-15 2-6037 0 0</inkml:trace>
  <inkml:trace contextRef="#ctx0" brushRef="#br0" timeOffset="198798.687">16631 10727 5984 0 0,'17'-9'464'0'0,"-17"9"-460"0"0,0 0-1 0 0,0 0 1 0 0,1 0 0 0 0,-1 0 0 0 0,0 0 0 0 0,0-1 0 0 0,0 1-1 0 0,0 0 1 0 0,0 0 0 0 0,0 0 0 0 0,0 0 0 0 0,0 0-1 0 0,1-1 1 0 0,-1 1 0 0 0,0 0 0 0 0,0 0 0 0 0,0 0 0 0 0,0 0-1 0 0,0-1 1 0 0,0 1 0 0 0,0 0 0 0 0,0 0 0 0 0,0 0-1 0 0,0 0 1 0 0,0-1 0 0 0,0 1 0 0 0,0 0 0 0 0,0 0 0 0 0,0 0-1 0 0,0 0 1 0 0,-1-1 0 0 0,1 1 0 0 0,0 0 0 0 0,0 0-1 0 0,0 0 1 0 0,0 0 0 0 0,0 0 0 0 0,0-1 0 0 0,0 1 0 0 0,0 0-1 0 0,-1 0 1 0 0,1 0 0 0 0,0 0 0 0 0,0 0-4 0 0,-4-4 8 0 0,2 2 194 0 0,0 0 0 0 0,0 1 1 0 0,0 0-1 0 0,0-1 0 0 0,0 1 0 0 0,0 0 1 0 0,-1 0-1 0 0,1 1 0 0 0,-1-2-202 0 0,-5 0 820 0 0,7 1 644 0 0,1 1-62 0 0,0 0-292 0 0,0 0-136 0 0,0 0-22 0 0,0 0-903 0 0,-1 0 1 0 0,1 0-1 0 0,0 0 0 0 0,0 0 0 0 0,0 0 1 0 0,0 0-1 0 0,0 0 0 0 0,0 0 0 0 0,0 0 1 0 0,0 0-1 0 0,0 0 0 0 0,0 0 0 0 0,0 0 1 0 0,0 0-1 0 0,0-1 0 0 0,0 1 0 0 0,0 0 1 0 0,0 0-1 0 0,-1 0 0 0 0,1 0 0 0 0,0 0 1 0 0,0 0-1 0 0,0 0 0 0 0,0 0 0 0 0,0 0 1 0 0,0 0-1 0 0,0 0 0 0 0,0 0 0 0 0,0 0 1 0 0,0 0-1 0 0,0 0 0 0 0,0 0 0 0 0,0 1 1 0 0,-1-1-1 0 0,1 0 0 0 0,0 0 0 0 0,0 0 1 0 0,0 0-1 0 0,0 0 0 0 0,0 0 0 0 0,0 0 1 0 0,0 0-1 0 0,0 0 0 0 0,0 0 0 0 0,0 0 1 0 0,0 0-1 0 0,0 0 0 0 0,0 0 0 0 0,0 0 1 0 0,0 0-1 0 0,0 0 0 0 0,0 0 0 0 0,0 1 1 0 0,0-1-1 0 0,0 0 0 0 0,0 0 0 0 0,0 0 1 0 0,0 0-1 0 0,0 0 0 0 0,0 0 0 0 0,0 0 1 0 0,0 0-1 0 0,0 0 0 0 0,0 0 0 0 0,0 0-49 0 0,2 3 160 0 0,0 0 0 0 0,0-1 0 0 0,0 1 0 0 0,-1 0 0 0 0,1 0 0 0 0,-1 0 0 0 0,1 0 0 0 0,-1 0 0 0 0,0 0 0 0 0,0 1-160 0 0,8 18 446 0 0,-7-17-376 0 0,0 0 1 0 0,0 1-1 0 0,-1 0 0 0 0,1-1 1 0 0,-1 1-1 0 0,0 0 1 0 0,-1 5-71 0 0,5 21 225 0 0,-2-19-120 0 0,0 1 0 0 0,-1-1 0 0 0,0 1 0 0 0,-1 5-105 0 0,-1-8 78 0 0,1-1 1 0 0,1 1-1 0 0,1 4-78 0 0,-1-5 66 0 0,-1 1-1 0 0,0-1 1 0 0,0 6-66 0 0,-2 60 96 0 0,1-73-93 0 0,0 1-1 0 0,-1 0 0 0 0,0 0 0 0 0,0-1 0 0 0,0 1 0 0 0,0 0 1 0 0,-1 1-3 0 0,0-1 22 0 0,1-1 1 0 0,0 1 0 0 0,0-1 0 0 0,0 1 0 0 0,1-1 0 0 0,-1 1 0 0 0,1 2-23 0 0,-1-4-47 0 0,1 1-1 0 0,0-1 0 0 0,-1 0 1 0 0,1 1-1 0 0,-1-1 0 0 0,0 0 1 0 0,0 0-1 0 0,0 0 1 0 0,0 1-1 0 0,0-1 0 0 0,0 0 1 0 0,-2 1 47 0 0,2-1-363 0 0,-1 1 0 0 0,1-1 0 0 0,-1 1 0 0 0,1 0 0 0 0,0 0-1 0 0,0-1 1 0 0,0 1 0 0 0,0 1 363 0 0,1 7-6875 0 0</inkml:trace>
  <inkml:trace contextRef="#ctx0" brushRef="#br0" timeOffset="199206.566">16430 11007 9216 0 0,'0'0'37'0'0,"-1"-1"1"0"0,1 1-1 0 0,0-1 1 0 0,-1 1-1 0 0,1-1 1 0 0,0 1-1 0 0,0-1 1 0 0,-1 1 0 0 0,1-1-1 0 0,0 1 1 0 0,0-1-1 0 0,0 1 1 0 0,0-1-1 0 0,0 1 1 0 0,0-1-1 0 0,0 0 1 0 0,0 1-1 0 0,0-1 1 0 0,0 1-1 0 0,0-1 1 0 0,0 1 0 0 0,0-1-1 0 0,0 1 1 0 0,1-1-1 0 0,-1 1 1 0 0,0-1-38 0 0,3-1 187 0 0,1 0 0 0 0,-1 0 0 0 0,1 0 0 0 0,-1 0 0 0 0,1 1 0 0 0,-1 0 0 0 0,1 0 1 0 0,0 0-1 0 0,0 0-187 0 0,24-8 1485 0 0,-20 6-1251 0 0,-1 0 1 0 0,1 1 0 0 0,0 0-1 0 0,0 0 1 0 0,-1 1-1 0 0,5 0-234 0 0,10-2 106 0 0,234-31 1026 0 0,-180 26-892 0 0,23-2-93 0 0,-81 9-116 0 0,0-1 0 0 0,10 2-31 0 0,-23 0 6 0 0,0 1 1 0 0,0-1-1 0 0,0 1 0 0 0,-1 0 1 0 0,1 0-1 0 0,-1 0 0 0 0,1 1 1 0 0,-1 0-1 0 0,1-1 0 0 0,-1 2 1 0 0,3 1-7 0 0,-5-4 33 0 0,-1 1-1 0 0,-1 0 1 0 0,1 0 0 0 0,0 0 0 0 0,0 0 0 0 0,0 0 0 0 0,0 0-1 0 0,-1 0 1 0 0,1 0 0 0 0,0 0 0 0 0,-1 1 0 0 0,1-1 0 0 0,-1 0-1 0 0,1 0 1 0 0,-1 0 0 0 0,0 1 0 0 0,1-1 0 0 0,-1 0 0 0 0,0 1-1 0 0,0-1 1 0 0,0 0 0 0 0,0 1 0 0 0,0-1 0 0 0,0 0 0 0 0,-1 0-1 0 0,1 1 1 0 0,0-1 0 0 0,0 0 0 0 0,-1 0 0 0 0,1 1 0 0 0,-1-1-1 0 0,0 0 1 0 0,1 0 0 0 0,-1 1-33 0 0,-3 5 555 0 0,-1 1 0 0 0,0-1 0 0 0,0 0-1 0 0,-7 6-554 0 0,4-3-82 0 0,-22 25-337 0 0,19-24 442 0 0,1 0-1 0 0,0 1 0 0 0,1 1 1 0 0,-1 2-23 0 0,-9 16 750 0 0,-14 17-750 0 0,30-45 41 0 0,1 0 0 0 0,0 0-1 0 0,0 0 1 0 0,1 1-1 0 0,-1-1 1 0 0,1 0 0 0 0,-1 1-1 0 0,1-1 1 0 0,0 1 0 0 0,1 0-1 0 0,-1-1 1 0 0,1 1-1 0 0,-1 0-40 0 0,12 3 168 0 0,-8-6-142 0 0,-1 0 0 0 0,0 0 0 0 0,1-1 0 0 0,0 1-1 0 0,-1-1 1 0 0,1 1 0 0 0,-1-1 0 0 0,1 0-1 0 0,0 0 1 0 0,-1 0 0 0 0,1-1 0 0 0,-1 1 0 0 0,1 0-1 0 0,0-1 1 0 0,-1 0 0 0 0,3 0-26 0 0,6-4 159 0 0,1 1 0 0 0,-1-1-1 0 0,1-2-158 0 0,-3 3 111 0 0,66-41 437 0 0,-67 39-538 0 0,0 0 1 0 0,0-1-1 0 0,0 0 0 0 0,-1 0 0 0 0,0-1 0 0 0,-1 1 0 0 0,1-2 0 0 0,-1 1 0 0 0,-1-1 0 0 0,0 1 1 0 0,0-2-1 0 0,-1 1 0 0 0,0 0 0 0 0,0-1 0 0 0,-1 0 0 0 0,0 0 0 0 0,-1-1-10 0 0,-1 6-62 0 0,-1 0-1 0 0,0 0 0 0 0,0 1 0 0 0,0-1 1 0 0,-1 0-1 0 0,0 0 0 0 0,0 1 0 0 0,0-1 1 0 0,0 0-1 0 0,-1 1 0 0 0,0-1 0 0 0,-2-3 63 0 0,4 7-32 0 0,-1-1 0 0 0,0 0 0 0 0,0 0 0 0 0,-1 1 0 0 0,1-1 0 0 0,0 1 0 0 0,-1-1 0 0 0,1 1-1 0 0,0-1 1 0 0,-1 1 0 0 0,0 0 0 0 0,1 0 0 0 0,-1 0 0 0 0,0 0 0 0 0,1 0 0 0 0,-1 0 0 0 0,0 0 0 0 0,0 0-1 0 0,0 1 1 0 0,0-1 0 0 0,0 1 0 0 0,0 0 0 0 0,0-1 0 0 0,0 1 0 0 0,0 0 0 0 0,0 0 0 0 0,0 0 0 0 0,0 0-1 0 0,0 1 1 0 0,-2-1 32 0 0,3 1-220 0 0,-1 0 0 0 0,0 0 0 0 0,0 0 0 0 0,0 0 0 0 0,0 1 0 0 0,1-1 0 0 0,-1 0-1 0 0,0 1 1 0 0,1-1 0 0 0,-1 1 0 0 0,1 0 0 0 0,0-1 0 0 0,0 1 0 0 0,-1 0 0 0 0,1 0 0 0 0,0 0-1 0 0,0 0 1 0 0,1 0 0 0 0,-1 0 0 0 0,0 0 0 0 0,1 0 0 0 0,-1 2 220 0 0,1 5-5905 0 0</inkml:trace>
  <inkml:trace contextRef="#ctx0" brushRef="#br0" timeOffset="203126.117">22115 10291 10592 0 0,'0'0'488'0'0,"0"0"-12"0"0,0 0-83 0 0,0 0 786 0 0,0 0 373 0 0,0 0 74 0 0,0 0-143 0 0,-1 2-682 0 0,-1 3-515 0 0,1 1 0 0 0,0 0 0 0 0,0 0 0 0 0,0 0 0 0 0,0 0 0 0 0,1 3-286 0 0,-4 28 653 0 0,-14 57 419 0 0,5-43-719 0 0,0 3-45 0 0,-2 0-1 0 0,-15 31-307 0 0,22-59 96 0 0,7-21-139 0 0,-1 0 1 0 0,0 1-1 0 0,0-1 1 0 0,-2 4 42 0 0,1-1-676 0 0,9-5-5444 0 0,2-1-825 0 0</inkml:trace>
  <inkml:trace contextRef="#ctx0" brushRef="#br0" timeOffset="203480.75">22204 10474 5528 0 0,'0'0'422'0'0,"0"0"-38"0"0,0 0 870 0 0,0 0 406 0 0,1 1 78 0 0,2 1-1379 0 0,0 1 0 0 0,-1-1 0 0 0,1 1 0 0 0,-1 0 0 0 0,0 0 0 0 0,0 0 0 0 0,0 0 0 0 0,-1 0 0 0 0,1 0 0 0 0,-1 1 0 0 0,1-1-359 0 0,9 41 1478 0 0,-9-34-1045 0 0,15 48 1100 0 0,-15-49-1370 0 0,1 0 0 0 0,0 0-1 0 0,1 0 1 0 0,-1-1 0 0 0,2 0-1 0 0,-1 0 1 0 0,1 0 0 0 0,1 0-1 0 0,-1-1 1 0 0,1 0-1 0 0,1 0 1 0 0,1 1-163 0 0,-4-5 54 0 0,0 1 0 0 0,0-1-1 0 0,0 0 1 0 0,0-1 0 0 0,0 1 0 0 0,1-1-1 0 0,-1 0 1 0 0,1 0 0 0 0,0 0 0 0 0,0-1-1 0 0,0 0 1 0 0,-1 1 0 0 0,1-2 0 0 0,0 1-1 0 0,0-1 1 0 0,0 1 0 0 0,1-1 0 0 0,-1-1-1 0 0,0 1 1 0 0,0-1 0 0 0,0 0 0 0 0,-1 0-1 0 0,2 0-53 0 0,7-3 97 0 0,-1 0 1 0 0,0-1-1 0 0,-1 0 0 0 0,1-1 0 0 0,-1 0 0 0 0,3-3-97 0 0,-9 6 21 0 0,-1-1-1 0 0,1 1 1 0 0,-1-1 0 0 0,0 0-1 0 0,0-1 1 0 0,0 1 0 0 0,0-1-1 0 0,-1 1 1 0 0,0-1 0 0 0,0 0-1 0 0,0 0 1 0 0,0-1 0 0 0,-1 1-1 0 0,1-4-20 0 0,-1 1 9 0 0,0-1 0 0 0,0 1-1 0 0,-1 0 1 0 0,-1-1 0 0 0,1 1 0 0 0,-1-1-1 0 0,-1 1 1 0 0,1-1 0 0 0,-1 1-1 0 0,-1-1 1 0 0,0 1 0 0 0,0-1-9 0 0,0 3-29 0 0,0-1 1 0 0,-1 0 0 0 0,0 1 0 0 0,0 0-1 0 0,-1-1 1 0 0,1 1 0 0 0,-1 0-1 0 0,-1 1 1 0 0,1-1 0 0 0,-1 1-1 0 0,0 0 1 0 0,0 0 0 0 0,0 0-1 0 0,-3-1 29 0 0,-7-4-177 0 0,10 5 78 0 0,0 1 1 0 0,-1 1 0 0 0,0-1 0 0 0,1 1-1 0 0,-1 0 1 0 0,0 0 0 0 0,-2 0 98 0 0,-6-1-133 0 0,9 1 58 0 0,0 2-1 0 0,0-1 0 0 0,0 1 0 0 0,-1 0 0 0 0,1 0 1 0 0,0 0-1 0 0,-1 1 0 0 0,1-1 0 0 0,-1 1 0 0 0,-2 1 76 0 0,4 0-311 0 0,-1-1 0 0 0,0 1 0 0 0,0 0 0 0 0,0 1 0 0 0,1-1-1 0 0,-1 1 1 0 0,1 0 0 0 0,-4 2 311 0 0,7-3-4430 0 0,1-1-1370 0 0</inkml:trace>
  <inkml:trace contextRef="#ctx0" brushRef="#br0" timeOffset="203808.063">22687 10062 7368 0 0,'0'0'568'0'0,"1"-1"-374"0"0,-1-1-108 0 0,7-13 1128 0 0,-1 1 0 0 0,2 0 0 0 0,-1 0 0 0 0,5-5-1214 0 0,-8 15 302 0 0,-1-1-1 0 0,1 1 0 0 0,-1 0 0 0 0,1 1 1 0 0,1-1-1 0 0,-1 1 0 0 0,0 0 0 0 0,1 0 1 0 0,0 0-1 0 0,-1 0 0 0 0,1 1 1 0 0,0 0-1 0 0,1 0 0 0 0,-1 0 0 0 0,0 1-301 0 0,0-1 204 0 0,0 1-1 0 0,0 0 0 0 0,1 0 0 0 0,-1 0 0 0 0,0 1 1 0 0,0 0-1 0 0,1 0 0 0 0,-1 1 0 0 0,0-1 0 0 0,2 1-203 0 0,9 2 406 0 0,21 5 134 0 0,-35-7-510 0 0,1 0 1 0 0,-1 0-1 0 0,0 0 0 0 0,1 0 1 0 0,-1 0-1 0 0,0 1 0 0 0,0-1 1 0 0,0 1-1 0 0,0-1 0 0 0,0 1 1 0 0,0 0-1 0 0,-1 0 0 0 0,1 0-30 0 0,3 5 66 0 0,-3-5-48 0 0,0-1 0 0 0,-1 1 0 0 0,1 0 0 0 0,-1 0-1 0 0,1 0 1 0 0,-1 1 0 0 0,0-1 0 0 0,0 0 0 0 0,0 0 0 0 0,0 1 0 0 0,-1-1-1 0 0,1 0 1 0 0,0 1 0 0 0,-1-1 0 0 0,0 1 0 0 0,1-1 0 0 0,-1 3-18 0 0,-2 4 39 0 0,0 1 1 0 0,-1 0-1 0 0,0 0 1 0 0,-1-1-1 0 0,1 0 1 0 0,-2 0-1 0 0,1 0 1 0 0,-2 0-1 0 0,1-1 1 0 0,-1 1-1 0 0,-5 5-39 0 0,-11 10 128 0 0,0-1-1 0 0,-2-1 1 0 0,-2 1-128 0 0,-2-4 123 0 0,6-6-53 0 0,18-9-70 0 0,6-2 0 0 0,4-2 0 0 0,40-7 0 0 0,-27 4 12 0 0,-1-1 0 0 0,1 0-1 0 0,-1-1 1 0 0,0-1 0 0 0,-1-1-12 0 0,22-6 5 0 0,-23 8-82 0 0,46-15-2426 0 0,36-17 2503 0 0,-80 28-1812 0 0</inkml:trace>
  <inkml:trace contextRef="#ctx0" brushRef="#br0" timeOffset="204125.709">23326 9765 13536 0 0,'0'0'620'0'0,"0"0"-16"0"0,-5 5-364 0 0,2 3-117 0 0,1 0 1 0 0,-1 0-1 0 0,1 0 1 0 0,1 0-1 0 0,0 0 0 0 0,-1 7-123 0 0,1-7 221 0 0,0 13 395 0 0,0-1 0 0 0,1 1 0 0 0,1 0 0 0 0,1 0 0 0 0,1 4-616 0 0,8 33 1862 0 0,5 10-1862 0 0,-10-47 223 0 0,-2-6 106 0 0,0 1 0 0 0,0 11-329 0 0,-3-21 30 0 0,-1-1 0 0 0,0 1 0 0 0,0 0-1 0 0,-1-1 1 0 0,1 1 0 0 0,-1 0 0 0 0,-1-1 0 0 0,1 1 0 0 0,-2 2-30 0 0,1-1 22 0 0,-1-1 0 0 0,0 0 0 0 0,0 0 1 0 0,-1 0-1 0 0,0 0 0 0 0,0-1 0 0 0,0 1 1 0 0,0-1-1 0 0,-1 0 0 0 0,0-1 0 0 0,0 1 1 0 0,-3 1-23 0 0,4-3 8 0 0,0 0 0 0 0,0-1 0 0 0,-1 0 0 0 0,1 1 0 0 0,-1-1 1 0 0,1-1-1 0 0,-1 1 0 0 0,0-1 0 0 0,0 1 0 0 0,0-1 0 0 0,0-1 0 0 0,0 1 0 0 0,0-1 1 0 0,0 0-1 0 0,0 0 0 0 0,1 0 0 0 0,-2-1-8 0 0,-4 0-174 0 0,7 1 21 0 0,-1-1 0 0 0,0 1 0 0 0,1-1 0 0 0,-1 0 0 0 0,0 0 0 0 0,1 0 0 0 0,-1 0 0 0 0,1 0 0 0 0,0-1 0 0 0,-1 0 0 0 0,1 0 0 0 0,0 0 0 0 0,0 0 0 0 0,0 0 0 0 0,-1-2 153 0 0,-16-18-4347 0 0,12 10-1599 0 0</inkml:trace>
  <inkml:trace contextRef="#ctx0" brushRef="#br0" timeOffset="204357.198">23287 9816 13040 0 0,'19'-12'988'0'0,"-15"9"-914"0"0,0 0 0 0 0,1 1 1 0 0,-1-1-1 0 0,0 1 1 0 0,5-1-75 0 0,9-6 72 0 0,43-15 2369 0 0,-51 20-2000 0 0,0 0-1 0 0,0 1 1 0 0,0 1 0 0 0,0 0 0 0 0,1 0-1 0 0,7 0-440 0 0,19 0 875 0 0,9 2-875 0 0,-22 0 114 0 0,-7 0-331 0 0,0 1 1 0 0,-1 0-1 0 0,1 2 0 0 0,13 2 217 0 0,-17-2-4777 0 0,2-3-1629 0 0</inkml:trace>
  <inkml:trace contextRef="#ctx0" brushRef="#br0" timeOffset="206065.672">23835 10072 11000 0 0,'0'0'498'0'0,"0"0"-3"0"0,1-1-316 0 0,1-6-87 0 0,-1 5 278 0 0,-1 2 118 0 0,0 0 22 0 0,0 0-2 0 0,0 0-16 0 0,0 0-4 0 0,-1 1-432 0 0,1-1 0 0 0,-1 0 1 0 0,0 1-1 0 0,1-1 1 0 0,-1 1-1 0 0,1-1 1 0 0,-1 1-1 0 0,0-1 0 0 0,1 1 1 0 0,-1-1-1 0 0,1 1 1 0 0,0 0-1 0 0,-1-1 1 0 0,1 1-1 0 0,-1 0 0 0 0,1-1 1 0 0,0 1-1 0 0,0 0 1 0 0,-1 0-57 0 0,-2 5 201 0 0,-5 4 59 0 0,-1 0-1 0 0,0-1 1 0 0,-1 0 0 0 0,-5 5-260 0 0,3-5 250 0 0,2 1 0 0 0,-1 0 0 0 0,1 1-1 0 0,0 1-249 0 0,-161 192 2164 0 0,97-115-1729 0 0,30-36 190 0 0,-45 44-625 0 0,-32 27 379 0 0,-6 7-358 0 0,-29 19 128 0 0,-143 132-10 0 0,85-91-139 0 0,204-183-359 0 0,-51 46 590 0 0,23-17-7362 0 0,29-28 639 0 0</inkml:trace>
  <inkml:trace contextRef="#ctx0" brushRef="#br0" timeOffset="206983.986">23275 11003 4608 0 0,'0'0'353'0'0,"-10"1"1531"0"0,3 1-573 0 0,-9 4 615 0 0,0 1 0 0 0,0 0 0 0 0,-6 5-1926 0 0,2 0 531 0 0,0 1-1 0 0,1 1 0 0 0,0 1 1 0 0,1 1-1 0 0,-12 14-530 0 0,9-8 687 0 0,2 1 1 0 0,0 0-1 0 0,2 2 0 0 0,-9 17-687 0 0,24-38 65 0 0,0-1 0 0 0,0 1 0 0 0,1 0 0 0 0,-1 0 0 0 0,1 0 0 0 0,0 0 1 0 0,0 0-1 0 0,1 0 0 0 0,-1 0 0 0 0,1 0 0 0 0,0 0 0 0 0,0 2-65 0 0,0-5 19 0 0,1 1 1 0 0,-1 0 0 0 0,0 0 0 0 0,1 0 0 0 0,-1-1-1 0 0,1 1 1 0 0,0 0 0 0 0,0 0 0 0 0,-1-1 0 0 0,1 1-1 0 0,0-1 1 0 0,1 1 0 0 0,-1-1 0 0 0,0 1-1 0 0,0-1 1 0 0,0 0 0 0 0,1 1 0 0 0,-1-1 0 0 0,1 0-1 0 0,-1 0 1 0 0,1 0 0 0 0,-1 0 0 0 0,1 0 0 0 0,0-1-1 0 0,-1 1 1 0 0,1 0 0 0 0,1 0-20 0 0,3 0 45 0 0,0 0-1 0 0,0 0 1 0 0,0 0-1 0 0,0-1 1 0 0,1 0-1 0 0,-1 0 1 0 0,0-1 0 0 0,0 1-1 0 0,5-2-44 0 0,12-3 224 0 0,21-8-224 0 0,-29 8 43 0 0,8-2 80 0 0,1-1 1 0 0,-2-1-1 0 0,1-1 1 0 0,-1-1-1 0 0,8-6-123 0 0,-5 2 124 0 0,-12 8-118 0 0,0-1 0 0 0,7-6-6 0 0,-3 2 2 0 0,-13 10-31 0 0,0-1 0 0 0,-1 1 0 0 0,1-1-1 0 0,0 0 1 0 0,-1 0 0 0 0,1 0 0 0 0,-1-1-1 0 0,0 0 30 0 0,0-2-10 0 0,-2 5-14 0 0,-1 1 104 0 0,0 0-74 0 0,1 0 0 0 0,0 0-1 0 0,-1 1 1 0 0,1-1 0 0 0,0 0 0 0 0,-1 1 0 0 0,1-1 0 0 0,0 0 0 0 0,-1 1 0 0 0,1-1 0 0 0,-1 1 0 0 0,1-1 0 0 0,-1 1 0 0 0,1-1-1 0 0,-1 1 1 0 0,0-1 0 0 0,1 1 0 0 0,-1-1 0 0 0,1 1 0 0 0,-1 0 0 0 0,0-1 0 0 0,0 1 0 0 0,1 0 0 0 0,-1-1 0 0 0,0 1 0 0 0,0 0 0 0 0,0 0-6 0 0,4 21-278 0 0,-4-18 263 0 0,0 2 47 0 0,0 0 0 0 0,0 0 0 0 0,-1 0 0 0 0,0 0 0 0 0,0 0 0 0 0,0 0 1 0 0,0 0-1 0 0,-2 3-32 0 0,-3 4-122 0 0,2 0 0 0 0,-4 13 122 0 0,5-12 148 0 0,-1-1 0 0 0,-6 11-148 0 0,-9 20 30 0 0,19-42 29 0 0,-7 5 70 0 0,1-2-23 0 0,5-9-64 0 0,3-4 2 0 0,2-10-15 0 0,2 1-1 0 0,0 0 0 0 0,1 1 1 0 0,0 0-1 0 0,2-1-28 0 0,3-8-16 0 0,-8 18-15 0 0,1 0 0 0 0,0 0 0 0 0,0 0 0 0 0,0 0 0 0 0,2 0 31 0 0,16-22-139 0 0,-16 19 39 0 0,0 1 0 0 0,0 0 0 0 0,1 0 0 0 0,0 1 0 0 0,0 0 0 0 0,1 1 0 0 0,0-1 0 0 0,0 2 0 0 0,1-1 0 0 0,1 1 100 0 0,-10 5-11 0 0,-1 1 1 0 0,1-1-1 0 0,0 1 0 0 0,0 0 0 0 0,-1 0 0 0 0,1-1 0 0 0,0 1 0 0 0,0 0 1 0 0,0 0-1 0 0,-1 0 0 0 0,1 0 0 0 0,0 0 0 0 0,0 0 0 0 0,0 0 0 0 0,0 0 1 0 0,-1 0-1 0 0,1 0 0 0 0,0 0 0 0 0,0 1 0 0 0,0-1 0 0 0,-1 0 0 0 0,1 0 0 0 0,0 1 1 0 0,0-1 10 0 0,0 1-8 0 0,0 0 1 0 0,1 0-1 0 0,-1 1 1 0 0,0-1-1 0 0,0 0 1 0 0,0 0 0 0 0,0 1-1 0 0,0-1 1 0 0,0 1-1 0 0,0-1 1 0 0,0 1-1 0 0,-1-1 8 0 0,2 4-10 0 0,0 0 0 0 0,0 0 0 0 0,-1 0-1 0 0,0 0 1 0 0,0 0 0 0 0,0 0 0 0 0,0 0-1 0 0,-1 1 11 0 0,-2 13 75 0 0,0-1 0 0 0,-1 0 0 0 0,-1 0 0 0 0,0 0 0 0 0,-4 7-75 0 0,7-20 48 0 0,-14 25 513 0 0,14-27-381 0 0,-5 2-77 0 0,4-4-14 0 0,-2-20 70 0 0,6 7-176 0 0,0 0-1 0 0,0 1 1 0 0,2-1 0 0 0,-1 0-1 0 0,1 1 1 0 0,1 0 0 0 0,0 0 0 0 0,1-1 17 0 0,0 0-41 0 0,0 2-19 0 0,-1 0-1 0 0,2 0 0 0 0,-1 1 1 0 0,6-5 60 0 0,3-6-335 0 0,-13 18 297 0 0,0 0 1 0 0,0 0-1 0 0,0 0 1 0 0,0 1-1 0 0,0-1 0 0 0,0 1 1 0 0,0-1-1 0 0,0 1 0 0 0,0 0 1 0 0,1 0-1 0 0,-1 0 1 0 0,1 0-1 0 0,-1 0 0 0 0,1 1 38 0 0,-2 0-9 0 0,-1 0 1 0 0,1 1-1 0 0,-1-1 0 0 0,1 1 0 0 0,-1-1 0 0 0,1 1 0 0 0,-1-1 0 0 0,1 1 0 0 0,-1-1 1 0 0,0 1-1 0 0,1-1 0 0 0,-1 1 0 0 0,0 0 0 0 0,1-1 0 0 0,-1 1 0 0 0,0 0 0 0 0,0 0 9 0 0,4 6-19 0 0,-1-4 22 0 0,-1 1-1 0 0,1-1 1 0 0,-1 1 0 0 0,0 0 0 0 0,0 0 0 0 0,0 0 0 0 0,-1 0 0 0 0,1 0 0 0 0,-1 0-1 0 0,0 0 1 0 0,0 0 0 0 0,0 0 0 0 0,-1 5-3 0 0,7 15 147 0 0,0 4 127 0 0,-3 27 170 0 0,-5-22-373 0 0,1-27-47 0 0,0 0-1 0 0,-1 0 0 0 0,2-1 1 0 0,-1 1-1 0 0,1 1-23 0 0,-1-4 91 0 0,0 2-473 0 0,1-3-5326 0 0,-1-2-1172 0 0</inkml:trace>
  <inkml:trace contextRef="#ctx0" brushRef="#br0" timeOffset="207259.543">23621 10803 13592 0 0,'9'-5'440'0'0,"0"1"0"0"0,1 0 0 0 0,8-2-440 0 0,-14 5 170 0 0,1 0 1 0 0,-1 0-1 0 0,0 0 1 0 0,1 1-1 0 0,-1-1 1 0 0,1 1-1 0 0,-1 0 1 0 0,0 1-1 0 0,1-1 1 0 0,3 2-171 0 0,84 16 3188 0 0,-29-1-1624 0 0,-19-5-990 0 0,-41-11-550 0 0,-1 0-1 0 0,0-1 0 0 0,0 1 1 0 0,0-1-1 0 0,1 1 1 0 0,-1-1-1 0 0,0 0 0 0 0,1 0 1 0 0,-1 0-1 0 0,0 0-23 0 0,17 2 124 0 0,-11 0-98 0 0,-7-2 49 0 0,1 0-16 0 0,6 0-63 0 0,-6 0-236 0 0,9-2-3291 0 0,-11 2 2196 0 0</inkml:trace>
  <inkml:trace contextRef="#ctx0" brushRef="#br0" timeOffset="207674.408">24174 11010 8288 0 0,'0'0'638'0'0,"-5"1"-146"0"0,-20 11 3840 0 0,20-9-3468 0 0,-1 0 1 0 0,0-1 0 0 0,0 1 0 0 0,-5 1-865 0 0,4-2 218 0 0,0 0-1 0 0,-1 1 1 0 0,1 0 0 0 0,0 1-1 0 0,1-1 1 0 0,-1 1 0 0 0,1 1-1 0 0,0-1 1 0 0,0 1 0 0 0,0 0 0 0 0,0 0-1 0 0,1 1 1 0 0,0 0 0 0 0,-2 3-218 0 0,-2 3 164 0 0,7-10-131 0 0,0 0 1 0 0,1 0-1 0 0,-1 0 1 0 0,1 1-1 0 0,-1-1 0 0 0,1 0 1 0 0,0 1-1 0 0,0-1 1 0 0,0 1-1 0 0,0 0 0 0 0,0-1 1 0 0,1 1-1 0 0,-1 0 1 0 0,1-1-1 0 0,-1 1 0 0 0,1 1-33 0 0,0-1 13 0 0,0-1-1 0 0,0 1 1 0 0,1 0-1 0 0,-1-1 1 0 0,1 1-1 0 0,-1 0 0 0 0,1-1 1 0 0,0 1-1 0 0,0-1 1 0 0,0 1-1 0 0,0-1 1 0 0,0 1-1 0 0,1-1 1 0 0,-1 0-1 0 0,1 0 0 0 0,-1 0 1 0 0,1 0-1 0 0,0 0 1 0 0,0 0-13 0 0,1 1 14 0 0,1-1 0 0 0,-1 1 0 0 0,1-1 0 0 0,-1 0 0 0 0,1-1 0 0 0,0 1 0 0 0,0-1-1 0 0,0 1 1 0 0,0-1 0 0 0,0 0 0 0 0,0-1 0 0 0,0 1-14 0 0,33 2 122 0 0,-26-2-111 0 0,0 0 0 0 0,0 0 0 0 0,6 2-11 0 0,-4 0 42 0 0,17 6-29 0 0,-28-9-13 0 0,0 1 0 0 0,-1 0 0 0 0,1 0 0 0 0,0 0-1 0 0,-1 0 1 0 0,1 0 0 0 0,0 0 0 0 0,-1 0 0 0 0,1 1 0 0 0,-1-1 0 0 0,0 0-1 0 0,0 1 1 0 0,2 1 0 0 0,6 5 53 0 0,-6-5 204 0 0,-9 3-91 0 0,-17 12 65 0 0,15-11-180 0 0,0-1 1 0 0,0 0-1 0 0,0-1 0 0 0,-1 0 1 0 0,0 0-1 0 0,0-1 0 0 0,0 0 1 0 0,-7 2-52 0 0,-101 26-2030 0 0,102-29 862 0 0</inkml:trace>
  <inkml:trace contextRef="#ctx0" brushRef="#br0" timeOffset="208273.497">23714 10810 5064 0 0,'0'0'232'0'0,"-8"-10"32"0"0,1 4-366 0 0,7 5 281 0 0,0 1 0 0 0,0-1 0 0 0,-1 1 1 0 0,1-1-1 0 0,0 1 0 0 0,0-1 0 0 0,-1 1 0 0 0,1-1 0 0 0,0 1 0 0 0,0-1 0 0 0,0 1 0 0 0,0-1 0 0 0,0 1 0 0 0,0-1 0 0 0,0 0 0 0 0,0 1 0 0 0,0-1 1 0 0,0 1-1 0 0,1-1 0 0 0,-1 1 0 0 0,0-1 0 0 0,0 1 0 0 0,0-1 0 0 0,1 1 0 0 0,-1-1 0 0 0,0 1 0 0 0,0-1 0 0 0,1 1 0 0 0,-1-1 0 0 0,0 1 1 0 0,1-1-1 0 0,-1 1 0 0 0,1 0-179 0 0,0-1 540 0 0,10-14 862 0 0,-8 12-1177 0 0,0 1 0 0 0,0-1 1 0 0,1 0-1 0 0,0 1 0 0 0,-1 0 0 0 0,1 0 0 0 0,0 0 0 0 0,0 0 0 0 0,0 1 0 0 0,1-1-225 0 0,3-1 437 0 0,-2 2-209 0 0,0 0-1 0 0,-1 0 1 0 0,1 0-1 0 0,0 1 0 0 0,0 0-227 0 0,-4 0 34 0 0,-1 0-1 0 0,1 0 0 0 0,-1 1 1 0 0,0-1-1 0 0,1 1 0 0 0,-1-1 0 0 0,0 1 1 0 0,0-1-1 0 0,1 1 0 0 0,-1 0 0 0 0,1 0-33 0 0,6 4 146 0 0,-4-4-28 0 0,0 1 0 0 0,0-1 0 0 0,-1 1 0 0 0,1 0 0 0 0,2 2-118 0 0,-4-2 28 0 0,0-1-1 0 0,1 1 1 0 0,-1-1 0 0 0,1 0 0 0 0,-1 0 0 0 0,1 0-1 0 0,1 1-27 0 0,-4-2 8 0 0,1 0 0 0 0,-1 0 0 0 0,1 1 0 0 0,-1-1-1 0 0,1 0 1 0 0,-1 1 0 0 0,1-1 0 0 0,-1 1 0 0 0,1-1-1 0 0,-1 1 1 0 0,0-1 0 0 0,1 0 0 0 0,-1 1 0 0 0,0 0-1 0 0,1-1 1 0 0,-1 1 0 0 0,0-1 0 0 0,1 1 0 0 0,-1-1-1 0 0,0 1 1 0 0,0 0-8 0 0,1 1 27 0 0,13 17 142 0 0,-13-18-145 0 0,-1 0 0 0 0,1 0 0 0 0,-1 0-1 0 0,1 0 1 0 0,-1 0 0 0 0,0 1 0 0 0,1-1-1 0 0,-1 0 1 0 0,0 0 0 0 0,0 0 0 0 0,0 2-24 0 0,0 0 136 0 0,0-1-93 0 0,0 0 0 0 0,0 0 0 0 0,0 0-1 0 0,0 0 1 0 0,-1 0 0 0 0,1-1 0 0 0,-1 1 0 0 0,1 0 0 0 0,-1 0 0 0 0,0-1 0 0 0,1 1 0 0 0,-1 0 0 0 0,0-1 0 0 0,0 1 0 0 0,0-1-1 0 0,0 1 1 0 0,-1-1 0 0 0,1 1 0 0 0,0-1 0 0 0,-1 0 0 0 0,1 0 0 0 0,-1 1-43 0 0,-7 5 123 0 0,0-1-1 0 0,0 0 1 0 0,-5 2-123 0 0,7-4 77 0 0,-3 2 35 0 0,-32 18 677 0 0,-1 5-789 0 0,12-6 480 0 0,30-22-401 0 0,1-1-162 0 0,0 0-23 0 0,19 7 8 0 0,-5-5 170 0 0,1-1-1 0 0,-1 0 0 0 0,1-1 0 0 0,0 0 0 0 0,-1-1 1 0 0,1-1-1 0 0,-1 0 0 0 0,4-2-71 0 0,47-5-98 0 0,-45 6-1139 0 0,-3-1-3719 0 0,-4-2-1930 0 0</inkml:trace>
  <inkml:trace contextRef="#ctx0" brushRef="#br0" timeOffset="237870.987">16617 422 6448 0 0,'-11'1'640'0'0,"11"-1"-633"0"0,-1 0 0 0 0,0 0-1 0 0,0 0 1 0 0,1 0 0 0 0,-1 1 0 0 0,0-1 0 0 0,1 0 0 0 0,-1 0 0 0 0,0 1-1 0 0,1-1 1 0 0,-1 0 0 0 0,0 1 0 0 0,1-1 0 0 0,-1 1 0 0 0,0-1 0 0 0,1 1-1 0 0,-1-1 1 0 0,1 1 0 0 0,-1-1 0 0 0,1 1 0 0 0,0-1 0 0 0,-1 1 0 0 0,1 0-1 0 0,-1-1 1 0 0,1 1 0 0 0,0 0 0 0 0,0-1 0 0 0,-1 1 0 0 0,1 0 0 0 0,0-1-1 0 0,0 1 1 0 0,0 0 0 0 0,0 0 0 0 0,0-1 0 0 0,0 1 0 0 0,0 0 0 0 0,0 0 0 0 0,0-1-1 0 0,0 1 1 0 0,0 0 0 0 0,0-1 0 0 0,0 1 0 0 0,1 0 0 0 0,-1 0 0 0 0,0-1-7 0 0,1 3 179 0 0,-1 1 7 0 0,0 0 1 0 0,0-1 0 0 0,0 1-1 0 0,0 0 1 0 0,-1 0-1 0 0,0 1-186 0 0,1-2 129 0 0,-1 1 1 0 0,1-1-1 0 0,-1 1 0 0 0,1-1 0 0 0,0 1 1 0 0,1-1-1 0 0,-1 4-129 0 0,1-2 94 0 0,-1 1 1 0 0,0-1 0 0 0,-1 1 0 0 0,1-1-1 0 0,-1 0 1 0 0,0 1 0 0 0,0-1-1 0 0,-1 0 1 0 0,1 1 0 0 0,-1-1 0 0 0,0 0-1 0 0,-2 3-94 0 0,0-1 99 0 0,1 1 0 0 0,1 0 1 0 0,-1 0-1 0 0,1 0 0 0 0,0 2-99 0 0,-1 34 0 0 0,3-26 0 0 0,-1-1 0 0 0,-4 15 0 0 0,1 1 0 0 0,0 0 0 0 0,2 28 0 0 0,0-16 0 0 0,3 65 0 0 0,1-40 0 0 0,-3-51-6 0 0,-1 0 0 0 0,-1 0 0 0 0,-1 2 6 0 0,0-2 30 0 0,2 0 0 0 0,0-1 0 0 0,0 4-30 0 0,4 17 235 0 0,-1-22-27 0 0,-1 1-1 0 0,-1-1 1 0 0,0 3-208 0 0,-2 1 193 0 0,-10 81 1211 0 0,-5-1-1 0 0,-6 8-1403 0 0,13-62 83 0 0,2 1 0 0 0,-3 36-83 0 0,7-45 297 0 0,-2-1 1 0 0,-3 5-298 0 0,1-5 422 0 0,1 0 0 0 0,2 5-422 0 0,-4 52 547 0 0,0-18-516 0 0,4 1-1 0 0,4 42-30 0 0,1-92-3 0 0,0 0 0 0 0,-4 15 3 0 0,1-11 78 0 0,1 23-78 0 0,3-21 190 0 0,0 18 988 0 0,-5 49-1178 0 0,-6 43 616 0 0,7-71-624 0 0,-9 35 8 0 0,-25 225 0 0 0,34-212 0 0 0,2-54 0 0 0,-4 18 0 0 0,-14 187 0 0 0,14-185 0 0 0,2-46 0 0 0,1 32 0 0 0,5-30 0 0 0,0-21 0 0 0,-1 0 0 0 0,-3 16 0 0 0,-10 64 0 0 0,-4 46 0 0 0,-3 62 443 0 0,7-96 403 0 0,-6 39-103 0 0,9-82-743 0 0,0 58 0 0 0,-2 26-256 0 0,4-69-76 0 0,3 6 332 0 0,3-81 4 0 0,-3 53 45 0 0,-5 11-49 0 0,-5 51 26 0 0,9-52 46 0 0,-4 0 0 0 0,-12 40-72 0 0,14-71 101 0 0,0 9-101 0 0,3-12 86 0 0,-7 20-86 0 0,3-24 9 0 0,-2 5 28 0 0,2 0 1 0 0,1 0 0 0 0,3 2-38 0 0,-3 27 113 0 0,-3 4-113 0 0,1-12 131 0 0,1 34-131 0 0,7-65 51 0 0,0-2 30 0 0,-1 1-1 0 0,-1 2-80 0 0,-4 6 66 0 0,3-17-19 0 0,0 0-1 0 0,2 1 1 0 0,0 7-47 0 0,3 14 18 0 0,0-18-18 0 0,0 0 0 0 0,-3 7 0 0 0,-3 29 15 0 0,2 54-15 0 0,2-81 69 0 0,-2 0 1 0 0,-1 0-1 0 0,-7 27-69 0 0,-4 28 41 0 0,-24 140-121 0 0,29-155 80 0 0,1 28 0 0 0,0-5 11 0 0,3 0 41 0 0,3-46-51 0 0,-4 22-1 0 0,2-47 0 0 0,2-12 0 0 0,1 0 0 0 0,0 0 0 0 0,2 0 0 0 0,-1 4 0 0 0,5 21 0 0 0,-2-24 0 0 0,-1 1 0 0 0,0 12 0 0 0,-11 129 0 0 0,7-122 6 0 0,-1 0 0 0 0,-2 0 1 0 0,-1 0-1 0 0,-3 5-6 0 0,3-11 29 0 0,4-14-27 0 0,1-1 1 0 0,1 1 0 0 0,0 0 0 0 0,1 3-3 0 0,0 0 0 0 0,-1 0-1 0 0,-1 7 1 0 0,-6 14 0 0 0,5-24 0 0 0,0 1 0 0 0,1-1 0 0 0,0 1 0 0 0,2-1 0 0 0,0 2 0 0 0,0 59 67 0 0,-7 54-67 0 0,1-33-3 0 0,4-73 3 0 0,0 11 0 0 0,2 1 0 0 0,1-1 0 0 0,2 8 0 0 0,-2-29 0 0 0,-1 0 0 0 0,0 0 0 0 0,-1 0 0 0 0,0 0-1 0 0,-2 9 1 0 0,-1-2 28 0 0,2-1-1 0 0,1 10-27 0 0,1 3 3 0 0,-2 0 1 0 0,-1-1-1 0 0,-4 14-3 0 0,3-25 0 0 0,1 1 0 0 0,1-1 0 0 0,1 1 0 0 0,1 0 0 0 0,2 7 0 0 0,-1-7 0 0 0,-1-1 0 0 0,-2 1 0 0 0,0 3 0 0 0,0-2 0 0 0,0 1 0 0 0,2 10 0 0 0,4 15 0 0 0,-1-10 0 0 0,-3 35 0 0 0,0-56 0 0 0,1 0 0 0 0,1 0 0 0 0,1 8 0 0 0,3 29 0 0 0,-3-1 0 0 0,5 17 0 0 0,-4-40 0 0 0,-2 1 0 0 0,-2 3 0 0 0,2 19 0 0 0,-2-9 0 0 0,-2-1 0 0 0,-2 0 0 0 0,-4 16 0 0 0,8-60 0 0 0,-2 20 0 0 0,1 1 0 0 0,2 17 0 0 0,0-17 0 0 0,-1-1 0 0 0,-2 12 0 0 0,-2-7-1 0 0,2-12 5 0 0,0-1 0 0 0,1 1 0 0 0,1 11-4 0 0,2 8 19 0 0,0-2 15 0 0,-2 25-34 0 0,-2-35 0 0 0,2 0 0 0 0,0 0 0 0 0,1 0 0 0 0,1 0 0 0 0,4 19 0 0 0,-4-29 0 0 0,-1 0 0 0 0,0 0 0 0 0,0 1 0 0 0,-1-1 0 0 0,-1 1 0 0 0,2 31 0 0 0,3-12 0 0 0,-3-17 0 0 0,1 0 0 0 0,-1 0 0 0 0,-1 0 0 0 0,0 0 0 0 0,-2 10 0 0 0,-1 4 16 0 0,1-1 0 0 0,1 1 0 0 0,1-1 0 0 0,2 6-16 0 0,-1-25 0 0 0,-2 0 0 0 0,1-1 0 0 0,-1 1 0 0 0,0 0 0 0 0,-1-1 0 0 0,0 3 0 0 0,0-1 0 0 0,0 0 0 0 0,1-1 0 0 0,0 1 0 0 0,0 5 0 0 0,1 16 0 0 0,-1 36 0 0 0,0-20 0 0 0,3 35 0 0 0,1-1 0 0 0,-1-22 0 0 0,0-28 0 0 0,-3 27 0 0 0,1-44 1 0 0,1-1-1 0 0,0 1 0 0 0,0 0 0 0 0,1-1 0 0 0,1 3 0 0 0,5 35-13 0 0,-1-2-45 0 0,-5-38 58 0 0,0 0-1 0 0,-1 1 1 0 0,0-1 0 0 0,0 0 0 0 0,-1 0 0 0 0,-1 1-1 0 0,1-1 1 0 0,-3 8 0 0 0,2-11-9 0 0,-1-1 0 0 0,1 1-1 0 0,0 0 1 0 0,0 0 0 0 0,1-1-1 0 0,0 1 1 0 0,0 0 0 0 0,0 0-1 0 0,1 0 1 0 0,1 5 9 0 0,-1 0-140 0 0,1 0 0 0 0,-1 0 0 0 0,-1 0 0 0 0,0 1 140 0 0,0-11-35 0 0,0 0-49 0 0,0-1 0 0 0,0 0 0 0 0,0 0 0 0 0,0 1-1 0 0,0-1 1 0 0,0 0 0 0 0,0 0 0 0 0,1 0 0 0 0,-1 1-1 0 0,0-1 1 0 0,0 0 0 0 0,0 0 0 0 0,0 0 0 0 0,0 1 0 0 0,1-1-1 0 0,-1 0 1 0 0,0 0 0 0 0,0 0 0 0 0,0 0 0 0 0,0 0-1 0 0,1 0 1 0 0,-1 1 0 0 0,0-1 0 0 0,0 0 0 0 0,1 0-1 0 0,-1 0 1 0 0,0 0 0 0 0,0 0 84 0 0,0 0-1195 0 0</inkml:trace>
  <inkml:trace contextRef="#ctx0" brushRef="#br0" timeOffset="261449.731">809 9641 6912 0 0,'3'-2'434'0'0,"5"-3"-132"0"0,3-5 1036 0 0,-3 3 477 0 0,-6 6-818 0 0,-2 1-575 0 0,0 0-256 0 0,-2 0-25 0 0,-8-10 284 0 0,7 6-264 0 0,0 1 1 0 0,0 0-1 0 0,0 0 1 0 0,0 0-1 0 0,0 1 1 0 0,-1-1-1 0 0,1 1 1 0 0,-1 0-1 0 0,1 0 1 0 0,-1 0-1 0 0,-3-1-161 0 0,-8-2 488 0 0,-1 0-1 0 0,-7-1-487 0 0,-2-1 265 0 0,21 6-227 0 0,-19-4 137 0 0,22 5-167 0 0,0 0-1 0 0,0 0 1 0 0,0 0 0 0 0,1 0 0 0 0,-1 0 0 0 0,0 1-1 0 0,0-1 1 0 0,0 0 0 0 0,1 0 0 0 0,-1 1 0 0 0,0-1-1 0 0,0 0 1 0 0,1 1 0 0 0,-1-1 0 0 0,0 1 0 0 0,1-1-1 0 0,-1 1 1 0 0,0-1 0 0 0,1 1 0 0 0,-1-1 0 0 0,1 1-1 0 0,-1 0 1 0 0,1-1 0 0 0,-1 1 0 0 0,1 0 0 0 0,-1 0 0 0 0,1 0-8 0 0,-2 5 47 0 0,-5 10 55 0 0,7-16-97 0 0,-1 1 1 0 0,1-1 0 0 0,0 1 0 0 0,-1-1-1 0 0,1 1 1 0 0,-1-1 0 0 0,1 1 0 0 0,0-1-1 0 0,-1 1 1 0 0,1-1 0 0 0,-1 1 0 0 0,1-1 0 0 0,-1 0-1 0 0,0 1 1 0 0,1-1 0 0 0,-1 0 0 0 0,1 0-1 0 0,-1 1 1 0 0,0-1 0 0 0,1 0 0 0 0,-1 0-1 0 0,0 0-5 0 0,-2 0 23 0 0,1-1-1 0 0,-1 1 0 0 0,0-1 1 0 0,1 0-1 0 0,-1 0 0 0 0,1 0 0 0 0,-1 0 1 0 0,-1-1-23 0 0,2 0 21 0 0,-1 1-1 0 0,1 0 1 0 0,0 0 0 0 0,-1 0 0 0 0,0 0 0 0 0,1 0 0 0 0,-1 0 0 0 0,1 1 0 0 0,-1-1 0 0 0,0 1 0 0 0,1 0 0 0 0,-1 0 0 0 0,0 0 0 0 0,1 0-1 0 0,-2 0-20 0 0,3 0 8 0 0,0 1 0 0 0,0-1 0 0 0,1 0 0 0 0,-1 1 0 0 0,0-1 0 0 0,0 0 0 0 0,0 1 0 0 0,1-1 0 0 0,-1 1 0 0 0,0-1 0 0 0,1 1 0 0 0,-1-1 0 0 0,0 1 0 0 0,1 0 0 0 0,-1-1 0 0 0,1 1 0 0 0,-1 0 0 0 0,1 0 0 0 0,-1-1 0 0 0,1 1-1 0 0,0 0 1 0 0,-1 0-8 0 0,-2 19 116 0 0,3-13-79 0 0,-1 17 102 0 0,1-17-74 0 0,0 0-1 0 0,0 0 0 0 0,-1 0 1 0 0,0 0-1 0 0,-1 0 0 0 0,1 0 1 0 0,-4 7-65 0 0,3-8 38 0 0,0 1-1 0 0,0 0 1 0 0,1 0 0 0 0,0 0-1 0 0,0 1 1 0 0,0-1 0 0 0,1 0 0 0 0,0 0-1 0 0,1 0 1 0 0,0 1 0 0 0,0-1 0 0 0,0 0-1 0 0,1 1-37 0 0,0-2 37 0 0,1-1 0 0 0,-1 1 0 0 0,1-1-1 0 0,0 0 1 0 0,0 0 0 0 0,0 0 0 0 0,1 0-37 0 0,4 8 94 0 0,-4-9-57 0 0,-1 0-1 0 0,1 0 1 0 0,0 0-1 0 0,0-1 0 0 0,0 1 1 0 0,0-1-1 0 0,0 0 0 0 0,1 0 1 0 0,0 0-1 0 0,-1-1 0 0 0,4 2-36 0 0,0-1 91 0 0,0 0 0 0 0,0 0-1 0 0,0 0 1 0 0,1-1 0 0 0,-1-1-1 0 0,7 1-90 0 0,-9-1 12 0 0,1-1-1 0 0,-1-1 1 0 0,1 1-1 0 0,-1-1 1 0 0,1 0-1 0 0,-1-1 1 0 0,0 0-1 0 0,1 0 0 0 0,-1 0 1 0 0,0 0-1 0 0,0-1 1 0 0,-1 0-1 0 0,1-1 1 0 0,0 1-1 0 0,-1-1 1 0 0,0 0-1 0 0,0 0 0 0 0,1-2-11 0 0,7-7 32 0 0,0-1 0 0 0,0-1-1 0 0,-2 0 1 0 0,0-1-1 0 0,5-9-31 0 0,-8 8 31 0 0,0 0 1 0 0,-1 0-1 0 0,0-1 0 0 0,1-10-31 0 0,-7 25 5 0 0,6-25-3 0 0,-2 0 1 0 0,0 0 0 0 0,-2 0-1 0 0,-1-6-2 0 0,3-31 0 0 0,-2-32-132 0 0,-4 73 65 0 0,1 23 65 0 0,0 0 0 0 0,0 0-1 0 0,-1 0 1 0 0,1 0 0 0 0,0 0 0 0 0,0 0 0 0 0,-1 0 0 0 0,1-1 0 0 0,-1 1 0 0 0,1 0-1 0 0,-1 1 1 0 0,1-1 0 0 0,-1 0 0 0 0,0 0 0 0 0,1 0 0 0 0,-1 0 0 0 0,0 0 0 0 0,0 0-1 0 0,0 0 3 0 0,1 1 4 0 0,-1 0-1 0 0,0 0 0 0 0,0 0 0 0 0,1 0 1 0 0,-1 0-1 0 0,0 0 0 0 0,1 0 0 0 0,-1 0 0 0 0,0 0 1 0 0,1 0-1 0 0,-1 1 0 0 0,0-1 0 0 0,1 0 1 0 0,-1 0-1 0 0,1 0 0 0 0,-1 1 0 0 0,0-1 1 0 0,1 1-1 0 0,-1-1 0 0 0,1 0 0 0 0,-1 1 0 0 0,1-1 1 0 0,-1 1-1 0 0,1-1 0 0 0,-1 1 0 0 0,1-1 1 0 0,-1 1-1 0 0,1-1 0 0 0,0 1 0 0 0,-1 0 1 0 0,1-1-1 0 0,0 1 0 0 0,0-1 0 0 0,-1 1 0 0 0,1 0 1 0 0,0-1-1 0 0,0 1-3 0 0,-8 28 99 0 0,8-28-104 0 0,-7 56 87 0 0,6-40-2 0 0,-1 0 0 0 0,-4 17-80 0 0,6-33 11 0 0,-1 1 0 0 0,1-1 0 0 0,-1 1 0 0 0,0-1 0 0 0,0 1 0 0 0,1-1-1 0 0,-1 0 1 0 0,0 1 0 0 0,0-1 0 0 0,0 0 0 0 0,-1 1 0 0 0,1-1 0 0 0,0 0 0 0 0,0 0-1 0 0,-1 0-10 0 0,1 0 15 0 0,0 0 0 0 0,-1 0 0 0 0,1 0 0 0 0,0 0 0 0 0,0 1-1 0 0,0-1 1 0 0,0 0 0 0 0,0 1 0 0 0,0-1 0 0 0,0 1-1 0 0,0-1 1 0 0,1 1 0 0 0,-1-1 0 0 0,0 1 0 0 0,1 1-15 0 0,-4 13 89 0 0,2 0 0 0 0,0 1 0 0 0,1-1-1 0 0,0 1 1 0 0,1-1 0 0 0,1 1 0 0 0,3 15-89 0 0,1 6 200 0 0,-5-29-122 0 0,1 0-1 0 0,0 0 0 0 0,1-1 1 0 0,0 1-1 0 0,0-1 0 0 0,2 3-77 0 0,1 7 149 0 0,-4-15-109 0 0,-1-1 1 0 0,1 1 0 0 0,0-1-1 0 0,0 1 1 0 0,0-1 0 0 0,0 1-1 0 0,0-1 1 0 0,1 0-1 0 0,-1 1 1 0 0,2 0-41 0 0,-2-1 73 0 0,-1-2-29 0 0,0 0-169 0 0,7-4-1503 0 0,0 0-3394 0 0,-2-1-1922 0 0</inkml:trace>
  <inkml:trace contextRef="#ctx0" brushRef="#br0" timeOffset="261778.367">1171 9609 16783 0 0,'6'4'236'0'0,"-1"1"-1"0"0,1 0 0 0 0,-1-1 0 0 0,0 2 0 0 0,-1-1 1 0 0,1 0-1 0 0,-1 1 0 0 0,0 0 0 0 0,-1 0 0 0 0,1 1-235 0 0,3 4 240 0 0,-5-8-46 0 0,-1-1 1 0 0,1 0-1 0 0,-1 0 0 0 0,0 1 0 0 0,0-1 0 0 0,0 1 0 0 0,0-1 0 0 0,0 1 1 0 0,0-1-1 0 0,-1 1-194 0 0,3 7 433 0 0,-2-8-267 0 0,0 0 1 0 0,0 0-1 0 0,-1 0 0 0 0,1 0 0 0 0,-1 1 0 0 0,1-1 0 0 0,-1 0 0 0 0,0 1-166 0 0,-1 2-28 0 0,0 0 0 0 0,0 0-1 0 0,0 0 1 0 0,-1 0 0 0 0,0 1 28 0 0,1-4-728 0 0,1-2-891 0 0,0 0-3531 0 0,0 0-1507 0 0</inkml:trace>
  <inkml:trace contextRef="#ctx0" brushRef="#br0" timeOffset="262099.21">1307 9471 2760 0 0,'0'0'120'0'0,"0"-14"32"0"0,0-3-152 0 0,-3 4 0 0 0,-6-2 0 0 0,6 5 0 0 0,3 10 3072 0 0,0 0 576 0 0,-4-7 128 0 0,0 0 15 0 0,4 7-3087 0 0,-5-3-608 0 0,5 3-96 0 0,-7-7-88 0 0,3 4-32 0 0,4 3-8 0 0,0 0 0 0 0,0 0 0 0 0</inkml:trace>
  <inkml:trace contextRef="#ctx0" brushRef="#br0" timeOffset="262424.893">1662 9329 9216 0 0,'0'0'706'0'0,"-2"0"-463"0"0,0 0 107 0 0,-1 1 0 0 0,1-1 0 0 0,-1 1 0 0 0,1 0 0 0 0,-1 0 0 0 0,1 0 0 0 0,-1 0-1 0 0,1 0 1 0 0,0 0 0 0 0,0 1 0 0 0,0-1 0 0 0,0 1 0 0 0,0 0 0 0 0,0-1 0 0 0,0 1 0 0 0,0 0 0 0 0,0 0 0 0 0,1 0-350 0 0,-20 17 1730 0 0,6-8-1524 0 0,0 1 0 0 0,0 1-1 0 0,1 0 1 0 0,0 1 0 0 0,2 1-1 0 0,-1 0 1 0 0,-4 8-206 0 0,15-19 13 0 0,0 0-1 0 0,-1 0 1 0 0,1 0-1 0 0,1 0 1 0 0,-1 1 0 0 0,0-1-1 0 0,1 0 1 0 0,0 1 0 0 0,0-1-1 0 0,1 1 1 0 0,-1-1-1 0 0,1 1 1 0 0,0-1 0 0 0,0 1-1 0 0,0-1 1 0 0,1 1-1 0 0,-1-1 1 0 0,1 1 0 0 0,0-1-1 0 0,1 1 1 0 0,-1-1-1 0 0,3 4-12 0 0,-1-1 0 0 0,1-1 0 0 0,0 0 0 0 0,1 0 0 0 0,-1 0 0 0 0,1 0 0 0 0,1-1 0 0 0,-1 0 0 0 0,1 0 0 0 0,-1 0 0 0 0,1-1 0 0 0,1 0 0 0 0,-1 0 0 0 0,1 0 0 0 0,0-1 0 0 0,15 6 129 0 0,22 13 105 0 0,-42-21-171 0 0,-2 0-41 0 0,-1 0 0 0 0,1 0 0 0 0,0 0 0 0 0,-1 0 0 0 0,1 0 0 0 0,-1 0 1 0 0,1 0-1 0 0,-1 0 0 0 0,0-1 0 0 0,1 1 0 0 0,-1 0 0 0 0,0 0 0 0 0,1-1 0 0 0,-1 1 0 0 0,0 0 1 0 0,0-1-1 0 0,0 1 0 0 0,0 0 0 0 0,0-1 0 0 0,0 1 0 0 0,0-1 0 0 0,0 0 0 0 0,0 1 0 0 0,0-1-22 0 0,-30 7 41 0 0,20-5 20 0 0,-65 15-684 0 0,44-9-4923 0 0,13-1-814 0 0</inkml:trace>
  <inkml:trace contextRef="#ctx0" brushRef="#br0" timeOffset="264025.224">2039 9503 5064 0 0,'0'0'232'0'0,"-1"-2"-14"0"0,-7-15-82 0 0,7 14 412 0 0,-1 0 0 0 0,1 1 0 0 0,-1-1 0 0 0,0 1 0 0 0,0 0 0 0 0,0-1 0 0 0,-1 1 0 0 0,-1-1-548 0 0,1 0 184 0 0,-1 1 0 0 0,1 0 0 0 0,-1-1 0 0 0,0 2 0 0 0,0-1 0 0 0,0 0 0 0 0,0 1-1 0 0,0-1 1 0 0,0 1 0 0 0,-1 1 0 0 0,1-1 0 0 0,0 0 0 0 0,-1 1 0 0 0,1 0 0 0 0,0 0-1 0 0,-1 0 1 0 0,1 1 0 0 0,0-1 0 0 0,0 1 0 0 0,-1 0 0 0 0,1 0 0 0 0,0 1 0 0 0,0-1 0 0 0,-2 2-184 0 0,-13 4 592 0 0,16-6-499 0 0,0 0 0 0 0,0 0 0 0 0,0 0 0 0 0,0 1 0 0 0,0-1 0 0 0,0 1 0 0 0,0 0 0 0 0,0 0 0 0 0,1 0 0 0 0,-1 0-93 0 0,-10 10 250 0 0,6-6-104 0 0,1 0 0 0 0,-1 0 0 0 0,1 1 0 0 0,1 0 0 0 0,-1 0-1 0 0,1 2-145 0 0,0-1 76 0 0,0 0 0 0 0,1 1 0 0 0,0-1-1 0 0,1 1 1 0 0,0 0 0 0 0,0 0-1 0 0,1 0 1 0 0,0 0 0 0 0,1 1-1 0 0,0-1 1 0 0,0 0 0 0 0,1 1-1 0 0,0-1 1 0 0,1 1 0 0 0,0-1-1 0 0,0 0 1 0 0,3 9-76 0 0,-3-15 28 0 0,0 0 0 0 0,0 0 0 0 0,0-1 0 0 0,1 1 0 0 0,-1 0 0 0 0,1 0 0 0 0,-1-1 0 0 0,1 1 0 0 0,0-1 0 0 0,0 0 0 0 0,0 1 0 0 0,1-1 0 0 0,-1 0 0 0 0,0 0 0 0 0,1 0 0 0 0,0-1 0 0 0,-1 1 0 0 0,1 0 0 0 0,0-1 1 0 0,0 0-1 0 0,0 0 0 0 0,-1 0 0 0 0,1 0 0 0 0,0 0 0 0 0,1-1 0 0 0,-1 1 0 0 0,3-1-28 0 0,-1 1 28 0 0,1-1 0 0 0,-1-1 0 0 0,1 1 1 0 0,-1-1-1 0 0,0 0 0 0 0,1 0 0 0 0,-1-1 0 0 0,0 1 1 0 0,0-1-1 0 0,0 0 0 0 0,0-1 0 0 0,0 1 1 0 0,0-1-1 0 0,0 0 0 0 0,3-3-28 0 0,0-1 43 0 0,0-1 1 0 0,0 0-1 0 0,-1 0 0 0 0,0-1 0 0 0,0 0 1 0 0,-1 0-1 0 0,-1 0 0 0 0,5-9-43 0 0,2-9-41 0 0,-2 0-1 0 0,6-21 42 0 0,-10 13-131 0 0,-5 28 113 0 0,0 1 0 0 0,0-1 0 0 0,0 1 0 0 0,1-1-1 0 0,1 0 19 0 0,-9 18 96 0 0,3-6-89 0 0,0-1 1 0 0,1 1-1 0 0,-1 0 1 0 0,1 0-1 0 0,0 0 1 0 0,1 0-1 0 0,-2 5-7 0 0,-3 27 154 0 0,4-31-149 0 0,1 1 1 0 0,0-1-1 0 0,0 1 1 0 0,0 0-1 0 0,1 0 1 0 0,0-1-1 0 0,0 1 0 0 0,1 0 1 0 0,0-1-1 0 0,0 4-5 0 0,3 2 17 0 0,-4-9-1 0 0,0-1 0 0 0,1 0 0 0 0,0 0 0 0 0,-1 0 0 0 0,1 0 0 0 0,0 0 0 0 0,0 0 0 0 0,0 0 0 0 0,0 0 0 0 0,0 0-1 0 0,1-1 1 0 0,-1 1 0 0 0,1 0 0 0 0,1 1-16 0 0,-2-2-221 0 0,1 1 0 0 0,0-1 0 0 0,-1 1 0 0 0,1-1 0 0 0,0 0 0 0 0,0 1 0 0 0,0-1 0 0 0,0 0-1 0 0,0 0 1 0 0,0-1 0 0 0,0 1 0 0 0,1 0 0 0 0,-1-1 0 0 0,0 1 0 0 0,0-1 0 0 0,1 0 0 0 0,-1 1 0 0 0,2-1 221 0 0,11 0-6012 0 0</inkml:trace>
  <inkml:trace contextRef="#ctx0" brushRef="#br0" timeOffset="264530.002">2533 9440 14112 0 0,'0'0'645'0'0,"-1"-2"-14"0"0,-1 0-524 0 0,-6-14 38 0 0,7 15-116 0 0,0 0 1 0 0,1 1-1 0 0,-1-1 1 0 0,1 0-1 0 0,-1 0 1 0 0,0 1-1 0 0,0-1 1 0 0,1 1-1 0 0,-1-1 1 0 0,0 0-1 0 0,0 1 1 0 0,0 0-1 0 0,1-1 1 0 0,-1 1-1 0 0,0-1 1 0 0,0 1-1 0 0,0 0 1 0 0,0 0-1 0 0,0-1 1 0 0,0 1-1 0 0,0 0 1 0 0,0 0-1 0 0,0 0 1 0 0,0 0-1 0 0,0 0 1 0 0,0 0-1 0 0,0 1 1 0 0,0-1-1 0 0,0 0 1 0 0,0 1-30 0 0,-34 9 1261 0 0,30-8-1096 0 0,-10 5 71 0 0,0 0 0 0 0,1 1 0 0 0,0 1 0 0 0,-12 9-236 0 0,-3 2 240 0 0,13-9-157 0 0,1 0 0 0 0,0 1 0 0 0,1 0 0 0 0,-10 13-83 0 0,18-19 1 0 0,0 1 0 0 0,1 0 0 0 0,0 0 0 0 0,0 1 1 0 0,0-1-1 0 0,1 1 0 0 0,1 0 0 0 0,-1 0 0 0 0,1 1 0 0 0,0-1 0 0 0,0 5-1 0 0,2 21 27 0 0,2-32-3 0 0,0 0 0 0 0,0-1 0 0 0,0 1 0 0 0,0 0-1 0 0,0-1 1 0 0,0 1 0 0 0,0-1 0 0 0,0 0 0 0 0,0 1 0 0 0,1-1 0 0 0,-1 0 0 0 0,1 0-1 0 0,-1 0 1 0 0,1 0 0 0 0,-1 0-24 0 0,0 0 31 0 0,3 2-27 0 0,-1-1 0 0 0,1 0 0 0 0,-1 0 0 0 0,1 0 0 0 0,0-1-1 0 0,0 1 1 0 0,0-1 0 0 0,0 0 0 0 0,0 0 0 0 0,0 0 0 0 0,0-1 0 0 0,0 1-1 0 0,0-1 1 0 0,0 0 0 0 0,0 0 0 0 0,0 0 0 0 0,0-1 0 0 0,0 1-1 0 0,1-1-3 0 0,8-3 4 0 0,1 0-1 0 0,0-1 0 0 0,-1-1 1 0 0,11-5-4 0 0,-9 4 79 0 0,-9 3-62 0 0,0 1 1 0 0,0-1-1 0 0,0 0 0 0 0,0 0 1 0 0,-1-1-1 0 0,0 1 1 0 0,0-1-1 0 0,1-2-17 0 0,9-11 132 0 0,10-17-132 0 0,-16 23 11 0 0,-4 3 13 0 0,0 0 1 0 0,-1 0-1 0 0,0 0 0 0 0,-1-1 0 0 0,2-7-24 0 0,12-30 53 0 0,-11 34-40 0 0,-1-1 0 0 0,0-1 0 0 0,-1 1 0 0 0,-1 0 0 0 0,0-3-13 0 0,1-2 27 0 0,1-1 1 0 0,4-9-28 0 0,-6 23 1 0 0,-1 0 0 0 0,0-1 0 0 0,0 1 0 0 0,-1-1 0 0 0,1 1 0 0 0,-1-1-1 0 0,-1 1 1 0 0,1-1 0 0 0,-1 0 0 0 0,-1 1 0 0 0,0-6-1 0 0,1 8 0 0 0,0 0 0 0 0,0 0 0 0 0,0 0 0 0 0,1 1 0 0 0,-1-1 0 0 0,1 0 0 0 0,0 0 0 0 0,1-2 0 0 0,-1 3 0 0 0,0 0 0 0 0,-1 0 0 0 0,1 0 0 0 0,-1 0 0 0 0,1 0 0 0 0,-1 1 0 0 0,0-1 0 0 0,0 0 0 0 0,0 0 0 0 0,0 0 0 0 0,-1 0 0 0 0,1 0 0 0 0,-1 0 0 0 0,0-2 0 0 0,-3-4 0 0 0,-4-18 0 0 0,8 27 2 0 0,0-1-1 0 0,0 1 1 0 0,0-1-1 0 0,0 1 1 0 0,0-1-1 0 0,0 0 1 0 0,0 1-1 0 0,0-1 1 0 0,0 1-1 0 0,-1 0 1 0 0,1-1-1 0 0,0 1 1 0 0,0-1-1 0 0,-1 1 1 0 0,1-1-1 0 0,0 1 1 0 0,-1-1-1 0 0,1 1 1 0 0,0 0-1 0 0,-1-1 1 0 0,1 1-1 0 0,0 0 1 0 0,-1-1-1 0 0,1 1 1 0 0,-1 0-1 0 0,1 0 1 0 0,-1-1-1 0 0,1 1 1 0 0,-1 0-1 0 0,0 0-1 0 0,0 0 12 0 0,0 0-1 0 0,1 0 0 0 0,-1 0 1 0 0,0 1-1 0 0,0-1 1 0 0,0 0-1 0 0,0 1 0 0 0,0-1 1 0 0,0 0-1 0 0,0 1 0 0 0,1-1 1 0 0,-1 1-1 0 0,0 0 0 0 0,0-1 1 0 0,0 2-12 0 0,-1 0 11 0 0,-1 0-1 0 0,1 1 1 0 0,0 0 0 0 0,0-1-1 0 0,0 1 1 0 0,0 0 0 0 0,0 0 0 0 0,0 0-1 0 0,0 3-10 0 0,-4 53 0 0 0,3-37-1 0 0,1 0 0 0 0,1 1 0 0 0,1 14 1 0 0,0 22 57 0 0,0-49-52 0 0,0 0 0 0 0,1 1 0 0 0,1 4-5 0 0,1 25 49 0 0,-2-18-28 0 0,0 0 1 0 0,1 0 0 0 0,2 0-1 0 0,4 17-21 0 0,-7-35 12 0 0,0 1-1 0 0,-1 0 1 0 0,1 0-1 0 0,-1-1 1 0 0,0 4-12 0 0,0-5 5 0 0,0 0 0 0 0,0 0 0 0 0,0 0 1 0 0,1 0-1 0 0,-1-1 0 0 0,1 1 0 0 0,-1 0 0 0 0,1 0 1 0 0,0 0-1 0 0,0 0 0 0 0,1-1 0 0 0,0 3-5 0 0,-1-4 11 0 0,0 1-1 0 0,0-1 1 0 0,-1 1-1 0 0,1 0 0 0 0,0 0 1 0 0,-1-1-1 0 0,1 1 1 0 0,-1 0-1 0 0,1 0 0 0 0,-1 1-10 0 0,1-2 11 0 0,-1 0 0 0 0,1 0 0 0 0,0 0 0 0 0,-1 0 0 0 0,1 0 0 0 0,0-1 0 0 0,0 1 0 0 0,0 0 0 0 0,0 0 0 0 0,0-1 0 0 0,0 1 0 0 0,0 0-1 0 0,0-1 1 0 0,0 1 0 0 0,0-1 0 0 0,0 1 0 0 0,1-1-11 0 0,1 2 22 0 0,9 2-10 0 0,-9-4-119 0 0,1-1 0 0 0,-1 0 0 0 0,0 0 0 0 0,1 0 0 0 0,-1 0-1 0 0,3-2 108 0 0,0 0-418 0 0,-5 3 311 0 0,0 0-1 0 0,0 0 0 0 0,0-1 1 0 0,-1 1-1 0 0,1 0 1 0 0,0-1-1 0 0,0 1 1 0 0,-1-1-1 0 0,1 1 1 0 0,0-1-1 0 0,-1 1 1 0 0,1-1-1 0 0,0 1 1 0 0,-1-1-1 0 0,1 0 0 0 0,-1 1 1 0 0,1-1-1 0 0,-1 0 1 0 0,0 1-1 0 0,1-1 1 0 0,-1 0-1 0 0,0 0 1 0 0,1 0-1 0 0,-1 1 1 0 0,0-1-1 0 0,0 0 1 0 0,0 0-1 0 0,1 0 0 0 0,-1 1 1 0 0,0-1-1 0 0,0 0 1 0 0,0-1 107 0 0,2-11-6353 0 0</inkml:trace>
  <inkml:trace contextRef="#ctx0" brushRef="#br0" timeOffset="265515.729">2700 9316 13184 0 0,'2'-1'604'0'0,"1"0"-338"0"0,-1 0-231 0 0,-1 1 0 0 0,1-1 0 0 0,-1 1 0 0 0,1 0 0 0 0,-1-1 0 0 0,1 1 0 0 0,-1 0 0 0 0,1 0-1 0 0,-1 0 1 0 0,1 0 0 0 0,-1 0 0 0 0,1 1 0 0 0,-1-1 0 0 0,1 0 0 0 0,-1 1 0 0 0,1-1 0 0 0,-1 1 0 0 0,1-1 0 0 0,0 2-35 0 0,0-2 87 0 0,-1 0-1 0 0,1 1 1 0 0,0 0-1 0 0,-1-1 1 0 0,1 1 0 0 0,0 0-1 0 0,-1 0 1 0 0,1 0-1 0 0,-1 0 1 0 0,1 0-87 0 0,-1 0 55 0 0,-1 0-1 0 0,1 0 1 0 0,-1 0 0 0 0,0-1 0 0 0,1 1-1 0 0,-1 0 1 0 0,0 0 0 0 0,0 0 0 0 0,0 0 0 0 0,1 0-1 0 0,-1 0 1 0 0,0 0 0 0 0,0 0 0 0 0,-1 0 0 0 0,1 0-1 0 0,0-1 1 0 0,0 1 0 0 0,0 0 0 0 0,0 0 0 0 0,-1 1-56 0 0,1 1 109 0 0,-1 0-1 0 0,1 0 1 0 0,0 1-1 0 0,0-1 1 0 0,1 0-1 0 0,-1 0 0 0 0,1 1 1 0 0,0-1-1 0 0,0 0 1 0 0,0 0-1 0 0,0 0 0 0 0,0 1-107 0 0,1-1 63 0 0,-1 1 0 0 0,0 0 0 0 0,0-1 0 0 0,0 1 0 0 0,0 0 0 0 0,-1 0-1 0 0,1 0 1 0 0,-1-1 0 0 0,0 5-63 0 0,-1-4 62 0 0,1 0-1 0 0,0 0 0 0 0,0 0 1 0 0,1 0-1 0 0,-1 0 1 0 0,1 0-1 0 0,0 0 0 0 0,0 0 1 0 0,0 0-1 0 0,1 0 1 0 0,-1 0-1 0 0,1 0 1 0 0,1 1-62 0 0,0 2 66 0 0,-2-4-24 0 0,0 1-1 0 0,0-1 0 0 0,0 1 0 0 0,0-1 1 0 0,-1 1-1 0 0,0-1 0 0 0,1 1 0 0 0,-1-1 0 0 0,-1 3-41 0 0,1-3 26 0 0,0 0-1 0 0,0 0 0 0 0,0 1 0 0 0,1-1 0 0 0,-1 0 0 0 0,1 0 1 0 0,-1 1-1 0 0,1-1 0 0 0,0 0 0 0 0,1 2-25 0 0,12 19 140 0 0,-8-13-2 0 0,1 1 0 0 0,2 9-138 0 0,-6-16 38 0 0,0 0-1 0 0,0-1 1 0 0,0 1 0 0 0,0-1 0 0 0,1 0-1 0 0,0 0 1 0 0,0 0 0 0 0,0 0 0 0 0,0 0-1 0 0,0-1 1 0 0,1 0 0 0 0,-1 0-1 0 0,1 0-37 0 0,11 8 167 0 0,-12-9-131 0 0,0 0-1 0 0,-1 0 0 0 0,1-1 1 0 0,0 1-1 0 0,0-1 0 0 0,0 0 1 0 0,0 0-1 0 0,0 0 0 0 0,1 0 1 0 0,-1-1-1 0 0,0 0 1 0 0,0 0-1 0 0,0 0 0 0 0,2 0-35 0 0,0 0 57 0 0,-6 0-49 0 0,0 0 0 0 0,1 0 0 0 0,-1 0 0 0 0,0 0 0 0 0,1 0 0 0 0,-1-1 0 0 0,0 1 0 0 0,1 0 0 0 0,-1 0 0 0 0,0 0 0 0 0,1 0 0 0 0,-1 0 0 0 0,0-1 0 0 0,1 1 0 0 0,-1 0 0 0 0,0 0 0 0 0,0 0 0 0 0,1-1 0 0 0,-1 1 0 0 0,0 0 0 0 0,0 0 0 0 0,1-1 0 0 0,-1 1 0 0 0,0 0 0 0 0,0-1-8 0 0,2-1 40 0 0,0 1-21 0 0,0 0 0 0 0,-1 0 0 0 0,1 0 0 0 0,0 0 0 0 0,-1 0 0 0 0,1-1 0 0 0,-1 1 0 0 0,1 0 0 0 0,-1-1 0 0 0,0 1 0 0 0,0-1 0 0 0,0 0 0 0 0,0 1 0 0 0,0-1 0 0 0,0 0 0 0 0,0 0 0 0 0,0 1 0 0 0,0-1 0 0 0,-1 0 0 0 0,1 0 0 0 0,-1 0 0 0 0,0 0 0 0 0,1 0 0 0 0,-1 0 0 0 0,0 0 0 0 0,0 0 0 0 0,0 0 0 0 0,0 0 0 0 0,-1 0-19 0 0,2-19 85 0 0,-1 18-77 0 0,0 1 0 0 0,1-1 0 0 0,-1 1 0 0 0,0-1 0 0 0,0 0 1 0 0,-1 1-1 0 0,1-1 0 0 0,0 1 0 0 0,-1-1 0 0 0,1 1 0 0 0,-1-1 1 0 0,0 0-9 0 0,-6-9 9 0 0,5 10-9 0 0,1 0 1 0 0,-1 0-1 0 0,1 0 0 0 0,0 0 0 0 0,0-1 0 0 0,0 1 0 0 0,0 0 0 0 0,1-1 0 0 0,-1 1 0 0 0,0-1 0 0 0,1-1 0 0 0,2-14 10 0 0,-1 16-3 0 0,-1-1-1 0 0,1 0 0 0 0,-1 0 0 0 0,0 0 0 0 0,0 1 0 0 0,0-1 1 0 0,0-1-7 0 0,-4-13 4 0 0,3 13-18 0 0,0 1-1 0 0,0-1 1 0 0,1 0 0 0 0,-1 0 0 0 0,1 0 0 0 0,0 0-1 0 0,0 0 1 0 0,0 0 0 0 0,1 1 0 0 0,-1-1 0 0 0,1 0-1 0 0,0 0 1 0 0,0 0 0 0 0,1-1 14 0 0,-1 3-4 0 0,0 0 0 0 0,-1 0 0 0 0,1-1 0 0 0,0 1 0 0 0,-1 0 0 0 0,1-1 1 0 0,-1 1-1 0 0,0-1 0 0 0,0 1 0 0 0,0 0 0 0 0,0-1 0 0 0,0 1 0 0 0,0-1 0 0 0,-1 1 0 0 0,1 0 0 0 0,-1-1 0 0 0,1 1 0 0 0,-2-2 4 0 0,2 3 0 0 0,0 1 0 0 0,0-1-1 0 0,-1 0 1 0 0,1 1 0 0 0,0-1-1 0 0,0 1 1 0 0,0-1 0 0 0,0 1-1 0 0,0-1 1 0 0,0 0 0 0 0,0 1-1 0 0,0-1 1 0 0,1 1 0 0 0,-1-1-1 0 0,0 1 1 0 0,0-1 0 0 0,0 1-1 0 0,1-1 1 0 0,-1 1-1 0 0,0-1 1 0 0,0 1 0 0 0,1-1-1 0 0,-1 1 1 0 0,0-1 0 0 0,1 1-1 0 0,-1-1 1 0 0,1 1 0 0 0,-1 0-1 0 0,1-1 1 0 0,-1 1 0 0 0,0 0-1 0 0,1-1 1 0 0,-1 1 0 0 0,1 0 0 0 0,0-1-1 0 0,-1 1 1 0 0,1 0-1 0 0,0-1 1 0 0,-1 1-1 0 0,1 0 0 0 0,-1-1 1 0 0,1 1-1 0 0,-1-1 1 0 0,1 1-1 0 0,-1-1 1 0 0,0 0-1 0 0,1 1 1 0 0,-1-1-1 0 0,0 1 1 0 0,1-1-1 0 0,-1 0 1 0 0,0 1-1 0 0,0-1 0 0 0,1 0 1 0 0,-1 1-1 0 0,0-1 1 0 0,0 0-1 0 0,0 0 1 0 0,-1-3-28 0 0,1 3 24 0 0,0 1 0 0 0,-1-1 1 0 0,1 0-1 0 0,0 0 0 0 0,0 0 1 0 0,0 1-1 0 0,0-1 0 0 0,0 0 1 0 0,-1 0-1 0 0,2 0 0 0 0,-1 1 1 0 0,0-1-1 0 0,0 0 1 0 0,0 0-1 0 0,0 0 0 0 0,0 1 1 0 0,1-1-1 0 0,-1 0 0 0 0,0 0 1 0 0,1 1-1 0 0,-1-1 0 0 0,0 0 1 0 0,1 0-1 0 0,-1 1 0 0 0,1-1 1 0 0,-1 1-1 0 0,1-1 0 0 0,-1 0 1 0 0,1 1-1 0 0,0-1 0 0 0,-1 1 1 0 0,1-1-1 0 0,0 1 0 0 0,-1 0 1 0 0,1-1-1 0 0,0 1 1 0 0,0 0-1 0 0,-1-1 0 0 0,1 1 1 0 0,0 0-1 0 0,0 0 0 0 0,0 0 1 0 0,-1-1-1 0 0,1 1 0 0 0,0 0 1 0 0,0 0-1 0 0,0 0 0 0 0,0 0 4 0 0,13 0-135 0 0,1 0 0 0 0,0 0 0 0 0,0 2-1 0 0,-1-1 1 0 0,2 2 135 0 0,18 2-1060 0 0,87 5-3662 0 0,-97-9 3417 0 0,0-2 0 0 0,-1 0 0 0 0,23-5 1305 0 0,-40 4-255 0 0,0 0 0 0 0,0 0 0 0 0,-1 0 0 0 0,1-1 0 0 0,-1 0 0 0 0,1 0 0 0 0,3-4 255 0 0,-3 3-112 0 0,-6 4 109 0 0,0 0-1 0 0,0-1 1 0 0,0 1 0 0 0,0 0-1 0 0,0-1 1 0 0,0 1 0 0 0,0-1-1 0 0,-1 1 1 0 0,1 0 0 0 0,0-1-1 0 0,0 1 1 0 0,0 0-1 0 0,0-1 1 0 0,0 1 0 0 0,0 0-1 0 0,-1-1 1 0 0,1 1 0 0 0,0 0-1 0 0,0 0 1 0 0,-1-1 0 0 0,1 1-1 0 0,0 0 1 0 0,0 0 0 0 0,-1-1-1 0 0,1 1 1 0 0,0 0 0 0 0,-1 0-1 0 0,1 0 1 0 0,-1-1 3 0 0,-4-7 210 0 0,3 7-133 0 0,1 0 0 0 0,-1 0 0 0 0,1 0-1 0 0,0 0 1 0 0,-1 1 0 0 0,0-1 0 0 0,1 0 0 0 0,-1 1-1 0 0,1 0 1 0 0,-1-1 0 0 0,0 1 0 0 0,1 0-1 0 0,-2-1-76 0 0,-23-7 1104 0 0,23 8-949 0 0,0 0 1 0 0,-1-1 0 0 0,1 1-1 0 0,0 1 1 0 0,0-1 0 0 0,0 0-1 0 0,0 1 1 0 0,0-1 0 0 0,0 1 0 0 0,0 0-1 0 0,-1 0-155 0 0,-6 2 393 0 0,-1 1-40 0 0,0 1-1 0 0,-1 0 1 0 0,1 1 0 0 0,1 0 0 0 0,-1 1-1 0 0,1 0 1 0 0,-1 1-353 0 0,7-4 79 0 0,0-1 0 0 0,1 1 0 0 0,-1 0 0 0 0,1 0 0 0 0,0 0 0 0 0,0 0 0 0 0,0 1 0 0 0,0-1 0 0 0,0 3-79 0 0,-16 23 466 0 0,3-13-213 0 0,13-14-229 0 0,0 0 0 0 0,0 0 0 0 0,0 0 0 0 0,0 1 1 0 0,0-1-1 0 0,1 1 0 0 0,-1 0 0 0 0,1 0 1 0 0,0 0-1 0 0,0 0 0 0 0,0 2-24 0 0,1 9 69 0 0,1-13-60 0 0,0 0 0 0 0,0-1-1 0 0,0 1 1 0 0,0 0 0 0 0,0 0 0 0 0,-1 0 0 0 0,1 0-1 0 0,-1 0 1 0 0,0 0-9 0 0,0 2 5 0 0,-6 16 3 0 0,8-19-7 0 0,-1 0 0 0 0,0 1 0 0 0,0-1-1 0 0,0 0 1 0 0,1 0 0 0 0,-1 1-1 0 0,1-1 1 0 0,-1 0 0 0 0,1 0 0 0 0,-1 0-1 0 0,1 0 1 0 0,0 0 0 0 0,-1 1-1 0 0,1-1 1 0 0,0 0-1 0 0,7 14 84 0 0,-7-14-74 0 0,-1 0 0 0 0,0 0-1 0 0,1 0 1 0 0,-1 0 0 0 0,0 0 0 0 0,1 0 0 0 0,-1 0 0 0 0,1 0 0 0 0,0 0 0 0 0,-1-1 0 0 0,1 1 0 0 0,0 0 0 0 0,-1 0-1 0 0,1-1 1 0 0,0 1 0 0 0,0 0 0 0 0,0-1 0 0 0,0 1 0 0 0,0-1 0 0 0,0 1 0 0 0,-1-1 0 0 0,1 1 0 0 0,0-1 0 0 0,0 0-1 0 0,0 1 1 0 0,1-1-10 0 0,4 1 32 0 0,-1-1 0 0 0,0 1-1 0 0,1-1 1 0 0,-1 0 0 0 0,1 0-1 0 0,-1-1 1 0 0,0 0 0 0 0,5-1-32 0 0,40-13 172 0 0,-38 11-150 0 0,-10 3-14 0 0,0 1 0 0 0,-1-1 0 0 0,1 0-1 0 0,0 0 1 0 0,0 0 0 0 0,-1 0-1 0 0,1 0 1 0 0,-1 0 0 0 0,1 0-1 0 0,-1-1 1 0 0,1 1 0 0 0,-1 0 0 0 0,0-1-1 0 0,1 1 1 0 0,0-2-8 0 0,11-13 66 0 0,-1 7-59 0 0,-7 5-8 0 0,-1 1 0 0 0,1-1 0 0 0,-1 0 0 0 0,0 0 1 0 0,-1 0-1 0 0,1-1 0 0 0,-1 1 0 0 0,1-1 0 0 0,-1 0 0 0 0,-1 0 0 0 0,1-1 1 0 0,0 1-27 0 0,0 0 0 0 0,0 0 0 0 0,0 0 0 0 0,0 1 0 0 0,1-1 0 0 0,-1 1 0 0 0,1 0 0 0 0,0 0 0 0 0,4-2 27 0 0,-7 5-4 0 0,0 0-1 0 0,-1 0 0 0 0,1 0 0 0 0,0 0 1 0 0,-1 1-1 0 0,1-1 0 0 0,0 0 0 0 0,-1 0 1 0 0,1 0-1 0 0,-1 0 0 0 0,1 0 1 0 0,-1-1-1 0 0,0 1 0 0 0,1 0 0 0 0,-1 0 1 0 0,0 0-1 0 0,0 0 0 0 0,0 0 5 0 0,0 0-4 0 0,0 0-1 0 0,0 0 0 0 0,1 0 1 0 0,-1 1-1 0 0,0-1 1 0 0,0 0-1 0 0,1 0 1 0 0,-1 0-1 0 0,0 1 1 0 0,1-1-1 0 0,-1 0 1 0 0,0 0-1 0 0,1 1 0 0 0,-1-1 1 0 0,1 0-1 0 0,-1 1 1 0 0,1-1-1 0 0,0 1 1 0 0,-1-1-1 0 0,1 1 1 0 0,0-1-1 0 0,0 0 5 0 0,1 0-9 0 0,1-1 0 0 0,-1 1 0 0 0,1 0 0 0 0,0-1 1 0 0,0 1-1 0 0,0 1 0 0 0,-1-1 0 0 0,1 0 0 0 0,0 1 0 0 0,0-1 0 0 0,0 1 0 0 0,0 0 0 0 0,0 0 0 0 0,0 0 0 0 0,0 0 1 0 0,0 1-1 0 0,0-1 0 0 0,0 1 0 0 0,0 0 0 0 0,-1 0 0 0 0,1 0 0 0 0,0 0 0 0 0,0 0 0 0 0,-1 0 0 0 0,2 2 9 0 0,-2-1-4 0 0,0 0-1 0 0,0 1 1 0 0,-1-1-1 0 0,1 1 1 0 0,-1-1-1 0 0,0 1 1 0 0,0-1-1 0 0,1 1 1 0 0,-2 0 0 0 0,1 0-1 0 0,0 0 1 0 0,-1-1-1 0 0,1 2 5 0 0,2 8 16 0 0,-2-9 6 0 0,-1 0 1 0 0,1 0-1 0 0,-1 0 0 0 0,0 0 1 0 0,0 0-1 0 0,0 0 0 0 0,0 0 1 0 0,0 1-23 0 0,0 19 97 0 0,5-4-83 0 0,-4-16-15 0 0,0-1 0 0 0,0 1 0 0 0,-1 0 0 0 0,1-1 0 0 0,-1 1 0 0 0,1 0 0 0 0,-1 0 0 0 0,0 0 0 0 0,0-1 0 0 0,0 1 0 0 0,0 0 0 0 0,-1 0 0 0 0,1-1 0 0 0,-1 3 1 0 0,-5 9-32 0 0,5-11 72 0 0,0 0-1 0 0,-1 0 0 0 0,1 0 0 0 0,0 0 1 0 0,1 1-1 0 0,-1-1 0 0 0,0 0 1 0 0,1 0-1 0 0,0 1 0 0 0,0 2-39 0 0,3 2 120 0 0,-2-7-104 0 0,-1-1 0 0 0,1 1 0 0 0,-1 0-1 0 0,1 0 1 0 0,-1 0 0 0 0,0-1 0 0 0,1 1-1 0 0,-1 0 1 0 0,0 0 0 0 0,1 0 0 0 0,-1 0-1 0 0,0 0 1 0 0,0 0 0 0 0,0 0 0 0 0,0-1-1 0 0,0 1 1 0 0,0 0 0 0 0,0 0 0 0 0,0 0-1 0 0,-1 0 1 0 0,1 0 0 0 0,0 0-16 0 0,-7 6 42 0 0,7-7-42 0 0,0 0 0 0 0,0 1 0 0 0,0-1 0 0 0,0 0 0 0 0,1 0 0 0 0,-1 1 0 0 0,0-1 0 0 0,0 0 0 0 0,0 0 0 0 0,0 1 0 0 0,0-1 0 0 0,0 0 0 0 0,0 0 0 0 0,1 1 0 0 0,-1-1 0 0 0,0 0 0 0 0,0 0 0 0 0,0 0 0 0 0,0 1 0 0 0,1-1 0 0 0,-1 0 0 0 0,0 0 0 0 0,0 0 0 0 0,0 0 0 0 0,1 0 0 0 0,-1 1 0 0 0,1-1 7 0 0,-1 0 0 0 0,1 0 0 0 0,0 0 0 0 0,0 0-1 0 0,-1 0 1 0 0,1 0 0 0 0,0-1 0 0 0,0 1-1 0 0,-1 0 1 0 0,1 0 0 0 0,0 0 0 0 0,-1-1 0 0 0,1 1-1 0 0,0 0 1 0 0,-1-1 0 0 0,1 1 0 0 0,0 0 0 0 0,-1-1-1 0 0,1 1 1 0 0,-1-1 0 0 0,1 1 0 0 0,-1-1-1 0 0,1 1 1 0 0,-1-1 0 0 0,1 0 0 0 0,-1 1 0 0 0,0-1-1 0 0,1 0 1 0 0,-1 1 0 0 0,0-1 0 0 0,1 0 0 0 0,-1 1-1 0 0,0-1-6 0 0,0-3 37 0 0,0 3-32 0 0,0 0 0 0 0,0 1 0 0 0,0-1 0 0 0,0 0 0 0 0,0 1 0 0 0,0-1 0 0 0,0 0 0 0 0,0 1 0 0 0,0-1 0 0 0,0 0 0 0 0,0 1 0 0 0,1-1 0 0 0,-1 1 0 0 0,0-1 0 0 0,0 0 0 0 0,1 1 0 0 0,-1-1 0 0 0,0 1 0 0 0,1-1 0 0 0,-1 1 0 0 0,1-1 0 0 0,-1 1 0 0 0,1-1 0 0 0,-1 1 0 0 0,1-1-1 0 0,-1 1 1 0 0,1 0 0 0 0,0-1-5 0 0,2-1 6 0 0,-1 1-6 0 0,-1 0 1 0 0,1 0-1 0 0,-1 0 1 0 0,0 0-1 0 0,1 0 0 0 0,-1 0 1 0 0,0 0-1 0 0,1-1 1 0 0,-1 1-1 0 0,0 0 0 0 0,0-1 1 0 0,0 1-1 0 0,0-1 1 0 0,0 1-1 0 0,0-1 0 0 0,-1 0 1 0 0,1 1-1 0 0,-1-1 1 0 0,1 0-1 0 0,-1 1 0 0 0,1-1 1 0 0,-1 0-1 0 0,0 0 1 0 0,0 1-1 0 0,0-1 0 0 0,0 0 0 0 0,1-2-14 0 0,-1 0-1 0 0,1 0 1 0 0,0 0-1 0 0,1 0 0 0 0,-1 0 1 0 0,1 0-1 0 0,-1 0 1 0 0,1 1-1 0 0,0-1 1 0 0,1 1-1 0 0,-1 0 0 0 0,1-1 1 0 0,1 0 14 0 0,11-19-167 0 0,-13 19 68 0 0,1-1-1 0 0,0 1 1 0 0,0 0-1 0 0,0 0 0 0 0,0 1 1 0 0,1-1-1 0 0,-1 0 1 0 0,1 1-1 0 0,0 0 1 0 0,0 0-1 0 0,0 0 0 0 0,1 1 1 0 0,0-1 99 0 0,-2 2-32 0 0,0-1 1 0 0,1 1-1 0 0,-1 0 1 0 0,0 0-1 0 0,1 1 1 0 0,-1-1-1 0 0,1 1 1 0 0,0-1-1 0 0,-1 1 1 0 0,1 0-1 0 0,2 1 32 0 0,-4-1-6 0 0,0 0 0 0 0,-1 0 0 0 0,1 0 0 0 0,0 1 0 0 0,0-1-1 0 0,0 0 1 0 0,0 1 0 0 0,0 0 0 0 0,0-1 0 0 0,0 1 0 0 0,-1 0 0 0 0,1 0 0 0 0,0 0 0 0 0,0 0 0 0 0,-1 0 0 0 0,1 1-1 0 0,-1-1 1 0 0,1 0 0 0 0,-1 1 0 0 0,0-1 0 0 0,1 1 6 0 0,-2-1-6 0 0,1 0 1 0 0,0 1-1 0 0,0-1 0 0 0,0 0 1 0 0,0 0-1 0 0,0 0 1 0 0,0 0-1 0 0,1 0 0 0 0,-1 0 1 0 0,0-1-1 0 0,0 1 0 0 0,2 0 6 0 0,-2 0 0 0 0,0-1 0 0 0,0 1 0 0 0,0-1 1 0 0,0 1-1 0 0,0 0 0 0 0,0-1 0 0 0,0 1 0 0 0,0 0 0 0 0,0 0 0 0 0,0 0 0 0 0,-1 0 0 0 0,1 0 0 0 0,0-1 0 0 0,-1 1 0 0 0,1 1 0 0 0,0-1 0 0 0,-1 0 0 0 0,2 8 0 0 0,-2-8 2 0 0,0 0-1 0 0,0 0 0 0 0,0 0 1 0 0,0 0-1 0 0,0 0 0 0 0,0 0 1 0 0,1 0-1 0 0,-1 0 0 0 0,0 0 1 0 0,1 0-1 0 0,-1 0 0 0 0,1 0 1 0 0,-1 0-1 0 0,1 0 0 0 0,0 0 1 0 0,-1 0-1 0 0,1 0-1 0 0,7 7 55 0 0,-6-7-31 0 0,-1 1-1 0 0,1-1 1 0 0,-1 1 0 0 0,1 0-1 0 0,-1-1 1 0 0,1 1 0 0 0,-1 0-1 0 0,0 0 1 0 0,0 0 0 0 0,0 0-1 0 0,0 0 1 0 0,0 0-1 0 0,-1 1 1 0 0,1-1 0 0 0,-1 0-1 0 0,1 2-23 0 0,0 0 29 0 0,0 0-1 0 0,0 1 0 0 0,0-1 0 0 0,1 0 0 0 0,0 0 0 0 0,1 3-28 0 0,-2-5 18 0 0,1 0-1 0 0,-1 1 1 0 0,0-1-1 0 0,0 0 0 0 0,0 0 1 0 0,-1 1-1 0 0,1-1 1 0 0,0 1-1 0 0,-1-1 1 0 0,0 0-1 0 0,1 1 1 0 0,-1-1-1 0 0,0 1 0 0 0,0-1 1 0 0,-1 1-1 0 0,1-1 1 0 0,0 1-1 0 0,-1 0-17 0 0,1-3 13 0 0,0 0 1 0 0,0 0-1 0 0,0 1 0 0 0,0-1 1 0 0,0 0-1 0 0,0 0 1 0 0,0 0-1 0 0,0 1 0 0 0,0-1 1 0 0,0 0-1 0 0,0 0 0 0 0,0 0 1 0 0,0 0-1 0 0,0 1 0 0 0,0-1 1 0 0,0 0-1 0 0,0 0 0 0 0,0 0 1 0 0,0 1-1 0 0,0-1 0 0 0,0 0 1 0 0,0 0-1 0 0,1 0 1 0 0,-1 0-1 0 0,0 0 0 0 0,0 1 1 0 0,0-1-1 0 0,0 0 0 0 0,0 0 1 0 0,1 0-1 0 0,-1 0-13 0 0,0 0 8 0 0,0 0-1 0 0,0 0 1 0 0,0 0 0 0 0,0 0-1 0 0,0 0 1 0 0,0 0 0 0 0,0 0-1 0 0,0 1 1 0 0,1-1 0 0 0,-1 0-1 0 0,0 0 1 0 0,0 0 0 0 0,0 0 0 0 0,0 0-1 0 0,0 0 1 0 0,0 0 0 0 0,0 0-1 0 0,0 0 1 0 0,0 0 0 0 0,0 0-1 0 0,0 1 1 0 0,0-1 0 0 0,0 0-1 0 0,0 0 1 0 0,0 0 0 0 0,0 0-1 0 0,0 0 1 0 0,0 0 0 0 0,0 0-1 0 0,0 0 1 0 0,0 0 0 0 0,0 1-1 0 0,0-1 1 0 0,0 0 0 0 0,0 0 0 0 0,0 0-1 0 0,0 0 1 0 0,0 0 0 0 0,0 0-1 0 0,0 0 1 0 0,0 0 0 0 0,0 0-1 0 0,0 0 1 0 0,0 1 0 0 0,0-1-1 0 0,-1 0 1 0 0,1 0 0 0 0,0 0-8 0 0,-3 5 46 0 0,6-1-30 0 0,-2-5-4 0 0,-1 0 0 0 0,0 0-1 0 0,0 0 1 0 0,0 0-1 0 0,0 0 1 0 0,0 0 0 0 0,0 0-1 0 0,0 0 1 0 0,0 0-1 0 0,0 0 1 0 0,0 0 0 0 0,0 0-1 0 0,-1 0 1 0 0,1 0 0 0 0,-1-1-13 0 0,1-1 25 0 0,0 2-21 0 0,0-1 0 0 0,0 1 0 0 0,0 0 0 0 0,1 1 0 0 0,-1-1 0 0 0,0 0 1 0 0,1 0-1 0 0,-1 0 0 0 0,1 0 0 0 0,-1 0 0 0 0,1 0 0 0 0,-1 0 0 0 0,1 0 0 0 0,0 1 1 0 0,-1-1-1 0 0,1 0 0 0 0,0 0-3 0 0,0 1 2 0 0,-1-1 0 0 0,1 1 1 0 0,0-1-1 0 0,-1 0 0 0 0,1 1 1 0 0,-1-1-1 0 0,1 0 0 0 0,-1 0 0 0 0,1 0 1 0 0,-1 1-1 0 0,1-1 0 0 0,-1 0 1 0 0,0 0-1 0 0,1 0 0 0 0,-1 0 1 0 0,0 0-1 0 0,0 0 0 0 0,0 0 0 0 0,0 0 1 0 0,0 1-1 0 0,0-2-2 0 0,-3-8 30 0 0,3 9-29 0 0,-1 0 1 0 0,1-1-1 0 0,0 1 1 0 0,-1 0-1 0 0,1 0 1 0 0,0 0-1 0 0,0-1 1 0 0,-1 1-1 0 0,1 0 0 0 0,0 0 1 0 0,0-1-1 0 0,1 1 1 0 0,-1 0-1 0 0,0 0 1 0 0,0 0-1 0 0,1-1-1 0 0,4-8 0 0 0,-4 8 0 0 0,0 1 0 0 0,0-1 0 0 0,-1 1 0 0 0,1-1 0 0 0,0 1 0 0 0,-1-1 0 0 0,1 0 0 0 0,-1 1 0 0 0,1-1 0 0 0,-1 0 0 0 0,0-1 0 0 0,-1-10 0 0 0,0 11 0 0 0,1 1 0 0 0,-1-1 0 0 0,1 0 0 0 0,0 1 0 0 0,0-1 0 0 0,0 1 0 0 0,0-1 0 0 0,0 0 0 0 0,0 1 0 0 0,0-1 0 0 0,1 1 0 0 0,-1-1 0 0 0,0 1 0 0 0,1-1 0 0 0,-1 1 0 0 0,1-1 0 0 0,0 1 0 0 0,0-1 0 0 0,0 0 0 0 0,9-9 0 0 0,-9 10 0 0 0,-1 1 0 0 0,1-1 0 0 0,0 0 0 0 0,-1 0 0 0 0,1 1 0 0 0,0-1 0 0 0,-1 0 0 0 0,1 0 0 0 0,-1 0 0 0 0,0 0 0 0 0,1 0 0 0 0,-1 1 0 0 0,0-1 0 0 0,1-1 0 0 0,-1 1-2 0 0,0 1 0 0 0,0-1 0 0 0,0 0 0 0 0,0 0 0 0 0,0 0 0 0 0,1 0 0 0 0,-1 0 0 0 0,0 0 0 0 0,1 1 0 0 0,-1-1 0 0 0,0 0 0 0 0,1 0 0 0 0,-1 0 0 0 0,1 1 0 0 0,-1-1 0 0 0,1 0 0 0 0,0 1 0 0 0,-1-1 0 0 0,1 0 0 0 0,0 1 0 0 0,-1-1 0 0 0,1 1 0 0 0,0-1 0 0 0,0 1 0 0 0,0-1 0 0 0,-1 1 0 0 0,1 0 0 0 0,0-1 0 0 0,0 1 0 0 0,0 0 0 0 0,0 0 0 0 0,0-1 0 0 0,0 1 0 0 0,-1 0 0 0 0,2 0 2 0 0,5-2-19 0 0,0 1-135 0 0,-4 2 125 0 0,4 1-16 0 0,-1-1 29 0 0,1 1-1 0 0,0 0 1 0 0,0 1 0 0 0,0 0 0 0 0,-1 0-1 0 0,0 0 1 0 0,1 1 0 0 0,-1 0-1 0 0,2 1 17 0 0,-2 1 0 0 0,0-1 0 0 0,1 1 0 0 0,0-2 0 0 0,5 4 0 0 0,-7-6 0 0 0,0 1 0 0 0,0 0 0 0 0,-1 0 0 0 0,1 1 0 0 0,-1-1 0 0 0,0 1 0 0 0,0 0 0 0 0,0 0 0 0 0,2 5 0 0 0,-3-6 0 0 0,0 1 0 0 0,0 0 0 0 0,1-1 0 0 0,-1 1 0 0 0,1-1 0 0 0,0 0 0 0 0,2 1 0 0 0,13 11 0 0 0,3 7 0 0 0,-11-10 0 0 0,0-2 0 0 0,11 9 0 0 0,-18-15-4 0 0,6 3-1022 0 0,-1-4-128 0 0</inkml:trace>
  <inkml:trace contextRef="#ctx0" brushRef="#br0" timeOffset="266286.919">4386 9149 9672 0 0,'0'0'440'0'0,"0"0"-6"0"0,1 2-71 0 0,0 2 244 0 0,1 0 0 0 0,-1 1 1 0 0,0-1-1 0 0,0 0 0 0 0,0 1 0 0 0,0-1 1 0 0,-1 1-1 0 0,0 0 0 0 0,0 0-607 0 0,1 11 568 0 0,1 11 637 0 0,-1 17-1205 0 0,1 12 900 0 0,1 83 330 0 0,-3-36-980 0 0,-7-31-456 0 0,6-63-960 0 0,-2 0-430 0 0</inkml:trace>
  <inkml:trace contextRef="#ctx0" brushRef="#br0" timeOffset="266777.268">4272 9350 10592 0 0,'2'-1'818'0'0,"4"-2"-543"0"0,0-1 1 0 0,0 1-1 0 0,0 0 0 0 0,0 1 0 0 0,0-1 0 0 0,1 1 0 0 0,-1 1 0 0 0,1-1 0 0 0,0 1 0 0 0,0 0 1 0 0,-1 1-1 0 0,1-1 0 0 0,0 1 0 0 0,0 1 0 0 0,-1-1 0 0 0,3 2-275 0 0,3-2-84 0 0,-6 1 123 0 0,1 0 0 0 0,0 1 0 0 0,-1 0 1 0 0,3 1-40 0 0,25 4 3 0 0,-3-3 18 0 0,-2-1 260 0 0,0-1 1 0 0,18-2-282 0 0,-11 1 224 0 0,-26-1-162 0 0,0 1 0 0 0,0-2 0 0 0,0 1-1 0 0,4-2-61 0 0,-6 1 37 0 0,29-8 70 0 0,-35 9-98 0 0,0-1 0 0 0,0 1 0 0 0,0-1 0 0 0,0 0 1 0 0,0 0-1 0 0,-1 0 0 0 0,1 0 0 0 0,0 0 0 0 0,-1-1 0 0 0,1 1 0 0 0,0 0 0 0 0,-1-1 0 0 0,0 1 0 0 0,1-1 0 0 0,-1 0-9 0 0,1-3-14 0 0,-2 4-2 0 0,-1 1 0 0 0,1-1 0 0 0,0 0 0 0 0,0 1 0 0 0,0-1 0 0 0,-1 0 1 0 0,1 1-1 0 0,0-1 0 0 0,0 0 0 0 0,-1 1 0 0 0,1-1 0 0 0,-1 1 0 0 0,1-1 0 0 0,0 1 0 0 0,-1-1 1 0 0,1 1-1 0 0,-1-1 0 0 0,0 1 0 0 0,1 0 0 0 0,-1-1 0 0 0,1 1 0 0 0,-1 0 0 0 0,1-1 0 0 0,-1 1 0 0 0,0 0 1 0 0,1 0-1 0 0,-1-1 0 0 0,0 1 0 0 0,1 0 0 0 0,-1 0 0 0 0,0 0 0 0 0,1 0 16 0 0,-25-2-279 0 0,21 3 254 0 0,-1-1 28 0 0,1 0 1 0 0,-1 1 0 0 0,0-1 0 0 0,1 1 0 0 0,-1 1 0 0 0,1-1 0 0 0,0 1 0 0 0,-1-1 0 0 0,1 1-1 0 0,0 0 1 0 0,0 1 0 0 0,0-1 0 0 0,0 1 0 0 0,0 0 0 0 0,1 0 0 0 0,-3 2-4 0 0,-2 3 145 0 0,0 2 0 0 0,0-1 0 0 0,1 1 0 0 0,0 0 0 0 0,-4 8-145 0 0,7-10 105 0 0,-1 1-1 0 0,1 0 0 0 0,0 0 0 0 0,1 0 0 0 0,0 0-104 0 0,2-5 31 0 0,0-1 0 0 0,1 1 0 0 0,-1-1 0 0 0,1 0 0 0 0,-1 1-1 0 0,1 0 1 0 0,0-1 0 0 0,0 1 0 0 0,1-1 0 0 0,-1 1 0 0 0,1-1 0 0 0,0 1 0 0 0,0-1 0 0 0,0 0-1 0 0,1 2-30 0 0,-1-3 27 0 0,0-1-1 0 0,0 1 0 0 0,0-1 0 0 0,1 0 0 0 0,-1 1 0 0 0,0-1 0 0 0,1 0 0 0 0,-1 0 1 0 0,1 0-1 0 0,-1 0 0 0 0,1 0 0 0 0,0 0 0 0 0,-1-1 0 0 0,1 1 0 0 0,0 0 0 0 0,0-1 1 0 0,-1 0-1 0 0,1 1 0 0 0,0-1 0 0 0,0 0 0 0 0,0 0 0 0 0,0 0 0 0 0,1 0-26 0 0,4 0 123 0 0,0 0 0 0 0,1-1 0 0 0,-1 0-1 0 0,0-1 1 0 0,4-1-123 0 0,-2 1 66 0 0,0-1 0 0 0,0 0 0 0 0,-1 0 0 0 0,1-1 0 0 0,-1-1 0 0 0,0 1 0 0 0,0-1-1 0 0,-1 0 1 0 0,3-3-66 0 0,-2 2-45 0 0,0-1 0 0 0,-1 0 0 0 0,0 0 0 0 0,0 0 0 0 0,-1-1 0 0 0,1 0 0 0 0,-2 0 0 0 0,1-1 0 0 0,-1 0-1 0 0,-1 0 1 0 0,3-6 45 0 0,-4 6-60 0 0,-1 5-12 0 0,0-1 0 0 0,0 1-1 0 0,-1-1 1 0 0,0 1 0 0 0,0-2 72 0 0,-1 4-64 0 0,1 4 8 0 0,1 1 58 0 0,-1 0 0 0 0,1 1 0 0 0,-1-1-1 0 0,0 1 1 0 0,0-1 0 0 0,-1 1 0 0 0,1-1 0 0 0,-1 1 0 0 0,0 0-1 0 0,0-1 1 0 0,0 1 0 0 0,0 1-2 0 0,2 26 166 0 0,1-15-75 0 0,-1-5-74 0 0,0 0 0 0 0,1 0 1 0 0,0 0-1 0 0,1 0 0 0 0,3 4-17 0 0,-4-9 1 0 0,0 0 1 0 0,0-1-1 0 0,0 0 0 0 0,1 0 0 0 0,0 0 0 0 0,0 0 0 0 0,1 0 0 0 0,0-1 0 0 0,-1 0 0 0 0,1 0 0 0 0,0 0 0 0 0,1 0-1 0 0,-2-2 4 0 0,0 0-1 0 0,0 0 1 0 0,0-1-1 0 0,0 1 1 0 0,0-1-1 0 0,0 0 1 0 0,0 0-1 0 0,1 0 1 0 0,-1-1-1 0 0,0 1 1 0 0,1-1-1 0 0,-1 0 0 0 0,1 0 1 0 0,-1-1-1 0 0,0 1 1 0 0,0-1-1 0 0,3-1-3 0 0,14-3 2 0 0,4-1-676 0 0,-1-1 1 0 0,2-2 673 0 0,2-4-1543 0 0</inkml:trace>
  <inkml:trace contextRef="#ctx0" brushRef="#br0" timeOffset="267396.355">5456 9181 11976 0 0,'-9'0'1244'0'0,"2"0"-937"0"0,1 1 0 0 0,-1 0 0 0 0,0 0 0 0 0,0 1 0 0 0,1 0 1 0 0,-1 0-1 0 0,1 1 0 0 0,0 0 0 0 0,-2 0-307 0 0,-13 9 2010 0 0,-17 12-2010 0 0,37-23-31 0 0,-27 16 510 0 0,2 1-1 0 0,0 2 0 0 0,1 0 1 0 0,-15 18-479 0 0,31-29 100 0 0,-2 3 247 0 0,1 1 0 0 0,-10 12-347 0 0,20-24 9 0 0,0-1 1 0 0,-1 1-1 0 0,1-1 0 0 0,0 1 0 0 0,0-1 0 0 0,0 1 0 0 0,0-1 0 0 0,0 1 0 0 0,-1-1 1 0 0,1 1-1 0 0,0-1 0 0 0,0 1 0 0 0,0-1 0 0 0,0 1 0 0 0,1-1 0 0 0,-1 1 0 0 0,0-1 1 0 0,0 1-1 0 0,0-1 0 0 0,0 1 0 0 0,0-1 0 0 0,1 1 0 0 0,-1-1 0 0 0,0 1 0 0 0,0-1 0 0 0,1 1 1 0 0,-1-1-1 0 0,0 1 0 0 0,1-1 0 0 0,-1 0 0 0 0,0 1 0 0 0,1-1 0 0 0,-1 0 0 0 0,1 1 1 0 0,-1-1-1 0 0,1 0 0 0 0,-1 1 0 0 0,0-1 0 0 0,1 0 0 0 0,-1 0 0 0 0,1 0 0 0 0,-1 0 0 0 0,1 1 1 0 0,0-1-10 0 0,2 1 36 0 0,0 0 0 0 0,0 0 0 0 0,0 0 0 0 0,0-1 0 0 0,0 1 0 0 0,0-1 0 0 0,1 0-36 0 0,43-1 752 0 0,11-4-752 0 0,-24 1-11 0 0,1 2 0 0 0,32 2 11 0 0,-60 1-16 0 0,0 0-1 0 0,1 1 1 0 0,-1-1-1 0 0,0 1 1 0 0,0 1-1 0 0,0 0 1 0 0,0 0-1 0 0,-1 0 0 0 0,1 1 1 0 0,-1 0-1 0 0,0 0 1 0 0,0 0-1 0 0,3 4 17 0 0,-1-1-37 0 0,-1 0-1 0 0,0 0 1 0 0,0 1 0 0 0,-1 0-1 0 0,0 1 1 0 0,-1-1-1 0 0,1 1 1 0 0,-2 0-1 0 0,2 4 38 0 0,-2 0 0 0 0,0 1 0 0 0,-1-1 0 0 0,-1 1 0 0 0,0 0 0 0 0,0 4 0 0 0,-2-7 34 0 0,0 0 0 0 0,-1 0 0 0 0,0 1-34 0 0,-1 18 122 0 0,2-22-80 0 0,-1 0 0 0 0,0 0 0 0 0,0-1 0 0 0,-1 1 0 0 0,0 0 0 0 0,0-1 0 0 0,0 1 0 0 0,-1-1 0 0 0,-1 1 0 0 0,1-1 0 0 0,-1 0 0 0 0,-3 4-42 0 0,-4 3 85 0 0,0 0 0 0 0,0-1 0 0 0,-2 0-1 0 0,1-1 1 0 0,-2 0-85 0 0,10-8 26 0 0,-1-1 0 0 0,1 0 0 0 0,-1 0-1 0 0,1 0 1 0 0,-1 0 0 0 0,0-1 0 0 0,0 0 0 0 0,0 0-1 0 0,0 0 1 0 0,0-1 0 0 0,0 0 0 0 0,-1 0 0 0 0,-4 1-26 0 0,6-2 11 0 0,0 0 0 0 0,0 0 0 0 0,1-1 0 0 0,-1 1 0 0 0,0-1 0 0 0,0 1 0 0 0,1-1 0 0 0,-1 0 0 0 0,0-1 0 0 0,1 1 0 0 0,-1-1 0 0 0,1 1 0 0 0,0-1 0 0 0,-1 0 0 0 0,1 0 0 0 0,0-1 1 0 0,0 1-1 0 0,0-1 0 0 0,-1-1-11 0 0,2 2 32 0 0,0 0 0 0 0,1-1 0 0 0,-1 1 0 0 0,1 0 0 0 0,-1-1 0 0 0,1 1 0 0 0,0-1 0 0 0,0 0 1 0 0,0 1-1 0 0,1-1 0 0 0,-1 0 0 0 0,1 1 0 0 0,-1-1 0 0 0,1 0 0 0 0,0 0 0 0 0,0 1 0 0 0,0-1 1 0 0,0 0-1 0 0,1 0 0 0 0,0-2-32 0 0,1-5 67 0 0,1-1 0 0 0,0 1 0 0 0,1 0 0 0 0,4-7-67 0 0,4-6-11 0 0,0 1-1 0 0,2 0 0 0 0,1 0 0 0 0,0 2 1 0 0,2 0-1 0 0,0 1 0 0 0,1 0 0 0 0,18-13 12 0 0,31-22-371 0 0,2 4-1 0 0,5 1 372 0 0,8-6-240 0 0,6-3 91 0 0,21-15-1 0 0,-85 56 150 0 0,-24 17 0 0 0,0 0 0 0 0,1 0 0 0 0,-1-1 0 0 0,0 1 0 0 0,0 0 0 0 0,0 0 0 0 0,0 0 0 0 0,0 0 0 0 0,0 0 0 0 0,0 0 0 0 0,1-1 0 0 0,-1 1 0 0 0,0 0 0 0 0,0 0 0 0 0,0 0 0 0 0,0 0 0 0 0,0-1 0 0 0,0 1 0 0 0,0 0 0 0 0,0 0 0 0 0,0 0 0 0 0,0 0 0 0 0,0-1 0 0 0,0 1 0 0 0,0 0 0 0 0,0 0 0 0 0,0 0 0 0 0,0-1 0 0 0,0 1 0 0 0,0 0 0 0 0,0 0 0 0 0,0 0 0 0 0,0 0 0 0 0,0-1 0 0 0,-1 1 0 0 0,1 0 0 0 0,0 0 0 0 0,0 0 0 0 0,0 0 0 0 0,0 0 0 0 0,0 0 0 0 0,0-1 0 0 0,0 1 0 0 0,-1 0 0 0 0,1 0 0 0 0,0 0 0 0 0,0 0 0 0 0,0 0 0 0 0,0 0 0 0 0,0 0 0 0 0,-1 0 0 0 0,1 0 0 0 0,0 0 0 0 0,0-1 0 0 0,0 1 0 0 0,-1 0 0 0 0,1 0 0 0 0,0 0 0 0 0,0 0 0 0 0,0 0 0 0 0,0 0 0 0 0,-1 0 0 0 0,1 0 0 0 0,0 1 0 0 0,0-1 0 0 0,0 0 0 0 0,0 0 0 0 0,-5 0-6 0 0,1 0 0 0 0,-1 0 0 0 0,1 1 0 0 0,0 0 0 0 0,-1 0 0 0 0,1 0-1 0 0,0 0 1 0 0,0 1 0 0 0,0-1 0 0 0,-4 3 6 0 0,-4 1-19 0 0,-5 3-3 0 0,0 2-1 0 0,0 0 1 0 0,0 0-1 0 0,2 2 1 0 0,-1 0-1 0 0,1 0 0 0 0,1 2 1 0 0,0 0-1 0 0,1 0 1 0 0,1 1-1 0 0,-10 16 23 0 0,16-22 0 0 0,0 1 0 0 0,0 0 0 0 0,1 1 0 0 0,4-9 0 0 0,0 0 0 0 0,0 0 0 0 0,0 0 0 0 0,0 0 0 0 0,1 0 0 0 0,-1 1 0 0 0,1-1 0 0 0,-1 0 0 0 0,1 0 0 0 0,0 0 0 0 0,0 0 0 0 0,0 1 0 0 0,0-1 0 0 0,0 0 0 0 0,0 0 0 0 0,1 0 0 0 0,-1 1 0 0 0,1-1 0 0 0,0 0 0 0 0,1 2 8 0 0,1 0-1 0 0,0 0 1 0 0,0 0-1 0 0,0 0 1 0 0,1-1-1 0 0,-1 0 0 0 0,1 1 1 0 0,0-1-1 0 0,0 0 1 0 0,0-1-1 0 0,0 1 1 0 0,0-1-1 0 0,1 0 1 0 0,-1 0-1 0 0,1 0 1 0 0,-1-1-1 0 0,4 1-7 0 0,7 2 57 0 0,1 0-1 0 0,0-2 1 0 0,1 0 0 0 0,9 0-57 0 0,67-2 279 0 0,-41-1-216 0 0,16-2-2551 0 0,-32 1-1342 0 0,-7 1-3379 0 0</inkml:trace>
  <inkml:trace contextRef="#ctx0" brushRef="#br0" timeOffset="268522.87">482 10668 6448 0 0,'0'0'297'0'0,"0"0"-9"0"0,-1-1-188 0 0,-8-2-808 0 0,9 3 793 0 0,0 0 0 0 0,0 0 0 0 0,0 0 0 0 0,0 0-1 0 0,0 0 1 0 0,0 0 0 0 0,0 1 0 0 0,0-1 0 0 0,0 0 0 0 0,0 0 0 0 0,0 0 0 0 0,0 0 0 0 0,0 0-1 0 0,0 0 1 0 0,0 0 0 0 0,0 0 0 0 0,-1 0 0 0 0,1 1 0 0 0,0-1 0 0 0,0 0 0 0 0,0 0 0 0 0,0 0-1 0 0,0 0 1 0 0,0 0 0 0 0,0 0 0 0 0,0 0 0 0 0,0 0 0 0 0,0 0 0 0 0,0 0 0 0 0,0 0 0 0 0,-1 0-1 0 0,1 0 1 0 0,0 1 0 0 0,0-1 0 0 0,0 0 0 0 0,0 0 0 0 0,0 0 0 0 0,0 0 0 0 0,0 0-1 0 0,0 0 1 0 0,-1 0 0 0 0,1 0 0 0 0,0 0 0 0 0,0 0 0 0 0,0 0 0 0 0,0 0 0 0 0,0 0 0 0 0,0 0-1 0 0,0 0 1 0 0,0-1 0 0 0,0 1 0 0 0,-1 0 0 0 0,1 0 0 0 0,0 0 0 0 0,0 0 0 0 0,0 0 0 0 0,0 0-1 0 0,0 0 1 0 0,0 0 0 0 0,0 0 0 0 0,0 0 0 0 0,0 0 0 0 0,0 0 0 0 0,0 0 0 0 0,-1-1 0 0 0,1 1-1 0 0,0 0 1 0 0,0 0-85 0 0,-1 10 2100 0 0,1-8-2027 0 0,0 0 0 0 0,-1-1 0 0 0,1 1 1 0 0,0 0-1 0 0,0-1 0 0 0,1 1 0 0 0,-1-1 0 0 0,0 1 0 0 0,1 0 1 0 0,-1-1-1 0 0,1 1 0 0 0,-1-1 0 0 0,1 1 0 0 0,0-1 0 0 0,-1 1 1 0 0,1-1-1 0 0,0 1-73 0 0,1 0 92 0 0,-1 0-1 0 0,0 1 1 0 0,0-1 0 0 0,0 1 0 0 0,0-1 0 0 0,0 1 0 0 0,-1 0-92 0 0,2 13 432 0 0,-2-10-255 0 0,1 0-1 0 0,0-1 1 0 0,0 1 0 0 0,0 0-1 0 0,3 4-176 0 0,1 7 499 0 0,-1 0-1 0 0,0 5-498 0 0,2 5 283 0 0,6 58 399 0 0,-9-71-619 0 0,-2-10-44 0 0,0 0 0 0 0,0 0 0 0 0,-1 0 0 0 0,1 0 0 0 0,-1 0-1 0 0,0 0 1 0 0,0 0 0 0 0,0 0-19 0 0,1 23-5 0 0,1-25-106 0 0,1 0-117 0 0,-1-1 0 0 0,1 1 0 0 0,-1-1-1 0 0,1 0 1 0 0,0 0 0 0 0,-1 0-1 0 0,1 0 1 0 0,0 0 0 0 0,0 0 0 0 0,0-1-1 0 0,0 0 1 0 0,0 1 0 0 0,0-1-1 0 0,-1 0 1 0 0,1-1 0 0 0,0 1 0 0 0,0 0-1 0 0,0-1 1 0 0,0 1 0 0 0,0-1-1 0 0,0 0 1 0 0,-1 0 0 0 0,2-1 228 0 0,19-13-1853 0 0</inkml:trace>
  <inkml:trace contextRef="#ctx0" brushRef="#br0" timeOffset="268913.096">665 10630 10448 0 0,'-1'-2'480'0'0,"-5"-8"-262"0"0,4 6-169 0 0,0 0-1 0 0,0 0 1 0 0,0 1 0 0 0,-1-1-1 0 0,0 1 1 0 0,1-1-1 0 0,-1 1 1 0 0,0 0 0 0 0,-4-2-49 0 0,-10-10 477 0 0,13 12-221 0 0,0 0-1 0 0,0-1 0 0 0,0 1 0 0 0,0 1 1 0 0,-1-1-1 0 0,-3-1-255 0 0,-3-1 493 0 0,5 2-281 0 0,0 1 1 0 0,1 0 0 0 0,-1 0-1 0 0,0 0 1 0 0,-1 0-1 0 0,1 1 1 0 0,0 0-1 0 0,0 0 1 0 0,0 1 0 0 0,-6 0-213 0 0,-6 1 298 0 0,-1 2 0 0 0,0 0 0 0 0,1 0 1 0 0,0 2-1 0 0,0 0 0 0 0,-12 6-298 0 0,19-6 59 0 0,-1 1-1 0 0,1 0 1 0 0,1 0-1 0 0,-1 1 1 0 0,1 1-1 0 0,0 0 1 0 0,1 0-1 0 0,0 0 1 0 0,0 1-1 0 0,-3 6-58 0 0,-2 5 59 0 0,2 0-1 0 0,0 0 1 0 0,2 1 0 0 0,0 0-1 0 0,1 1-58 0 0,2-3 11 0 0,2 1 0 0 0,-1-1 0 0 0,1 9-11 0 0,-3 8 31 0 0,6-26-3 0 0,1 0-1 0 0,0 1 1 0 0,0-1-1 0 0,1 0 1 0 0,1 0 0 0 0,0 1-1 0 0,0-1 1 0 0,1 0-1 0 0,1 5-27 0 0,5 13 372 0 0,0-1 0 0 0,12 22-372 0 0,-16-39 11 0 0,1 0-1 0 0,0-1 0 0 0,1 1 1 0 0,0-1-1 0 0,1 0 0 0 0,-1-1 1 0 0,2 0-1 0 0,-1 0 0 0 0,1 0 1 0 0,1-1-1 0 0,-1 0 0 0 0,1-1 1 0 0,2 2-11 0 0,1-2 47 0 0,-1 0 1 0 0,2 0-1 0 0,-1-1 1 0 0,0 0-1 0 0,1-1 1 0 0,0-1-1 0 0,0 0 1 0 0,0 0-1 0 0,0-1 1 0 0,12-1-48 0 0,4 0 86 0 0,0-1 1 0 0,0-2 0 0 0,0-1-1 0 0,-1-1 1 0 0,1-1 0 0 0,8-4-87 0 0,-9 0 115 0 0,0-1-1 0 0,0-1 1 0 0,-1-2 0 0 0,-1 0 0 0 0,0-2 0 0 0,-1-1 0 0 0,-1 0-1 0 0,1-3-114 0 0,3-3 427 0 0,14-14-427 0 0,-34 28 67 0 0,0-1 1 0 0,0 0 0 0 0,0-1-1 0 0,-1 1 1 0 0,-1-1-1 0 0,2-4-67 0 0,3-6 118 0 0,-4 8-70 0 0,-1 0 0 0 0,-1 0-1 0 0,1-2-47 0 0,-4 9 11 0 0,-1 0 0 0 0,0 1-1 0 0,0-1 1 0 0,0 0 0 0 0,-1 0 0 0 0,0 0-1 0 0,0 0 1 0 0,0 0 0 0 0,0 0-1 0 0,-1-1-10 0 0,-1-6 4 0 0,0 1 0 0 0,0 0-1 0 0,-2 0 1 0 0,1 0 0 0 0,-1 0-1 0 0,-6-9-3 0 0,8 15-4 0 0,-1 0 0 0 0,0 0 0 0 0,-1 1 0 0 0,1-1 0 0 0,0 1 0 0 0,-1 0 0 0 0,0 0 0 0 0,0 1 0 0 0,-1-1 0 0 0,1 1 0 0 0,-1 0 0 0 0,1 0 0 0 0,-1 0 0 0 0,0 0 0 0 0,-5-1 4 0 0,-3 0-293 0 0,0 0 1 0 0,0 1 0 0 0,-11-1 292 0 0,-19 1-6364 0 0,15 3-484 0 0</inkml:trace>
  <inkml:trace contextRef="#ctx0" brushRef="#br0" timeOffset="302205.551">2050 10653 5064 0 0,'4'-9'232'0'0,"-1"0"1"0"0,-1 0-1 0 0,1 0 0 0 0,-1-1 1 0 0,-1 1-1 0 0,0-1 0 0 0,0 0 1 0 0,-1-8-233 0 0,2-23 1926 0 0,-1 28-1599 0 0,0 8-219 0 0,-1 1 1 0 0,0-1-1 0 0,1 0 1 0 0,0 1 0 0 0,0-1-1 0 0,1 1 1 0 0,0-3-109 0 0,17-58 2104 0 0,-15 54-1593 0 0,-4 8-320 0 0,1 0-1 0 0,0 0 1 0 0,1 0-1 0 0,-1 0 1 0 0,0 0-1 0 0,1 0 1 0 0,0 1-1 0 0,-1-1 1 0 0,1 0-1 0 0,0 1 1 0 0,0 0-1 0 0,1-1 1 0 0,-1 1-1 0 0,0 0 1 0 0,1 0-191 0 0,-3 2 44 0 0,0 0 0 0 0,1-1 0 0 0,-1 1 0 0 0,0 0 0 0 0,0 0 0 0 0,0-1 0 0 0,1 1 0 0 0,-1 0 0 0 0,0 0 0 0 0,1 0 0 0 0,-1-1 0 0 0,0 1 1 0 0,0 0-1 0 0,1 0 0 0 0,-1 0 0 0 0,0 0 0 0 0,1 0 0 0 0,-1 0 0 0 0,0-1 0 0 0,1 1 0 0 0,-1 0 0 0 0,0 0 0 0 0,1 0 0 0 0,-1 0 0 0 0,0 0 0 0 0,1 0 0 0 0,-1 1 0 0 0,1-1 0 0 0,-1 0 0 0 0,0 0 0 0 0,0 0 0 0 0,1 0 0 0 0,-1 0 1 0 0,0 0-1 0 0,1 1 0 0 0,-1-1 0 0 0,0 0 0 0 0,1 0 0 0 0,-1 0 0 0 0,0 1 0 0 0,0-1 0 0 0,1 0 0 0 0,-1 0 0 0 0,0 1 0 0 0,0-1 0 0 0,0 0 0 0 0,1 0 0 0 0,-1 1 0 0 0,0-1-44 0 0,2 3-293 0 0,1 1 310 0 0,0 0 0 0 0,0 0 1 0 0,-1 0-1 0 0,1 0 0 0 0,-1 1 0 0 0,0-1 0 0 0,-1 1 0 0 0,2 3-17 0 0,8 40 268 0 0,-8-2 8 0 0,-1-21-104 0 0,-1-4 63 0 0,-1 0-1 0 0,-1 1-234 0 0,1 36 323 0 0,0-38-161 0 0,0 0 0 0 0,-2 5-162 0 0,1-6 155 0 0,0 1 0 0 0,2 8-155 0 0,0 34 353 0 0,-1-39-62 0 0,1 1-1 0 0,1 5-290 0 0,0-20 91 0 0,1 0-1 0 0,0-1 0 0 0,0 1 1 0 0,1-1-1 0 0,0 1 0 0 0,0-1 0 0 0,4 5-90 0 0,-6-11 23 0 0,-1 0 0 0 0,1 0 0 0 0,0 0-1 0 0,0 0 1 0 0,-1 0 0 0 0,1 0 0 0 0,0-1 0 0 0,0 1-1 0 0,1 0 1 0 0,-1-1 0 0 0,0 0 0 0 0,0 0-1 0 0,2 1-22 0 0,3 1-13 0 0,0-1-1 0 0,0 0 0 0 0,1 0 0 0 0,-1 0 1 0 0,1-1-1 0 0,-1-1 0 0 0,1 1 0 0 0,-1-1 1 0 0,1 0-1 0 0,-1-1 0 0 0,1 1 0 0 0,-1-2 1 0 0,6 0 13 0 0,23-5-1795 0 0,-13-3 191 0 0,-9 2-3650 0 0,1 5-186 0 0</inkml:trace>
  <inkml:trace contextRef="#ctx0" brushRef="#br0" timeOffset="302653.892">2693 10751 7568 0 0,'-31'-20'348'0'0,"30"20"-339"0"0,1 0 0 0 0,-1 0 0 0 0,1-1 0 0 0,-1 1 0 0 0,1 0 0 0 0,-1-1 0 0 0,1 1 0 0 0,-1-1 0 0 0,1 1 0 0 0,-1-1 0 0 0,1 1 0 0 0,0-1 1 0 0,-1 1-1 0 0,1-1 0 0 0,0 1 0 0 0,-1-1 0 0 0,1 1 0 0 0,0-1 0 0 0,0 0 0 0 0,-1 1 0 0 0,1-1 0 0 0,0 1 0 0 0,0-1 0 0 0,0 0 0 0 0,0 1 0 0 0,0-1 0 0 0,0 1 0 0 0,0-1 1 0 0,0 0-1 0 0,0 1 0 0 0,0-1 0 0 0,1 0 0 0 0,-1 1 0 0 0,0-1 0 0 0,0 1 0 0 0,0-1 0 0 0,1 1 0 0 0,-1-1 0 0 0,0 0 0 0 0,1 1 0 0 0,-1-1 0 0 0,1 1-9 0 0,-1-1 6 0 0,1 0 0 0 0,-1 0 0 0 0,1 0 0 0 0,-1 0 0 0 0,0 0 0 0 0,1 0 0 0 0,-1 0 0 0 0,0 0 0 0 0,0 0 0 0 0,1 0 0 0 0,-1 0 0 0 0,0 0 0 0 0,0 0 0 0 0,0 0 0 0 0,0 0 0 0 0,0 0-6 0 0,-7-13 500 0 0,6 13-394 0 0,0 0-1 0 0,0-1 1 0 0,1 1-1 0 0,-1 0 0 0 0,0-1 1 0 0,1 1-1 0 0,-1 0 1 0 0,1-1-1 0 0,0 1 0 0 0,-1-1 1 0 0,1 0-106 0 0,0 1 104 0 0,0-1 1 0 0,0 1 0 0 0,0 0-1 0 0,0 0 1 0 0,0 0 0 0 0,0-1 0 0 0,-1 1-1 0 0,1 0 1 0 0,0 0 0 0 0,-1 0-1 0 0,1 0 1 0 0,0 0 0 0 0,-1-1-1 0 0,0 1 1 0 0,1 0 0 0 0,-1 0-1 0 0,0 0 1 0 0,1 0 0 0 0,-1 1 0 0 0,0-1-1 0 0,0 0 1 0 0,0 0 0 0 0,0 0-105 0 0,-1-1 513 0 0,2 2-22 0 0,-3 0-10 0 0,1 0-380 0 0,0 0 1 0 0,0 0-1 0 0,0 0 1 0 0,0 0-1 0 0,0-1 1 0 0,0 1-1 0 0,0 0 0 0 0,0-1 1 0 0,0 0-1 0 0,0 0 1 0 0,0 1-1 0 0,0-1 1 0 0,-1-1-102 0 0,-9 6 780 0 0,7-2-665 0 0,1-1 0 0 0,-1 1 0 0 0,1 0 0 0 0,0 0 0 0 0,0 1 1 0 0,-1 0-1 0 0,1-1 0 0 0,1 1 0 0 0,-1 1 0 0 0,-3 2-115 0 0,-5 7 329 0 0,1 0 1 0 0,-5 7-330 0 0,11-13 49 0 0,-4 7 102 0 0,1 1-1 0 0,0 0 1 0 0,-3 10-151 0 0,9-22 12 0 0,-1 5 55 0 0,1 0 0 0 0,0-1 0 0 0,-1 7-67 0 0,-6 17 207 0 0,9-28-186 0 0,-1-1 0 0 0,1 0 0 0 0,-1 0-1 0 0,1 0 1 0 0,0 0 0 0 0,-1 0 0 0 0,1 0-1 0 0,0 0 1 0 0,1 1 0 0 0,-1-1 0 0 0,0 0-1 0 0,1 0 1 0 0,-1 0 0 0 0,1 1-21 0 0,2 13 80 0 0,-3-15-71 0 0,1 1 0 0 0,-1-1 0 0 0,1 1 0 0 0,0-1 0 0 0,0 1 0 0 0,-1-1 0 0 0,1 0 0 0 0,0 1 0 0 0,0-1 1 0 0,0 0-1 0 0,1 0 0 0 0,-1 1 0 0 0,1 0-9 0 0,-1-1 35 0 0,0 0 48 0 0,12-1 72 0 0,-11 0-129 0 0,1-1-1 0 0,-1 1 1 0 0,1 0 0 0 0,-1-1 0 0 0,1 0 0 0 0,-1 1-1 0 0,1-1 1 0 0,-1 0 0 0 0,1 0 0 0 0,-1-1-1 0 0,0 1 1 0 0,0 0 0 0 0,0-1 0 0 0,0 1 0 0 0,0-1-1 0 0,0 0 1 0 0,0 0 0 0 0,0 1 0 0 0,0-1 0 0 0,-1-1-1 0 0,1 1 1 0 0,0-1-26 0 0,1-2 32 0 0,0-1 0 0 0,-1 0 0 0 0,1 1 0 0 0,-1-1 0 0 0,0 0 0 0 0,0 0 0 0 0,-1 0-1 0 0,0-1 1 0 0,0 1-32 0 0,4-18 0 0 0,-4 20-15 0 0,0 0 0 0 0,0 0-1 0 0,0-1 1 0 0,-1 1 0 0 0,0 0 0 0 0,0 0 0 0 0,0 0 0 0 0,0 0 0 0 0,0-1-1 0 0,-1 0 16 0 0,0 0-19 0 0,0-4-18 0 0,7-8-50 0 0,-3 12 60 0 0,-3 5 25 0 0,0 0 0 0 0,0 0-1 0 0,0 0 1 0 0,0-1 0 0 0,0 1 0 0 0,0 0 0 0 0,0 0 0 0 0,0 0 0 0 0,0 0 0 0 0,0-1 0 0 0,0 1-1 0 0,0 0 1 0 0,1 0 0 0 0,-1 0 0 0 0,0 0 0 0 0,0-1 0 0 0,0 1 0 0 0,0 0 0 0 0,0 0 0 0 0,1 0-1 0 0,-1 0 1 0 0,0 0 0 0 0,0 0 0 0 0,0 0 0 0 0,0 0 0 0 0,1 0 0 0 0,-1-1 0 0 0,0 1 0 0 0,0 0 0 0 0,0 0-1 0 0,1 0 1 0 0,-1 0 0 0 0,0 0 0 0 0,0 0 0 0 0,0 0 0 0 0,1 0 0 0 0,-1 0 0 0 0,0 0 0 0 0,0 0-1 0 0,0 0 1 0 0,0 1 0 0 0,1-1 0 0 0,-1 0 0 0 0,0 0 0 0 0,0 0 0 0 0,0 0 0 0 0,0 0 0 0 0,1 0-1 0 0,-1 0 1 0 0,0 0 2 0 0,1 2-2 0 0,1-2 4 0 0,-1 1 0 0 0,0 0 0 0 0,1 0 0 0 0,-1 0 0 0 0,0 0 0 0 0,0 0 0 0 0,0 0 0 0 0,0 0 0 0 0,0 0 0 0 0,0 0 0 0 0,0 0 0 0 0,0 1 0 0 0,0-1 0 0 0,-1 0 0 0 0,1 1 0 0 0,-1-1 0 0 0,1 1 0 0 0,-1-1 0 0 0,1 1 0 0 0,-1-1 0 0 0,0 0 0 0 0,1 1-2 0 0,-1 2 1 0 0,1-1 0 0 0,-1 1 0 0 0,1 0 0 0 0,0-1 1 0 0,0 1-1 0 0,1-1 0 0 0,-1 1 0 0 0,3 2-1 0 0,-3-3 8 0 0,1 1 0 0 0,-1-1 1 0 0,1 0-1 0 0,-1 1 0 0 0,0-1 0 0 0,0 1 0 0 0,-1-1 0 0 0,1 4-8 0 0,-1-6 9 0 0,0 1 0 0 0,0 0 0 0 0,0 0-1 0 0,0 0 1 0 0,0 0 0 0 0,0 0-1 0 0,0 0 1 0 0,1 0 0 0 0,-1 0 0 0 0,1 0-1 0 0,0 0 1 0 0,-1-1 0 0 0,1 1 0 0 0,0 0-1 0 0,0 0 1 0 0,0-1 0 0 0,0 1-1 0 0,0-1 1 0 0,1 1 0 0 0,-1-1 0 0 0,0 1-1 0 0,2 0-8 0 0,-2-1 4 0 0,-1 0-1 0 0,1-1 0 0 0,-1 1 0 0 0,1 0 0 0 0,-1 0 1 0 0,1 0-1 0 0,-1 0 0 0 0,0-1 0 0 0,1 1 0 0 0,-1 0 0 0 0,0 0 1 0 0,1 0-1 0 0,-1 0 0 0 0,0 0 0 0 0,0 0 0 0 0,0 0 1 0 0,0 0-1 0 0,0 0 0 0 0,0 0-3 0 0,-1 0 1 0 0,1 0-1 0 0,0 0 1 0 0,0-1-1 0 0,0 1 1 0 0,0 0 0 0 0,0 0-1 0 0,0-1 1 0 0,1 1-1 0 0,-1 0 1 0 0,0-1-1 0 0,0 1 1 0 0,0 0 0 0 0,1-1-1 0 0,-1 1 1 0 0,0 0-1 0 0,1-1 1 0 0,-1 1 0 0 0,0 0-1 0 0,1-1 1 0 0,-1 1-1 0 0,1-1 1 0 0,-1 1-1 0 0,1-1 1 0 0,-1 1-1 0 0,6 2 21 0 0,-1 0 0 0 0,0 0 1 0 0,1 0-1 0 0,0-1 0 0 0,-1 0 0 0 0,1 0 0 0 0,0 0 0 0 0,0-1 1 0 0,1 1-22 0 0,-2-1 18 0 0,0-1 0 0 0,-1 1 1 0 0,1-1-1 0 0,-1 0 0 0 0,1 0 1 0 0,0 0-1 0 0,-1-1 0 0 0,1 0 1 0 0,-1 0-1 0 0,1 0 0 0 0,-1 0 1 0 0,4-2-19 0 0,16-14-26 0 0,-9 11-323 0 0,-12 6 159 0 0,0-1-1 0 0,-1 0 0 0 0,1 0 0 0 0,0 0 0 0 0,-1-1 0 0 0,1 1 0 0 0,0 0 1 0 0,-1-1-1 0 0,0 0 0 0 0,1 0 0 0 0,-1 0 0 0 0,0 0 0 0 0,0 0 1 0 0,0 0-1 0 0,0 0 0 0 0,1-2 191 0 0,7-9-6361 0 0</inkml:trace>
  <inkml:trace contextRef="#ctx0" brushRef="#br0" timeOffset="303430.659">2999 10533 10136 0 0,'-29'3'464'0'0,"24"-2"-10"0"0,4 0-439 0 0,1 0-1 0 0,-1-1 0 0 0,0 1 1 0 0,1 0-1 0 0,-1 0 1 0 0,0-1-1 0 0,0 1 0 0 0,1 0 1 0 0,-1-1-1 0 0,0 1 1 0 0,0 0-1 0 0,0-1 0 0 0,0 1-14 0 0,-6 3 199 0 0,-3 15 1758 0 0,9-16-1531 0 0,0 0 0 0 0,-1 0 0 0 0,1-1 0 0 0,-1 1 0 0 0,1 0 0 0 0,-1-1 0 0 0,0 1 0 0 0,-2 1-426 0 0,0 0 189 0 0,3-4-166 0 0,0 1-1 0 0,0-1 1 0 0,0 1 0 0 0,0 0-1 0 0,0-1 1 0 0,0 1-1 0 0,1 0 1 0 0,-1 0 0 0 0,0-1-1 0 0,1 1 1 0 0,-1 0 0 0 0,1 0-1 0 0,-1 0 1 0 0,0 0-1 0 0,1 0 1 0 0,0 0 0 0 0,-1 0-1 0 0,1 0 1 0 0,0 0 0 0 0,-1 0-1 0 0,1 0 1 0 0,0 0-1 0 0,0 0 1 0 0,0 0 0 0 0,0 0-1 0 0,0 0 1 0 0,0 0 0 0 0,0 0-1 0 0,1 1 1 0 0,-1-1-1 0 0,0 0 1 0 0,1 0-23 0 0,-1 0 17 0 0,0 1 0 0 0,0-1 0 0 0,0 0 0 0 0,0 1 0 0 0,0-1 0 0 0,0 0 0 0 0,0 1 0 0 0,0-1 0 0 0,0 0 0 0 0,-1 1 0 0 0,1-1 0 0 0,0 0 0 0 0,-1 0 0 0 0,1 1 0 0 0,-1-1 0 0 0,0 0-17 0 0,1 0 14 0 0,-1 0-1 0 0,1 0 1 0 0,-1 0-1 0 0,1 0 1 0 0,0-1-1 0 0,-1 1 1 0 0,1 0-1 0 0,0 0 1 0 0,0 0-1 0 0,0 0 1 0 0,0 0-1 0 0,0 0 0 0 0,0 0 1 0 0,0 0-1 0 0,0 0 1 0 0,0-1-1 0 0,0 1 1 0 0,0 0-1 0 0,0 0 1 0 0,1 0-1 0 0,-1 0 1 0 0,0 0-1 0 0,1 0 1 0 0,-1 0-1 0 0,1-1 0 0 0,-1 1 1 0 0,1 0-1 0 0,0 0-13 0 0,9 15 218 0 0,-8-12-175 0 0,1 0-1 0 0,-1-1 1 0 0,1 1-1 0 0,0 0 1 0 0,0-1-1 0 0,0 0 1 0 0,0 0-1 0 0,0 0 1 0 0,1 0-1 0 0,-1 0 1 0 0,2 0-43 0 0,1 0 27 0 0,-3-2-18 0 0,0 1 0 0 0,0-1 0 0 0,0 1 0 0 0,-1-1 0 0 0,1 1 0 0 0,-1 0 0 0 0,1 0 0 0 0,-1 1 0 0 0,1-1 0 0 0,-1 0-1 0 0,0 1 1 0 0,1 1-9 0 0,-3-3 8 0 0,1 0-1 0 0,0 0 1 0 0,0 0-1 0 0,0 0 0 0 0,0-1 1 0 0,0 1-1 0 0,0 0 1 0 0,0 0-1 0 0,0 0 0 0 0,0-1 1 0 0,0 1-1 0 0,0-1 1 0 0,0 1-1 0 0,1 0-7 0 0,1 0 43 0 0,-1 0 1 0 0,0 0-1 0 0,1 0 1 0 0,-1 1-1 0 0,0-1 1 0 0,0 1-1 0 0,0 0 1 0 0,0-1-1 0 0,0 1 1 0 0,0 0-1 0 0,-1 0 0 0 0,1 0 1 0 0,-1 1-1 0 0,2 0-43 0 0,-2-1 0 0 0,-1-2-6 0 0,0 1-1 0 0,1-1 1 0 0,-1 0 0 0 0,0 0 0 0 0,0 0-1 0 0,1 1 1 0 0,-1-1 0 0 0,0 0 0 0 0,0 0-1 0 0,0 1 1 0 0,0-1 0 0 0,1 0 0 0 0,-1 1 0 0 0,0-1-1 0 0,0 0 1 0 0,0 0 0 0 0,0 1 0 0 0,0-1-1 0 0,0 0 1 0 0,0 1 0 0 0,0-1 0 0 0,0 0-1 0 0,0 1 1 0 0,0-1 0 0 0,0 0 0 0 0,0 1-1 0 0,0-1 1 0 0,0 0 0 0 0,0 1 0 0 0,0-1 0 0 0,0 0-1 0 0,0 0 1 0 0,0 1 0 0 0,-1-1 0 0 0,1 0-1 0 0,0 0 1 0 0,0 1 0 0 0,0-1 0 0 0,-1 0-1 0 0,1 0 1 0 0,0 1 0 0 0,0-1 0 0 0,0 0-1 0 0,-1 0 1 0 0,1 0 0 0 0,0 1 0 0 0,-1-1 0 0 0,1 0 6 0 0,-10 11 21 0 0,7-7 23 0 0,0 0 0 0 0,-1-1 1 0 0,1 0-1 0 0,-1 0 0 0 0,0 0 1 0 0,1 0-1 0 0,-1-1 0 0 0,-1 1 1 0 0,1-1-45 0 0,-50 20 279 0 0,25-12-320 0 0,27-9 50 0 0,-23 7 36 0 0,-18 3 34 0 0,28-9-79 0 0,-13 0 0 0 0,25-1-7 0 0,-4 1 21 0 0,21-3-146 0 0,42-5 121 0 0,0 2 11 0 0,21-5 0 0 0,-33 6 0 0 0,1-2 0 0 0,-1-2 0 0 0,7-4 0 0 0,6-8 0 0 0,-49 17 0 0 0,-4 1 0 0 0,0 0 0 0 0,0 0 0 0 0,1 0 0 0 0,-1-1 0 0 0,0 1 0 0 0,-1-1 0 0 0,1 0 0 0 0,0 0 0 0 0,0 0 0 0 0,-1-1 0 0 0,1 1 0 0 0,-1-1 0 0 0,1-1 0 0 0,-2 2 0 0 0,1 0 0 0 0,0 0 0 0 0,0 0 0 0 0,0 0 0 0 0,0 0 0 0 0,0 1 0 0 0,1-1 0 0 0,-2 1 0 0 0,0 0 0 0 0,-1 1 0 0 0,1-1 0 0 0,0 0 0 0 0,-1 0 0 0 0,1 0 0 0 0,-1 0 0 0 0,1 0 0 0 0,-1 0 0 0 0,1 0 0 0 0,-1 0 0 0 0,0-1 0 0 0,0 1 0 0 0,0-1 0 0 0,1 1 0 0 0,-1-1 0 0 0,-1 1 0 0 0,1-1 0 0 0,0 1 0 0 0,0-1 0 0 0,0 0 0 0 0,-1 0 0 0 0,1 0 5 0 0,-1-1-1 0 0,1 1 1 0 0,-1 0-1 0 0,1-1 1 0 0,0 1-1 0 0,0 0 1 0 0,0-1-1 0 0,0 1 1 0 0,0 0-1 0 0,0 0 1 0 0,1 0-1 0 0,-1 0 1 0 0,1 0-1 0 0,0 0 1 0 0,-1 1-1 0 0,1-1-4 0 0,5-5 0 0 0,-7 7 1 0 0,0 0-1 0 0,0 0 1 0 0,0-1-1 0 0,0 1 1 0 0,1 0-1 0 0,-1-1 1 0 0,0 1-1 0 0,0 0 1 0 0,0 0-1 0 0,0-1 1 0 0,0 1-1 0 0,0 0 0 0 0,0-1 1 0 0,0 1-1 0 0,0 0 1 0 0,0 0-1 0 0,0-1 1 0 0,0 1-1 0 0,0 0 1 0 0,0-1-1 0 0,0 1 1 0 0,0 0-1 0 0,0 0 1 0 0,-1-1-1 0 0,1 1 1 0 0,0 0-1 0 0,0-1 1 0 0,0 1-1 0 0,0 0 1 0 0,0 0-1 0 0,-1-1 0 0 0,-9-9-37 0 0,-13-4-93 0 0,20 14 117 0 0,0-1-1 0 0,0 0 0 0 0,0 1 1 0 0,-1-1-1 0 0,1 1 0 0 0,0 0 1 0 0,0 0-1 0 0,0 0 0 0 0,-1 1 1 0 0,0-1 13 0 0,-34 8-141 0 0,25-4 138 0 0,8-3-2 0 0,1 0 0 0 0,-1 1 0 0 0,0 0 0 0 0,1 0 0 0 0,0 0 0 0 0,-1 1-1 0 0,1 0 1 0 0,0 0 0 0 0,0 0 0 0 0,1 0 0 0 0,-1 0 0 0 0,1 1 0 0 0,-1-1-1 0 0,0 3 6 0 0,2-1 0 0 0,0 0 0 0 0,1 0 0 0 0,-1 1 0 0 0,1-1 0 0 0,0 1 0 0 0,1-1 0 0 0,-1 3 0 0 0,0 5 0 0 0,1-11 0 0 0,0 0 0 0 0,-1 0 0 0 0,2 0 0 0 0,-1 0 0 0 0,0 0 0 0 0,0 0 0 0 0,0 0 0 0 0,1 0 0 0 0,-1 0 0 0 0,1 0 0 0 0,0 0 0 0 0,0 0 0 0 0,-1-1 0 0 0,1 1 0 0 0,0 0 0 0 0,0-1 0 0 0,1 1 0 0 0,-1 0 0 0 0,0-1 0 0 0,1 1 0 0 0,11 19 0 0 0,-10-12 0 0 0,-3-8 1 0 0,0 0 0 0 0,0 0-1 0 0,1 0 1 0 0,-1 0-1 0 0,0 0 1 0 0,1 0 0 0 0,-1 0-1 0 0,1 0 1 0 0,-1 0-1 0 0,1 0 1 0 0,-1 0 0 0 0,1 0-1 0 0,0 0 1 0 0,-1 0-1 0 0,1-1 1 0 0,0 1-1 0 0,0 0 1 0 0,0 0-1 0 0,49 33 120 0 0,-46-31-109 0 0,8 5 26 0 0,13-3 51 0 0,-14-3-48 0 0,-10-2-31 0 0,0 0 0 0 0,0 0-1 0 0,0 0 1 0 0,0 0 0 0 0,0 0 0 0 0,-1 0-1 0 0,1 0 1 0 0,0 0 0 0 0,0-1 0 0 0,0 1-1 0 0,0 0 1 0 0,0 0 0 0 0,-1-1 0 0 0,1 1-1 0 0,0 0 1 0 0,0-1-9 0 0,5-1 24 0 0,5-1 9 0 0,-8 3-23 0 0,0 0 1 0 0,0-1 0 0 0,-1 1-1 0 0,1-1 1 0 0,0 0 0 0 0,-1 0 0 0 0,1 0-1 0 0,-1 0 1 0 0,1 0 0 0 0,-1-1 0 0 0,1 1-1 0 0,-1-1 1 0 0,0 1 0 0 0,2-2-11 0 0,-2 1 7 0 0,0 0 1 0 0,0 1-1 0 0,0-1 1 0 0,0 1-1 0 0,1 0 1 0 0,-1 0-1 0 0,1 0 0 0 0,-1 0 1 0 0,3-1-8 0 0,5-1 34 0 0,23-14 33 0 0,-25 12-52 0 0,1 0 0 0 0,0 1 0 0 0,0 0-1 0 0,0 0 1 0 0,10-2-15 0 0,-14 5 0 0 0,2 0 0 0 0,0 0 0 0 0,0-1 0 0 0,0-1 0 0 0,0 1 0 0 0,1-1 0 0 0,-5 2 0 0 0,0 0 0 0 0,1 0 0 0 0,-1 0 0 0 0,0 1 0 0 0,1 0 0 0 0,-1 0 0 0 0,1 0 0 0 0,-1 0 0 0 0,1 0 0 0 0,-1 1 0 0 0,0-1 0 0 0,1 1 0 0 0,-1 0 0 0 0,0 0 0 0 0,0 0 0 0 0,1 1 0 0 0,-1-1 0 0 0,0 1 0 0 0,0 0 0 0 0,1 0 0 0 0,-3 0 0 0 0,0-2 0 0 0,0 0 0 0 0,0 1 0 0 0,0-1 0 0 0,0 1 0 0 0,-1-1 0 0 0,1 1 0 0 0,0 0 0 0 0,-1-1 0 0 0,1 1 0 0 0,0 0 0 0 0,-1-1 0 0 0,1 1 0 0 0,-1 0 0 0 0,1 0 0 0 0,-1 0 0 0 0,1 0 0 0 0,-1-1 0 0 0,0 1 0 0 0,1 0 0 0 0,-1 0 0 0 0,0 0 0 0 0,0 0 0 0 0,1 0 0 0 0,-1 0 0 0 0,0 0 0 0 0,0 0 0 0 0,0 0 0 0 0,0 0 0 0 0,-1 0 0 0 0,1 0 0 0 0,0 0 0 0 0,0 0 0 0 0,0-1 0 0 0,0 1 0 0 0,0 0 0 0 0,0-1 0 0 0,0 1 0 0 0,0-1 0 0 0,0 1 0 0 0,0 0 0 0 0,0-1 0 0 0,0 1 0 0 0,0-1 0 0 0,1 1 0 0 0,-1-1 0 0 0,0 1 0 0 0,0 0 0 0 0,1-1 0 0 0,-1 1 0 0 0,0-1 0 0 0,1 1 0 0 0,-1-1 0 0 0,1 0 0 0 0,-1 1 0 0 0,0-1 0 0 0,1 1 0 0 0,-1-1 0 0 0,1 0 0 0 0,0 1 0 0 0,-1-1 0 0 0,1 0 0 0 0,-1 1 0 0 0,0-1 0 0 0,1 0 0 0 0,-1 1 0 0 0,1-1 0 0 0,-1 1 0 0 0,0-1 0 0 0,1 1 0 0 0,-1-1 0 0 0,0 1 0 0 0,1-1 0 0 0,-1 1 0 0 0,0-1 0 0 0,0 1 0 0 0,1-1 0 0 0,-1 1 0 0 0,0 0 0 0 0,0-1 0 0 0,0 1 0 0 0,0-1 0 0 0,0 1 0 0 0,0 0 0 0 0,0 0 0 0 0,-4 10 0 0 0,4-10 2 0 0,0-1 0 0 0,-1 1 0 0 0,1 0 0 0 0,0-1-1 0 0,-1 1 1 0 0,1 0 0 0 0,0-1 0 0 0,0 1 0 0 0,0 0 0 0 0,0-1 0 0 0,0 1 0 0 0,0 0 0 0 0,0 0 0 0 0,0-1 0 0 0,0 1 0 0 0,0 0 0 0 0,0-1-1 0 0,0 1 1 0 0,0 0 0 0 0,0-1 0 0 0,1 1 0 0 0,-1 0 0 0 0,0-1 0 0 0,1 1 0 0 0,-1 0 0 0 0,0-1 0 0 0,1 1 0 0 0,-1 0-2 0 0,2 4 756 0 0,-7-6-449 0 0,5 1-297 0 0,0 0-1 0 0,-1 0 1 0 0,1-1 0 0 0,0 1 0 0 0,-1-1-1 0 0,1 1 1 0 0,0 0 0 0 0,-1-1 0 0 0,1 1-1 0 0,0-1 1 0 0,-1 1 0 0 0,1-1-1 0 0,0 1 1 0 0,0 0 0 0 0,0-1 0 0 0,0 1-1 0 0,-1-1 1 0 0,1 1 0 0 0,0-1 0 0 0,0 1-1 0 0,0-1 1 0 0,0 1 0 0 0,0-1 0 0 0,0 1-1 0 0,0-1 1 0 0,0 1 0 0 0,1-1-1 0 0,-1 1 1 0 0,0-1 0 0 0,0 1 0 0 0,0-1-1 0 0,1 0-9 0 0,-1 0 8 0 0,0 0 0 0 0,0 0 0 0 0,1 0-1 0 0,-1 0 1 0 0,0 0 0 0 0,0 0 0 0 0,0 0 0 0 0,0 0-1 0 0,0-1 1 0 0,-1 1 0 0 0,1 0 0 0 0,0 0 0 0 0,0 0-1 0 0,-1 0 1 0 0,1 0 0 0 0,0 0 0 0 0,-1 0-1 0 0,1 0 1 0 0,-1 0 0 0 0,0 0 0 0 0,0 0-8 0 0,-5-14 66 0 0,6 12-49 0 0,0-1 0 0 0,-1 0 0 0 0,1 0 0 0 0,1 1 0 0 0,-1-1 0 0 0,1 0 0 0 0,-1 1 1 0 0,1-1-1 0 0,0 1 0 0 0,0-1 0 0 0,1-1-17 0 0,0 1 19 0 0,-1-1 1 0 0,1 0-1 0 0,-1 1 1 0 0,-1-1-1 0 0,1 0 1 0 0,-1-1-20 0 0,-1-9 13 0 0,1 12-13 0 0,-1 0 0 0 0,1 0 0 0 0,0 0 0 0 0,0 0 0 0 0,0 1 0 0 0,0-1 0 0 0,1 0 0 0 0,-1 0 0 0 0,1 0 0 0 0,7-17-263 0 0,0 0 0 0 0,8-13 263 0 0,-1 11-623 0 0,6-1-44 0 0</inkml:trace>
  <inkml:trace contextRef="#ctx0" brushRef="#br0" timeOffset="304012.563">4751 10471 8752 0 0,'-8'0'909'0'0,"-6"0"-64"0"0,0 0 0 0 0,-1 1 0 0 0,1 1 0 0 0,0 0 0 0 0,-5 2-845 0 0,9-1 294 0 0,-5 1 450 0 0,1 0 1 0 0,-10 5-745 0 0,20-7 245 0 0,0 0 0 0 0,0 0 1 0 0,0 0-1 0 0,0 1 0 0 0,0-1 1 0 0,1 1-1 0 0,-1 0 0 0 0,1 0 1 0 0,0 0-1 0 0,0 1 0 0 0,-1 0-245 0 0,3-1-17 0 0,0 0 0 0 0,-1 1 0 0 0,1-1-1 0 0,0 1 1 0 0,1 0 0 0 0,-1-1 0 0 0,1 1-1 0 0,-1-1 1 0 0,1 1 0 0 0,0 0 0 0 0,0-1-1 0 0,1 1 1 0 0,-1 0 0 0 0,1-1-1 0 0,0 1 1 0 0,0-1 0 0 0,0 1 0 0 0,0-1-1 0 0,1 2 18 0 0,2-1 23 0 0,-1 0 0 0 0,0 0 0 0 0,1 0 0 0 0,0-1-1 0 0,0 1 1 0 0,0-1 0 0 0,0 0 0 0 0,3 1-23 0 0,37 19 281 0 0,0-4 3 0 0,-20-10-160 0 0,-1 2-1 0 0,21 12-123 0 0,-13-6 111 0 0,-30-16 55 0 0,-1-1-149 0 0,1 1 0 0 0,-1-1 0 0 0,0 0-1 0 0,0 1 1 0 0,0-1 0 0 0,1 0-1 0 0,-1 1 1 0 0,0-1 0 0 0,0 1 0 0 0,0-1-1 0 0,0 0 1 0 0,0 1 0 0 0,0-1 0 0 0,1 1-1 0 0,-1-1 1 0 0,0 0 0 0 0,0 1-1 0 0,0-1 1 0 0,-1 1 0 0 0,1-1 0 0 0,0 1-1 0 0,0-1 1 0 0,0 0 0 0 0,0 1 0 0 0,0-1-1 0 0,0 1 1 0 0,0-1 0 0 0,-1 0-1 0 0,1 1 1 0 0,0-1 0 0 0,0 0 0 0 0,-1 1-1 0 0,1-1 1 0 0,0 0 0 0 0,-1 1-17 0 0,-4 2 56 0 0,0 0 0 0 0,-1 0-1 0 0,1 0 1 0 0,-1-1 0 0 0,1 0 0 0 0,-1 0 0 0 0,-1 0-56 0 0,-45 10 252 0 0,48-11-225 0 0,-28 6 70 0 0,-21 4-847 0 0,-1-3 1 0 0,-19 1 749 0 0,49-8-1332 0 0,4 2-62 0 0</inkml:trace>
  <inkml:trace contextRef="#ctx0" brushRef="#br0" timeOffset="304277.947">4864 10498 6912 0 0,'0'0'528'0'0,"4"8"-320"0"0,5 15 1048 0 0,0 1 0 0 0,-2 0 0 0 0,-1 0 0 0 0,0 1 0 0 0,-2 0 0 0 0,-1 0 0 0 0,0 16-1256 0 0,-1 2 1548 0 0,5 30-1548 0 0,-2-30 991 0 0,-1 32-991 0 0,5 23 372 0 0,-9-86-330 0 0,0-1 11 0 0,0 0 1 0 0,0 1 0 0 0,-2-1-1 0 0,1 1-53 0 0,-3-6-21 0 0,1-13-400 0 0,1 1-363 0 0,-2-4-3707 0 0,0 0-1487 0 0</inkml:trace>
  <inkml:trace contextRef="#ctx0" brushRef="#br0" timeOffset="304857.122">4926 10515 2760 0 0,'8'-10'248'0'0,"-6"9"124"0"0,0 0-1 0 0,0 0 1 0 0,0 0 0 0 0,0 0 0 0 0,0 0-1 0 0,0 1 1 0 0,0-1 0 0 0,0 1 0 0 0,0-1-1 0 0,0 1 1 0 0,1 0 0 0 0,-1-1 0 0 0,0 1-1 0 0,0 1 1 0 0,0-1 0 0 0,0 0 0 0 0,3 1-372 0 0,4-1 2686 0 0,-6 0-2451 0 0,-1 1-1 0 0,1 0 1 0 0,0 0-1 0 0,0 0 1 0 0,0 0-1 0 0,0 0 0 0 0,-1 0 1 0 0,3 2-235 0 0,4 1 292 0 0,-2 0-16 0 0,-1-1-1 0 0,1 1 0 0 0,-1 0 0 0 0,0 0 1 0 0,0 1-1 0 0,0 0 0 0 0,-1 0 0 0 0,3 3-275 0 0,7 9 860 0 0,0 0-1 0 0,-1 3-859 0 0,-12-18 59 0 0,-1 1-1 0 0,1-1 1 0 0,-1 1 0 0 0,0 0-1 0 0,0-1 1 0 0,0 1-1 0 0,0 0 1 0 0,0 0-1 0 0,-1 0 1 0 0,1 0-1 0 0,-1 0 1 0 0,0-1-1 0 0,0 1 1 0 0,0 0-1 0 0,0 2-58 0 0,-1 3 100 0 0,-1 0-1 0 0,0 0 0 0 0,0 0 1 0 0,0-1-1 0 0,-1 2-99 0 0,1-6 38 0 0,1 0 0 0 0,-1 0 0 0 0,0 0 0 0 0,0 0-1 0 0,0 0 1 0 0,0 0 0 0 0,-1 0 0 0 0,1-1 0 0 0,-1 1 0 0 0,0-1 0 0 0,-2 2-38 0 0,-36 21 215 0 0,38-23-208 0 0,-4 2 4 0 0,0-2 1 0 0,0 1-1 0 0,0-1 1 0 0,0 0-1 0 0,0 0 1 0 0,-1-1-1 0 0,1 0 1 0 0,-1 0-1 0 0,-1 0-11 0 0,-3-1 1 0 0,0 0 0 0 0,1-1-1 0 0,-1 0 1 0 0,0-1-1 0 0,-6-2 0 0 0,13 2-18 0 0,0 0 0 0 0,0 0 0 0 0,0 0 0 0 0,0 0 0 0 0,0-1 1 0 0,1 0-1 0 0,0 0 0 0 0,-2-1 18 0 0,4 2-52 0 0,0 1 0 0 0,1-1 1 0 0,-1 1-1 0 0,0-1 0 0 0,1 0 1 0 0,-1 0-1 0 0,1 1 0 0 0,-1-1 1 0 0,1 0-1 0 0,0-1 1 0 0,0 1-1 0 0,0 0 0 0 0,0 0 1 0 0,0 0-1 0 0,0-1 0 0 0,1 1 1 0 0,-1 0-1 0 0,1-1 52 0 0,0 1-34 0 0,0 1 0 0 0,0 0-1 0 0,0 0 1 0 0,1-1 0 0 0,-1 1 0 0 0,0 0 0 0 0,1 0-1 0 0,0 0 1 0 0,-1-1 0 0 0,1 1 0 0 0,-1 0 0 0 0,1 0-1 0 0,0 0 1 0 0,0 0 0 0 0,0 0 0 0 0,0 1-1 0 0,-1-1 1 0 0,1 0 0 0 0,0 0 0 0 0,0 0 0 0 0,1 1-1 0 0,-1-1 1 0 0,0 1 0 0 0,0-1 0 0 0,0 1 0 0 0,0-1-1 0 0,1 1 1 0 0,-1-1 34 0 0,6-1-63 0 0,0 0 0 0 0,0 1 0 0 0,0-1-1 0 0,4 1 64 0 0,-6 1-20 0 0,5-1 33 0 0,1 1-1 0 0,-1 1 0 0 0,0 0 0 0 0,1 1 0 0 0,-1 0 1 0 0,6 2-13 0 0,19 3-82 0 0,28 3 433 0 0,1-3 0 0 0,27-2-351 0 0,-72-7 118 0 0,0 0 1 0 0,-1-1-1 0 0,1-1 0 0 0,-1 0 1 0 0,0-2-1 0 0,0 0 0 0 0,0-1 1 0 0,-1 0-1 0 0,14-9-118 0 0,19-18 156 0 0,-47 31-140 0 0,1 0-1 0 0,-1 0 1 0 0,1 0 0 0 0,-1 0-1 0 0,0 0 1 0 0,0-1 0 0 0,0 1 0 0 0,-1-1-1 0 0,1 0 1 0 0,-1 0 0 0 0,0 0-1 0 0,0 0 1 0 0,0 0 0 0 0,-1-1-1 0 0,1 0-15 0 0,-1 2 3 0 0,-1 1-1 0 0,1-1 0 0 0,0 1 0 0 0,-1 0 0 0 0,0-1 0 0 0,0 1 0 0 0,0-1 1 0 0,0 1-1 0 0,0-1 0 0 0,0 1 0 0 0,-1-1 0 0 0,1 1 0 0 0,-1-1 0 0 0,0 1 1 0 0,1 0-1 0 0,-1-1 0 0 0,0 1 0 0 0,-1 0 0 0 0,1 0 0 0 0,0-1 0 0 0,-1 1 1 0 0,1 0-1 0 0,-1 0 0 0 0,1 1 0 0 0,-1-1 0 0 0,0 0 0 0 0,-1 0-2 0 0,-2-2 1 0 0,-1 1 0 0 0,-1 0 0 0 0,1 0-1 0 0,0 0 1 0 0,-1 1 0 0 0,1 0 0 0 0,-1 0-1 0 0,0 1 1 0 0,0-1 0 0 0,1 2 0 0 0,-1-1-1 0 0,0 1 1 0 0,0 0 0 0 0,0 0-1 0 0,0 1 1 0 0,0 0 0 0 0,1 0 0 0 0,-1 1-1 0 0,-5 1 0 0 0,3 0 19 0 0,1-1 0 0 0,0 1 0 0 0,0 1 0 0 0,1-1-1 0 0,-1 1 1 0 0,1 1 0 0 0,-1-1 0 0 0,1 1 0 0 0,1 1-1 0 0,-1-1 1 0 0,1 1 0 0 0,0 0 0 0 0,0 1 0 0 0,1-1-1 0 0,-4 7-18 0 0,6-9 8 0 0,1 1 1 0 0,0 0-1 0 0,0 0 0 0 0,0 0 0 0 0,0 0 0 0 0,1 1 0 0 0,0-1 0 0 0,0 0 0 0 0,0 1 0 0 0,1-1 0 0 0,0 1 0 0 0,0-1 1 0 0,0 0-1 0 0,1 1 0 0 0,-1-1 0 0 0,1 0 0 0 0,1 1 0 0 0,-1-1 0 0 0,1 0 0 0 0,0 0 0 0 0,2 5-8 0 0,-1-5 8 0 0,0 1 0 0 0,0-1 0 0 0,0 0 0 0 0,1-1 0 0 0,0 1 0 0 0,0 0 0 0 0,0-1 0 0 0,0 0 0 0 0,1 0 0 0 0,0 0 0 0 0,0-1 0 0 0,0 1 0 0 0,0-1 0 0 0,0 0 0 0 0,1-1 0 0 0,-1 1 0 0 0,1-1 0 0 0,0 0 0 0 0,1-1-8 0 0,7 3-44 0 0,1-2 0 0 0,0 0 0 0 0,-1 0 0 0 0,1-2 0 0 0,0 0 0 0 0,0 0 0 0 0,0-2 0 0 0,-1 1 0 0 0,1-2 0 0 0,-1 0 0 0 0,1-1 0 0 0,-1 0 0 0 0,0-1 0 0 0,2-2 44 0 0,0 0-329 0 0,24-11-1691 0 0,-16 4-2180 0 0,0-3-1652 0 0</inkml:trace>
  <inkml:trace contextRef="#ctx0" brushRef="#br0" timeOffset="305139.343">5871 10491 2304 0 0,'0'-1'135'0'0,"0"0"0"0"0,0 0 0 0 0,0 0-1 0 0,-1 0 1 0 0,1 0 0 0 0,0 0 0 0 0,-1 0 0 0 0,1 0 0 0 0,-1 0 0 0 0,1 0 0 0 0,-1 0 0 0 0,1 0 0 0 0,-1 0-1 0 0,0 0 1 0 0,1 1 0 0 0,-1-1 0 0 0,0 0 0 0 0,0 0 0 0 0,0 1 0 0 0,1-1 0 0 0,-1 1 0 0 0,0-1-1 0 0,0 1 1 0 0,0-1 0 0 0,0 1 0 0 0,0-1 0 0 0,0 1 0 0 0,0 0 0 0 0,0 0 0 0 0,0-1 0 0 0,0 1-1 0 0,0 0 1 0 0,0 0 0 0 0,0 0 0 0 0,-1 0 0 0 0,1 0 0 0 0,0 0 0 0 0,0 1 0 0 0,0-1 0 0 0,0 0-1 0 0,0 0 1 0 0,0 1 0 0 0,0-1-135 0 0,-4 1 1521 0 0,-4 1-3 0 0,1 0 0 0 0,-1 1-1 0 0,1 0 1 0 0,-8 4-1518 0 0,-8 3 1887 0 0,14-6-1687 0 0,1 1 0 0 0,0 0 0 0 0,0 1-1 0 0,0 0 1 0 0,1 0 0 0 0,0 0-1 0 0,0 1 1 0 0,0 1 0 0 0,1-1-1 0 0,0 1 1 0 0,1 0 0 0 0,-1 1-1 0 0,2 0 1 0 0,-1 0 0 0 0,1 0-1 0 0,1 0 1 0 0,-2 5-200 0 0,5-11 22 0 0,1 0 1 0 0,-1 0-1 0 0,1 0 1 0 0,-1 0-1 0 0,1 0 1 0 0,0 0-1 0 0,0 0 1 0 0,0 0-1 0 0,1 0 1 0 0,-1 0-1 0 0,1 0 1 0 0,0 0-1 0 0,-1 0 1 0 0,2 0-1 0 0,-1 0 0 0 0,0 0 1 0 0,0-1-1 0 0,1 1 1 0 0,-1 0-1 0 0,1-1 1 0 0,0 1-1 0 0,0-1 1 0 0,0 0-1 0 0,0 1 1 0 0,0-1-1 0 0,1 0 1 0 0,-1 0-1 0 0,1-1 0 0 0,-1 1 1 0 0,1 0-1 0 0,-1-1 1 0 0,1 0-1 0 0,2 1-22 0 0,3 2 43 0 0,-1-2-1 0 0,1 1 0 0 0,-1-1 0 0 0,1 0 0 0 0,0-1 0 0 0,0 0 1 0 0,0 0-1 0 0,0-1 0 0 0,0 0 0 0 0,0 0 0 0 0,7-1-42 0 0,11-2-195 0 0,1-1 0 0 0,-2-1 0 0 0,1-1 0 0 0,0-1-1 0 0,14-7 196 0 0,8-9-2674 0 0,-25 9 1284 0 0</inkml:trace>
  <inkml:trace contextRef="#ctx0" brushRef="#br0" timeOffset="306137.858">6055 10225 10136 0 0,'1'7'1049'0'0,"9"41"2443"0"0,9 22-3492 0 0,-11-40 427 0 0,4 13 524 0 0,-2 0 0 0 0,0 10-951 0 0,-8-32 281 0 0,1-8-55 0 0,-2-1 0 0 0,0 1 0 0 0,0-1 0 0 0,-2 11-226 0 0,0-9 3 0 0,0 1 36 0 0,-1-1 1 0 0,-2 8-40 0 0,3-19 12 0 0,1 0-1 0 0,-1 0 1 0 0,0 0-1 0 0,0 0 1 0 0,-1 0-1 0 0,1 0 1 0 0,0-1-1 0 0,-1 1 1 0 0,0 0-1 0 0,1-1 1 0 0,-1 0-1 0 0,0 1 1 0 0,-1-1-1 0 0,0 1-11 0 0,0-1-24 0 0,1 0 0 0 0,-1 0 0 0 0,0 0 0 0 0,0 0 0 0 0,-1-1 0 0 0,1 0 0 0 0,0 1 0 0 0,0-1 0 0 0,-1 0 0 0 0,1 0 0 0 0,-1-1-1 0 0,1 1 1 0 0,-2-1 24 0 0,3 0-138 0 0,-1 0 0 0 0,1 0-1 0 0,-1-1 1 0 0,1 1 0 0 0,0-1-1 0 0,-1 0 1 0 0,1 1 0 0 0,-1-1-1 0 0,1 0 1 0 0,0 0 0 0 0,0-1-1 0 0,0 1 1 0 0,-1 0 0 0 0,1-1 0 0 0,0 1-1 0 0,1-1 1 0 0,-1 0 0 0 0,-2-1 138 0 0,1-2-262 0 0,0 0 1 0 0,-1 1 0 0 0,2-1 0 0 0,-1-1 0 0 0,0 1 0 0 0,1 0 0 0 0,0 0 0 0 0,1-1 0 0 0,-1 1 0 0 0,1-1 0 0 0,0 0 0 0 0,0 1 0 0 0,0-1 0 0 0,1 0 0 0 0,0 0 0 0 0,0 1 0 0 0,2-7 261 0 0,-1 1-260 0 0,1 0 0 0 0,0-1-1 0 0,1 1 1 0 0,0 0 0 0 0,1 0 0 0 0,0 1 0 0 0,1-1 0 0 0,4-7 260 0 0,-5 12 87 0 0,0 1 0 0 0,0-1 0 0 0,0 1 0 0 0,1 0 0 0 0,0 0 0 0 0,0 1 0 0 0,0-1 0 0 0,1 1 0 0 0,0 0 0 0 0,0 0 0 0 0,0 1 0 0 0,0 0 0 0 0,0 0 0 0 0,0 0 0 0 0,1 1 0 0 0,5-1-87 0 0,-6 1 217 0 0,-1 1-1 0 0,0 0 1 0 0,0 1 0 0 0,1-1 0 0 0,-1 1-1 0 0,0 0 1 0 0,1 0 0 0 0,-1 1 0 0 0,1-1-1 0 0,-1 1 1 0 0,0 1 0 0 0,0-1-1 0 0,0 1 1 0 0,0 0 0 0 0,0 0 0 0 0,0 0-1 0 0,0 0 1 0 0,0 1 0 0 0,-1 0-1 0 0,0 0 1 0 0,1 0 0 0 0,0 2-217 0 0,7 6 382 0 0,-3-4 28 0 0,-1 1 0 0 0,-1 0 0 0 0,7 9-410 0 0,-7-10 206 0 0,-1 2 1 0 0,-1-1-1 0 0,0 1 1 0 0,0-1-1 0 0,0 2 1 0 0,-1-1-1 0 0,-1 0 1 0 0,0 1-1 0 0,1 4-206 0 0,-3-11 57 0 0,0 0 0 0 0,0-1-1 0 0,0 1 1 0 0,1 0 0 0 0,-1 0-1 0 0,1-1 1 0 0,-1 1 0 0 0,2 0-57 0 0,-1-1 44 0 0,-1 0 0 0 0,0 0-1 0 0,1 0 1 0 0,-1 1 0 0 0,0-1 0 0 0,0 0 0 0 0,0 0 0 0 0,0 1 0 0 0,-1-1 0 0 0,1 0 0 0 0,0 1 0 0 0,-1-1-1 0 0,0 3-43 0 0,0 30 336 0 0,0-35-327 0 0,0 0-1 0 0,1 1 1 0 0,-1-1-1 0 0,0 1 0 0 0,0-1 1 0 0,0 0-1 0 0,-1 1 1 0 0,1-1-1 0 0,0 1 0 0 0,0-1 1 0 0,0 0-1 0 0,0 1 0 0 0,0-1 1 0 0,0 0-1 0 0,0 1 1 0 0,-1-1-1 0 0,1 0 0 0 0,0 1 1 0 0,0-1-1 0 0,-1 0 1 0 0,1 1-1 0 0,0-1 0 0 0,0 0 1 0 0,-1 0-1 0 0,1 1 1 0 0,0-1-1 0 0,-1 0 0 0 0,1 0 1 0 0,0 1-1 0 0,-1-1 1 0 0,1 0-1 0 0,0 0 0 0 0,-1 0 1 0 0,1 0-1 0 0,0 0 1 0 0,-1 0-1 0 0,1 0 0 0 0,-1 0 1 0 0,1 0-1 0 0,0 0 0 0 0,-1 0 1 0 0,1 0-1 0 0,-1 0 1 0 0,1 0-1 0 0,0 0 0 0 0,-1 0 1 0 0,1 0-1 0 0,0 0 1 0 0,-1 0-1 0 0,1 0 0 0 0,-1-1-8 0 0,-12-5 180 0 0,11 4-158 0 0,0 0 0 0 0,1 0 0 0 0,-1-1 0 0 0,1 1-1 0 0,0 0 1 0 0,-1 0 0 0 0,1-1 0 0 0,0 1 0 0 0,0 0-1 0 0,1-1 1 0 0,-1 1 0 0 0,0-1 0 0 0,1 0 0 0 0,0 1-1 0 0,-1-1 1 0 0,1 1 0 0 0,0-1 0 0 0,1-1-22 0 0,-1-5-2 0 0,1 0 0 0 0,1 0-1 0 0,-1 0 1 0 0,3-6 2 0 0,0 3-156 0 0,-1 0-1 0 0,2 1 1 0 0,-1 0-1 0 0,1 0 0 0 0,1 0 1 0 0,0 0-1 0 0,1 1 0 0 0,0 0 1 0 0,0 1-1 0 0,1-1 1 0 0,1 1-1 0 0,-1 1 0 0 0,1 0 1 0 0,1 0-1 0 0,4-3 157 0 0,0 3-411 0 0,0 0 0 0 0,1 1 0 0 0,0 0-1 0 0,0 1 1 0 0,1 1 0 0 0,8-1 411 0 0,-16 3-64 0 0,0 2 1 0 0,0-1-1 0 0,0 1 0 0 0,0 1 0 0 0,0 0 1 0 0,1 0-1 0 0,-1 0 0 0 0,0 1 0 0 0,0 0 0 0 0,0 1 1 0 0,0 0-1 0 0,0 0 0 0 0,6 3 64 0 0,-4 0 21 0 0,0 0 0 0 0,0 1 1 0 0,0 0-1 0 0,-1 1 0 0 0,0 0 0 0 0,3 4-21 0 0,-11-10 20 0 0,-1 0 0 0 0,0 0 0 0 0,1-1 1 0 0,-1 1-1 0 0,0 0 0 0 0,1 0 0 0 0,-1 0 0 0 0,0 0 0 0 0,0 0 1 0 0,0-1-1 0 0,0 1 0 0 0,0 0 0 0 0,0 0 0 0 0,0 0 1 0 0,0 0-1 0 0,0 0 0 0 0,-1 0 0 0 0,1-1 0 0 0,0 1-20 0 0,-5 14 96 0 0,4-13-65 0 0,0 0 1 0 0,0-1-1 0 0,0 1 1 0 0,0 0-1 0 0,0-1 1 0 0,-1 1-1 0 0,1-1 1 0 0,-1 0-1 0 0,1 1 1 0 0,-1-1-1 0 0,0 0 1 0 0,1 0-1 0 0,-1 0 1 0 0,0 0-1 0 0,0 0 1 0 0,0 0-1 0 0,-1 0-31 0 0,-37 8 594 0 0,28-7-461 0 0,-2 1 23 0 0,8-2-68 0 0,0 0-1 0 0,0 1 0 0 0,0-1 0 0 0,1 1 0 0 0,-1 1 0 0 0,-5 2-87 0 0,-14 6 203 0 0,-14 8-226 0 0,36-18 60 0 0,1 1-1 0 0,0-1 0 0 0,-1 1 0 0 0,1 0 1 0 0,0 0-1 0 0,0-1 0 0 0,0 2 0 0 0,1-1 1 0 0,-1 0-1 0 0,0 0 0 0 0,1 0 0 0 0,0 1 1 0 0,-1 1-37 0 0,1-3 21 0 0,1 1 1 0 0,0 0 0 0 0,0-1-1 0 0,-1 1 1 0 0,1 0-1 0 0,1-1 1 0 0,-1 1 0 0 0,0 0-1 0 0,0-1 1 0 0,1 1-1 0 0,-1 0 1 0 0,1-1 0 0 0,-1 1-1 0 0,1 0 1 0 0,-1-1-1 0 0,1 1 1 0 0,0-1 0 0 0,0 1-1 0 0,0-1 1 0 0,0 0-1 0 0,0 1 1 0 0,0-1 0 0 0,0 0-1 0 0,2 1-21 0 0,0 1 28 0 0,0 0-1 0 0,0 0 0 0 0,0-1 0 0 0,0 1 1 0 0,1-1-1 0 0,-1 0 0 0 0,1 0 0 0 0,0 0 1 0 0,2 0-28 0 0,0 1 46 0 0,1-2 0 0 0,0 1 1 0 0,0-1-1 0 0,1 0 0 0 0,-1 0 1 0 0,0-1-1 0 0,0 0 1 0 0,0 0-1 0 0,0-1 0 0 0,1 1 1 0 0,-1-2-1 0 0,0 1 0 0 0,0-1 1 0 0,-1 0-1 0 0,1-1 0 0 0,0 1 1 0 0,-1-1-1 0 0,1-1 0 0 0,-1 1 1 0 0,0-1-1 0 0,2-1-46 0 0,-5 1 8 0 0,0 1-1 0 0,0 0 1 0 0,0-1 0 0 0,0 0-1 0 0,-1 1 1 0 0,1-1 0 0 0,-1 0-1 0 0,0 0 1 0 0,0-1 0 0 0,0-2-8 0 0,2-3 13 0 0,0-1 1 0 0,-1 0-1 0 0,0-7-13 0 0,-2 16 0 0 0,-1-3 0 0 0,1 0 0 0 0,0 0 0 0 0,0 0 0 0 0,1 1 0 0 0,-1-1 0 0 0,1 0 0 0 0,1-2 0 0 0,-1 5-2 0 0,-1-12-61 0 0,8 24-8 0 0,-8-7 70 0 0,1 0-1 0 0,-1 0 0 0 0,0 0 1 0 0,1 0-1 0 0,-2 0 0 0 0,1 1 1 0 0,0-1-1 0 0,-1 0 1 0 0,1 1-1 0 0,-1 2 2 0 0,0-1-8 0 0,1 0 0 0 0,-1 0 0 0 0,1-1 0 0 0,0 1 0 0 0,1 0 0 0 0,-1 0 8 0 0,1 0 0 0 0,-1-1 0 0 0,0 0 0 0 0,0 1 0 0 0,0 0 0 0 0,-1-1 0 0 0,0 1 0 0 0,1-1 0 0 0,-1 1 0 0 0,1 0 0 0 0,0-1 0 0 0,0 1 0 0 0,0-1 0 0 0,0 0 0 0 0,2 2 0 0 0,8 22 2 0 0,-9-22 0 0 0,0 0 0 0 0,0-1 1 0 0,0 1-1 0 0,1-1 0 0 0,0 1 1 0 0,1-1-1 0 0,-1 0 0 0 0,1 0 0 0 0,0 0 1 0 0,0 0-1 0 0,2 0-2 0 0,-5-4 28 0 0,0 0-1 0 0,1 0 0 0 0,-1-1 1 0 0,0 1-1 0 0,1-1 1 0 0,-1 0-1 0 0,1 1 1 0 0,-1-1-1 0 0,0 0 1 0 0,1 0-1 0 0,-1 0 1 0 0,1 0-1 0 0,-1 0 1 0 0,1 0-1 0 0,-1 0 1 0 0,1 0-28 0 0,3 0 77 0 0,2-1 32 0 0,1 0-1 0 0,0 0 0 0 0,-1 0 0 0 0,0-1 0 0 0,1 0 1 0 0,-1-1-1 0 0,0 1 0 0 0,0-1 0 0 0,3-2-108 0 0,6-4 150 0 0,0-1 0 0 0,-1 0 0 0 0,6-6-150 0 0,-8 6 38 0 0,-2-1 0 0 0,0-1 1 0 0,0 0-1 0 0,-1 0 0 0 0,0-1 0 0 0,-1 0 0 0 0,-1-1 0 0 0,0 0 0 0 0,-1 0 0 0 0,-1-1 0 0 0,3-6-38 0 0,4-19-98 0 0,-1 0 0 0 0,-2-1-1 0 0,3-33 99 0 0,-10 59-144 0 0,9-76-1137 0 0,-11 76 987 0 0,0-1-1 0 0,-2 0 1 0 0,1 1 0 0 0,-4-13 294 0 0,2 15-219 0 0,2 9 236 0 0,0-1 1 0 0,-1 1 0 0 0,0 0 0 0 0,0 0-1 0 0,0 0 1 0 0,-1 0 0 0 0,1 0 0 0 0,-1 0-1 0 0,0 0 1 0 0,0 1 0 0 0,-1-2-18 0 0,2 5 41 0 0,-1 1 0 0 0,0-1 0 0 0,1 0 0 0 0,-1 1 0 0 0,1-1 0 0 0,-1 1 0 0 0,1-1 0 0 0,-1 1 1 0 0,1 0-1 0 0,-1 0-41 0 0,2-1 2 0 0,-2 2-1 0 0,-1-1 0 0 0,0 1 0 0 0,1 0 0 0 0,0 0 0 0 0,-1 1 0 0 0,1-1 0 0 0,0 0 0 0 0,0 1 0 0 0,0 0-1 0 0,1-1 1 0 0,-1 1 0 0 0,-1 3-1 0 0,-14 36-451 0 0,8-8 612 0 0,1 1 0 0 0,2-1 0 0 0,1 1 1 0 0,2 0-1 0 0,1 1 0 0 0,2-1 0 0 0,1 9-161 0 0,0-19 61 0 0,0-12-16 0 0,-1 0 0 0 0,2 0 0 0 0,0 0 0 0 0,0 3-45 0 0,0-12 4 0 0,5 25 500 0 0,7 12-504 0 0,-11-33 63 0 0,1 0-1 0 0,-1-1 0 0 0,1 1 1 0 0,1-1-1 0 0,-1 0 0 0 0,1 0 0 0 0,2 2-62 0 0,-2-3 14 0 0,0 0-1 0 0,1-1 0 0 0,-1 1 1 0 0,1-1-1 0 0,0 0 0 0 0,0 0 1 0 0,0-1-1 0 0,1 0 0 0 0,-1 0 1 0 0,1-1-1 0 0,0 1 0 0 0,5 0-13 0 0,8 1-379 0 0,0 0 0 0 0,13 0 379 0 0,-10-4-1010 0 0</inkml:trace>
  <inkml:trace contextRef="#ctx0" brushRef="#br0" timeOffset="306886.223">7938 10333 8752 0 0,'0'0'673'0'0,"-3"-8"-410"0"0,3 7-188 0 0,0 0-1 0 0,0 1 1 0 0,0-1 0 0 0,0 0 0 0 0,0 0 0 0 0,-1 0 0 0 0,1 1 0 0 0,0-1-1 0 0,0 0 1 0 0,-1 0 0 0 0,1 1 0 0 0,-1-1 0 0 0,1 0 0 0 0,-1 1 0 0 0,0-1-75 0 0,1 0 79 0 0,0 1 0 0 0,0 0 1 0 0,0 0-1 0 0,-1 0 1 0 0,1 0-1 0 0,0 0 1 0 0,0 0-1 0 0,-1 0 1 0 0,1 0-1 0 0,0 0 1 0 0,0 1-1 0 0,0-1 1 0 0,-1 0-1 0 0,1 0 1 0 0,0 0-1 0 0,0 0 1 0 0,0 0-1 0 0,-1 0 0 0 0,1 0 1 0 0,0 0-1 0 0,0 1 1 0 0,0-1-1 0 0,-1 0 1 0 0,1 0-1 0 0,0 0 1 0 0,0 0-1 0 0,0 1 1 0 0,0-1-1 0 0,0 0 1 0 0,-1 0-1 0 0,1 0 1 0 0,0 1-80 0 0,-12 23 4393 0 0,11-21-4293 0 0,0 1 41 0 0,0 0 0 0 0,0 1-1 0 0,0-1 1 0 0,0 1 0 0 0,1 4-141 0 0,-3 11 263 0 0,2-12-142 0 0,0 1 1 0 0,0-1-1 0 0,1 0 1 0 0,0 1-1 0 0,0-1 0 0 0,1 4-121 0 0,1 20 473 0 0,-1-24-406 0 0,-1-1 0 0 0,1 0 0 0 0,0 0 0 0 0,1-1-1 0 0,1 7-66 0 0,-2-11 12 0 0,-1-1 0 0 0,0 1-1 0 0,1-1 1 0 0,-1 1 0 0 0,1-1-1 0 0,0 1 1 0 0,-1-1-1 0 0,1 1 1 0 0,0-1 0 0 0,0 0-1 0 0,0 1 1 0 0,0-1 0 0 0,0 0-1 0 0,0 0 1 0 0,0 0-1 0 0,1 1 1 0 0,-1-2 0 0 0,0 1-1 0 0,1 0 1 0 0,-1 0 0 0 0,1 0-1 0 0,-1 0 1 0 0,1-1-1 0 0,-1 1 1 0 0,1-1 0 0 0,-1 1-1 0 0,1-1-11 0 0,-1 0 86 0 0,11-4 140 0 0,-9 3-178 0 0,0-1 0 0 0,0 0-1 0 0,0 0 1 0 0,0 0-1 0 0,0-1 1 0 0,0 1-1 0 0,-1-1 1 0 0,1 1 0 0 0,-1-1-1 0 0,2-3-47 0 0,20-34 504 0 0,-14 23-430 0 0,2-4-377 0 0,2 1 0 0 0,6-8 303 0 0,-16 22-66 0 0,-4 6 61 0 0,0-1 1 0 0,0 1-1 0 0,1 0 1 0 0,-1 0-1 0 0,0 0 1 0 0,0 0-1 0 0,1-1 0 0 0,-1 1 1 0 0,0 0-1 0 0,0 0 1 0 0,1 0-1 0 0,-1 0 1 0 0,0 0-1 0 0,1 0 1 0 0,-1 0-1 0 0,0 0 1 0 0,1 0-1 0 0,-1 0 1 0 0,0 0-1 0 0,1 0 1 0 0,-1 0-1 0 0,0 0 1 0 0,0 0-1 0 0,1 0 1 0 0,-1 0-1 0 0,0 0 0 0 0,1 0 1 0 0,-1 1-1 0 0,0-1 1 0 0,0 0-1 0 0,1 0 1 0 0,-1 0-1 0 0,0 0 1 0 0,0 1 4 0 0,11 5-82 0 0,-10-6 80 0 0,4 4-12 0 0,-1-1 0 0 0,1 1-1 0 0,-1 0 1 0 0,0 1 0 0 0,0-1-1 0 0,0 1 1 0 0,0-1 0 0 0,-1 1-1 0 0,0 0 1 0 0,0 0 0 0 0,0 1-1 0 0,1 2 15 0 0,0 0-1 0 0,1 1-1 0 0,0-2 1 0 0,0 1 0 0 0,1-1-1 0 0,0 1 1 0 0,1-2-1 0 0,0 1 1 0 0,0-1-1 0 0,5 4 2 0 0,2 0 1 0 0,0 0-1 0 0,1-1 0 0 0,0-1 0 0 0,15 7 0 0 0,-25-14 41 0 0,0 1-1 0 0,0-1 0 0 0,0 1 0 0 0,-1-1 1 0 0,1-1-1 0 0,0 1 0 0 0,0-1 0 0 0,0 0 0 0 0,0 0 1 0 0,0 0-1 0 0,0-1 0 0 0,0 0 0 0 0,0 0 1 0 0,0 0-1 0 0,0 0 0 0 0,0-1 0 0 0,3-2-40 0 0,-4 3 39 0 0,-1-1 0 0 0,1 0-1 0 0,-1 0 1 0 0,0 0 0 0 0,0-1-1 0 0,0 1 1 0 0,0-1 0 0 0,-1 0-1 0 0,1 1 1 0 0,-1-1 0 0 0,1-1-1 0 0,-1 1 1 0 0,0 0 0 0 0,0 0-1 0 0,0-1 1 0 0,-1 1 0 0 0,1-1-1 0 0,-1 1 1 0 0,0-1 0 0 0,0 0-1 0 0,0 0 1 0 0,0 1 0 0 0,-1-4-39 0 0,1-8 30 0 0,-1 0 0 0 0,0-1 1 0 0,-1 1-1 0 0,-1 0 0 0 0,-1 0 1 0 0,0 0-1 0 0,0 0 0 0 0,-6-12-30 0 0,-14-46-13 0 0,8 26-267 0 0,13 36-84 0 0,-1 1 0 0 0,-1-1 0 0 0,0 1 0 0 0,0 0 0 0 0,-2-3 364 0 0,5 11-608 0 0,1 2-235 0 0,0 0-959 0 0,0 0-423 0 0,0 0-82 0 0,0 0-18 0 0</inkml:trace>
  <inkml:trace contextRef="#ctx0" brushRef="#br0" timeOffset="307158.086">8572 10294 3224 0 0,'1'1'240'0'0,"17"10"261"0"0,-16-10 100 0 0,0 0 0 0 0,1 1-1 0 0,-1-1 1 0 0,0 0 0 0 0,0 1-1 0 0,0-1 1 0 0,0 1-1 0 0,0 0 1 0 0,-1 0 0 0 0,1-1-1 0 0,0 1 1 0 0,-1 0 0 0 0,1 1-1 0 0,-1-1 1 0 0,0 0 0 0 0,0 0-1 0 0,1 1 1 0 0,-2-1-601 0 0,3 7 851 0 0,4 13 1544 0 0,-2-1-1 0 0,3 20-2394 0 0,-6-19 462 0 0,-1-1 0 0 0,-1 1 1 0 0,-1-1-1 0 0,-4 21-462 0 0,5-39 18 0 0,0 0 0 0 0,0 0-1 0 0,0 0 1 0 0,0 0 0 0 0,1 0 0 0 0,0 3-18 0 0,-1-4 13 0 0,1 1 0 0 0,-1-1 1 0 0,1 1-1 0 0,-1-1 0 0 0,0 0 1 0 0,0 1-1 0 0,0-1 0 0 0,-1 2-13 0 0,-2 3-190 0 0,2-6-888 0 0,1-1-382 0 0</inkml:trace>
  <inkml:trace contextRef="#ctx0" brushRef="#br0" timeOffset="307450.954">8720 10055 16208 0 0,'0'0'719'0'0,"0"0"145"0"0,0 0-688 0 0,0 0-176 0 0,0 0 0 0 0,0 0 0 0 0,0 7 160 0 0,4 3 0 0 0,-4 2 0 0 0,5 1 0 0 0,-5 1-160 0 0,3 3 0 0 0,1 1 0 0 0,3 2 0 0 0,2 1 0 0 0,-5 4 0 0 0,-4-5 0 0 0,7-3-7471 0 0</inkml:trace>
  <inkml:trace contextRef="#ctx0" brushRef="#br0" timeOffset="307762.51">9242 10259 14976 0 0,'-1'0'340'0'0,"-9"0"-155"0"0,0 1 1 0 0,0-1 0 0 0,1 1-1 0 0,-1 1 1 0 0,0 0 0 0 0,1 1-1 0 0,-1 0-185 0 0,-13 4 243 0 0,0 1 0 0 0,0 2 0 0 0,1 0 0 0 0,0 1 0 0 0,-8 7-243 0 0,18-10 73 0 0,0 0 1 0 0,0 1-1 0 0,1 1 0 0 0,0 0 1 0 0,0 0-1 0 0,1 1 0 0 0,-4 6-73 0 0,10-11 48 0 0,-1 0 0 0 0,1 1 0 0 0,1-1 0 0 0,-1 1 0 0 0,1-1 0 0 0,0 1 0 0 0,0 0 0 0 0,1 0 0 0 0,0 0 0 0 0,0 3-48 0 0,2-7 31 0 0,-1-1-1 0 0,1 0 1 0 0,0 0-1 0 0,0 0 0 0 0,0 0 1 0 0,1 0-1 0 0,-1 0 0 0 0,0 1 1 0 0,1-1-1 0 0,0 0 0 0 0,-1 0 1 0 0,1 0-1 0 0,0 0 1 0 0,0 0-1 0 0,0-1 0 0 0,0 1 1 0 0,0 0-1 0 0,0 0 0 0 0,1-1 1 0 0,-1 1-1 0 0,1 0 1 0 0,-1-1-1 0 0,1 0 0 0 0,-1 1 1 0 0,1-1-1 0 0,0 0 0 0 0,1 1-30 0 0,2 1 73 0 0,1 0-1 0 0,0 0 1 0 0,0-1-1 0 0,0 1 1 0 0,1-1-1 0 0,-1-1 1 0 0,0 1-1 0 0,2-1-72 0 0,-4-1 19 0 0,1 1-1 0 0,-1-1 0 0 0,0-1 0 0 0,1 1 0 0 0,-1-1 0 0 0,1 1 0 0 0,-1-1 0 0 0,0-1 1 0 0,0 1-1 0 0,1 0 0 0 0,-1-1 0 0 0,3-2-18 0 0,1 0 25 0 0,0-1 1 0 0,0 0-1 0 0,-1 0 0 0 0,0 0 0 0 0,5-6-25 0 0,0-2-126 0 0,0 0 0 0 0,-1 0 0 0 0,-1-1-1 0 0,0 0 1 0 0,-1-1 0 0 0,-1 0 0 0 0,0-1-1 0 0,-1 1 1 0 0,-1-1 0 0 0,0-1 0 0 0,-1 1-1 0 0,-1-1 1 0 0,2-14 126 0 0,3-13-597 0 0,-4 23 178 0 0,-1 0-1 0 0,-1 0 1 0 0,0-5 419 0 0,1-32-850 0 0,-1 37 525 0 0,-2-1 0 0 0,0 1 0 0 0,-2 0 0 0 0,0-3 325 0 0,1 10 162 0 0,0 12-88 0 0,0 1-1 0 0,0-1 1 0 0,0 0 0 0 0,0 0 0 0 0,0 1 0 0 0,-1-1-1 0 0,1 0 1 0 0,0 1 0 0 0,-1-1 0 0 0,1 1 0 0 0,-1-1-1 0 0,1 1 1 0 0,-1-1-74 0 0,0 1 591 0 0,1 1 17 0 0,0 2-59 0 0,-1 20-140 0 0,0-14-338 0 0,0 1-1 0 0,1-1 0 0 0,0 0 1 0 0,1 4-71 0 0,4 30 302 0 0,-1 17-302 0 0,1 15 266 0 0,-1-31 217 0 0,3-1 0 0 0,9 32-483 0 0,-7-39 381 0 0,-4-14 702 0 0,8 21-1083 0 0,-10-35 178 0 0,-1-1-130 0 0,0 0-1 0 0,0-1 1 0 0,0 1-1 0 0,1-1 0 0 0,0 0 1 0 0,0 0-1 0 0,0 0 1 0 0,1 0-1 0 0,-1-1 0 0 0,5 4-47 0 0,-7-7 96 0 0,-1-1 3 0 0,0 0-10 0 0,11 5 287 0 0,-10-6-491 0 0,1 1 0 0 0,0-1 0 0 0,0 1 0 0 0,0-1 0 0 0,-1 0 0 0 0,1 0 0 0 0,0 0 0 0 0,-1 0 0 0 0,1 0 0 0 0,0 0 0 0 0,-1 0 0 0 0,0 0 0 0 0,1-1 0 0 0,-1 1 0 0 0,0 0 0 0 0,1-1 0 0 0,-1 1 0 0 0,0-1-1 0 0,0 0 1 0 0,0 1 0 0 0,0-2 115 0 0,3-10-1536 0 0</inkml:trace>
  <inkml:trace contextRef="#ctx0" brushRef="#br0" timeOffset="308027.439">9550 10067 3680 0 0,'0'0'167'0'0,"-1"13"26"0"0,0-6 281 0 0,0-1 0 0 0,0 1 0 0 0,0 0 1 0 0,1 0-1 0 0,0 2-474 0 0,2 13 3863 0 0,0-1 1 0 0,3 4-3864 0 0,3 34 3781 0 0,-6-38-3617 0 0,2 0-1 0 0,1 6-163 0 0,6 37 472 0 0,-10-56-420 0 0,-1-1 1 0 0,1 1 0 0 0,-2 0-1 0 0,1 0 1 0 0,-1 0-1 0 0,-1 0 1 0 0,0 0-53 0 0,2-6-41 0 0,0-1-1 0 0,-1 1 1 0 0,1-1 0 0 0,-1 0-1 0 0,0 0 1 0 0,1 1-1 0 0,-1-1 1 0 0,0 0 0 0 0,0 0-1 0 0,0 0 1 0 0,0 0 0 0 0,-1 1 41 0 0,-4 6-4650 0 0,-1-1-1330 0 0</inkml:trace>
  <inkml:trace contextRef="#ctx0" brushRef="#br0" timeOffset="308028.439">9402 10187 8288 0 0,'27'-2'898'0'0,"-21"1"-665"0"0,1 1 1 0 0,-1-1-1 0 0,1 1 1 0 0,-1 0-1 0 0,1 1-233 0 0,77 7 4367 0 0,42-5-4125 0 0,-117-4-215 0 0,1 1 0 0 0,0-1-1 0 0,0-1 1 0 0,-1 1 0 0 0,7-3-27 0 0,-10 2-54 0 0,-1 0 0 0 0,0 0 0 0 0,0 0 1 0 0,0 0-1 0 0,-1-1 0 0 0,1 0 0 0 0,-1 0 0 0 0,1 0 0 0 0,-1-1 0 0 0,0 1 1 0 0,0-1 53 0 0,4-6-240 0 0</inkml:trace>
  <inkml:trace contextRef="#ctx0" brushRef="#br0" timeOffset="308345.763">9787 10052 5984 0 0,'0'0'273'0'0,"0"0"-5"0"0,0 0 63 0 0,0 3 898 0 0,0 53 3803 0 0,-1 22-326 0 0,10 79-4706 0 0,-4-138 165 0 0,1 8 1994 0 0,3-46-1611 0 0,-7 11-498 0 0,1 1 0 0 0,0-1 0 0 0,1 0 0 0 0,0 1 0 0 0,0 0 0 0 0,1-2-50 0 0,0 1 20 0 0,1-3-8 0 0,-1 2-35 0 0,1-1 0 0 0,-1 2 0 0 0,2-1 0 0 0,-1 1 1 0 0,2-2 22 0 0,-6 8-9 0 0,0 0 1 0 0,0 0 0 0 0,1 0-1 0 0,-1 1 1 0 0,0-1 0 0 0,1 1-1 0 0,-1-1 1 0 0,1 1 0 0 0,0 0 0 0 0,-1 0-1 0 0,1 0 1 0 0,0 0 0 0 0,0 0-1 0 0,-1 1 1 0 0,1-1 0 0 0,0 1-1 0 0,0 0 1 0 0,0 0 0 0 0,0 0-1 0 0,0 0 1 0 0,1 1 8 0 0,0-1-10 0 0,1 0-1 0 0,0 1 1 0 0,-1 0-1 0 0,1 0 1 0 0,-1 1-1 0 0,1-1 1 0 0,-1 1-1 0 0,0 0 1 0 0,0 0-1 0 0,0 1 1 0 0,0-1-1 0 0,0 1 1 0 0,0 0-1 0 0,1 1 11 0 0,17 21-2 0 0,-12-14 56 0 0,-1 0 1 0 0,0 1 0 0 0,0 0-1 0 0,3 7-54 0 0,-2-3 104 0 0,1 0 0 0 0,1 0 0 0 0,12 11-104 0 0,-15-16 91 0 0,2 0 73 0 0,1 0 0 0 0,0 0-1 0 0,1-1-163 0 0,2 2 144 0 0,-1 0 0 0 0,2 4-144 0 0,5 0-634 0 0,-19-14 230 0 0</inkml:trace>
  <inkml:trace contextRef="#ctx0" brushRef="#br0" timeOffset="308886.041">10716 10183 11976 0 0,'0'0'922'0'0,"0"0"-428"0"0,0 0 430 0 0,5 8 1481 0 0,5 16-1673 0 0,-1 0-1 0 0,0 1 1 0 0,-2 0 0 0 0,-1 0-1 0 0,0 6-731 0 0,0-8 202 0 0,-4-18-156 0 0,0 0 1 0 0,-1-1-1 0 0,0 1 0 0 0,0 0 1 0 0,0 1-47 0 0,10 49 272 0 0,-10-49-251 0 0,-1-4-192 0 0,0-2-929 0 0,0 0-409 0 0,0 0-84 0 0,0 0-20 0 0</inkml:trace>
  <inkml:trace contextRef="#ctx0" brushRef="#br0" timeOffset="309078.12">10782 9927 13824 0 0,'0'0'1061'0'0,"0"0"-574"0"0,0 0 157 0 0,0 0 143 0 0,0 0 33 0 0,0 0-97 0 0,0 0-426 0 0,1 2-186 0 0,1 5-85 0 0,1 6-238 0 0,1-1 0 0 0,1 1 0 0 0,0-1 0 0 0,0 0 1 0 0,1 0-1 0 0,3 3 212 0 0,3-2-710 0 0</inkml:trace>
  <inkml:trace contextRef="#ctx0" brushRef="#br0" timeOffset="309369.063">11238 10124 11976 0 0,'-2'0'26'0'0,"-6"-2"156"0"0,0 1-1 0 0,-1 0 0 0 0,1 0 1 0 0,-1 1-1 0 0,1 0 0 0 0,-1 1 1 0 0,-4 0-182 0 0,4 1 302 0 0,0 0 0 0 0,0 1 1 0 0,0 0-1 0 0,0 1 0 0 0,0-1 1 0 0,-6 5-303 0 0,-10 8 2664 0 0,-12 9-2664 0 0,13-8 371 0 0,21-14-365 0 0,-1-1 1 0 0,1 1-1 0 0,0 0 0 0 0,0 1 1 0 0,1-1-1 0 0,-1 0 0 0 0,1 1 1 0 0,0-1-1 0 0,-1 1 0 0 0,2 0 1 0 0,-1 0-1 0 0,0 0 1 0 0,1 0-1 0 0,-1 1-6 0 0,1-2 4 0 0,1-1 0 0 0,-1 1 0 0 0,0 0 0 0 0,1 0 0 0 0,0 0 0 0 0,0 0 0 0 0,-1 0 0 0 0,2 0 0 0 0,-1 0 0 0 0,0 0 0 0 0,1-1 0 0 0,-1 1 0 0 0,1 0 0 0 0,0 0 0 0 0,0 0 0 0 0,0-1 0 0 0,0 1 0 0 0,0 0 0 0 0,1-1 0 0 0,1 3-4 0 0,4 5 45 0 0,1-1-1 0 0,0 1 1 0 0,1-1-1 0 0,0-1 1 0 0,0 0-1 0 0,1 0 1 0 0,0-1-1 0 0,1 0-44 0 0,4 3 205 0 0,0-1 0 0 0,-1 2 0 0 0,-1 0 0 0 0,5 5-205 0 0,-9-8 125 0 0,-7-6 27 0 0,-2-1-100 0 0,-1 1-1 0 0,1-1 0 0 0,0 1 1 0 0,-1-1-1 0 0,0 1 0 0 0,1-1 1 0 0,-1 1-1 0 0,0-1 0 0 0,1 0 0 0 0,-1 1 1 0 0,0-1-1 0 0,0 0 0 0 0,0 0 1 0 0,-1 0-1 0 0,1 0 0 0 0,0 0 1 0 0,0 0-1 0 0,0 0 0 0 0,-1 0 0 0 0,1 0 1 0 0,0 0-1 0 0,-1-1 0 0 0,1 1 1 0 0,-1 0-1 0 0,-1-1-51 0 0,-5 3 29 0 0,0 0 1 0 0,-1-1-1 0 0,1 0 0 0 0,-3 0-29 0 0,-14 3 21 0 0,-3 1-1603 0 0,8-4-2739 0 0,-7-2-2244 0 0</inkml:trace>
  <inkml:trace contextRef="#ctx0" brushRef="#br0" timeOffset="310389.249">11845 9931 7832 0 0,'0'0'18'0'0,"0"0"1"0"0,0-1-1 0 0,0 1 1 0 0,-1 0-1 0 0,1-1 1 0 0,0 1-1 0 0,0 0 0 0 0,0 0 1 0 0,-1-1-1 0 0,1 1 1 0 0,0 0-1 0 0,0 0 1 0 0,-1-1-1 0 0,1 1 1 0 0,0 0-1 0 0,-1 0 1 0 0,1 0-1 0 0,0-1 1 0 0,0 1-1 0 0,-1 0 0 0 0,1 0 1 0 0,0 0-1 0 0,-1 0 1 0 0,1 0-1 0 0,-1 0 1 0 0,1 0-1 0 0,0 0 1 0 0,-1 0-1 0 0,1 0 1 0 0,0 0-1 0 0,-1 0 1 0 0,1 0-1 0 0,0 0 1 0 0,-1 0-1 0 0,1 0 0 0 0,0 0 1 0 0,-1 0-19 0 0,0 1 27 0 0,1 0 0 0 0,-1-1 0 0 0,1 1 0 0 0,0 0 0 0 0,-1 0 0 0 0,1-1-1 0 0,-1 1 1 0 0,1 0 0 0 0,0 0 0 0 0,0 0 0 0 0,0-1 0 0 0,-1 1 0 0 0,1 0 0 0 0,0 0 0 0 0,0 0 0 0 0,0 0 0 0 0,0 0 0 0 0,0-1-27 0 0,0 9 1463 0 0,-1-1 1 0 0,0 0-1 0 0,-1 0 1 0 0,0 1-1 0 0,0-1-1463 0 0,-5 22 1906 0 0,-24 116-474 0 0,27-121-1298 0 0,1-13-95 0 0,1 0 0 0 0,0 0 0 0 0,1 1 0 0 0,1-1-1 0 0,0 5-38 0 0,1 4 63 0 0,-1-16-61 0 0,0 0 0 0 0,1 0 0 0 0,0 0 0 0 0,-1 0 0 0 0,1 0 0 0 0,1 0 0 0 0,-1 0-1 0 0,1 0 1 0 0,1 2-2 0 0,0 0 32 0 0,1-1-1 0 0,-1 1 0 0 0,1-1 1 0 0,0 0-1 0 0,1-1 1 0 0,0 1-32 0 0,-3-3 19 0 0,0-1 0 0 0,1 0 0 0 0,0 0 0 0 0,-1 0 0 0 0,1-1 0 0 0,0 1 0 0 0,0-1 1 0 0,0 1-1 0 0,0-1 0 0 0,0 0 0 0 0,0 0 0 0 0,0 0 0 0 0,1-1 0 0 0,2 1-19 0 0,-1 0-14 0 0,1-1 0 0 0,-1 0 0 0 0,1-1 0 0 0,-1 1-1 0 0,0-1 1 0 0,1 0 0 0 0,-1-1 0 0 0,0 1-1 0 0,1-1 15 0 0,45-19-940 0 0,-42 16 405 0 0,0 0-1 0 0,-1-1 0 0 0,0 1 1 0 0,0-2-1 0 0,-1 1 1 0 0,1-1-1 0 0,-1 0 0 0 0,-1-1 1 0 0,0 1-1 0 0,0-1 0 0 0,0 0 1 0 0,0-2 535 0 0,4-4-854 0 0,-1 1 211 0 0,-1 0 0 0 0,0 0 0 0 0,0 0-1 0 0,-1-1 1 0 0,4-14 643 0 0,-11 27 101 0 0,1-1-1 0 0,-1 1 1 0 0,1-1-1 0 0,-1 1 1 0 0,0-1-1 0 0,0 1 0 0 0,0-1 1 0 0,0 1-1 0 0,0-1 1 0 0,0 1-1 0 0,0-1 1 0 0,0 1-1 0 0,-1-1 0 0 0,1 1 1 0 0,0-1-1 0 0,-1 1 1 0 0,0-1-1 0 0,1 1 1 0 0,-1-1-1 0 0,0 1 0 0 0,0 0 1 0 0,1-1-1 0 0,-1 1 1 0 0,0 0-1 0 0,0 0 1 0 0,0 0-1 0 0,-1 0 1 0 0,1 0-1 0 0,0 0 0 0 0,0 0 1 0 0,-1 0-1 0 0,1 0 1 0 0,0 1-1 0 0,-1-1 1 0 0,1 0-1 0 0,-1 1 0 0 0,1-1 1 0 0,-1 1-1 0 0,1 0 1 0 0,-1-1-1 0 0,1 1 1 0 0,-1 0-1 0 0,1 0 0 0 0,-1 0 1 0 0,1 0-1 0 0,-1 0 1 0 0,1 0-1 0 0,-1 1 1 0 0,1-1-1 0 0,-1 0 0 0 0,1 1 1 0 0,-1-1-1 0 0,1 1 1 0 0,-1 0-1 0 0,0 0-100 0 0,-13 8 463 0 0,-1 1 0 0 0,2 0 0 0 0,0 2 0 0 0,0-1 0 0 0,1 2 0 0 0,0 0 0 0 0,1 0 0 0 0,1 1 0 0 0,-8 12-463 0 0,14-17 51 0 0,0-1 0 0 0,1 1 0 0 0,0 0 0 0 0,1 0 0 0 0,0 1 0 0 0,-1 7-51 0 0,-1-3 64 0 0,5-13-51 0 0,0 0-1 0 0,-1 1 0 0 0,1-1 0 0 0,0 0 0 0 0,0 0 0 0 0,-1 0 0 0 0,1 0 0 0 0,0 0 0 0 0,0 0 1 0 0,0 1-1 0 0,1-1 0 0 0,-1 0 0 0 0,0 0 0 0 0,0 0 0 0 0,1 0 0 0 0,-1 0 0 0 0,0 0 0 0 0,1 0 1 0 0,-1 0-1 0 0,1 0 0 0 0,-1 0 0 0 0,1 0 0 0 0,0 1-12 0 0,1-1 30 0 0,-1 0 0 0 0,0 0-1 0 0,1 0 1 0 0,-1 0 0 0 0,1 0 0 0 0,-1 0 0 0 0,1-1 0 0 0,0 1-1 0 0,-1-1 1 0 0,1 1 0 0 0,0-1 0 0 0,-1 1 0 0 0,1-1-1 0 0,1 0-29 0 0,2 1 60 0 0,-1-1-1 0 0,1 0 1 0 0,0 0-1 0 0,0-1 1 0 0,0 1-1 0 0,0-1 1 0 0,-1 0-1 0 0,1 0 1 0 0,0-1 0 0 0,-1 0-1 0 0,1 0-59 0 0,4-2 42 0 0,0-1 0 0 0,-1 0 0 0 0,1 0 0 0 0,-1-1 0 0 0,0 0 0 0 0,-1-1 0 0 0,1 1 1 0 0,-1-2-1 0 0,-1 1 0 0 0,0-1 0 0 0,1-1-42 0 0,8-15-4 0 0,-11 16-45 0 0,1 0-1 0 0,1 0 0 0 0,-1 0 1 0 0,2 0-1 0 0,-1 1 0 0 0,4-4 50 0 0,-8 10-65 0 0,0 14-66 0 0,0 4 125 0 0,-2-1-1 0 0,-1 9 7 0 0,1-17 1 0 0,-1 1-1 0 0,1 0 0 0 0,1 0 0 0 0,0 0 0 0 0,0 0 0 0 0,0 0 0 0 0,1 0 0 0 0,1 0 0 0 0,1 2 0 0 0,-4-11 2 0 0,0 1-1 0 0,0-1 1 0 0,0 1-1 0 0,0-1 1 0 0,0 1-1 0 0,0-1 1 0 0,0 1-1 0 0,1-1 1 0 0,-1 1-1 0 0,0-1 1 0 0,0 0-1 0 0,1 1 1 0 0,-1-1-1 0 0,0 1 1 0 0,1-1-1 0 0,-1 0 1 0 0,0 1-1 0 0,1-1 1 0 0,-1 0-1 0 0,0 1 1 0 0,1-1-1 0 0,-1 0 1 0 0,1 0-1 0 0,-1 1 1 0 0,1-1-1 0 0,-1 0 1 0 0,1 0-1 0 0,-1 0 1 0 0,1 0-1 0 0,-1 0 1 0 0,1 1-1 0 0,-1-1 1 0 0,1 0-1 0 0,-1 0-1 0 0,2 0 9 0 0,-1 0 9 0 0,1 1-1 0 0,0-1 1 0 0,0 1-1 0 0,0-1 1 0 0,0 0-1 0 0,0 0 1 0 0,0 0 0 0 0,0 0-1 0 0,-1 0 1 0 0,1 0-1 0 0,0-1 1 0 0,0 1-1 0 0,0 0 1 0 0,0-1-1 0 0,0 0 1 0 0,-1 1-1 0 0,2-1-17 0 0,1-1 40 0 0,-1-1-1 0 0,1 1 1 0 0,-1 0-1 0 0,0-1 1 0 0,0 0-1 0 0,0 1 1 0 0,0-1-1 0 0,1-2-39 0 0,5-7 40 0 0,0 0 0 0 0,-1-1 0 0 0,0-1 0 0 0,0-1-40 0 0,-7 12-28 0 0,6-9-87 0 0,1 1 1 0 0,-1 0 0 0 0,4-2 114 0 0,15-24-277 0 0,-23 33 260 0 0,0-1 0 0 0,0 1 0 0 0,0 0 1 0 0,1 0-1 0 0,-1 0 0 0 0,1 0 0 0 0,0 0 0 0 0,0 1 0 0 0,1 0 1 0 0,-1 0-1 0 0,1 0 0 0 0,4-2 17 0 0,-6 4-10 0 0,0 0 0 0 0,0 0 0 0 0,0 0-1 0 0,0 0 1 0 0,0 0 0 0 0,0 1 0 0 0,0 0 0 0 0,0-1 0 0 0,0 1-1 0 0,1 0 1 0 0,-1 1 0 0 0,0-1 0 0 0,0 0 0 0 0,0 1 0 0 0,0 0-1 0 0,0 0 1 0 0,0 0 0 0 0,0 0 0 0 0,0 0 0 0 0,0 1 0 0 0,-1-1-1 0 0,2 1 11 0 0,1 2 0 0 0,-1 1 0 0 0,1-1 0 0 0,-1 1 0 0 0,0 0 0 0 0,0 0 0 0 0,-1 0 0 0 0,1 1 0 0 0,-1-1 0 0 0,0 1 0 0 0,1 3 0 0 0,-4-9 0 0 0,5 13 0 0 0,0 0 0 0 0,-1 0 0 0 0,0 1 0 0 0,-1 2 0 0 0,-1-8 0 0 0,-1 1-2 0 0,1 0-1 0 0,-2 1 1 0 0,1-1-1 0 0,-1 0 1 0 0,-1 6 2 0 0,-1 24 247 0 0,-10-39 70 0 0,10 0-285 0 0,0-1-1 0 0,-1 1 0 0 0,1-1 0 0 0,0 1 1 0 0,-1-1-1 0 0,1 0 0 0 0,0 0 0 0 0,0 0 1 0 0,0 0-1 0 0,0 0 0 0 0,0-1 0 0 0,0 1 0 0 0,0 0 1 0 0,0-1-1 0 0,0 0 0 0 0,1 1 0 0 0,-1-1 1 0 0,1 0-1 0 0,-1 0 0 0 0,1 0 0 0 0,0 0 1 0 0,-1 0-1 0 0,1 0 0 0 0,0 0 0 0 0,1 0 1 0 0,-1-1-1 0 0,0-1-31 0 0,-1-1 15 0 0,0-1-1 0 0,1 1 1 0 0,0-1 0 0 0,0 1-1 0 0,0-1 1 0 0,1 0 0 0 0,0 1 0 0 0,0-1-1 0 0,0 0 1 0 0,1 1 0 0 0,0-4-15 0 0,2-10 56 0 0,-3 16-56 0 0,0 0 1 0 0,0 0 0 0 0,1 0 0 0 0,-1 0 0 0 0,1 0 0 0 0,0 0 0 0 0,0 0 0 0 0,0 0 0 0 0,0 0 0 0 0,1 1 0 0 0,0-2-1 0 0,7-10-49 0 0,2 0 0 0 0,7-8 49 0 0,-14 18-52 0 0,0 0-1 0 0,0 0 1 0 0,1 0 0 0 0,-1 0-1 0 0,1 1 1 0 0,0-1 0 0 0,0 1-1 0 0,0 1 1 0 0,4-2 52 0 0,-9 4-13 0 0,20-8-877 0 0,0 1 1 0 0,1 1-1 0 0,0 1 0 0 0,7-1 890 0 0,-2 3-1810 0 0</inkml:trace>
  <inkml:trace contextRef="#ctx0" brushRef="#br0" timeOffset="310986.901">13141 10114 6448 0 0,'-6'-7'669'0'0,"2"4"-336"0"0,0 1-1 0 0,-1-1 0 0 0,1 1 1 0 0,-1 0-1 0 0,1 0 1 0 0,-1 0-1 0 0,0 1 0 0 0,0 0 1 0 0,0 0-1 0 0,0 0 1 0 0,0 0-1 0 0,0 1 0 0 0,0 0 1 0 0,0 0-1 0 0,0 0 1 0 0,0 1-1 0 0,-3 0-332 0 0,-13 3 1175 0 0,1 0 0 0 0,-1 2 0 0 0,-10 4-1175 0 0,17-5 368 0 0,-1 1 0 0 0,1 0 0 0 0,0 2 0 0 0,0-1 0 0 0,0 2 0 0 0,1 0 0 0 0,-9 9-368 0 0,15-13 17 0 0,1 0 0 0 0,1 1 0 0 0,-1 0 0 0 0,1 0 0 0 0,0 1-1 0 0,0-1 1 0 0,1 1 0 0 0,0 0 0 0 0,0 0 0 0 0,1 1 0 0 0,-1-1 0 0 0,2 1 0 0 0,-1 0 0 0 0,1-1 0 0 0,0 1-1 0 0,1 2-16 0 0,0-5 24 0 0,1-1 0 0 0,0 1 0 0 0,0 0-1 0 0,1-1 1 0 0,0 1 0 0 0,-1 0 0 0 0,2-1-1 0 0,-1 1 1 0 0,0-1 0 0 0,1 1-1 0 0,0-1 1 0 0,0 0 0 0 0,0 1 0 0 0,1-1-1 0 0,-1 0 1 0 0,1 0-24 0 0,7 9 83 0 0,1-1 0 0 0,0-1-1 0 0,1 1 1 0 0,2-1-83 0 0,15 17 73 0 0,-26-25-61 0 0,0 0 0 0 0,0 1 0 0 0,0-1 0 0 0,0 1 0 0 0,-1 0 0 0 0,1 0 0 0 0,-1 0 0 0 0,0 0 0 0 0,-1 0 0 0 0,1 1 0 0 0,-1-1-1 0 0,1 0 1 0 0,-1 1 0 0 0,0-1 0 0 0,-1 1 0 0 0,1 0 0 0 0,-1-1 0 0 0,0 1 0 0 0,0-1 0 0 0,-1 1 0 0 0,1-1 0 0 0,-1 1 0 0 0,0-1 0 0 0,0 1 0 0 0,0-1-1 0 0,-1 1 1 0 0,0-1 0 0 0,0 0 0 0 0,0 0 0 0 0,0 0 0 0 0,0 0 0 0 0,-1 0 0 0 0,0-1 0 0 0,0 1 0 0 0,0-1 0 0 0,-2 3-12 0 0,-7 4 105 0 0,0-1 1 0 0,0 0-1 0 0,-1 0 1 0 0,-1 0-106 0 0,4-3 56 0 0,2-1-3 0 0,0-1 0 0 0,-1 0-1 0 0,1 0 1 0 0,-1-1-1 0 0,0 0 1 0 0,0-1-1 0 0,-1 1-52 0 0,6-3 23 0 0,1 1-1 0 0,-1 0 0 0 0,1-1 1 0 0,-1 1-1 0 0,1-1 0 0 0,-1 0 1 0 0,1-1-1 0 0,-1 1 0 0 0,1 0 1 0 0,-1-1-1 0 0,1 0 0 0 0,-1 0 0 0 0,1 0 1 0 0,0 0-1 0 0,0 0 0 0 0,-1-1 1 0 0,1 1-1 0 0,0-1 0 0 0,-2-2-22 0 0,4 3 12 0 0,0 0-1 0 0,0 0 1 0 0,0 0-1 0 0,1 0 1 0 0,-1 0-1 0 0,0-1 1 0 0,1 1-1 0 0,-1 0 1 0 0,1 0-1 0 0,-1-1 1 0 0,1 1-1 0 0,0 0 1 0 0,-1 0-1 0 0,1-1 1 0 0,0 1-1 0 0,0 0 1 0 0,0-1-1 0 0,0 1 1 0 0,0 0-1 0 0,0-1 1 0 0,0 1-1 0 0,1 0 1 0 0,-1-1-1 0 0,0 1 1 0 0,1 0-1 0 0,-1-1 1 0 0,1 1-1 0 0,0 0 1 0 0,-1 0-12 0 0,4-7 45 0 0,1 0 0 0 0,-1 1 0 0 0,1 0 1 0 0,2-3-46 0 0,1 0 29 0 0,5-6-5 0 0,1 1-1 0 0,1 1 0 0 0,0 0 1 0 0,1 1-1 0 0,11-7-23 0 0,-11 8-5 0 0,42-30-472 0 0,16-5 477 0 0,-3 2-351 0 0,177-111-2727 0 0,-27 23 687 0 0,-203 124 2357 0 0,7-4 164 0 0,-24 12-101 0 0,0 1 1 0 0,0-1-1 0 0,0 1 0 0 0,-1-1 0 0 0,1 0 1 0 0,0 1-1 0 0,0-1 0 0 0,-1 0 0 0 0,1 1 1 0 0,-1-1-1 0 0,1 0 0 0 0,0 0 1 0 0,-1 0-1 0 0,1 0 0 0 0,-1 0 0 0 0,0 1 1 0 0,1-1-1 0 0,-1 0 0 0 0,0 0 0 0 0,1-1-29 0 0,-1 1 312 0 0,-14 0 523 0 0,10 1-719 0 0,0 0 0 0 0,-1 0 0 0 0,1 1 1 0 0,0-1-1 0 0,0 1 0 0 0,0 0 0 0 0,-1 0 0 0 0,1 0-116 0 0,-13 5 91 0 0,0 1 0 0 0,1 0 0 0 0,-1 1 0 0 0,2 1 0 0 0,-1 1 0 0 0,-1 1-91 0 0,-20 17 276 0 0,-28 27-276 0 0,49-41 83 0 0,2 1 0 0 0,0 0 1 0 0,-7 11-84 0 0,14-17 52 0 0,1 0 0 0 0,1 0 0 0 0,-1 1 0 0 0,1-1 0 0 0,1 1 0 0 0,0 1 0 0 0,-2 7-52 0 0,5-15 21 0 0,1-1-1 0 0,-1 0 1 0 0,1 0-1 0 0,0 1 1 0 0,0-1-1 0 0,0 0 1 0 0,0 0-1 0 0,0 1 1 0 0,0-1 0 0 0,1 0-1 0 0,-1 0 1 0 0,1 1-1 0 0,-1-1 1 0 0,1 0-1 0 0,0 0 1 0 0,0 0-1 0 0,0 0 1 0 0,0 0-1 0 0,1 1-20 0 0,0 0 61 0 0,1 0 1 0 0,0 0-1 0 0,-1-1 0 0 0,1 1 1 0 0,0-1-1 0 0,0 0 0 0 0,0 0 1 0 0,1 0-1 0 0,-1 0 0 0 0,1 0 1 0 0,0 0-62 0 0,7 2 157 0 0,-1-1 1 0 0,1 0 0 0 0,0 0 0 0 0,0-1 0 0 0,1-1 0 0 0,-1 0 0 0 0,8 0-158 0 0,69-9 284 0 0,-40 4-342 0 0,0-2 0 0 0,7-5 58 0 0,-42 9-274 0 0,15-2-502 0 0</inkml:trace>
  <inkml:trace contextRef="#ctx0" brushRef="#br0" timeOffset="311886.067">38 12391 12528 0 0,'0'0'572'0'0,"2"-2"-11"0"0,3-4-443 0 0,16-19 36 0 0,10-7-154 0 0,-28 29 10 0 0,0 1 0 0 0,0 1 0 0 0,0-1 0 0 0,1 0 0 0 0,-1 1 0 0 0,0-1 0 0 0,1 1 0 0 0,-1 0 0 0 0,1 0 0 0 0,0 1 0 0 0,-1-1 0 0 0,2 0-10 0 0,4 1 38 0 0,-1-1 0 0 0,1 1 0 0 0,0 0 0 0 0,4 1-38 0 0,-7 0 91 0 0,1 0 0 0 0,-1 0 0 0 0,1 1 1 0 0,-1 0-1 0 0,0 0 0 0 0,1 1 0 0 0,-1-1 0 0 0,0 1 0 0 0,-1 1 1 0 0,1-1-1 0 0,-1 1 0 0 0,1 0 0 0 0,-1 0 0 0 0,0 1 0 0 0,-1 0 1 0 0,5 4-92 0 0,-4-2 147 0 0,0 1 1 0 0,-1-1 0 0 0,0 1 0 0 0,2 4-148 0 0,-5-9 42 0 0,0 0 0 0 0,0 0 0 0 0,0 1 0 0 0,-1-1 1 0 0,1 1-1 0 0,-1-1 0 0 0,0 0 0 0 0,0 1 1 0 0,0-1-1 0 0,-1 1 0 0 0,1-1 0 0 0,-1 1 0 0 0,1-1-42 0 0,-4 10 112 0 0,-1-1-1 0 0,0 0 0 0 0,-1 0 0 0 0,0 0 0 0 0,-1 0 1 0 0,0-1-1 0 0,0 0 0 0 0,-1-1 0 0 0,-1 0 0 0 0,0 0 1 0 0,0 0-1 0 0,-1-1 0 0 0,0-1 0 0 0,-1 0 0 0 0,-2 1-111 0 0,-30 16 185 0 0,25-15-41 0 0,1 1-1 0 0,-5 4-143 0 0,18-13 27 0 0,0 1-1 0 0,0-1 0 0 0,0 1 0 0 0,0-1 1 0 0,0-1-1 0 0,-2 2-26 0 0,4-3 81 0 0,2 0-8 0 0,0 0-1 0 0,13 3 139 0 0,34-1 23 0 0,-1-2 0 0 0,1-2 0 0 0,24-4-234 0 0,16-1 298 0 0,135-2 15 0 0,-185 7-272 0 0,28-5-41 0 0,-23-3-5944 0 0,-26 4-476 0 0</inkml:trace>
  <inkml:trace contextRef="#ctx0" brushRef="#br0" timeOffset="312230.35">474 12110 8752 0 0,'-5'-4'238'0'0,"1"1"1"0"0,-1 0-1 0 0,0-1 0 0 0,0 1 1 0 0,0 1-1 0 0,0-1 1 0 0,-1 1-1 0 0,1 0 1 0 0,-1 0-1 0 0,1 1 0 0 0,-1 0 1 0 0,0 0-1 0 0,0 0 1 0 0,1 0-1 0 0,-1 1 1 0 0,0 0-1 0 0,0 0 0 0 0,0 1 1 0 0,0 0-239 0 0,-6 0 373 0 0,-1 1 1 0 0,1 1-1 0 0,0 0 0 0 0,0 1 1 0 0,0 0-1 0 0,0 0 0 0 0,1 2 1 0 0,-5 2-374 0 0,-3 4 345 0 0,0 1 0 0 0,1 1 1 0 0,0 1-1 0 0,1 0 0 0 0,1 2 1 0 0,1-1-1 0 0,0 2 0 0 0,0 2-345 0 0,2-1 185 0 0,0 2-1 0 0,2-1 1 0 0,0 2-1 0 0,-6 19-184 0 0,8-20 86 0 0,4-7-57 0 0,0 1-1 0 0,1 0 0 0 0,0 0 0 0 0,1 0 1 0 0,1 0-1 0 0,0 1 0 0 0,1-1 0 0 0,1 6-28 0 0,0-1 43 0 0,2 1 0 0 0,0 0 0 0 0,1 0 0 0 0,2-1-1 0 0,5 18-42 0 0,-7-29 45 0 0,1 0 0 0 0,-1 0 0 0 0,2-1 0 0 0,-1 0 0 0 0,1 0 0 0 0,0 0 0 0 0,1 0-1 0 0,0-1 1 0 0,0 0 0 0 0,5 4-45 0 0,-1-2 72 0 0,1 0 0 0 0,0-1-1 0 0,0-1 1 0 0,0 0 0 0 0,1 0 0 0 0,0-1 0 0 0,3 0-72 0 0,6 2 102 0 0,1-1 0 0 0,-1-1 0 0 0,1-1 0 0 0,1-1 0 0 0,-1-1 0 0 0,0 0 0 0 0,1-2 0 0 0,18-2-102 0 0,-7-1 39 0 0,-1-1-1 0 0,0-2 1 0 0,0-1-1 0 0,-1-2 0 0 0,0-1-38 0 0,-11 2 50 0 0,0-1-1 0 0,0-1 0 0 0,-1-1 1 0 0,0-1-1 0 0,-1 0 0 0 0,0-2 1 0 0,15-13-50 0 0,-25 18 8 0 0,0-1 1 0 0,-1 0-1 0 0,0 0 1 0 0,0-1-1 0 0,-1 0 1 0 0,0 0 0 0 0,-1-1-1 0 0,0 0 1 0 0,-1 0-1 0 0,0 0 1 0 0,-1-1-1 0 0,0 1 1 0 0,-1-1 0 0 0,0 0-1 0 0,-1 0 1 0 0,0-1-1 0 0,-1 1 1 0 0,0 0-1 0 0,-1 0 1 0 0,0-1-1 0 0,-1 1 1 0 0,-1 0 0 0 0,0-1-1 0 0,0 1 1 0 0,-1 0-1 0 0,-2-1-8 0 0,-1-3 0 0 0,0 0-1 0 0,-1 0 0 0 0,-1 1 0 0 0,-1 0 1 0 0,-7-10 0 0 0,10 17-33 0 0,-1-1 1 0 0,0 1 0 0 0,-1 1-1 0 0,0-1 1 0 0,0 1 0 0 0,0 0-1 0 0,-1 1 1 0 0,0 0 0 0 0,-7-3 32 0 0,-6-1-243 0 0,0 1 1 0 0,-1 0-1 0 0,0 2 0 0 0,0 1 1 0 0,-1 1-1 0 0,-11 0 243 0 0,-39-3-3560 0 0,-29 2 3560 0 0,66 4-874 0 0,-33 1-661 0 0</inkml:trace>
  <inkml:trace contextRef="#ctx0" brushRef="#br0" timeOffset="316654.831">2136 12405 13016 0 0,'-2'-24'534'0'0,"1"12"-231"0"0,0-1-1 0 0,-1 1 1 0 0,0-1 0 0 0,-1 1-1 0 0,-4-11-302 0 0,6 20 143 0 0,-1 0 1 0 0,1 0-1 0 0,-1-1 0 0 0,0 1 1 0 0,0 1-1 0 0,0-1 0 0 0,0 0 1 0 0,-1 0-1 0 0,1 1 0 0 0,-1-1 1 0 0,1 1-1 0 0,-1 0 0 0 0,0 0 1 0 0,0 0-1 0 0,0 0 0 0 0,0 0 1 0 0,0 1-1 0 0,0 0 0 0 0,-1-1 0 0 0,1 1 1 0 0,-1 0-1 0 0,1 0 0 0 0,-2 1-143 0 0,-2-2 271 0 0,2 1-82 0 0,-1 0-1 0 0,1 0 1 0 0,-1 0-1 0 0,1 1 0 0 0,-1 0 1 0 0,0 0-1 0 0,1 0 1 0 0,-1 1-1 0 0,-4 0-188 0 0,-24 7 630 0 0,20-6-241 0 0,1 1-1 0 0,-11 4-388 0 0,19-5 45 0 0,0 0 0 0 0,1 0-1 0 0,-1 1 1 0 0,1-1 0 0 0,0 1-1 0 0,-1 0 1 0 0,1 0 0 0 0,1 0-1 0 0,-4 4-44 0 0,-4 6 78 0 0,1 0-1 0 0,-8 13-77 0 0,10-14 13 0 0,5-5-13 0 0,0-1 0 0 0,0 1 0 0 0,1-1 0 0 0,-1 1 0 0 0,1 0 0 0 0,1 0 0 0 0,-1 2 0 0 0,-1 5 0 0 0,2-9 4 0 0,1-1-1 0 0,0 1 1 0 0,-1-1-1 0 0,2 1 1 0 0,-1 0-1 0 0,1-1 1 0 0,-1 1-1 0 0,1-1 1 0 0,1 3-4 0 0,3 17 32 0 0,-5-21-23 0 0,0 0 0 0 0,1 0 0 0 0,-1 0 0 0 0,1 0 0 0 0,0-1 0 0 0,0 1 0 0 0,0 0 0 0 0,0 0-1 0 0,0-1 1 0 0,1 1 0 0 0,-1-1 0 0 0,1 1 0 0 0,0-1 0 0 0,0 0 0 0 0,0 0 0 0 0,0 1 0 0 0,0-1 0 0 0,0-1-1 0 0,0 1 1 0 0,1 0 0 0 0,-1 0 0 0 0,1-1 0 0 0,-1 0 0 0 0,1 1 0 0 0,-1-1 0 0 0,1 0 0 0 0,0 0 0 0 0,0 0-1 0 0,0-1 1 0 0,0 1 0 0 0,0-1-9 0 0,2 1 5 0 0,1-1-1 0 0,-1 0 1 0 0,1 0 0 0 0,-1 0-1 0 0,1 0 1 0 0,0-1-1 0 0,-1 0 1 0 0,0-1 0 0 0,1 1-1 0 0,-1-1 1 0 0,0 0-1 0 0,0 0 1 0 0,1 0-1 0 0,-2-1 1 0 0,1 0 0 0 0,1-1-5 0 0,6-3 22 0 0,0-2 1 0 0,-1 0-1 0 0,0 0 1 0 0,0-1-1 0 0,-1 0 1 0 0,-1-1-1 0 0,1 0 1 0 0,-2-1-1 0 0,3-4-22 0 0,9-19 2 0 0,-2 0 0 0 0,-1-2 0 0 0,-2 0-1 0 0,-2-1 1 0 0,-1 0 0 0 0,3-21-2 0 0,-2 11 53 0 0,-9 34-53 0 0,-1 1 0 0 0,0-1 0 0 0,1-13 0 0 0,0-7 0 0 0,-2 23 0 0 0,0 1 0 0 0,-2-1 0 0 0,1 0 0 0 0,-1 0 0 0 0,-1-6 0 0 0,0 3 16 0 0,1 11-8 0 0,0 0 1 0 0,0 1 0 0 0,-1-1-1 0 0,1 0 1 0 0,-1 1 0 0 0,1-1-1 0 0,-1 1 1 0 0,0-1 0 0 0,0 1-1 0 0,0-1 1 0 0,0 1 0 0 0,-1-1-1 0 0,0 0-8 0 0,-6 6 64 0 0,7-3-61 0 0,1 0 0 0 0,-1 1-1 0 0,0-1 1 0 0,1 0 0 0 0,-1 1-1 0 0,1-1 1 0 0,-1 1 0 0 0,0-1-1 0 0,1 1 1 0 0,-1-1 0 0 0,1 1-1 0 0,0 0 1 0 0,-1-1 0 0 0,1 1-1 0 0,-1 0 1 0 0,1-1 0 0 0,0 1-1 0 0,0 0 1 0 0,-1-1 0 0 0,1 1-1 0 0,0 0 1 0 0,0-1 0 0 0,0 1-1 0 0,0 0 1 0 0,0 0 0 0 0,0-1-1 0 0,0 1 1 0 0,0 0 0 0 0,0 0-1 0 0,0-1 1 0 0,0 1 0 0 0,0 0-1 0 0,1-1 1 0 0,-1 2-3 0 0,1 1 49 0 0,-2 5 1 0 0,0 0 0 0 0,0 0 0 0 0,-2 6-50 0 0,1-6 29 0 0,0 1 0 0 0,1-1-1 0 0,0 7-28 0 0,1 33 0 0 0,3 0 0 0 0,2 11 0 0 0,3 13 0 0 0,-4-31 0 0 0,8 36 0 0 0,-10-70 1 0 0,-1 4 11 0 0,2 0 1 0 0,-1-1 0 0 0,1 1 0 0 0,1-1-1 0 0,0 0 1 0 0,0 0 0 0 0,1 0 0 0 0,0 0 0 0 0,1-1-1 0 0,1 1-12 0 0,-1-2 109 0 0,-3-4-76 0 0,0 0 0 0 0,1-1 0 0 0,-1 1 1 0 0,1 0-1 0 0,0-1 0 0 0,2 2-33 0 0,-4-4-13 0 0,-1-1 1 0 0,0 1-1 0 0,0 0 1 0 0,1-1-1 0 0,-1 1 0 0 0,0-1 1 0 0,1 0-1 0 0,-1 1 1 0 0,1-1-1 0 0,-1 0 0 0 0,0 0 1 0 0,1 0-1 0 0,-1 0 1 0 0,1 0-1 0 0,-1 0 0 0 0,0 0 1 0 0,1 0-1 0 0,-1-1 0 0 0,1 1 1 0 0,-1-1-1 0 0,0 1 1 0 0,0-1-1 0 0,1 1 0 0 0,-1-1 1 0 0,0 0-1 0 0,1 0 13 0 0,14-8-20 0 0,-10 6 17 0 0,-1-1 1 0 0,1 1-1 0 0,-1-1 1 0 0,0 0-1 0 0,3-3 3 0 0,6-7-48 0 0,-8 9 34 0 0,0-1-1 0 0,0 0 1 0 0,0 0 0 0 0,-1 0 0 0 0,0-1 0 0 0,0 1 0 0 0,-1-1 0 0 0,0-1 14 0 0,3-13-42 0 0,-5 16 32 0 0,-1-1 1 0 0,1 1-1 0 0,1 0 1 0 0,-1 0-1 0 0,3-5 10 0 0,9-8-45 0 0,-10 14 35 0 0,0-1 0 0 0,0 0 0 0 0,0-1-1 0 0,-1 1 1 0 0,0-1 10 0 0,8-18-73 0 0,-4 7 20 0 0,1 1 1 0 0,1 0 0 0 0,5-7 52 0 0,-9 16-17 0 0,-3 6 17 0 0,-1-1 0 0 0,0 0 0 0 0,1 0 0 0 0,-1 0 0 0 0,0 0 0 0 0,0 0 0 0 0,0 0 0 0 0,0 0-1 0 0,-1 0 1 0 0,1 0 0 0 0,0-1 0 0 0,-1 1-3 0 0,0 1 1 0 0,0-1-1 0 0,1 1 0 0 0,-1-1 0 0 0,0 1 0 0 0,1-1 0 0 0,0 1 0 0 0,-1-1 0 0 0,1 1 0 0 0,0 0 1 0 0,-1-1-1 0 0,1 1 0 0 0,0 0 0 0 0,0 0 0 0 0,0 0 0 0 0,0 0 0 0 0,0 0 0 0 0,1 0 1 0 0,-1 0-1 0 0,0 0 0 0 0,0 0 0 0 0,1 0 0 0 0,-1 0 0 0 0,0 1 0 0 0,1-1 3 0 0,0 0-4 0 0,3-1 20 0 0,-6 4 27 0 0,-3 9-6 0 0,4-7-23 0 0,0 1-1 0 0,-1-1 0 0 0,2 0 0 0 0,-1 0 1 0 0,0 1-1 0 0,2 1-13 0 0,-2-2 9 0 0,1 0-1 0 0,-1 0 1 0 0,1 0-1 0 0,-1 0 1 0 0,-1 0 0 0 0,1 0-1 0 0,0 2-8 0 0,-1-3 16 0 0,0 1 0 0 0,0 0 0 0 0,0 0 0 0 0,1-1 0 0 0,0 1 0 0 0,0 0 0 0 0,0 0 0 0 0,0 0 0 0 0,1-1 0 0 0,-1 1 0 0 0,1 0 0 0 0,0 0 0 0 0,1 1-16 0 0,9 37 178 0 0,-10-34-112 0 0,1 1-1 0 0,1 0 1 0 0,-1 0 0 0 0,1-1-1 0 0,1 0 1 0 0,0 1 0 0 0,4 6-66 0 0,-2-7-60 0 0,-5-6 47 0 0,0 0 0 0 0,0-1 1 0 0,0 1-1 0 0,0-1 0 0 0,0 0 1 0 0,0 1-1 0 0,1-1 0 0 0,-1 0 1 0 0,1 0-1 0 0,-1 0 0 0 0,1 0 1 0 0,-1 0-1 0 0,1 0 0 0 0,-1 0 1 0 0,1 0-1 0 0,0-1 13 0 0,7 4-12 0 0,-4-3 11 0 0,-1 0 1 0 0,0 1-1 0 0,1 0 1 0 0,-1 0-1 0 0,1 1 1 0 0,-4-2 0 0 0,1 0 0 0 0,-1 0 0 0 0,1 0 0 0 0,0-1 0 0 0,-1 1 0 0 0,1-1 0 0 0,0 1 0 0 0,0-1 0 0 0,-1 1 0 0 0,1-1 0 0 0,0 0 0 0 0,0 0 0 0 0,0 0 0 0 0,0 0 0 0 0,-1 0-1 0 0,1 0 1 0 0,0 0 0 0 0,1-1 0 0 0,3 0 3 0 0,-1-1-1 0 0,1 0 0 0 0,-1 0 1 0 0,0-1-1 0 0,1 0-2 0 0,-4 2 11 0 0,0 0-1 0 0,0 0 1 0 0,0 0 0 0 0,0 0-1 0 0,0 0 1 0 0,-1 0 0 0 0,1 0 0 0 0,0-1-1 0 0,-1 1 1 0 0,2-2-11 0 0,2-2 20 0 0,0 2-13 0 0,-3 2 1 0 0,0-1-1 0 0,0 1 0 0 0,0-1 1 0 0,0 0-1 0 0,0 1 0 0 0,0-1 1 0 0,0 0-1 0 0,0 0 0 0 0,-1 0 1 0 0,1-1-1 0 0,-1 1 1 0 0,0 0-1 0 0,1 0 0 0 0,-1-2-7 0 0,0-8 65 0 0,-1 11-58 0 0,0 0 0 0 0,0-1-1 0 0,0 1 1 0 0,0 0 0 0 0,0 0-1 0 0,0 0 1 0 0,1-1 0 0 0,-1 1-1 0 0,0 0 1 0 0,1 0 0 0 0,-1 0-1 0 0,1 0 1 0 0,-1-1 0 0 0,1 1-1 0 0,-1 0 1 0 0,1 0 0 0 0,0 0 0 0 0,0 0-1 0 0,0 0-6 0 0,11-11 67 0 0,-9 10-55 0 0,0 0-1 0 0,0-1 0 0 0,-1 0 1 0 0,1 1-1 0 0,-1-1 0 0 0,0 0 1 0 0,0 0-1 0 0,0-1 1 0 0,0 1-1 0 0,0 0 0 0 0,0-2-11 0 0,-1 2 0 0 0,1 0-1 0 0,0 0 0 0 0,0 0 0 0 0,0 1 0 0 0,0-1 1 0 0,0 0-1 0 0,0 1 0 0 0,1-1 0 0 0,-1 1 1 0 0,1 0-1 0 0,0 0 0 0 0,0 0 0 0 0,0 0 1 0 0,0 1-1 0 0,0-1 0 0 0,0 1 0 0 0,0-1 1 0 0,0 1-1 0 0,0 0 0 0 0,1 1 0 0 0,2-2 1 0 0,1 1-20 0 0,6 0-40 0 0,-6 4 60 0 0,-7 4-12 0 0,0 7-3 0 0,1-7 8 0 0,-1 0-1 0 0,-1 0 1 0 0,1 0-1 0 0,-1 1 1 0 0,0-1-1 0 0,-2 4 8 0 0,3-10 4 0 0,0 1 0 0 0,-1 0 0 0 0,1-1 0 0 0,0 1 0 0 0,0 0 0 0 0,0-1 0 0 0,0 1 0 0 0,0 0 1 0 0,0-1-1 0 0,1 1 0 0 0,-1 0 0 0 0,0-1 0 0 0,1 1 0 0 0,-1-1 0 0 0,2 2-4 0 0,-2-1 6 0 0,1-1 1 0 0,0 1-1 0 0,-1 0 0 0 0,1 0 1 0 0,-1-1-1 0 0,0 1 1 0 0,0 0-1 0 0,0 0 1 0 0,0 0-1 0 0,0-1 0 0 0,0 1 1 0 0,0 0-1 0 0,0 0-6 0 0,-2 4 20 0 0,2-4-12 0 0,-1 0 0 0 0,1-1-1 0 0,-1 1 1 0 0,1 0 0 0 0,0-1 0 0 0,-1 1 0 0 0,1 0 0 0 0,0 0 0 0 0,0-1-1 0 0,0 1 1 0 0,1 0 0 0 0,-1 0 0 0 0,0-1 0 0 0,1 1 0 0 0,-1 0-1 0 0,1-1 1 0 0,-1 1 0 0 0,1 0 0 0 0,0-1 0 0 0,0 1 0 0 0,-1-1 0 0 0,1 1-1 0 0,0-1 1 0 0,1 2-8 0 0,11 16 65 0 0,-12-16-59 0 0,0-1-1 0 0,0 1 0 0 0,0-1 0 0 0,1 0 1 0 0,0 1-1 0 0,-1-1 0 0 0,1 0 1 0 0,0 0-1 0 0,0 0 0 0 0,0 0 0 0 0,0 0 1 0 0,0-1-1 0 0,0 1 0 0 0,1 0 0 0 0,-1-1 1 0 0,0 0-1 0 0,1 0-5 0 0,4 2 11 0 0,0-1 0 0 0,-1-1 0 0 0,1 1 0 0 0,0-1 0 0 0,0-1 1 0 0,0 1-1 0 0,0-1 0 0 0,0 0 0 0 0,0-1 0 0 0,0 0 0 0 0,0 0 0 0 0,7-2-11 0 0,-11 1-49 0 0,1 0-1 0 0,-1 0 1 0 0,0-1-1 0 0,0 1 1 0 0,0-1-1 0 0,0 0 1 0 0,0 1-1 0 0,0-1 1 0 0,0-1-1 0 0,0-1 50 0 0,4-3-155 0 0,-4 4 41 0 0,-1 2 32 0 0,0 0 0 0 0,0 0 0 0 0,0 0 0 0 0,0-1 0 0 0,-1 1 0 0 0,1 0 0 0 0,-1-1 0 0 0,0 0 0 0 0,0 1 0 0 0,0-1 0 0 0,1-2 82 0 0,1-20-1580 0 0,3 0-414 0 0</inkml:trace>
  <inkml:trace contextRef="#ctx0" brushRef="#br0" timeOffset="316929.659">3268 11882 6912 0 0,'-4'-1'168'0'0,"3"1"-126"0"0,0 0 0 0 0,0 0 0 0 0,-1 0 0 0 0,1-1 0 0 0,0 1 0 0 0,0 0 0 0 0,-1-1 0 0 0,1 1 0 0 0,0-1 0 0 0,0 1 0 0 0,0-1 0 0 0,0 1 0 0 0,-1-1-42 0 0,2 0 51 0 0,0 1-1 0 0,0 0 0 0 0,0 0 1 0 0,0 0-1 0 0,0 0 0 0 0,0 0 0 0 0,0 0 1 0 0,0 0-1 0 0,0 0 0 0 0,0 0 0 0 0,0 0 1 0 0,0 0-1 0 0,0-1 0 0 0,0 1 0 0 0,0 0 1 0 0,0 0-1 0 0,0 0 0 0 0,0 0 1 0 0,0 0-1 0 0,-1 0 0 0 0,1 0 0 0 0,0 0 1 0 0,0 0-1 0 0,0 0 0 0 0,0 0 0 0 0,0 0 1 0 0,0 0-1 0 0,0 0 0 0 0,0 0 0 0 0,0 0 1 0 0,0 0-1 0 0,0 0 0 0 0,0 0 1 0 0,0 0-1 0 0,-1 0 0 0 0,1 0 0 0 0,0 0 1 0 0,0 0-1 0 0,0 0 0 0 0,0 0 0 0 0,0 0 1 0 0,0 0-1 0 0,0 0 0 0 0,0 0 0 0 0,0 0 1 0 0,0 0-1 0 0,0 0 0 0 0,-1 0 1 0 0,1 0-1 0 0,0 0 0 0 0,0 0 0 0 0,0 0 1 0 0,0 0-1 0 0,0 0 0 0 0,0 0 0 0 0,0 0 1 0 0,0 0-1 0 0,0 0 0 0 0,0 0 1 0 0,0 0-52 0 0,2 8 5273 0 0,2-2-3502 0 0,-2-4-1583 0 0,-1 0-1 0 0,0 0 1 0 0,1 1 0 0 0,-1-1-1 0 0,0 0 1 0 0,0 0-1 0 0,0 1 1 0 0,0-1 0 0 0,0 0-1 0 0,-1 1 1 0 0,1 1-187 0 0,0-1 28 0 0,0 0 1 0 0,-1 0 0 0 0,1 0-1 0 0,0 0 1 0 0,0 0 0 0 0,1 0-1 0 0,-1 0 1 0 0,1 0-1 0 0,-1-1 1 0 0,1 1 0 0 0,0 0-1 0 0,0-1 1 0 0,2 2-29 0 0,1 3 96 0 0,-3-5-61 0 0,-1-1 0 0 0,0 1 0 0 0,0 0 0 0 0,0 0 1 0 0,0 0-1 0 0,-1 0 0 0 0,1 0 0 0 0,-1 0 0 0 0,1 0 1 0 0,-1 0-1 0 0,1 1 0 0 0,-1-1 0 0 0,0 0-35 0 0,0 1 51 0 0,0-1-1 0 0,1 1 1 0 0,-1-1-1 0 0,1 1 1 0 0,-1-1-1 0 0,1 1 1 0 0,0-1-1 0 0,1 2-50 0 0,7 10 209 0 0,-7-12-175 0 0,-1 0 0 0 0,1 0-1 0 0,-1 0 1 0 0,0 1 0 0 0,0-1-1 0 0,0 0 1 0 0,0 0-1 0 0,0 1 1 0 0,0-1 0 0 0,-1 0-1 0 0,1 1 1 0 0,-1-1 0 0 0,1 1-1 0 0,-1-1 1 0 0,0 0 0 0 0,0 1-1 0 0,0 0-33 0 0,-1 3 63 0 0,1 0 0 0 0,0 0 0 0 0,0 0 0 0 0,1 0-1 0 0,0 0 1 0 0,0 0 0 0 0,0 0 0 0 0,3 5-63 0 0,-3-9 12 0 0,0 1 1 0 0,0-1-1 0 0,-1 1 1 0 0,1 0-1 0 0,0 0 1 0 0,-1 0-1 0 0,1-1 1 0 0,-1 1-1 0 0,0 0 0 0 0,0 0 1 0 0,0 0-1 0 0,-1 0 1 0 0,1-1-1 0 0,-1 1 1 0 0,1 0-1 0 0,-1 0 1 0 0,0-1-1 0 0,-1 3-12 0 0,1-3 6 0 0,1 0 1 0 0,0 0-1 0 0,-1 0 0 0 0,1-1 0 0 0,0 1 1 0 0,0 0-1 0 0,0 0 0 0 0,0 0 0 0 0,0 0 1 0 0,1 0-1 0 0,-1-1 0 0 0,0 1 0 0 0,1 0 1 0 0,-1 0-1 0 0,1 0-6 0 0,0-1-3 0 0,-1 1 0 0 0,1-1 1 0 0,-1 0-1 0 0,1 1 0 0 0,-1-1 0 0 0,0 1 0 0 0,0-1 0 0 0,0 1 1 0 0,0-1-1 0 0,0 1 0 0 0,0-1 0 0 0,0 1 0 0 0,0-1 0 0 0,0 1 1 0 0,-1-1-1 0 0,1 1 0 0 0,-1-1 0 0 0,1 0 0 0 0,-1 1 0 0 0,1-1 1 0 0,-1 1 2 0 0,0-1-79 0 0,1-1 1 0 0,-1 1 0 0 0,1-1 0 0 0,-1 1-1 0 0,1-1 1 0 0,0 1 0 0 0,-1 0 0 0 0,1-1-1 0 0,0 1 1 0 0,0 0 0 0 0,0 0 0 0 0,-1-1 0 0 0,1 1-1 0 0,0 0 1 0 0,0-1 0 0 0,0 1 0 0 0,0 0-1 0 0,0 0 79 0 0,1-1-389 0 0,-1 1 0 0 0,1 0 0 0 0,-1 0 0 0 0,1-1-1 0 0,-1 1 1 0 0,1 0 0 0 0,0-1 0 0 0,0 1 0 0 0,-1 0-1 0 0,1-1 1 0 0,0 1 0 0 0,0-1 0 0 0,0 1 389 0 0,16 9-6941 0 0</inkml:trace>
  <inkml:trace contextRef="#ctx0" brushRef="#br0" timeOffset="317428.353">3042 12186 11976 0 0,'12'-2'256'0'0,"-8"1"-169"0"0,0 0 0 0 0,0 0-1 0 0,0 0 1 0 0,0 0-1 0 0,0 0 1 0 0,0-1 0 0 0,-1 0-1 0 0,1 0 1 0 0,0 0-1 0 0,-1 0 1 0 0,0 0 0 0 0,2-3-87 0 0,-2 3 82 0 0,0 0 0 0 0,0 0 0 0 0,0 1 0 0 0,0-1 0 0 0,0 0 0 0 0,1 1 0 0 0,-1 0 1 0 0,0 0-1 0 0,1 0 0 0 0,-1 0 0 0 0,0 0 0 0 0,1 1 0 0 0,0-1-82 0 0,19-4 730 0 0,10-4 1856 0 0,31-6-2586 0 0,-14 5 504 0 0,-9 3-175 0 0,-26 5-86 0 0,0 0-1 0 0,12-5-242 0 0,27-3 251 0 0,-20 4-169 0 0,67-5 35 0 0,-86 11-95 0 0,4 2 46 0 0,-19-1-52 0 0,0 0 0 0 0,0-1-1 0 0,1 1 1 0 0,-1-1 0 0 0,0 1 0 0 0,0 0 0 0 0,0-1 0 0 0,0 1 0 0 0,0 0 0 0 0,0-1 0 0 0,0 1 0 0 0,0 0 0 0 0,0-1 0 0 0,-1 1-1 0 0,1 0 1 0 0,0 0-16 0 0,-1 0 19 0 0,0 1 0 0 0,0-1-1 0 0,0 1 1 0 0,0-1-1 0 0,0 0 1 0 0,0 1 0 0 0,0-1-1 0 0,0 0 1 0 0,0 0-1 0 0,-1 0 1 0 0,1 1-1 0 0,-1-1 1 0 0,1-1 0 0 0,-1 1-19 0 0,1 0 17 0 0,-1 0 1 0 0,1 0 0 0 0,0 0 0 0 0,-1 0 0 0 0,1 0 0 0 0,0 1 0 0 0,-1-1-1 0 0,1 0 1 0 0,0 1 0 0 0,0-1 0 0 0,0 0 0 0 0,0 1 0 0 0,0 0 0 0 0,1-1-1 0 0,-2 2-17 0 0,2 1 49 0 0,-2 0 0 0 0,1 1 0 0 0,0-2 0 0 0,-1 1 0 0 0,0 0-1 0 0,1 0 1 0 0,-2 0 0 0 0,-1 2-49 0 0,3-5 14 0 0,1 1 0 0 0,-1-1 1 0 0,0 0-1 0 0,1 1 0 0 0,-1-1 0 0 0,1 1 0 0 0,-1-1 1 0 0,1 1-1 0 0,0-1 0 0 0,-1 1 0 0 0,1-1 0 0 0,0 1 1 0 0,0-1-1 0 0,0 1 0 0 0,0-1 0 0 0,0 1 0 0 0,1-1 1 0 0,-1 1-1 0 0,0-1 0 0 0,1 1 0 0 0,-1-1 0 0 0,1 0 1 0 0,0 1-15 0 0,0 0 5 0 0,0 0 0 0 0,0 0 0 0 0,0 0 0 0 0,0 0 0 0 0,0 0 0 0 0,1 0-1 0 0,-1-1 1 0 0,1 1 0 0 0,-1 0 0 0 0,1-1 0 0 0,0 0 0 0 0,0 1 0 0 0,-1-1 0 0 0,1 0 0 0 0,2 1-5 0 0,0 0 2 0 0,-2-1 3 0 0,-1 0-1 0 0,1 0 1 0 0,-1-1 0 0 0,1 1 0 0 0,0-1-1 0 0,0 1 1 0 0,-1-1 0 0 0,1 0-1 0 0,0 0 1 0 0,0 0 0 0 0,-1 0-5 0 0,29 1 25 0 0,-16-3 47 0 0,-13 2-68 0 0,0-1 0 0 0,0 1 0 0 0,-1-1-1 0 0,1 1 1 0 0,-1-1 0 0 0,1 1 0 0 0,0-1 0 0 0,-1 0 0 0 0,1 1-1 0 0,-1-1 1 0 0,1 0 0 0 0,-1 0 0 0 0,0 1 0 0 0,1-1 0 0 0,-1 0-1 0 0,0 0 1 0 0,0 0 0 0 0,1 1 0 0 0,-1-1 0 0 0,0 0 0 0 0,0 0-4 0 0,0-1 0 0 0,1 1 0 0 0,-1 0 0 0 0,0 0 0 0 0,1-1 0 0 0,-1 1 0 0 0,1 0 0 0 0,-1 0 0 0 0,1 0 0 0 0,-1 0 0 0 0,1 0 0 0 0,0 0 0 0 0,0 0 0 0 0,0 0 0 0 0,0-1 0 0 0,5-2-9 0 0,-3 2-22 0 0,-1-1 0 0 0,1 1 0 0 0,-1 0 0 0 0,1 0 0 0 0,-1-1 0 0 0,0 1 0 0 0,0-1 0 0 0,0 0 0 0 0,1-2 31 0 0,9-11-417 0 0,-11 15 377 0 0,0 0 0 0 0,0 0-1 0 0,0-1 1 0 0,0 1 0 0 0,0 0-1 0 0,0-1 1 0 0,0 1-1 0 0,0-1 1 0 0,-1 1 0 0 0,1-1-1 0 0,-1 1 1 0 0,1-1 0 0 0,-1 1-1 0 0,1-1 1 0 0,-1 1-1 0 0,0-1 1 0 0,0 0 0 0 0,0 1-1 0 0,0-2 41 0 0,1 1-53 0 0,0 0 1 0 0,0 0-1 0 0,0-1 0 0 0,0 1 0 0 0,0 0 0 0 0,0 0 0 0 0,1 0 0 0 0,-1 0 0 0 0,1 0 0 0 0,-1 0 1 0 0,1 1-1 0 0,0-1 0 0 0,-1 0 0 0 0,1 1 0 0 0,0-1 0 0 0,0 1 0 0 0,2-1 53 0 0,17-18-259 0 0,-20 19 248 0 0,0-1 0 0 0,0 1 1 0 0,0 0-1 0 0,0-1 0 0 0,1 1 1 0 0,-1 0-1 0 0,0 0 0 0 0,0 0 1 0 0,1 0-1 0 0,-1 0 0 0 0,2-1 11 0 0,34-6-38 0 0,-34 7 33 0 0,0 1 1 0 0,0 0-1 0 0,0 0 1 0 0,0 0 0 0 0,0 1-1 0 0,0-1 1 0 0,-1 1-1 0 0,1-1 1 0 0,0 1-1 0 0,0 0 1 0 0,0 0-1 0 0,1 2 5 0 0,-1-2 16 0 0,-1 1-1 0 0,1 0 0 0 0,-1 0 0 0 0,1 0 0 0 0,-1 0 0 0 0,0 0 0 0 0,0 1 1 0 0,0-1-16 0 0,14 14 190 0 0,-14-15-170 0 0,0 0 0 0 0,0 0 0 0 0,0 0-1 0 0,-1 0 1 0 0,1 1 0 0 0,0-1-1 0 0,-1 0 1 0 0,1 1 0 0 0,-1-1-1 0 0,0 1 1 0 0,1 0 0 0 0,-1-1 0 0 0,0 1-1 0 0,0 0 1 0 0,0 0 0 0 0,0 0-1 0 0,-1-1 1 0 0,1 1 0 0 0,0 0-1 0 0,-1 0 1 0 0,1 0 0 0 0,-1 0 0 0 0,0 1-1 0 0,1-1 1 0 0,-1 0 0 0 0,0 0-1 0 0,-1 1-19 0 0,2-1 29 0 0,-1 1-1 0 0,0-1 1 0 0,1 0-1 0 0,0 0 1 0 0,-1 0-1 0 0,1 1 0 0 0,0-1 1 0 0,0 0-1 0 0,0 0 1 0 0,0 0-1 0 0,1 0 1 0 0,-1 0-1 0 0,0-1 0 0 0,1 1 1 0 0,0 1-29 0 0,1 0 46 0 0,-1-1 0 0 0,0 1 0 0 0,0 1 0 0 0,0-1 0 0 0,0 0 1 0 0,0 0-1 0 0,-1 1-46 0 0,11 45 614 0 0,3-12-229 0 0,-9-24-195 0 0,0 0 1 0 0,-1 0-1 0 0,-1 0 0 0 0,-1 1 0 0 0,1 2-190 0 0,-3-4 156 0 0,-1-8-97 0 0,1 0 0 0 0,-1 0 0 0 0,1 0 0 0 0,0 0 1 0 0,0-1-1 0 0,0 1 0 0 0,1 0 0 0 0,-1 0 0 0 0,2 2-59 0 0,7 8 153 0 0,-7-11-118 0 0,-1 0 0 0 0,0 0 0 0 0,0 1 0 0 0,0-1 1 0 0,0 0-1 0 0,0 1 0 0 0,-1-1 0 0 0,0 1 0 0 0,1-1 0 0 0,-1 1-35 0 0,0 17 210 0 0,-1-15-147 0 0,1-1 0 0 0,-1 0 1 0 0,1 0-1 0 0,0 1 0 0 0,0-1 1 0 0,1 1-64 0 0,-1-4 18 0 0,-1 0 1 0 0,0 1-1 0 0,1-1 1 0 0,-1 0 0 0 0,0 1-1 0 0,0-1 1 0 0,-1 0-1 0 0,1 1 1 0 0,0-1 0 0 0,-1 0-1 0 0,1 0 1 0 0,-1 1-1 0 0,0-1 1 0 0,0 0 0 0 0,1 0-1 0 0,-2 0 1 0 0,1 0-1 0 0,0 0 1 0 0,0 0 0 0 0,-1 0-1 0 0,1 0 1 0 0,-1-1-1 0 0,1 1 1 0 0,-1 0-1 0 0,0-1 1 0 0,1 1 0 0 0,-1-1-1 0 0,0 0 1 0 0,0 0-1 0 0,0 0 1 0 0,0 0 0 0 0,-1 0-1 0 0,1 0 1 0 0,0 0-1 0 0,0-1 1 0 0,0 1 0 0 0,-1-1-1 0 0,0 1-18 0 0,-23 3 100 0 0,-1-1 0 0 0,0-2-1 0 0,0 0 1 0 0,-4-2-100 0 0,-27-3-831 0 0,-23-7 831 0 0,79 11-125 0 0,0-1-1 0 0,0 1 1 0 0,0-1 0 0 0,0 0-1 0 0,0 1 1 0 0,0-1-1 0 0,0 0 1 0 0,0-1 125 0 0,-13-4-1562 0 0,-3 2 311 0 0</inkml:trace>
  <inkml:trace contextRef="#ctx0" brushRef="#br0" timeOffset="318663.745">5132 11882 17967 0 0,'-1'-3'77'0'0,"0"2"-1"0"0,-1-1 1 0 0,1 0-1 0 0,-1 0 1 0 0,1 0 0 0 0,-1 1-1 0 0,0-1 1 0 0,0 1-1 0 0,1-1 1 0 0,-1 1-1 0 0,0 0 1 0 0,0-1-1 0 0,0 1 1 0 0,-1 0-1 0 0,1 0 1 0 0,0 1-1 0 0,0-1 1 0 0,0 0-1 0 0,-1 1 1 0 0,1-1-1 0 0,0 1 1 0 0,-1 0-1 0 0,1 0 1 0 0,0 0-1 0 0,-1 0 1 0 0,-1 0-77 0 0,-12 5 131 0 0,0 0 1 0 0,0 1-1 0 0,0 1 1 0 0,1 0-1 0 0,0 1 1 0 0,1 0-1 0 0,0 2 0 0 0,0-1 1 0 0,1 2-1 0 0,-4 3-131 0 0,6-3 141 0 0,1-3 20 0 0,1 0 1 0 0,1 1-1 0 0,-1 1 1 0 0,1-1-1 0 0,-4 8-161 0 0,3-1 128 0 0,4-10-65 0 0,1 1 0 0 0,0 0 0 0 0,0 1 0 0 0,1-1 0 0 0,-1 1-1 0 0,2-1 1 0 0,-2 4-63 0 0,3-5 25 0 0,0 0 0 0 0,0 0 1 0 0,0 0-1 0 0,1 0 0 0 0,0 1 0 0 0,0-1 0 0 0,1 0 0 0 0,0 5-25 0 0,0-9 6 0 0,-1 1 0 0 0,1-1-1 0 0,-1 0 1 0 0,1 0 0 0 0,0 0 0 0 0,0 0 0 0 0,0 0-1 0 0,0 0 1 0 0,0 0 0 0 0,0 0 0 0 0,0 0-1 0 0,1 0 1 0 0,-1 0 0 0 0,1-1 0 0 0,0 1 0 0 0,-1-1-1 0 0,1 1 1 0 0,0-1 0 0 0,0 0 0 0 0,0 1-1 0 0,0-1 1 0 0,0 0 0 0 0,0 0 0 0 0,0-1 0 0 0,2 2-6 0 0,4-1 26 0 0,0 0-1 0 0,0 0 1 0 0,0 0 0 0 0,0-1 0 0 0,0-1 0 0 0,0 1 0 0 0,0-1 0 0 0,-1 0 0 0 0,1-1 0 0 0,0 0 0 0 0,0 0-1 0 0,-1-1 1 0 0,1 0 0 0 0,6-4-26 0 0,16-6-72 0 0,-1-1 0 0 0,-1-1 0 0 0,-1-1 0 0 0,14-12 72 0 0,-16 10-89 0 0,-13 10 65 0 0,-1 0 0 0 0,0 0-1 0 0,0-2 1 0 0,-1 1 0 0 0,0-1 0 0 0,-1-1 0 0 0,6-7 24 0 0,-12 13-16 0 0,-1 2 10 0 0,1-1-1 0 0,0 0 1 0 0,0 1-1 0 0,0 0 1 0 0,3-3 6 0 0,-6 7 13 0 0,1 0 0 0 0,-1 0 1 0 0,0 0-1 0 0,0 0 0 0 0,0 0 1 0 0,0 0-1 0 0,0 1 0 0 0,0-1 1 0 0,0 0-1 0 0,0 0 1 0 0,0 0-1 0 0,-1 0 0 0 0,1 0 1 0 0,0 0-1 0 0,-1 0 0 0 0,1 0 1 0 0,-1 1-14 0 0,-1 4 55 0 0,2-5-43 0 0,-2 10 39 0 0,0 0 0 0 0,0-1 0 0 0,1 1 0 0 0,1 0 0 0 0,0 2-51 0 0,0-11 3 0 0,1 1 0 0 0,-1-1 1 0 0,1 0-1 0 0,-1 1 0 0 0,1-1 0 0 0,0 0 1 0 0,0 0-1 0 0,0 0 0 0 0,0 0 1 0 0,0 0-1 0 0,1 0 0 0 0,-1 0 0 0 0,1 0 1 0 0,-1 0-1 0 0,1-1 0 0 0,-1 1 0 0 0,1 0 1 0 0,0-1-1 0 0,0 0 0 0 0,0 1 0 0 0,0-1 1 0 0,0 0-1 0 0,0 0 0 0 0,0 0 0 0 0,0 0 1 0 0,1 0-1 0 0,-1-1 0 0 0,0 1 0 0 0,0-1 1 0 0,1 1-1 0 0,0-1-3 0 0,5 1 11 0 0,0-1 0 0 0,0 0 0 0 0,1 0 0 0 0,-1-1 0 0 0,0 0 0 0 0,0 0 0 0 0,0-1 0 0 0,5-1-11 0 0,3-3 16 0 0,0 0-1 0 0,-1-1 1 0 0,0-1 0 0 0,7-5-16 0 0,-12 8 1 0 0,17-13-267 0 0,0 0 0 0 0,24-23 266 0 0,-20 17-116 0 0,33-19-116 0 0,-63 42 227 0 0,1 0 1 0 0,-1 0-1 0 0,1 1 0 0 0,-1-1 0 0 0,1 0 0 0 0,-1 1 0 0 0,1 0 0 0 0,0-1 1 0 0,-1 1-1 0 0,1 0 0 0 0,-1-1 0 0 0,1 1 0 0 0,0 0 0 0 0,-1 0 0 0 0,1 1 1 0 0,0-1 4 0 0,3 0-15 0 0,11 2-47 0 0,-13 2 62 0 0,-1-2-10 0 0,2 4 2 0 0,1 0 0 0 0,-1 0 0 0 0,0 1 0 0 0,-1-1 0 0 0,1 1-1 0 0,-1-1 1 0 0,-1 1 0 0 0,2 3 8 0 0,1 8 3 0 0,0 0-1 0 0,1 16-2 0 0,1 43 0 0 0,-3-26 0 0 0,-4-37 1 0 0,0-1 0 0 0,-1 1 0 0 0,-1 0-1 0 0,0 0 1 0 0,-1-1 0 0 0,0 3-1 0 0,-8 42 62 0 0,11-56-60 0 0,-19 143 179 0 0,17-135-163 0 0,1 1 0 0 0,1 0 0 0 0,0 1-18 0 0,0-4 19 0 0,0 0 0 0 0,-1 0-1 0 0,0 0 1 0 0,0-1 0 0 0,-2 7-19 0 0,-1 0 5 0 0,4-11 10 0 0,-1 1-1 0 0,0 0 1 0 0,-1 0-1 0 0,1-1 1 0 0,-1 1-1 0 0,1-1 1 0 0,-1 1-1 0 0,0-1 1 0 0,-1 0-15 0 0,3-3 11 0 0,0 1 0 0 0,0-1 1 0 0,-1 0-1 0 0,1 1 0 0 0,0-1 1 0 0,-1 0-1 0 0,1 0 1 0 0,0 1-1 0 0,-1-1 0 0 0,1 0 1 0 0,-1 0-1 0 0,1 0 0 0 0,0 0 1 0 0,-1 0-1 0 0,1 1 1 0 0,-1-1-1 0 0,1 0 0 0 0,0 0 1 0 0,-1 0-1 0 0,1 0 0 0 0,-1 0 1 0 0,1 0-1 0 0,-1 0 1 0 0,1 0-1 0 0,0-1 0 0 0,-1 1 1 0 0,1 0-1 0 0,-1 0 0 0 0,1 0-11 0 0,-15-10 151 0 0,-10-17 3 0 0,21 20-148 0 0,-1 1 0 0 0,1-1 0 0 0,0 0 0 0 0,1 0 0 0 0,-1 0 0 0 0,1 0 0 0 0,1-1-1 0 0,-1 1 1 0 0,1-1 0 0 0,1 0 0 0 0,-1 1 0 0 0,1-1 0 0 0,1 0 0 0 0,0 0 0 0 0,0 0 0 0 0,0 0-1 0 0,1 0 1 0 0,0 1 0 0 0,1-5-6 0 0,3-11-17 0 0,-4 15-3 0 0,1 0 0 0 0,0 0 0 0 0,0 0 0 0 0,1 1 0 0 0,0-1 0 0 0,0 1 0 0 0,1-1 0 0 0,3-4 20 0 0,13-18-106 0 0,-12 17 20 0 0,1 0 1 0 0,1 0 0 0 0,-1 1 0 0 0,9-7 85 0 0,86-77-660 0 0,89-88-989 0 0,-154 147 1408 0 0,-24 24 128 0 0,-1-1 0 0 0,9-11 113 0 0,-11 10-2 0 0,-3 5 20 0 0,-1 0 1 0 0,0-1-1 0 0,-1 0-18 0 0,-5 7 56 0 0,0 0-1 0 0,0 1 1 0 0,-1-1 0 0 0,1 0 0 0 0,-1 0 0 0 0,0-1 0 0 0,0 1 0 0 0,0 0-1 0 0,-1 0 1 0 0,1 0 0 0 0,-1-2-56 0 0,0 5 205 0 0,-5 1-92 0 0,0 1-1 0 0,0 0 0 0 0,0 0 0 0 0,0 1 0 0 0,0 0 0 0 0,0 0 0 0 0,1 0 1 0 0,-1 0-1 0 0,1 0 0 0 0,-3 3-112 0 0,-8 5 115 0 0,1 1 0 0 0,-5 5-115 0 0,6-5 76 0 0,7-5-73 0 0,0 0 0 0 0,0 0-1 0 0,0 1 1 0 0,1-1-1 0 0,-3 6-2 0 0,5-8 0 0 0,1 0 0 0 0,0-1 0 0 0,0 1 0 0 0,0 0 0 0 0,1 0 0 0 0,-1 0 0 0 0,1 0 0 0 0,0 0-1 0 0,0 1 1 0 0,0-1 0 0 0,1 2 0 0 0,-1 11 0 0 0,0-14 0 0 0,1-1 0 0 0,0 1 0 0 0,0 0 0 0 0,0-1 0 0 0,0 1 0 0 0,1-1 0 0 0,-1 1 0 0 0,1-1 0 0 0,-1 0 0 0 0,1 1 0 0 0,0-1 0 0 0,0 1 0 0 0,1 1 0 0 0,1 2 1 0 0,2 1 0 0 0,-1-1 0 0 0,1 0 0 0 0,0 0 0 0 0,0 0 0 0 0,0-1 0 0 0,1 1-1 0 0,0-1 1 0 0,5 3-1 0 0,6 6 46 0 0,-12-11-44 0 0,0 0 0 0 0,1 0-1 0 0,-1 0 1 0 0,1-1 0 0 0,-1 1 0 0 0,7 0-2 0 0,-2 1-1 0 0,-2-2-405 0 0,0 1-1 0 0,-1-2 1 0 0,1 1-1 0 0,0-1 1 0 0,0 0 0 0 0,0-1-1 0 0,7 0 407 0 0,-2-2-7250 0 0</inkml:trace>
  <inkml:trace contextRef="#ctx0" brushRef="#br0" timeOffset="319306.437">6569 11515 14480 0 0,'0'0'662'0'0,"0"0"-11"0"0,0 0-346 0 0,-1 2 76 0 0,-15 62 2938 0 0,-2 24-3319 0 0,10-44 633 0 0,0 8 519 0 0,2 4-1152 0 0,-4 22 635 0 0,9-60-506 0 0,1-1 1 0 0,1 0-1 0 0,0 0 0 0 0,1 0 1 0 0,1 0-1 0 0,0-1 0 0 0,1 1 1 0 0,6 14-130 0 0,-9-27 46 0 0,1 0 0 0 0,0 0 0 0 0,0 0 0 0 0,0 0 0 0 0,0 0 0 0 0,0 0 0 0 0,1 0 0 0 0,0 0 0 0 0,0-1 0 0 0,0 0 0 0 0,0 1 0 0 0,0-1 0 0 0,1 0 0 0 0,-1-1 0 0 0,3 2-46 0 0,-3-2 24 0 0,0-1 0 0 0,0 1 0 0 0,1-1 0 0 0,-1 0 1 0 0,0 0-1 0 0,1 0 0 0 0,-1-1 0 0 0,0 1 1 0 0,1-1-1 0 0,-1 0 0 0 0,1 0 0 0 0,-1 0 1 0 0,1 0-1 0 0,-1-1 0 0 0,1 1 0 0 0,-1-1 1 0 0,0 0-1 0 0,1 0 0 0 0,-1 0 0 0 0,3-2-24 0 0,2 0 11 0 0,1-1 0 0 0,-1 0-1 0 0,1-1 1 0 0,-1 0 0 0 0,-1-1-1 0 0,1 1 1 0 0,-1-1 0 0 0,0-1-1 0 0,5-6-10 0 0,2-1 39 0 0,-8 9-35 0 0,-1-1-1 0 0,1 0 1 0 0,-1 0-1 0 0,-1-1 1 0 0,1 1-1 0 0,-1-2-3 0 0,21-36 5 0 0,-17 33-35 0 0,-1-1 0 0 0,-1 0 0 0 0,0 0 0 0 0,-1 0 0 0 0,0-1 0 0 0,-1 0 0 0 0,1-3 30 0 0,-1-4-11 0 0,-2 15 11 0 0,0 0 0 0 0,-1-1 0 0 0,0 1 0 0 0,0 0 0 0 0,-1-1 0 0 0,0 1 0 0 0,0-1 0 0 0,0 1 0 0 0,0-3 0 0 0,-5 2-10 0 0,4 5 7 0 0,0 0 0 0 0,0 1 0 0 0,0-1 0 0 0,0 0 0 0 0,0 1 0 0 0,-1 0 1 0 0,1-1-1 0 0,0 1 0 0 0,0 0 0 0 0,-1 0 0 0 0,1-1 0 0 0,0 1 1 0 0,0 0-1 0 0,-1 0 0 0 0,1 0 0 0 0,0 1 0 0 0,0-1 0 0 0,-1 0 0 0 0,1 0 1 0 0,0 1-1 0 0,0-1 0 0 0,-1 1 0 0 0,1-1 0 0 0,0 1 0 0 0,0-1 1 0 0,0 1-1 0 0,0 0 0 0 0,0 0 0 0 0,0-1 0 0 0,0 2 3 0 0,-3 0-2 0 0,1 0 0 0 0,0 1 0 0 0,0 0 0 0 0,0 0 0 0 0,1 0 0 0 0,-1 0 0 0 0,1 0 0 0 0,-1 1 0 0 0,0 1 2 0 0,-5 12 51 0 0,0 0 1 0 0,1 1 0 0 0,-1 7-52 0 0,6-19 13 0 0,0 1 1 0 0,1 0 0 0 0,0 0-1 0 0,0 0 1 0 0,1 0-1 0 0,0 0 1 0 0,0 0-1 0 0,0 0 1 0 0,1 0-1 0 0,1 5-13 0 0,-1-11 0 0 0,1 8 19 0 0,0 0 0 0 0,1 0-1 0 0,3 7-18 0 0,-4-13 6 0 0,-1 0 0 0 0,1-1 0 0 0,0 1-1 0 0,0 0 1 0 0,0 0 0 0 0,1-1 0 0 0,-1 1-1 0 0,0-1 1 0 0,1 0 0 0 0,0 0 0 0 0,-1 0 0 0 0,1 0-6 0 0,5 3 1 0 0,-1 0 0 0 0,1 0-1 0 0,0-1 1 0 0,0 0 0 0 0,0 0 0 0 0,0-1 0 0 0,1 0 0 0 0,-1 0 0 0 0,1-1 0 0 0,0-1 0 0 0,6 1-1 0 0,39 2-894 0 0,-14-1-5108 0 0,-6-2-1645 0 0</inkml:trace>
  <inkml:trace contextRef="#ctx0" brushRef="#br0" timeOffset="319855.904">7748 11834 6912 0 0,'0'0'528'0'0,"-8"14"2816"0"0,6-9-1481 0 0,0 0 0 0 0,1 0 1 0 0,0 0-1 0 0,0 1 0 0 0,1 2-1863 0 0,-1 29 2727 0 0,1-26-2868 0 0,1 1 165 0 0,0-1-1 0 0,1 1 1 0 0,0-1-1 0 0,0 0 1 0 0,1 0 0 0 0,1 1-1 0 0,0-2 1 0 0,1 1 0 0 0,0 0-1 0 0,0-1 1 0 0,1 0 0 0 0,0-1-1 0 0,1 1 1 0 0,0-1-1 0 0,1 0 1 0 0,0-1 0 0 0,0 0-1 0 0,2 1-23 0 0,-8-7-192 0 0,0-1-1 0 0,1 1 0 0 0,-1-1 0 0 0,1 1 0 0 0,0-1 1 0 0,-1 0-1 0 0,1 0 0 0 0,0 0 0 0 0,0-1 0 0 0,0 1 193 0 0,6-1-7599 0 0</inkml:trace>
  <inkml:trace contextRef="#ctx0" brushRef="#br0" timeOffset="320063.814">7771 11598 14280 0 0,'-16'-17'1272'0'0,"9"10"-1016"0"0,-5 0-256 0 0,8-4 0 0 0,-5 4 695 0 0,9 7 89 0 0,0 0 16 0 0,0 0 8 0 0,-2-5-648 0 0,2 5-160 0 0,0 0 0 0 0,0 0 0 0 0,0 0-224 0 0,0 0-88 0 0,2 5-8 0 0,11 2-4575 0 0,-1 1-921 0 0</inkml:trace>
  <inkml:trace contextRef="#ctx0" brushRef="#br0" timeOffset="320402.927">8284 11620 10592 0 0,'-10'0'747'0'0,"0"1"1"0"0,0 0-1 0 0,0 1 1 0 0,1 0 0 0 0,-1 1-1 0 0,-8 3-747 0 0,-8 4 5173 0 0,-20 13-5173 0 0,34-16 109 0 0,0 2 0 0 0,1-1 0 0 0,1 1 0 0 0,-1 1 0 0 0,-2 3-109 0 0,3-4 43 0 0,6-3-24 0 0,0 0 1 0 0,0-1-1 0 0,0 1 0 0 0,0 1 1 0 0,1-1-1 0 0,0 0 0 0 0,0 1 1 0 0,1 0-1 0 0,0-1 0 0 0,0 1-19 0 0,2-3 0 0 0,-1-1 1 0 0,1 1-1 0 0,0-1 0 0 0,0 1 0 0 0,0-1 0 0 0,0 1 0 0 0,1-1 0 0 0,-1 0 0 0 0,1 1 0 0 0,0-1 0 0 0,0 0 0 0 0,1 2 0 0 0,1 3-3 0 0,1 0 0 0 0,0-1 0 0 0,0 1-1 0 0,2 2 4 0 0,-3-6-6 0 0,1 1-1 0 0,0-1 0 0 0,0 0 0 0 0,0 0 0 0 0,1-1 0 0 0,-1 1 1 0 0,1-1-1 0 0,-1 0 0 0 0,2 0 7 0 0,24 19 1 0 0,-16-10-1 0 0,0-1 0 0 0,1-1 0 0 0,8 4 0 0 0,-3-2 0 0 0,-16-9 7 0 0,0 0-1 0 0,0 0 1 0 0,-1 1-1 0 0,1 0 1 0 0,0 1-7 0 0,5 4 103 0 0,-9-9-98 0 0,0 0-1 0 0,0 0 1 0 0,0 1-1 0 0,1-1 1 0 0,-1 0-1 0 0,0 1 1 0 0,0-1-1 0 0,0 1 0 0 0,0-1 1 0 0,0 0-1 0 0,0 1 1 0 0,1-1-1 0 0,-1 0 1 0 0,0 1-1 0 0,0-1 1 0 0,0 1-1 0 0,0-1 1 0 0,-1 0-1 0 0,1 1 1 0 0,0-1-1 0 0,0 1 0 0 0,0-1 1 0 0,0 0-1 0 0,0 1 1 0 0,0-1-1 0 0,0 0 1 0 0,-1 1-1 0 0,1-1 1 0 0,0 0-1 0 0,0 1 1 0 0,-1-1-1 0 0,1 0 0 0 0,0 0 1 0 0,0 1-1 0 0,-1-1 1 0 0,1 0-1 0 0,0 0 1 0 0,-1 1-1 0 0,1-1 1 0 0,-1 0-5 0 0,-13 10 81 0 0,12-9-61 0 0,-8 4 67 0 0,0-1-1 0 0,-1 1 1 0 0,0-2-1 0 0,-7 3-86 0 0,-10 1-2203 0 0,10-3-1718 0 0,-8 3-2780 0 0</inkml:trace>
  <inkml:trace contextRef="#ctx0" brushRef="#br0" timeOffset="322995.434">9094 11795 8752 0 0,'-3'-15'393'0'0,"-5"-15"166"0"0,8 30-541 0 0,0 0 0 0 0,0 0 0 0 0,0 0 0 0 0,0 0 0 0 0,0-1 0 0 0,0 1 1 0 0,0 0-1 0 0,-1 0 0 0 0,1 0 0 0 0,0 0 0 0 0,0 0 0 0 0,0 0 0 0 0,0 0 1 0 0,0 0-1 0 0,0 0 0 0 0,0 0 0 0 0,0 0 0 0 0,-1 0 0 0 0,1 0 0 0 0,0 0 0 0 0,0 0 1 0 0,0 0-1 0 0,0 0 0 0 0,0 0 0 0 0,0 0 0 0 0,0 0 0 0 0,0 0 0 0 0,-1 0 1 0 0,1 0-1 0 0,0 0 0 0 0,0 0 0 0 0,0 0 0 0 0,0 0 0 0 0,0 0 0 0 0,0 0 0 0 0,0 0 1 0 0,0 0-1 0 0,-1 1 0 0 0,1-1 0 0 0,0 0 0 0 0,0 0 0 0 0,0 0 0 0 0,0 0 0 0 0,0 0 1 0 0,0 0-1 0 0,0 0 0 0 0,0 0 0 0 0,0 0 0 0 0,0 1 0 0 0,0-1 0 0 0,0 0 1 0 0,0 0-1 0 0,0 0 0 0 0,0 0 0 0 0,0 0 0 0 0,0 0 0 0 0,0 0 0 0 0,0 1 0 0 0,0-1 1 0 0,0 0-1 0 0,0 0 0 0 0,0 0 0 0 0,0 0 0 0 0,0 0 0 0 0,0 0-18 0 0,-6 16 2598 0 0,0 22 1231 0 0,7-20-3553 0 0,1 1 1 0 0,0 0-1 0 0,2-1 1 0 0,0 1-1 0 0,1-1 0 0 0,4 10-276 0 0,-5-21 53 0 0,0 1-1 0 0,1-1 0 0 0,-1 0 0 0 0,1 0 0 0 0,1-1 1 0 0,-1 1-1 0 0,7 4-52 0 0,-11-9 64 0 0,2-3-52 0 0,-1 1 1 0 0,1 0-1 0 0,-1-1 0 0 0,1 0 1 0 0,-1 1-1 0 0,1-1 1 0 0,-1 0-1 0 0,0 0 1 0 0,1 0-1 0 0,-1-1 0 0 0,0 1 1 0 0,0 0-1 0 0,0-1 1 0 0,0 0-1 0 0,0 1 0 0 0,0-1 1 0 0,0 0-1 0 0,0 0 1 0 0,-1 0-1 0 0,1 0 1 0 0,-1 0-1 0 0,1-1 0 0 0,-1 1 1 0 0,1-2-13 0 0,3-8-87 0 0,1-1 0 0 0,-2 0 0 0 0,0 0 1 0 0,1-5 86 0 0,1-2-274 0 0,-5 13 162 0 0,1-1-1 0 0,-1 1 1 0 0,0-1-1 0 0,0 1 1 0 0,-1-1-1 0 0,0-1 113 0 0,0 5-45 0 0,0 0 0 0 0,1 0 0 0 0,0 0 0 0 0,0 0 0 0 0,0 0 0 0 0,2-3 45 0 0,3-18-26 0 0,-5 16 26 0 0,-1 5-7 0 0,1 1 1 0 0,-1 0-1 0 0,0 0 1 0 0,1 0-1 0 0,0 0 1 0 0,0 0-1 0 0,0 0 1 0 0,0 0-1 0 0,0 0 1 0 0,0 0-1 0 0,2-2 7 0 0,-2 5 2 0 0,-1-1-1 0 0,0 1 1 0 0,1-1 0 0 0,-1 1-1 0 0,1-1 1 0 0,-1 1-1 0 0,0-1 1 0 0,1 1-1 0 0,-1-1 1 0 0,0 1-1 0 0,0-1 1 0 0,0 0-1 0 0,1 1 1 0 0,-1-1-1 0 0,0 1 1 0 0,0-1-1 0 0,0 0 1 0 0,0 1-1 0 0,0-1 1 0 0,0 0-1 0 0,0 1-1 0 0,2-2 122 0 0,4 2-33 0 0,0 1 1 0 0,0 0-1 0 0,0 0 1 0 0,0 1-1 0 0,-1-1 1 0 0,1 1-1 0 0,3 2-89 0 0,20 6 147 0 0,29 9 43 0 0,-38-12-132 0 0,1-1 0 0 0,0 0 0 0 0,7 0-58 0 0,-12-4 23 0 0,4 2 57 0 0,0-2-1 0 0,-1 0 1 0 0,7-1-80 0 0,-20-2 21 0 0,0 1 0 0 0,0-1 1 0 0,0 1-1 0 0,-1-2 0 0 0,1 1 1 0 0,0-1-1 0 0,0 1 0 0 0,-1-2 0 0 0,1 1 1 0 0,-1-1-1 0 0,0 1 0 0 0,0-1 1 0 0,1-1-22 0 0,-1 0 15 0 0,2-1 20 0 0,0 0-1 0 0,-1 0 0 0 0,0-1 1 0 0,4-4-35 0 0,-8 8 11 0 0,-1 0 0 0 0,1-1 0 0 0,0 1 0 0 0,-1-1 0 0 0,0 1 1 0 0,1-1-1 0 0,-1 0 0 0 0,0 0 0 0 0,-1 1 0 0 0,1-1 0 0 0,0 0 0 0 0,-1 0 0 0 0,1 0 1 0 0,-1 0-1 0 0,0-1-11 0 0,0 2 7 0 0,0 0 0 0 0,0 0 0 0 0,0 1 0 0 0,0-1 0 0 0,-1 0 0 0 0,1 0 0 0 0,-1 1 0 0 0,1-1 0 0 0,-1 0 1 0 0,1 1-1 0 0,-1-1 0 0 0,0 0 0 0 0,0 1 0 0 0,0-1 0 0 0,0 1 0 0 0,0-1 0 0 0,0 1 0 0 0,0 0 0 0 0,-1-1-7 0 0,-1 0 8 0 0,0 0 1 0 0,0 0-1 0 0,0 0 0 0 0,-1 0 0 0 0,1 1 0 0 0,-1-1 1 0 0,0 1-1 0 0,-2-1-8 0 0,-4-1 22 0 0,0 0 1 0 0,0 1 0 0 0,-1 0-1 0 0,-1 1-22 0 0,7 0 26 0 0,1 1-1 0 0,-1 0 1 0 0,1 1 0 0 0,-1-1-1 0 0,1 1 1 0 0,-1-1 0 0 0,1 1-1 0 0,-1 1 1 0 0,1-1-1 0 0,-3 2-25 0 0,-1 0 78 0 0,0 1 0 0 0,1 1-1 0 0,-1-1 1 0 0,1 1 0 0 0,0 0 0 0 0,1 1-1 0 0,-4 3-77 0 0,6-6 31 0 0,1 1-1 0 0,0 0 0 0 0,0 0 0 0 0,1 0 1 0 0,-1 0-1 0 0,1 0 0 0 0,0 0 1 0 0,0 1-1 0 0,0-1 0 0 0,0 1 0 0 0,1 0 1 0 0,0-1-1 0 0,0 1 0 0 0,0 2-30 0 0,1 3 16 0 0,0 0 0 0 0,0 0-1 0 0,1 0 1 0 0,0 0-1 0 0,1 0 1 0 0,0 0 0 0 0,1 0-1 0 0,-1 0 1 0 0,2-1-1 0 0,0 1 1 0 0,0-1 0 0 0,1 0-1 0 0,0-1 1 0 0,0 1-1 0 0,1-1 1 0 0,0 0 0 0 0,0 0-1 0 0,1 0 1 0 0,0-1-1 0 0,1 0-15 0 0,-4-4 2 0 0,1 0 0 0 0,-1 1 0 0 0,1-2 0 0 0,0 1 0 0 0,0-1-1 0 0,0 1 1 0 0,0-1 0 0 0,0-1 0 0 0,1 1 0 0 0,-1-1 0 0 0,3 1-2 0 0,3-1 42 0 0,1 0 1 0 0,0 0 0 0 0,0-1 0 0 0,10-1-43 0 0,-14 0 16 0 0,0-1-1 0 0,0-1 0 0 0,0 1 0 0 0,0-1 0 0 0,0-1 1 0 0,-1 1-1 0 0,1-1 0 0 0,0-1-15 0 0,10-5 30 0 0,-10 5-20 0 0,-1 1-1 0 0,1-1 0 0 0,-1-1 0 0 0,0 1 0 0 0,-1-1 0 0 0,0-1 1 0 0,3-2-10 0 0,6-9-1 0 0,-1-1 1 0 0,3-5 0 0 0,-11 17-27 0 0,0-1-1 0 0,1 0 1 0 0,4-3 27 0 0,-3 4-47 0 0,-1-1-1 0 0,-1 1 1 0 0,3-4 47 0 0,-7 7-14 0 0,2-2-70 0 0,1-1-1 0 0,0 1 1 0 0,0 0-1 0 0,0 0 85 0 0,-4 6-2 0 0,-1 0 0 0 0,1-1-1 0 0,-1 1 1 0 0,1 0 0 0 0,-1 0-1 0 0,1 0 1 0 0,-1 0 0 0 0,1-1-1 0 0,0 1 1 0 0,-1 0-1 0 0,1 0 1 0 0,-1 0 0 0 0,1 0-1 0 0,-1 0 1 0 0,1 0 0 0 0,-1 1-1 0 0,1-1 1 0 0,-1 0 0 0 0,1 0-1 0 0,0 0 1 0 0,-1 0 0 0 0,1 1-1 0 0,-1-1 1 0 0,1 0 0 0 0,-1 1-1 0 0,0-1 1 0 0,1 0-1 0 0,-1 1 1 0 0,1-1 0 0 0,-1 0-1 0 0,0 1 1 0 0,1-1 0 0 0,-1 1-1 0 0,1-1 3 0 0,12 18 188 0 0,-12-16-168 0 0,9 13-44 0 0,-1 1 0 0 0,0 0 0 0 0,-1 1 0 0 0,-1 0 0 0 0,-1 0 0 0 0,0 0 0 0 0,2 16 24 0 0,-5-22-35 0 0,0 0-1 0 0,0 0 0 0 0,3 5 36 0 0,6 19 109 0 0,-5-13 48 0 0,-6-21-92 0 0,-1-1 3 0 0,0 0 16 0 0,0 0 4 0 0,0 0 0 0 0,4-7 114 0 0,21-54 226 0 0,-19 46-419 0 0,10-25 9 0 0,2 0 1 0 0,3 1-1 0 0,0 1 0 0 0,4-2-18 0 0,-17 29-39 0 0,1 1 0 0 0,0-1 0 0 0,0 2 0 0 0,1-1-1 0 0,0 1 1 0 0,0 1 0 0 0,1 0 0 0 0,0 0 0 0 0,1 1-1 0 0,5-2 40 0 0,-14 8-43 0 0,0 0-1 0 0,0 0 1 0 0,0 0-1 0 0,0 0 1 0 0,0 0-1 0 0,0 1 1 0 0,0 0-1 0 0,0-1 1 0 0,0 1-1 0 0,0 0 1 0 0,0 1-1 0 0,0-1 1 0 0,1 0 43 0 0,2 1-763 0 0,0 1-1 0 0,0-1 1 0 0,-1 1-1 0 0,1 0 1 0 0,2 1 763 0 0,-5-2-6737 0 0</inkml:trace>
  <inkml:trace contextRef="#ctx0" brushRef="#br0" timeOffset="323487.309">10631 11480 9584 0 0,'0'0'438'0'0,"0"0"-8"0"0,0 0-164 0 0,0 0 329 0 0,0 0 168 0 0,0 0 34 0 0,0 0 74 0 0,0 0 270 0 0,-1 2 119 0 0,-17 21 1513 0 0,15-13-2732 0 0,3-3 81 0 0,0 0-1 0 0,0 0 0 0 0,1 1 0 0 0,0-1 0 0 0,0 0 0 0 0,1 0 0 0 0,-1 0 0 0 0,2-1 0 0 0,-1 1 1 0 0,1 0-1 0 0,3 5-121 0 0,8 24 277 0 0,-9-25-135 0 0,0 1 1 0 0,1-1 0 0 0,0 0 0 0 0,7 8-143 0 0,-5-7 137 0 0,0 1 0 0 0,-1 0 0 0 0,1 3-137 0 0,8 19 251 0 0,-9-21-182 0 0,-1 0 1 0 0,0 0-1 0 0,-1 0 0 0 0,1 8-69 0 0,1 13 415 0 0,1 27-415 0 0,-8-51 127 0 0,0 0-1 0 0,-1 0 1 0 0,0 0 0 0 0,-1 0-1 0 0,-1 0 1 0 0,1 0 0 0 0,-2-1-1 0 0,1 1 1 0 0,-2-1 0 0 0,1 0-1 0 0,-1 0 1 0 0,-3 4-127 0 0,5-10 49 0 0,0 0 1 0 0,0 0-1 0 0,0 0 1 0 0,0-1-1 0 0,0 1 1 0 0,-1-1-1 0 0,1 0 1 0 0,-1 0-1 0 0,0 0 1 0 0,0-1-1 0 0,0 1 1 0 0,-4 1-50 0 0,-5 2 78 0 0,-1-1 0 0 0,1-1 0 0 0,-9 2-78 0 0,15-5 13 0 0,0 0 1 0 0,0 0-1 0 0,0 0 0 0 0,0-1 1 0 0,0-1-1 0 0,0 1 1 0 0,0-1-1 0 0,0 0 0 0 0,-2-1-13 0 0,-23-2 45 0 0,27 3-31 0 0,-1 0-1 0 0,1 0 1 0 0,-1-1-1 0 0,1 1 1 0 0,0-1 0 0 0,0 0-1 0 0,0 0 1 0 0,0-1-1 0 0,0 0 1 0 0,-4-3-14 0 0,5 4-26 0 0,1 0 0 0 0,0-1 1 0 0,0 0-1 0 0,1 1 0 0 0,-1-1 0 0 0,0 0 1 0 0,1 0-1 0 0,0-1 0 0 0,-1 1 0 0 0,1 0 1 0 0,1-1-1 0 0,-1 1 0 0 0,0-1 0 0 0,1 0 1 0 0,-1-3 25 0 0,2 5-103 0 0,0 1 1 0 0,0-1 0 0 0,0 0 0 0 0,1 1 0 0 0,-1-1-1 0 0,0 1 1 0 0,1-1 0 0 0,-1 1 0 0 0,1-1-1 0 0,0 1 1 0 0,-1-1 0 0 0,1 1 0 0 0,0-1 0 0 0,0 1-1 0 0,0 0 1 0 0,0 0 0 0 0,0-1 0 0 0,0 1 0 0 0,1 0-1 0 0,-1 0 103 0 0,0 0-153 0 0,10-10-1759 0 0</inkml:trace>
  <inkml:trace contextRef="#ctx0" brushRef="#br0" timeOffset="324114.263">11655 11384 13736 0 0,'-8'-2'1245'0'0,"2"0"-1111"0"0,3 2-103 0 0,0-1 0 0 0,0 0 1 0 0,0 1-1 0 0,0-1 1 0 0,0 1-1 0 0,0 0 0 0 0,-1 0 1 0 0,1 0-1 0 0,0 1 1 0 0,0-1-1 0 0,0 1 0 0 0,0-1 1 0 0,0 1-1 0 0,0 0 0 0 0,0 0 1 0 0,-1 1-32 0 0,-9 5 375 0 0,6-4-127 0 0,1 0 1 0 0,0 0 0 0 0,0 1 0 0 0,1-1-1 0 0,-5 5-248 0 0,5-4 126 0 0,1 0-1 0 0,0 1 0 0 0,0-1 1 0 0,0 1-1 0 0,0 0 0 0 0,1-1 0 0 0,-1 4-125 0 0,2-5 48 0 0,1 0-1 0 0,0 0 0 0 0,1 0 1 0 0,-1 0-1 0 0,0 0 0 0 0,1 0 1 0 0,0 0-1 0 0,0 0 0 0 0,0 0 1 0 0,0 0-1 0 0,0 0 0 0 0,0 0 0 0 0,1 0 1 0 0,-1-1-1 0 0,2 4-47 0 0,0 1 5 0 0,1-1 0 0 0,0 1 1 0 0,0-1-1 0 0,0 0 0 0 0,1 0 0 0 0,0 0 0 0 0,0-1 0 0 0,0 0 0 0 0,1 1 0 0 0,-1-1 1 0 0,1-1-1 0 0,2 2-5 0 0,14 11 21 0 0,2 0-1 0 0,12 6-20 0 0,2 1-6 0 0,-12-10 7 0 0,-21-13 5 0 0,0 1 0 0 0,-1 0-1 0 0,1 0 1 0 0,-1 0 0 0 0,1 0 0 0 0,-1 0-1 0 0,0 1 1 0 0,0-1 0 0 0,0 1 0 0 0,0 0-1 0 0,0 0-5 0 0,2 5 11 0 0,-5-8-7 0 0,1 1 0 0 0,-1-1 0 0 0,1 1 0 0 0,-1 0 0 0 0,0-1 0 0 0,1 1 0 0 0,-1-1 1 0 0,0 1-1 0 0,0 0 0 0 0,1-1 0 0 0,-1 1 0 0 0,0 0 0 0 0,0-1 0 0 0,0 1 0 0 0,0 0 0 0 0,0-1 0 0 0,0 1 0 0 0,0 0 0 0 0,0-1 0 0 0,0 1 0 0 0,0 0 0 0 0,0-1 0 0 0,0 1 0 0 0,0 0 1 0 0,0-1-1 0 0,-1 1 0 0 0,1 0 0 0 0,0-1 0 0 0,-1 1 0 0 0,1-1 0 0 0,0 1 0 0 0,-1 0 0 0 0,1-1-4 0 0,-15 12 145 0 0,13-11-83 0 0,-12 6-12 0 0,0-1-1 0 0,-1 0 0 0 0,1-1 0 0 0,-1-1 0 0 0,0 0 0 0 0,0-1 1 0 0,-1-1-1 0 0,-3 0-49 0 0,-13 1-1086 0 0,0-2 0 0 0,-23-1 1086 0 0,27 0-4347 0 0,5 6-1343 0 0</inkml:trace>
  <inkml:trace contextRef="#ctx0" brushRef="#br0" timeOffset="324648.145">11888 11485 11520 0 0,'0'0'886'0'0,"1"1"-582"0"0,9 37 1539 0 0,-6-23-956 0 0,-3-9-660 0 0,0 0 0 0 0,-1 0-1 0 0,1 0 1 0 0,-1 0 0 0 0,0-1 0 0 0,-1 1 0 0 0,1 0 0 0 0,-1 0 0 0 0,-1 0 0 0 0,1 0 0 0 0,-2 4-227 0 0,-3 4 357 0 0,0 0 0 0 0,0 0 0 0 0,-8 12-357 0 0,4-5 338 0 0,8-17-292 0 0,1 0 1 0 0,0-1-1 0 0,-1 1 0 0 0,0-1 1 0 0,0 0-1 0 0,0 1 1 0 0,0-1-1 0 0,-1 0 1 0 0,1 0-1 0 0,-1 0 1 0 0,1-1-1 0 0,-4 3-46 0 0,5-4 0 0 0,0 0 1 0 0,0-1-1 0 0,-1 1 0 0 0,1 0 1 0 0,0-1-1 0 0,-1 1 1 0 0,1-1-1 0 0,0 1 0 0 0,-1-1 1 0 0,1 1-1 0 0,-1-1 0 0 0,1 0 1 0 0,0 0-1 0 0,-1 0 0 0 0,-1 0 0 0 0,3 0 3 0 0,-1 0 0 0 0,0-1-1 0 0,1 1 1 0 0,-1 0 0 0 0,0 0-1 0 0,1-1 1 0 0,-1 1 0 0 0,1 0 0 0 0,-1-1-1 0 0,1 1 1 0 0,-1-1 0 0 0,1 1-1 0 0,-1-1 1 0 0,1 1 0 0 0,-1-1-1 0 0,1 1 1 0 0,-1-1 0 0 0,1 1-1 0 0,0-1 1 0 0,-1 0 0 0 0,1 1 0 0 0,0-1-3 0 0,-1-1-12 0 0,1 0 1 0 0,-1 0 0 0 0,1 1 0 0 0,0-1 0 0 0,-1 0-1 0 0,1 0 1 0 0,0 0 0 0 0,0 0 0 0 0,0 0 0 0 0,0 0-1 0 0,1 0 1 0 0,-1 1 0 0 0,1-1 0 0 0,-1 0 0 0 0,1 0-1 0 0,-1 0 12 0 0,16-24-496 0 0,6-10 196 0 0,-17 26 101 0 0,1 0 0 0 0,1 1 0 0 0,-1 0 0 0 0,2 0 0 0 0,-1 0 0 0 0,1 1 0 0 0,0 0 0 0 0,1 1 0 0 0,0 0 0 0 0,0 0 0 0 0,1 1 0 0 0,0 0 0 0 0,0 1 0 0 0,0 0 0 0 0,0 0 0 0 0,1 1 0 0 0,0 1 0 0 0,2-1 199 0 0,-9 3 43 0 0,-1 0 0 0 0,1 0 0 0 0,0 1 0 0 0,-1-1 0 0 0,1 1 0 0 0,0 0 0 0 0,-1 0 0 0 0,1 0 0 0 0,0 0 0 0 0,-1 1 0 0 0,1 0 0 0 0,-1-1 0 0 0,1 1 0 0 0,-1 1 0 0 0,1-1 0 0 0,-1 0 0 0 0,0 1 0 0 0,1 0 0 0 0,-1-1 0 0 0,0 1 0 0 0,0 1 0 0 0,0-1 0 0 0,0 0 0 0 0,-1 1 0 0 0,1-1 0 0 0,-1 1 0 0 0,1 0 0 0 0,-1 0 0 0 0,0 0 0 0 0,0 0 0 0 0,0 2-43 0 0,2 1 212 0 0,-2-3-52 0 0,0 1 0 0 0,-1 0 1 0 0,1-1-1 0 0,-1 1 1 0 0,1 0-1 0 0,-1 0 0 0 0,0 0 1 0 0,0 2-161 0 0,1 5 278 0 0,-1-1-1 0 0,0 1 1 0 0,0 0 0 0 0,-1 0 0 0 0,0 0 0 0 0,-1-1 0 0 0,0 1 0 0 0,-1 0 0 0 0,0-1-1 0 0,-2 5-277 0 0,1-5 196 0 0,3-9-138 0 0,0 1-1 0 0,-1-1 1 0 0,1 1-1 0 0,-1-1 0 0 0,1 1 1 0 0,-1-1-1 0 0,0 1 1 0 0,1-1-1 0 0,-1 0 1 0 0,0 1-1 0 0,0-1 0 0 0,0 0 1 0 0,0 0-1 0 0,0 0 1 0 0,-1 1-58 0 0,1-15 161 0 0,2 4-238 0 0,0 0-1 0 0,0 0 1 0 0,1 0-1 0 0,0 0 1 0 0,1 0-1 0 0,0 1 1 0 0,0 0 0 0 0,1-1-1 0 0,0 1 1 0 0,4-5 77 0 0,7-12-574 0 0,2 1-1 0 0,13-15 575 0 0,-25 35-12 0 0,-1-1-1 0 0,1 1 0 0 0,0 0 1 0 0,0 1-1 0 0,0-1 0 0 0,0 1 0 0 0,1 0 1 0 0,0 0-1 0 0,-1 1 0 0 0,1 0 0 0 0,0 0 1 0 0,0 0-1 0 0,3 0 13 0 0,-6 2-8 0 0,1-1-1 0 0,0 1 1 0 0,-1 0 0 0 0,1 0-1 0 0,0 1 1 0 0,-1-1 0 0 0,1 1-1 0 0,1 0 9 0 0,11 4 0 0 0,-8 0 0 0 0,1 1 0 0 0,-2 0 0 0 0,1 1 0 0 0,2 2 0 0 0,-2-1 0 0 0,-4-4-4 0 0,-1-1 0 0 0,0 1 0 0 0,0 0-1 0 0,0 0 1 0 0,0 2 4 0 0,-1-3-9 0 0,1 1 0 0 0,-1-1 0 0 0,1 1 0 0 0,-1-1 1 0 0,1 0-1 0 0,3 3 9 0 0,-2-3 28 0 0,0 1 1 0 0,-1 0-1 0 0,1 0 0 0 0,-1 0 1 0 0,0 1-1 0 0,0-1-28 0 0,14 19-1202 0 0,-3-13-3466 0 0,0-6-1485 0 0</inkml:trace>
  <inkml:trace contextRef="#ctx0" brushRef="#br0" timeOffset="325474.635">12771 11398 10592 0 0,'-8'0'1104'0'0,"-1"1"-669"0"0,0 0 0 0 0,0 1 0 0 0,0 0 0 0 0,1 0 0 0 0,-1 1 0 0 0,1 0 0 0 0,0 0 0 0 0,0 1 0 0 0,0 0 0 0 0,0 1 0 0 0,1-1 0 0 0,-1 1-1 0 0,1 1 1 0 0,0 0 0 0 0,-3 3-435 0 0,-2 3 278 0 0,0 0 0 0 0,1 1 0 0 0,0 0 0 0 0,1 1 0 0 0,0 0 0 0 0,1 1 0 0 0,-5 11-278 0 0,14-25 6 0 0,-1-1 0 0 0,1 1 0 0 0,0-1 0 0 0,-1 1 0 0 0,1 0 0 0 0,0-1 0 0 0,-1 1 0 0 0,1-1 0 0 0,0 1 0 0 0,0 0 0 0 0,0-1 0 0 0,0 1 0 0 0,-1 0 0 0 0,1-1-1 0 0,0 1 1 0 0,0 0 0 0 0,0-1 0 0 0,0 1 0 0 0,1 0 0 0 0,-1-1 0 0 0,0 1 0 0 0,0-1 0 0 0,0 1 0 0 0,0 0 0 0 0,1-1 0 0 0,-1 1 0 0 0,0 0 0 0 0,0-1 0 0 0,1 1 0 0 0,-1-1 0 0 0,1 1 0 0 0,-1-1 0 0 0,0 1 0 0 0,1-1 0 0 0,-1 1 0 0 0,1-1 0 0 0,-1 0 0 0 0,1 1 0 0 0,0-1-1 0 0,-1 1 1 0 0,1-1 0 0 0,-1 0 0 0 0,1 0 0 0 0,-1 1 0 0 0,1-1 0 0 0,0 0 0 0 0,0 0-6 0 0,2 1 12 0 0,1-1 1 0 0,-1 1-1 0 0,1-1 0 0 0,-1 0 0 0 0,1 0 0 0 0,-1-1 0 0 0,1 1 0 0 0,1-1-12 0 0,1-1 0 0 0,-1 1-1 0 0,0-1 0 0 0,0-1 0 0 0,0 1 0 0 0,0-1 0 0 0,0 0 0 0 0,0 0 1 0 0,0-1 0 0 0,35-28-251 0 0,-30 23 102 0 0,-1-1 0 0 0,-1-1 0 0 0,1-1 149 0 0,-4 6-35 0 0,0 0 1 0 0,0 0-1 0 0,0 0 1 0 0,0 0 0 0 0,1 1-1 0 0,0 0 1 0 0,0 0-1 0 0,7-4 35 0 0,-11 8-58 0 0,-1 4 64 0 0,-1-1 1 0 0,1 1-1 0 0,0 0 0 0 0,0-1 1 0 0,0 0-1 0 0,1 1 1 0 0,-1-1-1 0 0,1 1 0 0 0,0-1-6 0 0,9 21 193 0 0,-6-6-4 0 0,0-1-1 0 0,1-1 0 0 0,0 1 0 0 0,2-1 1 0 0,8 14-189 0 0,-14-26 30 0 0,0 1-1 0 0,0-1 1 0 0,1 1 0 0 0,-1-1 0 0 0,1 0 0 0 0,0 0-1 0 0,0 0 1 0 0,0 0 0 0 0,0-1 0 0 0,0 1 0 0 0,1-1 0 0 0,-1 0-1 0 0,1 0 1 0 0,0 0 0 0 0,-1 0 0 0 0,1-1 0 0 0,0 1-1 0 0,0-1 1 0 0,0 0 0 0 0,0 0 0 0 0,0-1 0 0 0,1 1-30 0 0,6-1 120 0 0,1 0 0 0 0,-1-1 0 0 0,0 0 0 0 0,1-1 1 0 0,-1 0-1 0 0,0-1 0 0 0,7-2-120 0 0,13-6 405 0 0,29-16-405 0 0,-51 23 8 0 0,-1-1-1 0 0,0 0 1 0 0,0-1-1 0 0,-1 1 1 0 0,1-2-1 0 0,-1 1 1 0 0,-1-1-1 0 0,1 0 1 0 0,-1 0 0 0 0,0-1-1 0 0,-1 0 1 0 0,0 0-1 0 0,1-2-7 0 0,3-7-23 0 0,-1-1-1 0 0,0 0 1 0 0,-2 0-1 0 0,0-1 1 0 0,-1 0 0 0 0,-1 0 23 0 0,3-9-100 0 0,-4 15 37 0 0,0-1 0 0 0,0 0 1 0 0,-1-7 62 0 0,2-24-82 0 0,-2 33 62 0 0,-1 1 1 0 0,0 0-1 0 0,-1 0 1 0 0,0-1 0 0 0,0 1-1 0 0,-1 0 1 0 0,-1 0-1 0 0,-2-10 20 0 0,2 14 3 0 0,2 5 2 0 0,0 0 0 0 0,-1 1 0 0 0,1-1 0 0 0,-1 0 0 0 0,1 1 0 0 0,-1-1 0 0 0,0 0 0 0 0,1 1 0 0 0,-1-1 0 0 0,0 1 0 0 0,0 0 0 0 0,0-1 0 0 0,0 1-5 0 0,0 0 84 0 0,1 1 4 0 0,-1 0-82 0 0,0 0-1 0 0,0 1 1 0 0,0-1-1 0 0,0 0 1 0 0,1 1-1 0 0,-1-1 0 0 0,0 0 1 0 0,0 1-1 0 0,0 0 1 0 0,1-1-1 0 0,-1 1 1 0 0,0-1-1 0 0,1 1 1 0 0,-1 0-1 0 0,0-1 0 0 0,1 1 1 0 0,-1 0-1 0 0,1 0 1 0 0,-1 0-1 0 0,1-1 1 0 0,-1 1-1 0 0,1 0 1 0 0,0 0-1 0 0,-1 0-5 0 0,-8 26 124 0 0,8-21-115 0 0,-4 13-9 0 0,0 1 0 0 0,2 0 0 0 0,1 0 0 0 0,0 0 0 0 0,1 0 0 0 0,2 20 0 0 0,-1 63 75 0 0,3-64-19 0 0,-2-8 60 0 0,2 1 0 0 0,7 28-116 0 0,-10-57 8 0 0,1 0-1 0 0,0 0 1 0 0,0-1-1 0 0,0 1 1 0 0,0 0-1 0 0,0-1 1 0 0,1 1-1 0 0,-1-1 1 0 0,1 1-1 0 0,-1-1 1 0 0,1 0 0 0 0,0 0-1 0 0,0 0 1 0 0,0 0-1 0 0,0 0 1 0 0,1 0-1 0 0,-1-1 1 0 0,0 1-1 0 0,1-1 1 0 0,-1 1 0 0 0,1-1-1 0 0,-1 0 1 0 0,1 0-1 0 0,0 0 1 0 0,-1 0-1 0 0,1 0 1 0 0,0-1-1 0 0,0 1 1 0 0,2-1-8 0 0,0 0 29 0 0,0 0-1 0 0,1 0 1 0 0,-1 0-1 0 0,0-1 1 0 0,0 0 0 0 0,0 0-1 0 0,0-1 1 0 0,0 1-1 0 0,0-1 1 0 0,0 0 0 0 0,0 0-1 0 0,-1-1 1 0 0,1 1-1 0 0,-1-1 1 0 0,5-3-29 0 0,6-6 102 0 0,-9 8-48 0 0,0-1-1 0 0,0 0 1 0 0,0 0 0 0 0,-1 0-1 0 0,0-1 1 0 0,0 1-1 0 0,4-7-53 0 0,3-7-13 0 0,-1-1 1 0 0,-1 0-1 0 0,0 0 0 0 0,-1-1 0 0 0,1-9 13 0 0,8-44 137 0 0,5-60-137 0 0,-3 17-225 0 0,-18 103 192 0 0,-1 0 0 0 0,0-9 33 0 0,-1 10 126 0 0,1 0 0 0 0,2-10-126 0 0,-18 74 78 0 0,11-26-80 0 0,0 0-1 0 0,2 0 1 0 0,1 1-1 0 0,1-1 1 0 0,1 0 0 0 0,1 0 2 0 0,1 21-67 0 0,-1-19 90 0 0,1 0 1 0 0,5 16-24 0 0,3 12 73 0 0,1-2 144 0 0,7 21-217 0 0,-14-48-5 0 0,-5-23-18 0 0,1 1 0 0 0,-1 0 0 0 0,1-1-1 0 0,0 1 1 0 0,0-1 0 0 0,0 1 0 0 0,0-1 0 0 0,1 1 23 0 0,2 3-226 0 0,-3-6 72 0 0,1 1 1 0 0,-1 0 0 0 0,0 1 0 0 0,0-1-1 0 0,0 0 1 0 0,0 0 0 0 0,-1 0-1 0 0,1 1 1 0 0,0-1 0 0 0,-1 0 0 0 0,0 0-1 0 0,1 3 154 0 0,-1-3-768 0 0</inkml:trace>
  <inkml:trace contextRef="#ctx0" brushRef="#br0" timeOffset="330900.88">2112 13961 3224 0 0,'-18'2'7482'0'0,"11"-1"-7455"0"0,6-1 486 0 0,1 0-7 0 0,0 0-32 0 0,0 0-122 0 0,0 0-52 0 0,0 0-10 0 0,0 0-32 0 0,0 0-123 0 0,0 0-58 0 0,0 0-11 0 0,0 0 3 0 0,0 0 23 0 0,0 0 11 0 0,0 0 1 0 0,15 5 263 0 0,-13-4-336 0 0,0-1 0 0 0,0 1 1 0 0,0 0-1 0 0,0 0 0 0 0,0-1 0 0 0,0 0 1 0 0,0 1-1 0 0,2-1-31 0 0,25 2 330 0 0,-22-1-251 0 0,0 0 0 0 0,1-1 1 0 0,-1 0-1 0 0,0 0 1 0 0,1 0-80 0 0,61-7 477 0 0,-35 4-428 0 0,-1-1 1 0 0,11-3-50 0 0,-35 5 37 0 0,1 1 1 0 0,-1 1 0 0 0,10-1-38 0 0,23-1 84 0 0,-35 0-76 0 0,23-3 59 0 0,-14 4 6 0 0,-12 1-80 0 0,0 0 0 0 0,0 0 1 0 0,0 0-1 0 0,0-1 0 0 0,-1 0 1 0 0,1 0-1 0 0,0 0 0 0 0,0 0 1 0 0,-1-1-1 0 0,1 1 0 0 0,-1-1 1 0 0,1 0-1 0 0,1-1 7 0 0,11-8 66 0 0,-15 11-59 0 0,-1-1 0 0 0,1 1 0 0 0,-1-1 0 0 0,0 1 0 0 0,1-1 0 0 0,-1 1 0 0 0,0-1 1 0 0,1 1-1 0 0,-1-1 0 0 0,0 1 0 0 0,0-1 0 0 0,1 1 0 0 0,-1-1 0 0 0,0 0 1 0 0,0 1-1 0 0,0-1 0 0 0,0 0-7 0 0,1-1 19 0 0,8-8 18 0 0,-8 9-30 0 0,0 1 0 0 0,0-1 0 0 0,0 0 0 0 0,-1 0 0 0 0,1 1 0 0 0,0-1 0 0 0,0 0 0 0 0,-1 0-1 0 0,1 0 1 0 0,0 0 0 0 0,-1 0 0 0 0,1 0 0 0 0,-1 0 0 0 0,0 0 0 0 0,1 0 0 0 0,-1 0 0 0 0,0 0 0 0 0,1 0 0 0 0,-1 0 0 0 0,0-1-7 0 0,-4-6 41 0 0,4 8-37 0 0,-1-1-1 0 0,1 0 0 0 0,-1 0 0 0 0,1 1 0 0 0,-1-1 0 0 0,1 0 0 0 0,0 0 0 0 0,-1 0 0 0 0,1 1 0 0 0,0-1 0 0 0,0 0 0 0 0,0 0 0 0 0,0 0 0 0 0,-1 0 0 0 0,1 0 0 0 0,0 0-3 0 0,3-9 85 0 0,-3 9-67 0 0,1 0 1 0 0,-1-1-1 0 0,1 1 0 0 0,-1 0 0 0 0,0-1 1 0 0,0 1-1 0 0,0 0 0 0 0,1-1 0 0 0,-1 1 1 0 0,-1-1-1 0 0,1 1 0 0 0,0 0 0 0 0,0-1 1 0 0,0 1-1 0 0,-1-1 0 0 0,1 1 0 0 0,-1 0 0 0 0,0-2-18 0 0,-1 0 52 0 0,1-1 0 0 0,-1 0-1 0 0,1 0 1 0 0,-1 0 0 0 0,1 0-1 0 0,1 0 1 0 0,-1 0 0 0 0,0 0-1 0 0,1 0 1 0 0,0 0-1 0 0,0-3-51 0 0,0 5 22 0 0,0-1-1 0 0,-1 1 0 0 0,1-1 0 0 0,-1 1 1 0 0,0-1-1 0 0,0 1 0 0 0,1-1 0 0 0,-2 1 1 0 0,1-1-22 0 0,0 1 15 0 0,0-1 1 0 0,0 1 0 0 0,0-1 0 0 0,0 1 0 0 0,0-1 0 0 0,1 0 0 0 0,-1 1 0 0 0,1-1 0 0 0,0 0-16 0 0,0-10 55 0 0,0 7-38 0 0,0 1 1 0 0,0-1-1 0 0,0 0 1 0 0,-1 1-1 0 0,0-1 1 0 0,0 1-1 0 0,-1-2-17 0 0,1 2 0 0 0,0 1 0 0 0,1 0 0 0 0,0-1 0 0 0,-1 1 0 0 0,2 0 0 0 0,-1-1 0 0 0,0 1 0 0 0,1 0 0 0 0,0 0 0 0 0,0-1 0 0 0,0 1 0 0 0,1-2 0 0 0,0-1 0 0 0,0 0 0 0 0,-1 0 0 0 0,0 0 0 0 0,0 0 0 0 0,0-2 0 0 0,-1 2 8 0 0,0 0-1 0 0,0 0 0 0 0,1 0 0 0 0,0 0 0 0 0,0 1 0 0 0,1-1 0 0 0,0 0 0 0 0,0 0 0 0 0,3-5-7 0 0,-4 9 0 0 0,0 0 0 0 0,0 0 0 0 0,0-1 0 0 0,-1 1 0 0 0,0-1 0 0 0,1 1 0 0 0,-1 0 0 0 0,0-1 0 0 0,0 1 0 0 0,-1-1 0 0 0,1 0 0 0 0,-1-1 0 0 0,1 0 0 0 0,0 0 0 0 0,0 1 0 0 0,0-1 0 0 0,2-5 0 0 0,-2 6 0 0 0,1 0 0 0 0,0 0 0 0 0,-1 0 0 0 0,0 1 0 0 0,0-1 0 0 0,0 0 0 0 0,-1 0 0 0 0,1 0 0 0 0,-1 0 0 0 0,-1-2 0 0 0,0-6 0 0 0,3-3 0 0 0,-1 14 0 0 0,0-1 0 0 0,1 1 0 0 0,-1 0 0 0 0,0 0 0 0 0,0 0 0 0 0,0 0 0 0 0,0 0 0 0 0,0-1 0 0 0,0 1 0 0 0,0 0 0 0 0,0 0 0 0 0,-1 0 0 0 0,1 0 0 0 0,0 0 0 0 0,-1 0 0 0 0,1-1 0 0 0,-1 0 0 0 0,0 2 1 0 0,0-1-1 0 0,1 0 0 0 0,-1 1 1 0 0,1-1-1 0 0,-1 0 0 0 0,0 0 1 0 0,1 0-1 0 0,0 1 1 0 0,-1-1-1 0 0,1 0 0 0 0,-1 0 1 0 0,1 0-1 0 0,0 0 0 0 0,0 0 1 0 0,0 0-1 0 0,-1 0 0 0 0,1 0 1 0 0,0 0-1 0 0,0 0 0 0 0,0 0 1 0 0,0 0-1 0 0,1 0 0 0 0,-1 0 1 0 0,0 0-1 0 0,0 0 0 0 0,1 0 1 0 0,-1 1-1 0 0,0-1 0 0 0,1 0 1 0 0,-1 0-1 0 0,1-1 0 0 0,-1 2 3 0 0,0-1 0 0 0,1 0 0 0 0,-1 0 0 0 0,0 0 0 0 0,0 0 0 0 0,0 0 0 0 0,0 0 0 0 0,0 0 0 0 0,0 0 0 0 0,-1 0 0 0 0,1 0 0 0 0,0 0 0 0 0,0 0 0 0 0,-1 0 0 0 0,1 0 0 0 0,-1 0 0 0 0,1 0 0 0 0,-1 0-3 0 0,1 0 0 0 0,-1 0 0 0 0,1 0 0 0 0,-1 0 0 0 0,1 0 0 0 0,-1 0 0 0 0,1 0 0 0 0,0 0 0 0 0,0-1 0 0 0,0 1 0 0 0,-1 0 0 0 0,1 0-1 0 0,0 0 1 0 0,1-1 0 0 0,1-10 14 0 0,-2 8-24 0 0,0 1 0 0 0,1 0 0 0 0,0 0 0 0 0,-1 0-1 0 0,1 0 1 0 0,0 0 0 0 0,1 0 0 0 0,-1 0 0 0 0,1 0-1 0 0,0-2 11 0 0,-1 4 0 0 0,0 0 0 0 0,-1 0 0 0 0,1 0 0 0 0,-1 0 0 0 0,0 0 0 0 0,1 0 0 0 0,-1 0 0 0 0,0 0 0 0 0,0-1 0 0 0,0 1 0 0 0,0 0 0 0 0,0 0 0 0 0,0 0 0 0 0,0 0 0 0 0,0-1 0 0 0,2-14 0 0 0,2 5 0 0 0,-4 11 0 0 0,0-1 0 0 0,0 1 0 0 0,0-1 0 0 0,1 0 0 0 0,-1 1 0 0 0,0-1 0 0 0,0 1 0 0 0,0-1 0 0 0,0 1 0 0 0,0-1 0 0 0,0 0 0 0 0,0 1 0 0 0,0-1 0 0 0,0 1 0 0 0,0-1 0 0 0,-1 0 0 0 0,1 1 0 0 0,0-1 0 0 0,0 1 0 0 0,0-1 0 0 0,-1 1 0 0 0,1-1 0 0 0,0 1 0 0 0,-1-1 0 0 0,1 1 0 0 0,0-1 0 0 0,-1 1 0 0 0,1 0 0 0 0,0 0 0 0 0,0 0 0 0 0,0-1 0 0 0,0 1 0 0 0,0 0 0 0 0,0 0 0 0 0,-1-1 0 0 0,1 1 0 0 0,0 0 0 0 0,0 0 0 0 0,0-1 0 0 0,0 1 0 0 0,0 0 0 0 0,0 0 0 0 0,0-1 0 0 0,0 1 0 0 0,0 0 0 0 0,0 0 0 0 0,0-1 0 0 0,0 1 0 0 0,0 0 0 0 0,0 0 0 0 0,1-1 0 0 0,-1 1 0 0 0,0-2 0 0 0,0 2 0 0 0,1-1 0 0 0,-1 1 0 0 0,0 0 0 0 0,0-1 0 0 0,0 1 0 0 0,0 0 0 0 0,0-1 0 0 0,1 1 0 0 0,-1 0 0 0 0,0-1 0 0 0,0 1 0 0 0,0-1 0 0 0,0 1 0 0 0,0 0 0 0 0,0-1 0 0 0,0 1 0 0 0,-1 0 0 0 0,1-1 0 0 0,0 1 0 0 0,0-1 0 0 0,0 1 0 0 0,0 0 0 0 0,0-1 0 0 0,0 1 0 0 0,-1 0 0 0 0,1-1 0 0 0,0 1 0 0 0,0 0 0 0 0,-1 0 0 0 0,1-1 0 0 0,0 1 0 0 0,0 0 0 0 0,-1-1 0 0 0,-5-3 0 0 0,4-5 0 0 0,2 5 11 0 0,0 3-7 0 0,0 0-1 0 0,0 0 1 0 0,0 0-1 0 0,-1 0 1 0 0,1 0-1 0 0,1 0 1 0 0,-1 0 0 0 0,0-1-1 0 0,0 1 1 0 0,0 0-1 0 0,1 0 1 0 0,-1 0-1 0 0,0 0 1 0 0,1 0-1 0 0,-1 0-3 0 0,9-2 11 0 0,-7 1 32 0 0,-7-4-33 0 0,0-1-10 0 0,11 1 0 0 0,2 3 0 0 0,3 2 0 0 0,20 4 0 0 0,-22-4 0 0 0,1 0 0 0 0,-1 0 0 0 0,9-2 0 0 0,-13 2 0 0 0,-1 1 0 0 0,1-1 0 0 0,0 0 0 0 0,0-1 0 0 0,-1 1 0 0 0,1-1 0 0 0,-1 0 0 0 0,1 0 0 0 0,3-3 0 0 0,4-1 11 0 0,-8 4 1 0 0,1 0 1 0 0,0 0-1 0 0,0 0 0 0 0,0 1 0 0 0,0 0 1 0 0,0 0-1 0 0,1 0 0 0 0,1 0-12 0 0,12-2 30 0 0,25-6 19 0 0,-37 8-45 0 0,14-8 50 0 0,-12 7-34 0 0,27-1-83 0 0,-39 4 118 0 0,2 0-55 0 0,0 0-1 0 0,0 1 1 0 0,1-1 0 0 0,-1 0 0 0 0,0 0 0 0 0,0 0 0 0 0,0 0 0 0 0,0 0 0 0 0,0 0 0 0 0,-1 0 0 0 0,1-1 0 0 0,0 1 0 0 0,0 0 0 0 0,0 0-1 0 0,-2 0 1 0 0,-3 2 0 0 0,5-3 0 0 0,0 0 0 0 0,0 1 0 0 0,1-1 0 0 0,-1 0 0 0 0,0 1 0 0 0,0-1 0 0 0,1 1 0 0 0,-1-1 0 0 0,0 1 0 0 0,1-1 0 0 0,-1 1 0 0 0,0 0 0 0 0,0 0 0 0 0,1 0 0 0 0,-1 1 0 0 0,0 0 0 0 0,1-1 0 0 0,-1 1 0 0 0,1 0 0 0 0,0-1 0 0 0,-1 1 0 0 0,1 0 0 0 0,0 0 0 0 0,0-1 0 0 0,0 1 0 0 0,0 0 0 0 0,-1 8 0 0 0,0-9 0 0 0,1 0 0 0 0,0 0 0 0 0,0 0 0 0 0,-1 0 0 0 0,1 0 0 0 0,0-1 0 0 0,0 1 0 0 0,0 0 0 0 0,0 0 0 0 0,0 0 0 0 0,0 0 0 0 0,1 0 0 0 0,-1 0 0 0 0,0 0 0 0 0,0 0 0 0 0,1 0 0 0 0,-1 0 0 0 0,0-1 0 0 0,1 1 0 0 0,-1 0 0 0 0,1 0 0 0 0,-1 0 0 0 0,8 10 28 0 0,-10-6-12 0 0,1-3-6 0 0,0-1-10 0 0,1 0 1 0 0,0 0 0 0 0,0 0-1 0 0,0 0 1 0 0,0 0 0 0 0,0 0-1 0 0,0 0 1 0 0,0 0 0 0 0,0 0-1 0 0,1 1 1 0 0,-1-1 0 0 0,0 0-1 0 0,0 0 1 0 0,1-1 0 0 0,-1 1-1 0 0,1 0 1 0 0,-1 0-1 0 0,1 0 0 0 0,0 0 0 0 0,-1 0 0 0 0,1 0 0 0 0,-1 0 0 0 0,1 0 0 0 0,-1 0 0 0 0,0 0 0 0 0,1 0 0 0 0,-1 1 0 0 0,0-1 0 0 0,0 0 0 0 0,0 0 0 0 0,1 0 0 0 0,-1 0 0 0 0,0 0 0 0 0,-1 0 0 0 0,1 0 0 0 0,0 1 0 0 0,0-1 0 0 0,0 0 0 0 0,-1 0-1 0 0,1 0 1 0 0,-1 1 0 0 0,-1 2 13 0 0,0 1 1 0 0,0 0-1 0 0,1 0 0 0 0,-1 0 0 0 0,1-1 0 0 0,0 1 0 0 0,0 0 0 0 0,1 1 0 0 0,0-1 0 0 0,0 2-13 0 0,-1-6 4 0 0,1 1 1 0 0,0 0-1 0 0,-1-1 1 0 0,1 1-1 0 0,-1-1 0 0 0,1 1 1 0 0,-1 0-1 0 0,0-1 1 0 0,1 1-1 0 0,-1-1 0 0 0,0 0 1 0 0,0 1-1 0 0,0-1 1 0 0,0 0-5 0 0,0 0 7 0 0,0 1 0 0 0,0-1 1 0 0,0 0-1 0 0,0 0 1 0 0,0 1-1 0 0,1-1 0 0 0,-1 0 1 0 0,0 1-1 0 0,1-1 1 0 0,-1 1-1 0 0,1-1 0 0 0,0 1 1 0 0,-1-1-1 0 0,1 1 1 0 0,0-1-1 0 0,0 1-7 0 0,2 8 41 0 0,-2-9-37 0 0,0 0 0 0 0,1 0 1 0 0,-1 0-1 0 0,0 0 0 0 0,0 0 0 0 0,0 0 0 0 0,0 1 0 0 0,0-1 0 0 0,0 0 0 0 0,0 0 0 0 0,0 0 0 0 0,0 0 0 0 0,0 0 0 0 0,0 0 0 0 0,-1 0 1 0 0,1 0-1 0 0,-1 0 0 0 0,1 0 0 0 0,-1 1-4 0 0,-9 9 19 0 0,9-10-15 0 0,0 0 0 0 0,0-1 0 0 0,0 1 0 0 0,0 0 0 0 0,1 0 0 0 0,-1 0 0 0 0,0 0 0 0 0,0 0 0 0 0,1 0 0 0 0,-1 0 0 0 0,0 0 0 0 0,1 1 0 0 0,-1-1 0 0 0,1 0 0 0 0,-1 0 0 0 0,1 0 0 0 0,0 1 0 0 0,0-1 0 0 0,-1 0 0 0 0,1 0 0 0 0,0 1 0 0 0,0-1-1 0 0,0 0 1 0 0,0 1 0 0 0,1-1 0 0 0,-1 1-4 0 0,3 7 53 0 0,-2-7-28 0 0,0 0-1 0 0,0 1 0 0 0,-1-1 0 0 0,1 1 1 0 0,-1-1-1 0 0,1 1 0 0 0,-1 0 0 0 0,0-1 0 0 0,0 1 1 0 0,0-1-1 0 0,0 1 0 0 0,0-1 0 0 0,-1 2-24 0 0,-1 1 57 0 0,2-4-48 0 0,-1 0-1 0 0,1-1 1 0 0,-1 1-1 0 0,1 0 1 0 0,0 0 0 0 0,0 0-1 0 0,0-1 1 0 0,-1 1-1 0 0,1 0 1 0 0,0 0-1 0 0,0 0 1 0 0,0 0-1 0 0,0-1 1 0 0,0 1-1 0 0,0 0 1 0 0,0 0-1 0 0,1 0 1 0 0,-1 0-1 0 0,0-1 1 0 0,0 1-1 0 0,1 0 1 0 0,-1 0-1 0 0,0-1 1 0 0,1 1 0 0 0,-1 0-1 0 0,1 0-8 0 0,2 4 8 0 0,-1-4-5 0 0,-1 0-1 0 0,0 0 1 0 0,-1 0 0 0 0,1 0 0 0 0,0 0-1 0 0,0 0 1 0 0,0 0 0 0 0,-1 1-1 0 0,1-1 1 0 0,-1 0 0 0 0,1 1 0 0 0,-1-1-1 0 0,1 0 1 0 0,-1 1 0 0 0,0-1-1 0 0,0 1 1 0 0,1-1 0 0 0,-1 0 0 0 0,0 1-1 0 0,0-1 1 0 0,-1 1 0 0 0,1-1-1 0 0,0 0 1 0 0,0 1 0 0 0,-1-1 0 0 0,1 1-1 0 0,-1-1 1 0 0,1 0 0 0 0,-1 0-1 0 0,1 1-2 0 0,-1-2 2 0 0,1 1 0 0 0,0 0 0 0 0,-1 0 0 0 0,1-1 0 0 0,0 1 0 0 0,0 0 0 0 0,0 0 0 0 0,0 0-1 0 0,0-1 1 0 0,0 1 0 0 0,0 0 0 0 0,0 0 0 0 0,0 0 0 0 0,0-1 0 0 0,0 1 0 0 0,0 0 0 0 0,1 0 0 0 0,-1 0-1 0 0,0-1 1 0 0,0 1 0 0 0,1 0 0 0 0,-1-1 0 0 0,1 1 0 0 0,-1 0 0 0 0,1-1 0 0 0,-1 1 0 0 0,1 0 0 0 0,-1-1 0 0 0,1 1-2 0 0,0 0 4 0 0,0 0 0 0 0,0 0 1 0 0,0 0-1 0 0,-1 0 0 0 0,1 1 1 0 0,0-1-1 0 0,-1 0 1 0 0,1 0-1 0 0,-1 1 0 0 0,1-1 1 0 0,-1 0-1 0 0,0 0 0 0 0,1 2-4 0 0,-2 0 17 0 0,1 1-1 0 0,-1-1 0 0 0,1 1 0 0 0,-1-1 0 0 0,0 0 0 0 0,0 1 0 0 0,-1-1 1 0 0,1 0-1 0 0,-1 1-16 0 0,-6 17 334 0 0,3-8-214 0 0,4-11-101 0 0,0 0-1 0 0,1 0 1 0 0,-1-1 0 0 0,0 1-1 0 0,1 0 1 0 0,-1 0 0 0 0,1 0-1 0 0,-1 0 1 0 0,1 0 0 0 0,0 0-1 0 0,0 0 1 0 0,0 0 0 0 0,0 0 0 0 0,0 0-1 0 0,0 0 1 0 0,1 0 0 0 0,-1 0-1 0 0,1 1-18 0 0,-1-1 17 0 0,0 0 1 0 0,1 0-1 0 0,-1 0 0 0 0,-1 0 0 0 0,1-1 0 0 0,0 1 0 0 0,0 0 0 0 0,-1 0 1 0 0,1 0-1 0 0,-1 0 0 0 0,0 0 0 0 0,1 0 0 0 0,-1 0 0 0 0,0-1 0 0 0,0 2-17 0 0,-3 4 95 0 0,4-5-78 0 0,0-1 0 0 0,0 0 0 0 0,0 0 0 0 0,1 0 0 0 0,-1 1 0 0 0,0-1 0 0 0,0 0 0 0 0,1 0 0 0 0,-1 0 0 0 0,0 1 0 0 0,1-1 0 0 0,-1 0 0 0 0,1 0 0 0 0,0 0 0 0 0,-1 0 0 0 0,2 1-17 0 0,1 4 47 0 0,-6 9 32 0 0,3-14-71 0 0,0 0-1 0 0,-1 0 1 0 0,1-1 0 0 0,0 1-1 0 0,-1 0 1 0 0,1 0-1 0 0,0 0 1 0 0,0-1 0 0 0,0 1-1 0 0,0 0 1 0 0,0 0-1 0 0,0 0 1 0 0,0 0 0 0 0,0 0-1 0 0,0-1 1 0 0,0 1-1 0 0,0 0 1 0 0,1 1-8 0 0,6 4 45 0 0,-6-6-43 0 0,-1 0 1 0 0,0 0-1 0 0,1 0 0 0 0,-1 0 1 0 0,0 1-1 0 0,0-1 0 0 0,1 0 1 0 0,-1 0-1 0 0,0 0 0 0 0,1 1 1 0 0,-1-1-1 0 0,0 0 0 0 0,0 1 0 0 0,1-1 1 0 0,-1 0-1 0 0,0 0 0 0 0,0 1 1 0 0,0-1-1 0 0,0 0 0 0 0,1 1 1 0 0,-1-1-1 0 0,0 0 0 0 0,0 1 1 0 0,0-1-1 0 0,0 0 0 0 0,0 1 0 0 0,0-1 1 0 0,0 1-1 0 0,0-1 0 0 0,0 0 1 0 0,0 1-1 0 0,0-1 0 0 0,0 0 1 0 0,0 1-1 0 0,0-1 0 0 0,0 0 1 0 0,0 1-1 0 0,-1-1 0 0 0,1 0 0 0 0,0 1 1 0 0,0-1-1 0 0,0 0 0 0 0,-1 1 1 0 0,1-1-1 0 0,0 0 0 0 0,0 0 1 0 0,-1 1-1 0 0,1-1-2 0 0,-2 3 19 0 0,2 0 8 0 0,4 8 8 0 0,-4-10-32 0 0,0 0 0 0 0,0-1 0 0 0,0 1 0 0 0,0 0 0 0 0,0 0 0 0 0,-1 0 0 0 0,1-1 0 0 0,0 1 0 0 0,0 0 0 0 0,-1 0 0 0 0,1 0 0 0 0,0-1 0 0 0,-1 1 0 0 0,1 0 0 0 0,0-1 0 0 0,-1 1 0 0 0,1 0 0 0 0,-1-1 0 0 0,1 1 0 0 0,-1 0 0 0 0,0-1-3 0 0,1 1 0 0 0,-1-1 0 0 0,1 1-1 0 0,-1-1 1 0 0,1 1 0 0 0,-1 0 0 0 0,1-1 0 0 0,-1 1 0 0 0,1 0 0 0 0,0-1 0 0 0,-1 1 0 0 0,1 0 0 0 0,0-1-1 0 0,-1 1 1 0 0,1 0 0 0 0,0 0 0 0 0,0-1 0 0 0,0 1 0 0 0,0 0 0 0 0,0 0 0 0 0,0 0 0 0 0,0-1 0 0 0,0 1-1 0 0,0 0 1 0 0,0 0 0 0 0,1-1 2 0 0,-1 1 0 0 0,0-1 0 0 0,0 1 0 0 0,1 0 0 0 0,-1-1 0 0 0,0 1-1 0 0,0-1 1 0 0,1 1 0 0 0,-1-1 0 0 0,0 1 0 0 0,0 0 0 0 0,0-1 0 0 0,0 1 0 0 0,0-1-1 0 0,0 1 1 0 0,0 0 0 0 0,0-1 0 0 0,0 1 0 0 0,0 0 0 0 0,-1-1 0 0 0,1 1-1 0 0,0-1 1 0 0,0 1 0 0 0,0-1 0 0 0,-1 1 0 0 0,1-1 0 0 0,0 1 0 0 0,-1-1 0 0 0,1 1-1 0 0,0-1 1 0 0,-1 1 0 0 0,1-1 0 0 0,-1 1 0 0 0,1-1 0 0 0,-1 1-2 0 0,-4 4-2 0 0,5-4 3 0 0,-1-1-1 0 0,1 0 0 0 0,0 0 0 0 0,0 1 1 0 0,-1-1-1 0 0,1 0 0 0 0,0 1 0 0 0,0-1 1 0 0,0 0-1 0 0,0 0 0 0 0,0 1 0 0 0,-1-1 0 0 0,1 0 1 0 0,0 1-1 0 0,0-1 0 0 0,0 0 0 0 0,0 1 1 0 0,0-1-1 0 0,0 0 0 0 0,0 1 0 0 0,0-1 1 0 0,0 1-1 0 0,0-1 0 0 0,0 0 0 0 0,0 1 1 0 0,0-1-1 0 0,1 0 0 0 0,-1 1 0 0 0,0-1 1 0 0,0 0-1 0 0,0 0 0 0 0,0 1 0 0 0,1-1 1 0 0,-1 0-1 0 0,0 1 0 0 0,0-1 0 0 0,0 0 1 0 0,1 0-1 0 0,-1 1 0 0 0,0-1 0 0 0,0 0 0 0 0,1 0 1 0 0,-1 0-1 0 0,1 1 0 0 0,-1-1 4 0 0,0 1 0 0 0,0 0 0 0 0,0-1-1 0 0,-1 1 1 0 0,1 0 0 0 0,0-1 0 0 0,0 1 0 0 0,0 0 0 0 0,0-1 0 0 0,-1 1-1 0 0,1 0 1 0 0,0-1 0 0 0,0 1 0 0 0,-1-1 0 0 0,1 1-4 0 0,0-1 6 0 0,-4 16 74 0 0,6-11-67 0 0,-1-2 1 0 0,-2 7-4 0 0,1-9-9 0 0,0 0 0 0 0,0-1 0 0 0,0 1 0 0 0,-1-1 0 0 0,1 1 0 0 0,0 0 0 0 0,0-1 0 0 0,0 1 0 0 0,0-1-1 0 0,0 1 1 0 0,1 0 0 0 0,-1-1 0 0 0,0 1 0 0 0,0-1 0 0 0,0 1 0 0 0,0 0 0 0 0,1-1 0 0 0,-1 1 0 0 0,0-1 0 0 0,1 1 0 0 0,-1-1 0 0 0,0 1-1 0 0,1-1 1 0 0,-1 1 0 0 0,0-1 0 0 0,1 1 0 0 0,-1-1 0 0 0,1 0 0 0 0,-1 1 0 0 0,1-1 0 0 0,-1 0-1 0 0,1 1 1 0 0,0-1 0 0 0,-1 0 0 0 0,1 1-1 0 0,-1-1 1 0 0,0 1 0 0 0,1-1 0 0 0,-1 1 0 0 0,1-1 0 0 0,-1 0 0 0 0,0 1 0 0 0,1-1 0 0 0,-1 1 0 0 0,0 0 0 0 0,1-1-1 0 0,-1 1 1 0 0,0-1 0 0 0,0 1 0 0 0,0-1 0 0 0,1 1 0 0 0,-1 0 0 0 0,0-1 0 0 0,0 1 0 0 0,0-1 0 0 0,0 1 0 0 0,0 0-1 0 0,0-1 1 0 0,0 1 0 0 0,0-1 0 0 0,-1 1 0 0 0,1 0 0 0 0,0-1 0 0 0,0 1 0 0 0,0-1 0 0 0,-1 1 0 0 0,1-1 0 0 0,0 1 0 0 0,-1-1-1 0 0,1 1 1 0 0,0 0-1 0 0,-10 11 30 0 0,7-10-6 0 0,2 0-23 0 0,-1-1 0 0 0,1 1 0 0 0,-1-1 0 0 0,0 1 0 0 0,1-1 0 0 0,-1 0 0 0 0,0 0 0 0 0,0 1 0 0 0,0-1 0 0 0,0-1 0 0 0,0 1 0 0 0,0 0 0 0 0,-1 0-1 0 0,3-1 0 0 0,-1 0 0 0 0,1 0 0 0 0,0 0 0 0 0,0 0-1 0 0,-1 0 1 0 0,1 0 0 0 0,0 0 0 0 0,0 0 0 0 0,-1 0 0 0 0,1 0 0 0 0,0 0 0 0 0,0 1 0 0 0,-1-1 0 0 0,1 0 0 0 0,0 0 0 0 0,0 0 0 0 0,0 0 0 0 0,-1 1 0 0 0,1-1-1 0 0,0 0 1 0 0,0 0 0 0 0,0 0 0 0 0,0 1 0 0 0,-1-1 0 0 0,1 0 0 0 0,0 0 0 0 0,0 0 0 0 0,0 1 0 0 0,0-1 0 0 0,0 0 0 0 0,0 0 0 0 0,0 1 0 0 0,0-1-1 0 0,-1 0 1 0 0,1 1 0 0 0,0-1 0 0 0,5 1 11 0 0,-1 0 32 0 0,4 2-33 0 0,-8 3-10 0 0,8-1 0 0 0,-8-5 1 0 0,0 0-1 0 0,0 0 0 0 0,0 0 1 0 0,0 1-1 0 0,0-1 0 0 0,0 0 1 0 0,0 0-1 0 0,0 0 1 0 0,0 1-1 0 0,0-1 0 0 0,0 0 1 0 0,0 0-1 0 0,0 0 0 0 0,-1 0 1 0 0,1 1-1 0 0,0-1 0 0 0,0 0 1 0 0,0 0-1 0 0,0 0 0 0 0,0 0 1 0 0,0 0-1 0 0,-1 1 0 0 0,1-1 1 0 0,0 0-1 0 0,0 0 1 0 0,0 0-1 0 0,0 0 0 0 0,-1 0 1 0 0,1 0-1 0 0,0 0 0 0 0,0 0 0 0 0,-3 2 43 0 0,-7 3-33 0 0,10-5-8 0 0,-1 0-1 0 0,1 0 0 0 0,0 0 0 0 0,-1 0 1 0 0,1 0-1 0 0,-1 1 0 0 0,1-1 1 0 0,0 0-1 0 0,-1 0 0 0 0,1 0 0 0 0,0 0 1 0 0,-1 0-1 0 0,1 1 0 0 0,0-1 0 0 0,-1 0 1 0 0,1 0-1 0 0,0 1 0 0 0,0-1 1 0 0,-1 0-1 0 0,1 0 0 0 0,0 1 0 0 0,0-1 1 0 0,-1 0-1 0 0,1 1 0 0 0,0-1-1 0 0,12 0 32 0 0,-4-1-133 0 0,-13 2-212 0 0,-28 3-30 0 0,34-4 296 0 0,0 0 0 0 0,0 0-1 0 0,-1 0 1 0 0,1 0 0 0 0,0 0 0 0 0,0 0-1 0 0,0 0 1 0 0,0 0 0 0 0,-1 0 0 0 0,1 0 0 0 0,0-1-1 0 0,0 1 1 0 0,0 0 0 0 0,-1-1 0 0 0,1 1 0 0 0,0 0-1 0 0,0-1 48 0 0,-1 1-85 0 0,0 0 166 0 0,0 0 26 0 0,-2 0-26 0 0,-8 0-65 0 0,4 1-13 0 0,7-1-6 0 0,18 1-42 0 0,-7-1 10 0 0,-5-3 35 0 0,-4 0 0 0 0,-7 2 0 0 0,7 2 0 0 0,-1 0 0 0 0,0-1 0 0 0,-1 0 0 0 0,1 0 0 0 0,0 0 0 0 0,-1-1 0 0 0,1 1 0 0 0,0 0 0 0 0,-1-1 0 0 0,1 1 0 0 0,0-1 0 0 0,-1 1 0 0 0,1-1 0 0 0,-1 0 0 0 0,1 0 0 0 0,-1 0 0 0 0,2 0 0 0 0,-4 0-16 0 0,0 1-58 0 0,1 0 4 0 0,0 0 6 0 0,0 0 26 0 0,6 2 177 0 0,-11 1-117 0 0,4-3-79 0 0,9-1-62 0 0,-4-1 112 0 0,0 1 3 0 0,22 0 19 0 0,47-2 186 0 0,-52 4-201 0 0,-19 2 0 0 0,27 1 0 0 0,-18-3 0 0 0,25 0 0 0 0,2-1 1 0 0,31 0-74 0 0,-41 0 73 0 0,3 1 0 0 0,-26 0-3 0 0,0 1-4 0 0,49 2-131 0 0,23-2 138 0 0,-13-1-153 0 0,-45-1 98 0 0,1 0 1 0 0,7 1 54 0 0,-6 1-104 0 0,21-2 104 0 0,-37 0-6 0 0,11-1 0 0 0,0 0 0 0 0,0 1 0 0 0,9 2 6 0 0,-4-1-19 0 0,-1-1 1 0 0,1 0 0 0 0,0-2 18 0 0,35-1 1 0 0,11 2-1 0 0,-7 0 0 0 0,12 3 0 0 0,-36-1-8 0 0,21-3 8 0 0,5 1-56 0 0,-57 1 60 0 0,17-1-27 0 0,1 2 1 0 0,-1 1-1 0 0,7 2 23 0 0,-18-3-9 0 0,0 0 0 0 0,0 0 0 0 0,6-2 9 0 0,18 2-37 0 0,4 1-128 0 0,40-4 165 0 0,-9 0-37 0 0,22-6-17 0 0,-31 0 93 0 0,-46 5-82 0 0,0 1 0 0 0,0 0-1 0 0,0 1 1 0 0,8 1 43 0 0,25 1-53 0 0,8-2 53 0 0,-9-1-53 0 0,12 4 53 0 0,28 4-73 0 0,-71-6 29 0 0,0-1 1 0 0,-1 0-1 0 0,8-2 44 0 0,16-1-146 0 0,22 4-14 0 0,-45 1 135 0 0,0 0 0 0 0,0-2 0 0 0,1 0 0 0 0,-1-1-1 0 0,1-1 26 0 0,-11 2-15 0 0,1 0-1 0 0,-1 1 1 0 0,0-1-1 0 0,6 2 16 0 0,17-2 2 0 0,-23 0-2 0 0,0 1 0 0 0,0 0 0 0 0,-1 0 0 0 0,1 1-1 0 0,2 0 1 0 0,-2 0 3 0 0,0 0-1 0 0,0-1 0 0 0,0 0 1 0 0,1 0-1 0 0,-1 0-2 0 0,44-6 53 0 0,-45 5-52 0 0,1 0-1 0 0,-1 1 1 0 0,0 0-1 0 0,0 0 1 0 0,2 0-1 0 0,27 1-91 0 0,13-1 91 0 0,-22 4-13 0 0,-23-4-54 0 0,0-1 14 0 0,4-4 93 0 0,5 4-27 0 0,12 3-13 0 0,-14-3 0 0 0,0 0 11 0 0,-7 1 42 0 0,-1 0 1 0 0,4 0-44 0 0,-4-2 2 0 0,1 0 36 0 0,3-1-36 0 0,-7-1-12 0 0,2 4 0 0 0,0-1 0 0 0,-1 1 0 0 0,1-1 0 0 0,0 1 0 0 0,0-1 0 0 0,-1 1 0 0 0,1-1 0 0 0,0 1 0 0 0,0-1 0 0 0,0 0 0 0 0,0 1 0 0 0,0-1 0 0 0,0 1 0 0 0,0-1 0 0 0,0 0 0 0 0,0 1 0 0 0,0-1 0 0 0,0 1 0 0 0,0-1 0 0 0,0 1 0 0 0,0-1 0 0 0,1 0 0 0 0,-1 1 0 0 0,0-1 0 0 0,1 0 0 0 0,-1-5 0 0 0,1 0 0 0 0,3-1 0 0 0,-5-3 0 0 0,1-8 0 0 0,0 17 0 0 0,0 1 0 0 0,0-1 0 0 0,0 1 0 0 0,0-1 0 0 0,0 0 0 0 0,0 1 0 0 0,0-1 0 0 0,0 0 0 0 0,0 1 0 0 0,0-1 0 0 0,1 1 0 0 0,-1-1 0 0 0,0 0 0 0 0,0 1 0 0 0,1-1 0 0 0,-1 1 0 0 0,0-1 0 0 0,1 1 0 0 0,-1-1 0 0 0,0 1 0 0 0,1-1 0 0 0,-1 1 0 0 0,1 0 0 0 0,0-1 0 0 0,-1 1 0 0 0,0-1 0 0 0,1 1 0 0 0,-1-1 0 0 0,0 1 0 0 0,1 0 0 0 0,-1-1 0 0 0,0 1 0 0 0,1-1 0 0 0,-1 1 0 0 0,0-1 0 0 0,0 1 0 0 0,1-1 0 0 0,-1 1 0 0 0,0-1 0 0 0,0 1 0 0 0,0-1 0 0 0,0 0 0 0 0,0 1 0 0 0,0-1 0 0 0,0 1 0 0 0,0-1 0 0 0,0 1 0 0 0,0-1 0 0 0,0 1 0 0 0,0-1 0 0 0,0 1 0 0 0,-1-1 0 0 0,1 0 0 0 0,0 1 0 0 0,0-1 0 0 0,-1 1 0 0 0,1 0 0 0 0,0-1 0 0 0,0-3 0 0 0,-1 1 0 0 0,1-1 0 0 0,1 0 0 0 0,-1 0 0 0 0,0 1 0 0 0,1-1 0 0 0,0 0 0 0 0,0 1 0 0 0,0-1 0 0 0,0 0 0 0 0,2-2 0 0 0,5-20 0 0 0,-1 10 0 0 0,-6 15 0 0 0,-1-1 0 0 0,1 1 0 0 0,0-1 0 0 0,0 1 0 0 0,-1-1 0 0 0,1 1 0 0 0,-1-1 0 0 0,1 1 0 0 0,-1-1 0 0 0,0-1 0 0 0,0-8 7 0 0,-2 0 0 0 0,1 0 0 0 0,-1 0 0 0 0,-1 0-1 0 0,0 1 1 0 0,-4-9-7 0 0,-5-19 23 0 0,11 35-22 0 0,-4-13 1 0 0,1 0 1 0 0,1-1 0 0 0,0 1-1 0 0,0-15-2 0 0,3 24 15 0 0,-1 0 0 0 0,1 1 0 0 0,-2-1 0 0 0,1 0-1 0 0,-1 0-14 0 0,0 1 14 0 0,1 0-1 0 0,-1-1 1 0 0,2 1-1 0 0,-1-7-13 0 0,1-8-9 0 0,2 0 1 0 0,0 1-1 0 0,2 0 0 0 0,0-2 9 0 0,-3 18-2 0 0,-1 1 0 0 0,1-1-1 0 0,-1 1 1 0 0,0-1 0 0 0,0 0 0 0 0,-1 1-1 0 0,0-4 3 0 0,1 3-8 0 0,-1 0 0 0 0,1 0 0 0 0,0 0 0 0 0,0 0 0 0 0,0 0 0 0 0,1-1 8 0 0,-1-3 0 0 0,1-1 0 0 0,-1 1 0 0 0,-1-1 0 0 0,0-8 0 0 0,-2-17 0 0 0,2 16 0 0 0,1 13 0 0 0,-1 0 0 0 0,1 0 0 0 0,0 1 0 0 0,0-1 0 0 0,1-4 0 0 0,0 3-6 0 0,0-1-1 0 0,0 0 1 0 0,-1 0-1 0 0,-1 0 1 0 0,1-1 6 0 0,-1-8-129 0 0,1 16 126 0 0,0-1-1 0 0,0 1 1 0 0,0 0 0 0 0,0 0 0 0 0,0 0-1 0 0,0 0 1 0 0,0-1 0 0 0,0 1-1 0 0,0 0 1 0 0,0 0 0 0 0,0 0-1 0 0,0-1 1 0 0,1 1 0 0 0,-1 0 0 0 0,0 0-1 0 0,0 0 1 0 0,0 0 0 0 0,0 0-1 0 0,0-1 1 0 0,0 1 0 0 0,0 0 0 0 0,0 0-1 0 0,1 0 1 0 0,-1 0 0 0 0,0 0-1 0 0,0 0 1 0 0,0 0 0 0 0,0-1-1 0 0,1 1 1 0 0,-1 0 0 0 0,0 0 0 0 0,0 0-1 0 0,0 0 1 0 0,0 0 0 0 0,1 0 3 0 0,-1 0-6 0 0,0 0 0 0 0,0 0 0 0 0,0 0 0 0 0,1 0 0 0 0,-1 0 0 0 0,0 0 0 0 0,0 0 0 0 0,0-1 0 0 0,0 1 0 0 0,1 0 0 0 0,-1 0 0 0 0,0 0 0 0 0,0 0 0 0 0,0 0 0 0 0,0 0 0 0 0,0-1 0 0 0,1 1 0 0 0,-1 0 0 0 0,0 0 0 0 0,0 0 0 0 0,0-1 0 0 0,0 1 0 0 0,0 0 0 0 0,0 0 0 0 0,0 0 0 0 0,0 0 0 0 0,0-1 0 0 0,0 1 0 0 0,0 0 0 0 0,0 0 0 0 0,0 0 0 0 0,0-1 0 0 0,0 1 0 0 0,0 0 0 0 0,0 0 6 0 0,-6-24-199 0 0,6 24 198 0 0,0 0 0 0 0,0 0 0 0 0,0 0-1 0 0,-1-1 1 0 0,1 1 0 0 0,0 0 0 0 0,0 0 0 0 0,0 0-1 0 0,0 0 1 0 0,0 0 0 0 0,0 0 0 0 0,0 0 0 0 0,0 0-1 0 0,0 0 1 0 0,0 0 0 0 0,0-1 0 0 0,0 1 0 0 0,0 0-1 0 0,0 0 1 0 0,0 0 0 0 0,0 0 0 0 0,0 0 0 0 0,0 0 0 0 0,0 0-1 0 0,0 0 1 0 0,0-1 0 0 0,0 1 0 0 0,0 0 0 0 0,0 0-1 0 0,0 0 1 0 0,0 0 0 0 0,0 0 0 0 0,0 0 0 0 0,0 0-1 0 0,0 0 1 0 0,0-1 0 0 0,0 1 0 0 0,0 0 0 0 0,0 0 0 0 0,0 0-1 0 0,0 0 1 0 0,0 0 0 0 0,0 0 0 0 0,0 0 0 0 0,1 0-1 0 0,-1 0 1 0 0,0 0 0 0 0,0 0 0 0 0,0 0 0 0 0,0-1-1 0 0,0 1 1 0 0,0 0 0 0 0,0 0 0 0 0,0 0 0 0 0,0 0-1 0 0,1 0 2 0 0,1-2-1 0 0,-5-9-88 0 0,1 9 46 0 0,2 1 41 0 0,-1 0-1 0 0,1 1 1 0 0,-1-1 0 0 0,1 0-1 0 0,0 0 1 0 0,-1 1-1 0 0,1-1 1 0 0,0 0 0 0 0,0 0-1 0 0,-1 0 1 0 0,1 1 0 0 0,0-1-1 0 0,0 0 1 0 0,0 0-1 0 0,0 0 1 0 0,0 0 0 0 0,0 0-1 0 0,0 1 1 0 0,0-1 2 0 0,0-7-30 0 0,-2 6 28 0 0,0-1 6 0 0,6-9-70 0 0,-4 10 60 0 0,0 0-1 0 0,1 1 0 0 0,-1-1 1 0 0,0 0-1 0 0,0 1 1 0 0,0-1-1 0 0,0 0 0 0 0,0 1 1 0 0,0-1-1 0 0,-1 0 0 0 0,1 0 7 0 0,0 0-15 0 0,-1 1 0 0 0,1-1 0 0 0,0 1 0 0 0,0-1-1 0 0,0 1 1 0 0,0-1 0 0 0,0 1 0 0 0,0-1 0 0 0,0 1 0 0 0,1-1-1 0 0,-1 0 16 0 0,0-1-66 0 0,-5-4 40 0 0,-1-9 220 0 0,2 4 433 0 0,4 11-667 0 0,0 0 0 0 0,0 1 0 0 0,0-1 1 0 0,0 0-1 0 0,0 0 0 0 0,0 0 0 0 0,-1 1 0 0 0,1-1 0 0 0,0 0 0 0 0,-1 0 0 0 0,1 1 0 0 0,0-1 1 0 0,-1 0-1 0 0,1 1 0 0 0,-1-1 0 0 0,1 0 0 0 0,-1 1 0 0 0,1-1 0 0 0,-1 0 40 0 0,0 1-667 0 0,1 0 69 0 0,0-1 560 0 0,0 0 0 0 0,0 1 0 0 0,0-1 0 0 0,0 1 0 0 0,-1-1 1 0 0,1 0-1 0 0,0 1 0 0 0,0-1 0 0 0,0 1 0 0 0,-1-1 0 0 0,1 1 0 0 0,0-1 1 0 0,-1 1-1 0 0,1-1 0 0 0,0 1 0 0 0,-1-1 0 0 0,1 1 0 0 0,-1-1 0 0 0,1 1 1 0 0,-1-1 37 0 0,0-2-28 0 0,-1 0 0 0 0,0 0 1 0 0,1 0-1 0 0,0-1 0 0 0,0 1 1 0 0,0 0-1 0 0,0-1 28 0 0,1 3-1 0 0,0 1-1 0 0,0 0 0 0 0,0 0 1 0 0,0-1-1 0 0,1 1 0 0 0,-1 0 1 0 0,0 0-1 0 0,0 0 1 0 0,0-1-1 0 0,0 1 0 0 0,0 0 1 0 0,1 0-1 0 0,-1 0 0 0 0,0-1 1 0 0,0 1-1 0 0,0 0 1 0 0,1 0-1 0 0,-1 0 0 0 0,0 0 1 0 0,0 0-1 0 0,1 0 1 0 0,-1 0-1 0 0,0-1 0 0 0,0 1 1 0 0,0 0-1 0 0,1 0 0 0 0,-1 0 1 0 0,0 0-1 0 0,0 0 1 0 0,1 0-1 0 0,-1 0 0 0 0,0 0 1 0 0,0 0-1 0 0,1 0 0 0 0,-1 1 2 0 0,9 0-22 0 0,-9-1 27 0 0,2 0-5 0 0,0 0 0 0 0,0 0 0 0 0,0 1 1 0 0,0-1-1 0 0,0 1 0 0 0,0-1 1 0 0,0 1-1 0 0,0 0 0 0 0,0 0 1 0 0,-1 0-1 0 0,1 0 0 0 0,0 0 0 0 0,0 0-4 0 0,-1 0 0 0 0,1 0 0 0 0,-1 0 0 0 0,1 0 0 0 0,0-1 0 0 0,-1 1 0 0 0,1-1 0 0 0,0 1 0 0 0,-1-1 0 0 0,1 0-1 0 0,0 1 1 0 0,0-1 0 0 0,-1 0 0 0 0,1 0 4 0 0,22 4-10 0 0,-16-3 12 0 0,1 0 0 0 0,-1 0 1 0 0,1 0-1 0 0,-1-1 1 0 0,4 0-3 0 0,42-7 60 0 0,-46 6-33 0 0,-1 1 1 0 0,1-1 0 0 0,0 2 0 0 0,2-1-28 0 0,-2 1 32 0 0,-1-1 0 0 0,0 0 0 0 0,1 0 0 0 0,-1 0 0 0 0,0-1 0 0 0,1-1 1 0 0,0 1-33 0 0,-1-2 10 0 0,-5 2 44 0 0,-2 1 12 0 0,0 0 12 0 0,0 0 1 0 0,0 0 1 0 0,0 0 4 0 0,0 0 18 0 0,0 0 8 0 0,0 0 2 0 0,0 0-8 0 0,0 0-28 0 0,0 0 4 0 0,0 0-6 0 0,0 0 11 0 0,0 0-16 0 0,0 2-5 0 0,0 1-25 0 0,-1 0-1 0 0,1 0 1 0 0,1 0-1 0 0,-1 0 0 0 0,0 0 1 0 0,1 0-1 0 0,0 3-38 0 0,2 4 91 0 0,-2-2-31 0 0,0-5-119 0 0,0 0-16 0 0,6 6-29 0 0,-6-8 158 0 0,2 17 342 0 0,-2-17-391 0 0,-1 0 0 0 0,1 0 0 0 0,0 0 0 0 0,-1 0 0 0 0,1 0 0 0 0,-1 0 0 0 0,0 0 0 0 0,1 1-1 0 0,-1-1 1 0 0,0 0 0 0 0,0 0 0 0 0,0 0 0 0 0,0 0 0 0 0,1 0 0 0 0,-2 0 0 0 0,1 1-5 0 0,4 24-71 0 0,2-2 205 0 0,-5-19-106 0 0,-1 1 0 0 0,1-1 0 0 0,0 0 0 0 0,1 0 1 0 0,0 2-29 0 0,-1-2 50 0 0,1 0 1 0 0,-1 0 0 0 0,0 0 0 0 0,0 0-1 0 0,-1 1-50 0 0,3 22 180 0 0,-2-23-168 0 0,0-1-1 0 0,-1 1 1 0 0,1-1-1 0 0,-1 1 1 0 0,0 0-1 0 0,0-1 1 0 0,-1 1-1 0 0,0 3-11 0 0,-3 34 176 0 0,-5 30-122 0 0,-6 22 31 0 0,4-14 228 0 0,7-52-267 0 0,2 0 0 0 0,0 26-46 0 0,5-23 204 0 0,-3-25-181 0 0,1 0 0 0 0,0 0 1 0 0,-1 1-1 0 0,0-1 0 0 0,-1 4-23 0 0,-4 56 0 0 0,-2-20 0 0 0,7-44 0 0 0,0 0 0 0 0,-1 0 0 0 0,1 0 0 0 0,0 1 0 0 0,0-1 0 0 0,1 0 0 0 0,-1 0 0 0 0,1 1 0 0 0,-1-1 0 0 0,0 0 0 0 0,0-1 0 0 0,1 1 0 0 0,-1 0 0 0 0,0 0 0 0 0,0 0 0 0 0,-1 0 0 0 0,1 0 0 0 0,0 0 0 0 0,-1 0 0 0 0,0 0 3 0 0,1 21-67 0 0,0-18 84 0 0,4 17 13 0 0,-4-20-32 0 0,4 12 78 0 0,-4-11-12 0 0,-3 1-64 0 0,1 0-39 0 0,2-4 9 0 0,2 23 170 0 0,-2-20-186 0 0,0 2 44 0 0,0-4 58 0 0,-1 0-4 0 0,-1 6-45 0 0,5 1-10 0 0,-2-7 0 0 0,0 0 0 0 0,0 0 0 0 0,0 0-1 0 0,0-1 1 0 0,0 1 0 0 0,0 0 0 0 0,0-1 0 0 0,0 1-1 0 0,1-1 1 0 0,-1 1 0 0 0,0-1 0 0 0,0 1-1 0 0,0-1 1 0 0,1 0 0 0 0,-1 0 0 0 0,0 1 0 0 0,2-1 0 0 0,22-3 42 0 0,-22 2-38 0 0,0 1 0 0 0,1-1 1 0 0,-1 1-1 0 0,0 0 0 0 0,1 0 0 0 0,2 0-4 0 0,15 3 51 0 0,0-1-1 0 0,6-1-50 0 0,31 3 263 0 0,-46-2-197 0 0,1-2 0 0 0,-1 0 0 0 0,1 0 0 0 0,0-1 0 0 0,-1-1 0 0 0,1 0-66 0 0,1 1 104 0 0,-1 0 1 0 0,1 0-1 0 0,10 2-104 0 0,15 0 199 0 0,231-15 478 0 0,164-3-860 0 0,-322 14-1056 0 0,-59 0 528 0 0</inkml:trace>
  <inkml:trace contextRef="#ctx0" brushRef="#br0" timeOffset="336953.696">2700 13597 3680 0 0,'-23'8'1430'0'0,"12"-6"1021"0"0,10-2-982 0 0,3-2 89 0 0,-1 1-1316 0 0,-1 1-8 0 0,0 0-13 0 0,0 0-44 0 0,0 0-17 0 0,0 0-6 0 0,-4 0 590 0 0,9 0-496 0 0,156-7 865 0 0,-131 7-779 0 0,0-2-1 0 0,0-1 1 0 0,2-1-334 0 0,-25 3 70 0 0,0 0 0 0 0,0 1-1 0 0,0 0 1 0 0,6 1-70 0 0,0-1 55 0 0,3 1 35 0 0,-13 0-49 0 0,1-1 0 0 0,-1 0 0 0 0,1 0 0 0 0,-1 0 0 0 0,0-1 0 0 0,4 0-41 0 0,121-20 701 0 0,-106 17-630 0 0,-1 0 102 0 0,-1 1 0 0 0,6 0-173 0 0,59-4 864 0 0,-7 0 1079 0 0,-64 5-1931 0 0,-8 1 5 0 0,0 1 1 0 0,0-1 0 0 0,0 1-1 0 0,5 1-17 0 0,-8-1 2 0 0,0 0 0 0 0,0 0-1 0 0,1 0 1 0 0,-1-1 0 0 0,0 1 0 0 0,0-1-1 0 0,0 0-1 0 0,15-1 42 0 0,54 1 32 0 0,-49-1-75 0 0,-13 3 13 0 0,-10-1-60 0 0,0 0-416 0 0,0 0-192 0 0,0 0-43 0 0,-2 0-15 0 0,-12 0-1603 0 0,14 0 1533 0 0</inkml:trace>
  <inkml:trace contextRef="#ctx0" brushRef="#br0" timeOffset="337442.827">2794 13427 6448 0 0,'-2'4'696'0'0,"12"-8"-578"0"0,8 3 1695 0 0,13-3 620 0 0,-29 4-2045 0 0,-2 0 17 0 0,0 0 88 0 0,0 0 34 0 0,0 0 8 0 0,-4 1-54 0 0,-9 3-229 0 0,12-4-242 0 0,1 0-1 0 0,0 0 1 0 0,-1 1 0 0 0,1-1-1 0 0,0 0 1 0 0,-1 1 0 0 0,1-1-1 0 0,0 0 1 0 0,-1 1 0 0 0,1-1 0 0 0,0 0-1 0 0,0 1 1 0 0,0-1 0 0 0,-1 1-1 0 0,1-1 1 0 0,0 1 0 0 0,0-1-1 0 0,0 0 1 0 0,0 1 0 0 0,0-1-1 0 0,0 1 1 0 0,0-1 0 0 0,0 1 0 0 0,0-1-1 0 0,0 1-9 0 0,-1 1 41 0 0,0-1-28 0 0,0 1 1 0 0,0 0 0 0 0,-1-1 0 0 0,1 1 0 0 0,-1-1-1 0 0,1 0 1 0 0,-1 0 0 0 0,0 1 0 0 0,0-1 0 0 0,1 0-1 0 0,-1 0 1 0 0,0-1 0 0 0,0 1 0 0 0,0 0 0 0 0,0-1-1 0 0,-1 1-13 0 0,1 0 20 0 0,-1 0 0 0 0,0 0 0 0 0,0 0 0 0 0,1 1 0 0 0,-1-1 0 0 0,1 1 0 0 0,-1 0-20 0 0,-4 3 79 0 0,0 0 1 0 0,0 0 0 0 0,-1-1 0 0 0,0 0 0 0 0,-4 2-80 0 0,-27 15 153 0 0,31-15-131 0 0,0-1 1 0 0,0 0 0 0 0,-1 0 0 0 0,0-1 0 0 0,0 0 0 0 0,0-1 0 0 0,-5 2-23 0 0,3-2 58 0 0,-1 1 0 0 0,1 0 1 0 0,0 1-1 0 0,-5 3-58 0 0,-18 9 326 0 0,34-17-319 0 0,-1 0 0 0 0,1 0 0 0 0,-1 0 0 0 0,1 0 0 0 0,0 0 0 0 0,-1 0 0 0 0,1 1 0 0 0,-1-1 0 0 0,1 0 0 0 0,0 0 0 0 0,-1 0 0 0 0,1 1 0 0 0,0-1-1 0 0,-1 0 1 0 0,1 1 0 0 0,0-1 0 0 0,0 0 0 0 0,-1 1 0 0 0,1-1 0 0 0,0 0 0 0 0,0 1 0 0 0,-1-1 0 0 0,1 0 0 0 0,0 1 0 0 0,0-1 0 0 0,0 1-1 0 0,0-1 1 0 0,0 0 0 0 0,0 1 0 0 0,0-1 0 0 0,-1 1 0 0 0,1-1 0 0 0,0 0 0 0 0,0 1 0 0 0,1-1 0 0 0,-1 1 0 0 0,0-1 0 0 0,0 0 0 0 0,0 1-1 0 0,0-1 1 0 0,0 1 0 0 0,0-1 0 0 0,0 0 0 0 0,1 1 0 0 0,-1-1 0 0 0,0 0 0 0 0,0 1 0 0 0,1-1 0 0 0,-1 0 0 0 0,0 1 0 0 0,0-1 0 0 0,1 0-1 0 0,-1 1 1 0 0,0-1 0 0 0,1 0 0 0 0,-1 0 0 0 0,1 1-7 0 0,24 16 344 0 0,-19-13-161 0 0,-1-1-87 0 0,0 0 0 0 0,0-1 1 0 0,0 1-1 0 0,0-1 0 0 0,0 0 1 0 0,1-1-1 0 0,2 1-96 0 0,29 11 508 0 0,59 25 36 0 0,-46-19-149 0 0,-15-6-1586 0 0,-13-3-3170 0 0,-9 0-1649 0 0</inkml:trace>
  <inkml:trace contextRef="#ctx0" brushRef="#br0" timeOffset="339749.773">4872 13570 3680 0 0,'0'0'284'0'0,"0"0"-107"0"0,0 0 249 0 0,0 0 128 0 0,0 0 22 0 0,0 0 0 0 0,0 0-25 0 0,0 0-9 0 0,0 0-4 0 0,-6 0 300 0 0,6 1 2656 0 0,3 1-3326 0 0,1 0 1 0 0,0-1-1 0 0,-1 0 1 0 0,1 1-1 0 0,0-1 1 0 0,0-1 0 0 0,0 1-1 0 0,0 0 1 0 0,0-1-1 0 0,1 0-168 0 0,7 2 215 0 0,-9-2-169 0 0,-1 0 1 0 0,1 0-1 0 0,-1 0 1 0 0,0 0 0 0 0,1-1-1 0 0,-1 1 1 0 0,1-1 0 0 0,-1 1-1 0 0,1-1-46 0 0,13-2 155 0 0,14 0 73 0 0,41-2 42 0 0,76-2-132 0 0,-87 3 143 0 0,-38 1-147 0 0,1 2 1 0 0,8 1-135 0 0,5 1-2 0 0,-16-1-33 0 0,-1 1 0 0 0,7 2 35 0 0,-14-3 19 0 0,0 1 1 0 0,0-1-1 0 0,0-1 1 0 0,0 0 0 0 0,8-3-20 0 0,-3 2 79 0 0,-1 0 0 0 0,6 1-79 0 0,0 0 67 0 0,0-1 1 0 0,5-2-68 0 0,-9 2 37 0 0,-1 0-1 0 0,0 1 1 0 0,17 1-37 0 0,-29 0 2 0 0,-1 1 1 0 0,1-1-1 0 0,-1-1 0 0 0,1 1 1 0 0,-1 0-1 0 0,1-1 0 0 0,-1 0 1 0 0,1 0-1 0 0,2-1-2 0 0,-4 1 6 0 0,0 0-1 0 0,0 1 0 0 0,1 0 1 0 0,-1-1-1 0 0,0 1 1 0 0,0 0-1 0 0,0 1 0 0 0,0-1 1 0 0,1 0-1 0 0,1 2-5 0 0,19 0 0 0 0,-9-1 0 0 0,-12 0 1 0 0,1-1 1 0 0,0 0 0 0 0,-1 0 0 0 0,1 0-1 0 0,0-1 1 0 0,2 0-2 0 0,-4 1 6 0 0,0-1 1 0 0,1 1-1 0 0,-1 0 0 0 0,0-1 0 0 0,0 1 1 0 0,0 0-1 0 0,0 0 0 0 0,1 1 0 0 0,-1-1 0 0 0,0 0 1 0 0,1 1-7 0 0,31 2-149 0 0,-33-3-5 0 0,3 5-1498 0 0,-4-5 928 0 0</inkml:trace>
  <inkml:trace contextRef="#ctx0" brushRef="#br0" timeOffset="340050.638">5832 13380 9960 0 0,'-4'-5'474'0'0,"-18"-10"126"0"0,11 11 2358 0 0,18 6-2707 0 0,9 1 11 0 0,-1 2 1 0 0,0 0-1 0 0,8 4-262 0 0,-9-2 96 0 0,-1 1 0 0 0,0 0 1 0 0,0 1-1 0 0,-1 0 0 0 0,0 1 0 0 0,0 0 0 0 0,-1 1 0 0 0,-1 0 1 0 0,9 12-97 0 0,-9-11-7 0 0,-8-10 80 0 0,0 0 0 0 0,-1 0 0 0 0,1 0 0 0 0,0 0 0 0 0,-1 0 0 0 0,0 0 0 0 0,1 0 0 0 0,0 3-73 0 0,-2-4 31 0 0,0 0-1 0 0,0 0 1 0 0,0 0-1 0 0,0 0 1 0 0,0 0 0 0 0,0 0-1 0 0,0 0 1 0 0,0 0-1 0 0,0 0 1 0 0,-1 0 0 0 0,1 0-1 0 0,0 0 1 0 0,-1 0-1 0 0,1 0 1 0 0,-1 0 0 0 0,1 0-1 0 0,-1 0 1 0 0,1 0-1 0 0,-1 0 1 0 0,0 0 0 0 0,1 0-1 0 0,-1-1 1 0 0,0 1-1 0 0,0 0-30 0 0,-1 2 82 0 0,-2 1 19 0 0,0 1 1 0 0,0-1-1 0 0,0 0 0 0 0,-1 0 0 0 0,0 0 0 0 0,0-1 0 0 0,0 0 0 0 0,0 0 0 0 0,-3 2-101 0 0,-59 31-482 0 0,37-25-540 0 0</inkml:trace>
  <inkml:trace contextRef="#ctx0" brushRef="#br0" timeOffset="340699">4132 13356 7832 0 0,'-9'0'602'0'0,"7"0"-235"0"0,2 0 484 0 0,0 0 254 0 0,0 0 51 0 0,1 1-64 0 0,0-1-1045 0 0,-1 1-1 0 0,1-1 1 0 0,-1 0 0 0 0,1 1-1 0 0,-1-1 1 0 0,1 1 0 0 0,-1-1 0 0 0,0 1-1 0 0,1 0 1 0 0,-1-1 0 0 0,0 1-1 0 0,1-1 1 0 0,-1 1 0 0 0,0 0-1 0 0,0-1 1 0 0,1 1 0 0 0,-1 0 0 0 0,0-1-1 0 0,0 1 1 0 0,0 0 0 0 0,0-1-1 0 0,0 1 1 0 0,0 0 0 0 0,0-1 0 0 0,0 1-1 0 0,0 0 1 0 0,0-1 0 0 0,-1 1-1 0 0,1-1 1 0 0,0 1 0 0 0,0 0-1 0 0,-1-1 1 0 0,1 1 0 0 0,0 0 0 0 0,-1 0-47 0 0,0 0 171 0 0,0 1 0 0 0,1 0 0 0 0,-1 0 0 0 0,1 0 0 0 0,-1 0 0 0 0,1 0 0 0 0,-1 0 0 0 0,1 0 1 0 0,0 1-172 0 0,-1 2 177 0 0,1 0 0 0 0,-1-1 1 0 0,0 1-1 0 0,-1-1 0 0 0,1 1 1 0 0,-1-1-1 0 0,0 2-177 0 0,-8 23 602 0 0,8-20-434 0 0,-1-1 1 0 0,0 1-1 0 0,0-1 0 0 0,-3 4-168 0 0,3-6 48 0 0,0-1 1 0 0,0 1 0 0 0,1 0 0 0 0,0 0 0 0 0,0 0 0 0 0,1 0 0 0 0,0 0 0 0 0,0 0-1 0 0,0 3-48 0 0,0-5 19 0 0,1 1-1 0 0,-1-1 0 0 0,0 0 0 0 0,0 0 0 0 0,0 0 0 0 0,-2 3-18 0 0,2-4 9 0 0,-1 1 0 0 0,1-1 0 0 0,0 0 0 0 0,1 1-1 0 0,-1-1 1 0 0,0 1 0 0 0,1-1 0 0 0,0 0 0 0 0,0 1 0 0 0,0 1-9 0 0,0 12 65 0 0,1 3-9 0 0,-1-20-52 0 0,0 1-1 0 0,1 0 0 0 0,-1 0 1 0 0,0-1-1 0 0,1 1 1 0 0,-1 0-1 0 0,0-1 0 0 0,1 1 1 0 0,-1 0-1 0 0,1-1 0 0 0,-1 1 1 0 0,1-1-1 0 0,-1 1 1 0 0,1 0-1 0 0,0-1 0 0 0,-1 0 1 0 0,1 1-1 0 0,0-1 1 0 0,-1 1-1 0 0,1-1 0 0 0,0 0 1 0 0,0 1-4 0 0,15 4-279 0 0,-4-5-5106 0 0,2-2-576 0 0</inkml:trace>
  <inkml:trace contextRef="#ctx0" brushRef="#br0" timeOffset="340968.684">4288 13370 9672 0 0,'0'0'440'0'0,"0"0"-6"0"0,-2 1-278 0 0,-2 2 322 0 0,0 0-1 0 0,1 0 0 0 0,-1 1 0 0 0,1-1 1 0 0,0 1-1 0 0,0-1 0 0 0,0 1 1 0 0,1 0-1 0 0,0 1 0 0 0,-1-1-477 0 0,-8 13 1195 0 0,0 1-676 0 0,1 0-1 0 0,0 1 1 0 0,2 0 0 0 0,0 0-1 0 0,-3 12-518 0 0,9-22 88 0 0,1-1 0 0 0,-1 1 0 0 0,1-1 0 0 0,1 1 0 0 0,0 0 0 0 0,0-1 0 0 0,0 1 0 0 0,2 5-88 0 0,-2-13 0 0 0,0-1 0 0 0,0 1 0 0 0,0-1-1 0 0,0 1 1 0 0,1 0 0 0 0,-1-1 0 0 0,0 1-1 0 0,0-1 1 0 0,0 1 0 0 0,0-1 0 0 0,1 1-1 0 0,-1-1 1 0 0,0 1 0 0 0,1-1 0 0 0,-1 0-1 0 0,0 1 1 0 0,1-1 0 0 0,-1 1 0 0 0,0-1-1 0 0,1 0 1 0 0,-1 1 0 0 0,15 16 71 0 0,-14-16-58 0 0,1 1 1 0 0,-1-1 0 0 0,0 0 0 0 0,1 1-1 0 0,0-1 1 0 0,-1 0 0 0 0,1 0-1 0 0,-1 0 1 0 0,1 0 0 0 0,0 0 0 0 0,0 0-1 0 0,0-1 1 0 0,-1 1 0 0 0,1-1-1 0 0,0 1 1 0 0,0-1 0 0 0,0 0 0 0 0,0 0-1 0 0,0 1 1 0 0,0-1 0 0 0,0-1-1 0 0,0 1 1 0 0,0 0 0 0 0,0 0-1 0 0,0-1 1 0 0,0 1 0 0 0,1-1-14 0 0,5-2 65 0 0,-1 1-1 0 0,1-1 1 0 0,-1 0 0 0 0,1-1 0 0 0,-1 0-1 0 0,2-1-64 0 0,-5 2 15 0 0,0 0-1 0 0,1-1 0 0 0,-1 1 1 0 0,0-1-1 0 0,-1 0 0 0 0,1 0 0 0 0,-1 0 1 0 0,1-1-1 0 0,-1 1 0 0 0,-1-1 1 0 0,1 0-15 0 0,-1 2 5 0 0,-1 0 0 0 0,0 0 0 0 0,1 0 0 0 0,-1 0 1 0 0,0 0-1 0 0,-1 0 0 0 0,1-1 0 0 0,-1 1 0 0 0,1 0 0 0 0,-1 0 1 0 0,0 0-1 0 0,0-1 0 0 0,0 1 0 0 0,-1 0 0 0 0,1 0 1 0 0,-1 0-1 0 0,0-1 0 0 0,0-1-5 0 0,-2 2-21 0 0,1 1 0 0 0,-1-1 0 0 0,1 1 1 0 0,-1 0-1 0 0,0-1 0 0 0,0 1 0 0 0,0 1 0 0 0,0-1 0 0 0,0 0 0 0 0,0 1 0 0 0,-1-1 0 0 0,0 1 21 0 0,-7-4-320 0 0,9 4 160 0 0,0 0 0 0 0,0 1-1 0 0,0-1 1 0 0,0 1 0 0 0,0 0-1 0 0,-1-1 1 0 0,1 1-1 0 0,0 0 1 0 0,0 1 0 0 0,0-1-1 0 0,0 0 1 0 0,-2 1 160 0 0,-10 0-4257 0 0,-4-1-1889 0 0</inkml:trace>
  <inkml:trace contextRef="#ctx0" brushRef="#br0" timeOffset="341284.704">4230 13166 11576 0 0,'0'0'529'0'0,"0"-1"-12"0"0,-2-3-329 0 0,6-2-53 0 0,-3 5 452 0 0,1 1-362 0 0,0-1 0 0 0,-1 1 0 0 0,1-1 0 0 0,0 1 0 0 0,-1-1 0 0 0,1 0 0 0 0,-1 0 0 0 0,1 0 0 0 0,-1 1 0 0 0,1-2 0 0 0,-1 1-225 0 0,11-6 471 0 0,-2 5 71 0 0,-1 1-1 0 0,1 0 1 0 0,9 0-542 0 0,4 0 80 0 0,47-3-80 0 0,-66 3-95 0 0,0 1 0 0 0,0 1-1 0 0,0-1 1 0 0,0 0-1 0 0,0 1 1 0 0,-1 0 0 0 0,5 1 95 0 0,23 3-2542 0 0,-16-5 1360 0 0</inkml:trace>
  <inkml:trace contextRef="#ctx0" brushRef="#br0" timeOffset="341586.055">4482 13013 3224 0 0,'1'0'240'0'0,"4"0"553"0"0,0-1 0 0 0,-1 0-1 0 0,1 0 1 0 0,-1-1 0 0 0,0 1 0 0 0,1-1 0 0 0,-1 0-1 0 0,0 0 1 0 0,3-2-793 0 0,-2 1 367 0 0,0 0 0 0 0,0 1 0 0 0,1-1 0 0 0,-1 1 0 0 0,0 1 0 0 0,1-1 0 0 0,2 0-367 0 0,-2 2 244 0 0,0 0 0 0 0,0 0 0 0 0,0 0 0 0 0,0 1 1 0 0,0 0-1 0 0,-1 0 0 0 0,1 0 0 0 0,0 1 0 0 0,0 0 0 0 0,-1 0 1 0 0,1 0-1 0 0,-1 1 0 0 0,0-1 0 0 0,5 5-244 0 0,-9-6 21 0 0,0 0-1 0 0,0 0 1 0 0,0 0-1 0 0,0 0 1 0 0,0 0-1 0 0,0 0 1 0 0,0 1-1 0 0,-1-1 1 0 0,1 0 0 0 0,0 1-1 0 0,-1-1 1 0 0,1 0-1 0 0,-1 1 1 0 0,1-1-1 0 0,-1 1 1 0 0,0-1-1 0 0,0 1 1 0 0,0-1-1 0 0,0 1 1 0 0,0-1-1 0 0,0 1 1 0 0,0-1 0 0 0,0 1-1 0 0,0-1 1 0 0,-1 1-1 0 0,1-1 1 0 0,-1 1-1 0 0,1-1 1 0 0,-1 0-1 0 0,1 1 1 0 0,-1-1-1 0 0,0 0 1 0 0,0 1-1 0 0,0-1-20 0 0,-4 7 119 0 0,-1-1 0 0 0,0 0 0 0 0,0 0-1 0 0,-1 0 1 0 0,-2 1-119 0 0,0 1 161 0 0,-5 3 97 0 0,0 0 0 0 0,-12 7-258 0 0,13-10 80 0 0,2 0-1 0 0,-1 0 1 0 0,1 1 0 0 0,-8 10-80 0 0,18-19 11 0 0,1 0-9 0 0,0-1 0 0 0,0 0 0 0 0,-1 1 0 0 0,1-1 1 0 0,0 1-1 0 0,-1-1 0 0 0,1 0 0 0 0,0 1 0 0 0,-1-1 0 0 0,1 0 0 0 0,0 1 1 0 0,-1-1-1 0 0,1 0 0 0 0,-1 0 0 0 0,1 1 0 0 0,-1-1 0 0 0,1 0 1 0 0,-1 0-1 0 0,1 0 0 0 0,-1 1 0 0 0,1-1 0 0 0,-1 0 0 0 0,1 0 0 0 0,0 0 1 0 0,-1 0-1 0 0,1 0 0 0 0,-1 0 0 0 0,1 0 0 0 0,-1 0 0 0 0,1 0 0 0 0,-1-1-2 0 0,11 8 64 0 0,-1-5-64 0 0,-1 0 1 0 0,0-1-1 0 0,1 0 0 0 0,-1 0 0 0 0,1-1 0 0 0,-1 0 0 0 0,1-1 0 0 0,3 0 0 0 0,21-1 27 0 0,25 2-1747 0 0,-38 0-4507 0 0</inkml:trace>
  <inkml:trace contextRef="#ctx0" brushRef="#br0" timeOffset="343240.959">5490 13137 3224 0 0,'0'0'451'0'0,"0"0"683"0"0,0 0 303 0 0,0 0 61 0 0,0 0-149 0 0,0 0-650 0 0,0 0-290 0 0,0 0-60 0 0,0 0-21 0 0,0 0-41 0 0,0 0-20 0 0,-13-6 1175 0 0,-22 12-1060 0 0,10-1-222 0 0,-11 5-96 0 0,10-6-95 0 0,17-2 12 0 0,1-1 0 0 0,-1 1 0 0 0,-6-2 19 0 0,8 1-303 0 0,-1-1 0 0 0,0 1 1 0 0,1 0-1 0 0,-1 1 0 0 0,-2 0 303 0 0,8-1-4294 0 0</inkml:trace>
  <inkml:trace contextRef="#ctx0" brushRef="#br0" timeOffset="343574.296">5428 13065 6448 0 0,'0'0'498'0'0,"0"0"-195"0"0,0 0 398 0 0,0 0 209 0 0,0 0 39 0 0,-2-4 40 0 0,2 4-931 0 0,0 0-1 0 0,0 0 1 0 0,0 0-1 0 0,0 0 1 0 0,0 0-1 0 0,0 0 1 0 0,0 0 0 0 0,0 0-1 0 0,0 0 1 0 0,0 0-1 0 0,0 0 1 0 0,0 0-1 0 0,0 0 1 0 0,0 0 0 0 0,0 0-1 0 0,0 0 1 0 0,1 0-1 0 0,-1 0 1 0 0,0 0 0 0 0,0 0-1 0 0,0 0 1 0 0,0 0-1 0 0,0 0 1 0 0,0 0-1 0 0,0 0 1 0 0,0-1 0 0 0,0 1-1 0 0,0 0 1 0 0,0 0-1 0 0,0 0 1 0 0,0 0 0 0 0,0 0-1 0 0,0 0 1 0 0,0 0-1 0 0,0 0 1 0 0,0 0-1 0 0,0 0 1 0 0,0 0 0 0 0,0 0-1 0 0,0 0 1 0 0,0 0-1 0 0,0 0 1 0 0,0-1-1 0 0,0 1 1 0 0,0 0 0 0 0,0 0-1 0 0,0 0 1 0 0,0 0-1 0 0,0 0 1 0 0,0 0 0 0 0,0 0-1 0 0,0 0 1 0 0,0 0-1 0 0,-1 0 1 0 0,1 0-1 0 0,0 0 1 0 0,0 0 0 0 0,0 0-1 0 0,0 0 1 0 0,0 0-1 0 0,0 0 1 0 0,0 0 0 0 0,0 0-1 0 0,0 0 1 0 0,0 0-1 0 0,0 0-57 0 0,11 4 156 0 0,-1 1 1 0 0,1 0-1 0 0,-1 0 0 0 0,0 1 0 0 0,-1 1 1 0 0,1 0-157 0 0,-5-3 92 0 0,1 0 0 0 0,-1 0 0 0 0,1-1 0 0 0,0 0 0 0 0,0 0 0 0 0,6 1-92 0 0,-10-3 102 0 0,-2 0-93 0 0,0-1 0 0 0,0 0 0 0 0,1 1 0 0 0,-1-1 0 0 0,0 1 0 0 0,1-1 0 0 0,-1 0 0 0 0,0 1 0 0 0,1-1 0 0 0,-1 1 0 0 0,1-1 0 0 0,-1 0 0 0 0,1 0 0 0 0,-1 1 0 0 0,0-1 0 0 0,1 0 0 0 0,-1 0 0 0 0,1 0 0 0 0,-1 1 0 0 0,1-1 0 0 0,-1 0 0 0 0,1 0-9 0 0,0 0 8 0 0,-1 0-1 0 0,1 0 1 0 0,0 0-1 0 0,-1 1 0 0 0,1-1 1 0 0,-1 0-1 0 0,1 0 1 0 0,-1 0-1 0 0,1 1 1 0 0,-1-1-1 0 0,1 0 1 0 0,-1 1-1 0 0,0-1 0 0 0,1 0 1 0 0,-1 1-1 0 0,1-1 1 0 0,-1 1-1 0 0,0-1 1 0 0,1 1-1 0 0,-1-1 1 0 0,0 1-1 0 0,0-1 0 0 0,1 1-7 0 0,-1 1 19 0 0,-1 1 0 0 0,1-1-1 0 0,-1 0 1 0 0,1 0 0 0 0,-1 1-1 0 0,0-1 1 0 0,0 0 0 0 0,0 0-1 0 0,0 0 1 0 0,0 0 0 0 0,0 0-1 0 0,-1 0 1 0 0,1 0-1 0 0,-1 0 1 0 0,1-1 0 0 0,-1 1-1 0 0,0 0 1 0 0,1-1 0 0 0,-1 1-1 0 0,0-1 1 0 0,-1 1-19 0 0,-8 4 208 0 0,0 1 0 0 0,-1-2 0 0 0,-8 4-208 0 0,-4 2 235 0 0,7-2-274 0 0,-9 5-2839 0 0,-1-1-1 0 0,-20 6 2879 0 0,43-18-1550 0 0</inkml:trace>
  <inkml:trace contextRef="#ctx0" brushRef="#br0" timeOffset="344103.087">5996 13131 6880 0 0,'0'0'314'0'0,"1"0"-6"0"0,3-3 65 0 0,0 0-1 0 0,0 0 0 0 0,1 1 0 0 0,-1 0 0 0 0,1 0 1 0 0,-1 0-1 0 0,1 1 0 0 0,-1-1 0 0 0,1 1 0 0 0,0 0 0 0 0,0 0 1 0 0,0 1-1 0 0,4-1-372 0 0,-7 1 48 0 0,157-8 3283 0 0,-129 5-2845 0 0,14-2 188 0 0,-20 4-232 0 0,0-1 0 0 0,15-4-442 0 0,-15 2 365 0 0,-1 1 0 0 0,17 0-365 0 0,61-1 585 0 0,-45 8-521 0 0,-53-3-5 0 0,0 1-334 0 0,6-2-3542 0 0,-9 0-1797 0 0</inkml:trace>
  <inkml:trace contextRef="#ctx0" brushRef="#br0" timeOffset="344441.638">6327 12992 5528 0 0,'1'0'312'0'0,"-1"1"0"0"0,0 0 0 0 0,1-1 0 0 0,-1 1 1 0 0,0-1-1 0 0,1 1 0 0 0,-1 0 0 0 0,0-1 0 0 0,0 1 0 0 0,1 0 1 0 0,-1 0-1 0 0,0-1 0 0 0,0 1 0 0 0,0 0 0 0 0,0 0 0 0 0,0-1 1 0 0,0 1-1 0 0,0 0 0 0 0,0-1 0 0 0,0 1 0 0 0,0 0 0 0 0,-1 0-312 0 0,-11 10-134 0 0,5-6 778 0 0,-18 12 61 0 0,-2-1-1 0 0,0-1 1 0 0,-18 6-705 0 0,3-1 493 0 0,15-10 259 0 0,26-9-594 0 0,1-1-5 0 0,0 0-7 0 0,0 0-29 0 0,0 0-12 0 0,0 0-1 0 0,3 1-32 0 0,0-1 0 0 0,0 1-1 0 0,0 0 1 0 0,0 0-1 0 0,0 0 1 0 0,-1 0 0 0 0,1 1-1 0 0,0-1-71 0 0,6 3 131 0 0,25 8 151 0 0,21 4-282 0 0,-54-15 1 0 0,143 41-581 0 0,-75-19-1346 0 0,-53-19 1350 0 0</inkml:trace>
  <inkml:trace contextRef="#ctx0" brushRef="#br0" timeOffset="344772.359">6911 12757 13504 0 0,'0'0'306'0'0,"0"0"46"0"0,0 0 22 0 0,0 0-49 0 0,0 0-176 0 0,0 2 62 0 0,0 8 25 0 0,0-5 8 0 0,1 0 1 0 0,-1 0-1 0 0,-1 0 0 0 0,1-1 0 0 0,-1 1 1 0 0,0 0-1 0 0,0 0 0 0 0,0 0 0 0 0,-2 2-244 0 0,1-2 205 0 0,1 1-1 0 0,-1-1 0 0 0,1 1 0 0 0,0-1 0 0 0,0 1 0 0 0,1 0 0 0 0,-1 4-204 0 0,1-3 149 0 0,0-1-1 0 0,-1 1 1 0 0,0 0 0 0 0,-1-1-1 0 0,-1 5-148 0 0,2-6 69 0 0,0 0 0 0 0,0 0-1 0 0,0 0 1 0 0,1 0 0 0 0,-1 2-69 0 0,1-3 48 0 0,0 1 1 0 0,-1-1-1 0 0,0 1 1 0 0,0-1 0 0 0,0 1-1 0 0,-1 2-48 0 0,0 0 37 0 0,-1 0 0 0 0,2 0 0 0 0,-1 1 0 0 0,1-1 0 0 0,0 1 0 0 0,1-1 0 0 0,0 1 0 0 0,0-1 0 0 0,1 1-37 0 0,-1 10 88 0 0,9-9-56 0 0,-7-7-6451 0 0,-2-2 179 0 0</inkml:trace>
  <inkml:trace contextRef="#ctx0" brushRef="#br0" timeOffset="345116.49">7094 12806 920 0 0,'0'0'489'0'0,"0"7"4686"0"0,-1 25 2568 0 0,0-15-7191 0 0,-1-1 0 0 0,-1 1 1 0 0,-2 8-553 0 0,3-16 222 0 0,0 1 1 0 0,0 0-1 0 0,1 0 1 0 0,0 0-1 0 0,1 0 1 0 0,0-1-1 0 0,1 1 1 0 0,0 0-1 0 0,0 2-222 0 0,0-9 4 0 0,0 0 0 0 0,0 0 0 0 0,-1 0-1 0 0,2 0 1 0 0,-1 0 0 0 0,0 0 0 0 0,1 0 0 0 0,-1 0-1 0 0,1-1 1 0 0,0 1 0 0 0,0 0 0 0 0,0-1 0 0 0,0 0 0 0 0,0 1-1 0 0,0-1 1 0 0,1 0 0 0 0,-1 0 0 0 0,1 0 0 0 0,0-1-1 0 0,-1 1 1 0 0,1-1 0 0 0,0 1 0 0 0,0-1 0 0 0,0 0 0 0 0,0 0-1 0 0,0 0 1 0 0,0 0 0 0 0,0-1 0 0 0,4 1-4 0 0,-2-1 40 0 0,0 0-1 0 0,0 0 1 0 0,0-1 0 0 0,0 0-1 0 0,0 0 1 0 0,1 0 0 0 0,-2 0 0 0 0,1-1-1 0 0,0 0 1 0 0,0 0 0 0 0,0 0 0 0 0,-1-1-1 0 0,1 1 1 0 0,-1-1 0 0 0,0 0 0 0 0,0 0-1 0 0,0-1 1 0 0,0 1 0 0 0,-1-1 0 0 0,1 0-1 0 0,-1 0 1 0 0,0 0 0 0 0,0 0 0 0 0,0-1-1 0 0,-1 1 1 0 0,1-2-40 0 0,23-60 1 0 0,-25 64-7 0 0,0-1 0 0 0,-1 0-1 0 0,1 0 1 0 0,-1 0 0 0 0,1 0-1 0 0,-1 0 1 0 0,0 0 0 0 0,0 0-1 0 0,0 0 1 0 0,-1 0 0 0 0,1 0-1 0 0,-1 0 1 0 0,1 1 0 0 0,-1-1-1 0 0,0 0 1 0 0,0 0 0 0 0,-1 0-1 0 0,1 1 1 0 0,0-1 0 0 0,-1 1-1 0 0,0-2 7 0 0,-1 0-31 0 0,0-1-1 0 0,-1 1 0 0 0,1 1 0 0 0,0-1 0 0 0,-1 0 0 0 0,0 1 0 0 0,0 0 0 0 0,0 0 0 0 0,-1 0 0 0 0,1 0 0 0 0,-4-1 32 0 0,4 2 10 0 0,0 0 0 0 0,-1 1 0 0 0,1 0 0 0 0,0-1 0 0 0,-1 2 0 0 0,1-1 0 0 0,0 0 0 0 0,-1 1 0 0 0,1 0 0 0 0,-1 0 0 0 0,1 0 0 0 0,-1 0 0 0 0,1 1 0 0 0,-1 0 0 0 0,1 0 0 0 0,0 0 0 0 0,-1 0 0 0 0,1 1 0 0 0,0 0 0 0 0,-3 1-10 0 0,-30 14-6518 0 0,28-13 1197 0 0</inkml:trace>
  <inkml:trace contextRef="#ctx0" brushRef="#br0" timeOffset="345391.984">7234 12622 13104 0 0,'0'0'597'0'0,"0"0"-9"0"0,8-3-272 0 0,-3 0 53 0 0,1 1 1 0 0,-1 0-1 0 0,1 0 1 0 0,-1 1-1 0 0,1 0 0 0 0,0 0 1 0 0,3 0-370 0 0,-7 0 34 0 0,20-1 429 0 0,1 1 1 0 0,0 1 0 0 0,5 2-464 0 0,17-1 15 0 0,32-1-849 0 0,-57 0-3497 0 0,-1 0-1463 0 0</inkml:trace>
  <inkml:trace contextRef="#ctx0" brushRef="#br0" timeOffset="345847.423">7771 12494 4608 0 0,'0'0'353'0'0,"0"0"33"0"0,0 0 997 0 0,0 0 464 0 0,7 0 1854 0 0,14-1-1603 0 0,0-1 1 0 0,18-3-2099 0 0,-6-1 578 0 0,51 0 319 0 0,-63 7-800 0 0,-14 4-73 0 0,-7-4-17 0 0,0-1-1 0 0,1 0 1 0 0,-1 1-1 0 0,0-1 1 0 0,1 0 0 0 0,-1 0-1 0 0,0 1 1 0 0,1-1 0 0 0,-1 0-1 0 0,0 0 1 0 0,1 0 0 0 0,-1 0-1 0 0,0 1 1 0 0,1-1-1 0 0,-1 0 1 0 0,0 0 0 0 0,1 0-1 0 0,-1 0 1 0 0,1 0 0 0 0,-1 0-1 0 0,0 0 1 0 0,1 0-1 0 0,-1 0 1 0 0,1 0-7 0 0,5 13 145 0 0,-6-11-130 0 0,0 1-1 0 0,0-1 1 0 0,0 0-1 0 0,0 0 1 0 0,0 0-1 0 0,0 0 0 0 0,0 1 1 0 0,-1-1-1 0 0,1 0 1 0 0,-1 0-1 0 0,0 0 1 0 0,1 0-1 0 0,-1 0 0 0 0,0 0 1 0 0,0 0-1 0 0,0 0 1 0 0,0-1-1 0 0,-1 1 0 0 0,1 0 1 0 0,0 0-1 0 0,-1-1 1 0 0,0 1-15 0 0,-6 6 151 0 0,0-1-1 0 0,-1 1 1 0 0,-9 4-151 0 0,15-9 46 0 0,-33 21 402 0 0,-24 12-448 0 0,45-27 87 0 0,0 1 0 0 0,-6 6-87 0 0,10-8 54 0 0,0 0-1 0 0,-1 0 0 0 0,0-1 0 0 0,-3 1-53 0 0,9-5 2 0 0,0 0 1 0 0,1 0-1 0 0,-1 0 0 0 0,1 0 0 0 0,-1 1 0 0 0,-4 4-2 0 0,3 1 0 0 0,4 0 0 0 0,3-8 0 0 0,0 0 0 0 0,0 0 0 0 0,1-1 0 0 0,-1 1 0 0 0,0 0 0 0 0,1 0 0 0 0,-1 0 0 0 0,1 0 0 0 0,-1 0 0 0 0,1-1 0 0 0,0 1 0 0 0,-1 0 0 0 0,1 0 0 0 0,0-1 0 0 0,-1 1 0 0 0,1 0 0 0 0,0-1 0 0 0,0 1 0 0 0,0-1 0 0 0,0 1 0 0 0,-1-1 0 0 0,1 1 0 0 0,0-1 0 0 0,0 0 0 0 0,0 0 0 0 0,0 1 0 0 0,0-1 0 0 0,0 0 0 0 0,3 1 0 0 0,-1 0 0 0 0,1-1 0 0 0,0 1 0 0 0,-1-1 0 0 0,1 0 0 0 0,-1 0 0 0 0,1 0 0 0 0,14-2 28 0 0,-1 0-1 0 0,1-2 1 0 0,0 0-1 0 0,-1 0 1 0 0,0-2-1 0 0,0 0 0 0 0,11-7-27 0 0,-13 5 9 0 0,-7 5-23 0 0,-1 0 0 0 0,-1-1 0 0 0,1 0 1 0 0,0-1-1 0 0,-1 1 0 0 0,0-1 0 0 0,1-1 14 0 0,-3 2 6 0 0,-1 0 0 0 0,1 0 1 0 0,-1-1-1 0 0,0 1 0 0 0,0-1 0 0 0,-1 1 0 0 0,1-1 0 0 0,-1 0 0 0 0,0 0 0 0 0,0 0 0 0 0,1-5-6 0 0,-3 8-1 0 0,1-1 1 0 0,-1 1-1 0 0,0-1 1 0 0,0 1-1 0 0,0-1 0 0 0,0 1 1 0 0,0-1-1 0 0,0 1 0 0 0,-1 0 1 0 0,1-1-1 0 0,-1 1 1 0 0,1-1-1 0 0,-1 1 0 0 0,0 0 1 0 0,0-1-1 0 0,0 1 1 0 0,-1 0-1 0 0,1 0 0 0 0,0 0 1 0 0,-1 0-1 0 0,1 0 1 0 0,-1 0-1 0 0,0 0 0 0 0,0 1 1 0 0,0-1-1 0 0,-1 0 1 0 0,-8-5-320 0 0,1 2 0 0 0,-1 0 1 0 0,-1 0-1 0 0,1 1 0 0 0,-1 0 0 0 0,1 1 0 0 0,-1 0 0 0 0,-2 0 320 0 0,-14 0-6387 0 0</inkml:trace>
  <inkml:trace contextRef="#ctx0" brushRef="#br0" timeOffset="347419.44">4642 13545 3224 0 0,'-50'8'1305'0'0,"45"-8"-704"0"0,0 1 0 0 0,1 0 0 0 0,-1-1 0 0 0,0 0 0 0 0,0 0 0 0 0,1-1 0 0 0,-1 1-601 0 0,-11-1 1040 0 0,15 1-947 0 0,0 0 0 0 0,0 0 1 0 0,1 0-1 0 0,-1 1 0 0 0,0-1 1 0 0,1 0-1 0 0,-1 1 0 0 0,0-1 1 0 0,1 0-1 0 0,-1 1 0 0 0,0-1 1 0 0,1 1-1 0 0,-1-1 0 0 0,1 1 1 0 0,-1 0-1 0 0,0 0-93 0 0,1-1 85 0 0,-1 1 0 0 0,1-1 0 0 0,-1 1 0 0 0,1 0 1 0 0,-1-1-1 0 0,0 1 0 0 0,1-1 0 0 0,-1 0 0 0 0,0 1 0 0 0,1-1 0 0 0,-1 1 0 0 0,0-1 0 0 0,0 0 0 0 0,1 0 0 0 0,-1 1 1 0 0,0-1-1 0 0,0 0-85 0 0,1 0 462 0 0,0 0-50 0 0,0 0-10 0 0,0 0-29 0 0,0 0-112 0 0,2 0-49 0 0,15 5 93 0 0,0 0-1 0 0,0 1 1 0 0,12 5-305 0 0,-13-3 150 0 0,6 2 39 0 0,0 1 0 0 0,0 1-189 0 0,-20-11 25 0 0,-1 0 0 0 0,0 1 0 0 0,0-1 1 0 0,-1 0-1 0 0,1 1 0 0 0,0-1 0 0 0,0 1 1 0 0,-1-1-1 0 0,1 1 0 0 0,-1 0 0 0 0,1-1 1 0 0,-1 1-1 0 0,0 0 0 0 0,1-1 0 0 0,-1 1 1 0 0,0-1-1 0 0,0 1 0 0 0,0 0 0 0 0,-1 1-25 0 0,1-1 43 0 0,-1 0-1 0 0,1 0 0 0 0,-1 0 0 0 0,0 0 1 0 0,0 0-1 0 0,0 0 0 0 0,0 0 0 0 0,0 0 1 0 0,0 0-1 0 0,-1 0 0 0 0,1-1 0 0 0,-1 1 0 0 0,1-1 1 0 0,-1 1-1 0 0,0 0-42 0 0,-29 17 830 0 0,15-10-524 0 0,3-1-192 0 0,-1-2 0 0 0,0 0 1 0 0,-1-1-1 0 0,1 0 0 0 0,-1-1 1 0 0,-14 2-115 0 0,2 0-234 0 0,26-6 90 0 0,0 1 0 0 0,0-1 0 0 0,-1 0 0 0 0,1 0 0 0 0,0 1 0 0 0,0-1 0 0 0,0 0 0 0 0,-1 0 0 0 0,1 0 0 0 0,0 0 0 0 0,0-1 0 0 0,0 1 0 0 0,-1 0 0 0 0,1 0 0 0 0,0-1 0 0 0,0 1 0 0 0,0-1 0 0 0,0 1 0 0 0,0-1 0 0 0,0 0 0 0 0,-1 1 0 0 0,1-1 0 0 0,1 0 0 0 0,-1 1 0 0 0,0-1 0 0 0,0 0 0 0 0,0 0 0 0 0,0 0 0 0 0,0 0 144 0 0,-1-6-1581 0 0</inkml:trace>
  <inkml:trace contextRef="#ctx0" brushRef="#br0" timeOffset="348312.94">7798 13031 2304 0 0,'6'-8'218'0'0,"-5"6"-3"0"0,0 1 0 0 0,0-1 0 0 0,0 1 0 0 0,0-1-1 0 0,0 1 1 0 0,0-1 0 0 0,0 0 0 0 0,0 1 0 0 0,-1-1 0 0 0,1-1-215 0 0,-1 2 2430 0 0,0 1 118 0 0,0 0-233 0 0,0 0-1057 0 0,-5-7 890 0 0,-21 5-1000 0 0,19 1-935 0 0,0 0 1 0 0,-1 1 0 0 0,1 0 0 0 0,-5 0-214 0 0,-3 3 231 0 0,-1-1 0 0 0,0 2 0 0 0,1 0 0 0 0,0 1-1 0 0,-11 5-230 0 0,24-10 17 0 0,1 0 0 0 0,0 1 0 0 0,0-1-1 0 0,0 1 1 0 0,0-1 0 0 0,0 1 0 0 0,0 0-1 0 0,0-1 1 0 0,0 1 0 0 0,0 0 0 0 0,0 0-1 0 0,0 0 1 0 0,0 0 0 0 0,1 0 0 0 0,-1 0-1 0 0,0 0 1 0 0,1 0 0 0 0,-1 0-1 0 0,0 0 1 0 0,1 0 0 0 0,-1 0 0 0 0,1 0-1 0 0,0 0 1 0 0,-1 0 0 0 0,1 1 0 0 0,0-1-1 0 0,0 0 1 0 0,0 0 0 0 0,0 0 0 0 0,0 1-1 0 0,0-1 1 0 0,0 0 0 0 0,0 0 0 0 0,0 0-1 0 0,1 1 1 0 0,-1-1-17 0 0,1 2 8 0 0,0-1-1 0 0,1 1 1 0 0,-1-1-1 0 0,0 0 1 0 0,1 1-1 0 0,0-1 1 0 0,0 0-1 0 0,-1 0 1 0 0,1 0-1 0 0,1 0 1 0 0,-1 0-1 0 0,0 0 1 0 0,0-1-1 0 0,1 1 1 0 0,-1-1-1 0 0,1 1-7 0 0,8 4 40 0 0,1 0 99 0 0,-1 0-1 0 0,13 4-138 0 0,11 6 94 0 0,-27-12-95 0 0,-1-1-1 0 0,1 1 1 0 0,-1-1-1 0 0,4 0 2 0 0,-8-2 20 0 0,-1 0-1 0 0,0 0 0 0 0,1 0 0 0 0,-1 0 0 0 0,0 0 0 0 0,0 0 1 0 0,0 1-1 0 0,0-1 0 0 0,0 1 0 0 0,1 0-19 0 0,0 0 40 0 0,-2 0 36 0 0,-2-1-141 0 0,0 0 36 0 0,0 0 1 0 0,0 1-1 0 0,0-1 0 0 0,0 0 1 0 0,0 0-1 0 0,-1 0 0 0 0,1 0 0 0 0,0 0 1 0 0,-1 0-1 0 0,1 0 0 0 0,-1-1 1 0 0,1 1-1 0 0,-1 0 0 0 0,1-1 1 0 0,-1 1 28 0 0,-33 6-754 0 0,31-6 691 0 0,-50 7-533 0 0,-2 1-4 0 0</inkml:trace>
  <inkml:trace contextRef="#ctx0" brushRef="#br0" timeOffset="353231.999">10312 12767 9216 0 0,'4'-10'552'0'0,"-3"7"-445"0"0,0-1 0 0 0,1 1 1 0 0,-1-1-1 0 0,1 1 0 0 0,0 0 0 0 0,0-1 1 0 0,0 1-1 0 0,1 0 0 0 0,-1 0 0 0 0,1 0 1 0 0,-1 1-108 0 0,7-7 984 0 0,6-5 460 0 0,-15 14-1405 0 0,1 0 0 0 0,-1-1 0 0 0,1 1 0 0 0,-1 0-1 0 0,1 0 1 0 0,-1-1 0 0 0,1 1 0 0 0,-1 0 0 0 0,1 0-1 0 0,-1 0 1 0 0,1 0 0 0 0,0 0 0 0 0,-1 0 0 0 0,1 0 0 0 0,-1 0-1 0 0,1 0 1 0 0,-1 0 0 0 0,1 0 0 0 0,0 0 0 0 0,-1 0 0 0 0,1 0-1 0 0,-1 0 1 0 0,1 1 0 0 0,-1-1 0 0 0,1 0 0 0 0,-1 0 0 0 0,1 1-1 0 0,-1-1 1 0 0,1 0-39 0 0,2 3 594 0 0,-1-1 0 0 0,1 1 0 0 0,-1-1 0 0 0,1 1-1 0 0,-1 0 1 0 0,0 0 0 0 0,0 0 0 0 0,1 3-594 0 0,-2-5 72 0 0,0 0-1 0 0,-1 1 1 0 0,1-1 0 0 0,-1 0 0 0 0,1 0-1 0 0,-1 1 1 0 0,0-1 0 0 0,1 0-1 0 0,-1 0 1 0 0,0 1 0 0 0,0-1 0 0 0,0 0-1 0 0,0 1 1 0 0,0-1 0 0 0,0 0 0 0 0,0 1-1 0 0,-1-1 1 0 0,1 0 0 0 0,0 1-1 0 0,-1-1 1 0 0,1 0 0 0 0,-1 0 0 0 0,1 0-1 0 0,-1 1 1 0 0,0-1-72 0 0,-3 6 142 0 0,0 0 0 0 0,1 0 0 0 0,0 0 0 0 0,1 0 0 0 0,-1 1-1 0 0,1-1 1 0 0,1 1 0 0 0,-1-1 0 0 0,1 5-142 0 0,-3 12 132 0 0,-33 127 586 0 0,3-16-380 0 0,34-125-258 0 0,1-9-124 0 0,-1 0-1 0 0,1 0 1 0 0,-1-1-1 0 0,1 1 1 0 0,-1 0-1 0 0,1 0 0 0 0,-1 0 1 0 0,1 0-1 0 0,0-1 1 0 0,0 1-1 0 0,-1 0 1 0 0,1-1-1 0 0,0 1 1 0 0,0 0-1 0 0,0-1 1 0 0,0 1-1 0 0,-1-1 0 0 0,1 0 1 0 0,0 1-1 0 0,0-1 1 0 0,0 0-1 0 0,0 1 1 0 0,0-1-1 0 0,0 0 1 0 0,0 0-1 0 0,0 0 1 0 0,0 0-1 0 0,0 0 0 0 0,0 0 1 0 0,0 0-1 0 0,1 0 45 0 0,3-1-479 0 0,-1 1 0 0 0,0-1-1 0 0,1 0 1 0 0,-1 0 0 0 0,0 0 0 0 0,0-1-1 0 0,0 0 480 0 0,12-7-1912 0 0</inkml:trace>
  <inkml:trace contextRef="#ctx0" brushRef="#br0" timeOffset="353513.081">10611 12834 6448 0 0,'17'-4'297'0'0,"-14"3"-9"0"0,-3 1 180 0 0,0 0 1455 0 0,-3 8 3703 0 0,-2 0-3510 0 0,1 4-1428 0 0,1 1 1 0 0,0-1-1 0 0,1 0 0 0 0,1 1 0 0 0,-1 10-688 0 0,2-14 138 0 0,-1-1-1 0 0,0 0 1 0 0,-1 1-1 0 0,0-1-137 0 0,0 1 92 0 0,0-1-1 0 0,1 1 1 0 0,0-1-1 0 0,0 2-91 0 0,1 10 100 0 0,0-4 6 0 0,0 0-1 0 0,2 8-105 0 0,-1-19 26 0 0,0 1-1 0 0,0-1 1 0 0,0 0-1 0 0,1 0 1 0 0,0 0-1 0 0,0 0 0 0 0,0 0 1 0 0,1 0-1 0 0,1 2-25 0 0,-3-6 8 0 0,1 1 0 0 0,-1-1 0 0 0,1 1 0 0 0,-1-1 0 0 0,1 0 0 0 0,-1 1-1 0 0,1-1 1 0 0,0 0 0 0 0,0 0 0 0 0,0 0 0 0 0,-1 0 0 0 0,1-1 0 0 0,0 1-1 0 0,0 0 1 0 0,0-1 0 0 0,0 1 0 0 0,0-1 0 0 0,0 0 0 0 0,1 0 0 0 0,-1 0-1 0 0,0 0 1 0 0,0 0 0 0 0,0 0 0 0 0,0 0 0 0 0,0-1 0 0 0,0 1 0 0 0,0-1-1 0 0,0 1 1 0 0,2-2-8 0 0,8-5 38 0 0,-7 5-23 0 0,-1 0 0 0 0,1-1 0 0 0,-1 0 0 0 0,0 0 1 0 0,0 0-1 0 0,0 0 0 0 0,0 0 0 0 0,-1-1 1 0 0,1 0-1 0 0,-1 0 0 0 0,0 0 0 0 0,1-1-15 0 0,1-3 34 0 0,-2 4-29 0 0,1-1-1 0 0,-1 0 0 0 0,0 0 1 0 0,-1 0-1 0 0,1 0 0 0 0,-1 0 1 0 0,0-1-1 0 0,0 1 1 0 0,-1-1-1 0 0,0 1 0 0 0,0-1 1 0 0,0 0-1 0 0,0-3-4 0 0,-1 2 5 0 0,1 1-1 0 0,-1-1 1 0 0,-1 0-1 0 0,1 1 1 0 0,-1-1-1 0 0,-1 1 1 0 0,1-1 0 0 0,-1 1-1 0 0,0 0 1 0 0,0-1-1 0 0,-1 1 1 0 0,0 0-1 0 0,0 0 1 0 0,-1-1-5 0 0,-1 0 14 0 0,0-1 0 0 0,0 2 1 0 0,-1-1-1 0 0,-5-5-14 0 0,7 9-1 0 0,1 1 1 0 0,-1-1 0 0 0,0 0-1 0 0,0 1 1 0 0,0 0 0 0 0,0 0-1 0 0,0 0 1 0 0,-1 1 0 0 0,1-1-1 0 0,-1 1 1 0 0,4 1 1 0 0,-3-2-24 0 0,1 1 1 0 0,-1 0-1 0 0,0 0 0 0 0,0 0 0 0 0,0 1 1 0 0,0-1-1 0 0,0 1 0 0 0,0 0 1 0 0,0 0-1 0 0,0 1 0 0 0,1-1 0 0 0,-1 1 1 0 0,-3 0 22 0 0,5 0-348 0 0,-9 6-570 0 0,11-6 741 0 0,-1 0 0 0 0,0 0 0 0 0,0 0 0 0 0,0 0 0 0 0,1 0 0 0 0,-1 0 0 0 0,1 0 0 0 0,-1 0 0 0 0,0 0-1 0 0,1 1 1 0 0,0-1 0 0 0,-1 0 0 0 0,1 0 0 0 0,0 0 0 0 0,0 1 0 0 0,0-1 0 0 0,0 0 0 0 0,0 0 0 0 0,0 1 0 0 0,0-1-1 0 0,0 0 1 0 0,0 2 177 0 0,1 4-2810 0 0,-1-7 589 0 0</inkml:trace>
  <inkml:trace contextRef="#ctx0" brushRef="#br0" timeOffset="353803.171">10779 12595 11520 0 0,'0'0'886'0'0,"4"-7"-548"0"0,-3 4-67 0 0,1 1 0 0 0,-1-1 1 0 0,1 1-1 0 0,0 0 1 0 0,0 0-1 0 0,0 0 0 0 0,0 0 1 0 0,1 0-1 0 0,-1 1 0 0 0,0-1 1 0 0,1 1-1 0 0,-1-1 1 0 0,3 0-272 0 0,2-1 631 0 0,1 0 0 0 0,-1 1-1 0 0,0 0 1 0 0,7-1-631 0 0,-8 2 212 0 0,-1 1 0 0 0,1 0 1 0 0,-1 0-1 0 0,1 1 0 0 0,-1 0 0 0 0,5 1-212 0 0,10 1 403 0 0,29 8-149 0 0,11 6-741 0 0,-49-14-203 0 0,8 0-4497 0 0,-4-2-998 0 0</inkml:trace>
  <inkml:trace contextRef="#ctx0" brushRef="#br0" timeOffset="354091.627">11312 12418 12032 0 0,'0'0'553'0'0,"0"0"-16"0"0,-1-2-345 0 0,-1-4-86 0 0,2 4 326 0 0,0 2 133 0 0,0 0 19 0 0,0 0 40 0 0,0 0 141 0 0,-2 1-360 0 0,0 1 1 0 0,-1-1-1 0 0,1 0 0 0 0,0 0 1 0 0,0 0-1 0 0,-1 0 0 0 0,-1 0-405 0 0,0 1 236 0 0,2-1-107 0 0,0 1 0 0 0,0 0-1 0 0,0 0 1 0 0,1-1-1 0 0,-1 1 1 0 0,0 0-1 0 0,1 1 1 0 0,-1-1-1 0 0,1 0 1 0 0,0 0 0 0 0,0 1-1 0 0,0-1 1 0 0,0 1-129 0 0,-7 12 164 0 0,2-3-134 0 0,1-1 0 0 0,0 1-1 0 0,1 1 1 0 0,0-1-1 0 0,0 4-29 0 0,3-13 0 0 0,1 1 0 0 0,-1 0 0 0 0,1-1 0 0 0,0 1 0 0 0,0-1 0 0 0,0 1 0 0 0,1 2 0 0 0,0-1 0 0 0,-1-1 0 0 0,0 0 0 0 0,0 0 0 0 0,0 0 0 0 0,-1 3 0 0 0,1-4 19 0 0,0 0 0 0 0,1-1 0 0 0,-1 1 0 0 0,0-1-1 0 0,1 1 1 0 0,-1-1 0 0 0,1 1 0 0 0,0-1-1 0 0,0 1 1 0 0,0-1 0 0 0,0 0 0 0 0,0 0 0 0 0,0 1-1 0 0,1-1 1 0 0,-1 0 0 0 0,1 0 0 0 0,-1 0 0 0 0,1 0-1 0 0,1 1-18 0 0,1 0 22 0 0,-1 0-1 0 0,0 0 0 0 0,0 0 1 0 0,1-1-1 0 0,0 1 1 0 0,-1-1-1 0 0,1 0 0 0 0,0 0 1 0 0,0 0-1 0 0,0-1 0 0 0,2 1-21 0 0,0 0 0 0 0,0-1 0 0 0,1 0 0 0 0,-1 0 0 0 0,1-1 0 0 0,-1 0 0 0 0,1 0 0 0 0,-1 0 0 0 0,1-1 0 0 0,-1 0 0 0 0,0 0 0 0 0,1-1 0 0 0,-1 1 0 0 0,0-1 0 0 0,0-1 0 0 0,0 1 0 0 0,0-1 0 0 0,-1 0 0 0 0,1-1 0 0 0,-1 1 0 0 0,0-1 0 0 0,0 0 0 0 0,0 0 0 0 0,0-1 0 0 0,2-2 0 0 0,-6 6 8 0 0,0-1 1 0 0,1 0-1 0 0,-1 1 0 0 0,0-1 0 0 0,0 0 0 0 0,0 0 0 0 0,0 0 1 0 0,-1 0-1 0 0,1 0 0 0 0,0 0 0 0 0,-1 0 0 0 0,1 0 0 0 0,-1 0 0 0 0,0 0 1 0 0,0-1-1 0 0,0 1-8 0 0,0 0 9 0 0,0 1 0 0 0,-1-1 0 0 0,1 0 0 0 0,-1 1 0 0 0,1-1 1 0 0,-1 1-1 0 0,0-1 0 0 0,0 1 0 0 0,1-1 0 0 0,-1 1 0 0 0,0-1 0 0 0,0 1 0 0 0,-1 0 1 0 0,1 0-1 0 0,0-1 0 0 0,0 1 0 0 0,-1 0 0 0 0,1 0 0 0 0,-1 0-9 0 0,-2-1 12 0 0,1 0 0 0 0,-1 0 0 0 0,1 1-1 0 0,-1-1 1 0 0,0 1 0 0 0,1 0 0 0 0,-1 0 0 0 0,0 1-1 0 0,0-1 1 0 0,0 1 0 0 0,0 0 0 0 0,0 0-1 0 0,0 0 1 0 0,1 0 0 0 0,-2 1-12 0 0,-8 1 58 0 0,-1 0 1 0 0,2 1-1 0 0,-13 5-58 0 0,19-5-45 0 0,0-1-1 0 0,0 2 1 0 0,0-1 0 0 0,0 0-1 0 0,1 1 1 0 0,0 0-1 0 0,0 1 1 0 0,0-1 0 0 0,0 1-1 0 0,-1 2 46 0 0,-13 16-6108 0 0,9-12-833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4:24.63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2011 218 17503 0 0,'19'-3'1352'0'0,"-15"3"-1019"0"0,-5-1-187 0 0,-1-5-51 0 0,10 3-33 0 0,-6 3 206 0 0,-2 0 87 0 0,0 0 18 0 0,-1 0-49 0 0,0 0-218 0 0,5 0-85 0 0,9 2-56 0 0,-12-1-85 0 0,11 2-1058 0 0,3 4-3598 0 0,-3 0-1605 0 0</inkml:trace>
  <inkml:trace contextRef="#ctx0" brushRef="#br1" timeOffset="4687.044">606 124 15664 0 0,'1'-2'119'0'0,"0"0"0"0"0,0 0 1 0 0,-1 0-1 0 0,1-1 1 0 0,-1 1-1 0 0,0 0 1 0 0,0-1-1 0 0,1 1 1 0 0,-1 0-1 0 0,-1 0 1 0 0,1-1-1 0 0,0 1 1 0 0,-1 0-1 0 0,1-1 1 0 0,-1 1-120 0 0,-1-5-55 0 0,-1 1 0 0 0,0-1 0 0 0,0 1 0 0 0,-2-2 55 0 0,2 2 99 0 0,2 5-58 0 0,0 0-1 0 0,0 0 0 0 0,0-1 0 0 0,-1 1 0 0 0,1 0 0 0 0,0 0 0 0 0,-1 0 0 0 0,1 1 0 0 0,-1-1 0 0 0,1 0 0 0 0,-1 0 0 0 0,1 1 0 0 0,-1-1 0 0 0,0 1 0 0 0,1 0 0 0 0,-2-1-40 0 0,-28-2 815 0 0,10 3-494 0 0,0 2-1 0 0,0 1 0 0 0,0 0 0 0 0,1 1 1 0 0,-6 3-321 0 0,-12 5 326 0 0,1 2 1 0 0,-11 6-327 0 0,19-6 592 0 0,-18 13-592 0 0,21-11 209 0 0,17-11-146 0 0,1 1-1 0 0,-1 1 1 0 0,1-1-1 0 0,1 1 0 0 0,-6 6-62 0 0,12-12 4 0 0,0 1-1 0 0,0 0 1 0 0,0 0 0 0 0,0-1-1 0 0,0 1 1 0 0,0 0-1 0 0,1 0 1 0 0,-1 0-1 0 0,0 0 1 0 0,1 0-1 0 0,0 0 1 0 0,-1 0-1 0 0,1 0 1 0 0,0 0-1 0 0,0 0 1 0 0,0 0 0 0 0,0 0-1 0 0,0 0 1 0 0,1 0-1 0 0,-1 0 1 0 0,1 0-1 0 0,-1 0 1 0 0,1 0-1 0 0,0 0 1 0 0,0-1-1 0 0,-1 1 1 0 0,2 1-4 0 0,2 4-1 0 0,0 0-1 0 0,0 0 1 0 0,1 0 0 0 0,0-1 0 0 0,0 0-1 0 0,2 2 2 0 0,174 172 4 0 0,58 61-44 0 0,-238-239 46 0 0,17 17 105 0 0,9 15-111 0 0,-23-28-15 0 0,0-1-1 0 0,0 1 1 0 0,-1 0 0 0 0,0 0 0 0 0,0 1 0 0 0,0-1 0 0 0,-1 1-1 0 0,0-1 1 0 0,0 1 15 0 0,-2-3 5 0 0,1 0-1 0 0,-1-1 1 0 0,-1 1-1 0 0,1 0 0 0 0,0-1 1 0 0,-1 1-1 0 0,0 0 1 0 0,0-1-1 0 0,0 1 1 0 0,0-1-1 0 0,0 1 0 0 0,-1-1 1 0 0,0 0-1 0 0,1 1 1 0 0,-1-1-1 0 0,0 0 0 0 0,-1 0 1 0 0,1 0-1 0 0,-1-1 1 0 0,1 1-1 0 0,-1 0 1 0 0,0-1-1 0 0,-1 2-4 0 0,-10 6 66 0 0,1-1 0 0 0,-2 0 1 0 0,1-1-1 0 0,-9 4-66 0 0,22-12 1 0 0,-22 10 98 0 0,-1-1-1 0 0,-13 4-98 0 0,4-3 67 0 0,18-5-36 0 0,0-1 0 0 0,0-1 1 0 0,0-1-1 0 0,-1 0 0 0 0,-12 0-31 0 0,-16-2 149 0 0,-18-4-149 0 0,55 4 5 0 0,-11-1-40 0 0,-12-1 210 0 0,-27-6-175 0 0,48 7-102 0 0,0-2 0 0 0,0 1 1 0 0,0-1-1 0 0,0 0 0 0 0,0-1 1 0 0,1 0-1 0 0,0-1 0 0 0,-3-1 102 0 0,10 5-98 0 0,-1 0-1 0 0,1 0 0 0 0,-1 0 0 0 0,1-1 1 0 0,0 1-1 0 0,-1 0 0 0 0,1-1 1 0 0,0 1-1 0 0,0-1 99 0 0,0 1-309 0 0,1 0 0 0 0,0 1 0 0 0,-1-1 0 0 0,1 0 1 0 0,0 0-1 0 0,0 0 0 0 0,0 1 0 0 0,0-1 0 0 0,-1 0 0 0 0,1 0 0 0 0,1 0 1 0 0,-1 0-1 0 0,0 1 0 0 0,0-1 0 0 0,0 0 0 0 0,0 0 0 0 0,0 0 0 0 0,1 1 1 0 0,-1-1-1 0 0,0 0 0 0 0,1 0 309 0 0,7-13-6509 0 0</inkml:trace>
  <inkml:trace contextRef="#ctx0" brushRef="#br1" timeOffset="5435.721">757 823 9672 0 0,'0'0'748'0'0,"2"1"-380"0"0,10 5 345 0 0,-9-5-432 0 0,-1 0-1 0 0,0 1 1 0 0,0-1 0 0 0,1 0 0 0 0,-1 0 0 0 0,0-1-1 0 0,1 1 1 0 0,-1 0 0 0 0,1-1 0 0 0,-1 1-1 0 0,1-1 1 0 0,2 0-281 0 0,12-1 542 0 0,-15 1-433 0 0,1 0 1 0 0,-1 0-1 0 0,1 0 1 0 0,-1 0-1 0 0,1-1 1 0 0,-1 1-1 0 0,1-1 1 0 0,-1 0-1 0 0,1 1 1 0 0,-1-1-1 0 0,1 0 0 0 0,-1 0 1 0 0,0-1-1 0 0,0 1 1 0 0,0 0-1 0 0,0-1 1 0 0,0 1-1 0 0,1-2-109 0 0,1-1 122 0 0,10-10 564 0 0,-1-2 0 0 0,3-5-686 0 0,-12 15 92 0 0,0 0 0 0 0,-1 0 0 0 0,0 0 0 0 0,0 0 0 0 0,0-1 0 0 0,-1 1 1 0 0,0-1-1 0 0,1-5-92 0 0,4-15 170 0 0,-5 21-157 0 0,-1 0 0 0 0,1 0 0 0 0,-1 0 1 0 0,0 0-1 0 0,0-7-13 0 0,-1 7-20 0 0,0 0 0 0 0,-1 0-1 0 0,0 0 1 0 0,0 0 0 0 0,0 0 0 0 0,0 0 0 0 0,-1 1 0 0 0,0-1 0 0 0,-2-3 20 0 0,2 5 64 0 0,0 1 1 0 0,0-1-1 0 0,-1 1 1 0 0,1-1 0 0 0,-1 1-1 0 0,0 0 1 0 0,0 0-1 0 0,0 0 1 0 0,0 1-1 0 0,-1-1 1 0 0,1 1-1 0 0,-1 0 1 0 0,1 0-1 0 0,-2-1-64 0 0,3 3 23 0 0,0-1 0 0 0,1 0 0 0 0,-1 1 0 0 0,0-1 0 0 0,0 1 0 0 0,0 0 0 0 0,0 0 0 0 0,0-1 0 0 0,0 1 0 0 0,0 1 0 0 0,0-1 0 0 0,0 0 0 0 0,0 0 0 0 0,0 1 0 0 0,0-1 0 0 0,0 1 0 0 0,0 0 0 0 0,1-1 0 0 0,-1 1 0 0 0,0 0 0 0 0,0 0 0 0 0,1 0 0 0 0,-1 0-23 0 0,-1 1 25 0 0,1 0 1 0 0,-1 0-1 0 0,1 0 1 0 0,-1 0-1 0 0,1 1 1 0 0,0-1-1 0 0,0 1 1 0 0,0-1-1 0 0,0 1 1 0 0,0 0-1 0 0,1 0 1 0 0,-1 0-1 0 0,0 2-25 0 0,-4 14 0 0 0,1-1 0 0 0,1 0 0 0 0,1 1 0 0 0,1 0 0 0 0,0 0 0 0 0,1 9 0 0 0,2-22 0 0 0,0 0 0 0 0,0 0 0 0 0,0 0 0 0 0,0 0 0 0 0,1 0 0 0 0,0-1 0 0 0,3 6 0 0 0,4 13 0 0 0,-4-11 12 0 0,0 0 0 0 0,1-1 0 0 0,1 1 0 0 0,0-1 0 0 0,7 9-12 0 0,-12-18 10 0 0,0 0-1 0 0,1-1 1 0 0,-1 1-1 0 0,0 0 1 0 0,1-1 0 0 0,0 0-1 0 0,-1 1 1 0 0,1-1-1 0 0,0 0 1 0 0,0-1-1 0 0,0 1 1 0 0,0 0-1 0 0,1-1 1 0 0,-1 0-1 0 0,0 1 1 0 0,1-1-1 0 0,-1-1 1 0 0,1 1-1 0 0,-1 0 1 0 0,1-1-1 0 0,-1 0 1 0 0,1 0 0 0 0,-1 0-1 0 0,1 0 1 0 0,-1 0-1 0 0,1-1 1 0 0,-1 0-1 0 0,1 0 1 0 0,-1 0-1 0 0,1 0 1 0 0,-1 0-1 0 0,0 0 1 0 0,0-1-1 0 0,3-1-9 0 0,11-7 87 0 0,0-1 0 0 0,5-5-87 0 0,-4 3 32 0 0,-15 10-23 0 0,1 0 1 0 0,-1 0-1 0 0,0 0 1 0 0,-1-1-1 0 0,1 1 1 0 0,-1-1-1 0 0,3-3-9 0 0,10-14 0 0 0,10-10-77 0 0,6-10 77 0 0,13-18-211 0 0,-24 36 125 0 0,0 0-1 0 0,1 1 0 0 0,1 0 1 0 0,8-3 86 0 0,-29 24-4 0 0,0 0 1 0 0,0 0 0 0 0,1 1-1 0 0,-1-1 1 0 0,0 0-1 0 0,1 1 1 0 0,-1-1 0 0 0,1 1-1 0 0,-1 0 1 0 0,0-1-1 0 0,1 1 1 0 0,-1 0 0 0 0,1 0-1 0 0,-1 0 1 0 0,1 0-1 0 0,-1 0 1 0 0,1 0 0 0 0,-1 0-1 0 0,1 0 1 0 0,-1 1-1 0 0,1-1 1 0 0,-1 1 0 0 0,0-1-1 0 0,1 1 1 0 0,-1-1 0 0 0,0 1-1 0 0,1 0 1 0 0,-1 0-1 0 0,0-1 1 0 0,0 1 0 0 0,1 1 3 0 0,1 0 6 0 0,-1 0 1 0 0,1 1-1 0 0,-1 0 1 0 0,1-1-1 0 0,-1 1 1 0 0,0 0-1 0 0,0 0 1 0 0,0 0-1 0 0,-1 1 1 0 0,1-1-1 0 0,-1 0 1 0 0,1 2-7 0 0,0 2-4 0 0,1-1 1 0 0,0 1-1 0 0,0-1 1 0 0,1 0-1 0 0,0 0 1 0 0,4 5 3 0 0,-3-4-8 0 0,-1-1 1 0 0,1 2 0 0 0,-1-1-1 0 0,1 4 8 0 0,3 8 8 0 0,-1 2 0 0 0,-1-1 0 0 0,0 1 0 0 0,-2-1 0 0 0,-1 2 0 0 0,0-1 0 0 0,-2 0 0 0 0,0 3-8 0 0,-1-22 116 0 0,0 1-1 0 0,-1 0 0 0 0,1 0 0 0 0,-1 0 0 0 0,0 0 1 0 0,0 0-1 0 0,0 0 0 0 0,0 1-115 0 0,0-4 40 0 0,1 2 470 0 0,-1-1-96 0 0,0 1-449 0 0,0-1-1 0 0,-1 1 1 0 0,1-1 0 0 0,-1 1 0 0 0,1-1 0 0 0,-1 0 0 0 0,0 0 0 0 0,1 0 0 0 0,-1 0 0 0 0,0 0 0 0 0,0 0 0 0 0,0 0 0 0 0,1 0-1 0 0,-1-1 1 0 0,0 1 0 0 0,-1-1 35 0 0,1 1 88 0 0,4-11 3 0 0,-1 0 1 0 0,1 0-1 0 0,1 0 0 0 0,-1 1 0 0 0,4-8-91 0 0,2-6 4 0 0,2-6 12 0 0,1 1 0 0 0,1 0 0 0 0,1 1 0 0 0,7-10-16 0 0,-10 23 0 0 0,0 0 0 0 0,1 1 0 0 0,0 0 0 0 0,1 1 0 0 0,1 0 0 0 0,1 0 0 0 0,-11 9 3 0 0,0 1 0 0 0,0 0 0 0 0,0-1 0 0 0,0 1 0 0 0,1 0 0 0 0,-1 0 0 0 0,1 1 0 0 0,-1-1 0 0 0,1 1 0 0 0,0 0 0 0 0,-1 0 0 0 0,1 0 0 0 0,0 0 0 0 0,0 1 0 0 0,0 0 0 0 0,0-1 0 0 0,0 1 0 0 0,-1 1 0 0 0,1-1 0 0 0,0 0 0 0 0,0 1-1 0 0,0 0 1 0 0,0 0 0 0 0,-1 0 0 0 0,1 1 0 0 0,0-1 0 0 0,1 2-3 0 0,0-1 4 0 0,-1 1 1 0 0,1 0-1 0 0,-1 0 0 0 0,0 0 0 0 0,0 1 1 0 0,0 0-1 0 0,0-1 0 0 0,-1 1 0 0 0,1 1 0 0 0,-1-1 1 0 0,0 0-1 0 0,0 1 0 0 0,-1 0 0 0 0,1-1 0 0 0,-1 1 1 0 0,0 0-1 0 0,0 0 0 0 0,-1 1 0 0 0,2 3-4 0 0,-3-6 0 0 0,2 6 0 0 0,0-1 0 0 0,-1 1 0 0 0,0 0 0 0 0,-1 0 0 0 0,0-1 0 0 0,0 1 0 0 0,-1 0 0 0 0,0 4 0 0 0,-1-4 0 0 0,2-1 0 0 0,-1 1 0 0 0,1-1 0 0 0,0 2 0 0 0,-1 26 0 0 0,1-4-3 0 0,1-27 17 0 0,-1 0-1 0 0,0 0 0 0 0,0 0 1 0 0,0 0-1 0 0,-1 0 1 0 0,0 0-1 0 0,1 0 0 0 0,-2 1-13 0 0,1-4 48 0 0,1-2-176 0 0,8 0-800 0 0,-6 0 903 0 0,7-1-1395 0 0,-1-2-3796 0 0,-4-3-1658 0 0</inkml:trace>
  <inkml:trace contextRef="#ctx0" brushRef="#br1" timeOffset="5886.137">2392 419 8288 0 0,'-39'-6'381'0'0,"32"4"-6"0"0,7 2-373 0 0,0 0 1 0 0,0 0-1 0 0,0 0 1 0 0,0 0-1 0 0,0 0 1 0 0,0 0-1 0 0,0 0 1 0 0,0 0-1 0 0,0 0 1 0 0,0 0-1 0 0,0 0 1 0 0,0 0-1 0 0,0 0 1 0 0,0 0-1 0 0,1 0 1 0 0,-1 0-1 0 0,0 0 1 0 0,0-1 0 0 0,0 1-1 0 0,0 0 1 0 0,0 0-1 0 0,0 0 1 0 0,0 0-1 0 0,0 0 1 0 0,0 0-1 0 0,0 0 1 0 0,0 0-1 0 0,0 0 1 0 0,0 0-1 0 0,0 0 1 0 0,0 0-1 0 0,0-1 1 0 0,0 1-1 0 0,0 0 1 0 0,0 0-1 0 0,0 0 1 0 0,0 0-1 0 0,0 0 1 0 0,0 0-1 0 0,0 0 1 0 0,0 0-1 0 0,-1 0 1 0 0,1 0-1 0 0,0 0 1 0 0,0 0-1 0 0,0 0 1 0 0,0 0-1 0 0,0-1 1 0 0,0 1 0 0 0,0 0-1 0 0,0 0 1 0 0,0 0-1 0 0,0 0-2 0 0,-2-1-2 0 0,1 0 0 0 0,-1 0-1 0 0,0 0 1 0 0,0 0 0 0 0,0 1-1 0 0,0-1 1 0 0,1 1 0 0 0,-3-1 2 0 0,-18-9 891 0 0,18 9-580 0 0,0-1-1 0 0,1 0 1 0 0,-1 1-1 0 0,0-1 1 0 0,0 1-1 0 0,0 0 1 0 0,0 0-1 0 0,0 1 1 0 0,-1-1-311 0 0,-40-1 3009 0 0,43 2-2735 0 0,-6 0 126 0 0,1 1 0 0 0,0-1 0 0 0,0 1 0 0 0,0 1 0 0 0,-7 1-400 0 0,11-2 100 0 0,1 0 0 0 0,-1 0 0 0 0,0 0 0 0 0,0 1 0 0 0,1-1 1 0 0,-1 0-1 0 0,1 1 0 0 0,-1 0 0 0 0,1 0 0 0 0,0 0 0 0 0,0 0 0 0 0,0 0 1 0 0,0 0-1 0 0,0 0 0 0 0,0 1 0 0 0,0-1 0 0 0,1 1-100 0 0,-10 13 500 0 0,10-15-456 0 0,0 0 0 0 0,0 1 0 0 0,0-1 0 0 0,0 0 0 0 0,0 1 0 0 0,0-1 0 0 0,0 1 0 0 0,0-1 0 0 0,1 1 0 0 0,-1 0 0 0 0,0-1 0 0 0,1 1 0 0 0,0 0 0 0 0,-1-1 0 0 0,1 1 0 0 0,0 0 0 0 0,0 0 0 0 0,0-1 0 0 0,0 1 0 0 0,0 0 0 0 0,0-1 0 0 0,0 1 0 0 0,1 0 0 0 0,-1 0 0 0 0,1 0-44 0 0,-1 0 1 0 0,1-1 0 0 0,-1 0 0 0 0,0 1 0 0 0,0-1 1 0 0,1 0-1 0 0,-1 0 0 0 0,0 1 0 0 0,0-1 0 0 0,-1 0 0 0 0,1 1 0 0 0,0-1 0 0 0,0 0 0 0 0,-1 1 0 0 0,1-1 1 0 0,-1 0-1 0 0,1 0 0 0 0,-1 1-1 0 0,0 0 0 0 0,1-1 0 0 0,-1 0-1 0 0,1 1 1 0 0,-1-1 0 0 0,1 0 0 0 0,0 1 0 0 0,-1-1 0 0 0,1 0 0 0 0,0 1 0 0 0,0-1 0 0 0,0 1 0 0 0,0-1 0 0 0,0 1 0 0 0,0-1-1 0 0,1 0 1 0 0,-1 2 0 0 0,3 1 8 0 0,-1 1 0 0 0,1 0 0 0 0,0-1 0 0 0,0 0 0 0 0,0 1 0 0 0,3 2-8 0 0,14 20 28 0 0,-17-23-14 0 0,-1 1 0 0 0,1-1 1 0 0,0 0-1 0 0,0 0 0 0 0,0 0 0 0 0,0-1 0 0 0,1 1 0 0 0,-1-1 0 0 0,2 2-14 0 0,-3-3 2 0 0,0 0 0 0 0,0 0 1 0 0,0 0-1 0 0,-1 0 0 0 0,1 1 0 0 0,-1-1 0 0 0,1 2-2 0 0,-1-2-1 0 0,0 0 0 0 0,0 0 0 0 0,0 0-1 0 0,1 0 1 0 0,-1 0 0 0 0,0 0-1 0 0,1-1 1 0 0,-1 1 0 0 0,1-1 0 0 0,0 1-1 0 0,-1-1 1 0 0,1 0 0 0 0,1 1 1 0 0,8 4-31 0 0,-6-3 26 0 0,-1-1 1 0 0,1 1-1 0 0,-1 0 0 0 0,0 0 0 0 0,0 0 1 0 0,0 0-1 0 0,0 1 0 0 0,0-1 0 0 0,0 2 5 0 0,3 2 0 0 0,-1 0 0 0 0,2-1 0 0 0,-1 0 0 0 0,8 5 0 0 0,2 0 0 0 0,-17-10 0 0 0,1-1 0 0 0,0 0 0 0 0,-1 1 0 0 0,1-1-1 0 0,-1 0 1 0 0,1 1 0 0 0,-1-1 0 0 0,1 1 0 0 0,-1-1 0 0 0,0 1-1 0 0,1-1 1 0 0,-1 1 0 0 0,1-1 0 0 0,-1 1 0 0 0,0 0-1 0 0,1-1 1 0 0,-1 1 0 0 0,0-1 0 0 0,0 1 0 0 0,0 0 0 0 0,1-1-1 0 0,-1 1 1 0 0,0 0 0 0 0,0-1 0 0 0,0 1 0 0 0,0 0-1 0 0,0-1 1 0 0,0 1 0 0 0,0 0 0 0 0,0-1 0 0 0,-1 1 0 0 0,1 0 5 0 0,0 0 0 0 0,0 0 0 0 0,0 0 0 0 0,0 0-1 0 0,0 0 1 0 0,0 0 0 0 0,0 0 0 0 0,0 0 0 0 0,0 0 0 0 0,1 0 0 0 0,-1 0 0 0 0,0 0 0 0 0,1 1-5 0 0,-1-2 30 0 0,1 1-1 0 0,-1 0 1 0 0,1 0 0 0 0,-1-1 0 0 0,0 1-1 0 0,1 0 1 0 0,-1 0 0 0 0,0-1 0 0 0,0 1-1 0 0,0 0 1 0 0,1 0 0 0 0,-1 0 0 0 0,0 0-1 0 0,0-1 1 0 0,0 1 0 0 0,0 0 0 0 0,-1 0-1 0 0,1 0 1 0 0,0-1 0 0 0,0 1-1 0 0,0 0 1 0 0,-1 0 0 0 0,1 0 0 0 0,0-1-1 0 0,-1 1 1 0 0,1 0 0 0 0,0 0 0 0 0,-1-1-1 0 0,1 1 1 0 0,-1 0 0 0 0,1-1 0 0 0,-1 1-1 0 0,0-1 1 0 0,1 1 0 0 0,-1-1-1 0 0,0 1 1 0 0,1-1 0 0 0,-1 1 0 0 0,0-1-1 0 0,1 0 1 0 0,-1 1 0 0 0,0-1 0 0 0,0 1-30 0 0,-17 7 89 0 0,1 0 0 0 0,-1-1 1 0 0,-1 0-1 0 0,1-2 0 0 0,-1 0 1 0 0,-13 1-90 0 0,-2 2-128 0 0,25-6 70 0 0,0 1-1 0 0,-1-2 1 0 0,-6 2 58 0 0,-1-2-40 0 0,1 0 1 0 0,0-1-1 0 0,-1-1 1 0 0,1 0-1 0 0,0-1 1 0 0,-11-3 39 0 0,26 4-95 0 0,0 0 0 0 0,0 1 0 0 0,1-1 0 0 0,-1 0 0 0 0,0 0 0 0 0,0 1 1 0 0,1-1-1 0 0,-1 0 0 0 0,0 0 0 0 0,1 0 0 0 0,-1 0 0 0 0,1 0 0 0 0,0 0 1 0 0,-1 0-1 0 0,1 0 0 0 0,0 0 0 0 0,-1-1 0 0 0,1 1 95 0 0,-3-20-3270 0 0,3 20 2733 0 0,0 0-1 0 0,0 0 1 0 0,1 0-1 0 0,-1 0 1 0 0,0 0-1 0 0,1 0 1 0 0,-1 0-1 0 0,1 0 0 0 0,-1 0 1 0 0,1 0-1 0 0,-1 1 1 0 0,1-1 537 0 0,-1 0-209 0 0</inkml:trace>
  <inkml:trace contextRef="#ctx0" brushRef="#br1" timeOffset="6204.695">2543 554 10592 0 0,'-21'5'488'0'0,"21"-5"-479"0"0,0 0 1 0 0,0 0-1 0 0,0 0 1 0 0,0 0-1 0 0,0 0 1 0 0,0 0-1 0 0,0 0 1 0 0,0 0-1 0 0,0 0 1 0 0,0 0-1 0 0,1 0 1 0 0,-1 0-1 0 0,0 0 1 0 0,0 0-1 0 0,0 0 1 0 0,0 0-1 0 0,0 0 1 0 0,0 0-1 0 0,0 0 1 0 0,0 0 0 0 0,0 0-1 0 0,0 0 1 0 0,0 0-1 0 0,0 0 1 0 0,0 0-1 0 0,0 0 1 0 0,0 0-1 0 0,0 1 1 0 0,0-1-1 0 0,1 0 1 0 0,-1 0-1 0 0,0 0 1 0 0,0 0-1 0 0,0 0 1 0 0,0 0-1 0 0,0 0 1 0 0,0 0-1 0 0,0 0 1 0 0,0 0-1 0 0,0 0 1 0 0,0 0-1 0 0,0 0 1 0 0,0 0-1 0 0,0 0 1 0 0,0 1-1 0 0,0-1 1 0 0,0 0-1 0 0,0 0 1 0 0,0 0 0 0 0,0 0-1 0 0,0 0 1 0 0,0 0-1 0 0,0 0 1 0 0,0 0-1 0 0,0 0 1 0 0,0 0-1 0 0,-1 0 1 0 0,1 0-1 0 0,0 0 1 0 0,0 0-1 0 0,0 0 1 0 0,0 1-1 0 0,0-1 1 0 0,0 0-1 0 0,0 0 1 0 0,0 0-1 0 0,0 0-9 0 0,5 2-9 0 0,-5-2 26 0 0,7 5 2 0 0,-2 34 2917 0 0,-4-37-2739 0 0,-1-1-1 0 0,0 1 1 0 0,0 0 0 0 0,0-1 0 0 0,0 1 0 0 0,0 0 0 0 0,0-1 0 0 0,0 1 0 0 0,0 0 0 0 0,-1-1 0 0 0,1 1 0 0 0,0 0 0 0 0,-1-1 0 0 0,0 1 0 0 0,1-1 0 0 0,-1 1 0 0 0,0-1 0 0 0,0 1 0 0 0,0 0-197 0 0,0-1 107 0 0,0 0 1 0 0,0 1-1 0 0,0-1 1 0 0,1 1-1 0 0,-1 0 1 0 0,0-1-1 0 0,1 1 1 0 0,0 0-1 0 0,-1-1 1 0 0,1 1-1 0 0,0 0 1 0 0,0-1-1 0 0,0 2-107 0 0,2 7 598 0 0,-2-9-536 0 0,1 0 0 0 0,-1 0 0 0 0,0 0 0 0 0,1 0 0 0 0,-1 0 1 0 0,0 0-1 0 0,0 0 0 0 0,0 0 0 0 0,0 0 0 0 0,0 0 0 0 0,0 0 0 0 0,0 0 0 0 0,0 0 0 0 0,0 0 0 0 0,0 0 1 0 0,-1 0-1 0 0,1 0-62 0 0,-7 12 541 0 0,6-12-481 0 0,1 0 0 0 0,-1 1 0 0 0,0-1 0 0 0,0 1 0 0 0,1-1 0 0 0,-1 1 0 0 0,1-1 0 0 0,-1 1 0 0 0,1-1 0 0 0,-1 1 1 0 0,1-1-1 0 0,0 1 0 0 0,0-1 0 0 0,0 1 0 0 0,0 0 0 0 0,0-1 0 0 0,0 1 0 0 0,0-1 0 0 0,1 1 0 0 0,-1 0-60 0 0,2 25 882 0 0,-3-24-809 0 0,1 0-1 0 0,0 0 1 0 0,0 0-1 0 0,0 0 1 0 0,1 0 0 0 0,-1 0-1 0 0,1 0 1 0 0,-1-1-1 0 0,1 1 1 0 0,0 0-1 0 0,0 0 1 0 0,0 0 0 0 0,1 0-73 0 0,3 3 105 0 0,-4-6-98 0 0,-1 0 0 0 0,1 1 0 0 0,-1-1 0 0 0,1 0 0 0 0,-1 1 0 0 0,1-1 0 0 0,-1 1-1 0 0,0-1 1 0 0,1 1 0 0 0,-1-1 0 0 0,0 1 0 0 0,1-1 0 0 0,-1 1 0 0 0,0-1 0 0 0,1 1 0 0 0,-1-1 0 0 0,0 1 0 0 0,0-1 0 0 0,0 1 0 0 0,0-1 0 0 0,0 1 0 0 0,0 0 0 0 0,1-1 0 0 0,-1 1 0 0 0,0-1 0 0 0,-1 1 0 0 0,1 0 0 0 0,0-1 0 0 0,0 1 0 0 0,0-1 0 0 0,0 1 0 0 0,0-1 0 0 0,-1 1 0 0 0,1-1 0 0 0,0 1-7 0 0,-1 0 85 0 0,1-1-17 0 0,-2 1-84 0 0,-6 1-218 0 0,7-2-268 0 0,4-2 52 0 0,-1 1 372 0 0,-2 1-39 0 0,0-1-1 0 0,0 0 1 0 0,0 0-1 0 0,0 1 1 0 0,0-1-1 0 0,0 0 0 0 0,0 1 1 0 0,0-1-1 0 0,-1 0 1 0 0,1 1-1 0 0,0-1 1 0 0,0 0-1 0 0,-1 1 1 0 0,1-1-1 0 0,0 0 1 0 0,-1 1-1 0 0,1-1 1 0 0,-1 1-1 0 0,1-1 118 0 0,0 0-102 0 0,0 1 0 0 0,-1 0 1 0 0,1-1-1 0 0,0 1 0 0 0,0-1 0 0 0,0 1 0 0 0,0-1 0 0 0,0 1 1 0 0,0-1-1 0 0,0 1 0 0 0,0-1 0 0 0,0 1 0 0 0,0-1 1 0 0,0 1-1 0 0,1-1 0 0 0,-1 1 0 0 0,0-1 0 0 0,0 1 0 0 0,1-1 102 0 0,8-20-2010 0 0,3-4-19 0 0</inkml:trace>
  <inkml:trace contextRef="#ctx0" brushRef="#br1" timeOffset="6499.267">2645 269 17503 0 0,'-47'-5'399'0'0,"33"1"-80"0"0,13 4-309 0 0,1 0-1 0 0,0 0 0 0 0,0 0 0 0 0,0 0 0 0 0,0 0 0 0 0,0 0 0 0 0,0 0 0 0 0,0-1 1 0 0,0 1-1 0 0,0 0 0 0 0,0 0 0 0 0,0 0 0 0 0,0 0 0 0 0,0 0 0 0 0,0 0 0 0 0,0-1 0 0 0,0 1 1 0 0,0 0-1 0 0,0 0 0 0 0,0 0 0 0 0,0 0 0 0 0,0 0 0 0 0,0 0 0 0 0,0 0 0 0 0,0-1 1 0 0,0 1-1 0 0,0 0 0 0 0,0 0 0 0 0,0 0 0 0 0,0 0 0 0 0,0 0 0 0 0,0 0 0 0 0,0 0 1 0 0,0-1-1 0 0,0 1 0 0 0,1 0 0 0 0,-1 0 0 0 0,0 0 0 0 0,0 0-9 0 0,0 0 30 0 0,0-1 0 0 0,1 1 0 0 0,-1-1-1 0 0,0 1 1 0 0,0 0 0 0 0,0-1 0 0 0,1 1-1 0 0,-1-1 1 0 0,0 1 0 0 0,0 0 0 0 0,0-1 0 0 0,0 1-1 0 0,0-1 1 0 0,0 1 0 0 0,0-1 0 0 0,0 1-1 0 0,0-1 1 0 0,0 1 0 0 0,0-1 0 0 0,0 1 0 0 0,0 0-1 0 0,0-1 1 0 0,-1 1-30 0 0,-4-10 157 0 0,4 9-145 0 0,1 1 0 0 0,-1-1 0 0 0,1 1 0 0 0,-1-1 0 0 0,1 1 0 0 0,-1-1 0 0 0,1 1 0 0 0,0-1 0 0 0,-1 0 1 0 0,1 1-1 0 0,0-1 0 0 0,-1 0 0 0 0,1 1 0 0 0,0-1 0 0 0,0 0 0 0 0,0 0 0 0 0,0 1 0 0 0,0-1 0 0 0,0 0 0 0 0,0 0 1 0 0,0 1-1 0 0,0-1 0 0 0,0 0 0 0 0,0 1 0 0 0,0-1 0 0 0,0 0 0 0 0,1 0 0 0 0,-1 1 0 0 0,0-1 0 0 0,0 0 0 0 0,1 1 1 0 0,-1-1-1 0 0,1 1 0 0 0,-1-1 0 0 0,0 0 0 0 0,1 1 0 0 0,0-1-12 0 0,-3-2 735 0 0,2 3-721 0 0,0 0 1 0 0,0 0-1 0 0,0 0 0 0 0,0 0 1 0 0,0 0-1 0 0,0 0 0 0 0,0 0 1 0 0,0-1-1 0 0,0 1 1 0 0,0 0-1 0 0,-1 0 0 0 0,1 0 1 0 0,0 0-1 0 0,0 0 1 0 0,0 0-1 0 0,0 0 0 0 0,0 0 1 0 0,0 0-1 0 0,0 0 1 0 0,0 0-1 0 0,0-1 0 0 0,0 1 1 0 0,0 0-1 0 0,0 0 1 0 0,0 0-1 0 0,0 0 0 0 0,0 0 1 0 0,0 0-1 0 0,0 0 1 0 0,0 0-1 0 0,0 0 0 0 0,0-1 1 0 0,0 1-1 0 0,0 0 1 0 0,0 0-1 0 0,0 0 0 0 0,0 0 1 0 0,0 0-1 0 0,0 0 0 0 0,0 0 1 0 0,0 0-1 0 0,0 0 1 0 0,0-1-1 0 0,0 1 0 0 0,1 0 1 0 0,-1 0-1 0 0,0 0 1 0 0,0 0-1 0 0,0 0-14 0 0,6-3 149 0 0,-9 0-266 0 0,2 3-579 0 0,3 0-257 0 0,7 2-1150 0 0,-1-2-4379 0 0</inkml:trace>
  <inkml:trace contextRef="#ctx0" brushRef="#br1" timeOffset="6500.267">2899 208 15344 0 0,'1'1'348'0'0,"4"3"-53"0"0,-4-3-257 0 0,0 0-1 0 0,0-1 0 0 0,0 1 1 0 0,0 0-1 0 0,0 0 1 0 0,-1 0-1 0 0,1 0 0 0 0,0 0 1 0 0,0 0-1 0 0,-1 0 1 0 0,1 0-1 0 0,0 0 0 0 0,-1 0 1 0 0,1 0-1 0 0,-1 0 1 0 0,1 1-1 0 0,-1-1 0 0 0,0 0 1 0 0,1 0-1 0 0,-1 1 1 0 0,0-1-1 0 0,0 0 0 0 0,0 0 1 0 0,0 1-38 0 0,-5 9 111 0 0,4-10-108 0 0,0 1 0 0 0,1 0 0 0 0,-1-1 0 0 0,0 1 0 0 0,1-1 0 0 0,-1 1 0 0 0,1 0 0 0 0,0 0 0 0 0,-1-1 0 0 0,1 1 0 0 0,0 0-1 0 0,0 1-2 0 0,1 5 43 0 0,1 0 0 0 0,0-1-1 0 0,1 1 1 0 0,0-1 0 0 0,3 7-43 0 0,-2-5 302 0 0,0 1 1 0 0,0-1 0 0 0,0 4-303 0 0,-2-1 298 0 0,-1-6-146 0 0,0-1 0 0 0,1 0-1 0 0,-1 0 1 0 0,1 0 0 0 0,0 0 0 0 0,1 1-152 0 0,4 6 220 0 0,-4-7-125 0 0,0 0 0 0 0,-1 0 0 0 0,1 1 0 0 0,-1-1-1 0 0,0 1 1 0 0,0 0 0 0 0,0 1-95 0 0,0 15 294 0 0,-2-17-217 0 0,0-1 1 0 0,1 1 0 0 0,-1 0 0 0 0,1 0-1 0 0,0-1 1 0 0,2 5-78 0 0,4 6 116 0 0,-5-12-97 0 0,0 0 1 0 0,-1 1-1 0 0,1-1 0 0 0,-1 0 0 0 0,0 1 1 0 0,0-1-1 0 0,0 1 0 0 0,0 0 0 0 0,-1 3-19 0 0,-1 18 455 0 0,-4 17-455 0 0,2-10 652 0 0,2-26-551 0 0,0-1 0 0 0,0 0 0 0 0,-1 0 0 0 0,0 0 0 0 0,1-1 0 0 0,-1 1 0 0 0,-1 0 0 0 0,1-1 0 0 0,-1 1 0 0 0,-2 3-101 0 0,3-5-26 0 0,1-2 9 0 0,1 0 0 0 0,-1 0-1 0 0,0 1 1 0 0,1-1 0 0 0,0 0 0 0 0,-1 1-1 0 0,1-1 1 0 0,0 1 0 0 0,0-1 0 0 0,-1 0 0 0 0,1 1-1 0 0,0-1 1 0 0,1 1 0 0 0,-1-1 0 0 0,0 0 17 0 0,0 0-14 0 0,0 0 0 0 0,0 0 0 0 0,0 0 0 0 0,1 0 0 0 0,-1 0 1 0 0,-1 0-1 0 0,1 0 0 0 0,0 0 0 0 0,0 0 0 0 0,0 0 0 0 0,0 0 1 0 0,-1 0-1 0 0,1 0 0 0 0,0 0 0 0 0,-1 0 0 0 0,1 0 0 0 0,-1 0 0 0 0,1 0 1 0 0,-1-1-1 0 0,0 1 0 0 0,1 0 0 0 0,-1 0 0 0 0,0-1 0 0 0,1 1 14 0 0,-32 19-452 0 0,30-18 220 0 0,-9 1-1808 0 0,9-3 1755 0 0,-1 1 1 0 0,1-1 0 0 0,0 1 0 0 0,0-1-1 0 0,0 0 1 0 0,0 1 0 0 0,0-1 0 0 0,-2 0 284 0 0,-26-2-2255 0 0,23 1-15 0 0</inkml:trace>
  <inkml:trace contextRef="#ctx0" brushRef="#br1" timeOffset="6827.032">2727 623 12784 0 0,'-33'-10'289'0'0,"33"10"-280"0"0,0 0 0 0 0,0 0 1 0 0,-1 0-1 0 0,1 0 0 0 0,0 0 0 0 0,0-1 1 0 0,0 1-1 0 0,-1 0 0 0 0,1 0 0 0 0,0 0 1 0 0,0 0-1 0 0,0 0 0 0 0,-1 0 0 0 0,1 0 1 0 0,0-1-1 0 0,0 1 0 0 0,0 0 0 0 0,0 0 1 0 0,-1 0-1 0 0,1 0 0 0 0,0-1 0 0 0,0 1 1 0 0,0 0-1 0 0,0 0 0 0 0,0 0 0 0 0,0-1 1 0 0,-1 1-1 0 0,1 0 0 0 0,0 0 0 0 0,0 0 1 0 0,0-1-1 0 0,0 1 0 0 0,0 0 0 0 0,0 0 1 0 0,0-1-1 0 0,0 1 0 0 0,0 0 0 0 0,0 0 0 0 0,0 0 1 0 0,0-1-1 0 0,0 1 0 0 0,0 0 0 0 0,1 0 1 0 0,-1-1-1 0 0,0 1 0 0 0,0 0 0 0 0,0 0 1 0 0,0 0-1 0 0,0 0 0 0 0,0-1 0 0 0,0 1 1 0 0,1 0-1 0 0,-1 0 0 0 0,0 0-9 0 0,13-10 288 0 0,-7 5-84 0 0,-1 1-182 0 0,-1 1 0 0 0,1 0 0 0 0,0-1 1 0 0,0 1-1 0 0,0 1 0 0 0,0-1 1 0 0,0 1-1 0 0,1 0 0 0 0,-1 0 1 0 0,1 0-1 0 0,2 1-22 0 0,15-7 549 0 0,-2 0 1393 0 0,17-11-1942 0 0,-26 12 348 0 0,1 1 0 0 0,0 0-1 0 0,0 1 1 0 0,1 1 0 0 0,-1 0-1 0 0,1 0 1 0 0,0 1-348 0 0,26-1 94 0 0,-18 3-137 0 0,0-2 0 0 0,-1-1 0 0 0,16-4 43 0 0,-24 4 71 0 0,1 1-1 0 0,-1 1 1 0 0,10-1-71 0 0,-2 1 20 0 0,15 1-20 0 0,-30 2 23 0 0,-1-1-1 0 0,1 1 0 0 0,-1 0 0 0 0,1 0 1 0 0,-1 1-1 0 0,0-1 0 0 0,0 1 0 0 0,0 1 0 0 0,5 2-22 0 0,8 8 204 0 0,-12-8-200 0 0,-5-5-4 0 0,0 1 0 0 0,-1-1 0 0 0,1 1 0 0 0,-1 0 0 0 0,1-1 0 0 0,-1 1 0 0 0,1-1 0 0 0,-1 1 0 0 0,1 0 0 0 0,-1 0 0 0 0,1-1 0 0 0,-1 1 0 0 0,0 0 0 0 0,0-1 0 0 0,1 1 0 0 0,-1 0 0 0 0,0 0 0 0 0,0 0 0 0 0,0-1 0 0 0,0 1 0 0 0,0 0 0 0 0,0 0 0 0 0,0 0 0 0 0,0-1 0 0 0,0 1-1 0 0,0 0 1 0 0,0 0 0 0 0,0 0 0 0 0,-1 0 0 0 0,1 1 1 0 0,-1-1 0 0 0,1 0 0 0 0,0 1-1 0 0,0-1 1 0 0,0 1 0 0 0,0-1 0 0 0,0 1 0 0 0,0-1-1 0 0,0 1 1 0 0,0-1 0 0 0,1 1 0 0 0,-1-1 0 0 0,1 0-1 0 0,-1 1 1 0 0,1 0-1 0 0,1 1 6 0 0,-1 0 1 0 0,1 1-1 0 0,-1-1 1 0 0,0 0-1 0 0,1 0 0 0 0,-2 1 1 0 0,1-1-1 0 0,0 1-6 0 0,-1-2 21 0 0,0 0 0 0 0,-1 0-1 0 0,1 0 1 0 0,-1 0 0 0 0,1 0 0 0 0,-1 0-1 0 0,1-1 1 0 0,-1 1 0 0 0,0 0-1 0 0,0 0 1 0 0,0 0 0 0 0,0-1 0 0 0,0 1-1 0 0,-1 1-20 0 0,1-3 21 0 0,1 1-1 0 0,-1 0 0 0 0,1 0 1 0 0,-1 0-1 0 0,1 0 0 0 0,0 0 0 0 0,-1 0 1 0 0,1 0-1 0 0,0 0 0 0 0,0 0 1 0 0,0 0-1 0 0,0 0 0 0 0,0 0 0 0 0,0 1 1 0 0,0-1-1 0 0,0 0 0 0 0,0 0 1 0 0,0 0-1 0 0,0 0 0 0 0,1 0 0 0 0,-1 0 1 0 0,1 0-21 0 0,-1 0 25 0 0,0 0 0 0 0,1 0 0 0 0,-1 0 1 0 0,0 0-1 0 0,0 0 0 0 0,0 0 0 0 0,0 1 0 0 0,0-1 1 0 0,0 0-1 0 0,0 0 0 0 0,0 0 0 0 0,0 0 0 0 0,0 0 1 0 0,0 0-1 0 0,-1 0 0 0 0,1 0 0 0 0,-1 0 0 0 0,1 1-25 0 0,-6 7 184 0 0,5-8-155 0 0,1-1-1 0 0,-1 1 1 0 0,0 0-1 0 0,1-1 0 0 0,-1 1 1 0 0,1 0-1 0 0,-1 0 1 0 0,1 0-1 0 0,0-1 0 0 0,-1 1 1 0 0,1 0-1 0 0,0 0 1 0 0,-1 0-1 0 0,1 0 0 0 0,0 0 1 0 0,0 0-1 0 0,0-1 1 0 0,0 1-1 0 0,0 0 1 0 0,0 0-1 0 0,0 0 0 0 0,0 0 1 0 0,0 0-1 0 0,0 0 1 0 0,1 0-1 0 0,-1-1 0 0 0,0 1 1 0 0,1 0-1 0 0,-1 0 1 0 0,0 0-1 0 0,1 0 0 0 0,-1-1 1 0 0,1 1-1 0 0,-1 0 1 0 0,1 0-1 0 0,0-1 0 0 0,-1 1 1 0 0,1-1-1 0 0,0 1-28 0 0,3 4 193 0 0,0 0-1 0 0,0 0 0 0 0,-1 0 1 0 0,1 1-1 0 0,-1-1 0 0 0,0 1 0 0 0,-1 0 1 0 0,0 0-1 0 0,1 0 0 0 0,-2 0 1 0 0,1 0-1 0 0,-1 0 0 0 0,0 0 0 0 0,0 5-192 0 0,1-3 132 0 0,-2-4-58 0 0,6 16 160 0 0,-2-12-199 0 0,0-17-2519 0 0,-3 0 1153 0 0</inkml:trace>
  <inkml:trace contextRef="#ctx0" brushRef="#br1" timeOffset="7151.81">3314 235 18743 0 0,'-2'0'230'0'0,"-10"0"-65"0"0,10-1 304 0 0,8 0 706 0 0,6 2-998 0 0,-12 0-170 0 0,0-1 0 0 0,0 0-1 0 0,0 0 1 0 0,0 0 0 0 0,-1 0-1 0 0,1 0 1 0 0,0 0-1 0 0,0 0 1 0 0,0 0 0 0 0,0 0-1 0 0,0 0 1 0 0,0 0 0 0 0,0 0-1 0 0,0 0 1 0 0,0 0 0 0 0,0 0-1 0 0,0 1 1 0 0,0-1 0 0 0,0 0-1 0 0,0 0 1 0 0,0 0-1 0 0,0 0 1 0 0,0 0 0 0 0,0 0-1 0 0,0 0 1 0 0,0 0 0 0 0,0 0-1 0 0,0 0 1 0 0,0 0 0 0 0,0 1-1 0 0,0-1 1 0 0,0 0-1 0 0,0 0 1 0 0,0 0 0 0 0,0 0-1 0 0,0 0 1 0 0,0 0 0 0 0,0 0-1 0 0,0 0 1 0 0,0 0 0 0 0,0 0-1 0 0,0 0 1 0 0,0 0 0 0 0,0 0-1 0 0,1 1 1 0 0,-1-1-1 0 0,0 0 1 0 0,0 0 0 0 0,0 0-1 0 0,0 0 1 0 0,0 0 0 0 0,0 0-1 0 0,0 0 1 0 0,0 0 0 0 0,0 0-1 0 0,0 0 1 0 0,0 0 0 0 0,0 0-1 0 0,1 0 1 0 0,-1 0-1 0 0,0 0 1 0 0,0 0-7 0 0,6 6 91 0 0,-5-5-119 0 0,-1 0 15 0 0,0 0-1 0 0,1 0 1 0 0,-1-1-1 0 0,0 1 1 0 0,0 0-1 0 0,0 0 1 0 0,1-1-1 0 0,-1 1 1 0 0,0 0-1 0 0,0 0 1 0 0,0 0-1 0 0,0 0 1 0 0,-1-1-1 0 0,1 1 1 0 0,0 0-1 0 0,0 0 1 0 0,0-1-1 0 0,-1 1 1 0 0,1 0 0 0 0,0 0-1 0 0,-1 0 14 0 0,1-1-12 0 0,0 1 24 0 0,0 0-1 0 0,0-1 1 0 0,0 1-1 0 0,0 0 1 0 0,0 0-1 0 0,1 0 1 0 0,-1 0-1 0 0,0 0 1 0 0,0-1-1 0 0,1 1 1 0 0,-1 0-1 0 0,0 0 1 0 0,1 0-1 0 0,-1-1 1 0 0,1 1-1 0 0,-1 0 1 0 0,1-1-1 0 0,-1 1 1 0 0,1 0-1 0 0,-1-1 0 0 0,1 1 1 0 0,0 0-1 0 0,-1-1 1 0 0,1 1-1 0 0,0-1 1 0 0,0 1-1 0 0,-1-1 1 0 0,1 0-1 0 0,0 1 1 0 0,0-1-12 0 0,0 0-70 0 0,0 1-1 0 0,0-1 1 0 0,0 1 0 0 0,-1-1 0 0 0,1 1-1 0 0,0-1 1 0 0,0 1 0 0 0,-1-1 0 0 0,1 1-1 0 0,0-1 1 0 0,-1 1 0 0 0,1 0 0 0 0,-1 0-1 0 0,1-1 1 0 0,-1 1 0 0 0,1 0 0 0 0,-1 0-1 0 0,1-1 1 0 0,-1 1 0 0 0,0 0 0 0 0,0 0 0 0 0,1 0-1 0 0,-1 0 1 0 0,0 0 70 0 0,0 0-71 0 0,0-1 0 0 0,0 0 0 0 0,0 1 0 0 0,1-1 0 0 0,-1 1 1 0 0,0-1-1 0 0,0 0 0 0 0,0 1 0 0 0,1-1 0 0 0,-1 0 0 0 0,0 1 0 0 0,0-1 0 0 0,1 0 0 0 0,-1 1 0 0 0,0-1 0 0 0,1 0 1 0 0,-1 0-1 0 0,0 1 0 0 0,1-1 0 0 0,-1 0 0 0 0,0 0 0 0 0,1 1 0 0 0,-1-1 0 0 0,0 0 0 0 0,1 0 0 0 0,-1 0 0 0 0,1 0 71 0 0,27 11-2022 0 0,-15-3-23 0 0</inkml:trace>
  <inkml:trace contextRef="#ctx0" brushRef="#br1" timeOffset="7460.775">3524 426 10712 0 0,'3'19'291'0'0,"3"26"559"0"0,-3-20-834 0 0,-2-22-5 0 0,0 0 0 0 0,0 0 0 0 0,-1 0 0 0 0,0 0 0 0 0,1 0 0 0 0,-1 0 0 0 0,0 0 1 0 0,-1-1-1 0 0,1 1 0 0 0,-1 3-11 0 0,-2 5 223 0 0,2-9-140 0 0,0 0 0 0 0,0 0 0 0 0,0 1 0 0 0,1-1 0 0 0,-1 0 0 0 0,1 0 0 0 0,0 1 0 0 0,-1-1 0 0 0,1 1 0 0 0,0-1 0 0 0,1 0 0 0 0,-1 1 0 0 0,0 0-83 0 0,5 14 556 0 0,-3-10-240 0 0,0 0 0 0 0,0 0-1 0 0,-1 0 1 0 0,0 1 0 0 0,0 6-316 0 0,-1-7 222 0 0,0 0 0 0 0,1 0 1 0 0,0-1-1 0 0,0 1 0 0 0,0 0 0 0 0,1 0 1 0 0,0 0-1 0 0,1-1 0 0 0,-1 1 0 0 0,1-1 0 0 0,0 0 1 0 0,1 0-1 0 0,-1 0 0 0 0,1 0 0 0 0,1-1 1 0 0,-1 1-1 0 0,1-1 0 0 0,0 0 0 0 0,4 4-222 0 0,-6-7 204 0 0,0-1 0 0 0,0 1 0 0 0,0 0-1 0 0,0-1 1 0 0,0 0 0 0 0,0 0 0 0 0,0 0 0 0 0,0 0-1 0 0,0 0 1 0 0,0 0 0 0 0,4-1-204 0 0,-5 0 63 0 0,0 0 1 0 0,0 0 0 0 0,0 0-1 0 0,-1 0 1 0 0,1 0 0 0 0,0-1-1 0 0,0 1 1 0 0,0-1 0 0 0,0 1-1 0 0,0-1 1 0 0,-1 0 0 0 0,1 0-1 0 0,0 0 1 0 0,-1 0-1 0 0,1 0 1 0 0,0 0 0 0 0,-1 0-1 0 0,1-1 1 0 0,0 0-64 0 0,12-10 402 0 0,-12 10-354 0 0,1 0 0 0 0,-1 0-1 0 0,1 0 1 0 0,-1-1 0 0 0,0 1 0 0 0,0 0 0 0 0,0-1-1 0 0,0 0 1 0 0,0 1 0 0 0,-1-1-48 0 0,11-25 353 0 0,-1 0 1 0 0,-1-6-354 0 0,0 3 490 0 0,1 4-170 0 0,-8 20-309 0 0,0 0 0 0 0,-1 0 0 0 0,0 0 0 0 0,0 0 0 0 0,0 0 0 0 0,-1-1 0 0 0,0 1 0 0 0,0-2-11 0 0,-1-96-152 0 0,2 90-91 0 0,-1 14 202 0 0,-1 0-1 0 0,1 0 1 0 0,-1 0 0 0 0,0 0 0 0 0,0 0-1 0 0,1 0 1 0 0,-1 0 0 0 0,0 0 0 0 0,0 0-1 0 0,0 0 1 0 0,0 0 0 0 0,0 0 0 0 0,0 0-1 0 0,-1 0 1 0 0,1-1 0 0 0,0 1 0 0 0,0 0 0 0 0,-1 0-1 0 0,1 0 1 0 0,-1 0 0 0 0,1 0 0 0 0,-1 0-1 0 0,0 0 42 0 0,1 1-320 0 0,0 0-297 0 0,0 0-1250 0 0,0 0-537 0 0</inkml:trace>
  <inkml:trace contextRef="#ctx0" brushRef="#br1" timeOffset="7757.56">3973 432 17735 0 0,'3'1'118'0'0,"1"0"0"0"0,0 0 0 0 0,-1 0 0 0 0,0 1 0 0 0,1 0 0 0 0,-1-1 0 0 0,0 1 0 0 0,0 0 0 0 0,0 0 0 0 0,0 1 0 0 0,0-1 0 0 0,0 1 0 0 0,1 2-118 0 0,0 0 59 0 0,0 0-1 0 0,0 1 1 0 0,-1-1 0 0 0,0 1-1 0 0,0 0 1 0 0,-1 0-1 0 0,2 3-58 0 0,-4-8 24 0 0,1 1-1 0 0,-1 0 0 0 0,0-1 0 0 0,0 1 0 0 0,1 0 1 0 0,-1-1-1 0 0,0 1 0 0 0,0-1 0 0 0,-1 1 0 0 0,1 0 1 0 0,0-1-1 0 0,0 1 0 0 0,-1 0 0 0 0,0 1-23 0 0,0-2 64 0 0,1 1-1 0 0,-1 0 0 0 0,1 0 0 0 0,0 0 1 0 0,0-1-1 0 0,-1 1 0 0 0,1 0 0 0 0,0 0 1 0 0,1 0-1 0 0,-1-1 0 0 0,0 1 0 0 0,0 0-63 0 0,5 15 542 0 0,-3-14-374 0 0,-1 1 1 0 0,0 0-1 0 0,0 0 1 0 0,0 0 0 0 0,-1 0-1 0 0,1 0 1 0 0,-1 1-169 0 0,0 0 118 0 0,1-1-1 0 0,0 0 1 0 0,0 0 0 0 0,1 0 0 0 0,-1 0 0 0 0,1-1 0 0 0,0 1 0 0 0,0 0 0 0 0,0-1 0 0 0,0 1-1 0 0,1-1 1 0 0,0 1-118 0 0,1 2 189 0 0,0 0 0 0 0,0 0-1 0 0,-1 1 1 0 0,1 1-189 0 0,4 12 374 0 0,-1-1-106 0 0,0 0-1 0 0,0 2-267 0 0,-4-13 12 0 0,-3-7-12 0 0,1-1-1 0 0,-1 0 1 0 0,0 1-1 0 0,0-1 0 0 0,0 0 1 0 0,0 1-1 0 0,0-1 1 0 0,1 0-1 0 0,-1 1 1 0 0,0-1-1 0 0,0 0 0 0 0,0 1 1 0 0,0-1-1 0 0,0 0 1 0 0,0 1-1 0 0,0-1 0 0 0,0 0 1 0 0,0 1-1 0 0,0-1 1 0 0,0 0-1 0 0,-1 1 1 0 0,1-1-1 0 0,0 0 0 0 0,0 1 1 0 0,0-1-1 0 0,0 0 1 0 0,0 0-1 0 0,-1 1 1 0 0,1-1-1 0 0,0 0 0 0 0,0 1 1 0 0,0-1-1 0 0,-1 0 1 0 0,1 0-1 0 0,0 0 0 0 0,0 1 1 0 0,-1-1-1 0 0,1 0 1 0 0,0 0-1 0 0,-1 0 1 0 0,1 0-1 0 0,0 1 0 0 0,-1-1 1 0 0,1 0 0 0 0,-1 0-63 0 0,0 0 0 0 0,0 0-1 0 0,1 0 1 0 0,-1 0 0 0 0,0 0 0 0 0,0 0 0 0 0,0 0-1 0 0,1 0 1 0 0,-1 0 0 0 0,0 0 0 0 0,0-1 0 0 0,1 1 0 0 0,-1 0-1 0 0,0-1 1 0 0,0 1 0 0 0,1 0 0 0 0,-1-1 0 0 0,0 1 0 0 0,1-1-1 0 0,-1 1 64 0 0,0-1-184 0 0,0 0-1 0 0,-1 0 1 0 0,1 1-1 0 0,0-1 1 0 0,0 0-1 0 0,0 0 1 0 0,0 0-1 0 0,0 0 1 0 0,0 0-1 0 0,1 0 0 0 0,-1-1 1 0 0,0 1-1 0 0,0 0 185 0 0,2-9-1617 0 0,-7-4-14 0 0</inkml:trace>
  <inkml:trace contextRef="#ctx0" brushRef="#br1" timeOffset="7758.56">4023 153 15200 0 0,'-6'-2'473'0'0,"-12"-5"378"0"0,18 7-837 0 0,-1 0 0 0 0,1 0-1 0 0,-1-1 1 0 0,0 1-1 0 0,1 0 1 0 0,0 0 0 0 0,-1-1-1 0 0,1 1 1 0 0,-1 0-1 0 0,1-1 1 0 0,-1 1 0 0 0,1-1-1 0 0,0 1 1 0 0,-1-1-1 0 0,1 1 1 0 0,0 0 0 0 0,-1-1-1 0 0,1 1 1 0 0,0-1-1 0 0,0 1 1 0 0,-1-1-1 0 0,1 0-13 0 0,0 0 136 0 0,0 1 0 0 0,0-1-1 0 0,0 1 1 0 0,0-1-1 0 0,0 0 1 0 0,0 1-1 0 0,0-1 1 0 0,0 1-1 0 0,0-1 1 0 0,1 1-1 0 0,-1-1 1 0 0,0 0-1 0 0,0 1 1 0 0,0-1-1 0 0,1 1 1 0 0,-1-1-1 0 0,0 1 1 0 0,1-1 0 0 0,-1 1-1 0 0,0-1 1 0 0,1 1-1 0 0,-1 0 1 0 0,1-1-1 0 0,-1 1 1 0 0,1-1-1 0 0,-1 1 1 0 0,1 0-1 0 0,-1-1 1 0 0,1 1-1 0 0,-1 0 1 0 0,1 0-1 0 0,-1 0 1 0 0,1-1-1 0 0,0 1 1 0 0,-1 0-1 0 0,1 0 1 0 0,0 0-136 0 0,21-3 1664 0 0,-16 5-1647 0 0,49 32 47 0 0,-46-31-281 0 0,-7-2-908 0 0,16-1-1951 0 0,-5 0 1486 0 0</inkml:trace>
  <inkml:trace contextRef="#ctx0" brushRef="#br1" timeOffset="8076.69">4334 1 9672 0 0,'23'2'440'0'0,"-24"-2"-429"0"0,1 0 1 0 0,0 0-1 0 0,0 0 1 0 0,0 0-1 0 0,0 0 1 0 0,-1 0-1 0 0,1 0 0 0 0,0 0 1 0 0,0 0-1 0 0,0 0 1 0 0,0 0-1 0 0,-1 0 1 0 0,1 0-1 0 0,0 0 1 0 0,0 0-1 0 0,0 0 1 0 0,0 0-1 0 0,-1 0 1 0 0,1 0-1 0 0,0 0 1 0 0,0 0-1 0 0,0 0 1 0 0,0 1-1 0 0,0-1 1 0 0,-1 0-1 0 0,1 0 0 0 0,0 0 1 0 0,0 0-1 0 0,0 0 1 0 0,0 0-1 0 0,0 1 1 0 0,0-1-1 0 0,0 0 1 0 0,0 0-1 0 0,0 0 1 0 0,-1 0-1 0 0,1 1 1 0 0,0-1-1 0 0,0 0 1 0 0,0 0-1 0 0,0 0 1 0 0,0 0-1 0 0,0 1 1 0 0,0-1-1 0 0,0 0 1 0 0,0 0-1 0 0,0 0 0 0 0,0 0 1 0 0,0 1-1 0 0,0-1 1 0 0,0 0-1 0 0,1 0 1 0 0,-1 0-1 0 0,0 0-11 0 0,6 14-23 0 0,0 3 328 0 0,-6-6 545 0 0,-1-8-502 0 0,1-1 1 0 0,0 1-1 0 0,0 0 0 0 0,1-1 0 0 0,-1 1 1 0 0,0 0-1 0 0,1-1 0 0 0,-1 1 0 0 0,1-1 0 0 0,0 1 1 0 0,0-1-1 0 0,0 1 0 0 0,0-1 0 0 0,2 2-348 0 0,2 8 511 0 0,0-1-1 0 0,-1 0 1 0 0,0 1 0 0 0,-1 0-1 0 0,0 0 1 0 0,1 10-511 0 0,-1-3 185 0 0,2 0 1 0 0,1 3-186 0 0,-1-4 257 0 0,0 0 1 0 0,-2 0-1 0 0,1 6-257 0 0,2 17 249 0 0,-3-19-135 0 0,0 0 0 0 0,-2 4-114 0 0,3 23 303 0 0,3-20-18 0 0,-6-25-238 0 0,0 0-1 0 0,0 0 0 0 0,0 0 1 0 0,0 0-1 0 0,0 0 1 0 0,-1 0-1 0 0,0 0 0 0 0,0 1 1 0 0,0-1-1 0 0,0 0 1 0 0,-1 2-47 0 0,-3 8 75 0 0,3-10-65 0 0,-1 0 1 0 0,1 0-1 0 0,1 0 0 0 0,-1 0 0 0 0,0 0 0 0 0,1 0 0 0 0,0 0 0 0 0,0 0 0 0 0,0 1 0 0 0,0-1 0 0 0,1 0 0 0 0,0 0 0 0 0,0 2-10 0 0,0-4 2 0 0,-1 0-1 0 0,0 0 1 0 0,1 0-1 0 0,-1 0 1 0 0,0 0 0 0 0,0 0-1 0 0,0 0 1 0 0,0 0-1 0 0,-1 0 1 0 0,1 0-1 0 0,-1 0 1 0 0,1 0-1 0 0,-1 0 1 0 0,1 0-1 0 0,-2 2-1 0 0,-1 1-8 0 0,0 0-1 0 0,-1 0 1 0 0,1 0-1 0 0,-3 3 9 0 0,-5 5-130 0 0,10-12-41 0 0,1 0 0 0 0,-1 0 1 0 0,0 0-1 0 0,0-1 0 0 0,0 1 1 0 0,0 0-1 0 0,0 0 0 0 0,0-1 0 0 0,-1 1 1 0 0,1 0-1 0 0,0-1 0 0 0,0 0 0 0 0,0 1 1 0 0,-1-1-1 0 0,1 0 0 0 0,0 1 0 0 0,0-1 1 0 0,-1 0-1 0 0,0 0 171 0 0,-3 1-1072 0 0,-11 2-5694 0 0</inkml:trace>
  <inkml:trace contextRef="#ctx0" brushRef="#br1" timeOffset="8375.2">4151 432 17503 0 0,'0'0'399'0'0,"0"0"60"0"0,1 1 21 0 0,4 0-423 0 0,-1 1 1 0 0,1-1 0 0 0,0 0-1 0 0,0 0 1 0 0,-1 0 0 0 0,1-1-1 0 0,0 0 1 0 0,0 0 0 0 0,0 0-1 0 0,2 0-57 0 0,18 0 6 0 0,34 0-6 0 0,-27 4 12 0 0,-1-1 0 0 0,1-2 0 0 0,0-1 0 0 0,0-1 0 0 0,0-2 0 0 0,4-2-12 0 0,38-10 988 0 0,-1-3 0 0 0,24-11-988 0 0,-89 27-7 0 0,-5 1 2 0 0,0-1-1 0 0,1 1 1 0 0,-1 0-1 0 0,0-1 1 0 0,0 0-1 0 0,0 0 1 0 0,0 0-1 0 0,0 0 1 0 0,0 0-1 0 0,0-1 1 0 0,-1 1-1 0 0,1-1 1 0 0,0 0 5 0 0,-2 2-107 0 0,-2 0 82 0 0,0 0 0 0 0,0 0-1 0 0,0 0 1 0 0,0 0 0 0 0,1 0 0 0 0,-1 0 0 0 0,-1 1-1 0 0,1-1 1 0 0,0 0 0 0 0,-1 0 25 0 0,-18 6-70 0 0,17-5 69 0 0,0 0 0 0 0,0 1 0 0 0,0-1 1 0 0,0 1-1 0 0,0 0 0 0 0,0 0 0 0 0,0 0 1 0 0,1 1-1 0 0,-1-1 0 0 0,0 1 0 0 0,-1 0 1 0 0,3-1-4 0 0,1 0 0 0 0,0 0 0 0 0,-1 0 0 0 0,1 0 0 0 0,0 0 0 0 0,-1 0 0 0 0,1 0 0 0 0,0 0-1 0 0,0 0 1 0 0,0 0 0 0 0,0 0 0 0 0,0 0 0 0 0,0 0 0 0 0,0 0 0 0 0,0 0 0 0 0,1 1 4 0 0,-2 12-48 0 0,0-9 36 0 0,1-1 1 0 0,-1 1-1 0 0,0 0 1 0 0,1-1-1 0 0,0 1 1 0 0,0 0-1 0 0,1 0 1 0 0,-1-1-1 0 0,2 3 12 0 0,11 43-3 0 0,-11-45 3 0 0,0-1 0 0 0,1 0 0 0 0,-1 1 0 0 0,1-1 0 0 0,0 0 0 0 0,0 0 0 0 0,1-1 0 0 0,0 1 0 0 0,12 16 0 0 0,-14-17 30 0 0,0-1-1 0 0,0 0 1 0 0,0 1-1 0 0,0-1 1 0 0,1 0-1 0 0,-1 0 1 0 0,0 0-1 0 0,1-1 1 0 0,0 1-1 0 0,-1 0 1 0 0,1-1-1 0 0,0 0 1 0 0,0 0-1 0 0,0 0 1 0 0,0 0 0 0 0,0 0-1 0 0,0 0 1 0 0,2-1-30 0 0,0 1 21 0 0,0 0-1 0 0,1-1 1 0 0,-1 0 0 0 0,1-1 0 0 0,-1 1 0 0 0,1-1 0 0 0,-1 0 0 0 0,0 0 0 0 0,3-1-21 0 0,-6 1 4 0 0,0 1 1 0 0,-1 0-1 0 0,1-1 0 0 0,0 1 0 0 0,-1-1 0 0 0,1 1 0 0 0,0-1 0 0 0,-1 0 1 0 0,1 0-1 0 0,-1 0 0 0 0,1 0 0 0 0,-1 0 0 0 0,0 0-4 0 0,4-3 20 0 0,16-5 12 0 0,-16 8-27 0 0,0-1 0 0 0,0 0 0 0 0,0 0 0 0 0,-1-1 0 0 0,1 1 0 0 0,-1-1 0 0 0,0 0 0 0 0,1 0 0 0 0,-1-1 0 0 0,-1 1 0 0 0,1-1 0 0 0,0 0 0 0 0,1-2-5 0 0,2-8-39 0 0,-5 10 34 0 0,0 0-1 0 0,0 0 1 0 0,0 1-1 0 0,0 0 0 0 0,2-3 6 0 0,-4 6 0 0 0,3-3 5 0 0,-1 0 1 0 0,0 0 0 0 0,0 1 0 0 0,0-1-1 0 0,0 0 1 0 0,0-1-6 0 0,-2 3 4 0 0,1 1 1 0 0,-1-1-1 0 0,0 0 0 0 0,0 1 0 0 0,0-1 0 0 0,0 0 1 0 0,0 1-1 0 0,0-1 0 0 0,0 0 0 0 0,0 1 0 0 0,0-1 1 0 0,0 0-1 0 0,0 0 0 0 0,0 1 0 0 0,0-1 0 0 0,0 0 1 0 0,-1 1-1 0 0,1-1 0 0 0,0 1 0 0 0,-1-1 0 0 0,1 0 1 0 0,0 1-1 0 0,-1-1 0 0 0,1 1 0 0 0,0-1 1 0 0,-1 1-1 0 0,1-1 0 0 0,-1 1 0 0 0,1-1 0 0 0,-1 1-4 0 0,1 0 1 0 0,0 0 0 0 0,0 0 0 0 0,0 0 0 0 0,0 0 0 0 0,0 0 0 0 0,0 0 1 0 0,0 0-1 0 0,0 0 0 0 0,1 0 0 0 0,-1 0 0 0 0,0 0 0 0 0,0 0 0 0 0,0 0 0 0 0,0 0 0 0 0,0 0 0 0 0,0 0 0 0 0,0 0 0 0 0,0 0 0 0 0,0 0 0 0 0,0-1 0 0 0,1 1 0 0 0,-1 0 0 0 0,0 0 0 0 0,0 0 0 0 0,0 0 0 0 0,0 0 0 0 0,0 0 0 0 0,0 0 0 0 0,0 0 0 0 0,0 0 0 0 0,0 0 0 0 0,0 0 0 0 0,0 0 0 0 0,0 0 0 0 0,0 0 0 0 0,0-1 0 0 0,0 1 0 0 0,0 0 0 0 0,0 0 0 0 0,0 0 0 0 0,0 0 0 0 0,0 0 0 0 0,0 0 0 0 0,0 0 0 0 0,0 0 1 0 0,0 0-1 0 0,0 0 0 0 0,0-1 0 0 0,0 1 0 0 0,0 0 0 0 0,0 0 0 0 0,0 0 0 0 0,0 0 0 0 0,0 0 0 0 0,0 0 0 0 0,0 0 0 0 0,0 0 0 0 0,0 0 0 0 0,0 0 0 0 0,0 0 0 0 0,0-1 0 0 0,0 1 0 0 0,0 0 0 0 0,0 0 0 0 0,0 0-1 0 0,18-8 13 0 0,-2 3-13 0 0,-7 5 3 0 0,-8 3-12 0 0,-9 7-32 0 0,5-6 15 0 0,3-3 24 0 0,-1 0-1 0 0,1 0 1 0 0,0 0 0 0 0,0 0-1 0 0,0 1 1 0 0,-1-1 0 0 0,1 0 0 0 0,1 0-1 0 0,-1 0 1 0 0,0 1 0 0 0,0-1-1 0 0,0 0 1 0 0,1 0 0 0 0,-1 0-1 0 0,0 0 1 0 0,1 0 0 0 0,-1 0-1 0 0,1 1 1 0 0,-1-1 0 0 0,1 0 0 0 0,0 0-1 0 0,-1 0 1 0 0,1-1 0 0 0,0 1-1 0 0,0 0 3 0 0,0 1-1 0 0,0-1-1 0 0,1 1 0 0 0,-2 0 1 0 0,1-1-1 0 0,0 1 1 0 0,0 0-1 0 0,0-1 0 0 0,-1 1 1 0 0,1 0-1 0 0,-1 0 1 0 0,1 0-1 0 0,-1 0 0 0 0,0 1 2 0 0,-6 14 0 0 0,5-15 0 0 0,0 0 0 0 0,0 0 0 0 0,1 0 0 0 0,-1 0 0 0 0,0 0 0 0 0,1 0 0 0 0,-1 0 0 0 0,1 0 0 0 0,0 1 0 0 0,0-1 0 0 0,0 1 0 0 0,4 17 0 0 0,-2-17 0 0 0,-1 0 0 0 0,-1 1 0 0 0,1-1 0 0 0,0 0 0 0 0,-1 1 0 0 0,0-1 0 0 0,1 1 0 0 0,-1-1 0 0 0,-1 0 0 0 0,1 1 0 0 0,-5 17-2 0 0,4-16-6 0 0,-1 0 0 0 0,1 0 0 0 0,0 1 0 0 0,1-1 0 0 0,-1 0 0 0 0,1 0 0 0 0,0 1 0 0 0,1 3 8 0 0,7 41-15 0 0,-1-18 16 0 0,-1 12-1 0 0,-6-36 0 0 0,3 22 0 0 0,0 0 0 0 0,2 0 0 0 0,1-1 0 0 0,8 24 0 0 0,-9-37 2 0 0,0 0 0 0 0,-1 1 0 0 0,-1-1-1 0 0,0 1 1 0 0,-1 0 0 0 0,-1 13-2 0 0,0-13 44 0 0,0 0 0 0 0,2 6-44 0 0,2 17 45 0 0,-5-37-35 0 0,0 0 1 0 0,-1-1-1 0 0,1 1 0 0 0,-1 0 0 0 0,1 0 0 0 0,-1-1 0 0 0,0 1 0 0 0,0-1 0 0 0,0 1 0 0 0,-1-1 0 0 0,1 1 0 0 0,0-1 0 0 0,-1 0 1 0 0,0 1-1 0 0,1-1-10 0 0,-6 9 48 0 0,6-10-41 0 0,0 0 0 0 0,1 0 0 0 0,-1 0 0 0 0,1 0 1 0 0,-1 0-1 0 0,1 0 0 0 0,0 0 0 0 0,0 1 0 0 0,-1-1 0 0 0,1 0 0 0 0,0 0 0 0 0,0 0 0 0 0,0 1 0 0 0,0-1 0 0 0,0 0 0 0 0,0 0 0 0 0,1 0 0 0 0,-1 1 0 0 0,0-1 0 0 0,1 0 0 0 0,-1 0 0 0 0,1 0 0 0 0,-1 0 0 0 0,1 0 0 0 0,-1 0 0 0 0,1 0 0 0 0,0 0 0 0 0,-1 0 0 0 0,2 1-7 0 0,1 3 36 0 0,-3-4-28 0 0,1-1 0 0 0,-1 1-1 0 0,1 0 1 0 0,-1-1-1 0 0,0 1 1 0 0,0 0 0 0 0,1-1-1 0 0,-1 1 1 0 0,0 0 0 0 0,0-1-1 0 0,0 1 1 0 0,0 0-1 0 0,0-1 1 0 0,0 1 0 0 0,0 0-1 0 0,0-1 1 0 0,0 1 0 0 0,0 0-1 0 0,0-1 1 0 0,0 1-1 0 0,0 0 1 0 0,-1-1 0 0 0,1 1-1 0 0,0 0 1 0 0,0-1 0 0 0,-1 1-1 0 0,1-1 1 0 0,-1 1 0 0 0,1 0-1 0 0,0-1 1 0 0,-1 1-1 0 0,1-1 1 0 0,-1 1 0 0 0,1-1-1 0 0,-1 0 1 0 0,1 1 0 0 0,-1-1-1 0 0,0 1 1 0 0,1-1-1 0 0,-1 0 1 0 0,1 1 0 0 0,-1-1-1 0 0,0 0 1 0 0,0 0-8 0 0,0 1 24 0 0,0-1-1 0 0,1 0 1 0 0,-1 0 0 0 0,0 1 0 0 0,1-1-1 0 0,-1 1 1 0 0,0-1 0 0 0,1 1 0 0 0,-1-1 0 0 0,1 1-1 0 0,-1-1 1 0 0,1 1 0 0 0,-1-1 0 0 0,1 1-1 0 0,-1 0 1 0 0,1-1 0 0 0,-1 1 0 0 0,1 0-1 0 0,0-1 1 0 0,-1 1 0 0 0,1 0 0 0 0,0-1-1 0 0,0 1 1 0 0,-1 0 0 0 0,1 0 0 0 0,0 0-1 0 0,0-1 1 0 0,0 1 0 0 0,0 0 0 0 0,0 0 0 0 0,0-1-1 0 0,0 1-23 0 0,0 0 22 0 0,1-1-1 0 0,-1 1 1 0 0,0-1 0 0 0,0 1-1 0 0,0-1 1 0 0,0 1-1 0 0,0-1 1 0 0,0 1 0 0 0,0-1-1 0 0,0 1 1 0 0,0-1-1 0 0,0 1 1 0 0,0-1-1 0 0,-1 1 1 0 0,1-1 0 0 0,0 1-1 0 0,0-1 1 0 0,0 0-1 0 0,-1 1 1 0 0,1-1 0 0 0,0 1-1 0 0,0-1 1 0 0,-1 0-1 0 0,1 1 1 0 0,0-1-1 0 0,-1 0 1 0 0,1 1 0 0 0,-1-1-22 0 0,0 1 44 0 0,0 0 1 0 0,0-1-1 0 0,0 1 1 0 0,-1-1 0 0 0,1 0-1 0 0,0 1 1 0 0,0-1 0 0 0,-1 0-1 0 0,1 1 1 0 0,0-1-1 0 0,-1 0-44 0 0,-4 0 117 0 0,0 0 0 0 0,0-1 0 0 0,0 0-1 0 0,1 0 1 0 0,-2 0-117 0 0,0-1 51 0 0,-16-3 88 0 0,1-1 0 0 0,-18-8-139 0 0,30 10-7 0 0,-34-13-926 0 0,39 16 554 0 0,5 1 289 0 0,-1 0-1 0 0,1 0 1 0 0,-1 0-1 0 0,1 0 1 0 0,-1 0-1 0 0,1 0 1 0 0,-1-1-1 0 0,1 1 0 0 0,-1 0 1 0 0,1 0-1 0 0,-1 0 1 0 0,1-1-1 0 0,-1 1 1 0 0,1 0-1 0 0,-1 0 1 0 0,1-1-1 0 0,0 1 1 0 0,-1 0-1 0 0,1-1 1 0 0,0 1-1 0 0,-1 0 1 0 0,1-1-1 0 0,0 1 1 0 0,-1-1-1 0 0,1 1 0 0 0,0-1 1 0 0,0 1-1 0 0,0-1 1 0 0,-1 1-1 0 0,1-1 1 0 0,0 1-1 0 0,0-1 91 0 0,-2-6-7711 0 0</inkml:trace>
  <inkml:trace contextRef="#ctx0" brushRef="#br1" timeOffset="11439.91">22 1380 6912 0 0,'0'0'528'0'0,"10"-4"485"0"0,-8 4-957 0 0,29-7 1709 0 0,13 0-1765 0 0,2-6 422 0 0,14 3 720 0 0,0 2 1 0 0,16 2-1143 0 0,-4-1 402 0 0,-31 3-7 0 0,20 1-395 0 0,0 0 56 0 0,23-4-56 0 0,3-2-17 0 0,1-2 26 0 0,-46 5 173 0 0,8 0-182 0 0,170-13 305 0 0,-98 7 116 0 0,-13 1 292 0 0,59-5-240 0 0,163 5-231 0 0,-293 11-328 0 0,244-6-582 0 0,-157 0 668 0 0,-38 2 0 0 0,31-7 0 0 0,59-7 0 0 0,25-1 0 0 0,-56 6 0 0 0,41-14 0 0 0,-126 18 0 0 0,1 3 0 0 0,10-2 0 0 0,40-3 677 0 0,21-2 597 0 0,-91 9-1256 0 0,10 1-18 0 0,-18 2-1 0 0,0-2 0 0 0,17-4 1 0 0,-42 5-1 0 0,17-4-5 0 0,0 2 0 0 0,0 1-1 0 0,20 0 7 0 0,163-8-148 0 0,-52 1 324 0 0,21 3 338 0 0,107-13 956 0 0,-169 7-1775 0 0,59-4 254 0 0,-113 12 149 0 0,55-1 176 0 0,-68 5-130 0 0,27-6-144 0 0,-58 4 0 0 0,-11 2 4 0 0,0-1-1 0 0,1 2 0 0 0,-1-1 0 0 0,1 1 0 0 0,4 0-3 0 0,14 0 458 0 0,-13-9-249 0 0,0 6-166 0 0,-13 3-91 0 0,1 0 0 0 0,-1 0 0 0 0,0 0 1 0 0,0 0-1 0 0,1 0 0 0 0,-1 0 0 0 0,0 0 0 0 0,0 0 1 0 0,1 0-1 0 0,-1 0 0 0 0,0 0 0 0 0,0 0 0 0 0,1 0 1 0 0,-1 0-1 0 0,0 0 0 0 0,0 0 0 0 0,1 0 1 0 0,-1 0-1 0 0,0-1 0 0 0,0 1 0 0 0,1 0 0 0 0,-1 0 1 0 0,0 0-1 0 0,0 0 0 0 0,0-1 0 0 0,1 1 0 0 0,-1 0 1 0 0,0 0-1 0 0,0 0 0 0 0,0-1 0 0 0,0 1 0 0 0,0 0 1 0 0,1 0-1 0 0,-1-1 0 0 0,0 1 0 0 0,0 0 1 0 0,0 0-1 0 0,0-1 0 0 0,0 1 0 0 0,0 0 0 0 0,0-1 1 0 0,0 1-1 0 0,0 0 0 0 0,0 0 0 0 0,0-1 0 0 0,0 1 1 0 0,0 0-1 0 0,0 0 0 0 0,0-1 0 0 0,0 1 0 0 0,0 0 1 0 0,0 0-1 0 0,-1-1 0 0 0,1 1 0 0 0,0 0 1 0 0,0 0-1 0 0,0-1 0 0 0,0 1 0 0 0,0 0 0 0 0,-1 0 1 0 0,1 0-1 0 0,0-1 0 0 0,0 1 48 0 0,-1-1-2642 0 0,-3-5-3630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2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14 228 7368 0 0,'0'0'568'0'0,"-14"-6"1942"0"0,19 7 5119 0 0,11 0-5940 0 0,21 0-2030 0 0,106-9 358 0 0,24-2 950 0 0,-17-1-791 0 0,-125 9-172 0 0,24 0-3721 0 0,-48 2-2497 0 0</inkml:trace>
  <inkml:trace contextRef="#ctx0" brushRef="#br0" timeOffset="272.576">287 7 9216 0 0,'0'0'421'0'0,"0"-1"-12"0"0,0-4-19 0 0,0 4 890 0 0,0 1 414 0 0,1 7-441 0 0,-1-1 0 0 0,1 1 0 0 0,1-1 0 0 0,0 4-1253 0 0,0-4 184 0 0,-1 1 1 0 0,0 0-1 0 0,0-1 0 0 0,0 5-184 0 0,-3 22 635 0 0,-1-1 0 0 0,-2 0 0 0 0,-2 0 0 0 0,-4 12-635 0 0,-3 18 228 0 0,14-62-230 0 0,-3 14 182 0 0,1 0 0 0 0,0 10-180 0 0,1-21-98 0 0,1 1 1 0 0,0-1-1 0 0,1 1 1 0 0,-1-1-1 0 0,0 0 1 0 0,1 1-1 0 0,0-1 0 0 0,0 1 1 0 0,0-1-1 0 0,0 0 1 0 0,1 0-1 0 0,-1 1 1 0 0,1 0 97 0 0,5 2-5113 0 0,2 0-1727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4:4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5984 0 0,'4'-7'622'0'0,"0"-3"900"0"0,1 3 3439 0 0,1 11-1924 0 0,-5-3-3041 0 0,1 1 107 0 0,1 1-1 0 0,-1 0 1 0 0,1 0-1 0 0,-1 0 1 0 0,0 1-1 0 0,0-1 1 0 0,-1 1-1 0 0,1-1 1 0 0,0 1-1 0 0,-1-1 1 0 0,0 1-1 0 0,1 3-102 0 0,0 7 390 0 0,0 0 0 0 0,0 13-390 0 0,1 5 419 0 0,1 8 117 0 0,-2 0-1 0 0,-2 4-535 0 0,1 17 325 0 0,-1-27-26 0 0,-3 16-299 0 0,1-27 33 0 0,2 0-1 0 0,0 1 0 0 0,2 17-32 0 0,0-27 22 0 0,-1-1 0 0 0,-1 12-22 0 0,0-20 11 0 0,0 0 0 0 0,-1-1-1 0 0,1 1 1 0 0,-1 0 0 0 0,0 0-1 0 0,-1-1 1 0 0,1 1 0 0 0,-1-1-1 0 0,0 2-10 0 0,1-5 67 0 0,1-1 34 0 0,-3-11 71 0 0,2 5-161 0 0,0 0 0 0 0,1 0 0 0 0,-1 0 0 0 0,1 0-1 0 0,1 0 1 0 0,-1 0 0 0 0,1-2-11 0 0,1-7 4 0 0,1-14-76 0 0,2 0 0 0 0,1 1 0 0 0,1 0 0 0 0,2 0 0 0 0,0 1 0 0 0,7-12 72 0 0,-3-3-5 0 0,-11 35-60 0 0,-1 0 0 0 0,1 0 0 0 0,0 0 0 0 0,1 0 0 0 0,0 1 0 0 0,0-1 0 0 0,0 1 0 0 0,1 0 0 0 0,0 0 0 0 0,0 0 0 0 0,0 0 65 0 0,-1 3-56 0 0,0-1 23 0 0,1 1 0 0 0,-1 0 0 0 0,0 0 0 0 0,1 1 0 0 0,-1-1 0 0 0,4-1 33 0 0,-5 3 1 0 0,-1 1 0 0 0,1-1 0 0 0,0 1 0 0 0,0-1 0 0 0,0 1 0 0 0,0 0 0 0 0,0 0 0 0 0,0 0 0 0 0,0 0 0 0 0,0 0 0 0 0,0 0 0 0 0,0 0 0 0 0,0 1-1 0 0,0-1 1 0 0,1 1-1 0 0,5 2 56 0 0,0 0-1 0 0,-1 0 1 0 0,1 0-1 0 0,-1 1 1 0 0,0 0-1 0 0,0 0 1 0 0,0 1-1 0 0,-1 0 1 0 0,0 0-1 0 0,0 1 1 0 0,0 0-1 0 0,0 0 1 0 0,-1 0-1 0 0,0 0 1 0 0,0 1-1 0 0,2 5-55 0 0,2 1 136 0 0,1-1-1 0 0,0 0 1 0 0,0-1-1 0 0,7 5-135 0 0,8 9 112 0 0,-22-21-101 0 0,1-1 1 0 0,0 1-1 0 0,0-1 1 0 0,1 0-1 0 0,-1 0 1 0 0,1-1 0 0 0,-1 1-1 0 0,1-1 1 0 0,0 0-1 0 0,0 0 1 0 0,0-1-1 0 0,1 1-11 0 0,2-1 75 0 0,-4 0-49 0 0,0 0 0 0 0,1 0 0 0 0,-1-1 0 0 0,0 0 0 0 0,4 0-26 0 0,-6 0 11 0 0,-1 0-1 0 0,1 0 1 0 0,-1-1-1 0 0,0 1 1 0 0,1-1-1 0 0,-1 1 1 0 0,0-1 0 0 0,1 0-1 0 0,-1 1 1 0 0,0-1-1 0 0,1 0 1 0 0,-1 0-1 0 0,0 0 1 0 0,0 0-1 0 0,0 0 1 0 0,0 0-1 0 0,0 0 1 0 0,0-1-11 0 0,5-5 87 0 0,0 1-1 0 0,0 0 1 0 0,0 1 0 0 0,3-2-87 0 0,-4 3-14 0 0,0 0 0 0 0,0 0 0 0 0,0-1 0 0 0,0 1 0 0 0,-1-1 0 0 0,0 0 0 0 0,0 0 0 0 0,2-4 14 0 0,-1-3-88 0 0,-4 8 69 0 0,1 1-1 0 0,-1 0 1 0 0,1 0 0 0 0,0 0-1 0 0,-1 0 1 0 0,2 1 0 0 0,-1-1 0 0 0,0 0-1 0 0,0 1 20 0 0,7-6-15 0 0,-7 7 15 0 0,0-1-1 0 0,-1 1 1 0 0,1-1 0 0 0,0 1-1 0 0,0-1 1 0 0,-1 0 0 0 0,1 1-1 0 0,-1-1 1 0 0,0 0 0 0 0,1 0-1 0 0,-1 0 1 0 0,0 0 0 0 0,0 0-1 0 0,0-1 1 0 0,-1 1 0 0 0,1 0-1 0 0,0 0 1 0 0,-1-1 0 0 0,0 1-1 0 0,1 0 1 0 0,-1-1 0 0 0,0 1-1 0 0,0 0 1 0 0,0-1 0 0 0,0 1-1 0 0,-1-1 1 0 0,0-25 0 0 0,-2-6 0 0 0,3 31 0 0 0,0 1 0 0 0,-1 0 0 0 0,0 0 0 0 0,0 0 0 0 0,0 0 0 0 0,1 0 0 0 0,-2 0 0 0 0,1 0 0 0 0,0 0 0 0 0,0 0 0 0 0,-1 0 0 0 0,1 0 0 0 0,-1 1 0 0 0,1-1 0 0 0,-2 0 4 0 0,1 0 0 0 0,-1 0 0 0 0,0 0 0 0 0,0 0-1 0 0,1 1 1 0 0,-1-1 0 0 0,0 1 0 0 0,0 0 0 0 0,-1 0-1 0 0,1 0 1 0 0,0 0 0 0 0,0 0 0 0 0,0 1 0 0 0,-3-1-4 0 0,4 1 22 0 0,0 0 0 0 0,0 0 0 0 0,0 1 0 0 0,0-1 0 0 0,0 0 0 0 0,0 1 0 0 0,0 0 0 0 0,0-1 0 0 0,0 1 0 0 0,0 0 0 0 0,0 0 0 0 0,0 0 0 0 0,0 0 0 0 0,0 0 0 0 0,1 0 0 0 0,-1 1 0 0 0,0-1 0 0 0,1 0 0 0 0,-1 1 0 0 0,1-1 0 0 0,0 1 0 0 0,0 0 0 0 0,-1 0-22 0 0,-6 10 120 0 0,0 0-66 0 0,0 0 0 0 0,-5 12-54 0 0,11-19 0 0 0,0-1 0 0 0,0 1 0 0 0,1 0 0 0 0,-1 0-1 0 0,1 0 1 0 0,1 0 0 0 0,-1 0 0 0 0,1 0 0 0 0,-1 0 0 0 0,1 1 0 0 0,5 29 35 0 0,-4-23-29 0 0,1-1 0 0 0,-1 1 0 0 0,-1 5-6 0 0,-2 13 4 0 0,1-18 11 0 0,0 1 0 0 0,1-1 0 0 0,0 1 0 0 0,2 10-15 0 0,0-5 16 0 0,-1 1 0 0 0,-1 5-16 0 0,-1-8-12 0 0,2 1 1 0 0,0-1 0 0 0,2 11 11 0 0,-1-19-8 0 0,-1-4 7 0 0,-1 1 1 0 0,2 0-1 0 0,-1-1 0 0 0,0 1 1 0 0,1-1-1 0 0,0 1 1 0 0,0-1-1 0 0,0 0 0 0 0,3 4 1 0 0,6 4 0 0 0,-6-11 0 0 0,-2-1 0 0 0,1 1-266 0 0,0 0 1 0 0,0 0-1 0 0,0-1 0 0 0,0 0 0 0 0,0 0 0 0 0,0 0 0 0 0,0 0 1 0 0,0 0-1 0 0,0-1 0 0 0,0 0 0 0 0,0 0 0 0 0,0 0 0 0 0,3-1 266 0 0,9-5-1248 0 0</inkml:trace>
  <inkml:trace contextRef="#ctx0" brushRef="#br0" timeOffset="390.645">1059 429 8752 0 0,'-26'0'398'0'0,"21"0"-3"0"0,3 2-252 0 0,-36 31 996 0 0,-35 31 7613 0 0,39-39-7480 0 0,15-12-1436 0 0,1 1-1 0 0,0 0 0 0 0,1 1 0 0 0,0 1 0 0 0,-8 12 165 0 0,21-23 91 0 0,0 1 1 0 0,0-1-1 0 0,0 1 0 0 0,1 0 0 0 0,0 0 0 0 0,0 0 0 0 0,0 2-91 0 0,2-6 2 0 0,1-1 0 0 0,-1 1-1 0 0,1 0 1 0 0,-1-1 0 0 0,1 1 0 0 0,0 0 0 0 0,0 0 0 0 0,0-1 0 0 0,0 1 0 0 0,0 0 0 0 0,0 0-1 0 0,0 0 1 0 0,0-1 0 0 0,1 1 0 0 0,-1 0 0 0 0,1-1 0 0 0,-1 1 0 0 0,1 0 0 0 0,0-1-1 0 0,0 1 1 0 0,0-1 0 0 0,-1 1 0 0 0,1-1 0 0 0,1 1 0 0 0,-1-1 0 0 0,0 0 0 0 0,0 1 0 0 0,0-1-1 0 0,1 0-1 0 0,7 6 0 0 0,1-2 0 0 0,-1 1 0 0 0,1-1 0 0 0,0-1 0 0 0,0 0 0 0 0,1 0 0 0 0,64 17 0 0 0,-59-17 0 0 0,39 7 0 0 0,-34-8 4 0 0,-1 2-1 0 0,0 0 1 0 0,5 2-4 0 0,-4 1 35 0 0,20 6 42 0 0,-38-13-45 0 0,0 1 0 0 0,0-1 0 0 0,0 1 0 0 0,0 0-1 0 0,-1 0 1 0 0,1 0 0 0 0,0 0 0 0 0,-1 1 0 0 0,0-1 0 0 0,2 3-32 0 0,-4-5 8 0 0,0 1 1 0 0,1-1-1 0 0,-1 0 0 0 0,0 1 1 0 0,0-1-1 0 0,0 1 1 0 0,0-1-1 0 0,0 1 1 0 0,0-1-1 0 0,0 1 0 0 0,0-1 1 0 0,0 0-1 0 0,0 1 1 0 0,-1-1-1 0 0,1 1 1 0 0,0-1-1 0 0,0 1 1 0 0,0-1-1 0 0,0 0 0 0 0,-1 1 1 0 0,1-1-1 0 0,0 0 1 0 0,0 1-1 0 0,-1-1 1 0 0,1 0-1 0 0,0 1 0 0 0,-1-1 1 0 0,1 0-1 0 0,0 1 1 0 0,-1-1-1 0 0,1 0 1 0 0,0 0-1 0 0,-1 0 1 0 0,1 1-1 0 0,-1-1 0 0 0,1 0 1 0 0,0 0-1 0 0,-1 0 1 0 0,1 0-1 0 0,-1 0-8 0 0,-21 9-52 0 0,18-8 77 0 0,-24 10-25 0 0,-1-1 0 0 0,0-2 0 0 0,-30 4 0 0 0,24-6-54 0 0,12-2-388 0 0,1-1 0 0 0,0-1 0 0 0,-1-1 0 0 0,1-1 0 0 0,-1-1 442 0 0,6 0-4747 0 0,1 1-1481 0 0</inkml:trace>
  <inkml:trace contextRef="#ctx0" brushRef="#br0" timeOffset="1041.997">1527 410 13880 0 0,'-18'-5'1253'0'0,"24"6"-1000"0"0,-10 2-249 0 0,-2 4 59 0 0,5-5-1 0 0,1 0 0 0 0,-1 0 1 0 0,0 0-1 0 0,0 1 0 0 0,1-1 1 0 0,-1 0-1 0 0,-1-1 0 0 0,1 1 0 0 0,0 0 1 0 0,0 0-1 0 0,-1 0 0 0 0,1-1 1 0 0,-1 1-1 0 0,1-1 0 0 0,-1 1 0 0 0,0-1 1 0 0,0 0-1 0 0,1 1 0 0 0,-1-1 1 0 0,0 0-1 0 0,-1 0-62 0 0,-18 10 404 0 0,14-8-280 0 0,0 1-1 0 0,0 0 1 0 0,0 0-1 0 0,0 1 1 0 0,1 0 0 0 0,0 0-1 0 0,-6 6-123 0 0,3-2 154 0 0,0 0 0 0 0,-1 0 0 0 0,-1 0 1 0 0,1-2-1 0 0,-1 1 0 0 0,-1-1 0 0 0,-8 3-154 0 0,19-9 9 0 0,-5 2 64 0 0,0 1 0 0 0,0-1 0 0 0,0 1 0 0 0,0 1 0 0 0,1-1 0 0 0,0 1 0 0 0,0 0 0 0 0,0 0 0 0 0,-2 2-73 0 0,-2 4 260 0 0,0-1-1 0 0,-10 7-259 0 0,9-8 190 0 0,1 0 1 0 0,0 1 0 0 0,-2 3-191 0 0,8-10 46 0 0,1 1 0 0 0,-1-1 0 0 0,1 1 0 0 0,0 0 1 0 0,1 0-1 0 0,-1 0 0 0 0,0 0 0 0 0,1 0 0 0 0,0 0 0 0 0,0 0 0 0 0,0 1 0 0 0,1 0-46 0 0,-1-3 2 0 0,1 0-1 0 0,-1 0 0 0 0,1 0 0 0 0,-1 1 0 0 0,0-1 1 0 0,0 0-1 0 0,0 0 0 0 0,0-1 0 0 0,0 1 0 0 0,0 0 0 0 0,-1 1-1 0 0,1-2 0 0 0,0 0 0 0 0,0 1 0 0 0,0-1 0 0 0,0 1 0 0 0,0-1 0 0 0,1 1 0 0 0,-1 0 0 0 0,0-1 0 0 0,1 1 0 0 0,-1 0 0 0 0,1-1 0 0 0,0 1 0 0 0,-1 0-1 0 0,1 0 1 0 0,0 1 0 0 0,4 13 0 0 0,-4-14 0 0 0,1 0 0 0 0,0 0 0 0 0,-1 0 0 0 0,0 0 0 0 0,1 1 0 0 0,-1-1 0 0 0,0 0 0 0 0,0 0 0 0 0,0 1 0 0 0,0-1 0 0 0,-1 0 0 0 0,1-1 1 0 0,0 0-1 0 0,0 0 1 0 0,0 0-1 0 0,0 0 0 0 0,0 0 1 0 0,1 0-1 0 0,-1 0 1 0 0,0 0-1 0 0,0 0 0 0 0,1 0 1 0 0,-1 0-1 0 0,1 0 1 0 0,-1 0-1 0 0,1 0 0 0 0,-1-1 1 0 0,1 1-1 0 0,-1 0 1 0 0,1 0-1 0 0,0 0 0 0 0,1 1-3 0 0,1 1 0 0 0,-1-1 0 0 0,1 0-1 0 0,-1 0 1 0 0,1 0 0 0 0,2 1 3 0 0,-1-1 58 0 0,0 1 0 0 0,1-1 0 0 0,-1 0 1 0 0,1-1-1 0 0,-1 1 0 0 0,1-1 0 0 0,0 0 0 0 0,-1 0 0 0 0,4 0-58 0 0,-3-1 10 0 0,-5 0 0 0 0,1 0-1 0 0,-1 1 1 0 0,0-1 0 0 0,0 0-1 0 0,0 0 1 0 0,1 0 0 0 0,-1 0-1 0 0,0 0 1 0 0,0 0 0 0 0,1 0-1 0 0,-1 0 1 0 0,0 0 0 0 0,0 0-1 0 0,0 0 1 0 0,1 0 0 0 0,-1 0-1 0 0,0 0 1 0 0,0 0 0 0 0,1 0 0 0 0,-1 0-1 0 0,0 0 1 0 0,0 0 0 0 0,0 0-1 0 0,1 0 1 0 0,-1 0 0 0 0,0 0-1 0 0,0-1 1 0 0,0 1 0 0 0,1 0-1 0 0,-1 0 1 0 0,0 0 0 0 0,0 0-1 0 0,0 0 1 0 0,0-1 0 0 0,1 1 0 0 0,-1 0-1 0 0,0 0 1 0 0,0 0 0 0 0,0-1-1 0 0,0 1 1 0 0,0 0 0 0 0,0 0-1 0 0,0 0 1 0 0,0-1 0 0 0,0 1-1 0 0,0 0 1 0 0,1 0 0 0 0,-1-1-1 0 0,0 1 1 0 0,0 0 0 0 0,0 0-1 0 0,0 0 1 0 0,0-1 0 0 0,-1 1 0 0 0,1 0-1 0 0,0 0 1 0 0,0-1 0 0 0,0 1-10 0 0,0-1 0 0 0,0 1 1 0 0,1-1-1 0 0,-1 1 1 0 0,0-1 0 0 0,0 1-1 0 0,1 0 1 0 0,-1-1-1 0 0,0 1 1 0 0,1-1-1 0 0,-1 1 1 0 0,0 0 0 0 0,1-1-1 0 0,-1 1 1 0 0,0 0-1 0 0,1 0 1 0 0,-1-1-1 0 0,1 1 1 0 0,-1 0 0 0 0,1 0-1 0 0,-1 0 1 0 0,1-1-1 0 0,-1 1 0 0 0,16-7 9 0 0,-11 5 2 0 0,1 0-1 0 0,-1 0 1 0 0,0 0-1 0 0,0-1 1 0 0,0 0 0 0 0,-1 0-1 0 0,1 0 1 0 0,-1-1-1 0 0,1 0 1 0 0,-1 1 0 0 0,2-4-11 0 0,-1 0 11 0 0,-1 1 0 0 0,1 0-1 0 0,1 0 1 0 0,-1 1 0 0 0,1-1 0 0 0,0 1 0 0 0,3-2-11 0 0,5-4-2 0 0,-11 8 2 0 0,0 1 0 0 0,-1-1 0 0 0,0 0 0 0 0,1 0 0 0 0,-1 0 0 0 0,0 0 0 0 0,-1-1 0 0 0,1 1 0 0 0,0 0 0 0 0,-1-1 0 0 0,0 0 0 0 0,1-1 0 0 0,-1 0 0 0 0,1-1 0 0 0,0 1 0 0 0,1 0 0 0 0,-1 1 0 0 0,1-2 0 0 0,15-17-9 0 0,-14 19 1 0 0,-1 1 1 0 0,0-1-1 0 0,0-1 0 0 0,0 1 1 0 0,0 0-1 0 0,0-1 1 0 0,-1 0-1 0 0,0 1 1 0 0,0-1-1 0 0,0-3 8 0 0,1-2-28 0 0,-3 5 23 0 0,1 0-1 0 0,0 1 0 0 0,1-1 1 0 0,-1 0-1 0 0,1 1 0 0 0,0 0 1 0 0,0-1-1 0 0,0 1 0 0 0,4-4 6 0 0,-3 4-9 0 0,-1 2 7 0 0,-1 1 1 0 0,0 0 0 0 0,0-1-1 0 0,0 1 1 0 0,0-1 0 0 0,0 0-1 0 0,0 1 1 0 0,0-1 0 0 0,0 0 0 0 0,-1 1-1 0 0,1-1 1 0 0,0 0 0 0 0,-1 0-1 0 0,0 0 1 0 0,1 0 1 0 0,0-11 240 0 0,9 9-8 0 0,18-6 196 0 0,-25 9-425 0 0,-1 0 0 0 0,0 0-1 0 0,0 0 1 0 0,0 1 0 0 0,1-1 0 0 0,-1 1-1 0 0,0-1 1 0 0,1 1 0 0 0,-1 0 0 0 0,0 0 0 0 0,1 0-1 0 0,-1 0 1 0 0,0 1 0 0 0,0-1 0 0 0,1 0-1 0 0,-1 1 1 0 0,0 0 0 0 0,1-1-3 0 0,2 3-2 0 0,-1 0 0 0 0,1 0 1 0 0,0 0-1 0 0,-1 0 0 0 0,1 0 0 0 0,1 3 2 0 0,16 11-27 0 0,-20-15 16 0 0,1 0-37 0 0,1 0-1 0 0,-1 0 1 0 0,0 0 0 0 0,0 1 0 0 0,0 0 0 0 0,0-1-1 0 0,0 1 1 0 0,-1 0 0 0 0,1 0 0 0 0,-1 1-1 0 0,0-1 1 0 0,0 0 0 0 0,0 1 0 0 0,0-1 0 0 0,-1 1-1 0 0,2 3 49 0 0,-1-2-47 0 0,0 0 0 0 0,0-1-1 0 0,0 1 1 0 0,1-1 0 0 0,0 0-1 0 0,0 0 1 0 0,2 3 47 0 0,-2-3 1 0 0,0-1 0 0 0,0 1 1 0 0,-1 0-1 0 0,1 0 0 0 0,-1 0 1 0 0,0 1-1 0 0,0-1 0 0 0,-1 0 0 0 0,2 5-1 0 0,0 17 80 0 0,-3-20 13 0 0,1 0 0 0 0,0 0-1 0 0,0 0 1 0 0,0 0 0 0 0,1 0-93 0 0,-1-5 23 0 0,-1 1 0 0 0,1 0 0 0 0,0-1-1 0 0,-1 1 1 0 0,1 0 0 0 0,-1-1 0 0 0,0 1-1 0 0,0 0 1 0 0,1 0 0 0 0,-1-1 0 0 0,0 1-1 0 0,0 0 1 0 0,-1 0 0 0 0,1 0 0 0 0,0-1-1 0 0,-1 1 1 0 0,1 0 0 0 0,-1-1 0 0 0,1 1 0 0 0,-1 0-1 0 0,0-1 1 0 0,1 1 0 0 0,-1-1 0 0 0,0 1-1 0 0,0-1 1 0 0,0 1 0 0 0,0-1 0 0 0,-1 1-23 0 0,1-1 0 0 0,1-1 1 0 0,-1 1 0 0 0,1-1-1 0 0,-1 1 1 0 0,1 0 0 0 0,0-1 0 0 0,-1 1-1 0 0,1 0 1 0 0,0-1 0 0 0,0 1-1 0 0,-1 0 1 0 0,1-1 0 0 0,0 1 0 0 0,0 0-1 0 0,0 0 0 0 0,0 0 0 0 0,0 0 0 0 0,0 0 0 0 0,0 1 0 0 0,0-1 0 0 0,0 0 0 0 0,-1 0 0 0 0,1 0 0 0 0,0 0 0 0 0,-1 0 0 0 0,1 0 0 0 0,-1 1 0 0 0,1-1 0 0 0,-7 3 0 0 0,5-3 0 0 0,-11 5 0 0 0,13-6 0 0 0,-1 0 0 0 0,1 0 0 0 0,-1 0 0 0 0,1 0 0 0 0,-1 0 0 0 0,1 1 0 0 0,-1-1 0 0 0,1 0 0 0 0,-1 0 0 0 0,1-1 0 0 0,-1 1 0 0 0,1 0 0 0 0,-1 0 0 0 0,1 0 0 0 0,-1 0 0 0 0,1 0 0 0 0,-1 0 0 0 0,1-1 0 0 0,-1 1 0 0 0,1 0 0 0 0,0 0 0 0 0,-1-1 0 0 0,1 1 0 0 0,-1 0 0 0 0,1-1 0 0 0,0 1 0 0 0,-1-1 0 0 0,1-10 0 0 0,0 10 0 0 0,1-1 0 0 0,-1 1 0 0 0,0 0 0 0 0,0 0 0 0 0,0 0 0 0 0,0 0 0 0 0,0 0 0 0 0,0 0 0 0 0,0 0 0 0 0,0 0 0 0 0,-1 0 0 0 0,1-1 0 0 0,-5-8 2 0 0,4 9-9 0 0,0-1 1 0 0,0 1-1 0 0,0 0 1 0 0,1-1-1 0 0,-1 1 1 0 0,0-1-1 0 0,1 0 1 0 0,-1 1-1 0 0,1-1 1 0 0,0 1-1 0 0,0-1 1 0 0,-1 0-1 0 0,1 1 1 0 0,0-1-1 0 0,0 1 1 0 0,1-1 0 0 0,-1 0-1 0 0,0 1 1 0 0,0-1-1 0 0,1 1 1 0 0,0-3 6 0 0,0-2-67 0 0,1-1 0 0 0,-1 0 0 0 0,-1 0 0 0 0,1 0 1 0 0,-1 0-1 0 0,-1-4 67 0 0,0 5-51 0 0,1 0 1 0 0,0 0 0 0 0,0 1 0 0 0,1-1 0 0 0,-1 0-1 0 0,1 1 1 0 0,1-1 0 0 0,-1 1 0 0 0,1-1 0 0 0,-1 1-1 0 0,2-1 51 0 0,4-6-101 0 0,-5 9 68 0 0,0-1 0 0 0,0 1 0 0 0,0 0 0 0 0,0-1 0 0 0,-1 1 0 0 0,0-1 0 0 0,1 1-1 0 0,-1-1 1 0 0,-1 0 0 0 0,1 0 33 0 0,-1-7-83 0 0,-1 9 73 0 0,1 1 1 0 0,0-1-1 0 0,0 1 1 0 0,0 0 0 0 0,0-1-1 0 0,0 1 1 0 0,0-1-1 0 0,0 1 1 0 0,1 0-1 0 0,-1-1 1 0 0,0 1 0 0 0,1-1-1 0 0,-1 1 1 0 0,1 0-1 0 0,0 0 1 0 0,-1-1 0 0 0,1 1-1 0 0,0 0 1 0 0,0-1 9 0 0,50-43-312 0 0,-49 43 302 0 0,0 1 0 0 0,0-1 0 0 0,0 1 0 0 0,0-1 1 0 0,0 1-1 0 0,0 0 0 0 0,0 0 0 0 0,0 0 0 0 0,0 0 1 0 0,1 0-1 0 0,-1 0 0 0 0,0 1 0 0 0,1-1 0 0 0,-1 1 1 0 0,0-1-1 0 0,1 1 0 0 0,-1 0 0 0 0,1 0 0 0 0,-1 0 1 0 0,0 1-1 0 0,1-1 0 0 0,-1 0 10 0 0,8 2-8 0 0,0 1 0 0 0,0 0 0 0 0,-1 0 0 0 0,8 4 8 0 0,-2-1 6 0 0,-10-4-6 0 0,1 0 14 0 0,-1 0 0 0 0,0 0 0 0 0,-1 0 1 0 0,1 0-1 0 0,0 1 0 0 0,-1-1 0 0 0,1 1 1 0 0,-1 0-1 0 0,0 1 0 0 0,0-1 0 0 0,0 1 1 0 0,0 0-1 0 0,-1 0 0 0 0,3 3-14 0 0,16 24 84 0 0,-17-25-85 0 0,0 0 1 0 0,0 0 0 0 0,-1 1-1 0 0,0 0 1 0 0,0 0 0 0 0,-1 0-1 0 0,2 5 1 0 0,-2-2 0 0 0,-2-6 0 0 0,0 1 0 0 0,0-1 0 0 0,1 0 0 0 0,0 0 0 0 0,1 3 0 0 0,-1-5 14 0 0,-1 1-1 0 0,1-1 1 0 0,-1 1-1 0 0,0 0 1 0 0,0-1-1 0 0,0 1 1 0 0,0 0-1 0 0,0 0 1 0 0,0 0-1 0 0,-1 0 1 0 0,0 0-1 0 0,1 0 1 0 0,-1-1-1 0 0,0 1 1 0 0,0 0-1 0 0,-1 0 1 0 0,1 2-14 0 0,0-2 55 0 0,0 0 0 0 0,0 0 0 0 0,0 0 0 0 0,1 0 1 0 0,-1 0-1 0 0,1 0 0 0 0,0 0 0 0 0,0-1 0 0 0,0 1 1 0 0,0 0-1 0 0,1 1-55 0 0,5 18-69 0 0,-6-21-13 0 0,-1 0 1 0 0,0 0-1 0 0,1 0 0 0 0,-1 0 0 0 0,1 0 0 0 0,-1 0 0 0 0,1 0 0 0 0,-1 0 1 0 0,1-1-1 0 0,-1 1 0 0 0,1 0 0 0 0,0 0 0 0 0,0 0 0 0 0,-1-1 0 0 0,2 1 82 0 0,8 5-5402 0 0,4-5-1319 0 0</inkml:trace>
  <inkml:trace contextRef="#ctx0" brushRef="#br0" timeOffset="1783.09">2697 336 15520 0 0,'-1'-1'70'0'0,"1"0"1"0"0,-1 0-1 0 0,0 1 1 0 0,0-1-1 0 0,0 0 1 0 0,0 1-1 0 0,0-1 1 0 0,1 1-1 0 0,-1-1 1 0 0,0 1-1 0 0,0 0 1 0 0,0-1-1 0 0,-1 1 1 0 0,1 0-1 0 0,0 0 1 0 0,0 0-1 0 0,0-1 1 0 0,0 1-1 0 0,0 0 1 0 0,-1 1-71 0 0,-23 7 269 0 0,2 2 27 0 0,0 2-1 0 0,1 0 0 0 0,1 1 0 0 0,0 1 1 0 0,0 1-1 0 0,1 1 0 0 0,1 1 0 0 0,1 1 1 0 0,-1 3-296 0 0,-5 5 723 0 0,-11 14 105 0 0,-8 13-828 0 0,33-39 104 0 0,1 0 1 0 0,0 0-1 0 0,1 1 0 0 0,1 0 0 0 0,0 0 0 0 0,0 3-104 0 0,6-14 57 0 0,0 0-1 0 0,1-1 1 0 0,-1 1 0 0 0,1 0 0 0 0,-1 0 0 0 0,1 0 0 0 0,0-1 0 0 0,1 1-1 0 0,-1 0 1 0 0,0 0 0 0 0,2 3-57 0 0,-2-5 20 0 0,1 0 0 0 0,0 0 0 0 0,-1 0 0 0 0,1-1 0 0 0,0 1-1 0 0,0 0 1 0 0,0 0 0 0 0,0-1 0 0 0,0 1 0 0 0,0-1 0 0 0,0 1 0 0 0,1-1 0 0 0,-1 1 0 0 0,1-1-1 0 0,-1 0 1 0 0,1 0 0 0 0,-1 0 0 0 0,1 0 0 0 0,-1 0 0 0 0,1 0 0 0 0,0 0 0 0 0,0 0-1 0 0,0-1 1 0 0,0 1-20 0 0,0-1 20 0 0,0-1-1 0 0,0 1 1 0 0,-1 0-1 0 0,1-1 1 0 0,0 0-1 0 0,0 0 0 0 0,0 1 1 0 0,0-1-1 0 0,0 0 1 0 0,-1 0-1 0 0,1-1 1 0 0,-1 1-1 0 0,1 0 1 0 0,0 0-1 0 0,-1-1 0 0 0,0 1 1 0 0,1-2-20 0 0,6-3 37 0 0,10-10-37 0 0,0 0 0 0 0,-1-2 0 0 0,-1 0 0 0 0,12-17 0 0 0,-21 25 0 0 0,0-1 0 0 0,-1 1 0 0 0,-1-1 0 0 0,0 0 0 0 0,0-1 0 0 0,-2 1 0 0 0,1-1 0 0 0,-1 0 0 0 0,3-7 0 0 0,0 0 0 0 0,4-5 0 0 0,-7 15 0 0 0,12-18 0 0 0,-15 56 0 0 0,-2-11 0 0 0,2 0 0 0 0,0 1 0 0 0,0-1 0 0 0,2 0 0 0 0,3 15 0 0 0,0-2 0 0 0,-4-21 0 0 0,0-1 0 0 0,1 0 0 0 0,0 1 0 0 0,2 4 0 0 0,1-1-2 0 0,-4-9 4 0 0,0 0 1 0 0,1 1 0 0 0,-1-1 0 0 0,1 0 0 0 0,0-1-1 0 0,0 1 1 0 0,0 0 0 0 0,1 0 0 0 0,-1-1-1 0 0,1 0 1 0 0,0 1 0 0 0,1-1-3 0 0,-1 0 34 0 0,2 1 53 0 0,0-1 1 0 0,0 1-1 0 0,0-1 0 0 0,1 0 0 0 0,0 0 1 0 0,0-1-88 0 0,-4-1-16 0 0,0-1 0 0 0,0 1 0 0 0,0-1 0 0 0,0 1 1 0 0,0-1-1 0 0,0 0 0 0 0,0 0 0 0 0,0 0 0 0 0,1 0 1 0 0,-1-1-1 0 0,0 1 0 0 0,0 0 0 0 0,0-1 0 0 0,0 1 0 0 0,0-1 1 0 0,0 0-1 0 0,0 0 0 0 0,0 0 0 0 0,0 0 0 0 0,0-1 16 0 0,8-4-18 0 0,-1-2-1 0 0,0 1 1 0 0,-1-1 0 0 0,0-1-1 0 0,0 0 1 0 0,0 0-1 0 0,-1 0 1 0 0,-1-1 0 0 0,0 0-1 0 0,4-7 19 0 0,60-118 67 0 0,-63 122-99 0 0,-1 0 0 0 0,-1-1-1 0 0,1 0 33 0 0,-4 5-95 0 0,2 0 0 0 0,-1 0-1 0 0,1 1 1 0 0,1 0 0 0 0,-1 0-1 0 0,1 0 1 0 0,5-6 95 0 0,-3 6-97 0 0,-6 6 85 0 0,0 0 0 0 0,0 1-1 0 0,0-1 1 0 0,1 0-1 0 0,-1 1 1 0 0,0 0-1 0 0,1-1 1 0 0,-1 1 0 0 0,1 0-1 0 0,-1 0 1 0 0,1 0-1 0 0,0 0 1 0 0,0 0-1 0 0,-1 0 1 0 0,1 0-1 0 0,0 0 1 0 0,1 0 12 0 0,9 5-11 0 0,-11-3 11 0 0,0 0 0 0 0,1 1 0 0 0,-1-1 0 0 0,0 1 0 0 0,0-1 0 0 0,0 1 0 0 0,-1-1 0 0 0,1 1 0 0 0,0 0 0 0 0,0 0 0 0 0,1 4 0 0 0,1 1 9 0 0,-1-1-1 0 0,0 1 0 0 0,0 0 0 0 0,-1 0 1 0 0,0 0-1 0 0,0 0 0 0 0,-1 0 0 0 0,0 5-8 0 0,0-3 88 0 0,1 1 1 0 0,0-1-1 0 0,0 1 0 0 0,2 2-88 0 0,-1-3 67 0 0,0-3-27 0 0,0 0 0 0 0,0 0 0 0 0,-1 1 0 0 0,0-1 0 0 0,0 0 0 0 0,-1 0 0 0 0,0 0 0 0 0,0 1 0 0 0,0-1 0 0 0,-1 3-40 0 0,0 1-70 0 0,1 0 1 0 0,0-1 0 0 0,0 1 0 0 0,1 2 69 0 0,0 29-101 0 0,-2-35 119 0 0,1-1-1 0 0,0 1 1 0 0,1 0-1 0 0,0 4-17 0 0,1 13 766 0 0,-6-34-871 0 0,-1-11-17 0 0,4 20 114 0 0,1 0-1 0 0,-1 0 1 0 0,0 0 0 0 0,1 0-1 0 0,-1 0 1 0 0,1 0 0 0 0,0 0-1 0 0,0 0 1 0 0,0 0 0 0 0,0 0-1 0 0,0 0 1 0 0,0 0 0 0 0,1 0-1 0 0,-1-2 9 0 0,12-44 193 0 0,-11 38-126 0 0,1 0 1 0 0,1 0 0 0 0,0 0 0 0 0,0 0-1 0 0,1 0 1 0 0,0 1 0 0 0,4-6-68 0 0,-6 11 1 0 0,7-10-110 0 0,1-1 1 0 0,1 1-1 0 0,11-12 109 0 0,-19 23-17 0 0,0 0 1 0 0,0 0-1 0 0,0 1 0 0 0,1-1 1 0 0,-1 1-1 0 0,1-1 0 0 0,-1 1 0 0 0,1 0 1 0 0,0 0-1 0 0,0 1 0 0 0,0-1 0 0 0,0 1 1 0 0,0 0-1 0 0,0 0 0 0 0,0 0 0 0 0,0 1 1 0 0,1-1-1 0 0,-1 1 0 0 0,2 0 17 0 0,-3 1 0 0 0,-1 0 0 0 0,1 0 0 0 0,0 0 0 0 0,0 0 0 0 0,-1 0 0 0 0,1 1 0 0 0,-1-1 0 0 0,1 1 0 0 0,-1 0 0 0 0,1 0 0 0 0,-1-1 0 0 0,0 2 0 0 0,0-1 0 0 0,0 0 0 0 0,0 0 0 0 0,0 1 0 0 0,-1-1 0 0 0,1 1 0 0 0,-1-1 0 0 0,1 2 0 0 0,5 10 0 0 0,-1 0 0 0 0,0 0 0 0 0,1 5 0 0 0,-6-17 0 0 0,15 50 690 0 0,4 29-690 0 0,-8-32 730 0 0,13 36-730 0 0,-23-81 10 0 0,-1-3-5 0 0,-1 0 0 0 0,1 0-1 0 0,-1 1 1 0 0,0-1 0 0 0,1 0 0 0 0,-1 0-1 0 0,0 1 1 0 0,0-1 0 0 0,0 0-1 0 0,0 1 1 0 0,0-1 0 0 0,0 0 0 0 0,0 0-1 0 0,0 1-4 0 0,0-2-10 0 0,0 0-1 0 0,0 1 1 0 0,-1-1 0 0 0,1 0-1 0 0,0 0 1 0 0,0 1-1 0 0,0-1 1 0 0,0 0 0 0 0,0 1-1 0 0,0-1 1 0 0,0 0-1 0 0,0 0 1 0 0,0 1 0 0 0,0-1-1 0 0,0 0 1 0 0,0 1 0 0 0,1-1-1 0 0,-1 0 1 0 0,0 0-1 0 0,0 1 1 0 0,0-1 0 0 0,0 0-1 0 0,0 0 1 0 0,0 1-1 0 0,1-1 1 0 0,-1 0 0 0 0,0 0-1 0 0,0 1 1 0 0,0-1-1 0 0,1 0 1 0 0,-1 0 0 0 0,0 0-1 0 0,0 0 1 0 0,1 1-1 0 0,-1-1 1 0 0,0 0 0 0 0,0 0-1 0 0,1 0 1 0 0,-1 0-1 0 0,0 0 1 0 0,0 0 0 0 0,1 0-1 0 0,-1 0 1 0 0,0 0-1 0 0,1 0 1 0 0,-1 0 0 0 0,0 0-1 0 0,0 0 1 0 0,1 0-1 0 0,-1 0 1 0 0,0 0 0 0 0,1 0-1 0 0,-1 0 1 0 0,0 0 10 0 0,1 0-85 0 0,-1-1 1 0 0,1 1 0 0 0,-1-1-1 0 0,1 1 1 0 0,-1-1-1 0 0,1 1 1 0 0,-1-1-1 0 0,1 1 1 0 0,-1-1-1 0 0,0 1 1 0 0,1-1-1 0 0,-1 0 1 0 0,0 1-1 0 0,0-1 1 0 0,1 1 0 0 0,-1-1-1 0 0,0 0 1 0 0,0 1-1 0 0,0-1 1 0 0,0 0-1 0 0,0 1 1 0 0,0-1-1 0 0,0 0 1 0 0,0 1-1 0 0,0-1 1 0 0,0 0 84 0 0,-3-15-2456 0 0,2-4-4890 0 0</inkml:trace>
  <inkml:trace contextRef="#ctx0" brushRef="#br0" timeOffset="3606.176">3550 31 8752 0 0,'0'-7'717'0'0,"0"5"-627"0"0,0 1-1 0 0,0-1 0 0 0,0 1 1 0 0,0-1-1 0 0,0 0 0 0 0,0 1 0 0 0,1-1 1 0 0,-1 1-1 0 0,1-1 0 0 0,-1 0 1 0 0,2 0-90 0 0,1-1 5951 0 0,4 6-5306 0 0,-4-1 62 0 0,-1-2-155 0 0,-2 3-28 0 0,8 64 1516 0 0,-4 19-1440 0 0,-4-73-461 0 0,0 0 1 0 0,-1 13-140 0 0,-1-12 292 0 0,2 0 1 0 0,0 9-293 0 0,1 53 491 0 0,-2-50-348 0 0,2 1-1 0 0,1 13-142 0 0,2-11 168 0 0,-2-9-122 0 0,1 0 1 0 0,0 0-1 0 0,2 0 1 0 0,0-1-1 0 0,7 16-46 0 0,-4-16-78 0 0,2 0-1 0 0,1 2 79 0 0,-4-3-10 0 0,-6-15 17 0 0,1 0-1 0 0,-1 1 1 0 0,0-1-1 0 0,1 0 1 0 0,0 0 0 0 0,-1 0-1 0 0,1 0 1 0 0,1 0-7 0 0,10 1-662 0 0,-10-5-6379 0 0,-3 1 275 0 0</inkml:trace>
  <inkml:trace contextRef="#ctx0" brushRef="#br0" timeOffset="3923.299">3211 400 14024 0 0,'29'0'674'0'0,"-26"0"-376"0"0,-2 0-23 0 0,9-7 14 0 0,-7 6-243 0 0,1 0 0 0 0,-1 0 1 0 0,1 1-1 0 0,-1-1 0 0 0,1 1 1 0 0,-1-1-1 0 0,1 1 0 0 0,0 0-46 0 0,14-1 271 0 0,46-9 472 0 0,169-21 2071 0 0,-127 17-2001 0 0,-44 6-429 0 0,0 2 0 0 0,10 2-384 0 0,59 0 118 0 0,-3 1-4176 0 0,-110 3 2683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4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174 245 11720 0 0,'6'-5'178'0'0,"1"1"1"0"0,-1 0 0 0 0,1 0-1 0 0,-1 0 1 0 0,1 1 0 0 0,0 0-1 0 0,2 0-178 0 0,-4 1 124 0 0,0 0 0 0 0,-1-1 0 0 0,1 0 0 0 0,0 1 0 0 0,-1-1 0 0 0,2-2-124 0 0,-4 3 802 0 0,0 3-582 0 0,1-1 1 0 0,-1 1 0 0 0,1-1 0 0 0,-1 1 0 0 0,1 0 0 0 0,-1 0 0 0 0,0 0 0 0 0,1 0-1 0 0,-1 1 1 0 0,0-1 0 0 0,0 1 0 0 0,0-1 0 0 0,0 1 0 0 0,0 0 0 0 0,0-1-1 0 0,-1 1 1 0 0,1 0 0 0 0,0 0 0 0 0,-1 0 0 0 0,0 1 0 0 0,1-1-221 0 0,1 3 144 0 0,0 0-1 0 0,-1-1 1 0 0,1 2 0 0 0,-1-1-1 0 0,0 0 1 0 0,-1 0 0 0 0,1 1 0 0 0,-1-1-1 0 0,0 2-143 0 0,15 152 1696 0 0,-3-28-677 0 0,9 15-1019 0 0,-11-43-75 0 0,-11-100-18 0 0,1 0-1 0 0,-1 0 1 0 0,-1 0-1 0 0,1 0 0 0 0,0 0 1 0 0,-1 0-1 0 0,1 0 1 0 0,-2 2 93 0 0,-1 18-2025 0 0,0-24-3041 0 0,-7-1-1510 0 0</inkml:trace>
  <inkml:trace contextRef="#ctx0" brushRef="#br0" timeOffset="578.693">0 629 8288 0 0,'0'0'638'0'0,"0"0"-187"0"0,0 0 748 0 0,0 0 370 0 0,0 0 79 0 0,2 1-192 0 0,10 2-1185 0 0,0-1 1 0 0,0 0 0 0 0,1-1-1 0 0,-1 0 1 0 0,0-1-1 0 0,0-1 1 0 0,10-1-272 0 0,-14 2 141 0 0,58-6-126 0 0,-1-3 0 0 0,-1-2-1 0 0,5-4-14 0 0,-11-1 399 0 0,0-3 0 0 0,32-15-399 0 0,-73 25-176 0 0,-14 7 129 0 0,1 0 0 0 0,0 0 0 0 0,0 0 0 0 0,-1 1 0 0 0,5-2 47 0 0,14-3 656 0 0,-21 5-225 0 0,-1 1-119 0 0,0 0-532 0 0,0 0-238 0 0,4 8-482 0 0,-4-2 924 0 0,1-1-1 0 0,-1 1 1 0 0,0-1-1 0 0,0 1 1 0 0,-1-1-1 0 0,0 1 1 0 0,0-1-1 0 0,0 1 0 0 0,0-1 1 0 0,-2 2 16 0 0,1 1 18 0 0,0 0-1 0 0,0 1 1 0 0,1-1 0 0 0,0 7-18 0 0,1 7 784 0 0,1 0 1 0 0,3 16-785 0 0,-2-28 62 0 0,0 0 1 0 0,0 0-1 0 0,1-1 1 0 0,1 1-1 0 0,0-1 1 0 0,0 0-1 0 0,1 1-62 0 0,-4-9 2 0 0,-1 0-1 0 0,1 0 1 0 0,0 0-1 0 0,-1 0 1 0 0,1 0-1 0 0,0 0 1 0 0,0 0 0 0 0,0 0-1 0 0,0 0 1 0 0,0-1-1 0 0,0 1 1 0 0,0 0-1 0 0,0-1 1 0 0,0 1-1 0 0,0 0 1 0 0,0-1-1 0 0,0 1 1 0 0,1-1-1 0 0,-1 0 1 0 0,0 1-1 0 0,0-1 1 0 0,0 0-1 0 0,1 0 1 0 0,-1 0-1 0 0,0 0 1 0 0,0 0-1 0 0,2 0-1 0 0,-1 0 69 0 0,1-1 0 0 0,-1 0 0 0 0,1 1 1 0 0,-1-1-1 0 0,1 0 0 0 0,-1 0 0 0 0,0-1 0 0 0,0 1 0 0 0,1 0 0 0 0,-1-1 0 0 0,0 1 0 0 0,0-1 0 0 0,0 0-69 0 0,18-17 559 0 0,2 1-1 0 0,2-1-558 0 0,-14 11-3 0 0,1-1 0 0 0,-1-1-1 0 0,-1 0 1 0 0,3-4 3 0 0,-4 5-144 0 0,-1 1 0 0 0,1 0 1 0 0,0 0-1 0 0,0 1 0 0 0,1 0 0 0 0,0 1 0 0 0,4-3 144 0 0,-12 9-2 0 0,0 0-1 0 0,1-1 0 0 0,-1 1 0 0 0,1 0 0 0 0,-1 0 0 0 0,0 0 0 0 0,1 0 1 0 0,-1 0-1 0 0,1 0 0 0 0,-1 0 0 0 0,0 0 0 0 0,1 1 0 0 0,-1-1 1 0 0,0 0-1 0 0,1 1 0 0 0,-1 0 0 0 0,0-1 0 0 0,0 1 0 0 0,1-1 0 0 0,-1 1 1 0 0,0 0-1 0 0,0 0 0 0 0,0 0 0 0 0,0 0 0 0 0,0 0 3 0 0,8 6-54 0 0,-2 0 0 0 0,1 1 0 0 0,0 1 54 0 0,-1-1-116 0 0,1 2-44 0 0,0-1 0 0 0,-1 1 1 0 0,1 3 159 0 0,-3-5 81 0 0,0 0 1 0 0,1 0 0 0 0,0 0-1 0 0,0-1 1 0 0,1 0 0 0 0,3 3-82 0 0,2-1-86 0 0,1 1 1 0 0,0-2-1 0 0,13 8 86 0 0,-22-14 76 0 0,0 0 0 0 0,1 0 0 0 0,-1-1 0 0 0,0 1 0 0 0,1-1 0 0 0,-1 0 0 0 0,1 0 0 0 0,-1 0 0 0 0,1-1 0 0 0,0 0 0 0 0,-1 1 0 0 0,1-2 0 0 0,0 1-1 0 0,-1-1 1 0 0,2 1-76 0 0,-5-1 25 0 0,1 0 1 0 0,-1 1-1 0 0,0-1 0 0 0,1 0 0 0 0,-1 0 0 0 0,0 0 0 0 0,0 0 0 0 0,0 0 0 0 0,0 0 1 0 0,1 0-1 0 0,-1 0 0 0 0,-1 0 0 0 0,1-1 0 0 0,0 1 0 0 0,0 0 0 0 0,0-1 0 0 0,-1 1-25 0 0,10-22 57 0 0,-9 18-57 0 0,0 0-1 0 0,0 0 0 0 0,0 0 0 0 0,-1 0 1 0 0,1 0-1 0 0,-1 0 0 0 0,-1 1 0 0 0,1-1 0 0 0,-1 0 1 0 0,0 0-1 0 0,0 0 0 0 0,0 0 0 0 0,-2-4 1 0 0,-1-1 27 0 0,0 0-1 0 0,-1 1 0 0 0,-1-1 0 0 0,1 1 1 0 0,-6-6-27 0 0,4 3 40 0 0,1 1 0 0 0,0-1 0 0 0,0 0-1 0 0,1-1 1 0 0,-1-8-40 0 0,-9-19-537 0 0,-8-31-1643 0 0,22 70 2079 0 0,1 1 0 0 0,0-1 0 0 0,-1 1 0 0 0,1-1 0 0 0,0 1-1 0 0,0-1 1 0 0,0 1 0 0 0,0-1 0 0 0,0 0 0 0 0,-1 1 0 0 0,1-1-1 0 0,0 1 1 0 0,0-1 0 0 0,0 1 0 0 0,0-1 0 0 0,1 0 0 0 0,-1 1-1 0 0,0-1 1 0 0,0 1 0 0 0,0-1 0 0 0,0 1 0 0 0,1-1-1 0 0,-1 0 1 0 0,0 1 0 0 0,1-1 101 0 0,2-6-1434 0 0</inkml:trace>
  <inkml:trace contextRef="#ctx0" brushRef="#br0" timeOffset="1141.542">1720 412 13824 0 0,'-6'-1'164'0'0,"0"0"1"0"0,-1 0-1 0 0,1 1 1 0 0,-1 0-1 0 0,1 0 1 0 0,0 1-1 0 0,-1-1 1 0 0,1 1-1 0 0,0 1 1 0 0,0-1-1 0 0,-1 1 1 0 0,1 0-1 0 0,0 1 1 0 0,1-1-1 0 0,-1 1 1 0 0,0 0-1 0 0,1 1 1 0 0,0-1-1 0 0,0 1 1 0 0,0 0-1 0 0,-2 2-164 0 0,-19 18 979 0 0,17-16-698 0 0,1 0 1 0 0,0 0-1 0 0,0 1 0 0 0,1 0-281 0 0,3-4 29 0 0,1-1 1 0 0,-1 1-1 0 0,1 0 1 0 0,0 0-1 0 0,1 0 0 0 0,-1 0 1 0 0,1 1-1 0 0,0-1 1 0 0,0 1-1 0 0,1-1 0 0 0,0 1 1 0 0,0 0-1 0 0,0 0 1 0 0,1-1-1 0 0,0 1 0 0 0,0 0 1 0 0,0 0-1 0 0,0 0 1 0 0,1-1-1 0 0,0 1 0 0 0,1 2-29 0 0,-1-6 40 0 0,0 0-1 0 0,0 0 0 0 0,0 0 1 0 0,0 0-1 0 0,0 0 0 0 0,0 0 1 0 0,0-1-1 0 0,1 1 0 0 0,-1 0 1 0 0,1-1-1 0 0,-1 1 0 0 0,1-1 1 0 0,0 0-1 0 0,-1 1 1 0 0,1-1-1 0 0,0 0 0 0 0,0 0-39 0 0,4 2 40 0 0,0 0 0 0 0,0-1 0 0 0,1 0 1 0 0,-1 0-1 0 0,5 0-40 0 0,-2-1 26 0 0,-1-1 1 0 0,1 0-1 0 0,-1 0 0 0 0,1-1 1 0 0,-1 0-1 0 0,1 0 1 0 0,-1-1-1 0 0,1 0 1 0 0,-1-1-1 0 0,0 0 0 0 0,4-2-26 0 0,-3 1 24 0 0,-1 0 0 0 0,0 0 0 0 0,0-1 0 0 0,0 0 0 0 0,-1 0 0 0 0,1-1 0 0 0,-1 0 0 0 0,-1-1 0 0 0,1 1-24 0 0,-5 3 8 0 0,0 1 0 0 0,-1 0 0 0 0,1-1 0 0 0,-1 1 0 0 0,1-1 0 0 0,-1 0 0 0 0,0 1 0 0 0,0-1 0 0 0,0 0 1 0 0,0 0-1 0 0,0 0 0 0 0,-1 0 0 0 0,1 0 0 0 0,-1 0 0 0 0,0 0 0 0 0,0 0 0 0 0,0 0 0 0 0,0 0-8 0 0,-1-3 7 0 0,0 1 0 0 0,0-1 0 0 0,0 0-1 0 0,-1 0 1 0 0,0 1 0 0 0,0-1 0 0 0,0 1 0 0 0,-2-4-7 0 0,0 3 0 0 0,0 0 0 0 0,0 1 0 0 0,-1-1 0 0 0,0 1 0 0 0,0-1 0 0 0,0 1 0 0 0,0 1 0 0 0,-1-1 0 0 0,0 1-1 0 0,0 0 1 0 0,-8-5 3 0 0,0 1 0 0 0,0 1 0 0 0,-1 1 0 0 0,-1-1-3 0 0,12 6-170 0 0,0 0-1 0 0,0 1 1 0 0,0-1 0 0 0,0 1-1 0 0,0 0 1 0 0,0-1 0 0 0,0 2-1 0 0,0-1 1 0 0,0 0 0 0 0,0 1-1 0 0,0 0 1 0 0,0 0 0 0 0,0 0-1 0 0,0 0 1 0 0,0 1 0 0 0,-1 0 170 0 0,4-1-1564 0 0,1-1-61 0 0</inkml:trace>
  <inkml:trace contextRef="#ctx0" brushRef="#br0" timeOffset="1472.787">2047 518 15520 0 0,'2'0'712'0'0,"5"0"-309"0"0,-4 0-347 0 0,0-1 1 0 0,0 1-1 0 0,0 1 1 0 0,1-1-1 0 0,-1 0 1 0 0,0 1-1 0 0,0-1 1 0 0,0 1-1 0 0,0 0 0 0 0,1 1-56 0 0,13 1 560 0 0,1-1 0 0 0,0 0 0 0 0,14 0-560 0 0,2-1 951 0 0,2 0 729 0 0,10-1-1680 0 0,-10-1-7 0 0,46-2-422 0 0,-80 3-286 0 0</inkml:trace>
  <inkml:trace contextRef="#ctx0" brushRef="#br0" timeOffset="1786.556">2747 262 10592 0 0,'0'1'136'0'0,"-1"-1"-1"0"0,1 0 1 0 0,-1 1 0 0 0,1-1 0 0 0,-1 0 0 0 0,1 1 0 0 0,-1-1-1 0 0,1 0 1 0 0,0 1 0 0 0,-1-1 0 0 0,1 1 0 0 0,0-1 0 0 0,-1 1 0 0 0,1-1-1 0 0,0 1 1 0 0,0-1 0 0 0,0 1 0 0 0,-1-1 0 0 0,1 1 0 0 0,0-1-1 0 0,0 1 1 0 0,0-1 0 0 0,0 1 0 0 0,0-1 0 0 0,0 1 0 0 0,0-1-1 0 0,0 1 1 0 0,0 0-136 0 0,0 1 220 0 0,0 0 0 0 0,0 0 0 0 0,0 0 0 0 0,0 0 0 0 0,0 0 0 0 0,0 0 0 0 0,1 0 0 0 0,-1-1 0 0 0,1 2-219 0 0,7 9 645 0 0,-7-10-579 0 0,0-1 0 0 0,0 0-1 0 0,0 1 1 0 0,0-1 0 0 0,0 1 0 0 0,0-1 0 0 0,-1 1 0 0 0,1 0 0 0 0,-1-1 0 0 0,1 1 0 0 0,-1 0 0 0 0,1-1-1 0 0,-1 2-66 0 0,-1 9 387 0 0,1-10-331 0 0,0-1 0 0 0,-1 1 0 0 0,1 0 0 0 0,0 0 0 0 0,0-1 0 0 0,1 1 0 0 0,-1 0 0 0 0,0-1 0 0 0,1 1 0 0 0,-1 0 0 0 0,0-1 0 0 0,1 1 0 0 0,0-1 0 0 0,-1 1 0 0 0,1 0 0 0 0,0-1-56 0 0,20 40 599 0 0,-2 1 0 0 0,-2 1 0 0 0,-1 1 0 0 0,-3 0 0 0 0,-1 0 0 0 0,-3 2 0 0 0,3 33-599 0 0,-9-55 31 0 0,2 18 98 0 0,-1 30-129 0 0,0-25 75 0 0,-4-47-77 0 0,0 0-1 0 0,0 0 1 0 0,0-1-1 0 0,0 1 1 0 0,0 0 0 0 0,0 0-1 0 0,0 0 1 0 0,0 0 0 0 0,0 0-1 0 0,0 0 1 0 0,0 0-1 0 0,0 0 1 0 0,0 0 0 0 0,0 0-1 0 0,0 0 1 0 0,0-1 0 0 0,0 1-1 0 0,0 0 1 0 0,0 0-1 0 0,0 0 1 0 0,-1 0 0 0 0,1 0-1 0 0,0 0 1 0 0,0 0 0 0 0,0 0-1 0 0,0 0 1 0 0,0 0-1 0 0,0 0 1 0 0,0 0 0 0 0,0 0-1 0 0,0 0 1 0 0,-1 0 0 0 0,1 0-1 0 0,0 0 1 0 0,0 0-1 0 0,0 0 1 0 0,0 0 0 0 0,0 0-1 0 0,0 0 1 0 0,0 0 0 0 0,0 0-1 0 0,0 0 1 0 0,0 0-1 0 0,-1 0 1 0 0,1 0 0 0 0,0 0-1 0 0,0 0 1 0 0,0 0 0 0 0,0 0-1 0 0,0 1 1 0 0,0-1-1 0 0,0 0 1 0 0,0 0 0 0 0,0 0-1 0 0,0 0 1 0 0,0 0 0 0 0,0 0-1 0 0,0 0 1 0 0,0 0-1 0 0,-1 0 1 0 0,1 0 0 0 0,0 0-1 0 0,0 1 1 0 0,0-1 0 0 0,0 0-1 0 0,0 0 1 0 0,0 0-1 0 0,0 0 3 0 0,-4-5-331 0 0,1-3-80 0 0,0 1 0 0 0,1-1 0 0 0,0 1 0 0 0,0-1 411 0 0,-5-17-1912 0 0,0 3 332 0 0,2 5-184 0 0,-1 0 0 0 0,-5-10 1764 0 0,3 13-2803 0 0,0 0 1 0 0,-6-6 2802 0 0</inkml:trace>
  <inkml:trace contextRef="#ctx0" brushRef="#br0" timeOffset="2102.618">2724 308 10136 0 0,'1'-1'464'0'0,"1"-6"-314"0"0,-2 5-131 0 0,1 1 0 0 0,-1 0 0 0 0,1-1 1 0 0,-1 1-1 0 0,1 0 0 0 0,-1 0 1 0 0,1-1-1 0 0,0 1 0 0 0,-1 0 0 0 0,1 0 1 0 0,0 0-1 0 0,0 0 0 0 0,0 0 1 0 0,0 0-1 0 0,0 0 0 0 0,0 0 0 0 0,0 0 1 0 0,0 0-1 0 0,0 1 0 0 0,1-1 1 0 0,-1 0-1 0 0,0 1 0 0 0,0-1 0 0 0,1 1 1 0 0,0-1-20 0 0,8-1 220 0 0,0-1 1 0 0,-1 2 0 0 0,1-1 0 0 0,0 1 0 0 0,0 1 0 0 0,0 0-1 0 0,0 0 1 0 0,0 1 0 0 0,0 1 0 0 0,1 0-221 0 0,13 3 815 0 0,-1 1 1 0 0,1 1-1 0 0,8 6-815 0 0,-23-10 144 0 0,-7-3-87 0 0,0 1 0 0 0,1 0-1 0 0,-1 0 1 0 0,0 0 0 0 0,0 0-1 0 0,0 0 1 0 0,0 0 0 0 0,-1 1-1 0 0,1-1 1 0 0,0 0 0 0 0,0 1-1 0 0,-1 0 1 0 0,1-1-1 0 0,0 2-56 0 0,2 1 171 0 0,1 1 0 0 0,0 0 0 0 0,0-1 0 0 0,3 1-171 0 0,-5-2 95 0 0,1-1 0 0 0,-1 0 0 0 0,0 1 0 0 0,0 0 1 0 0,0 0-1 0 0,0 0 0 0 0,-1 0 0 0 0,1 0 0 0 0,-1 0 0 0 0,1 1 0 0 0,-1-1 0 0 0,0 1 0 0 0,0 1-95 0 0,-1-2 109 0 0,1 0 0 0 0,0 0-1 0 0,0 0 1 0 0,0-1-1 0 0,0 1 1 0 0,0-1 0 0 0,2 2-109 0 0,-1-1 105 0 0,-1 0 0 0 0,1-1 0 0 0,-1 1 0 0 0,0 0 0 0 0,0 0 0 0 0,1 2-105 0 0,-3-4 28 0 0,1 0 0 0 0,-1 0 0 0 0,0 0 0 0 0,0 0 0 0 0,1 0 0 0 0,-1 0 0 0 0,0 0 0 0 0,0 0 0 0 0,0 0 0 0 0,0 0 0 0 0,0-1 1 0 0,0 1-1 0 0,0 0 0 0 0,-1 0 0 0 0,1 0 0 0 0,0 0 0 0 0,0 0 0 0 0,-1 0 0 0 0,1 0 0 0 0,-1 0 0 0 0,1-1 0 0 0,-1 1 0 0 0,1 0 0 0 0,-1 0 0 0 0,1-1 0 0 0,-1 2-28 0 0,-11 9 196 0 0,-1 1 0 0 0,0-2-1 0 0,0 1 1 0 0,-1-2-1 0 0,0 0 1 0 0,0-1 0 0 0,-10 4-196 0 0,16-9-55 0 0,1 0 1 0 0,0-1 0 0 0,-1 0 0 0 0,0 0 0 0 0,1 0 0 0 0,-1-1-1 0 0,-5-1 55 0 0,-8 1-379 0 0,0-1-1 0 0,-6-1 380 0 0,-22-5-1128 0 0,16-2-4338 0 0,10 1-778 0 0</inkml:trace>
  <inkml:trace contextRef="#ctx0" brushRef="#br0" timeOffset="2392.517">3148 6 6448 0 0,'25'4'297'0'0,"-20"-3"-9"0"0,-3 0-188 0 0,6 5-39 0 0,-7-6 8 0 0,0 1 0 0 0,0 0 0 0 0,0 0 0 0 0,1 0 0 0 0,-1 0 0 0 0,0 0 0 0 0,0 0 0 0 0,0 0 0 0 0,0 0 0 0 0,0 0 1 0 0,-1 0-1 0 0,1 1 0 0 0,0-1 0 0 0,0 0 0 0 0,-1 0 0 0 0,1 1 0 0 0,-1-1 0 0 0,1 1 0 0 0,-1-1 0 0 0,0 0 0 0 0,0 1 1 0 0,1-1-1 0 0,-1 1 0 0 0,0 0-69 0 0,0 4 599 0 0,1 1 1 0 0,0-1-1 0 0,0-1 0 0 0,1 1 1 0 0,0 0-1 0 0,0 0 1 0 0,0 0-1 0 0,1-1 0 0 0,0 0 1 0 0,0 1-1 0 0,0-1 1 0 0,0 0-600 0 0,-3-5 0 0 0,3 5 332 0 0,-1 0 0 0 0,1 1 0 0 0,-1-1 0 0 0,-1 1 0 0 0,1 3-332 0 0,0-3 280 0 0,0 0 0 0 0,-1 0 0 0 0,2 0 0 0 0,-1 0 0 0 0,1-1-280 0 0,0 1 123 0 0,1 0 1 0 0,-1 1-1 0 0,0-1 0 0 0,-1 0 1 0 0,1 1-1 0 0,-1 0 0 0 0,-1-1 1 0 0,1 1-1 0 0,-1 0 1 0 0,0 0-1 0 0,-1 4-123 0 0,1-3 86 0 0,0-1 0 0 0,0 1 0 0 0,1 0 0 0 0,0-1 0 0 0,0 0 0 0 0,1 1 0 0 0,1 3-86 0 0,-1-6 44 0 0,-1 1-1 0 0,1 1 1 0 0,-2-1 0 0 0,1 0-1 0 0,0 0 1 0 0,-1 1 0 0 0,-1-1-1 0 0,1 0 1 0 0,-1 1 0 0 0,0 5-44 0 0,-1-8 37 0 0,0 2 88 0 0,0 1 0 0 0,1-1 0 0 0,-1 0 1 0 0,1 1-1 0 0,0-1 0 0 0,1 0 0 0 0,0 1 0 0 0,0-1 1 0 0,1 4-126 0 0,-2-7 41 0 0,1 1 1 0 0,-1 0 0 0 0,0 0-1 0 0,0-1 1 0 0,0 1 0 0 0,0 0 0 0 0,-1 0-1 0 0,1-1 1 0 0,-1 1 0 0 0,0 0-1 0 0,0-1 1 0 0,0 1 0 0 0,-1-1-1 0 0,1 1 1 0 0,-1-1 0 0 0,0 0 0 0 0,0 1-1 0 0,0-1-41 0 0,-7 14 80 0 0,8-16-78 0 0,1-1-1 0 0,0 0 0 0 0,0 0 0 0 0,0 0 1 0 0,-1 0-1 0 0,1 1 0 0 0,0-1 1 0 0,0 0-1 0 0,0 0 0 0 0,0 1 0 0 0,-1-1 1 0 0,1 0-1 0 0,0 0 0 0 0,0 0 1 0 0,0 1-1 0 0,0-1 0 0 0,0 0 0 0 0,0 0 1 0 0,0 1-1 0 0,0-1 0 0 0,0 0 1 0 0,0 1-1 0 0,0-1 0 0 0,0 0 0 0 0,0 0 1 0 0,0 1-1 0 0,0-1 0 0 0,0 0 1 0 0,0 0-1 0 0,0 1 0 0 0,0-1 0 0 0,0 0 1 0 0,0 0-1 0 0,0 1 0 0 0,0-1 1 0 0,1 0-1 0 0,-1 0 0 0 0,0 1-1 0 0,6-1 101 0 0,-6 0-44 0 0,-1-1-55 0 0,1 0 1 0 0,-1 1-1 0 0,1-1 1 0 0,-1 0-1 0 0,1 0 1 0 0,0 1-1 0 0,-1-1 1 0 0,1 0-1 0 0,0 0 1 0 0,-1 0-1 0 0,1 0 1 0 0,0 1-1 0 0,0-1 1 0 0,0 0-1 0 0,0 0 1 0 0,0 0-1 0 0,0 0 1 0 0,0 0-1 0 0,0 0 1 0 0,0 1-1 0 0,0-1 1 0 0,1 0-1 0 0,-1 0 1 0 0,0 0-1 0 0,0 0 1 0 0,1 1-1 0 0,-1-1 1 0 0,1 0-1 0 0,-1 0 1 0 0,1 1-1 0 0,-1-1 0 0 0,1 0 1 0 0,-1 1-1 0 0,1-1 1 0 0,0 0-1 0 0,-1 1 1 0 0,1-1-3 0 0,0 0-11 0 0,-1 0 0 0 0,1 0 1 0 0,-1 0-1 0 0,1 0 0 0 0,-1 0 1 0 0,0-1-1 0 0,1 1 0 0 0,-1 0 0 0 0,0 0 1 0 0,0 0-1 0 0,0 0 0 0 0,0-1 1 0 0,0 1-1 0 0,0 0 0 0 0,0 0 0 0 0,0 0 1 0 0,0-1-1 0 0,-1 1 0 0 0,1-1 11 0 0,-1 0-19 0 0,1 0 0 0 0,0 1 0 0 0,-1-1 0 0 0,1 0 0 0 0,0 0 0 0 0,0 0 0 0 0,0 0-1 0 0,1 0 1 0 0,-1 0 0 0 0,0 0 19 0 0,2-4-121 0 0,0 1 0 0 0,1 0-1 0 0,0 0 1 0 0,-1 0 0 0 0,3-1 121 0 0,-2 1-140 0 0,0 1 1 0 0,-1-1-1 0 0,1-1 1 0 0,-1 1-1 0 0,2-4 140 0 0,-1-4-238 0 0,-1 0-1 0 0,0 1 0 0 0,-1-6 239 0 0,-1 10-75 0 0,1 0 1 0 0,-1 0-1 0 0,2 0 0 0 0,-1 0 1 0 0,1 0-1 0 0,0 0 1 0 0,1 1-1 0 0,0-1 0 0 0,0 1 1 0 0,4-7 74 0 0,-4 10-83 0 0,0 0 1 0 0,1 0 0 0 0,-1 0-1 0 0,1 1 1 0 0,-1 0 0 0 0,3-2 82 0 0,17-17-546 0 0,-8 5 415 0 0,-9 16 160 0 0,-1 2 17 0 0,-4-2-68 0 0,1 1 116 0 0,0 0 1 0 0,0-1-1 0 0,0 1 0 0 0,0 0 0 0 0,0 0 1 0 0,0 0-1 0 0,0 1 0 0 0,0-1 0 0 0,0 0 1 0 0,0 1-1 0 0,0-1 0 0 0,0 1 0 0 0,0 0 1 0 0,0-1-1 0 0,0 1 0 0 0,-1 0 0 0 0,1 0 1 0 0,0 0-1 0 0,0 1-94 0 0,9 5 108 0 0,-6-4-100 0 0,0 0 0 0 0,0 0 0 0 0,0 1 0 0 0,0 0 0 0 0,-1 0 0 0 0,0 0 0 0 0,0 0 0 0 0,0 0 0 0 0,0 1 0 0 0,1 2-8 0 0,2 5 80 0 0,-4-8-42 0 0,0 0 0 0 0,0 0 0 0 0,-1 0 0 0 0,0 0 1 0 0,0 1-1 0 0,0-1 0 0 0,0 1 0 0 0,-1 0 0 0 0,1-1 0 0 0,-1 1 0 0 0,0 0 0 0 0,-1 0 0 0 0,1 3-38 0 0,-4 5 170 0 0,3-10-122 0 0,-1-1 0 0 0,1 0 1 0 0,-1 1-1 0 0,1-1 0 0 0,0 1 0 0 0,0-1 0 0 0,0 0 0 0 0,0 1 1 0 0,0-1-1 0 0,1 3-48 0 0,4 8 232 0 0,-4-11-190 0 0,0 0 0 0 0,0 1 0 0 0,0-1 1 0 0,0 0-1 0 0,-1 1 0 0 0,1-1 0 0 0,-1 1 1 0 0,1-1-1 0 0,-1 1 0 0 0,0 1-42 0 0,-7 24-112 0 0,6-26 87 0 0,0 0 0 0 0,0 1 0 0 0,0-1 1 0 0,1 0-1 0 0,-1 1 0 0 0,1-1 0 0 0,-1 1 1 0 0,1-1-1 0 0,0 1 0 0 0,0-1 0 0 0,0 1 1 0 0,0-1-1 0 0,0 0 0 0 0,1 1 0 0 0,-1-1 1 0 0,1 1-1 0 0,-1-1 0 0 0,1 1 0 0 0,0-1 0 0 0,0 0 1 0 0,0 0-1 0 0,2 2 25 0 0,5 9 17 0 0,2-1 1 0 0,0-1-1 0 0,0 1 0 0 0,5 2-17 0 0,-11-10-117 0 0,0-1 0 0 0,0 0-1 0 0,0 1 1 0 0,0-2 0 0 0,0 1-1 0 0,1-1 1 0 0,-1 1 0 0 0,1-1-1 0 0,0 0 1 0 0,0-1 0 0 0,-1 1-1 0 0,1-1 1 0 0,0 0 0 0 0,0 0-1 0 0,2-1 118 0 0,5 0-5137 0 0,3-3-1697 0 0</inkml:trace>
  <inkml:trace contextRef="#ctx0" brushRef="#br0" timeOffset="2660.95">3926 222 7368 0 0,'11'4'517'0'0,"-17"1"856"0"0,-7 4 1339 0 0,11-7-2418 0 0,1-1 0 0 0,-1 1 0 0 0,1 0 0 0 0,-1 0 0 0 0,1 0-1 0 0,0 0 1 0 0,-1 0 0 0 0,1 0 0 0 0,0 0 0 0 0,0 0 0 0 0,1 0 0 0 0,-1 1-1 0 0,0 0-293 0 0,-3 33 1201 0 0,2-12-851 0 0,-2 23 219 0 0,3-28-260 0 0,-1 0-1 0 0,-3 13-308 0 0,1-16 144 0 0,1 1-1 0 0,0-1 0 0 0,2 1 0 0 0,0-1 0 0 0,1 1 0 0 0,1 15-143 0 0,0-29 10 0 0,-1 0 1 0 0,1-1-1 0 0,0 1 0 0 0,0 0 1 0 0,-1-1-1 0 0,2 1 1 0 0,-1-1-1 0 0,0 1 0 0 0,0-1 1 0 0,1 0-1 0 0,0 1 0 0 0,-1-1 1 0 0,1 0-1 0 0,0 0 0 0 0,0 0 1 0 0,0 0-1 0 0,0-1 0 0 0,0 1 1 0 0,1 0-1 0 0,-1-1 0 0 0,0 0 1 0 0,1 1-1 0 0,-1-1 0 0 0,3 0-10 0 0,4 3 57 0 0,1-1 0 0 0,0-1 0 0 0,0 0 0 0 0,0-1 0 0 0,10 1-57 0 0,-15-2 34 0 0,0 0 1 0 0,0 0-1 0 0,1 0 0 0 0,-1-1 0 0 0,0 1 0 0 0,-1-1 0 0 0,1-1 0 0 0,0 1 0 0 0,0-1 0 0 0,0 0 0 0 0,-1 0 1 0 0,1 0-1 0 0,-1 0 0 0 0,2-2-34 0 0,2-2 36 0 0,0 0 1 0 0,-1 0-1 0 0,0-1 0 0 0,0 0 1 0 0,0 0-1 0 0,4-7-36 0 0,-9 10 17 0 0,0 0-1 0 0,0 0 1 0 0,0-1 0 0 0,0 1-1 0 0,-1-1 1 0 0,1 1-1 0 0,-1-1 1 0 0,0 1-1 0 0,0-1 1 0 0,-1 1-1 0 0,0-1 1 0 0,1 0 0 0 0,-2 0-1 0 0,1 1 1 0 0,0-1-1 0 0,-1 0 1 0 0,0 1-1 0 0,0-1 1 0 0,0 1-1 0 0,-1-1 1 0 0,0 1 0 0 0,1 0-1 0 0,-2-1 1 0 0,1 1-1 0 0,0 0 1 0 0,-1 0-1 0 0,0 1 1 0 0,0-1-1 0 0,0 0-16 0 0,-1 0-1 0 0,-1-1 0 0 0,0 1 0 0 0,0 1 0 0 0,0-1 0 0 0,-1 1 0 0 0,1 0 0 0 0,-1 0 0 0 0,0 0 0 0 0,0 1-1 0 0,0 0 1 0 0,-1 0 1 0 0,-10-4-70 0 0,1 0-1 0 0,0-1 0 0 0,1-1 0 0 0,-1 0 1 0 0,-11-10 70 0 0,2 3-693 0 0,-17-8 693 0 0,38 22-111 0 0,-2-2-432 0 0,0 0-1 0 0,0 0 0 0 0,0 1 0 0 0,-1 0 0 0 0,1 0 0 0 0,-3 1 544 0 0,-1-2-1247 0 0</inkml:trace>
  <inkml:trace contextRef="#ctx0" brushRef="#br0" timeOffset="2957.878">4225 1 13824 0 0,'0'0'629'0'0,"0"0"-12"0"0,0 2-393 0 0,11 75 668 0 0,3 35 561 0 0,-10-70-222 0 0,5 14-1231 0 0,5 11 2128 0 0,5 8-2128 0 0,-11-46 316 0 0,-3-6-22 0 0,2-1 0 0 0,4 8-294 0 0,-10-27-32 0 0,1 1-27 0 0,0 1-1 0 0,-1-1 1 0 0,1 1 0 0 0,-1-1-1 0 0,0 1 1 0 0,0 0-1 0 0,-1 0 1 0 0,1 0-1 0 0,-1 1 60 0 0,0-6-993 0 0,0 0-326 0 0</inkml:trace>
  <inkml:trace contextRef="#ctx0" brushRef="#br0" timeOffset="3518.166">4319 356 3680 0 0,'58'1'424'0'0,"-13"0"7505"0"0,43 8-7929 0 0,14 2 2455 0 0,-44-5-1633 0 0,-41-5-622 0 0,0-1-1 0 0,0-1 1 0 0,0 0-1 0 0,15-4-199 0 0,15 0 1303 0 0,-38 3-1118 0 0,-1 1-1 0 0,1-1 0 0 0,-1-1 0 0 0,0 0 1 0 0,2-1-185 0 0,-5 3 117 0 0,-4 0 44 0 0,-1 1-29 0 0,0 0-4 0 0,0 0 31 0 0,0 0 128 0 0,0 0 53 0 0,0-1-272 0 0,0 0 1 0 0,-1 0-1 0 0,1 1 1 0 0,-1-1-1 0 0,1 0 1 0 0,-1 0-1 0 0,1 1 1 0 0,-1-1-1 0 0,0 0 1 0 0,1 1-1 0 0,-1-1 1 0 0,0 1-1 0 0,0-1-68 0 0,0 1 27 0 0,-1-1 0 0 0,0 1 0 0 0,1 0 0 0 0,-1 0 0 0 0,1-1 0 0 0,-1 1 0 0 0,0 0 0 0 0,1 1 0 0 0,-1-1 0 0 0,0 0 0 0 0,1 0 0 0 0,-1 1 0 0 0,1-1 0 0 0,-1 1 0 0 0,1-1 0 0 0,-2 2-27 0 0,-27 14 128 0 0,19-10-124 0 0,-2 2 37 0 0,0 1-1 0 0,1 0 0 0 0,-3 3-40 0 0,-6 5 37 0 0,14-11-4 0 0,1 1 0 0 0,-1 0 0 0 0,1 0 1 0 0,-5 7-34 0 0,-15 17 29 0 0,22-27 27 0 0,0 1-1 0 0,0 0 0 0 0,0 0 0 0 0,0 0 0 0 0,1 0 1 0 0,0 1-1 0 0,0-1 0 0 0,0 1 0 0 0,1 0 0 0 0,-2 5-55 0 0,4-10 69 0 0,0 1-1 0 0,1 0 0 0 0,-1 0 1 0 0,0 0-1 0 0,1-1 0 0 0,-1 1 1 0 0,1 0-1 0 0,0-1 0 0 0,-1 1 0 0 0,1 0 1 0 0,0-1-1 0 0,0 1 0 0 0,0-1 1 0 0,0 1-1 0 0,0-1 0 0 0,1 0 1 0 0,-1 1-1 0 0,0-1 0 0 0,1 0 1 0 0,-1 0-1 0 0,1 0-68 0 0,-1 0 0 0 0,-1 0 0 0 0,1-1 0 0 0,0 1-1 0 0,0-1 1 0 0,0 1 0 0 0,0-1 0 0 0,0 1 0 0 0,0-1 0 0 0,0 0 0 0 0,0 1 0 0 0,0-1 0 0 0,0 0-1 0 0,0 0 1 0 0,0 0 0 0 0,0 1 0 0 0,1-1 0 0 0,-1 0 0 0 0,0-1 0 0 0,0 1 0 0 0,0 0-1 0 0,0 0 1 0 0,0 0 0 0 0,0-1 0 0 0,0 1 0 0 0,2-1-40 0 0,2 0-4 0 0,1-1 0 0 0,-1 0-1 0 0,1 0 1 0 0,-1 0 0 0 0,0-1-1 0 0,0 1 1 0 0,0-1 0 0 0,-1 0-1 0 0,1-1 1 0 0,0 1 0 0 0,-1-1-1 0 0,0 0 1 0 0,0 0 0 0 0,1-2 44 0 0,9-12 4 0 0,-1 1 0 0 0,-1-2 0 0 0,1-4-4 0 0,10-14-280 0 0,-17 28 171 0 0,1-1-1 0 0,0 1 0 0 0,1 1 0 0 0,-1-1 1 0 0,2 1-1 0 0,-1 1 0 0 0,2-1 110 0 0,1 1-146 0 0,1 4 116 0 0,-10 3 30 0 0,0-1 1 0 0,-1 1-1 0 0,1 0 0 0 0,0 1 0 0 0,0-1 0 0 0,0 0 0 0 0,0 0 1 0 0,0 1-1 0 0,-1-1 0 0 0,1 1 0 0 0,0 0 0 0 0,0-1 0 0 0,-1 1 0 0 0,1 0 1 0 0,0 0-1 0 0,-1 0 0 0 0,1 0 0 0 0,-1 0 0 0 0,1 1 0 0 0,-1-1 0 0 0,0 0 1 0 0,1 1-1 0 0,-1-1 0 0 0,0 1 0 0 0,1 1 0 0 0,2 4 18 0 0,0 1 1 0 0,0-1-1 0 0,-1 1 0 0 0,0 0 1 0 0,0 3-19 0 0,3 5 51 0 0,12 55-196 0 0,7 16 1003 0 0,-25-86-809 0 0,0 0-1 0 0,1 0 1 0 0,-1 0-1 0 0,0 0 1 0 0,0 0-1 0 0,0 0 1 0 0,0 0-1 0 0,0 0 1 0 0,0 1 0 0 0,0-1-1 0 0,0 0 1 0 0,0 0-1 0 0,0 0 1 0 0,0 0-1 0 0,-1 0 1 0 0,1 0-1 0 0,0 0 1 0 0,-1 0-1 0 0,1 0 1 0 0,-1 0-1 0 0,1-1 1 0 0,-1 1-1 0 0,0 0-48 0 0,1-1 0 0 0,-1 0 0 0 0,1 0 1 0 0,-1-1-1 0 0,1 1 0 0 0,0 0 0 0 0,-1 0 0 0 0,1-1 0 0 0,0 1 0 0 0,-1 0 0 0 0,1-1 0 0 0,0 1 0 0 0,-1-1 0 0 0,1 1 1 0 0,0 0-1 0 0,0-1 0 0 0,-1 1 0 0 0,1-1 0 0 0,0 1 0 0 0,0-1 0 0 0,0 1 0 0 0,0-1 0 0 0,0 1 0 0 0,0-1 0 0 0,-1 1 1 0 0,1 0-1 0 0,0-1 0 0 0,0 0 0 0 0,-3-16 51 0 0,3 11-47 0 0,1 0 1 0 0,0 0 0 0 0,0 0-1 0 0,0 1 1 0 0,1-1 0 0 0,0 0-1 0 0,0 1 1 0 0,0-1 0 0 0,1 1 0 0 0,0 0-1 0 0,0-1 1 0 0,0 1 0 0 0,0 1-1 0 0,1-1 1 0 0,1 0-5 0 0,10-12-30 0 0,1 1 1 0 0,1 1-1 0 0,9-6 30 0 0,9-9-37 0 0,-22 18-310 0 0,1 1-1 0 0,-1 0 1 0 0,2 1 0 0 0,-1 1 0 0 0,2 0 0 0 0,12-6 347 0 0,-26 14-1 0 0,0 0 0 0 0,0 0 0 0 0,1 1 0 0 0,-1-1 0 0 0,0 1 0 0 0,0-1-1 0 0,0 1 1 0 0,1 0 0 0 0,-1-1 0 0 0,0 1 0 0 0,0 1 0 0 0,1-1 0 0 0,-1 0 0 0 0,0 0 0 0 0,0 1 0 0 0,0-1 0 0 0,1 1 0 0 0,-1 0 0 0 0,2 0 1 0 0,-2 1 29 0 0,0 0 1 0 0,1-1 0 0 0,-1 1 0 0 0,0 0 0 0 0,0 0 0 0 0,1 1-1 0 0,-2-1 1 0 0,1 0 0 0 0,0 1 0 0 0,0-1 0 0 0,-1 1 0 0 0,0 0-1 0 0,1-1 1 0 0,0 3-30 0 0,6 20 235 0 0,0 1 0 0 0,-1-1 0 0 0,0 15-235 0 0,2 3 369 0 0,-6-31-208 0 0,-1 0 0 0 0,-1 1 1 0 0,1 3-162 0 0,-2-14-152 0 0,0-2-22 0 0,0 0 6 0 0,0 0 32 0 0,0 0 10 0 0,0 0-978 0 0,1 2-4127 0 0,5 8-1771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4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10 215 15520 0 0,'0'0'356'0'0,"0"0"49"0"0,0 0 19 0 0,0 0-51 0 0,0 1-242 0 0,5 12 94 0 0,-4-10 38 0 0,0-1 1 0 0,0 1-1 0 0,0 0 0 0 0,-1-1 0 0 0,1 1 0 0 0,-1 0 0 0 0,1-1 1 0 0,-1 1-1 0 0,0 0 0 0 0,0 0 0 0 0,0-1 0 0 0,0 1 0 0 0,-1 0-263 0 0,0 10 293 0 0,0 0-1 0 0,0 1 0 0 0,1-1 1 0 0,1 0-1 0 0,0 0 0 0 0,1 0 0 0 0,0 0 1 0 0,1 0-1 0 0,4 10-292 0 0,16 29 47 0 0,-22-50 10 0 0,1 1-1 0 0,-1-1 1 0 0,1 1 0 0 0,-1-1 0 0 0,1 0 0 0 0,0 1 0 0 0,0-1 0 0 0,0 0 0 0 0,0 0 0 0 0,0 0-1 0 0,1-1 1 0 0,-1 1-57 0 0,15 4-1595 0 0,-16-6 893 0 0,1 0 0 0 0,-1 0 1 0 0,1 0-1 0 0,-1 0 0 0 0,1 0 0 0 0,-1 0 1 0 0,1 0-1 0 0,-1-1 0 0 0,1 1 0 0 0,0-1 702 0 0,6-3-6722 0 0</inkml:trace>
  <inkml:trace contextRef="#ctx0" brushRef="#br0" timeOffset="229.58">21 52 8752 0 0,'-1'-1'398'0'0,"-17"-17"413"0"0,17 17 525 0 0,1 1 464 0 0,0 0 89 0 0,0 0-165 0 0,0 0-776 0 0,0 0-343 0 0,0 0-70 0 0,0 0-83 0 0,0 1-391 0 0,1 0 1 0 0,0 0-1 0 0,-1 1 0 0 0,1-1 0 0 0,0 0 1 0 0,0 0-1 0 0,-1 0 0 0 0,1-1 1 0 0,0 1-1 0 0,0 0 0 0 0,0 0 0 0 0,0 0 1 0 0,0-1-1 0 0,0 1 0 0 0,2 0-61 0 0,4 5 148 0 0,15 16-1987 0 0,-11-13-4815 0 0</inkml:trace>
  <inkml:trace contextRef="#ctx0" brushRef="#br0" timeOffset="876.329">619 84 11256 0 0,'-9'0'514'0'0,"7"0"-6"0"0,-6-4-306 0 0,6 4-169 0 0,0 0 1 0 0,0-1-1 0 0,-1 1 1 0 0,1 1-1 0 0,0-1 1 0 0,0 0-1 0 0,-1 0 1 0 0,1 1-1 0 0,0-1 1 0 0,0 1-1 0 0,0 0 1 0 0,0 0-1 0 0,0-1 1 0 0,0 1-1 0 0,0 1-33 0 0,-19 5 779 0 0,13-6-471 0 0,0 1 0 0 0,1 0 0 0 0,-1 0 0 0 0,0 1 0 0 0,1 0 1 0 0,0 0-1 0 0,-1 0 0 0 0,1 1 0 0 0,0 1 0 0 0,1-1 0 0 0,-1 1 0 0 0,-3 4-308 0 0,-11 7 588 0 0,15-12-410 0 0,1 0 0 0 0,-1 1 0 0 0,0 0 0 0 0,1 0 0 0 0,0 0 0 0 0,0 0 0 0 0,1 1-1 0 0,0 0 1 0 0,-1 1-178 0 0,-1 4 251 0 0,1 1-1 0 0,0-1 0 0 0,0 1 1 0 0,2 0-1 0 0,-1 0 0 0 0,2 0 0 0 0,-2 13-250 0 0,4-18 13 0 0,0 0-1 0 0,0 0 1 0 0,1 0 0 0 0,0 0-1 0 0,0 0 1 0 0,1-1-1 0 0,-1 1 1 0 0,2 0-1 0 0,-1-1 1 0 0,1 1 0 0 0,0-1-1 0 0,0 0 1 0 0,1 0-1 0 0,2 4-12 0 0,-3-7 0 0 0,0-1 0 0 0,0 1 0 0 0,0-1 0 0 0,0 0 0 0 0,1 0 0 0 0,-1 0 0 0 0,1-1 0 0 0,-1 1 0 0 0,1-1 0 0 0,-1 0 0 0 0,1 0 0 0 0,0 0 0 0 0,-1 0 0 0 0,4-1 0 0 0,-2 0 0 0 0,0 0 0 0 0,0-1 0 0 0,0 0 0 0 0,0 0 0 0 0,0 0 0 0 0,-1-1 0 0 0,1 1 0 0 0,0-1 0 0 0,-1 0 0 0 0,0-1 0 0 0,1 1 0 0 0,-1-1 0 0 0,0 0 0 0 0,0 0 0 0 0,0 0 0 0 0,-1 0 0 0 0,1-1 0 0 0,-1 0 0 0 0,0 1 0 0 0,0-1 0 0 0,0 0 0 0 0,0-1 0 0 0,-1 1 0 0 0,1 0 0 0 0,-1-1 0 0 0,1-2 0 0 0,-1 2 0 0 0,16-35 0 0 0,-16 36 31 0 0,0-1 0 0 0,0 0-1 0 0,0 0 1 0 0,-1 0-1 0 0,0 0 1 0 0,0-3-31 0 0,6-19 336 0 0,2 3-226 0 0,-7 18-192 0 0,0 0 1 0 0,1-1-1 0 0,0 1 0 0 0,0 1 1 0 0,0-1-1 0 0,0 0 0 0 0,1 1 0 0 0,1-1 82 0 0,2-3 0 0 0,-5 7 0 0 0,-1 0 0 0 0,1 0 0 0 0,0 0 0 0 0,0 0 0 0 0,0 0 0 0 0,0 1 0 0 0,1-1 0 0 0,0 0 0 0 0,-2 2 0 0 0,1-1 0 0 0,-1 1 0 0 0,1-1 0 0 0,-1 1 0 0 0,1 0 0 0 0,-1 0 0 0 0,1 0 0 0 0,-1 0 0 0 0,1 0 0 0 0,-1 0 0 0 0,1 0 0 0 0,-1 0 0 0 0,1 0 0 0 0,-1 1 0 0 0,1-1 0 0 0,-1 1 0 0 0,1-1 0 0 0,-1 1 0 0 0,1 0 0 0 0,10 3 0 0 0,0 0 0 0 0,0 1 0 0 0,0 1 0 0 0,-1 0 0 0 0,0 0 0 0 0,3 3 0 0 0,1 2 2 0 0,-9-8 1 0 0,-1 1-1 0 0,0 0 1 0 0,0 0-1 0 0,-1 0 1 0 0,1 0 0 0 0,-1 1-1 0 0,0 0 1 0 0,2 3-3 0 0,0-1 51 0 0,0 1 0 0 0,1-2 0 0 0,0 1 0 0 0,0-1 0 0 0,0 0 0 0 0,1 0-51 0 0,16 14 54 0 0,-8-7-21 0 0,-13-11-40 0 0,0 1-1 0 0,0-1 1 0 0,0 1-1 0 0,0-1 0 0 0,-1 1 1 0 0,1 0-1 0 0,-1 0 1 0 0,1 0-1 0 0,-1 0 0 0 0,0 0 1 0 0,-1 1-1 0 0,1-1 0 0 0,0 1 1 0 0,-1-1-1 0 0,0 1 1 0 0,0 0-1 0 0,1 1 8 0 0,-2-3-7 0 0,0-1 1 0 0,0 1-1 0 0,0-1 1 0 0,0 1-1 0 0,1 0 0 0 0,-1-1 1 0 0,1 1-1 0 0,-1-1 1 0 0,1 1-1 0 0,0-1 0 0 0,-1 1 1 0 0,1-1-1 0 0,0 0 1 0 0,0 1-1 0 0,0-1 0 0 0,0 0 1 0 0,0 0-1 0 0,0 0 1 0 0,1 1-1 0 0,-1-1 7 0 0,1 0 216 0 0,-2-1 21 0 0,0 0 7 0 0,0 0 18 0 0,0 0 8 0 0,-12-8 274 0 0,9 5-573 0 0,1 0-1 0 0,-1 0 0 0 0,0 0 0 0 0,1 0 1 0 0,-1-1-1 0 0,1 1 0 0 0,0-1 0 0 0,0 1 1 0 0,1-1-1 0 0,-1 0 0 0 0,1 0 1 0 0,-1 0-1 0 0,1 0 0 0 0,1 0 0 0 0,-1 0 1 0 0,0 0-1 0 0,1-1 30 0 0,0-6-155 0 0,0-1-1 0 0,1 1 1 0 0,0 0-1 0 0,1-1 1 0 0,0 1 0 0 0,0 0-1 0 0,2 0 1 0 0,-1 0-1 0 0,2-1 156 0 0,3-9 0 0 0,-7 18 0 0 0,0-1 0 0 0,0 1 0 0 0,0 0 0 0 0,0 0 0 0 0,1 0 0 0 0,0 0 0 0 0,-1 0 0 0 0,1 0 0 0 0,0 0 0 0 0,1 0 0 0 0,-1 1 0 0 0,0-1 0 0 0,1 1 0 0 0,0-1 0 0 0,7-4 0 0 0,-7 4 0 0 0,1 0 0 0 0,0 1 0 0 0,0 0 0 0 0,0-1 0 0 0,0 1 0 0 0,0 1 0 0 0,3-2 0 0 0,-6 3 0 0 0,1-1 0 0 0,0 1 0 0 0,0 0 0 0 0,-1 0 0 0 0,1 0 0 0 0,0 0 0 0 0,-1 1 0 0 0,1-1 0 0 0,0 0 0 0 0,-1 1 0 0 0,1-1 0 0 0,0 1 0 0 0,-1-1 0 0 0,1 1 0 0 0,-1 0 0 0 0,1 0 0 0 0,-1 0 0 0 0,1 0 0 0 0,-1 0 0 0 0,0 0 0 0 0,1 0 0 0 0,-1 0 0 0 0,0 0 0 0 0,16 16 43 0 0,0 0 1 0 0,-2 1-1 0 0,0 1 0 0 0,-1 0 0 0 0,0 1 0 0 0,-2 1-43 0 0,-9-15 157 0 0,0 1 0 0 0,0 0 0 0 0,-1 0 0 0 0,1 2-157 0 0,-2-3 87 0 0,1-1 0 0 0,0 1 1 0 0,0-1-1 0 0,0 0 0 0 0,1 0 0 0 0,0 1 1 0 0,0-1-88 0 0,-1-1 38 0 0,1 0 1 0 0,-1 0 0 0 0,0 1-1 0 0,-1-1 1 0 0,1 1-1 0 0,-1-1 1 0 0,0 1-39 0 0,0 0 33 0 0,1 0 0 0 0,-1 0 0 0 0,1 0 1 0 0,0 0-1 0 0,3 3-33 0 0,-4-5 12 0 0,1 1 0 0 0,-1-1 1 0 0,1 0-1 0 0,-1 0 0 0 0,0 1 1 0 0,0 1-13 0 0,3 9 24 0 0,2-7-94 0 0,-5-6-57 0 0,1 1 1 0 0,-1-1 0 0 0,0 1 0 0 0,1-1 0 0 0,-1 1-1 0 0,0 0 1 0 0,0 0 0 0 0,0 1 126 0 0,3 3-1128 0 0,-6-6 921 0 0,0-1 23 0 0,0 1-1 0 0,1-1 1 0 0,-1 0 0 0 0,0 1-1 0 0,0-1 1 0 0,1 0-1 0 0,-1 0 1 0 0,0 0 0 0 0,1 0-1 0 0,-1 0 1 0 0,1-1-1 0 0,-1 1 1 0 0,1 0-1 0 0,0-1 1 0 0,-1 1 0 0 0,1-1-1 0 0,0 1 1 0 0,0-1 184 0 0,2-12-2017 0 0</inkml:trace>
  <inkml:trace contextRef="#ctx0" brushRef="#br0" timeOffset="1237.995">1335 207 12152 0 0,'0'0'554'0'0,"0"0"-11"0"0,9-1-328 0 0,-7 1-73 0 0,0 1 0 0 0,0-1 0 0 0,0 1 0 0 0,0 0 0 0 0,0 0 0 0 0,0 0 0 0 0,-1 0 1 0 0,1 0-1 0 0,0 0 0 0 0,0 0 0 0 0,-1 1 0 0 0,1-1 0 0 0,-1 1 0 0 0,1-1 1 0 0,-1 1-1 0 0,0-1 0 0 0,0 1 0 0 0,0 0 0 0 0,0 0 0 0 0,0 0 0 0 0,0 0-142 0 0,1 0 278 0 0,-1 0-1 0 0,1 1 0 0 0,-1-1 0 0 0,1 0 0 0 0,0 0 1 0 0,0 0-1 0 0,0 0 0 0 0,0-1 0 0 0,1 2-277 0 0,8 2 1456 0 0,-10-5-1404 0 0,0 0 1 0 0,0 1 0 0 0,0-1 0 0 0,0 1-1 0 0,0-1 1 0 0,-1 1 0 0 0,1 0 0 0 0,0-1-1 0 0,0 1 1 0 0,0 0 0 0 0,-1-1 0 0 0,1 1 0 0 0,0 0-1 0 0,-1 0 1 0 0,2 0-53 0 0,0 3 159 0 0,0 0 0 0 0,0-1 0 0 0,0 1-1 0 0,-1 0 1 0 0,1 0 0 0 0,-1 1-159 0 0,6 12 416 0 0,10 23 327 0 0,-11-26-237 0 0,0 0 0 0 0,0 0-1 0 0,2 1-505 0 0,-2-5 232 0 0,-1 1-1 0 0,0 0 1 0 0,0 2-232 0 0,-4-12 5 0 0,-1 0-1 0 0,1 0 1 0 0,-1 1 0 0 0,0-1 0 0 0,0 0 0 0 0,1 0-1 0 0,-1 0 1 0 0,0 0 0 0 0,0 0 0 0 0,0 0-1 0 0,0 0 1 0 0,0 0 0 0 0,-1 0 0 0 0,1 0 0 0 0,0 1-5 0 0,-6 3 40 0 0,5-5-12 0 0,1 1-42 0 0,-1-1 0 0 0,1 0 0 0 0,0 0 0 0 0,0 1 1 0 0,0-1-1 0 0,-1 0 0 0 0,1 0 0 0 0,0 0 0 0 0,-1 1 0 0 0,1-1 0 0 0,0 0 0 0 0,0 0 1 0 0,-1 0-1 0 0,1 0 0 0 0,0 0 0 0 0,-1 0 0 0 0,1 0 0 0 0,0 0 0 0 0,-1 0 0 0 0,1 0 1 0 0,0 0-1 0 0,-1 0 0 0 0,1 0 0 0 0,0 0 0 0 0,-1 0 0 0 0,1 0 0 0 0,0 0 0 0 0,-1 0 1 0 0,1 0-1 0 0,0 0 0 0 0,0 0 0 0 0,-1-1 0 0 0,1 1 0 0 0,0 0 0 0 0,-1 0 0 0 0,1 0 1 0 0,0 0-1 0 0,0-1 0 0 0,-1 1 0 0 0,1 0 0 0 0,0 0 0 0 0,0-1 0 0 0,0 1 0 0 0,-1 0 1 0 0,1-1-1 0 0,0 1 14 0 0,0-1-123 0 0,-1 0 1 0 0,1 0-1 0 0,-1 1 1 0 0,1-1 0 0 0,0 0-1 0 0,0 0 1 0 0,-1 0-1 0 0,1 0 1 0 0,0 0 0 0 0,0 0-1 0 0,0 0 1 0 0,0 0-1 0 0,0 0 1 0 0,0-1 122 0 0,4-4-1727 0 0</inkml:trace>
  <inkml:trace contextRef="#ctx0" brushRef="#br0" timeOffset="1538.06">1433 25 8288 0 0,'0'0'381'0'0,"0"0"-6"0"0,-1 0-242 0 0,4 0 1108 0 0,1 1 0 0 0,-1-1 0 0 0,0 1-1 0 0,0 0 1 0 0,1 0 0 0 0,1 1-1241 0 0,5 2 627 0 0,0 1-297 0 0,-9-1-203 0 0,-1-3-14 0 0,1 1-13 0 0,0 0 0 0 0,1-1-1 0 0,-1 1 1 0 0,1-1-1 0 0,-1 1 1 0 0,1-1 0 0 0,0 1-1 0 0,-1-1 1 0 0,1 0 0 0 0,0 0-1 0 0,2 1-99 0 0,26 11 420 0 0,-9-5-677 0 0,-14-5 281 0 0,0 0 0 0 0,0-1 0 0 0,0 0 0 0 0,1-1 1 0 0,-1 1-1 0 0,1-2 0 0 0,-1 1 0 0 0,1-1 0 0 0,-1 0 0 0 0,1 0 0 0 0,0-1 0 0 0,-1 0 0 0 0,0 0 0 0 0,7-3-24 0 0,59-10-869 0 0,-2-2-179 0 0,-24 7 981 0 0,54-11 67 0 0,-96 19 181 0 0,0 0-1 0 0,1 0 1 0 0,-1 0-1 0 0,0 1 1 0 0,1 0-1 0 0,-1 0 1 0 0,0 0-1 0 0,1 1 1 0 0,-1 0-1 0 0,0 0 1 0 0,0 0-1 0 0,0 1 1 0 0,0-1-1 0 0,0 1 1 0 0,0 1-1 0 0,3 1-180 0 0,-7-3 81 0 0,-1 0-1 0 0,1 0 1 0 0,-1 1-1 0 0,0-1 1 0 0,1 0-1 0 0,-1 0 0 0 0,0 1 1 0 0,0-1-1 0 0,0 0 1 0 0,0 0-1 0 0,0 1 1 0 0,0-1-1 0 0,-1 0 0 0 0,1 1-80 0 0,0 2 205 0 0,0 4-98 0 0,0 0-1 0 0,-1 0 1 0 0,0 0 0 0 0,0 0-1 0 0,-1 0 1 0 0,0 0 0 0 0,0 0-1 0 0,0-1 1 0 0,-1 1 0 0 0,-1-1-1 0 0,1 0 1 0 0,-1 0 0 0 0,0 0-1 0 0,-1 0 1 0 0,1-1 0 0 0,-1 1-1 0 0,-2 0-106 0 0,-20 20 16 0 0,-2-2-1 0 0,0-2 1 0 0,-1 0 0 0 0,-13 5-16 0 0,26-16 1 0 0,0-2-1 0 0,14-9 0 0 0,0 1 0 0 0,1-1 0 0 0,-1 1 0 0 0,0 0 0 0 0,1 0 0 0 0,-1 0 0 0 0,1 0 0 0 0,0 0 0 0 0,0 1 0 0 0,0-1 0 0 0,0 1 0 0 0,0-1 0 0 0,0 1 0 0 0,1 0 0 0 0,-1 0 0 0 0,1-1 0 0 0,0 1 0 0 0,-1 2 0 0 0,2-5 0 0 0,0 0 0 0 0,-1 1 0 0 0,1-1 0 0 0,0 0 0 0 0,0 1 0 0 0,-1-1 0 0 0,1 0 0 0 0,0 1 0 0 0,0-1 0 0 0,0 0 0 0 0,0 1 0 0 0,0-1 0 0 0,-1 0 0 0 0,1 1 0 0 0,0-1 0 0 0,0 0 0 0 0,0 1 0 0 0,0-1 0 0 0,0 1 0 0 0,0-1 0 0 0,0 0 0 0 0,0 1 0 0 0,1-1 0 0 0,-1 0 0 0 0,0 1 0 0 0,0-1 0 0 0,0 0 0 0 0,0 1 0 0 0,0-1 0 0 0,0 0 0 0 0,1 1 0 0 0,-1-1 0 0 0,0 0 0 0 0,0 1 0 0 0,1-1 0 0 0,-1 0 0 0 0,0 0 0 0 0,0 1 0 0 0,1-1 0 0 0,-1 0 0 0 0,0 0 0 0 0,1 1 0 0 0,-1-1 0 0 0,0 0 0 0 0,1 0 0 0 0,-1 0 0 0 0,0 0 0 0 0,1 0 0 0 0,-1 1 0 0 0,3 0 0 0 0,39 29 0 0 0,-31-21 0 0 0,0-1 0 0 0,0 0 0 0 0,1-1 0 0 0,-1 0 0 0 0,2-1 0 0 0,-1 0 0 0 0,16 4 53 0 0,0-2 0 0 0,0-1 0 0 0,1-2 0 0 0,25 2-53 0 0,-23-4 65 0 0,1-2 0 0 0,18-3-65 0 0,-39 1-38 0 0,21 0-1316 0 0,1-3-1 0 0,20-4 1355 0 0,-30 4-1371 0 0</inkml:trace>
  <inkml:trace contextRef="#ctx0" brushRef="#br0" timeOffset="1928.946">2702 118 17879 0 0,'-6'-1'97'0'0,"-12"-1"161"0"0,18 2-238 0 0,-1 0 1 0 0,0 0 0 0 0,1 0 0 0 0,-1 1-1 0 0,0-1 1 0 0,1 0 0 0 0,-1 0 0 0 0,0 0-1 0 0,1 1 1 0 0,-1-1 0 0 0,1 0 0 0 0,-1 1 0 0 0,0-1-1 0 0,1 1 1 0 0,-1-1 0 0 0,1 0 0 0 0,-1 1-1 0 0,1-1 1 0 0,-1 1 0 0 0,1-1 0 0 0,0 1-1 0 0,-1 0 1 0 0,1-1 0 0 0,-1 1 0 0 0,1 0-21 0 0,-9 31 662 0 0,8-25-609 0 0,0-1 0 0 0,-1 1 0 0 0,0-1 0 0 0,0 0 0 0 0,0 0 0 0 0,-1 0 0 0 0,0 0 0 0 0,-1 1-53 0 0,-11 14-30 0 0,5-7 326 0 0,0 0-1 0 0,-1-1 1 0 0,0 0-1 0 0,-5 3-295 0 0,-24 19 447 0 0,20-20-152 0 0,1 2-1 0 0,0 0 1 0 0,2 2 0 0 0,0 0-1 0 0,0 1-294 0 0,1 0 447 0 0,12-16-427 0 0,0 0 0 0 0,0 1 0 0 0,1-1 0 0 0,0 1 1 0 0,0 0-1 0 0,0 0 0 0 0,0 0 0 0 0,0 3-20 0 0,0-2-11 0 0,3-5-20 0 0,-1 0-1 0 0,0 0 1 0 0,1 1 0 0 0,-1-1 0 0 0,1 0 0 0 0,-1 1 0 0 0,1-1 0 0 0,0 0 0 0 0,0 1 0 0 0,-1-1-1 0 0,1 0 1 0 0,0 1 0 0 0,0 0 31 0 0,4-2-133 0 0,9-1 155 0 0,-1 1-1 0 0,0-2 1 0 0,0 0 0 0 0,0 0 0 0 0,0-1-1 0 0,0-1 1 0 0,0 0 0 0 0,-1-1-1 0 0,0 0 1 0 0,0 0 0 0 0,0-1 0 0 0,-1-1-1 0 0,1 0 1 0 0,6-6-22 0 0,-3 1-246 0 0,-8 8 113 0 0,-1-1 0 0 0,1 0 0 0 0,-1 0 0 0 0,0-1 0 0 0,2-1 133 0 0,25-30-551 0 0,-11 16 269 0 0,-20 19 239 0 0,1 2 73 0 0,0 0 6 0 0,0 1 1 0 0,-1-1-1 0 0,1 1 1 0 0,0-1-1 0 0,0 1 1 0 0,-1 0-1 0 0,1 0 0 0 0,-1 0 1 0 0,1 0-1 0 0,-1 0 1 0 0,1 0-1 0 0,-1 0 1 0 0,1 0-1 0 0,-1 1 1 0 0,0-1-1 0 0,0 0 1 0 0,0 1-1 0 0,0-1 1 0 0,0 1-1 0 0,0-1 1 0 0,0 1-1 0 0,0 0 1 0 0,0-1-1 0 0,-1 1 1 0 0,1 0-1 0 0,-1 0 1 0 0,1 0-37 0 0,1 5 169 0 0,0 1 0 0 0,0 0 1 0 0,-1-1-1 0 0,0 1 1 0 0,0 0-1 0 0,-1 3-169 0 0,1-5 13 0 0,-1-1-1 0 0,1 1 1 0 0,0 0 0 0 0,2 5-13 0 0,-2-5 8 0 0,1-1 1 0 0,-1 1 0 0 0,0 0-1 0 0,0 6-8 0 0,4 20 472 0 0,-4-28-391 0 0,0 0 0 0 0,0 0 1 0 0,0 0-1 0 0,-1 1 0 0 0,1-1 0 0 0,-1 0 0 0 0,0 0 1 0 0,-1 0-1 0 0,1 3-81 0 0,0-7-8 0 0,0 0 0 0 0,0 0 1 0 0,0 0-1 0 0,0-1 0 0 0,0 1 0 0 0,0 0 1 0 0,0 0-1 0 0,0 0 0 0 0,0 0 0 0 0,0 0 1 0 0,0 0-1 0 0,0 0 0 0 0,0 0 0 0 0,0 0 1 0 0,0 0-1 0 0,0 0 0 0 0,0 0 0 0 0,0 0 1 0 0,0 0-1 0 0,0 0 0 0 0,1 0 0 0 0,-1 0 1 0 0,0 0-1 0 0,0 0 0 0 0,0 0 0 0 0,0 0 1 0 0,0 0-1 0 0,0 0 0 0 0,0 0 0 0 0,0 0 1 0 0,0 0-1 0 0,0 0 0 0 0,0 0 0 0 0,0 0 1 0 0,0 0-1 0 0,0 0 0 0 0,0 0 0 0 0,0 0 1 0 0,0 0-1 0 0,0 0 0 0 0,0 0 0 0 0,1 0 1 0 0,-1 0-1 0 0,0 0 0 0 0,0 0 1 0 0,0 0-1 0 0,0 0 0 0 0,0 0 0 0 0,0 0 1 0 0,0 0-1 0 0,0 0 8 0 0,6-8-794 0 0,8-12-6334 0 0,-6 7 23 0 0</inkml:trace>
  <inkml:trace contextRef="#ctx0" brushRef="#br0" timeOffset="2200.248">3014 22 17191 0 0,'0'0'787'0'0,"1"1"-16"0"0,1 1-749 0 0,-1 0 0 0 0,0 0 1 0 0,1 0-1 0 0,-1 0 0 0 0,0 0 1 0 0,0 0-1 0 0,0 1 0 0 0,0-1 1 0 0,-1 0-1 0 0,1 1 0 0 0,0-1 1 0 0,-1 0-1 0 0,0 1 0 0 0,1-1 1 0 0,-1 1-1 0 0,0-1-22 0 0,-1 45 96 0 0,1-42-44 0 0,-1 5-48 0 0,-1 19 531 0 0,2-1 0 0 0,0 1 0 0 0,3 13-535 0 0,-2-37 66 0 0,1 18 644 0 0,2-1-1 0 0,0 0 1 0 0,1 0-1 0 0,4 7-709 0 0,40 99 2099 0 0,-48-127-2074 0 0,0 0 0 0 0,-1 1 0 0 0,1-1 1 0 0,-1 1-1 0 0,0-1 0 0 0,1 1 0 0 0,-1-1 0 0 0,0 1 1 0 0,0-1-1 0 0,0 1 0 0 0,0 1-25 0 0,0-3-11 0 0,0 1 0 0 0,0-1 0 0 0,0 0 0 0 0,0 1 0 0 0,-1-1 0 0 0,1 1 0 0 0,0-1 0 0 0,0 1 0 0 0,-1-1-1 0 0,1 0 1 0 0,0 1 0 0 0,0-1 0 0 0,-1 0 0 0 0,1 1 0 0 0,0-1 0 0 0,-1 0 0 0 0,1 1 0 0 0,0-1 0 0 0,-1 0 0 0 0,1 0 0 0 0,-1 1 0 0 0,1-1 0 0 0,0 0 0 0 0,-1 0 11 0 0,-1 1-256 0 0,-1-1 0 0 0,1 0 0 0 0,-1 0 1 0 0,1 0-1 0 0,0 0 0 0 0,-1 0 0 0 0,1 0 1 0 0,0-1-1 0 0,-1 1 0 0 0,1-1 0 0 0,0 0 1 0 0,-2 0 255 0 0,-11-5-5707 0 0,-5-2-1667 0 0</inkml:trace>
  <inkml:trace contextRef="#ctx0" brushRef="#br0" timeOffset="2511.881">2909 325 11976 0 0,'7'-2'335'0'0,"0"0"-1"0"0,0 1 1 0 0,1-1 0 0 0,-1 1 0 0 0,0 1 0 0 0,1-1 0 0 0,-1 1 0 0 0,0 0 0 0 0,1 1 0 0 0,4 1-335 0 0,-11-2 70 0 0,0 0 0 0 0,-1 0-1 0 0,1 1 1 0 0,-1-1 0 0 0,1 0 0 0 0,0 0 0 0 0,-1 0 0 0 0,1 0 0 0 0,-1 0-1 0 0,1 0 1 0 0,0-1 0 0 0,-1 1 0 0 0,1 0 0 0 0,-1 0 0 0 0,1 0 0 0 0,-1 0 0 0 0,1-1-1 0 0,0 1 1 0 0,-1 0 0 0 0,1-1 0 0 0,-1 1 0 0 0,1 0 0 0 0,-1-1 0 0 0,1 1-1 0 0,-1-1 1 0 0,0 1 0 0 0,1 0 0 0 0,-1-1 0 0 0,1 1 0 0 0,-1-1 0 0 0,0 1-1 0 0,0-1 1 0 0,1 0 0 0 0,-1 1 0 0 0,0-1 0 0 0,0 1 0 0 0,1-1-70 0 0,3-7 189 0 0,-1 5-122 0 0,0 0 0 0 0,0 1 0 0 0,0-1 0 0 0,0 1 0 0 0,0 0 0 0 0,0-1 0 0 0,1 2 0 0 0,-1-1-1 0 0,1 0 1 0 0,-1 1 0 0 0,1-1 0 0 0,0 1 0 0 0,0 0 0 0 0,1 0-67 0 0,11-5 182 0 0,10-2 147 0 0,0 1 0 0 0,0 0 0 0 0,0 2 0 0 0,1 2 0 0 0,4 0-329 0 0,7-6 608 0 0,-30 7-586 0 0,1-1 0 0 0,0 2-1 0 0,-1-1 1 0 0,10 1-22 0 0,-17 1 14 0 0,0 0 0 0 0,0 0 0 0 0,0 0 0 0 0,0 0 0 0 0,0 0 0 0 0,0 0 0 0 0,0 0 0 0 0,0 1 1 0 0,0-1-1 0 0,0 0 0 0 0,0 1 0 0 0,0-1 0 0 0,0 1 0 0 0,0-1 0 0 0,0 1 0 0 0,0-1 0 0 0,-1 1 0 0 0,1 0 0 0 0,0-1 0 0 0,0 1 0 0 0,-1 0 0 0 0,1 0 0 0 0,0 0-14 0 0,0 1 44 0 0,0 0-1 0 0,-1-1 0 0 0,1 1 0 0 0,-1 0 1 0 0,1-1-1 0 0,-1 1 0 0 0,0 0 1 0 0,0 0-1 0 0,1 0 0 0 0,-1-1 0 0 0,0 1 1 0 0,-1 0-1 0 0,1 0-43 0 0,-1 7 190 0 0,-1 0-1 0 0,-1 0 1 0 0,1-1 0 0 0,-1 1 0 0 0,-2 2-190 0 0,-8 22 31 0 0,2 1 1 0 0,2 0-1 0 0,-3 17-31 0 0,11-31 0 0 0,1-20-95 0 0,1 0 0 0 0,-1 0-1 0 0,0 0 1 0 0,0 0 0 0 0,0 0-1 0 0,0-1 1 0 0,0 1 0 0 0,0 0-1 0 0,1 0 1 0 0,-1 0 0 0 0,0 0-1 0 0,0 0 1 0 0,0 0-1 0 0,0 0 1 0 0,0 0 0 0 0,1 0-1 0 0,-1-1 1 0 0,0 1 0 0 0,0 0-1 0 0,0 0 1 0 0,0 0 0 0 0,1 0-1 0 0,-1 0 1 0 0,0 0 0 0 0,0 0-1 0 0,0 0 1 0 0,0 0 0 0 0,1 0-1 0 0,-1 0 1 0 0,0 1 0 0 0,0-1-1 0 0,0 0 1 0 0,0 0 0 0 0,1 0-1 0 0,-1 0 1 0 0,0 0 0 0 0,0 0-1 0 0,0 0 1 0 0,0 0 0 0 0,0 0-1 0 0,1 0 1 0 0,-1 1 0 0 0,0-1-1 0 0,0 0 1 0 0,0 0 0 0 0,0 0-1 0 0,0 0 1 0 0,0 0-1 0 0,0 1 1 0 0,0-1 0 0 0,0 0-1 0 0,1 0 1 0 0,-1 0 0 0 0,0 0-1 0 0,0 1 1 0 0,0-1 0 0 0,0 0-1 0 0,0 0 1 0 0,0 0 0 0 0,0 0-1 0 0,0 1 1 0 0,0-1 95 0 0,0 0-535 0 0,8-9-6770 0 0</inkml:trace>
  <inkml:trace contextRef="#ctx0" brushRef="#br0" timeOffset="2737.539">3496 0 16416 0 0,'0'0'751'0'0,"0"0"-19"0"0,-5 7-420 0 0,-6 2-157 0 0,6-5-82 0 0,-1 1 0 0 0,1 0 0 0 0,0 1 0 0 0,0-1 0 0 0,0 1 0 0 0,1 0 0 0 0,-1 1-73 0 0,4-5-51 0 0,-1 1 1 0 0,0 0 0 0 0,1-1-1 0 0,0 1 1 0 0,0 0 0 0 0,0 0-1 0 0,0 0 1 0 0,0 0 0 0 0,0 0-1 0 0,1 0 1 0 0,-1 0 0 0 0,1 0-1 0 0,0 1 51 0 0,0 0-453 0 0,1 0 1 0 0,-1-1-1 0 0,1 1 0 0 0,0 0 0 0 0,0-1 1 0 0,0 1-1 0 0,1 0 453 0 0,2 8-1397 0 0</inkml:trace>
  <inkml:trace contextRef="#ctx0" brushRef="#br0" timeOffset="3190.53">3819 52 13824 0 0,'0'0'314'0'0,"0"0"46"0"0,0 0 22 0 0,-1 0-50 0 0,-9 1-196 0 0,0 1 1 0 0,1 0 0 0 0,0 0 0 0 0,-1 1 0 0 0,1 0 0 0 0,0 1 0 0 0,0 0 0 0 0,-7 4-137 0 0,-5 2 460 0 0,-3 2 59 0 0,2 1-1 0 0,0 1 0 0 0,-2 3-518 0 0,11-8 205 0 0,1 0 157 0 0,-1 1 1 0 0,-3 5-363 0 0,-12 10 515 0 0,21-20-402 0 0,1 1 0 0 0,-1 0 1 0 0,1 1-1 0 0,1-1 0 0 0,-1 1 0 0 0,1 0 0 0 0,0 1 0 0 0,1-1 0 0 0,0 1 0 0 0,0 0 0 0 0,1 0 0 0 0,-1 0 0 0 0,2 0 0 0 0,-1 3-113 0 0,2-6 42 0 0,-1 1 18 0 0,1 0 1 0 0,0 0-1 0 0,0 0 1 0 0,0 0-1 0 0,1 0 0 0 0,0 1-60 0 0,0-5 15 0 0,1 0-1 0 0,-1 0 1 0 0,0 0-1 0 0,1 0 0 0 0,0 0 1 0 0,-1-1-1 0 0,1 1 1 0 0,0 0-1 0 0,0 0 0 0 0,0-1 1 0 0,0 1-1 0 0,0-1 0 0 0,0 1 1 0 0,1-1-1 0 0,-1 1 1 0 0,0-1-1 0 0,1 0 0 0 0,-1 1 1 0 0,1-1-1 0 0,0 0 1 0 0,0 0-15 0 0,-1 0 13 0 0,1 0 0 0 0,-1-1 0 0 0,1 1 0 0 0,0-1 0 0 0,-1 1 0 0 0,1-1 0 0 0,0 0 0 0 0,0 1 0 0 0,-1-1 0 0 0,1 0 0 0 0,0 0 0 0 0,0 0 0 0 0,-1 0 0 0 0,1-1 0 0 0,0 1 0 0 0,-1 0-13 0 0,32-10 132 0 0,-13 3-58 0 0,-5 4-58 0 0,0-1-1 0 0,-1-1 0 0 0,1 0 1 0 0,-1-1-1 0 0,0 0 1 0 0,-1-1-1 0 0,0-1 0 0 0,0 0 1 0 0,0-1-1 0 0,-1 0 1 0 0,-1-1-1 0 0,1-1 0 0 0,1-3-15 0 0,80-88-1096 0 0,-91 100 1096 0 0,0 0 0 0 0,0 0 0 0 0,0 1 0 0 0,0-1 0 0 0,0 0 0 0 0,1 1 0 0 0,-1-1 0 0 0,1 1 0 0 0,-1 0 0 0 0,1 0 0 0 0,-1 0 0 0 0,1 0 0 0 0,1 0 0 0 0,-2 1 0 0 0,-1 0 0 0 0,0 0 0 0 0,0 0 0 0 0,0 0 0 0 0,1 0 0 0 0,-1 0 0 0 0,0 0 0 0 0,0 0 0 0 0,1 1 0 0 0,-1-1 0 0 0,0 0 0 0 0,0 1 0 0 0,0-1 0 0 0,0 1 0 0 0,0-1 0 0 0,1 1 0 0 0,-1 0 0 0 0,0-1 0 0 0,0 1 0 0 0,0 0 0 0 0,-1 0 0 0 0,1 0 0 0 0,0 0 0 0 0,0-1 0 0 0,0 1 0 0 0,-1 0 0 0 0,1 1 0 0 0,0-1 0 0 0,-1 0 0 0 0,8 15 25 0 0,-2 0 0 0 0,0 0 0 0 0,-1 0 0 0 0,0 0 0 0 0,-1 1 0 0 0,-1 0 0 0 0,-1 0 0 0 0,0 4-25 0 0,9 39 862 0 0,-2-16-452 0 0,-9-40-359 0 0,1 0 0 0 0,0 0-1 0 0,1 0 1 0 0,-1-1 0 0 0,1 1-1 0 0,1 2-50 0 0,-3-4 88 0 0,51-106-77 0 0,-43 90-138 0 0,0 1 0 0 0,0 0-1 0 0,1 0 1 0 0,1 1 0 0 0,0 0 0 0 0,1 1 0 0 0,0 0-1 0 0,0 1 1 0 0,2 0 0 0 0,1-1 127 0 0,-7 6-36 0 0,0 0 0 0 0,1 0 0 0 0,0 1-1 0 0,0 0 1 0 0,0 0 0 0 0,1 1 0 0 0,-1 0 0 0 0,1 1 0 0 0,0 0 0 0 0,0 0-1 0 0,-1 1 1 0 0,1 0 0 0 0,0 0 0 0 0,0 1 0 0 0,0 0 0 0 0,0 1-1 0 0,0 0 1 0 0,2 1 36 0 0,-5-1 17 0 0,-1 1 0 0 0,1 0 0 0 0,0 1 0 0 0,-1-1 0 0 0,1 1-1 0 0,-1 0 1 0 0,0 1 0 0 0,0-1 0 0 0,-1 1 0 0 0,1 0 0 0 0,-1 0 0 0 0,1 1-1 0 0,-1-1 1 0 0,-1 1 0 0 0,1 0 0 0 0,-1 0 0 0 0,1 0 0 0 0,0 4-17 0 0,6 11 402 0 0,-1 1 0 0 0,-1 0 0 0 0,0 0 0 0 0,0 8-402 0 0,-2-4 18 0 0,-1-1-1 0 0,-1 1 1 0 0,-1 0 0 0 0,-1 1-1 0 0,-2 5-17 0 0,5 16 164 0 0,-5-45 16 0 0,0-2 4 0 0,0 0-20 0 0,0 0-114 0 0,0 0-166 0 0,0 0-63 0 0,0 0-1041 0 0,0 0-4324 0 0,0 0-1850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4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13824 0 0,'4'-3'211'0'0,"0"1"0"0"0,1 0 0 0 0,-1 0 0 0 0,1 0 1 0 0,3-1-212 0 0,-6 3 332 0 0,9 3-208 0 0,-8 0-53 0 0,0 0 1 0 0,0 0 0 0 0,0 0-1 0 0,0 0 1 0 0,-1 1 0 0 0,0-1-1 0 0,1 1 1 0 0,-1-1 0 0 0,1 5-72 0 0,4 4 259 0 0,3 5 272 0 0,0 0 0 0 0,-2 1 0 0 0,0 0 0 0 0,2 8-531 0 0,19 77 2071 0 0,-28-99-1995 0 0,2 7 137 0 0,-2-8-151 0 0,0 0 0 0 0,0 0 0 0 0,0 0-1 0 0,0 1 1 0 0,-1-1 0 0 0,0 0-1 0 0,1 1 1 0 0,-1-1 0 0 0,-1 0-1 0 0,1 0 1 0 0,0 1 0 0 0,-1 1-62 0 0,-3 15 13 0 0,4-17 3 0 0,0 0 1 0 0,-1 1-1 0 0,1-1 1 0 0,-1 0-1 0 0,0 0 1 0 0,0 0-1 0 0,-1 0 1 0 0,1 1-17 0 0,-3 6 142 0 0,4-9-129 0 0,0-1 1 0 0,0 1-1 0 0,-1 0 0 0 0,1-1 0 0 0,0 1 1 0 0,0 0-1 0 0,0-1 0 0 0,-1 1 1 0 0,1-1-1 0 0,0 1 0 0 0,-1 0 1 0 0,1-1-1 0 0,-1 1 0 0 0,1-1 1 0 0,-1 1-1 0 0,1-1 0 0 0,-1 1 1 0 0,1-1-1 0 0,-1 1 0 0 0,1-1 1 0 0,-1 0-1 0 0,1 1 0 0 0,-1-1 1 0 0,0 0-1 0 0,1 1 0 0 0,-1-1 0 0 0,0 0 1 0 0,1 0-1 0 0,-1 0 0 0 0,0 0 1 0 0,1 0-1 0 0,-1 1 0 0 0,0-1-13 0 0,-10-11 198 0 0,10 9-193 0 0,0 1 1 0 0,0 0-1 0 0,0-1 1 0 0,1 1-1 0 0,-1-1 1 0 0,0 0-1 0 0,1 1 1 0 0,-1-1-1 0 0,1 1 1 0 0,0-1-1 0 0,0 0 1 0 0,-1 1 0 0 0,1-1-1 0 0,0 0 1 0 0,0 1-1 0 0,1-1 1 0 0,-1 0-1 0 0,0 1 1 0 0,1-1-1 0 0,-1-1-5 0 0,2-10-16 0 0,-2 5 3 0 0,1 1-1 0 0,0-1 0 0 0,0 1 0 0 0,1 0 0 0 0,0 0 1 0 0,0 0-1 0 0,0 0 0 0 0,1 0 0 0 0,0 0 1 0 0,1 1-1 0 0,3-7 14 0 0,5-4-39 0 0,1 0 0 0 0,1 0 0 0 0,8-7 39 0 0,-18 21-4 0 0,-1 0 0 0 0,1 0 0 0 0,0 1 0 0 0,0-1-1 0 0,1 1 1 0 0,-1 0 0 0 0,0 0 0 0 0,1 0 0 0 0,3 0 4 0 0,42-11-157 0 0,-46 12 127 0 0,6-1-32 0 0,-1 1-1 0 0,1 0 1 0 0,-1 0-1 0 0,1 1 1 0 0,-1 0 0 0 0,1 1-1 0 0,6 1 63 0 0,5 2-4 0 0,-1 2 0 0 0,18 6 4 0 0,101 29 373 0 0,-134-38-344 0 0,1-1 0 0 0,-1 1 0 0 0,0 0 1 0 0,4 3-30 0 0,-6-3 88 0 0,0-1 0 0 0,1 1 0 0 0,-1-1 0 0 0,1 0 1 0 0,0 0-1 0 0,0-1 0 0 0,-1 1 0 0 0,1-1 0 0 0,0 1 1 0 0,0-1-1 0 0,0-1 0 0 0,1 1-88 0 0,-5-1-33 0 0,1 0 0 0 0,-1 0 0 0 0,1 0 0 0 0,-1 0 0 0 0,0 0-1 0 0,1 0 1 0 0,-1 0 0 0 0,1 0 0 0 0,-1 0 0 0 0,1 0 0 0 0,-1 0 0 0 0,0-1 0 0 0,1 1 0 0 0,-1 0 0 0 0,1 0 0 0 0,-1 0 0 0 0,0-1 0 0 0,1 1-1 0 0,-1 0 1 0 0,0-1 0 0 0,1 1 0 0 0,-1 0 0 0 0,0 0 0 0 0,0-1 0 0 0,1 1 0 0 0,-1-1 0 0 0,0 1 0 0 0,0 0 0 0 0,0-1 0 0 0,1 1-1 0 0,-1 0 1 0 0,0-1 0 0 0,0 1 0 0 0,0-1 0 0 0,0 1 0 0 0,0-1 0 0 0,0 1 0 0 0,0 0 0 0 0,0-1 0 0 0,0 1 0 0 0,0-1 0 0 0,0 1-1 0 0,0-1 1 0 0,0 1 0 0 0,0 0 0 0 0,0-1 0 0 0,0 1 0 0 0,-1-1 33 0 0,-7-20 93 0 0,6 18-133 0 0,-1-3 168 0 0,-1-1-1 0 0,0 1 0 0 0,-1 0 0 0 0,1 1 0 0 0,-1-1 1 0 0,-1 1-1 0 0,-4-5-127 0 0,4 5 90 0 0,1 0 0 0 0,-1-1 1 0 0,1 0-1 0 0,0 0 0 0 0,1 0 0 0 0,-2-2-90 0 0,3 3 156 0 0,-3-7-171 0 0,-1 1 1 0 0,0 0-1 0 0,-7-9 15 0 0,11 17-43 0 0,1 1-1 0 0,0-1 1 0 0,-1 1 0 0 0,0-1-1 0 0,0 1 1 0 0,0 0 0 0 0,0 0-1 0 0,0 0 1 0 0,0 0 0 0 0,0 1 0 0 0,-1-1-1 0 0,1 1 1 0 0,0 0 0 0 0,-1 0-1 0 0,1 0 1 0 0,-3 0 43 0 0,3 0-6 0 0,2 1 6 0 0,1 0 0 0 0,-1-1 0 0 0,0 1-1 0 0,0 0 1 0 0,0 0 0 0 0,0 0 0 0 0,0 0 0 0 0,1 0-1 0 0,-1 0 1 0 0,0 0 0 0 0,0 0 0 0 0,0 0 0 0 0,0 1-1 0 0,0-1 1 0 0,1 0 0 0 0,-1 0 0 0 0,0 1 0 0 0,0-1-1 0 0,0 1 1 0 0,1-1 0 0 0,-1 1 0 0 0,0-1 0 0 0,1 1-1 0 0,-1-1 1 0 0,-1 2 5 0 0,0-1-1 0 0,1 1 1 0 0,-1-1 0 0 0,0 1-1 0 0,1 0 1 0 0,0 0-1 0 0,-1-1 1 0 0,1 1 0 0 0,0 0-1 0 0,0 0 1 0 0,0 1-1 0 0,0-1 1 0 0,0 0-1 0 0,0 0 1 0 0,1 0 0 0 0,-1 1-1 0 0,1-1 1 0 0,0 0-5 0 0,-1 2 45 0 0,0-1 0 0 0,0 0 0 0 0,0 0 1 0 0,0 1-1 0 0,-1-1 0 0 0,1 0 0 0 0,-1 0 0 0 0,0 0 1 0 0,0 1-46 0 0,0-2 19 0 0,0 0 36 0 0,-1 1 0 0 0,1-1 0 0 0,0 1 0 0 0,0 0 0 0 0,0 0 0 0 0,1 0 0 0 0,-2 1-55 0 0,3-2-1 0 0,0-1-1 0 0,-1 0 1 0 0,1 1-1 0 0,0-1 0 0 0,0 1 1 0 0,0-1-1 0 0,0 1 1 0 0,0-1-1 0 0,0 1 0 0 0,1-1 1 0 0,-1 1-1 0 0,0-1 1 0 0,1 1-1 0 0,-1-1 1 0 0,1 1-1 0 0,-1-1 0 0 0,1 0 1 0 0,0 1-1 0 0,0-1 2 0 0,4 10-236 0 0,-1 0 0 0 0,1 0 0 0 0,0 8 236 0 0,-2-9 121 0 0,0-1 0 0 0,0 0 0 0 0,1 0 0 0 0,0 0 1 0 0,5 7-122 0 0,4 4 160 0 0,-8-11-313 0 0,1 0 1 0 0,-1-1 0 0 0,2 0 0 0 0,-1 0 0 0 0,1 0 0 0 0,0-1 0 0 0,0 0-1 0 0,1-1 1 0 0,7 5 152 0 0,-11-7-104 0 0,1-1-1 0 0,0 0 0 0 0,-1-1 0 0 0,1 1 0 0 0,0-1 0 0 0,1 0 1 0 0,-1 0-1 0 0,0 0 0 0 0,1-1 0 0 0,-1 0 0 0 0,0 0 1 0 0,1 0-1 0 0,0-1 105 0 0,21 0-4999 0 0,7 0-1703 0 0</inkml:trace>
  <inkml:trace contextRef="#ctx0" brushRef="#br0" timeOffset="351.706">1136 201 17503 0 0,'1'0'-64'0'0,"15"-6"887"0"0,-15 4 37 0 0,-11 4-575 0 0,-4 2-282 0 0,0 2 0 0 0,1-1-1 0 0,0 2 1 0 0,0 0 0 0 0,0 0-1 0 0,0 2-2 0 0,-2 2 225 0 0,1 1-1 0 0,0 0 0 0 0,1 1 0 0 0,0 0 0 0 0,-8 12-224 0 0,10-11 319 0 0,-4 3-15 0 0,1 1 1 0 0,-10 17-305 0 0,19-27 70 0 0,0 0 0 0 0,1 1 0 0 0,0 0-1 0 0,1 0 1 0 0,-1 0 0 0 0,2 0 0 0 0,-1 1 0 0 0,1 0-70 0 0,2-9 36 0 0,0 0 0 0 0,-1-1 0 0 0,1 1 0 0 0,0 0 0 0 0,0-1 0 0 0,0 1 1 0 0,0 0-1 0 0,0-1 0 0 0,0 1 0 0 0,0 0 0 0 0,0-1 0 0 0,0 1 0 0 0,0 0 0 0 0,0 0 0 0 0,0-1 0 0 0,1 1 0 0 0,-1-1 0 0 0,0 1 0 0 0,0 0 0 0 0,1-1 0 0 0,-1 1 0 0 0,0 0 0 0 0,1-1 0 0 0,-1 1 0 0 0,1-1 0 0 0,-1 1 0 0 0,1-1 0 0 0,-1 1 0 0 0,1-1 0 0 0,-1 1 0 0 0,1-1 0 0 0,-1 0 0 0 0,1 1 0 0 0,0-1 0 0 0,-1 0 0 0 0,1 1-36 0 0,1-1 19 0 0,0 0 0 0 0,0 0 0 0 0,0 0 0 0 0,0 0-1 0 0,0-1 1 0 0,0 1 0 0 0,0 0 0 0 0,0-1 0 0 0,0 1-1 0 0,0-1 1 0 0,1 0-19 0 0,0-1-35 0 0,1-1 0 0 0,0 1 0 0 0,0-1 0 0 0,-1 0 0 0 0,0 0 0 0 0,1 0 0 0 0,-1 0 0 0 0,-1-1 0 0 0,3-2 35 0 0,7-8-135 0 0,18-18 109 0 0,-15 15 28 0 0,1 1 0 0 0,2-1-2 0 0,-11 11 118 0 0,1 1-1 0 0,0-1 0 0 0,6-1-117 0 0,-13 6 76 0 0,10-1-217 0 0,1 2 30 0 0,-11 0 103 0 0,0 0-1 0 0,0 0 1 0 0,0 0-1 0 0,0 0 1 0 0,0 1-1 0 0,0-1 1 0 0,0 0-1 0 0,0 0 1 0 0,0 1-1 0 0,0-1 1 0 0,-1 1-1 0 0,1-1 1 0 0,0 1-1 0 0,1 0 9 0 0,-2 3 5 0 0,0-4-15 0 0,9 31 28 0 0,-5-14 2 0 0,1-1 0 0 0,0 0-1 0 0,3 4-19 0 0,-5-15 8 0 0,0 1 0 0 0,0-1 0 0 0,0 0 0 0 0,1 0-1 0 0,-1-1 1 0 0,1 1 0 0 0,0-1 0 0 0,1 0-1 0 0,-1 0 1 0 0,1 0 0 0 0,1 1-8 0 0,2 0 0 0 0,0-1 0 0 0,0 0 0 0 0,0-1 0 0 0,0 1-1 0 0,1-1 1 0 0,-1-1 0 0 0,1 0 0 0 0,0 0 0 0 0,0-1 0 0 0,1 0 0 0 0,7 1-822 0 0,0-2-1 0 0,1 0 1 0 0,-1-1-1 0 0,15-3 823 0 0,-9-1-1786 0 0,-3-4-63 0 0</inkml:trace>
  <inkml:trace contextRef="#ctx0" brushRef="#br0" timeOffset="985.971">1768 211 15264 0 0,'0'0'348'0'0,"-1"-2"49"0"0,0 1-360 0 0,0 0 1 0 0,0 0-1 0 0,0 0 1 0 0,0 0-1 0 0,0 0 1 0 0,0 0-1 0 0,0 0 1 0 0,0 0-1 0 0,0 0 1 0 0,0 0 0 0 0,-1 0-1 0 0,1 1 1 0 0,0-1-1 0 0,-1 1 1 0 0,1-1-1 0 0,0 1 1 0 0,-1-1-1 0 0,1 1 1 0 0,-1 0-1 0 0,1 0 1 0 0,-1 0-1 0 0,1-1 1 0 0,-1 1-1 0 0,1 1 1 0 0,-1-1-38 0 0,-4 0 83 0 0,1 0 0 0 0,-1 1 0 0 0,0 0 0 0 0,0 0 0 0 0,1 0 0 0 0,-3 1-83 0 0,-5 2 320 0 0,0 1 1 0 0,-1 0-1 0 0,2 0 1 0 0,-1 1-1 0 0,1 1 1 0 0,0 0-1 0 0,0 1 1 0 0,1 0 0 0 0,0 1-1 0 0,-4 4-320 0 0,4-2 187 0 0,0 1-1 0 0,1 1 0 0 0,1-1 1 0 0,0 1-1 0 0,-4 8-186 0 0,9-13 24 0 0,0 0 0 0 0,1 0 0 0 0,-1 1 0 0 0,1-1 0 0 0,1 1-1 0 0,0-1 1 0 0,0 1 0 0 0,1 0 0 0 0,0 0 0 0 0,0 3-24 0 0,1-7 21 0 0,1-1 1 0 0,-1 0 0 0 0,1 0-1 0 0,0 0 1 0 0,0 1-1 0 0,0-1 1 0 0,1 0 0 0 0,-1 0-1 0 0,1-1 1 0 0,0 1 0 0 0,0 0-1 0 0,0-1 1 0 0,1 1-1 0 0,-1-1 1 0 0,1 1 0 0 0,0-1-1 0 0,0 0 1 0 0,0 0 0 0 0,0-1-1 0 0,0 1 1 0 0,1 0-1 0 0,-1-1 1 0 0,1 0 0 0 0,0 0-1 0 0,-1 0 1 0 0,1 0 0 0 0,2 0-22 0 0,6 1 31 0 0,-1-1 1 0 0,0 1 0 0 0,1-2 0 0 0,-1 0-1 0 0,1 0 1 0 0,0-1 0 0 0,-1 0 0 0 0,1-1-1 0 0,-1-1 1 0 0,1 0 0 0 0,6-2-32 0 0,-4 0 11 0 0,0 0 0 0 0,0-1 1 0 0,-1-1-1 0 0,1 0 0 0 0,-1-1 1 0 0,-1 0-1 0 0,0-1 0 0 0,0-1 0 0 0,0 0-11 0 0,7-6-61 0 0,-8 7-115 0 0,1-2-1 0 0,-1 1 0 0 0,-1-1 1 0 0,0-1-1 0 0,0 0 1 0 0,-1 0-1 0 0,8-13 177 0 0,10-27-1368 0 0,-2-1-1 0 0,-3-1 1 0 0,13-44 1368 0 0,-35 95-8 0 0,7-15 84 0 0,-2-1-1 0 0,0 0 1 0 0,-1 0 0 0 0,-1 0-1 0 0,0-11-75 0 0,-3 27 266 0 0,0 2 38 0 0,0 0 16 0 0,0 0 6 0 0,0 0 28 0 0,-4 7 606 0 0,-4 36-610 0 0,2 0-1 0 0,2 1 1 0 0,1 14-350 0 0,0 3 69 0 0,1-12 615 0 0,2 0-1 0 0,2 0 1 0 0,7 38-684 0 0,-9-81 143 0 0,1 0 1 0 0,0 0-1 0 0,1 0 0 0 0,1 3-143 0 0,-3-7 147 0 0,0-2-224 0 0,0 0 81 0 0,0 0 0 0 0,0 0 0 0 0,0 0 0 0 0,0 0 0 0 0,0 1 0 0 0,0-1 1 0 0,0 0-1 0 0,0 0 0 0 0,0 0 0 0 0,0 0 0 0 0,0 0 0 0 0,1 0 0 0 0,-1 1 0 0 0,0-1 1 0 0,0 0-1 0 0,0 0 0 0 0,0 0 0 0 0,0 0 0 0 0,0 0 0 0 0,0 0 0 0 0,0 0 1 0 0,0 0-1 0 0,0 0 0 0 0,0 1 0 0 0,0-1 0 0 0,0 0 0 0 0,1 0 0 0 0,-1 0 0 0 0,0 0 1 0 0,0 0-1 0 0,0 0 0 0 0,0 0 0 0 0,0 0 0 0 0,0 0 0 0 0,0 0 0 0 0,1 0 1 0 0,-1 0-1 0 0,0 0 0 0 0,0 0 0 0 0,0 0 0 0 0,0 0 0 0 0,0 0 0 0 0,0 0 0 0 0,0 0 1 0 0,1 0-1 0 0,-1 0 0 0 0,0 0 0 0 0,0 0 0 0 0,0 0 0 0 0,0 0 0 0 0,0 0 0 0 0,0 0 1 0 0,0 0-1 0 0,1 0 0 0 0,-1 0 0 0 0,0 0 0 0 0,0 0 0 0 0,0 0 0 0 0,0-1 1 0 0,0 1-1 0 0,0 0 0 0 0,0 0 0 0 0,0 0 0 0 0,0 0-4 0 0,7-6 461 0 0,24-55 0 0 0,-18 36-648 0 0,5-14 187 0 0,-10 21-233 0 0,1 0-1 0 0,0 0 1 0 0,1 1-1 0 0,1-1 234 0 0,-9 16-131 0 0,-2 1 116 0 0,0 0-1 0 0,1 0 0 0 0,-1 0 0 0 0,1 1 0 0 0,-1-1 0 0 0,1 0 0 0 0,-1 0 0 0 0,1 1 1 0 0,-1-1-1 0 0,1 1 0 0 0,0-1 0 0 0,-1 0 0 0 0,1 1 0 0 0,0-1 0 0 0,0 1 0 0 0,-1 0 1 0 0,1-1-1 0 0,0 1 0 0 0,0-1 0 0 0,0 1 0 0 0,-1 0 0 0 0,1 0 0 0 0,0 0 1 0 0,0-1-1 0 0,0 1 0 0 0,0 0 0 0 0,0 0 0 0 0,0 0 0 0 0,-1 0 0 0 0,2 0 16 0 0,-1 1 0 0 0,0-1 0 0 0,1 0 0 0 0,-1 1 0 0 0,1-1 0 0 0,-1 1 0 0 0,1 0 0 0 0,-1-1 0 0 0,0 1 0 0 0,1 0 0 0 0,-1 0 0 0 0,0 0 0 0 0,0 0 0 0 0,0 0 0 0 0,0 0 0 0 0,0 0 0 0 0,0 0 0 0 0,0 0 0 0 0,0 0 0 0 0,0 1 0 0 0,0-1 0 0 0,0 0 0 0 0,16 34 0 0 0,-13-25 0 0 0,6 9 0 0 0,8 21 0 0 0,-11-21 0 0 0,2 0 0 0 0,0 0 0 0 0,1-1 0 0 0,12 15 0 0 0,-17-25-170 0 0,2 0 0 0 0,-1 0-1 0 0,1 0 1 0 0,1-1 0 0 0,-1 0-1 0 0,1-1 1 0 0,0 1-1 0 0,0-1 1 0 0,1-1 0 0 0,0 0-1 0 0,0 0 1 0 0,0-1 0 0 0,1 0-1 0 0,-1-1 1 0 0,1 0 0 0 0,0 0-1 0 0,4 0 171 0 0,12 1-1024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4:5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15664 0 0,'-30'4'1206'0'0,"24"-3"-710"0"0,6-1-56 0 0,-1 0 59 0 0,-4 0-321 0 0,1 1 0 0 0,0 0 0 0 0,-1 0 0 0 0,1 0 0 0 0,0 1 0 0 0,0 0 1 0 0,0 0-1 0 0,0 0 0 0 0,0 0 0 0 0,1 0 0 0 0,-1 1 0 0 0,1-1 0 0 0,-4 4-178 0 0,1-1 113 0 0,0 1 0 0 0,0 0 0 0 0,0 0 0 0 0,1 1-1 0 0,0 0 1 0 0,0 0 0 0 0,0 1-113 0 0,-23 54 51 0 0,22-49-49 0 0,4-4 60 0 0,0-1-1 0 0,0 0 0 0 0,1 0 0 0 0,0 1 0 0 0,0-1 0 0 0,1 1 0 0 0,0-1 1 0 0,1 1-1 0 0,0-1 0 0 0,1 5-61 0 0,-2-5 108 0 0,2 2-27 0 0,0-1 0 0 0,1 1 0 0 0,0 0 0 0 0,1-1 0 0 0,-1 0 0 0 0,2 0 0 0 0,-1 0 0 0 0,1 0 0 0 0,1-1 0 0 0,0 1 0 0 0,0-1 0 0 0,0-1 0 0 0,1 1 0 0 0,0-1 0 0 0,1-1 0 0 0,0 2-81 0 0,2-2-25 0 0,1 0 1 0 0,0-1-1 0 0,0 0 0 0 0,0 0 0 0 0,0-2 0 0 0,0 1 0 0 0,1-1 0 0 0,0-1 0 0 0,0 0 0 0 0,0 0 1 0 0,0-2-1 0 0,-1 1 0 0 0,1-1 0 0 0,0-1 0 0 0,4-1 25 0 0,58-12-1960 0 0,-55 10 601 0 0,5-2-653 0 0</inkml:trace>
  <inkml:trace contextRef="#ctx0" brushRef="#br0" timeOffset="685.074">655 204 11976 0 0,'6'-14'546'0'0,"-5"11"-10"0"0,-1 1-344 0 0,0-4 36 0 0,0 4 842 0 0,0 2-979 0 0,0 0 0 0 0,0 0 0 0 0,0-1 0 0 0,-1 1 0 0 0,1 0 0 0 0,0 0 0 0 0,0 0 0 0 0,0 0 0 0 0,0 0 0 0 0,0 0 0 0 0,0-1 0 0 0,-1 1 0 0 0,1 0 0 0 0,0 0 0 0 0,0 0 0 0 0,0 0 0 0 0,0 0 0 0 0,0 0 0 0 0,-1 0 0 0 0,1 0 0 0 0,0 0 0 0 0,0 0 0 0 0,0 0 0 0 0,0 0 0 0 0,-1 0 0 0 0,1 0 0 0 0,0 0 0 0 0,0 0 1 0 0,0 0-1 0 0,-1 0 0 0 0,1 0 0 0 0,0 0 0 0 0,0 0 0 0 0,0 0 0 0 0,0 0 0 0 0,-1 0 0 0 0,1 0 0 0 0,0 0 0 0 0,0 0 0 0 0,0 0 0 0 0,0 0 0 0 0,0 1 0 0 0,-1-1 0 0 0,1 0 0 0 0,0 0 0 0 0,0 0 0 0 0,0 0-91 0 0,-9 4 543 0 0,-20 11-513 0 0,22-12 29 0 0,0 0 1 0 0,1 0-1 0 0,-1 1 1 0 0,1 0 0 0 0,0 0-1 0 0,0 0 1 0 0,0 1-1 0 0,1 0 1 0 0,0 0-1 0 0,0 0 1 0 0,-1 2-60 0 0,-2 6 328 0 0,-1 0 0 0 0,-4 11-328 0 0,-8 15 321 0 0,17-34-292 0 0,3-4-25 0 0,0 0 0 0 0,1 0 0 0 0,-1 1-1 0 0,0-1 1 0 0,0 0 0 0 0,1 1 0 0 0,-1-1-1 0 0,0 0 1 0 0,1 1 0 0 0,0-1 0 0 0,-1 1 0 0 0,1-1-1 0 0,0 0 1 0 0,0 1 0 0 0,0-1 0 0 0,0 1 0 0 0,0-1-1 0 0,0 1 1 0 0,0-1 0 0 0,0 1 0 0 0,0-1-1 0 0,1 1 1 0 0,-1-1 0 0 0,1 1 0 0 0,-1-1 0 0 0,1 0-1 0 0,-1 1 1 0 0,1-1 0 0 0,0 1-4 0 0,0-2 9 0 0,-1 1-1 0 0,1 0 1 0 0,-1 0 0 0 0,1 0 0 0 0,0 0-1 0 0,-1 0 1 0 0,1 0 0 0 0,0 0-1 0 0,0-1 1 0 0,0 1 0 0 0,-1 0-1 0 0,1-1 1 0 0,0 1 0 0 0,0-1 0 0 0,0 1-1 0 0,0-1 1 0 0,0 1 0 0 0,0-1-1 0 0,0 0 1 0 0,0 1 0 0 0,1-1 0 0 0,-1 0-1 0 0,0 0 1 0 0,0 0 0 0 0,0 0-1 0 0,0 0 1 0 0,0 0 0 0 0,0 0-1 0 0,0 0 1 0 0,0 0 0 0 0,0 0 0 0 0,1-1-1 0 0,-1 1 1 0 0,0-1-9 0 0,3 0 28 0 0,0 0 1 0 0,0-1-1 0 0,-1 1 0 0 0,1-1 1 0 0,-1 0-1 0 0,1 0 0 0 0,-1 0 1 0 0,3-3-29 0 0,0 0-5 0 0,-2 2-9 0 0,0 0-1 0 0,0 0 1 0 0,-1-1 0 0 0,1 1-1 0 0,0-1 1 0 0,-1 0 0 0 0,0 0-1 0 0,0 0 1 0 0,-1-1 0 0 0,2-1 14 0 0,-3 2-2 0 0,0 0 1 0 0,0 0-1 0 0,1 0 0 0 0,-1 1 1 0 0,1-1-1 0 0,0 0 1 0 0,0 1-1 0 0,0-1 1 0 0,0 1-1 0 0,1 0 0 0 0,1-2 2 0 0,-2 1 0 0 0,1 0 0 0 0,-1 0 0 0 0,0-1 0 0 0,0 1 0 0 0,0-1 0 0 0,-1 0 0 0 0,0 1 0 0 0,0-1 0 0 0,0-1 0 0 0,7-23 0 0 0,-7 27-14 0 0,0 0 1 0 0,-1 0-1 0 0,1 0 0 0 0,-1 0 0 0 0,0-1 0 0 0,0 1 0 0 0,0 0 0 0 0,0-1 14 0 0,0 2-1 0 0,2 0-63 0 0,4-1 60 0 0,-6 3 11 0 0,0 1 0 0 0,1 0-1 0 0,-1-1 1 0 0,0 1 0 0 0,0 0-1 0 0,0-1 1 0 0,0 1 0 0 0,0 0-1 0 0,-1 0-6 0 0,1 1 5 0 0,0 0-1 0 0,-1 1 0 0 0,1-1 0 0 0,1 0 0 0 0,-1 0 1 0 0,1 3-5 0 0,-1-3 4 0 0,1 0-1 0 0,-1 0 1 0 0,0 0 0 0 0,0 0 0 0 0,0 0 0 0 0,0 0 0 0 0,-1 0 0 0 0,1 0-1 0 0,-1 0 1 0 0,0 0-4 0 0,-2 4 0 0 0,2-6 0 0 0,0 0 0 0 0,1 0 0 0 0,-1 0 0 0 0,1 1 0 0 0,-1-1 0 0 0,1 0 0 0 0,0 0 0 0 0,-1 0 0 0 0,1 0 0 0 0,0 1 0 0 0,0-1 0 0 0,-1 0 0 0 0,1 0 0 0 0,0 0 0 0 0,0 1 0 0 0,0-1 0 0 0,1 0 0 0 0,-1 0 0 0 0,0 0 0 0 0,0 1 0 0 0,1-1 0 0 0,-1 0 0 0 0,1 0 0 0 0,-1 0 0 0 0,1 0 0 0 0,-1 0 0 0 0,1 0 0 0 0,0 0 0 0 0,-1 0 0 0 0,1 0 0 0 0,9 16 0 0 0,-8-14 0 0 0,0 0 0 0 0,-1 0 0 0 0,1 0 0 0 0,0 0 0 0 0,1-1 0 0 0,-1 1 0 0 0,0 0 0 0 0,1-1 0 0 0,-1 0 0 0 0,2 1 0 0 0,1 1 14 0 0,1-1 1 0 0,0 0-1 0 0,0 0 0 0 0,0-1 0 0 0,0 1 0 0 0,0-1 0 0 0,0-1 0 0 0,1 1 0 0 0,-1-1 1 0 0,1 0-1 0 0,-1 0 0 0 0,1-1 0 0 0,-1 0 0 0 0,1 0 0 0 0,-1-1 0 0 0,1 0 0 0 0,5-1-14 0 0,-11 2 6 0 0,-1 0-1 0 0,1 0 0 0 0,-1 0 0 0 0,1 0 1 0 0,-1-1-1 0 0,0 1 0 0 0,1 0 1 0 0,-1 0-1 0 0,1 0 0 0 0,-1-1 0 0 0,0 1 1 0 0,1 0-1 0 0,-1 0 0 0 0,1-1 1 0 0,-1 1-1 0 0,0 0 0 0 0,0-1 1 0 0,1 1-1 0 0,-1 0 0 0 0,0-1 0 0 0,1 1 1 0 0,-1-1-1 0 0,0 1 0 0 0,0 0 1 0 0,0-1-1 0 0,0 1 0 0 0,1-1 0 0 0,-1 1 1 0 0,0-1-1 0 0,0 1 0 0 0,0 0 1 0 0,0-1-1 0 0,0 1 0 0 0,0-1 0 0 0,0 1 1 0 0,0-1-1 0 0,0 1 0 0 0,0-1 1 0 0,0 1-1 0 0,0 0 0 0 0,-1-1 0 0 0,1 1 1 0 0,0-1-6 0 0,0 0 0 0 0,0 1 1 0 0,-1-1-1 0 0,1 0 1 0 0,0 0 0 0 0,0 1-1 0 0,0-1 1 0 0,0 0-1 0 0,0 0 1 0 0,0 1 0 0 0,0-1-1 0 0,1 0 1 0 0,-1 0 0 0 0,0 1-1 0 0,0-1 1 0 0,1 0-1 0 0,-1 0 1 0 0,0 1 0 0 0,1-1-1 0 0,-1 0 1 0 0,0 1-1 0 0,1-1 0 0 0,6-6 1 0 0,-6 6-4 0 0,0 1-1 0 0,0-1 1 0 0,0 1-1 0 0,-1-1 0 0 0,1 0 1 0 0,0 0-1 0 0,-1 1 1 0 0,1-1-1 0 0,0 0 0 0 0,-1 0 1 0 0,1 1-1 0 0,-1-1 1 0 0,1 0-1 0 0,-1 0 0 0 0,0 0 1 0 0,1 0-1 0 0,-1 0 0 0 0,0 0 1 0 0,0 0-1 0 0,1 0 1 0 0,-1 0-1 0 0,0 0 0 0 0,0 0 1 0 0,0 0-1 0 0,0 0 1 0 0,0 0-1 0 0,-1 0 0 0 0,1 0 1 0 0,0 0-1 0 0,0 0 1 0 0,-1 0 3 0 0,1-1-14 0 0,-1 1 0 0 0,1-1 0 0 0,0 1 0 0 0,-1-1 0 0 0,1 0 1 0 0,0 0-1 0 0,0 1 0 0 0,0-1 0 0 0,0 0 0 0 0,0 1 0 0 0,0-1 0 0 0,1 0 1 0 0,-1 1-1 0 0,1-1 0 0 0,-1 0 0 0 0,1 1 0 0 0,-1-1 0 0 0,2-1 14 0 0,0 0-56 0 0,1-1 0 0 0,0 1-1 0 0,0 0 1 0 0,0-1 0 0 0,1 1-1 0 0,0-1 57 0 0,-2 3-28 0 0,21-19-486 0 0,-8 5-70 0 0,2 1 0 0 0,15-10 584 0 0,-31 24-7 0 0,0-1 0 0 0,0 1-1 0 0,0 0 1 0 0,0-1 0 0 0,0 1-1 0 0,0 0 1 0 0,0 0 0 0 0,0-1-1 0 0,0 1 1 0 0,0 0 0 0 0,0 0-1 0 0,0 0 1 0 0,0 0 0 0 0,0 0-1 0 0,0 0 1 0 0,0 1 0 0 0,0-1-1 0 0,0 0 1 0 0,0 1 0 0 0,0-1-1 0 0,0 0 1 0 0,0 1 0 0 0,0-1-1 0 0,0 1 1 0 0,0 0 0 0 0,0-1-1 0 0,0 1 1 0 0,0 0 0 0 0,-1-1 0 0 0,1 1-1 0 0,0 0 1 0 0,0 0 0 0 0,-1 0-1 0 0,1-1 1 0 0,-1 1 0 0 0,1 0-1 0 0,-1 0 8 0 0,5 7-21 0 0,0 0 1 0 0,-1 0-1 0 0,0 0 0 0 0,1 4 21 0 0,0-1 10 0 0,7 16 2 0 0,14 26 296 0 0,-14-27-209 0 0,4 6-182 0 0,-13-28 283 0 0,0 0-1 0 0,1 0 1 0 0,-1 0-1 0 0,1-1 1 0 0,0 0-1 0 0,0 1-199 0 0,9 7 783 0 0,-12-10-693 0 0,-1-1-24 0 0,2-1 4 0 0,-1 1-52 0 0,1-1 1 0 0,0 0 0 0 0,-1 0 0 0 0,1 0 0 0 0,-1-1-1 0 0,1 1 1 0 0,-1 0 0 0 0,0 0 0 0 0,1-1 0 0 0,-1 1-1 0 0,0-1 1 0 0,0 1 0 0 0,0-1 0 0 0,0 1 0 0 0,0-1-1 0 0,0 0 1 0 0,-1 0 0 0 0,1 1 0 0 0,-1-1 0 0 0,1 0-1 0 0,-1 0 1 0 0,1 0 0 0 0,-1 1 0 0 0,0-2-19 0 0,1-5 31 0 0,0 1 0 0 0,-1 0 1 0 0,1 0-1 0 0,-2-1 0 0 0,1 1 0 0 0,-1-2-31 0 0,1 8 4 0 0,-1-1-1 0 0,1 1 1 0 0,0-1-1 0 0,0 1 0 0 0,0-1 1 0 0,1 0-1 0 0,-1 1 1 0 0,0-1-1 0 0,1 1 1 0 0,-1-1-1 0 0,1 1 0 0 0,-1-1 1 0 0,1 1-1 0 0,-1 0 1 0 0,1-1-1 0 0,0 1 1 0 0,0 0-1 0 0,0-1-3 0 0,1 0 13 0 0,-1-1-1 0 0,1 1 1 0 0,-1 0 0 0 0,0-1 0 0 0,0 1-1 0 0,0-1 1 0 0,0 0-13 0 0,-1 0 50 0 0,1-1 0 0 0,0 1 0 0 0,0-1 0 0 0,0 1 0 0 0,1 0 1 0 0,-1-1-1 0 0,1 1 0 0 0,0 0 0 0 0,0 0 0 0 0,0 0 0 0 0,0 0 0 0 0,0 1 0 0 0,1-1 0 0 0,1-1-50 0 0,1 0-116 0 0,0-1 0 0 0,1 1 0 0 0,0 0 0 0 0,0 0 0 0 0,0 1 0 0 0,0-1 0 0 0,0 1 0 0 0,1 1-1 0 0,0-1 1 0 0,-1 1 0 0 0,1 0 0 0 0,0 1 0 0 0,1 0 116 0 0,-1 1 42 0 0,-1 0 0 0 0,1 1 1 0 0,0-1-1 0 0,0 2 0 0 0,-1-1 0 0 0,1 1 1 0 0,0 0-1 0 0,-1 0 0 0 0,0 1 0 0 0,1 0 0 0 0,-1 0 1 0 0,0 0-1 0 0,-1 1 0 0 0,1 0 0 0 0,-1 0 1 0 0,1 1-1 0 0,-1-1 0 0 0,3 5-42 0 0,-7-8 3 0 0,0 0-1 0 0,-1 0 1 0 0,1 0 0 0 0,0 1 0 0 0,0-1-1 0 0,-1 0 1 0 0,1 1 0 0 0,-1-1-1 0 0,1 1 1 0 0,-1-1 0 0 0,0 1 0 0 0,1-1-1 0 0,-1 2-2 0 0,0-2 2 0 0,0 0-1 0 0,0 1 1 0 0,1-1-1 0 0,-1 0 0 0 0,0 1 1 0 0,1-1-1 0 0,-1 0 0 0 0,1 1 1 0 0,0-1-1 0 0,-1 0 1 0 0,1 0-1 0 0,0 0 0 0 0,0 1-1 0 0,10 8 31 0 0,-9-9-16 0 0,0 0 0 0 0,-1 1 0 0 0,1-1 0 0 0,-1 1-1 0 0,0-1 1 0 0,1 1 0 0 0,-1-1 0 0 0,0 1 0 0 0,0 0-1 0 0,0-1 1 0 0,0 1 0 0 0,0 0 0 0 0,0 0 0 0 0,-1 0-1 0 0,1 0 1 0 0,0 0-15 0 0,-1 0 9 0 0,1-1-1 0 0,-1 0 0 0 0,1 1 0 0 0,-1-1 1 0 0,1 0-1 0 0,0 0 0 0 0,0 1 0 0 0,0-1 1 0 0,0 0-1 0 0,0 0 0 0 0,0 0 1 0 0,0 0-1 0 0,0 0 0 0 0,0 0 0 0 0,0-1 1 0 0,1 1-1 0 0,-1 0 0 0 0,2 0-8 0 0,-1 0-761 0 0,0 1 1 0 0,0-1-1 0 0,0 0 0 0 0,0 1 0 0 0,0-1 1 0 0,0 1-1 0 0,-1 0 0 0 0,1 0 761 0 0,6 12-7242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12896 0 0,'19'0'997'0'0,"-7"3"-656"0"0,-9-1-199 0 0,0 0-1 0 0,0 0 0 0 0,0 1 1 0 0,0-1-1 0 0,0 0 0 0 0,-1 1 1 0 0,1 0-1 0 0,-1 0 0 0 0,1 0 1 0 0,-1 0-1 0 0,0 0 0 0 0,0 0 1 0 0,-1 0-1 0 0,1 1 0 0 0,-1-1 0 0 0,1 2-141 0 0,19 46 1744 0 0,-21-48-1649 0 0,1 0 0 0 0,-1-1 0 0 0,0 1 0 0 0,0 0 0 0 0,0-1 0 0 0,0 1 0 0 0,0 0 0 0 0,0 0 0 0 0,-1-1 0 0 0,1 1 0 0 0,-2 1-95 0 0,2-1 96 0 0,-1 0-1 0 0,0 1 0 0 0,1-1 1 0 0,0 0-1 0 0,-1 0 0 0 0,1 1 0 0 0,1 1-95 0 0,0-1 99 0 0,0 1-1 0 0,-1 0 0 0 0,1 0 0 0 0,-1 0 0 0 0,0 0 0 0 0,0 0 0 0 0,0 0 1 0 0,-1 0-1 0 0,0 0 0 0 0,0 0 0 0 0,0 0 0 0 0,0 0 0 0 0,-3 4-98 0 0,1 0 45 0 0,0 1 0 0 0,0 0 0 0 0,1 0 0 0 0,0 0-1 0 0,1 4-44 0 0,-1-3 7 0 0,1 0 0 0 0,-2 0 0 0 0,1 0 0 0 0,-3 3-7 0 0,5-13 0 0 0,-1 1 0 0 0,1 0 0 0 0,0 0 0 0 0,-1 0 0 0 0,1 0 0 0 0,0 1 0 0 0,0-1 0 0 0,0 1 0 0 0,1-1 0 0 0,-1-1 0 0 0,0 0 0 0 0,0 1 0 0 0,0-1 0 0 0,0 0 0 0 0,0 1 0 0 0,-1-1 0 0 0,1 0 0 0 0,0 0 0 0 0,-1 1 0 0 0,1-1 0 0 0,0 0 0 0 0,-1 0 0 0 0,0 1 0 0 0,1-1 0 0 0,-1 0 0 0 0,-11 10 0 0 0,11-11 0 0 0,0 1 0 0 0,0 0 0 0 0,0 0 0 0 0,0-1 0 0 0,0 1 0 0 0,0-1 0 0 0,0 1 0 0 0,-1-1 0 0 0,1 1 0 0 0,0-1 0 0 0,-1 1 0 0 0,-3-4 0 0 0,3 2 0 0 0,1 1 0 0 0,0 0 0 0 0,1 0 1 0 0,-1-1-1 0 0,0 1 0 0 0,0 0 0 0 0,1-1 0 0 0,-1 1 0 0 0,0-1 0 0 0,1 1 0 0 0,-1 0 0 0 0,0-1 0 0 0,1 0 0 0 0,-1 1 0 0 0,1-1 0 0 0,-1 1 1 0 0,1-1-1 0 0,-1 0 0 0 0,1 1 0 0 0,-1-1 0 0 0,1 0 0 0 0,-1 1 0 0 0,1-1 0 0 0,0 0 0 0 0,0 0 0 0 0,-1 1 0 0 0,1-1 0 0 0,0 0 0 0 0,0 0 0 0 0,0 0 1 0 0,0 1-1 0 0,0-1 0 0 0,0 0 0 0 0,0 0 0 0 0,0 0 0 0 0,0 0 0 0 0,0 1 0 0 0,0-1 0 0 0,1 0 0 0 0,-1 0 0 0 0,0 1 0 0 0,1-2 0 0 0,0-16-68 0 0,-1 13-49 0 0,-1 0-1 0 0,2 1 1 0 0,-1-1-1 0 0,1 0 1 0 0,-1 1 0 0 0,1-1-1 0 0,0 0 1 0 0,1 1-1 0 0,0-2 118 0 0,0 0-130 0 0,-1 1 0 0 0,1-1-1 0 0,-1 0 1 0 0,0 0 0 0 0,0 0-1 0 0,-1 0 131 0 0,0 0-118 0 0,0 0 0 0 0,0 1 0 0 0,0-1 0 0 0,1 0 0 0 0,0 1-1 0 0,0-1 1 0 0,0 1 0 0 0,1-1 0 0 0,0 1 0 0 0,0-1 0 0 0,0 1 0 0 0,1 0-1 0 0,2-4 119 0 0,56-96-2047 0 0,-56 99 1966 0 0,-1 0 0 0 0,2 1 0 0 0,-1-1 1 0 0,1 1-1 0 0,-1 1 0 0 0,1-1 0 0 0,1 1 1 0 0,-1 0-1 0 0,4-2 81 0 0,0 1-76 0 0,-1-1-1 0 0,-1 0 1 0 0,1 0 0 0 0,5-7 76 0 0,-9 9 41 0 0,-1 1 1 0 0,1-1 0 0 0,0 1 0 0 0,0 0 0 0 0,1 0-1 0 0,-1 1 1 0 0,0-1 0 0 0,1 1 0 0 0,5-1-42 0 0,1-2 236 0 0,-8 4-59 0 0,0-1 1 0 0,-1 1-1 0 0,1 0 1 0 0,0 0 0 0 0,0 1-1 0 0,0-1 1 0 0,0 1 0 0 0,-1-1-1 0 0,1 1 1 0 0,0 0 0 0 0,0 1-1 0 0,0-1 1 0 0,0 1 0 0 0,0 0-1 0 0,0 0 1 0 0,-1 0 0 0 0,1 0-1 0 0,0 1 1 0 0,-1-1-1 0 0,1 1 1 0 0,-1 0 0 0 0,0 0-1 0 0,1 0 1 0 0,-1 0 0 0 0,0 1-178 0 0,13 11 465 0 0,-8-8-302 0 0,0 1 1 0 0,-1 0-1 0 0,1 0 0 0 0,-2 1 1 0 0,1 0-1 0 0,-1 0 0 0 0,0 0 1 0 0,-1 1-1 0 0,1 0 0 0 0,0 4-163 0 0,5 10 278 0 0,-8-17-174 0 0,1 1 1 0 0,-1 0-1 0 0,-1 0 0 0 0,1 1 1 0 0,-1-1-1 0 0,-1 0 0 0 0,2 7-104 0 0,0 8 201 0 0,-2-17-189 0 0,0-1 1 0 0,-1 1 0 0 0,1 0-1 0 0,-1-1 1 0 0,0 1 0 0 0,0-1 0 0 0,0 1-1 0 0,-1 0 1 0 0,0-1 0 0 0,0 1-1 0 0,0-1 1 0 0,0 0 0 0 0,-1 2-13 0 0,-10 29 68 0 0,11-28-56 0 0,-1 0 1 0 0,0 0-1 0 0,-1 0 0 0 0,0 0 1 0 0,0 0-1 0 0,-1-1 0 0 0,1 1 0 0 0,-4 2-12 0 0,3-4-247 0 0,3-4 75 0 0,0 1 0 0 0,-1-1 0 0 0,1 0 1 0 0,0 1-1 0 0,0-1 0 0 0,0 1 0 0 0,0 0 1 0 0,0-1-1 0 0,0 1 0 0 0,1 0 0 0 0,-1-1 1 0 0,0 1-1 0 0,1 0 0 0 0,-1 0 0 0 0,1 0 1 0 0,0 0-1 0 0,0 0 0 0 0,0-1 0 0 0,-1 1 1 0 0,2 2 171 0 0,2 6-7313 0 0</inkml:trace>
  <inkml:trace contextRef="#ctx0" brushRef="#br0" timeOffset="407.689">810 316 6448 0 0,'-14'8'360'0'0,"6"-3"362"0"0,1-1 0 0 0,0 1 0 0 0,-1 0 0 0 0,-3 5-722 0 0,-7 9 4541 0 0,-19 21 455 0 0,1 2-4038 0 0,28-31-1052 0 0,-1 1 1 0 0,2 0 0 0 0,-1 1 0 0 0,2-1 0 0 0,-1 1-1 0 0,-1 7 94 0 0,1-1-69 0 0,5-14 179 0 0,0 1 0 0 0,0 0-1 0 0,0 0 1 0 0,1 0 0 0 0,-1 0 0 0 0,1 0 0 0 0,1 0 0 0 0,-1 1-110 0 0,1 3 261 0 0,1 14 33 0 0,-1-23-286 0 0,0 0 0 0 0,0 0 0 0 0,1-1-1 0 0,-1 1 1 0 0,0 0 0 0 0,1 0 0 0 0,-1-1 0 0 0,0 1 0 0 0,1 0-1 0 0,-1-1 1 0 0,1 1 0 0 0,-1-1 0 0 0,1 1 0 0 0,0 0 0 0 0,-1-1-1 0 0,1 1 1 0 0,-1-1 0 0 0,1 0 0 0 0,0 1 0 0 0,0-1-1 0 0,-1 1 1 0 0,1-1 0 0 0,0 0 0 0 0,0 0 0 0 0,-1 1 0 0 0,1-1-1 0 0,0 0-7 0 0,3 0 13 0 0,0 0 0 0 0,-1 0 0 0 0,1 0-1 0 0,0-1 1 0 0,-1 1 0 0 0,1-1 0 0 0,0 0-1 0 0,-1 0 1 0 0,1 0 0 0 0,-1-1 0 0 0,1 1-1 0 0,-1-1 1 0 0,0 0 0 0 0,0 0 0 0 0,0 0-1 0 0,0 0 1 0 0,0-1 0 0 0,0 1 0 0 0,-1-1-1 0 0,3-2-12 0 0,1-1-22 0 0,-1 0 0 0 0,0 0 0 0 0,0-1 0 0 0,-1 1 0 0 0,0-1 0 0 0,0 0 0 0 0,0-1-1 0 0,-1 1 1 0 0,1-4 22 0 0,15-44-53 0 0,6-10 53 0 0,-20 59 36 0 0,-5 5-28 0 0,1 1-1 0 0,0-1 1 0 0,-1 0-1 0 0,1 0 1 0 0,-1 1 0 0 0,1-1-1 0 0,-1 0 1 0 0,0 0-1 0 0,1 0 1 0 0,-1 1-1 0 0,0-1 1 0 0,1 0 0 0 0,-1 0-1 0 0,0 0 1 0 0,0 0-1 0 0,0 0-7 0 0,0 1 199 0 0,0 2 18 0 0,9 75 607 0 0,-9-56-606 0 0,1 1 0 0 0,2-1 0 0 0,0 0 0 0 0,1 3-218 0 0,-2-16 33 0 0,0 0 1 0 0,1-1-1 0 0,-1 1 0 0 0,1-1 0 0 0,1 0 0 0 0,-1 0 0 0 0,1 0 0 0 0,0 0 0 0 0,1-1 0 0 0,0 1 0 0 0,0-1 1 0 0,4 4-34 0 0,-5-8 96 0 0,0 1-1 0 0,0-1 1 0 0,0 1 0 0 0,0-1 0 0 0,0 0 0 0 0,0-1 0 0 0,1 1 0 0 0,-1-1 0 0 0,1 0 0 0 0,-1 0 0 0 0,1 0-1 0 0,-1-1 1 0 0,1 1 0 0 0,-1-1 0 0 0,1 0 0 0 0,0 0 0 0 0,2-1-96 0 0,12-2-432 0 0,0 0-1 0 0,0-1 1 0 0,10-4 432 0 0,-3 1-5873 0 0,-5 1-2008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593 146 12120 0 0,'1'-3'91'0'0,"0"1"0"0"0,0-1 0 0 0,0 1 0 0 0,0 0 1 0 0,0-1-1 0 0,1 1 0 0 0,-1 0 0 0 0,1 0 0 0 0,-1 0 0 0 0,1 0 1 0 0,0 0-1 0 0,0 0 0 0 0,0 0 0 0 0,1 0-91 0 0,18-20 90 0 0,-11 6 553 0 0,-9 15-268 0 0,-6-5 567 0 0,2 4-789 0 0,1 0 0 0 0,-1 0 0 0 0,0 1 0 0 0,0-1 0 0 0,0 1 0 0 0,0 0 0 0 0,0 0 0 0 0,0 0 0 0 0,0 0 0 0 0,0 0 0 0 0,0 1 0 0 0,0-1 0 0 0,0 1 0 0 0,-1 0 0 0 0,1 0 0 0 0,0 0 0 0 0,0 1 0 0 0,-2-1-153 0 0,-8 3 404 0 0,-1 0-1 0 0,0 0 1 0 0,-8 5-404 0 0,8-4 319 0 0,-3 3-71 0 0,1 0-1 0 0,0 1 1 0 0,0 1-1 0 0,1 0 1 0 0,-4 4-248 0 0,-23 13 238 0 0,18-11-151 0 0,0 0-1 0 0,1 2 1 0 0,-6 6-87 0 0,20-15 39 0 0,0 0 0 0 0,1 1 0 0 0,0 0 0 0 0,1 0 0 0 0,0 0 0 0 0,0 1 0 0 0,1 0 0 0 0,0 1 0 0 0,-1 3-39 0 0,6-12-11 0 0,0 1 0 0 0,1-1 1 0 0,-1 1-1 0 0,0-1 0 0 0,1 1 1 0 0,0-1-1 0 0,0 1 1 0 0,0 0-1 0 0,0-1 0 0 0,0 1 1 0 0,0 0-1 0 0,0-1 0 0 0,1 1 1 0 0,0-1-1 0 0,-1 1 0 0 0,1-1 1 0 0,0 1-1 0 0,0-1 1 0 0,0 1-1 0 0,1-1 0 0 0,-1 0 1 0 0,0 0-1 0 0,1 0 0 0 0,0 0 1 0 0,1 2 10 0 0,5 5-8 0 0,1-1 0 0 0,0 0 0 0 0,1-1 0 0 0,-1 0 0 0 0,3 1 8 0 0,-4-3 8 0 0,10 6-8 0 0,1-1 0 0 0,0 0 0 0 0,3-1 0 0 0,1 2 0 0 0,19 11 0 0 0,15 8 0 0 0,8 6 0 0 0,-58-32-8 0 0,51 33 416 0 0,34 29-408 0 0,-82-58 71 0 0,-1-1-1 0 0,0 2 0 0 0,0-1 1 0 0,-1 1-1 0 0,0 1 1 0 0,0 0-1 0 0,-1 0 0 0 0,-1 0 1 0 0,0 1-1 0 0,0 0 1 0 0,-1 0-1 0 0,0 0 0 0 0,-1 1 1 0 0,3 10-71 0 0,-6-15-5 0 0,0 0 1 0 0,0 0-1 0 0,0 0 1 0 0,-1 0-1 0 0,0 0 1 0 0,0 1-1 0 0,0-1 1 0 0,-1 0-1 0 0,-1 0 1 0 0,1 0-1 0 0,-1 0 1 0 0,0 0-1 0 0,-1 0 1 0 0,1-1-1 0 0,-1 1 1 0 0,-2 1 4 0 0,1-1 19 0 0,0 0 1 0 0,-1-1-1 0 0,0 0 1 0 0,0 0-1 0 0,0 0 1 0 0,-1-1-1 0 0,0 1 1 0 0,0-1 0 0 0,0-1-1 0 0,-1 1 1 0 0,0-1-1 0 0,1 0 1 0 0,-2-1-1 0 0,1 0 1 0 0,-1 1-20 0 0,-18 5 103 0 0,-1-1 0 0 0,0-2-1 0 0,-18 3-102 0 0,2 0 8 0 0,31-6-2 0 0,-1 0 0 0 0,0-1 0 0 0,1 0 0 0 0,-1-1 0 0 0,0-1 0 0 0,0 0-1 0 0,0 0 1 0 0,0-1 0 0 0,-8-2-6 0 0,-15-4 0 0 0,15 3 0 0 0,1 0 0 0 0,-3-2 0 0 0,17 3 0 0 0,-1 1 0 0 0,0-1 0 0 0,0 0 0 0 0,1-1 0 0 0,0 1 0 0 0,-1-1 0 0 0,-4-5 0 0 0,-12-7 2 0 0,19 13 16 0 0,0 1 0 0 0,0-1 0 0 0,0 0 0 0 0,0 0 0 0 0,1-1 0 0 0,-1 1 0 0 0,1-1 0 0 0,0 1 0 0 0,0-1 0 0 0,0 0 0 0 0,-1-3-18 0 0,1 2 30 0 0,0-2-1 0 0,0 1 1 0 0,0 0-1 0 0,1-1 1 0 0,0 1-1 0 0,0-1 1 0 0,0 1-1 0 0,1-1 0 0 0,0 0 1 0 0,0-6-30 0 0,1 11-17 0 0,0 0 0 0 0,0-1-1 0 0,0 1 1 0 0,0-1 0 0 0,0 1 0 0 0,1 0 0 0 0,-1-1 0 0 0,1 1 0 0 0,-1 0-1 0 0,1-1 1 0 0,0 1 0 0 0,0 0 0 0 0,0 0 0 0 0,0 0 0 0 0,0 0 0 0 0,1 0-1 0 0,-1 0 1 0 0,1 0 0 0 0,-1 0 0 0 0,1 0 0 0 0,0 1 0 0 0,-1-1-1 0 0,1 1 1 0 0,0-1 0 0 0,0 1 0 0 0,0 0 0 0 0,0 0 0 0 0,1 0 0 0 0,0-1 17 0 0,6-3-477 0 0,-8 4 259 0 0,-1 1 0 0 0,1-1 0 0 0,0 1-1 0 0,0-1 1 0 0,-1 1 0 0 0,1 0 0 0 0,0-1 0 0 0,0 1-1 0 0,0 0 1 0 0,0-1 0 0 0,-1 1 0 0 0,1 0-1 0 0,1 0 219 0 0,4 0-7355 0 0</inkml:trace>
  <inkml:trace contextRef="#ctx0" brushRef="#br0" timeOffset="316.512">192 859 8288 0 0,'0'0'638'0'0,"-1"-1"-414"0"0,-4-11 6909 0 0,5 12-6161 0 0,0 2 1431 0 0,-2 2-3768 0 0,-92 201 4519 0 0,66-140-3154 0 0,26-60 0 0 0,-1 1 0 0 0,0 0 0 0 0,-1-1 0 0 0,1 0 0 0 0,-1 0 0 0 0,0 0 0 0 0,-4 4 0 0 0,3-4 0 0 0,0 1 0 0 0,0 0 0 0 0,1 0 0 0 0,-3 4 0 0 0,3 1-1029 0 0,4-10-2277 0 0,4-6-798 0 0,4-4-1528 0 0</inkml:trace>
  <inkml:trace contextRef="#ctx0" brushRef="#br0" timeOffset="607.721">849 1 13824 0 0,'0'0'314'0'0,"0"0"46"0"0,0 0 22 0 0,0 0-50 0 0,0 0-110 0 0,0 0 362 0 0,0 0 177 0 0,-1 1 37 0 0,-2 1-582 0 0,0 0 0 0 0,0 0 0 0 0,-1 0 0 0 0,1 0 0 0 0,0 0 0 0 0,-2 0-216 0 0,-13 7 309 0 0,-3 3 39 0 0,11-7-87 0 0,1 1-1 0 0,1-1 0 0 0,-6 6-260 0 0,-29 21 682 0 0,32-25-568 0 0,0 1-1 0 0,1 0 1 0 0,0 1-1 0 0,-9 9-113 0 0,12-9-10 0 0,6-7-19 0 0,0 0 1 0 0,0 0 0 0 0,0-1 0 0 0,0 1-1 0 0,0-1 1 0 0,0 1 0 0 0,-1-1 0 0 0,1 0 0 0 0,0 1-1 0 0,-1-1 1 0 0,0 0 28 0 0,2 0-15 0 0,0-1 1 0 0,0 0-1 0 0,0 1 0 0 0,0-1 1 0 0,-1 0-1 0 0,1 0 0 0 0,0 1 1 0 0,0-1-1 0 0,0 0 0 0 0,1 1 0 0 0,-1-1 1 0 0,0 0-1 0 0,0 0 0 0 0,0 1 1 0 0,0-1-1 0 0,0 0 0 0 0,0 1 1 0 0,0-1-1 0 0,0 0 0 0 0,1 0 1 0 0,-1 1-1 0 0,0-1 0 0 0,0 0 0 0 0,0 0 1 0 0,0 1-1 0 0,1-1 0 0 0,-1 0 1 0 0,0 0-1 0 0,0 0 0 0 0,1 0 1 0 0,-1 1-1 0 0,0-1 15 0 0,2 3-3423 0 0,-2-3-2922 0 0</inkml:trace>
  <inkml:trace contextRef="#ctx0" brushRef="#br0" timeOffset="907.38">1129 887 18887 0 0,'17'-9'430'0'0,"-14"7"55"0"0,-3 2 30 0 0,0 0-50 0 0,-1 2-278 0 0,0 0-148 0 0,0 0 0 0 0,-1 0 0 0 0,1 0-1 0 0,0 0 1 0 0,0 0 0 0 0,1 0 0 0 0,-1 0 0 0 0,0 1 0 0 0,1-1 0 0 0,0 0 0 0 0,-1 0 0 0 0,1 0 0 0 0,0 1 0 0 0,0-1 0 0 0,0 0 0 0 0,0 1-39 0 0,8 43 395 0 0,-2-13 63 0 0,-6-29-393 0 0,0-1 1 0 0,-1 0 0 0 0,1 1 0 0 0,-1-1 0 0 0,1 0 0 0 0,-1 0-1 0 0,0 0 1 0 0,0 0 0 0 0,-1 0 0 0 0,0 2-66 0 0,-6 20 314 0 0,6-15-292 0 0,0 1 0 0 0,0-1 0 0 0,-1 0 0 0 0,0 0 0 0 0,-1 1-22 0 0,2-6-35 0 0,1 1 0 0 0,-1-1 0 0 0,1 1 0 0 0,0 0 0 0 0,1-1 0 0 0,0 1 0 0 0,0 0 0 0 0,0 1 35 0 0,-1 17-144 0 0,2 16 9 0 0,0-14 110 0 0,-1-24 36 0 0,-1-1 0 0 0,1 0 0 0 0,0 0 0 0 0,0 0 0 0 0,-1 0 0 0 0,1 0-1 0 0,0 0 1 0 0,-1 0 0 0 0,1 0 0 0 0,-1 0 0 0 0,1 0 0 0 0,-1 0 0 0 0,0 0 0 0 0,0 0-11 0 0,1-1-39 0 0,0 1 1 0 0,-1-1 0 0 0,1 1 0 0 0,0-1 0 0 0,-1 1-1 0 0,1-1 1 0 0,0 0 0 0 0,-1 1 0 0 0,1 0 0 0 0,0-1-1 0 0,0 1 1 0 0,0-1 0 0 0,-1 1 0 0 0,1-1 0 0 0,0 1-1 0 0,0-1 1 0 0,0 1 0 0 0,0-1 0 0 0,0 1 0 0 0,0 0-1 0 0,0-1 1 0 0,0 1 0 0 0,0-1 0 0 0,0 1 0 0 0,1-1-1 0 0,-1 1 1 0 0,0 0 0 0 0,0-1 0 0 0,0 1-1 0 0,1-1 1 0 0,-1 1 0 0 0,0-1 0 0 0,1 0 0 0 0,-1 1-1 0 0,0-1 1 0 0,1 1 0 0 0,-1-1 38 0 0,6 8-5273 0 0,-4-6-1784 0 0</inkml:trace>
  <inkml:trace contextRef="#ctx0" brushRef="#br0" timeOffset="1141.38">954 1340 12440 0 0,'0'0'957'0'0,"0"0"-460"0"0,2 0 386 0 0,9 2-62 0 0,1 0 0 0 0,-1-1 1 0 0,1 0-1 0 0,-1-1 0 0 0,1 0 0 0 0,3-1-821 0 0,17 0 511 0 0,64-4 545 0 0,-38 1-523 0 0,36-2 0 0 0,-87 7-694 0 0,0-1 0 0 0,-1 0 1 0 0,1 0-1 0 0,0-1 0 0 0,0 0 0 0 0,0 0 1 0 0,-1-1-1 0 0,1 0 0 0 0,-1 0 1 0 0,1 0-1 0 0,-1-1 0 0 0,0 0 0 0 0,1 0 161 0 0,-3-2-1200 0 0</inkml:trace>
  <inkml:trace contextRef="#ctx0" brushRef="#br0" timeOffset="1408.649">940 943 15720 0 0,'0'0'356'0'0,"0"0"49"0"0,15 0 561 0 0,18 0-929 0 0,31 0 390 0 0,86-3 495 0 0,-4 1-1760 0 0,-123-1 298 0 0</inkml:trace>
  <inkml:trace contextRef="#ctx0" brushRef="#br0" timeOffset="1616.659">1620 586 17391 0 0,'0'0'795'0'0,"0"0"-16"0"0,2-1-497 0 0,4-2-256 0 0,0 0 0 0 0,0 0 0 0 0,0 0 0 0 0,1 1 0 0 0,-1 0 0 0 0,1 1 0 0 0,-1 0-1 0 0,1 0 1 0 0,1 0-26 0 0,19-1 786 0 0,19 1-786 0 0,-3 1 505 0 0,59 0 49 0 0,13 0-416 0 0,-107 0-55 0 0,1 0 0 0 0,0 1 0 0 0,-1 0 0 0 0,7 2-83 0 0,22 2-1350 0 0,-37-5-328 0 0</inkml:trace>
  <inkml:trace contextRef="#ctx0" brushRef="#br0" timeOffset="1928.189">1741 692 5984 0 0,'1'2'464'0'0,"-1"-1"-426"0"0,0-1 0 0 0,1 0 0 0 0,-1 1 0 0 0,0-1-1 0 0,0 0 1 0 0,0 1 0 0 0,1-1 0 0 0,-1 0 0 0 0,0 1 0 0 0,0-1 0 0 0,0 1 0 0 0,0-1 0 0 0,0 0 0 0 0,0 1 0 0 0,1-1 0 0 0,-1 1 0 0 0,0-1 0 0 0,0 1 0 0 0,-1-1-1 0 0,1 0 1 0 0,0 1 0 0 0,0-1 0 0 0,0 1 0 0 0,0-1-38 0 0,-5 3 506 0 0,4-2 2208 0 0,6 2-2039 0 0,1-1 0 0 0,-1 1 0 0 0,1-1 0 0 0,-1 0 0 0 0,1-1 0 0 0,0 1 0 0 0,0-1 0 0 0,0-1 0 0 0,0 1 0 0 0,1-1-675 0 0,18 1 637 0 0,24-4-637 0 0,-23 2 706 0 0,54-5-1290 0 0,1-2 0 0 0,72-19 584 0 0,-108 15-1033 0 0,-13-2-13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24 5528 0 0,'4'-5'78'0'0,"-4"3"-52"0"0,1 1 0 0 0,-1 0 1 0 0,1 0-1 0 0,0 0 0 0 0,0 0 0 0 0,0-1 0 0 0,0 1 1 0 0,0 1-1 0 0,0-1 0 0 0,0 0 0 0 0,0 0 0 0 0,0 0 1 0 0,0 0-1 0 0,0 1 0 0 0,0-1 0 0 0,1 0-26 0 0,-2 1 50 0 0,1 0 1 0 0,-1 0-1 0 0,0-1 0 0 0,1 1 0 0 0,-1 0 0 0 0,1 0 1 0 0,-1 0-1 0 0,1-1 0 0 0,-1 1 0 0 0,1 0 1 0 0,-1 0-1 0 0,1 0 0 0 0,-1 0 0 0 0,1 0 0 0 0,-1 0 1 0 0,1 0-1 0 0,-1 0 0 0 0,1 0 0 0 0,-1 0 1 0 0,1 0-1 0 0,-1 1 0 0 0,0-1 0 0 0,1 0 0 0 0,-1 0 1 0 0,1 0-1 0 0,-1 1 0 0 0,1-1 0 0 0,-1 0 0 0 0,1 0-50 0 0,-1 5 1225 0 0,0-4-910 0 0,0 0-1 0 0,0 0 1 0 0,0 0-1 0 0,0 1 1 0 0,-1-1-1 0 0,1 0 1 0 0,0 0-1 0 0,-1 0 0 0 0,1 0 1 0 0,-1 0-1 0 0,1 0 1 0 0,-1 0-1 0 0,1 0 1 0 0,-1 0-1 0 0,0 0 1 0 0,1 0-1 0 0,-1 0 0 0 0,0-1 1 0 0,0 1-1 0 0,0 0 1 0 0,0 0-1 0 0,0-1 1 0 0,0 1-1 0 0,0-1 1 0 0,0 1-1 0 0,-1 0-314 0 0,1 0 120 0 0,-1-1 0 0 0,1 1 0 0 0,0 0 0 0 0,-1 0 0 0 0,1 0 0 0 0,0 1 0 0 0,0-1-1 0 0,0 0 1 0 0,0 0 0 0 0,0 1 0 0 0,0-1 0 0 0,0 0 0 0 0,0 1 0 0 0,0-1 0 0 0,1 1 0 0 0,-1-1 0 0 0,0 2-120 0 0,1 7 167 0 0,0-8-139 0 0,0 0 1 0 0,0 0 0 0 0,0 0-1 0 0,0 0 1 0 0,0 0 0 0 0,0 0-1 0 0,-1-1 1 0 0,1 1-1 0 0,-1 0 1 0 0,1 0 0 0 0,-1 0-1 0 0,0 0-28 0 0,-5 10 180 0 0,1-3 48 0 0,1 0 0 0 0,0 1 0 0 0,0 0 0 0 0,1 0 0 0 0,-1 5-228 0 0,1-4 165 0 0,-1-1-1 0 0,0 0 0 0 0,0 0 1 0 0,-1 0-1 0 0,0 0 1 0 0,-1-1-1 0 0,0 0 0 0 0,-1 0 1 0 0,-3 3-165 0 0,2-2 154 0 0,0 1 1 0 0,1 0 0 0 0,0 0 0 0 0,1 0 0 0 0,0 1-1 0 0,-3 9-154 0 0,6-13 38 0 0,-1 1 0 0 0,0-1 0 0 0,0 0 0 0 0,-1 0 0 0 0,0 0 0 0 0,-3 2-38 0 0,-15 27 152 0 0,11-18 92 0 0,0 0 0 0 0,-1 0 0 0 0,-9 8-244 0 0,16-18 54 0 0,0 0-1 0 0,0 1 0 0 0,-3 9-53 0 0,3-8-99 0 0,0-1-1 0 0,0 1 1 0 0,-1 0 99 0 0,-24 24-337 0 0,24-29 377 0 0,1 1 0 0 0,0 0 0 0 0,0 0 0 0 0,1 1 0 0 0,0-1-1 0 0,0 1 1 0 0,0 0 0 0 0,0 2-40 0 0,0 3 105 0 0,-1-2 0 0 0,-1 1 0 0 0,0-1 0 0 0,0 0 0 0 0,-1 0 0 0 0,0-1 1 0 0,-7 5-106 0 0,5-3-8 0 0,7-9 53 0 0,0 1 0 0 0,1-1 0 0 0,0 0 0 0 0,0 1 0 0 0,0-1 0 0 0,0 1 0 0 0,0 0 0 0 0,1 0 0 0 0,0 0 0 0 0,-1-1 0 0 0,1 1 0 0 0,0 2-45 0 0,2-5-14 0 0,-1 0 1 0 0,1 0-1 0 0,-1 0 0 0 0,1 0 0 0 0,-1 0 0 0 0,1 0 1 0 0,-1-1-1 0 0,1 1 0 0 0,0 0 0 0 0,0 0 0 0 0,-1-1 0 0 0,1 1 1 0 0,0 0-1 0 0,0-1 0 0 0,0 1 0 0 0,0-1 0 0 0,0 1 1 0 0,-1-1-1 0 0,1 1 0 0 0,0-1 0 0 0,0 0 0 0 0,0 1 1 0 0,0-1-1 0 0,0 0 0 0 0,1 0 14 0 0,2 2-348 0 0,-2-2 214 0 0,1 0 0 0 0,-1 1 0 0 0,1-1 0 0 0,-1 0 0 0 0,1 0-1 0 0,-1 0 1 0 0,1-1 0 0 0,-1 1 0 0 0,1-1 0 0 0,-1 1 0 0 0,1-1 0 0 0,-1 0 0 0 0,0 0 0 0 0,1 0 134 0 0,3-1-447 0 0,2 0-297 0 0,-1-1 1 0 0,0 0-1 0 0,0-1 1 0 0,3-1 743 0 0,12-6-1241 0 0,-10 5 901 0 0,0-1-1 0 0,-1 1 1 0 0,0-2-1 0 0,0 0 1 0 0,-1 0-1 0 0,5-5 341 0 0,15-18-1733 0 0,9-12 1733 0 0,-10 11-1021 0 0,7-4 1021 0 0,34-27 1523 0 0,-69 61-647 0 0,-1 2 45 0 0,0 0 148 0 0,0 0 69 0 0,10 18 1698 0 0,-9-16-2789 0 0,-1-1 1 0 0,0 1-1 0 0,1-1 1 0 0,-1 1 0 0 0,0-1-1 0 0,0 1 1 0 0,0-1-1 0 0,0 1 1 0 0,-1-1 0 0 0,1 1-1 0 0,0-1 1 0 0,0 1-1 0 0,-1-1 1 0 0,1 1 0 0 0,-1-1-1 0 0,0 1 1 0 0,1-1-1 0 0,-1 0 1 0 0,0 1 0 0 0,0-1-1 0 0,0 1-47 0 0,-3 2 75 0 0,0 1 1 0 0,-1-1-1 0 0,1 0 0 0 0,-1 0 0 0 0,0 0-75 0 0,1-2 23 0 0,1 0-1 0 0,0 1 1 0 0,0 0 0 0 0,0 0-1 0 0,0 0 1 0 0,0 0-1 0 0,1 0 1 0 0,-1 0-1 0 0,-1 4-22 0 0,-3 10 44 0 0,0 1 0 0 0,-2 10-44 0 0,8-22 11 0 0,0-1 0 0 0,0 1 0 0 0,0 0 1 0 0,1 0-1 0 0,-1-1 0 0 0,1 1 0 0 0,1 0 1 0 0,-1 0-1 0 0,1 0 0 0 0,1 1-11 0 0,-2-7 0 0 0,0 1 0 0 0,0 0 0 0 0,0-1 0 0 0,1 1 0 0 0,-1-1 0 0 0,0 1 0 0 0,1 0 0 0 0,-1-1 0 0 0,0 1 0 0 0,1-1 0 0 0,-1 1 0 0 0,1-1 0 0 0,-1 0 0 0 0,1 1 0 0 0,-1-1 0 0 0,1 1 0 0 0,-1-1 0 0 0,1 0 0 0 0,0 1 0 0 0,-1-1 0 0 0,1 0 0 0 0,-1 0 0 0 0,1 1 0 0 0,0-1 0 0 0,-1 0 0 0 0,1 0 0 0 0,0 0 0 0 0,-1 0 0 0 0,1 0 0 0 0,0 0 0 0 0,14-2 0 0 0,-11-1 0 0 0,1 0-1 0 0,-1 0 1 0 0,0 0-1 0 0,-1 0 1 0 0,1-1-1 0 0,0 0 0 0 0,-1 1 1 0 0,0-1-1 0 0,1-2 1 0 0,1 0 15 0 0,0 0-1 0 0,0 0 0 0 0,0 1 0 0 0,2-1-14 0 0,-3 3 44 0 0,-2 2-4 0 0,0-1 0 0 0,-1 1 0 0 0,1 0 0 0 0,0 0 0 0 0,-1-1 0 0 0,1 1 0 0 0,-1-1 0 0 0,0 0 0 0 0,1 1 0 0 0,-1-1 0 0 0,0 0 0 0 0,0 0 0 0 0,0 0 0 0 0,0 1 0 0 0,0-1 0 0 0,-1 0 0 0 0,1 0 0 0 0,0 0 0 0 0,-1-1 0 0 0,0 1 0 0 0,1 0 0 0 0,-1-2-40 0 0,-1-18 75 0 0,0 0-1 0 0,-2 0 0 0 0,-1 1 0 0 0,0-1 1 0 0,-2 1-1 0 0,0 0 0 0 0,-8-16-74 0 0,11 29-276 0 0,-1-1 0 0 0,0 0 1 0 0,0 1-1 0 0,-1 0 0 0 0,0 0 0 0 0,-1 0 0 0 0,0 1 0 0 0,0-1 0 0 0,0 1 1 0 0,-1 1-1 0 0,-3-3 276 0 0,-2-1-2164 0 0,-3-1-5085 0 0</inkml:trace>
  <inkml:trace contextRef="#ctx0" brushRef="#br0" timeOffset="289.188">128 58 17503 0 0,'0'0'399'0'0,"-2"0"60"0"0,1 0-410 0 0,-1 1 0 0 0,1-1 1 0 0,-1 0-1 0 0,1 1 0 0 0,-1-1 1 0 0,1 1-1 0 0,-1-1 1 0 0,1 1-1 0 0,0-1 0 0 0,-1 1 1 0 0,1 0-1 0 0,0 0 0 0 0,0 0 1 0 0,0 0-1 0 0,-1 0 0 0 0,1 0 1 0 0,0 0-1 0 0,0 0 0 0 0,0 0 1 0 0,1 1-1 0 0,-1-1 0 0 0,0 0 1 0 0,0 2-50 0 0,-3 5-41 0 0,-1 1 1 0 0,2 0 0 0 0,-2 7 40 0 0,-7 15-68 0 0,6-19 21 0 0,0-2 17 0 0,1 0 1 0 0,0 1-1 0 0,1 0 0 0 0,-1 3 30 0 0,0 1 72 0 0,4-12-60 0 0,0-1 0 0 0,0 0 0 0 0,0 1 0 0 0,0-1 0 0 0,1 1 0 0 0,-1-1 0 0 0,1 0 0 0 0,-1 1 0 0 0,1-1 0 0 0,0 1 0 0 0,0-1 0 0 0,0 1 0 0 0,1-1 0 0 0,-1 1 0 0 0,0-1 0 0 0,1 1 0 0 0,0 0-12 0 0,3 6 13 0 0,-2-8-13 0 0,-1 1 0 0 0,-1-1 0 0 0,1 1 0 0 0,0 0 1 0 0,0-1-1 0 0,0 1 0 0 0,-1 0 0 0 0,1 0 0 0 0,-1-1 0 0 0,0 1 0 0 0,1 1 0 0 0,-2-1 4 0 0,1 1-1 0 0,0-1 0 0 0,1 1 0 0 0,-1-1 1 0 0,0 0-1 0 0,1 1 0 0 0,-1-1 1 0 0,2 3-4 0 0,-2-4 16 0 0,1 0 1 0 0,0 0 0 0 0,0 1 0 0 0,0-1 0 0 0,0 0 0 0 0,0 0 0 0 0,1 0 0 0 0,-1 0 0 0 0,0 0 0 0 0,0-1-1 0 0,1 1 1 0 0,-1 0 0 0 0,0-1 0 0 0,1 1-17 0 0,28 16 889 0 0,-29-16-625 0 0,2-2-9 0 0,1 0-148 0 0,-2 1-81 0 0,-1 0 0 0 0,1 0 0 0 0,-1 0 0 0 0,1-1 0 0 0,-1 1 0 0 0,1-1 0 0 0,-1 1 0 0 0,1-1 0 0 0,-1 0 0 0 0,1 1 0 0 0,-1-1 0 0 0,0 0 0 0 0,0 0 0 0 0,1 0 0 0 0,-1 0 0 0 0,0 0 0 0 0,0 0 0 0 0,0 0 0 0 0,0 0 0 0 0,0-1 0 0 0,0 0-26 0 0,6-14 203 0 0,-5 10-98 0 0,1 1-1 0 0,-1-1 0 0 0,-1 1 0 0 0,1-1 1 0 0,-1 0-1 0 0,0 0 0 0 0,0 1 1 0 0,0-6-105 0 0,-3-5-59 0 0,-2 0 1 0 0,0 1 0 0 0,-1-1-1 0 0,0 1 1 0 0,-1 0 0 0 0,-1 1-1 0 0,0-1 1 0 0,-6-7 58 0 0,10 18-137 0 0,-1 0-1 0 0,1 0 1 0 0,-1 1 0 0 0,0 0-1 0 0,0-1 1 0 0,0 1 0 0 0,-1 1-1 0 0,1-1 1 0 0,-1 1 0 0 0,1-1-1 0 0,-1 1 1 0 0,0 1 0 0 0,0-1-1 0 0,-4 0 138 0 0,-16-4-1244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 14744 0 0,'8'-3'410'0'0,"-6"2"-294"0"0,0 0 0 0 0,1 1 0 0 0,-1-1 0 0 0,0 0 1 0 0,1 1-1 0 0,-1 0 0 0 0,1-1 0 0 0,-1 1 0 0 0,1 0 0 0 0,-1 1 0 0 0,2-1-116 0 0,-12 7 1980 0 0,5-6-1864 0 0,2 0-21 0 0,-1-1 0 0 0,1 1 0 0 0,0 0 1 0 0,-1-1-1 0 0,1 1 0 0 0,0 0 1 0 0,0 0-1 0 0,0 0 0 0 0,-1 0 1 0 0,1 0-1 0 0,0 0 0 0 0,0 0 1 0 0,0 0-1 0 0,0 0 0 0 0,1 1 1 0 0,-1-1-1 0 0,0 0 0 0 0,0 0 1 0 0,1 1-1 0 0,-1-1 0 0 0,1 1 0 0 0,-1-1 1 0 0,1 0-1 0 0,0 1 0 0 0,0-1 1 0 0,-1 2-96 0 0,0 1 38 0 0,1-1 1 0 0,-2 1-1 0 0,1 0 1 0 0,0-1-1 0 0,-1 0 0 0 0,0 1 1 0 0,1-1-1 0 0,-3 3-38 0 0,2-3 22 0 0,-1 1 0 0 0,2-1-1 0 0,-1 1 1 0 0,0 0-1 0 0,1 0 1 0 0,-1 2-22 0 0,-4 26 23 0 0,-3 12-25 0 0,-1-13 2 0 0,4-14 0 0 0,1 1 0 0 0,0 0 0 0 0,0 5 0 0 0,3-11 105 0 0,0 0-1 0 0,-5 9-104 0 0,4-13 114 0 0,1 0 1 0 0,0 0 0 0 0,0 0-1 0 0,1 0 1 0 0,0 1-1 0 0,1 1-114 0 0,-1-3 40 0 0,0-1-1 0 0,-1 1 0 0 0,1 0 0 0 0,-1 0 0 0 0,0-1 0 0 0,-1 1 1 0 0,-1 2-40 0 0,0 0 66 0 0,0 0 1 0 0,1 1-1 0 0,-2 9-66 0 0,5-16 5 0 0,-1-1 0 0 0,1 1 0 0 0,0-1 1 0 0,0 1-1 0 0,0 0 0 0 0,0-1 0 0 0,0 1 0 0 0,1-1 0 0 0,-1 1 0 0 0,1-1 0 0 0,0 1 0 0 0,-1-1 0 0 0,1 1 0 0 0,0-1 0 0 0,1 0 0 0 0,-1 1 0 0 0,0-1-5 0 0,5 4-152 0 0,-4-4-641 0 0,-2-2-292 0 0,2 0-1205 0 0,7 2-4581 0 0</inkml:trace>
  <inkml:trace contextRef="#ctx0" brushRef="#br0" timeOffset="324.555">364 161 17503 0 0,'0'0'399'0'0,"0"0"60"0"0,0 0 21 0 0,2 2-59 0 0,-1 0-408 0 0,0 1 0 0 0,0-1-1 0 0,-1 1 1 0 0,1-1 0 0 0,-1 1-1 0 0,1 0 1 0 0,-1-1 0 0 0,0 1 0 0 0,0-1-1 0 0,0 1 1 0 0,0 0 0 0 0,0-1 0 0 0,-1 2-13 0 0,-10 35 195 0 0,1-6 269 0 0,-8 30 296 0 0,4-18-465 0 0,11-34-263 0 0,1 1 0 0 0,1-1 0 0 0,-1 1 1 0 0,2 0-1 0 0,0-1 0 0 0,0 1 0 0 0,1 0 0 0 0,1-1 0 0 0,0 4-32 0 0,0-10 0 0 0,0 1 0 0 0,0-1 0 0 0,0 0 0 0 0,1-1 0 0 0,0 1 0 0 0,1 2 0 0 0,8 14 0 0 0,-6-14 0 0 0,-4-6 10 0 0,0 0 0 0 0,1 0 0 0 0,-1 0 0 0 0,0 0 0 0 0,1-1 0 0 0,-1 1 0 0 0,1-1 0 0 0,-1 0 0 0 0,1 0 0 0 0,-1 0 0 0 0,1 0 0 0 0,-1 0 0 0 0,1-1 0 0 0,-1 1 0 0 0,1-1-1 0 0,-1 1 1 0 0,0-1 0 0 0,1 0-10 0 0,8-3 258 0 0,0 0 1 0 0,0-1-1 0 0,1-1-258 0 0,-12 6 14 0 0,5-3 39 0 0,0-1 0 0 0,0 1-1 0 0,-1-1 1 0 0,1 0-1 0 0,-1 0 1 0 0,0 0 0 0 0,0-1-1 0 0,0 1 1 0 0,-1-1-1 0 0,0 0 1 0 0,0 0 0 0 0,3-5-53 0 0,4-11 236 0 0,-1-1 0 0 0,3-13-236 0 0,-12 35 0 0 0,6-21-60 0 0,-1 1-1 0 0,-1-1 0 0 0,0 0 1 0 0,-1-20 60 0 0,-3 37 14 0 0,0-1 1 0 0,0 0 0 0 0,-1 1 0 0 0,0-1 0 0 0,0 1 0 0 0,0-1-1 0 0,0 1 1 0 0,-1-1 0 0 0,0 1 0 0 0,0 0 0 0 0,0 0 0 0 0,0 0 0 0 0,-1 0-1 0 0,0 0 1 0 0,-1-2-15 0 0,-11-16 44 0 0,10 3-386 0 0,5 17 261 0 0,0 0 0 0 0,0 0 1 0 0,-1 0-1 0 0,1 0 0 0 0,-1 1 0 0 0,1-1 1 0 0,-1 0-1 0 0,0 1 0 0 0,0-1 81 0 0,1 1-19 0 0,-1 1 0 0 0,1-1 0 0 0,0 1 0 0 0,-1 0 0 0 0,1-1-1 0 0,-1 1 1 0 0,1 0 0 0 0,-1 0 0 0 0,1-1 0 0 0,-1 1 0 0 0,1 0 0 0 0,-1 0 0 0 0,0 0-1 0 0,1 0 1 0 0,-1 0 0 0 0,1-1 0 0 0,-1 1 0 0 0,1 0 0 0 0,-1 0 0 0 0,1 0-1 0 0,-1 1 1 0 0,0-1 0 0 0,1 0 0 0 0,-1 0 0 0 0,1 0 0 0 0,-1 0 0 0 0,1 0 0 0 0,-1 1-1 0 0,1-1 1 0 0,-1 0 0 0 0,1 0 0 0 0,-1 1 19 0 0,0-1-599 0 0,1 0-839 0 0,0 3-3489 0 0,0 9-1491 0 0</inkml:trace>
  <inkml:trace contextRef="#ctx0" brushRef="#br0" timeOffset="648.298">940 175 13824 0 0,'-2'-1'73'0'0,"0"1"1"0"0,1 0 0 0 0,-1-1 0 0 0,1 1 0 0 0,-1 0 0 0 0,0 0-1 0 0,1 0 1 0 0,-1 0 0 0 0,0 0 0 0 0,1 0 0 0 0,-1 1 0 0 0,0-1 0 0 0,1 1-1 0 0,-1-1 1 0 0,1 1 0 0 0,-1-1 0 0 0,1 1 0 0 0,-1 0 0 0 0,1 0-1 0 0,-1 0 1 0 0,1-1 0 0 0,0 1 0 0 0,-1 1 0 0 0,1-1 0 0 0,0 0-1 0 0,0 0 1 0 0,0 0 0 0 0,-1 2-74 0 0,-15 12 1272 0 0,6-8-711 0 0,7-5-317 0 0,0 1-1 0 0,0-1 0 0 0,0 1 0 0 0,0 0 0 0 0,1 0 1 0 0,0 1-1 0 0,-1-1 0 0 0,0 2-243 0 0,1-1 112 0 0,-1 0-1 0 0,1-1 1 0 0,-1 0-1 0 0,0 1 1 0 0,0-1-1 0 0,-3 1-111 0 0,4-2 46 0 0,0 0 0 0 0,0 0 0 0 0,0 0 1 0 0,0 1-1 0 0,1-1 0 0 0,-1 1 0 0 0,1-1 0 0 0,-1 1 0 0 0,1 0 0 0 0,0 0 0 0 0,0 0 0 0 0,0 0 1 0 0,1 0-1 0 0,-1 2-46 0 0,-31 73 446 0 0,32-75-446 0 0,1 0 0 0 0,0 0 0 0 0,0-1 0 0 0,0 1 0 0 0,0 0 0 0 0,0 0 0 0 0,0-1 0 0 0,1 1 0 0 0,-1 0 0 0 0,1 0 0 0 0,0-1 0 0 0,-1 1 0 0 0,2 0 0 0 0,-1 0 0 0 0,0 0 0 0 0,0 0 0 0 0,0 0 0 0 0,-1 0 0 0 0,1 1 0 0 0,-1-1 0 0 0,0 0 0 0 0,0 0 0 0 0,0 0 0 0 0,0 0 0 0 0,0 1 0 0 0,0-3 0 0 0,0 0 0 0 0,-1-1 0 0 0,1 1 0 0 0,0 0 0 0 0,0-1 0 0 0,0 1 0 0 0,1 0 0 0 0,-1-1 0 0 0,0 1 0 0 0,0 0 0 0 0,0 0 0 0 0,0-1 0 0 0,1 1 0 0 0,-1 0 0 0 0,0-1 0 0 0,0 1 0 0 0,1-1 0 0 0,-1 1 0 0 0,1 0 0 0 0,-1-1 0 0 0,1 1 0 0 0,-1-1 0 0 0,1 1 0 0 0,-1-1 0 0 0,1 1 0 0 0,-1-1 0 0 0,2 2 0 0 0,0-1 0 0 0,1 0 0 0 0,-1 0 0 0 0,0 0 0 0 0,0 0 0 0 0,1 0 0 0 0,-1 0 0 0 0,2 0 0 0 0,6 1 0 0 0,0-1 0 0 0,1 0 0 0 0,-1 0 0 0 0,0-1 0 0 0,-1 0 0 0 0,-5 0 0 0 0,-1 0 0 0 0,1 1 0 0 0,0-2 0 0 0,-1 1 0 0 0,1 0 0 0 0,-1-1 0 0 0,1 0 0 0 0,0 1 0 0 0,-1-2 0 0 0,0 1 0 0 0,1 0 0 0 0,-1-1 0 0 0,0 1 0 0 0,1-1 0 0 0,20-10 102 0 0,-22 12-65 0 0,1-1 0 0 0,-1 0 0 0 0,0 0 0 0 0,1 0 0 0 0,-1 0 0 0 0,0 0 0 0 0,0-1 0 0 0,0 1 0 0 0,0 0 0 0 0,0-1 0 0 0,0 0 0 0 0,0 0 0 0 0,0 1 0 0 0,-1-1 0 0 0,1 0 0 0 0,-1 0 0 0 0,1 0 0 0 0,0-2-37 0 0,1-3 71 0 0,0 1 0 0 0,1 0-1 0 0,0 0 1 0 0,1 0 0 0 0,0-1-71 0 0,0 2 7 0 0,-1-1 1 0 0,0 0-1 0 0,0 0 0 0 0,0-2-7 0 0,-3 5 9 0 0,0 1-1 0 0,0-1 0 0 0,0 1 0 0 0,0-1 1 0 0,-1 0-1 0 0,1 1 0 0 0,-1-1 1 0 0,0 0-1 0 0,0 1 0 0 0,0-1 0 0 0,0 0 1 0 0,0 0-1 0 0,-1-1-8 0 0,-2-18 71 0 0,3 17-58 0 0,-1-1 0 0 0,1 0-1 0 0,-1 1 1 0 0,-1-1-1 0 0,1 1 1 0 0,-1 0 0 0 0,0-1-1 0 0,0 1 1 0 0,-1 0-1 0 0,0-1-12 0 0,-6-6 18 0 0,0 0 0 0 0,-1 1 0 0 0,0 0 0 0 0,-10-9-18 0 0,15 16 11 0 0,0 1-1 0 0,-1-1 1 0 0,1 1 0 0 0,0 0-1 0 0,-1 1 1 0 0,0-1-1 0 0,1 1 1 0 0,-1 0-1 0 0,0 0 1 0 0,-1 1-11 0 0,-3-1 71 0 0,0 0 1 0 0,1 1-1 0 0,-1 1 1 0 0,0-1-1 0 0,-9 2-71 0 0,11 1-466 0 0,-1-1 0 0 0,0 2 0 0 0,1 0 0 0 0,0 0 0 0 0,-1 0 1 0 0,1 1-1 0 0,-7 4 466 0 0,14-7-102 0 0,1-1 1 0 0,-1 0 0 0 0,1 1-1 0 0,-1-1 1 0 0,1 1-1 0 0,-1-1 1 0 0,1 1 0 0 0,-1-1-1 0 0,1 1 1 0 0,0-1-1 0 0,-1 1 1 0 0,1-1 0 0 0,0 1-1 0 0,-1 0 1 0 0,1-1-1 0 0,0 1 1 0 0,0 0 0 0 0,-1-1-1 0 0,1 1 1 0 0,0 0-1 0 0,0-1 1 0 0,0 1 0 0 0,0 0-1 0 0,0-1 1 0 0,0 1-1 0 0,0 0 1 0 0,0-1 0 0 0,0 1-1 0 0,0 0 1 0 0,1-1 0 0 0,-1 2 101 0 0,0-2-100 0 0,1 11-1562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134 389 5984 0 0,'0'0'273'0'0,"0"0"-254"0"0,-1-1 0 0 0,1 1-1 0 0,0-1 1 0 0,-1 1 0 0 0,1-1 0 0 0,0 1-1 0 0,0-1 1 0 0,-1 1 0 0 0,1-1-1 0 0,0 1 1 0 0,0-1 0 0 0,0 0 0 0 0,0 1-1 0 0,0-1 1 0 0,-1 1 0 0 0,1-1 0 0 0,0 1-1 0 0,0-1 1 0 0,0 0 0 0 0,1 0-19 0 0,-1-2 102 0 0,4-23 2284 0 0,-4 26-2322 0 0,0-1 0 0 0,0 1 0 0 0,0-1 0 0 0,0 0 0 0 0,0 1-1 0 0,-1-1 1 0 0,1 0 0 0 0,0 1 0 0 0,0-1 0 0 0,0 1 0 0 0,-1-1 0 0 0,1 0 0 0 0,0 1 0 0 0,-1-1-1 0 0,1 1 1 0 0,0-1 0 0 0,-1 1 0 0 0,1-1 0 0 0,-1 1 0 0 0,1-1 0 0 0,-1 1 0 0 0,1 0-1 0 0,-1-1 1 0 0,1 1 0 0 0,-1 0 0 0 0,1-1 0 0 0,-1 1 0 0 0,1 0 0 0 0,-1 0 0 0 0,0-1-1 0 0,1 1 1 0 0,-1 0 0 0 0,0 0 0 0 0,1 0 0 0 0,-1 0 0 0 0,1 0 0 0 0,-1 0 0 0 0,0 0-64 0 0,-1 0 260 0 0,1 1 0 0 0,-1-1 0 0 0,0 1 0 0 0,1-1 0 0 0,-1 1 0 0 0,1 0 0 0 0,-1 0 0 0 0,1-1 0 0 0,-1 1-1 0 0,1 0 1 0 0,-1 1 0 0 0,1-1 0 0 0,0 0 0 0 0,-1 1-260 0 0,-7 5 897 0 0,5-5-576 0 0,0 1 1 0 0,0-1 0 0 0,0 1 0 0 0,0 0 0 0 0,1 0 0 0 0,0 0 0 0 0,-1 1 0 0 0,1-1 0 0 0,0 1 0 0 0,1-1 0 0 0,-2 4-322 0 0,-3 3 266 0 0,1 0-1 0 0,1 1 1 0 0,0-1 0 0 0,0 1 0 0 0,1 1 0 0 0,1-1 0 0 0,-1 3-266 0 0,2-6 17 0 0,1 1 1 0 0,-1-1 0 0 0,2 1 0 0 0,-1 0 0 0 0,1-1 0 0 0,1 1 0 0 0,-1 0 0 0 0,1-1 0 0 0,1 1 0 0 0,0 1-18 0 0,1-5 47 0 0,-1 0 1 0 0,1-1 0 0 0,0 1-1 0 0,0-1 1 0 0,0 0-1 0 0,1 0 1 0 0,-1 0 0 0 0,1-1-1 0 0,0 1 1 0 0,0-1-1 0 0,0 0 1 0 0,1 0 0 0 0,-1 0-1 0 0,5 2-47 0 0,-6-5 17 0 0,0 1-1 0 0,1-1 1 0 0,-1 1-1 0 0,0-1 1 0 0,1 0-1 0 0,-1 0 1 0 0,0-1-1 0 0,1 1 1 0 0,2-1-17 0 0,32-10 263 0 0,-15 5-127 0 0,-20 5-105 0 0,1-1-1 0 0,-1 1 0 0 0,0-1 0 0 0,1 0 1 0 0,-1 0-1 0 0,0 0 0 0 0,0 0 0 0 0,0 0 1 0 0,0-1-1 0 0,1 0-30 0 0,24-28 260 0 0,-27 30-253 0 0,2-4 16 0 0,0 1 1 0 0,0-1 0 0 0,0 0 0 0 0,-1 1 0 0 0,0-1 0 0 0,0 0-1 0 0,-1 0 1 0 0,2-5-24 0 0,5-15 70 0 0,-6 23-74 0 0,-1-1 0 0 0,0 0 0 0 0,0 1 0 0 0,0-1 0 0 0,0 0 1 0 0,-1 1-1 0 0,1-1 0 0 0,-1 0 0 0 0,1 0 0 0 0,-1 1 0 0 0,0-1 0 0 0,0 0 1 0 0,0 0-1 0 0,0 0 0 0 0,-1 1 0 0 0,1-1 0 0 0,-1 0 0 0 0,0-1 4 0 0,-27-71-16 0 0,27 72 16 0 0,0-1 0 0 0,-1 1 0 0 0,1 0 0 0 0,-1-1 0 0 0,0 1 0 0 0,0 0 0 0 0,0 0 0 0 0,0 1 0 0 0,-1-1 0 0 0,1 0 0 0 0,-1 1 0 0 0,-2-2 0 0 0,-2-2 0 0 0,-1 1 0 0 0,-1 0 0 0 0,1 0 0 0 0,-2 0 0 0 0,8 4 0 0 0,1 1 0 0 0,-1-1 0 0 0,0 1 0 0 0,1-1 0 0 0,-1 1 0 0 0,0 0 0 0 0,1 0 0 0 0,-1 0 0 0 0,0 0 0 0 0,1 0 0 0 0,-1 0 0 0 0,0 0 0 0 0,1 0 0 0 0,-1 1 0 0 0,-7 5 0 0 0,4 0 0 0 0,3-4 0 0 0,0 1 0 0 0,0-1 0 0 0,0 1 0 0 0,0 0 0 0 0,0 0 0 0 0,-1 2 0 0 0,2-4 0 0 0,1 1 0 0 0,-1-1 0 0 0,1 0 0 0 0,-1 0 0 0 0,1 0 1 0 0,-1 0-1 0 0,1 0 0 0 0,0 0 0 0 0,0 1 0 0 0,0-1 0 0 0,-1 0 0 0 0,1 0 0 0 0,0 0 0 0 0,0 0 0 0 0,0 1 0 0 0,1-1 0 0 0,-1 0 0 0 0,0 0 0 0 0,0 0 0 0 0,1 0 0 0 0,0 2 0 0 0,0 2-25 0 0,-1-4 11 0 0,0 1 1 0 0,1-1-1 0 0,-1 1 0 0 0,0-1 0 0 0,0 1 0 0 0,1-1 1 0 0,-1 0-1 0 0,1 1 0 0 0,-1-1 0 0 0,1 1 0 0 0,0-1 1 0 0,-1 0-1 0 0,1 0 0 0 0,0 1 0 0 0,0-1 0 0 0,0 0 1 0 0,0 0-1 0 0,0 0 0 0 0,0 0 0 0 0,0 0 0 0 0,0 0 1 0 0,1 0-1 0 0,-1-1 0 0 0,0 1 0 0 0,1 0 0 0 0,-1-1 1 0 0,0 1-1 0 0,1-1 0 0 0,-1 1 0 0 0,0-1 0 0 0,1 0 1 0 0,-1 1-1 0 0,1-1 0 0 0,-1 0 14 0 0,19 3-364 0 0,-1-1 1 0 0,1-1-1 0 0,-1 0 0 0 0,1-2 0 0 0,9-1 364 0 0,-4 1-514 0 0,-13-1 338 0 0,0 1 0 0 0,0-1 0 0 0,0-1 0 0 0,0 0 0 0 0,-1-1 0 0 0,1 0 0 0 0,-1-1 0 0 0,2-1 176 0 0,21-12-737 0 0,28-21 737 0 0,-35 22-863 0 0,1-3 421 0 0,0-2 1 0 0,-1-1 0 0 0,-1-2 0 0 0,20-23 441 0 0,-43 43 31 0 0,1 0 1 0 0,0-1-1 0 0,-1 1 1 0 0,0-1-1 0 0,-1 0 1 0 0,1 0 0 0 0,-1 0-1 0 0,0-1 1 0 0,0 1-1 0 0,0-6-31 0 0,7-21 438 0 0,-8 30-332 0 0,1 0 0 0 0,-1 0 1 0 0,-1-1-1 0 0,1 1 0 0 0,0 0 0 0 0,-1-1 0 0 0,0 1 1 0 0,1 0-107 0 0,-2 1 144 0 0,1 1 0 0 0,0 0 1 0 0,0-1-1 0 0,-1 1 0 0 0,1 0 0 0 0,-1-1 1 0 0,1 1-1 0 0,-1 0 0 0 0,1 0 0 0 0,-1 0 1 0 0,0 0-1 0 0,1-1 0 0 0,-1 1 0 0 0,0 0 1 0 0,0 0-1 0 0,0 0 0 0 0,0 0 0 0 0,-1 0-144 0 0,0 0 955 0 0,2 1-290 0 0,-1 2-121 0 0,-23 17 367 0 0,17-14-934 0 0,1-1-1 0 0,0 1 1 0 0,1 1-1 0 0,-4 2 24 0 0,8-5-10 0 0,-1-1 0 0 0,0 0-1 0 0,1 0 1 0 0,0 1-1 0 0,-1-1 1 0 0,1 1 0 0 0,0-1-1 0 0,0 1 1 0 0,0-1 0 0 0,1 1-1 0 0,-1 0 1 0 0,1-1-1 0 0,-1 1 1 0 0,1 0 0 0 0,0 1 10 0 0,2 29 393 0 0,3 20-393 0 0,0 5-205 0 0,4 24 338 0 0,3 0 0 0 0,13 39-133 0 0,-9-60 0 0 0,-6-29 0 0 0,0 12 0 0 0,13 45 0 0 0,4 5 0 0 0,-16-35 0 0 0,-11-57-3 0 0,1 0 0 0 0,-1 0 0 0 0,1 0 0 0 0,-1 0 0 0 0,0 0-1 0 0,0 1 1 0 0,0-1 0 0 0,0 0 0 0 0,0 0 0 0 0,-1 0 0 0 0,1 0 0 0 0,-1 0-1 0 0,1 1 1 0 0,-1-1 0 0 0,0 0 0 0 0,0 1 3 0 0,-2 4-242 0 0,0-5-872 0 0,-28-2-1913 0 0,10 0 1460 0 0</inkml:trace>
  <inkml:trace contextRef="#ctx0" brushRef="#br0" timeOffset="239.928">488 662 17503 0 0,'0'0'399'0'0,"0"0"60"0"0,2 1 21 0 0,4 0-412 0 0,0 1 1 0 0,0-1-1 0 0,0 0 1 0 0,0-1-1 0 0,0 1 1 0 0,0-1-1 0 0,0 0 1 0 0,0-1-1 0 0,0 1 1 0 0,0-1-1 0 0,1-1-68 0 0,18-2 220 0 0,0 2 0 0 0,1 0 0 0 0,-1 2 1 0 0,7 1-221 0 0,3-1 68 0 0,-18 0-94 0 0,23 0-560 0 0,14-3 586 0 0,-23 0-724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5528 0 0,'0'0'4'0'0,"3"-1"66"0"0,0 0 1 0 0,0 0-1 0 0,0 0 1 0 0,-1 1-1 0 0,1-1 1 0 0,0 1-1 0 0,3-1-70 0 0,-1 1 92 0 0,-9-3 95 0 0,3 2 727 0 0,1 1 322 0 0,0 0 63 0 0,1 0-1229 0 0,-1 0 0 0 0,0 0 0 0 0,1-1 1 0 0,-1 1-1 0 0,0 0 0 0 0,1 0 0 0 0,-1-1 0 0 0,0 1 0 0 0,0 0 0 0 0,1-1 1 0 0,-1 1-1 0 0,0 0 0 0 0,0-1 0 0 0,1 1 0 0 0,-1-1 0 0 0,0 1 0 0 0,0 0 0 0 0,0-1 1 0 0,0 1-1 0 0,0-1 0 0 0,0 1 0 0 0,0 0 0 0 0,1-1 0 0 0,-1 1 0 0 0,0-1 1 0 0,-1 1-1 0 0,1-1 0 0 0,0 1 0 0 0,0 0 0 0 0,0-1 0 0 0,0 1 0 0 0,0-1 1 0 0,0 1-1 0 0,0 0 0 0 0,-1-1 0 0 0,1 1 0 0 0,0-1 0 0 0,0 1 0 0 0,-1 0 0 0 0,1-1 1 0 0,0 1-1 0 0,0 0 0 0 0,-1-1 0 0 0,1 1 0 0 0,0 0 0 0 0,-1 0 0 0 0,1-1 1 0 0,-1 1-71 0 0,-3-17 160 0 0,2 14-34 0 0,1-1 0 0 0,-1 0 0 0 0,1 1 0 0 0,0-1 0 0 0,-1 0 0 0 0,2 1 0 0 0,-1-1 0 0 0,0 0 0 0 0,1 0 1 0 0,0 0-1 0 0,0 0 0 0 0,0-1-126 0 0,6-52 2228 0 0,-4 38-1914 0 0,-1-17-227 0 0,-2 30-87 0 0,1 1 1 0 0,0 0-1 0 0,0-1 1 0 0,1 1-1 0 0,-1 0 1 0 0,1-1-1 0 0,0 1 1 0 0,1 0-1 0 0,0-4 0 0 0,3-2 34 0 0,-1 4-30 0 0,-1 0 0 0 0,-1-1 0 0 0,1 1 0 0 0,-1 0-1 0 0,0-3-3 0 0,4-21 0 0 0,-5 30 0 0 0,-1-1 0 0 0,0 1 0 0 0,1 0 0 0 0,-1-1 0 0 0,1 1 0 0 0,0 0 0 0 0,-1-1 0 0 0,1 1 0 0 0,0 0 0 0 0,0 0 0 0 0,0 0 0 0 0,0 0 0 0 0,0 0 0 0 0,0 0 0 0 0,0 0 0 0 0,0 0 0 0 0,0 0 0 0 0,0 0 0 0 0,2 0 0 0 0,5-1-12 0 0,-6 2 8 0 0,-1 0 0 0 0,1 0 0 0 0,-1 0-1 0 0,1 0 1 0 0,-1 1 0 0 0,1-1 0 0 0,-1 0-1 0 0,1 1 1 0 0,-1 0 0 0 0,0-1-1 0 0,1 1 1 0 0,-1 0 0 0 0,0-1 0 0 0,1 1-1 0 0,-1 0 1 0 0,0 0 0 0 0,0 0 0 0 0,0 0-1 0 0,0 0 1 0 0,0 0 0 0 0,0 1-1 0 0,0-1 1 0 0,0 0 0 0 0,0 1 0 0 0,0-1-1 0 0,-1 0 1 0 0,1 1 0 0 0,0-1-1 0 0,-1 2 5 0 0,10 18 2 0 0,-8-18-5 0 0,-1 0 1 0 0,1 0-1 0 0,-1 0 1 0 0,0 0-1 0 0,0 0 1 0 0,0 0-1 0 0,0 0 1 0 0,0 0-1 0 0,-1 1 3 0 0,2 5-10 0 0,1 1 1 0 0,0 0-1 0 0,0 0 1 0 0,1-1-1 0 0,0 0 0 0 0,1 0 1 0 0,0 0-1 0 0,6 8 10 0 0,-3-4-35 0 0,0 2-1 0 0,6 13 36 0 0,-8-15-36 0 0,0 0-1 0 0,1 0 1 0 0,0-1 0 0 0,1 0-1 0 0,1-1 1 0 0,0 0-1 0 0,3 3 37 0 0,7 1 0 0 0,-7-9 0 0 0,-7-8 0 0 0,-4 1 0 0 0,2 0 94 0 0,-1 0 0 0 0,0 0-1 0 0,0 0 1 0 0,0-1-1 0 0,1 1 1 0 0,-1-1-1 0 0,-1 1 1 0 0,1-1 0 0 0,0 0-1 0 0,0 0 1 0 0,-1 0-1 0 0,1 0 1 0 0,0 0-1 0 0,-1 0 1 0 0,0 0 0 0 0,0 0-1 0 0,0-1 1 0 0,0 1-1 0 0,0-1 1 0 0,0 0-94 0 0,3-8-228 0 0,-1-1 0 0 0,0 0 0 0 0,0-10 228 0 0,-1 7-489 0 0,0 3 469 0 0,-1-1 1 0 0,-1 1-1 0 0,-1-7 20 0 0,2-23 48 0 0,-1 29-72 0 0,0 1-1 0 0,-1-1 0 0 0,0 0 0 0 0,-1 1 0 0 0,-1-5 25 0 0,0 2-38 0 0,0 0 1 0 0,2 0-1 0 0,0-4 38 0 0,0 13 63 0 0,1 1-1 0 0,-1 0 0 0 0,0 0 1 0 0,0-1-1 0 0,-1-1-62 0 0,1 5 49 0 0,1 1 1 0 0,0 0-1 0 0,0 0 0 0 0,0 0 0 0 0,0 0 1 0 0,0 0-1 0 0,0 0 0 0 0,0 0 0 0 0,0-1 0 0 0,0 1 1 0 0,0 0-1 0 0,1 0 0 0 0,-1 0 0 0 0,0 0 0 0 0,1 0 1 0 0,-1 0-1 0 0,1 0-49 0 0,-1 0 39 0 0,1 0 0 0 0,-1 0 0 0 0,1 0 0 0 0,-1 0 0 0 0,0 0 0 0 0,1 0 0 0 0,-1 0 0 0 0,0 0 0 0 0,0 0 0 0 0,0 0 0 0 0,0 0 0 0 0,0 0 0 0 0,0 0-39 0 0,-1-4-47 0 0,1 4-3 0 0,-1 1 1 0 0,1-1 0 0 0,0 0 0 0 0,0 0 0 0 0,0 1 0 0 0,0-1 0 0 0,0 0-1 0 0,0 0 1 0 0,-1 1 0 0 0,2-1 0 0 0,-1 0 0 0 0,0 0 0 0 0,0 1 0 0 0,0-1 0 0 0,0 0-1 0 0,0 1 1 0 0,1-1 0 0 0,-1 0 0 0 0,0 0 0 0 0,1 1 0 0 0,-1-1 0 0 0,0 0-1 0 0,1 1 1 0 0,-1-1 0 0 0,1 0 49 0 0,0 0-544 0 0,13 2-1826 0 0,-4 1-3018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236 179 6912 0 0,'0'0'528'0'0,"-5"-2"756"0"0,2 2 5125 0 0,3 0-6345 0 0,-1 1 1 0 0,1-1-1 0 0,0 0 1 0 0,-1 0-1 0 0,1 0 1 0 0,-1 0-1 0 0,1 1 1 0 0,0-1-1 0 0,-1 0 0 0 0,1 0 1 0 0,0 0-1 0 0,-1 1 1 0 0,1-1-1 0 0,0 0 1 0 0,0 1-1 0 0,-1-1 1 0 0,1 0-1 0 0,0 1 1 0 0,0-1-1 0 0,-1 0 1 0 0,1 1-1 0 0,0-1 0 0 0,0 0 1 0 0,0 1-1 0 0,0-1 1 0 0,0 1-1 0 0,0-1 1 0 0,0 0-1 0 0,-1 1 1 0 0,1-1-1 0 0,0 1 1 0 0,0-1-1 0 0,0 1 0 0 0,1-1-64 0 0,4 17 1639 0 0,-7-11-1001 0 0,2-6-624 0 0,0 0 1 0 0,0 1-1 0 0,0-1 0 0 0,-1 0 0 0 0,1 0 1 0 0,0 0-1 0 0,0 0 0 0 0,0 0 0 0 0,0 0 0 0 0,0 1 1 0 0,0-1-1 0 0,0 0 0 0 0,0 0 0 0 0,0 0 1 0 0,0 0-1 0 0,0 0 0 0 0,0 1 0 0 0,0-1 0 0 0,0 0 1 0 0,0 0-1 0 0,0 0 0 0 0,0 0 0 0 0,0 0 1 0 0,0 1-1 0 0,0-1 0 0 0,0 0 0 0 0,0 0 0 0 0,0 0 1 0 0,0 0-1 0 0,0 0 0 0 0,0 1 0 0 0,0-1 1 0 0,0 0-1 0 0,0 0 0 0 0,0 0 0 0 0,0 0 0 0 0,0 0 1 0 0,0 0-1 0 0,1 1 0 0 0,-1-1 0 0 0,0 0 1 0 0,0 0-1 0 0,0 0-14 0 0,1 0 34 0 0,-1 1 1 0 0,1-1 0 0 0,0 1-1 0 0,-1-1 1 0 0,1 1-1 0 0,0 0 1 0 0,-1-1 0 0 0,1 1-1 0 0,-1 0 1 0 0,1-1 0 0 0,-1 1-1 0 0,0 0 1 0 0,1-1-1 0 0,-1 1 1 0 0,0 0 0 0 0,1 0-1 0 0,-1-1 1 0 0,0 1-1 0 0,0 0 1 0 0,0 0 0 0 0,0 0-1 0 0,0-1 1 0 0,0 1 0 0 0,0 0-1 0 0,0 0 1 0 0,0 0-1 0 0,0 0 1 0 0,0 0-35 0 0,-1 0 216 0 0,1-1-7 0 0,-3 9 199 0 0,-1-5-93 0 0,4-2 407 0 0,12-2-249 0 0,-8 0-464 0 0,-10-1 56 0 0,10-2-33 0 0,-1 1-318 0 0,5-3-2154 0 0,-8 5 1102 0 0</inkml:trace>
  <inkml:trace contextRef="#ctx0" brushRef="#br0" timeOffset="3441.919">142 311 7656 0 0,'0'0'349'0'0,"-2"0"-2"0"0,-21 3-268 0 0,15-2-158 0 0,-13-5-761 0 0,21 4 848 0 0,0 0 0 0 0,0 0 0 0 0,1 0 0 0 0,-1 0 0 0 0,0 0 0 0 0,0 0 0 0 0,0 0 0 0 0,0 0 1 0 0,0 0-1 0 0,1 0 0 0 0,-1 0 0 0 0,0 0 0 0 0,0 0 0 0 0,0 0 0 0 0,0-1 0 0 0,0 1 0 0 0,0 0 0 0 0,0 0 0 0 0,1 0 0 0 0,-1 0 0 0 0,0 0 1 0 0,0 0-1 0 0,0 0 0 0 0,0-1 0 0 0,0 1 0 0 0,0 0 0 0 0,0 0 0 0 0,0 0 0 0 0,0 0 0 0 0,0 0 0 0 0,0-1 0 0 0,0 1 0 0 0,0 0 1 0 0,0 0-1 0 0,0 0 0 0 0,0 0 0 0 0,0 0 0 0 0,0-1 0 0 0,0 1 0 0 0,0 0 0 0 0,0 0 0 0 0,0 0 0 0 0,0 0 0 0 0,0 0 0 0 0,0-1 1 0 0,0 1-1 0 0,0 0 0 0 0,0 0 0 0 0,0 0 0 0 0,0 0 0 0 0,-1 0 0 0 0,1 0 0 0 0,0-1 0 0 0,0 1 0 0 0,0 0 0 0 0,0 0 0 0 0,0 0 0 0 0,0 0 1 0 0,-1 0-1 0 0,1 0 0 0 0,0 0 0 0 0,0 0 0 0 0,0 0 0 0 0,0 0-8 0 0,-7-6 911 0 0,7 6-869 0 0,0-1 1 0 0,0 1-1 0 0,0-1 0 0 0,0 1 1 0 0,0-1-1 0 0,0 1 1 0 0,0-1-1 0 0,0 1 0 0 0,0-1 1 0 0,-1 1-1 0 0,1 0 1 0 0,0-1-1 0 0,0 1 0 0 0,0-1 1 0 0,-1 1-1 0 0,1 0 1 0 0,0-1-1 0 0,-1 1 0 0 0,1-1 1 0 0,0 1-1 0 0,-1 0 1 0 0,1 0-1 0 0,0-1 0 0 0,-1 1 1 0 0,1 0-1 0 0,-1-1 1 0 0,1 1-1 0 0,0 0 0 0 0,-1 0 1 0 0,1 0-1 0 0,-1 0 1 0 0,1 0-1 0 0,-1-1 0 0 0,1 1 1 0 0,-1 0-1 0 0,1 0 1 0 0,-1 0-1 0 0,1 0 0 0 0,-1 0-42 0 0,-4-1 519 0 0,4 0-2 0 0,-1-1-273 0 0,0 1 1 0 0,-1-1-1 0 0,0 0 1 0 0,1 1-1 0 0,-1 0 1 0 0,-2-2-245 0 0,-5 1 501 0 0,-11-4 666 0 0,20 6-1134 0 0,0 0 0 0 0,1 0 0 0 0,-1-1 0 0 0,1 1 1 0 0,-1 0-1 0 0,0 0 0 0 0,1-1 0 0 0,-1 1 0 0 0,1 0 0 0 0,-1-1 1 0 0,1 1-1 0 0,-1 0 0 0 0,1-1 0 0 0,-1 1 0 0 0,1-1 0 0 0,-1 1 0 0 0,1-1 1 0 0,0 1-1 0 0,-1-1 0 0 0,1 1 0 0 0,0-1 0 0 0,-1 0 0 0 0,1 1 1 0 0,0-1-34 0 0,0 0 428 0 0,0 1 218 0 0,0 0 98 0 0,0 0 21 0 0,12 0-966 0 0,-7 0 342 0 0,-1 0 0 0 0,1-1 1 0 0,-1 1-1 0 0,1-1 0 0 0,-1 0 0 0 0,0-1 0 0 0,1 1 0 0 0,-1-1-141 0 0,-3 1 147 0 0,2 1-23 0 0,40-1 188 0 0,-16 0-143 0 0,0 1-1 0 0,0 2 0 0 0,15 2-168 0 0,-12-1 51 0 0,0-1 0 0 0,20-2-51 0 0,-33 0 54 0 0,59-2 125 0 0,-25 0 214 0 0,15 3-393 0 0,-43-1 115 0 0,-1 0-1 0 0,4-2-114 0 0,-3 0 114 0 0,0 1-1 0 0,7 1-113 0 0,53 2 111 0 0,3-3-111 0 0,0-1 25 0 0,10 6 39 0 0,-80-3-66 0 0,0 0 0 0 0,8 3 2 0 0,-9-2 29 0 0,1 0 0 0 0,8-1-29 0 0,1 0 71 0 0,23 5-71 0 0,-22-3 67 0 0,23 0-67 0 0,207 5 64 0 0,-67-8 162 0 0,-149 3 44 0 0,-26-2-260 0 0,0 0 0 0 0,0-1 0 0 0,-1 0 0 0 0,3-1-10 0 0,-2-2 22 0 0,-5 2 9 0 0,0-1 1 0 0,0 1-1 0 0,-1 1 1 0 0,1 0-1 0 0,0 0 1 0 0,1 0-32 0 0,-5 1 19 0 0,0-1 0 0 0,0 0 0 0 0,-1 0 1 0 0,1-1-1 0 0,4 0-19 0 0,11-1 65 0 0,14-3 141 0 0,-33 5-148 0 0,5-4-46 0 0,-5 4-21 0 0,-1 0-1 0 0,1 0 1 0 0,-1-1-1 0 0,1 1 0 0 0,-1 0 1 0 0,1-1-1 0 0,-1 1 1 0 0,0 0-1 0 0,1-1 0 0 0,-1 1 1 0 0,0 0-1 0 0,1-1 1 0 0,-1 1-1 0 0,0-1 0 0 0,1 1 1 0 0,-1 0-1 0 0,0-1 1 0 0,0 1-1 0 0,1-1 0 0 0,-1 1 1 0 0,0-1-1 0 0,0 1 1 0 0,0-1-1 0 0,0 1 0 0 0,0-1 1 0 0,0 1-1 0 0,0-1 1 0 0,0 1-1 0 0,0-1 0 0 0,0 1 1 0 0,0-1-1 0 0,0 1 1 0 0,0-1-1 0 0,0 1 0 0 0,0-1 1 0 0,-1 0 9 0 0,1 0-99 0 0,-1-1-140 0 0,1-1 1 0 0,-1 1-1 0 0,1-1 0 0 0,-1 1 0 0 0,0 0 0 0 0,0-1 0 0 0,0 1 0 0 0,-1 0 0 0 0,1 0 0 0 0,0-1 1 0 0,-1 1-1 0 0,0-1 239 0 0,-8-11-2068 0 0,8 10 1666 0 0,0 1 0 0 0,-1-1 0 0 0,1 1 0 0 0,-1 0 0 0 0,0 0 0 0 0,1 0 0 0 0,-2 1 0 0 0,1-1 0 0 0,-2-1 402 0 0,1 1-345 0 0,0 0-1 0 0,0 0 0 0 0,1 0 1 0 0,-1-1-1 0 0,1 0 0 0 0,0 1 1 0 0,0-2 345 0 0,-38-61-2410 0 0,38 61 2735 0 0,-1-1-1 0 0,0 1 0 0 0,0 0 0 0 0,0 0 0 0 0,-1 0 0 0 0,1 0 0 0 0,-1 1 1 0 0,-5-4-325 0 0,-20-21 3440 0 0,30 28-2888 0 0,0 1 0 0 0,0 0-29 0 0,0 0-116 0 0,0 0-50 0 0,0 0-6 0 0,0 0-44 0 0,0 0-165 0 0,4 7-16 0 0,-2-4-92 0 0,1 1 1 0 0,-1-1-1 0 0,1 0 1 0 0,0 0 0 0 0,0 0-1 0 0,1-1 1 0 0,-1 1-1 0 0,0-1 1 0 0,1 0-1 0 0,2 1-34 0 0,5 3 125 0 0,1-1-1 0 0,10 2-124 0 0,-12-4 124 0 0,0 1 0 0 0,0 0 0 0 0,0 1 0 0 0,2 1-124 0 0,28 17 388 0 0,-26-16-317 0 0,-1 1 0 0 0,1 1 0 0 0,-1-1 0 0 0,-1 2 0 0 0,10 9-71 0 0,-19-17 44 0 0,-1 1 0 0 0,0 0 0 0 0,0-1 0 0 0,0 1 0 0 0,0 0-1 0 0,0 0 1 0 0,0 0 0 0 0,-1 0 0 0 0,1 0 0 0 0,-1 0 0 0 0,0 1 0 0 0,0-1 0 0 0,0 0 0 0 0,-1 1-1 0 0,1-1 1 0 0,-1 1 0 0 0,1-1 0 0 0,-1 0 0 0 0,-1 1 0 0 0,1-1 0 0 0,0 1 0 0 0,-1-1 0 0 0,1 0-1 0 0,-1 1 1 0 0,0-1 0 0 0,0 0 0 0 0,-1 1 0 0 0,1-1 0 0 0,0 0 0 0 0,-1 0 0 0 0,0 0 0 0 0,0 0 0 0 0,0-1-1 0 0,0 1 1 0 0,0 0 0 0 0,-1-1 0 0 0,1 1 0 0 0,-2 0-44 0 0,-8 6 77 0 0,0 0 1 0 0,0-1-1 0 0,-1 0 1 0 0,0-1-1 0 0,0 0 0 0 0,-1-1 1 0 0,0 0-1 0 0,-6 1-77 0 0,-29 7 513 0 0,-41 5-513 0 0,87-18 1 0 0,-28 5 11 0 0,-5 1-2180 0 0,-11 4 2168 0 0,36-7-1516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0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35 402 8288 0 0,'-3'0'524'0'0,"-6"0"-160"0"0,-1 5 1302 0 0,3-1 204 0 0,1-3-1281 0 0,9 19 190 0 0,-3-18-693 0 0,1 0 1 0 0,-1 0 0 0 0,1 0 0 0 0,-1-1-1 0 0,1 1 1 0 0,0 0 0 0 0,0-1 0 0 0,0 1-1 0 0,0-1 1 0 0,0 1 0 0 0,0-1 0 0 0,0 1-1 0 0,1-1 1 0 0,-1 0 0 0 0,2 2-87 0 0,1 0 206 0 0,0 0-1 0 0,0-1 1 0 0,0 1 0 0 0,0-1 0 0 0,1 0-1 0 0,2 1-205 0 0,1 0 315 0 0,1 0 1 0 0,0-1-1 0 0,0 0 0 0 0,0 0 0 0 0,0-1 0 0 0,7 0-315 0 0,-2-1 216 0 0,0-2 0 0 0,0 1 0 0 0,-1-2 0 0 0,1 1 1 0 0,-1-2-1 0 0,0 0 0 0 0,12-5-216 0 0,-5 0 111 0 0,0-1-1 0 0,-1-1 1 0 0,0-1 0 0 0,9-7-111 0 0,-25 16 23 0 0,0 0 1 0 0,0 0-1 0 0,-1 0 1 0 0,0 0-1 0 0,1 0 0 0 0,-1 0 1 0 0,0-1-1 0 0,1-1-23 0 0,5-9 30 0 0,-8 12-29 0 0,1 1 0 0 0,-1-1 0 0 0,1 1 0 0 0,-1 0 0 0 0,0-1 0 0 0,0 1 0 0 0,1-1 1 0 0,-1 1-1 0 0,0-1 0 0 0,0 1 0 0 0,-1-1 0 0 0,1 1 0 0 0,0-1 0 0 0,0 1 0 0 0,-1-1 0 0 0,1 1 0 0 0,-1-2-1 0 0,0 2 4 0 0,1 0 1 0 0,0 0-1 0 0,-1-1 1 0 0,1 1-1 0 0,-1 0 1 0 0,0 0 0 0 0,1 0-1 0 0,-1 0 1 0 0,0 0-1 0 0,0 0 1 0 0,0 0-1 0 0,0 0 1 0 0,1 0-1 0 0,-1 0 1 0 0,-1 0-1 0 0,1 1 1 0 0,0-1 0 0 0,0 0-1 0 0,0 1 1 0 0,0-1-1 0 0,0 1 1 0 0,-1-1-5 0 0,-3 1 15 0 0,-1 0 1 0 0,1 0 0 0 0,-1 1-1 0 0,1 0 1 0 0,-1 0 0 0 0,1 0 0 0 0,0 1-1 0 0,-1-1 1 0 0,1 1 0 0 0,0 0-1 0 0,0 1-15 0 0,-12 4-2 0 0,13-6 2 0 0,1 0 0 0 0,0 1 0 0 0,0-1 0 0 0,-1 1 0 0 0,1 0 0 0 0,0 0 0 0 0,1 0 0 0 0,-1 1 0 0 0,0-1 0 0 0,1 1 0 0 0,-1-1 0 0 0,0 2 0 0 0,-13 11 0 0 0,13-12 0 0 0,0-1 0 0 0,1 0 0 0 0,-1 1 0 0 0,1-1 0 0 0,-1 1 0 0 0,1 0 0 0 0,0 0 0 0 0,0 0 0 0 0,0 0 0 0 0,1 0 0 0 0,-1 1 0 0 0,-10 21 2 0 0,9-19 6 0 0,0 0 0 0 0,0 0 1 0 0,0 1-1 0 0,1 0 1 0 0,0-1-1 0 0,0 1 0 0 0,0 3-8 0 0,2-7 6 0 0,0 1-1 0 0,-1-1 1 0 0,1 1-1 0 0,1-1 0 0 0,-1 0 1 0 0,0 1-1 0 0,1-1 1 0 0,0 1-1 0 0,0-1 0 0 0,0 0 1 0 0,0 1-1 0 0,0-1 1 0 0,2 2-6 0 0,0 0 14 0 0,0 0 0 0 0,0-1 1 0 0,1 1-1 0 0,0-1 1 0 0,0 0-1 0 0,0 0 0 0 0,0 0 1 0 0,3 1-15 0 0,-1-1 14 0 0,0 1 0 0 0,-1-2 0 0 0,1 1 1 0 0,0-1-1 0 0,1 1 0 0 0,-1-2 0 0 0,0 1 1 0 0,1-1-1 0 0,0 0 0 0 0,-1 0 0 0 0,1-1 1 0 0,0 0-1 0 0,0 0 0 0 0,0 0 0 0 0,0-1 1 0 0,2-1-15 0 0,16-1 164 0 0,-11 2-137 0 0,0-2 0 0 0,0 0 0 0 0,0 0 0 0 0,-1-1 0 0 0,1-1 0 0 0,9-4-27 0 0,10-7-569 0 0,0-1 0 0 0,18-14 569 0 0,-35 19-513 0 0,0-1-1 0 0,-1 0 0 0 0,0-1 1 0 0,-1 0-1 0 0,7-11 514 0 0,-6 9-1076 0 0,0 0 0 0 0,6-4 1076 0 0,-8 9-607 0 0,-2-1 0 0 0,1 0 0 0 0,-2-1 0 0 0,7-8 607 0 0,54-91-2832 0 0,-69 106 2779 0 0,1 0 0 0 0,-1 0 0 0 0,0-1 0 0 0,0 1-1 0 0,0 0 1 0 0,0-4 53 0 0,7-19-92 0 0,-7 25 226 0 0,-1 0-1 0 0,0 0 0 0 0,0 0 1 0 0,0-1-1 0 0,0 1 0 0 0,-1 0 1 0 0,1 0-1 0 0,-1 0 0 0 0,0-1 1 0 0,0 1-1 0 0,0 0 0 0 0,0 0 1 0 0,-1-1-1 0 0,1 0-133 0 0,-1 3 185 0 0,1 0 0 0 0,-1-1 1 0 0,1 1-1 0 0,-1 0 0 0 0,0-1 0 0 0,1 1 1 0 0,-1 0-1 0 0,0 0 0 0 0,0 0 0 0 0,0 0 0 0 0,0 0 1 0 0,0 0-1 0 0,0 0 0 0 0,-1 0 0 0 0,1 0 1 0 0,0 0-1 0 0,0 1 0 0 0,-1-1 0 0 0,1 0 0 0 0,0 1 1 0 0,-1-1-1 0 0,1 1 0 0 0,0-1 0 0 0,-1 1 1 0 0,1 0-1 0 0,-1 0 0 0 0,1-1 0 0 0,-1 1 0 0 0,0 0-185 0 0,-7 0 362 0 0,1 0 0 0 0,0 0 0 0 0,0 1 0 0 0,0 0 0 0 0,0 0-362 0 0,3-1 76 0 0,0 1 0 0 0,0 0-1 0 0,0 0 1 0 0,0 1 0 0 0,0-1 0 0 0,0 1 0 0 0,1 0-1 0 0,-1 0 1 0 0,1 1 0 0 0,0-1 0 0 0,-1 1 0 0 0,1 0-1 0 0,0 0 1 0 0,0 0 0 0 0,1 1 0 0 0,-1-1-1 0 0,1 1 1 0 0,0 0 0 0 0,0 0-76 0 0,-9 11 148 0 0,2 1 1 0 0,0 0-1 0 0,0 1 1 0 0,2 0-1 0 0,0 0 1 0 0,-3 13-149 0 0,-18 60 526 0 0,25-75-492 0 0,0 1 1 0 0,1-1-1 0 0,1 1 0 0 0,0 0 0 0 0,1 16-34 0 0,-1 6 5 0 0,-2 11-16 0 0,3 0-1 0 0,2 0 1 0 0,2 0-1 0 0,3 0 1 0 0,1 0-1 0 0,11 34 12 0 0,-12-63 27 0 0,1-1 0 0 0,8 15-27 0 0,4 11-1 0 0,-18-42 4 0 0,0 0 0 0 0,0-1-1 0 0,0 1 1 0 0,1-1 0 0 0,-1 1-1 0 0,1-1 1 0 0,0 1 0 0 0,0-1-1 0 0,0 0 1 0 0,0 0 0 0 0,0 0-1 0 0,1 1-2 0 0,1 0 25 0 0,0-1 1 0 0,1 1-1 0 0,-1-1 0 0 0,0 0 0 0 0,1-1 0 0 0,4 2-25 0 0,-2-1 22 0 0,0 0 0 0 0,0-1 0 0 0,0 0 0 0 0,0 0 0 0 0,0-1 0 0 0,0 1-1 0 0,0-2 1 0 0,0 1 0 0 0,1-1-22 0 0,-4 1 8 0 0,-1-1-1 0 0,0 0 0 0 0,1 1 0 0 0,-1-1 0 0 0,0-1 1 0 0,0 1-1 0 0,0 0 0 0 0,0-1 0 0 0,0 1 1 0 0,0-1-1 0 0,0 0 0 0 0,0 0 0 0 0,-1 0 0 0 0,1 0 1 0 0,-1-1-1 0 0,1 1 0 0 0,-1-1 0 0 0,0 1 1 0 0,1-2-8 0 0,-2 2 7 0 0,-1 0 0 0 0,1 0 0 0 0,0 0 0 0 0,-1 0 0 0 0,0 0 0 0 0,1 0 0 0 0,-1 0 0 0 0,0 0 1 0 0,0 0-1 0 0,0 0 0 0 0,-1 0 0 0 0,1 0 0 0 0,0-1-7 0 0,-1-12 52 0 0,1 4-37 0 0,0-1 1 0 0,-1 1-1 0 0,0-1 1 0 0,-1 1-1 0 0,0-1 1 0 0,-1 1-1 0 0,0 0 1 0 0,0 0-1 0 0,-2 0 1 0 0,1 1-1 0 0,-6-9-15 0 0,3 6 0 0 0,-2 0 0 0 0,0 1 0 0 0,0 0 0 0 0,-5-3 0 0 0,-6-10 0 0 0,9 14 0 0 0,1 1 0 0 0,-1 0 0 0 0,-1 0 0 0 0,0 1 0 0 0,0 1 0 0 0,-1 0 0 0 0,0 0 0 0 0,0 1 0 0 0,0 1 0 0 0,-1 0 0 0 0,0 1 0 0 0,-1 1 0 0 0,1 0 0 0 0,-3 0 0 0 0,4 3-16 0 0,-1 0 0 0 0,1 1 0 0 0,-13 0 16 0 0,-2 1-29 0 0,26-1 1 0 0,1 0 24 0 0,0 0 0 0 0,1 0 0 0 0,-1 0 0 0 0,0 0 1 0 0,1 0-1 0 0,-1 0 0 0 0,0 0 0 0 0,1 0 0 0 0,-1 0 0 0 0,0 0 0 0 0,1 0 1 0 0,-1 1-1 0 0,1-1 0 0 0,-1 0 0 0 0,0 0 0 0 0,1 1 0 0 0,-1-1 1 0 0,1 0-1 0 0,-1 1 0 0 0,1-1 0 0 0,-1 1 0 0 0,1-1 0 0 0,-1 0 0 0 0,1 1 1 0 0,-1-1-1 0 0,1 1 0 0 0,-1 0 4 0 0,1-1-72 0 0,9 0-39 0 0,4 0-81 0 0,0-1 0 0 0,-1-1 0 0 0,1 0 0 0 0,-1-1 0 0 0,0-1 0 0 0,1 1 0 0 0,-2-2 0 0 0,1 0 0 0 0,0 0 0 0 0,8-6 192 0 0,-5 3-449 0 0,0 1 0 0 0,9-2 449 0 0,19-9-695 0 0,21-16-581 0 0,-2-3 0 0 0,5-6 1276 0 0,-40 23-211 0 0,-1-1 0 0 0,-2-1 0 0 0,10-12 211 0 0,4-3-69 0 0,-19 17 69 0 0,-1-1 0 0 0,-1 0 0 0 0,0-3 0 0 0,0 1 0 0 0,-10 13 13 0 0,-1 0 1 0 0,-1-1 0 0 0,0 0 0 0 0,1-1-14 0 0,13-27 249 0 0,-18 36-189 0 0,1 0 0 0 0,-1-1 0 0 0,0 1 0 0 0,1 0 0 0 0,-2-1 0 0 0,1 1 0 0 0,0-1 0 0 0,-1 1 0 0 0,1-1 0 0 0,-1 1 0 0 0,0-1 1 0 0,0 1-1 0 0,-1-2-60 0 0,1 3 120 0 0,0 0 1 0 0,-1 0 0 0 0,1-1-1 0 0,-1 1 1 0 0,1 0-1 0 0,-1 0 1 0 0,0 0 0 0 0,0 0-1 0 0,0 0 1 0 0,0 0 0 0 0,0 0-1 0 0,0 1 1 0 0,-1-1 0 0 0,1 0-1 0 0,-1 1 1 0 0,1-1 0 0 0,-1 1-1 0 0,1-1 1 0 0,-1 1-1 0 0,0 0 1 0 0,-1-1-121 0 0,-21-7 846 0 0,23 8-793 0 0,0 1-1 0 0,-1 0 0 0 0,1-1 0 0 0,-1 1 1 0 0,1 0-1 0 0,0 0 0 0 0,-1 0 0 0 0,1 1 1 0 0,-1-1-1 0 0,1 0 0 0 0,0 0 0 0 0,-1 1 1 0 0,1-1-1 0 0,0 1 0 0 0,-1-1 0 0 0,1 1 0 0 0,0 0 1 0 0,-1-1-53 0 0,-6 7 82 0 0,0-1 1 0 0,1 1-1 0 0,0 0 0 0 0,0 1 1 0 0,0 0-1 0 0,1 0 1 0 0,0 0-1 0 0,1 1 1 0 0,0 0-1 0 0,-1 2-82 0 0,-8 19 399 0 0,2 1-1 0 0,-4 16-398 0 0,9-26 29 0 0,4-7-29 0 0,0 1 0 0 0,0 0 0 0 0,2 0 0 0 0,0 0 0 0 0,0 0 0 0 0,2 0 0 0 0,0 2 0 0 0,2 11 0 0 0,2 1 0 0 0,0-1 0 0 0,7 17 0 0 0,3 14 0 0 0,-4-18-2 0 0,2 2 2 0 0,8 27 13 0 0,-6-21 41 0 0,-8-27-54 0 0,-1 1-1 0 0,0-1 1 0 0,-4-11 52 0 0,1-1-1 0 0,0 0 0 0 0,4 6-51 0 0,5 18 246 0 0,-11-31-194 0 0,1 1 0 0 0,-1-1 0 0 0,0 0 0 0 0,1 1 0 0 0,0-1-1 0 0,1 1-51 0 0,12 23 281 0 0,-13-20-278 0 0,-2-6-11 0 0,0 0 0 0 0,1 1 0 0 0,-1-1 1 0 0,0 0-1 0 0,0 0 0 0 0,1 1 0 0 0,-1-1 1 0 0,1 0-1 0 0,0 0 0 0 0,-1 0 0 0 0,1 0 1 0 0,0 1 7 0 0,0-1-74 0 0,-1 1 110 0 0,2 2 28 0 0,-1-2-77 0 0,-1-2-323 0 0,0 0-135 0 0,0 0-29 0 0,0 0-206 0 0,0 0-852 0 0,0 0-362 0 0</inkml:trace>
  <inkml:trace contextRef="#ctx0" brushRef="#br0" timeOffset="469.894">1078 481 9216 0 0,'0'0'706'0'0,"5"4"2341"0"0,6 2-2432 0 0,0 0-1 0 0,0-1 1 0 0,0 0 0 0 0,11 3-615 0 0,-16-7 200 0 0,1 1 1 0 0,-1-1-1 0 0,0 0 0 0 0,1 0 1 0 0,-1-1-1 0 0,1 0 0 0 0,-1 0 1 0 0,1 0-1 0 0,-1-1 0 0 0,2 0-200 0 0,28-9 969 0 0,0-1 0 0 0,30-14-969 0 0,-22 9 390 0 0,-36 12-342 0 0,0 0 0 0 0,0 0 0 0 0,0-1 0 0 0,0 0 0 0 0,5-5-48 0 0,10-6 0 0 0,-9 5 48 0 0,-1 0 0 0 0,0-1 0 0 0,-1 0 0 0 0,0-1 0 0 0,-1-1 0 0 0,2-3-48 0 0,-11 13 0 0 0,1 0 0 0 0,-1-1 0 0 0,0 1 0 0 0,-1-1 0 0 0,1 1 0 0 0,-1-1 0 0 0,1-3 0 0 0,3-8 12 0 0,-5 15-8 0 0,0 0-1 0 0,0 0 1 0 0,0 0-1 0 0,0 0 1 0 0,-1 0-1 0 0,1-1 1 0 0,0 1-1 0 0,0 0 1 0 0,-1 0-1 0 0,1 0 1 0 0,0 0-1 0 0,-1 0 1 0 0,1 0-1 0 0,-1 0 1 0 0,0 0-1 0 0,1 1 1 0 0,-1-1-1 0 0,0 0 1 0 0,1 0-1 0 0,-1 0 1 0 0,0 1-1 0 0,0-1 1 0 0,0 0-1 0 0,0 0-3 0 0,-25-17 107 0 0,21 17-64 0 0,1 0 0 0 0,0 0 0 0 0,-1 0-1 0 0,1 0 1 0 0,0 0 0 0 0,-1 1 0 0 0,1 0 0 0 0,-1 0 0 0 0,1 0-1 0 0,-1 1 1 0 0,1-1 0 0 0,0 1 0 0 0,-1 0 0 0 0,1 0 0 0 0,0 1-1 0 0,-4 1-42 0 0,-17 7 253 0 0,21-8-227 0 0,0-1 1 0 0,0 1 0 0 0,0 0 0 0 0,0 0-1 0 0,0 0 1 0 0,0 0 0 0 0,1 1 0 0 0,-1 0 0 0 0,1-1-1 0 0,0 2-26 0 0,-11 8 100 0 0,9-8-74 0 0,0 1 1 0 0,1-1 0 0 0,-1 1-1 0 0,1 0 1 0 0,0 0-1 0 0,0 0 1 0 0,0 0 0 0 0,1 1-1 0 0,0 0 1 0 0,0-1-1 0 0,-2 6-26 0 0,-5 21-1 0 0,8-28 7 0 0,1 0 0 0 0,-1 1-1 0 0,1-1 1 0 0,-1 0 0 0 0,1 1 0 0 0,1-1 0 0 0,-1 1 0 0 0,1-1 0 0 0,-1 1-1 0 0,1-1 1 0 0,1 1 0 0 0,-1 0 0 0 0,1 3-6 0 0,1 12 54 0 0,-2-18-51 0 0,0-1 1 0 0,0 1-1 0 0,0 0 1 0 0,0-1-1 0 0,0 1 1 0 0,0-1-1 0 0,0 1 1 0 0,1 0-1 0 0,-1-1 1 0 0,1 1 0 0 0,-1-1-1 0 0,1 1 1 0 0,-1-1-1 0 0,1 1 1 0 0,0-1-1 0 0,0 0 1 0 0,0 1-1 0 0,0-1 1 0 0,0 0-1 0 0,0 0 1 0 0,0 1-4 0 0,19 17-98 0 0,-8-7-120 0 0,0 0-1 0 0,6 3 219 0 0,-14-12 34 0 0,0 0 0 0 0,0 0 0 0 0,1 0 0 0 0,-1-1-1 0 0,1 0 1 0 0,0 0 0 0 0,0 0 0 0 0,0 0-1 0 0,5 0-33 0 0,1 1 3 0 0,0-1-1 0 0,0-1 0 0 0,0 0 0 0 0,0-1 1 0 0,1 0-1 0 0,-1 0 0 0 0,10-3-2 0 0,8-2-487 0 0,-20 3 10 0 0,-1 1 0 0 0,1-1 1 0 0,-1 0-1 0 0,1-1 0 0 0,-1 0 0 0 0,0 0 0 0 0,1-2 477 0 0,7-7-1531 0 0</inkml:trace>
  <inkml:trace contextRef="#ctx0" brushRef="#br0" timeOffset="955.892">1988 218 10592 0 0,'0'0'818'0'0,"0"0"-331"0"0,0 0 585 0 0,0 0 311 0 0,-2 0 66 0 0,-4 1-1147 0 0,1 0-1 0 0,-1 0 1 0 0,1 0 0 0 0,-1 1-1 0 0,1 0 1 0 0,0 0 0 0 0,0 0-1 0 0,0 1 1 0 0,0 0 0 0 0,0 0-1 0 0,0 0 1 0 0,-2 3-302 0 0,-22 12 648 0 0,23-14-577 0 0,1-1 1 0 0,-1 1 0 0 0,1 1 0 0 0,0-1-1 0 0,0 1 1 0 0,0 0 0 0 0,0 0-1 0 0,0 1-71 0 0,-4 7 197 0 0,0-1-1 0 0,1 2 0 0 0,0 0-196 0 0,7-11 38 0 0,-1 0 0 0 0,1 0 0 0 0,0 1 0 0 0,0-1 0 0 0,1 0 0 0 0,-1 0 0 0 0,1 2-38 0 0,-6 20 190 0 0,0-14-117 0 0,5-9-52 0 0,-1 1 0 0 0,1-1 1 0 0,0 1-1 0 0,0-1 0 0 0,0 1 1 0 0,0 0-1 0 0,0-1 0 0 0,1 1 1 0 0,-1 0-1 0 0,1 0 0 0 0,-1-1 0 0 0,1 1 1 0 0,0 0-1 0 0,0 0 0 0 0,1 0 1 0 0,-1 0-1 0 0,1-1 0 0 0,-1 1-21 0 0,1 1 29 0 0,0-2-17 0 0,-1-1-1 0 0,1 0 0 0 0,-1 1 1 0 0,0-1-1 0 0,1 1 0 0 0,-1-1 0 0 0,0 1 1 0 0,0-1-1 0 0,0 1 0 0 0,0-1 1 0 0,0 1-1 0 0,-1-1 0 0 0,1 1-11 0 0,-2 10 16 0 0,11-4-16 0 0,-4 0 1 0 0,-4-7-2 0 0,-1 0 0 0 0,1 0 0 0 0,-1 0 0 0 0,1 0 0 0 0,-1-1 0 0 0,1 1 0 0 0,0 0-1 0 0,-1-1 1 0 0,1 1 0 0 0,0 0 0 0 0,-1-1 0 0 0,1 1 0 0 0,0-1 0 0 0,0 1 0 0 0,0-1 0 0 0,0 1 1 0 0,4 1-16 0 0,25 3-43 0 0,-26-5 54 0 0,5 1 5 0 0,0-1 0 0 0,0 0 0 0 0,0-1 0 0 0,0 0 0 0 0,2-1 0 0 0,15-1-18 0 0,-1-1-233 0 0,-1-2 1 0 0,0 0 0 0 0,0-1-1 0 0,17-9 251 0 0,-38 15-59 0 0,0 0 0 0 0,0 0 0 0 0,-1-1 0 0 0,1 1 0 0 0,-1 0 0 0 0,1-1 0 0 0,-1 0 0 0 0,1 0 0 0 0,-1 0 0 0 0,0 0 0 0 0,0 0 0 0 0,2-2 59 0 0,0 0-253 0 0,-1 1 0 0 0,1 0 0 0 0,0 0-1 0 0,0 0 1 0 0,1 0 0 0 0,-1 0 0 0 0,2 1 253 0 0,-3 0-316 0 0,1 0 0 0 0,-1 0 0 0 0,0 0 1 0 0,0 0-1 0 0,1 0 0 0 0,-2 0 0 0 0,1-1 1 0 0,0 1-1 0 0,0-1 0 0 0,-1 0 0 0 0,1 0 1 0 0,-1 0-1 0 0,0 0 0 0 0,0-1 316 0 0,1-2-659 0 0,0 1-1 0 0,0 0 1 0 0,1 0-1 0 0,-1 0 1 0 0,3-2 659 0 0,-2 2-389 0 0,-3 5 319 0 0,-1-1 0 0 0,1 1 1 0 0,-1-1-1 0 0,0 0 0 0 0,1 1 1 0 0,-1-1-1 0 0,0 1 0 0 0,1-1 1 0 0,-1 0-1 0 0,0 1 0 0 0,0-1 1 0 0,0 0-1 0 0,0 0 0 0 0,1 1 0 0 0,-1-1 1 0 0,0 0-1 0 0,0 1 0 0 0,0-1 1 0 0,0 0-1 0 0,-1 1 0 0 0,1-1 1 0 0,0 0-1 0 0,0 1 0 0 0,0-1 1 0 0,-1 0-1 0 0,1 1 0 0 0,0-2 70 0 0,-1 2-75 0 0,1-1-1 0 0,0 0 0 0 0,-1 1 0 0 0,1-1 0 0 0,0 0 0 0 0,0 1 0 0 0,0-1 1 0 0,0 0-1 0 0,0 0 0 0 0,0 1 0 0 0,0-1 0 0 0,0 0 0 0 0,0 0 0 0 0,0 1 1 0 0,0-1-1 0 0,0 0 0 0 0,0 1 0 0 0,1-1 76 0 0,3-5-609 0 0,-3 5 576 0 0,0 1 1 0 0,-1-1-1 0 0,1 0 0 0 0,-1 1 0 0 0,1-1 1 0 0,0 0-1 0 0,-1 0 0 0 0,0 0 1 0 0,1 0-1 0 0,-1 1 0 0 0,1-1 0 0 0,-1 0 1 0 0,0 0-1 0 0,0 0 0 0 0,1-1 33 0 0,-1 2 1176 0 0,0 0 116 0 0,7 0 774 0 0,-5 1-319 0 0,-2-1-1683 0 0,0 0 1 0 0,-1 0-1 0 0,1 0 0 0 0,0 0 0 0 0,0 0 0 0 0,0 0 0 0 0,-1 1 0 0 0,1-1 0 0 0,0 0 1 0 0,0 0-1 0 0,-1 0 0 0 0,1 0 0 0 0,0 1 0 0 0,0-1 0 0 0,0 0 0 0 0,-1 0 0 0 0,1 0 1 0 0,0 1-1 0 0,0-1 0 0 0,0 0 0 0 0,0 0 0 0 0,0 0 0 0 0,0 1 0 0 0,-1-1 0 0 0,1 0 1 0 0,0 0-1 0 0,0 1 0 0 0,0-1 0 0 0,0 0 0 0 0,0 1 0 0 0,0-1 0 0 0,0 0 0 0 0,0 0-64 0 0,8 4 1456 0 0,-7-3-1496 0 0,-1-1 59 0 0,0 0 0 0 0,0 0-1 0 0,0 0 1 0 0,0 0 0 0 0,0 0-1 0 0,-1 0 1 0 0,1 0 0 0 0,0 0 0 0 0,0 0-1 0 0,0 0 1 0 0,0 0 0 0 0,0 0-1 0 0,0 0 1 0 0,0 0 0 0 0,0 0 0 0 0,0 0-1 0 0,0 0 1 0 0,0 1 0 0 0,0-1-1 0 0,0 0 1 0 0,0 0 0 0 0,0 0 0 0 0,0 0-1 0 0,0 0 1 0 0,0 0 0 0 0,0 0-1 0 0,0 0 1 0 0,0 0 0 0 0,0 0 0 0 0,0 0-1 0 0,0 0 1 0 0,0 0 0 0 0,0 0-1 0 0,0 1 1 0 0,0-1 0 0 0,0 0 0 0 0,0 0-1 0 0,0 0 1 0 0,0 0 0 0 0,0 0-1 0 0,0 0 1 0 0,0 0 0 0 0,0 0 0 0 0,0 0-1 0 0,0 0 1 0 0,0 0 0 0 0,0 0-1 0 0,0 0 1 0 0,0 0 0 0 0,1 0 0 0 0,-1 0-1 0 0,0 0 1 0 0,0 0 0 0 0,0 1-1 0 0,0-1-18 0 0,-2 1 139 0 0,0 0-1 0 0,0 1 0 0 0,0 0 0 0 0,1-1 0 0 0,-1 1 0 0 0,0 0 0 0 0,1 0 0 0 0,0 0 0 0 0,-1 0 0 0 0,1 0 0 0 0,0 0 0 0 0,0 0 0 0 0,0 0 0 0 0,0 1 0 0 0,0-1 0 0 0,1 0 0 0 0,-1 1 0 0 0,1-1 1 0 0,0 0-1 0 0,-1 1 0 0 0,1-1 0 0 0,0 1-138 0 0,0 16 521 0 0,-1-12-404 0 0,1 1 1 0 0,0-1-1 0 0,1 1 0 0 0,-1-1 1 0 0,2 1-1 0 0,-1 0-117 0 0,0-6 33 0 0,-1-1 0 0 0,0 1 0 0 0,0-1-1 0 0,1 1 1 0 0,-1-1 0 0 0,0 1 0 0 0,0-1 0 0 0,-1 1 0 0 0,1-1-1 0 0,0 1 1 0 0,0-1 0 0 0,-1 1-33 0 0,1-1 27 0 0,0 0-1 0 0,-1-1 1 0 0,1 1-1 0 0,0 0 1 0 0,0-1-1 0 0,0 1 1 0 0,0 0 0 0 0,0 0-1 0 0,0-1 1 0 0,0 1-1 0 0,0 0 1 0 0,0 0-1 0 0,0-1 1 0 0,0 1 0 0 0,1 0-1 0 0,-1-1 1 0 0,0 1-1 0 0,0 0 1 0 0,1 0-1 0 0,-1-1 1 0 0,0 1 0 0 0,1-1-1 0 0,-1 1 1 0 0,1 0-1 0 0,-1-1 1 0 0,1 1-1 0 0,-1-1 1 0 0,1 1-1 0 0,-1-1 1 0 0,1 1 0 0 0,0-1-1 0 0,-1 0 1 0 0,1 1-1 0 0,0-1-26 0 0,10 15 527 0 0,-10-13-507 0 0,0 0 0 0 0,0-1 0 0 0,0 1 0 0 0,0-1 0 0 0,0 1 0 0 0,0-1 0 0 0,1 1 0 0 0,-1-1 0 0 0,0 0 0 0 0,1 1 0 0 0,-1-1 0 0 0,1 0 0 0 0,-1 0 0 0 0,1 0 0 0 0,0 0-20 0 0,14-1-12 0 0,-15 0 10 0 0,16-3-173 0 0,-17 3 168 0 0,1 0 0 0 0,-1 0 0 0 0,0 0 0 0 0,0 0 1 0 0,0 0-1 0 0,1 0 0 0 0,-1-1 0 0 0,0 1 0 0 0,0 0 0 0 0,0 0 0 0 0,1 0 1 0 0,-1-1-1 0 0,0 1 0 0 0,0 0 0 0 0,0 0 0 0 0,0 0 0 0 0,0-1 0 0 0,0 1 1 0 0,1 0-1 0 0,-1 0 0 0 0,0-1 0 0 0,0 1 0 0 0,0 0 0 0 0,0 0 1 0 0,0-1-1 0 0,0 1 0 0 0,0 0 0 0 0,0-1 0 0 0,0 1 0 0 0,0 0 0 0 0,0 0 1 0 0,0-1-1 0 0,0 1 0 0 0,0 0 0 0 0,0 0 0 0 0,-1-1 0 0 0,1 1 0 0 0,0 0 1 0 0,0 0-1 0 0,0 0 0 0 0,0-1 0 0 0,0 1 0 0 0,-1 0 0 0 0,1 0 0 0 0,0 0 1 0 0,0-1-1 0 0,0 1 0 0 0,-1 0 0 0 0,1 0 0 0 0,0 0 0 0 0,0 0 7 0 0,-1-1-69 0 0,1 0 0 0 0,0 1 0 0 0,-1-1-1 0 0,1 1 1 0 0,0-1 0 0 0,0 0 0 0 0,-1 1-1 0 0,1-1 1 0 0,0 0 0 0 0,0 1 0 0 0,0-1-1 0 0,0 0 1 0 0,0 1 0 0 0,0-1 0 0 0,0 0-1 0 0,0 1 1 0 0,0-1 0 0 0,0 0 0 0 0,0 1-1 0 0,0-1 1 0 0,0 0 0 0 0,1 1 0 0 0,-1-1 0 0 0,0 0-1 0 0,1 1 1 0 0,-1-1 69 0 0,3-12-1633 0 0,-4-11-1066 0 0,-8-1-3672 0 0</inkml:trace>
  <inkml:trace contextRef="#ctx0" brushRef="#br0" timeOffset="1157.764">2230 117 12440 0 0,'0'0'1104'0'0,"0"0"-880"0"0,0 0-224 0 0,0 0 0 0 0,-8 4 760 0 0,8-4 104 0 0,12-4 32 0 0,-12 4-1 0 0,0 0-647 0 0,0 0-128 0 0,7 0-24 0 0,5 4-8 0 0,0-4-88 0 0,-4 3-128 0 0,-8-3 32 0 0,15 8 8 0 0,8-1-744 0 0,-11 3-159 0 0</inkml:trace>
  <inkml:trace contextRef="#ctx0" brushRef="#br0" timeOffset="1723.867">2665 329 8288 0 0,'-19'0'231'0'0,"10"0"215"0"0,20-1-234 0 0,-1-1 441 0 0,-2 0 0 0 0,1-1-1 0 0,0 0 1 0 0,0 0 0 0 0,-1-1 0 0 0,0 0-1 0 0,2-1-652 0 0,-9 4 187 0 0,0 0-1 0 0,1 0 0 0 0,-1 0 1 0 0,0 0-1 0 0,0 0 0 0 0,1 0 0 0 0,-1-1 1 0 0,0 1-1 0 0,0 0 0 0 0,-1 0 1 0 0,1-1-1 0 0,0 1-186 0 0,10-13 796 0 0,-6 9-564 0 0,1 0-1 0 0,-1 0 1 0 0,0-1-1 0 0,0 1 1 0 0,0-1-1 0 0,-1-1 1 0 0,0 1-1 0 0,0-1-231 0 0,25-34 904 0 0,-28 40-870 0 0,0-1-1 0 0,-1 1 1 0 0,1-1-1 0 0,0 0 1 0 0,-1 1 0 0 0,1-1-1 0 0,-1 0 1 0 0,0 0-1 0 0,1 1 1 0 0,-1-1 0 0 0,0 0-1 0 0,0 0-33 0 0,0 1 33 0 0,0-1 0 0 0,0 0 0 0 0,0 1 0 0 0,1-1 0 0 0,-1 0 0 0 0,0 1 0 0 0,1-1 0 0 0,0 1 0 0 0,-1-1 0 0 0,1 0-33 0 0,3-2 68 0 0,-4 4-64 0 0,0 0 0 0 0,1 0-1 0 0,-1 0 1 0 0,0-1 0 0 0,0 1 0 0 0,1 0-1 0 0,-1 0 1 0 0,0-1 0 0 0,1 1 0 0 0,-1 0-1 0 0,0 0 1 0 0,0-1 0 0 0,0 1 0 0 0,1 0-1 0 0,-1-1 1 0 0,0 1 0 0 0,0 0-1 0 0,0-1 1 0 0,0 1 0 0 0,0 0 0 0 0,0-1-1 0 0,0 1 1 0 0,1 0 0 0 0,-1-1 0 0 0,0 1-1 0 0,0 0 1 0 0,0-1 0 0 0,0 1 0 0 0,-1 0-1 0 0,1-1 1 0 0,0 1 0 0 0,0 0 0 0 0,0-1-1 0 0,0 1 1 0 0,0 0 0 0 0,0-1 0 0 0,0 1-1 0 0,-1 0 1 0 0,1-1 0 0 0,0 1 0 0 0,0 0-1 0 0,0 0 1 0 0,-1-1 0 0 0,1 1 0 0 0,0 0-1 0 0,0 0 1 0 0,-1-1 0 0 0,1 1 0 0 0,0 0-1 0 0,-1 0 1 0 0,1-1-4 0 0,-5-2 66 0 0,1 1 1 0 0,-1-1-1 0 0,0 1 1 0 0,1-1-1 0 0,-1 1 1 0 0,0 1-1 0 0,-1-1 0 0 0,-2 0-66 0 0,5 1 27 0 0,0 1-1 0 0,0-1 1 0 0,-1 1 0 0 0,1 0-1 0 0,0 0 1 0 0,-1 0-1 0 0,1 0 1 0 0,0 1-1 0 0,-1-1 1 0 0,1 1-1 0 0,0 0 1 0 0,0 0-1 0 0,0 0 1 0 0,-1 0-1 0 0,1 1-26 0 0,-76 34 0 0 0,76-35 0 0 0,1 0 0 0 0,-1 1 0 0 0,1 0 0 0 0,0-1 0 0 0,0 1 0 0 0,0 0 0 0 0,0 0 0 0 0,0 0 0 0 0,0 0 0 0 0,0 0 0 0 0,1 0 0 0 0,-1 1 0 0 0,1-1 0 0 0,-1 1 0 0 0,1-1 0 0 0,-1 3 0 0 0,-8 13 0 0 0,1-5 0 0 0,4-6 0 0 0,0 1 0 0 0,0 0 0 0 0,-2 5 0 0 0,6-11 0 0 0,0 1 0 0 0,0 0 0 0 0,0-1 0 0 0,1 1 0 0 0,-1-1 0 0 0,1 1 0 0 0,-1 0 0 0 0,1 0 0 0 0,0-1 0 0 0,0 1 0 0 0,0 0 0 0 0,0 0 0 0 0,1-1 0 0 0,0 3 0 0 0,3 8 0 0 0,-2-10 0 0 0,-1 0 0 0 0,0 0 0 0 0,0-1 0 0 0,-1 1 0 0 0,1 0 0 0 0,-1 0 0 0 0,1 1 0 0 0,-1-1 0 0 0,0 0 0 0 0,0 2 0 0 0,-4 7 1 0 0,4-11 0 0 0,-1 1 0 0 0,0 0 0 0 0,1-1 1 0 0,-1 1-1 0 0,1-1 0 0 0,-1 1 0 0 0,1 0 1 0 0,0-1-1 0 0,0 1 0 0 0,0 0 0 0 0,0-1 0 0 0,0 1 1 0 0,0 0-1 0 0,0-1 0 0 0,1 1 0 0 0,-1 0 1 0 0,1 0-2 0 0,8 12 72 0 0,-7-12-53 0 0,-1 0-1 0 0,1 1 0 0 0,0-1 0 0 0,-1 1 1 0 0,0-1-1 0 0,0 1 0 0 0,0-1 0 0 0,1 2-18 0 0,-2 7 77 0 0,0-9-69 0 0,0-1 0 0 0,0 0-1 0 0,0 1 1 0 0,0-1 0 0 0,0 0 0 0 0,0 1 0 0 0,0-1 0 0 0,1 0 0 0 0,-1 0 0 0 0,0 1 0 0 0,1-1-1 0 0,-1 0 1 0 0,1 0 0 0 0,-1 1 0 0 0,1-1-8 0 0,0 0-3 0 0,3 5-46 0 0,0-1 0 0 0,0 0 1 0 0,0 0-1 0 0,1 0 0 0 0,0 0 1 0 0,0-1-1 0 0,5 4 49 0 0,-8-7-2 0 0,0 0 0 0 0,0 0 0 0 0,0 0 0 0 0,0 0 0 0 0,0 0 0 0 0,0 0 0 0 0,0 0 0 0 0,0-1 0 0 0,1 1 2 0 0,1 0-1 0 0,9 2 1 0 0,-10-4 0 0 0,0-1 0 0 0,18-5-16 0 0,-8 3 118 0 0,0-1 0 0 0,-1-1 0 0 0,1 0 0 0 0,-1 0-102 0 0,7-5 122 0 0,-14 9-131 0 0,0 0 0 0 0,-1 0 0 0 0,1-1 1 0 0,-1 0-1 0 0,0 0 0 0 0,0 0 0 0 0,0 0 0 0 0,-1-1 1 0 0,1 1-1 0 0,-1-1 0 0 0,1 0 0 0 0,1-4 9 0 0,-3 5-17 0 0,1-1 0 0 0,-1 1 0 0 0,1 0 0 0 0,0 0 0 0 0,0 0 0 0 0,0 0 0 0 0,0 0 0 0 0,1 0 17 0 0,-1 1-16 0 0,0 0 0 0 0,-1 0 0 0 0,1 0 0 0 0,-1-1 0 0 0,0 1 0 0 0,0-1 0 0 0,0 1 0 0 0,0-1 0 0 0,0 0 0 0 0,0 0 0 0 0,-1 0 0 0 0,1 0 16 0 0,-1-1-9 0 0,1 1-1 0 0,-1 0 0 0 0,1 0 0 0 0,0 0 0 0 0,0 0 0 0 0,0 1 1 0 0,0-1-1 0 0,1 0 0 0 0,0 0 10 0 0,2-2 0 0 0,0-2-10 0 0,-4 2-44 0 0,4 4 1 0 0,-6 7 42 0 0,2-5 10 0 0,-1 0 0 0 0,0-1 0 0 0,1 1 0 0 0,-1 0 0 0 0,1 0-1 0 0,-1-1 1 0 0,1 1 0 0 0,0 0 0 0 0,-1-1 0 0 0,1 1 0 0 0,0 0 0 0 0,-1-1-1 0 0,2 1 2 0 0,-1 0-3 0 0,0 0 0 0 0,0-1 0 0 0,0 1-1 0 0,0 0 1 0 0,-1 0 0 0 0,1 0 0 0 0,0 0-1 0 0,0 0 1 0 0,-1 1 0 0 0,1-1-1 0 0,0 0 1 0 0,-1 0 0 0 0,1 0 0 0 0,-1 0-1 0 0,1 2 4 0 0,1 2 6 0 0,0 0 0 0 0,0-1 0 0 0,0 1 0 0 0,1 0-1 0 0,-1-1 1 0 0,1 0 0 0 0,0 0 0 0 0,1 0 0 0 0,-1 0 0 0 0,1 0-1 0 0,3 3-5 0 0,-6-7 2 0 0,0 1-1 0 0,0 0 1 0 0,-1 0-1 0 0,1 0 0 0 0,-1 0 1 0 0,1 0-1 0 0,-1 0 1 0 0,1-1-1 0 0,-1 1 1 0 0,1 1-1 0 0,-1-1 0 0 0,0 0 1 0 0,1 0-1 0 0,-1 0 1 0 0,0 0-1 0 0,0 0 0 0 0,0 0 1 0 0,0 0-1 0 0,0 0 1 0 0,0 0-1 0 0,0 1-1 0 0,-1-1 2 0 0,1 0 1 0 0,0 0-1 0 0,0 0 1 0 0,0 0-1 0 0,0 0 0 0 0,0 0 1 0 0,0 1-1 0 0,1-1 1 0 0,-1 0-1 0 0,0 0 0 0 0,1 0 1 0 0,-1 0-1 0 0,0 0 1 0 0,1 0-1 0 0,-1 0 0 0 0,1-1 1 0 0,-1 1-1 0 0,1 0 1 0 0,0 0-1 0 0,-1 0 0 0 0,2 0-2 0 0,7 8 39 0 0,-7-8-26 0 0,-1 0 0 0 0,1 1 0 0 0,0-1 0 0 0,-1 1 0 0 0,1 0 1 0 0,-1-1-1 0 0,0 1 0 0 0,1 0 0 0 0,-1 0 0 0 0,0 0 0 0 0,0 0 0 0 0,0 0 0 0 0,0 0 0 0 0,-1 0 0 0 0,1 0 0 0 0,0 2-13 0 0,-1-2-6 0 0,1-1-1 0 0,-1 0 1 0 0,0 1-1 0 0,1-1 0 0 0,-1 0 1 0 0,1 0-1 0 0,0 0 1 0 0,-1 0-1 0 0,1 1 0 0 0,0-1 1 0 0,0 0-1 0 0,0 0 1 0 0,0 0-1 0 0,0 0 0 0 0,0-1 1 0 0,0 1-1 0 0,0 0 1 0 0,1 0 6 0 0,-3 0-68 0 0,0 0 67 0 0,1-1 1 0 0,0 0 0 0 0,0 0 0 0 0,0 0-1 0 0,0 0 1 0 0,0 0 0 0 0,0 0 0 0 0,-1 0-1 0 0,1 0 1 0 0,0 0 0 0 0,0 0-1 0 0,0 0 1 0 0,0 0 0 0 0,0 0 0 0 0,0 1-1 0 0,0-1 1 0 0,0 0 0 0 0,0 0 0 0 0,0 0-1 0 0,-1 0 1 0 0,1 0 0 0 0,0 0 0 0 0,0 0-1 0 0,0 1 1 0 0,0-1 0 0 0,0 0-1 0 0,0 0 1 0 0,0 0 0 0 0,0 0 0 0 0,0 0-1 0 0,0 1 1 0 0,0-1 0 0 0,0 0 0 0 0,0 0-1 0 0,0 0 1 0 0,0 0 0 0 0,0 0 0 0 0,0 0-1 0 0,0 1 1 0 0,0-1 0 0 0,1 0-1 0 0,-1 0 1 0 0,0 0 0 0 0,0 0 0 0 0,0 0-1 0 0,0 0 1 0 0,0 0 0 0 0,0 1 0 0 0,0-1-1 0 0,0 0 1 0 0,19 3 0 0 0,-1-2 0 0 0,-14-3 0 0 0,-2 0 0 0 0,2 0 0 0 0,0 0 0 0 0,-1 0 0 0 0,1 0 0 0 0,-1 0 0 0 0,0 0 0 0 0,1-1 0 0 0,-1 0 0 0 0,0 1 0 0 0,-1-1 0 0 0,1 0 0 0 0,0 0 0 0 0,-1-1 0 0 0,1-1 0 0 0,-1 2 0 0 0,0 0 0 0 0,0 0 0 0 0,0 0 0 0 0,0 0 0 0 0,0 1 0 0 0,1-1 0 0 0,-1 1 0 0 0,1-1 0 0 0,1 0 0 0 0,7-7 0 0 0,-11 10 0 0 0,1-1 0 0 0,-1 0 0 0 0,1 0 0 0 0,0 1 0 0 0,-1-1 0 0 0,1 0 0 0 0,-1 0 0 0 0,0 0 0 0 0,1 0 0 0 0,-1 1 0 0 0,0-1 0 0 0,0 0 0 0 0,1 0 0 0 0,-1 0 0 0 0,0 0 0 0 0,0 0 0 0 0,0 0 0 0 0,0 0 0 0 0,0 0 0 0 0,0 0 0 0 0,0 0 0 0 0,-1 0 0 0 0,1 0 0 0 0,0 0 0 0 0,0 0 0 0 0,0 0 0 0 0,0 0 0 0 0,0 0 0 0 0,0 0 0 0 0,0 0 0 0 0,0 0 0 0 0,0 1 0 0 0,0-1 0 0 0,0 0 0 0 0,0 0 0 0 0,1 0 0 0 0,-1 0 0 0 0,0 0 0 0 0,1 1 0 0 0,-1-1 0 0 0,1 0 0 0 0,-1 0 0 0 0,1 1 0 0 0,-1-1 0 0 0,1 0 0 0 0,0 1 0 0 0,0-1 0 0 0,8-6 0 0 0,-7 6 0 0 0,0-1 0 0 0,0 1 0 0 0,-1 0 0 0 0,1-1 0 0 0,0 1 0 0 0,-1 0 0 0 0,1-1 0 0 0,-1 0 0 0 0,1 1 0 0 0,-1-1 0 0 0,0 0 0 0 0,1-1 0 0 0,0-9 0 0 0,-2 11 0 0 0,1 0 0 0 0,-1-1 0 0 0,0 1 0 0 0,0 0 0 0 0,0 0 0 0 0,1 0 0 0 0,-1 0 0 0 0,1 0 0 0 0,-1 0 0 0 0,1 0 0 0 0,-1 0 0 0 0,1 0 0 0 0,0 0 0 0 0,-1 0 0 0 0,1 0 0 0 0,0 0 0 0 0,0 0 0 0 0,0 0 0 0 0,-1 0 0 0 0,1 1 0 0 0,1-1 0 0 0,12-8 0 0 0,-1 4 0 0 0,1 4 0 0 0,2 3 0 0 0,-12 1 0 0 0,-2 0 0 0 0,13 5 1 0 0,-6-3 27 0 0,-1 1 0 0 0,0-1-1 0 0,5 5-27 0 0,21 14 123 0 0,-26-19-158 0 0,-1 0-1 0 0,0 0 0 0 0,0 1 0 0 0,5 4 36 0 0,23 20 154 0 0,-12-12 124 0 0,-19-16-367 0 0,1 1-1 0 0,-1-1 1 0 0,1 0 0 0 0,0-1-1 0 0,0 0 1 0 0,0 1-1 0 0,0-1 1 0 0,0-1-1 0 0,0 1 1 0 0,0-1-1 0 0,0 0 1 0 0,2 0 89 0 0,-3 0-501 0 0,-1-1-1 0 0,1 1 1 0 0,0-1 0 0 0,0 0 0 0 0,-1 0-1 0 0,1 0 1 0 0,0 0 501 0 0,9-3-4069 0 0,-1 0-1711 0 0</inkml:trace>
  <inkml:trace contextRef="#ctx0" brushRef="#br0" timeOffset="2383.169">3899 136 6912 0 0,'0'0'528'0'0,"0"-1"-342"0"0,0-4 84 0 0,0 4 1015 0 0,0-5 1583 0 0,-1 5 1934 0 0,-7 8-4175 0 0,0 0 0 0 0,0 1 0 0 0,0 0 0 0 0,1 1 0 0 0,0-1 0 0 0,0 1 0 0 0,-1 5-627 0 0,-23 27 159 0 0,26-33-49 0 0,-1 0 1 0 0,1 1-1 0 0,1-1 0 0 0,0 1 0 0 0,0 0 0 0 0,0 2-110 0 0,-2 3 211 0 0,2-3-140 0 0,1 0 0 0 0,0 0-1 0 0,1 1 1 0 0,1-1 0 0 0,-1 1-1 0 0,1 5-70 0 0,4-5 0 0 0,-2-9 1 0 0,1 0 0 0 0,-1 1-1 0 0,1-1 1 0 0,-1 0 0 0 0,1 0-1 0 0,0 0 1 0 0,0 0 0 0 0,1 0-1 0 0,0 1 0 0 0,-2-3 13 0 0,1 0-1 0 0,-1 0 1 0 0,1 0-1 0 0,-1 0 1 0 0,1 0-1 0 0,-1 0 1 0 0,1 0-1 0 0,0 0 1 0 0,-1-1-1 0 0,1 1 1 0 0,0-1-1 0 0,-1 1 1 0 0,1-1-1 0 0,0 0 1 0 0,0 0-1 0 0,0 1 1 0 0,-1-1-1 0 0,1-1 1 0 0,0 1-1 0 0,1 0-12 0 0,14-2 70 0 0,0-1 0 0 0,0-1 0 0 0,15-6-70 0 0,-24 8 13 0 0,0-2 1 0 0,0 1-1 0 0,-1-1 0 0 0,0 0 0 0 0,1-1 0 0 0,-1 0 0 0 0,-1 0 0 0 0,1 0 0 0 0,0-2-13 0 0,11-8 27 0 0,-14 11-12 0 0,1 1 0 0 0,-1-1 0 0 0,0 0-1 0 0,0 1 1 0 0,-1-2 0 0 0,1 1 0 0 0,-1 0-1 0 0,0-1 1 0 0,0 0 0 0 0,0 0-15 0 0,21-40 77 0 0,-7 15-98 0 0,-19 38 21 0 0,1-1 1 0 0,1 0-1 0 0,-1 1 0 0 0,1-1 0 0 0,0 3 0 0 0,-1 36 0 0 0,0-41 0 0 0,1-1 0 0 0,0 1 0 0 0,1-1 0 0 0,-1 1 0 0 0,2 2 0 0 0,0 21 0 0 0,-2-25 0 0 0,0 0 0 0 0,0-1 0 0 0,0 1 0 0 0,1 0 0 0 0,-1-1 0 0 0,1 1 0 0 0,0-1 0 0 0,0 1 0 0 0,0-1 0 0 0,0 1 0 0 0,0-1 0 0 0,1 1 0 0 0,0 0 0 0 0,-2-3 0 0 0,8 8 0 0 0,14 6 0 0 0,-9-11 0 0 0,-10-3 0 0 0,1 0 0 0 0,0-1 0 0 0,0 1 0 0 0,-1-1 0 0 0,1 0 0 0 0,0 0 0 0 0,-1 0 0 0 0,1 0 0 0 0,-1-1 0 0 0,1 1 0 0 0,0-2 0 0 0,4-2 0 0 0,0-1 0 0 0,0 0 0 0 0,5-5 0 0 0,-9 6 0 0 0,10-7-162 0 0,0-1-1 0 0,-1-1 0 0 0,-1 0 1 0 0,0-1-1 0 0,-1 0 0 0 0,-1 0 1 0 0,-1-1-1 0 0,0-1 0 0 0,0 0 1 0 0,-2 0-1 0 0,1-4 163 0 0,-6 13-193 0 0,1 1 0 0 0,0-1 1 0 0,1 1-1 0 0,0 0 0 0 0,0 0 0 0 0,0 0 1 0 0,1 0-1 0 0,0 1 0 0 0,0-1 0 0 0,1 1 1 0 0,-1 1-1 0 0,7-6 193 0 0,-11 11-4 0 0,-1 0-1 0 0,0 0 1 0 0,1 0 0 0 0,-1 0 0 0 0,0 0 0 0 0,1 0 0 0 0,-1 0 0 0 0,1 0 0 0 0,-1 0 0 0 0,0 0-1 0 0,1 0 1 0 0,-1 1 0 0 0,0-1 0 0 0,1 0 0 0 0,-1 0 0 0 0,0 0 0 0 0,1 0 0 0 0,-1 1-1 0 0,0-1 1 0 0,0 0 0 0 0,1 0 0 0 0,-1 1 0 0 0,0-1 0 0 0,1 0 0 0 0,-1 0 0 0 0,0 1-1 0 0,0-1 1 0 0,0 0 0 0 0,1 1 0 0 0,-1-1 0 0 0,0 0 0 0 0,0 1 4 0 0,6 11 10 0 0,6 21 148 0 0,-4-11 6 0 0,0 1-1 0 0,-2-1 1 0 0,-1 2 0 0 0,0-1-1 0 0,-2 2-163 0 0,4 25 274 0 0,-3-33-47 0 0,-2 0 0 0 0,1 16-227 0 0,2 89 459 0 0,1-6 1002 0 0,-6-109-1334 0 0,1 0 0 0 0,-2 1 0 0 0,1-1 0 0 0,-1 0 0 0 0,0 0 0 0 0,-1 0 0 0 0,1 0 0 0 0,-2 0 0 0 0,0 2-127 0 0,-2 5 251 0 0,4-12-206 0 0,1 1 1 0 0,-1-1-1 0 0,1 0 0 0 0,-1 0 1 0 0,0 0-1 0 0,0 0 0 0 0,0 0 1 0 0,0 0-1 0 0,-1 0 1 0 0,1 0-1 0 0,0 0 0 0 0,-1-1 1 0 0,1 1-1 0 0,-1 0 0 0 0,0-1 1 0 0,0 1-1 0 0,1-1 1 0 0,-1 0-1 0 0,0 0 0 0 0,0 0 1 0 0,0 0-1 0 0,0 0 0 0 0,0 0 1 0 0,-1 0-1 0 0,1 0 1 0 0,0-1-46 0 0,-12 3-77 0 0,1-1 1 0 0,-1 0 0 0 0,0-1 0 0 0,0 0 0 0 0,0-1 0 0 0,0-1 0 0 0,0 0-1 0 0,0-1 1 0 0,-7-3 76 0 0,-9 0-240 0 0,20 3-511 0 0,0 0 0 0 0,0 0 0 0 0,0-1 1 0 0,1 0-1 0 0,-10-5 751 0 0,0-1-7613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2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 15664 0 0,'-18'-9'1187'0'0,"16"8"-803"0"0,2 1-180 0 0,-3 8 663 0 0,-3 6-629 0 0,1 0 0 0 0,0 0 0 0 0,1 0 0 0 0,1 1-1 0 0,-1 8-237 0 0,2-11 263 0 0,-9 79 1893 0 0,0 86-2156 0 0,15-8 1605 0 0,-3-132-1605 0 0,1 0 0 0 0,2 2 0 0 0,-2-27 0 0 0,0-1 0 0 0,1 0 0 0 0,0 0 0 0 0,1 0 0 0 0,0 0 0 0 0,0 0 0 0 0,1-1 0 0 0,1 0 0 0 0,0 0 0 0 0,3 3 0 0 0,-7-10 0 0 0,-1-2 0 0 0,-1 0 0 0 0,1-1 0 0 0,0 1 0 0 0,1 0 0 0 0,-1 0 0 0 0,0-1 0 0 0,0 1 0 0 0,0 0 0 0 0,0-1 0 0 0,1 1 0 0 0,-1-1 0 0 0,0 1 0 0 0,0-1 0 0 0,1 0 0 0 0,-1 0 0 0 0,2 2 0 0 0,-1-2 0 0 0,1 1 0 0 0,-1-1 0 0 0,0 0 0 0 0,1 0 0 0 0,-1 0 0 0 0,0 0 0 0 0,0 0 0 0 0,1 0 0 0 0,-1-1 0 0 0,0 1 0 0 0,0-1 0 0 0,1 0 0 0 0,-1 1 0 0 0,0-1 0 0 0,0 0 0 0 0,0 0 0 0 0,2-1 0 0 0,1-1 0 0 0,0-1 0 0 0,1 1 0 0 0,-1-1 0 0 0,0 0 0 0 0,-1-1 0 0 0,1 1 0 0 0,-2 0 0 0 0,-1 1 0 0 0,0 0 0 0 0,1-1 0 0 0,-1 1 0 0 0,-1-1 0 0 0,1 0 0 0 0,0 1 0 0 0,-1 0 0 0 0,0 0 0 0 0,1 0 0 0 0,0 1 0 0 0,-1-1 0 0 0,1 0 0 0 0,0 1 0 0 0,1-1 0 0 0,-1 1 0 0 0,0 0 0 0 0,3-2 0 0 0,31-22 0 0 0,-19 14 0 0 0,0 0 0 0 0,1 1 0 0 0,6-2 0 0 0,-21 11 0 0 0,0 0 0 0 0,-1 0 0 0 0,1 0 0 0 0,-1-1 0 0 0,1 1 0 0 0,-1 0 0 0 0,0-1 0 0 0,0 0 0 0 0,0 1 0 0 0,0-1 0 0 0,0-1 0 0 0,9-10 0 0 0,0 0 0 0 0,0-1 0 0 0,2-6 0 0 0,17-22 0 0 0,-30 42 0 0 0,0 1 0 0 0,0 0 0 0 0,0-1 0 0 0,0 1 0 0 0,0 0 0 0 0,0-1 0 0 0,0 1 0 0 0,0 0 0 0 0,0-1 0 0 0,0 1 0 0 0,0 0 0 0 0,0-1 0 0 0,0 1 0 0 0,0 0 0 0 0,0-1 0 0 0,-1 1 0 0 0,1 0 0 0 0,0-1 0 0 0,0 1 0 0 0,0 0 0 0 0,-1-1 0 0 0,1 1 0 0 0,0 0 0 0 0,0 0 0 0 0,-1-1 0 0 0,1 1 0 0 0,0 0 0 0 0,-1 0 0 0 0,-11-10 0 0 0,9 7 0 0 0,1 2 0 0 0,-1-1 0 0 0,1 1 0 0 0,-1 0 0 0 0,1-1 0 0 0,-1 1 0 0 0,0 0 0 0 0,1 1 0 0 0,-1-1 0 0 0,0 0 0 0 0,0 1 0 0 0,0 0 0 0 0,1 0 0 0 0,-1 0 0 0 0,0 0 0 0 0,0 0 0 0 0,0 0 0 0 0,0 1 0 0 0,1-1 0 0 0,-1 1 0 0 0,0 0 0 0 0,-7 1 0 0 0,0 2 0 0 0,0-1 0 0 0,1 1 0 0 0,0 0 0 0 0,-2 2 0 0 0,4-2 124 0 0,1 0 0 0 0,0 1 0 0 0,0 0 0 0 0,0 0 0 0 0,1 0 0 0 0,0 1 0 0 0,0 0 0 0 0,-1 1-124 0 0,-2 4 57 0 0,0 1 0 0 0,0 1 0 0 0,-5 11-57 0 0,12-20 20 0 0,-1-1 0 0 0,1 1 0 0 0,-1 0 0 0 0,1-1 0 0 0,0 1 0 0 0,1 0 0 0 0,-1 0 0 0 0,1 0 0 0 0,-1 0 0 0 0,1-1 0 0 0,0 1 0 0 0,1 0 0 0 0,-1 0 0 0 0,1 0 0 0 0,-1 0 0 0 0,2 3-20 0 0,0-3 40 0 0,0 0 1 0 0,0 0-1 0 0,0 0 1 0 0,1 0-1 0 0,-1 0 0 0 0,1-1 1 0 0,0 1-1 0 0,0-1 0 0 0,0 0 1 0 0,0 0-1 0 0,0 0 0 0 0,1 0 1 0 0,0 0-1 0 0,2 0-40 0 0,1 2-63 0 0,1-1-1 0 0,0-1 0 0 0,0 0 1 0 0,0 0-1 0 0,0 0 0 0 0,0-1 1 0 0,1 0-1 0 0,-1-1 0 0 0,8 1 64 0 0,13-1-817 0 0,-1 0-1 0 0,9-3 818 0 0,-21 1-200 0 0,11 0-853 0 0,1-2 1 0 0,26-6 1052 0 0,-35 4-2353 0 0,0-1 1 0 0,12-5 2352 0 0,-6-1-6141 0 0</inkml:trace>
  <inkml:trace contextRef="#ctx0" brushRef="#br0" timeOffset="980.658">986 374 11976 0 0,'-22'-4'1329'0'0,"20"3"-1232"0"0,0 1 0 0 0,-1-1 0 0 0,1 1 0 0 0,0-1 0 0 0,-1 1 0 0 0,1 0-1 0 0,0 0 1 0 0,-1 0 0 0 0,1 0 0 0 0,0 0 0 0 0,-1 0 0 0 0,1 1 0 0 0,-1-1-97 0 0,-43 19 4261 0 0,22-7-3752 0 0,17-9-453 0 0,1 1 0 0 0,-1 0 0 0 0,1 0 0 0 0,0 1 0 0 0,0 0-1 0 0,1 0 1 0 0,0 0 0 0 0,-1 1 0 0 0,2 0 0 0 0,-1 0 0 0 0,1 0 0 0 0,0 0-1 0 0,0 1-55 0 0,-11 19 1018 0 0,2 1 0 0 0,-6 18-1018 0 0,13-32 302 0 0,-6 26 531 0 0,5-12-562 0 0,6-22-270 0 0,0 0 0 0 0,-1 0 0 0 0,2 0 0 0 0,-1 1 0 0 0,1-1 0 0 0,-1 0 0 0 0,1 0 0 0 0,1 1 0 0 0,-1-1 0 0 0,1 0 0 0 0,0 0 0 0 0,0 0 0 0 0,0 1 0 0 0,1-1 0 0 0,0-1 0 0 0,2 6-1 0 0,4-3 0 0 0,4-5 0 0 0,3-2 0 0 0,-12-3 0 0 0,-1 1 0 0 0,2-1 0 0 0,1 1 0 0 0,0-1 0 0 0,0 1 0 0 0,0 0 0 0 0,0 0 0 0 0,5 0 0 0 0,-4 1 0 0 0,-1-1 0 0 0,1 0 0 0 0,0-1 0 0 0,-1 1 0 0 0,4-3 0 0 0,14-8-5 0 0,-15 9 0 0 0,-1 0 0 0 0,0-1 0 0 0,0 1 0 0 0,0-1 1 0 0,-1 0-1 0 0,1-1 0 0 0,-1 0 0 0 0,0 0 0 0 0,-1 0 0 0 0,0-1 0 0 0,0 0 0 0 0,2-2 5 0 0,-6 6-32 0 0,13-22-1848 0 0,10-27 1880 0 0,-22 50-15 0 0,-1 6 13 0 0,-1 8 3 0 0,-5 15-67 0 0,4-19 292 0 0,-1 1 1 0 0,1-1 0 0 0,0 0 0 0 0,0 1 0 0 0,1-1 0 0 0,0 0 0 0 0,1 1 0 0 0,0-1 0 0 0,1 5-227 0 0,2 6 17 0 0,-4-15-17 0 0,1 0 0 0 0,0-1 0 0 0,-1 1 0 0 0,1 0 0 0 0,1-1 0 0 0,-1 1-1 0 0,1-1 1 0 0,-1 1 0 0 0,1-1 0 0 0,-1-1 0 0 0,1 2 0 0 0,0-1 0 0 0,0 0 0 0 0,1 1 0 0 0,-1-1 0 0 0,1 0 0 0 0,0 0 0 0 0,-1 0 0 0 0,1 0 0 0 0,1-1 0 0 0,-1 1 0 0 0,0-1 0 0 0,1 0 0 0 0,-1 0 0 0 0,1 0 0 0 0,-1 0 0 0 0,1-1 0 0 0,0 1 0 0 0,0-1 0 0 0,0 0 0 0 0,0 0 0 0 0,-2-1 0 0 0,1 1 0 0 0,-1-1 0 0 0,1 0 0 0 0,-1 0 0 0 0,0 0 0 0 0,1-1 0 0 0,-1 1 0 0 0,1 0 0 0 0,-1-1 0 0 0,0 0 0 0 0,0 1 0 0 0,1-1 0 0 0,-1 0 0 0 0,0 0 0 0 0,0 0 0 0 0,0 0 0 0 0,0-1 0 0 0,0 1 0 0 0,0-1 0 0 0,0 1 0 0 0,0-1 0 0 0,-1 0 0 0 0,1 1 0 0 0,0-1 0 0 0,-1-1 0 0 0,7-7 0 0 0,-1 0 0 0 0,-1-1 0 0 0,0 1 0 0 0,3-9 0 0 0,4-8 0 0 0,-7 17 0 0 0,-1-1 0 0 0,0 1 0 0 0,-1-1 0 0 0,1-6 0 0 0,6-14 0 0 0,-7 23 0 0 0,0 8 0 0 0,-1 5 0 0 0,3 3 47 0 0,0 0-1 0 0,-1 1 1 0 0,0-1-1 0 0,3 10-46 0 0,-5-10 16 0 0,1 0-1 0 0,0-1 1 0 0,0 1-1 0 0,1-1 1 0 0,0 0-1 0 0,0 0 1 0 0,2 1-16 0 0,10 12-78 0 0,-15-17 68 0 0,0 0 1 0 0,1 0-1 0 0,-1 0 1 0 0,1-1-1 0 0,-1 1 1 0 0,1-1 0 0 0,0 1-1 0 0,0-1 1 0 0,0 0-1 0 0,0 0 1 0 0,0 0-1 0 0,0-1 1 0 0,1 1 0 0 0,-1-1-1 0 0,1 1 1 0 0,-1-1-1 0 0,2 0 10 0 0,3 0 63 0 0,0 0 0 0 0,1-1-1 0 0,-1 0 1 0 0,0 0 0 0 0,0-1-1 0 0,0 0 1 0 0,0-1 0 0 0,0 1-1 0 0,0-2-62 0 0,13-3 410 0 0,-1-1 0 0 0,16-9-410 0 0,-26 11 153 0 0,-1 0-1 0 0,0-1 1 0 0,-1 0 0 0 0,5-3-153 0 0,12-10-3 0 0,-21 15 3 0 0,0 0 0 0 0,-1 0 0 0 0,1 0 0 0 0,-1 0 0 0 0,0-1 0 0 0,0 1 0 0 0,0-1 0 0 0,-1 0 0 0 0,0 1 0 0 0,0-1 0 0 0,0-1 0 0 0,0 0 0 0 0,7-15 0 0 0,4-12-367 0 0,-1 0 0 0 0,-1 0-1 0 0,-2-1 1 0 0,-1-1 0 0 0,-2 1 0 0 0,-2-1-1 0 0,-1 0 1 0 0,-1 0 0 0 0,-2-1 0 0 0,-2 1-1 0 0,-5-33 368 0 0,5 55-17 0 0,-1 0 0 0 0,0 0 0 0 0,-1 0-1 0 0,0 0 18 0 0,2 8 73 0 0,0 1 0 0 0,1 0 0 0 0,-2 0-1 0 0,1 0 1 0 0,0 0 0 0 0,-1 0-1 0 0,0 0 1 0 0,0 1 0 0 0,0-1-1 0 0,0 1 1 0 0,0 0 0 0 0,-1 0-1 0 0,0-1-72 0 0,3 4 29 0 0,0-1 0 0 0,1 1 0 0 0,-1-1 0 0 0,0 1 0 0 0,1 0 0 0 0,-1-1 0 0 0,0 1 0 0 0,0 0 0 0 0,1 0 0 0 0,-1 0 0 0 0,0-1 0 0 0,0 1 0 0 0,1 0 0 0 0,-1 0 0 0 0,0 0 0 0 0,0 0 0 0 0,0 0 0 0 0,1 0 0 0 0,-1 1 0 0 0,0-1 0 0 0,0 0 0 0 0,1 0 0 0 0,-1 0 0 0 0,0 1 0 0 0,0-1 0 0 0,1 0 0 0 0,-1 1 0 0 0,0-1 0 0 0,1 1 0 0 0,-1-1 0 0 0,0 1 0 0 0,1-1 0 0 0,-1 1 0 0 0,1-1 0 0 0,-1 1 0 0 0,1 0 0 0 0,-1-1 0 0 0,1 1 0 0 0,0 0-29 0 0,-3 3-12 0 0,0 1 0 0 0,1-1-1 0 0,0 1 1 0 0,0 0 0 0 0,0 4 12 0 0,-1-1 46 0 0,-3 11-46 0 0,2 0 0 0 0,0 0 0 0 0,1 1 0 0 0,1-1 0 0 0,1 18 0 0 0,-1-2 0 0 0,2-19 0 0 0,0 0 0 0 0,1-1 0 0 0,1 1 0 0 0,3 14 0 0 0,5 15 0 0 0,3 1 0 0 0,9 40 0 0 0,6 21 0 0 0,-24-98 0 0 0,-1 0 0 0 0,1 0 0 0 0,1 0 0 0 0,0-1 0 0 0,0 0 0 0 0,0 0 0 0 0,1-1 0 0 0,1 1 0 0 0,-1-1 0 0 0,1 0 0 0 0,0-1 0 0 0,3 2 0 0 0,-6-5 2 0 0,1-1 1 0 0,0 1-1 0 0,-1-1 0 0 0,1 0 0 0 0,0 0 0 0 0,0-1 0 0 0,0 0 1 0 0,0 0-1 0 0,1 0 0 0 0,-1 0 0 0 0,0-1 0 0 0,0 0 0 0 0,1 0 0 0 0,-1 0 1 0 0,2-1-3 0 0,10-1 317 0 0,-1-2 1 0 0,1 0 0 0 0,15-7-318 0 0,-12 5 454 0 0,-8 2-416 0 0,-1-1 1 0 0,1 0-1 0 0,-1 0 0 0 0,0-1 0 0 0,0-1 0 0 0,-1 0 0 0 0,0 0 0 0 0,0-1 1 0 0,-1 0-1 0 0,0-1 0 0 0,0 0 0 0 0,-1 0 0 0 0,6-9-38 0 0,9-12 15 0 0,-4 7 54 0 0,7-14-69 0 0,-22 30 6 0 0,1 0 1 0 0,-1-1-1 0 0,-1 0 0 0 0,1 0 1 0 0,-1 0-1 0 0,-1 0 0 0 0,1-4-6 0 0,-2 11 0 0 0,-1 0 0 0 0,0 0 0 0 0,0 0 0 0 0,0 0 0 0 0,0 0 0 0 0,0 0 0 0 0,0 0 0 0 0,0 0 0 0 0,-1 0 0 0 0,1 0 0 0 0,0 0 0 0 0,-1 1 0 0 0,1-1 0 0 0,0 0 0 0 0,-1 0 0 0 0,1 0 0 0 0,-1 0 0 0 0,1 0 0 0 0,-1 1 0 0 0,0-1 0 0 0,1 1 0 0 0,-1-1 0 0 0,1 1 0 0 0,-1-1 0 0 0,0 1 0 0 0,1 0 0 0 0,-1-1 0 0 0,0 1 0 0 0,1 0 0 0 0,-1 0 0 0 0,0-1 0 0 0,0 1 0 0 0,1 0 0 0 0,-1 0 0 0 0,0 0 0 0 0,0 0 0 0 0,1 0 0 0 0,-1 0 0 0 0,0 0 0 0 0,0 0 0 0 0,1 0 0 0 0,-1 0 0 0 0,0 1 0 0 0,0-1 0 0 0,1 0 0 0 0,-1 0 0 0 0,0 1 0 0 0,0-1 0 0 0,1 0 0 0 0,-2 1 0 0 0,0 0 0 0 0,0 0 0 0 0,1 1 0 0 0,-1-1 0 0 0,0 0 0 0 0,1 0 0 0 0,-1 1 0 0 0,1-1 0 0 0,0 1 0 0 0,-1 0 0 0 0,1-1 0 0 0,0 1 0 0 0,0 0 0 0 0,0-1 0 0 0,0 1 0 0 0,0 1 0 0 0,-8 11 0 0 0,5-9 0 0 0,0 0 0 0 0,0 1 0 0 0,1 0 0 0 0,-1 0 0 0 0,1 0 0 0 0,1 0 0 0 0,-1 1 0 0 0,0 4 0 0 0,1-7 0 0 0,1 1 0 0 0,0-1 0 0 0,1 1 0 0 0,-1-1 0 0 0,1 1 0 0 0,0 0 0 0 0,0-1 0 0 0,0 1 0 0 0,1-1 0 0 0,-1 1 0 0 0,1-1 0 0 0,0 1 0 0 0,1 1 0 0 0,1 2 0 0 0,1 1 0 0 0,-1-1 0 0 0,1-1 0 0 0,0 1 0 0 0,1 0 0 0 0,0-1 0 0 0,0 0 0 0 0,1 0 0 0 0,-1 0 0 0 0,2-1 0 0 0,4 4 0 0 0,4 3 0 0 0,-12-10 0 0 0,0 0 0 0 0,1 0 0 0 0,-1 0 0 0 0,1-1 0 0 0,-1 1 0 0 0,1-1 0 0 0,15 7 21 0 0,-12-5 30 0 0,0 0 0 0 0,0 0 0 0 0,0-1 0 0 0,1 0 0 0 0,-1-1 0 0 0,1 0 0 0 0,0 0 1 0 0,0-1-52 0 0,9 1 584 0 0,1-2 0 0 0,13-1-584 0 0,-10 1-686 0 0,11-2-2014 0 0,-29 0 315 0 0,3-4-5465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11976 0 0,'4'-12'1005'0'0,"-4"12"-994"0"0,0-1-1 0 0,0 0 0 0 0,0 1 1 0 0,1-1-1 0 0,-1 0 0 0 0,0 1 1 0 0,0-1-1 0 0,0 0 1 0 0,1 1-1 0 0,-1-1 0 0 0,0 1 1 0 0,1-1-1 0 0,-1 0 1 0 0,0 1-1 0 0,1-1 0 0 0,-1 1 1 0 0,1-1-1 0 0,-1 1 1 0 0,1-1-1 0 0,-1 1 0 0 0,1 0 1 0 0,-1-1-1 0 0,1 1 1 0 0,-1-1-1 0 0,1 1 0 0 0,-1 0 1 0 0,1 0-1 0 0,0-1 1 0 0,-1 1-1 0 0,1 0 0 0 0,0 0 1 0 0,-1 0-1 0 0,1 0 1 0 0,0 0-1 0 0,-1 0-10 0 0,1 0 376 0 0,-1 0 113 0 0,0 0 21 0 0,7 1 514 0 0,-6 1-883 0 0,1 0 1 0 0,-1 0-1 0 0,0 0 1 0 0,1 0-1 0 0,-1 0 1 0 0,0 0 0 0 0,0 1-1 0 0,-1-1 1 0 0,1 0-1 0 0,0 0 1 0 0,-1 1-1 0 0,1-1 1 0 0,-1 1 0 0 0,0-1-1 0 0,0 1-141 0 0,0 35 948 0 0,-3 1-334 0 0,3-27-526 0 0,-1 0-1 0 0,-1 0 0 0 0,1 0 1 0 0,-2-1-1 0 0,0 3-87 0 0,-3 13 670 0 0,4-20-440 0 0,1 1 0 0 0,-1-1-1 0 0,-1 1 1 0 0,-1 3-230 0 0,0 0 16 0 0,4-8-16 0 0,4-6 0 0 0,2-8 0 0 0,11-33 0 0 0,11-15 0 0 0,-16 34 0 0 0,9-16 0 0 0,-8 17 0 0 0,-11 19 0 0 0,1-1 0 0 0,0 1 0 0 0,-1 0 0 0 0,2 0 0 0 0,-1 1 0 0 0,1-1 0 0 0,-1 1 0 0 0,1 0 0 0 0,1 0 0 0 0,3-4 0 0 0,-2 4 0 0 0,0 0 0 0 0,1 0 0 0 0,-1 1 0 0 0,0-1 0 0 0,1 1 0 0 0,0 1 0 0 0,0 0 0 0 0,5-2 0 0 0,-9 4 0 0 0,0 0 0 0 0,0-1 0 0 0,0 1 0 0 0,0 0 0 0 0,0 1 0 0 0,0-1 0 0 0,0 1 0 0 0,0-1 0 0 0,0 1 0 0 0,0 0 0 0 0,0 0 0 0 0,-1 0 0 0 0,1 0 0 0 0,0 1 0 0 0,-1-1 0 0 0,1 1 0 0 0,-1-1 0 0 0,1 1 0 0 0,-1 0 0 0 0,0 0 0 0 0,1 0 0 0 0,-1 1 0 0 0,6 5-1 0 0,0 1-1 0 0,0 0 1 0 0,-1 0-1 0 0,0 1 2 0 0,-4-5 9 0 0,0 0-1 0 0,-1 0 1 0 0,0-1 0 0 0,0 2 0 0 0,0-1-1 0 0,0 0 1 0 0,-1 0 0 0 0,0 0-1 0 0,0 5-8 0 0,1 2 247 0 0,-1-1 0 0 0,-1 1 0 0 0,0 0 0 0 0,0-1 0 0 0,-2 1 0 0 0,1 0 0 0 0,-1-1 0 0 0,-4 11-247 0 0,6-18 0 0 0,-5 15 0 0 0,5-18 0 0 0,0 0 0 0 0,0-1 0 0 0,-1 1 0 0 0,1-1 0 0 0,0 1 0 0 0,-1 0 0 0 0,1-1 0 0 0,0 1 0 0 0,-1-1 0 0 0,1 1 0 0 0,0-1 0 0 0,-1 1 0 0 0,1-1 0 0 0,-1 0 0 0 0,1 1 0 0 0,-1-1 0 0 0,1 1 0 0 0,-1-1 0 0 0,1 0 0 0 0,-1 0 0 0 0,0 1 0 0 0,1-1 0 0 0,-1 0 0 0 0,1 0 0 0 0,-1 0 0 0 0,0 1 0 0 0,1-1 0 0 0,-1 0 0 0 0,0 0 0 0 0,1 0 0 0 0,-1 0 0 0 0,0 0 0 0 0,1 0 0 0 0,-1 0 0 0 0,0-1 0 0 0,0 1 0 0 0,1 0 0 0 0,-1-1 0 0 0,0 1 0 0 0,0-1 0 0 0,0 1 0 0 0,0-1 0 0 0,1 1 0 0 0,-1-1 0 0 0,0 0 0 0 0,0 1 0 0 0,1-1 0 0 0,-1 0 0 0 0,1 1 0 0 0,-1-1 0 0 0,0 0 0 0 0,1 0 0 0 0,-1 0 0 0 0,1 0 0 0 0,0 1 0 0 0,-1-1 0 0 0,1 0 0 0 0,0 0 0 0 0,0 0 0 0 0,-1 0 0 0 0,1 0 0 0 0,-1-4 0 0 0,0 0 0 0 0,1 0 0 0 0,-1 0 0 0 0,1 0 0 0 0,0 0 0 0 0,0 1 0 0 0,1-1 0 0 0,-1 0 0 0 0,1 0 0 0 0,0 0 0 0 0,1 0 0 0 0,-1 1 0 0 0,1-1 0 0 0,0 0 0 0 0,19-48 0 0 0,-15 34 0 0 0,2 0 0 0 0,7-14 0 0 0,-5 15 0 0 0,-3 4 0 0 0,1 1 0 0 0,7-11 0 0 0,-11 20 0 0 0,0-1 0 0 0,0 1 0 0 0,0 0 0 0 0,0 0 0 0 0,1 0 0 0 0,-1 1 0 0 0,1 0 0 0 0,0 0 0 0 0,2-1 0 0 0,-3 2 0 0 0,0 0 0 0 0,0 0 0 0 0,1 0 0 0 0,-1 1 0 0 0,1-1 0 0 0,-1 1 0 0 0,1 0 0 0 0,2 0 0 0 0,-4 1 0 0 0,-1 0 0 0 0,1 1 0 0 0,-1-1 0 0 0,1 0 0 0 0,-1 1 0 0 0,0-1 0 0 0,1 1 0 0 0,-1-1 0 0 0,0 1 0 0 0,1 0 0 0 0,-1 0 0 0 0,0 0 0 0 0,0 1 0 0 0,0-1 0 0 0,0 1 0 0 0,2 0 0 0 0,3 4 0 0 0,1 1 0 0 0,-1 0 0 0 0,0 1 0 0 0,0 0 0 0 0,-1 0 0 0 0,0 0 0 0 0,0 1 0 0 0,-1-1 0 0 0,0 1 0 0 0,0 1 0 0 0,-1-1 0 0 0,-1 1 0 0 0,1-1 0 0 0,-2 1 0 0 0,1 0 0 0 0,0 10 0 0 0,3 18 0 0 0,-4-22 0 0 0,0 0 0 0 0,0 13 0 0 0,-2-14 0 0 0,1 18 0 0 0,4-22-64 0 0,-4-10-59 0 0,0 0 1 0 0,1 0-1 0 0,-1 0 0 0 0,1 0 0 0 0,-1 0 0 0 0,1-1 1 0 0,-1 1-1 0 0,1 0 0 0 0,-1-1 0 0 0,1 1 0 0 0,0-1 0 0 0,-1 0 1 0 0,1 1-1 0 0,0-1 0 0 0,-1 0 0 0 0,1 0 0 0 0,0 0 1 0 0,-1 0-1 0 0,1 0 0 0 0,0-1 0 0 0,-1 1 0 0 0,1 0 1 0 0,0-1-1 0 0,-1 1 0 0 0,1-1 0 0 0,-1 0 0 0 0,1 1 0 0 0,-1-1 1 0 0,2-1 122 0 0,5-2-1040 0 0,0-1 1 0 0,0 0-1 0 0,0-1 1 0 0,4-4 1039 0 0,6-6-2304 0 0,-2 0 0 0 0,1-1 2304 0 0,1-3-1536 0 0</inkml:trace>
  <inkml:trace contextRef="#ctx0" brushRef="#br0" timeOffset="310.976">919 62 15664 0 0,'4'-31'898'0'0,"-5"23"-192"0"0,-2 19-452 0 0,-33 100 3671 0 0,34-102-3893 0 0,1-1 0 0 0,0 1-1 0 0,0 0 1 0 0,1 0-1 0 0,0 0 1 0 0,0-1-1 0 0,2 8-31 0 0,-2-11 115 0 0,1-1 0 0 0,0 0-1 0 0,0 0 1 0 0,0 0 0 0 0,1 0 0 0 0,0 0-1 0 0,-1 0 1 0 0,1 0 0 0 0,1 0-1 0 0,-1-1 1 0 0,0 1 0 0 0,1-1-1 0 0,0 1 1 0 0,0-1 0 0 0,0 0-1 0 0,1 1-114 0 0,-1-2 1 0 0,0-1 0 0 0,0 1 0 0 0,0 0 0 0 0,0-1 0 0 0,0 1 0 0 0,1-1 0 0 0,-1 0 0 0 0,0 0 0 0 0,1-1 0 0 0,-1 1 0 0 0,1 0 0 0 0,-1-1 0 0 0,1 0 0 0 0,-1 0 0 0 0,1 0 0 0 0,-1 0 0 0 0,1-1 0 0 0,0 0-1 0 0,8-1-1 0 0,1-2 1 0 0,0 0-1 0 0,-1 0 0 0 0,3-2 1 0 0,-7 2 1 0 0,-4 2-1 0 0,1-1 0 0 0,0 0 0 0 0,-1 0 0 0 0,1-1 0 0 0,-1 1 0 0 0,0-1 0 0 0,0 0 0 0 0,-1 0 0 0 0,1-1 0 0 0,-1 1 0 0 0,0-1 0 0 0,0 0 0 0 0,0 1 0 0 0,0-2 0 0 0,-2 1 0 0 0,0 0 0 0 0,0 0 0 0 0,0 0 0 0 0,-1 0 0 0 0,0 0 0 0 0,0 0 0 0 0,0 0 0 0 0,-1 0 0 0 0,1 0 0 0 0,-1-2 0 0 0,-1-4 0 0 0,2 8 0 0 0,-1-1 0 0 0,0 1 0 0 0,0 0 0 0 0,0-1 0 0 0,-1 1 0 0 0,1 0 0 0 0,-1 0 0 0 0,0 0 0 0 0,0 0 0 0 0,0 0 0 0 0,0 1 0 0 0,0-1 0 0 0,-1 1 0 0 0,1-1 0 0 0,-1 1 0 0 0,1 0 0 0 0,-1 0 0 0 0,0 0 0 0 0,0 0 0 0 0,0 0 0 0 0,-3 0 0 0 0,-4-3 0 0 0,0 1 0 0 0,0 0 0 0 0,0 0 0 0 0,0 1 0 0 0,-1 1 0 0 0,-4-1 0 0 0,-7 1 0 0 0,1 0 0 0 0,-1 1 0 0 0,0 1 0 0 0,-12 3 0 0 0,12 1 23 0 0,18-2-108 0 0,-1-1 0 0 0,1 0 0 0 0,-1-1 1 0 0,0 1-1 0 0,-1-1 85 0 0,6 0 10 0 0,-1 0 1 0 0,1 0-1 0 0,-1 0 0 0 0,0 0 0 0 0,1 1 1 0 0,-1-1-1 0 0,1 0 0 0 0,-1 0 1 0 0,1 0-1 0 0,-1 0 0 0 0,1 1 0 0 0,-1-1 1 0 0,1 0-1 0 0,-1 1 0 0 0,1-1 1 0 0,-1 0-1 0 0,1 1 0 0 0,-1-1 0 0 0,1 0 1 0 0,0 1-11 0 0,-4 2-2034 0 0,-1-1-5832 0 0,5-2 2066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2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55 15664 0 0,'2'-8'1417'0'0,"-1"4"-1361"0"0,-2 0-1 0 0,1 0 1 0 0,0 1 0 0 0,-1-1-1 0 0,0-4-55 0 0,-1 6 95 0 0,0 0 0 0 0,0 1 0 0 0,-1-1 0 0 0,1 0 0 0 0,0 1 0 0 0,-1-1 0 0 0,1 1 0 0 0,-1 0 0 0 0,1 0 0 0 0,-1 0 0 0 0,0 0 0 0 0,1 1 0 0 0,-1-1 0 0 0,0 0-1 0 0,0 1 1 0 0,1 0 0 0 0,-1 0 0 0 0,0 0 0 0 0,0 0 0 0 0,-1 0-95 0 0,-8 4 26 0 0,0 1 1 0 0,0 0-1 0 0,0 1 1 0 0,1 0-1 0 0,0 1 0 0 0,0 0 1 0 0,0 0-1 0 0,1 1 0 0 0,-8 8-26 0 0,12-9 218 0 0,1 0 0 0 0,-1 1-1 0 0,1 0 1 0 0,0-1-1 0 0,-2 7-217 0 0,-1 1 280 0 0,0 2-162 0 0,1-1 0 0 0,1 1 0 0 0,0 0 0 0 0,2 1 0 0 0,-2 9-118 0 0,-2 3 18 0 0,6-13-4 0 0,-1 0 1 0 0,2 0-1 0 0,0 1 0 0 0,1-1 0 0 0,1 0 0 0 0,1 3-14 0 0,0 13 358 0 0,0-6 290 0 0,2 0-1 0 0,1 2-647 0 0,2 9-124 0 0,7 24-934 0 0,-9-47 1235 0 0,-1 1 0 0 0,-1 0 0 0 0,0 0 1 0 0,-2 0-1 0 0,1 2-177 0 0,0 17 507 0 0,-1-27-493 0 0,0-1 0 0 0,-1 1 1 0 0,0 0-1 0 0,0-1 0 0 0,-1 1 0 0 0,0-1 0 0 0,-1 4-14 0 0,-2 14 0 0 0,4-21 0 0 0,-1 1 0 0 0,0-1 0 0 0,0 1 0 0 0,0-1 0 0 0,0 0 0 0 0,-1 1 0 0 0,1-1 0 0 0,-3 3 0 0 0,-1 3-144 0 0,4-8-98 0 0,0 0 0 0 0,0 0-1 0 0,0 1 1 0 0,0-1 0 0 0,0 0-1 0 0,-1 0 1 0 0,1 0 0 0 0,-1 0-1 0 0,1-1 1 0 0,-1 1 0 0 0,0 0-1 0 0,0-1 1 0 0,0 1 0 0 0,0-1-1 0 0,0 0 1 0 0,-1 1 242 0 0,-8 1-7162 0 0</inkml:trace>
  <inkml:trace contextRef="#ctx0" brushRef="#br0" timeOffset="961.757">1 557 15664 0 0,'37'-14'1417'0'0,"-35"13"-1387"0"0,1 1-1 0 0,0-1 1 0 0,0 1 0 0 0,0 0 0 0 0,0-1 0 0 0,-1 1 0 0 0,1 1-1 0 0,0-1 1 0 0,2 0-30 0 0,5 1 10 0 0,15 0-10 0 0,-21 0 0 0 0,2 2 0 0 0,25 4 0 0 0,2-1 0 0 0,-1-1 0 0 0,4-2 0 0 0,39 6 0 0 0,-59-8 48 0 0,1 0-1 0 0,-1-1 0 0 0,1-1 0 0 0,11-2-47 0 0,30-1 758 0 0,-14 2-534 0 0,1-2-1 0 0,-2-2 0 0 0,1-2 1 0 0,-1-2-1 0 0,14-6-223 0 0,-37 9 0 0 0,1 0 0 0 0,-1-1 0 0 0,-1-1 0 0 0,0-1 0 0 0,0-1 0 0 0,-1 0 0 0 0,13-12 0 0 0,-15 14 0 0 0,-15 9 0 0 0,1-1 0 0 0,0 0 0 0 0,-1 0 0 0 0,1 0 0 0 0,-1 0 0 0 0,1 0 0 0 0,-1 0 0 0 0,1 0 0 0 0,-1 0 0 0 0,0-1 0 0 0,0 1 0 0 0,0-1 0 0 0,1 1 0 0 0,-1-1 0 0 0,0 1 0 0 0,-1-1 0 0 0,1 0 0 0 0,2-4 0 0 0,-2 5 0 0 0,-1 0 0 0 0,1 0 0 0 0,-1 1 0 0 0,0-1 0 0 0,1 0 0 0 0,-1 0 0 0 0,0 0 0 0 0,1 0 0 0 0,-1 0 0 0 0,0 0 0 0 0,0 1 0 0 0,0-1 0 0 0,0 0 0 0 0,0 0 0 0 0,0 0 0 0 0,0 0 0 0 0,0 0 0 0 0,0 0 0 0 0,0 0 0 0 0,-1 0 0 0 0,1 0 0 0 0,0 0 0 0 0,0 1 0 0 0,-1-1 0 0 0,1 0 0 0 0,-1 0 0 0 0,1 0 0 0 0,-1 1 0 0 0,1-1 0 0 0,-1 0 0 0 0,0 0 0 0 0,0 0 0 0 0,0 0 63 0 0,0-1 0 0 0,-1 0 0 0 0,1 0-1 0 0,-1 1 1 0 0,0-1 0 0 0,1 1 0 0 0,-1 0-1 0 0,0 0 1 0 0,0-1 0 0 0,0 1 0 0 0,0 0-1 0 0,0 0 1 0 0,0 1 0 0 0,0-1 0 0 0,0 0-1 0 0,0 1 1 0 0,-1-1 0 0 0,1 1 0 0 0,0 0-1 0 0,0 0 1 0 0,0-1 0 0 0,-1 2 0 0 0,1-1-1 0 0,0 0 1 0 0,0 0 0 0 0,0 1 0 0 0,-1-1 0 0 0,1 1-1 0 0,0 0 1 0 0,-1 0-63 0 0,-15 2 168 0 0,16-3-169 0 0,-1 1 1 0 0,0-1 0 0 0,1 1 0 0 0,-1-1 0 0 0,1 1-1 0 0,-1 0 1 0 0,1 0 0 0 0,-1 0 0 0 0,1 0 0 0 0,-1 1 0 0 0,1-1-1 0 0,-1 1 1 0 0,-4 3 0 0 0,-1 1 0 0 0,0-2 0 0 0,-1 1 0 0 0,0-1 0 0 0,6-2 0 0 0,-1 0 0 0 0,1 0 0 0 0,0 0 0 0 0,1 0 0 0 0,-1 1 0 0 0,0-1 0 0 0,0 2 0 0 0,-14 11 0 0 0,13-12 0 0 0,-1 1 0 0 0,1 0 0 0 0,0 0 0 0 0,0 0 0 0 0,0 0 0 0 0,0 1 0 0 0,1 0 0 0 0,0 0 0 0 0,0 0 0 0 0,0 0 0 0 0,0 0 0 0 0,1 0 0 0 0,0 1 0 0 0,0-1 0 0 0,0 1 0 0 0,1 0 0 0 0,0-1 0 0 0,0 1 0 0 0,0 0 0 0 0,1 0 0 0 0,0 0 0 0 0,0-1 0 0 0,1 1 0 0 0,0 4 0 0 0,-1-7 0 0 0,0 0 0 0 0,1 0 0 0 0,-1 0 0 0 0,1 0 0 0 0,0 0 0 0 0,0 0 0 0 0,0 0 0 0 0,0-1 0 0 0,1 1 0 0 0,-1 0 0 0 0,1-1 0 0 0,0 1 0 0 0,0-1 0 0 0,-1 1 0 0 0,1-1 0 0 0,1 0 0 0 0,-1 0 0 0 0,0 0 0 0 0,1 0 0 0 0,-1 0 0 0 0,1 0 0 0 0,0 1 0 0 0,1 0 0 0 0,0 0 0 0 0,0-1 0 0 0,0 1 0 0 0,1-1 0 0 0,-1 0 0 0 0,0 0 0 0 0,1 0 0 0 0,0-1 0 0 0,-1 1 0 0 0,1-1 0 0 0,0 0 0 0 0,0-1 0 0 0,-1 1 0 0 0,1-1 0 0 0,0 0 0 0 0,0 0 0 0 0,0 0 0 0 0,22 0 0 0 0,-24 1 0 0 0,1-1 0 0 0,0 0 0 0 0,-1 0 0 0 0,1 0 0 0 0,0 0 0 0 0,-1-1 0 0 0,1 1 0 0 0,0-1 0 0 0,0 0 0 0 0,70-27 0 0 0,12-9 0 0 0,-74 29 0 0 0,-1 1 0 0 0,1-1 0 0 0,-2-1 0 0 0,1 0 0 0 0,1-3 0 0 0,2 0 0 0 0,-3 1 2 0 0,0-1 0 0 0,5-6-2 0 0,4-6 439 0 0,-10 8 252 0 0,-3 4 58 0 0,-11 28-694 0 0,0 0 0 0 0,1 0 0 0 0,-1 12-55 0 0,4-20 0 0 0,0-1 0 0 0,1 1 0 0 0,0 0 0 0 0,1 6 0 0 0,2 6 0 0 0,-3-15 0 0 0,0 0 0 0 0,0 1 0 0 0,1-1 0 0 0,0 0 0 0 0,0 0 0 0 0,0 0 0 0 0,1 0 0 0 0,-1 0 0 0 0,1 0 0 0 0,0-1 0 0 0,1 1 0 0 0,-1-1 0 0 0,1 0 0 0 0,0 0 0 0 0,4 3 0 0 0,-6-6 0 0 0,1 0 0 0 0,-1-1 0 0 0,0 1 0 0 0,0-1 0 0 0,0 0 0 0 0,1 0 0 0 0,-1 0 0 0 0,0 0 0 0 0,1 0 0 0 0,-1 0 0 0 0,0-1 0 0 0,0 1 0 0 0,0-1 0 0 0,1 0 0 0 0,-1 1 0 0 0,0-1 0 0 0,0 0 0 0 0,0 0 0 0 0,0 0 0 0 0,1-2 0 0 0,8-10 0 0 0,-1-1 0 0 0,0 0 0 0 0,-1-1 0 0 0,2-5 0 0 0,0 0 0 0 0,1-6 0 0 0,-10 22 0 0 0,-1 0 0 0 0,1 0 0 0 0,0 0 0 0 0,0 0 0 0 0,0 0 0 0 0,1 0 0 0 0,-1 1 0 0 0,1-1 0 0 0,0 1 0 0 0,2-2 0 0 0,4-1 0 0 0,1 6 0 0 0,-8 1 0 0 0,0 0 0 0 0,0 0 0 0 0,0 1 0 0 0,-1-1 0 0 0,1 0 0 0 0,0 1 0 0 0,-1-1 0 0 0,0 1 0 0 0,1-1 0 0 0,-1 1 0 0 0,0 0 0 0 0,0-1 0 0 0,1 1 0 0 0,12 25 0 0 0,-10-17 0 0 0,1 0 0 0 0,1-1 0 0 0,5 8 0 0 0,6 10 0 0 0,-14-22 0 0 0,5 5 0 0 0,15 6 0 0 0,-18-14 55 0 0,1 1 0 0 0,-1-1 0 0 0,0 0 0 0 0,1-1 0 0 0,0 1 0 0 0,-1-1 0 0 0,1 0 0 0 0,5 0-55 0 0,-7-1 123 0 0,0 1-1 0 0,0-1 1 0 0,0-1-1 0 0,0 1 1 0 0,0-1-1 0 0,0 1 0 0 0,0-1 1 0 0,0 0-1 0 0,0-1 1 0 0,-1 1-1 0 0,1-1 1 0 0,0 1-1 0 0,0-2-122 0 0,-1 2 3 0 0,11-8 4 0 0,-1 0 1 0 0,4-5-8 0 0,-12 11-1 0 0,-1-1 1 0 0,0-1 0 0 0,0 1 0 0 0,0-1 0 0 0,-1 1 0 0 0,0-1-1 0 0,0 0 1 0 0,1-2 0 0 0,-1 0 0 0 0,-1 1 0 0 0,1-1 0 0 0,-1 1 0 0 0,0-1 0 0 0,-1 0 0 0 0,0 0 0 0 0,0 0 0 0 0,-1 0 0 0 0,1-5 0 0 0,-2-10 0 0 0,-1 1 0 0 0,-3-11 0 0 0,5 31 0 0 0,-3-10 133 0 0,0 0 0 0 0,-1 1-1 0 0,0-1 1 0 0,-1 1-1 0 0,0 0 1 0 0,0 0 0 0 0,-1 0-1 0 0,-3-2-132 0 0,-9-18 754 0 0,7 10-908 0 0,7 11-47 0 0,-1 0 1 0 0,0 1-1 0 0,0 0 1 0 0,-1 0-1 0 0,0 0 0 0 0,0 1 1 0 0,-1 0-1 0 0,-4-5 201 0 0,9 11-185 0 0,0 0 1 0 0,0 0-1 0 0,0 0 0 0 0,0 0 0 0 0,0 0 1 0 0,-1 1-1 0 0,1-1 0 0 0,0 1 0 0 0,0-1 1 0 0,-1 1-1 0 0,0 0 185 0 0,-13-3-3634 0 0,11 2 1588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15664 0 0,'2'1'96'0'0,"0"1"0"0"0,-1 0 1 0 0,1 0-1 0 0,-1 0 1 0 0,0 0-1 0 0,1 0 1 0 0,-1 0-1 0 0,0 0 1 0 0,0 1-1 0 0,0-1 1 0 0,-1 0-1 0 0,1 1 0 0 0,0-1 1 0 0,-1 0-1 0 0,0 1 1 0 0,1 1-97 0 0,-1 3 128 0 0,1-5-128 0 0,-1 0 0 0 0,0 0 0 0 0,0 1 0 0 0,0-1 0 0 0,0 0 0 0 0,0 0 0 0 0,-1 0 0 0 0,0 2 0 0 0,-1 8 0 0 0,1 3 7 0 0,0 4 11 0 0,-1-1 0 0 0,0-1-1 0 0,-1 1 1 0 0,-4 7-18 0 0,4-17 140 0 0,0 1 0 0 0,1-1 1 0 0,0 1-1 0 0,0-1 0 0 0,0 1 0 0 0,1 0 1 0 0,1-1-1 0 0,-1 1 0 0 0,2 0 0 0 0,-1 3-140 0 0,2 21 603 0 0,-2 12-603 0 0,0-19 26 0 0,1-1 0 0 0,1 1-1 0 0,1 6-25 0 0,2-6 456 0 0,-2 0 0 0 0,-1 0 0 0 0,-1 6-456 0 0,9 106 608 0 0,-9-112-608 0 0,5 25 0 0 0,-3-27 0 0 0,0 26 0 0 0,1-8 17 0 0,-3-33-100 0 0,0 0-1 0 0,-1 0 0 0 0,0 0 1 0 0,0 0-1 0 0,-1 1 84 0 0,1-7-125 0 0,0 0-1 0 0,0 0 1 0 0,0-1-1 0 0,0 1 1 0 0,0 0-1 0 0,0 0 1 0 0,1 0 0 0 0,-1-1-1 0 0,1 1 1 0 0,0 0-1 0 0,0-1 1 0 0,0 1-1 0 0,1 1 126 0 0,-2-3-425 0 0,1 6 75 0 0,0-5-3092 0 0,5-2 1908 0 0</inkml:trace>
  <inkml:trace contextRef="#ctx0" brushRef="#br0" timeOffset="374.849">321 316 15664 0 0,'6'-9'718'0'0,"-5"7"-19"0"0,8 0 35 0 0,-4 2-543 0 0,-1 0 0 0 0,1 0 1 0 0,-1 1-1 0 0,1-1 0 0 0,-1 1 0 0 0,0 0 0 0 0,0 1 0 0 0,1-1-191 0 0,-3 0 5 0 0,1 0 0 0 0,-1 1 1 0 0,0-1-1 0 0,0 0 0 0 0,0 1 1 0 0,0-1-1 0 0,0 1 0 0 0,0 0 0 0 0,-1 0 1 0 0,1-1-1 0 0,0 1 0 0 0,-1 0 1 0 0,0 0-1 0 0,1 1 0 0 0,0 1-5 0 0,9 16 111 0 0,-8-16 22 0 0,0 1 0 0 0,0-1 0 0 0,-1 1 0 0 0,0 0 0 0 0,0 0 0 0 0,0 0 0 0 0,-1 0-1 0 0,1 0 1 0 0,-1 0 0 0 0,0 2-133 0 0,0 6 302 0 0,1-1 0 0 0,3 11-302 0 0,-3-12 1 0 0,0-1 0 0 0,0 0 0 0 0,-1 1 0 0 0,0 3-1 0 0,-2 93 0 0 0,0-96 0 0 0,0 0 0 0 0,0 0 0 0 0,-1-1 0 0 0,-2 5 0 0 0,1-4 0 0 0,1 0 0 0 0,1 0 0 0 0,-1 0 0 0 0,1 4 0 0 0,1-5 37 0 0,-1 1 0 0 0,0-1-1 0 0,0 1 1 0 0,-2-1-1 0 0,-1 8-36 0 0,3-14-217 0 0,-1 1-1 0 0,0-1 0 0 0,0 1 1 0 0,0-1-1 0 0,0 1 0 0 0,0-1 1 0 0,-1 0-1 0 0,0 0 0 0 0,0 0 1 0 0,0-1-1 0 0,-1 1 0 0 0,1-1 1 0 0,-3 2 217 0 0,-5 2-6825 0 0</inkml:trace>
  <inkml:trace contextRef="#ctx0" brushRef="#br0" timeOffset="691.021">79 569 17503 0 0,'0'0'399'0'0,"0"0"60"0"0,0 0 21 0 0,0 0-59 0 0,2 1-276 0 0,16 9-142 0 0,0-1 0 0 0,1 0-1 0 0,0-1 1 0 0,1-1 0 0 0,-1-1-1 0 0,14 2-2 0 0,-18-6 0 0 0,1-1 0 0 0,-1 0 0 0 0,1-1 0 0 0,-1-1 0 0 0,1 0 0 0 0,-1-1 0 0 0,28-2 0 0 0,-18 2-331 0 0,1-2-1 0 0,0-1 332 0 0,11-1-721 0 0,67-13-5552 0 0,-80 15 4227 0 0</inkml:trace>
  <inkml:trace contextRef="#ctx0" brushRef="#br0" timeOffset="1014.937">713 551 13824 0 0,'0'0'314'0'0,"-3"12"872"0"0,3-11-1178 0 0,0 1 0 0 0,1 0 0 0 0,-1-1 0 0 0,0 1 0 0 0,0 0 0 0 0,-1-1 0 0 0,1 1 0 0 0,0 0 0 0 0,0-1 0 0 0,-1 1 0 0 0,1-1 0 0 0,-1 1 1 0 0,1 0-1 0 0,-1-1 0 0 0,0 1 0 0 0,0-1 0 0 0,0 0 0 0 0,0 1 0 0 0,0-1 0 0 0,0 1-8 0 0,0 0 111 0 0,-1 1-1 0 0,0 0 0 0 0,1 0 1 0 0,0 0-1 0 0,0 0 1 0 0,0 0-1 0 0,0 1-110 0 0,0-1 117 0 0,1 0 1 0 0,-1 0-1 0 0,0 0 0 0 0,0-1 1 0 0,0 1-1 0 0,0 0 0 0 0,-1-1 0 0 0,1 1 1 0 0,-2 1-118 0 0,2-2 82 0 0,-1 0 1 0 0,1 0-1 0 0,0 0 1 0 0,0 1-1 0 0,0-1 1 0 0,0 0-1 0 0,0 1 1 0 0,0-1-1 0 0,1 1 0 0 0,-1-1 1 0 0,1 1-1 0 0,-1 0-82 0 0,1 58 1104 0 0,-1-59-1103 0 0,1 1 0 0 0,-1 0 0 0 0,1 0-1 0 0,0-1 1 0 0,0 1 0 0 0,1 0-1 0 0,-1 0 1 0 0,0-1 0 0 0,1 1 0 0 0,0 0-1 0 0,-1-1 1 0 0,1 1 0 0 0,0 0 0 0 0,0-1-1 0 0,1 0 1 0 0,-1 1 0 0 0,0-1-1 0 0,1 0 1 0 0,0 1 0 0 0,-1-1 0 0 0,1 0-1 0 0,1 1 0 0 0,-2-2 0 0 0,0 0 0 0 0,0 0 0 0 0,-1 0 0 0 0,1 1 0 0 0,0-1 0 0 0,-1 0 0 0 0,1 0 0 0 0,-1 0 0 0 0,1 1 0 0 0,-1-1 0 0 0,0 1 0 0 0,0-1 0 0 0,1 0 0 0 0,-1 0 0 0 0,0 0 0 0 0,0 0 0 0 0,1 0 0 0 0,-1-1 0 0 0,0 1 0 0 0,1 0 0 0 0,-1 0 0 0 0,1 0 0 0 0,-1-1 0 0 0,1 1 0 0 0,-1 0 0 0 0,1-1 0 0 0,-1 1 0 0 0,1 0 0 0 0,0-1 0 0 0,-1 1 0 0 0,1-1 0 0 0,0 1 0 0 0,0 0 0 0 0,5 2 0 0 0,31 14 0 0 0,-34-16 0 0 0,0 0 0 0 0,-1 0 0 0 0,1-1 0 0 0,0 1 0 0 0,0-1 0 0 0,0 1 0 0 0,-1-1 0 0 0,1 0 0 0 0,0 0 0 0 0,0-1 0 0 0,0 1 0 0 0,0 0 0 0 0,0-1 0 0 0,8-5 0 0 0,21-11 0 0 0,-17 8 0 0 0,13-31 0 0 0,-24 34 100 0 0,0 0-1 0 0,-1 0 0 0 0,0 0 1 0 0,-1 0-1 0 0,1 0 0 0 0,-1-1 1 0 0,0 1-1 0 0,1-7-99 0 0,3-12 645 0 0,-5 22-564 0 0,1 0-1 0 0,-1 0 0 0 0,1 0 1 0 0,0 0-1 0 0,0 0 0 0 0,2-2-80 0 0,-3 3 9 0 0,1 0-1 0 0,-1 1 0 0 0,1-1 1 0 0,-1 0-1 0 0,0 0 1 0 0,0 0-1 0 0,0 0 0 0 0,0-1 1 0 0,0 1-1 0 0,0 0 1 0 0,-1 0-1 0 0,1-1 1 0 0,-1 1-1 0 0,1 0 0 0 0,-1-2-8 0 0,-8-31 0 0 0,8 29 0 0 0,0 4 0 0 0,0 1 0 0 0,1 0 0 0 0,-1-1 0 0 0,0 0 0 0 0,0 1 0 0 0,0-1 0 0 0,0 1 0 0 0,-1-1 0 0 0,1 1 0 0 0,0 0 0 0 0,-1-1 0 0 0,1 1 0 0 0,-1-1 0 0 0,1 1 0 0 0,-1-1 0 0 0,0 1 0 0 0,1 0 0 0 0,-1 0 0 0 0,0-1 0 0 0,0 1 0 0 0,0 0 0 0 0,0 0 0 0 0,0 0 0 0 0,0 0 0 0 0,0 0 0 0 0,-1 0 0 0 0,1 0 0 0 0,-1 0 0 0 0,-7-5 0 0 0,0 0 0 0 0,0 1 0 0 0,0 0 0 0 0,-1 1 0 0 0,0 0 0 0 0,0 0 0 0 0,-9-1 0 0 0,5 0 0 0 0,13 4 0 0 0,-1 1 0 0 0,0-1 0 0 0,0 0 0 0 0,0 1 0 0 0,0-1 0 0 0,-1 1 0 0 0,1-1 0 0 0,0 1 0 0 0,0 0 0 0 0,0 0 0 0 0,0 0 0 0 0,-39 7 0 0 0,37-7 0 0 0,2 0 0 0 0,0 0 0 0 0,1 0 0 0 0,-1 1 0 0 0,1-1 0 0 0,-1 0 0 0 0,0 1 0 0 0,1-1 0 0 0,-1 1 0 0 0,1-1 0 0 0,-1 1 0 0 0,1 0 0 0 0,0-1 0 0 0,-1 1 0 0 0,1 0 0 0 0,-17 11-133 0 0,17-11-563 0 0,-3 5-2360 0 0,3-5-3426 0 0</inkml:trace>
  <inkml:trace contextRef="#ctx0" brushRef="#br0" timeOffset="1343.946">1060 495 15664 0 0,'14'-2'273'0'0,"17"-1"871"0"0,-32 3-1127 0 0,1 1 1 0 0,0 0 0 0 0,0-1-1 0 0,-1 1 1 0 0,1 0 0 0 0,0 0-1 0 0,0-1 1 0 0,0 1 0 0 0,-1 0-1 0 0,1 0 1 0 0,0 0 0 0 0,0-1-1 0 0,0 1 1 0 0,1 0 0 0 0,-1 0-1 0 0,0-1 1 0 0,0 1 0 0 0,0 0-1 0 0,0 0 1 0 0,1 0-18 0 0,3 3 160 0 0,-3-4-141 0 0,-1 0 1 0 0,1 0 0 0 0,-1 1 0 0 0,0-1-1 0 0,1 0 1 0 0,-1 0 0 0 0,1 1 0 0 0,-1-1 0 0 0,0 0-1 0 0,1 1 1 0 0,-1-1 0 0 0,0 1 0 0 0,1-1 0 0 0,-1 0-1 0 0,0 1 1 0 0,0-1 0 0 0,1 1 0 0 0,-1-1 0 0 0,0 1-1 0 0,0-1 1 0 0,0 1 0 0 0,0-1 0 0 0,0 1 0 0 0,0-1-1 0 0,0 1 1 0 0,0-1 0 0 0,0 1 0 0 0,0-1 0 0 0,0 1-1 0 0,0-1 1 0 0,0 1 0 0 0,0-1 0 0 0,0 1 0 0 0,0-1-1 0 0,0 0 1 0 0,-1 1-20 0 0,-4 6 255 0 0,4-6-211 0 0,0 0 0 0 0,0 0-1 0 0,0 1 1 0 0,0-1-1 0 0,0 0 1 0 0,0 0-1 0 0,1 0 1 0 0,-1 1-1 0 0,0-1 1 0 0,1 0-1 0 0,-1 1 1 0 0,1-1-1 0 0,-1 1 1 0 0,1-1 0 0 0,0 0-1 0 0,0 1-43 0 0,4 8 130 0 0,-3-9-128 0 0,0 0 1 0 0,-1 1-1 0 0,1-1 1 0 0,-1 0-1 0 0,1 0 0 0 0,-1 0 1 0 0,1 0-1 0 0,-1 1 0 0 0,1-1 1 0 0,-1 0-1 0 0,0 0 0 0 0,0 0 1 0 0,0 1-1 0 0,0-1 0 0 0,0 0-2 0 0,-7 20 0 0 0,6-19 0 0 0,0 0 0 0 0,0 0 0 0 0,1 0 0 0 0,-1 0 0 0 0,0 0 0 0 0,1 0 0 0 0,-1 0 0 0 0,1 1 0 0 0,-1-1 0 0 0,1 0 0 0 0,0 0 0 0 0,0 1 0 0 0,0-1 0 0 0,0 0 0 0 0,1 0 0 0 0,-1 0 0 0 0,1 1 0 0 0,-1-1 0 0 0,4 6 0 0 0,-3-7 0 0 0,-1 1 0 0 0,1-1 0 0 0,0 0 0 0 0,-1 1 0 0 0,1-1 0 0 0,-1 1 0 0 0,0-1 0 0 0,1 1 0 0 0,-1-1 0 0 0,0 1 0 0 0,0-1 0 0 0,0 1 0 0 0,0-1 0 0 0,0 1 0 0 0,0-1 0 0 0,0 1 0 0 0,-1 1 0 0 0,-2 5 0 0 0,2-6 0 0 0,0 0 0 0 0,1-1 0 0 0,-1 1 0 0 0,0 0 0 0 0,1-1 0 0 0,-1 1 0 0 0,1 0 0 0 0,0 0 0 0 0,0 0 0 0 0,-1 0 0 0 0,1-1 0 0 0,1 1 0 0 0,-1 0 0 0 0,0 0 0 0 0,0 0 0 0 0,1-1 0 0 0,-1 1 0 0 0,1 1 0 0 0,9 12 0 0 0,-8-13 0 0 0,0 0 0 0 0,0 0 0 0 0,0 0 0 0 0,-1 1 0 0 0,1-1 0 0 0,-1 0 0 0 0,0 1 0 0 0,2 2 0 0 0,-2 4 0 0 0,-1-8 0 0 0,0 0 0 0 0,1 0 0 0 0,-1 0 0 0 0,0 0 0 0 0,0 0 0 0 0,1 0 0 0 0,-1 0 0 0 0,1 0 0 0 0,-1 0 0 0 0,0 0 0 0 0,1 0 0 0 0,0 0 0 0 0,-1 0 0 0 0,1-1 0 0 0,0 1 0 0 0,-1 0 0 0 0,1 0 0 0 0,0-1 0 0 0,0 1 0 0 0,0 0 0 0 0,-1-1 0 0 0,1 1 0 0 0,0-1 0 0 0,0 1 0 0 0,0-1 0 0 0,0 1 0 0 0,0-1 0 0 0,3 2 0 0 0,0-1 0 0 0,-1 1 0 0 0,1-1 0 0 0,0 0 0 0 0,0 0 0 0 0,0-1 0 0 0,0 1 0 0 0,1-1 0 0 0,22 5 0 0 0,-23-4 78 0 0,0 0 0 0 0,1-1-1 0 0,-1 1 1 0 0,0-1-1 0 0,1 0 1 0 0,-1 0-1 0 0,0-1 1 0 0,0 1-1 0 0,1-1 1 0 0,-1 0-1 0 0,0 0 1 0 0,3-1-78 0 0,-6 1 40 0 0,-1 1 1 0 0,1 0-1 0 0,0-1 0 0 0,-1 1 0 0 0,1 0 1 0 0,0-1-1 0 0,-1 1 0 0 0,1-1 0 0 0,-1 1 1 0 0,1-1-1 0 0,-1 1 0 0 0,1-1 0 0 0,-1 0 1 0 0,0 1-1 0 0,1-1 0 0 0,-1 1 1 0 0,0-1-1 0 0,1 0 0 0 0,-1 0 0 0 0,0 0-40 0 0,2-3 79 0 0,4-4-256 0 0,-1 0 0 0 0,-1 0 0 0 0,1 0 0 0 0,-2-1 0 0 0,1 0 0 0 0,-1 0 0 0 0,0 0 0 0 0,-1 0 0 0 0,0-2 177 0 0,6-37-166 0 0,-8 47 166 0 0,0 0 0 0 0,0 1 0 0 0,0-1 0 0 0,0 0 0 0 0,0 1 0 0 0,0-1 0 0 0,0 0 0 0 0,0 1 0 0 0,0-1 0 0 0,-1 0 0 0 0,1 1 0 0 0,0-1 0 0 0,0 1 0 0 0,0-1 0 0 0,-1 0 0 0 0,1 1 0 0 0,0-1 0 0 0,-1 1 0 0 0,1-1 0 0 0,-1 1 0 0 0,1-1 0 0 0,-1 0 0 0 0,-3-8 0 0 0,4 7 0 0 0,0 0 0 0 0,0 1 0 0 0,0-1 0 0 0,0 0 0 0 0,0 0 0 0 0,1 0 0 0 0,-1 1 0 0 0,1-1 0 0 0,-1 0 0 0 0,1 0 0 0 0,0 2 27 0 0,0 0 0 0 0,-1 0 0 0 0,1 0-1 0 0,0 0 1 0 0,-1 0 0 0 0,1 0 0 0 0,0 0-1 0 0,-1 0 1 0 0,1 0 0 0 0,0 0 0 0 0,-1 0-1 0 0,1 1 1 0 0,0-1 0 0 0,-1 0 0 0 0,1 1-27 0 0,-1-1 38 0 0,1 0-1 0 0,-1 1 1 0 0,0-1 0 0 0,1 0 0 0 0,-1 1 0 0 0,0-1 0 0 0,0 0-1 0 0,1 1 1 0 0,-1-1 0 0 0,0 0 0 0 0,0 1 0 0 0,0-1-1 0 0,0 1 1 0 0,1-1 0 0 0,-1 0 0 0 0,0 1 0 0 0,0-1 0 0 0,0 1-1 0 0,0-1 1 0 0,0 1 0 0 0,0-1 0 0 0,0 1-38 0 0,0 0 150 0 0,1 1-96 0 0,0 0-1 0 0,0 0 1 0 0,0 0-1 0 0,1 0 0 0 0,-1-1 1 0 0,1 1-1 0 0,-1-1 0 0 0,1 1 1 0 0,-1-1-1 0 0,1 1 1 0 0,1 0-54 0 0,-2-2 0 0 0,0 1 1 0 0,1 0 0 0 0,-1 0 0 0 0,0-1 0 0 0,0 1-1 0 0,0 0 1 0 0,0 0 0 0 0,0 0 0 0 0,0 0 0 0 0,-1 1-1 0 0,1-1 1 0 0,0 0 0 0 0,0 0 0 0 0,-1 0 0 0 0,1 1-1 0 0,-1-1 1 0 0,1 0 0 0 0,-1 1 0 0 0,0-1 0 0 0,1 0-1 0 0,-1 1 1 0 0,0-1 0 0 0,0 0 0 0 0,0 1 0 0 0,0-1-1 0 0,0 2 0 0 0,0 1 70 0 0,1 0 0 0 0,-1 0 0 0 0,1 1-1 0 0,0-1 1 0 0,0 0 0 0 0,0 0 0 0 0,1 0-1 0 0,-1 0 1 0 0,1 0 0 0 0,0 0 0 0 0,0-1 0 0 0,1 1-1 0 0,1 2-69 0 0,0 0 244 0 0,0 1 0 0 0,-1 0 0 0 0,0 0 0 0 0,1 1-244 0 0,-3-5 12 0 0,0 1 0 0 0,1 0-1 0 0,-1-1 1 0 0,1 1 0 0 0,0-1 0 0 0,0 0 0 0 0,0 1-1 0 0,1-1 1 0 0,-1 0 0 0 0,1 0 0 0 0,-1-1 0 0 0,1 1-1 0 0,0 0 1 0 0,1-1-12 0 0,5 7 0 0 0,-9-9 0 0 0,1 1 0 0 0,-1-1 0 0 0,0 1 0 0 0,1-1 0 0 0,-1 1 0 0 0,1-1 0 0 0,-1 0 0 0 0,1 1 0 0 0,-1-1 0 0 0,1 0 0 0 0,-1 0 0 0 0,1 1 0 0 0,-1-1 0 0 0,1 0 0 0 0,-1 0 0 0 0,1 0 0 0 0,-1 1 0 0 0,1-1 0 0 0,-1 0 0 0 0,1 0 0 0 0,0 0 0 0 0,-1 0 0 0 0,1 0 0 0 0,-1 0 0 0 0,1 0 0 0 0,0 0 0 0 0,19-1 0 0 0,-1-2 0 0 0,-9-1 64 0 0,1 0-1 0 0,-1-1 0 0 0,0 0 0 0 0,0-1 0 0 0,0 0 1 0 0,-1-1-1 0 0,5-4-63 0 0,-12 9 61 0 0,0 0-1 0 0,0 0 1 0 0,-1 0-1 0 0,1 0 1 0 0,-1 0-1 0 0,1 0 1 0 0,-1 0 0 0 0,0 0-1 0 0,0-1 1 0 0,0 1-1 0 0,0 0 1 0 0,0-2-61 0 0,0 2 79 0 0,0-1 0 0 0,0 0 1 0 0,0 0-1 0 0,0 0 0 0 0,1 1 0 0 0,-1-1 0 0 0,1 1 1 0 0,0-1-1 0 0,1 0-79 0 0,3-3 72 0 0,10-11 6 0 0,-15 16-78 0 0,-1 0 1 0 0,1 0 0 0 0,0 0 0 0 0,-1 0 0 0 0,1 0 0 0 0,-1 0-1 0 0,0 0 1 0 0,1 0 0 0 0,-1 0 0 0 0,0 0 0 0 0,1 0-1 0 0,-1 0 1 0 0,0 0 0 0 0,0-1 0 0 0,0 1 0 0 0,0 0 0 0 0,0 0-1 0 0,0 0 1 0 0,-1-1-1 0 0,-8-15 0 0 0,7 14 0 0 0,0 0 0 0 0,0 0 0 0 0,0 0 0 0 0,1 0 0 0 0,-1 0 0 0 0,0-2 0 0 0,-3-22 0 0 0,5 22 0 0 0,-1 0 0 0 0,0 1 0 0 0,0-1 0 0 0,0 1 0 0 0,0 0 0 0 0,-1-1 0 0 0,0 1 0 0 0,0 0 0 0 0,0 0 0 0 0,0 0 0 0 0,-1 0 0 0 0,1 0 0 0 0,-3-1 0 0 0,-6-7 0 0 0,6 8 0 0 0,1 1 0 0 0,1-1 0 0 0,-1-1 0 0 0,0 1 0 0 0,1 0 0 0 0,0-1 0 0 0,-1-1 0 0 0,0-8 0 0 0,3 13-4 0 0,1-1 0 0 0,-1 0 0 0 0,1 1 1 0 0,-1-1-1 0 0,0 1 0 0 0,1-1 1 0 0,-1 1-1 0 0,0-1 0 0 0,0 1 0 0 0,0-1 1 0 0,0 1-1 0 0,0 0 0 0 0,0-1 0 0 0,-1 1 1 0 0,1 0-1 0 0,0 0 0 0 0,-1 0 4 0 0,-13-9-151 0 0,11 8 45 0 0,0 0 0 0 0,0-1-1 0 0,1 1 1 0 0,-1-1 0 0 0,1 0 0 0 0,-1 0-1 0 0,1 0 1 0 0,0-1 0 0 0,0 1 0 0 0,1-1-1 0 0,-1-1 107 0 0,-1 1-389 0 0,1 0-1 0 0,-1 1 0 0 0,0-1 0 0 0,0 1 1 0 0,0-1-1 0 0,0 1 0 0 0,-1 0 1 0 0,1 1-1 0 0,-1-1 0 0 0,-3-1 390 0 0,-5-3-968 0 0,9 4-567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3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5984 0 0,'1'-2'464'0'0,"15"-38"1973"0"0,-14 38-1670 0 0,0-1 0 0 0,0 1 0 0 0,0 0 0 0 0,0 0 0 0 0,1 0-1 0 0,-1 0 1 0 0,0 0 0 0 0,1 0 0 0 0,0 1 0 0 0,1-2-767 0 0,7-4 865 0 0,-5 3-778 0 0,1 0 0 0 0,0 0 0 0 0,0 1 0 0 0,1 0-1 0 0,-1 0 1 0 0,1 1 0 0 0,-1 0 0 0 0,1 0-1 0 0,0 1 1 0 0,-1 0 0 0 0,7 0-87 0 0,4 0 126 0 0,0 1 1 0 0,0 0-1 0 0,0 2 0 0 0,11 2-126 0 0,-21-2 92 0 0,1 0 0 0 0,0 0 1 0 0,-1 1-1 0 0,1 0 0 0 0,-1 0 0 0 0,0 1 0 0 0,0 0 0 0 0,-1 1 0 0 0,1-1 0 0 0,-1 2 0 0 0,4 3-92 0 0,-6-6 81 0 0,-1 1 0 0 0,0 1 0 0 0,-1-1 0 0 0,1 0 0 0 0,-1 1 0 0 0,0 0 0 0 0,0 0 0 0 0,0 0 1 0 0,-1 0-1 0 0,0 0 0 0 0,0 1 0 0 0,0-1 0 0 0,0 0 0 0 0,-1 1 0 0 0,0 0 0 0 0,0-1 0 0 0,-1 1 0 0 0,1 4-81 0 0,-1-3 62 0 0,0 0 0 0 0,0-1-1 0 0,0 1 1 0 0,-1 0-1 0 0,0-1 1 0 0,0 1 0 0 0,-1-1-1 0 0,0 1 1 0 0,0-1 0 0 0,-1 0-1 0 0,1 1 1 0 0,-1-1-1 0 0,-1 0 1 0 0,-1 3-62 0 0,-11 8 186 0 0,-1 1-1 0 0,-1-2 1 0 0,0-1-1 0 0,-12 8-185 0 0,-31 26 411 0 0,-13 14 764 0 0,-11 3-1175 0 0,83-65 9 0 0,0 1-1 0 0,0 0 1 0 0,1 0 0 0 0,-1 0-1 0 0,1 0 1 0 0,-1 0 0 0 0,1 0 0 0 0,0 0-1 0 0,-1 2-8 0 0,-5 8 67 0 0,3-3-40 0 0,4 0 16 0 0,2-7-47 0 0,0 1 1 0 0,-1 0 0 0 0,1-1 0 0 0,0 1 0 0 0,0-1 0 0 0,1 0 0 0 0,-1 1 0 0 0,0-1 0 0 0,1 0 0 0 0,-1 0 0 0 0,1-1 0 0 0,1 2 3 0 0,5 2-609 0 0,0-1 1 0 0,0 1 0 0 0,4 0 608 0 0,6 1-5604 0 0,5 1-1831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13824 0 0,'-1'1'629'0'0,"-5"9"106"0"0,4-6-632 0 0,-1-1 1 0 0,1 1-1 0 0,0 0 0 0 0,0-1 0 0 0,0 1 0 0 0,1 0 1 0 0,-1 0-1 0 0,1 0 0 0 0,0 0 0 0 0,0 0 1 0 0,0 4-104 0 0,-3 0 2255 0 0,4-7-2189 0 0,0-1 0 0 0,-1 1 0 0 0,1-1 0 0 0,0 0 0 0 0,-1 1 0 0 0,1-1 1 0 0,0 0-1 0 0,0 1 0 0 0,0-1 0 0 0,-1 1 0 0 0,1-1 0 0 0,0 1 1 0 0,0-1-1 0 0,0 1 0 0 0,0-1 0 0 0,0 0 0 0 0,0 1 0 0 0,0-1 0 0 0,0 1 1 0 0,0-1-1 0 0,0 1 0 0 0,0-1 0 0 0,0 1 0 0 0,0-1 0 0 0,0 1 1 0 0,1-1-1 0 0,-1 1-66 0 0,0 0 75 0 0,1 1 0 0 0,0-1 0 0 0,0 1 0 0 0,-1-1-1 0 0,1 0 1 0 0,0 1 0 0 0,0-1 0 0 0,0 0 0 0 0,0 0 0 0 0,0 0 0 0 0,1 1 0 0 0,-1-1 0 0 0,0 0 0 0 0,1-1 0 0 0,-1 1 0 0 0,0 0 0 0 0,1 0 0 0 0,-1 0 0 0 0,1-1 0 0 0,-1 1 0 0 0,1-1 0 0 0,-1 1 0 0 0,1-1 0 0 0,0 0-1 0 0,-1 0 1 0 0,1 1 0 0 0,-1-1 0 0 0,2 0-75 0 0,1 0 32 0 0,0 0 0 0 0,1 1 0 0 0,-1 0 0 0 0,0-1 0 0 0,0 2 0 0 0,0-1 0 0 0,2 1-32 0 0,3 2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3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310 640 14944 0 0,'0'0'686'0'0,"-2"0"-15"0"0,-4 0-606 0 0,-1 0 1 0 0,0 0-1 0 0,0-1 1 0 0,1 0-1 0 0,-1 0 1 0 0,0 0-1 0 0,0-1-65 0 0,6 1 194 0 0,1 1 4 0 0,0 0 16 0 0,-3 0-118 0 0,0 1 0 0 0,0-1 1 0 0,0 1-1 0 0,1 0 0 0 0,-1 0 1 0 0,0 0-1 0 0,1 0 0 0 0,-1 0 1 0 0,1 1-1 0 0,-1-1 0 0 0,1 1 0 0 0,-2 1-96 0 0,-20 10 358 0 0,8-8-138 0 0,1 1 0 0 0,1 0-1 0 0,-8 5-219 0 0,17-8 109 0 0,-1 1 0 0 0,1-1 0 0 0,0 1 0 0 0,0 0 0 0 0,0 0 0 0 0,1 1 0 0 0,-1 0 0 0 0,1-1 0 0 0,0 1 0 0 0,-1 3-109 0 0,-26 44 1271 0 0,-3 12-1271 0 0,32-58 35 0 0,0 1 0 0 0,1 0-1 0 0,0 0 1 0 0,0 0 0 0 0,0 0 0 0 0,1-1 0 0 0,0 1-1 0 0,1 6-34 0 0,-1-1 55 0 0,0-9-44 0 0,1-1-1 0 0,-1 0 1 0 0,0 0-1 0 0,1 1 1 0 0,0-1-1 0 0,0 0 1 0 0,-1 0-1 0 0,1 0 1 0 0,0 0-1 0 0,1 0 1 0 0,-1 0-1 0 0,0 0 0 0 0,0 0 1 0 0,1 0-1 0 0,-1-1 1 0 0,1 1-1 0 0,0 0 1 0 0,0-1-1 0 0,-1 0 1 0 0,1 1-1 0 0,1-1-10 0 0,3 3 5 0 0,0 0 1 0 0,0-1-1 0 0,0 0 0 0 0,1-1 0 0 0,-1 1 0 0 0,5 0-5 0 0,0 0 31 0 0,0 0-1 0 0,1-1 1 0 0,-1 0 0 0 0,0-1-1 0 0,1 0 1 0 0,-1-1 0 0 0,1 0-1 0 0,9-2-30 0 0,12-1 85 0 0,-22 2-65 0 0,-1 0 0 0 0,1 0 0 0 0,1-1-20 0 0,-9 1 12 0 0,1 0 0 0 0,-1 0 0 0 0,0 0 0 0 0,0-1 0 0 0,0 1 0 0 0,0-1 1 0 0,0 0-1 0 0,0 1 0 0 0,0-1 0 0 0,0-1 0 0 0,1-1-12 0 0,46-37 70 0 0,-48 39-62 0 0,0 1-1 0 0,0-1 0 0 0,-1 0 0 0 0,1 0 1 0 0,-1 0-1 0 0,0-1 0 0 0,1 1 0 0 0,-1 0 1 0 0,0-1-1 0 0,0 1 0 0 0,-1 0 0 0 0,1-1 1 0 0,0 1-1 0 0,-1-1 0 0 0,1 1 1 0 0,-1-1-1 0 0,0-1-7 0 0,7-25 112 0 0,0 11-49 0 0,0 2-14 0 0,-1 0-1 0 0,0 0 0 0 0,-1-2-48 0 0,14-72-33 0 0,-17 82-34 0 0,-1 0 0 0 0,0 0 0 0 0,0-1-1 0 0,-1 1 1 0 0,0 0 0 0 0,0-1 0 0 0,-1 1 0 0 0,0-3 67 0 0,-4-12-260 0 0,0 0 0 0 0,-3-4 260 0 0,1 6-106 0 0,2 0-1 0 0,1 0 1 0 0,0 0 106 0 0,3 5-9 0 0,1 12 9 0 0,0 1-1 0 0,-1-1 1 0 0,1 0-1 0 0,-1 1 1 0 0,1-1-1 0 0,-2 0 1 0 0,2 3 8 0 0,-1 0 0 0 0,1 0 0 0 0,-1 0 0 0 0,1 0 0 0 0,-1 0 0 0 0,0 0 0 0 0,0 0 0 0 0,0 0 0 0 0,1 0-1 0 0,-1 0 1 0 0,0 0 0 0 0,0 0 0 0 0,0 0 0 0 0,0 1 0 0 0,-1-1 0 0 0,1 1 0 0 0,0-1 0 0 0,0 0 0 0 0,-1 1-8 0 0,1-1 94 0 0,1 1 2 0 0,-3 1-16 0 0,2-1-76 0 0,0 0-4 0 0,0 0 1 0 0,0 0 0 0 0,0 0-1 0 0,0 0 1 0 0,0 1 0 0 0,0-1 0 0 0,0 0-1 0 0,0 0 1 0 0,0 1 0 0 0,0-1-1 0 0,0 1 1 0 0,1-1 0 0 0,-1 1 0 0 0,0-1-1 0 0,0 1 1 0 0,0-1 0 0 0,1 1-1 0 0,-1 0 1 0 0,0-1 0 0 0,0 1 0 0 0,1 0-1 0 0,-1 0 1 0 0,1 0 0 0 0,-1-1-1 0 0,1 1 1 0 0,-1 0 0 0 0,1 0-1 0 0,-1 0 1 0 0,1 0 0 0 0,0 0 0 0 0,0 0-1 0 0,-1 0 1 0 0,1 0-1 0 0,-7 27 205 0 0,5-25-151 0 0,0 1 0 0 0,1 0-1 0 0,0 0 1 0 0,0 0 0 0 0,0 0-1 0 0,1 1 1 0 0,-1-1-1 0 0,1 0 1 0 0,0 0 0 0 0,0 0-1 0 0,1 0 1 0 0,-1 0 0 0 0,1 2-54 0 0,2 4 32 0 0,-2-7-31 0 0,0 0-1 0 0,0 0 1 0 0,0 1 0 0 0,0-1-1 0 0,-1 0 1 0 0,1 0 0 0 0,-1 0 0 0 0,0 1-1 0 0,0-1 0 0 0,-1 4 0 0 0,1 0 0 0 0,-1 0 0 0 0,1 1 0 0 0,1-1 0 0 0,0 0 0 0 0,0 0 0 0 0,0 0 0 0 0,0 0 0 0 0,2 2 0 0 0,-2-5 0 0 0,0 0 1 0 0,0 0-1 0 0,-1 0 0 0 0,1 0 0 0 0,-1 0 1 0 0,0 1-1 0 0,-1-1 0 0 0,1 0 0 0 0,-1 2 0 0 0,0-1-4 0 0,1 1-1 0 0,-1-1 0 0 0,1 0 1 0 0,1 0-1 0 0,-1 4 5 0 0,12 40-278 0 0,-8-36 129 0 0,0 1 0 0 0,-2-1 0 0 0,2 9 149 0 0,-4-16 8 0 0,1 1 0 0 0,-1-1 0 0 0,2 0 1 0 0,-1 0-1 0 0,1 0 0 0 0,0 0 0 0 0,0 0 1 0 0,0-1-1 0 0,1 1 0 0 0,0 0 0 0 0,2 1-8 0 0,6 13 84 0 0,-10-17-56 0 0,0 0-1 0 0,0-1 0 0 0,1 1 0 0 0,-1-1 1 0 0,1 1-1 0 0,0-1 0 0 0,-1 1 0 0 0,1-1 1 0 0,0 0-1 0 0,0 0 0 0 0,1 0 0 0 0,-1 0 1 0 0,0 0-1 0 0,1-1 0 0 0,-1 1 0 0 0,3 0-27 0 0,9 3 32 0 0,0 0 0 0 0,0-2 0 0 0,1 0 0 0 0,0 0 0 0 0,5-1-32 0 0,2-2 0 0 0,-1-7 0 0 0,-15 5 0 0 0,0-1 0 0 0,1-1 0 0 0,-1 1 0 0 0,-1-1 0 0 0,1 0 0 0 0,2-2 0 0 0,-6 3 0 0 0,1 0 0 0 0,0 0 0 0 0,-1 0 0 0 0,1 0 0 0 0,-1 0 0 0 0,0 0 0 0 0,0-1 0 0 0,-1 1 0 0 0,1-1 0 0 0,-1 0 0 0 0,1-2 0 0 0,10-26 0 0 0,-9 26 0 0 0,0 0 0 0 0,-1-1 0 0 0,0 1 0 0 0,0-1 0 0 0,-1 1 0 0 0,1-1 0 0 0,-1 1 0 0 0,-1-1 0 0 0,1 0 0 0 0,-1 0 0 0 0,-1 1 0 0 0,1-1 0 0 0,-1-2 0 0 0,-3-7 0 0 0,-1 1 0 0 0,-1-1 0 0 0,0 1 0 0 0,-1 0 0 0 0,-7-11 0 0 0,11 21 0 0 0,0-1 0 0 0,-1 1 0 0 0,0 0 0 0 0,0-1 0 0 0,-2 0 0 0 0,5 4 0 0 0,1 2 0 0 0,-1 0 0 0 0,1 0 0 0 0,-1 0 0 0 0,1 0 0 0 0,-1 1 0 0 0,1-1 0 0 0,-1 0 0 0 0,1 0 0 0 0,-1 1 0 0 0,1-1 0 0 0,-1 0 0 0 0,1 0 0 0 0,-1 1 0 0 0,1-1 0 0 0,-1 0 0 0 0,1 1 0 0 0,0-1 0 0 0,-1 1 0 0 0,1-1 0 0 0,0 1 0 0 0,-1-1 0 0 0,1 0 0 0 0,-6 7 0 0 0,-1 1 0 0 0,2-1 0 0 0,-1 1 0 0 0,1 0 0 0 0,0 0 0 0 0,1 1 0 0 0,-2 3 0 0 0,4-6 0 0 0,0-1 0 0 0,1 1 0 0 0,-1 0 0 0 0,1 0 0 0 0,0 0 0 0 0,1-1 0 0 0,-1 1 0 0 0,1 0 0 0 0,1 0 0 0 0,-1 0 0 0 0,1 0 0 0 0,0 3 0 0 0,5 24 0 0 0,1 15 0 0 0,-7-44 0 0 0,0 0 0 0 0,1 0 0 0 0,0 0 0 0 0,0-1 0 0 0,0 1 0 0 0,0 0 0 0 0,1 0 0 0 0,0-1 0 0 0,-1 1 0 0 0,1-1 0 0 0,0 0 0 0 0,1 1 0 0 0,-1-1 0 0 0,1 0 0 0 0,-1 0 0 0 0,1 0 0 0 0,0-1 0 0 0,0 1 0 0 0,0-1 0 0 0,0 1 0 0 0,2 0 0 0 0,17 5 0 0 0,0 0 0 0 0,0-2 0 0 0,1 0 0 0 0,0-1 0 0 0,0-1 0 0 0,0-2 0 0 0,1 0 0 0 0,14-2 0 0 0,-34 0-132 0 0,0-1-1 0 0,1 0 0 0 0,-1-1 0 0 0,1 1 1 0 0,-1-1-1 0 0,0 0 0 0 0,0 0 0 0 0,0 0 1 0 0,1-1 132 0 0,6-3-1091 0 0,5-4-4150 0 0,0-4-1640 0 0</inkml:trace>
  <inkml:trace contextRef="#ctx0" brushRef="#br0" timeOffset="320.652">1062 322 17503 0 0,'0'0'399'0'0,"0"0"60"0"0,0 2 21 0 0,0 0-430 0 0,0 0 0 0 0,-1 0 1 0 0,0 0-1 0 0,1 0 1 0 0,-1-1-1 0 0,0 1 0 0 0,0 0 1 0 0,0 0-1 0 0,0-1 0 0 0,0 1 1 0 0,-1 0-1 0 0,0 0-50 0 0,0 1-3 0 0,-1 0-1 0 0,1 0 0 0 0,0 1 1 0 0,0-1-1 0 0,1 0 0 0 0,-1 2 4 0 0,1-2 0 0 0,0 1 0 0 0,0-1 0 0 0,1 1 0 0 0,0-1 0 0 0,0 1 0 0 0,0-1 0 0 0,0 0 0 0 0,0 1 0 0 0,0-1 0 0 0,1 1 0 0 0,0 1 0 0 0,15 40 0 0 0,-2-4 0 0 0,-11-24 9 0 0,1 0 99 0 0,0-1 1 0 0,0 0-1 0 0,1 0 1 0 0,6 11-109 0 0,-8-21 139 0 0,-1 0 1 0 0,-1 1-1 0 0,1-1 1 0 0,-1 1-1 0 0,0 0 1 0 0,-1-1-1 0 0,0 1 0 0 0,0 0 1 0 0,0-1-1 0 0,-1 5-139 0 0,1 34 99 0 0,2-27-182 0 0,0-1 49 0 0,-1 0 0 0 0,-1 15 34 0 0,-1-26-14 0 0,1-1 0 0 0,-1 1 0 0 0,0 0 0 0 0,-1-1 0 0 0,1 1 0 0 0,-1-1 1 0 0,0 0-1 0 0,0 1 0 0 0,-1-1 0 0 0,-2 3 14 0 0,-2 5-142 0 0,5-11-2 0 0</inkml:trace>
  <inkml:trace contextRef="#ctx0" brushRef="#br0" timeOffset="631.901">960 605 12032 0 0,'4'0'29'0'0,"12"-3"290"0"0,-1 0-1 0 0,1 1 1 0 0,0 1 0 0 0,12 1-319 0 0,146 7 1706 0 0,-126-7-953 0 0,0-3-1 0 0,30-6-752 0 0,-50 5 465 0 0,-1-1 0 0 0,0-2 0 0 0,0 0 0 0 0,13-7-465 0 0,-37 13 27 0 0,0 0 0 0 0,-1-1 0 0 0,1 1 0 0 0,-1 0 0 0 0,1-1 0 0 0,-1 1 0 0 0,0-1-1 0 0,1 0 1 0 0,-1 0 0 0 0,0 0 0 0 0,0 0 0 0 0,0 0 0 0 0,-1-1 0 0 0,1 1-1 0 0,0 0 1 0 0,-1-1 0 0 0,1 0 0 0 0,-1 1 0 0 0,0-1 0 0 0,0 0-27 0 0,-1 2 15 0 0,0 0 0 0 0,0 0 1 0 0,0 1-1 0 0,0-1 1 0 0,-1 0-1 0 0,1 0 0 0 0,0 0 1 0 0,0 0-1 0 0,-1 1 0 0 0,1-1 1 0 0,0 0-1 0 0,-1 0 1 0 0,1 1-1 0 0,-1-1 0 0 0,1 0 1 0 0,-1 0-1 0 0,0 1 0 0 0,1-1 1 0 0,-1 1-1 0 0,0-1 1 0 0,1 1-1 0 0,-1-1 0 0 0,0 0-15 0 0,-1 0 35 0 0,1 0 0 0 0,-1 0-1 0 0,0 0 1 0 0,1 0 0 0 0,-1 0-1 0 0,0 1 1 0 0,0-1-1 0 0,0 0 1 0 0,0 1 0 0 0,0 0-1 0 0,0-1-34 0 0,-18 1 137 0 0,0 0 0 0 0,0 1 0 0 0,0 1 0 0 0,0 1 0 0 0,0 1 0 0 0,1 1 0 0 0,-17 5-137 0 0,25-4 43 0 0,0 1-1 0 0,0 0 1 0 0,0 1-1 0 0,1 0 1 0 0,0 0-1 0 0,0 1 1 0 0,0 1-43 0 0,-3 3 31 0 0,6-6-8 0 0,1 0-1 0 0,0 0 0 0 0,1 1 0 0 0,0-1 0 0 0,0 1 1 0 0,0 1-1 0 0,1-1 0 0 0,0 1 0 0 0,1 0 1 0 0,0-1-1 0 0,0 1 0 0 0,0 4-22 0 0,3-11 4 0 0,0 0 0 0 0,0 0 0 0 0,1 0 0 0 0,-1 0-1 0 0,0-1 1 0 0,1 1 0 0 0,0 0 0 0 0,-1 0 0 0 0,1-1 0 0 0,0 1 0 0 0,0 0 0 0 0,-1-1-1 0 0,1 1 1 0 0,1 0-4 0 0,5 13-1 0 0,-6-8 2 0 0,-1-7-1 0 0,0 1 1 0 0,0 0-1 0 0,0 0 1 0 0,1 0-1 0 0,-1-1 1 0 0,0 1-1 0 0,0 0 1 0 0,0 0-1 0 0,1 0 0 0 0,-1-1 1 0 0,1 1-1 0 0,-1 0 1 0 0,0-1-1 0 0,1 1 1 0 0,-1 0-1 0 0,1-1 1 0 0,-1 1-1 0 0,1-1 1 0 0,0 1-1 0 0,-1 0 1 0 0,1-1-1 0 0,0 0 1 0 0,-1 1-1 0 0,1 0 0 0 0,6 3 20 0 0,0 0 0 0 0,1-1 0 0 0,-1 0 0 0 0,1 0 0 0 0,-1 0 0 0 0,1-1-1 0 0,6 1-19 0 0,60 9-151 0 0,-65-11 73 0 0,-4-1-182 0 0,1 0 0 0 0,0 0 0 0 0,0-1 0 0 0,0 0 0 0 0,0 0 0 0 0,-1 0 1 0 0,1-1-1 0 0,0 0 260 0 0,13-3-4241 0 0,1 1-2168 0 0</inkml:trace>
  <inkml:trace contextRef="#ctx0" brushRef="#br0" timeOffset="961.046">1961 488 18255 0 0,'-3'1'213'0'0,"-1"0"-1"0"0,1 0 1 0 0,0 0-1 0 0,0 1 1 0 0,-1 0-1 0 0,1 0 1 0 0,0-1-1 0 0,1 2 1 0 0,-2 0-213 0 0,-8 5 70 0 0,-13 7-100 0 0,-14 10 409 0 0,-6 6-379 0 0,33-22 103 0 0,1 0 1 0 0,1 0-1 0 0,-1 2 1 0 0,2-1-1 0 0,-1 1 0 0 0,2 0-103 0 0,4-5 20 0 0,0 1 0 0 0,1-1 0 0 0,0 1 0 0 0,0-1 0 0 0,0 1 0 0 0,1 0 0 0 0,0 0-1 0 0,1 0 1 0 0,0 0 0 0 0,0 0 0 0 0,0 0 0 0 0,1 0 0 0 0,0 1 0 0 0,0 2-20 0 0,0-6-1 0 0,1 0 0 0 0,-1-1 0 0 0,1 1 1 0 0,0 0-1 0 0,-1-1 0 0 0,2 1 0 0 0,-1-1 0 0 0,0 1 1 0 0,1-1-1 0 0,0 0 0 0 0,-1 1 0 0 0,1-1 0 0 0,1 0 1 0 0,-1 0-1 0 0,0 0 0 0 0,1 0 0 0 0,-1-1 0 0 0,1 1 1 0 0,0-1-1 0 0,0 0 0 0 0,0 1 0 0 0,0-1 0 0 0,0-1 1 0 0,1 1-1 0 0,-1 0 0 0 0,1-1 0 0 0,-1 0 0 0 0,1 1 1 0 0,1 0 67 0 0,1-1 1 0 0,0 1-1 0 0,0-1 0 0 0,0 0 0 0 0,0 0 0 0 0,0-1 0 0 0,0 0 0 0 0,0 0 0 0 0,0 0 0 0 0,0-1 0 0 0,0 0 0 0 0,0 0 0 0 0,2-1-67 0 0,20-7 258 0 0,-7 2-278 0 0,0 1 0 0 0,1 1 0 0 0,0 0 20 0 0,-4 2-92 0 0,0-2-1 0 0,0-1 1 0 0,0 0 0 0 0,7-4 92 0 0,16-8-3141 0 0,-21 9-290 0 0,12-5-3281 0 0</inkml:trace>
  <inkml:trace contextRef="#ctx0" brushRef="#br0" timeOffset="1285.706">2311 243 10592 0 0,'0'0'818'0'0,"-1"2"-532"0"0,-3 16 1117 0 0,1 1 1 0 0,1 0-1 0 0,0-1 1 0 0,2 1-1 0 0,0 9-1403 0 0,0-17 93 0 0,0 32 1037 0 0,1-1-1 0 0,2 1 1 0 0,2-1 0 0 0,3 2-1130 0 0,0-3 57 0 0,-2 1-1 0 0,-1 0 1 0 0,-2 42-57 0 0,-3-81-9 0 0,0 0 0 0 0,0 0 0 0 0,-1 0 0 0 0,1 0 0 0 0,-1 0 0 0 0,0 0 0 0 0,0 0 0 0 0,0 0 0 0 0,0 0 0 0 0,-1 0 0 0 0,1 0-1 0 0,-1 0 1 0 0,1-1 0 0 0,-1 1 0 0 0,0-1 0 0 0,0 1 0 0 0,0-1 0 0 0,-1 0 0 0 0,1 0 0 0 0,-1 0 9 0 0,2-1-277 0 0,0-1 0 0 0,0 0 0 0 0,0 0 0 0 0,0 0 0 0 0,0 1-1 0 0,0-1 1 0 0,0 0 0 0 0,0 0 0 0 0,0-1 0 0 0,0 1 0 0 0,0 0 0 0 0,0 0 0 0 0,0 0 0 0 0,0-1 0 0 0,0 1 0 0 0,0 0 0 0 0,0-1 0 0 0,0 1-1 0 0,1-1 1 0 0,-1 1 0 0 0,0-1 0 0 0,0 0 0 0 0,0 1 0 0 0,1-1 0 0 0,-1 0 0 0 0,0 1 0 0 0,0-1 277 0 0,-7-15-6825 0 0</inkml:trace>
  <inkml:trace contextRef="#ctx0" brushRef="#br0" timeOffset="1602.114">2194 578 11000 0 0,'20'-3'897'0'0,"-1"0"1"0"0,0 1-1 0 0,1 1 0 0 0,0 1 1 0 0,11 1-898 0 0,11 0 839 0 0,154 6 1164 0 0,-162-7-1596 0 0,0-2 1 0 0,0-1 0 0 0,0-2-1 0 0,0-2-407 0 0,-24 5 104 0 0,3 0 34 0 0,0-2 0 0 0,-1 0 0 0 0,1 0 0 0 0,8-5-138 0 0,-14 6 46 0 0,-5 3-36 0 0,0-1-1 0 0,1 0 1 0 0,-1-1 0 0 0,0 1 0 0 0,1 0 0 0 0,-1 0-1 0 0,0-1 1 0 0,0 1 0 0 0,0-1 0 0 0,0 0-1 0 0,-1 0 1 0 0,1 0 0 0 0,0 0 0 0 0,-1 0-1 0 0,1 0 1 0 0,-1 0 0 0 0,0 0 0 0 0,1-1-10 0 0,-2 2 11 0 0,1 0 0 0 0,0 0 0 0 0,-1 0 0 0 0,0 0 0 0 0,1-1 0 0 0,-1 1-1 0 0,1 0 1 0 0,-1 0 0 0 0,0 0 0 0 0,0 0 0 0 0,0-1 0 0 0,0 1 0 0 0,0 0 0 0 0,0 0 0 0 0,0-1 0 0 0,0 1 0 0 0,0 0 0 0 0,-1 0-11 0 0,0 0 14 0 0,0-1 0 0 0,0 1-1 0 0,0 0 1 0 0,0 0 0 0 0,0 0-1 0 0,-1 0 1 0 0,1 0 0 0 0,0 0-1 0 0,-1 1 1 0 0,1-1 0 0 0,-1 0 0 0 0,1 1-1 0 0,-1-1 1 0 0,1 1-14 0 0,-5-3 43 0 0,0 1-1 0 0,0 0 1 0 0,0 0 0 0 0,-1 0-1 0 0,1 1 1 0 0,0 0 0 0 0,-1 0-1 0 0,1 1 1 0 0,-4 0-43 0 0,1 0-6 0 0,0 2-1 0 0,-1-1 1 0 0,1 1-1 0 0,0 1 1 0 0,0-1-1 0 0,-4 3 7 0 0,1 0 41 0 0,-1 1-1 0 0,1 0 0 0 0,0 0 1 0 0,0 1-1 0 0,-9 9-40 0 0,-2 2-3 0 0,0 2-1 0 0,-2 5 4 0 0,8-9-105 0 0,10-10 72 0 0,1 0-1 0 0,0 0 1 0 0,1 0-1 0 0,-5 7 34 0 0,4-5 0 0 0,5-6 0 0 0,-1-1 0 0 0,1 1 0 0 0,0-1 0 0 0,0 1 0 0 0,0 0 0 0 0,0-1 0 0 0,0 1 0 0 0,0 0 0 0 0,0 0 0 0 0,1 0 0 0 0,-1 0 0 0 0,1 0 0 0 0,-1 0 0 0 0,1 0 0 0 0,0 0 0 0 0,0 0 0 0 0,0 1 0 0 0,0 2 0 0 0,2 0 0 0 0,-1-1 0 0 0,0 1 0 0 0,1 0 0 0 0,0-1 0 0 0,0 1 0 0 0,0-1 0 0 0,2 3 0 0 0,-2-5 0 0 0,-1 0 0 0 0,0 0 0 0 0,1 0 0 0 0,-1 0 0 0 0,1-1 0 0 0,0 1 0 0 0,-1 0 0 0 0,1-1 0 0 0,0 0 0 0 0,0 1 0 0 0,0-1 0 0 0,0 0 0 0 0,0 0 0 0 0,0 0 0 0 0,0 0 0 0 0,1 0 0 0 0,-1 0 0 0 0,0-1 0 0 0,3 1 0 0 0,29 1-210 0 0,31-4 210 0 0,85-12-6359 0 0,-98 4 3993 0 0</inkml:trace>
  <inkml:trace contextRef="#ctx0" brushRef="#br0" timeOffset="1902.312">3319 502 15664 0 0,'-13'0'365'0'0,"1"2"1"0"0,0-1 0 0 0,0 1-1 0 0,0 1 1 0 0,-6 2-366 0 0,-60 23 448 0 0,67-24-82 0 0,-18 9 315 0 0,1 2-1 0 0,1 0 1 0 0,-15 13-681 0 0,10-8 515 0 0,21-13-503 0 0,0 1 0 0 0,1-1 0 0 0,0 2 0 0 0,0-1 0 0 0,1 1 0 0 0,0 1 0 0 0,1 0 0 0 0,0 0 0 0 0,1 1 0 0 0,0-1 0 0 0,0 2 0 0 0,1-1-1 0 0,0 1 1 0 0,1 0 0 0 0,1 0 0 0 0,0 0 0 0 0,0 1 0 0 0,2-1 0 0 0,-1 1-12 0 0,3-10 16 0 0,0 0 1 0 0,0 1-1 0 0,1-1 0 0 0,-1 0 0 0 0,1 0 1 0 0,-1 0-1 0 0,1 0 0 0 0,0 0 0 0 0,0 0 1 0 0,0 0-1 0 0,1 0 0 0 0,-1 0 0 0 0,1-1 1 0 0,-1 1-1 0 0,1 0 0 0 0,0-1 0 0 0,0 1 1 0 0,0-1-1 0 0,3 2-16 0 0,-2-1 32 0 0,1 1 1 0 0,0-1-1 0 0,0 0 0 0 0,0 0 1 0 0,1-1-1 0 0,-1 1 0 0 0,0-1 1 0 0,1 0-1 0 0,0 0 1 0 0,-1 0-1 0 0,1-1 0 0 0,1 0-32 0 0,9 1 42 0 0,0-1-1 0 0,0-1 0 0 0,1 0 0 0 0,-1-1 0 0 0,0-1 1 0 0,0 0-1 0 0,0-1 0 0 0,0-1 0 0 0,0 0 0 0 0,4-3-41 0 0,-9 2 81 0 0,0 0 1 0 0,-1 0-1 0 0,1-1 0 0 0,-1-1 0 0 0,-1 0 0 0 0,1 0 0 0 0,-1 0 1 0 0,0-2-82 0 0,-8 9 0 0 0,15-14-39 0 0,-2-1 1 0 0,0 0 0 0 0,-1-1 0 0 0,0-1 0 0 0,-2 0 0 0 0,0 0-1 0 0,0-1 1 0 0,-2 0 0 0 0,0-1 0 0 0,-1 1 0 0 0,2-12 38 0 0,2-11-278 0 0,-2 0 0 0 0,-2 0 0 0 0,-1-1 0 0 0,-3 0 0 0 0,-1-21 278 0 0,-4-61-1568 0 0,-8-18 1568 0 0,3 108 0 0 0,5 28 0 0 0,0 0 0 0 0,1 0 0 0 0,0 0 0 0 0,0 0 0 0 0,0-3 0 0 0,-3-25 884 0 0,4 33-376 0 0,0 1-65 0 0,0 2-294 0 0,-4 44 120 0 0,3-30 29 0 0,-1 1-1 0 0,2 13-297 0 0,1 22 350 0 0,-3 1-1 0 0,-3-1 0 0 0,-3 10-349 0 0,2-11 48 0 0,1 0 0 0 0,3 0 0 0 0,2 23-48 0 0,3-25 0 0 0,-1-3 0 0 0,3-1 0 0 0,1 1 0 0 0,4 7 0 0 0,-6-27-457 0 0,-2-15 798 0 0,0 0 1 0 0,0 0 0 0 0,4 8-342 0 0,-5-16-293 0 0,0 0 1 0 0,1 0 0 0 0,-1 0-1 0 0,1 0 1 0 0,0 0-1 0 0,1 1 293 0 0,-2-2-527 0 0,1-1-1 0 0,-1 0 1 0 0,1 1 0 0 0,-1-1-1 0 0,1 0 1 0 0,0 1-1 0 0,-1-1 1 0 0,1 0 0 0 0,0 0-1 0 0,1 0 528 0 0,8 2-7314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2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7368 0 0,'0'0'568'0'0,"0"0"-147"0"0,0 0 774 0 0,0 0 374 0 0,0 0 79 0 0,0 0-49 0 0,6 14 3115 0 0,40 90-4235 0 0,-24-59 490 0 0,2 6 151 0 0,-18-35-762 0 0,0 1 0 0 0,-1-1 0 0 0,-1 1-1 0 0,0 0 1 0 0,-1 1-358 0 0,-1-2-5 0 0,-1-11-9 0 0,0-1 1 0 0,0 0-1 0 0,-1 1 1 0 0,1-1-1 0 0,-1 1 1 0 0,-1-1-1 0 0,1 0 1 0 0,-1 5 13 0 0,1-2 106 0 0,-1-1-21 0 0,-3-1-75 0 0,4-5-10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0,0 0 0 0 0,0 0 0 0 0,-1-1 0 0 0,1 1 0 0 0,0 0 0 0 0,0 0 0 0 0,0 0 0 0 0,0 0 0 0 0,0 0 0 0 0,0 0 0 0 0,0 0 0 0 0,0 0 0 0 0,0-1 0 0 0,0 1 0 0 0,0 0 0 0 0,0 0 0 0 0,0 0 0 0 0,0 0 0 0 0,0 0 0 0 0,0 0 0 0 0,0 0 0 0 0,0 0 0 0 0,0-5 0 0 0,-1 1-12 0 0,1 0 0 0 0,0 0 0 0 0,0-1-1 0 0,1 1 1 0 0,-1 0 0 0 0,1 0 0 0 0,0-1-1 0 0,0 1 1 0 0,0 0 0 0 0,1 0 0 0 0,-1 0-1 0 0,1 0 1 0 0,0 1 0 0 0,0-1 0 0 0,1 0 0 0 0,-1 1-1 0 0,1 0 1 0 0,-1-1 0 0 0,1 1 0 0 0,0 0-1 0 0,0 0 1 0 0,0 0 0 0 0,1 1 12 0 0,3-4-99 0 0,9-7 204 0 0,1 1 0 0 0,3-2-105 0 0,-15 11-30 0 0,-1 0-1 0 0,1 1 1 0 0,0 0-1 0 0,-1 0 1 0 0,1 0-1 0 0,0 0 1 0 0,0 1-1 0 0,1 0 1 0 0,-1 0-1 0 0,0 0 1 0 0,1 0 30 0 0,3 1-180 0 0,-5 0 201 0 0,0 0 0 0 0,0 0 0 0 0,0 0 0 0 0,0 0 0 0 0,0 0 0 0 0,0 1-1 0 0,0 0 1 0 0,0 0 0 0 0,0 0 0 0 0,0 0 0 0 0,0 1 0 0 0,-1-1 0 0 0,1 1 0 0 0,0 0 0 0 0,-1 0 0 0 0,2 2-21 0 0,3 2 23 0 0,-1 1 0 0 0,1 0 1 0 0,-1 0-1 0 0,-1 1 1 0 0,1 0-1 0 0,-2 0 0 0 0,1 0 1 0 0,-1 1-1 0 0,0 0 1 0 0,0 0-1 0 0,-1 0 0 0 0,-1 0 1 0 0,3 9-24 0 0,-4-12 49 0 0,-1 1 1 0 0,1-1-1 0 0,-1 1 1 0 0,0-1-1 0 0,-1 1 0 0 0,0-1 1 0 0,0 1-1 0 0,0 0 1 0 0,-1-1-1 0 0,0 1 1 0 0,0-1-1 0 0,-1 1 1 0 0,1-1-1 0 0,-1 0 1 0 0,-1 1-1 0 0,1-1 0 0 0,-1 0 1 0 0,0-1-1 0 0,-1 1 1 0 0,1 0-1 0 0,-3 2-49 0 0,0-2 61 0 0,-1 1 0 0 0,0-1 0 0 0,0 0 0 0 0,0-1 0 0 0,-1 1 0 0 0,0-1 0 0 0,0-1 0 0 0,0 0 0 0 0,0 0-1 0 0,-1 0 1 0 0,1-1 0 0 0,-1-1 0 0 0,0 1-61 0 0,7-3 1 0 0,-16 6-60 0 0,1-1 0 0 0,-1-1 0 0 0,0-1-1 0 0,-10 1 60 0 0,11-3-441 0 0,11 0-14 0 0,0 0 1 0 0,1-1-1 0 0,-1 0 1 0 0,0 0-1 0 0,0 0 1 0 0,0-1-1 0 0,0 0 1 0 0,0 0-1 0 0,1 0 1 0 0,-1-1-1 0 0,-4-2 455 0 0,-8-5-1949 0 0,15 7-16 0 0</inkml:trace>
  <inkml:trace contextRef="#ctx0" brushRef="#br0" timeOffset="374.681">385 422 12672 0 0,'2'1'578'0'0,"37"30"224"0"0,-33-26-604 0 0,0 1 0 0 0,0-1 0 0 0,0 0 0 0 0,1-1 0 0 0,0 0 0 0 0,0 0 0 0 0,0 0 1 0 0,0-1-1 0 0,0 0 0 0 0,7 2-198 0 0,0-3 601 0 0,-1 0 0 0 0,1-1-1 0 0,0-1 1 0 0,9-1-601 0 0,4 1 843 0 0,-20-1-678 0 0,0 1-1 0 0,-1-1 1 0 0,1-1-1 0 0,-1 1 1 0 0,0-1 0 0 0,0 0-1 0 0,1 0 1 0 0,-1-1-1 0 0,0 0 1 0 0,-1 0-1 0 0,2-1-164 0 0,13-9 223 0 0,0-1 0 0 0,7-8-223 0 0,-2 2-64 0 0,-21 17 64 0 0,-1-1 0 0 0,1 0 0 0 0,-1 0 0 0 0,0 0 0 0 0,0 0 0 0 0,-1 0 0 0 0,1-1 0 0 0,-1 1 0 0 0,0-1 0 0 0,0 0 0 0 0,0 0 0 0 0,0 0 0 0 0,-1 0 0 0 0,0 0 0 0 0,0 0 0 0 0,-1 0 0 0 0,1 0 0 0 0,-1 0 0 0 0,0-3 0 0 0,-2 3 28 0 0,0-1 0 0 0,1 1 0 0 0,-2-1 0 0 0,1 1 0 0 0,-1 0 0 0 0,1 0 0 0 0,-2 0 0 0 0,1 1-1 0 0,0-1 1 0 0,-1 1 0 0 0,0-1 0 0 0,0 1 0 0 0,-2-1-28 0 0,5 3-5 0 0,-1 1-1 0 0,0 0 1 0 0,0 0 0 0 0,1 0 0 0 0,-1-1-1 0 0,0 2 1 0 0,0-1 0 0 0,0 0-1 0 0,0 0 1 0 0,0 1 0 0 0,0-1 0 0 0,0 1-1 0 0,0 0 1 0 0,0-1 0 0 0,0 1-1 0 0,-1 0 1 0 0,1 0 0 0 0,0 0 0 0 0,0 1-1 0 0,0-1 1 0 0,0 0 0 0 0,0 1-1 0 0,0 0 1 0 0,0-1 0 0 0,0 1 0 0 0,-2 1 5 0 0,-2 0 34 0 0,1 1 0 0 0,-1 0 0 0 0,0 1 0 0 0,1 0 0 0 0,0-1 0 0 0,0 2 0 0 0,0-1 0 0 0,-2 3-34 0 0,0 1 30 0 0,1 0 1 0 0,-1 1-1 0 0,1 0 1 0 0,1 0 0 0 0,0 0-1 0 0,0 1 1 0 0,1 0-1 0 0,0 0 1 0 0,1 0 0 0 0,0 0-1 0 0,0 1 1 0 0,1-1-1 0 0,1 1 1 0 0,0-1 0 0 0,0 1-1 0 0,1 0 1 0 0,0-1-1 0 0,2 10-30 0 0,-2-16 46 0 0,1 1 0 0 0,0-1 0 0 0,0 1 0 0 0,1-1 0 0 0,-1 1-1 0 0,1-1 1 0 0,0 0 0 0 0,0 0 0 0 0,0 0 0 0 0,0 0 0 0 0,1 0-1 0 0,0 0 1 0 0,0 0 0 0 0,1 1-46 0 0,2 0 71 0 0,-1 0 0 0 0,1 0 0 0 0,-1-1 0 0 0,1 0 0 0 0,1 0 0 0 0,-1 0 0 0 0,0-1 0 0 0,7 3-71 0 0,5 1 97 0 0,2-1 1 0 0,-1-1 0 0 0,1-1 0 0 0,-1-1-1 0 0,1 0 1 0 0,16-1-98 0 0,9-1-1074 0 0,1-2 0 0 0,18-5 1074 0 0,-29 3-7951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16 10944 0 0,'0'0'497'0'0,"0"0"-8"0"0,-1-1-311 0 0,-2-1-97 0 0,0 0 103 0 0,0 1 0 0 0,-1-1 0 0 0,1 1-1 0 0,0-1 1 0 0,-1 1 0 0 0,1 0 0 0 0,-1 0 0 0 0,1 1 0 0 0,-1-1 0 0 0,0 1 0 0 0,1 0-1 0 0,-1 0 1 0 0,1 0 0 0 0,-1 0 0 0 0,0 1 0 0 0,1-1 0 0 0,-1 1 0 0 0,1 0 0 0 0,-1 0-1 0 0,1 0 1 0 0,-1 1 0 0 0,0-1-184 0 0,-8 5 414 0 0,0 1 0 0 0,0 0 1 0 0,1 0-1 0 0,0 1 0 0 0,-2 2-414 0 0,2 0 748 0 0,0 0 0 0 0,-5 6-748 0 0,-11 11 1062 0 0,23-22-1028 0 0,0-1 0 0 0,0 1 0 0 0,0 0-1 0 0,1 1 1 0 0,-1-1 0 0 0,1 1 0 0 0,1-1 0 0 0,-1 1-1 0 0,1 0 1 0 0,0 0 0 0 0,0 0 0 0 0,1 0-1 0 0,0 0 1 0 0,0 0 0 0 0,0 1 0 0 0,1-1 0 0 0,0 0-1 0 0,1 7-33 0 0,0-2 1 0 0,0 1 0 0 0,1-1 0 0 0,0 1 0 0 0,1-1 0 0 0,0 0 0 0 0,1 0 0 0 0,0 0 0 0 0,1 0 0 0 0,0-1 0 0 0,1 1 0 0 0,4 5-1 0 0,0-3 40 0 0,0 0-1 0 0,0-1 1 0 0,12 10-40 0 0,-15-16 6 0 0,-1-1 0 0 0,1 0 0 0 0,0-1 1 0 0,0 0-1 0 0,1 0 0 0 0,-1 0 0 0 0,1-1 0 0 0,4 2-6 0 0,-3-3-154 0 0,0 1 0 0 0,0-2 0 0 0,0 1-1 0 0,0-1 1 0 0,0 0 0 0 0,0-1 0 0 0,0 0 0 0 0,0-1 0 0 0,0 0 0 0 0,6-1 154 0 0,35-5-6101 0 0,-25 1 61 0 0</inkml:trace>
  <inkml:trace contextRef="#ctx0" brushRef="#br0" timeOffset="357.93">741 123 11664 0 0,'0'0'530'0'0,"-13"-6"204"0"0,8 6-548 0 0,-1 0 0 0 0,1 0 0 0 0,-1 0 0 0 0,1 1 0 0 0,0 0 1 0 0,-1 0-1 0 0,1 0 0 0 0,0 1 0 0 0,0 0 0 0 0,-1 0 1 0 0,-2 2-187 0 0,-10 3 582 0 0,0 0 104 0 0,-1 1 0 0 0,2 1 0 0 0,-1 0 0 0 0,-8 8-686 0 0,-4 2 463 0 0,23-14-343 0 0,0 0 1 0 0,0 1 0 0 0,0 0-1 0 0,1 1 1 0 0,0-1-1 0 0,1 1 1 0 0,-1 0-1 0 0,1 1 1 0 0,0-1 0 0 0,1 1-1 0 0,0 1-120 0 0,-16 23 599 0 0,16-27-512 0 0,1 0 1 0 0,1 1-1 0 0,-1-1 0 0 0,1 0 1 0 0,0 1-1 0 0,-1 3-87 0 0,3-8 9 0 0,-1 0 0 0 0,1 1 0 0 0,-1-1 0 0 0,1 1 0 0 0,0-1-1 0 0,0 1 1 0 0,0-1 0 0 0,0 1 0 0 0,0-1 0 0 0,0 1 0 0 0,0-1 0 0 0,0 1 0 0 0,1-1 0 0 0,-1 1 0 0 0,1-1 0 0 0,-1 1 0 0 0,1-1 0 0 0,-1 0 0 0 0,1 1 0 0 0,0-1 0 0 0,0 0 0 0 0,0 0 0 0 0,-1 1 0 0 0,1-1-1 0 0,0 0 1 0 0,1 0 0 0 0,0 1-9 0 0,1 0 0 0 0,0 1 0 0 0,0-1 0 0 0,0 0 0 0 0,1 0 0 0 0,-1-1 0 0 0,0 1 0 0 0,1-1 0 0 0,0 1 0 0 0,-1-1 0 0 0,1 0 0 0 0,0-1 0 0 0,0 1 0 0 0,-1-1 0 0 0,1 1 0 0 0,0-1 0 0 0,0 0 0 0 0,2-1 0 0 0,5 0 0 0 0,-1-1 0 0 0,1 0 0 0 0,-1 0 0 0 0,1-2 0 0 0,-1 1 0 0 0,0-1 0 0 0,0 0 0 0 0,-1-1 0 0 0,1-1 0 0 0,-1 1 0 0 0,0-1 0 0 0,-1-1 0 0 0,1 0 0 0 0,-1 0 0 0 0,-1 0 0 0 0,1-1 0 0 0,-1-1 0 0 0,-1 2 0 0 0,0-1 0 0 0,0 0 0 0 0,-1 0 0 0 0,0 0 0 0 0,0-1 0 0 0,-1 0 0 0 0,2-6 0 0 0,6-14-44 0 0,-9 21 432 0 0,1 0-1 0 0,-1-1 1 0 0,1-6-388 0 0,-5 24 37 0 0,0 0-1 0 0,0 0 1 0 0,1 0-1 0 0,1 0 1 0 0,-1 0-1 0 0,2 0 1 0 0,-1 0 0 0 0,1 0-1 0 0,0 0 1 0 0,1 0-1 0 0,0-1 1 0 0,1 1-1 0 0,-1-1 1 0 0,3 3-37 0 0,-4-7 34 0 0,1-1 1 0 0,0 1-1 0 0,0 0 0 0 0,0-1 0 0 0,1 1 1 0 0,-1-1-1 0 0,1 0 0 0 0,-1 0 1 0 0,1 0-1 0 0,0-1 0 0 0,3 2-34 0 0,-1-2-76 0 0,0-1 0 0 0,0 1 0 0 0,0-2 0 0 0,1 1 0 0 0,-1-1 0 0 0,0 0 0 0 0,0 0 0 0 0,0 0 0 0 0,0-1 0 0 0,0 0-1 0 0,1 0 1 0 0,-2-1 0 0 0,1 1 0 0 0,0-1 0 0 0,0-1 0 0 0,0 1 0 0 0,-1-1 0 0 0,1 0 76 0 0,-3 0-375 0 0,0 1 1 0 0,0 0-1 0 0,-1-1 0 0 0,1 0 1 0 0,-1 1-1 0 0,1-1 1 0 0,-1 0-1 0 0,1-3 375 0 0,0 2-348 0 0,12-14-1394 0 0</inkml:trace>
  <inkml:trace contextRef="#ctx0" brushRef="#br0" timeOffset="811.876">1103 96 11056 0 0,'0'0'505'0'0,"0"0"-9"0"0,0 8-297 0 0,6 10 675 0 0,-5-14-509 0 0,0-1 0 0 0,0 1 1 0 0,0 0-1 0 0,0 0 0 0 0,-1-1 0 0 0,1 4-365 0 0,-1-4 173 0 0,0-1 1 0 0,0 1-1 0 0,1 0 1 0 0,0-1-1 0 0,-1 1 1 0 0,1-1-1 0 0,0 1 1 0 0,0-1-1 0 0,1 1-173 0 0,5 17 536 0 0,5 25 601 0 0,-11-42-1073 0 0,-1 1-1 0 0,1-1 0 0 0,-1 0 0 0 0,1 1 0 0 0,-1-1 0 0 0,0 1 1 0 0,0-1-1 0 0,-1 0 0 0 0,1 1 0 0 0,-1-1 0 0 0,0 1 0 0 0,0-1 1 0 0,0 2-64 0 0,-1-1 139 0 0,1 0 1 0 0,0 0-1 0 0,1 0 0 0 0,-1 0 1 0 0,1 1-1 0 0,0-1 1 0 0,0 4-140 0 0,0-6 64 0 0,1 0 0 0 0,-1 0-1 0 0,0 0 1 0 0,0 0 0 0 0,0 0 0 0 0,0 0 0 0 0,0 0 0 0 0,0 0 0 0 0,-1 0 0 0 0,1 0 0 0 0,-1 0 0 0 0,1 0 0 0 0,-1 0 0 0 0,0 0-1 0 0,0 0 1 0 0,0 0-64 0 0,1-1-1 0 0,-1 0-1 0 0,1 0 0 0 0,0-1 0 0 0,0 1 1 0 0,0 0-1 0 0,-1 0 0 0 0,1 0 1 0 0,0 0-1 0 0,0-1 0 0 0,0 1 0 0 0,0 0 1 0 0,1 0-1 0 0,-1 0 0 0 0,0 0 0 0 0,0 0 2 0 0,0 0 46 0 0,0-6-57 0 0,0-1 0 0 0,0 1 0 0 0,0 0 0 0 0,1 0 0 0 0,-1-1 0 0 0,1 1-1 0 0,1 0 1 0 0,-1 0 0 0 0,1 0 0 0 0,0 0 11 0 0,22-53-502 0 0,-22 54 472 0 0,5-11-209 0 0,1 1 0 0 0,0-1 0 0 0,3-2 239 0 0,-8 13-45 0 0,0 0 0 0 0,1 0 0 0 0,-1 0 0 0 0,1 1 0 0 0,0-1 0 0 0,0 1 0 0 0,0 0 0 0 0,0 0 0 0 0,1 1 0 0 0,-1-1 0 0 0,1 1 0 0 0,1-1 45 0 0,-3 2 2 0 0,0 1 0 0 0,-1-1 1 0 0,1 1-1 0 0,0 0 0 0 0,-1 0 0 0 0,1 0 0 0 0,0 0 0 0 0,-1 1 0 0 0,1-1 0 0 0,-1 1 0 0 0,1-1 0 0 0,0 1 0 0 0,-1 0 0 0 0,1 0 0 0 0,-1 0 0 0 0,0 1 0 0 0,1-1 0 0 0,-1 0 0 0 0,0 1 0 0 0,0-1 0 0 0,0 1 0 0 0,0 0 0 0 0,1 0-2 0 0,3 4 164 0 0,0 0-1 0 0,0 0 1 0 0,-1 0 0 0 0,0 1-1 0 0,0-1 1 0 0,-1 1-1 0 0,1 2-163 0 0,48 101 1803 0 0,-48-100-1637 0 0,-2 0 1 0 0,0 0-1 0 0,0 1 0 0 0,-1-1 1 0 0,0 1-1 0 0,-1-1 1 0 0,0 1-1 0 0,0 2-166 0 0,2 19 586 0 0,-3-28-482 0 0,0 0 1 0 0,0 0-1 0 0,0 0 0 0 0,0 0 0 0 0,0 0 0 0 0,-1 0 0 0 0,0 0 1 0 0,-1 3-105 0 0,2-6-3 0 0,-1 1 0 0 0,1-1 0 0 0,0 0 0 0 0,-1 0 0 0 0,0 0 0 0 0,1 0 0 0 0,-1 0 0 0 0,0 0 0 0 0,1 1 1 0 0,-1-2-1 0 0,0 1 0 0 0,0 0 0 0 0,0 0 0 0 0,0 0 0 0 0,0 0 0 0 0,0 0 0 0 0,0-1 0 0 0,0 1 1 0 0,0 0-1 0 0,0-1 0 0 0,0 1 0 0 0,0-1 0 0 0,-1 0 0 0 0,1 1 0 0 0,0-1 0 0 0,0 0 0 0 0,-1 0 0 0 0,1 1 1 0 0,0-1 2 0 0,0-1-70 0 0,0 1 1 0 0,0 0-1 0 0,0-1 1 0 0,0 1-1 0 0,0-1 1 0 0,0 1-1 0 0,0-1 1 0 0,0 1-1 0 0,0-1 1 0 0,0 0-1 0 0,0 1 1 0 0,1-1-1 0 0,-1 0 1 0 0,0 0 0 0 0,1 0-1 0 0,-1 1 1 0 0,0-1-1 0 0,1 0 1 0 0,-1 0-1 0 0,1 0 1 0 0,-1 0-1 0 0,1 0 1 0 0,0-1 69 0 0,-9-24-2416 0 0,8 15-5207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3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1 600 2304 0 0,'0'0'556'0'0,"0"0"1493"0"0,0 0 650 0 0,0 0 134 0 0,0 0-350 0 0,0 0-1562 0 0,0 0-685 0 0,0 0-137 0 0,1 1-5 0 0,10 9 274 0 0,-9-8-84 0 0,0 0 0 0 0,0 0 0 0 0,0-1 0 0 0,1 1 0 0 0,-1-1 0 0 0,0 1 0 0 0,1-1 0 0 0,-1 1-284 0 0,2-1 136 0 0,-1 0 1 0 0,0 1-1 0 0,1-1 0 0 0,-1 0 1 0 0,1-1-1 0 0,-1 1 1 0 0,1-1-1 0 0,-1 1 0 0 0,1-1 1 0 0,-1 0-1 0 0,4-1-136 0 0,-6 1 39 0 0,1-1 0 0 0,0 1 0 0 0,0-1 0 0 0,0 0 0 0 0,0 0-1 0 0,-1 0 1 0 0,1 0 0 0 0,-1 0 0 0 0,1 0 0 0 0,0 0 0 0 0,-1-1 0 0 0,0 1 0 0 0,1-1 0 0 0,-1 1 0 0 0,0-1 0 0 0,0 1 0 0 0,0-1 0 0 0,0 0 0 0 0,0 1-1 0 0,0-1 1 0 0,0-1-39 0 0,2-5 190 0 0,0 1 0 0 0,0 0-1 0 0,-1-1 1 0 0,-1 0 0 0 0,1 1-1 0 0,-1-1 1 0 0,0-4-190 0 0,0-13 460 0 0,-3-18-460 0 0,1 0-4 0 0,-6-83 300 0 0,4 91-280 0 0,1-1 0 0 0,2 1 0 0 0,1-1 0 0 0,2 1 0 0 0,1 0 0 0 0,2-1-16 0 0,-4 31 70 0 0,-1 0 0 0 0,0 1 0 0 0,1-1 0 0 0,0 0 0 0 0,0 0 0 0 0,1 1 0 0 0,-1-1 0 0 0,1 1 0 0 0,3-4-70 0 0,0 4 10 0 0,-5 4-22 0 0,-1 0 0 0 0,1 0 0 0 0,-1 0 0 0 0,1 0 0 0 0,-1 0 0 0 0,1 0 0 0 0,0 0 0 0 0,-1 0 0 0 0,1 0 0 0 0,-1 0 0 0 0,1 0 0 0 0,-1 0 0 0 0,1 1 0 0 0,0-1 1 0 0,-1 0-1 0 0,1 0 0 0 0,-1 1 0 0 0,0-1 0 0 0,1 0 0 0 0,-1 1 0 0 0,1-1 0 0 0,-1 1 0 0 0,1-1 0 0 0,-1 0 0 0 0,0 1 12 0 0,11 11-204 0 0,-10-11 171 0 0,7 12-63 0 0,0 0-1 0 0,-1 0 0 0 0,0 1 0 0 0,-1 0 1 0 0,-1 0-1 0 0,2 8 97 0 0,9 22-84 0 0,28 57 20 0 0,-41-93 73 0 0,1-1 0 0 0,0 0 0 0 0,0 0 0 0 0,1 0 0 0 0,0-1-1 0 0,0 1 1 0 0,1-1 0 0 0,-1 0 0 0 0,1-1 0 0 0,1 1 0 0 0,-1-1-1 0 0,1-1 1 0 0,0 1 0 0 0,0-1 0 0 0,0 0 0 0 0,2 0-9 0 0,-6-3 73 0 0,14-4 224 0 0,-13 0-229 0 0,1 0-1 0 0,0-1 0 0 0,0 0 0 0 0,-1 0 0 0 0,0 0 0 0 0,0 0 1 0 0,0 0-1 0 0,0-1 0 0 0,-1 0 0 0 0,0 0 0 0 0,1-1-67 0 0,6-14-25 0 0,0 1-1 0 0,2-11 26 0 0,-2 6-162 0 0,-9 23 155 0 0,7-18-148 0 0,1 1-1 0 0,2-2 156 0 0,-9 16 0 0 0,0-1 0 0 0,0 0 0 0 0,0 0 0 0 0,0 0 0 0 0,-1 0 0 0 0,0 0 0 0 0,0-2 0 0 0,0 1 0 0 0,1 0 0 0 0,-1-1 0 0 0,1 1 0 0 0,1 0 0 0 0,0-2 0 0 0,4-7-16 0 0,-5 9 11 0 0,0 1 0 0 0,1-1 0 0 0,0 1 1 0 0,0 0-1 0 0,0 0 0 0 0,0 0 1 0 0,1 1-1 0 0,0-1 0 0 0,0 1 0 0 0,1-1 5 0 0,-4 4-4 0 0,-1 1 0 0 0,0-1 1 0 0,1 1-1 0 0,-1-1 0 0 0,1 1 0 0 0,-1-1 0 0 0,1 1 0 0 0,0 0 0 0 0,-1-1 0 0 0,1 1 0 0 0,-1 0 0 0 0,1 0 0 0 0,0-1 0 0 0,-1 1 0 0 0,1 0 0 0 0,-1 0 0 0 0,1 0 1 0 0,0 0-1 0 0,-1 0 0 0 0,1 0 0 0 0,0 0 0 0 0,-1 0 0 0 0,1 0 0 0 0,0 0 0 0 0,-1 0 0 0 0,1 0 0 0 0,0 0 0 0 0,-1 1 0 0 0,1-1 0 0 0,-1 0 0 0 0,1 0 0 0 0,0 1 1 0 0,-1-1-1 0 0,1 0 0 0 0,-1 1 0 0 0,1-1 0 0 0,-1 0 0 0 0,1 1 0 0 0,-1-1 0 0 0,1 1 0 0 0,-1-1 0 0 0,0 1 0 0 0,1-1 0 0 0,-1 1 0 0 0,0 0 0 0 0,1-1 0 0 0,-1 1 1 0 0,0 0 3 0 0,1 0-9 0 0,6 11 23 0 0,-1 1 1 0 0,0 0-1 0 0,-1 0 0 0 0,0 1 1 0 0,-1 0-1 0 0,-1-1 0 0 0,1 10-14 0 0,-1-9 52 0 0,2 12 185 0 0,-2 1-1 0 0,-1 0 1 0 0,-1 2-237 0 0,2 26 255 0 0,1 59 445 0 0,-2-70-401 0 0,-2-26-141 0 0,2-1 0 0 0,0 1-1 0 0,3 13-157 0 0,-3-25 80 0 0,-1-5 11 0 0,-1-1-87 0 0,0 0-281 0 0,0 0-126 0 0,0 0-977 0 0,0 0-4021 0 0,0 0-1720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1035 4608 0 0,'0'0'353'0'0,"0"0"-17"0"0,0 0 792 0 0,0 0 373 0 0,1 0 71 0 0,7 0-500 0 0,-5 0-870 0 0,0 0 0 0 0,-1 0 1 0 0,1 0-1 0 0,0 0 1 0 0,0-1-1 0 0,0 1 0 0 0,0-1 1 0 0,-1 0-1 0 0,1 0 1 0 0,0 0-1 0 0,-1 0 0 0 0,2-1-202 0 0,1 0 139 0 0,-2 1 51 0 0,0-1 0 0 0,1 0 1 0 0,-1 0-1 0 0,0 0 1 0 0,0 0-1 0 0,0-1 1 0 0,0 1-1 0 0,-1-1 0 0 0,1 1 1 0 0,0-2-191 0 0,29-36 1732 0 0,-20 26-1197 0 0,0-1 0 0 0,-1 0 0 0 0,8-15-535 0 0,13-27 458 0 0,-11 22-65 0 0,4-15-393 0 0,52-140 674 0 0,-59 144-587 0 0,1-9-87 0 0,-3 9-127 0 0,5-8 127 0 0,-15 39-26 0 0,-1-1 0 0 0,2-8 26 0 0,-3 9-14 0 0,1 0 0 0 0,4-10 14 0 0,-2 10 1 0 0,-2 1 4 0 0,2 0-1 0 0,0 1 0 0 0,1-1-4 0 0,-8 13 2 0 0,1 1-1 0 0,-1 0 1 0 0,0-1 0 0 0,0 1 0 0 0,0 0-1 0 0,1-1 1 0 0,-1 1 0 0 0,0 0 0 0 0,0-1-1 0 0,1 1 1 0 0,-1 0 0 0 0,0 0 0 0 0,1-1-1 0 0,-1 1 1 0 0,0 0 0 0 0,1 0 0 0 0,-1-1-1 0 0,0 1 1 0 0,1 0 0 0 0,-1 0 0 0 0,0 0-1 0 0,1 0 1 0 0,-1 0 0 0 0,1 0 0 0 0,-1 0 0 0 0,0 0-1 0 0,1 0 1 0 0,-1 0 0 0 0,1 0 0 0 0,-1 0-1 0 0,0 0 1 0 0,1 0 0 0 0,-1 0 0 0 0,0 0-1 0 0,1 0 1 0 0,-1 0 0 0 0,1 0 0 0 0,-1 1-1 0 0,0-1 1 0 0,1 0 0 0 0,-1 0-2 0 0,9 11-11 0 0,-8-10 16 0 0,1 3-6 0 0,0-1-1 0 0,-1 0 0 0 0,1 1 1 0 0,-1 0-1 0 0,1-1 1 0 0,-1 1-1 0 0,0 0 0 0 0,-1-1 1 0 0,1 1-1 0 0,-1 0 0 0 0,0 0 1 0 0,0 3 1 0 0,3 16-61 0 0,2 23-17 0 0,-1 21 78 0 0,2 23-10 0 0,-4-63 10 0 0,-1 24 0 0 0,-1-21 0 0 0,2 14 0 0 0,0-14 0 0 0,2 10 0 0 0,2 8 0 0 0,-4-36 0 0 0,1 0 0 0 0,0 0 0 0 0,1 0 0 0 0,0-1 0 0 0,1 1 0 0 0,1 0 0 0 0,-5-10 4 0 0,-1-1-1 0 0,1 1 1 0 0,0-1 0 0 0,0 1-1 0 0,0-1 1 0 0,0 0-1 0 0,0 1 1 0 0,0-1-1 0 0,1 0 1 0 0,-1 0-1 0 0,0 0 1 0 0,1 0-1 0 0,-1 0 1 0 0,1 0-1 0 0,-1 0 1 0 0,1 0-1 0 0,-1-1 1 0 0,1 1-1 0 0,-1 0 1 0 0,1-1-1 0 0,0 1 1 0 0,-1-1 0 0 0,2 0-4 0 0,-1 0 26 0 0,1 0 0 0 0,0 0 1 0 0,0-1-1 0 0,-1 1 0 0 0,1-1 1 0 0,0 0-1 0 0,-1 0 1 0 0,1 0-1 0 0,-1 0 0 0 0,1 0 1 0 0,-1 0-1 0 0,1-1 0 0 0,0 0-26 0 0,9-7 180 0 0,-1 0-1 0 0,-1-1 0 0 0,0 0 0 0 0,0-1 0 0 0,0-1-179 0 0,-2 1 114 0 0,-1 0-1 0 0,-1 0 1 0 0,1 0-1 0 0,-2-1 1 0 0,0 0-1 0 0,3-10-113 0 0,8-16 182 0 0,-7 13-52 0 0,0 0 0 0 0,4-26-130 0 0,4-13 67 0 0,37-133 24 0 0,-35 121-44 0 0,-9 43-43 0 0,1 1-1 0 0,1 0 1 0 0,13-23-4 0 0,6 13 288 0 0,-23 52-1393 0 0,-6-6 843 0 0,0-1 1 0 0,-1 0-1 0 0,1 1 1 0 0,-1-1-1 0 0,0 1 1 0 0,0 0-1 0 0,0-1 1 0 0,0 4 261 0 0,2 19-1158 0 0</inkml:trace>
  <inkml:trace contextRef="#ctx0" brushRef="#br0" timeOffset="1">989 869 13360 0 0,'0'0'612'0'0,"0"0"-15"0"0,0 0-198 0 0,0 2 577 0 0,0 1-608 0 0,0 1 0 0 0,-1-1 0 0 0,1 1 1 0 0,0-1-1 0 0,-1 1 0 0 0,0-1 1 0 0,0 1-1 0 0,0-1 0 0 0,0 0 1 0 0,0 1-1 0 0,-1-1 0 0 0,-1 2-368 0 0,-1 3 139 0 0,0 0 0 0 0,0 0-1 0 0,0 1 1 0 0,1 0-1 0 0,0 0 1 0 0,1 0-1 0 0,0 0 1 0 0,0 0-1 0 0,1 0 1 0 0,0 0 0 0 0,1 0-1 0 0,0 1 1 0 0,1-1-1 0 0,0 4-138 0 0,1-1 0 0 0,4-2 0 0 0,-4-9-35 0 0,-1 1 0 0 0,1-1 0 0 0,0 1 0 0 0,0-1 0 0 0,0 0 0 0 0,0 0 0 0 0,0 0 0 0 0,0 0 0 0 0,0 0 0 0 0,0 0 0 0 0,2 0 35 0 0,7-2-6500 0 0,0-5-134 0 0</inkml:trace>
  <inkml:trace contextRef="#ctx0" brushRef="#br0" timeOffset="2">1032 526 16959 0 0,'0'0'376'0'0,"-5"-6"72"0"0,5-1 24 0 0,-4-4 0 0 0,1 0-376 0 0,3 5-96 0 0,0 6 0 0 0,0 0 0 0 0,3-7 0 0 0,-3 7 96 0 0,0 0-96 0 0,9 0 96 0 0,2 3-96 0 0,-4 1 0 0 0,-7-4 0 0 0,9 6 0 0 0,2 5-696 0 0,-3 0-152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 13360 0 0,'0'0'1026'0'0,"0"0"-572"0"0,0 0 76 0 0,0 0 101 0 0,0 0 17 0 0,0 0-66 0 0,0 0-302 0 0,-2 1-137 0 0,-6 6-53 0 0,0 0-1 0 0,-1-1 0 0 0,0 0 1 0 0,0 0-1 0 0,0-1 1 0 0,-1 0-1 0 0,0-1 1 0 0,-4 1-90 0 0,-12 4 244 0 0,0-1 0 0 0,-22 3-244 0 0,23-8 37 0 0,0 0 0 0 0,-13-1-37 0 0,-9 0 26 0 0,24-2 27 0 0,-1-1 0 0 0,0-2 0 0 0,1 0 0 0 0,-1-1 0 0 0,-12-5-53 0 0,15 4 35 0 0,-19-6-21 0 0,23 6-12 0 0,1 0 1 0 0,-5 1-3 0 0,16 3 9 0 0,0 0 0 0 0,0 1 0 0 0,0-1 1 0 0,0 1-1 0 0,0 1 0 0 0,0-1 0 0 0,0 1 0 0 0,0 0 0 0 0,-4 1-9 0 0,5-1-4 0 0,1 1-1 0 0,-1 0 0 0 0,1-1 0 0 0,-1 1 0 0 0,1 0 0 0 0,0 1 1 0 0,0-1-1 0 0,0 1 0 0 0,0-1 0 0 0,1 1 0 0 0,-1 0 0 0 0,1 0 0 0 0,-1 0 1 0 0,1 0-1 0 0,0 1 0 0 0,0-1 0 0 0,0 1 0 0 0,1-1 0 0 0,-1 2 5 0 0,-4 10 18 0 0,2 1 0 0 0,0-1 1 0 0,0 1-1 0 0,1 2-18 0 0,0-1 46 0 0,1-1 6 0 0,1-1 0 0 0,0 1 0 0 0,1-1 1 0 0,0 1-1 0 0,2 0 0 0 0,0-1 0 0 0,0 0 0 0 0,2 1 0 0 0,0-1 0 0 0,0 0 0 0 0,5 10-52 0 0,-5-18 8 0 0,0 0 0 0 0,1-1 0 0 0,0 1 0 0 0,0-1 0 0 0,0 0 0 0 0,0 0 0 0 0,1 0 0 0 0,3 2-8 0 0,-1-3 14 0 0,0 0 0 0 0,0-1 0 0 0,0 0 0 0 0,1 0 0 0 0,0-1 0 0 0,-1 1 0 0 0,1-2 0 0 0,1 0 0 0 0,6 1-14 0 0,-5-2 17 0 0,1 0 1 0 0,-1-1 0 0 0,1-1 0 0 0,-1 0 0 0 0,1 0-1 0 0,7-3-17 0 0,-9 2 0 0 0,0 0 0 0 0,0-1-1 0 0,0 0 1 0 0,-1-1 0 0 0,1 0-1 0 0,5-3 1 0 0,-11 4 46 0 0,1 0-1 0 0,-1 0 0 0 0,0 0 0 0 0,0 0 0 0 0,0-1 0 0 0,0 1 1 0 0,-1-1-1 0 0,1 0 0 0 0,-1 0 0 0 0,0-1 0 0 0,0 1 1 0 0,-1-1-1 0 0,2-1-45 0 0,-3 4 53 0 0,0-1 0 0 0,0 1 0 0 0,-1-1 0 0 0,1 0 0 0 0,0 1 1 0 0,-1-1-1 0 0,0 1 0 0 0,1-1 0 0 0,-1 0 0 0 0,0 0 0 0 0,0 1 0 0 0,-1-1 1 0 0,1 0-1 0 0,0 1 0 0 0,-1-1 0 0 0,0 1 0 0 0,0-1 0 0 0,1 1 0 0 0,-1-1 1 0 0,-1 1-1 0 0,1-1 0 0 0,0 1 0 0 0,-1 0 0 0 0,1 0 0 0 0,-1-1 0 0 0,0 1-53 0 0,-2-2 53 0 0,0 0-1 0 0,0 0 1 0 0,0 0-1 0 0,-1 0 1 0 0,0 1-1 0 0,0 0 1 0 0,0 0-1 0 0,0 0 0 0 0,0 0 1 0 0,-1 1-1 0 0,-3-1-52 0 0,-15-6 70 0 0,8 3-66 0 0,-1 1-1 0 0,0 0 1 0 0,1 1 0 0 0,-1 1-1 0 0,-7-1-3 0 0,7 3-6 0 0,5 0-151 0 0,-1 0 0 0 0,1 1-1 0 0,-1 0 1 0 0,0 1 0 0 0,-9 2 157 0 0,4 1-1793 0 0,2-4-5541 0 0</inkml:trace>
  <inkml:trace contextRef="#ctx0" brushRef="#br0" timeOffset="1">612 621 6448 0 0,'4'-7'669'0'0,"-3"2"796"0"0,0-1-1 0 0,0 1 1 0 0,0 0-1 0 0,0 0 1 0 0,-1-3-1465 0 0,-1 5 3590 0 0,-3 15-2245 0 0,2-6-1154 0 0,-2 14 412 0 0,0 0-1 0 0,1 1 0 0 0,1 13-602 0 0,1-27 36 0 0,1 0 1 0 0,-1 0-1 0 0,-1 0 1 0 0,0 2-37 0 0,0-2 21 0 0,1 0 0 0 0,0 0 0 0 0,0 1 0 0 0,0 2-21 0 0,1 4 30 0 0,0 2 8 0 0,0-1 0 0 0,1 1 0 0 0,2 6-38 0 0,1-11 48 0 0,4-3-218 0 0,3-4-782 0 0,-3-4-338 0 0</inkml:trace>
  <inkml:trace contextRef="#ctx0" brushRef="#br0" timeOffset="2">710 323 17479 0 0,'-5'-3'844'0'0,"3"1"-658"0"0,2 1-132 0 0,-1 0 0 0 0,0 0 0 0 0,0 1 1 0 0,1-1-1 0 0,-1 0 0 0 0,0 1 0 0 0,0-1 0 0 0,0 1 0 0 0,1-1 0 0 0,-1 1 1 0 0,0-1-1 0 0,0 1 0 0 0,0 0 0 0 0,0-1 0 0 0,0 1 0 0 0,0 0-54 0 0,0 0 12 0 0,0 0 0 0 0,0 0 0 0 0,0 0 0 0 0,0 1-1 0 0,1-1 1 0 0,-1 0 0 0 0,0 1 0 0 0,0-1 0 0 0,1 0 0 0 0,-1 1-1 0 0,0-1 1 0 0,0 1 0 0 0,1 0 0 0 0,-1-1 0 0 0,1 1-1 0 0,-1-1 1 0 0,0 1 0 0 0,1 0 0 0 0,-1-1 0 0 0,1 1 0 0 0,0 0-1 0 0,-1 0 1 0 0,1 0-12 0 0,-1 0 56 0 0,-1 1-43 0 0,1-1-1 0 0,0 0 0 0 0,0 0 0 0 0,0 1 1 0 0,0-1-1 0 0,0 1 0 0 0,0-1 0 0 0,0 1 1 0 0,1-1-1 0 0,-1 1 0 0 0,0 0 0 0 0,1-1 0 0 0,-1 1 1 0 0,1 0-1 0 0,0-1 0 0 0,0 1 0 0 0,-1 0 1 0 0,1 0-1 0 0,0-1 0 0 0,0 1 0 0 0,1 0 1 0 0,-1 0-1 0 0,0-1 0 0 0,1 1 0 0 0,0 1-12 0 0,0 16-15 0 0,0-13-301 0 0,-1 1 1 0 0,1-1-1 0 0,1 0 0 0 0,-1 0 0 0 0,1 0 0 0 0,1 3 316 0 0,3 5-6515 0 0</inkml:trace>
  <inkml:trace contextRef="#ctx0" brushRef="#br0" timeOffset="3">993 320 9216 0 0,'0'0'706'0'0,"0"0"-398"0"0,0 0 54 0 0,0 0 71 0 0,0 2 14 0 0,0 20 1548 0 0,-1 1 0 0 0,-1-1 0 0 0,-1 1 1 0 0,-6 19-1996 0 0,3-13 24 0 0,1 1 0 0 0,-1 19-24 0 0,-1 3 356 0 0,2-11-6 0 0,-1 4-27 0 0,-5 14-323 0 0,5-29 48 0 0,5-20 9 0 0,-1 1-1 0 0,-1-1 0 0 0,0-1 0 0 0,0 1 0 0 0,-2 4-56 0 0,0 0 14 0 0,5-12-10 0 0,0-1 0 0 0,0 0 1 0 0,-1 0-1 0 0,1 1 1 0 0,0-1-1 0 0,-1 0 0 0 0,1 0 1 0 0,-1 0-1 0 0,0 0 1 0 0,1 0-1 0 0,-1 0 0 0 0,0 0 1 0 0,0 0-1 0 0,1 0 0 0 0,-1 0 1 0 0,0 0-1 0 0,0 0 1 0 0,0 0-1 0 0,0-1 0 0 0,0 1 1 0 0,-1 0-5 0 0,1-1 6 0 0,1 0 1 0 0,-1 0-1 0 0,1 0 1 0 0,-1 0-1 0 0,1 0 1 0 0,-1 0-1 0 0,0 0 1 0 0,1 0-1 0 0,-1 0 0 0 0,1 0 1 0 0,-1 0-1 0 0,1 0 1 0 0,-1-1-1 0 0,1 1 1 0 0,-1 0-1 0 0,1 0 1 0 0,-1-1-1 0 0,1 1 1 0 0,-1 0-1 0 0,1-1 1 0 0,-1 1-1 0 0,1 0 1 0 0,-1-1-1 0 0,1 1 1 0 0,0-1-1 0 0,-1 1 1 0 0,1-1-1 0 0,0 1 1 0 0,-1-1-1 0 0,1 1 0 0 0,0-1 1 0 0,0 1-1 0 0,0-1 1 0 0,-1 1-1 0 0,1-1-6 0 0,1-6-2 0 0,0 3-13 0 0,-1-7-79 0 0,0 8 69 0 0,0 0-1 0 0,0 0 1 0 0,0 0-1 0 0,0 0 0 0 0,0 0 1 0 0,1 0-1 0 0,-1 0 1 0 0,1 0-1 0 0,0 1 0 0 0,0-1 1 0 0,0 0-1 0 0,0 0 1 0 0,0 1-1 0 0,1-1 26 0 0,2-3-78 0 0,-1-1 0 0 0,0 1 1 0 0,0 0-1 0 0,-1-1 0 0 0,0 0 0 0 0,1-3 78 0 0,-1 3-70 0 0,1 0-1 0 0,0 0 0 0 0,0 0 1 0 0,1 0-1 0 0,-1 1 0 0 0,1-1 1 0 0,1 1-1 0 0,3-4 71 0 0,7-12-203 0 0,-3 4 39 0 0,1 0-1 0 0,1 1 1 0 0,1-1 164 0 0,-9 12-34 0 0,0 0 1 0 0,0 1 0 0 0,0-1 0 0 0,1 1-1 0 0,0 0 1 0 0,0 1 0 0 0,0 0-1 0 0,0 0 1 0 0,5-1 33 0 0,13-7-116 0 0,-21 9 112 0 0,1 1 0 0 0,-1 0 0 0 0,1 0 1 0 0,0 0-1 0 0,0 1 0 0 0,4-2 4 0 0,-7 3 14 0 0,-1 0 0 0 0,1 0 1 0 0,0 0-1 0 0,-1 0 1 0 0,1 1-1 0 0,0-1 0 0 0,-1 0 1 0 0,1 1-1 0 0,0-1 1 0 0,-1 1-1 0 0,1-1 0 0 0,-1 1 1 0 0,1 0-1 0 0,0 0 1 0 0,-1 0-1 0 0,0-1 0 0 0,1 1 1 0 0,-1 1-1 0 0,0-1 1 0 0,1 0-1 0 0,-1 0 0 0 0,1 2-14 0 0,0-1 34 0 0,0 0 0 0 0,-1 0 0 0 0,1 0 0 0 0,-1 1 0 0 0,1-1 0 0 0,-1 1 0 0 0,0-1 0 0 0,0 1 0 0 0,0-1 0 0 0,0 1 0 0 0,0 0 0 0 0,0-1 0 0 0,-1 1 0 0 0,1 0 0 0 0,-1 0 0 0 0,0 0-34 0 0,0 1 53 0 0,-1 1 1 0 0,1-1 0 0 0,-1 0-1 0 0,0 0 1 0 0,-1 0 0 0 0,1 1-1 0 0,-1-1 1 0 0,1 0 0 0 0,-1-1-1 0 0,-2 3-53 0 0,-2 4 144 0 0,-1-1 0 0 0,0 1-1 0 0,0-1 1 0 0,-1-1 0 0 0,-1 0-1 0 0,1 0 1 0 0,-1 0 0 0 0,-3 0-144 0 0,-14 14 168 0 0,21-17-53 0 0,0-1 1 0 0,1 0 0 0 0,-1 1 0 0 0,1 0-1 0 0,-1 2-115 0 0,5-7 6 0 0,0 0 0 0 0,0 1 0 0 0,0-1-1 0 0,0 1 1 0 0,0-1 0 0 0,0 0-1 0 0,0 1 1 0 0,0-1 0 0 0,0 0 0 0 0,0 1-1 0 0,1-1 1 0 0,-1 0 0 0 0,0 1 0 0 0,0-1-1 0 0,0 0 1 0 0,1 0 0 0 0,-1 1 0 0 0,0-1-1 0 0,0 0 1 0 0,1 0 0 0 0,-1 1-1 0 0,0-1 1 0 0,0 0 0 0 0,1 0 0 0 0,-1 1-1 0 0,0-1-5 0 0,1 0 11 0 0,10 7 13 0 0,-4-3 40 0 0,1-1-1 0 0,0-1 0 0 0,0 1 0 0 0,1-1 0 0 0,-1-1 1 0 0,7 1-64 0 0,6 2-1 0 0,34 4 54 0 0,2-2-53 0 0,-50-5-220 0 0,0-1-1 0 0,0 1 1 0 0,0 1-1 0 0,0-1 1 0 0,0 1-1 0 0,0 1 1 0 0,0-1-1 0 0,-1 1 1 0 0,1 0-1 0 0,2 2 221 0 0,-8-4-1179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73 128 4144 0 0,'0'-2'319'0'0,"0"-15"305"0"0,0 6 4466 0 0,0 10-3317 0 0,0 1-1013 0 0,0 0-448 0 0,0 0-89 0 0,-4 14 677 0 0,-1-3-522 0 0,0 0 1 0 0,0 1 0 0 0,1-1-1 0 0,1 1 1 0 0,0 0-1 0 0,0 0 1 0 0,1 5-379 0 0,-2 5 411 0 0,-2 14 250 0 0,4-24-567 0 0,0-1 0 0 0,0 1 0 0 0,-1-1 0 0 0,0 0 0 0 0,-3 4-94 0 0,0 4 254 0 0,5-18-128 0 0,1-1-12 0 0,0 0-2 0 0,0 0 0 0 0,0 0 3 0 0,0 0 10 0 0,-1-3 131 0 0,1 0-225 0 0,-1 1-1 0 0,1-1 1 0 0,-1 1-1 0 0,1 0 1 0 0,0-1-1 0 0,0 1 1 0 0,0-1-1 0 0,0 1 1 0 0,1-1-1 0 0,-1 1 1 0 0,1-1-1 0 0,-1 1 1 0 0,2-2-31 0 0,13-37 96 0 0,-8 24-193 0 0,0 0 32 0 0,1 0-1 0 0,1 0 0 0 0,0 1 1 0 0,1 0-1 0 0,1 1 0 0 0,0 0 1 0 0,1 1-1 0 0,4-4 66 0 0,4-4-88 0 0,-12 13 64 0 0,1-1 0 0 0,0 2 0 0 0,0-1 1 0 0,1 1-1 0 0,0 0 0 0 0,8-4 24 0 0,-9 7-25 0 0,-1 1 1 0 0,1 0-1 0 0,0 0 0 0 0,1 0 0 0 0,-1 1 0 0 0,0 1 0 0 0,3-1 25 0 0,-9 3 10 0 0,1-1 0 0 0,0 1 0 0 0,0 0 0 0 0,-1 0-1 0 0,1 0 1 0 0,0 1 0 0 0,-1-1 0 0 0,1 1 0 0 0,0 0 0 0 0,-1 0 0 0 0,1 0 0 0 0,-1 0 0 0 0,1 1 0 0 0,-1 0 0 0 0,0-1 0 0 0,0 1 0 0 0,0 0 0 0 0,0 1 0 0 0,0-1-1 0 0,2 2-9 0 0,0 1 54 0 0,-1 1-1 0 0,1-1 0 0 0,-1 1 1 0 0,-1 0-1 0 0,1 0 0 0 0,-1 0 0 0 0,0 0 1 0 0,0 1-1 0 0,-1-1 0 0 0,0 1 1 0 0,0-1-1 0 0,0 1 0 0 0,0 6-53 0 0,0 4 124 0 0,-1 0-1 0 0,0 0 1 0 0,-1 0-1 0 0,-1 0 1 0 0,-1 1-124 0 0,1-6 53 0 0,-2 1 0 0 0,0-1-1 0 0,0 0 1 0 0,-1 0 0 0 0,-1 0-1 0 0,1-1 1 0 0,-2 1 0 0 0,0-1 0 0 0,-3 4-53 0 0,-1 3 30 0 0,6-11-20 0 0,0 0-1 0 0,0 0 1 0 0,0-1 0 0 0,-1 0-1 0 0,-1 1-9 0 0,-5 7-885 0 0,11-13-158 0 0,0-1-69 0 0</inkml:trace>
  <inkml:trace contextRef="#ctx0" brushRef="#br0" timeOffset="1">720 56 10136 0 0,'0'0'777'0'0,"0"1"-505"0"0,0 14 907 0 0,1 0 1 0 0,0-1-1 0 0,1 1 0 0 0,1 4-1179 0 0,5 47 1184 0 0,-7-54-820 0 0,0-1-1 0 0,-1 1 0 0 0,0-1 1 0 0,-1 1-1 0 0,-2 9-363 0 0,1-1 247 0 0,-1-3-14 0 0,0 0-1 0 0,-1 0 1 0 0,-1-1 0 0 0,-1 1-233 0 0,-9 32 486 0 0,4-10-64 0 0,-17 36-422 0 0,1-2 218 0 0,24-66-172 0 0,0 0 0 0 0,0-1 0 0 0,-1 1-1 0 0,-1 0-45 0 0,-11 23 69 0 0,12-22-71 0 0,-1 0 227 0 0,5-8-222 0 0,0 0 0 0 0,1 1 0 0 0,-1-1 0 0 0,0 0 0 0 0,0 0 0 0 0,0 0 0 0 0,0 1 0 0 0,0-1 1 0 0,0 0-1 0 0,0 0 0 0 0,0 1 0 0 0,0-1 0 0 0,0 0 0 0 0,0 0 0 0 0,1 0 0 0 0,-1 0 0 0 0,0 1 0 0 0,0-1 1 0 0,0 0-1 0 0,0 0 0 0 0,1 0 0 0 0,-1 0 0 0 0,0 0 0 0 0,0 1 0 0 0,0-1 0 0 0,1 0 0 0 0,-1 0 0 0 0,0 0 0 0 0,0 0 1 0 0,0 0-1 0 0,1 0 0 0 0,-1 0 0 0 0,0 0 0 0 0,0 0 0 0 0,0 0 0 0 0,1 0 0 0 0,-1 0 0 0 0,0 0-3 0 0,5 0 14 0 0,1 0 0 0 0,-1 0 0 0 0,0-1 0 0 0,0 0 0 0 0,0 0 0 0 0,0 0 0 0 0,0-1 0 0 0,0 1 0 0 0,0-1 0 0 0,0-1 0 0 0,3-1-14 0 0,1 0 31 0 0,0 1 1 0 0,0 0-1 0 0,5-2-31 0 0,55-19 60 0 0,-33 13 2 0 0,-29 9-60 0 0,1-1 1 0 0,-1 1-1 0 0,1 0 1 0 0,-1 1-1 0 0,1 0 0 0 0,5 0-2 0 0,-2 1 0 0 0,-3 1-7 0 0,-1 0-1 0 0,1 0 0 0 0,-1 1 0 0 0,5 1 8 0 0,-10-2-51 0 0,0 0-1 0 0,0 1 0 0 0,0-1 0 0 0,0 0 1 0 0,-1 1-1 0 0,1-1 0 0 0,0 1 1 0 0,-1 0-1 0 0,1 0 0 0 0,-1 0 0 0 0,1 0 52 0 0,6 5-2037 0 0,-8-7 10 0 0</inkml:trace>
  <inkml:trace contextRef="#ctx0" brushRef="#br0" timeOffset="2">1214 246 3224 0 0,'0'-2'240'0'0,"1"1"-215"0"0,-1 0 0 0 0,1 0 1 0 0,0-1-1 0 0,-1 1 0 0 0,1 0 0 0 0,0 0 0 0 0,0 0 1 0 0,0 1-1 0 0,0-1 0 0 0,0 0 0 0 0,0 0-25 0 0,0 0 1184 0 0,-1 1 387 0 0,0 0 70 0 0,2 0-118 0 0,3-3-2500 0 0,-1-1 4904 0 0,-3 3 53 0 0,-1 4-836 0 0,0 7-2528 0 0,-3 37 68 0 0,2-40-583 0 0,1-1 0 0 0,-1 0 1 0 0,-1 0-1 0 0,0 3-101 0 0,-3 20 328 0 0,3-10-223 0 0,0-1-1 0 0,-1 1 0 0 0,-1-1 1 0 0,-1 0-1 0 0,0 0 1 0 0,-1 0-1 0 0,-6 10-104 0 0,8-19 39 0 0,1 1-1 0 0,0-1 1 0 0,1 1-1 0 0,0 0 1 0 0,0 0-1 0 0,1 0 1 0 0,1 7-39 0 0,-3 11 71 0 0,3-2 13 0 0,1-22-69 0 0,-1 0 0 0 0,0 0 0 0 0,0 0 0 0 0,0 1 0 0 0,0-1 0 0 0,-1 2-15 0 0,1 4 42 0 0,1-8-31 0 0,0 1 0 0 0,-1-1 0 0 0,1 1 0 0 0,-1-1 0 0 0,1 1 0 0 0,-1-1 0 0 0,0 1 0 0 0,0 0-11 0 0,0 0 197 0 0,2 1-793 0 0,-2 3-5658 0 0,0-7-836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8288 0 0,'0'-7'756'0'0,"-1"6"-578"0"0,1 0-1 0 0,0 0 1 0 0,0 1 0 0 0,0-1 0 0 0,0 0 0 0 0,0 0 0 0 0,0 0 0 0 0,0 0-1 0 0,0 1 1 0 0,1-1 0 0 0,-1 0 0 0 0,0 0 0 0 0,0 1 0 0 0,1-1 0 0 0,-1 0-1 0 0,0 0 1 0 0,1 1 0 0 0,-1-1 0 0 0,1 0 0 0 0,-1 1 0 0 0,1-1 0 0 0,-1 0-1 0 0,1 1 1 0 0,-1-1 0 0 0,1 1 0 0 0,0-1 0 0 0,-1 1 0 0 0,1-1 0 0 0,0 1-1 0 0,-1 0 1 0 0,1-1 0 0 0,0 1 0 0 0,0 0 0 0 0,-1 0 0 0 0,1-1 0 0 0,0 1-1 0 0,1 0-177 0 0,1-1 384 0 0,21-6 579 0 0,1 2 1 0 0,-1 0 0 0 0,1 2 0 0 0,0 0-1 0 0,12 2-963 0 0,33-4 444 0 0,-38 3-268 0 0,0 1-1 0 0,4 2-175 0 0,46-1 165 0 0,-21-2-118 0 0,37 5-47 0 0,-92-2-99 0 0,-1-1 0 0 0,1 1 1 0 0,0 1-1 0 0,-1-1 0 0 0,3 2 99 0 0,7 2-2634 0 0,-7-2-498 0 0,4 1-3561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10592 0 0,'-8'0'1104'0'0,"2"0"-898"0"0,5 0 696 0 0,1 0 292 0 0,1 0 57 0 0,161-10 3499 0 0,-66 8-3331 0 0,58-9-1419 0 0,-91 6 114 0 0,0 4 1 0 0,27 4-115 0 0,66-2-1597 0 0,-125-3 738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222 198 10136 0 0,'-4'-18'464'0'0,"3"14"-10"0"0,1 4-127 0 0,0 0 554 0 0,0 0 278 0 0,0 0 52 0 0,0 1-1050 0 0,-1 0 1 0 0,0 0 0 0 0,0 1-1 0 0,1-1 1 0 0,-1 0 0 0 0,1 0 0 0 0,-1 0-1 0 0,1 1 1 0 0,-1-1 0 0 0,1 2-162 0 0,-9 28 813 0 0,-1 0 0 0 0,-2 0 0 0 0,0-1 0 0 0,-7 8-813 0 0,-13 32-259 0 0,-15 28 1003 0 0,32-68-603 0 0,9-20-79 0 0,0 0-1 0 0,-1 0 1 0 0,-3 3-62 0 0,-15 21 109 0 0,24-32-45 0 0,1-2 8 0 0,0 0 13 0 0,0 0-16 0 0,0 0-5 0 0,0 0 0 0 0,0-1-46 0 0,1 0 0 0 0,-1 0 0 0 0,0 1 0 0 0,0-1 0 0 0,1 0 0 0 0,-1 0 0 0 0,0 0-1 0 0,1 0 1 0 0,-1 0 0 0 0,1 1 0 0 0,-1-1 0 0 0,1-1-18 0 0,5-9 89 0 0,-2-7-158 0 0,1 1-1 0 0,1 1 1 0 0,1-1-1 0 0,5-10 70 0 0,9-20-347 0 0,-10 17 105 0 0,29-68-331 0 0,-22 61 321 0 0,14-19 252 0 0,-26 47-19 0 0,-1 1-1 0 0,2 0 1 0 0,3-4 19 0 0,-8 9-6 0 0,1 1 1 0 0,-1-1-1 0 0,0 1 1 0 0,1 0 0 0 0,-1 0-1 0 0,1 1 1 0 0,0-1-1 0 0,0 0 1 0 0,0 1-1 0 0,0-1 1 0 0,0 1 0 0 0,0 0-1 0 0,1 0 6 0 0,7 2-11 0 0,-8 0 29 0 0,0 0-1 0 0,0 0 0 0 0,0 1 0 0 0,0-1 1 0 0,0 1-1 0 0,0 0 0 0 0,0 0 1 0 0,-1 0-1 0 0,1 0 0 0 0,-1 1 0 0 0,1-1 1 0 0,-1 0-1 0 0,0 1 0 0 0,0 0 0 0 0,1 2-17 0 0,3 5 85 0 0,0 1-1 0 0,-2 0 1 0 0,5 10-85 0 0,2 9 103 0 0,17 44 91 0 0,-18-46-106 0 0,0-1 1 0 0,8 12-89 0 0,-8-20 91 0 0,1 0-1 0 0,6 8-90 0 0,-12-19 58 0 0,0 0-1 0 0,-1 0 1 0 0,2 6-58 0 0,-3-9 31 0 0,-1 0 1 0 0,0 0-1 0 0,1 0 1 0 0,0-1-1 0 0,0 1 1 0 0,1 0-1 0 0,-1-1 0 0 0,3 3-31 0 0,-4-6 80 0 0,4 10 80 0 0,-5-9-80 0 0,-1-2 0 0 0,0 0 14 0 0,0 0 54 0 0,0 0 20 0 0,-16 14 193 0 0,14-13-357 0 0,-1-1 1 0 0,1 1-1 0 0,0-1 1 0 0,-1 1-1 0 0,1-1 1 0 0,0 0-1 0 0,-1 0 1 0 0,1 0-1 0 0,-1 0 1 0 0,1 0-1 0 0,0-1 1 0 0,-1 1-5 0 0,-12-1 11 0 0,-238-2 289 0 0,218 5-306 0 0,23-1-72 0 0,1 0 0 0 0,-1-1 0 0 0,-7-1 78 0 0,-4 1-466 0 0,22 0 26 0 0,1 0-22 0 0,0 0-163 0 0,0 0-678 0 0,1-1-295 0 0,6-1-59 0 0</inkml:trace>
  <inkml:trace contextRef="#ctx0" brushRef="#br0" timeOffset="1">1331 4 15344 0 0,'-1'-1'44'0'0,"0"1"0"0"0,1 0 0 0 0,-1-1 0 0 0,1 1 0 0 0,-1 0 0 0 0,1 0 0 0 0,-1-1 0 0 0,0 1 0 0 0,1 0 0 0 0,-1 0 0 0 0,1 0 0 0 0,-1 0 0 0 0,0 0 0 0 0,1 0 0 0 0,-1 0 0 0 0,0 0 0 0 0,1 0 0 0 0,-1 0 0 0 0,0 0 0 0 0,1 1 0 0 0,-1-1 0 0 0,1 0 0 0 0,-1 0 0 0 0,1 0 0 0 0,-1 1 0 0 0,0-1 0 0 0,1 0 0 0 0,-1 1 0 0 0,1-1 0 0 0,-1 1 0 0 0,1-1 0 0 0,-1 1 0 0 0,1-1 0 0 0,0 0 0 0 0,-1 1 0 0 0,1-1 0 0 0,0 1 0 0 0,-1 0 0 0 0,1-1 0 0 0,0 1 0 0 0,-1 0-44 0 0,-7 8-82 0 0,-1 1 593 0 0,0-1 1 0 0,-7 11-512 0 0,-17 19 846 0 0,-51 47 1678 0 0,-7 15-2524 0 0,66-73 326 0 0,-1 0 0 0 0,-4 1-326 0 0,-11 11 204 0 0,26-24-174 0 0,-1-1 0 0 0,-12 8-30 0 0,-59 49 118 0 0,36-41-241 0 0,49-30 40 0 0,0 0 0 0 0,0 0 0 0 0,0 0 0 0 0,-1 0 0 0 0,1 0 0 0 0,-1-1 0 0 0,1 1 0 0 0,-1-1 0 0 0,1 1 0 0 0,0-1 0 0 0,-1 0 0 0 0,1 0 0 0 0,-1 0-1 0 0,0 0 84 0 0,-2 0-448 0 0,-4 0-1088 0 0</inkml:trace>
  <inkml:trace contextRef="#ctx0" brushRef="#br0" timeOffset="2">760 211 8752 0 0,'0'0'673'0'0,"0"0"-192"0"0,0 0 818 0 0,2 0 408 0 0,4 0-1198 0 0,0 1 1 0 0,1-1 0 0 0,-1 2 0 0 0,0-1 0 0 0,0 1 0 0 0,0 0 0 0 0,0 0-1 0 0,-1 0 1 0 0,1 1 0 0 0,2 1-510 0 0,2 2 413 0 0,0 1 1 0 0,0 0-1 0 0,0 0 0 0 0,8 9-413 0 0,11 11 2040 0 0,25 14-2040 0 0,-18-13 888 0 0,-1 1-888 0 0,-13-9 234 0 0,-6-4-28 0 0,1-2 1 0 0,7 5-207 0 0,38 23 241 0 0,-39-28-147 0 0,-13-7-68 0 0,1-1-1 0 0,0 0 1 0 0,8 2-26 0 0,43 16-1080 0 0,-46-21 213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1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6912 0 0,'0'0'528'0'0,"1"2"-342"0"0,4 4 962 0 0,0 1 0 0 0,0 0 0 0 0,-1 0 0 0 0,-1 0 0 0 0,1 0 0 0 0,-1 1 0 0 0,0-1 0 0 0,0 5-1148 0 0,5 9 406 0 0,-5-11-169 0 0,1 0 0 0 0,-1 1 0 0 0,-1 0-1 0 0,0 2-236 0 0,4 51 2507 0 0,-4 40-2507 0 0,-2-103 7 0 0,1 11 119 0 0,-1-1 0 0 0,-1 1-1 0 0,0-1 1 0 0,0 1 0 0 0,-1-1 0 0 0,-1 1 0 0 0,-1 2-126 0 0,4-13 89 0 0,0-1-1 0 0,0 0 0 0 0,0 0 0 0 0,0 0 0 0 0,0 0 0 0 0,-6-21 203 0 0,5 18-284 0 0,0 0-1 0 0,0-1 1 0 0,0 1-1 0 0,0 0 0 0 0,1-1 1 0 0,-1 1-1 0 0,1-1-6 0 0,0-8-109 0 0,1 1 0 0 0,1 0-1 0 0,-1 0 1 0 0,2 0-1 0 0,-1 0 1 0 0,4-9 109 0 0,6-8-1009 0 0,11-22 1009 0 0,-9 22-295 0 0,-6 13 109 0 0,1 0 0 0 0,1 0-1 0 0,0 1 1 0 0,1 1-1 0 0,0 0 1 0 0,3-2 186 0 0,-6 8-69 0 0,-1 0-1 0 0,1 1 1 0 0,0 0 0 0 0,1 1 0 0 0,-1 0 0 0 0,1 0 69 0 0,55-24-178 0 0,-60 27 168 0 0,8-2 36 0 0,0 0 0 0 0,0 0 0 0 0,1 1 0 0 0,0 1 1 0 0,0 0-1 0 0,-1 1 0 0 0,8 0-26 0 0,-15 1 81 0 0,0 1-1 0 0,0 0 1 0 0,-1 0 0 0 0,1 0 0 0 0,0 0 0 0 0,-1 1-1 0 0,1 0 1 0 0,-1 0 0 0 0,0 0 0 0 0,1 0 0 0 0,-1 1-1 0 0,0-1 1 0 0,0 1 0 0 0,-1 0 0 0 0,1 0 0 0 0,0 1-1 0 0,-1-1 1 0 0,0 1 0 0 0,2 2-81 0 0,1 2 142 0 0,0 1 1 0 0,0 0-1 0 0,-1 0 1 0 0,0 1-1 0 0,0 0 0 0 0,-1 0 1 0 0,-1 0-1 0 0,1 3-142 0 0,-2-4 103 0 0,0 1-1 0 0,-1 0 1 0 0,-1 0-1 0 0,0 0 0 0 0,0 0 1 0 0,-1 3-103 0 0,1 28 201 0 0,0-33-160 0 0,-1 1 0 0 0,1-1 1 0 0,-1-1-1 0 0,-1 1 0 0 0,1 0 0 0 0,-3 5-41 0 0,-17 47 214 0 0,12-39-149 0 0,3-5-29 0 0,3-11-21 0 0,2-1 0 0 0,-1 0 0 0 0,0 1 0 0 0,1-1 0 0 0,0 1 0 0 0,0-1-1 0 0,0 1 1 0 0,1 0 0 0 0,0 1-15 0 0,-5 25-4508 0 0,5-31-2367 0 0</inkml:trace>
  <inkml:trace contextRef="#ctx0" brushRef="#br0" timeOffset="1">924 237 16903 0 0,'0'0'382'0'0,"0"0"54"0"0,0 0 22 0 0,-2 3-46 0 0,-2-1-341 0 0,-13 18 18 0 0,14-16-30 0 0,-1 0 0 0 0,0-1 0 0 0,0 1 0 0 0,0-1-1 0 0,0 0 1 0 0,-1 0 0 0 0,-1 1-59 0 0,0-1 126 0 0,0 1-1 0 0,1 0 1 0 0,0 0 0 0 0,0 0-1 0 0,0 1-125 0 0,-126 125 1262 0 0,65-57-253 0 0,92-80-860 0 0,-10 2-85 0 0,7-3 1 0 0,-16 4-62 0 0,-6 4 1 0 0,15-8-11 0 0,-13 3 25 0 0,-3 4-15 0 0,-1 1-1 0 0,1-1 1 0 0,0 1 0 0 0,0 0 0 0 0,0-1 0 0 0,-1 1 0 0 0,1 0 0 0 0,0-1 0 0 0,-1 1-1 0 0,1 0 1 0 0,0-1 0 0 0,-1 1 0 0 0,1 0 0 0 0,0 0 0 0 0,-1 0 0 0 0,1-1-1 0 0,-1 1 1 0 0,1 0 0 0 0,0 0 0 0 0,-1 0 0 0 0,1 0-3 0 0,0-1 43 0 0,8-2-22 0 0,-6 2 32 0 0,0 0 1 0 0,5 0-44 0 0,-5 0-10 0 0,4 1 0 0 0,15 0-21 0 0,-17 0 13 0 0,2 0-116 0 0,-6 0 121 0 0,0 0 1 0 0,0 0-1 0 0,0 0 1 0 0,0 0 0 0 0,0 0-1 0 0,0 0 1 0 0,0 0-1 0 0,0 0 1 0 0,0 0-1 0 0,0 0 1 0 0,0 0-1 0 0,0 0 1 0 0,1 0-1 0 0,-1 0 1 0 0,0 0-1 0 0,0 0 1 0 0,0 0-1 0 0,0 0 1 0 0,0 0 0 0 0,0 0-1 0 0,0 0 1 0 0,0 1-1 0 0,0-1 1 0 0,0 0-1 0 0,0 0 1 0 0,0 0-1 0 0,0 0 1 0 0,0 0-1 0 0,0 0 1 0 0,0 0-1 0 0,0 0 1 0 0,0 0 0 0 0,0 0-1 0 0,0 0 1 0 0,0 0-1 0 0,0 0 1 0 0,0 0-1 0 0,0 0 1 0 0,0 0-1 0 0,0 0 1 0 0,0 1-1 0 0,0-1 1 0 0,0 0-1 0 0,0 0 1 0 0,0 0-1 0 0,0 0 1 0 0,0 0 0 0 0,0 0-1 0 0,0 0 1 0 0,0 0-1 0 0,0 0 1 0 0,0 0-1 0 0,0 0 1 0 0,0 0-1 0 0,0 0 1 0 0,0 0-1 0 0,-1 0 1 0 0,1 0-1 0 0,0 0 1 0 0,0 0 0 0 0,0 0-1 0 0,0 0 1 0 0,0 0-1 0 0,0 0 1 0 0,0 0-1 0 0,0 0 1 0 0,0 0 2 0 0,-1 1-107 0 0,-11-1-492 0 0,-20 4-858 0 0,22-1 82 0 0</inkml:trace>
  <inkml:trace contextRef="#ctx0" brushRef="#br0" timeOffset="2">967 341 7456 0 0,'-34'-3'1336'0'0,"32"3"-743"0"0,2 0 23 0 0,-2-1 13 0 0,-17-11 701 0 0,17 11-658 0 0,2 1-12 0 0,0 0-51 0 0,-2-14 5081 0 0,8 10-5601 0 0,-6 4-104 0 0,0 0 0 0 0,0-1 0 0 0,0 1-1 0 0,0 0 1 0 0,0 0 0 0 0,-1 0-1 0 0,1-1 1 0 0,0 1 0 0 0,0 0 0 0 0,0 0-1 0 0,-1 0 1 0 0,1 0 0 0 0,0-1 0 0 0,0 1-1 0 0,0 0 1 0 0,-1 0 0 0 0,1 0 0 0 0,0 0-1 0 0,0 0 1 0 0,-1 0 0 0 0,1 0-1 0 0,0 0 1 0 0,0 0 0 0 0,-1 0 0 0 0,1 0-1 0 0,0 0 1 0 0,0 0 0 0 0,-1 0 0 0 0,1 0-1 0 0,0 0 1 0 0,0 0 0 0 0,-1 0-1 0 0,1 0 1 0 0,0 0 0 0 0,0 0 0 0 0,0 0-1 0 0,-1 1 16 0 0,-22 5 627 0 0,12-2-461 0 0,-1 0-1 0 0,1 0 1 0 0,1 1 0 0 0,-3 2-166 0 0,-11 4 153 0 0,13-5-10 0 0,0 0 0 0 0,1 1 0 0 0,0 0 0 0 0,-9 9-143 0 0,1-2 101 0 0,10-7-21 0 0,-1 1 0 0 0,1 0 0 0 0,0 0 0 0 0,1 1 0 0 0,0 0 0 0 0,0 0 0 0 0,1 1 0 0 0,0 0 0 0 0,-2 5-80 0 0,-2 2 170 0 0,8-15-148 0 0,0 1 1 0 0,0 0 0 0 0,1 0-1 0 0,-1 0 1 0 0,1 0 0 0 0,-1 1-1 0 0,1-1 1 0 0,0 0 0 0 0,0 1-1 0 0,0-1-22 0 0,-6 47 124 0 0,10-41-124 0 0,-2-6 2 0 0,1-1 0 0 0,0 1 0 0 0,-1-1 0 0 0,1 1 0 0 0,0-1 0 0 0,0 0 0 0 0,2 2-2 0 0,7 1 39 0 0,-4-4-18 0 0,-1 2-4 0 0,1-1 0 0 0,0-1 0 0 0,0 1 1 0 0,0-1-1 0 0,0 0 0 0 0,0-1 1 0 0,0 0-1 0 0,1 0 0 0 0,3-1-17 0 0,10-1 78 0 0,0-2-1 0 0,9-2-77 0 0,-20 3 32 0 0,0 0-1 0 0,0-1 0 0 0,-1 0 1 0 0,2-1-32 0 0,7-3 13 0 0,-9 4-2 0 0,-1-1-1 0 0,1 0 1 0 0,-1-1 0 0 0,1 1-1 0 0,-2-2 1 0 0,1 1 0 0 0,-1-1-1 0 0,0 0 1 0 0,0-1 0 0 0,-1 1-1 0 0,6-9-10 0 0,-11 14-9 0 0,0 0 0 0 0,0 0-1 0 0,0 0 1 0 0,-1-1 0 0 0,1 1 0 0 0,0 0-1 0 0,-1 0 1 0 0,1 0 0 0 0,-1-1 0 0 0,0 1-1 0 0,0 0 1 0 0,0-2 9 0 0,3-18-103 0 0,1 11 57 0 0,-3 8 29 0 0,1 0-1 0 0,-1 0 0 0 0,0-1 0 0 0,-1 1 0 0 0,1 0 0 0 0,0 0 1 0 0,-1-1-1 0 0,0 1 0 0 0,0-1 0 0 0,0 1 0 0 0,0-2 18 0 0,-1-2-31 0 0,1 0-1 0 0,1 0 0 0 0,-1 0 0 0 0,1 0 1 0 0,1 1-1 0 0,0-2 32 0 0,0-1-21 0 0,-1 0 1 0 0,0 1-1 0 0,0-7 21 0 0,-1 13-3 0 0,0 1 0 0 0,0-1 0 0 0,0 1-1 0 0,0-1 1 0 0,0 1 0 0 0,0-1 0 0 0,1 1-1 0 0,-1-1 1 0 0,0 1 0 0 0,1-1 0 0 0,-1 1-1 0 0,1-1 1 0 0,0 1 0 0 0,-1-1 0 0 0,1 1-1 0 0,0 0 1 0 0,0 0 0 0 0,0-1 0 0 0,0 1-1 0 0,0 0 1 0 0,0 0 0 0 0,0 0 0 0 0,1-1 3 0 0,-2 2-3 0 0,0 0 1 0 0,0 0-1 0 0,0 0 1 0 0,0-1-1 0 0,0 1 1 0 0,0 0 0 0 0,0 0-1 0 0,0-1 1 0 0,0 1-1 0 0,0 0 1 0 0,0 0-1 0 0,0 0 1 0 0,0-1 0 0 0,0 1-1 0 0,0 0 1 0 0,0 0-1 0 0,0 0 1 0 0,0-1-1 0 0,0 1 1 0 0,-1 0 0 0 0,1 0-1 0 0,0 0 1 0 0,0-1-1 0 0,0 1 1 0 0,0 0-1 0 0,0 0 1 0 0,-1 0 0 0 0,1 0-1 0 0,0 0 1 0 0,0-1 2 0 0,-2-2-54 0 0,2 4 49 0 0,0-1-1 0 0,1 0 1 0 0,-1 0-1 0 0,0 0 1 0 0,0 0-1 0 0,0 0 1 0 0,0 0 0 0 0,0 1-1 0 0,0-1 1 0 0,0 0-1 0 0,1 0 1 0 0,-1 0 0 0 0,0 0-1 0 0,0 0 1 0 0,0 1-1 0 0,0-1 1 0 0,0 0-1 0 0,0 0 1 0 0,0 0 0 0 0,0 1-1 0 0,0-1 1 0 0,0 0-1 0 0,0 0 1 0 0,0 0 0 0 0,0 0-1 0 0,0 1 1 0 0,0-1-1 0 0,0 0 1 0 0,0 0-1 0 0,0 0 1 0 0,0 0 0 0 0,0 1-1 0 0,-1-1 1 0 0,1 0-1 0 0,0 0 1 0 0,0 0 0 0 0,0 0-1 0 0,0 0 1 0 0,0 1-1 0 0,0-1 1 0 0,0 0 5 0 0,-6 17-131 0 0,-9 19 57 0 0,13-34 74 0 0,2 0 0 0 0,-1 1 0 0 0,0-1 0 0 0,0 0 0 0 0,1 1 0 0 0,-1-1 0 0 0,1 1 0 0 0,0-1 0 0 0,0 1 0 0 0,0-1 0 0 0,0 1 0 0 0,-3 20 0 0 0,-2-8 0 0 0,4-13 0 0 0,0 0 0 0 0,0 1 0 0 0,0 0 0 0 0,0-1 0 0 0,0 1 0 0 0,1-1 0 0 0,-1 1 0 0 0,1 0 0 0 0,0 0 0 0 0,0-1 0 0 0,0 1 0 0 0,0 0 0 0 0,0-1 0 0 0,1 1 0 0 0,0 2 0 0 0,1 5 68 0 0,1 0-1 0 0,-1 0 0 0 0,0 9-67 0 0,-2-10 53 0 0,1-1 0 0 0,1 1 0 0 0,0-1 0 0 0,0 0 0 0 0,0 1 0 0 0,2 1-53 0 0,-3-8 3 0 0,0 0 0 0 0,-1 0 0 0 0,1 1-1 0 0,-1-1 1 0 0,0 0 0 0 0,0 1-1 0 0,1-1 1 0 0,-1 1-3 0 0,-1-2 5 0 0,1 1 0 0 0,0 0 0 0 0,1 0-1 0 0,-1-1 1 0 0,0 1 0 0 0,0 0 0 0 0,1-1-1 0 0,-1 1 1 0 0,1-1 0 0 0,-1 1 0 0 0,1 0 0 0 0,0-1-1 0 0,0 2-4 0 0,9 5 67 0 0,-9-7-53 0 0,0-1-1 0 0,-1 1 1 0 0,1 0 0 0 0,0-1-1 0 0,0 1 1 0 0,0 0-1 0 0,0 0 1 0 0,-1 0-1 0 0,1 0 1 0 0,0 0-1 0 0,-1 0 1 0 0,1-1-1 0 0,-1 1 1 0 0,1 1-1 0 0,-1-1 1 0 0,1 0-1 0 0,-1 0 1 0 0,0 0-1 0 0,1 1-13 0 0,-1-1 21 0 0,1 0-1 0 0,0 0 1 0 0,-1 0-1 0 0,1 0 1 0 0,0 0-1 0 0,0 0 1 0 0,0 0-1 0 0,0-1 1 0 0,0 1-1 0 0,0 0 1 0 0,0 0-1 0 0,0-1 1 0 0,0 1-1 0 0,0-1 1 0 0,0 1-1 0 0,1-1-20 0 0,0 2 48 0 0,1 0 20 0 0,0-1 0 0 0,0 1 0 0 0,1 0 0 0 0,-1-1 0 0 0,0 0 0 0 0,0 0 0 0 0,1 0 0 0 0,-1 0 0 0 0,0 0 0 0 0,1-1 0 0 0,-1 1 0 0 0,2-1-68 0 0,19 0 106 0 0,-20-2-45 0 0,0 0-44 0 0,23-10-47 0 0,-25 11-122 0 0,0 0-26 0 0,9-3-1290 0 0,1-1-3746 0 0,2-2-2103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134 429 3680 0 0,'-29'-3'284'0'0,"29"3"-190"0"0,-1 0 1 0 0,0 0-1 0 0,1 0 0 0 0,-1 0 1 0 0,0-1-1 0 0,1 1 1 0 0,-1 0-1 0 0,0 1 0 0 0,0-1 1 0 0,1 0-1 0 0,-1 0 1 0 0,0 0-1 0 0,1 0 0 0 0,-1 0 1 0 0,0 1-1 0 0,1-1 0 0 0,-1 0 1 0 0,0 1-1 0 0,1-1 1 0 0,-1 0-1 0 0,1 1 0 0 0,-1-1 1 0 0,1 1-1 0 0,-1-1 1 0 0,1 1-1 0 0,-1-1 0 0 0,1 1 1 0 0,-1-1-1 0 0,1 1 1 0 0,-1 0-95 0 0,1 0 358 0 0,0 1 1 0 0,-1 0-1 0 0,1-1 1 0 0,0 1-1 0 0,0-1 1 0 0,0 1-1 0 0,0 0 1 0 0,0-1-1 0 0,1 1 1 0 0,-1 0-359 0 0,0 12 249 0 0,-4-8-171 0 0,4-6-66 0 0,-1 1-1 0 0,0 0 0 0 0,1 0 1 0 0,-1-1-1 0 0,0 1 1 0 0,1 0-1 0 0,-1 0 1 0 0,1 0-1 0 0,0 0 1 0 0,-1 0-1 0 0,1-1 0 0 0,0 1 1 0 0,-1 0-1 0 0,1 0 1 0 0,0 0-1 0 0,0 0 1 0 0,0 0-1 0 0,0 0 1 0 0,0 0-1 0 0,0 1-11 0 0,2 6 119 0 0,-1-7-92 0 0,-1 0 0 0 0,1 0 0 0 0,-1 0 0 0 0,0-1 0 0 0,0 1 0 0 0,1 0 0 0 0,-1 0 0 0 0,0 0 0 0 0,0 1 0 0 0,0-1 0 0 0,0 0 1 0 0,0 0-1 0 0,0 0 0 0 0,0 0 0 0 0,-1 0 0 0 0,1 0 0 0 0,0 0 0 0 0,0-1 0 0 0,-1 1 0 0 0,1 0 0 0 0,-1 0 0 0 0,1 0 0 0 0,-1 0 0 0 0,1 0 0 0 0,-1 0 0 0 0,1 0 0 0 0,-1-1 0 0 0,0 1 0 0 0,0 0 0 0 0,1-1 0 0 0,-1 1 1 0 0,0 0-1 0 0,0-1 0 0 0,0 1-27 0 0,-1 1 109 0 0,1 0-1 0 0,-1 1 1 0 0,0-1 0 0 0,1 1 0 0 0,0-1 0 0 0,0 1 0 0 0,-1 0 0 0 0,1-1 0 0 0,1 1 0 0 0,-1 2-109 0 0,-8 16 767 0 0,2-10-311 0 0,5-9-361 0 0,0 1 0 0 0,1-1 0 0 0,-1 0 0 0 0,1 1 0 0 0,-1-1 0 0 0,1 1 0 0 0,0 0 0 0 0,0-1 1 0 0,0 3-96 0 0,1 2 205 0 0,1-6-181 0 0,-1-1 1 0 0,0 1-1 0 0,0 0 1 0 0,0 0-1 0 0,0-1 0 0 0,0 1 1 0 0,0 0-1 0 0,0 0 1 0 0,0-1-1 0 0,0 1 1 0 0,0 0-1 0 0,-1 0 1 0 0,1-1-1 0 0,0 1 1 0 0,0 0-1 0 0,-1-1 1 0 0,1 1-1 0 0,0 0 1 0 0,-1-1-1 0 0,1 1 1 0 0,-1 0-1 0 0,1-1 1 0 0,-1 1-25 0 0,-4 4 153 0 0,-7 5 130 0 0,12-10-272 0 0,0 1 1 0 0,0-1-1 0 0,0 0 0 0 0,0 0 0 0 0,-1 1 1 0 0,1-1-1 0 0,0 0 0 0 0,0 1 0 0 0,0-1 1 0 0,0 0-1 0 0,0 1 0 0 0,0-1 0 0 0,0 0 1 0 0,0 1-1 0 0,0-1 0 0 0,0 0 0 0 0,0 0 1 0 0,0 1-1 0 0,0-1 0 0 0,0 0 0 0 0,0 1 1 0 0,0-1-1 0 0,0 0 0 0 0,0 1 0 0 0,0-1 1 0 0,0 0-1 0 0,0 1 0 0 0,1-1 0 0 0,-1 0 1 0 0,0 0-1 0 0,0 1 0 0 0,0-1 0 0 0,1 0 1 0 0,-1 0-1 0 0,0 1 0 0 0,0-1 0 0 0,1 0 0 0 0,-1 0-11 0 0,-5 13 712 0 0,7-13-669 0 0,9 9 116 0 0,-6-9-74 0 0,0-2-29 0 0,-3 2-40 0 0,-1-1 0 0 0,0 1 0 0 0,1 0 0 0 0,-1-1 0 0 0,0 1 0 0 0,1-1 0 0 0,-1 0 0 0 0,0 1 0 0 0,1-1 0 0 0,-1 0 0 0 0,0 0 0 0 0,0 1 1 0 0,0-1-1 0 0,0 0 0 0 0,0 0 0 0 0,0 0 0 0 0,0-1 0 0 0,0 1 0 0 0,0 0 0 0 0,-1 0 0 0 0,1 0 0 0 0,0-1 0 0 0,-1 1 0 0 0,1-1-16 0 0,0-3 35 0 0,1 0-1 0 0,0 0 0 0 0,0 0 1 0 0,0 0-1 0 0,0 0 0 0 0,2-1-34 0 0,-1 1 21 0 0,0-1-1 0 0,0 0 1 0 0,-1 0-1 0 0,2-4-20 0 0,0-25 76 0 0,-4 28-42 0 0,0 1 1 0 0,1-1-1 0 0,0 1 0 0 0,0-1 0 0 0,2-4-34 0 0,3-6 53 0 0,-3 11-27 0 0,0 0-1 0 0,-1-1 0 0 0,0 1 1 0 0,-1-1-1 0 0,0 1 0 0 0,1-2-25 0 0,-2-2 66 0 0,1-1-1 0 0,0 0 1 0 0,1 1-1 0 0,0-1 1 0 0,0 1-1 0 0,1 0 1 0 0,1 0-1 0 0,2-6-65 0 0,0 2 91 0 0,-1-1-1 0 0,0 0 0 0 0,-1 0 0 0 0,1-11-90 0 0,-2 12 63 0 0,0-1 1 0 0,1 1-1 0 0,0 0 0 0 0,1 1 1 0 0,3-6-64 0 0,2 1 65 0 0,-7 14-40 0 0,-1-1 0 0 0,1 0 0 0 0,-1 0 0 0 0,1 0 0 0 0,-2 0 0 0 0,1 0 0 0 0,0-1-1 0 0,-1 1 1 0 0,0 0 0 0 0,0-3-25 0 0,-1 5 14 0 0,0 1-1 0 0,1 0 0 0 0,0 0 0 0 0,-1-1 1 0 0,1 1-1 0 0,0 0 0 0 0,0 0 1 0 0,0 0-1 0 0,0 0 0 0 0,0 0 0 0 0,1 0 1 0 0,-1 0-1 0 0,0 0 0 0 0,1 1 1 0 0,0-1-1 0 0,1-1-13 0 0,-1 1 29 0 0,0 0 0 0 0,0 0 0 0 0,0-1 0 0 0,0 1 1 0 0,-1-1-1 0 0,1 1 0 0 0,0-1 0 0 0,-1 0 0 0 0,0 1 0 0 0,1-3-29 0 0,0-3 94 0 0,-2 6-85 0 0,0 1-1 0 0,1-1 1 0 0,-1 1-1 0 0,0 0 1 0 0,1-1-1 0 0,0 1 1 0 0,-1 0-1 0 0,1-1 1 0 0,0 1-1 0 0,-1 0 0 0 0,1 0 1 0 0,0 0-1 0 0,0 0 1 0 0,0 0-1 0 0,0 0 1 0 0,0 0-1 0 0,0 0 1 0 0,0 0-1 0 0,1 0 0 0 0,-1 0 1 0 0,0 1-1 0 0,1-1-8 0 0,-2 0 16 0 0,8 3-16 0 0,-8 2 0 0 0,-1-3 0 0 0,2 1 0 0 0,0-1 0 0 0,-1 1 0 0 0,1-1 0 0 0,0 1 0 0 0,0-1 0 0 0,-1 1 0 0 0,1-1 0 0 0,0 0 0 0 0,1 1 0 0 0,-1-1 0 0 0,0 0 0 0 0,0 0 0 0 0,0 0 0 0 0,1 0 0 0 0,-1 0 0 0 0,2 1 0 0 0,12 13 0 0 0,3 19 0 0 0,-16-28 0 0 0,1 1 0 0 0,1-1 0 0 0,-1 0 0 0 0,1 0 0 0 0,0 0 0 0 0,0 0 0 0 0,2 1 0 0 0,5 3 0 0 0,-8-7 0 0 0,1 0 0 0 0,0 1 0 0 0,-1-1 0 0 0,0 1 0 0 0,0 0 0 0 0,0 0 0 0 0,0 0 0 0 0,-1 1 0 0 0,3 3 0 0 0,0 15-7 0 0,-4-18-2 0 0,0 0 0 0 0,0 0 1 0 0,1 0-1 0 0,-1 0 0 0 0,1-1 0 0 0,1 2 9 0 0,15 23-12 0 0,-13-24 12 0 0,-1 1 0 0 0,0 0 0 0 0,0 0 0 0 0,-1 1 0 0 0,0-1 0 0 0,0 1 0 0 0,1 3 0 0 0,4 16 0 0 0,2 0 0 0 0,0-1 0 0 0,3 2 0 0 0,-12-24 0 0 0,1 1 0 0 0,-1 0 0 0 0,0 0 0 0 0,0 0 0 0 0,-1 0 0 0 0,1 0 0 0 0,-1 1 0 0 0,0-1 0 0 0,1-1 0 0 0,-1 1 0 0 0,1 0 0 0 0,0-1 0 0 0,0 1 0 0 0,0-1 0 0 0,0 1 0 0 0,1 0 0 0 0,8 12 1 0 0,-8-13 0 0 0,0 0 0 0 0,0-1 0 0 0,-1 1 0 0 0,1 0 0 0 0,-1 0 0 0 0,1 0 0 0 0,-1 0 0 0 0,0 1 0 0 0,0-1 0 0 0,0 3-1 0 0,-1-4 4 0 0,1-1-1 0 0,-1 1 1 0 0,0-1-1 0 0,1 1 1 0 0,0-1-1 0 0,-1 1 1 0 0,1-1-1 0 0,0 0 1 0 0,0 1-1 0 0,0-1 1 0 0,0 0-1 0 0,0 1 1 0 0,0-1 0 0 0,0 0-4 0 0,1 1 3 0 0,-1 0 0 0 0,1 0 1 0 0,-1-1-1 0 0,1 1 0 0 0,-1 0 1 0 0,0 0-1 0 0,0 0 0 0 0,0 0 1 0 0,0 1-1 0 0,-1-1 0 0 0,1 0 1 0 0,0 0-1 0 0,-1 0 1 0 0,0 1-1 0 0,1-1 0 0 0,-1 0 1 0 0,0 1-1 0 0,0-1 0 0 0,0 0-3 0 0,4 11 41 0 0,-3-13-39 0 0,-1 1 0 0 0,1-1-1 0 0,-1 0 1 0 0,0 1 0 0 0,0-1 0 0 0,1 1 0 0 0,-1-1-1 0 0,0 0 1 0 0,0 1 0 0 0,1-1 0 0 0,-1 1-1 0 0,0-1 1 0 0,0 1 0 0 0,0-1 0 0 0,0 1-1 0 0,0-1 1 0 0,0 1 0 0 0,1-1 0 0 0,-1 1 0 0 0,0-1-1 0 0,-1 1 1 0 0,1-1 0 0 0,0 1 0 0 0,0-1-1 0 0,0 0 1 0 0,0 1 0 0 0,0-1 0 0 0,0 1-1 0 0,0-1 1 0 0,-1 1 0 0 0,1-1 0 0 0,0 1 0 0 0,0-1-1 0 0,-1 0 1 0 0,1 1 0 0 0,0-1 0 0 0,-1 1-1 0 0,1-1 1 0 0,0 0 0 0 0,-1 0 0 0 0,1 1-2 0 0,-44 23 214 0 0,38-20-174 0 0,-1-1 0 0 0,0 1 0 0 0,1-2 0 0 0,-1 1 0 0 0,0-1 0 0 0,0 0-1 0 0,-1 0 1 0 0,1-1 0 0 0,0 0 0 0 0,0-1 0 0 0,-6 1-40 0 0,-17 2 29 0 0,-12 2 16 0 0,0-3-1 0 0,0-1 0 0 0,-2-2-44 0 0,-8 1 123 0 0,-6-4-23 0 0,55 4-95 0 0,1 0 0 0 0,-1 0 0 0 0,1 0 0 0 0,-1-1 0 0 0,1 1 0 0 0,-1-1 0 0 0,1 0 0 0 0,0 0 0 0 0,-1 0 0 0 0,1 0 0 0 0,-1-1-5 0 0,-2 0-13 0 0,5 2-42 0 0,0 0 1 0 0,-1-1-1 0 0,1 1 1 0 0,0 0 0 0 0,-1 0-1 0 0,1 0 1 0 0,0 0-1 0 0,0 0 1 0 0,-1-1 0 0 0,1 1-1 0 0,0 0 1 0 0,0 0-1 0 0,-1 0 1 0 0,1-1 0 0 0,0 1-1 0 0,0 0 1 0 0,0 0-1 0 0,0-1 1 0 0,-1 1 0 0 0,1 0-1 0 0,0 0 1 0 0,0-1-1 0 0,0 1 1 0 0,0 0 0 0 0,0-1-1 0 0,0 1 1 0 0,0 0-1 0 0,0-1 1 0 0,0 1 0 0 0,0 0-1 0 0,0 0 1 0 0,0-1-1 0 0,0 1 1 0 0,0 0-1 0 0,0-1 1 0 0,0 1 0 0 0,0 0-1 0 0,0-1 1 0 0,0 1-1 0 0,0 0 1 0 0,0-1 54 0 0,4-6-1863 0 0</inkml:trace>
  <inkml:trace contextRef="#ctx0" brushRef="#br0" timeOffset="396.459">882 27 13880 0 0,'-10'-9'409'0'0,"10"9"-387"0"0,0-1-1 0 0,0 1 1 0 0,0 0-1 0 0,0-1 1 0 0,0 1-1 0 0,0 0 1 0 0,0-1-1 0 0,0 1 1 0 0,0 0 0 0 0,0-1-1 0 0,0 1 1 0 0,0-1-1 0 0,0 1 1 0 0,0 0-1 0 0,1-1 1 0 0,-1 1-1 0 0,0 0 1 0 0,0-1 0 0 0,0 1-1 0 0,0 0 1 0 0,1 0-1 0 0,-1-1 1 0 0,0 1-1 0 0,0 0 1 0 0,1-1-1 0 0,-1 1 1 0 0,0 0-1 0 0,1 0 1 0 0,-1 0 0 0 0,1-1-22 0 0,-2 1 6 0 0,1 0-1 0 0,0 0 1 0 0,0 0 0 0 0,0 0 0 0 0,0 0 0 0 0,0 0 0 0 0,0 0 0 0 0,0 0 0 0 0,0 0 0 0 0,0 0 0 0 0,0 0 0 0 0,0 0 0 0 0,0 0 0 0 0,0 0 0 0 0,0 0 0 0 0,0 0 0 0 0,0 0 0 0 0,0 0 0 0 0,0 0 0 0 0,0 0 0 0 0,0 0-1 0 0,-1 0 1 0 0,1 0 0 0 0,0 0 0 0 0,0 0 0 0 0,0 0 0 0 0,0 0 0 0 0,0 0 0 0 0,0 0 0 0 0,0 0 0 0 0,0 0 0 0 0,0 0 0 0 0,0 0 0 0 0,0 0 0 0 0,0 0 0 0 0,0-1 0 0 0,0 1 0 0 0,0 0 0 0 0,0 0 0 0 0,0 0 0 0 0,0 0 0 0 0,0 0-1 0 0,0 0 1 0 0,0 0 0 0 0,0 0 0 0 0,0 0 0 0 0,0 0 0 0 0,0 0 0 0 0,0 0 0 0 0,0 0 0 0 0,0 0 0 0 0,0 0 0 0 0,0 0 0 0 0,0 0 0 0 0,0 0 0 0 0,0 0-6 0 0,-8-4 117 0 0,10 2-82 0 0,0 1 72 0 0,-2 1 22 0 0,0 2-63 0 0,1 0 0 0 0,1 0 0 0 0,-1-1 0 0 0,0 1 0 0 0,0 0 0 0 0,1-1 0 0 0,-1 1 0 0 0,1-1-1 0 0,-1 1 1 0 0,1-1 0 0 0,0 0 0 0 0,0 1-66 0 0,1 1 267 0 0,-2-3-215 0 0,0 1 0 0 0,-1 0 0 0 0,1-1 0 0 0,-1 1 0 0 0,1 0 0 0 0,-1-1 0 0 0,0 1 0 0 0,1 0 0 0 0,-1-1 0 0 0,1 1 0 0 0,-1 0 0 0 0,0 0-1 0 0,0 0 1 0 0,1-1 0 0 0,-1 1 0 0 0,0 0 0 0 0,0 0 0 0 0,0 0 0 0 0,0-1 0 0 0,0 1 0 0 0,0 0 0 0 0,0 0 0 0 0,0 0 0 0 0,-1 0 0 0 0,1-1-1 0 0,0 1 1 0 0,0 0 0 0 0,-1 0 0 0 0,1 0 0 0 0,0-1-52 0 0,-1 1 56 0 0,1 1 0 0 0,-1-1 0 0 0,1 0 0 0 0,0 0 0 0 0,-1 0 0 0 0,1 0-1 0 0,0 0 1 0 0,0 0 0 0 0,0 1 0 0 0,0-1 0 0 0,0 0 0 0 0,0 0 0 0 0,0 0 0 0 0,1 0 0 0 0,-1 0 0 0 0,0 1-1 0 0,1-1 1 0 0,-1 0-56 0 0,9 14 213 0 0,-7-13-212 0 0,0 1-1 0 0,-1-1 1 0 0,1 1 0 0 0,-1-1-1 0 0,0 1 1 0 0,0-1 0 0 0,0 1-1 0 0,0 0 1 0 0,0 1-1 0 0,0 0-25 0 0,-1 1 0 0 0,0 0 0 0 0,-1-1-1 0 0,1 1 1 0 0,-1 2 25 0 0,-1 15-43 0 0,4 17 207 0 0,-1-29-74 0 0,0 0-1 0 0,-1 0 0 0 0,0 1 0 0 0,0-1 0 0 0,-1 0 1 0 0,-2 7-90 0 0,0-7 58 0 0,2-6-35 0 0,0 0-1 0 0,0 0 1 0 0,0 0-1 0 0,0 0 0 0 0,1 0 1 0 0,-1 1-1 0 0,1-1 1 0 0,0 0-1 0 0,0 0 0 0 0,1 3-22 0 0,2 8 66 0 0,-1-10-42 0 0,-1 0-1 0 0,0 0 1 0 0,0-1 0 0 0,-1 1 0 0 0,0 0 0 0 0,0 0 0 0 0,0 0-1 0 0,0 4-23 0 0,-5 11 82 0 0,3-16-59 0 0,1 1 1 0 0,0 0 0 0 0,0 0 0 0 0,0 0 0 0 0,1 0 0 0 0,0 0-1 0 0,0 1-23 0 0,6 29 144 0 0,-4-27-104 0 0,-1 0 0 0 0,1 0 0 0 0,-2 0 0 0 0,1 0 0 0 0,-1 2-40 0 0,0-3 26 0 0,-1-3-5 0 0,1 0 0 0 0,-1 0-1 0 0,1 0 1 0 0,0 0 0 0 0,1 0-1 0 0,-1-1 1 0 0,1 1 0 0 0,-1 0 0 0 0,1 0-1 0 0,0 0 1 0 0,1-1 0 0 0,-1 1 0 0 0,1 0-1 0 0,1 2-20 0 0,0-1 22 0 0,-2-3-5 0 0,1 0-1 0 0,0 0 0 0 0,-1 0 1 0 0,0 0-1 0 0,1 1 0 0 0,-1-1 0 0 0,0 0 1 0 0,0 1-1 0 0,-1-1 0 0 0,1 1 0 0 0,0-1 1 0 0,-1 1-1 0 0,1 0 0 0 0,-1-1 0 0 0,0 1 1 0 0,0-1-1 0 0,0 1 0 0 0,0 0 1 0 0,-1-1-1 0 0,1 1 0 0 0,-1-1 0 0 0,0 2-16 0 0,1-3 6 0 0,0 0 0 0 0,-1 1 0 0 0,1-1 0 0 0,0 0 0 0 0,0 1-1 0 0,0-1 1 0 0,-1 1 0 0 0,2-1 0 0 0,-1 0 0 0 0,0 1 0 0 0,0-1 0 0 0,0 1-1 0 0,1-1 1 0 0,-1 0 0 0 0,0 1 0 0 0,1-1 0 0 0,0 0 0 0 0,-1 1 0 0 0,1-1-1 0 0,0 0 1 0 0,-1 0 0 0 0,1 0-6 0 0,0 1 0 0 0,0-1 0 0 0,0 1 0 0 0,0 0 0 0 0,0-1 0 0 0,-1 1 0 0 0,1 0 0 0 0,-1-1 0 0 0,1 1 0 0 0,-1 0 0 0 0,1 0 0 0 0,-1 0 0 0 0,0-1-1 0 0,0 1 1 0 0,0 0 0 0 0,0 1 0 0 0,-8 20 0 0 0,6-21 0 0 0,1 0 0 0 0,0 1 0 0 0,0-1 0 0 0,0 1 0 0 0,1-1 0 0 0,-1 1 0 0 0,0-1 0 0 0,1 1 0 0 0,0 0 0 0 0,-1-1 0 0 0,1 1 0 0 0,0 2 0 0 0,1-4 0 0 0,-1 0 0 0 0,0 0 0 0 0,0 0 0 0 0,0 0 0 0 0,1-1 0 0 0,-1 1 0 0 0,0 0 0 0 0,0 0 0 0 0,0 0 0 0 0,-1 0 0 0 0,1 0 0 0 0,0 0 0 0 0,0 0 0 0 0,0-1 0 0 0,-1 1 0 0 0,1 0 0 0 0,0 0 0 0 0,-1 0 0 0 0,1-1 0 0 0,-1 1 0 0 0,1 0 0 0 0,-1 0 0 0 0,1-1 0 0 0,-1 1 0 0 0,1 0 0 0 0,-2 0 0 0 0,-2 4 0 0 0,4-5 0 0 0,0 0 0 0 0,0 0 0 0 0,0 0 0 0 0,-1 1 0 0 0,1-1 0 0 0,0 0 0 0 0,0 0 0 0 0,0 0 0 0 0,0 0 0 0 0,0 1 0 0 0,0-1 0 0 0,0 0 0 0 0,0 0 0 0 0,0 0 0 0 0,0 0 0 0 0,0 1 0 0 0,0-1 0 0 0,0 0 0 0 0,0 0 0 0 0,0 0 0 0 0,0 1 0 0 0,0-1 0 0 0,0 0 0 0 0,0 0 0 0 0,0 0 0 0 0,0 0 0 0 0,0 1 0 0 0,0-1 0 0 0,0 0 0 0 0,0 0 0 0 0,0 0 0 0 0,0 0 0 0 0,1 1 0 0 0,-1-1 0 0 0,0 0 0 0 0,0 0 0 0 0,0 0 0 0 0,5 5-487 0 0,-7-6 1375 0 0,-1 0-2218 0 0,1 2-4970 0 0,2-1-54 0 0</inkml:trace>
  <inkml:trace contextRef="#ctx0" brushRef="#br0" timeOffset="671.966">905 286 4608 0 0,'-2'-2'50'0'0,"-3"-1"5"0"0,1 0 1 0 0,0 0-1 0 0,0-1 1 0 0,0 0 0 0 0,1 1-1 0 0,-3-4-55 0 0,5 5 19 0 0,1 1 0 0 0,-1-1-1 0 0,0 1 1 0 0,0-1 0 0 0,1 1-1 0 0,-1-1 1 0 0,1 0-1 0 0,-1 1 1 0 0,1-1 0 0 0,0 0-1 0 0,0 0 1 0 0,0 1 0 0 0,0-1-1 0 0,0 0 1 0 0,0 1-1 0 0,0-1 1 0 0,1 0 0 0 0,-1 1-1 0 0,0-1 1 0 0,1 0 0 0 0,0 1-1 0 0,-1-1 1 0 0,1 0-19 0 0,1-3 580 0 0,0 2-160 0 0,-1 1 1 0 0,0 0 0 0 0,0-1-1 0 0,-1 0 1 0 0,1 1 0 0 0,0-1-1 0 0,-1 1 1 0 0,1-3-421 0 0,-2 3 212 0 0,1 0-1 0 0,0 1 1 0 0,1-1-1 0 0,-1 0 1 0 0,0 0-1 0 0,0 0 1 0 0,1 0-1 0 0,-1 1 1 0 0,1-1-1 0 0,0 0 1 0 0,-1 1-1 0 0,1-1 1 0 0,0 0-1 0 0,0 1 1 0 0,0-1 0 0 0,0 1-1 0 0,0-1 1 0 0,1 1-1 0 0,-1 0 1 0 0,0-1-1 0 0,1 1 1 0 0,-1 0-1 0 0,1 0 1 0 0,-1 0-1 0 0,1 0 1 0 0,0 0-212 0 0,0-1 132 0 0,0 0 0 0 0,1 0 0 0 0,-1-1 0 0 0,0 1 0 0 0,-1-1 0 0 0,1 1 0 0 0,1-3-132 0 0,-1 2 109 0 0,-1 1 1 0 0,1 0-1 0 0,-1 0 0 0 0,1 0 1 0 0,0 0-1 0 0,0 0 0 0 0,2-2-109 0 0,3-1 175 0 0,1 0-1 0 0,-1 1 0 0 0,1 0 1 0 0,1 0-1 0 0,-1 1 1 0 0,0 0-1 0 0,1 1 1 0 0,0-1-1 0 0,-1 2 1 0 0,1-1-1 0 0,0 1 1 0 0,0 1-1 0 0,0-1 0 0 0,6 2-174 0 0,6 0 195 0 0,1 2-1 0 0,-1 1 0 0 0,0 0 0 0 0,0 2 0 0 0,12 4-194 0 0,-19-5 119 0 0,0 1-1 0 0,-1 0 0 0 0,0 1 1 0 0,6 4-119 0 0,-13-7 42 0 0,0-1 0 0 0,-1 2 1 0 0,1-1-1 0 0,-1 0 0 0 0,0 1 0 0 0,0 0 1 0 0,-1 1-1 0 0,1-1 0 0 0,-1 1 0 0 0,0 1-42 0 0,15 31 475 0 0,-18-37-455 0 0,-1 0 0 0 0,1 0 0 0 0,-1 0 0 0 0,0 1 0 0 0,0-1 0 0 0,1 0-1 0 0,-1 0 1 0 0,0 0 0 0 0,0 0 0 0 0,0 0 0 0 0,0 0 0 0 0,-1 0 0 0 0,1 0 0 0 0,0 0 0 0 0,0 0 0 0 0,0 0 0 0 0,-1 0 0 0 0,1 0 0 0 0,-1 0-1 0 0,1 0 1 0 0,-1 0 0 0 0,1 0 0 0 0,-1 0 0 0 0,1 0 0 0 0,-2 0-20 0 0,-21 24 324 0 0,13-15-270 0 0,4-5-37 0 0,0 0 0 0 0,0 0 0 0 0,0 0 0 0 0,0-1 0 0 0,-1 0 0 0 0,1 0 0 0 0,-1-1 0 0 0,-2 1-17 0 0,-15 6-13 0 0,-21 4 13 0 0,34-11 6 0 0,-59 17 378 0 0,37-10-1598 0 0,1-1-4109 0 0,14-3-1635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44 131 17279 0 0,'0'0'60'0'0,"-1"-1"0"0"0,0 1 0 0 0,1-1 0 0 0,-1 1 0 0 0,1-1 0 0 0,-1 1 0 0 0,1-1 0 0 0,-1 0 0 0 0,1 1 0 0 0,0-1 0 0 0,-1 0 0 0 0,1 1 0 0 0,0-1 0 0 0,0 0 0 0 0,-1 0 0 0 0,1 1 0 0 0,0-1 0 0 0,0 0 0 0 0,0 0 0 0 0,0 1 0 0 0,0-1 0 0 0,0-1-60 0 0,0 1 416 0 0,2 4-272 0 0,1 3-129 0 0,1 0-1 0 0,-1 1 0 0 0,-1 0 0 0 0,1 0 1 0 0,-1 0-1 0 0,-1 0 0 0 0,1 0 0 0 0,0 7-14 0 0,4 15 256 0 0,-4-17-100 0 0,0 0 0 0 0,-1 0 0 0 0,0 0 0 0 0,-1 9-156 0 0,3 24 398 0 0,5 24 226 0 0,18 123 480 0 0,-18-156-1041 0 0,-4-21-62 0 0,-1 1-1 0 0,-1-1 0 0 0,0 0 0 0 0,-1 4 0 0 0,0-15 0 0 0,-5 9 0 0 0,4-12 0 0 0,0-1-35 0 0,0 0-1 0 0,0 0 0 0 0,0 0 0 0 0,0 1 1 0 0,0-1-1 0 0,0 0 0 0 0,0 0 0 0 0,0 0 1 0 0,0 1-1 0 0,0-1 0 0 0,-1 0 0 0 0,1 0 1 0 0,0 0-1 0 0,0 0 0 0 0,0 1 1 0 0,0-1-1 0 0,0 0 0 0 0,0 0 0 0 0,0 0 1 0 0,-1 0-1 0 0,1 0 0 0 0,0 1 0 0 0,0-1 1 0 0,0 0-1 0 0,0 0 0 0 0,0 0 0 0 0,-1 0 1 0 0,1 0-1 0 0,0 0 0 0 0,0 0 0 0 0,0 0 1 0 0,-1 0-1 0 0,1 0 0 0 0,0 0 1 0 0,0 0-1 0 0,0 0 0 0 0,0 0 0 0 0,-1 0 1 0 0,1 0-1 0 0,0 0 0 0 0,0 0 0 0 0,0 0 1 0 0,-1 0-1 0 0,1 0 0 0 0,0 0 0 0 0,0 0 1 0 0,0 0-1 0 0,0 0 0 0 0,-1 0 0 0 0,1 0 1 0 0,0 0-1 0 0,0 0 0 0 0,0-1 1 0 0,0 1-1 0 0,0 0 0 0 0,-1 0 0 0 0,1 0 1 0 0,0 0-1 0 0,0 0 0 0 0,0-1 0 0 0,0 1 1 0 0,0 0-1 0 0,0 0 0 0 0,0 0 0 0 0,0 0 1 0 0,-1-1 35 0 0,-7-15-2852 0 0,1 0 1095 0 0</inkml:trace>
  <inkml:trace contextRef="#ctx0" brushRef="#br0" timeOffset="208.747">17 190 4144 0 0,'-1'-10'95'0'0,"2"0"-1"0"0,-1-1 1 0 0,1 1 0 0 0,0-1-1 0 0,1 1 1 0 0,1 0 0 0 0,1-4-95 0 0,-2 7 601 0 0,1 1 1 0 0,0 0-1 0 0,1 0 1 0 0,-1 1-1 0 0,1-1 1 0 0,0 1 0 0 0,1 0-1 0 0,-1 0 1 0 0,1 0-1 0 0,0 0 1 0 0,0 1-1 0 0,1 0 1 0 0,-1 0 0 0 0,1 0-1 0 0,6-2-601 0 0,1 1 302 0 0,0 1 0 0 0,0 1 0 0 0,1 0 0 0 0,-1 0 0 0 0,1 2 0 0 0,0 0 0 0 0,-1 0 0 0 0,1 1 0 0 0,0 1 0 0 0,12 2-302 0 0,-10-1 252 0 0,-1 1 0 0 0,1 1 0 0 0,-1 0 0 0 0,0 1-1 0 0,0 1 1 0 0,-1 0 0 0 0,1 1 0 0 0,-2 1 0 0 0,5 3-252 0 0,-12-7-118 0 0,0 0 0 0 0,-1 0 0 0 0,0 1 0 0 0,1-1 0 0 0,-2 1 0 0 0,1 1 0 0 0,-1-1 0 0 0,2 2 118 0 0,-5-5 11 0 0,0 0-1 0 0,0-1 1 0 0,0 1-1 0 0,0 0 1 0 0,-1 0-1 0 0,1 0 1 0 0,0 0-1 0 0,-1 0 1 0 0,0 0-1 0 0,1 0 1 0 0,-1 0-1 0 0,0 0 0 0 0,0 0 1 0 0,0 0-1 0 0,0 0 1 0 0,0 0-1 0 0,0 0 1 0 0,-1 0-1 0 0,1 0 1 0 0,-1 0-1 0 0,1 0 1 0 0,-1 0-1 0 0,0 0 1 0 0,0-1-1 0 0,0 1 1 0 0,0 0-1 0 0,0 0 0 0 0,0-1 1 0 0,0 1-1 0 0,-1-1-10 0 0,-2 4 42 0 0,0-1-1 0 0,0 0 0 0 0,-1 0 0 0 0,0 0 0 0 0,1-1 1 0 0,-1 0-1 0 0,-1 0 0 0 0,1 0 0 0 0,-3 1-41 0 0,-10 3 131 0 0,-1 0 1 0 0,-4 0-132 0 0,-3 1 110 0 0,-43 13-171 0 0,-59 10 61 0 0,88-25-311 0 0,31-6-162 0 0,-1 2 0 0 0,1-1 1 0 0,-1 1-1 0 0,1 0 0 0 0,0 1 1 0 0,-1 0-1 0 0,-1 2 473 0 0,2-1-1054 0 0</inkml:trace>
  <inkml:trace contextRef="#ctx0" brushRef="#br0" timeOffset="470.154">487 554 14280 0 0,'0'0'654'0'0,"0"0"-11"0"0,0 2-414 0 0,0 2-222 0 0,-1 0 0 0 0,0 0 0 0 0,0 0 0 0 0,0 0 0 0 0,0-1-1 0 0,-1 3-6 0 0,-6 15 723 0 0,-3 16 1179 0 0,-4 10-519 0 0,15-43-1232 0 0,-1 0 0 0 0,1-1 1 0 0,-1 1-1 0 0,1 0 0 0 0,0 0 1 0 0,0 0-1 0 0,1 0 0 0 0,-1-1 1 0 0,1 1-1 0 0,0 0 0 0 0,0 1-151 0 0,1-2 56 0 0,-1 0 0 0 0,1-1 0 0 0,0 1 0 0 0,0 0 0 0 0,0-1 0 0 0,0 1-1 0 0,0-1 1 0 0,0 1 0 0 0,1-1 0 0 0,-1 0 0 0 0,1 0 0 0 0,0 0 0 0 0,-1-1-1 0 0,1 1 1 0 0,0-1 0 0 0,0 1 0 0 0,0-1 0 0 0,0 0 0 0 0,1 0-56 0 0,1 1 22 0 0,0-1 0 0 0,-1 0 0 0 0,1 0 0 0 0,0 0 0 0 0,0-1 0 0 0,-1 1 0 0 0,1-1 0 0 0,0 0 0 0 0,0-1 0 0 0,-1 1 0 0 0,1-1 0 0 0,3-1-22 0 0,19-5 73 0 0,-21 7-36 0 0,-1-1 1 0 0,1-1-1 0 0,-1 1 1 0 0,1-1-1 0 0,-1 0 0 0 0,0 0 1 0 0,0 0-1 0 0,0-1 1 0 0,0 0-1 0 0,-1 0 1 0 0,1 0-1 0 0,-1-1-37 0 0,3-2 39 0 0,-1-1 0 0 0,0 1 0 0 0,5-9-39 0 0,-10 13 9 0 0,0 0-1 0 0,1 0 1 0 0,-1-1-1 0 0,0 1 1 0 0,0 0-1 0 0,0-1 1 0 0,-1 1-1 0 0,1-1 1 0 0,-1 1-1 0 0,1-1 1 0 0,-1 1 0 0 0,0-1-1 0 0,0 1 1 0 0,0-1-1 0 0,0 1 1 0 0,0-2-9 0 0,0 2 20 0 0,-1-1 1 0 0,1 0-1 0 0,-1 0 0 0 0,0 1 1 0 0,1-1-1 0 0,-1 1 1 0 0,0-1-1 0 0,-1 0 1 0 0,1 1-1 0 0,0 0 0 0 0,-1-1 1 0 0,1 1-1 0 0,-1 0 1 0 0,0 0-1 0 0,0-1 1 0 0,0 2-1 0 0,0-1 1 0 0,0 0-1 0 0,0 0 0 0 0,0 1 1 0 0,-1-1-1 0 0,1 1 1 0 0,-1-1-1 0 0,-1 1-20 0 0,-4-3-35 0 0,0 0 0 0 0,0 1 0 0 0,0 1 0 0 0,-1-1-1 0 0,1 1 1 0 0,-1 1 0 0 0,1-1 0 0 0,-1 1 0 0 0,0 1 0 0 0,-4 0 35 0 0,0 0-570 0 0,0 1 0 0 0,0 1 1 0 0,0 0-1 0 0,0 1 1 0 0,0 0-1 0 0,-10 5 570 0 0,0 2-1151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2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38 10136 0 0,'0'0'464'0'0,"1"0"-10"0"0,4-2-280 0 0,-4 1-92 0 0,0 1 8 0 0,-1 0 0 0 0,0 0 0 0 0,0 0-1 0 0,1-1 1 0 0,-1 1 0 0 0,0 0 0 0 0,0 0-1 0 0,1 0 1 0 0,-1-1 0 0 0,0 1 0 0 0,0 0-1 0 0,0-1 1 0 0,1 1 0 0 0,-1 0 0 0 0,0 0 0 0 0,0-1-1 0 0,0 1 1 0 0,0 0 0 0 0,0-1 0 0 0,0 1-1 0 0,0 0 1 0 0,0-1 0 0 0,1 1 0 0 0,-1 0-1 0 0,0-1 1 0 0,0 1 0 0 0,-1 0 0 0 0,1-1-1 0 0,0 1 1 0 0,0 0 0 0 0,0-1 0 0 0,0 1-1 0 0,0 0 1 0 0,0-1 0 0 0,0 1 0 0 0,0 0 0 0 0,-1 0-90 0 0,-7-4 270 0 0,-2 1 0 0 0,1 0 0 0 0,0 0 0 0 0,0 1 1 0 0,-1 1-1 0 0,1-1 0 0 0,-1 2 0 0 0,-1-1-270 0 0,-8-1 197 0 0,-37-1 702 0 0,-47 2-899 0 0,49 2 344 0 0,21 0 72 0 0,0 2 1 0 0,0 2-1 0 0,0 1-416 0 0,-22 3 545 0 0,46-7-481 0 0,0 0 0 0 0,1 1 0 0 0,-1 0 0 0 0,1 1 0 0 0,-1 0 0 0 0,1 0 0 0 0,0 1 0 0 0,-5 3-64 0 0,-3 2 8 0 0,9-6 3 0 0,1 1 0 0 0,0-1-1 0 0,0 1 1 0 0,1 0 0 0 0,-1 1 0 0 0,1-1-1 0 0,0 1 1 0 0,1 0 0 0 0,-1 0-1 0 0,1 1 1 0 0,-1 2-11 0 0,-1 2 1 0 0,1 0 0 0 0,1 1 0 0 0,0-1 0 0 0,0 1 0 0 0,1 0 0 0 0,-1 10-1 0 0,1-4 0 0 0,1-12 0 0 0,1 0 0 0 0,0 0 0 0 0,0 0 0 0 0,1 0 0 0 0,0 0 0 0 0,0 0 0 0 0,0 3 0 0 0,3 8 10 0 0,0 0 0 0 0,6 15-10 0 0,-7-27 10 0 0,-1 0-1 0 0,2 0 1 0 0,-1-1-1 0 0,0 1 1 0 0,1 0-1 0 0,0-1 0 0 0,0 0 1 0 0,0 0-1 0 0,1 0 1 0 0,-1 0-1 0 0,3 2-9 0 0,-1-2 12 0 0,0 0 0 0 0,1 0 0 0 0,-1-1 0 0 0,1 0 0 0 0,-1 0 0 0 0,1 0 0 0 0,0-1 0 0 0,0 0 0 0 0,0 0 0 0 0,0 0 0 0 0,0-1-1 0 0,1 0 1 0 0,-1 0 0 0 0,0-1 0 0 0,1 0 0 0 0,-1 0 0 0 0,0 0 0 0 0,3-1-12 0 0,5-1 18 0 0,0-1 1 0 0,0-1-1 0 0,-1 0 1 0 0,1-1-1 0 0,-1 0 1 0 0,0-1-1 0 0,0-1 0 0 0,-1 0 1 0 0,1-1-1 0 0,-2 0 1 0 0,7-5-19 0 0,23-26 90 0 0,-39 37-79 0 0,0 0 0 0 0,-1 0 0 0 0,0-1 0 0 0,1 1-1 0 0,-1-1 1 0 0,0 1 0 0 0,0-1 0 0 0,0 0 0 0 0,-1 1-1 0 0,1-1 1 0 0,0 0 0 0 0,-1 1 0 0 0,0-1 0 0 0,0 0 0 0 0,0 0-1 0 0,0 1 1 0 0,0-1 0 0 0,0 0 0 0 0,-1 0 0 0 0,0 1-1 0 0,1-1 1 0 0,-1 0 0 0 0,0 1 0 0 0,0-1 0 0 0,0 1-1 0 0,-1-1 1 0 0,1 1 0 0 0,0-1 0 0 0,-1 1 0 0 0,0 0-1 0 0,0 0 1 0 0,1 0 0 0 0,-1 0 0 0 0,0 0 0 0 0,0 0 0 0 0,-1 1-1 0 0,0-1-10 0 0,-5-3 21 0 0,-2 2 0 0 0,1-1 0 0 0,0 1 0 0 0,-1 0 0 0 0,1 1 0 0 0,-1 0 0 0 0,0 1 0 0 0,0 0 0 0 0,1 1 0 0 0,-1 0-1 0 0,0 0 1 0 0,0 1 0 0 0,-5 1-21 0 0,9-1-77 0 0,-1 0 0 0 0,1 1 0 0 0,0 0 0 0 0,0 0 0 0 0,0 1 0 0 0,0 0-1 0 0,0 0 1 0 0,1 0 0 0 0,-1 1 0 0 0,1-1 0 0 0,0 1 0 0 0,0 1 0 0 0,-1 0 77 0 0,3 2-1239 0 0,2 0-376 0 0</inkml:trace>
  <inkml:trace contextRef="#ctx0" brushRef="#br0" timeOffset="287.497">534 461 17015 0 0,'0'0'779'0'0,"0"0"-15"0"0,7 6-459 0 0,-3-1-139 0 0,0-1-1 0 0,-1 1 0 0 0,0 0 0 0 0,0 1 1 0 0,0-1-1 0 0,-1 0 0 0 0,0 1 1 0 0,0-1-1 0 0,1 3-165 0 0,1 10 1036 0 0,-1 0 1 0 0,1 6-1037 0 0,-1 0 678 0 0,0 3-327 0 0,-1 0 0 0 0,-2 20-351 0 0,0-31-526 0 0,0-15 86 0 0,0-1-612 0 0,0 0-268 0 0,0 0-1117 0 0,0 0-4272 0 0</inkml:trace>
  <inkml:trace contextRef="#ctx0" brushRef="#br0" timeOffset="463.103">593 370 14368 0 0,'-7'-45'1648'0'0,"6"45"-1601"0"0,1 0 0 0 0,0 0 1 0 0,0 0-1 0 0,0-1 1 0 0,0 1-1 0 0,0 0 1 0 0,0 0-1 0 0,0 0 1 0 0,-1-1-1 0 0,1 1 1 0 0,0 0-1 0 0,0 0 0 0 0,0-1 1 0 0,0 1-1 0 0,0 0 1 0 0,0 0-1 0 0,0-1 1 0 0,0 1-1 0 0,0 0 1 0 0,0 0-1 0 0,1 0 1 0 0,-1-1-1 0 0,0 1 1 0 0,0 0-1 0 0,0 0 0 0 0,0-1 1 0 0,0 1-1 0 0,0 0 1 0 0,0 0-1 0 0,1 0 1 0 0,-1 0-1 0 0,0-1 1 0 0,0 1-1 0 0,0 0 1 0 0,0 0-1 0 0,1 0 1 0 0,-1 0-1 0 0,0-1 0 0 0,0 1 1 0 0,0 0-1 0 0,1 0-47 0 0,4 2-2549 0 0,3 5-4071 0 0</inkml:trace>
  <inkml:trace contextRef="#ctx0" brushRef="#br0" timeOffset="931.759">792 299 14832 0 0,'0'0'332'0'0,"7"13"817"0"0,-5-10-1130 0 0,0 1 0 0 0,-1-1 0 0 0,0 0 0 0 0,1 1 0 0 0,-1 0 0 0 0,0-1 0 0 0,-1 1 0 0 0,1 0 0 0 0,-1-1 0 0 0,1 1 0 0 0,-1 1-19 0 0,8 66 1760 0 0,-8-56-1269 0 0,0 0 0 0 0,1-1 0 0 0,1 1 0 0 0,3 12-491 0 0,-3-17 77 0 0,-1 0 0 0 0,0 0 0 0 0,-1-1 0 0 0,0 1 0 0 0,0 0 0 0 0,-1 0 0 0 0,-1 0 0 0 0,1 0 0 0 0,-1-1 0 0 0,-1 1 0 0 0,0-1 0 0 0,-2 4-77 0 0,4-9 9 0 0,0 0 0 0 0,0 0 0 0 0,0 0 0 0 0,0 0-1 0 0,0 0 1 0 0,1 0 0 0 0,0 0 0 0 0,0 0 0 0 0,0 0 0 0 0,1 0 0 0 0,-1 0 0 0 0,1 1 0 0 0,0-1-1 0 0,0-1 1 0 0,1 5-9 0 0,-2-5 75 0 0,-3 4-6 0 0,3-5-5 0 0,-2 0 0 0 0,-2 5 6 0 0,0-17 148 0 0,4 7-212 0 0,2 0 0 0 0,-1-1 0 0 0,0 1 0 0 0,1 0 0 0 0,-1 0 0 0 0,1 0-1 0 0,0 0 1 0 0,0 0 0 0 0,0 0 0 0 0,1 1 0 0 0,1-3-6 0 0,4-4-263 0 0,-6 4 140 0 0,1 1 0 0 0,-1 0 1 0 0,0-1-1 0 0,0 0 0 0 0,0 1 1 0 0,0-1-1 0 0,-1 0 123 0 0,10-23-523 0 0,10-17-25 0 0,-15 32 370 0 0,0-1 1 0 0,1 1-1 0 0,6-9 178 0 0,3-5-146 0 0,-13 21 135 0 0,0 1 1 0 0,-1 0-1 0 0,2 0 0 0 0,-1 0 0 0 0,1 0 1 0 0,-1 1-1 0 0,1-1 0 0 0,0 1 1 0 0,1 0-1 0 0,-1 0 0 0 0,1 0 0 0 0,2-1 11 0 0,7-2 23 0 0,17-6-67 0 0,-29 12 70 0 0,0 0 0 0 0,0 1 0 0 0,1 0 0 0 0,-1-1-1 0 0,0 1 1 0 0,0 0 0 0 0,1 0 0 0 0,-1 0 0 0 0,0 0 0 0 0,1 1-1 0 0,-1-1 1 0 0,0 1 0 0 0,1-1-26 0 0,-2 1 14 0 0,-1-1 0 0 0,1 1 0 0 0,-1 0-1 0 0,0-1 1 0 0,1 1 0 0 0,-1-1 0 0 0,0 1 0 0 0,1 0 0 0 0,-1-1-1 0 0,0 1 1 0 0,1 0 0 0 0,-1 0 0 0 0,0-1 0 0 0,0 1 0 0 0,0 0-1 0 0,0-1 1 0 0,0 1 0 0 0,0 0 0 0 0,0 0 0 0 0,0 0-14 0 0,0 2 48 0 0,0 0-6 0 0,0 0-1 0 0,0 0 0 0 0,0 1 1 0 0,0-1-1 0 0,-1 0 1 0 0,1 0-1 0 0,-1 1 0 0 0,0-1 1 0 0,0 0-1 0 0,0 0 0 0 0,0 0 1 0 0,-1 0-1 0 0,1 0 0 0 0,-2 0-41 0 0,-3 8 67 0 0,0-1 0 0 0,-1 0-1 0 0,-1 1-66 0 0,0-2 32 0 0,-1 0-1 0 0,1-1 0 0 0,-7 4-31 0 0,-20 21 130 0 0,10-7-106 0 0,24-24 19 0 0,1 0-40 0 0,0-1 0 0 0,0 1 0 0 0,1 0 1 0 0,-1-1-1 0 0,0 1 0 0 0,1-1 0 0 0,-1 1 0 0 0,1-1 1 0 0,0 1-1 0 0,-1-1 0 0 0,1 1 0 0 0,0-1 1 0 0,0 0-1 0 0,0 0 0 0 0,0 1 0 0 0,0-1 0 0 0,0 0 1 0 0,0 0-1 0 0,1 0 0 0 0,-1 0 0 0 0,0 0 1 0 0,1 0-1 0 0,-1 0 0 0 0,0-1 0 0 0,1 1 0 0 0,-1 0 1 0 0,1-1-1 0 0,-1 1 0 0 0,1-1 0 0 0,1 1-3 0 0,5 0 22 0 0,-1 1-1 0 0,1-1 1 0 0,0 0 0 0 0,0-1-1 0 0,2 0-21 0 0,-8 0 9 0 0,171 7-86 0 0,-156-7-737 0 0,-1 3-314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2760 0 0,'0'0'595'0'0,"0"0"1455"0"0,0 0 638 0 0,0 0 127 0 0,0 0-293 0 0,0 0-1344 0 0,6 15 326 0 0,-4 0-571 0 0,0 0 0 0 0,-2 1 0 0 0,0 1-933 0 0,4 78 2214 0 0,-3-71-1711 0 0,1 0 1 0 0,4 19-504 0 0,-1-15 227 0 0,-2 0 0 0 0,0 25-227 0 0,-3-51-400 0 0,-8 2-6566 0 0,2-6 410 0 0</inkml:trace>
  <inkml:trace contextRef="#ctx0" brushRef="#br0" timeOffset="333.561">5 153 5528 0 0,'0'0'422'0'0,"-5"0"198"0"0,5 0 8767 0 0,9 0-9020 0 0,1-2 0 0 0,-1 1-1 0 0,5-2-366 0 0,16-3 657 0 0,90-5 2650 0 0,64 4-3307 0 0,-144 7 418 0 0,33-6-418 0 0,-66 4-1 0 0,16 0 29 0 0,-22 2-231 0 0,-1 0-105 0 0,0 0-1356 0 0,0 0-5299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3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24 2304 0 0,'0'0'337'0'0,"0"0"578"0"0,4-5 1014 0 0,-4 2 1831 0 0,-4-7-1615 0 0,1 4 805 0 0,3 6-2888 0 0,0 0 0 0 0,-1 0 0 0 0,1 0 0 0 0,0 0 0 0 0,0 0 0 0 0,0 0 0 0 0,0 0 0 0 0,0 0 0 0 0,0 0 0 0 0,0 0 0 0 0,0 0-1 0 0,0 0 1 0 0,-1 0 0 0 0,1 0 0 0 0,0 0 0 0 0,0 0 0 0 0,0 0 0 0 0,0 0 0 0 0,0 0 0 0 0,0 0 0 0 0,0 0 0 0 0,0 0 0 0 0,0 0 0 0 0,0 0 0 0 0,-1 0 0 0 0,1 1 0 0 0,0-1 0 0 0,0 0 0 0 0,0 0 0 0 0,0 0 0 0 0,0 0 0 0 0,0 0 0 0 0,0 0 0 0 0,0 0 0 0 0,0 0 0 0 0,0 0 0 0 0,0 0 0 0 0,0 0 0 0 0,0 0 0 0 0,0 1 0 0 0,0-1-1 0 0,0 0 1 0 0,0 0 0 0 0,0 0 0 0 0,0 0 0 0 0,0 0 0 0 0,0 0 0 0 0,0 0 0 0 0,0 0 0 0 0,0 0 0 0 0,0 1 0 0 0,0-1-62 0 0,-1 3 67 0 0,0-2-53 0 0,2 13 97 0 0,-1-12 24 0 0,0-1 0 0 0,0 1 0 0 0,-1-1 0 0 0,1 1 0 0 0,0-1 0 0 0,-1 1 0 0 0,1-1 0 0 0,-1 0 0 0 0,0 1 0 0 0,1-1-1 0 0,-2 1-134 0 0,1-1 7 0 0,1 1-1 0 0,-1-1 1 0 0,0 0-1 0 0,1 0 0 0 0,-1 0 1 0 0,1 0-1 0 0,0 1 1 0 0,-1-1-1 0 0,1 0 0 0 0,0 1 1 0 0,0-1-7 0 0,0 1-451 0 0,-5 6-488 0 0,1 0 924 0 0,0 1 0 0 0,0 0-1 0 0,0 0 1 0 0,1 0-1 0 0,0 3 16 0 0,-9 56 117 0 0,-47 111 427 0 0,45-128-498 0 0,11-36 61 0 0,-1-1 1 0 0,0 0-1 0 0,-2 3-107 0 0,4-11 3 0 0,1 0 0 0 0,-1 0 0 0 0,1 0 0 0 0,0 1-1 0 0,1-1 1 0 0,-1 6-3 0 0,-3 24-1 0 0,4-7 247 0 0,0-10-250 0 0,0-16-55 0 0,3 2 55 0 0,-2-3 47 0 0,-1 4-33 0 0,1 1-10 0 0,-1-7 1 0 0,0 1-1 0 0,0-1 0 0 0,0 1 0 0 0,0-1 0 0 0,0 1 1 0 0,0-1-1 0 0,1 1 0 0 0,-1-1 0 0 0,0 1 0 0 0,0-1 1 0 0,0 1-1 0 0,1-1 0 0 0,-1 1 0 0 0,0-1 0 0 0,1 0 1 0 0,-1 1-1 0 0,0-1 0 0 0,1 0 0 0 0,-1 1 1 0 0,0-1-1 0 0,1 0 0 0 0,-1 1 0 0 0,1-1 0 0 0,0 1 7 0 0,9 7 56 0 0,-6-9-62 0 0,-2 0 10 0 0,18 1 50 0 0,0-1 0 0 0,-1-1 0 0 0,1-1 1 0 0,0-1-1 0 0,-1-1 0 0 0,10-4-61 0 0,14-5 72 0 0,15 0-72 0 0,-15 3 2 0 0,16 0-2 0 0,-16 3 0 0 0,-22 5 7 0 0,1 0 0 0 0,12 2-7 0 0,12-3-1906 0 0,-34 4-4489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6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1 765 3224 0 0,'0'0'427'0'0,"0"0"583"0"0,0 0 262 0 0,0 0 52 0 0,0 0-80 0 0,0 0-380 0 0,0 0-168 0 0,0 0-31 0 0,0 0 22 0 0,8 3 980 0 0,-1-1-1094 0 0,-1-1 1 0 0,1-1-1 0 0,0 1 1 0 0,0-1-1 0 0,0 0 0 0 0,0 0 1 0 0,0-1-1 0 0,6-1-573 0 0,-11 1 427 0 0,6-2 394 0 0,-5 1-722 0 0,0 1 1 0 0,0-1-1 0 0,0 1 0 0 0,-1-1 0 0 0,1 0 0 0 0,-1 0 0 0 0,1 0 0 0 0,-1-1 0 0 0,0 1 0 0 0,0 0 0 0 0,0-1 0 0 0,0 1 0 0 0,1-3-99 0 0,4-7 111 0 0,-1 0-1 0 0,-1 0 1 0 0,0-1-1 0 0,-1 0 1 0 0,0 0-1 0 0,-1 0 1 0 0,0 0 0 0 0,-1-1-1 0 0,0-9-110 0 0,2 0 68 0 0,-2 18-54 0 0,-1 0 1 0 0,0 0-1 0 0,-1 0 1 0 0,1 0-1 0 0,-1 0-14 0 0,0-13 26 0 0,1 0 0 0 0,1 0-1 0 0,2-7-25 0 0,12-87 64 0 0,-12 86-44 0 0,-3 15-9 0 0,1 1 0 0 0,0 0 0 0 0,0 0 0 0 0,2-2-11 0 0,-3 9 0 0 0,0-1 0 0 0,0 0 0 0 0,0 0 0 0 0,-1 0 0 0 0,1 0 0 0 0,-1 0 0 0 0,0 0 0 0 0,0 0 0 0 0,0 0 0 0 0,1 0 0 0 0,0 0 0 0 0,0 0 0 0 0,0 0 0 0 0,0 1 0 0 0,0-1 0 0 0,1 0 0 0 0,0 1 0 0 0,0-1 0 0 0,1-2 0 0 0,0 3-2 0 0,2-11-68 0 0,-2 15 10 0 0,18 8-9 0 0,-21-9 68 0 0,1 0 0 0 0,-1 0 0 0 0,1 0 0 0 0,-1 0 0 0 0,1 1 0 0 0,-1-1 0 0 0,1 0 0 0 0,-1 0 0 0 0,1 1 0 0 0,-1-1 0 0 0,0 1 0 0 0,1-1 0 0 0,-1 0 0 0 0,1 1 0 0 0,-1-1 0 0 0,0 1 0 0 0,1-1 0 0 0,-1 1 0 0 0,0-1 0 0 0,0 1 1 0 0,12 13-59 0 0,-7-7 48 0 0,0 0 0 0 0,0 1 0 0 0,-1-1 0 0 0,0 1-1 0 0,-1 0 1 0 0,2 3 11 0 0,15 54-36 0 0,-6-18 11 0 0,3 14 26 0 0,-13-43-5 0 0,1 1 0 0 0,1-1 1 0 0,4 9 3 0 0,1 3-58 0 0,-9-23 66 0 0,0 0 1 0 0,1 0-1 0 0,0-1 1 0 0,0 0-1 0 0,0 1 0 0 0,0-1 1 0 0,1 0-1 0 0,0-1 1 0 0,1 1-1 0 0,1 1-8 0 0,-5-6 6 0 0,1 0-1 0 0,-1 0 0 0 0,1 0 0 0 0,-1 0 1 0 0,1 0-1 0 0,0 0 0 0 0,-1-1 0 0 0,1 1 1 0 0,0-1-1 0 0,0 1 0 0 0,-1-1 0 0 0,1 0 1 0 0,0 0-1 0 0,0 1 0 0 0,-1-1 0 0 0,3-1-5 0 0,1-1 16 0 0,0 0 0 0 0,0-1 0 0 0,-1 0-1 0 0,1 0 1 0 0,0-1 0 0 0,-1 1 0 0 0,0-1-1 0 0,0 0 1 0 0,0 0 0 0 0,0 0 0 0 0,3-5-16 0 0,-1 1 109 0 0,-1-1 0 0 0,0 1 0 0 0,0-1 0 0 0,-1 0 0 0 0,0-1 0 0 0,1-4-109 0 0,11-28 295 0 0,-9 27-249 0 0,-2 0 0 0 0,4-13-46 0 0,26-125 421 0 0,-29 113-361 0 0,-5 29-39 0 0,1 0 0 0 0,0 0 0 0 0,1 0 1 0 0,0 0-1 0 0,1-3-21 0 0,11-24 49 0 0,-10 24-39 0 0,1-1 0 0 0,0 1 0 0 0,1 0 0 0 0,0 1-1 0 0,5-5-9 0 0,4-5 334 0 0,-9 19-316 0 0,3 3-34 0 0,-9 2-118 0 0,0-1-1 0 0,0 1 1 0 0,0-1 0 0 0,0 1-1 0 0,0 0 1 0 0,0-1-1 0 0,0 1 1 0 0,0 0 0 0 0,0 0-1 0 0,-1-1 1 0 0,1 1-1 0 0,0 0 1 0 0,-1 0-1 0 0,2 1 135 0 0,-2-2-11 0 0,7 16-2200 0 0,-3 1-4900 0 0</inkml:trace>
  <inkml:trace contextRef="#ctx0" brushRef="#br0" timeOffset="302.131">829 419 6448 0 0,'0'0'498'0'0,"-1"1"4"0"0,-2 8 1557 0 0,1 0 1 0 0,0-1-1 0 0,0 1 0 0 0,0 2-2059 0 0,-2 22 2312 0 0,-2 21-1008 0 0,1-19-987 0 0,1 31-317 0 0,4-52 227 0 0,2 0 0 0 0,0-1 0 0 0,2 8-227 0 0,3 23 290 0 0,-6-35-233 0 0,0 0 0 0 0,1-1 1 0 0,0 1-1 0 0,0-1 0 0 0,1 0 1 0 0,0 0-1 0 0,0 0 0 0 0,4 5-57 0 0,-6-12-86 0 0,1 0-1 0 0,-1-1 1 0 0,0 1-1 0 0,0-1 0 0 0,1 1 1 0 0,-1-1-1 0 0,0 0 1 0 0,1 0-1 0 0,-1 1 1 0 0,0-1-1 0 0,1 0 0 0 0,-1 0 1 0 0,0 0-1 0 0,1 0 1 0 0,-1-1-1 0 0,0 1 0 0 0,1 0 87 0 0,9-3-7007 0 0</inkml:trace>
  <inkml:trace contextRef="#ctx0" brushRef="#br0" timeOffset="548.092">954 308 19727 0 0,'0'-2'447'0'0,"-3"-2"-95"0"0,2 2-229 0 0,0 0 1 0 0,0 0-1 0 0,0 0 1 0 0,0 1 0 0 0,0-1-1 0 0,1 0 1 0 0,-1 0-1 0 0,1 0 1 0 0,-1 0-1 0 0,1 0 1 0 0,0-1-124 0 0,0 3 98 0 0,0 0-2 0 0,0 0 0 0 0,0 0 2 0 0,0 0 4 0 0,0 0 2 0 0,4 6 76 0 0,15 16-1909 0 0,-12-13-5769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6192 0 0,'0'0'281'0'0,"0"0"-6"0"0,0 0-111 0 0,0 0 190 0 0,0 0 102 0 0,0 0 22 0 0,1 0-199 0 0,-1 0-1 0 0,1 0 1 0 0,-1 0 0 0 0,1 0 0 0 0,-1-1 0 0 0,1 1 0 0 0,-1 0 0 0 0,1 0 0 0 0,-1 0-1 0 0,1 0 1 0 0,-1 0 0 0 0,1 1 0 0 0,0-1 0 0 0,-1 0 0 0 0,1 0 0 0 0,-1 0 0 0 0,1 0-1 0 0,-1 1 1 0 0,1-1-279 0 0,0 3 134 0 0,-1 0-1 0 0,1 0 1 0 0,0-1-1 0 0,-1 1 1 0 0,0 0-1 0 0,0 0 1 0 0,0 0-1 0 0,0 3-133 0 0,0 14 442 0 0,0 1-119 0 0,-1-17-271 0 0,1 0-1 0 0,0 0 0 0 0,0 0 1 0 0,0 1-1 0 0,1-1 1 0 0,0 2-52 0 0,3 10 138 0 0,-1 1 0 0 0,-1 0 0 0 0,0 0 0 0 0,-1 9-138 0 0,0 1 136 0 0,0-14-39 0 0,-1 0-1 0 0,0 0 1 0 0,-2 6-97 0 0,-2 19 416 0 0,2-1 0 0 0,2 0-1 0 0,1 4-415 0 0,0 15 485 0 0,0-41-258 0 0,0 1 0 0 0,3 10-227 0 0,-2-12 190 0 0,0 1-1 0 0,0 9-189 0 0,-2-22 13 0 0,0 0-1 0 0,0 0 0 0 0,1 0 0 0 0,-1 0 1 0 0,1 0-1 0 0,-1 0 0 0 0,1 0 1 0 0,0 0-1 0 0,0 1-12 0 0,0-2 8 0 0,-1 1 0 0 0,1 0 1 0 0,0-1-1 0 0,-1 1 0 0 0,1 0 1 0 0,-1 0-1 0 0,0-1 0 0 0,1 1 1 0 0,-1 0-9 0 0,0 4 37 0 0,0 0 1 0 0,1-1 0 0 0,-1 1-1 0 0,2 0 1 0 0,0 2-38 0 0,-2-8-15 0 0,0 1 1 0 0,0-1 0 0 0,0 0-1 0 0,0 0 1 0 0,0 0 0 0 0,0 1-1 0 0,0-1 1 0 0,0 0 0 0 0,0 0-1 0 0,0 0 1 0 0,0 1-1 0 0,0-1 1 0 0,0 0 0 0 0,0 0-1 0 0,0 0 1 0 0,0 1 0 0 0,0-1-1 0 0,0 0 1 0 0,0 0 0 0 0,0 0-1 0 0,0 1 1 0 0,0-1 0 0 0,0 0-1 0 0,0 0 1 0 0,-1 0 0 0 0,1 0-1 0 0,0 1 1 0 0,0-1-1 0 0,0 0 1 0 0,0 0 0 0 0,0 0-1 0 0,-1 0 1 0 0,1 0 0 0 0,0 1-1 0 0,0-1 1 0 0,0 0 0 0 0,-1 0-1 0 0,1 0 1 0 0,0 0 0 0 0,0 0-1 0 0,0 0 1 0 0,0 0-1 0 0,-1 0 1 0 0,1 0 0 0 0,0 0 14 0 0,-7 0-1357 0 0,-2-2-173 0 0</inkml:trace>
  <inkml:trace contextRef="#ctx0" brushRef="#br0" timeOffset="457.496">94 123 7920 0 0,'0'0'174'0'0,"-4"7"430"0"0,-3 4 75 0 0,-1 0 1 0 0,-1-1-1 0 0,-5 7-679 0 0,-6 10 1814 0 0,15-20-1137 0 0,0 0-1 0 0,0 1 0 0 0,1-1 1 0 0,-4 8-677 0 0,7-14 480 0 0,1-1-267 0 0,0 0-110 0 0,0 0-27 0 0,0 0 4 0 0,0 0 33 0 0,0 0 14 0 0,0 0 0 0 0,0 0 25 0 0,0 0 102 0 0,-2-9 320 0 0,2 9-550 0 0,0-1 0 0 0,-1 0 1 0 0,1 0-1 0 0,0 0 1 0 0,0 0-1 0 0,0 0 1 0 0,0 1-1 0 0,0-1 1 0 0,0 0-1 0 0,0 0 1 0 0,0 0-1 0 0,0 0 1 0 0,0 0-25 0 0,3-18 230 0 0,-2 11-177 0 0,1 1 0 0 0,0-1 0 0 0,0 1 0 0 0,0 0-1 0 0,1-2-52 0 0,16-38 224 0 0,-13 29-96 0 0,1 1 0 0 0,9-16-128 0 0,-15 31 27 0 0,1-1-1 0 0,-1 1 0 0 0,1 0 0 0 0,0-1 0 0 0,0 1 0 0 0,0 0 0 0 0,0 0 0 0 0,0 0 1 0 0,0 0-1 0 0,1 0-26 0 0,-2 2 74 0 0,11 4 70 0 0,-3 3-133 0 0,1-1-1 0 0,-2 1 0 0 0,1 0 1 0 0,-1 1-1 0 0,0 0 0 0 0,0 0 0 0 0,2 6-10 0 0,-6-9 0 0 0,-1 0 0 0 0,1 0 0 0 0,-2 1 0 0 0,1-1 0 0 0,0 2 0 0 0,13 22 0 0 0,-3-11 0 0 0,12 14 16 0 0,12 12-16 0 0,-25-33-629 0 0,3 2-238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6912 0 0,'2'-1'113'0'0,"-1"0"0"0"0,1 0 1 0 0,-1 0-1 0 0,0-1 0 0 0,1 1 1 0 0,-1 0-1 0 0,0-1 0 0 0,0 1 1 0 0,0-1-1 0 0,0 1 0 0 0,0-1 1 0 0,0 0-1 0 0,0 1 0 0 0,0-1 1 0 0,0-1-114 0 0,-1 2 316 0 0,1 1 1 0 0,-1 0-1 0 0,1 0 1 0 0,0-1-1 0 0,-1 1 0 0 0,1 0 1 0 0,-1 0-1 0 0,1 0 1 0 0,0 0-1 0 0,-1 0 1 0 0,1 0-1 0 0,-1 0 1 0 0,1 0-1 0 0,0 0 1 0 0,-1 0-1 0 0,1 0 0 0 0,-1 0 1 0 0,1 0-1 0 0,0 0 1 0 0,-1 1-1 0 0,1-1 1 0 0,-1 0-1 0 0,1 0 1 0 0,-1 1-1 0 0,1-1 0 0 0,0 1-316 0 0,1 1 81 0 0,-1 0-1 0 0,1 0 0 0 0,0 0 1 0 0,-1 1-1 0 0,1-1 0 0 0,-1 0 0 0 0,0 1 1 0 0,0 0-1 0 0,0-1 0 0 0,0 1 0 0 0,0 2-80 0 0,6 35 519 0 0,-3-16-221 0 0,2 3-41 0 0,-2-1-1 0 0,0 1 0 0 0,-2 0 0 0 0,-1 1 1 0 0,-2 4-257 0 0,1 13 281 0 0,0-29-134 0 0,0 1 0 0 0,-1 0 0 0 0,-2 8-147 0 0,-8 61 519 0 0,6-43-208 0 0,3-32-236 0 0,-3 8 100 0 0,4-18-97 0 0,1-1-6 0 0,0 0 13 0 0,0 0-12 0 0,0 0 11 0 0,0 0 4 0 0,0-5 8 0 0,-1-5 22 0 0,1 0-1 0 0,0 0 1 0 0,1 0 0 0 0,0-5-118 0 0,2 3 27 0 0,0 0 0 0 0,0 0-1 0 0,5-10-26 0 0,6-18 1 0 0,-10 26-16 0 0,2 1-1 0 0,0 0 0 0 0,0 0 1 0 0,1 0-1 0 0,1 1 1 0 0,0 0-1 0 0,9-10 16 0 0,-12 17-9 0 0,0 0 0 0 0,0 1 1 0 0,0-1-1 0 0,1 1 0 0 0,-1 0 1 0 0,1 1-1 0 0,0-1 0 0 0,0 1 0 0 0,6-2 9 0 0,-8 5-13 0 0,-1 0-1 0 0,1 0 0 0 0,0 1 0 0 0,-1-1 0 0 0,1 1 1 0 0,0 0-1 0 0,-1 0 0 0 0,1 0 0 0 0,-1 0 1 0 0,1 1-1 0 0,-1-1 0 0 0,0 1 0 0 0,0 0 0 0 0,0 0 1 0 0,1 1 13 0 0,2 3-2 0 0,0 0 0 0 0,0 0 0 0 0,-1 0-1 0 0,1 1 1 0 0,-2 0 0 0 0,1 0 0 0 0,-1 1 0 0 0,0-1 0 0 0,-1 1 0 0 0,1 0 0 0 0,-1 0 0 0 0,-1 0 0 0 0,2 6 2 0 0,10 73 24 0 0,-13-83-17 0 0,-1-1 0 0 0,0 0 0 0 0,-1 0 0 0 0,1 1 0 0 0,0-1 0 0 0,-1 0 0 0 0,0 0 0 0 0,0 1-7 0 0,-3 15 68 0 0,4-15-31 0 0,-1 1 1 0 0,0-1-1 0 0,-1 0 0 0 0,1 0 0 0 0,-1 0 1 0 0,1 1-1 0 0,-1-2 0 0 0,-1 1 0 0 0,1 0 1 0 0,0 0-1 0 0,-1-1 0 0 0,0 1 0 0 0,0-1 1 0 0,-3 3-38 0 0,1-1 53 0 0,-2 0 0 0 0,1-1 1 0 0,0 1-1 0 0,-1-2 0 0 0,0 1 0 0 0,0-1 1 0 0,0 0-1 0 0,0 0 0 0 0,-6 1-53 0 0,0-3-989 0 0,13-1 927 0 0,-1 0-1 0 0,1 0 1 0 0,0 0-1 0 0,0 0 1 0 0,0 0-1 0 0,0 0 1 0 0,0 0-1 0 0,0 0 1 0 0,-1 0-1 0 0,1 0 1 0 0,0 0-1 0 0,0 0 1 0 0,0-1-1 0 0,0 1 1 0 0,0 0-1 0 0,0 0 1 0 0,0 0-1 0 0,0 0 1 0 0,-1 0-1 0 0,1 0 1 0 0,0 0-1 0 0,0-1 1 0 0,0 1-1 0 0,0 0 1 0 0,0 0-1 0 0,0 0 1 0 0,0 0-1 0 0,0 0 1 0 0,0-1-1 0 0,0 1 1 0 0,0 0-1 0 0,0 0 1 0 0,0 0-1 0 0,0 0 1 0 0,0 0 0 0 0,0-1-1 0 0,0 1 63 0 0,6-10-4662 0 0,-6 10 4458 0 0,17-15-2036 0 0</inkml:trace>
  <inkml:trace contextRef="#ctx0" brushRef="#br0" timeOffset="459.107">447 273 7368 0 0,'0'0'568'0'0,"0"-1"-374"0"0,0-4-62 0 0,1 3 120 0 0,0 0-1 0 0,0 0 0 0 0,0-1 0 0 0,0 1 0 0 0,1 1 0 0 0,-1-1 0 0 0,0 0 1 0 0,1 0-1 0 0,-1 0 0 0 0,1 1 0 0 0,0-1 0 0 0,0 0-251 0 0,7-8 868 0 0,-8 9-543 0 0,16-14 2500 0 0,10 6-1205 0 0,-25 9-1393 0 0,-2 0-17 0 0,2 0-2 0 0,3 0-13 0 0,-3-1-157 0 0,0 1 1 0 0,0 0-1 0 0,0 0 1 0 0,0 0-1 0 0,-1 0 1 0 0,1 1-1 0 0,0-1 1 0 0,0 0-1 0 0,0 1 1 0 0,0-1 0 0 0,0 1-1 0 0,0 0 1 0 0,-1 0-1 0 0,1-1 1 0 0,0 1-1 0 0,0 0 1 0 0,1 2-39 0 0,11 4 259 0 0,-6-4-184 0 0,-4 1-58 0 0,0 0 0 0 0,1 0 0 0 0,-1 0 0 0 0,-1 1-1 0 0,1-1 1 0 0,-1 1 0 0 0,1 0 0 0 0,-1 0 0 0 0,-1 0-1 0 0,2 3-16 0 0,-2-4 1 0 0,0 0 0 0 0,-1 1 0 0 0,0-1 0 0 0,0 0 0 0 0,0 1 0 0 0,0 2-1 0 0,2 12 68 0 0,-2-14-53 0 0,0 0-1 0 0,-1 0 1 0 0,0 0 0 0 0,0 0 0 0 0,0 0-1 0 0,-1-1 1 0 0,0 4-15 0 0,-2 20 238 0 0,3-22-165 0 0,-1 1 0 0 0,1-1 0 0 0,-1 0-1 0 0,-1 0 1 0 0,1-1 0 0 0,-1 1 0 0 0,0 0 0 0 0,-1 0-1 0 0,0 1-72 0 0,-7 11 113 0 0,-1 0 0 0 0,-1 1-113 0 0,2-4 16 0 0,6-7-2 0 0,3-6 52 0 0,1-2 18 0 0,0 0 12 0 0,0 0-13 0 0,2-1-10 0 0,26-29 238 0 0,-6 5-159 0 0,14-13 13 0 0,1-6-165 0 0,-3 3 114 0 0,6-2-114 0 0,-3 5 33 0 0,-2-1 0 0 0,6-11-33 0 0,-27 32 0 0 0,-2 2 0 0 0,0 0 0 0 0,-1-1 0 0 0,0 0 0 0 0,6-17 0 0 0,-16 32 2 0 0,0 1 1 0 0,-1-1-1 0 0,0 1 0 0 0,1-1 0 0 0,-1 1 0 0 0,0-1 0 0 0,0 1 0 0 0,1-1 0 0 0,-1 1 0 0 0,0-1 0 0 0,-1 1 0 0 0,1-1 1 0 0,0 1-1 0 0,-1-2-2 0 0,1 2-73 0 0,0 0 0 0 0,-1 1 1 0 0,1-1-1 0 0,0 0 1 0 0,-1 0-1 0 0,1 1 0 0 0,-1-1 1 0 0,1 0-1 0 0,-1 1 1 0 0,1-1-1 0 0,-1 1 0 0 0,0-1 1 0 0,1 1-1 0 0,-1-1 0 0 0,0 1 1 0 0,1-1-1 0 0,-1 1 1 0 0,0-1-1 0 0,0 1 0 0 0,1 0 1 0 0,-1-1-1 0 0,0 1 1 0 0,0 0-1 0 0,0 0 0 0 0,0 0 1 0 0,0 0 72 0 0,-10-1-7037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1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76 8752 0 0,'1'-7'909'0'0,"2"1"-744"0"0,-2 4 553 0 0,-1 2 238 0 0,0 0 41 0 0,0 0-90 0 0,0 0-419 0 0,0 0-186 0 0,0 0-40 0 0,0 2-10 0 0,0 22 258 0 0,-1 0 0 0 0,-1 0 0 0 0,-1 0-1 0 0,-4 13-509 0 0,-8 42 735 0 0,11-51-445 0 0,-2 0 0 0 0,0-1-1 0 0,-5 8-289 0 0,0-4 287 0 0,10-30-251 0 0,0 4 32 0 0,2 9 115 0 0,-1-13-98 0 0,0-1-9 0 0,0 0 23 0 0,4-18 237 0 0,4-19-67 0 0,1-1 0 0 0,9-20-269 0 0,-1 2 4 0 0,-5 23-84 0 0,1-1 0 0 0,17-29 80 0 0,-25 53-19 0 0,2 0-1 0 0,-1 0 0 0 0,1 1 1 0 0,1-1-1 0 0,0 2 1 0 0,0-1-1 0 0,1 1 0 0 0,0 1 1 0 0,0-1-1 0 0,1 1 0 0 0,3-1 20 0 0,-12 7-4 0 0,1 1 0 0 0,0-1-1 0 0,0 1 1 0 0,-1-1 0 0 0,1 1-1 0 0,0 0 1 0 0,0 0 0 0 0,0 0-1 0 0,0 0 1 0 0,0 0 0 0 0,-1 0-1 0 0,1 0 1 0 0,0 0-1 0 0,0 1 1 0 0,0-1 0 0 0,-1 1-1 0 0,1-1 1 0 0,0 1 0 0 0,0 0 4 0 0,1 1-6 0 0,1-1 0 0 0,-1 1 0 0 0,0 0 0 0 0,0 0 0 0 0,0 0 0 0 0,0 1 0 0 0,0-1 0 0 0,-1 1 0 0 0,2 0 6 0 0,0 4 1 0 0,1 0-1 0 0,-1 1 1 0 0,-1-1-1 0 0,1 1 0 0 0,-1 0 1 0 0,0-1-1 0 0,-1 2 1 0 0,0-1-1 0 0,0 0 0 0 0,-1 1 0 0 0,8 28 88 0 0,-6-25-37 0 0,0 1-1 0 0,-1 0 0 0 0,-1 0 0 0 0,0 8-50 0 0,0 10 175 0 0,0-8 136 0 0,-2 0 0 0 0,0-1-1 0 0,-2 1 1 0 0,0 0 0 0 0,-6 18-311 0 0,8-37 65 0 0,-1 1-1 0 0,0 0 1 0 0,0 0 0 0 0,-1-1 0 0 0,1 1 0 0 0,-1-1 0 0 0,-1 1-65 0 0,-6 13 124 0 0,9-14-111 0 0,0-1-11 0 0,-12 7 63 0 0,11-8-68 0 0,2-1 0 0 0,-1-1 1 0 0,1 0-1 0 0,-1 1 1 0 0,1-1-1 0 0,-1 1 1 0 0,1-1-1 0 0,0 0 1 0 0,-1 1-1 0 0,1-1 1 0 0,-1 0-1 0 0,0 0 1 0 0,1 1-1 0 0,-1-1 1 0 0,1 0-1 0 0,-1 0 0 0 0,1 0 1 0 0,-1 0-1 0 0,1 0 1 0 0,-1 0-1 0 0,0 0 1 0 0,1 0-1 0 0,-1 0 1 0 0,1 0-1 0 0,-1 0 3 0 0,0 0-338 0 0,1 0-142 0 0,0 0-883 0 0,0 0-3585 0 0,0 0-1530 0 0</inkml:trace>
  <inkml:trace contextRef="#ctx0" brushRef="#br0" timeOffset="349.617">426 339 2760 0 0,'5'2'1594'0'0,"-2"0"3925"0"0,0 0-5222 0 0,-1 0 1 0 0,0 0-1 0 0,1 0 1 0 0,-1 0-1 0 0,0 0 0 0 0,0 0 1 0 0,0 1-1 0 0,-1-1 1 0 0,1 1-1 0 0,-1-1 0 0 0,1 1 1 0 0,-1 0-1 0 0,0-1 1 0 0,0 1-1 0 0,0 0 0 0 0,0 0 1 0 0,0 1-298 0 0,1 10 877 0 0,1 0-369 0 0,-1-1-1 0 0,-1 1 1 0 0,0-1-1 0 0,-1 1 0 0 0,-1 1-507 0 0,-2 68 1464 0 0,3-50-983 0 0,0-26-397 0 0,0 1 0 0 0,0-1 0 0 0,0 1 0 0 0,-1-1 0 0 0,-1 1-1 0 0,0 0-83 0 0,0 3 96 0 0,-8 30 264 0 0,9-36-301 0 0,0 0-1 0 0,-1 0 1 0 0,1 1-1 0 0,-3 3-58 0 0,-5 19 150 0 0,6-16-49 0 0,0-1 0 0 0,0 0 0 0 0,-2 3-101 0 0,-2 4 161 0 0,6-16-136 0 0,-1 4 94 0 0,3 4-44 0 0,5-7-82 0 0,3 0 11 0 0,-5-2 0 0 0,0-1 0 0 0,-1 1-1 0 0,1-1 1 0 0,0 0-1 0 0,0 0 1 0 0,0 0 0 0 0,0 0-1 0 0,-1-1 1 0 0,1 0-1 0 0,0 1 1 0 0,0-1 0 0 0,-1-1-1 0 0,1 1-3 0 0,10-4 9 0 0,-1-1-1 0 0,11-6-8 0 0,5 2-3 0 0,-16 6-128 0 0,-13 4 102 0 0,1 0 0 0 0,0 0-1 0 0,-1 0 1 0 0,1 0 0 0 0,-1 0 0 0 0,1 0 0 0 0,-1 0 0 0 0,1 0 0 0 0,-1 0 0 0 0,1 0 0 0 0,0 0 0 0 0,-1 0 0 0 0,1 0 0 0 0,-1 1-1 0 0,1-1 1 0 0,-1 0 0 0 0,1 0 0 0 0,-1 1 0 0 0,1-1 0 0 0,-1 0 0 0 0,0 1 0 0 0,1 0 29 0 0,1 0-108 0 0,11 9-286 0 0,-9-7 140 0 0,-1 0-1 0 0,1-1 1 0 0,0 1 0 0 0,-1-1-1 0 0,4 2 255 0 0,-2-2-49 0 0,-2 0-1119 0 0,2 0-4402 0 0,1 1-62 0 0</inkml:trace>
  <inkml:trace contextRef="#ctx0" brushRef="#br0" timeOffset="680.631">736 644 10080 0 0,'0'0'462'0'0,"0"0"-12"0"0,0-1-382 0 0,0 1 0 0 0,0-1 0 0 0,0 1 0 0 0,0-1 0 0 0,-1 1 0 0 0,1-1 0 0 0,0 0 0 0 0,0 1 0 0 0,0-1 0 0 0,0 1 0 0 0,0-1 0 0 0,1 1 1 0 0,-1-1-1 0 0,0 1 0 0 0,0-1 0 0 0,0 0 0 0 0,0 1 0 0 0,1-1 0 0 0,-1 1 0 0 0,0-1-68 0 0,6-3 648 0 0,-4 3 15 0 0,-2 1 35 0 0,0 0 20 0 0,0 0 2 0 0,0 0-14 0 0,0 0-54 0 0,0 0-20 0 0,2 0-7 0 0,13 0 334 0 0,-13 0-664 0 0,-2 0-21 0 0,2 0-8 0 0,-2 0-248 0 0,0 0-1 0 0,1 0 1 0 0,-1 0 0 0 0,1 1 0 0 0,-1-1 0 0 0,0 0 0 0 0,1 0 0 0 0,-1 0-1 0 0,0 0 1 0 0,1 1 0 0 0,-1-1 0 0 0,0 0 0 0 0,1 0 0 0 0,-1 1 0 0 0,0-1-1 0 0,1 0 1 0 0,-1 1 0 0 0,0-1 0 0 0,0 0 0 0 0,0 1 0 0 0,1-1-1 0 0,-1 0 1 0 0,0 1 0 0 0,0-1 0 0 0,0 0 0 0 0,0 1 0 0 0,1-1 0 0 0,-1 1-1 0 0,0-1 1 0 0,0 0 0 0 0,0 1 0 0 0,0-1 0 0 0,0 1 0 0 0,0-1 0 0 0,0 0-1 0 0,0 1 1 0 0,0-1 0 0 0,0 1 0 0 0,-1-1 0 0 0,1 0 0 0 0,0 1 0 0 0,0-1-1 0 0,0 1-17 0 0,-1 10 317 0 0,1-8-264 0 0,0 0-7 0 0,1 0-1 0 0,-1 0 1 0 0,-1 0 0 0 0,1 0-1 0 0,0 0 1 0 0,-1 0-1 0 0,0 0 1 0 0,1 0-1 0 0,-1 0 1 0 0,-1 0-1 0 0,1 0 1 0 0,-1 2-46 0 0,0-1 51 0 0,0 0 0 0 0,0 1 0 0 0,0-1 1 0 0,1 1-1 0 0,-1 2-51 0 0,-6 18 137 0 0,4-17-91 0 0,1 0 0 0 0,1 0 0 0 0,-1 0 1 0 0,1 0-1 0 0,-1 8-46 0 0,-1-5 49 0 0,-7 13 35 0 0,8-16-69 0 0,-5 21 47 0 0,4-9-1560 0 0,3-18-44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46 118 2760 0 0,'-14'0'207'0'0,"14"-4"-85"0"0,-1 4-91 0 0,1-1 0 0 0,-1 1 0 0 0,1-1-1 0 0,-1 1 1 0 0,1 0 0 0 0,-1-1 0 0 0,1 1 0 0 0,-1-1-1 0 0,1 1 1 0 0,-1 0 0 0 0,1 0 0 0 0,-1-1 0 0 0,0 1 0 0 0,1 0-1 0 0,-1 0 1 0 0,0 0-31 0 0,-5-4 671 0 0,6 3-623 0 0,-1 1 1 0 0,1-1-1 0 0,0 1 0 0 0,0-1 1 0 0,0 1-1 0 0,1-1 0 0 0,-1 0 0 0 0,0 1 1 0 0,0-1-1 0 0,0 1 0 0 0,0-1 1 0 0,0 1-1 0 0,1-1 0 0 0,-1 1 0 0 0,0-1 1 0 0,1 1-1 0 0,-1-1 0 0 0,0 1 1 0 0,1-1-49 0 0,4-16 1503 0 0,-5 16-1396 0 0,0 0 0 0 0,0 0-1 0 0,1-1 1 0 0,-1 1 0 0 0,0 0 0 0 0,0 0 0 0 0,1 0 0 0 0,-1 0 0 0 0,1 0 0 0 0,-1 0 0 0 0,1 0-1 0 0,0 0 1 0 0,-1 0 0 0 0,1 0 0 0 0,0 0-107 0 0,6-5 450 0 0,-6 6-404 0 0,0-1-1 0 0,-1 1 0 0 0,1 0 0 0 0,-1-1 1 0 0,1 1-1 0 0,-1-1 0 0 0,1 1 1 0 0,-1 0-1 0 0,1-1 0 0 0,-1 1 0 0 0,1-1 1 0 0,-1 0-1 0 0,0 1 0 0 0,1-1 0 0 0,-1 1 1 0 0,0-1-1 0 0,1 0 0 0 0,-1 1 0 0 0,0-1 1 0 0,0 1-1 0 0,0-1 0 0 0,0 0 0 0 0,1 1 1 0 0,-1-1-1 0 0,0 0 0 0 0,0 1 0 0 0,0-1 1 0 0,0 0-1 0 0,-1 1 0 0 0,1-1 0 0 0,0 0 1 0 0,0 0-46 0 0,0 0 33 0 0,0 1 1 0 0,0-1 0 0 0,0 0-1 0 0,0 0 1 0 0,0 1-1 0 0,0-1 1 0 0,0 0 0 0 0,1 1-1 0 0,-1-1 1 0 0,0 0-1 0 0,0 1 1 0 0,1-1 0 0 0,-1 0-1 0 0,1 1 1 0 0,-1-1-1 0 0,0 0 1 0 0,1 1 0 0 0,-1-1-1 0 0,1 1 1 0 0,-1-1 0 0 0,1 1-1 0 0,-1-1 1 0 0,1 1-1 0 0,0 0 1 0 0,-1-1 0 0 0,1 1-1 0 0,0 0 1 0 0,-1-1-1 0 0,1 1 1 0 0,0 0 0 0 0,-1 0-34 0 0,9-6 492 0 0,-8 5-50 0 0,-10-4 1027 0 0,8 5-1136 0 0,0-1 0 0 0,0 0-1 0 0,0 1 1 0 0,0-1 0 0 0,0 1 0 0 0,0-1 0 0 0,0 1 0 0 0,0 0 0 0 0,0-1 0 0 0,0 1 0 0 0,0 0-1 0 0,-1 0-332 0 0,2 0 223 0 0,1 1-31 0 0,-1 0-184 0 0,1 1-1 0 0,-1-1 1 0 0,0 0 0 0 0,0 0-1 0 0,0 1 1 0 0,1-1 0 0 0,-1 0-1 0 0,0 0 1 0 0,-1 1 0 0 0,1-1-1 0 0,0 0 1 0 0,0 0 0 0 0,0 1-1 0 0,-1-1 1 0 0,1 0-8 0 0,-1 0 4 0 0,1 1-1 0 0,-1-1 1 0 0,1 0-1 0 0,0 1 1 0 0,0-1-1 0 0,0 0 1 0 0,0 1-1 0 0,0-1 1 0 0,0 0-1 0 0,0 1 1 0 0,0-1-1 0 0,0 0 1 0 0,1 0-1 0 0,-1 1 1 0 0,0-1-1 0 0,1 0 1 0 0,-1 1-4 0 0,2 0 20 0 0,-1 1 0 0 0,1 0 0 0 0,-1 0-1 0 0,0 0 1 0 0,0 0 0 0 0,0 0 0 0 0,0 0 0 0 0,-1 0 0 0 0,1 0 0 0 0,-1 0 0 0 0,0 0 0 0 0,0 1 0 0 0,0-1 0 0 0,0 0 0 0 0,-1 0 0 0 0,1 0-1 0 0,-1 1-19 0 0,0 1 26 0 0,1 0-1 0 0,0-1 0 0 0,0 1 0 0 0,1 0 1 0 0,-1-1-1 0 0,1 1 0 0 0,0 2-25 0 0,3 23 87 0 0,-8 12 21 0 0,2-35-95 0 0,1 1 0 0 0,0 0 0 0 0,1-1-1 0 0,-1 1 1 0 0,2 0 0 0 0,-1 0 0 0 0,1 2-13 0 0,-1-10 0 0 0,2 6 13 0 0,-1-1 0 0 0,1 1-1 0 0,-2 0 1 0 0,1 0 0 0 0,0-1 0 0 0,-1 1 0 0 0,0 0 0 0 0,-1 0 0 0 0,1 0 0 0 0,-1 0 0 0 0,0-1-1 0 0,-2 6-12 0 0,2-8 13 0 0,1 1 0 0 0,-1-1 0 0 0,1 1 0 0 0,0 0 0 0 0,0-1 0 0 0,0 1-1 0 0,0-1 1 0 0,0 1 0 0 0,1 0 0 0 0,1 2-13 0 0,-1 0 30 0 0,0 0 0 0 0,-1-1 0 0 0,1 1-1 0 0,-1 5-29 0 0,-3 14 116 0 0,2-17-58 0 0,0-1 1 0 0,0 0-1 0 0,1 0 1 0 0,0 0-1 0 0,1 7-58 0 0,2 20 193 0 0,-3-25-127 0 0,1 0 0 0 0,0 0 0 0 0,1 0-1 0 0,0 0 1 0 0,0 0 0 0 0,0 0 0 0 0,3 3-66 0 0,-5-12 2 0 0,1 1 0 0 0,-1 0 1 0 0,0-1-1 0 0,0 1 1 0 0,0-1-1 0 0,1 1 0 0 0,-1 0 1 0 0,0-1-1 0 0,0 1 0 0 0,0 0 1 0 0,0-1-1 0 0,0 1 0 0 0,0 0 1 0 0,0-1-1 0 0,0 1 0 0 0,0 0 1 0 0,-1-1-1 0 0,1 1 1 0 0,0 0-1 0 0,0-1 0 0 0,-1 1 1 0 0,1 0-1 0 0,0-1 0 0 0,-1 1 1 0 0,1-1-1 0 0,0 1-2 0 0,-1 0 4 0 0,0 0 0 0 0,1 0 0 0 0,-1 0 0 0 0,1 0 0 0 0,0 0 0 0 0,-1 0 0 0 0,1 0 0 0 0,0 0 0 0 0,0 0 0 0 0,-1 0 0 0 0,1 0 0 0 0,0 0-4 0 0,-1 11 56 0 0,-1-11-54 0 0,1-1 9 0 0,0 1 69 0 0,-2-3 26 0 0,2 2-100 0 0,1 0 3 0 0,-1 0-1 0 0,0 0 1 0 0,1 0-1 0 0,-1-1 1 0 0,1 1-1 0 0,-1 0 1 0 0,0 0-1 0 0,1-1 1 0 0,-1 1 0 0 0,1 0-1 0 0,-1-1 1 0 0,1 1-1 0 0,-1 0 1 0 0,1-1-1 0 0,-1 1 1 0 0,1-1-1 0 0,-1 1 1 0 0,1-1-1 0 0,-1 1 1 0 0,1-1-1 0 0,0 1 1 0 0,-1-1 0 0 0,1 0-1 0 0,0 1 1 0 0,0-1-1 0 0,-1 1 1 0 0,1-1-1 0 0,0 0 1 0 0,0 1-1 0 0,0-1 1 0 0,0 0-1 0 0,0 1 1 0 0,0-1-1 0 0,0 0 1 0 0,0 1 0 0 0,0-1-1 0 0,0 0 1 0 0,0 1-1 0 0,0-1 1 0 0,0 1-1 0 0,1-1 1 0 0,-1 0-1 0 0,0 1 1 0 0,0-1-1 0 0,1 0-8 0 0,0-1 13 0 0,0-1-1 0 0,1 0 1 0 0,-1 0-1 0 0,-1 0 1 0 0,1 0-1 0 0,0 0 1 0 0,-1-1-13 0 0,1 0-23 0 0,0 1 0 0 0,0-1 1 0 0,0 0-1 0 0,0 0 1 0 0,0 1-1 0 0,2-3 23 0 0,10-14-22 0 0,-11 17 60 0 0,1-1 0 0 0,-1 0 0 0 0,0 1 0 0 0,0-1 0 0 0,0 0 0 0 0,0 0 0 0 0,-1 0 0 0 0,1 0 0 0 0,-1-3-38 0 0,0 1 65 0 0,-1 3-40 0 0,1 1 0 0 0,-1-1 0 0 0,0 1 0 0 0,1 0 1 0 0,0-1-1 0 0,-1 1 0 0 0,1 0 0 0 0,0-1 1 0 0,0 1-1 0 0,1 0 0 0 0,-1 0 0 0 0,0 0 0 0 0,1 0 1 0 0,0-1-26 0 0,7-6 35 0 0,-8 8-46 0 0,1 0 0 0 0,-1 0 0 0 0,0 0 0 0 0,0 0 0 0 0,1 0 0 0 0,-1 0 0 0 0,0 0 0 0 0,0-1 0 0 0,0 1 0 0 0,-1 0 0 0 0,1-1 0 0 0,0 1 0 0 0,0-1 0 0 0,-1 1 0 0 0,1-1 0 0 0,-1 1 0 0 0,1-1 0 0 0,-1 1 0 0 0,0-1 0 0 0,1 1 0 0 0,-1-1 0 0 0,0 0 1 0 0,0 1-1 0 0,0-1 0 0 0,0 1 0 0 0,-1-1 0 0 0,1 0 0 0 0,0 0 11 0 0,-1 1-6 0 0,1-1 1 0 0,0 0 0 0 0,0 1-1 0 0,0-1 1 0 0,1 0 0 0 0,-1 1-1 0 0,0-1 1 0 0,1 0 0 0 0,-1 1-1 0 0,1-1 1 0 0,-1 1 0 0 0,1-1-1 0 0,0 1 1 0 0,-1-1 0 0 0,1 1-1 0 0,0 0 1 0 0,0-1 0 0 0,0 1-1 0 0,0 0 1 0 0,1-1 0 0 0,-1 1-1 0 0,0 0 1 0 0,0 0 0 0 0,1 0-1 0 0,0 0 6 0 0,12-14-64 0 0,-14 14 62 0 0,1 1 0 0 0,-1-1 0 0 0,1 1-1 0 0,-1 0 1 0 0,0-1 0 0 0,1 1 0 0 0,-1-1-1 0 0,1 1 1 0 0,-1 0 0 0 0,1-1 0 0 0,-1 1-1 0 0,1 0 1 0 0,-1 0 0 0 0,1-1-1 0 0,0 1 1 0 0,0 0 2 0 0,1 0-18 0 0,1-1 0 0 0,-1 1-1 0 0,1 0 1 0 0,-1 0 0 0 0,1 0-1 0 0,-1 1 1 0 0,1-1 0 0 0,0 1 18 0 0,0 0-11 0 0,-1-1 0 0 0,1 1-1 0 0,-1 0 1 0 0,1 0 0 0 0,-1 0 0 0 0,1 0 0 0 0,-1 1 0 0 0,0-1 0 0 0,0 1 0 0 0,1-1 0 0 0,-1 1 0 0 0,1 1 11 0 0,20 26-31 0 0,-14-17 37 0 0,-6-9-6 0 0,-2 1 0 0 0,1-1 0 0 0,0 0 0 0 0,-1 1 0 0 0,1-1-1 0 0,0 4 1 0 0,-1-3 2 0 0,0-1 0 0 0,1 1-1 0 0,-1 0 1 0 0,1-1 0 0 0,0 1-1 0 0,0-1 1 0 0,0 0-1 0 0,1 1-1 0 0,3 2 23 0 0,-5-5-18 0 0,0 1 0 0 0,1-1 0 0 0,-1 0 0 0 0,0 1 0 0 0,1-1-1 0 0,-1 1 1 0 0,0-1 0 0 0,0 1 0 0 0,0-1 0 0 0,-1 1 0 0 0,1 0 0 0 0,0-1 0 0 0,0 1 0 0 0,-1 0-1 0 0,1 0 1 0 0,-1 0 0 0 0,0-1 0 0 0,0 1 0 0 0,1 0 0 0 0,-1 0 0 0 0,0 0 0 0 0,0 0-1 0 0,-1 0 1 0 0,1 0-5 0 0,-2 26 64 0 0,2-24-51 0 0,0-1 0 0 0,0 1 1 0 0,0-1-1 0 0,0 1 0 0 0,-1-1 0 0 0,1 1 1 0 0,-1-1-1 0 0,0 1 0 0 0,0-1 0 0 0,0 1 1 0 0,-2 1-14 0 0,0 1 32 0 0,2-5-7 0 0,-1 1 0 0 0,1 0 0 0 0,0-1 0 0 0,0 1 0 0 0,0 0 0 0 0,0 0 0 0 0,1 0 0 0 0,-1 0 0 0 0,0 0 0 0 0,1 0 0 0 0,-1 0 0 0 0,1 0 0 0 0,0 0 0 0 0,0 1-25 0 0,0-3 6 0 0,0 1-1 0 0,-1 0 0 0 0,1-1 0 0 0,0 1 0 0 0,0-1 1 0 0,0 1-1 0 0,0 0 0 0 0,-1-1 0 0 0,1 1 1 0 0,0-1-1 0 0,-1 1 0 0 0,1-1 0 0 0,0 1 1 0 0,-1-1-1 0 0,1 1 0 0 0,0-1 0 0 0,-1 1 0 0 0,1-1 1 0 0,-1 0-1 0 0,1 1 0 0 0,-1-1 0 0 0,1 0 1 0 0,-1 1-1 0 0,1-1 0 0 0,-1 0-5 0 0,0 1 2 0 0,1-1 0 0 0,-1 0 0 0 0,1 0 0 0 0,-1 1 0 0 0,1-1 0 0 0,-1 0 0 0 0,1 1 0 0 0,-1-1 0 0 0,1 1 0 0 0,0-1 0 0 0,-1 0 0 0 0,1 1 0 0 0,0-1 0 0 0,-1 1 0 0 0,1-1 0 0 0,0 1 0 0 0,-1-1 0 0 0,1 1 0 0 0,0-1 1 0 0,0 1-1 0 0,0 0 0 0 0,0-1 0 0 0,-1 1 0 0 0,1-1 0 0 0,0 1-2 0 0,0-1-1 0 0,0 1 0 0 0,1-1 1 0 0,-1 0-1 0 0,0 1 0 0 0,0-1 0 0 0,0 0 1 0 0,0 1-1 0 0,0-1 0 0 0,0 0 1 0 0,1 0-1 0 0,-1 1 0 0 0,0-1 1 0 0,0 0-1 0 0,1 1 0 0 0,-1-1 1 0 0,0 0-1 0 0,0 0 0 0 0,1 0 0 0 0,-1 1 1 0 0,0-1-1 0 0,0 0 0 0 0,1 0 1 0 0,-1 0 0 0 0,3 1-63 0 0,10 5-52 0 0,-10-3-194 0 0,-7-2-356 0 0,5-1 527 0 0,-1 0 0 0 0,0 0 1 0 0,1-1-1 0 0,-1 1 1 0 0,0 0-1 0 0,1 0 0 0 0,-1 0 1 0 0,0-1-1 0 0,1 1 0 0 0,-1 0 1 0 0,0 0-1 0 0,1-1 1 0 0,-1 1-1 0 0,0 0 0 0 0,0-1 1 0 0,1 1-1 0 0,-1 0 0 0 0,0-1 1 0 0,0 1-1 0 0,0 0 1 0 0,0-1-1 0 0,1 1 0 0 0,-1 0 1 0 0,0-1-1 0 0,0 1 0 0 0,0-1 1 0 0,0 1-1 0 0,0 0 1 0 0,0-1-1 0 0,0 1 0 0 0,0-1 1 0 0,0 1-1 0 0,0 0 0 0 0,0-1 1 0 0,0 1-1 0 0,0 0 1 0 0,0-1-1 0 0,-1 1 138 0 0,1-2-26 0 0,0-1-1939 0 0</inkml:trace>
  <inkml:trace contextRef="#ctx0" brushRef="#br0" timeOffset="379.358">447 287 10136 0 0,'20'-4'1013'0'0,"-1"0"0"0"0,11-5-1013 0 0,-28 8 1043 0 0,0 1 49 0 0,1 0-928 0 0,0 1 1 0 0,0-1 0 0 0,1 1-1 0 0,-1-1 1 0 0,0 1 0 0 0,0 0-1 0 0,0 0 1 0 0,0 0-1 0 0,0 0 1 0 0,0 1 0 0 0,1 0-165 0 0,-2-1 266 0 0,-1 0 11 0 0,2 0-187 0 0,0 1-1 0 0,-1-1 0 0 0,1 1 0 0 0,-1 0 0 0 0,0 0 0 0 0,1 0 0 0 0,-1 0 0 0 0,0 0 0 0 0,0 0 0 0 0,0 0 0 0 0,-1 1 0 0 0,1-1 0 0 0,0 1 0 0 0,-1-1 0 0 0,0 1 0 0 0,0 0 0 0 0,1 0-89 0 0,-1 5 151 0 0,-1-7-136 0 0,0 0-1 0 0,0 0 1 0 0,0 0-1 0 0,0 0 1 0 0,0 0-1 0 0,1 0 1 0 0,-1 0-1 0 0,0 0 1 0 0,1 0 0 0 0,-1 0-1 0 0,1 0 1 0 0,-1 0-1 0 0,1 0 1 0 0,0 0-1 0 0,-1 0 1 0 0,1 0-15 0 0,4 5 51 0 0,-4-5-40 0 0,0-1 0 0 0,0 1 0 0 0,0 0 0 0 0,0 0 1 0 0,0 0-1 0 0,0 0 0 0 0,-1 0 0 0 0,1 0 0 0 0,0 0 0 0 0,-1 0 0 0 0,1 0 0 0 0,-1 0 0 0 0,1 1 0 0 0,-1-1 0 0 0,1 0 1 0 0,-1 0-1 0 0,0 1 0 0 0,0-1 0 0 0,1 0 0 0 0,-1 0 0 0 0,0 1 0 0 0,0-1 0 0 0,0 0 0 0 0,-1 0 0 0 0,1 1 0 0 0,0-1 1 0 0,0 0-1 0 0,-1 0 0 0 0,1 0 0 0 0,-1 2-11 0 0,1-2 9 0 0,-1 0 0 0 0,1 1 0 0 0,0-1 0 0 0,-1 1-1 0 0,1-1 1 0 0,0 0 0 0 0,0 1 0 0 0,0-1 0 0 0,0 1 0 0 0,0-1 0 0 0,1 0 0 0 0,-1 1 0 0 0,0-1 0 0 0,1 1 0 0 0,-1-1 0 0 0,1 0 0 0 0,0 1-9 0 0,3 17 77 0 0,-10 37 30 0 0,6-54-99 0 0,0 0 0 0 0,0 0 0 0 0,0 0 0 0 0,1 0 0 0 0,-1 0 0 0 0,0 0 0 0 0,1 0 0 0 0,0 0 0 0 0,-1-1 0 0 0,1 1 0 0 0,0 1-8 0 0,0-1 4 0 0,0-1 0 0 0,0 1-1 0 0,-1-1 1 0 0,1 1-1 0 0,-1-1 1 0 0,0 1 0 0 0,1-1-1 0 0,-1 1 1 0 0,0-1 0 0 0,0 1-1 0 0,0-1 1 0 0,0 1-1 0 0,0 0 1 0 0,0-1 0 0 0,0 1-1 0 0,-1 1-3 0 0,-4 9 47 0 0,4-10-32 0 0,0 1 0 0 0,0-1 0 0 0,1 0-1 0 0,-1 1 1 0 0,0-1 0 0 0,1 1 0 0 0,0-1 0 0 0,-1 1 0 0 0,1-1 0 0 0,0 1 0 0 0,0-1 0 0 0,0 1-1 0 0,1 1-14 0 0,-1-2 15 0 0,-1 0 0 0 0,1 0 0 0 0,0 0 0 0 0,-1 0 0 0 0,1 0-1 0 0,-1 0 1 0 0,0 0 0 0 0,0 0 0 0 0,0 0 0 0 0,0 0 0 0 0,0-1-1 0 0,0 1 1 0 0,0 0 0 0 0,-1-1 0 0 0,1 1 0 0 0,0-1 0 0 0,-1 1-1 0 0,1-1 1 0 0,-1 0-15 0 0,-1 2 28 0 0,1-1 0 0 0,0 1-1 0 0,0-1 1 0 0,0 1 0 0 0,0 0-1 0 0,0 1-27 0 0,1-2 17 0 0,0-1-1 0 0,0 1 1 0 0,-1 0-1 0 0,1-1 0 0 0,0 1 1 0 0,-1-1-1 0 0,1 1 0 0 0,-1-1 1 0 0,1 0-1 0 0,-1 0 1 0 0,0 0-1 0 0,1 0 0 0 0,-1 0-16 0 0,-1 1 19 0 0,2-1 53 0 0,1-1 0 0 0,-6-1 240 0 0,41-19 4 0 0,-19 12-263 0 0,1-2-1 0 0,-1 0 0 0 0,-1-1 1 0 0,6-5-53 0 0,-16 12 17 0 0,0 0 1 0 0,1 0-1 0 0,0 0 1 0 0,-1 1-1 0 0,1 0 1 0 0,5-2-18 0 0,-6 4 9 0 0,0-1 1 0 0,0-1 0 0 0,-1 1-1 0 0,1-1 1 0 0,-1 0 0 0 0,0 0 0 0 0,0 0-1 0 0,0 0 1 0 0,0-1 0 0 0,0 1-1 0 0,-1-1 1 0 0,2-2-10 0 0,4-6 82 0 0,1 0-1 0 0,10-8-81 0 0,-14 14 50 0 0,1 0 0 0 0,-1 0 0 0 0,0-1 0 0 0,-1 1 0 0 0,0-2 0 0 0,0 1 0 0 0,0 0 0 0 0,-1-1 0 0 0,0 0 0 0 0,2-6-50 0 0,-4 9 52 0 0,0 0 1 0 0,0 1 0 0 0,0 0 0 0 0,0-1 0 0 0,2 0-53 0 0,-2 2 36 0 0,0 0 1 0 0,0 0-1 0 0,-1-1 1 0 0,1 1 0 0 0,-1 0-1 0 0,0-1 1 0 0,0 1-1 0 0,0-1 1 0 0,0 0-37 0 0,0-9 156 0 0,0 9-95 0 0,-1 0 0 0 0,0 0 0 0 0,1 0 0 0 0,0 0 1 0 0,0 0-1 0 0,0 0 0 0 0,0 0 0 0 0,2-3-61 0 0,-1 5 18 0 0,-1-1 1 0 0,0 0-1 0 0,1 0 0 0 0,-1 0 0 0 0,0 0 0 0 0,-1 0 0 0 0,1 0 1 0 0,0 0-1 0 0,-1 0 0 0 0,0 0 0 0 0,0 0 0 0 0,0-1 0 0 0,0 1 1 0 0,0 0-1 0 0,-1 0 0 0 0,0-2-18 0 0,0-4 23 0 0,1 8-35 0 0,0 1 0 0 0,0-1 0 0 0,0 0 1 0 0,0 0-1 0 0,0 0 0 0 0,0 0 0 0 0,0 0 0 0 0,-1 0 0 0 0,1 0 0 0 0,0 0 0 0 0,-1 1 0 0 0,1-1 0 0 0,-1 0 1 0 0,1 0-1 0 0,-1 0 0 0 0,1 1 0 0 0,-1-1 0 0 0,1 0 0 0 0,-1 1 0 0 0,0-1 0 0 0,0 0 12 0 0,-13-7-160 0 0</inkml:trace>
  <inkml:trace contextRef="#ctx0" brushRef="#br0" timeOffset="15971.212">895 827 6192 0 0,'2'0'281'0'0,"34"0"215"0"0,-19-2 4907 0 0,-12 1-5439 0 0,-4 0 804 0 0,-1 1-35 0 0,2-1-18 0 0,3-4 147 0 0,-5 5-835 0 0,0-1 1 0 0,0 1 0 0 0,0 0-1 0 0,0 0 1 0 0,0 0 0 0 0,0 0-1 0 0,0-1 1 0 0,0 1 0 0 0,0 0-1 0 0,0 0 1 0 0,0 0 0 0 0,-1 0 0 0 0,1 0-1 0 0,0-1 1 0 0,0 1 0 0 0,0 0-1 0 0,0 0 1 0 0,0 0 0 0 0,0 0-1 0 0,0 0 1 0 0,0 0 0 0 0,0-1-1 0 0,0 1 1 0 0,-1 0 0 0 0,1 0 0 0 0,0 0-1 0 0,0 0 1 0 0,0 0 0 0 0,0 0-1 0 0,0 0 1 0 0,0 0 0 0 0,-1 0-1 0 0,1 0 1 0 0,0 0 0 0 0,0-1-1 0 0,0 1 1 0 0,0 0 0 0 0,0 0-1 0 0,-1 0 1 0 0,1 0 0 0 0,0 0 0 0 0,0 0-1 0 0,0 0 1 0 0,0 0 0 0 0,0 0-1 0 0,-1 0 1 0 0,1 1 0 0 0,0-1-1 0 0,0 0 1 0 0,0 0 0 0 0,0 0-1 0 0,0 0 1 0 0,-1 0 0 0 0,1 0-28 0 0,-1 0 434 0 0,1 0-30 0 0,-12-2 119 0 0,-2 2-355 0 0,0 1-1 0 0,0 0 0 0 0,1 2 1 0 0,-1-1-1 0 0,-3 3-167 0 0,-12 1 198 0 0,-26 3-198 0 0,28-5 246 0 0,-18 5-246 0 0,-63 13 361 0 0,42-10-172 0 0,-180 30 101 0 0,235-40-290 0 0,0-1 0 0 0,0-1 0 0 0,1 1-1 0 0,-10-2 1 0 0,-33 1 12 0 0,35 1 10 0 0,-1 0-1 0 0,0-2 1 0 0,-2-1-22 0 0,-35 0-656 0 0,37 1-457 0 0,5-1-338 0 0</inkml:trace>
  <inkml:trace contextRef="#ctx0" brushRef="#br0" timeOffset="16362.456">545 1007 17935 0 0,'-8'4'874'0'0,"7"-4"-823"0"0,0 1 0 0 0,0 0-1 0 0,0 0 1 0 0,0 0 0 0 0,1-1 0 0 0,-1 1 0 0 0,0 0 0 0 0,1 0 0 0 0,-1 0 0 0 0,0 0 0 0 0,1 0-1 0 0,0 0 1 0 0,-1 1 0 0 0,1-1 0 0 0,-1 0 0 0 0,1 0 0 0 0,0 0 0 0 0,0 0 0 0 0,0 0 0 0 0,0 1-51 0 0,-1 0 7 0 0,1 0 0 0 0,0-1 0 0 0,-1 1-1 0 0,1-1 1 0 0,-1 1 0 0 0,1 0 0 0 0,-1-1 0 0 0,0 1 0 0 0,1-1 0 0 0,-1 1 0 0 0,-1 0-7 0 0,-38 39 0 0 0,30-31-16 0 0,0-1 0 0 0,-1 0 0 0 0,1 0 0 0 0,-2-1 0 0 0,-9 5 16 0 0,-26 19 67 0 0,28-19-37 0 0,-6 6 84 0 0,23-18-103 0 0,1 0-1 0 0,0 1 1 0 0,-1-1 0 0 0,1 1-1 0 0,0 0 1 0 0,0-1 0 0 0,0 1-1 0 0,0 0 1 0 0,0 0 0 0 0,1-1-1 0 0,-1 1 1 0 0,0 0 0 0 0,1 0-1 0 0,0 0-10 0 0,-1 0 8 0 0,1 0 0 0 0,-1 0-1 0 0,0 0 1 0 0,0 0-1 0 0,1 0 1 0 0,-1 0 0 0 0,0 0-1 0 0,-1 0 1 0 0,1-1 0 0 0,0 1-1 0 0,0 0-7 0 0,0-2 0 0 0,0 1 0 0 0,1 0 0 0 0,-1 0 0 0 0,0-1 0 0 0,1 1-1 0 0,-1 0 1 0 0,1 0 0 0 0,-1 0 0 0 0,1 0 0 0 0,-1-1 0 0 0,1 1 0 0 0,0 0 0 0 0,0 0 0 0 0,-1 0-1 0 0,1 0 1 0 0,0 0 0 0 0,0 0 0 0 0,0 0 0 0 0,0 0 0 0 0,0 0 0 0 0,0 0 0 0 0,0 0-1 0 0,0 0 1 0 0,1 0 0 0 0,-1 0 0 0 0,0 0 0 0 0,0 0 0 0 0,1 0 0 0 0,-1 0 0 0 0,1-1 0 0 0,-1 1-1 0 0,1 1 1 0 0,6 8 0 0 0,-1 0 0 0 0,2 0 0 0 0,0 0 0 0 0,0-1 0 0 0,0 0 0 0 0,1-1 0 0 0,0 0 0 0 0,4 2 0 0 0,-8-6 0 0 0,-1 0 0 0 0,1 1-1 0 0,-1-1 1 0 0,0 1 0 0 0,0 0 0 0 0,14 16 143 0 0,-16-19-103 0 0,-1-1 1 0 0,0 1-1 0 0,0-1 1 0 0,0 1-1 0 0,0 0 1 0 0,0-1-1 0 0,0 1 1 0 0,-1 0-1 0 0,1 0 1 0 0,0 0-1 0 0,-1-1 1 0 0,1 1-1 0 0,-1 0 1 0 0,0 0-1 0 0,0 0 1 0 0,0 0-1 0 0,0 0 1 0 0,0 0-1 0 0,0 0 1 0 0,0 0-41 0 0,0 4 290 0 0,0-5-250 0 0,-1-1 1 0 0,1 1-1 0 0,0-1 0 0 0,-1 1 1 0 0,1 0-1 0 0,0-1 1 0 0,-1 1-1 0 0,1-1 0 0 0,0 1 1 0 0,-1-1-1 0 0,1 1 1 0 0,-1-1-1 0 0,1 0 1 0 0,-1 1-1 0 0,1-1 0 0 0,-1 1 1 0 0,1-1-1 0 0,-1 0 1 0 0,0 0-1 0 0,1 1 1 0 0,-1-1-1 0 0,0 0-40 0 0,-11 4 312 0 0,8-3-154 0 0,0 0-1 0 0,0-1 1 0 0,0 0 0 0 0,0 0 0 0 0,0 0-1 0 0,-1 0 1 0 0,1-1 0 0 0,0 1 0 0 0,-2-2-158 0 0,-5 1 73 0 0,-45-9 239 0 0,-50-15-312 0 0,97 23-194 0 0,0-1 1 0 0,0 0-1 0 0,1-1 0 0 0,-1 0 194 0 0,7 3-130 0 0,-24-9-909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2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 11312 0 0,'0'0'256'0'0,"0"0"34"0"0,0 0 21 0 0,0 0-35 0 0,-12 7 560 0 0,11-6-780 0 0,0 1 1 0 0,-1-1-1 0 0,1 1 0 0 0,-1-1 1 0 0,1 0-1 0 0,-1 1 1 0 0,1-1-1 0 0,-1 0 0 0 0,0 0 1 0 0,0 0-1 0 0,0 0 1 0 0,1-1-1 0 0,-2 1-56 0 0,0 0 59 0 0,1 0 0 0 0,-1 1 1 0 0,1-1-1 0 0,-1 0 0 0 0,1 1 0 0 0,0 0 0 0 0,-1-1 1 0 0,0 2-60 0 0,-1 1 49 0 0,-1 0 1 0 0,0 0-1 0 0,0 0 1 0 0,0-1-1 0 0,0 1 1 0 0,0-1-1 0 0,-1-1 1 0 0,1 1 0 0 0,-4 0-50 0 0,-1 1 64 0 0,1 0 1 0 0,0 1 0 0 0,-8 5-65 0 0,-1 1 17 0 0,0-1 1 0 0,-1-1 0 0 0,1-1-1 0 0,-5 0-17 0 0,8-3 18 0 0,-1 1 0 0 0,2 1 1 0 0,-1 0-1 0 0,1 1 0 0 0,0 0 0 0 0,0 1 0 0 0,-11 11-18 0 0,16-12 2 0 0,0 1-1 0 0,0-2 1 0 0,-1 1 0 0 0,0-1 0 0 0,0-1 0 0 0,-11 5-2 0 0,-17 6 0 0 0,21-10 2 0 0,-1 1 1 0 0,1 1 0 0 0,1 0-1 0 0,-3 3-2 0 0,14-9 47 0 0,0 1 0 0 0,0 1-1 0 0,0-1 1 0 0,0 1 0 0 0,1-1-1 0 0,-1 1 1 0 0,1 1 0 0 0,0 0-47 0 0,4-5 13 0 0,-1-1 0 0 0,1 1 0 0 0,0 0 0 0 0,0 0 1 0 0,0 0-1 0 0,0-1 0 0 0,0 1 0 0 0,0 0 0 0 0,0 0 1 0 0,0-1-1 0 0,1 1 0 0 0,-1 0 0 0 0,0 0 0 0 0,0-1 0 0 0,1 1 1 0 0,-1 0-1 0 0,0 0 0 0 0,1-1 0 0 0,-1 1 0 0 0,1 0 1 0 0,-1-1-1 0 0,0 1 0 0 0,1-1 0 0 0,0 1 0 0 0,-1 0 1 0 0,1-1-1 0 0,-1 1 0 0 0,1-1 0 0 0,0 0 0 0 0,-1 1 1 0 0,1-1-1 0 0,0 0 0 0 0,-1 1 0 0 0,1-1 0 0 0,0 0 1 0 0,0 1-14 0 0,30 10 331 0 0,-29-10-329 0 0,10 3 267 0 0,0 1 0 0 0,-1 0 0 0 0,1 2-269 0 0,-1-2 595 0 0,0 1 0 0 0,1-2-1 0 0,9 4-594 0 0,37 10-1669 0 0,5 5 1669 0 0,5 2 45 0 0,29 12 1718 0 0,-55-22-1582 0 0,0 1-181 0 0,-13-4-8 0 0,1-1 0 0 0,24 5 8 0 0,-25-6-397 0 0,-12-3-4549 0 0,-2-3-1102 0 0</inkml:trace>
  <inkml:trace contextRef="#ctx0" brushRef="#br0" timeOffset="506.014">25 668 11600 0 0,'0'0'264'0'0,"-13"-7"733"0"0,10 7-2469 0 0,-6-1 6842 0 0,16 5-1491 0 0,11 0-3718 0 0,-18-4-66 0 0,0 0-6 0 0,0 0-1 0 0,0 0 2 0 0,9-4 390 0 0,-1 4-452 0 0,-6 0 37 0 0,-2 0 8 0 0,17-6 327 0 0,-16 7-373 0 0,1 0 4 0 0,9-4-6 0 0,-4 2-21 0 0,-1 0 1 0 0,0 0-1 0 0,1 0 1 0 0,-1 1-1 0 0,1 0 0 0 0,-1 0 1 0 0,3 1-5 0 0,47 9 145 0 0,-21-3 294 0 0,19 4-320 0 0,-1 2 1 0 0,-1 2-1 0 0,5 4-119 0 0,34 17 216 0 0,25 16-216 0 0,48 38-2141 0 0,-72-38-938 0 0,-28-18-3740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3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6912 0 0,'0'0'528'0'0,"0"0"-184"0"0,0 0 492 0 0,0 0 253 0 0,0 0 51 0 0,0 0-80 0 0,0 0-377 0 0,0 0-161 0 0,0 0-36 0 0,0 0 12 0 0,0 0 78 0 0,0 0 31 0 0,1 1 8 0 0,4 1-421 0 0,-1 0 1 0 0,1 0 0 0 0,0 0 0 0 0,0-1 0 0 0,0 0 0 0 0,0 0-1 0 0,0 0 1 0 0,0 0 0 0 0,0-1 0 0 0,0 0 0 0 0,0 0-195 0 0,26 3 472 0 0,12 2 235 0 0,-1-3 0 0 0,41-1-707 0 0,24 0 330 0 0,147 1 347 0 0,-135-3-546 0 0,-38-2-107 0 0,-45 1-283 0 0,-1 1 0 0 0,1 2 0 0 0,15 3 259 0 0,-50-3-169 0 0,1-1 0 0 0,0 0 0 0 0,-1 1 0 0 0,1-1-1 0 0,-1 1 1 0 0,1-1 0 0 0,0 1 0 0 0,-1 0 0 0 0,1-1 0 0 0,-1 1 0 0 0,0 0-1 0 0,1 0 1 0 0,-1 0 0 0 0,0 0 0 0 0,1 1 0 0 0,-1-1 0 0 0,0 0 0 0 0,0 0 0 0 0,0 1-1 0 0,0-1 1 0 0,0 1 0 0 0,-1-1 0 0 0,1 1 0 0 0,0-1 0 0 0,-1 1 0 0 0,1-1 0 0 0,0 2 169 0 0,-1-3-56 0 0,0 0 0 0 0,0 0 0 0 0,0 0 0 0 0,0 0 0 0 0,0 1 0 0 0,0-1 1 0 0,0 0-1 0 0,0 0 0 0 0,0 0 0 0 0,0 1 0 0 0,0-1 0 0 0,0 0 0 0 0,0 0 1 0 0,0 0-1 0 0,0 0 0 0 0,0 1 0 0 0,0-1 0 0 0,-1 0 0 0 0,1 0 1 0 0,0 0-1 0 0,0 0 0 0 0,0 0 0 0 0,0 1 0 0 0,0-1 0 0 0,0 0 0 0 0,0 0 1 0 0,-1 0-1 0 0,1 0 0 0 0,0 0 0 0 0,0 0 0 0 0,0 0 0 0 0,0 1 0 0 0,0-1 1 0 0,-1 0-1 0 0,1 0 0 0 0,0 0 56 0 0,-17 18-2029 0 0</inkml:trace>
  <inkml:trace contextRef="#ctx0" brushRef="#br0" timeOffset="287.199">332 464 8808 0 0,'-17'-3'218'0'0,"-1"0"0"0"0,1 2 0 0 0,-1 0 0 0 0,1 1 0 0 0,-4 0-218 0 0,-30 1 3538 0 0,50-1-2349 0 0,1 0 84 0 0,0 0 20 0 0,0 0-175 0 0,10 4-716 0 0,17-1-268 0 0,0-2-1 0 0,0 0 0 0 0,11-2-133 0 0,4 0 119 0 0,139-2 102 0 0,24-8-138 0 0,1 1-90 0 0,-173 10-233 0 0,1 1-1 0 0,27 5 241 0 0,-35-3-2419 0 0,-24-3-3656 0 0</inkml:trace>
  <inkml:trace contextRef="#ctx0" brushRef="#br0" timeOffset="582.703">674 18 14368 0 0,'6'-5'1442'0'0,"-4"3"-1423"0"0,1 1 0 0 0,-1-1 0 0 0,1 1 0 0 0,0 0 1 0 0,-1 0-1 0 0,1 0 0 0 0,0 0 0 0 0,0 0 0 0 0,0 1 0 0 0,0-1 0 0 0,0 1 0 0 0,0 0 0 0 0,0 0 0 0 0,0 0 0 0 0,0 0 0 0 0,0 0 0 0 0,0 1 0 0 0,0-1 0 0 0,-1 1 1 0 0,2 0-20 0 0,39 11 1162 0 0,0 1 0 0 0,0 3 0 0 0,31 16-1162 0 0,-33-10 206 0 0,0 1 0 0 0,-1 2-1 0 0,24 22-205 0 0,-59-43 1 0 0,-1 0 0 0 0,0 0 0 0 0,0 0-1 0 0,0 1 1 0 0,0 0 0 0 0,-1 0 0 0 0,0 0-1 0 0,0 0 1 0 0,0 0 0 0 0,0 0 0 0 0,-1 1 0 0 0,0-1-1 0 0,0 4 0 0 0,0-5 12 0 0,-1 1 0 0 0,-1-1 0 0 0,1 0 0 0 0,-1 1 0 0 0,0-1 0 0 0,0 0 0 0 0,0 1-1 0 0,0-1 1 0 0,-1 0 0 0 0,1 1 0 0 0,-1-1 0 0 0,0 0 0 0 0,-1 0 0 0 0,1 0 0 0 0,-1 0 0 0 0,0 0-1 0 0,0 0 1 0 0,0 1-12 0 0,-7 9 54 0 0,5-8 5 0 0,0 0 0 0 0,0 0 0 0 0,-1 0 0 0 0,1 0 0 0 0,-1-1 0 0 0,-3 3-59 0 0,-18 12 246 0 0,0 0 0 0 0,-1-2 0 0 0,-1-1 0 0 0,-25 11-246 0 0,-122 47 79 0 0,111-49-403 0 0,4 0-478 0 0,22-7-2737 0 0,25-13 1180 0 0,-17 7-4087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21 656 3680 0 0,'-1'1'167'0'0,"-17"27"1374"0"0,17-27-43 0 0,1-1 66 0 0,0 4-415 0 0,1 3 7064 0 0,3-6-5666 0 0,2-2-3892 0 0,7-3 1360 0 0,-11 2 48 0 0,1 0 1 0 0,0 0 0 0 0,0-1 0 0 0,-1 1-1 0 0,1-1 1 0 0,-1 1 0 0 0,0-1 0 0 0,0 0-1 0 0,0 0 1 0 0,0 0 0 0 0,0 0-1 0 0,0 0 1 0 0,-1 0 0 0 0,0 0 0 0 0,1-1-1 0 0,-1 1 1 0 0,0 0 0 0 0,-1-1-1 0 0,1-1-63 0 0,1-10 179 0 0,-1 0 0 0 0,0 0-1 0 0,-1 0 1 0 0,-1-2-179 0 0,0-10-23 0 0,-2-56 225 0 0,1 39 378 0 0,2-39-580 0 0,9-65 350 0 0,2 88-350 0 0,-9 51 0 0 0,0 0 0 0 0,1 0 0 0 0,0 0 0 0 0,3-6 0 0 0,-6 15 0 0 0,0-1 0 0 0,0 1 0 0 0,0 0 0 0 0,0-1 0 0 0,0 1 0 0 0,1 0 0 0 0,-1-1 0 0 0,0 1 0 0 0,0 0 0 0 0,0 0 0 0 0,1-1 0 0 0,-1 1 0 0 0,0 0 0 0 0,0 0 0 0 0,1-1 0 0 0,-1 1 0 0 0,0 0 0 0 0,1 0 0 0 0,-1 0 0 0 0,0-1 0 0 0,1 1 0 0 0,-1 0 0 0 0,10 3-18 0 0,-4 0-40 0 0,0 1 0 0 0,-1 0 0 0 0,0 0 0 0 0,0 0 0 0 0,0 1 0 0 0,-1-1 0 0 0,1 1 1 0 0,-1 0-1 0 0,1 2 58 0 0,6 8-126 0 0,-2 1-1 0 0,8 13 127 0 0,15 41-78 0 0,-13-28 84 0 0,7 10-6 0 0,-20-41 0 0 0,17 29 0 0 0,26 35 0 0 0,-40-63 0 0 0,0-1 0 0 0,1 0 0 0 0,0 0 0 0 0,1-1 0 0 0,0 0 0 0 0,1-1 0 0 0,0 0 0 0 0,1-1 0 0 0,21 14 0 0 0,-19-12 0 0 0,1 0 0 0 0,15 7 0 0 0,-28-16 10 0 0,0 0 0 0 0,0 0 0 0 0,1 0 0 0 0,-1 0 0 0 0,0-1 0 0 0,1 0-1 0 0,-1 1 1 0 0,0-1 0 0 0,1 0 0 0 0,-1-1 0 0 0,0 1 0 0 0,1 0 0 0 0,0-1-10 0 0,-3 0 24 0 0,1 1 1 0 0,0-1 0 0 0,0 1-1 0 0,-1-1 1 0 0,1 0 0 0 0,0 1-1 0 0,-1-1 1 0 0,1 0 0 0 0,-1 0-1 0 0,1 0 1 0 0,-1 0 0 0 0,1-1-1 0 0,-1 1 1 0 0,0 0 0 0 0,0-1 0 0 0,1 1-1 0 0,-1 0 1 0 0,0-1 0 0 0,0 0-1 0 0,-1 1 1 0 0,1-1 0 0 0,0 1-1 0 0,0-2-24 0 0,0 0 42 0 0,1-4-24 0 0,0 0 0 0 0,0 0 0 0 0,-1 0 0 0 0,0 0 0 0 0,0 0 0 0 0,0 0 0 0 0,-1-6-18 0 0,-1-5 10 0 0,0-1 65 0 0,-1 1 0 0 0,-4-19-75 0 0,4 24 39 0 0,0 0-1 0 0,1-11-38 0 0,-2-17 14 0 0,-1 18 11 0 0,-20-127 129 0 0,21 138-124 0 0,1 1 1 0 0,0-1 0 0 0,1 0-1 0 0,1-7-30 0 0,-6-12 121 0 0,5 28-104 0 0,0-1 1 0 0,0 1 0 0 0,1 0-1 0 0,-1-1 1 0 0,1 1 0 0 0,-1 0 0 0 0,1-1-1 0 0,0 1 1 0 0,1-1 0 0 0,-1 1-1 0 0,0 0 1 0 0,1-1 0 0 0,0 1-1 0 0,0-2-17 0 0,1 1 0 0 0,-2 4 0 0 0,0 0-1 0 0,0-1 0 0 0,1 1 0 0 0,-1 0 1 0 0,0 0-1 0 0,0-1 0 0 0,0 1 1 0 0,0 0-1 0 0,0 0 0 0 0,1-1 0 0 0,-1 1 1 0 0,0 0-1 0 0,0 0 0 0 0,0 0 1 0 0,0-1-1 0 0,1 1 0 0 0,-1 0 1 0 0,0 0-1 0 0,0 0 0 0 0,1 0 0 0 0,-1 0 1 0 0,0 0-1 0 0,0-1 0 0 0,1 1 1 0 0,-1 0-1 0 0,0 0 0 0 0,0 0 0 0 0,1 0 1 0 0,-1 0-1 0 0,0 0 0 0 0,1 0 1 0 0,-1 0-1 0 0,0 0 0 0 0,0 0 0 0 0,1 0 1 0 0,-1 0-1 0 0,0 0 0 0 0,0 0 1 0 0,1 1-1 0 0,-1-1 0 0 0,0 0 0 0 0,0 0 1 0 0,1 0-1 0 0,-1 0 0 0 0,0 0 1 0 0,0 0-1 0 0,0 1 0 0 0,1-1 0 0 0,-1 0 1 0 0,0 0 0 0 0,2 1-8 0 0,-1 0 1 0 0,0-1 0 0 0,1 1-1 0 0,-1 0 1 0 0,0 0-1 0 0,1 0 1 0 0,-1 0 0 0 0,0 0-1 0 0,0 0 1 0 0,0 0 7 0 0,30 44-2087 0 0,-23-32 987 0 0</inkml:trace>
  <inkml:trace contextRef="#ctx0" brushRef="#br0" timeOffset="243.789">854 442 14544 0 0,'0'0'662'0'0,"0"0"-11"0"0,-1 1-415 0 0,-5 9-208 0 0,5-8-11 0 0,0 0-1 0 0,0-1 1 0 0,0 1 0 0 0,0 0 0 0 0,0 0 0 0 0,1 0-1 0 0,-1 0 1 0 0,0 0 0 0 0,1 0 0 0 0,0 0-1 0 0,-1 0 1 0 0,1 1-17 0 0,0 2 113 0 0,0 0 1 0 0,-1 0-1 0 0,1 0 0 0 0,-1 0 0 0 0,0 0 0 0 0,-1 0 0 0 0,1 0 1 0 0,-1 0-1 0 0,-1 2-113 0 0,2-5 78 0 0,1 0-1 0 0,-1 1 1 0 0,1-1 0 0 0,0 0-1 0 0,-1 1 1 0 0,1-1 0 0 0,0 0 0 0 0,0 1-1 0 0,1-1 1 0 0,-1 2-78 0 0,1 14 407 0 0,-2-11-300 0 0,1 0 0 0 0,-1-1 1 0 0,2 1-1 0 0,-1 0 0 0 0,1-1 1 0 0,0 1-1 0 0,0 0 0 0 0,1-1 1 0 0,0 1-108 0 0,-1-3 31 0 0,0-1 1 0 0,1 1 0 0 0,-1-1-1 0 0,1 0 1 0 0,0 1 0 0 0,0-1 0 0 0,0 0-1 0 0,1 0 1 0 0,-1 0 0 0 0,1-1-1 0 0,-1 1 1 0 0,1-1 0 0 0,0 1 0 0 0,0-1-1 0 0,0 0 1 0 0,2 1-32 0 0,3 1 109 0 0,1 1-1 0 0,-1-1 1 0 0,1-1-1 0 0,9 3-108 0 0,-14-5 20 0 0,0 0 0 0 0,0-1-1 0 0,1 1 1 0 0,-1-1-1 0 0,0 0 1 0 0,0 0-1 0 0,1 0 1 0 0,-1-1-1 0 0,0 0 1 0 0,0 1-1 0 0,4-2-19 0 0,-7 1-305 0 0,0 0 0 0 0,0 1-1 0 0,0-1 1 0 0,0 0-1 0 0,0 0 1 0 0,0 1-1 0 0,0-1 1 0 0,0 0 0 0 0,0 0-1 0 0,-1 0 1 0 0,1 0-1 0 0,0 0 1 0 0,0 0 0 0 0,0-1 305 0 0,0 0-1406 0 0,4-6-5016 0 0</inkml:trace>
  <inkml:trace contextRef="#ctx0" brushRef="#br0" timeOffset="578.246">827 210 13360 0 0,'0'0'592'0'0,"-5"-7"120"0"0,-2-3-568 0 0,3-2-144 0 0,4 2 0 0 0,0 10 0 0 0,-5-3 864 0 0,5 3 151 0 0,0 0 25 0 0,5-7 8 0 0,-5 7-912 0 0,0 0-136 0 0,8 0-112 0 0</inkml:trace>
  <inkml:trace contextRef="#ctx0" brushRef="#br0" timeOffset="1545.436">847 102 6912 0 0,'0'0'314'0'0,"0"0"-6"0"0,1 0-198 0 0,4-2 14 0 0,-4 1 454 0 0,-1 1 192 0 0,0 0 35 0 0,0 0-94 0 0,0 0-437 0 0,11 9 169 0 0,-11-9-412 0 0,1 0 1 0 0,-1 1-1 0 0,0-1 0 0 0,0 1 1 0 0,0-1-1 0 0,1 0 1 0 0,-1 1-1 0 0,0-1 1 0 0,0 1-1 0 0,0-1 1 0 0,0 0-1 0 0,0 1 1 0 0,0-1-1 0 0,0 1 0 0 0,0-1 1 0 0,0 0-1 0 0,0 1 1 0 0,0-1-1 0 0,0 1 1 0 0,0-1-1 0 0,0 0 1 0 0,-1 1-1 0 0,1-1 1 0 0,0 1-32 0 0,0-1 38 0 0,0 1 0 0 0,0-1 0 0 0,-1 0 0 0 0,1 1 0 0 0,0-1 0 0 0,0 1 0 0 0,0-1 0 0 0,0 1 1 0 0,0-1-1 0 0,0 0 0 0 0,0 1 0 0 0,0-1 0 0 0,0 1 0 0 0,0-1 0 0 0,0 1 0 0 0,1-1 0 0 0,-1 0 1 0 0,0 1-1 0 0,0-1-38 0 0,0 1 8 0 0,0-1 0 0 0,1 0 1 0 0,-1 1-1 0 0,0-1 1 0 0,0 0-1 0 0,0 1 0 0 0,0-1 1 0 0,0 0-1 0 0,0 1 1 0 0,0-1-1 0 0,0 0 0 0 0,0 1 1 0 0,0-1-1 0 0,0 0 0 0 0,0 1 1 0 0,0-1-1 0 0,0 0 1 0 0,0 1-1 0 0,0-1 0 0 0,-1 0 1 0 0,1 1-1 0 0,0-1 1 0 0,0 0-1 0 0,0 0 0 0 0,0 1 1 0 0,-1-1-1 0 0,1 0 0 0 0,0 0 1 0 0,0 1-1 0 0,-1-1 1 0 0,1 0-9 0 0,-5 5 201 0 0,0-1 1 0 0,0 0 0 0 0,0 0 0 0 0,-4 1-202 0 0,-7 6 369 0 0,13-9-256 0 0,-1-1 1 0 0,1 1 0 0 0,-1-1 0 0 0,0 1 0 0 0,1-1-1 0 0,-1 0 1 0 0,-1 0-114 0 0,1 0 49 0 0,2-1 18 0 0,2 0-3 0 0,0 0 0 0 0,0 0 5 0 0,1-2-25 0 0,-1 0 1 0 0,1 0 0 0 0,-1 0-1 0 0,1 0 1 0 0,0 0-1 0 0,0 0 1 0 0,0 0-1 0 0,0 0 1 0 0,0 0-1 0 0,0 0 1 0 0,0 0 0 0 0,2-1-45 0 0,5-4 59 0 0,-5 4 0 0 0,0 0 1 0 0,0 1-1 0 0,0-1 0 0 0,-1 0 1 0 0,2-3-60 0 0,-3 5 25 0 0,0 0 1 0 0,0 0 0 0 0,0 0 0 0 0,0 1 0 0 0,0-1 0 0 0,0 0-1 0 0,0 0 1 0 0,0 1 0 0 0,0-1 0 0 0,0 0 0 0 0,0 1 0 0 0,0 0-1 0 0,0-1 1 0 0,0 1 0 0 0,1-1 0 0 0,-1 1 0 0 0,0 0 0 0 0,0 0-1 0 0,1 0 1 0 0,-1 0 0 0 0,0 0 0 0 0,0 0 0 0 0,1 0 0 0 0,-1 0-1 0 0,0 0-25 0 0,5 1 34 0 0,-5-1 169 0 0,-1 0 28 0 0,0 0 7 0 0,0 0-15 0 0,0 0-72 0 0,0 0-30 0 0,0 0-8 0 0,-1 8 159 0 0,-1-6-237 0 0,1-1 0 0 0,-1 0-1 0 0,0 0 1 0 0,0 0 0 0 0,1 0-1 0 0,-1 0 1 0 0,0 0-1 0 0,0-1 1 0 0,0 1 0 0 0,0 0-35 0 0,-8 2 143 0 0,6-1-97 0 0,0-1 0 0 0,0 0 1 0 0,0 0-1 0 0,-1 0 0 0 0,1-1 0 0 0,0 1 1 0 0,-1-1-1 0 0,1 0 0 0 0,0-1 0 0 0,-5 1-46 0 0,-7-1 128 0 0,13 1-93 0 0,0-1 0 0 0,0 1-1 0 0,0-1 1 0 0,-1 1-1 0 0,1-1 1 0 0,0 0-1 0 0,-2-1-34 0 0,-6-2 98 0 0,0-1-90 0 0,10 4-14 0 0,-1 0 1 0 0,0-1-1 0 0,1 1 0 0 0,-1 0 0 0 0,1-1 0 0 0,0 1 0 0 0,-1-1 0 0 0,1 0 0 0 0,0 1 0 0 0,0-1 0 0 0,-1-1 6 0 0,2 2 0 0 0,0 1 1 0 0,0-1-1 0 0,-1 0 0 0 0,1 1 0 0 0,0-1 1 0 0,0 0-1 0 0,0 0 0 0 0,0 1 1 0 0,0-1-1 0 0,0 0 0 0 0,0 1 0 0 0,0-1 1 0 0,0 0-1 0 0,0 1 0 0 0,0-1 0 0 0,1 0 1 0 0,-1 1-1 0 0,0-1 0 0 0,0 0 0 0 0,1 0 0 0 0,4-2-16 0 0,1 0-186 0 0,0 1-1 0 0,0 0 0 0 0,0 1 1 0 0,7-2 202 0 0,-1 0-398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3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3680 0 0,'0'0'167'0'0,"0"0"-98"0"0,1 0 1 0 0,-1-1 0 0 0,0 1 0 0 0,0 0 0 0 0,0 0 0 0 0,0 0-1 0 0,1-1 1 0 0,-1 1 0 0 0,0 0 0 0 0,0 0 0 0 0,0-1 0 0 0,0 1 0 0 0,0 0-1 0 0,1 0 1 0 0,-1-1 0 0 0,0 1 0 0 0,0 0 0 0 0,0 0 0 0 0,0-1-1 0 0,0 1 1 0 0,0 0 0 0 0,0 0 0 0 0,0-1 0 0 0,0 1 0 0 0,0 0 0 0 0,0 0-1 0 0,0-1 1 0 0,0 1 0 0 0,0 0 0 0 0,0 0 0 0 0,-1-1-70 0 0,1 1 139 0 0,-1 0 1 0 0,0-1 0 0 0,0 1-1 0 0,0 0 1 0 0,0-1 0 0 0,0 1-1 0 0,0-1 1 0 0,0 1 0 0 0,1-1-1 0 0,-1 1 1 0 0,0-1 0 0 0,0 0-1 0 0,1 1 1 0 0,-1-1-1 0 0,0 0-139 0 0,1 0 727 0 0,-20-6 1005 0 0,14 4-1088 0 0,4 3-4 0 0,2-1-574 0 0,0 1 0 0 0,-1-1 1 0 0,1 1-1 0 0,-1 0 0 0 0,1-1 0 0 0,0 1 1 0 0,-1 0-1 0 0,1 0 0 0 0,-1-1 0 0 0,1 1 0 0 0,-1 0 1 0 0,1 0-1 0 0,-1 0 0 0 0,1 0 0 0 0,-1 0 1 0 0,1-1-1 0 0,-1 1 0 0 0,1 0 0 0 0,-1 0 1 0 0,1 0-1 0 0,-1 0 0 0 0,0 0-66 0 0,-8 0 336 0 0,6 0 140 0 0,3 0-10 0 0,0 0-25 0 0,0 0-94 0 0,0 0-41 0 0,0 0-8 0 0,0 0-30 0 0,0 0-118 0 0,0 0-49 0 0,12 7 85 0 0,46 26 380 0 0,-35-17-273 0 0,-20-13-245 0 0,0-1 1 0 0,0 1-1 0 0,1-1 0 0 0,-1 0 0 0 0,1 0 1 0 0,-1 0-1 0 0,2 0-48 0 0,3 1 60 0 0,11 4 151 0 0,-2 0-1 0 0,18 10-210 0 0,-27-14 40 0 0,-1 0-1 0 0,1 0 0 0 0,0 0 0 0 0,0-1 0 0 0,4 0-39 0 0,-2 0 47 0 0,0 1 0 0 0,0 0-1 0 0,5 3-46 0 0,39 12 154 0 0,-39-14-135 0 0,-1 1 0 0 0,14 7-19 0 0,-21-9 0 0 0,1 1 0 0 0,-1-2 0 0 0,1 1 0 0 0,3 0 0 0 0,0 0 0 0 0,10 4 25 0 0,-18-4-10 0 0,1 0-1 0 0,10 4-4 0 0,-14-7-10 0 0,1 0 0 0 0,-1 0 0 0 0,1 0 0 0 0,-1 1 0 0 0,0-1 0 0 0,1 0 0 0 0,-1 0 0 0 0,1 1 0 0 0,-1-1 0 0 0,0 0 0 0 0,1 1 0 0 0,-1-1 0 0 0,0 0 0 0 0,0 1 0 0 0,1-1 0 0 0,-1 1 0 0 0,0-1 0 0 0,0 0 0 0 0,1 1 0 0 0,-1 0 0 0 0,-4 7 0 0 0,3-1 2 0 0,1-4 7 0 0,-1-1 0 0 0,1 1 0 0 0,-1-1-1 0 0,0 1 1 0 0,0-1 0 0 0,0 0 0 0 0,0 1-1 0 0,-1 1-8 0 0,-4 10 65 0 0,6-11-47 0 0,-1-1-1 0 0,0 0 1 0 0,0 1 0 0 0,0-1 0 0 0,0 0 0 0 0,0 0 0 0 0,0 0 0 0 0,-1 0 0 0 0,0 2-18 0 0,-12 9 150 0 0,0-1 0 0 0,0 0 0 0 0,-2-1 0 0 0,1 0 0 0 0,-7 2-150 0 0,17-10 20 0 0,0 1-1 0 0,0-1 0 0 0,0 1 0 0 0,-3 4-19 0 0,5-5 8 0 0,0 0 0 0 0,0 0 0 0 0,-1 0 0 0 0,1-1 0 0 0,-1 1-1 0 0,0-1 1 0 0,-3 1-8 0 0,-4 2 5 0 0,0 1 0 0 0,1 0 0 0 0,-1 1-5 0 0,1-1-5 0 0,1-1 1 0 0,-1 0-1 0 0,1 0 0 0 0,-4 0 5 0 0,2 0-90 0 0,0 0-1 0 0,1 0 1 0 0,-8 7 90 0 0,-17 8-1714 0 0,18-13 107 0 0</inkml:trace>
  <inkml:trace contextRef="#ctx0" brushRef="#br0" timeOffset="3218.792">584 564 4608 0 0,'23'-2'208'0'0,"-19"1"279"0"0,-4 1 1042 0 0,-10 3 2521 0 0,-41 19 439 0 0,-9 5-3093 0 0,44-20-946 0 0,-1-1-1 0 0,-12 2-449 0 0,-21 8 405 0 0,9-2-135 0 0,30-11-203 0 0,0 0-1 0 0,0 2 1 0 0,0-1-1 0 0,-9 6-66 0 0,10-5 30 0 0,0 0 0 0 0,-1-1 0 0 0,-9 2-30 0 0,10-3 13 0 0,1 0 0 0 0,-1 1 0 0 0,1 0 0 0 0,-6 4-13 0 0,10-3 11 0 0,3-4-31 0 0,0 1 0 0 0,0 0 0 0 0,0-1 1 0 0,0 0-1 0 0,0 0 0 0 0,0 1 0 0 0,0-1 1 0 0,0 0-1 0 0,-1-1 0 0 0,-1 2 20 0 0,2-1-1024 0 0,2-1-346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16927 0 0,'0'0'778'0'0,"0"0"-20"0"0,0 0-458 0 0,7 3 16 0 0,1 2-234 0 0,0 0-1 0 0,0-1 0 0 0,1 0 0 0 0,4 1-81 0 0,-10-4 17 0 0,1 0 1 0 0,0 0-1 0 0,0 0 1 0 0,0 0-1 0 0,0-1 0 0 0,0 1 1 0 0,0-1-1 0 0,0 0 1 0 0,0-1-1 0 0,0 1 0 0 0,0-1 1 0 0,2 0-18 0 0,25-4 113 0 0,-24 5-70 0 0,-1-1-1 0 0,1 0 0 0 0,0-1 1 0 0,-1 1-1 0 0,5-3-42 0 0,-4 2 35 0 0,0-1 0 0 0,0 0 0 0 0,-1 0 0 0 0,0 0 0 0 0,1-1-1 0 0,-1 0 1 0 0,0 0 0 0 0,-1-1 0 0 0,1 1 0 0 0,-1-1 0 0 0,0 0 0 0 0,4-6-35 0 0,-9 10 7 0 0,1 0 0 0 0,-1-1 0 0 0,1 1 1 0 0,-1 0-1 0 0,0-1 0 0 0,1 1 0 0 0,-1-1 0 0 0,0 1 1 0 0,0 0-1 0 0,0-1 0 0 0,0 1 0 0 0,0-1 0 0 0,0 1 1 0 0,0-1-1 0 0,-1 1 0 0 0,1 0 0 0 0,0-1 1 0 0,-1 1-1 0 0,1 0 0 0 0,-1-1 0 0 0,0 1 0 0 0,1 0 1 0 0,-1-1-1 0 0,0 1 0 0 0,0-1-7 0 0,-2-1-7 0 0,1 0 1 0 0,0 0-1 0 0,-1 0 1 0 0,0 0-1 0 0,0 0 1 0 0,0 1-1 0 0,0-1 1 0 0,0 1-1 0 0,-2-1 7 0 0,2 1 4 0 0,0 1 1 0 0,-1-1-1 0 0,0 1 0 0 0,1 0 0 0 0,-1 0 1 0 0,0 0-1 0 0,1 0 0 0 0,-1 1 0 0 0,0-1 1 0 0,0 1-1 0 0,1 0 0 0 0,-1 1 1 0 0,0-1-1 0 0,0 0 0 0 0,0 1 0 0 0,1 0 1 0 0,-1 0-1 0 0,-3 1-4 0 0,1 1 25 0 0,1-1 0 0 0,-1 1 1 0 0,0 0-1 0 0,1 0 0 0 0,0 1 0 0 0,0 0 1 0 0,0 0-1 0 0,0 0 0 0 0,0 0 0 0 0,-3 5-25 0 0,-6 8 56 0 0,9-12-27 0 0,0 0 0 0 0,0 0 0 0 0,1 1 0 0 0,0 0 0 0 0,0 0 0 0 0,1 0 0 0 0,0 0 0 0 0,-1 1-29 0 0,-1 5 50 0 0,1 0 0 0 0,0 1 0 0 0,1-1-1 0 0,0 1 1 0 0,1-1 0 0 0,1 1 0 0 0,0 0 0 0 0,0 0-1 0 0,2 12-49 0 0,0-20 34 0 0,0 0 0 0 0,0 0 0 0 0,1 0 1 0 0,0 0-1 0 0,0 0 0 0 0,0-1 0 0 0,0 1 0 0 0,1-1 0 0 0,0 0 0 0 0,0 1 0 0 0,0-1 0 0 0,0 0 0 0 0,4 3-34 0 0,-2-3 51 0 0,-1 1 1 0 0,1-1-1 0 0,1 0 1 0 0,-1-1-1 0 0,0 1 1 0 0,1-1-1 0 0,0 0 1 0 0,0-1-1 0 0,0 1 1 0 0,5 0-52 0 0,4 2 64 0 0,-10-4-38 0 0,0 1-1 0 0,0-1 1 0 0,-1 0 0 0 0,1 0 0 0 0,0 0-1 0 0,2-1-25 0 0,22 0-11 0 0,-9 1-282 0 0,-1-1 1 0 0,0-1 0 0 0,0-1-1 0 0,1 0 1 0 0,5-3 292 0 0,-10 2-5204 0 0,1 0-1702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30 931 10136 0 0,'-6'0'1049'0'0,"-2"0"-869"0"0,6 0 589 0 0,1 0-493 0 0,1 0-1 0 0,0 0 0 0 0,-1 0 0 0 0,1 0 1 0 0,-1 0-1 0 0,1 0 0 0 0,-1-1 1 0 0,1 1-1 0 0,0 0 0 0 0,-1 0 0 0 0,1 0 1 0 0,-1 0-1 0 0,1-1 0 0 0,0 1 1 0 0,-1 0-1 0 0,1-1 0 0 0,0 1 1 0 0,-1 0-1 0 0,1-1-275 0 0,-2-3 274 0 0,1 3-243 0 0,1 1-1 0 0,0-1 1 0 0,0 1-1 0 0,-1 0 1 0 0,1-1-1 0 0,0 1 1 0 0,0-1-1 0 0,-1 0 1 0 0,1 1-1 0 0,0-1 1 0 0,0 1-1 0 0,0-1 1 0 0,0 1-1 0 0,0-1 1 0 0,0 1-1 0 0,0-1 1 0 0,0 1-1 0 0,0-1 1 0 0,0 0-1 0 0,0 1 1 0 0,0-1-1 0 0,0 1 1 0 0,0-1-1 0 0,1 1 1 0 0,-1-1-1 0 0,0 1 1 0 0,0-1-1 0 0,1 1 1 0 0,-1-1-1 0 0,0 1 1 0 0,1-1-1 0 0,-1 1 0 0 0,0-1 1 0 0,1 1-1 0 0,-1 0 1 0 0,1-1-1 0 0,-1 1-30 0 0,2-2 62 0 0,-1 1-1 0 0,-1-1 0 0 0,1 0 0 0 0,0 1 0 0 0,0-1 0 0 0,-1 0 0 0 0,1 1 0 0 0,-1-1 0 0 0,1 0 0 0 0,-1 0 1 0 0,0 0-1 0 0,1 1 0 0 0,-1-1 0 0 0,0-1-61 0 0,4-19 280 0 0,8-1-48 0 0,-7 15-150 0 0,-1 0 0 0 0,0-1 0 0 0,-1 1 0 0 0,2-6-82 0 0,5-37 192 0 0,-8 37-141 0 0,1 0 0 0 0,0 1 0 0 0,0-1 0 0 0,5-10-51 0 0,-1 10 8 0 0,-3 7-8 0 0,-1 0 1 0 0,0 0-1 0 0,0 0 0 0 0,-1 0 1 0 0,0-1-1 0 0,0 1 1 0 0,0-1-1 0 0,-1 1 1 0 0,-1-1-1 0 0,1 0 0 0 0,-1-5 0 0 0,0 3 13 0 0,0 0-1 0 0,1-1 0 0 0,0 1 0 0 0,1 0 1 0 0,1-7-13 0 0,2-4 2 0 0,-4 14-1 0 0,-1 0-1 0 0,0 1 0 0 0,0-1 1 0 0,0 1-1 0 0,-1-3 0 0 0,0 2 10 0 0,1 1 1 0 0,0-1-1 0 0,0 1 0 0 0,0-1 1 0 0,2-5-11 0 0,1-3 3 0 0,-1-1 1 0 0,0 0-1 0 0,-1-13-3 0 0,0 21 0 0 0,1 0 0 0 0,0 1 0 0 0,0-1 0 0 0,1 0 0 0 0,-1 0 0 0 0,2 1 0 0 0,-1 0 0 0 0,1 0 0 0 0,5-7 0 0 0,-4 6 0 0 0,-4 5 0 0 0,0 2-1 0 0,-1 0 0 0 0,1 0 1 0 0,-1 0-1 0 0,1 0 0 0 0,0 0 1 0 0,-1 0-1 0 0,1 0 0 0 0,0 0 1 0 0,0 1-1 0 0,0-1 0 0 0,0 0 1 0 0,-1 0-1 0 0,1 1 0 0 0,0-1 1 0 0,1 0 0 0 0,8-3-43 0 0,-10 4 40 0 0,1-1 0 0 0,-1 1 0 0 0,1-1 0 0 0,-1 1 0 0 0,1 0 0 0 0,-1-1 0 0 0,1 1 0 0 0,-1 0 0 0 0,1 0 0 0 0,0-1 0 0 0,-1 1 0 0 0,1 0 0 0 0,-1 0 0 0 0,1 0 0 0 0,0 0 0 0 0,-1 0 0 0 0,1 0 0 0 0,-1 0 0 0 0,1 0 0 0 0,0 0 0 0 0,-1 0 0 0 0,1 0 0 0 0,-1 0 0 0 0,1 0 0 0 0,0 0 0 0 0,-1 1 0 0 0,1-1-1 0 0,-1 0 1 0 0,1 0 0 0 0,-1 1 0 0 0,1-1 0 0 0,0 1 3 0 0,2 0-11 0 0,-3 0 1 0 0,1 0 0 0 0,-1 0 0 0 0,0 0 0 0 0,1 0 0 0 0,-1 0 1 0 0,0 0-1 0 0,0 0 0 0 0,1 0 0 0 0,-1 1 0 0 0,0-1 0 0 0,0 0 0 0 0,0 0 0 0 0,0 0 0 0 0,-1 0 0 0 0,1 1 10 0 0,0 2-19 0 0,0-2 7 0 0,0 1-1 0 0,1-1 1 0 0,-1 1-1 0 0,1-1 1 0 0,-1 0-1 0 0,1 1 1 0 0,0-1-1 0 0,0 0 1 0 0,0 1 12 0 0,1-1-4 0 0,-1 1-1 0 0,0-1 1 0 0,0 1 0 0 0,0 0-1 0 0,-1 0 1 0 0,1-1 0 0 0,-1 1 0 0 0,1 0-1 0 0,-1 1 5 0 0,0 7 0 0 0,-1-8 0 0 0,1 0 0 0 0,0 0 0 0 0,0 0 0 0 0,0 0 0 0 0,0 0 0 0 0,1 0 0 0 0,-1 0 0 0 0,1 0 0 0 0,0 0 0 0 0,0 0 0 0 0,0 0 0 0 0,10 18 1 0 0,5 10-14 0 0,-10-15-19 0 0,-1-1 26 0 0,1 0 1 0 0,0 0-1 0 0,1-1 1 0 0,0 0-1 0 0,8 10 6 0 0,-7-12 0 0 0,-1-1 0 0 0,0 1 0 0 0,-1 1 0 0 0,10 16 0 0 0,-12-23 0 0 0,1-1 0 0 0,0 1 0 0 0,-1-1 0 0 0,2 0 0 0 0,-1 0 0 0 0,0 0 0 0 0,5 2 0 0 0,-3-2 0 0 0,0 1 0 0 0,-1 0 0 0 0,1 0 0 0 0,-2 1 0 0 0,3 2 0 0 0,-2-3 0 0 0,-1 1 0 0 0,1-2 0 0 0,-1 1 0 0 0,2 0 0 0 0,-1-1 0 0 0,2 1 0 0 0,16 12 0 0 0,-7-4 0 0 0,-11-13 0 0 0,-1-1 0 0 0,-3 0 3 0 0,0 1 0 0 0,-1-1-1 0 0,0 0 1 0 0,1 1-1 0 0,-1-1 1 0 0,0 0-1 0 0,1 0 1 0 0,-1 0-1 0 0,0 1 0 0 0,1-2 1 0 0,-1 1-1 0 0,1 0 1 0 0,-1 0-1 0 0,0 0 1 0 0,1-1-1 0 0,-1 1 1 0 0,0 0-1 0 0,1-1 0 0 0,-1 1 1 0 0,0-1-1 0 0,0 0 1 0 0,1 1-1 0 0,-1-1 1 0 0,0 0-1 0 0,0 0 1 0 0,0 0-1 0 0,1 0-2 0 0,-1-1 6 0 0,0 1-1 0 0,0-1 1 0 0,0 1 0 0 0,1-1 0 0 0,-1 1-1 0 0,0 0 1 0 0,1 0 0 0 0,-1 0-1 0 0,1 0 1 0 0,0 0 0 0 0,-1 0-1 0 0,1 0-5 0 0,0 0 13 0 0,-1 0 0 0 0,1 1 0 0 0,0-1 0 0 0,-1 0-1 0 0,1-1 1 0 0,-1 1 0 0 0,0 0 0 0 0,1 0-1 0 0,-1 0 1 0 0,0-1 0 0 0,0 1 0 0 0,0-1-1 0 0,0 1 1 0 0,0-1 0 0 0,0 0-13 0 0,4-7 127 0 0,1-1 1 0 0,0 1-1 0 0,1 0 1 0 0,0 0-128 0 0,6-8 198 0 0,-11 14-152 0 0,-1 1 0 0 0,1-1-1 0 0,-1-1 1 0 0,1 1 0 0 0,-1 0 0 0 0,0 0-1 0 0,0 0 1 0 0,-1-1 0 0 0,1 1-46 0 0,0-1 48 0 0,-1 0 0 0 0,2 0 0 0 0,-1 0 0 0 0,0 0 0 0 0,1 1 0 0 0,-1-1 0 0 0,1 0-48 0 0,0 2 15 0 0,1-2-9 0 0,0 0-1 0 0,-1-1 1 0 0,1 1 0 0 0,-1-1 0 0 0,0 1 0 0 0,0-1 0 0 0,0 0 0 0 0,-1 0 0 0 0,0 0 0 0 0,0 0 0 0 0,0 0 0 0 0,0 0-1 0 0,-1 0 1 0 0,0-3-6 0 0,0-5 17 0 0,0-1-1 0 0,1 1 1 0 0,1 0-1 0 0,1-5-16 0 0,3-28 58 0 0,-1-9-33 0 0,-2 32-8 0 0,0-1 0 0 0,-2 1 0 0 0,-2-7-17 0 0,0 11 1 0 0,0 10 13 0 0,0 1-1 0 0,1-1 1 0 0,0 0 0 0 0,0 1-1 0 0,1-1 1 0 0,2-7-14 0 0,12-42 40 0 0,-14 56-48 0 0,-1 0 1 0 0,1 0-1 0 0,0 0 0 0 0,0 0 1 0 0,0 1-1 0 0,0-1 0 0 0,1 0 1 0 0,-1 0-1 0 0,0 1 0 0 0,1-1 1 0 0,-1 0-1 0 0,1 1 0 0 0,-1 0 0 0 0,1-1 1 0 0,0 1-1 0 0,0 0 0 0 0,-1 0 1 0 0,1 0-1 0 0,0 0 0 0 0,0 0 1 0 0,0 0-1 0 0,2 0 8 0 0,10-6-364 0 0,-12 6 46 0 0,-2 1-2 0 0,0 0-162 0 0,2 2-685 0 0,5 13-296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16527 0 0,'0'0'374'0'0,"0"0"54"0"0,0 0 22 0 0,2 0-44 0 0,-2 0-403 0 0,1 0 1 0 0,-1 0-1 0 0,1 0 0 0 0,-1 0 1 0 0,0 0-1 0 0,1 0 1 0 0,-1 0-1 0 0,1 0 0 0 0,-1 0 1 0 0,0 1-1 0 0,1-1 1 0 0,-1 0-1 0 0,1 0 0 0 0,-1 0 1 0 0,0 0-1 0 0,1 1 1 0 0,-1-1-1 0 0,0 0 0 0 0,1 0 1 0 0,-1 1-1 0 0,0-1 1 0 0,0 0-1 0 0,1 1 0 0 0,-1-1 1 0 0,0 0-1 0 0,0 1 1 0 0,1-1-1 0 0,-1 0 0 0 0,0 1 1 0 0,0-1-1 0 0,0 1 1 0 0,0-1-1 0 0,0 0 0 0 0,1 1 1 0 0,-1-1-1 0 0,0 1 1 0 0,0-1-1 0 0,0 0 0 0 0,0 1 1 0 0,0-1-1 0 0,0 1 1 0 0,0-1-1 0 0,-1 1-3 0 0,1 0 12 0 0,6 17-11 0 0,-5-16 3 0 0,0-1-1 0 0,0 1 0 0 0,-1 0 0 0 0,1 0 1 0 0,0 0-1 0 0,-1 0 0 0 0,1 0 1 0 0,-1 0-1 0 0,0 0 0 0 0,0 0 0 0 0,0 0 1 0 0,0 0-1 0 0,0 0 0 0 0,0 0 1 0 0,0 0-1 0 0,-1 0 0 0 0,1 0 0 0 0,-1 1-3 0 0,-2 2 68 0 0,2-3-16 0 0,0 0 0 0 0,0 0 0 0 0,0 0 0 0 0,0 1 0 0 0,0-1 1 0 0,0 0-1 0 0,1 0 0 0 0,-1 1 0 0 0,1-1 0 0 0,0 1 1 0 0,-1-1-1 0 0,1 3-52 0 0,2 4 202 0 0,-2-7-159 0 0,1 1 0 0 0,-1-1 0 0 0,0 0 0 0 0,0 0-1 0 0,0 0 1 0 0,0 1 0 0 0,0-1 0 0 0,0 0 0 0 0,-1 0 0 0 0,1 0 0 0 0,-1 1 0 0 0,1-1 0 0 0,-1 1-43 0 0,-5 10 116 0 0,3-7-77 0 0,0 0 1 0 0,0-1 0 0 0,1 1 0 0 0,0 0-1 0 0,0 0 1 0 0,1 1 0 0 0,0-1 0 0 0,0 0 0 0 0,0 1-1 0 0,1-1 1 0 0,0 5-40 0 0,1 4 76 0 0,0 1 1 0 0,-2-1-1 0 0,0 8-76 0 0,1-21 9 0 0,0 0-1 0 0,0 0 1 0 0,0 0-1 0 0,0 0 1 0 0,0-1-1 0 0,1 1 1 0 0,-1 0-1 0 0,1 0 1 0 0,-1 0-1 0 0,1 0 1 0 0,0-1-1 0 0,-1 1 1 0 0,1 0-1 0 0,0-1 1 0 0,0 1-1 0 0,1 0-8 0 0,2 5 32 0 0,-3-6-25 0 0,-1 0-1 0 0,0 0 0 0 0,1 0 0 0 0,-1 0 1 0 0,0 0-1 0 0,1 0 0 0 0,-1 0 0 0 0,0 0 1 0 0,0 0-1 0 0,0 0 0 0 0,0 0 0 0 0,0 0 1 0 0,0 0-1 0 0,0 0 0 0 0,0 0 0 0 0,0 0 1 0 0,-1 0-1 0 0,1 1 0 0 0,0-1 0 0 0,-1 0 1 0 0,1 0-1 0 0,-1-1 0 0 0,1 1 0 0 0,-1 0 1 0 0,1 0-1 0 0,-1 0-6 0 0,0 0 6 0 0,1 0 1 0 0,-1 0-1 0 0,1 0 1 0 0,-1 0-1 0 0,1 0 1 0 0,-1 0-1 0 0,1 1 0 0 0,0-1 1 0 0,-1 0-1 0 0,1 0 1 0 0,0 0-1 0 0,0 0 1 0 0,0 0-1 0 0,0 1 0 0 0,0-1 1 0 0,0 0-1 0 0,0 0-6 0 0,6 12 17 0 0,-5-12-14 0 0,-1 0 0 0 0,1 0 0 0 0,-1 0 0 0 0,1 0 0 0 0,-1 0 0 0 0,0 0-1 0 0,1 0 1 0 0,-1 0 0 0 0,0 0 0 0 0,1 0 0 0 0,-1 0 0 0 0,0 0 0 0 0,0 0 0 0 0,0 0 0 0 0,0 1 0 0 0,0-1 0 0 0,0 0 0 0 0,-1 0 0 0 0,1 0 0 0 0,0 1-3 0 0,-1-1 10 0 0,1 6 7 0 0,10 4 118 0 0,-9-10-71 0 0,3-1-91 0 0,-4 0 28 0 0,16-4-1188 0 0,-4-2-3547 0 0,0-4-1900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17423 0 0,'0'0'795'0'0,"3"-7"266"0"0,-7 0-1029 0 0,3 6-12 0 0,1 1-1 0 0,-1-1 1 0 0,1 0-1 0 0,-1 1 1 0 0,1-1-1 0 0,-1 0 1 0 0,1 1-1 0 0,-1-1 1 0 0,1 0-1 0 0,0 0 1 0 0,-1 1-1 0 0,1-1 1 0 0,0 0-1 0 0,0 0 1 0 0,-1 0-20 0 0,1 1 9 0 0,0 0-1 0 0,0-1 1 0 0,0 1 0 0 0,0 0 0 0 0,0-1-1 0 0,0 1 1 0 0,0 0 0 0 0,0 0 0 0 0,-1-1-1 0 0,1 1 1 0 0,0 0 0 0 0,0 0 0 0 0,0-1-1 0 0,-1 1 1 0 0,1 0 0 0 0,0 0 0 0 0,0-1-1 0 0,0 1 1 0 0,-1 0 0 0 0,1 0 0 0 0,0 0-1 0 0,-1 0 1 0 0,1 0 0 0 0,0-1 0 0 0,0 1-1 0 0,-1 0 1 0 0,1 0 0 0 0,0 0 0 0 0,-1 0-1 0 0,1 0 1 0 0,0 0 0 0 0,-1 0 0 0 0,1 0-1 0 0,0 0 1 0 0,-1 0 0 0 0,1 0 0 0 0,0 0-1 0 0,0 0 1 0 0,-1 0 0 0 0,1 0 0 0 0,0 0-1 0 0,-1 1-8 0 0,1-1 107 0 0,0 0-19 0 0,0 0-7 0 0,-2 0-1 0 0,1-1-67 0 0,0 1 0 0 0,1 0 0 0 0,-1 0-1 0 0,0 0 1 0 0,1 0 0 0 0,-1 1 0 0 0,0-1-1 0 0,1 0 1 0 0,-1 0 0 0 0,0 0 0 0 0,1 0-1 0 0,-1 1 1 0 0,1-1 0 0 0,-1 0 0 0 0,0 1-1 0 0,1-1-12 0 0,-1 0 4 0 0,1 1 0 0 0,0-1 0 0 0,0 0 0 0 0,0 0 0 0 0,0 0 0 0 0,0 1 1 0 0,0-1-1 0 0,0 0 0 0 0,0 0 0 0 0,0 0 0 0 0,0 1 0 0 0,0-1 0 0 0,0 0 0 0 0,0 0 0 0 0,0 0 0 0 0,0 1 0 0 0,0-1 0 0 0,0 0 0 0 0,0 0 0 0 0,0 0 0 0 0,1 1 0 0 0,-1-1 0 0 0,0 0 0 0 0,0 0 0 0 0,0 0 0 0 0,0 1 0 0 0,0-1 0 0 0,0 0 0 0 0,1 0 0 0 0,-1 0 0 0 0,0 0-4 0 0,2 2-207 0 0,0 0-1 0 0,0-1 1 0 0,0 1 0 0 0,0-1-1 0 0,0 0 1 0 0,0 1-1 0 0,0-1 1 0 0,1 0 207 0 0,13 5-6813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16783 0 0,'0'0'382'0'0,"2"-1"54"0"0,3 0-264 0 0,1 1 0 0 0,-1-1 0 0 0,1 1 0 0 0,-1 0 0 0 0,1 0 0 0 0,4 1-172 0 0,11 1-2 0 0,19-4 1682 0 0,20-4-1680 0 0,-21 2 1112 0 0,20 1-1112 0 0,-25 2-1 0 0,-25 0-64 0 0,0 0 0 0 0,0 1 1 0 0,1 0-1 0 0,-1 1 0 0 0,8 1 65 0 0,-15-2-1291 0 0,-2 0-421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14712 0 0,'0'0'672'0'0,"-7"8"256"0"0,7-8-908 0 0,-1 1 1 0 0,1 0-1 0 0,0-1 1 0 0,0 1-1 0 0,0 0 1 0 0,0-1-1 0 0,0 1 1 0 0,-1 0-1 0 0,1 0 1 0 0,0-1 0 0 0,0 1-1 0 0,1 0 1 0 0,-1-1-1 0 0,0 1 1 0 0,0 0-1 0 0,0 0 1 0 0,0-1-1 0 0,1 1 1 0 0,-1 0 0 0 0,0-1-1 0 0,1 1 1 0 0,-1 0-1 0 0,0-1 1 0 0,1 1-1 0 0,-1-1 1 0 0,1 1-1 0 0,-1-1 1 0 0,1 1 0 0 0,-1-1-1 0 0,1 1 1 0 0,-1-1-1 0 0,1 1 1 0 0,0-1-21 0 0,-1 1 75 0 0,3 2 31 0 0,0-1 0 0 0,0 1 0 0 0,0-1 0 0 0,0 1 0 0 0,1-1 0 0 0,-1 0 0 0 0,0 0-1 0 0,1-1 1 0 0,-1 1 0 0 0,1-1 0 0 0,0 1 0 0 0,0-1 0 0 0,-1 0 0 0 0,2-1-106 0 0,10 3 497 0 0,1-1 0 0 0,15 0-497 0 0,-16-2 403 0 0,25 1 655 0 0,0-3 1 0 0,32-5-1059 0 0,28-2 289 0 0,-77 8-806 0 0,78-2 1448 0 0,-34 2-7496 0 0,-43 1-387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45 3680 0 0,'0'0'284'0'0,"0"-2"-187"0"0,-4-16-149 0 0,0-6 4887 0 0,4 24-4427 0 0,0 0-38 0 0,-1 1-202 0 0,0 1-1 0 0,0 0 0 0 0,0-1 0 0 0,0 1 0 0 0,1 0 1 0 0,-1 0-1 0 0,0 0 0 0 0,1 0 0 0 0,-1 1-167 0 0,1-2 171 0 0,-8 19 1103 0 0,6-14-866 0 0,-1-1 1 0 0,1 1 0 0 0,0 0 0 0 0,1 0 0 0 0,-1 1-409 0 0,-6 35 1406 0 0,5-31-1094 0 0,0 0-1 0 0,1 0 0 0 0,0 1 0 0 0,1 8-311 0 0,0 5 858 0 0,-4 19-858 0 0,2-20 570 0 0,1 21-570 0 0,-1 12 537 0 0,1-37-273 0 0,1 0 0 0 0,1 0-1 0 0,2 12-263 0 0,1-18 11 0 0,3 19 84 0 0,-5-26-87 0 0,0 1 0 0 0,1-1 1 0 0,0 0-1 0 0,0 0 0 0 0,1 0-8 0 0,-2-4 6 0 0,1-1 0 0 0,-1 1 0 0 0,0 0 0 0 0,0 0 0 0 0,-1-1 0 0 0,1 1 0 0 0,0 0 0 0 0,-1 0 0 0 0,1 1-6 0 0,0 3 14 0 0,0-5 58 0 0,0-1-4 0 0,5 8-1609 0 0,-6-9-5208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8808 0 0,'0'0'197'0'0,"0"0"24"0"0,0 0 19 0 0,-1 0-29 0 0,201 0 2480 0 0,-164 4-2136 0 0,-29-3-439 0 0,1 0 0 0 0,0 0 0 0 0,-1-1-1 0 0,1 0 1 0 0,4-1-116 0 0,79-6 845 0 0,-22 2-464 0 0,85-2 449 0 0,-56 4-335 0 0,-40 2 19 0 0,17 4-514 0 0,42-1 280 0 0,60-2-181 0 0,-90-2-43 0 0,80-4-48 0 0,-130 4 35 0 0,1 2-1 0 0,10 2-42 0 0,27 1 128 0 0,77-10 154 0 0,-46 2-22 0 0,278 0 1062 0 0,-146-2-860 0 0,12 3-388 0 0,-133-2-76 0 0,60-2 122 0 0,-5-2 61 0 0,-11 3-42 0 0,-69 1-49 0 0,31-4-3 0 0,-39 3-82 0 0,11 3-5 0 0,-12 3 66 0 0,69 1-854 0 0,-122 0-90 0 0,-2-2-38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7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1032 237 11976 0 0,'1'-15'502'0'0,"-2"5"270"0"0,4-3-677 0 0,-3 12-791 0 0,3-12 4525 0 0,-3 12-3759 0 0,1 1 0 0 0,-1-1-1 0 0,0 1 1 0 0,1 0-1 0 0,-1 0 1 0 0,0-1-1 0 0,1 1 1 0 0,-1 0-1 0 0,0-1 1 0 0,1 1-1 0 0,-1 0 1 0 0,0 0 0 0 0,1 0-1 0 0,-1 0 1 0 0,1-1-1 0 0,-1 1 1 0 0,0 0-1 0 0,1 0 1 0 0,-1 0-1 0 0,1 0 1 0 0,-1 0 0 0 0,1 0-1 0 0,-1 0 1 0 0,0 0-1 0 0,1 0 1 0 0,-1 0-1 0 0,1 0 1 0 0,-1 0-1 0 0,1 0 1 0 0,-1 0-1 0 0,0 1 1 0 0,1-1 0 0 0,-1 0-1 0 0,1 0 1 0 0,-1 0-1 0 0,0 1 1 0 0,1-1-1 0 0,-1 0 1 0 0,0 0-1 0 0,1 1 1 0 0,-1-1-1 0 0,0 1-69 0 0,2 1-6 0 0,-1 0 0 0 0,1 0 0 0 0,-1 0 0 0 0,0 1-1 0 0,1-1 1 0 0,-1 1 0 0 0,-1-1 0 0 0,1 1-1 0 0,0-1 1 0 0,0 1 0 0 0,-1 1 6 0 0,4 9-318 0 0,10 23-1377 0 0,0 9 1695 0 0,-6-15 647 0 0,-1 1-1 0 0,-1 0 1 0 0,-1 2-647 0 0,13 82 165 0 0,-13-79-165 0 0,-5-35 0 0 0,2 16 0 0 0,-4 2 0 0 0,2-5 0 0 0,-3-5 5 0 0,1-9-12 0 0,0-8 29 0 0,2 7 30 0 0,1-7 161 0 0,-1 0 0 0 0,1 0 0 0 0,1 0 0 0 0,0 0 0 0 0,0 1-1 0 0,0-1 1 0 0,1 1 0 0 0,0 0 0 0 0,1-1 0 0 0,1-1-213 0 0,2-4-31 0 0,1 1 1 0 0,1 0-1 0 0,0 1 1 0 0,0 0-1 0 0,5-3 31 0 0,-4 2 0 0 0,-6 8 0 0 0,0 0 0 0 0,0 0 0 0 0,0 0 0 0 0,0 1 0 0 0,1-1 0 0 0,0 1 0 0 0,-1 0 0 0 0,1 0 0 0 0,0 0 0 0 0,0 1 0 0 0,1 0 0 0 0,-1 0 0 0 0,0 0 0 0 0,1 1 0 0 0,-1 0 0 0 0,2 0 0 0 0,3 0-64 0 0,-8 1-43 0 0,1 0 1 0 0,-1 1-1 0 0,1-1 0 0 0,-1 1 0 0 0,1 0 0 0 0,-1 0 0 0 0,1 0 0 0 0,-1 0 0 0 0,0 0 0 0 0,1 0 0 0 0,-1 1 0 0 0,0-1 0 0 0,0 1 0 0 0,0-1 1 0 0,0 2 106 0 0,5 3-109 0 0,-1 1 1 0 0,1 0 0 0 0,1 3 108 0 0,-5-5 64 0 0,0 0 0 0 0,0 0 0 0 0,-1 1-1 0 0,1 0 1 0 0,-1-1 0 0 0,0 1 0 0 0,-1 0 0 0 0,1 0-1 0 0,-1 0 1 0 0,0 0 0 0 0,-1 0 0 0 0,1 0-1 0 0,-1 0 1 0 0,-1 0 0 0 0,1 0 0 0 0,-1 1-64 0 0,-1 10 194 0 0,-1-1 0 0 0,-1 0 1 0 0,0 1-1 0 0,-1-2 0 0 0,-3 8-194 0 0,-2-6 91 0 0,4-14-7153 0 0,6-3 818 0 0</inkml:trace>
  <inkml:trace contextRef="#ctx0" brushRef="#br0" timeOffset="333.511">1693 330 11976 0 0,'9'-2'1200'0'0,"-7"1"-1193"0"0,0 1 1 0 0,-1 0 0 0 0,1 0 0 0 0,0 0-1 0 0,-1 0 1 0 0,1 1 0 0 0,-1-1 0 0 0,1 0-1 0 0,0 1 1 0 0,-1-1 0 0 0,1 1 0 0 0,-1-1-1 0 0,1 1 1 0 0,0 0-8 0 0,3 2 4 0 0,12 5 12 0 0,-12-1 146 0 0,-3-1 96 0 0,1 0-9 0 0,0 0 1 0 0,-1 0-1 0 0,0 0 1 0 0,0 0-1 0 0,0 0 1 0 0,-1 0-1 0 0,0 1 1 0 0,0-1-1 0 0,-1 1 1 0 0,1-1-1 0 0,-1 0 1 0 0,-1 1-1 0 0,0 2-249 0 0,-1 9 462 0 0,-1 0 0 0 0,-1-1 0 0 0,-1 1 0 0 0,-2 4-462 0 0,4-9 361 0 0,-5 7-1940 0 0,7-17 1429 0 0,1 4 198 0 0,0-5 290 0 0,0-2 136 0 0,9-1 477 0 0,-3-1-938 0 0,-1 0 0 0 0,0 0 0 0 0,1 0-1 0 0,-1-1 1 0 0,-1 1 0 0 0,1-1 0 0 0,0-1 0 0 0,-1 1 0 0 0,1-1 0 0 0,-1 1-1 0 0,0-1 1 0 0,0 0 0 0 0,-1-1 0 0 0,1 0-13 0 0,9-11-5 0 0,-2-1 0 0 0,0 0 0 0 0,1-5 5 0 0,-1 2 0 0 0,-1 0 0 0 0,-1-1 0 0 0,-2 0 0 0 0,0 0 0 0 0,0 0 0 0 0,0-14 0 0 0,0 9 0 0 0,-6 21 0 0 0,1 1 0 0 0,-1-1 0 0 0,0 1 0 0 0,-1-1 0 0 0,1 0 0 0 0,-1 1 0 0 0,0-1 0 0 0,0 0 0 0 0,0 1 0 0 0,-1-4 0 0 0,-2-26 0 0 0,3 33-17 0 0,0-3 54 0 0,-8-2-258 0 0,7 5-830 0 0,-9 1-1899 0 0,8 0 1417 0 0</inkml:trace>
  <inkml:trace contextRef="#ctx0" brushRef="#br0" timeOffset="1285.155">113 1324 8288 0 0,'0'0'381'0'0,"0"0"-6"0"0,0 0-171 0 0,0 0 176 0 0,0 0 106 0 0,0 0 24 0 0,0 0-68 0 0,2 0-292 0 0,17-1 461 0 0,1-1 0 0 0,13-3-611 0 0,26-4 842 0 0,-16 8-842 0 0,18-2 0 0 0,-33 0 384 0 0,-1 2 0 0 0,4 1-384 0 0,-13 1 256 0 0,1-2 0 0 0,0 0 0 0 0,0-1 0 0 0,-1 0 0 0 0,6-3-256 0 0,66-16 693 0 0,56-4-693 0 0,-83 16 237 0 0,167-18 922 0 0,-64 10-1201 0 0,102-6 42 0 0,-123 14 0 0 0,63-2 0 0 0,-164 8 0 0 0,311-28 0 0 0,-274 22 0 0 0,54-9 0 0 0,-32 6 0 0 0,18 3 0 0 0,-50 5 0 0 0,173-14 0 0 0,121-13 93 0 0,-56 3 1838 0 0,-158 21-1679 0 0,94-10 251 0 0,-155 11-471 0 0,54-12-32 0 0,-50 10-2151 0 0,-78 3 667 0 0</inkml:trace>
  <inkml:trace contextRef="#ctx0" brushRef="#br0" timeOffset="5691.701">47 1725 5984 0 0,'0'0'464'0'0,"0"0"-256"0"0,0 0 62 0 0,0 0 61 0 0,0 0 12 0 0,0 0-19 0 0,0 0-86 0 0,0 0-40 0 0,0-17 1322 0 0,3 2-82 0 0,-2 13-1180 0 0,-1 2-2 0 0,1 0-214 0 0,-1-1 1 0 0,1 1 0 0 0,-1-1 0 0 0,1 1-1 0 0,-1-1 1 0 0,1 1 0 0 0,-1-1 0 0 0,1 1-1 0 0,-1-1 1 0 0,0 0 0 0 0,1 1 0 0 0,-1-1-1 0 0,0 0 1 0 0,0 1 0 0 0,1-1 0 0 0,-1 0-1 0 0,0 1 1 0 0,0-1 0 0 0,0 0 0 0 0,0 1 0 0 0,0-1-43 0 0,1-5 901 0 0,-2 11 1593 0 0,-5 20-2281 0 0,5-24-204 0 0,1 1 0 0 0,-1-1-1 0 0,1 1 1 0 0,-1 0 0 0 0,1-1 0 0 0,0 1-1 0 0,0 0 1 0 0,0-1 0 0 0,0 1 0 0 0,0 0-1 0 0,0-1 1 0 0,1 1 0 0 0,-1 0-9 0 0,1 4 4 0 0,6 47 59 0 0,-4-25-63 0 0,-2-21 0 0 0,-1 0 0 0 0,1 1 0 0 0,-1-1 0 0 0,0 0 0 0 0,-1 4 0 0 0,0 10 36 0 0,1-19-27 0 0,0 1 0 0 0,0 0 0 0 0,0-1 0 0 0,0 1 0 0 0,0 0 0 0 0,-1-1 0 0 0,1 1 0 0 0,-1 0 0 0 0,0-1 0 0 0,0 1 0 0 0,0-1 0 0 0,-1 2-9 0 0,1-2 14 0 0,0 0 0 0 0,1 0 0 0 0,-1-1-1 0 0,0 1 1 0 0,1 0 0 0 0,-1 0-1 0 0,1 0 1 0 0,-1 0 0 0 0,1 0-1 0 0,0 1-13 0 0,-2 7 71 0 0,2-8-59 0 0,-1 0 0 0 0,1 0 0 0 0,-1-1 0 0 0,0 1-1 0 0,0 0 1 0 0,0-1 0 0 0,0 1 0 0 0,0-1 0 0 0,0 1-12 0 0,0 0 11 0 0,0-1 0 0 0,-1 1 0 0 0,1 0 1 0 0,0 0-1 0 0,1 0 0 0 0,-1-1 0 0 0,0 1 1 0 0,0 0-1 0 0,1 0 0 0 0,-1 0-11 0 0,-3 18 130 0 0,3-13-65 0 0,0-1 1 0 0,0 1 0 0 0,0-1-1 0 0,0 4-65 0 0,3-6 9 0 0,-2 2 34 0 0,-5 19 137 0 0,3-18-147 0 0,2-6-32 0 0,0-1 0 0 0,0 1-1 0 0,0-1 1 0 0,0 1 0 0 0,0-1 0 0 0,0 0-1 0 0,0 1 1 0 0,0-1 0 0 0,-1 1-1 0 0,1-1 1 0 0,0 0 0 0 0,0 1 0 0 0,0-1-1 0 0,-1 1 1 0 0,1-1 0 0 0,0 0 0 0 0,0 1-1 0 0,-1-1 1 0 0,1 0 0 0 0,0 1 0 0 0,-1-1-1 0 0,1 0 1 0 0,0 1 0 0 0,-1-1-1 0 0,1 0 0 0 0,-7 5 13 0 0,6-4 40 0 0,1-1 11 0 0,0 0 4 0 0,0 0 12 0 0,0 0-6 0 0,0 0 11 0 0,0-3-75 0 0,0 1 1 0 0,0-1-1 0 0,1 1 0 0 0,-1-1 1 0 0,1 1-1 0 0,0-1 0 0 0,0 1 0 0 0,0 0 1 0 0,0-1-1 0 0,0 1 0 0 0,0 0 1 0 0,1 0-1 0 0,-1-1 0 0 0,3 0-10 0 0,-4 2 4 0 0,1 0 1 0 0,-1 0-1 0 0,1 0 1 0 0,-1 0-1 0 0,1 0 0 0 0,-1 0 1 0 0,0 0-1 0 0,1 0 1 0 0,-1 0-1 0 0,0 0 0 0 0,0 0 1 0 0,0-1-5 0 0,5-12 11 0 0,-2 8 9 0 0,2 0-12 0 0,-1 0 1 0 0,-1-1-1 0 0,0 1 0 0 0,2-4-8 0 0,16-34 57 0 0,-16 34-55 0 0,1 0 0 0 0,-2-1 0 0 0,1 1-1 0 0,1-7-1 0 0,1-4 0 0 0,1 1 0 0 0,1 0 0 0 0,1 0 0 0 0,12-17 0 0 0,-17 29 0 0 0,-1 2 0 0 0,0 1 0 0 0,0 0 0 0 0,1 0 0 0 0,0 0 0 0 0,3-3 0 0 0,8-7 0 0 0,-15 14 0 0 0,1-1 0 0 0,-1 1 0 0 0,1 0 0 0 0,-1 0 0 0 0,0 0 0 0 0,1 0 0 0 0,0 0 0 0 0,-1 0 0 0 0,2 0 0 0 0,-1 1 0 0 0,-1-1 0 0 0,1 0 0 0 0,-1 0 0 0 0,1 0 0 0 0,0 0 0 0 0,-1 0 0 0 0,0 0 0 0 0,1-1 0 0 0,0 0 0 0 0,2-2 1 0 0,1 0 0 0 0,-1 0 0 0 0,1 0-1 0 0,0 1 1 0 0,0 0 0 0 0,0 0 0 0 0,1 0 0 0 0,-1 0-1 0 0,6-1 0 0 0,4 0 22 0 0,-1 0 0 0 0,1 0-1 0 0,7 1-21 0 0,-12 2 0 0 0,-5 1 0 0 0,-4 0 0 0 0,0 0 0 0 0,0 0 0 0 0,0 0 0 0 0,-1 0 0 0 0,1 0 0 0 0,0 0 0 0 0,0 0 0 0 0,0 0 0 0 0,0 0 0 0 0,0 0 0 0 0,-1 0 0 0 0,1 1 0 0 0,0-1 0 0 0,0 0 0 0 0,0 1 0 0 0,0-1 0 0 0,-1 1 0 0 0,1-1 0 0 0,0 0 0 0 0,0 1 0 0 0,8 6 0 0 0,-7-6 1 0 0,0 1 0 0 0,0 0-1 0 0,0 0 1 0 0,0 0-1 0 0,-1 0 1 0 0,1 0-1 0 0,-1 0 1 0 0,1 0 0 0 0,-1 1-1 0 0,0-1 1 0 0,0 0-1 0 0,0 1 1 0 0,0-1 0 0 0,0 2-1 0 0,0 2 26 0 0,1 0 0 0 0,-1 0 0 0 0,0 0 0 0 0,-1 0 0 0 0,1 3-26 0 0,-3 16 142 0 0,0-1-1 0 0,-6 22-141 0 0,3-17 146 0 0,-4 11 1 0 0,6-29-52 0 0,0 2 0 0 0,1-1 0 0 0,-1 3-95 0 0,-5 31 368 0 0,5-36-273 0 0,1 0 0 0 0,0 0-1 0 0,1 0 1 0 0,-1 7-95 0 0,2-15 8 0 0,0-1-1 0 0,0 1 1 0 0,0-1-1 0 0,0 1 1 0 0,0-1-1 0 0,0 1 1 0 0,-1-1-1 0 0,1 1 1 0 0,0-1-1 0 0,-1 1 1 0 0,0-1-1 0 0,1 1 1 0 0,-1-1-1 0 0,0 0 1 0 0,0 1-1 0 0,0-1 1 0 0,0 0-1 0 0,0 0 1 0 0,-1 2-8 0 0,-11 16 203 0 0,11-13-162 0 0,-1 1-1 0 0,1 0 1 0 0,0 0 0 0 0,0 0-1 0 0,1 3-40 0 0,-1-3 15 0 0,1-6 57 0 0,1-1-17 0 0,0 0-114 0 0,0 0-49 0 0,-4 2-49 0 0,-2-1-423 0 0,5 2-2979 0 0,1-3 2097 0 0</inkml:trace>
  <inkml:trace contextRef="#ctx0" brushRef="#br0" timeOffset="6155.9">576 1981 11056 0 0,'0'0'505'0'0,"0"0"-9"0"0,0 0-297 0 0,0 0-79 0 0,0 0 0 0 0,0 0 0 0 0,0 0 33 0 0,0 0 139 0 0,1 2 57 0 0,1 5-48 0 0,1 1 0 0 0,-1-1 0 0 0,0 1 0 0 0,-1-1 0 0 0,0 1 0 0 0,0-1 0 0 0,-1 1-1 0 0,0 0 1 0 0,-1 6-301 0 0,0-2 140 0 0,0 0 0 0 0,-2 0 0 0 0,1-1 0 0 0,-2 1 0 0 0,-4 11-140 0 0,-11 32 531 0 0,13-37-272 0 0,5-15-193 0 0,1 0 0 0 0,-1 1 1 0 0,0-1-1 0 0,0 0 0 0 0,-1 0 1 0 0,1 0-1 0 0,-1 0 0 0 0,0 0 1 0 0,1-1-67 0 0,-3 3 107 0 0,1-1-1 0 0,0 1 1 0 0,0 0 0 0 0,1 0 0 0 0,0 0 0 0 0,-2 5-107 0 0,3-9 7 0 0,1 0 6 0 0,0 0 0 0 0,0 0 1 0 0,-1 0-1 0 0,1 0 0 0 0,0 0 1 0 0,0 0-1 0 0,0 0 0 0 0,0 0 1 0 0,0 0-1 0 0,0-1 0 0 0,0 1 1 0 0,0 0-1 0 0,0 0 0 0 0,1 0 1 0 0,-1 0-1 0 0,0 0 0 0 0,1 0 1 0 0,-1 0-1 0 0,0-1 0 0 0,1 1 1 0 0,-1 0-1 0 0,1 0 0 0 0,-1 0 1 0 0,1-1-1 0 0,0 1 0 0 0,-1 0 0 0 0,1-1 1 0 0,0 1-1 0 0,-1 0 0 0 0,1-1 1 0 0,0 1-1 0 0,0-1 0 0 0,-1 1 1 0 0,1-1-1 0 0,0 0 0 0 0,0 1 1 0 0,0-1-1 0 0,0 0-13 0 0,1 1 12 0 0,-1 0-1 0 0,1-1 1 0 0,-1 1 0 0 0,1-1-1 0 0,0 1 1 0 0,0-1-1 0 0,-1 0 1 0 0,1 0 0 0 0,0 0-1 0 0,-1 0 1 0 0,1 0-1 0 0,0 0 1 0 0,0 0 0 0 0,-1-1-1 0 0,1 1 1 0 0,0 0 0 0 0,-1-1-1 0 0,1 1 1 0 0,-1-1-1 0 0,1 0-11 0 0,2-1 25 0 0,-1 0 0 0 0,1 0 0 0 0,-1 1 0 0 0,1-1-1 0 0,0 1 1 0 0,1-1-25 0 0,16-5 43 0 0,29-10 21 0 0,-5-2-226 0 0,-24 13-5718 0 0,-9 3-61 0 0</inkml:trace>
  <inkml:trace contextRef="#ctx0" brushRef="#br0" timeOffset="8032.217">1771 1411 7776 0 0,'0'-2'356'0'0,"0"-24"240"0"0,0 26-541 0 0,0-1 0 0 0,1 1 0 0 0,-1 0 0 0 0,0-1 0 0 0,1 1 0 0 0,-1 0 0 0 0,0 0 0 0 0,0-1 0 0 0,1 1 1 0 0,-1 0-1 0 0,1 0 0 0 0,-1-1 0 0 0,0 1 0 0 0,1 0 0 0 0,-1 0 0 0 0,0 0 0 0 0,1 0 0 0 0,-1 0 0 0 0,1 0 0 0 0,-1 0 0 0 0,1 0-55 0 0,3-2 4073 0 0,-5 43-2246 0 0,-2 10-1827 0 0,3-9 458 0 0,1-33-331 0 0,-1 0 1 0 0,0 0-1 0 0,0 0 0 0 0,-2 4-127 0 0,-9 72 628 0 0,-8 47 176 0 0,7-32-156 0 0,8-66-406 0 0,-4 18 71 0 0,7-48-292 0 0,0-1 0 0 0,0 1 0 0 0,1-1 0 0 0,0 1 0 0 0,-1 0 0 0 0,1-1 0 0 0,1 1-21 0 0,-1 8 81 0 0,0-12 7 0 0,0 0-9 0 0,0 0-7 0 0,0 0 13 0 0,1 0-71 0 0,0 0 0 0 0,1 0-1 0 0,-1-1 1 0 0,0 1 0 0 0,1-1-1 0 0,-1 1 1 0 0,0-1 0 0 0,0 1 0 0 0,0-1-1 0 0,1 0 1 0 0,-1 0 0 0 0,0 1 0 0 0,0-1-1 0 0,0 0 1 0 0,0 0 0 0 0,0 0-1 0 0,0-1-13 0 0,16-23 82 0 0,-10 15-58 0 0,0 0 0 0 0,-1-1 0 0 0,-1 1 0 0 0,0-1-1 0 0,0 0 1 0 0,-1 0 0 0 0,0-3-24 0 0,0 2-3 0 0,1-1 1 0 0,0 1-1 0 0,1-1 0 0 0,6-8 3 0 0,1 0-99 0 0,-1 2-63 0 0,0 1-1 0 0,1 0 163 0 0,-8 13-20 0 0,-1 0-1 0 0,1 0 1 0 0,0 1 0 0 0,0-1 0 0 0,0 1 0 0 0,1 0 0 0 0,0 1-1 0 0,3-3 21 0 0,0 2-12 0 0,2 5-50 0 0,-8 0 54 0 0,0 0 0 0 0,0 1 0 0 0,0-1 0 0 0,-1 1 1 0 0,1 0-1 0 0,0 0 0 0 0,-1 0 0 0 0,1 0 0 0 0,-1 0 0 0 0,1 0 1 0 0,-1 1-1 0 0,0-1 0 0 0,0 1 0 0 0,0 0 0 0 0,0-1 1 0 0,-1 1-1 0 0,1 0 0 0 0,-1 0 0 0 0,0 0 0 0 0,0 0 0 0 0,1 2 8 0 0,1 8 49 0 0,0 1 0 0 0,0 0-1 0 0,-1 0 1 0 0,-1 7-49 0 0,1-2 132 0 0,1 2-16 0 0,-2-14-95 0 0,0-1 0 0 0,0 1 0 0 0,-1 0 1 0 0,0 0-1 0 0,0 0 0 0 0,-1 0 0 0 0,0 4-21 0 0,-4 23 141 0 0,5-26-97 0 0,-1 0 0 0 0,-1-1 0 0 0,1 1 1 0 0,-1 0-1 0 0,0 0 0 0 0,-2 1-44 0 0,-2 9 78 0 0,3-9-45 0 0,-1 0-1 0 0,0 0 1 0 0,-1-1 0 0 0,1 1 0 0 0,-3 1-33 0 0,6-9-236 0 0,1-1-665 0 0,0-1-262 0 0,-4-5-41 0 0</inkml:trace>
  <inkml:trace contextRef="#ctx0" brushRef="#br0" timeOffset="8450.565">2273 1597 12728 0 0,'0'0'580'0'0,"0"0"-11"0"0,1 1-365 0 0,8 8 52 0 0,0 0 1 0 0,0 1-1 0 0,-1 0 0 0 0,0 0 1 0 0,-1 1-1 0 0,0-1 0 0 0,-1 2 1 0 0,4 9-257 0 0,6 10 866 0 0,-10-21-618 0 0,-1 1 1 0 0,0 1-1 0 0,0-1 0 0 0,-1 1 0 0 0,2 9-248 0 0,0 3 207 0 0,-4-16-88 0 0,1 0 0 0 0,-2-1 0 0 0,1 1 0 0 0,-1 0 0 0 0,0 5-119 0 0,-1-4 53 0 0,0-7-40 0 0,0 0 0 0 0,0 0 0 0 0,1 0 0 0 0,-2 0 0 0 0,1 0 0 0 0,0 0 0 0 0,0 0 0 0 0,-1 0 0 0 0,1-1 0 0 0,-1 1 0 0 0,1 0 0 0 0,-1 0 0 0 0,0 0 0 0 0,0-1 0 0 0,0 1 0 0 0,0 0 0 0 0,0-1 0 0 0,0 1 0 0 0,0 0-1 0 0,-1-1 1 0 0,1 0 0 0 0,-2 2-13 0 0,-3 4 474 0 0,9-8-264 0 0,17-15-216 0 0,-2 3 44 0 0,-9 6 1 0 0,0-1 0 0 0,0 1 0 0 0,-1-2-1 0 0,0 1 1 0 0,0-1 0 0 0,-1 0-39 0 0,9-10 79 0 0,38-48 305 0 0,-46 57-244 0 0,-1-2 0 0 0,0 1 0 0 0,-1-1 0 0 0,1-3-140 0 0,9-17 272 0 0,-16 30-259 0 0,1 0 0 0 0,0 0 0 0 0,-1 1 0 0 0,0-1 0 0 0,1 0 0 0 0,-1 0 0 0 0,0 1 0 0 0,0-1 0 0 0,0 0 0 0 0,0 0 0 0 0,0 0 0 0 0,0 1 0 0 0,-1-1 0 0 0,1 0 0 0 0,0 0 0 0 0,-1 1 0 0 0,0-3-13 0 0,-3-18 51 0 0,3 19-45 0 0,1 0 0 0 0,0 0-1 0 0,-1 0 1 0 0,0 1-1 0 0,0-1 1 0 0,0 0 0 0 0,0 1-1 0 0,0-1 1 0 0,0 0 0 0 0,-1 1-1 0 0,1 0 1 0 0,-1-1 0 0 0,0 1-1 0 0,0 0 1 0 0,1 0-1 0 0,-1 0 1 0 0,-1 0 0 0 0,1 0-1 0 0,0 0 1 0 0,-2 0-6 0 0,-6-5-542 0 0,0 1-1 0 0,-1 0 1 0 0,1 0 0 0 0,-2 1 542 0 0,8 3-502 0 0,-2-2-1116 0 0</inkml:trace>
  <inkml:trace contextRef="#ctx0" brushRef="#br0" timeOffset="10376.394">3390 1551 4144 0 0,'2'0'319'0'0,"-2"-2"-258"0"0,2 0-54 0 0,12-3 297 0 0,-9 4 1934 0 0,10-1 2062 0 0,-14 2-3456 0 0,-1 0-356 0 0,2-1-68 0 0,4 0-699 0 0,2-1 3515 0 0,-13 1-1417 0 0,-13 2-1587 0 0,0 1 1 0 0,-8 1-233 0 0,-26 3 113 0 0,-117 7-43 0 0,147-11 69 0 0,0 1-1 0 0,0 1 1 0 0,1 0 0 0 0,-1 2 0 0 0,1 1 0 0 0,0 0 0 0 0,-6 4-139 0 0,22-7 58 0 0,1 0 0 0 0,-1 0 0 0 0,1 0 1 0 0,0 1-1 0 0,0-1 0 0 0,1 1 0 0 0,-4 4-58 0 0,7-8-1 0 0,-2 4-7 0 0,-1 1 0 0 0,1 0-1 0 0,0 0 1 0 0,0 0-1 0 0,1 0 1 0 0,-1 0 0 0 0,1 0-1 0 0,1 0 1 0 0,-1 0-1 0 0,1 7 9 0 0,0 0 14 0 0,1 0 0 0 0,0 1 0 0 0,1-1 0 0 0,1 0 0 0 0,0 0 0 0 0,0 0 0 0 0,2 0 0 0 0,-1 0 0 0 0,2-1 0 0 0,-1 0 0 0 0,2 0 0 0 0,-1-1 0 0 0,2 1 0 0 0,5 6-14 0 0,-9-14 4 0 0,0 1 0 0 0,1-1 0 0 0,-1-1 0 0 0,1 1 0 0 0,0-1 0 0 0,0 1 1 0 0,0-1-1 0 0,0-1 0 0 0,0 1 0 0 0,0-1 0 0 0,1 0 0 0 0,0 0 0 0 0,-1 0 0 0 0,1-1 0 0 0,0 0 0 0 0,0 0 0 0 0,-1-1 0 0 0,6 1-4 0 0,-4-1 32 0 0,1 0 1 0 0,-1-1-1 0 0,0 1 1 0 0,0-2-1 0 0,1 1 1 0 0,-1-1 0 0 0,0 0-1 0 0,0 0 1 0 0,0-1-1 0 0,-1 0 1 0 0,1 0-1 0 0,-1 0 1 0 0,1-1-1 0 0,3-4-32 0 0,-9 7 17 0 0,0-1-1 0 0,0 1 0 0 0,0-1 0 0 0,0 0 0 0 0,0 1 1 0 0,-1-1-1 0 0,1 0 0 0 0,-1 0 0 0 0,1 1 1 0 0,-1-1-1 0 0,0 0 0 0 0,1-1-16 0 0,0-4 43 0 0,-1 4-32 0 0,1-1 0 0 0,-1 1 1 0 0,0-1-1 0 0,0 1 1 0 0,0-1-1 0 0,-1 1 0 0 0,1 0 1 0 0,-1-1-1 0 0,0 1 0 0 0,0-1 1 0 0,0 1-1 0 0,-1 0 0 0 0,1 0 1 0 0,-1 0-1 0 0,1 0 1 0 0,-1 0-1 0 0,0 0 0 0 0,0 0 1 0 0,0 0-1 0 0,-1 1 0 0 0,0-1-11 0 0,-3-4 11 0 0,-1 0-1 0 0,0 1 1 0 0,0 0-1 0 0,-1 0 1 0 0,1 0-1 0 0,-1 1 1 0 0,-5-2-11 0 0,-6-2-186 0 0,0 1-1 0 0,0 1 1 0 0,-1 0 0 0 0,0 2 0 0 0,-20-4 186 0 0,12 9-2019 0 0,27 0-2479 0 0,1 0-1395 0 0</inkml:trace>
  <inkml:trace contextRef="#ctx0" brushRef="#br0" timeOffset="10669.286">3537 1905 17015 0 0,'0'0'779'0'0,"0"0"-15"0"0,-1 1-727 0 0,0-1 0 0 0,0 1-1 0 0,0-1 1 0 0,0 1 0 0 0,0 0 0 0 0,0-1 0 0 0,1 1-1 0 0,-1 0 1 0 0,0 0 0 0 0,1 0 0 0 0,-1 0 0 0 0,1-1-1 0 0,-1 1 1 0 0,1 0 0 0 0,-1 0 0 0 0,1 0 0 0 0,-1 0-1 0 0,1 0 1 0 0,0 1-37 0 0,-1-1 70 0 0,-1 5 50 0 0,0 0 0 0 0,0 0 1 0 0,1 0-1 0 0,0 1 0 0 0,-1 1-120 0 0,-4 22 159 0 0,2-15 36 0 0,1 0-1 0 0,0 1 0 0 0,2 0 0 0 0,-1 0 1 0 0,2-1-1 0 0,0 1 0 0 0,1 1-194 0 0,-1 15 199 0 0,3 7 20 0 0,-2-35-141 0 0,2 3-231 0 0,-2-5-980 0 0,-3-5-431 0 0,-3-12-90 0 0,0-2-9 0 0</inkml:trace>
  <inkml:trace contextRef="#ctx0" brushRef="#br0" timeOffset="10955.917">3452 1743 11520 0 0,'-3'-8'1040'0'0,"1"-1"-854"0"0,0 2 76 0 0,2 6 980 0 0,0 1 422 0 0,0 0 85 0 0,0 0-253 0 0,0 0-1109 0 0,0 0-488 0 0,0 0-99 0 0,0 0 42 0 0,0 0 182 0 0,0-1 0 0 0,1 1 0 0 0,-1 0-1 0 0,0-1 1 0 0,1 1 0 0 0,-1 0 0 0 0,0-1-1 0 0,1 1 1 0 0,-1 0 0 0 0,1-1 0 0 0,-1 1 0 0 0,0 0-1 0 0,1 0 1 0 0,-1 0 0 0 0,1-1 0 0 0,-1 1-1 0 0,1 0 1 0 0,-1 0 0 0 0,1 0 0 0 0,-1 0-1 0 0,1 0 1 0 0,-1 0 0 0 0,1 0 0 0 0,-1 0-1 0 0,1 0 1 0 0,-1 0 0 0 0,0 0 0 0 0,1 0-1 0 0,-1 0 1 0 0,1 0 0 0 0,-1 0 0 0 0,1 1-1 0 0,-1-1 1 0 0,1 0 0 0 0,-1 0 0 0 0,1 0-1 0 0,-1 1 1 0 0,0-1 0 0 0,1 1-24 0 0,16 8-901 0 0,-9-3-3712 0 0,0 1-1607 0 0</inkml:trace>
  <inkml:trace contextRef="#ctx0" brushRef="#br0" timeOffset="12051.282">3728 1746 4144 0 0,'0'0'319'0'0,"0"0"-49"0"0,0 0 579 0 0,0 0 278 0 0,0 0 52 0 0,0 0-86 0 0,0 0-382 0 0,0 0-174 0 0,0 0-32 0 0,0 0 11 0 0,0 0 76 0 0,0 0 31 0 0,0 0 8 0 0,0 0-10 0 0,0 0-45 0 0,8 4 1481 0 0,-5 2-1910 0 0,-1 0-1 0 0,0 1 0 0 0,0-1 1 0 0,-1 1-1 0 0,0 0 1 0 0,0-1-1 0 0,0 7-146 0 0,1 8 210 0 0,-3 7 263 0 0,-1-8-196 0 0,-6 38 457 0 0,7-49-695 0 0,0-8-33 0 0,1-1 0 0 0,0 1 0 0 0,0-1 0 0 0,0 1 0 0 0,0 0 0 0 0,0-1 0 0 0,0 1 0 0 0,0 0 0 0 0,0-1 0 0 0,0 1 0 0 0,0 0 0 0 0,0-1 0 0 0,0 1 0 0 0,0-1 0 0 0,0 1 1 0 0,1 0-1 0 0,-1-1 0 0 0,0 1 0 0 0,0-1 0 0 0,1 1-6 0 0,0 1 10 0 0,-1-1 0 0 0,1 1 0 0 0,-1 0 0 0 0,1-1-1 0 0,-1 1 1 0 0,1 0 0 0 0,-1 0 0 0 0,0 0 0 0 0,0-1 0 0 0,0 1 0 0 0,0 0 0 0 0,0 0 0 0 0,-1 1-10 0 0,1 12 52 0 0,0-12-44 0 0,0-1 1 0 0,0 0-1 0 0,0 0 1 0 0,0 0-1 0 0,-1 0 0 0 0,1 0 1 0 0,-1 0-1 0 0,1 0 1 0 0,-1 0-1 0 0,0 0 0 0 0,0 0 1 0 0,0 0-1 0 0,0 0-8 0 0,0 0 1 0 0,-1 1 0 0 0,1-1 0 0 0,1 0 0 0 0,-1 0 0 0 0,0 1 0 0 0,0-1 0 0 0,1 0 0 0 0,-1 3-1 0 0,-2 7 39 0 0,3-11-31 0 0,-1 1 0 0 0,0-1-1 0 0,1 1 1 0 0,-1 0 0 0 0,1-1-1 0 0,-1 1 1 0 0,1 0 0 0 0,0 0-1 0 0,0-1 1 0 0,0 1 0 0 0,0 0-1 0 0,0 0 1 0 0,0 0-8 0 0,-1 1 43 0 0,1-2-36 0 0,-1 1 0 0 0,0-1 1 0 0,0 1-1 0 0,1-1 0 0 0,-1 0 1 0 0,1 1-1 0 0,-1-1 0 0 0,1 1 1 0 0,0 0-1 0 0,0-1 0 0 0,0 1 1 0 0,-1-1-1 0 0,1 1 0 0 0,1-1 0 0 0,-1 2-7 0 0,0-2 5 0 0,0-1-1 0 0,0 1 0 0 0,0 0 0 0 0,0 0 0 0 0,0-1 0 0 0,0 1 1 0 0,0 0-1 0 0,0 0 0 0 0,0-1 0 0 0,0 1 0 0 0,-1 0 0 0 0,1 0 1 0 0,0-1-1 0 0,-1 2-4 0 0,-2 4 133 0 0,-5 5 103 0 0,7-10-167 0 0,5-9 79 0 0,5-11-220 0 0,-1-1-1 0 0,-1-1 0 0 0,0 1 1 0 0,2-20 72 0 0,-7 35-82 0 0,0-1 0 0 0,-1 1 0 0 0,2 0 0 0 0,-1 0 0 0 0,2-3 82 0 0,10-22-410 0 0,-13 27 366 0 0,0-1 0 0 0,1 1 0 0 0,-1 0 1 0 0,1-1-1 0 0,0 1 0 0 0,0 0 0 0 0,1 0 0 0 0,-1 0 0 0 0,0 0 1 0 0,1 1-1 0 0,0-1 0 0 0,0 1 0 0 0,-1-1 0 0 0,4-1 44 0 0,-4 3-68 0 0,0-1 4 0 0,1 0 56 0 0,1 0-1 0 0,-1 0 1 0 0,0 1-1 0 0,1-1 1 0 0,0 1-1 0 0,-1 0 1 0 0,1 0-1 0 0,0 0 1 0 0,-1 0-1 0 0,1 0 1 0 0,0 1-1 0 0,0 0 1 0 0,0 0-1 0 0,-1 0 0 0 0,2 0 9 0 0,-5 0-2 0 0,1 0 0 0 0,-1 1-1 0 0,0-1 1 0 0,1 0 0 0 0,-1 0-1 0 0,0 1 1 0 0,1-1 0 0 0,-1 0-1 0 0,0 1 1 0 0,1-1 0 0 0,-1 0-1 0 0,0 1 1 0 0,0-1 0 0 0,1 0-1 0 0,-1 1 1 0 0,0-1 0 0 0,0 1-1 0 0,0-1 1 0 0,0 0 0 0 0,1 1-1 0 0,-1-1 1 0 0,0 1-1 0 0,0-1 1 0 0,0 0 0 0 0,0 1-1 0 0,0 0 3 0 0,1 2-3 0 0,3 4 3 0 0,-4-7 0 0 0,0 0 0 0 0,1 1 0 0 0,-1-1 0 0 0,0 0 0 0 0,0 1 0 0 0,1-1 0 0 0,-1 1 0 0 0,0-1 0 0 0,0 0 0 0 0,0 1 0 0 0,1-1 0 0 0,-1 1 0 0 0,0-1 0 0 0,0 1 0 0 0,0-1 0 0 0,0 0 0 0 0,0 1 0 0 0,0-1 0 0 0,0 1 0 0 0,0-1 0 0 0,0 1 0 0 0,0-1 0 0 0,0 1 0 0 0,-1-1 0 0 0,1 0 0 0 0,0 1 0 0 0,0-1 0 0 0,0 1 0 0 0,0-1 0 0 0,-1 1 0 0 0,1-1 0 0 0,0 0 0 0 0,0 1 0 0 0,-1-1 0 0 0,1 0 0 0 0,0 1 0 0 0,-1-1 0 0 0,-15 34 12 0 0,6-17 129 0 0,7-12-131 0 0,0 1 1 0 0,-1-1 0 0 0,1 0-1 0 0,-1-1 1 0 0,0 1-1 0 0,-3 2-10 0 0,1-2 14 0 0,1-1-1 0 0,0 1 0 0 0,0 1 0 0 0,1-1 0 0 0,0 1 0 0 0,-3 4-13 0 0,6-7 69 0 0,-5 9 80 0 0,5-11-129 0 0,1 0 0 0 0,-1 0 0 0 0,0 1 1 0 0,1-1-1 0 0,-1 0 0 0 0,1 0 0 0 0,-1 1 0 0 0,1-1 0 0 0,0 0 1 0 0,-1 1-1 0 0,1-1 0 0 0,0 0 0 0 0,0 1 0 0 0,0-1 1 0 0,0 0-1 0 0,0 1 0 0 0,0-1 0 0 0,1 0 0 0 0,-1 2-20 0 0,1-2 6 0 0,-1-1-1 0 0,0 1 1 0 0,1 0 0 0 0,-1-1-1 0 0,1 1 1 0 0,-1 0-1 0 0,1-1 1 0 0,0 1-1 0 0,-1-1 1 0 0,1 1-1 0 0,-1-1 1 0 0,1 1-1 0 0,0-1 1 0 0,0 0-1 0 0,-1 1 1 0 0,1-1-1 0 0,0 0 1 0 0,-1 1 0 0 0,1-1-6 0 0,16 10 190 0 0,-12-7-153 0 0,0 0 0 0 0,1 0 0 0 0,-1 0-1 0 0,1-1 1 0 0,-1 0 0 0 0,1 0-1 0 0,0 0 1 0 0,0-1 0 0 0,0 0 0 0 0,4 0-37 0 0,0 1 98 0 0,0 0 0 0 0,0 1 0 0 0,9 3-98 0 0,45 19-223 0 0,-35-18-5518 0 0,-20-5-412 0 0</inkml:trace>
  <inkml:trace contextRef="#ctx0" brushRef="#br0" timeOffset="13875.402">4164 1369 6912 0 0,'0'0'528'0'0,"0"0"-300"0"0,0 0 4 0 0,0 0 37 0 0,0 0 10 0 0,0 0 18 0 0,0 0 72 0 0,0 0 30 0 0,0 0 8 0 0,0 0 45 0 0,0 0 184 0 0,0 0 78 0 0,2 0 20 0 0,0 0-580 0 0,0 1 0 0 0,-1-1 0 0 0,1 1 0 0 0,0-1 0 0 0,0 1 1 0 0,-1 0-1 0 0,1-1 0 0 0,-1 1 0 0 0,1 0 0 0 0,-1 0 0 0 0,1 0 1 0 0,-1 1-1 0 0,1-1 0 0 0,-1 0 0 0 0,0 0 0 0 0,0 1 0 0 0,1-1 1 0 0,-1 1-1 0 0,0-1 0 0 0,0 1 0 0 0,-1 0 0 0 0,1-1 0 0 0,0 1 1 0 0,0 0-155 0 0,2 5 183 0 0,-1-1 0 0 0,1 1 0 0 0,-1 0 0 0 0,-1 0 0 0 0,1-1 0 0 0,-1 3-183 0 0,4 111 1639 0 0,5 22-873 0 0,-7-105-669 0 0,-3-27 4 0 0,1 0 0 0 0,0 1 0 0 0,1-1-1 0 0,1 8-100 0 0,3 10 157 0 0,-5-23-135 0 0,0 0 0 0 0,0 0 0 0 0,0 0 0 0 0,1-1-1 0 0,0 1 1 0 0,0 0 0 0 0,0 0 0 0 0,0-1 0 0 0,1 1-22 0 0,0 0 22 0 0,-2-4-10 0 0,0 1 1 0 0,0 0-1 0 0,0 0 1 0 0,0-1 0 0 0,0 1-1 0 0,1-1 1 0 0,-1 1-1 0 0,0-1 1 0 0,1 0-1 0 0,0 1 1 0 0,-1-1-1 0 0,1 0 1 0 0,0 0-13 0 0,6 2 88 0 0,-8-3-84 0 0,0 1 0 0 0,1-1 1 0 0,-1 0-1 0 0,1 0 0 0 0,0 1 0 0 0,-1-1 1 0 0,1 0-1 0 0,-1 0 0 0 0,1 0 0 0 0,-1 0 1 0 0,1 1-1 0 0,-1-1 0 0 0,1 0 0 0 0,0 0 1 0 0,-1 0-1 0 0,1 0 0 0 0,0 0-4 0 0,5-1 34 0 0,-1-1 0 0 0,1 1 1 0 0,0-1-1 0 0,-1 1 0 0 0,1-2 0 0 0,-1 1 0 0 0,1 0 1 0 0,-1-1-1 0 0,1-1-34 0 0,9-6 264 0 0,-1-1 0 0 0,5-5-264 0 0,-6 4 233 0 0,1 2-1 0 0,13-9-232 0 0,-3 5 45 0 0,1 2 0 0 0,0 1 1 0 0,0 1-1 0 0,1 1 0 0 0,0 1 0 0 0,1 1 0 0 0,0 2 0 0 0,0 0 0 0 0,0 2 0 0 0,2 1-45 0 0,-12 1 13 0 0,71-3-59 0 0,61 5 46 0 0,68 12-4388 0 0,-170-12 2862 0 0</inkml:trace>
  <inkml:trace contextRef="#ctx0" brushRef="#br0" timeOffset="15883.438">2880 1382 3224 0 0,'0'0'352'0'0,"0"0"268"0"0,-8 5 1594 0 0,-44 27 2206 0 0,-9 2-4420 0 0,43-24 428 0 0,1 0-1 0 0,1 2 1 0 0,-8 6-428 0 0,-30 21 623 0 0,-116 80 575 0 0,132-93-956 0 0,0 3-1 0 0,1 1-241 0 0,4-2 107 0 0,-1-1 1 0 0,-19 8-108 0 0,-192 127 390 0 0,105-65 468 0 0,-44 17-858 0 0,150-95 50 0 0,0 2 1 0 0,1 2 0 0 0,1 1-1 0 0,-9 10-50 0 0,-29 28 260 0 0,13-10-1026 0 0,19-17-3133 0 0,11-8-1114 0 0</inkml:trace>
  <inkml:trace contextRef="#ctx0" brushRef="#br0" timeOffset="16771.035">2713 30 4608 0 0,'-3'-3'75'0'0,"0"1"-1"0"0,0-1 1 0 0,0 1 0 0 0,-1 0-1 0 0,1 0 1 0 0,-4-1-75 0 0,7 3 30 0 0,-1 0-1 0 0,1 0 1 0 0,0 0 0 0 0,-1 0 0 0 0,1 0 0 0 0,0 0 0 0 0,-1 0-1 0 0,1-1 1 0 0,0 1 0 0 0,-1 0 0 0 0,1 0 0 0 0,0 0-1 0 0,-1 0 1 0 0,1 0 0 0 0,0-1 0 0 0,0 1 0 0 0,-1 0-1 0 0,1 0 1 0 0,0 0 0 0 0,0-1 0 0 0,-1 1 0 0 0,1 0-1 0 0,0 0 1 0 0,0-1 0 0 0,0 1 0 0 0,0 0 0 0 0,-1 0 0 0 0,1-1-1 0 0,0 1 1 0 0,0 0 0 0 0,0-1 0 0 0,0 1 0 0 0,0 0-1 0 0,0-1-29 0 0,-3-3 815 0 0,3 4-707 0 0,-1 0 0 0 0,1-1 0 0 0,0 1-1 0 0,0 0 1 0 0,-1 0 0 0 0,1 0 0 0 0,0 0 0 0 0,-1 0 0 0 0,1 0 0 0 0,0 0 0 0 0,0 0 0 0 0,-1 0 0 0 0,1 0 0 0 0,0 0 0 0 0,-1 0 0 0 0,1 0-1 0 0,0 0 1 0 0,0 0 0 0 0,-1 0 0 0 0,1 0 0 0 0,0 0 0 0 0,-1 0 0 0 0,1 0 0 0 0,0 0 0 0 0,0 0 0 0 0,-1 1 0 0 0,1-1 0 0 0,0 0-1 0 0,0 0 1 0 0,-1 0 0 0 0,1 0 0 0 0,0 1 0 0 0,0-1 0 0 0,0 0-108 0 0,-7 12 696 0 0,6-11-701 0 0,0 1 0 0 0,0-1 0 0 0,1 1 0 0 0,-1-1 0 0 0,0 1 0 0 0,0-1 0 0 0,-1 1 0 0 0,1-1 0 0 0,0 0 0 0 0,0 0 0 0 0,-2 2 5 0 0,0-2 79 0 0,1 1 0 0 0,-1-1 0 0 0,1 1-1 0 0,0 0 1 0 0,-1 0 0 0 0,1 0 0 0 0,0 1 0 0 0,0-1-1 0 0,0 1 1 0 0,0-1 0 0 0,1 1 0 0 0,-2 2-79 0 0,0-1 109 0 0,1-1-40 0 0,0-1-1 0 0,0 0 1 0 0,0 0 0 0 0,-1 1 0 0 0,1-1-1 0 0,0-1 1 0 0,-1 1 0 0 0,-1 1-69 0 0,0-1 75 0 0,1 0-1 0 0,0 1 1 0 0,0-1 0 0 0,0 1 0 0 0,0-1 0 0 0,-2 4-75 0 0,2-2 77 0 0,-1 0 0 0 0,0-1 0 0 0,-1 1 0 0 0,1-1 0 0 0,-1 0 0 0 0,1 0 0 0 0,-1 0 0 0 0,0 0-1 0 0,-5 1-76 0 0,-23 14 464 0 0,13-6-129 0 0,-1-1-1 0 0,0-1 1 0 0,-10 3-335 0 0,-12 6 296 0 0,-165 89 893 0 0,-49 42-1189 0 0,131-75 48 0 0,5-3-37 0 0,-119 68-12 0 0,154-94 1 0 0</inkml:trace>
  <inkml:trace contextRef="#ctx0" brushRef="#br0" timeOffset="25855.399">838 2120 2760 0 0,'6'0'491'0'0,"-5"0"1019"0"0,-1 0 450 0 0,0 0 89 0 0,0 0-185 0 0,0 0-858 0 0,0-2-102 0 0,0-2-722 0 0,1 2 3747 0 0,0 2-3904 0 0,0 0 0 0 0,-1 0-1 0 0,1 0 1 0 0,0 0-1 0 0,0 0 1 0 0,-1 0-1 0 0,1 0 1 0 0,0 1 0 0 0,0-1-1 0 0,0 0 1 0 0,-1 0-1 0 0,1 1 1 0 0,0-1-1 0 0,-1 0 1 0 0,1 1-1 0 0,0-1 1 0 0,-1 0 0 0 0,1 1-1 0 0,0-1 1 0 0,-1 1-1 0 0,1 0 1 0 0,-1-1-1 0 0,1 1 1 0 0,-1-1-1 0 0,1 1 1 0 0,-1 0 0 0 0,1-1-25 0 0,-1 2 30 0 0,1 0 0 0 0,-1 0 1 0 0,1 0-1 0 0,-1 0 0 0 0,0 1 1 0 0,0-1-1 0 0,0 0 0 0 0,0 2-30 0 0,0-3 21 0 0,-1 1 1 0 0,1 0-1 0 0,0-1 0 0 0,0 1 0 0 0,1 0 0 0 0,-1 0 1 0 0,0-1-1 0 0,0 1 0 0 0,1 0 0 0 0,-1-1 1 0 0,1 1-1 0 0,0-1 0 0 0,-1 1 0 0 0,1-1 0 0 0,0 1-21 0 0,5 6 13 0 0,-1 1 0 0 0,0-1 0 0 0,0 1 0 0 0,-1 0 0 0 0,0 0 0 0 0,0 0 0 0 0,-1 1-1 0 0,0-1 1 0 0,0 7-13 0 0,-2-12-4 0 0,1 8 79 0 0,0 0 0 0 0,-1 1 0 0 0,-1-1 0 0 0,0 0-1 0 0,0 1 1 0 0,-2 6-75 0 0,0 42 27 0 0,4-22-4392 0 0,3 16-1673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23 9584 0 0,'0'0'216'0'0,"0"0"32"0"0,0 0 12 0 0,0-1-31 0 0,1-3-185 0 0,0 3-32 0 0,-1-1 0 0 0,1 1-1 0 0,0-1 1 0 0,-1 0 0 0 0,1 1-1 0 0,0-1 1 0 0,0 1 0 0 0,0 0 0 0 0,0-1-1 0 0,0 0-11 0 0,0 1 587 0 0,-1 1 172 0 0,0 0 29 0 0,0 0-22 0 0,0 0-106 0 0,0 0-48 0 0,0 0-10 0 0,1 1-513 0 0,0-1 1 0 0,0 0-1 0 0,1 1 1 0 0,-1-1 0 0 0,0 0-1 0 0,0 1 1 0 0,0 0-1 0 0,0-1 1 0 0,-1 1 0 0 0,1-1-1 0 0,0 1 1 0 0,0 0-1 0 0,0 0 1 0 0,0 0 0 0 0,-1-1-1 0 0,1 1 1 0 0,0 0 0 0 0,-1 0-1 0 0,1 0 1 0 0,-1 0-1 0 0,1 0 1 0 0,-1 0 0 0 0,1 0-1 0 0,-1 0 1 0 0,0 0-1 0 0,1 1 1 0 0,-1-1 0 0 0,0 0-1 0 0,0 0 1 0 0,0 0-1 0 0,0 0-89 0 0,1 5 83 0 0,0 1 0 0 0,-1-1 0 0 0,0 0 0 0 0,0 0-1 0 0,0 2-82 0 0,-5 18 183 0 0,0 0-1 0 0,-2 0 0 0 0,-5 14-182 0 0,-5 18 181 0 0,3-15-177 0 0,9-28 150 0 0,0-1 0 0 0,-2 15-154 0 0,0 1 319 0 0,-6 18-319 0 0,2-9 104 0 0,5-19 47 0 0,4-16-118 0 0,0 1-1 0 0,1-1 0 0 0,-1 1 0 0 0,1-1 0 0 0,0 1 0 0 0,1 0 1 0 0,-1-1-1 0 0,1 1 0 0 0,0 0 0 0 0,0 0 0 0 0,0-1 0 0 0,1 5-32 0 0,0-7 25 0 0,0 0 1 0 0,0 0-1 0 0,1 0 0 0 0,-1 0 0 0 0,0 0 0 0 0,1 0 0 0 0,-1-1 0 0 0,1 1 0 0 0,0 0 0 0 0,-1-1 0 0 0,1 1 0 0 0,0-1 0 0 0,0 0 0 0 0,0 1 0 0 0,0-1 0 0 0,0 0 1 0 0,1 0-1 0 0,-1 0 0 0 0,0-1 0 0 0,2 1-25 0 0,7 3 238 0 0,-1-2 0 0 0,1 0 0 0 0,8 1-238 0 0,-1-1 178 0 0,22 2-108 0 0,49-3 345 0 0,77-1 37 0 0,-122 0-360 0 0,20 4-92 0 0,-3-1 39 0 0,-15 0 48 0 0,22 6-87 0 0,3-1-771 0 0,-18-1-183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0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31 428 10768 0 0,'0'-4'978'0'0,"3"-2"-807"0"0,-6 0-83 0 0,3 5 269 0 0,0 1 115 0 0,0 0 22 0 0,0 0-24 0 0,0 0-106 0 0,0 0-48 0 0,0 0-10 0 0,0 0 4 0 0,-1 1 29 0 0,-7 32 347 0 0,2 0 0 0 0,1 0-1 0 0,2 0 1 0 0,0 0 0 0 0,3 5-686 0 0,-4 61 977 0 0,4-98-882 0 0,0-1-7 0 0,0 0-7 0 0,0 0-1 0 0,0 0-1 0 0,0 0-6 0 0,0 0-1 0 0,0 0 0 0 0,0-21 304 0 0,4 3-277 0 0,-2 10-84 0 0,0 1-1 0 0,-1-1 1 0 0,0 0 0 0 0,0-5-15 0 0,0 1-51 0 0,0 0 1 0 0,1 1 0 0 0,0-1-1 0 0,1 1 1 0 0,0 0 50 0 0,7-34-278 0 0,-5 23 147 0 0,1-1 0 0 0,1 1-1 0 0,1 0 1 0 0,1 1-1 0 0,3-5 132 0 0,-10 22-3 0 0,-1 0 8 0 0,1 1-1 0 0,0 0 1 0 0,0 0 0 0 0,0 0-1 0 0,0 0 1 0 0,0 1-1 0 0,0-1 1 0 0,1 0-1 0 0,-1 1 1 0 0,1 0-1 0 0,0-1 1 0 0,0 1-1 0 0,0 0 1 0 0,0 1-1 0 0,0-1 1 0 0,0 0-1 0 0,0 1 1 0 0,0 0-1 0 0,1-1 1 0 0,-1 1-1 0 0,1 1 1 0 0,-1-1 0 0 0,1 0-1 0 0,-1 1 1 0 0,1 0-1 0 0,-1 0 1 0 0,1 0-1 0 0,-1 0 1 0 0,1 0-1 0 0,-1 1 1 0 0,1 0-1 0 0,-1 0 1 0 0,1 0-1 0 0,-1 0 1 0 0,0 0-1 0 0,1 0 1 0 0,-1 1-1 0 0,1 0-4 0 0,4 3-14 0 0,1 1-1 0 0,-1-1 0 0 0,1 2 1 0 0,-2-1-1 0 0,1 1 0 0 0,-1 0 1 0 0,0 1-1 0 0,0-1 0 0 0,-1 1 1 0 0,0 1-1 0 0,0 0 15 0 0,2 4 79 0 0,-1 0-1 0 0,0 1 1 0 0,-1 0 0 0 0,0 0-1 0 0,-1 0 1 0 0,-1 1 0 0 0,0 4-79 0 0,7 40 558 0 0,-11-53-472 0 0,0 0-1 0 0,0 1 1 0 0,-1-1-1 0 0,0 0 1 0 0,-1 0-1 0 0,1-1 0 0 0,-2 4-85 0 0,1-3 90 0 0,1-3 12 0 0,1-2-90 0 0,0-1 1 0 0,0 1-1 0 0,0-1 0 0 0,0 0 0 0 0,0 1 1 0 0,0-1-1 0 0,0 1 0 0 0,0-1 1 0 0,-1 0-1 0 0,1 1 0 0 0,0-1 1 0 0,0 1-1 0 0,-1-1 0 0 0,1 0 1 0 0,0 1-1 0 0,0-1 0 0 0,-1 0 1 0 0,1 1-1 0 0,0-1 0 0 0,-1 0 0 0 0,1 0 1 0 0,0 1-1 0 0,-1-1 0 0 0,1 0 1 0 0,-1 0-13 0 0,-6 3-38 0 0,5-2-234 0 0,2-1-104 0 0,0 0-28 0 0,0 0-62 0 0,0 0-248 0 0,0 0-107 0 0,0 0-702 0 0,0 0-2872 0 0,0 0-1229 0 0</inkml:trace>
  <inkml:trace contextRef="#ctx0" brushRef="#br0" timeOffset="4122.853">530 688 1840 0 0,'0'0'83'0'0,"0"0"327"0"0,0 0 1336 0 0,0 0 580 0 0,0 0 118 0 0,0 0-236 0 0,0 0-1068 0 0,0 0-468 0 0,0 0-96 0 0,0 0-55 0 0,0 0-143 0 0,0 0-68 0 0,0 2-12 0 0,3 24 367 0 0,-2-21-555 0 0,0 1 1 0 0,0 0 0 0 0,0-1 0 0 0,-1 1 0 0 0,0 0 0 0 0,0 2-111 0 0,-2 13 175 0 0,2-15-113 0 0,0 0 0 0 0,-1 1 0 0 0,0-1 0 0 0,0 0 0 0 0,-1 2-62 0 0,-1 2 55 0 0,1-1-1 0 0,0 1 0 0 0,0 0 1 0 0,1 1-55 0 0,-5 26 57 0 0,2-23 28 0 0,2-1 1 0 0,-1 1-1 0 0,0 10-85 0 0,3-23 151 0 0,0-1 17 0 0,0 0 6 0 0,0 0-10 0 0,0 0-49 0 0,8 4 70 0 0,2-3-125 0 0,-1 1-1 0 0,0-1 0 0 0,1 0 0 0 0,-1-1 0 0 0,0 0 1 0 0,1 0-1 0 0,-1-1 0 0 0,9-2-59 0 0,-1 1 57 0 0,14-4 62 0 0,-23 4-75 0 0,1 0-1 0 0,0 1 1 0 0,1 0-1 0 0,0 0-43 0 0,4-1 0 0 0,-11 1-4 0 0,0 0 0 0 0,0 0 1 0 0,1 0-1 0 0,-1 1 0 0 0,0-1 0 0 0,1 1 0 0 0,-1 0 1 0 0,0 0-1 0 0,2 0 4 0 0,-3 0-9 0 0,-1 0 0 0 0,1 0 0 0 0,0 1 1 0 0,-1-1-1 0 0,1 0 0 0 0,0 1 0 0 0,-1-1 0 0 0,1 1 0 0 0,-1 0 1 0 0,1-1-1 0 0,0 1 0 0 0,-1 0 0 0 0,0 0 0 0 0,1 0 1 0 0,-1 0-1 0 0,0 0 0 0 0,1 0 0 0 0,-1 0 0 0 0,0 1 1 0 0,0-1-1 0 0,0 0 0 0 0,0 1 0 0 0,0 0 9 0 0,10 7-357 0 0,-2-8-25 0 0</inkml:trace>
  <inkml:trace contextRef="#ctx0" brushRef="#br0" timeOffset="4389.447">961 723 10592 0 0,'0'0'818'0'0,"0"0"-468"0"0,0 0 10 0 0,0 0 65 0 0,0 0 14 0 0,0 0 2 0 0,0 0 6 0 0,0 0 1 0 0,0 0 0 0 0,0 0 8 0 0,2 1 34 0 0,0 1-305 0 0,1 0 0 0 0,-1 1-1 0 0,1 0 1 0 0,-1 0 0 0 0,0 0-1 0 0,0 0 1 0 0,0 0 0 0 0,-1 0-1 0 0,1 0 1 0 0,0 3-185 0 0,12 38 1073 0 0,-11-29-868 0 0,-2 1 0 0 0,0-1-1 0 0,0 1 1 0 0,-2 8-205 0 0,0 3 314 0 0,-6 95-66 0 0,7-119-342 0 0,0 0-1 0 0,0 0 0 0 0,-1-1 0 0 0,1 1 0 0 0,-1 0 0 0 0,0 0 1 0 0,0-1-1 0 0,0 1 0 0 0,0-1 0 0 0,0 1 0 0 0,-1-1 0 0 0,0 1 95 0 0,-3 7-4695 0 0,1-3-1399 0 0</inkml:trace>
  <inkml:trace contextRef="#ctx0" brushRef="#br0" timeOffset="5925.778">1759 78 7776 0 0,'0'0'356'0'0,"0"0"-8"0"0,2 0-226 0 0,63-23 2381 0 0,-64 23-2398 0 0,0-1 0 0 0,1 1 1 0 0,-1 0-1 0 0,1 0 0 0 0,-1 0 0 0 0,1 0 1 0 0,-1 0-1 0 0,1 0 0 0 0,-1 0 0 0 0,1 1 1 0 0,-1-1-1 0 0,2 1-105 0 0,10 1 910 0 0,-12-2-300 0 0,1 0-22 0 0,6 0-84 0 0,-6 0-38 0 0,-2 0-8 0 0,0 0-14 0 0,0 0-50 0 0,0 0-18 0 0,0 0-7 0 0,0 0-45 0 0,-5-6-161 0 0,-3 2-85 0 0,1 0 0 0 0,-2 0-1 0 0,1 1 1 0 0,0 0 0 0 0,-8-1-78 0 0,7 1 76 0 0,-10-1 18 0 0,1 0-1 0 0,-2 1-93 0 0,-17-3 71 0 0,9 2 15 0 0,-1 1 1 0 0,1 1-1 0 0,-1 1 1 0 0,0 2-1 0 0,0 1 0 0 0,-24 5-86 0 0,6 4 184 0 0,30-6-92 0 0,-1-1 0 0 0,-5 0-92 0 0,18-4 19 0 0,0 1-1 0 0,0-1 0 0 0,0 1 1 0 0,1 0-1 0 0,-1 1 0 0 0,0-1 1 0 0,0 1-1 0 0,1 0 0 0 0,-1 0 1 0 0,1 0-1 0 0,0 1 0 0 0,0 0 1 0 0,0 0-1 0 0,0 0 0 0 0,0 0 0 0 0,0 0 1 0 0,1 1-1 0 0,0 0 0 0 0,-1 1-18 0 0,0-1 9 0 0,0 0 0 0 0,1 1 0 0 0,0 0-1 0 0,0 0 1 0 0,0 0 0 0 0,1 0 0 0 0,0 0-1 0 0,0 0 1 0 0,0 1 0 0 0,0-1 0 0 0,1 1-1 0 0,0 0 1 0 0,0-1 0 0 0,0 1 0 0 0,1 0-1 0 0,0 4-8 0 0,2 4 13 0 0,1 1 0 0 0,0-1 0 0 0,1 0 0 0 0,1 0 0 0 0,0 0 0 0 0,1-1 0 0 0,0 0 0 0 0,1 0 0 0 0,0 0 0 0 0,1-1 0 0 0,1 0 0 0 0,0-1 0 0 0,1 0 0 0 0,10 10-13 0 0,-7-8 40 0 0,1-2 1 0 0,0 1 0 0 0,1-2-1 0 0,0 0 1 0 0,1 0 0 0 0,0-2-1 0 0,1 0 1 0 0,11 4-41 0 0,1-2 146 0 0,24 6-146 0 0,-42-14 30 0 0,0 0-1 0 0,0 0 0 0 0,0-2 1 0 0,0 1-1 0 0,0-1 1 0 0,8-1-30 0 0,-16 0 16 0 0,1 1 1 0 0,-1-1-1 0 0,1 1 1 0 0,-1-1 0 0 0,1 0-1 0 0,-1 0 1 0 0,0-1-1 0 0,1 1 1 0 0,-1-1 0 0 0,2-1-17 0 0,-4 3 9 0 0,0-1 0 0 0,0 0 0 0 0,0 0 0 0 0,-1 0 0 0 0,1 0 0 0 0,0 0 0 0 0,-1 0 0 0 0,1 0 0 0 0,-1 0 0 0 0,1 0 0 0 0,-1 0 1 0 0,1 0-1 0 0,-1 0 0 0 0,0 0 0 0 0,1 0 0 0 0,-1 0 0 0 0,0-1 0 0 0,0 1 0 0 0,0 0 0 0 0,0 0 0 0 0,0 0 0 0 0,0 0 0 0 0,0 0 0 0 0,0-1 1 0 0,-1 1-1 0 0,1 0 0 0 0,0 0 0 0 0,-1 0 0 0 0,1 0 0 0 0,-1 0 0 0 0,1 0 0 0 0,-1 0 0 0 0,0 0 0 0 0,1 0-9 0 0,-3-4 24 0 0,0 0 0 0 0,0 0-1 0 0,-1 1 1 0 0,1-1-1 0 0,-1 1 1 0 0,0 0 0 0 0,0 0-1 0 0,-1 1 1 0 0,1-1-24 0 0,-46-29 61 0 0,16 12-17 0 0,16 10-41 0 0,0 0 0 0 0,-1 2 1 0 0,-17-7-5 0 0,-12-6 16 0 0,20 12 521 0 0,19 8-1028 0 0,18 7-2976 0 0,6 2-1096 0 0,4 3-1357 0 0</inkml:trace>
  <inkml:trace contextRef="#ctx0" brushRef="#br0" timeOffset="6183.526">1857 469 9216 0 0,'0'0'421'0'0,"0"0"-12"0"0,1 2-263 0 0,5 3 651 0 0,-1 1 0 0 0,0 0 0 0 0,0 0-1 0 0,-1 1 1 0 0,0 0 0 0 0,0-1 0 0 0,-1 1 0 0 0,1 1 0 0 0,-1-1 0 0 0,-1 0 0 0 0,2 7-797 0 0,-7 26 1209 0 0,4-29-995 0 0,0-1-1 0 0,0 0 0 0 0,-1 1 1 0 0,-1-1-1 0 0,0 0 0 0 0,-2 8-213 0 0,1-8 111 0 0,-1 2-49 0 0,2-3-4299 0 0,1-9 2542 0 0</inkml:trace>
  <inkml:trace contextRef="#ctx0" brushRef="#br0" timeOffset="6417.297">1962 373 14336 0 0,'-11'-14'661'0'0,"11"13"-616"0"0,0 1 0 0 0,-1-1 1 0 0,1 1-1 0 0,0-1 0 0 0,-1 1 0 0 0,1-1 1 0 0,0 1-1 0 0,0-1 0 0 0,0 0 0 0 0,-1 1 1 0 0,1-1-1 0 0,0 1 0 0 0,0-1 0 0 0,0 0 1 0 0,0 1-1 0 0,0-1 0 0 0,0 0 0 0 0,0 1 1 0 0,0-1-1 0 0,0 0-45 0 0,0-7-6 0 0,0 7 12 0 0,-1 0 1 0 0,1 0 0 0 0,-1 0 0 0 0,1 0 0 0 0,-1 0 0 0 0,0 0 0 0 0,1 0 0 0 0,-1 0 0 0 0,0 0 0 0 0,0 0 0 0 0,0 0 0 0 0,1 1 0 0 0,-2-1-7 0 0,2 0 468 0 0,-6-4 484 0 0,6 5-881 0 0,0 0-1 0 0,0 0 1 0 0,0 0 0 0 0,0-1-1 0 0,0 1 1 0 0,0 0 0 0 0,-1 0-1 0 0,1 0 1 0 0,0 0 0 0 0,0 0 0 0 0,0 0-1 0 0,0 0 1 0 0,-1 0 0 0 0,1 0-1 0 0,0-1 1 0 0,0 1 0 0 0,0 0 0 0 0,0 0-1 0 0,-1 0 1 0 0,1 0 0 0 0,0 0-1 0 0,0 0 1 0 0,0 0 0 0 0,-1 0-1 0 0,1 0 1 0 0,0 0 0 0 0,0 0 0 0 0,0 1-1 0 0,-1-1 1 0 0,1 0 0 0 0,0 0-1 0 0,0 0 1 0 0,0 0 0 0 0,0 0 0 0 0,-1 0-1 0 0,1 0 1 0 0,0 0 0 0 0,0 0-1 0 0,0 1 1 0 0,0-1-71 0 0,-5 15-89 0 0,-3 10-18 0 0,5-10-5365 0 0,3-13-790 0 0</inkml:trace>
  <inkml:trace contextRef="#ctx0" brushRef="#br0" timeOffset="6822.29">2168 248 8288 0 0,'0'0'638'0'0,"0"0"-232"0"0,1 2 558 0 0,3 8-260 0 0,-1 1-1 0 0,1 0 1 0 0,-2-1 0 0 0,1 1 0 0 0,-1 1 0 0 0,-1-1-1 0 0,0 0 1 0 0,-1 0 0 0 0,-1 10-704 0 0,-2 28 1310 0 0,-3-1 0 0 0,-2 1-1 0 0,-6 13-1309 0 0,6-27 225 0 0,5-21-124 0 0,0 0 0 0 0,-1-1 0 0 0,-2 4-101 0 0,51-67-477 0 0,-16 20-16 0 0,-1 2-853 0 0,20-15 1346 0 0,-47 42-10 0 0,34-23-285 0 0,-9 7 208 0 0,-15 10 65 0 0,2 3-21 0 0,1 1 32 0 0,-11 5 18 0 0,-2-1-2 0 0,1 0 63 0 0,-1 0 46 0 0,0 1-81 0 0,-1 0 0 0 0,1 0 0 0 0,-1 0 0 0 0,1 0 0 0 0,-1 0 0 0 0,0 0 0 0 0,0 0-1 0 0,0 0 1 0 0,0-1 0 0 0,0 1 0 0 0,-1 0 0 0 0,1 0 0 0 0,0 0 0 0 0,-1 0 0 0 0,1 0 0 0 0,-1 0 0 0 0,0 0 0 0 0,0-1 0 0 0,0 1 0 0 0,0 0 0 0 0,0-1 0 0 0,0 1-33 0 0,-5 6 177 0 0,0 0 0 0 0,0-1 0 0 0,0 0 0 0 0,-3 1-177 0 0,-4 5-35 0 0,11-11 33 0 0,-19 20 186 0 0,-13 10-184 0 0,34-32 7 0 0,-1 1 1 0 0,1 0-1 0 0,-1-1 1 0 0,1 1-1 0 0,-1-1 0 0 0,1 1 1 0 0,0 0-1 0 0,-1 0 1 0 0,1-1-1 0 0,0 1 1 0 0,-1 0-1 0 0,1 0 1 0 0,0-1-1 0 0,0 1 1 0 0,0 0-1 0 0,-1 0 0 0 0,1 0 1 0 0,0-1-1 0 0,0 1 1 0 0,0 0-1 0 0,1 0 1 0 0,-1-1-1 0 0,0 1 1 0 0,0 0-1 0 0,0 0 1 0 0,0 0-1 0 0,1-1 1 0 0,-1 1-1 0 0,0 0 0 0 0,1-1 1 0 0,-1 1-8 0 0,1 1 9 0 0,0 0-1 0 0,0 0 1 0 0,0-1 0 0 0,1 1 0 0 0,-1 0-1 0 0,0-1 1 0 0,1 1 0 0 0,-1-1 0 0 0,1 1-1 0 0,0 0-8 0 0,6 3 28 0 0,0-1-1 0 0,0 0 0 0 0,0 0 0 0 0,1 0 0 0 0,0-1-27 0 0,80 25 151 0 0,15 2-1383 0 0,-87-25 501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17423 0 0,'0'0'396'0'0,"0"0"52"0"0,0 0 30 0 0,0-1-57 0 0,1 0-410 0 0,-1 1 0 0 0,0-1 0 0 0,0 1 0 0 0,0-1 1 0 0,0 1-1 0 0,0 0 0 0 0,0-1 0 0 0,1 1 0 0 0,-1-1 0 0 0,0 1 0 0 0,0-1 0 0 0,1 1 0 0 0,-1 0 0 0 0,0-1 0 0 0,1 1 1 0 0,-1 0-1 0 0,0-1 0 0 0,1 1 0 0 0,-1 0 0 0 0,1 0 0 0 0,-1-1 0 0 0,0 1 0 0 0,1 0 0 0 0,-1 0 0 0 0,1-1 0 0 0,-1 1 1 0 0,1 0-1 0 0,-1 0 0 0 0,1 0-11 0 0,0-1 50 0 0,17-7 564 0 0,1 0-1 0 0,0 1 1 0 0,1 0-1 0 0,19-3-613 0 0,83-10 1123 0 0,-107 18-1171 0 0,76-6-112 0 0,-31 4-1162 0 0,-28 0 424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3T09:18:18.2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1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151 268 12440 0 0,'0'-8'303'0'0,"1"0"0"0"0,0 0 1 0 0,1 0-1 0 0,0 0-303 0 0,-1 1 91 0 0,1-1 1 0 0,-1 0 0 0 0,0-7-92 0 0,-1 13 745 0 0,0 2 250 0 0,0 0 42 0 0,-1 1-75 0 0,-9 9-567 0 0,1 0 0 0 0,1 1-1 0 0,-1 0 1 0 0,2 0 0 0 0,-1 1-1 0 0,-1 5-394 0 0,8-17 3 0 0,-9 21 155 0 0,0 0 1 0 0,2 0-1 0 0,0 1 1 0 0,0 5-159 0 0,-14 38 415 0 0,14-42-275 0 0,1 0 0 0 0,1 1 0 0 0,1-1-1 0 0,1 1 1 0 0,0 12-140 0 0,4-28 21 0 0,0 0 0 0 0,1-1-1 0 0,0 1 1 0 0,0 0 0 0 0,0-1 0 0 0,1 1-1 0 0,3 6-20 0 0,-4-11 24 0 0,0 0 0 0 0,1 0-1 0 0,0 0 1 0 0,-1-1-1 0 0,1 1 1 0 0,0-1 0 0 0,1 1-1 0 0,-1-1 1 0 0,0 0-1 0 0,0 0 1 0 0,2 1-24 0 0,27 17 168 0 0,-23-16-131 0 0,1-1-1 0 0,0 1 1 0 0,-1-2-1 0 0,1 1 0 0 0,0-1 1 0 0,0-1-1 0 0,1 0 1 0 0,-1 0-1 0 0,4 0-36 0 0,15-2 58 0 0,-1 0 0 0 0,15-3-58 0 0,-19 1-1 0 0,0-1 0 0 0,0-1-1 0 0,0-1 1 0 0,2-2 1 0 0,-10-2-462 0 0,-7 4-1172 0 0,-7 4-3471 0 0,-1-4-1612 0 0</inkml:trace>
  <inkml:trace contextRef="#ctx0" brushRef="#br0" timeOffset="281.294">54 554 6912 0 0,'0'0'30'0'0,"-1"0"1"0"0,1-1-1 0 0,-1 1 1 0 0,0 0-1 0 0,1 0 1 0 0,-1 0-1 0 0,1-1 1 0 0,-1 1-1 0 0,1 0 1 0 0,-1-1-1 0 0,0 1 1 0 0,1 0-1 0 0,0-1 1 0 0,-1 1-1 0 0,1-1 1 0 0,-1 1 0 0 0,1 0-1 0 0,-1-1 1 0 0,1 1-1 0 0,0-1 1 0 0,-1 0-1 0 0,1 1 1 0 0,0-1-1 0 0,0 1 1 0 0,-1-1-1 0 0,1 0-30 0 0,-3-4 333 0 0,3 3 1695 0 0,0 2 704 0 0,0 0 138 0 0,4 0-2326 0 0,0-1 1 0 0,0 0 0 0 0,0 0-1 0 0,0 0 1 0 0,0 0 0 0 0,4-2-545 0 0,17-5-347 0 0,106-7 1413 0 0,34-5-948 0 0,-155 18-263 0 0,13-2-5286 0 0,-21 4-670 0 0</inkml:trace>
  <inkml:trace contextRef="#ctx0" brushRef="#br0" timeOffset="572.408">11 351 17303 0 0,'6'-19'1510'0'0,"-5"17"-1473"0"0,-1 0 0 0 0,1 0 0 0 0,-1 0 0 0 0,1 0 0 0 0,0 0 0 0 0,-1 0 0 0 0,1 0 0 0 0,0 0 0 0 0,0 0 0 0 0,1-1-37 0 0,1 0-1 0 0,0 0 0 0 0,0 0 0 0 0,1 0 0 0 0,-1 0 0 0 0,1 1 0 0 0,0-1 0 0 0,-1 1 0 0 0,1 0 0 0 0,0 0-1 0 0,0 0 1 0 0,1 0 1 0 0,11-3 232 0 0,0 1 0 0 0,7-2-232 0 0,7-1 343 0 0,164-38 173 0 0,-141 33-539 0 0,0 3 0 0 0,48-3 23 0 0,-82 10-89 0 0,17 0-999 0 0,-2 1-400 0 0</inkml:trace>
  <inkml:trace contextRef="#ctx0" brushRef="#br0" timeOffset="573.408">1168 268 16727 0 0,'0'0'763'0'0,"0"0"-12"0"0,-1 1-479 0 0,-3 6-149 0 0,0 0 0 0 0,0 0 0 0 0,-1 0 0 0 0,1 0 0 0 0,-1-1 1 0 0,-1 0-1 0 0,1 0 0 0 0,-6 3-123 0 0,-9 8 539 0 0,-1-1-1 0 0,-4 1-538 0 0,-24 15 451 0 0,-42 30-390 0 0,20-13 750 0 0,-31 13-811 0 0,67-41-48 0 0,-65 32-1280 0 0,78-42 436 0 0,20-10 675 0 0,-1 1-1 0 0,1-1 1 0 0,0 0-1 0 0,0 0 1 0 0,-1 0-1 0 0,1-1 1 0 0,-1 1-1 0 0,1 0 1 0 0,-1-1 0 0 0,1 0-1 0 0,-1 0 1 0 0,1 1-1 0 0,-1-1 1 0 0,1-1-1 0 0,-1 1 1 0 0,1 0-1 0 0,-1-1 1 0 0,1 1-1 0 0,0-1 1 0 0,-1 0 0 0 0,-1 0 217 0 0,-4-3-1048 0 0</inkml:trace>
  <inkml:trace contextRef="#ctx0" brushRef="#br0" timeOffset="848.441">653 413 13592 0 0,'5'-7'148'0'0,"0"1"1"0"0,0 1 0 0 0,1-1 0 0 0,-1 1 0 0 0,1-1-1 0 0,1 2 1 0 0,-1-1 0 0 0,1 1 0 0 0,0 0 0 0 0,0 0-149 0 0,7 1 890 0 0,-12 3 113 0 0,0 0 49 0 0,0 1-904 0 0,0 1 1 0 0,0-1-1 0 0,0 1 1 0 0,0-1-1 0 0,0 1 1 0 0,0 0 0 0 0,0 0-1 0 0,0-1 1 0 0,-1 1-1 0 0,1 0 1 0 0,-1 1-1 0 0,1-1 1 0 0,-1 0-1 0 0,0 0 1 0 0,0 1-1 0 0,0-1 1 0 0,0 2-149 0 0,3 6 283 0 0,0 0 0 0 0,-1 1 0 0 0,2 9-283 0 0,9 40 476 0 0,3 10-192 0 0,-15-56-296 0 0,1 0 0 0 0,1-1 0 0 0,1 1 0 0 0,0-1 0 0 0,0 0 0 0 0,1 0 0 0 0,7 10 12 0 0,-12-20-120 0 0,1-1 0 0 0,-1 0 0 0 0,1 0 0 0 0,-1 0 0 0 0,1 0 0 0 0,0 0 0 0 0,-1-1-1 0 0,1 1 1 0 0,0 0 0 0 0,0-1 0 0 0,0 1 0 0 0,1-1 0 0 0,-1 0 0 0 0,0 0 0 0 0,0 0 0 0 0,1 0-1 0 0,-1 0 1 0 0,1 0 0 0 0,-1-1 0 0 0,1 1 0 0 0,-1-1 0 0 0,1 0 0 0 0,1 1 120 0 0,15-3-1370 0 0</inkml:trace>
  <inkml:trace contextRef="#ctx0" brushRef="#br0" timeOffset="1164.647">1524 302 8288 0 0,'0'0'381'0'0,"0"0"-6"0"0,-2 1-242 0 0,-5 1 404 0 0,-1 0 0 0 0,1 1 0 0 0,0 0 0 0 0,0 1 0 0 0,0 0 0 0 0,1 0-1 0 0,-1 0 1 0 0,1 1 0 0 0,-4 3-537 0 0,-10 11 2922 0 0,1 0 0 0 0,-2 5-2922 0 0,1-2-151 0 0,-11 9 151 0 0,13-13 6 0 0,1 0 0 0 0,1 2 0 0 0,0 0-6 0 0,-10 13 135 0 0,18-22-112 0 0,1 0 0 0 0,0 1-1 0 0,1 0 1 0 0,0 0 0 0 0,0 2-23 0 0,-13 27-2 0 0,12-24 2 0 0,3-3 0 0 0,7-4 0 0 0,-3-9 1 0 0,1 0-1 0 0,-1-1 0 0 0,1 1 1 0 0,0 0-1 0 0,-1 0 0 0 0,1-1 0 0 0,0 1 1 0 0,-1 0-1 0 0,1-1 0 0 0,0 1 1 0 0,0-1-1 0 0,-1 1 0 0 0,1-1 0 0 0,0 0 1 0 0,0 1-1 0 0,0-1 0 0 0,0 0 1 0 0,0 1-1 0 0,0-1 0 0 0,-1 0 0 0 0,1 0 1 0 0,0 0-1 0 0,0 0 0 0 0,0 0 1 0 0,0 0-1 0 0,0 0 0 0 0,0 0 0 0 0,0 0 1 0 0,0 0-1 0 0,0-1 0 0 0,0 1 1 0 0,0 0-1 0 0,0-1 0 0 0,-1 1 0 0 0,1 0 1 0 0,0-1-1 0 0,6-2 13 0 0,0 0 0 0 0,0 0 0 0 0,-1-1 0 0 0,2 0-13 0 0,-7 3 1 0 0,9-7-142 0 0,-1 1 0 0 0,0-1 0 0 0,-1-1-1 0 0,1 0 1 0 0,-2 0 0 0 0,1 0 0 0 0,-1-1-1 0 0,-1 0 1 0 0,5-9 141 0 0,5-7-241 0 0,16-31-342 0 0,-23 40 696 0 0,0-1 0 0 0,12-13-113 0 0,-21 30 317 0 0,0 1 37 0 0,0 0 140 0 0,0 0 68 0 0,0 0 12 0 0,1 3-380 0 0,-1 1-1 0 0,1 0 0 0 0,0-1 1 0 0,-1 1-1 0 0,2-1 0 0 0,-1 1 1 0 0,0-1-1 0 0,2 2-193 0 0,-2-1 85 0 0,1 0-1 0 0,-1 0 1 0 0,1-1 0 0 0,-1 2-1 0 0,0-1 1 0 0,0 1-85 0 0,2 20 322 0 0,2 0 0 0 0,0 0-1 0 0,5 10-321 0 0,-8-33 4 0 0,-1 1 1 0 0,0 0-1 0 0,1 0 0 0 0,0-1 0 0 0,0 1 0 0 0,0 0 1 0 0,0-1-1 0 0,0 0 0 0 0,0 0 0 0 0,1 1 0 0 0,-1-1 0 0 0,1 0 1 0 0,-1-1-1 0 0,1 1 0 0 0,0 0 0 0 0,0-1-4 0 0,3 3 9 0 0,-6-4-14 0 0,1 1-1 0 0,0 0 1 0 0,0-1-1 0 0,0 1 1 0 0,0 0-1 0 0,0-1 0 0 0,0 1 1 0 0,-1-1-1 0 0,1 0 1 0 0,0 1-1 0 0,0-1 1 0 0,0 0-1 0 0,1 1 1 0 0,-1-1-1 0 0,0 0 1 0 0,0 0-1 0 0,0 0 0 0 0,0 0 1 0 0,0 0-1 0 0,0 0 1 0 0,0 0-1 0 0,0 0 1 0 0,0-1-1 0 0,0 1 1 0 0,0 0-1 0 0,0-1 1 0 0,1 0 5 0 0,2 0-109 0 0,-2 0 15 0 0,0 0 0 0 0,0 0 0 0 0,0 0 1 0 0,0 0-1 0 0,0-1 0 0 0,0 1 1 0 0,0-1-1 0 0,-1 1 0 0 0,1-1 0 0 0,-1 1 1 0 0,1-1-1 0 0,-1 0 0 0 0,2-1 94 0 0,0-2-708 0 0,0 1 0 0 0,-1-1 0 0 0,1 1 0 0 0,-1-1 0 0 0,1-3 708 0 0,1-9-2086 0 0</inkml:trace>
  <inkml:trace contextRef="#ctx0" brushRef="#br0" timeOffset="1628.573">1708 403 18023 0 0,'0'0'407'0'0,"0"0"60"0"0,3 7 463 0 0,-2 1-820 0 0,-1-6-104 0 0,0 1-1 0 0,1-1 1 0 0,-1 1 0 0 0,1 0-1 0 0,-1-1 1 0 0,1 1 0 0 0,0-1-1 0 0,0 0 1 0 0,0 1 0 0 0,1-1-1 0 0,-1 1-5 0 0,6 9 48 0 0,0 1 0 0 0,-1 0 1 0 0,0 3-49 0 0,13 26 587 0 0,3 20 1285 0 0,-20-58-1595 0 0,0 0-1 0 0,-1 0 0 0 0,0-1 0 0 0,0 1 0 0 0,0 0 1 0 0,0 4-277 0 0,11-25 9 0 0,-2-3-487 0 0,-1 0 1 0 0,-1 0-1 0 0,-1-1 0 0 0,3-16 478 0 0,8 3-280 0 0,-18 31 281 0 0,1 2 0 0 0,-1 0 0 0 0,0 0 0 0 0,0 0 0 0 0,1 1 0 0 0,-1-1 0 0 0,1 0 0 0 0,-1 0 0 0 0,0 1-1 0 0,1-1 1 0 0,-1 0 0 0 0,1 0 0 0 0,0 1 0 0 0,-1-1 0 0 0,1 1 0 0 0,0-1 0 0 0,-1 1 0 0 0,1-1 0 0 0,0 0-1 0 0,0 0 86 0 0,1 2-64 0 0,-1 0 0 0 0,1 0-1 0 0,-1 0 1 0 0,1 0 0 0 0,-1 0-1 0 0,0 0 1 0 0,1 0 0 0 0,-1 0 0 0 0,0 1-1 0 0,0-1 1 0 0,0 0 0 0 0,0 1-1 0 0,0-1 1 0 0,0 1 0 0 0,0-1-1 0 0,-1 1-21 0 0,12 25 431 0 0,-1 4 314 0 0,1-1 0 0 0,4 6-745 0 0,-5-16 310 0 0,-11-18-236 0 0,0-2 13 0 0,0 0 9 0 0,0 0-20 0 0,0 0-11 0 0,0 0-30 0 0,9-11-292 0 0,-2-11-30 0 0,5-10-209 0 0,-6 21 285 0 0,-5 7 119 0 0,1 0 0 0 0,0 1 0 0 0,0-1 0 0 0,0 1 0 0 0,1 0 0 0 0,-1 0 0 0 0,1 0 0 0 0,1-2 92 0 0,-3 4 20 0 0,0 0-1 0 0,0 0 1 0 0,0 0-1 0 0,0 0 1 0 0,0 0-1 0 0,0 0 1 0 0,0 1-1 0 0,1-1 1 0 0,-1 0-1 0 0,0 0 1 0 0,0 1-1 0 0,1-1 0 0 0,-1 1 1 0 0,0 0-1 0 0,1-1 1 0 0,-1 1-1 0 0,0 0 1 0 0,1 0-1 0 0,-1-1 1 0 0,1 1-1 0 0,-1 0 1 0 0,0 0-1 0 0,1 1 1 0 0,-1-1-1 0 0,1 0 1 0 0,-1 0-1 0 0,0 1 1 0 0,1-1-1 0 0,-1 1 1 0 0,0-1-1 0 0,1 1 0 0 0,-1 0 1 0 0,1 0-20 0 0,2 1 101 0 0,1 0 1 0 0,-1 1-1 0 0,1-1 0 0 0,-1 1 1 0 0,0 0-1 0 0,0 1 0 0 0,0-1 1 0 0,0 1-1 0 0,-1 0 0 0 0,2 1-101 0 0,23 29 1352 0 0,14 26-1352 0 0,-24-37 80 0 0,-17-22-111 0 0,0 0-1 0 0,0 0 1 0 0,0 0 0 0 0,0 0-1 0 0,0 0 1 0 0,1-1 0 0 0,-1 1-1 0 0,0 0 1 0 0,0-1 0 0 0,1 1-1 0 0,-1 0 1 0 0,0-1 0 0 0,0 0-1 0 0,1 1 1 0 0,-1-1 0 0 0,1 0-1 0 0,-1 0 1 0 0,0 1-1 0 0,1-1 1 0 0,-1 0 0 0 0,1 0-1 0 0,0-1 32 0 0,-1 1-184 0 0,0 0-1 0 0,0 0 0 0 0,-1 0 1 0 0,1-1-1 0 0,0 1 0 0 0,0 0 1 0 0,-1 0-1 0 0,1-1 0 0 0,0 1 1 0 0,-1-1-1 0 0,1 1 0 0 0,0 0 1 0 0,-1-1-1 0 0,1 1 0 0 0,-1-1 1 0 0,1 0-1 0 0,-1 1 0 0 0,1-1 1 0 0,0 0 184 0 0,3-9-8081 0 0</inkml:trace>
  <inkml:trace contextRef="#ctx0" brushRef="#br0" timeOffset="1918.716">2331 339 19439 0 0,'0'0'439'0'0,"0"0"62"0"0,1 2 33 0 0,53 91 471 0 0,-37-64-456 0 0,-10-17-179 0 0,0 0 0 0 0,-1 0 0 0 0,3 9-370 0 0,-8-20 28 0 0,13 36 650 0 0,-2 0-1 0 0,-2 0 0 0 0,-1 1 0 0 0,-1 6-677 0 0,-3-12 94 0 0,5 60 1 0 0,-9-77-79 0 0,0 1 0 0 0,-2 0 0 0 0,0 0 0 0 0,-2 10-16 0 0,2-21-241 0 0,-3 15 491 0 0,0 0 0 0 0,-6 13-250 0 0,8-26-670 0 0,-1 0 1 0 0,-1-1-1 0 0,-3 7 670 0 0,4-9-1330 0 0,1 0 0 0 0,-1 0 0 0 0,-1 0 0 0 0,1 0 0 0 0,-1-1 0 0 0,-1 2 1330 0 0,-2 2-7261 0 0</inkml:trace>
  <inkml:trace contextRef="#ctx0" brushRef="#br0" timeOffset="2202.207">2331 575 13360 0 0,'8'-10'415'0'0,"11"-17"559"0"0,22-22-974 0 0,-34 42 186 0 0,0-1 1 0 0,1 2 0 0 0,-1-1-1 0 0,2 1 1 0 0,-1 0 0 0 0,1 1-1 0 0,0 0 1 0 0,3-1-187 0 0,6-3 553 0 0,1 2-1 0 0,-1 0 1 0 0,2 1 0 0 0,-1 0-1 0 0,1 2 1 0 0,-1 1 0 0 0,1 0-1 0 0,13 0-552 0 0,-15 3 499 0 0,1 1 0 0 0,-1 1 0 0 0,0 0 0 0 0,14 4-499 0 0,-25-4 129 0 0,0 0-1 0 0,0 1 1 0 0,0-1-1 0 0,0 1 1 0 0,0 1-1 0 0,-1-1 1 0 0,0 1-1 0 0,0 0 1 0 0,0 1-1 0 0,0-1 1 0 0,-1 1-1 0 0,1 0 1 0 0,-1 1-129 0 0,-3-4 47 0 0,-1 0 0 0 0,1 0 0 0 0,0 1 0 0 0,-1-1 0 0 0,1 1 0 0 0,-1-1 0 0 0,0 1 0 0 0,0-1 0 0 0,0 1 0 0 0,0 0 0 0 0,-1-1 0 0 0,1 1 0 0 0,-1 0 0 0 0,1 0 0 0 0,-1 0 0 0 0,0-1 0 0 0,0 4-47 0 0,-1-2 45 0 0,0 0 0 0 0,0 1 0 0 0,0-1 0 0 0,0 0-1 0 0,-1 0 1 0 0,0 0 0 0 0,1 0 0 0 0,-2 0 0 0 0,1 0-1 0 0,0-1 1 0 0,-1 1-45 0 0,-4 5 66 0 0,-1 0 0 0 0,0 0 1 0 0,0-1-1 0 0,-1-1 0 0 0,0 1 0 0 0,0-1 0 0 0,-1-1 0 0 0,-5 3-66 0 0,-27 12 250 0 0,-28 9-250 0 0,39-17 22 0 0,8-4-751 0 0,-1-2-1 0 0,0-1 1 0 0,-1-1-1 0 0,1-1 1 0 0,-1-1-1 0 0,0-1 1 0 0,0-1-1 0 0,-4-1 730 0 0,5 0-2052 0 0</inkml:trace>
  <inkml:trace contextRef="#ctx0" brushRef="#br0" timeOffset="2650.516">2774 534 7856 0 0,'2'1'362'0'0,"9"6"-297"0"0,0 1 0 0 0,-1 0 0 0 0,0 1 0 0 0,8 9-65 0 0,-15-15-52 0 0,1 0-1 0 0,-1 0 0 0 0,1-1 0 0 0,0 1 1 0 0,0-1-1 0 0,0 0 0 0 0,0 0 0 0 0,0 0 1 0 0,0-1-1 0 0,1 1 0 0 0,-1-1 0 0 0,0 0 1 0 0,1 0-1 0 0,-1-1 0 0 0,1 1 0 0 0,-1-1 1 0 0,1 0-1 0 0,0 0 0 0 0,-1-1 0 0 0,3 0 53 0 0,1 0 376 0 0,0 0-1 0 0,-1-1 0 0 0,1 0 1 0 0,0 0-1 0 0,0-1 0 0 0,-1 0 0 0 0,0 0 1 0 0,1-1-1 0 0,-1 0 0 0 0,-1 0 1 0 0,2-1-376 0 0,-5 3 186 0 0,7-6 518 0 0,-1 1 1 0 0,1-1-1 0 0,-1-1 1 0 0,0 1-1 0 0,-1-2 0 0 0,0 1 1 0 0,3-7-705 0 0,6-8 896 0 0,-13 18-693 0 0,1 0 0 0 0,-1-1 0 0 0,0 0 1 0 0,0 1-1 0 0,-1-1 0 0 0,0-1 0 0 0,0 1 0 0 0,0-4-203 0 0,1-8 278 0 0,1-1 0 0 0,1 1-1 0 0,6-13-277 0 0,-9 25 41 0 0,0-1 0 0 0,-1 0-1 0 0,0 0 1 0 0,-1 0 0 0 0,0 0-1 0 0,0 0 1 0 0,-1-4-41 0 0,4-24 11 0 0,2 3-11 0 0,-3 20 0 0 0,0-1 0 0 0,-1 0 0 0 0,0 0 0 0 0,-2 0 0 0 0,1 0 0 0 0,-2 0 0 0 0,0-1 0 0 0,-1 2 1 0 0,2 7 2 0 0,-1 1-1 0 0,0-1 1 0 0,0 1-1 0 0,0-1 1 0 0,-1 1 0 0 0,0 0-1 0 0,0-1-2 0 0,1 5 10 0 0,1 0 0 0 0,-1 0 0 0 0,0 0 0 0 0,0-1 0 0 0,0 1 0 0 0,0 1 0 0 0,1-1 0 0 0,-1 0-1 0 0,0 0 1 0 0,-1 0 0 0 0,1 0 0 0 0,0 1 0 0 0,0-1 0 0 0,0 0 0 0 0,0 1 0 0 0,-1-1 0 0 0,1 1 0 0 0,0 0 0 0 0,0-1-1 0 0,-1 1 1 0 0,1 0 0 0 0,0 0 0 0 0,-1-1 0 0 0,1 1 0 0 0,0 0 0 0 0,-1 1 0 0 0,1-1 0 0 0,0 0 0 0 0,-1 0 0 0 0,1 0-1 0 0,0 1 1 0 0,-1-1-10 0 0,-2 2 14 0 0,-1-1-1 0 0,1 1 1 0 0,0 0-1 0 0,0 0 1 0 0,0 1-1 0 0,1-1 1 0 0,-1 1 0 0 0,0 0-1 0 0,1 0 1 0 0,0 0-1 0 0,0 0 1 0 0,-1 1-14 0 0,-4 6 18 0 0,0 0-1 0 0,0 0 1 0 0,-4 10-18 0 0,6-7 1 0 0,1 0 0 0 0,0 1-1 0 0,0 0 1 0 0,-1 13-1 0 0,1-9 8 0 0,0 3 27 0 0,2 0-1 0 0,0 0 1 0 0,1 0-1 0 0,1 1 1 0 0,1-1 0 0 0,0 0-1 0 0,2 1 1 0 0,1 0-35 0 0,2 6 147 0 0,1 0 0 0 0,1-1 1 0 0,1 0-1 0 0,1 0 0 0 0,12 21-147 0 0,-18-42 55 0 0,0 0 0 0 0,1-1 0 0 0,0 1 0 0 0,0-1 0 0 0,0 0 0 0 0,1 0 0 0 0,3 3-55 0 0,39 29 455 0 0,-45-35-425 0 0,1 0 1 0 0,0 0 1 0 0,0 0 0 0 0,0 0-1 0 0,1-1 1 0 0,-1 0 0 0 0,0 1-1 0 0,1-1 1 0 0,-1 0 0 0 0,1-1-1 0 0,-1 1 1 0 0,1 0 0 0 0,-1-1-1 0 0,1 0 1 0 0,-1 0 0 0 0,1 0-1 0 0,3-1-31 0 0,4-1 123 0 0,0-1 0 0 0,1 0-1 0 0,-1 0 1 0 0,5-3-123 0 0,3-1 165 0 0,-14 4-146 0 0,1 0-1 0 0,-1 0 0 0 0,0-1 1 0 0,0 0-1 0 0,0 0 0 0 0,0 0 1 0 0,-1 0-1 0 0,0-1 1 0 0,0 1-1 0 0,1-2-18 0 0,16-16 0 0 0,-15 17-44 0 0,0 0 0 0 0,-1-1 0 0 0,1 0 0 0 0,-1 0 0 0 0,0-1 0 0 0,-1 1 0 0 0,1-1 0 0 0,-1 0-1 0 0,-1 0 1 0 0,1 0 0 0 0,-1-1 0 0 0,-1 1 0 0 0,1-1 0 0 0,0-3 44 0 0,-2 5-66 0 0,1 1 0 0 0,0-1-1 0 0,1 0 1 0 0,-1 1 0 0 0,3-5 66 0 0,-2 7-35 0 0,-1 0 0 0 0,-1-1 1 0 0,1 1-1 0 0,0-1 0 0 0,-1 0 0 0 0,0 0 1 0 0,0 0-1 0 0,0 1 0 0 0,0-1 0 0 0,0-4 35 0 0,-2 0-115 0 0,0-1 1 0 0,0 1-1 0 0,-2-6 115 0 0,-1-7-88 0 0,4 20 88 0 0,-1-1 0 0 0,1 0 0 0 0,-1 1 0 0 0,1-1 0 0 0,-1 1 0 0 0,0 0 0 0 0,0-1 0 0 0,0 1-1 0 0,0-1 1 0 0,0 1 0 0 0,0 0 0 0 0,0 0 0 0 0,-1 0 0 0 0,1 0 0 0 0,0 0 0 0 0,-1 0 0 0 0,1 0 0 0 0,0 0-1 0 0,-1 0 1 0 0,1 0 0 0 0,-1 1 0 0 0,0-1 0 0 0,1 1 0 0 0,-1-1 0 0 0,1 1 0 0 0,-2 0 0 0 0,1-1 12 0 0,-1 1-1 0 0,1-1 1 0 0,-1 1 0 0 0,1 0 0 0 0,-1 0 0 0 0,1 0 0 0 0,-1 0-1 0 0,1 0 1 0 0,-1 1 0 0 0,1-1 0 0 0,0 1 0 0 0,-1 0 0 0 0,1-1-1 0 0,-1 1 1 0 0,1 0 0 0 0,0 0 0 0 0,-2 2-12 0 0,-10 6 100 0 0,12-8-85 0 0,0 0 0 0 0,0 0 0 0 0,0 0 0 0 0,0 1 0 0 0,0-1 0 0 0,1 0 0 0 0,-1 1 0 0 0,0 0-1 0 0,1-1 1 0 0,-1 1 0 0 0,1 0 0 0 0,0 0 0 0 0,-1 0 0 0 0,1 0 0 0 0,0 0 0 0 0,0 0-15 0 0,0 3 54 0 0,0 0 0 0 0,0 1 1 0 0,1-1-1 0 0,-1 5-54 0 0,-1 17 139 0 0,1-22-115 0 0,0 1 0 0 0,0-1 1 0 0,1 1-1 0 0,0 0 0 0 0,0-1 1 0 0,0 1-1 0 0,1 0 0 0 0,-1-1 1 0 0,1 1-1 0 0,1-1 1 0 0,-1 1-1 0 0,1-1 0 0 0,0 1 1 0 0,0-1-1 0 0,1 1-24 0 0,6 14 142 0 0,-8-17-117 0 0,0 0 1 0 0,0 0 0 0 0,0 1 0 0 0,1-1 0 0 0,0 0 0 0 0,-1-1-1 0 0,1 1 1 0 0,0 0 0 0 0,0 0 0 0 0,1-1 0 0 0,-1 1-1 0 0,0-1 1 0 0,2 1-26 0 0,60 44 480 0 0,-56-41-430 0 0,0-1-1 0 0,0 0 1 0 0,0-1-1 0 0,0 0 0 0 0,1 0 1 0 0,-1 0-1 0 0,1-1 1 0 0,0-1-1 0 0,0 0 1 0 0,0 0-1 0 0,0 0 1 0 0,8-1-50 0 0,0 0-129 0 0,1-1 1 0 0,-1-1 0 0 0,0 0 0 0 0,0-1-1 0 0,0-1 1 0 0,9-4 128 0 0,21-3-2048 0 0,-23 1 992 0 0</inkml:trace>
  <inkml:trace contextRef="#ctx0" brushRef="#br0" timeOffset="3039.128">677 1105 16847 0 0,'-14'-5'412'0'0,"-1"2"0"0"0,0 0 0 0 0,0 1 0 0 0,0 1 0 0 0,0 0 0 0 0,-15 1-412 0 0,49-6 757 0 0,-4 1-467 0 0,682-135 2817 0 0,-401 99-1867 0 0,115 6-1240 0 0,-369 32 91 0 0,286-8 568 0 0,181 20-3 0 0,204 36-2898 0 0,-612-38-6331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2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1225 167 6192 0 0,'-20'-6'281'0'0,"16"5"-6"0"0,-8-7-167 0 0,-8-2 60 0 0,18 9-123 0 0,0 0 0 0 0,-1 0 0 0 0,1 0 1 0 0,0 0-1 0 0,0-1 0 0 0,0 1 0 0 0,0-1 0 0 0,-1 0-45 0 0,-13-11 771 0 0,13 11-635 0 0,1 1 0 0 0,0-1 0 0 0,-1 0 1 0 0,1 0-1 0 0,0 0 0 0 0,-2-3-136 0 0,-12-8 589 0 0,7 7-159 0 0,7 5-94 0 0,1 0-68 0 0,-10-7 35 0 0,-2 0-64 0 0,13 8-226 0 0,-1-1 1 0 0,1 1-1 0 0,0 0 0 0 0,0 0 0 0 0,-1-1 1 0 0,1 1-1 0 0,0 0 0 0 0,0 0 1 0 0,0-1-1 0 0,-1 1 0 0 0,1 0 1 0 0,0-1-1 0 0,0 1 0 0 0,0 0 0 0 0,0 0 1 0 0,0-1-1 0 0,0 1 0 0 0,-1 0 1 0 0,1-1-1 0 0,0 1 0 0 0,0 0 1 0 0,0-1-1 0 0,0 1 0 0 0,0-1 1 0 0,0 1-1 0 0,1 0 0 0 0,-1-1 0 0 0,0 1 1 0 0,0 0-1 0 0,0 0 0 0 0,0-1 1 0 0,0 1-1 0 0,0-1-13 0 0,0 1 5 0 0,0 0-1 0 0,0 0 1 0 0,1 0-1 0 0,-1 0 1 0 0,0 0-1 0 0,0 0 1 0 0,0 0-1 0 0,0 0 1 0 0,0 0-1 0 0,0 0 1 0 0,0 0 0 0 0,0 0-1 0 0,0-1 1 0 0,0 1-1 0 0,0 0 1 0 0,0 0-1 0 0,0 0 1 0 0,0 0-1 0 0,0 0 1 0 0,0 0 0 0 0,0 0-1 0 0,-1 0 1 0 0,1 0-1 0 0,0 0 1 0 0,0 0-1 0 0,0 0 1 0 0,0 0-1 0 0,0 0 1 0 0,0-1-1 0 0,0 1 1 0 0,0 0 0 0 0,0 0-1 0 0,0 0 1 0 0,0 0-1 0 0,0 0 1 0 0,0 0-1 0 0,0 0 1 0 0,0 0-1 0 0,0 0 1 0 0,0 0 0 0 0,0 0-1 0 0,-1 0 1 0 0,1 0-1 0 0,0 0 1 0 0,0 0-1 0 0,0 0 1 0 0,0 0-1 0 0,0 0 1 0 0,0 0 0 0 0,0 0-1 0 0,0 0 1 0 0,0 0-1 0 0,0 0 1 0 0,0 0-1 0 0,0 0 1 0 0,-1 0-1 0 0,1 0 1 0 0,0 0-1 0 0,0 0 1 0 0,0 0 0 0 0,0 0-1 0 0,0 0 1 0 0,0 0-5 0 0,-2 0 46 0 0,-3-2 86 0 0,1 1-1 0 0,-1-1 1 0 0,1 0-1 0 0,-1 0 0 0 0,1-1 1 0 0,0 1-1 0 0,-4-3-131 0 0,2 2 58 0 0,0 0 0 0 0,-1 0-1 0 0,1 1 1 0 0,-1 0 0 0 0,0 0 0 0 0,0 0-1 0 0,0 1 1 0 0,0 0 0 0 0,-4 0-58 0 0,-18-3 154 0 0,7 1-122 0 0,0 0 0 0 0,0 2 0 0 0,-1 0 0 0 0,1 2 0 0 0,-15 2-32 0 0,-16 0 40 0 0,33-3 8 0 0,0 1 0 0 0,-13 3-48 0 0,-13 1 106 0 0,22-3-74 0 0,-18 5-32 0 0,-21 6 242 0 0,0 3 0 0 0,1 3 0 0 0,-57 25-242 0 0,102-36 182 0 0,0 1 1 0 0,1 1 0 0 0,0 0-1 0 0,0 1 1 0 0,1 1 0 0 0,1 0-1 0 0,-7 7-182 0 0,-1 13 224 0 0,6-9 50 0 0,14-20-19 0 0,0 1 1 0 0,0 0 0 0 0,0 0 0 0 0,1 0 0 0 0,0 0 0 0 0,0 0 0 0 0,0 0 0 0 0,0 3-256 0 0,-7 9 587 0 0,1-1-907 0 0,-8 30-312 0 0,13-41 687 0 0,1 0 0 0 0,0 0 0 0 0,1 1 0 0 0,-1-1 0 0 0,1 0 0 0 0,-1 1-55 0 0,-1 14 218 0 0,1-2-19 0 0,0 0 0 0 0,0 0 0 0 0,3 13-199 0 0,-1 5 148 0 0,6 26 58 0 0,-7-39-87 0 0,1 0 0 0 0,3 16-119 0 0,12 20 178 0 0,-14-48-168 0 0,0-1 1 0 0,1 1-1 0 0,1-1 0 0 0,0 0 1 0 0,1 2-11 0 0,9 22 33 0 0,-13-30-26 0 0,0 0 0 0 0,0 1 0 0 0,1-1 0 0 0,-1 0-1 0 0,1 0 1 0 0,0 0 0 0 0,0 0 0 0 0,0 0 0 0 0,2 2-7 0 0,4 6 45 0 0,0 3-34 0 0,8 12 63 0 0,-2-4 24 0 0,-13-19-90 0 0,1 0 0 0 0,0 0 1 0 0,-1 0-1 0 0,1 0 0 0 0,1 0 0 0 0,-1 0-8 0 0,3 1 15 0 0,0 3 13 0 0,1-1 0 0 0,1 0-1 0 0,-1 0 1 0 0,1-1 0 0 0,0 0 0 0 0,0 0 0 0 0,1-1-1 0 0,-1 0 1 0 0,1 0 0 0 0,1 0-28 0 0,96 31 163 0 0,-80-26-86 0 0,-17-5-54 0 0,1-1 0 0 0,-1 0 0 0 0,7 1-23 0 0,1 0 27 0 0,-1 0-1 0 0,12 6-26 0 0,13 3 71 0 0,-22-7-57 0 0,-15-4-5 0 0,1-1-1 0 0,-1 0 0 0 0,0 0 0 0 0,1 0 1 0 0,-1 0-1 0 0,0-1 0 0 0,1 1-8 0 0,3-1 9 0 0,-3 0-3 0 0,0 0 0 0 0,1 1 1 0 0,-1-1-1 0 0,0 1 0 0 0,0 0 1 0 0,0 0-1 0 0,0 1 0 0 0,0-1 1 0 0,2 2-7 0 0,-1-1 1 0 0,-1 0 0 0 0,1-1 0 0 0,0 1 1 0 0,0-1-1 0 0,0 0 0 0 0,0-1 0 0 0,0 1 0 0 0,0-1-1 0 0,24 4 61 0 0,-17-2-42 0 0,0 0 0 0 0,0-1-1 0 0,0-1 1 0 0,4 0-19 0 0,30 2 9 0 0,-28-1-4 0 0,1-1 0 0 0,-1-1 0 0 0,9-2-5 0 0,30 0 49 0 0,-24 2-49 0 0,-1-1 0 0 0,31-5 0 0 0,-48 4 7 0 0,12-1 21 0 0,-1-2-1 0 0,1-1 1 0 0,-2 0 0 0 0,15-8-28 0 0,-6 1 10 0 0,-17 8-10 0 0,-1-1 0 0 0,-1-1 0 0 0,1-1 0 0 0,-1 0 0 0 0,3-3 0 0 0,9-10 19 0 0,-1-1 0 0 0,-2-2-1 0 0,0 0 1 0 0,11-17-19 0 0,-32 37 18 0 0,0 0 1 0 0,0-1-1 0 0,-1 1 1 0 0,1-1-1 0 0,-1 0 1 0 0,0 0-1 0 0,0-2-18 0 0,5-16 79 0 0,-6 21-67 0 0,0 0 0 0 0,0 0 1 0 0,-1 0-1 0 0,1-1 0 0 0,-1 1 0 0 0,0 0 1 0 0,0 0-1 0 0,0-1 0 0 0,0 1 0 0 0,-1-2-12 0 0,0-17 27 0 0,7-9 68 0 0,-4 24-82 0 0,-1 1-1 0 0,1-1 0 0 0,-1 0 0 0 0,-1-4-12 0 0,-2-20 24 0 0,1 22-12 0 0,1 1 0 0 0,0-1 0 0 0,0 0 0 0 0,0-2-12 0 0,1 4 0 0 0,0 2 0 0 0,0 0 0 0 0,0 0 0 0 0,-1 0 0 0 0,0 0 0 0 0,0 0 0 0 0,0 0 0 0 0,0-1 0 0 0,-1 1 0 0 0,0 0 0 0 0,0 0 0 0 0,-1 0 0 0 0,1 1 0 0 0,-2-4 0 0 0,1 2 1 0 0,0 0-1 0 0,1 0 0 0 0,-1 0 1 0 0,2 0-1 0 0,-1 0 0 0 0,0-5 0 0 0,1 4 12 0 0,0 0 0 0 0,-1 0-1 0 0,0 0 1 0 0,-1 1 0 0 0,1-1-1 0 0,-2-1-11 0 0,-4-7 55 0 0,0 1-1 0 0,-1 0 1 0 0,-9-12-55 0 0,-10-16 108 0 0,17 26-51 0 0,-1 0-1 0 0,-4-4-56 0 0,4 5 38 0 0,0 1-1 0 0,-4-11-37 0 0,12 21 2 0 0,0 0 0 0 0,0 0 0 0 0,0 0 0 0 0,0 0 0 0 0,-1 1-1 0 0,0-1 1 0 0,-4-2-2 0 0,5 3 0 0 0,-1-1 0 0 0,0 1 0 0 0,1 0 0 0 0,-1-1 0 0 0,1 0-1 0 0,0 0 1 0 0,0-1 0 0 0,1 2-16 0 0,-1 0-1 0 0,0-1 0 0 0,1 1 1 0 0,-1 1-1 0 0,0-1 0 0 0,0 0 1 0 0,0 1-1 0 0,-4-3 17 0 0,4 4-204 0 0,1-1-1 0 0,-1-1 1 0 0,0 1-1 0 0,0 0 1 0 0,1-1 0 0 0,0 1-1 0 0,-1-1 1 0 0,1 0-1 0 0,0 0 1 0 0,0-1 204 0 0,1 4-102 0 0,1-1-1 0 0,-1 1 1 0 0,1-1-1 0 0,0 1 1 0 0,-1-1-1 0 0,1 1 1 0 0,-1-1-1 0 0,0 1 1 0 0,1-1-1 0 0,-1 1 1 0 0,1 0-1 0 0,-1-1 1 0 0,0 1-1 0 0,1 0 1 0 0,-1 0-1 0 0,0-1 103 0 0,-24-6-1719 0 0,8 0-8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3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18 149 6504 0 0,'5'-15'693'0'0,"-5"14"-692"0"0,1 0 0 0 0,-1 0 0 0 0,0 0 0 0 0,1-1 0 0 0,-1 1 0 0 0,0 0 0 0 0,0 0 0 0 0,0 0-1 0 0,0-1 1 0 0,0 1 0 0 0,0 0 0 0 0,0-1-1 0 0,0 0 48 0 0,0 0-1 0 0,0 1 1 0 0,0-1-1 0 0,0 0 1 0 0,0 1-1 0 0,0-1 1 0 0,1 0-1 0 0,-1 1 1 0 0,1-2-48 0 0,0 1 118 0 0,-1 0 0 0 0,1 0 0 0 0,-1 0 0 0 0,0-1 0 0 0,1 1 0 0 0,-1 0 0 0 0,0 0 1 0 0,0 0-1 0 0,0 0 0 0 0,-1-1-118 0 0,1 1 91 0 0,0 0 0 0 0,0 0 0 0 0,0 0 0 0 0,0 0 0 0 0,0 0 0 0 0,0 0 0 0 0,1 0 1 0 0,-1 0-1 0 0,0 0 0 0 0,1 0-91 0 0,3-23 2033 0 0,10 3-485 0 0,-13 21-1104 0 0,-1 1 11 0 0,6-6 290 0 0,-5 6 2381 0 0,-24 62-1694 0 0,13-30-1078 0 0,2 0-1 0 0,-1 18-353 0 0,7-35 27 0 0,0-5-22 0 0,1 0 1 0 0,0 0-1 0 0,0 0 0 0 0,1 1 0 0 0,1 2-5 0 0,4 54 30 0 0,-4-37-552 0 0,3 16 522 0 0,1-16-540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3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1663 771 5064 0 0,'0'0'232'0'0,"-4"-7"32"0"0,-7-30 1073 0 0,10 35-1212 0 0,0-1 0 0 0,0 1 1 0 0,0 0-1 0 0,0 0 0 0 0,-1 0 0 0 0,1 0 0 0 0,-1 0 0 0 0,1 1 0 0 0,-1-1 1 0 0,0 0-1 0 0,1 1 0 0 0,-1-1 0 0 0,0 1 0 0 0,0 0 0 0 0,0-1 0 0 0,0 1 0 0 0,0 0 1 0 0,0 0-1 0 0,-1 0 0 0 0,1 0 0 0 0,0 1-125 0 0,-3-2 146 0 0,1 1-1 0 0,-1-1 1 0 0,1 0 0 0 0,0 0-1 0 0,-2-1-145 0 0,-14-7 277 0 0,-3 4 216 0 0,0 1-1 0 0,0 0 1 0 0,-11 1-493 0 0,-7 0 448 0 0,0 3 0 0 0,-32 2-448 0 0,59 0 54 0 0,-43 3 164 0 0,1 2 0 0 0,1 3 0 0 0,-8 4-218 0 0,-10 5 77 0 0,8-2 44 0 0,-22 9-121 0 0,48-12 78 0 0,13-5 142 0 0,0 2 0 0 0,-17 8-220 0 0,-80 35 680 0 0,45-9 205 0 0,-64 49-885 0 0,117-74 60 0 0,1 0-1 0 0,-20 23-59 0 0,15-14 41 0 0,2-1 28 0 0,1 1-1 0 0,1 1 1 0 0,2 1 0 0 0,-8 15-69 0 0,10-10 49 0 0,2 1 0 0 0,-8 22-49 0 0,17-35 59 0 0,4-10 53 0 0,1 1-1 0 0,1 0 1 0 0,1 0 0 0 0,0 0 0 0 0,0 0-1 0 0,2 0 1 0 0,0 1 0 0 0,0-1 0 0 0,1 0-1 0 0,1 1 1 0 0,1 0-112 0 0,-2-12 36 0 0,1 0 1 0 0,0 0-1 0 0,0 0 0 0 0,0 0 0 0 0,0 0 0 0 0,2 2-36 0 0,4 13 156 0 0,-5-12-132 0 0,0 0-1 0 0,1 0 0 0 0,0 0 0 0 0,0-1 0 0 0,0 1 0 0 0,1-1 1 0 0,-1 0-1 0 0,1 0 0 0 0,0 0 0 0 0,1 0 0 0 0,-1-1 0 0 0,1 0 0 0 0,0 0 1 0 0,0 0-24 0 0,13 9 116 0 0,0-1-1 0 0,1-1 1 0 0,11 4-116 0 0,-3-4 140 0 0,-1-1 0 0 0,2-1-1 0 0,-1-1 1 0 0,20 1-140 0 0,8 4 185 0 0,41 7 133 0 0,2-4-1 0 0,54 0-317 0 0,3-9 59 0 0,-61-4-1 0 0,-54-2-55 0 0,0-1 0 0 0,0-2-1 0 0,-1-2 1 0 0,16-5-3 0 0,-30 4 26 0 0,-1-2 0 0 0,1 0 0 0 0,-1-2 0 0 0,0-1-1 0 0,18-10-25 0 0,-28 11 35 0 0,0 0-1 0 0,6-7-34 0 0,9-6 45 0 0,-16 12-38 0 0,0 0 0 0 0,-1-1 0 0 0,0 0 1 0 0,-1-1-1 0 0,3-4-7 0 0,47-67 40 0 0,-57 78-42 0 0,11-20 24 0 0,-1 0 0 0 0,8-19-22 0 0,-4 6 20 0 0,-11 22-9 0 0,-2 0 0 0 0,0 0-1 0 0,-1 0 1 0 0,0-1 0 0 0,-1 1-1 0 0,0-18-10 0 0,-3 21 1 0 0,0 0-1 0 0,-1 0 0 0 0,0 0 0 0 0,-1 0 0 0 0,-1 1 1 0 0,0-1-1 0 0,-2-4 0 0 0,-2-11 9 0 0,2 8 11 0 0,-1 2 1 0 0,-1-1-1 0 0,-1 1 0 0 0,0 0 0 0 0,-1 0 1 0 0,-7-7-21 0 0,1 0 11 0 0,-2 2 0 0 0,-1 0-1 0 0,-1 1 1 0 0,-4-2-11 0 0,15 17-93 0 0,-1 0-1 0 0,1 0 0 0 0,-1 1 0 0 0,0 0 0 0 0,0 1 0 0 0,-1 0 0 0 0,0 0 1 0 0,0 1-1 0 0,0 0 0 0 0,-9-1 94 0 0,-7-1-1368 0 0,0 1 1 0 0,0 1-1 0 0,-21 0 1368 0 0,3 2-1494 0 0</inkml:trace>
  <inkml:trace contextRef="#ctx0" brushRef="#br0" timeOffset="572.917">1033 28 10080 0 0,'-2'-4'147'0'0,"-4"-7"618"0"0,9 8-580 0 0,-3 3-184 0 0,0 0 0 0 0,1 0 0 0 0,-1 0 0 0 0,0 0 0 0 0,1 0 0 0 0,-1 0 1 0 0,0 0-1 0 0,0-1 0 0 0,1 1 0 0 0,-1 0 0 0 0,0 0 0 0 0,0 0 0 0 0,1 0 1 0 0,-1-1-1 0 0,0 1 0 0 0,0 0 0 0 0,0 0 0 0 0,1-1 0 0 0,-1 1 0 0 0,0 0 0 0 0,0 0 1 0 0,0-1-1 0 0,0 1 0 0 0,0 0 0 0 0,0-1 0 0 0,1 1 0 0 0,-1 0 0 0 0,0 0 1 0 0,0-1-1 0 0,0 1 0 0 0,0 0 0 0 0,0-1 0 0 0,0 1 0 0 0,0 0 0 0 0,0-1 0 0 0,0 1 1 0 0,0 0-1 0 0,-1-1-1 0 0,1 1 266 0 0,0 0 80 0 0,0 0 7 0 0,0 0-5 0 0,0 0-43 0 0,0 0-17 0 0,0 0-6 0 0,1 1 32 0 0,1 6 21 0 0,-1 1-1 0 0,0-1 0 0 0,0 1 1 0 0,0-1-1 0 0,-1 0 0 0 0,0 1 1 0 0,-1-1-1 0 0,0 1 0 0 0,0 0-334 0 0,-8 36 1901 0 0,2-15-984 0 0,-14 47-1497 0 0,0 6-32 0 0,15-59 720 0 0,-1 1 1 0 0,-5 11-109 0 0,-3 8 113 0 0,6-15-66 0 0,-17 58 196 0 0,20-63-106 0 0,-5 22 185 0 0,11-41-272 0 0,0 0 0 0 0,0 0 0 0 0,0 0 0 0 0,0 0 0 0 0,0 0 0 0 0,1 0 0 0 0,-1-1 0 0 0,1 1-1 0 0,0 0 1 0 0,2 3-50 0 0,-2-6-6 0 0,0 1 0 0 0,0-1-1 0 0,0 0 1 0 0,0 1-1 0 0,0-1 1 0 0,1 0-1 0 0,-1 0 1 0 0,0 0-1 0 0,1 0 1 0 0,-1 0 0 0 0,1-1-1 0 0,-1 1 1 0 0,1 0-1 0 0,-1-1 1 0 0,1 1-1 0 0,-1-1 1 0 0,1 1 0 0 0,0-1-1 0 0,-1 0 1 0 0,1 0-1 0 0,0 0 1 0 0,-1 0-1 0 0,1 0 1 0 0,0 0 0 0 0,1 0 6 0 0,9-1 59 0 0,-1 0 1 0 0,1-1-1 0 0,3-1-59 0 0,-10 2 40 0 0,18-4 100 0 0,0-2 1 0 0,0 0-1 0 0,0-2 1 0 0,2-2-141 0 0,88-45 347 0 0,-32 14-270 0 0,-27 17-51 0 0,2 3-1 0 0,0 2 0 0 0,33-6-25 0 0,-67 22-298 0 0,0 0 0 0 0,0 1-1 0 0,1 1 1 0 0,-1 1 0 0 0,0 1-1 0 0,1 1 1 0 0,-1 1 0 0 0,4 2 298 0 0,5 2-6749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2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87 1840 0 0,'3'-8'160'0'0,"-2"4"-110"0"0,0-1 0 0 0,0 1 1 0 0,0-1-1 0 0,0 0 0 0 0,-1 1 1 0 0,1-2-51 0 0,0-10 2849 0 0,3 2 4245 0 0,-4 13-7051 0 0,0 1 120 0 0,0-1 0 0 0,0 1 0 0 0,0-1 0 0 0,0 1 0 0 0,0-1 0 0 0,1 1-1 0 0,-1-1 1 0 0,0 1 0 0 0,0 0 0 0 0,0-1 0 0 0,1 1 0 0 0,-1-1 0 0 0,0 1 0 0 0,0 0 0 0 0,1-1 0 0 0,-1 1-1 0 0,0 0 1 0 0,1-1 0 0 0,-1 1 0 0 0,1 0 0 0 0,-1 0 0 0 0,0-1 0 0 0,1 1 0 0 0,-1 0 0 0 0,1 0 0 0 0,-1 0-1 0 0,0 0 1 0 0,1-1 0 0 0,-1 1-163 0 0,3-1-615 0 0,5-2 721 0 0,-7 2 82 0 0,-1 1 352 0 0,8 12 1183 0 0,0-2-2223 0 0,4 9 676 0 0,-6-9-20 0 0,-5-8-134 0 0,0 0 0 0 0,0 0 1 0 0,0 0-1 0 0,0 1 0 0 0,0-1 1 0 0,0 0-1 0 0,0 1 0 0 0,-1-1 1 0 0,1 0-1 0 0,-1 1 0 0 0,0 1-22 0 0,4 18 117 0 0,-4-20-107 0 0,1 1-1 0 0,-1-1 1 0 0,1 0 0 0 0,-1 0 0 0 0,0 0 0 0 0,0 0 0 0 0,0 1 0 0 0,0-1 0 0 0,0 0-1 0 0,0 0 1 0 0,-1 0 0 0 0,1 2-10 0 0,-28 90 627 0 0,23-70-700 0 0,5-20 82 0 0,-1 0 1 0 0,0 0-1 0 0,0 0 1 0 0,0 0-1 0 0,0 0 1 0 0,-1 0-10 0 0,-17 50 274 0 0,17-49-258 0 0,0 1 0 0 0,0 0 0 0 0,0-1 0 0 0,1 1 0 0 0,-1 3-16 0 0,0-1 11 0 0,-2 7 45 0 0,0-2-59 0 0,2-7 15 0 0,0 3 66 0 0,2-8-60 0 0,0 1 0 0 0,0-1 0 0 0,0 1 0 0 0,-1-1 0 0 0,1 0 0 0 0,0 1 0 0 0,-1-1 0 0 0,1 0-1 0 0,-1 1 1 0 0,0-1 0 0 0,1 0 0 0 0,-1 0 0 0 0,0 1-18 0 0,0-1 29 0 0,1-1-61 0 0,0 0 72 0 0,0 0 24 0 0,0 0 0 0 0,0 0-21 0 0,0 0-62 0 0,0 0 77 0 0,0 0 30 0 0,0 0 2 0 0,13 7 46 0 0,-12-7-137 0 0,4 2 20 0 0,0 1 0 0 0,0-1 0 0 0,1-1 0 0 0,-1 1 0 0 0,0-1 0 0 0,1 0 0 0 0,-1 0 0 0 0,1-1 0 0 0,-1 1 0 0 0,1-1 0 0 0,-1 0 0 0 0,1-1 0 0 0,-1 1 0 0 0,1-1 0 0 0,0-1-19 0 0,1 1 35 0 0,0 0-1 0 0,0 0 1 0 0,0 0-1 0 0,0 1 1 0 0,2 0-35 0 0,28-3 131 0 0,25-5 39 0 0,-21 3-100 0 0,56-3 21 0 0,15-2-32 0 0,-22 3-1333 0 0,-58 4-660 0 0,2 3-4975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3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34 3224 0 0,'0'0'143'0'0,"-2"-4"-61"0"0,1 2 3411 0 0,2 1 6822 0 0,49 3-9001 0 0,-42-2-1227 0 0,-1 0-1 0 0,0 0 0 0 0,1-1 0 0 0,-1 0 0 0 0,1 0-86 0 0,21-3 107 0 0,79-6-17 0 0,12 0-100 0 0,-95 9-1216 0 0,1 0 0 0 0,0 2 1 0 0,18 4 1225 0 0,-31-2-1248 0 0</inkml:trace>
  <inkml:trace contextRef="#ctx0" brushRef="#br0" timeOffset="1">9 133 13880 0 0,'0'0'630'0'0,"-1"0"-7"0"0,-5 0-355 0 0,5 0-24 0 0,1 0 39 0 0,0 0 5 0 0,1 1-34 0 0,14 7-112 0 0,-10-4 22 0 0,0-1 0 0 0,1-1 0 0 0,-1 1-1 0 0,5 1-163 0 0,6 0 273 0 0,-1-1-1 0 0,1 0 0 0 0,-1-1 0 0 0,1-1 0 0 0,14-1-272 0 0,82-6-1122 0 0,-72 2 1599 0 0,34-2 694 0 0,62-4-3296 0 0,-108 10 1040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81 2760 0 0,'6'-3'74'0'0,"-1"0"1"0"0,1-1-1 0 0,-1 0 1 0 0,3-1-75 0 0,-4 1 750 0 0,1 0 0 0 0,0 1 1 0 0,1-1-1 0 0,-1 1 0 0 0,5-2-750 0 0,9-3 1979 0 0,-13 6-1535 0 0,0-1 0 0 0,-1 1 1 0 0,1 0-1 0 0,0 0 0 0 0,6 0-444 0 0,-3 0 541 0 0,0 1 0 0 0,-1-1 0 0 0,1 0 0 0 0,-1-1 0 0 0,1 0 1 0 0,-1 0-542 0 0,-6 2 508 0 0,-2 1-50 0 0,0 0-18 0 0,0 0-6 0 0,0 0-19 0 0,0 0-65 0 0,0 0-29 0 0,0 0-8 0 0,0 0-10 0 0,-6 10 217 0 0,2-6-466 0 0,1 0-1 0 0,-1 0 0 0 0,0 0 1 0 0,-1-1-1 0 0,1 1 1 0 0,-1-1-1 0 0,1 0 0 0 0,-1-1 1 0 0,0 1-1 0 0,0-1 1 0 0,-4 2-54 0 0,-12 3-73 0 0,0-1 1 0 0,-7 1 72 0 0,13-4-59 0 0,-10 2-151 0 0,0-1 1 0 0,0-2-1 0 0,-1 0 0 0 0,1-2 0 0 0,-1 0 0 0 0,-9-3 210 0 0,-50-14 1828 0 0,62 17-2590 0 0,21 0 799 0 0,2 0 99 0 0,0 0 21 0 0,-1 2-23 0 0,0 0-129 0 0,1-1 1 0 0,-1 1-1 0 0,1 0 0 0 0,-1 0 1 0 0,1 0-1 0 0,0 0 0 0 0,0 0 1 0 0,0 0-1 0 0,0 0 1 0 0,0 0-1 0 0,0 0 0 0 0,0 0 1 0 0,1 0-1 0 0,-1 0 0 0 0,1 0 1 0 0,-1 0-1 0 0,1 0 1 0 0,0-1-1 0 0,0 1 0 0 0,0 0 1 0 0,0 0-1 0 0,0 0-5 0 0,2 3 25 0 0,0 0 1 0 0,0-1-1 0 0,0 1 1 0 0,1-1-1 0 0,-1 0 0 0 0,1 0 1 0 0,0 0-1 0 0,2 1-25 0 0,51 45 476 0 0,-51-46-416 0 0,0 1 0 0 0,-1-1 1 0 0,1 2-1 0 0,-1-1 0 0 0,0 0 0 0 0,0 1 0 0 0,-1 0 0 0 0,0 0 0 0 0,1 1-60 0 0,-2 1 66 0 0,-2-6-50 0 0,0 0 1 0 0,0-1 0 0 0,0 1-1 0 0,1 0 1 0 0,-1-1 0 0 0,0 1-1 0 0,1-1 1 0 0,-1 1-1 0 0,2-1-16 0 0,-1 2 4 0 0,7 5 39 0 0,0 0-22 0 0,12 7 32 0 0,-9-9-27 0 0,-7-6-10 0 0,-2 0-4 0 0,20 2-2 0 0,-21-2-10 0 0,-1 0 0 0 0,1 0 0 0 0,0 0 0 0 0,0 1 0 0 0,-1-1 0 0 0,1 0 0 0 0,-1 0 0 0 0,1 1 0 0 0,0-1 0 0 0,-1 1 0 0 0,1 0 0 0 0,-1-1 0 0 0,1 1 0 0 0,-1 0 0 0 0,1 0 0 0 0,18 12 0 0 0,-15-11 1 0 0,17 12 58 0 0,-8-5-28 0 0,17 10 152 0 0,-29-17-111 0 0,0-1 0 0 0,0 1 0 0 0,1 0-1 0 0,-1 0 1 0 0,-1 0 0 0 0,1 1 0 0 0,0-1 0 0 0,0 0 0 0 0,-1 1 0 0 0,0-1-1 0 0,1 2-71 0 0,-1-2 16 0 0,0 0 0 0 0,0 1 0 0 0,-1-1 0 0 0,1 0 0 0 0,-1 0 0 0 0,1 1 0 0 0,-1-1 0 0 0,0 0 0 0 0,0 1 0 0 0,0-1 0 0 0,-1 0 0 0 0,1 1 0 0 0,0-1 0 0 0,-1 0 0 0 0,1 0 0 0 0,-1 1 0 0 0,0-1 0 0 0,0 0 0 0 0,-1 2-16 0 0,0-1 14 0 0,0 0 0 0 0,-1 0-1 0 0,1 0 1 0 0,-1 0 0 0 0,1-1 0 0 0,-1 1-1 0 0,0-1 1 0 0,0 1 0 0 0,-1-1-1 0 0,1 0 1 0 0,-2 1-14 0 0,-9 3 55 0 0,-1 0-1 0 0,1-1 1 0 0,-1-1 0 0 0,0 0-1 0 0,-11 1-54 0 0,-4 2 95 0 0,19-4-103 0 0,-1-1-1 0 0,0 0 1 0 0,0 0 0 0 0,-4-1 8 0 0,-8 0-201 0 0,16 0-123 0 0,1-1-1 0 0,-1 0 1 0 0,-8-1 324 0 0,11 0-769 0 0,0 0-1 0 0,0-1 1 0 0,0 1-1 0 0,0-1 1 0 0,0 0-1 0 0,0-1 1 0 0,-3-1 769 0 0,5 2-1773 0 0</inkml:trace>
  <inkml:trace contextRef="#ctx0" brushRef="#br0" timeOffset="1227.276">890 168 5984 0 0,'0'0'464'0'0,"1"0"-306"0"0,4 0 37 0 0,-4 0 724 0 0,-1 0 311 0 0,0 0 61 0 0,0 0-99 0 0,0 0-464 0 0,0 0-205 0 0,0 0-41 0 0,0 0-12 0 0,0 0-18 0 0,-26-14 3113 0 0,25 13-3179 0 0,-7 2 358 0 0,-38 1 488 0 0,39 3-941 0 0,5-3-238 0 0,-9 3 82 0 0,10-5-101 0 0,-1 1 1 0 0,1-1 0 0 0,-1 1 0 0 0,1 0 0 0 0,0 0 0 0 0,-1-1 0 0 0,1 1 0 0 0,0 0 0 0 0,-1 0 0 0 0,1 0 0 0 0,0 1-35 0 0,-13 10 79 0 0,12-11-54 0 0,1 0 0 0 0,-1 0 1 0 0,1 1-1 0 0,-1-1 0 0 0,1 0 1 0 0,0 1-1 0 0,-1-1 0 0 0,1 0 1 0 0,0 1-1 0 0,0 0 0 0 0,0-1 1 0 0,0 1-26 0 0,-13 20 635 0 0,12-19-615 0 0,0-1 1 0 0,0 1-1 0 0,1 0 1 0 0,-1-1-1 0 0,1 1 1 0 0,-1 0-1 0 0,1 1-20 0 0,-13 25 0 0 0,13-20 0 0 0,1 22 175 0 0,0-30-164 0 0,1 0 1 0 0,-1 0-1 0 0,0 0 0 0 0,1 0 1 0 0,-1 0-1 0 0,1 1 0 0 0,-1-1 1 0 0,1 0-1 0 0,-1 0 0 0 0,1-1 0 0 0,0 2-11 0 0,4 6 5 0 0,-3-5-5 0 0,-1 0 0 0 0,0 0 0 0 0,1 0 0 0 0,0 0 0 0 0,0 0 0 0 0,0 0 0 0 0,0-1 0 0 0,0 1 0 0 0,1-1 0 0 0,-1 0 0 0 0,1 0 0 0 0,2 2 0 0 0,3 2 0 0 0,0-1 0 0 0,1 0 0 0 0,7 2 0 0 0,-8-4 0 0 0,1 0 0 0 0,0 0 0 0 0,0-1 0 0 0,0-1 0 0 0,0 0 0 0 0,0 0 0 0 0,6-1 0 0 0,-5-1 0 0 0,0-1 0 0 0,0 0 0 0 0,0-1 0 0 0,0 0 0 0 0,-1 0 0 0 0,0-1 0 0 0,9-5 0 0 0,43-25-285 0 0,-60 34 276 0 0,-1 0 0 0 0,1-1-1 0 0,-1 1 1 0 0,0 0 0 0 0,1 0 0 0 0,-1 0-1 0 0,1-1 1 0 0,-1 1 0 0 0,1 0 0 0 0,-1 0-1 0 0,0-1 1 0 0,1 1 0 0 0,-1-1 0 0 0,0 1 0 0 0,1 0-1 0 0,-1-1 1 0 0,0 1 0 0 0,1 0 0 0 0,-1-1-1 0 0,0 1 1 0 0,0-1 0 0 0,0 1 0 0 0,1-1-1 0 0,-1 1 1 0 0,0-1 0 0 0,0 1 0 0 0,0-1-1 0 0,0 1 1 0 0,0-1 9 0 0,0 0-15 0 0,0 1-1 0 0,0-1 1 0 0,0 0-1 0 0,1 1 1 0 0,-1-1-1 0 0,0 0 0 0 0,0 1 1 0 0,1-1-1 0 0,-1 1 1 0 0,0-1-1 0 0,1 0 1 0 0,-1 1-1 0 0,0-1 1 0 0,1 1-1 0 0,-1-1 1 0 0,1 1-1 0 0,0-1 16 0 0,0 0-21 0 0,0 0-25 0 0,0 0-1 0 0,1 0 0 0 0,-1 0 0 0 0,0 0 1 0 0,0-1-1 0 0,0 1 0 0 0,0 0 0 0 0,0-1 1 0 0,0 1-1 0 0,0 0 0 0 0,0-1 0 0 0,0 1 1 0 0,-1-1-1 0 0,1 0 0 0 0,0 1 0 0 0,-1-1 1 0 0,0 1-1 0 0,1-1 0 0 0,-1 0 0 0 0,0 1 1 0 0,0-1-1 0 0,0 0 0 0 0,0 1 0 0 0,0-2 47 0 0,0 1-87 0 0,0 0-1 0 0,1-1 0 0 0,-1 1 1 0 0,1-1-1 0 0,0 1 0 0 0,-1 0 1 0 0,1-1-1 0 0,0 1 0 0 0,1-1 88 0 0,-1 2-54 0 0,-1-1-1 0 0,1 0 0 0 0,0 1 1 0 0,0-1-1 0 0,-1 0 0 0 0,1 0 1 0 0,-1 0-1 0 0,0 1 0 0 0,0-1 1 0 0,1 0-1 0 0,-1 0 0 0 0,0 0 0 0 0,-1 0 1 0 0,1 0 54 0 0,0 1-7 0 0,0 1 1 0 0,0-1-1 0 0,0 1 1 0 0,0-1-1 0 0,0 1 1 0 0,0-1-1 0 0,0 1 1 0 0,0-1-1 0 0,0 1 1 0 0,0-1-1 0 0,0 1 1 0 0,0-1-1 0 0,1 1 1 0 0,-1-1-1 0 0,0 1 1 0 0,0-1 0 0 0,0 1-1 0 0,1-1 1 0 0,-1 1-1 0 0,0 0 1 0 0,1-1-1 0 0,-1 1 1 0 0,0-1-1 0 0,1 1 1 0 0,-1 0-1 0 0,0-1 1 0 0,1 1-1 0 0,-1 0 1 0 0,1 0-1 0 0,-1-1 1 0 0,1 1 6 0 0,-1 0-8 0 0,1-1 1 0 0,-1 1 0 0 0,1 0 0 0 0,-1 0-1 0 0,0-1 1 0 0,1 1 0 0 0,-1 0-1 0 0,1-1 1 0 0,-1 1 0 0 0,0-1 0 0 0,1 1-1 0 0,-1 0 1 0 0,0-1 0 0 0,0 1-1 0 0,1-1 1 0 0,-1 1 0 0 0,0-1 0 0 0,0 1-1 0 0,0-1 1 0 0,1 1 0 0 0,-1-1-1 0 0,0 1 1 0 0,0-1 0 0 0,0 0 7 0 0,0-4-14 0 0,1 2 4 0 0,10-5 24 0 0,-10 7 45 0 0,0 2 6 0 0,12 2 39 0 0,2 2 13 0 0,-14-5-109 0 0,-1 1 1 0 0,0-1 0 0 0,1 0 0 0 0,-1 1 0 0 0,1-1-1 0 0,-1 0 1 0 0,0 1 0 0 0,1-1 0 0 0,-1 0 0 0 0,0 1-1 0 0,1-1 1 0 0,-1 1 0 0 0,0-1 0 0 0,1 1 0 0 0,-1-1-1 0 0,0 1 1 0 0,0-1 0 0 0,0 1 0 0 0,0-1-1 0 0,1 1 1 0 0,-1-1 0 0 0,0 1 0 0 0,0-1 0 0 0,0 1-1 0 0,0-1-8 0 0,0 1 14 0 0,0 0 0 0 0,1 0 0 0 0,-1 0 0 0 0,1 0 0 0 0,-1 0 0 0 0,1 0 0 0 0,0 0 0 0 0,-1-1 0 0 0,1 1 0 0 0,0 0 0 0 0,-1 0 0 0 0,1-1 0 0 0,0 1 0 0 0,0-1 0 0 0,0 1 0 0 0,-1 0 0 0 0,1-1 0 0 0,0 0 0 0 0,1 1-14 0 0,2 2 66 0 0,-3-3-43 0 0,0 1 1 0 0,0 0-1 0 0,0 0 0 0 0,0 0 0 0 0,0 0 0 0 0,0 0 0 0 0,0 0 0 0 0,0 0 0 0 0,-1 0 0 0 0,1 0 0 0 0,0 0 0 0 0,-1 0 0 0 0,1 1 0 0 0,-1-1 0 0 0,1 0 0 0 0,-1 0 0 0 0,1 1 1 0 0,-1-1-1 0 0,0 2-23 0 0,0-1 47 0 0,0 1 0 0 0,0 0 1 0 0,-1 0-1 0 0,1-1 1 0 0,-1 1-1 0 0,0 0 0 0 0,0-1 1 0 0,0 2-48 0 0,1-3 9 0 0,0-1 0 0 0,-1 1 0 0 0,1 0 1 0 0,0 0-1 0 0,0 0 0 0 0,0-1 1 0 0,0 1-1 0 0,0 0 0 0 0,0 0 0 0 0,0 0 1 0 0,1 0-1 0 0,-1-1 0 0 0,0 1 0 0 0,0 0 1 0 0,0 0-1 0 0,1 0 0 0 0,-1-1 0 0 0,1 1 1 0 0,-1 0-1 0 0,0-1 0 0 0,1 1 0 0 0,-1 0 1 0 0,1-1-1 0 0,0 1 0 0 0,0 0-9 0 0,-1 0 8 0 0,1-1 0 0 0,-1 1-1 0 0,1-1 1 0 0,0 1 0 0 0,-1 0 0 0 0,0 0-1 0 0,1-1 1 0 0,-1 1 0 0 0,1 0-1 0 0,-1-1 1 0 0,0 1 0 0 0,0 0 0 0 0,1 0-1 0 0,-1 0 1 0 0,0-1 0 0 0,0 1 0 0 0,0 0-1 0 0,0 0 1 0 0,0 0 0 0 0,0 0 0 0 0,0-1-1 0 0,0 1 1 0 0,0 0-8 0 0,-4 9 79 0 0,4-9-70 0 0,-1 0 0 0 0,1 0 0 0 0,0 0 0 0 0,-1-1-1 0 0,1 1 1 0 0,0 0 0 0 0,0 0 0 0 0,-1 0-1 0 0,1 0 1 0 0,0 0 0 0 0,0 0 0 0 0,0 0 0 0 0,0 0-1 0 0,0-1 1 0 0,0 1 0 0 0,0 0 0 0 0,1 0 0 0 0,-1 0-1 0 0,0 0 1 0 0,0 0 0 0 0,1 0 0 0 0,-1-1 0 0 0,0 1-1 0 0,1 0 1 0 0,-1 0 0 0 0,1 0 0 0 0,-1-1-1 0 0,1 1 1 0 0,0 0 0 0 0,-1-1 0 0 0,1 1 0 0 0,0 0-1 0 0,0 0-8 0 0,0 0 22 0 0,-1-1 0 0 0,1 1 0 0 0,0 0 0 0 0,-1 0 0 0 0,1 0 0 0 0,-1 0 0 0 0,0 0 0 0 0,1 0 0 0 0,-1 0 0 0 0,0 1 0 0 0,1-1 0 0 0,-1 0 0 0 0,0 0 0 0 0,0 0 0 0 0,0 0 0 0 0,0 0 0 0 0,0 0 0 0 0,0 1-22 0 0,0-1 33 0 0,-1 0-1 0 0,1 0 1 0 0,0 0 0 0 0,0 0 0 0 0,0 0 0 0 0,1 0 0 0 0,-1 0-1 0 0,0-1 1 0 0,0 1 0 0 0,0 0 0 0 0,1 0 0 0 0,-1 0 0 0 0,0 0-1 0 0,1 0 1 0 0,-1 0 0 0 0,1 0 0 0 0,-1-1 0 0 0,1 1 0 0 0,-1 0-1 0 0,1 0 1 0 0,0-1 0 0 0,-1 1 0 0 0,1 0 0 0 0,0-1-1 0 0,-1 1 1 0 0,1-1 0 0 0,0 1 0 0 0,0 0-33 0 0,8 2 131 0 0,-9 7-34 0 0,1-9-83 0 0,-1-1 1 0 0,1 1-1 0 0,0-1 1 0 0,-1 1-1 0 0,1-1 0 0 0,0 1 1 0 0,0-1-1 0 0,0 1 1 0 0,-1-1-1 0 0,1 0 0 0 0,0 0 1 0 0,0 1-1 0 0,0-1 1 0 0,0 0-1 0 0,-1 0 0 0 0,1 0 1 0 0,0 0-1 0 0,0 0 1 0 0,0 0-1 0 0,0 0 0 0 0,0 0 1 0 0,-1 0-1 0 0,1 0 1 0 0,0-1-1 0 0,0 1-14 0 0,-10-7 133 0 0,6 6-128 0 0,-7-5 3 0 0,9 5-8 0 0,1 0 0 0 0,0 0 0 0 0,0 0 0 0 0,0 1 0 0 0,0-1 0 0 0,0 0 0 0 0,0 0 0 0 0,0 0 0 0 0,1 0-1 0 0,-1 1 1 0 0,0-1 0 0 0,0 0 0 0 0,1 0 0 0 0,-1 1 0 0 0,1-2 0 0 0,-1 1-4 0 0,0 0 0 0 0,0 0 0 0 0,1 0 0 0 0,-1-1 0 0 0,0 1 0 0 0,0 0 0 0 0,0 0-1 0 0,0 0 1 0 0,0 0 0 0 0,-1-1 0 0 0,1 1 0 0 0,0 0 0 0 0,-1 0 0 0 0,1 0 0 0 0,0 0 0 0 0,-1 0 0 0 0,1 0-1 0 0,-2-1 5 0 0,2 1-8 0 0,-1 0-1 0 0,1 0 0 0 0,-1 0 0 0 0,1 0 0 0 0,0 0 1 0 0,-1 0-1 0 0,1 1 0 0 0,0-1 0 0 0,0 0 0 0 0,-1 0 0 0 0,1 0 1 0 0,0 0-1 0 0,0 0 0 0 0,0 0 0 0 0,0 0 0 0 0,0 0 1 0 0,1 0-1 0 0,-1 0 0 0 0,0 0 0 0 0,0 0 0 0 0,1 0 0 0 0,-1 0 1 0 0,0 0-1 0 0,1 0 0 0 0,-1 0 0 0 0,1 0 0 0 0,0 0 9 0 0,17-35-408 0 0,-14 28 250 0 0,-1 0 0 0 0,1 0 0 0 0,1 0 0 0 0,0 0 158 0 0,1 0-119 0 0,-4 5 89 0 0,0 0 0 0 0,-1 1-1 0 0,2-1 1 0 0,-1 0-1 0 0,0 1 1 0 0,0 0-1 0 0,1-1 1 0 0,-1 1-1 0 0,1 0 1 0 0,0 1-1 0 0,-1-1 1 0 0,1 0-1 0 0,0 1 1 0 0,0-1-1 0 0,0 1 1 0 0,0 0-1 0 0,0 0 1 0 0,1 0-1 0 0,-1 0 1 0 0,0 1-1 0 0,0-1 1 0 0,1 1-1 0 0,1 0 31 0 0,-3 0 0 0 0,0 0-1 0 0,0-1 0 0 0,0 1 0 0 0,0 0 0 0 0,0 0 1 0 0,0 1-1 0 0,0-1 0 0 0,0 0 0 0 0,0 1 1 0 0,0-1-1 0 0,0 1 0 0 0,0 0 0 0 0,0-1 0 0 0,0 1 1 0 0,0 0-1 0 0,-1 0 0 0 0,1 0 0 0 0,0 1 1 0 0,1 1 2 0 0,-1 0 0 0 0,1 0 0 0 0,-1 0-1 0 0,0 0 1 0 0,1 0 0 0 0,-2 1 0 0 0,1-1-1 0 0,1 4-1 0 0,-2-6 10 0 0,-1 0 0 0 0,1 1-1 0 0,-1-1 1 0 0,0 0-1 0 0,0 1 1 0 0,1-1 0 0 0,-1 1-1 0 0,0-1 1 0 0,0 0 0 0 0,0 2-10 0 0,-1-2 21 0 0,1 1 0 0 0,0 0 0 0 0,1-1 0 0 0,-1 1 0 0 0,0 0 1 0 0,0 0-1 0 0,1-1 0 0 0,-1 1 0 0 0,1 0 0 0 0,0 0-21 0 0,4 8 71 0 0,-3-6-13 0 0,0 0 0 0 0,0 1-1 0 0,0-1 1 0 0,-1 0 0 0 0,1 1 0 0 0,-1-1 0 0 0,0 1 0 0 0,-1-1 0 0 0,1 2-58 0 0,-1-5 20 0 0,0 0-1 0 0,0 1 0 0 0,0-1 0 0 0,0 0 0 0 0,0 1 1 0 0,0-1-1 0 0,0 0 0 0 0,0 1 0 0 0,1-1 1 0 0,-1 0-1 0 0,1 1 0 0 0,-1-1 0 0 0,1 0 0 0 0,-1 0 1 0 0,1 1-1 0 0,0-1 0 0 0,0 0 0 0 0,-1 0 1 0 0,1 0-1 0 0,0 0 0 0 0,0 0 0 0 0,0 0 0 0 0,0 0 1 0 0,1 0-20 0 0,-2-1 5 0 0,0 0 0 0 0,0 1 1 0 0,0-1-1 0 0,0 0 0 0 0,0 0 1 0 0,0 1-1 0 0,0-1 0 0 0,0 0 1 0 0,0 0-1 0 0,0 1 0 0 0,0-1 1 0 0,0 0-1 0 0,0 1 0 0 0,0-1 1 0 0,0 0-1 0 0,0 0 0 0 0,-1 1 1 0 0,1-1-1 0 0,0 0 0 0 0,0 0 1 0 0,0 0-1 0 0,0 1 0 0 0,0-1 1 0 0,-1 0-1 0 0,1 0 0 0 0,0 0 1 0 0,0 1-1 0 0,0-1-5 0 0,-2 5 125 0 0,8-3-88 0 0,-6 0-16 0 0,-6 0 2 0 0,5-2-13 0 0,0 0 47 0 0,-3-7 27 0 0,4 5-84 0 0,0 0 0 0 0,-1 0 0 0 0,1 0 0 0 0,0 0 0 0 0,0 0-1 0 0,1 0 1 0 0,-1 0 0 0 0,0 0 0 0 0,1 0 0 0 0,-1 0 0 0 0,1 0 0 0 0,0 0-1 0 0,-1 0 1 0 0,1 1 0 0 0,0-1 0 0 0,0 0 0 0 0,0 0 0 0 0,0 1-1 0 0,1-2 1 0 0,8-17-126 0 0,-6 7-45 0 0,1-1 1 0 0,0 1-1 0 0,1 0 0 0 0,1 0 171 0 0,-6 11-34 0 0,1-4-57 0 0,1 1 1 0 0,0 0-1 0 0,0 0 1 0 0,0 0-1 0 0,1 1 1 0 0,-1-1-1 0 0,1 1 0 0 0,0 0 1 0 0,0 0-1 0 0,1 0 1 0 0,2-2 90 0 0,4-1-74 0 0,-3 1-2 0 0,0 1 0 0 0,0 0 0 0 0,4-2 76 0 0,0 5 24 0 0,10 12 205 0 0,-21-10-209 0 0,0 1-1 0 0,1 0 1 0 0,-1-1-1 0 0,0 1 1 0 0,0 0-1 0 0,0 0 1 0 0,0 0-1 0 0,0 0 1 0 0,-1 0-1 0 0,1 0 0 0 0,0 0 1 0 0,0 0-1 0 0,0 0 1 0 0,-1 0-1 0 0,1 0 1 0 0,-1 1-1 0 0,1-1-19 0 0,-2 5 105 0 0,1-6-94 0 0,0 1 0 0 0,0-1 0 0 0,0 1 0 0 0,0 0 0 0 0,0-1 0 0 0,0 1 0 0 0,0 0 0 0 0,0-1-1 0 0,0 1 1 0 0,0 0 0 0 0,0-1 0 0 0,0 1 0 0 0,0 0 0 0 0,0-1 0 0 0,1 1 0 0 0,-1-1 0 0 0,0 1-1 0 0,1 0 1 0 0,-1-1 0 0 0,0 1 0 0 0,1-1 0 0 0,-1 1 0 0 0,0-1 0 0 0,1 1 0 0 0,0-1-11 0 0,4 5 75 0 0,-3-4-52 0 0,0 1 1 0 0,-1-1-1 0 0,0 0 0 0 0,1 1 0 0 0,-1-1 0 0 0,0 0 1 0 0,1 1-1 0 0,-1 0 0 0 0,0-1 0 0 0,0 1 1 0 0,0 0-1 0 0,-1-1 0 0 0,1 1 0 0 0,0 0 1 0 0,0 0-1 0 0,-1 0 0 0 0,0 0 0 0 0,1 0 0 0 0,-1 0 1 0 0,0 0-24 0 0,2 3 57 0 0,-1 1 1 0 0,1-1-1 0 0,0 1 0 0 0,0-1 1 0 0,1 2-58 0 0,0-3 20 0 0,-1 0 0 0 0,-1 0 0 0 0,1 0 0 0 0,-1 1 0 0 0,0-1 0 0 0,0 0-1 0 0,0 1 1 0 0,0-1 0 0 0,-1 1-20 0 0,0-1 7 0 0,0 0 0 0 0,0 0-1 0 0,1 0 1 0 0,-1 0 0 0 0,1-1-1 0 0,0 1 1 0 0,0 0 0 0 0,0 0-1 0 0,0-1 1 0 0,1 1 0 0 0,0 0-1 0 0,1 1-6 0 0,-3-4-40 0 0,1 0 0 0 0,-1 0-1 0 0,1 0 1 0 0,-1 0-1 0 0,0 0 1 0 0,1 0-1 0 0,-1 0 1 0 0,0 0 0 0 0,1 0-1 0 0,-1 0 1 0 0,0 0-1 0 0,0 0 1 0 0,0 0 0 0 0,0 0-1 0 0,0 0 1 0 0,0 0-1 0 0,-1 0 1 0 0,1 0 0 0 0,0 0-1 0 0,0 0 1 0 0,-1 0-1 0 0,1 0 1 0 0,0 0 0 0 0,-1 0-1 0 0,1 0 1 0 0,-1 0-1 0 0,1-1 1 0 0,-2 2 40 0 0,1 0-469 0 0,-3 12-7050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8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18687 0 0,'8'-3'562'0'0,"-1"-1"0"0"0,1 0 0 0 0,5-4-562 0 0,-7 3 77 0 0,1 2-1 0 0,-1-1 1 0 0,1 1 0 0 0,0 0 0 0 0,6-2-77 0 0,17-3 216 0 0,0 2 1 0 0,0 1-1 0 0,0 2 0 0 0,1 1 1 0 0,-1 1-1 0 0,25 2-216 0 0,-47 0-83 0 0,0 0-1 0 0,-1 0 1 0 0,0 0-1 0 0,1 1 1 0 0,-1 0-1 0 0,0 0 1 0 0,0 1-1 0 0,0-1 1 0 0,0 2-1 0 0,0-1 1 0 0,3 3 83 0 0,-6-1-1272 0 0,-4-3-66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8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10136 0 0,'0'0'777'0'0,"0"0"-348"0"0,0 0 414 0 0,0 2-458 0 0,0-1 1 0 0,0 0-1 0 0,0 0 0 0 0,1 0 1 0 0,-1 0-1 0 0,0 0 0 0 0,1 0 1 0 0,-1 0-1 0 0,1 1 0 0 0,-1-1 0 0 0,1 0-384 0 0,2 1 217 0 0,0 0 0 0 0,0 0 0 0 0,1-1 1 0 0,-1 1-1 0 0,0-1 0 0 0,1 0 0 0 0,-1 0 1 0 0,0 0-1 0 0,1 0 0 0 0,-1-1 1 0 0,1 1-1 0 0,0-1-218 0 0,47 2-82 0 0,-41-2 90 0 0,50-3 875 0 0,45-7-883 0 0,17-2-82 0 0,-84 6-2561 0 0,-24 3-248 0 0,12-1-3233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4144 0 0,'0'0'191'0'0,"0"-17"431"0"0,10 7 7239 0 0,-8 8-7471 0 0,0 0 0 0 0,1 1 0 0 0,-1-1 0 0 0,0 1 0 0 0,1-1 0 0 0,-1 1-1 0 0,1 0 1 0 0,-1 0 0 0 0,1 0 0 0 0,-1 0 0 0 0,1 1 0 0 0,0-1 0 0 0,0 0-390 0 0,39-4 1120 0 0,-41 5-1046 0 0,97-7 1584 0 0,117-12-1294 0 0,-159 9-2146 0 0,-45 8-5155 0 0</inkml:trace>
  <inkml:trace contextRef="#ctx0" brushRef="#br0" timeOffset="308.859">169 0 14912 0 0,'0'0'686'0'0,"0"0"-15"0"0,4 15-227 0 0,-4-1-219 0 0,0 14 2579 0 0,-3 26-2804 0 0,5-7 1301 0 0,-11 55-297 0 0,8-87-1061 0 0,-1 1 107 0 0,2 0 0 0 0,0 13-50 0 0,0-24-116 0 0,1 0-1 0 0,0-1 1 0 0,0 1-1 0 0,0 0 1 0 0,1 0-1 0 0,-1 0 0 0 0,1-1 1 0 0,0 1-1 0 0,1-1 1 0 0,1 4 116 0 0,-3-7-206 0 0,0 0 0 0 0,0 0 1 0 0,0-1-1 0 0,-1 1 1 0 0,1 0-1 0 0,0 0 0 0 0,0-1 1 0 0,0 1-1 0 0,0-1 0 0 0,0 1 1 0 0,0-1-1 0 0,0 1 1 0 0,0-1-1 0 0,0 0 0 0 0,0 0 1 0 0,1 1-1 0 0,-1-1 0 0 0,0 0 1 0 0,0 0-1 0 0,0 0 1 0 0,0 0-1 0 0,0 0 0 0 0,0 0 206 0 0,1 0-331 0 0,0 0-1557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0 150 16527 0 0,'0'0'760'0'0,"0"0"-21"0"0,0 0-384 0 0,0 0 141 0 0,1 2 117 0 0,-1-2-587 0 0,7 16 990 0 0,0 1 1 0 0,-2 0 0 0 0,2 8-1017 0 0,4 25 2161 0 0,2 37-2161 0 0,-10-59 214 0 0,0-13-160 0 0,-2 0 1 0 0,0 0-1 0 0,0 0 0 0 0,-2 0 1 0 0,0 4-55 0 0,-2 27 16 0 0,4-38-3 0 0,-1 1 1 0 0,-1-1 0 0 0,0 0 0 0 0,0 0 0 0 0,-2 4-14 0 0,0 19 86 0 0,3-28-107 0 0,0 1 1 0 0,0-1-1 0 0,0 1 0 0 0,-1-1 0 0 0,0 0 1 0 0,1 1-1 0 0,-1-1 0 0 0,0 0 0 0 0,0 0 1 0 0,-1 2 20 0 0,1-4-216 0 0,1-1-498 0 0,0 0-218 0 0,0 0-892 0 0,1 0-3582 0 0,5 0-1535 0 0</inkml:trace>
  <inkml:trace contextRef="#ctx0" brushRef="#br0" timeOffset="574.299">311 316 17423 0 0,'0'0'795'0'0,"0"0"-16"0"0,1 1-497 0 0,8 11-331 0 0,-1 0 0 0 0,-1 0 0 0 0,1 1-1 0 0,0 3 50 0 0,6 11 1189 0 0,-12-23-1011 0 0,-1 0-1 0 0,1 0 1 0 0,-1 1-1 0 0,0-1 0 0 0,0 0 1 0 0,0 1-1 0 0,-1-1 1 0 0,1 1-1 0 0,-1-1 0 0 0,0 1 1 0 0,0 2-178 0 0,-2 6 415 0 0,0 0 0 0 0,0 0 1 0 0,-2 3-416 0 0,3-7 466 0 0,-3-5-339 0 0,-2-9-102 0 0,5 2-25 0 0,0 1 0 0 0,1-1 0 0 0,-1 1 0 0 0,1-1 0 0 0,0 1 0 0 0,-1-1 0 0 0,1-2 0 0 0,-1-7 0 0 0,1 7-20 0 0,0 0 1 0 0,0 0-1 0 0,0 0 0 0 0,1 1 0 0 0,0-1 0 0 0,0 0 0 0 0,0 0 0 0 0,0 0 0 0 0,1 1 0 0 0,0-1 1 0 0,0-1 19 0 0,2-2-227 0 0,0-1 1 0 0,1 1 0 0 0,0 0 0 0 0,0 0 0 0 0,4-3 226 0 0,-3 4-156 0 0,1-1 0 0 0,0 1-1 0 0,1 0 1 0 0,2-1 156 0 0,-7 6-17 0 0,0 0-1 0 0,0 0 1 0 0,0 0 0 0 0,0 0-1 0 0,0 1 1 0 0,1-1 0 0 0,-1 1-1 0 0,0 0 1 0 0,1 0-1 0 0,-1 0 1 0 0,1 1 0 0 0,0-1-1 0 0,2 1 18 0 0,-1-1 17 0 0,0 2 0 0 0,0-1-1 0 0,1 1 1 0 0,-1-1-1 0 0,0 1 1 0 0,0 1 0 0 0,0-1-1 0 0,0 1 1 0 0,0 0-1 0 0,0 0 1 0 0,0 0 0 0 0,0 1-1 0 0,-1 0 1 0 0,1 0-1 0 0,-1 0 1 0 0,0 0 0 0 0,0 0-1 0 0,0 1 1 0 0,0 0-1 0 0,-1 0 1 0 0,0 0 0 0 0,3 4-17 0 0,1 4 218 0 0,-1-1 0 0 0,0 1 0 0 0,0 1 0 0 0,-1-1 0 0 0,-1 1 0 0 0,1 5-218 0 0,8 50 854 0 0,-11-59-763 0 0,-1-7-18 0 0,-1-2 10 0 0,-2-42-198 0 0,1 22-376 0 0,0-1 0 0 0,3-15 491 0 0,-1 29-89 0 0,0 1 1 0 0,0 0-1 0 0,0 0 1 0 0,1 0-1 0 0,0 0 1 0 0,0 0-1 0 0,1 0 1 0 0,-1 0-1 0 0,2 1 1 0 0,-1-1-1 0 0,1 0 89 0 0,1-2-98 0 0,-4 6 88 0 0,0 0 1 0 0,0 1 0 0 0,0-1 0 0 0,1 0-1 0 0,-1 0 1 0 0,1 1 0 0 0,-1-1 0 0 0,1 1-1 0 0,0-1 1 0 0,-1 1 0 0 0,1 0 0 0 0,0-1-1 0 0,0 1 1 0 0,0 0 0 0 0,0 0 0 0 0,0 1-1 0 0,0-1 10 0 0,-1 0 12 0 0,0 1 0 0 0,0 0 0 0 0,0-1-1 0 0,1 1 1 0 0,-1 0 0 0 0,0 0-1 0 0,0 0 1 0 0,0 0 0 0 0,0 0 0 0 0,0 0-1 0 0,0 0 1 0 0,0 0 0 0 0,0 1 0 0 0,0-1-1 0 0,0 0 1 0 0,1 0 0 0 0,-1 1-1 0 0,0-1 1 0 0,0 1 0 0 0,-1-1 0 0 0,1 1-1 0 0,0-1 1 0 0,0 1 0 0 0,0 0 0 0 0,0 0-1 0 0,0-1 1 0 0,-1 1 0 0 0,1 0-1 0 0,0 0 1 0 0,-1 0 0 0 0,1 0 0 0 0,0 0-1 0 0,-1-1 1 0 0,1 1 0 0 0,-1 1-12 0 0,4 4 110 0 0,-1 1-1 0 0,0 0 1 0 0,0 0 0 0 0,1 6-110 0 0,-3-9 37 0 0,4 16 549 0 0,-1 0-1 0 0,2 18-585 0 0,2 12 406 0 0,-2-12-112 0 0,-5-26-130 0 0,1 0 1 0 0,0 0-1 0 0,3 7-164 0 0,-3-6 159 0 0,-2-10-339 0 0,1-1-1 0 0,-1 1 1 0 0,1 0-1 0 0,-1-1 1 0 0,1 1 0 0 0,0-1-1 0 0,0 1 1 0 0,0-1-1 0 0,0 0 1 0 0,1 2 180 0 0,15-19-3259 0 0,-6 5 1256 0 0</inkml:trace>
  <inkml:trace contextRef="#ctx0" brushRef="#br0" timeOffset="989.724">1027 170 9216 0 0,'0'0'706'0'0,"-2"1"-186"0"0,2 0-435 0 0,-1-1-1 0 0,1 0 0 0 0,0 0 1 0 0,0 0-1 0 0,-1 0 0 0 0,1 0 1 0 0,0 0-1 0 0,0 1 1 0 0,-1-1-1 0 0,1 0 0 0 0,0 0 1 0 0,0 0-1 0 0,-1 1 0 0 0,1-1 1 0 0,0 0-1 0 0,0 0 0 0 0,0 1 1 0 0,-1-1-1 0 0,1 0 0 0 0,0 0 1 0 0,0 1-1 0 0,0-1 0 0 0,0 0 1 0 0,0 1-1 0 0,0-1 1 0 0,0 0-1 0 0,0 0 0 0 0,0 1 1 0 0,0-1-1 0 0,0 0 0 0 0,0 1 1 0 0,0-1-1 0 0,0 0 0 0 0,0 1 1 0 0,0-1-1 0 0,0 0 0 0 0,0 1 1 0 0,0-1-1 0 0,0 0 1 0 0,0 0-1 0 0,0 1 0 0 0,0-1 1 0 0,1 0-1 0 0,-1 0 0 0 0,0 1 1 0 0,0-1-1 0 0,0 0 0 0 0,1 0 1 0 0,-1 1-1 0 0,0-1 0 0 0,0 0 1 0 0,1 0-1 0 0,-1 0 0 0 0,0 1 1 0 0,0-1-1 0 0,1 0 1 0 0,-1 0-1 0 0,0 0 0 0 0,1 0-84 0 0,8 13 2199 0 0,-7 3-1229 0 0,-2-14-920 0 0,0 0 0 0 0,0 0 0 0 0,1 0 1 0 0,-1 0-1 0 0,0-1 0 0 0,1 1 0 0 0,-1 0 0 0 0,1 0 0 0 0,-1 0-50 0 0,8 15 308 0 0,-5-12-128 0 0,-1 0 0 0 0,1 0-1 0 0,-1 1 1 0 0,0-1 0 0 0,-1 1-1 0 0,0-1 1 0 0,1 1 0 0 0,-2 0-180 0 0,1-2 100 0 0,0 0 1 0 0,0 0-1 0 0,0 0 1 0 0,0 0-1 0 0,1 0 0 0 0,0-1 1 0 0,0 2-101 0 0,0-1 74 0 0,0 0 1 0 0,-1 0-1 0 0,0-1 0 0 0,1 2 1 0 0,-1-1-1 0 0,0 1-74 0 0,0 7 194 0 0,0-6-81 0 0,-1 1 0 0 0,1-1-1 0 0,1 0 1 0 0,-1 0-1 0 0,2 2-112 0 0,-2-5 37 0 0,0 0 0 0 0,0 0-1 0 0,0 0 1 0 0,-1 0-1 0 0,1-1 1 0 0,-1 1 0 0 0,0 0-1 0 0,0 1-36 0 0,0-2 17 0 0,0-1 0 0 0,0 0 0 0 0,-1 1-1 0 0,1-1 1 0 0,-1 1 0 0 0,1-1 0 0 0,-1 0 0 0 0,1 0-1 0 0,-1 1 1 0 0,0-1 0 0 0,0 0 0 0 0,0 0-1 0 0,1 0 1 0 0,-1 0 0 0 0,0 0 0 0 0,-1 1-17 0 0,2-2 4 0 0,0 0 1 0 0,0 0-1 0 0,0 1 1 0 0,0-1-1 0 0,0 0 1 0 0,0 0-1 0 0,0 1 1 0 0,0-1-1 0 0,0 0 1 0 0,0 1 0 0 0,0-1-1 0 0,0 0 1 0 0,0 0-1 0 0,0 1 1 0 0,1-1-1 0 0,-1 0 1 0 0,0 0-1 0 0,0 0 1 0 0,0 1-1 0 0,0-1 1 0 0,0 0-1 0 0,1 0 1 0 0,-1 1 0 0 0,0-1-1 0 0,0 0 1 0 0,0 0-1 0 0,1 0-4 0 0,1 6 131 0 0,-2-6-122 0 0,0 0 0 0 0,0 0 1 0 0,0 0-1 0 0,1 0 0 0 0,-1 0 0 0 0,0 0 1 0 0,0 0-1 0 0,0 0 0 0 0,0 0 0 0 0,0 0 1 0 0,0 0-1 0 0,1 0 0 0 0,-1 1 0 0 0,0-1 1 0 0,0 0-1 0 0,0 0 0 0 0,0 0 0 0 0,0 0 1 0 0,0 0-1 0 0,0 0 0 0 0,0 0 0 0 0,0 1 1 0 0,0-1-1 0 0,0 0 0 0 0,0 0 0 0 0,0 0 1 0 0,0 0-1 0 0,0 0 0 0 0,0 1 0 0 0,0-1 1 0 0,0 0-1 0 0,0 0 0 0 0,0 0 1 0 0,0 0-1 0 0,0 0 0 0 0,0 0 0 0 0,0 1 1 0 0,0-1-1 0 0,0 0 0 0 0,0 0 0 0 0,0 0 1 0 0,0 0-1 0 0,0 0 0 0 0,0 0 0 0 0,0 1 1 0 0,0-1-1 0 0,0 0 0 0 0,0 0 0 0 0,-1 0-9 0 0,8-3 134 0 0,3-17-108 0 0,-8 17-21 0 0,0 1 0 0 0,0-1 0 0 0,0 1 0 0 0,0-1 0 0 0,-1 0 0 0 0,1 0 0 0 0,-1 0 0 0 0,1 0 0 0 0,-1 0 0 0 0,0 0-1 0 0,0-1 1 0 0,0 1 0 0 0,-1-2-5 0 0,1 3 0 0 0,0-1 0 0 0,0 0 0 0 0,1 1 0 0 0,-1-1 0 0 0,1 1 0 0 0,-1-1 0 0 0,1 1 0 0 0,0 0 0 0 0,0 0 0 0 0,0-1 0 0 0,2 0 0 0 0,-2 1 0 0 0,0-1 0 0 0,0 1 0 0 0,0-1 0 0 0,0 1 0 0 0,0-1 0 0 0,0 0 0 0 0,0 0 0 0 0,-1 0 0 0 0,3-12 1 0 0,-4 13-5 0 0,1 0 0 0 0,-1 0 1 0 0,1-1-1 0 0,0 1 0 0 0,0 0 0 0 0,0 0 0 0 0,0 0 1 0 0,0 0-1 0 0,1-1 4 0 0,43-55-817 0 0,-44 56 799 0 0,1 0 1 0 0,0 1-1 0 0,-1-1 1 0 0,1 1-1 0 0,0-1 0 0 0,0 1 1 0 0,0 0-1 0 0,0-1 1 0 0,0 1-1 0 0,0 0 1 0 0,1 0-1 0 0,-1 1 1 0 0,0-1-1 0 0,1 0 18 0 0,-2 1-2 0 0,-1 0 0 0 0,1-1-1 0 0,0 1 1 0 0,0 0 0 0 0,0-1-1 0 0,0 1 1 0 0,0 0 0 0 0,0 0-1 0 0,0 0 1 0 0,0 0 0 0 0,0 0 0 0 0,0 0-1 0 0,0 0 1 0 0,0 0 0 0 0,0 0-1 0 0,0 1 1 0 0,0-1 0 0 0,-1 0-1 0 0,1 1 1 0 0,0-1 0 0 0,0 0-1 0 0,0 1 1 0 0,0-1 0 0 0,0 1-1 0 0,-1-1 1 0 0,2 2 2 0 0,2 1-4 0 0,-1-1-2 0 0,0 0 0 0 0,0 1 0 0 0,0-1 0 0 0,0 1 0 0 0,0 0 0 0 0,-1-1 0 0 0,1 1 0 0 0,-1 1 0 0 0,0-1 6 0 0,13 15-39 0 0,12 12-33 0 0,-26-27 79 0 0,1-1-1 0 0,0 1 1 0 0,-1-1-1 0 0,0 1 1 0 0,0 0-1 0 0,0 0 1 0 0,0 0-1 0 0,0 0 1 0 0,0 0-1 0 0,-1 0 1 0 0,1 1-7 0 0,-1 0 15 0 0,1-1-1 0 0,0 1 1 0 0,0-1 0 0 0,0 1-1 0 0,1-1 1 0 0,-1 1 0 0 0,2 2-15 0 0,-1-3 19 0 0,0 0 0 0 0,-1 0 0 0 0,0 0 1 0 0,0 1-1 0 0,0-1 0 0 0,0 0 0 0 0,0 3-19 0 0,0 18 93 0 0,-1-19-53 0 0,0 0 0 0 0,0 0-1 0 0,0 0 1 0 0,1 0 0 0 0,0 0-1 0 0,0 0 1 0 0,1 2-40 0 0,-2-6 10 0 0,1 2 35 0 0,0-1 0 0 0,0 0 0 0 0,0 1-1 0 0,0-1 1 0 0,-1 1 0 0 0,1-1 0 0 0,-1 1 0 0 0,0-1 0 0 0,0 1-1 0 0,0 0 1 0 0,0-1 0 0 0,0 1 0 0 0,0-1 0 0 0,-1 1 0 0 0,0 2-45 0 0,2-5 24 0 0,-1 1 0 0 0,0-1 0 0 0,1 1 0 0 0,-1-1 0 0 0,0 1 0 0 0,1-1 0 0 0,-1 0 0 0 0,1 1 1 0 0,-1-1-1 0 0,1 0 0 0 0,-1 1 0 0 0,1-1 0 0 0,-1 0 0 0 0,1 1 0 0 0,-1-1 0 0 0,1 0 0 0 0,-1 0 1 0 0,1 0-1 0 0,-1 1 0 0 0,1-1 0 0 0,0 0 0 0 0,-1 0 0 0 0,1 0 0 0 0,-1 0 0 0 0,1 0-24 0 0,2-3 38 0 0,0 1-1 0 0,0-1 1 0 0,0 0-1 0 0,0 0 1 0 0,-1 0-1 0 0,1 0 1 0 0,-1-1-1 0 0,0 1 1 0 0,0-1-1 0 0,0 1 1 0 0,0-1-1 0 0,-1 0 1 0 0,1 0-1 0 0,-1 1 1 0 0,0-3-38 0 0,10-21 111 0 0,-8 20-100 0 0,0 0 0 0 0,-1 0 0 0 0,1 0 0 0 0,-2 0 0 0 0,1 0 1 0 0,-1-1-1 0 0,0 1 0 0 0,0-5-11 0 0,0 5 7 0 0,0 1 1 0 0,1 0 0 0 0,0 0-1 0 0,0 0 1 0 0,3-5-8 0 0,7-24 15 0 0,-8 0-40 0 0,-3 25-16 0 0,0 0 1 0 0,1 1-1 0 0,0-1 0 0 0,3-8 41 0 0,7-15-212 0 0,-3 7-270 0 0,1 1-1 0 0,1 0 0 0 0,13-21 483 0 0,-18 38-191 0 0,4-9-2105 0 0,-6 2-2225 0 0,-4-5-2710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47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5 188 10944 0 0,'0'0'497'0'0,"0"0"-8"0"0,0-1-460 0 0,0 0-1 0 0,0 0 0 0 0,0 0 1 0 0,0-1-1 0 0,0 1 0 0 0,0 0 1 0 0,0 0-1 0 0,1 0 1 0 0,-1-1-1 0 0,0 1 0 0 0,1 0-28 0 0,5-5 592 0 0,-5 5 195 0 0,-1 1 40 0 0,2-1-22 0 0,-2 1-709 0 0,1 0 0 0 0,-1 0 0 0 0,1 0 0 0 0,-1 0 1 0 0,0 0-1 0 0,1 0 0 0 0,-1 0 0 0 0,1 0 0 0 0,-1 0 0 0 0,0 0 0 0 0,1 0 0 0 0,-1 0 1 0 0,1 0-1 0 0,-1 0 0 0 0,0 1 0 0 0,1-1 0 0 0,-1 0 0 0 0,1 0 0 0 0,-1 0 0 0 0,0 1 1 0 0,1-1-1 0 0,-1 0 0 0 0,0 0 0 0 0,1 1 0 0 0,-1-1 0 0 0,0 0 0 0 0,1 1-96 0 0,4 13 1277 0 0,-4 23-531 0 0,-1-28-467 0 0,-1 5 84 0 0,0 0 0 0 0,-3 11-363 0 0,2-11 274 0 0,0 0-1 0 0,0 12-273 0 0,-5 112 786 0 0,7-98-722 0 0,1 3 113 0 0,-6 41-177 0 0,1-5 125 0 0,3-55-114 0 0,-2-13-485 0 0,1-10-788 0 0,3-7-194 0 0,-1-7-331 0 0</inkml:trace>
  <inkml:trace contextRef="#ctx0" brushRef="#br0" timeOffset="311.305">33 150 11200 0 0,'8'-35'876'0'0,"-8"29"-816"0"0,1 0 0 0 0,0 0 0 0 0,1 1 0 0 0,0-1 1 0 0,0 0-1 0 0,0 1 0 0 0,0-1 0 0 0,1 1-60 0 0,0 0 331 0 0,1 1 0 0 0,0-1-1 0 0,0 1 1 0 0,0 0 0 0 0,1 0 0 0 0,-1 0 0 0 0,1 1 0 0 0,0 0 0 0 0,0 0-1 0 0,0 0 1 0 0,0 0 0 0 0,1 1 0 0 0,-1 0 0 0 0,5-1-331 0 0,-3 0 148 0 0,0 1 0 0 0,1 0 0 0 0,-1 0 0 0 0,1 1 0 0 0,-1 0 0 0 0,1 1 0 0 0,-1 0 0 0 0,1 0 0 0 0,0 0 0 0 0,-1 1 0 0 0,1 0 0 0 0,-1 0 0 0 0,8 3-148 0 0,1 1 267 0 0,-1 1 0 0 0,1 1 0 0 0,-1 0-1 0 0,0 0 1 0 0,10 9-267 0 0,-22-14 79 0 0,1 1-1 0 0,-1 1 1 0 0,0-1-1 0 0,0 0 0 0 0,-1 1 1 0 0,1-1-1 0 0,-1 1 1 0 0,0 0-1 0 0,0 0 1 0 0,0 0-1 0 0,0 0 0 0 0,-1 0 1 0 0,1 0-1 0 0,-1 1-78 0 0,2 4 206 0 0,-3-7-181 0 0,1-1 0 0 0,-1 1 0 0 0,0 0 0 0 0,0 0 0 0 0,0 0 0 0 0,-1-1-1 0 0,1 1 1 0 0,0 0 0 0 0,-1 0 0 0 0,1-1 0 0 0,-1 1 0 0 0,1 0 0 0 0,-1-1-1 0 0,0 1 1 0 0,0 0 0 0 0,0-1 0 0 0,0 1 0 0 0,0 0-25 0 0,-21 26 146 0 0,4-12-101 0 0,-1 0 1 0 0,-1-1-1 0 0,0 0 1 0 0,-1-2-1 0 0,-1-1 1 0 0,-21 10-46 0 0,-27 6-592 0 0,20-10-2640 0 0,48-17 988 0 0,2-1-3914 0 0</inkml:trace>
  <inkml:trace contextRef="#ctx0" brushRef="#br0" timeOffset="653.358">290 555 14424 0 0,'-1'2'661'0'0,"-5"8"-348"0"0,1 0 0 0 0,1 0 0 0 0,-1 2-313 0 0,-10 23-15 0 0,9-21 130 0 0,0 0 0 0 0,1 0 0 0 0,1 1 0 0 0,-2 10-115 0 0,4-17 77 0 0,1-2 23 0 0,1-1 0 0 0,-1 0 0 0 0,1 1 0 0 0,0-1 0 0 0,1 5-100 0 0,0 5 252 0 0,-1-14-220 0 0,0 0 0 0 0,0 0 0 0 0,0 1 0 0 0,0-1-1 0 0,0 0 1 0 0,1 0 0 0 0,-1 0 0 0 0,0 0 0 0 0,1 0 0 0 0,-1 0 0 0 0,1 1-1 0 0,-1-1 1 0 0,1 0 0 0 0,0 0 0 0 0,-1-1 0 0 0,1 1 0 0 0,0 0 0 0 0,0 0-1 0 0,0 0 1 0 0,-1 0 0 0 0,2 0-32 0 0,0 0 41 0 0,0 0 0 0 0,0 0 1 0 0,0 0-1 0 0,0 0 0 0 0,0 0 0 0 0,0-1 0 0 0,0 1 0 0 0,1-1 0 0 0,-1 1 1 0 0,0-1-1 0 0,1 0-41 0 0,2 0 43 0 0,0 0-1 0 0,0 0 1 0 0,-1 0 0 0 0,1-1 0 0 0,0 0-1 0 0,0 0 1 0 0,-1 0 0 0 0,1-1 0 0 0,-1 1-1 0 0,4-3-42 0 0,7-4 82 0 0,0-2 0 0 0,-1 0 0 0 0,0 0 0 0 0,0-1-1 0 0,-1-1 1 0 0,7-9-82 0 0,-18 18 14 0 0,0 1 1 0 0,-1 0-1 0 0,1-1 0 0 0,-1 1 0 0 0,0-1 0 0 0,0 1 1 0 0,0-1-1 0 0,0 1 0 0 0,0-1 0 0 0,0 0 0 0 0,-1 0 1 0 0,1 1-1 0 0,-1-1 0 0 0,0 0-14 0 0,0-6 115 0 0,0 1 0 0 0,-1 0 0 0 0,0 0 0 0 0,-1-2-115 0 0,2 8-16 0 0,-1 0 1 0 0,1 0-1 0 0,-1 0 1 0 0,0 1 0 0 0,1-1-1 0 0,-1 0 1 0 0,0 0-1 0 0,0 1 1 0 0,0-1 0 0 0,0 1-1 0 0,-1-1 1 0 0,1 1-1 0 0,0 0 1 0 0,-1-1-1 0 0,1 1 1 0 0,0 0 0 0 0,-1 0 15 0 0,-2-2-21 0 0,1 1 1 0 0,-1 0 0 0 0,0 1 0 0 0,1-1-1 0 0,-1 1 1 0 0,0-1 0 0 0,0 1 0 0 0,-1 0 20 0 0,-3 0-119 0 0,1 0 0 0 0,-1 0 1 0 0,1 0-1 0 0,-1 1 0 0 0,0 1 1 0 0,1-1-1 0 0,-1 1 0 0 0,-5 1 119 0 0,-14 6-5430 0 0,14-2-251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53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528 321 13328 0 0,'1'-1'56'0'0,"0"0"0"0"0,0 0 0 0 0,0 0 0 0 0,0 0 0 0 0,0 0 0 0 0,0-1 1 0 0,0 1-1 0 0,0 0 0 0 0,0-1 0 0 0,0 1 0 0 0,-1-1 0 0 0,1 1 1 0 0,-1-1-1 0 0,1 1 0 0 0,-1-1 0 0 0,0 1 0 0 0,1-1 0 0 0,-1-1-56 0 0,0 1 101 0 0,0 1-44 0 0,7-9 227 0 0,-6 9-277 0 0,-1 1 1 0 0,0-1 0 0 0,0 0 0 0 0,1 0 0 0 0,-1 0 0 0 0,0 0-1 0 0,0 0 1 0 0,0 0 0 0 0,0 0 0 0 0,0 0 0 0 0,0 0 0 0 0,0 0 0 0 0,0 0-1 0 0,-1 0 1 0 0,1 0 0 0 0,0 0 0 0 0,0 0 0 0 0,-1 0 0 0 0,1 0-1 0 0,-1 1 1 0 0,1-1 0 0 0,-1 0 0 0 0,1 0 0 0 0,-1 0 0 0 0,1 1 0 0 0,-1-1-1 0 0,0 0-7 0 0,-1-1 85 0 0,0 0 0 0 0,0 0 0 0 0,1 1-1 0 0,-1-1 1 0 0,0 0 0 0 0,-1 1 0 0 0,1 0-1 0 0,0 0 1 0 0,0-1 0 0 0,0 1 0 0 0,-3 0-85 0 0,0-1 133 0 0,0 1 0 0 0,0 0 1 0 0,0 0-1 0 0,0 0 1 0 0,0 1-1 0 0,0 0 1 0 0,-1 0-1 0 0,1 0 1 0 0,0 0-1 0 0,0 1 0 0 0,-5 1-133 0 0,-15 3 371 0 0,20-5-269 0 0,0 1 0 0 0,1 0 1 0 0,-1 0-1 0 0,0 0 0 0 0,1 0 1 0 0,-1 1-1 0 0,0 0-102 0 0,-17 7 272 0 0,13-6-189 0 0,1 1-1 0 0,0 0 1 0 0,0 0-1 0 0,0 0 0 0 0,0 1 1 0 0,1 0-1 0 0,-1 2-82 0 0,1-2 39 0 0,0 0 0 0 0,0 0 0 0 0,-1-1 0 0 0,1 0 0 0 0,-1 0-39 0 0,6-3-3 0 0,0 0 4 0 0,2-1-1 0 0,-1 0 0 0 0,1 0 0 0 0,0 0 0 0 0,0 0 0 0 0,-1 0 0 0 0,1 0 0 0 0,0 1 0 0 0,0-1 0 0 0,0 0 0 0 0,-1 0 0 0 0,1 0-1 0 0,0 0 1 0 0,0 0 0 0 0,0 1 0 0 0,-1-1 0 0 0,1 0 0 0 0,0 0 0 0 0,0 0 0 0 0,0 1 0 0 0,0-1 0 0 0,0 0 0 0 0,0 0 0 0 0,-1 1 0 0 0,1-1 0 0 0,0 0 0 0 0,0 0 0 0 0,-4 11 11 0 0,3-10-9 0 0,1-1 1 0 0,0 0-1 0 0,-1 1 0 0 0,1-1 1 0 0,0 1-1 0 0,0-1 0 0 0,-1 0 1 0 0,1 1-1 0 0,0-1 0 0 0,0 1 1 0 0,0-1-1 0 0,0 0 0 0 0,0 1 1 0 0,0-1-1 0 0,-1 1 0 0 0,1-1 1 0 0,0 1-1 0 0,0-1 0 0 0,0 1 1 0 0,0-1-1 0 0,1 0 0 0 0,-1 1 1 0 0,0-1-1 0 0,0 1 0 0 0,0-1 0 0 0,0 1 1 0 0,0-1-1 0 0,0 0 0 0 0,1 1 1 0 0,-1-1-1 0 0,0 1 0 0 0,0-1 1 0 0,1 0-1 0 0,-1 1 0 0 0,0-1 1 0 0,1 0-1 0 0,-1 1 0 0 0,0-1 1 0 0,1 0-1 0 0,-1 0 0 0 0,0 1 1 0 0,1-1-1 0 0,-1 0 0 0 0,1 0 1 0 0,-1 0-1 0 0,1 1-2 0 0,0-1 2 0 0,1 0 1 0 0,0 0-1 0 0,-1 1 1 0 0,1-1-1 0 0,0 0 1 0 0,0 0-1 0 0,-1-1 1 0 0,1 1-1 0 0,1-1-2 0 0,19-1 18 0 0,-18 2-53 0 0,0 0 0 0 0,0 0 1 0 0,0-1-1 0 0,0 1 0 0 0,0-1 0 0 0,-1 0 0 0 0,1 0 0 0 0,0-1 35 0 0,48-18-518 0 0,-22 10 213 0 0,-23 7 196 0 0,-1 0-1 0 0,0-1 0 0 0,1 1 1 0 0,2-4 109 0 0,-4 4-12 0 0,-1 0 0 0 0,0 0 0 0 0,1 0 0 0 0,-1 1 0 0 0,1 0 0 0 0,0 0 0 0 0,0 0 12 0 0,-3 2-54 0 0,3 6 54 0 0,-3-4 32 0 0,-1 0 0 0 0,1 1 0 0 0,-1 0 0 0 0,0-1 0 0 0,0 1 0 0 0,0 0 0 0 0,0 0 0 0 0,0-1-1 0 0,-1 1 1 0 0,1 0 0 0 0,-1 0 0 0 0,0 0 0 0 0,0 0 0 0 0,0 0 0 0 0,0 1-32 0 0,3 23 387 0 0,-2-24-349 0 0,-1 0 1 0 0,1-1-1 0 0,-1 1 0 0 0,1 0 1 0 0,-1-1-1 0 0,0 1 1 0 0,0 0-1 0 0,0 0 0 0 0,-1-1 1 0 0,1 1-1 0 0,-1 0 1 0 0,1-1-1 0 0,-1 1 1 0 0,0-1-1 0 0,0 1 0 0 0,-1 0-38 0 0,2-1 25 0 0,0 0-1 0 0,-1 0 1 0 0,1 0-1 0 0,0 0 1 0 0,0 0-1 0 0,0 0 0 0 0,0 0 1 0 0,0 0-1 0 0,0 0 1 0 0,1 0-1 0 0,-1 0 1 0 0,1 0-1 0 0,-1 0 0 0 0,2 1-24 0 0,2 21 226 0 0,0-5-43 0 0,-3-17-118 0 0,-1-2-1 0 0,0 0 6 0 0,1 0 20 0 0,3-1-60 0 0,-1 0-1 0 0,1 1 0 0 0,-1-1 0 0 0,0 0 0 0 0,1-1 0 0 0,-1 1 0 0 0,0-1 0 0 0,0 1 1 0 0,0-1-1 0 0,0 0 0 0 0,0 0 0 0 0,-1 0 0 0 0,3-3-29 0 0,36-35 241 0 0,-40 39-235 0 0,12-14-78 0 0,-1-1 0 0 0,-1 0 1 0 0,0-1-1 0 0,7-15 72 0 0,-14 24-89 0 0,-2-1 1 0 0,1 0-1 0 0,-1 1 0 0 0,0-1 0 0 0,-1 0 0 0 0,0-1 89 0 0,4-21-222 0 0,-4 22 128 0 0,0-1 0 0 0,-1 0 0 0 0,0 1 0 0 0,-1-1 0 0 0,0 0 0 0 0,0 1 0 0 0,-1-1 0 0 0,0 1 0 0 0,-1-1 0 0 0,0 1 0 0 0,-1 0 0 0 0,-1-4 94 0 0,3 10-21 0 0,0-1 0 0 0,-1 1 0 0 0,1 0 0 0 0,0 0-1 0 0,-1 1 1 0 0,0-1 0 0 0,0 0 0 0 0,0 1 0 0 0,0 0-1 0 0,0 0 1 0 0,0 0 0 0 0,-2-1 21 0 0,-11-8-27 0 0,7 5 24 0 0,1 0 1 0 0,-2 0-1 0 0,1 1 1 0 0,-1 0-1 0 0,1 1 0 0 0,-1 0 1 0 0,-1 1-1 0 0,1 0 0 0 0,0 0 1 0 0,-1 1-1 0 0,1 1 0 0 0,-1-1 1 0 0,-3 2 2 0 0,2-1 63 0 0,-1 1-1 0 0,0 1 1 0 0,1 1 0 0 0,-1-1 0 0 0,1 2-1 0 0,0 0 1 0 0,0 0 0 0 0,0 1 0 0 0,0 1-1 0 0,1 0 1 0 0,-2 1-63 0 0,-28 12 144 0 0,33-15-118 0 0,0 0 0 0 0,0 0 1 0 0,1 1-1 0 0,-1 0 0 0 0,1 1 0 0 0,0 0 0 0 0,-3 2-26 0 0,-33 26 86 0 0,31-24-37 0 0,0 0 0 0 0,0 0 0 0 0,1 1-1 0 0,1 0 1 0 0,-6 7-49 0 0,3 0 104 0 0,-1-2 0 0 0,-11 10-104 0 0,19-19 16 0 0,4-4-6 0 0,0 0-1 0 0,0 1 0 0 0,0-1 0 0 0,1 1 0 0 0,-1 0 0 0 0,1-1 0 0 0,-1 1 0 0 0,1 0 1 0 0,0 0-1 0 0,0 0 0 0 0,0 0 0 0 0,1 0 0 0 0,-1 0 0 0 0,1 1-9 0 0,-7 20 54 0 0,1-10-44 0 0,5-11-5 0 0,-1-1-1 0 0,1 1 1 0 0,0 0 0 0 0,0 0-1 0 0,0-1 1 0 0,0 1 0 0 0,0 0 0 0 0,1 0-1 0 0,0 0 1 0 0,-1 0 0 0 0,1 0-1 0 0,0 0 1 0 0,0 0 0 0 0,0 0-1 0 0,1 0 1 0 0,-1-1-5 0 0,4 14 35 0 0,-2-9-30 0 0,0 0-1 0 0,-1 0 1 0 0,1 1-1 0 0,-1 5-4 0 0,-1-10 3 0 0,0 0-1 0 0,1 0 0 0 0,-1 0 0 0 0,1 0 0 0 0,0 0 0 0 0,0 0 1 0 0,0 0-1 0 0,0-1 0 0 0,1 1 0 0 0,-1 0 0 0 0,1-1 0 0 0,-1 1 1 0 0,1-1-1 0 0,0 1 0 0 0,0-1 0 0 0,0 0 0 0 0,0 0 1 0 0,1 0-3 0 0,0 2 7 0 0,1 0 0 0 0,-1 0 0 0 0,0 0 0 0 0,0 0 0 0 0,2 4-7 0 0,2 8 31 0 0,-6-12-32 0 0,0-1 0 0 0,1 1 0 0 0,-1 0 0 0 0,1-1 0 0 0,0 0 0 0 0,0 1 0 0 0,3 1 1 0 0,4 5-392 0 0,1-1 0 0 0,0 0 0 0 0,0-1 0 0 0,1-1 0 0 0,10 6 392 0 0,3 1-6730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55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3680 0 0,'0'0'284'0'0,"2"-8"-24"0"0,-2-7 1314 0 0,-1 5-339 0 0,1 1 0 0 0,1 0 0 0 0,-1-1 0 0 0,1 1 0 0 0,3-7-1235 0 0,-2 6 904 0 0,-2 8-744 0 0,0 1 0 0 0,1-1 0 0 0,-1 1-1 0 0,1-1 1 0 0,-1 0 0 0 0,1 1 0 0 0,0-1 0 0 0,-1 1 0 0 0,1 0 0 0 0,1-1-160 0 0,3-12 1131 0 0,-5 13-1066 0 0,1-1-1 0 0,-1 1 1 0 0,0 0-1 0 0,1-1 1 0 0,-1 1-1 0 0,1 0 1 0 0,0 0-1 0 0,-1-1 1 0 0,1 1-1 0 0,0 0 1 0 0,0 0-1 0 0,0 0 1 0 0,-1 0-1 0 0,2-1-64 0 0,0 1 90 0 0,-1 0-48 0 0,-1 1 0 0 0,1 0 0 0 0,0-1 0 0 0,-1 1 0 0 0,1-1 0 0 0,0 1 0 0 0,-1-1 0 0 0,1 1 0 0 0,-1-1 0 0 0,1 1 0 0 0,-1-1 0 0 0,1 0 0 0 0,-1 1 0 0 0,0-1 0 0 0,1 0 0 0 0,-1 1 0 0 0,0-1 0 0 0,1 0 0 0 0,-1 0-1 0 0,0 0-41 0 0,1 1 314 0 0,-1 0-306 0 0,1 0-1 0 0,-1-1 0 0 0,0 1 0 0 0,1 0 0 0 0,-1 0 0 0 0,0-1 0 0 0,1 1 0 0 0,-1 0 1 0 0,1 0-1 0 0,-1-1 0 0 0,0 1 0 0 0,1 0 0 0 0,-1 0 0 0 0,1 0 0 0 0,-1 0 0 0 0,1 0 0 0 0,-1 0 1 0 0,0 0-1 0 0,1 0 0 0 0,-1 0 0 0 0,1 0 0 0 0,-1 0 0 0 0,1 0 0 0 0,-1 0 0 0 0,1 0 1 0 0,-1 0-1 0 0,0 0 0 0 0,1 0 0 0 0,-1 1 0 0 0,1-1 0 0 0,-1 0 0 0 0,1 0 0 0 0,-1 0 0 0 0,0 1-7 0 0,6 2 17 0 0,0 1-1 0 0,-1-1 0 0 0,0 2 1 0 0,0-1-1 0 0,0 0 1 0 0,0 1-1 0 0,-1 0 0 0 0,0 0 1 0 0,4 5-17 0 0,2 3 62 0 0,-3-3-15 0 0,0 0 0 0 0,0 1 0 0 0,-1 0 0 0 0,0 1-47 0 0,15 26 230 0 0,-12-22-6 0 0,0 0 0 0 0,2 8-224 0 0,7 13 280 0 0,4 5 20 0 0,-11-19-80 0 0,2 0 0 0 0,0-1 0 0 0,14 15-220 0 0,-5-8 168 0 0,-12-15-86 0 0,0 0 0 0 0,1-1 0 0 0,5 3-82 0 0,-5-5 50 0 0,-7-7-24 0 0,0 0-1 0 0,0 0 0 0 0,1 0 0 0 0,-1 0 0 0 0,1-1 0 0 0,0 0 0 0 0,3 2-25 0 0,0-1 33 0 0,-7-3-52 0 0,0-1 0 0 0,1 1 0 0 0,-1 0 0 0 0,0-1 0 0 0,1 1 1 0 0,-1-1-1 0 0,1 1 0 0 0,-1-1 0 0 0,1 0 0 0 0,-1 1 19 0 0,1-1-318 0 0,-2 0-869 0 0,0 0-3553 0 0,0 0-1522 0 0</inkml:trace>
  <inkml:trace contextRef="#ctx0" brushRef="#br0" timeOffset="290.565">135 337 14832 0 0,'0'0'678'0'0,"0"0"-14"0"0,0 1-381 0 0,-2 20 357 0 0,2-17-497 0 0,-1 0 0 0 0,1-1 0 0 0,0 1-1 0 0,-1 0 1 0 0,0 0 0 0 0,-1 3-143 0 0,-8 18 673 0 0,-1 0-1 0 0,-1-1 1 0 0,-1 0-1 0 0,-1 0 1 0 0,-11 13-673 0 0,12-17-1526 0 0,6-13-146 0 0</inkml:trace>
  <inkml:trace contextRef="#ctx0" brushRef="#br0" timeOffset="558.844">614 209 9672 0 0,'0'0'440'0'0,"0"0"-6"0"0,18-8 2893 0 0,4 4-1762 0 0,1 1 0 0 0,0 1-1 0 0,16 1-1564 0 0,2 1 311 0 0,5-1 1290 0 0,0 3-1601 0 0,-1 3-1475 0 0,-2 7-3393 0 0,-34-8-1212 0 0</inkml:trace>
  <inkml:trace contextRef="#ctx0" brushRef="#br0" timeOffset="884.151">623 365 8288 0 0,'0'0'638'0'0,"0"0"-184"0"0,0 0 758 0 0,0 0 372 0 0,8 1 1564 0 0,2 0-2744 0 0,1-1 1 0 0,0-1-1 0 0,0 1 1 0 0,4-2-405 0 0,24-1 232 0 0,27-2-26 0 0,-15 0-141 0 0,76-2-5 0 0,-99 7-6221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5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645 66 9584 0 0,'8'0'151'0'0,"-7"1"-100"0"0,1-1 0 0 0,-1 0 0 0 0,1 0 0 0 0,0 0 1 0 0,-1 0-1 0 0,1 0 0 0 0,-1-1 0 0 0,1 1 1 0 0,-1 0-1 0 0,1-1 0 0 0,-1 1 0 0 0,1-1 0 0 0,-1 0 1 0 0,1 1-52 0 0,-1-1 19 0 0,1 0-1 0 0,-1 1 1 0 0,1-1 0 0 0,0 1 0 0 0,-1-1 0 0 0,1 1 0 0 0,0 0 0 0 0,0-1 0 0 0,0 1-19 0 0,8-1 98 0 0,-9 0 396 0 0,-1 1 158 0 0,0 0 27 0 0,5-1 1305 0 0,-7-3 1313 0 0,-9-3-1821 0 0,-4 1-1689 0 0,0 0 0 0 0,-1 1 0 0 0,0 0-1 0 0,0 2 1 0 0,-14-3 213 0 0,18 4 19 0 0,-9-1 21 0 0,0 1-1 0 0,-2 1-39 0 0,-10 0 16 0 0,1-1 146 0 0,0 1 0 0 0,0 2-1 0 0,1 1 1 0 0,-1 1 0 0 0,0 2 0 0 0,-10 4-162 0 0,31-7 94 0 0,0 1 0 0 0,-1 1 1 0 0,2 0-1 0 0,-1 1 0 0 0,0 0 0 0 0,1 0 1 0 0,0 1-1 0 0,0 0 0 0 0,0 1 0 0 0,0 1-94 0 0,-12 10 164 0 0,18-15-140 0 0,-1 0 1 0 0,1 1-1 0 0,0-1 1 0 0,0 1-1 0 0,1 0 1 0 0,-1 0-1 0 0,0 2-24 0 0,-8 14 77 0 0,1 2 0 0 0,1-1 1 0 0,1 1-1 0 0,1 0 0 0 0,1 1 0 0 0,1 0 0 0 0,1 0 0 0 0,-1 11-77 0 0,6-30 10 0 0,0 1 0 0 0,0 0-1 0 0,0 0 1 0 0,0-1 0 0 0,1 1-1 0 0,0 0 1 0 0,0-1 0 0 0,0 1-1 0 0,1-1 1 0 0,0 1 0 0 0,1 2-10 0 0,3 10 45 0 0,-1-4-8 0 0,-1 0-1 0 0,1-1 1 0 0,1 0-1 0 0,0 0 1 0 0,1 0-1 0 0,1 0-36 0 0,-4-6 34 0 0,0-1 0 0 0,1 0 0 0 0,-1 0-1 0 0,1 0 1 0 0,0-1 0 0 0,1 0 0 0 0,-1 0-1 0 0,1 0 1 0 0,-1 0 0 0 0,1-1 0 0 0,0 0-1 0 0,5 1-33 0 0,-5-1 36 0 0,1-2 0 0 0,-1 1 0 0 0,0-1 0 0 0,0 0 0 0 0,1 0 0 0 0,-1-1 0 0 0,1 0 0 0 0,-1 0 0 0 0,1 0 0 0 0,-1-1 0 0 0,0 0 0 0 0,2 0-36 0 0,-3 0 16 0 0,-1-1 0 0 0,1 1 0 0 0,-1-1 0 0 0,1 0 0 0 0,-1 0 0 0 0,0 0 0 0 0,0 0 0 0 0,0-1 0 0 0,0 0 0 0 0,0 0 0 0 0,0 0 0 0 0,-1 0 0 0 0,1-1 0 0 0,-1 1 0 0 0,0-1 0 0 0,2-2-16 0 0,-3 1 34 0 0,0 1-1 0 0,0-1 1 0 0,0 0-1 0 0,-1 0 1 0 0,0 0-1 0 0,0 0 1 0 0,1-4-34 0 0,1-7 69 0 0,-2 11-58 0 0,-1 1 0 0 0,1-1 0 0 0,-1 1 0 0 0,0-1-1 0 0,0 1 1 0 0,0 0 0 0 0,-1-1 0 0 0,1 1 0 0 0,-1-1 0 0 0,0 1-1 0 0,-1 0 1 0 0,1 0 0 0 0,-1-1 0 0 0,1 1 0 0 0,-1 0 0 0 0,-1 0-1 0 0,-1-2-10 0 0,1 1-31 0 0,-1 0 0 0 0,0 1-1 0 0,0 0 1 0 0,0-1 0 0 0,0 2 0 0 0,-1-1-1 0 0,1 0 1 0 0,-1 1 0 0 0,0 0-1 0 0,0 0 1 0 0,0 0 0 0 0,0 1 0 0 0,-3-1 31 0 0,-21-5-318 0 0,13 10-335 0 0,16-2 606 0 0,0 0 1 0 0,-1 0-1 0 0,1 1 1 0 0,-1-1-1 0 0,1 0 1 0 0,0 0-1 0 0,-1 1 1 0 0,1-1-1 0 0,0 0 1 0 0,-1 1-1 0 0,1-1 0 0 0,0 0 1 0 0,0 1-1 0 0,-1-1 1 0 0,1 0-1 0 0,0 1 1 0 0,0-1-1 0 0,0 1 1 0 0,-1-1-1 0 0,1 0 1 0 0,0 1-1 0 0,0-1 1 0 0,0 1-1 0 0,0-1 1 0 0,0 1-1 0 0,0-1 1 0 0,0 1-1 0 0,0-1 47 0 0,-3 16-2513 0 0,6-6-4045 0 0</inkml:trace>
  <inkml:trace contextRef="#ctx0" brushRef="#br0" timeOffset="286.589">510 485 18055 0 0,'1'0'68'0'0,"-1"0"0"0"0,1-1 0 0 0,0 2-1 0 0,0-1 1 0 0,-1 0 0 0 0,1 0-1 0 0,0 0 1 0 0,-1 0 0 0 0,1 0 0 0 0,0 0-1 0 0,-1 1 1 0 0,1-1 0 0 0,-1 0-1 0 0,1 1 1 0 0,0-1 0 0 0,-1 0-1 0 0,1 1 1 0 0,-1-1 0 0 0,1 1 0 0 0,-1-1-1 0 0,1 1 1 0 0,-1-1 0 0 0,1 1-1 0 0,-1-1 1 0 0,1 1 0 0 0,-1-1 0 0 0,0 1-1 0 0,1 0 1 0 0,-1-1 0 0 0,0 1-1 0 0,0 0-67 0 0,1 2-74 0 0,0 1 0 0 0,-1-1 0 0 0,0 0 0 0 0,0 1-1 0 0,0-1 1 0 0,-1 2 74 0 0,1 14-358 0 0,0-16 373 0 0,0 1-1 0 0,0-1 0 0 0,0 0 0 0 0,-1 1 1 0 0,1-1-1 0 0,-2 3-14 0 0,1-3 125 0 0,1 1 0 0 0,-1-1 0 0 0,1 1 0 0 0,-1 0 0 0 0,1-1 1 0 0,0 1-1 0 0,0 1-125 0 0,1 1 172 0 0,0 0-1 0 0,0 0 1 0 0,-1 0 0 0 0,0 0 0 0 0,-1 0 0 0 0,1 0 0 0 0,-1-1 0 0 0,0 1 0 0 0,0 0 0 0 0,-1 0-1 0 0,0 0 1 0 0,-2 4-172 0 0,4-10 5 0 0,0 1 0 0 0,0 0 0 0 0,-1-1 0 0 0,1 1 0 0 0,0-1 0 0 0,0 1 0 0 0,0 0 0 0 0,0-1 0 0 0,0 1 0 0 0,0-1 0 0 0,0 1 0 0 0,0 0 0 0 0,0-1 0 0 0,0 1 0 0 0,0-1 0 0 0,0 1 0 0 0,1 0-5 0 0,-1 0-7 0 0,0 0 0 0 0,0 0 0 0 0,1 0-1 0 0,-1 1 1 0 0,0-1 0 0 0,0 0 0 0 0,0 0 0 0 0,0 0 0 0 0,-1 0 0 0 0,1 0 0 0 0,0 0-1 0 0,0 1 1 0 0,-1-1 0 0 0,1 0 0 0 0,0 0 0 0 0,-1 1 7 0 0,0-1-983 0 0,1-1-341 0 0,0 0-68 0 0</inkml:trace>
  <inkml:trace contextRef="#ctx0" brushRef="#br0" timeOffset="553.257">650 283 2760 0 0,'-6'-11'747'0'0,"-1"4"3482"0"0,4 7 1803 0 0,2 16 2097 0 0,2-3-11245 0 0,-1-9 2590 0 0,-1 1 0 0 0,0 0 0 0 0,0 0 0 0 0,0 0 0 0 0,-1 4 526 0 0,1-7-143 0 0,-4 16-1297 0 0</inkml:trace>
  <inkml:trace contextRef="#ctx0" brushRef="#br0" timeOffset="825.554">837 266 5984 0 0,'0'0'273'0'0,"0"0"-5"0"0,0 2-172 0 0,3 10 2218 0 0,-1 0 1 0 0,-1 1-1 0 0,0-1 0 0 0,0 6-2314 0 0,1 24 2416 0 0,-1-27-1657 0 0,0 1 0 0 0,-2 0 0 0 0,0-1 0 0 0,0 2-759 0 0,-2 8 624 0 0,0-1-274 0 0,-1 0 1 0 0,-6 17-351 0 0,5-19 30 0 0,3-18-21 0 0,1 1 1 0 0,-1 0-1 0 0,0-1 1 0 0,-1 1-1 0 0,-1 2-9 0 0,-9 20 27 0 0,12-22-49 0 0,1-5-96 0 0,0 0-38 0 0,2-7-221 0 0,6-10-359 0 0,-3 6 82 0 0,0 1 0 0 0,1-1-1 0 0,4-5 655 0 0,7-11-825 0 0,-14 21 652 0 0,1 0 0 0 0,-1 1 0 0 0,1-1 0 0 0,0 1 0 0 0,4-3 173 0 0,20-24-411 0 0,-21 23 358 0 0,0 0 1 0 0,1 1-1 0 0,0 0 1 0 0,1 0-1 0 0,2-1 53 0 0,-1 2 14 0 0,-7 4 11 0 0,0 1 0 0 0,1-1-1 0 0,0 1 1 0 0,-1 0 0 0 0,1 0-1 0 0,0 0 1 0 0,0 1 0 0 0,0 0-1 0 0,2-1-24 0 0,-4 2 1409 0 0,-4 4-496 0 0,-10 8-137 0 0,-18 16-390 0 0,19-19-356 0 0,1 1-1 0 0,-1 0 0 0 0,2 1 1 0 0,-1 0-1 0 0,2 0 0 0 0,-7 10-29 0 0,9-11 0 0 0,5 1 0 0 0,2-7-1 0 0,1 0 0 0 0,-1 0-1 0 0,1 0 1 0 0,0 0-1 0 0,0 0 1 0 0,0 0-1 0 0,1-1 1 0 0,0 1 0 0 0,-1-1-1 0 0,1 0 1 0 0,0 0-1 0 0,0 0 1 0 0,1 0-1 0 0,0 0 2 0 0,7 6-17 0 0,0-1 0 0 0,1 0-1 0 0,11 4 18 0 0,13 5-3 0 0,-23-11-399 0 0,0 0 0 0 0,0 1 0 0 0,-1 0-1 0 0,6 5 403 0 0,-8-5-6899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0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 11112 0 0,'-12'-6'506'0'0,"10"5"-4"0"0,2 1-253 0 0,0 0 128 0 0,0 0 95 0 0,0 0 22 0 0,0 0-8 0 0,0 0-39 0 0,0 0-20 0 0,0 0-3 0 0,0 0-356 0 0,1-1 0 0 0,0 1 0 0 0,-1 0 0 0 0,1-1 0 0 0,0 1 0 0 0,-1 0 0 0 0,1 0 0 0 0,0-1 0 0 0,-1 1 0 0 0,1 0 0 0 0,0 0 0 0 0,-1 0 1 0 0,1 0-1 0 0,0 0 0 0 0,-1 0 0 0 0,1 0 0 0 0,0 0 0 0 0,-1 0 0 0 0,1 0 0 0 0,0 1-68 0 0,0-1 38 0 0,15 1 446 0 0,1-1 0 0 0,-1-1-1 0 0,1 0 1 0 0,2-1-484 0 0,44-3 425 0 0,-16 4-315 0 0,-9 0-289 0 0,13 2 179 0 0,-23-2-181 0 0,2 1-5242 0 0,-17 2-423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02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7832 0 0,'0'0'356'0'0,"0"0"-7"0"0,0 0 60 0 0,4 0 3031 0 0,33-1 1114 0 0,17-4-3451 0 0,-1 1-531 0 0,-6 1-379 0 0,5-1-529 0 0,1 2-1 0 0,0 3 337 0 0,-30-1-4373 0 0,-6-2-1533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02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0 534 15408 0 0,'0'0'704'0'0,"3"0"-15"0"0,-3-1-668 0 0,1 1 0 0 0,0 0 0 0 0,0-1 0 0 0,0 1 0 0 0,0 0-1 0 0,0 0 1 0 0,0 0 0 0 0,0 0 0 0 0,0 0 0 0 0,0 0 0 0 0,0 0 0 0 0,-1 0 0 0 0,1 0 0 0 0,1 0-21 0 0,1 4-11 0 0,-2-3 54 0 0,2 2 98 0 0,0 0 1 0 0,0 0-1 0 0,-1 0 0 0 0,1 0 1 0 0,0 0-1 0 0,-1 0 0 0 0,0 1 1 0 0,0-1-1 0 0,0 1 0 0 0,0 0 1 0 0,0-1-1 0 0,-1 1 0 0 0,0 0 1 0 0,0 0-1 0 0,0 0 0 0 0,0 0 1 0 0,0 4-142 0 0,1 20 593 0 0,0 0 0 0 0,-2 1 0 0 0,-1-1 0 0 0,-1 0 0 0 0,-2 0 0 0 0,-1 4-593 0 0,2-16 13 0 0,1 0 0 0 0,1 1 0 0 0,0-1 1 0 0,1 1-1 0 0,2 7-13 0 0,-1-11-164 0 0,-1-11 61 0 0,0 0-1 0 0,0 0 0 0 0,1 0 1 0 0,-1 0-1 0 0,0 1 0 0 0,1-1 1 0 0,0 0-1 0 0,-1 0 0 0 0,1 0 1 0 0,0 0-1 0 0,0 0 0 0 0,0-1 0 0 0,0 1 1 0 0,0 0-1 0 0,1 0 104 0 0,2 4-1408 0 0,-4-5-59 0 0</inkml:trace>
  <inkml:trace contextRef="#ctx0" brushRef="#br0" timeOffset="265.696">344 569 16096 0 0,'0'0'737'0'0,"0"0"-15"0"0,1 2-466 0 0,1 40-68 0 0,-1-33-62 0 0,0 0 0 0 0,-1 0 0 0 0,-1 0 0 0 0,0 0 0 0 0,0 0 0 0 0,0 0 0 0 0,-1-1 0 0 0,-2 5-126 0 0,1 4 240 0 0,-3 14 814 0 0,1 14-1054 0 0,0-1 500 0 0,6-41-486 0 0,-1-1 1 0 0,0 1 0 0 0,0-1-1 0 0,1 1 1 0 0,-1-1 0 0 0,1 0 0 0 0,0 1-1 0 0,0-1 1 0 0,0 0 0 0 0,0 1-1 0 0,0-1 1 0 0,0 0 0 0 0,2 1-15 0 0,1 3 30 0 0,0-1 0 0 0,0 1-1 0 0,0-1 1 0 0,3 1-30 0 0,-5-4 17 0 0,1-1-1 0 0,-1 1 1 0 0,1-1-1 0 0,-1 0 1 0 0,1 0-1 0 0,0 0 1 0 0,0 0-1 0 0,-1-1 1 0 0,1 1-1 0 0,0-1 1 0 0,0 1-1 0 0,0-1 1 0 0,0 0-1 0 0,-1 0 1 0 0,1 0 0 0 0,0-1-1 0 0,0 1 1 0 0,1-1-17 0 0,6-1 51 0 0,-1 0 1 0 0,0 0 0 0 0,0-1-1 0 0,8-4-51 0 0,-9 2 28 0 0,-1 0-1 0 0,0 0 0 0 0,0-1 0 0 0,0 0 1 0 0,-1 0-1 0 0,0-1 0 0 0,0 1 0 0 0,2-6-27 0 0,-3 7-2 0 0,0-2 1 0 0,-1 3 0 0 0,0 0 0 0 0,0 0 0 0 0,-1-1 1 0 0,0 1-1 0 0,0-1 0 0 0,0 0 0 0 0,-1 0 0 0 0,0 0 0 0 0,0 0 0 0 0,1-4 1 0 0,-2-3-23 0 0,-1 9 19 0 0,0 0 1 0 0,1 1-1 0 0,-1-1 1 0 0,1 0 0 0 0,-1 0-1 0 0,1 1 1 0 0,0-1 0 0 0,0 0-1 0 0,1-1 4 0 0,-1 1 0 0 0,0 1 0 0 0,1 1 0 0 0,-1-1 0 0 0,0 0 0 0 0,0 0 0 0 0,0 0 0 0 0,-1 0 0 0 0,1 0 0 0 0,0 0 0 0 0,-1 0 0 0 0,1 0 0 0 0,-1 0 0 0 0,0 0 0 0 0,0 0 0 0 0,1 0 0 0 0,-2 0 0 0 0,1 0 0 0 0,0 0 0 0 0,0 0 0 0 0,0 0 0 0 0,-1 0 0 0 0,1 0 0 0 0,-1 0 0 0 0,0 0 0 0 0,0 0 0 0 0,0 0 0 0 0,-1-3 0 0 0,0 0 0 0 0,1 0 0 0 0,-1 0 0 0 0,1 0 0 0 0,0-1 0 0 0,0 4 0 0 0,1 0 0 0 0,-1 1 0 0 0,0-1 0 0 0,0 1 0 0 0,0-1 0 0 0,0 1 0 0 0,0 0 0 0 0,-1-1 0 0 0,1 1 0 0 0,0 0 0 0 0,-1 0 0 0 0,1 0 0 0 0,0 0 0 0 0,-1 0 0 0 0,0 0 0 0 0,1 0 0 0 0,-1 0 0 0 0,-30-14 0 0 0,29 14 0 0 0,-3-1-21 0 0,-1 0 0 0 0,1 0 0 0 0,-1 1 0 0 0,1 0 0 0 0,-1 0-1 0 0,1 1 1 0 0,-1 0 0 0 0,0 0 21 0 0,-53 5-406 0 0,58-5 389 0 0,-36 10-968 0 0,13-3-2132 0 0,14-4-3188 0 0</inkml:trace>
  <inkml:trace contextRef="#ctx0" brushRef="#br0" timeOffset="532.773">331 264 14712 0 0,'0'0'332'0'0,"0"0"50"0"0,0 0 25 0 0,0 0-48 0 0,0 0-178 0 0,2 0 133 0 0,75-10 1710 0 0,-8 11-1600 0 0,19 4-424 0 0,-78-4-101 0 0,1 0 0 0 0,-1-2 0 0 0,1 1 0 0 0,2-1 101 0 0,32-2-3611 0 0,-23 3 2139 0 0</inkml:trace>
  <inkml:trace contextRef="#ctx0" brushRef="#br0" timeOffset="767.036">869 40 12496 0 0,'0'0'572'0'0,"-3"-1"-11"0"0,1 0-467 0 0,-12-2 65 0 0,13 3 17 0 0,1 0 46 0 0,0 0 2 0 0,3 6 677 0 0,0-3 1863 0 0,6 3-1801 0 0,-8-5-927 0 0,1 0 0 0 0,-1-1 0 0 0,1 1 0 0 0,-1 0 0 0 0,0 0 0 0 0,1 0 0 0 0,-1 0 0 0 0,0 0 0 0 0,0 0 0 0 0,0 0 0 0 0,0 0 0 0 0,0 1 0 0 0,0-1 0 0 0,0 0 1 0 0,0 1-1 0 0,-1-1 0 0 0,1 1 0 0 0,0-1 0 0 0,-1 1-36 0 0,-2 9 81 0 0,0 3-2 0 0,4-7-45 0 0,-2-1 0 0 0,1 0 0 0 0,0 1-1 0 0,-1-1 1 0 0,0 1 0 0 0,-1-1 0 0 0,0 0 0 0 0,0 1 0 0 0,0 1-34 0 0,-4 19 38 0 0,5-19-22 0 0,-1-1-1 0 0,-1 1 0 0 0,1-1 1 0 0,-2 1-1 0 0,1-1 1 0 0,-1 1-16 0 0,1-5 8 0 0,1 0 1 0 0,-1 0 0 0 0,1 1 0 0 0,-1-1 0 0 0,1 1-1 0 0,0 0 1 0 0,1-1 0 0 0,-1 1 0 0 0,0-1-1 0 0,1 1 1 0 0,0 0 0 0 0,0 0 0 0 0,0-1-1 0 0,1 3-8 0 0,-1-3 9 0 0,0 0 0 0 0,0 0 0 0 0,-1 0 0 0 0,1 0 0 0 0,-1 1 0 0 0,1-1 0 0 0,-1 0 0 0 0,0 0 0 0 0,-1 1-9 0 0,1-1 0 0 0,0 0 0 0 0,0 0 0 0 0,1 0 0 0 0,-1 0 0 0 0,1 0 0 0 0,-1 0 0 0 0,1 0 0 0 0,0 0-1 0 0,0 1 1 0 0,0-1 0 0 0,1-1-63 0 0,-1 1 0 0 0,1 0 0 0 0,-1-1 0 0 0,1 1 0 0 0,0-1 0 0 0,0 1 0 0 0,0-1 0 0 0,0 1 0 0 0,0-1 0 0 0,1 1 0 0 0,-1-1 0 0 0,1 0 0 0 0,-1 0 0 0 0,1 0 0 0 0,0 0 0 0 0,0 0 0 0 0,0 0 0 0 0,0 0 0 0 0,0-1 0 0 0,1 1 63 0 0,-1 0-1281 0 0,-2-2-51 0 0,0 0-10 0 0</inkml:trace>
  <inkml:trace contextRef="#ctx0" brushRef="#br0" timeOffset="1152.992">1134 18 11432 0 0,'0'0'521'0'0,"0"0"-10"0"0,1-1-325 0 0,2-1-131 0 0,0 0-1 0 0,0 1 1 0 0,0-1-1 0 0,1 1 1 0 0,-1-1-1 0 0,0 1 1 0 0,1 0 0 0 0,-1 0-1 0 0,1 1 1 0 0,-1-1-1 0 0,1 1-54 0 0,43-2 1976 0 0,-42 2-1596 0 0,39 7 3428 0 0,-35-6-3706 0 0,0 1-1 0 0,-1 0 1 0 0,1 0-1 0 0,-1 1 1 0 0,1 0-1 0 0,-1 1 1 0 0,7 3-102 0 0,-14-6 19 0 0,0 0 0 0 0,0 0-1 0 0,0 0 1 0 0,-1 0 0 0 0,1-1 0 0 0,0 1 0 0 0,0 0 0 0 0,-1 0 0 0 0,1 0 0 0 0,0 0 0 0 0,-1 1 0 0 0,1-1 0 0 0,-1 0 0 0 0,0 0 0 0 0,1 0-1 0 0,-1 0 1 0 0,0 1 0 0 0,1-1 0 0 0,-1 0 0 0 0,0 0-19 0 0,4 13 167 0 0,-4-12-153 0 0,1 0 1 0 0,-1 0-1 0 0,1 0 0 0 0,-1-1 1 0 0,0 1-1 0 0,0 0 0 0 0,0 0 0 0 0,0 0 1 0 0,0 0-1 0 0,-1 0 0 0 0,1 0 1 0 0,-1-1-1 0 0,1 1 0 0 0,-1 0 0 0 0,1 0 1 0 0,-1-1-1 0 0,0 1 0 0 0,0 0 1 0 0,0-1-1 0 0,0 1 0 0 0,-1 0-14 0 0,1 1 21 0 0,-1 1 0 0 0,0-1 0 0 0,1 1 0 0 0,0-1 0 0 0,-1 1-1 0 0,1 0-20 0 0,1-2 8 0 0,0 1 0 0 0,-1-1 0 0 0,0 1-1 0 0,1-1 1 0 0,-1 0 0 0 0,0 0 0 0 0,0 1-1 0 0,0-1 1 0 0,-1 0 0 0 0,1 0 0 0 0,-1 0-1 0 0,1 0 1 0 0,-1 0 0 0 0,1 0 0 0 0,-1-1-1 0 0,0 1 1 0 0,0-1 0 0 0,-1 2-8 0 0,1-1 2 0 0,1-1 3 0 0,-1 0 1 0 0,1 1-1 0 0,0-1 0 0 0,0 1 1 0 0,0 0-1 0 0,0-1 1 0 0,0 1-1 0 0,1 0 0 0 0,-1 0 1 0 0,1-1-1 0 0,-1 1 1 0 0,1 0-1 0 0,-1 0 1 0 0,1 0-1 0 0,0 0 0 0 0,0-1 1 0 0,0 1-1 0 0,0 0 1 0 0,0 0-6 0 0,0 1 4 0 0,0 0 1 0 0,0 0 0 0 0,-1 1 0 0 0,1-1 0 0 0,-1 0 0 0 0,1 0 0 0 0,-1 0 0 0 0,0-1-1 0 0,-1 2-4 0 0,-1 2 9 0 0,0 1-1 0 0,1-1 1 0 0,-1 0-1 0 0,1 1 0 0 0,1-1 1 0 0,-1 1-1 0 0,1 0 1 0 0,1-1-1 0 0,-1 1 0 0 0,1 1-8 0 0,-5 12 52 0 0,4-18-50 0 0,0 0 0 0 0,0 1 0 0 0,1-1 0 0 0,-1 0 0 0 0,1 0-1 0 0,-1 0 1 0 0,1 0 0 0 0,0 0 0 0 0,0 1 0 0 0,0 0-2 0 0,2 7 26 0 0,-2-8-24 0 0,1 0 0 0 0,-1-1-1 0 0,0 1 1 0 0,0 0 0 0 0,1 0-1 0 0,-1 0 1 0 0,0 0 0 0 0,-1 0-1 0 0,1-1 1 0 0,0 1 0 0 0,-1 0 0 0 0,1 0-1 0 0,-1 0 1 0 0,1-1 0 0 0,-1 1-1 0 0,0 1-1 0 0,0-1 5 0 0,1 0-1 0 0,-1 0 1 0 0,1 0-1 0 0,0 0 1 0 0,-1 0-1 0 0,1 0 1 0 0,0 0-1 0 0,0 0 0 0 0,1 0 1 0 0,-1 0-1 0 0,0 0 1 0 0,1 0-1 0 0,0 1-4 0 0,-1 0 11 0 0,1 0-1 0 0,-1 0 1 0 0,1 0 0 0 0,-1 0-1 0 0,0 0 1 0 0,0 0-1 0 0,0 0-10 0 0,-1 5 12 0 0,3 0 45 0 0,2 0 78 0 0,5-10 11 0 0,-8 1-140 0 0,26-11-2 0 0,-25 11 2 0 0,-1 1 0 0 0,0-1 0 0 0,1 0-1 0 0,-1 0 1 0 0,0 0 0 0 0,0 0 0 0 0,0 0-1 0 0,0 0 1 0 0,1 0 0 0 0,-2-1 0 0 0,1 1 0 0 0,0 0-1 0 0,0-1 1 0 0,0 1 0 0 0,0 0 0 0 0,-1-1 0 0 0,1 1-1 0 0,-1-1-5 0 0,1-6 55 0 0,-2 7-46 0 0,1-1 0 0 0,0 1 0 0 0,0-1 1 0 0,0 1-1 0 0,1-1 0 0 0,-1 1 0 0 0,0 0 1 0 0,1-1-1 0 0,-1 1 0 0 0,0 0 0 0 0,1-1-9 0 0,0 0 9 0 0,0 1-1 0 0,0-1 0 0 0,0 0 1 0 0,-1 0-1 0 0,1 0 0 0 0,-1 0 0 0 0,1 0 1 0 0,-1-1-1 0 0,0 1 0 0 0,0 0 1 0 0,0 0-1 0 0,0 0 0 0 0,0 0 1 0 0,0 0-1 0 0,0 0 0 0 0,-1 0 1 0 0,1 0-1 0 0,-1 0 0 0 0,1 0 0 0 0,-1 0 1 0 0,0 0-1 0 0,0 0 0 0 0,0 0 1 0 0,0 0-1 0 0,0 1 0 0 0,-1-1-8 0 0,-10-27 70 0 0,9 23-53 0 0,0-1 0 0 0,0 0 1 0 0,0 1-1 0 0,-3-3-17 0 0,-26-29 58 0 0,24 29-46 0 0,0 0 0 0 0,0-1-1 0 0,1 1 1 0 0,-5-9-12 0 0,6 5 27 0 0,5 9-22 0 0,-1 0 0 0 0,0 1-1 0 0,1-1 1 0 0,-2 1 0 0 0,1-1 0 0 0,0 1-1 0 0,-2-1-4 0 0,-9-9 2 0 0,8 8 8 0 0,1 1 1 0 0,-1-1-1 0 0,1 0 1 0 0,0 0-1 0 0,0 0 0 0 0,-1-4-10 0 0,3 6 0 0 0,0 0 0 0 0,-1-1 0 0 0,1 1 0 0 0,-1 0 0 0 0,1 0 0 0 0,-2 0 0 0 0,3 2-24 0 0,-1 0-1 0 0,1-1 0 0 0,-1 1 0 0 0,1-1 1 0 0,0 0-1 0 0,-1 1 0 0 0,1-1 0 0 0,0 0 0 0 0,0 0 1 0 0,0 0-1 0 0,1 0 0 0 0,-1 0 0 0 0,0 0 1 0 0,1 0-1 0 0,-1 0 0 0 0,1 0 0 0 0,-1 0 0 0 0,1 0 1 0 0,0-1 24 0 0,-2-6-790 0 0,2 8 766 0 0,0 1 0 0 0,0 0 1 0 0,0 0-1 0 0,0 0 1 0 0,0 0-1 0 0,0 0 0 0 0,0 0 1 0 0,0 0-1 0 0,0 0 0 0 0,0 0 1 0 0,0-1-1 0 0,0 1 1 0 0,0 0-1 0 0,0 0 0 0 0,0 0 1 0 0,0 0-1 0 0,0 0 0 0 0,0 0 1 0 0,0 0-1 0 0,0 0 0 0 0,0-1 1 0 0,0 1-1 0 0,0 0 1 0 0,0 0-1 0 0,0 0 0 0 0,0 0 1 0 0,0 0-1 0 0,1 0 0 0 0,-1 0 1 0 0,0 0-1 0 0,0 0 1 0 0,0 0-1 0 0,0 0 0 0 0,0 0 1 0 0,0-1-1 0 0,0 1 0 0 0,0 0 1 0 0,0 0-1 0 0,0 0 0 0 0,1 0 1 0 0,-1 0-1 0 0,0 0 1 0 0,0 0-1 0 0,0 0 0 0 0,0 0 1 0 0,0 0-1 0 0,0 0 0 0 0,0 0 1 0 0,0 0-1 0 0,0 0 1 0 0,1 0-1 0 0,-1 0 0 0 0,0 0 1 0 0,0 0-1 0 0,0 0 0 0 0,0 0 1 0 0,0 0-1 0 0,0 0 0 0 0,0 1 1 0 0,0-1-1 0 0,0 0 1 0 0,1 0-1 0 0,-1 0 0 0 0,0 0 1 0 0,0 0 23 0 0,4-1-364 0 0,-1 1-1580 0 0,-3 0-82 0 0,0 0-19 0 0</inkml:trace>
  <inkml:trace contextRef="#ctx0" brushRef="#br0" timeOffset="3554.787">1522 624 12752 0 0,'5'-4'1157'0'0,"1"1"-953"0"0,-8-1-117 0 0,2 3-34 0 0,0 1 1 0 0,-1-1-1 0 0,1 1 1 0 0,0-1-1 0 0,-1 1 1 0 0,1-1 0 0 0,0 1-1 0 0,-1 0 1 0 0,1-1-1 0 0,-1 1 1 0 0,1 0-1 0 0,-1-1 1 0 0,1 1 0 0 0,-1 0-1 0 0,1-1 1 0 0,-1 1-1 0 0,1 0 1 0 0,-1 0-1 0 0,0 0 1 0 0,1 0 0 0 0,-1-1-1 0 0,1 1 1 0 0,-1 0-54 0 0,-19 2 1200 0 0,15 0-978 0 0,0-1-1 0 0,1 1 1 0 0,-1 0 0 0 0,1 0-1 0 0,-1 0 1 0 0,1 1-1 0 0,0 0-221 0 0,-20 13 518 0 0,-8 6-33 0 0,30-20-423 0 0,0 0-1 0 0,0 0 0 0 0,1 0 0 0 0,-1 0 0 0 0,0 0 0 0 0,1 0 0 0 0,-1 1 0 0 0,1-1 0 0 0,0 1 0 0 0,0-1 0 0 0,0 1 0 0 0,-1 1-61 0 0,2-2 29 0 0,-1 0 1 0 0,0 0-1 0 0,0 0 0 0 0,0-1 0 0 0,0 1 0 0 0,-1 0 0 0 0,1-1 0 0 0,0 1 0 0 0,-1 0 0 0 0,1-1 0 0 0,-1 1 0 0 0,0-1 1 0 0,1 0-1 0 0,-2 1-29 0 0,2-1 9 0 0,0-1 1 0 0,-1 1 0 0 0,1 0-1 0 0,0 0 1 0 0,-1 0-1 0 0,1 0 1 0 0,0 1 0 0 0,0-1-1 0 0,0 0 1 0 0,0 0 0 0 0,0 1-1 0 0,0-1 1 0 0,1 1 0 0 0,-1-1-1 0 0,0 1 1 0 0,1-1 0 0 0,-1 1-1 0 0,1-1 1 0 0,-1 1-1 0 0,1-1 1 0 0,0 1 0 0 0,0 0-1 0 0,-1-1 1 0 0,1 2-10 0 0,1 2 37 0 0,0-4-30 0 0,-1 1 0 0 0,1-1 0 0 0,-1 1 0 0 0,0-1 0 0 0,1 1 0 0 0,-1-1 0 0 0,0 1 0 0 0,0-1 0 0 0,0 1 0 0 0,0-1 0 0 0,0 1 1 0 0,-1-1-1 0 0,1 1 0 0 0,0-1 0 0 0,-1 2-7 0 0,0-3 2 0 0,1 1-1 0 0,0-1 1 0 0,-1 1 0 0 0,1-1 0 0 0,0 1 0 0 0,0-1 0 0 0,-1 1 0 0 0,1-1 0 0 0,0 1 0 0 0,0-1 0 0 0,0 1-1 0 0,0-1 1 0 0,0 1 0 0 0,0-1 0 0 0,0 1 0 0 0,0-1 0 0 0,0 1 0 0 0,0-1 0 0 0,0 1 0 0 0,0-1 0 0 0,0 1-1 0 0,0-1 1 0 0,0 1 0 0 0,0-1 0 0 0,0 1 0 0 0,1-1 0 0 0,-1 1 0 0 0,0-1 0 0 0,0 1 0 0 0,1-1 0 0 0,-1 1-2 0 0,14 10 75 0 0,-12-10-71 0 0,-1-1 0 0 0,-1 1 0 0 0,1-1-1 0 0,-1 0 1 0 0,0 1 0 0 0,1-1-1 0 0,-1 0 1 0 0,1 1 0 0 0,-1-1-1 0 0,1 0 1 0 0,-1 1 0 0 0,0-1 0 0 0,1 1-1 0 0,-1-1 1 0 0,0 1 0 0 0,0-1-1 0 0,1 1 1 0 0,-1-1 0 0 0,0 1-1 0 0,0 0 1 0 0,0-1 0 0 0,1 1-1 0 0,-1-1 1 0 0,0 1 0 0 0,0-1-1 0 0,0 1 1 0 0,0 0-4 0 0,0 0 3 0 0,0-1 1 0 0,0 1-1 0 0,0-1 0 0 0,0 1 1 0 0,0-1-1 0 0,0 1 0 0 0,0-1 0 0 0,0 1 1 0 0,0-1-1 0 0,1 1 0 0 0,-1-1 1 0 0,0 1-1 0 0,0-1 0 0 0,1 1 0 0 0,-1-1 1 0 0,0 0-1 0 0,1 1 0 0 0,-1-1 1 0 0,0 1-1 0 0,1-1 0 0 0,-1 0 1 0 0,0 1-1 0 0,1-1 0 0 0,-1 0 0 0 0,1 0 1 0 0,0 1-4 0 0,2 0 12 0 0,0 1 1 0 0,0-1-1 0 0,0 0 1 0 0,0 0-1 0 0,1 0 1 0 0,-1-1-1 0 0,0 1 0 0 0,1-1 1 0 0,-1 0-1 0 0,0 0 1 0 0,1 0-1 0 0,-1 0 1 0 0,1 0-1 0 0,-1-1 1 0 0,0 0-1 0 0,0 0 1 0 0,2 0-13 0 0,0 0 19 0 0,0-1 1 0 0,0 0-1 0 0,0 0 1 0 0,0-1-1 0 0,0 1 1 0 0,0-1-1 0 0,-1 0 1 0 0,1 0-1 0 0,-1-1 1 0 0,0 1-1 0 0,0-1-19 0 0,25-20 4 0 0,-24 20-24 0 0,0 1 0 0 0,0-1 0 0 0,0-1 0 0 0,0 1 0 0 0,-1 0 0 0 0,0-1 0 0 0,3-4 20 0 0,-2 2-75 0 0,0 1 0 0 0,0 0 0 0 0,1 0 0 0 0,0 0 0 0 0,0 0 75 0 0,-1 2-34 0 0,0 0 0 0 0,0-1 0 0 0,0 0 0 0 0,-1 0 0 0 0,0-1 0 0 0,0 1 0 0 0,1-4 34 0 0,-3 6-6 0 0,-1 0 0 0 0,1 0 0 0 0,0 0 0 0 0,0 1 0 0 0,0-1 0 0 0,0 1 0 0 0,0-1 0 0 0,0 1 0 0 0,1 0 0 0 0,-1 0-1 0 0,1 0 1 0 0,-1 0 0 0 0,3-1 6 0 0,-3 2-4 0 0,1-3-20 0 0,2-8-8 0 0,2 6 19 0 0,-5 5-56 0 0,-2 1-19 0 0,1 3 29 0 0,0-2 54 0 0,-1 0 0 0 0,1 1 0 0 0,-1-1 0 0 0,1 0 0 0 0,-1 1 0 0 0,0-1 0 0 0,0 1 0 0 0,0-1 0 0 0,1 0 0 0 0,-1 1 0 0 0,-1-1 0 0 0,1 1 0 0 0,0-1 0 0 0,0 1 0 0 0,0-1-1 0 0,-1 0 1 0 0,1 1 0 0 0,-1-1 0 0 0,1 0 0 0 0,-1 1 0 0 0,0-1 0 0 0,0 1 5 0 0,0 2 14 0 0,0-3-7 0 0,1 0 0 0 0,0 0 0 0 0,0 0 0 0 0,0 1 0 0 0,-1-1 1 0 0,1 0-1 0 0,1 0 0 0 0,-1 0 0 0 0,0 0 0 0 0,0 0 0 0 0,0 1 0 0 0,0-1 0 0 0,1 0 1 0 0,-1 0-1 0 0,1 0 0 0 0,-1 0 0 0 0,1 0 0 0 0,-1 0 0 0 0,1 0 0 0 0,0 0 1 0 0,-1 0-1 0 0,1 0-7 0 0,7 16 100 0 0,-7 6 30 0 0,-2-19-107 0 0,1-1-1 0 0,0 0 1 0 0,0 1-1 0 0,1-1 1 0 0,-1 0-1 0 0,1 1 1 0 0,-1-1-1 0 0,1 0 1 0 0,0 0-1 0 0,1 0 1 0 0,-1 1-1 0 0,2 1-22 0 0,-2-3 13 0 0,0 0-1 0 0,0 0 1 0 0,1 0-1 0 0,-1 1 1 0 0,0-1 0 0 0,-1 0-1 0 0,1 0 1 0 0,0 1-1 0 0,-1-1 1 0 0,1 0 0 0 0,-1 3-13 0 0,2 8 66 0 0,-1-12-59 0 0,-1 1-1 0 0,1-1 0 0 0,-1 0 0 0 0,1 0 1 0 0,0 0-1 0 0,-1 0 0 0 0,1-1 0 0 0,0 1 1 0 0,0 0-1 0 0,0 0 0 0 0,0 0 0 0 0,0 0 1 0 0,0-1-1 0 0,0 1 0 0 0,0 0-6 0 0,0-1 4 0 0,-1 0-1 0 0,1 0 1 0 0,-1 1-1 0 0,1-1 1 0 0,-1 0-1 0 0,1 0 1 0 0,-1 1-1 0 0,1-1 0 0 0,-1 0 1 0 0,1 0-1 0 0,-1 1 1 0 0,0-1-1 0 0,1 0 1 0 0,-1 1-1 0 0,0-1 1 0 0,1 1-1 0 0,-1-1 1 0 0,0 1-1 0 0,0-1 1 0 0,1 0-1 0 0,-1 1 1 0 0,0-1-1 0 0,0 1 0 0 0,0-1 1 0 0,0 1-1 0 0,1-1 1 0 0,-1 1-1 0 0,0-1 1 0 0,0 1-1 0 0,0-1 1 0 0,0 1-1 0 0,0 0 1 0 0,0-1-1 0 0,0 1 1 0 0,-1-1-1 0 0,1 1-3 0 0,1-1 86 0 0,-1 0-69 0 0,0 1-1 0 0,0-1 1 0 0,1 0-1 0 0,-1 0 1 0 0,0 1-1 0 0,1-1 1 0 0,-1 0-1 0 0,0 1 1 0 0,1-1-1 0 0,-1 0 1 0 0,1 0-1 0 0,-1 0 1 0 0,0 0-1 0 0,1 1 1 0 0,-1-1-1 0 0,1 0 1 0 0,-1 0-1 0 0,1 0 1 0 0,-1 0-1 0 0,0 0 1 0 0,1 0-1 0 0,-1 0 1 0 0,1 0-1 0 0,-1 0 1 0 0,1 0-1 0 0,-1 0 1 0 0,0 0-1 0 0,1 0 1 0 0,-1-1-1 0 0,1 1-16 0 0,7-8 96 0 0,-8 8-91 0 0,0-1-1 0 0,0 1 1 0 0,1-1-1 0 0,-1 1 1 0 0,0-1-1 0 0,0 0 1 0 0,0 1 0 0 0,0-1-1 0 0,0 1 1 0 0,0-1-1 0 0,0 0 1 0 0,0 1-1 0 0,0-1 1 0 0,0 0-1 0 0,0 1 1 0 0,-1-1-1 0 0,1 1 1 0 0,0-1-1 0 0,0 1 1 0 0,-1-1-5 0 0,1-2 5 0 0,0 2-8 0 0,0-1 0 0 0,1 1 0 0 0,-1-1 0 0 0,1 0-1 0 0,-1 1 1 0 0,1-1 0 0 0,0 1 0 0 0,-1-1 0 0 0,1 1 0 0 0,0 0-1 0 0,0-1 1 0 0,0 1 0 0 0,0 0 0 0 0,0-1 0 0 0,0 1 0 0 0,1 0-1 0 0,-1 0 4 0 0,1-1-4 0 0,0 1-1 0 0,-1-1 0 0 0,1 0 0 0 0,-1 1 0 0 0,0-1 0 0 0,0 0 0 0 0,1 0 0 0 0,-1 0 0 0 0,0-1 5 0 0,1-9-57 0 0,-2 10 44 0 0,0 0-1 0 0,1 0 0 0 0,-1 0 0 0 0,1 0 1 0 0,-1 0-1 0 0,1 0 0 0 0,-1 0 0 0 0,1 1 1 0 0,0-2 13 0 0,42-58-255 0 0,-42 60 251 0 0,-1 0-1 0 0,1 0 1 0 0,0 1 0 0 0,0-1 0 0 0,0 0-1 0 0,0 0 1 0 0,0 1 0 0 0,0-1 0 0 0,0 0-1 0 0,0 1 1 0 0,0-1 0 0 0,0 1 0 0 0,0 0-1 0 0,0-1 1 0 0,0 1 4 0 0,0 0-1 0 0,0 0 0 0 0,0-1 0 0 0,0 1 0 0 0,0 0 0 0 0,0-1 0 0 0,-1 1 0 0 0,1-1 0 0 0,0 1 0 0 0,0-1 0 0 0,-1 1 0 0 0,1-1 0 0 0,0 1 0 0 0,-1-1 0 0 0,1 0 0 0 0,0 0 1 0 0,-1 1-4 0 0,0-1 0 0 0,1 1-1 0 0,-1 0 1 0 0,0-1-1 0 0,1 1 1 0 0,-1 0 0 0 0,1-1-1 0 0,-1 1 1 0 0,0 0-1 0 0,1-1 1 0 0,-1 1 0 0 0,1 0-1 0 0,-1 0 1 0 0,1 0-1 0 0,-1 0 1 0 0,1-1 0 0 0,-1 1-1 0 0,1 0 1 0 0,-1 0 0 0 0,1 0-1 0 0,-1 0 1 0 0,1 0-1 0 0,-1 0 1 0 0,1 0 0 0 0,-1 0-1 0 0,1 0 1 0 0,-1 0-1 0 0,0 1 1 0 0,1-1 0 0 0,-1 0-1 0 0,1 0 1 0 0,-1 0-1 0 0,1 0 1 0 0,-1 1 0 0 0,1-1-1 0 0,-1 0 1 0 0,0 1 0 0 0,1-1-1 0 0,-1 0 1 0 0,0 1-1 0 0,1-1 1 0 0,-1 0 0 0 0,0 1-1 0 0,1-1 1 0 0,-1 1-1 0 0,0-1 1 0 0,0 1 4 0 0,16 19-26 0 0,-15-19 30 0 0,-1 0 0 0 0,1 0 0 0 0,-1-1 0 0 0,0 1 0 0 0,1 0 0 0 0,-1 0 0 0 0,0 0 0 0 0,0 0 0 0 0,1 0 0 0 0,-1 0-1 0 0,0 0 1 0 0,0-1 0 0 0,0 1 0 0 0,0 0 0 0 0,0 0 0 0 0,0 0 0 0 0,-1 0 0 0 0,1 0 0 0 0,0 0 0 0 0,0 0 0 0 0,-1-1 0 0 0,1 1-1 0 0,-1 1-3 0 0,1-1 14 0 0,-1 0-1 0 0,1-1 1 0 0,0 1 0 0 0,0 0-1 0 0,-1 0 1 0 0,1 0-1 0 0,0 0 1 0 0,0 0-1 0 0,0 1 1 0 0,0-1-1 0 0,0 0 1 0 0,0 0-1 0 0,0 0 1 0 0,0 0-1 0 0,0 0 1 0 0,1 0-1 0 0,-1 0-13 0 0,21 36 530 0 0,-20-36-517 0 0,0 1 0 0 0,-1-1 0 0 0,1 0 0 0 0,0 0 0 0 0,0 0 0 0 0,0 0 0 0 0,0 0 0 0 0,0 0 0 0 0,0 0 1 0 0,0 0-1 0 0,0 0 0 0 0,1 0 0 0 0,-1-1 0 0 0,0 1 0 0 0,1 0-13 0 0,0 0 6 0 0,0 0 1 0 0,0 1-1 0 0,0-1 1 0 0,0 1-1 0 0,0-1 1 0 0,0 1-1 0 0,0 0 1 0 0,0 0-1 0 0,-1 0 1 0 0,1 0-7 0 0,0-1 17 0 0,-1-1 1 0 0,0 0-1 0 0,0 0 0 0 0,1 1 1 0 0,-1-1-1 0 0,0 0 0 0 0,1 0 1 0 0,-1 0-1 0 0,0 0 0 0 0,0 0 1 0 0,1-1-1 0 0,-1 1 0 0 0,0 0 1 0 0,1-1-1 0 0,-1 1 0 0 0,0-1-17 0 0,4-4 46 0 0,-4 4-38 0 0,0 0 1 0 0,0 0 0 0 0,0 0-1 0 0,-1 0 1 0 0,1 0 0 0 0,0 0 0 0 0,-1 0-1 0 0,1 0 1 0 0,0 0 0 0 0,-1 0-1 0 0,0-1 1 0 0,1 1 0 0 0,-1 0-1 0 0,0 0 1 0 0,1-1 0 0 0,-1 1-1 0 0,0 0 1 0 0,0 0 0 0 0,0-1 0 0 0,0 1-1 0 0,0 0 1 0 0,0 0 0 0 0,-1-1-9 0 0,1 0-6 0 0,0 1-1 0 0,-1 0 1 0 0,1-1 0 0 0,0 1 0 0 0,0 0 0 0 0,0-1 0 0 0,0 1 0 0 0,0 0 0 0 0,0-1 0 0 0,0 1 0 0 0,1 0 0 0 0,-1-1 0 0 0,0 1 0 0 0,1 0 0 0 0,-1-1-1 0 0,1 1 1 0 0,-1 0 0 0 0,1 0 0 0 0,0 0 0 0 0,0-1 0 0 0,-1 1 0 0 0,1 0 0 0 0,0 0 0 0 0,0 0 0 0 0,0 0 0 0 0,0 0 0 0 0,1 0 6 0 0,-1 0-9 0 0,0-1 1 0 0,0 1-1 0 0,-1 0 0 0 0,1-1 1 0 0,0 1-1 0 0,-1-1 1 0 0,1 1-1 0 0,-1-1 1 0 0,1 1-1 0 0,-1-1 0 0 0,0 1 1 0 0,1-1-1 0 0,-1 1 1 0 0,0-2 8 0 0,0 1-13 0 0,0 0 1 0 0,1-1 0 0 0,-1 1 0 0 0,1 0 0 0 0,-1 0 0 0 0,1-1-1 0 0,0 1 1 0 0,0-1 12 0 0,6-9-36 0 0,1 1 0 0 0,0 0 0 0 0,1 0 0 0 0,8-9 36 0 0,-16 20 0 0 0,1-2 0 0 0,-1 1 0 0 0,0 0 0 0 0,0 0 0 0 0,1 0 0 0 0,-1 0 0 0 0,1 0 0 0 0,-1 0 0 0 0,1 1 0 0 0,0-1 0 0 0,-1 0 0 0 0,1 1 0 0 0,0-1 0 0 0,-1 1 0 0 0,2 0 0 0 0,11-5 0 0 0,-11 5-6 0 0,-1-1-1 0 0,0 1 1 0 0,1 0-1 0 0,-1 0 1 0 0,1 0-1 0 0,-1 0 1 0 0,1 1 0 0 0,-1-1-1 0 0,0 1 1 0 0,1-1-1 0 0,-1 1 1 0 0,0 0-1 0 0,1 0 1 0 0,-1 0 6 0 0,1 0-70 0 0,-2 1 17 0 0,5 5 133 0 0,-1 1 0 0 0,0-1-1 0 0,0 1 1 0 0,-1 0 0 0 0,0 0 0 0 0,0 1-1 0 0,-1-1 1 0 0,0 1 0 0 0,-1 0 0 0 0,0 0 0 0 0,0 0-1 0 0,0 9-79 0 0,1 2 269 0 0,1 0-1 0 0,1 1-268 0 0,0 3 327 0 0,-3-13-193 0 0,2-2-145 0 0,-4-9-360 0 0,5 4 597 0 0,-2-5-7322 0 0,4-7-153 0 0</inkml:trace>
  <inkml:trace contextRef="#ctx0" brushRef="#br0" timeOffset="3884.648">2192 257 7832 0 0,'-1'-2'602'0'0,"1"-8"-578"0"0,0 10 48 0 0,0-1 0 0 0,0 1 0 0 0,0 0 0 0 0,0-1 0 0 0,0 1 0 0 0,0 0 0 0 0,1-1 0 0 0,-1 1 0 0 0,0 0 0 0 0,0-1 0 0 0,0 1 0 0 0,0 0 0 0 0,1-1 0 0 0,-1 1 0 0 0,0 0 0 0 0,0-1 0 0 0,1 1 0 0 0,-1 0 0 0 0,0 0 0 0 0,0-1 0 0 0,1 1 0 0 0,-1 0 0 0 0,0 0 0 0 0,1 0 0 0 0,-1-1 0 0 0,0 1 0 0 0,1 0 0 0 0,-1 0 0 0 0,0 0 0 0 0,1 0 0 0 0,-1 0 0 0 0,1 0 0 0 0,-1 0 0 0 0,0 0-72 0 0,19 3 6637 0 0,0 3-4752 0 0,10 2-1638 0 0,-6-3 438 0 0,-1 2 0 0 0,0 0-1 0 0,0 2 1 0 0,-1 0 0 0 0,7 5-685 0 0,-19-10 156 0 0,-6-3-88 0 0,-1 0 0 0 0,1 1-1 0 0,0-1 1 0 0,-1 1-1 0 0,1 0 1 0 0,-1 0 0 0 0,0 0-1 0 0,0 0 1 0 0,0 0 0 0 0,0 0-1 0 0,1 2-67 0 0,1 5 92 0 0,-4-7-85 0 0,0 0 0 0 0,0 0 0 0 0,0 0 0 0 0,0 0 0 0 0,-1 0 0 0 0,1 0 0 0 0,-1 0 0 0 0,0 0 0 0 0,0-1 0 0 0,1 1 0 0 0,-1 0 0 0 0,0 0 0 0 0,0-1 0 0 0,-1 1 0 0 0,1 0 0 0 0,0-1 0 0 0,-1 1-7 0 0,-25 26 101 0 0,19-22-66 0 0,0 0-1 0 0,0 0 1 0 0,-1-1-1 0 0,-2 2-34 0 0,-22 13 46 0 0,21-11-56 0 0,11-9-44 0 0,1 0-16 0 0,0 0-21 0 0,1 1 31 0 0,4 0 22 0 0,0 0 1 0 0,-1 0-1 0 0,1 0 0 0 0,0 0 1 0 0,0-1-1 0 0,0 0 0 0 0,0 0 1 0 0,-1 0-1 0 0,4-1 38 0 0,11 0-140 0 0,-1 1-131 0 0,-12-1-146 0 0,0 1 0 0 0,1 0-1 0 0,-1 0 1 0 0,5 1 417 0 0,10 2-5343 0 0,1-3-1729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8:56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1590 12440 0 0,'0'0'957'0'0,"-8"1"1447"0"0,7 1-2302 0 0,-1 0 0 0 0,1-1 0 0 0,-1 1 1 0 0,0 0-1 0 0,1-1 0 0 0,-1 0 0 0 0,0 1 0 0 0,0-1 0 0 0,0 0-102 0 0,-16 12 71 0 0,14-8 8 0 0,1-1 0 0 0,-1 1 0 0 0,1 0 0 0 0,0 0-1 0 0,0 0 1 0 0,0 0 0 0 0,1 0 0 0 0,0 1 0 0 0,0-1-1 0 0,0 1 1 0 0,1-1 0 0 0,-1 1-79 0 0,2-2 44 0 0,-1 0 1 0 0,1 1-1 0 0,0-1 0 0 0,0 0 0 0 0,0 0 0 0 0,0 1 1 0 0,1-1-1 0 0,0 0 0 0 0,0 0 0 0 0,0 0 1 0 0,0 0-1 0 0,1 0 0 0 0,0 0 0 0 0,-1 0 1 0 0,1 0-1 0 0,2 1-44 0 0,-1 1 40 0 0,0 0 0 0 0,0 0-1 0 0,-1 1 1 0 0,1-1 0 0 0,-1 4-40 0 0,1-3 41 0 0,-1 1 0 0 0,1-1 0 0 0,0 0-1 0 0,1 2-40 0 0,9 10 137 0 0,0-1-1 0 0,1 0-136 0 0,-1-1 227 0 0,0 1-1 0 0,-1 2-226 0 0,1-1 385 0 0,-11-15-323 0 0,1-1 0 0 0,-1 1 1 0 0,0-1-1 0 0,1 1 0 0 0,-2 0 0 0 0,1 0 0 0 0,0 0 0 0 0,-1 0 0 0 0,0 0 1 0 0,0 0-1 0 0,0 0 0 0 0,-1 0 0 0 0,1 3-62 0 0,-1-6 15 0 0,0-1 1 0 0,0 1-1 0 0,-1 0 0 0 0,1-1 1 0 0,0 1-1 0 0,-1 0 1 0 0,1 0-1 0 0,0-1 0 0 0,-1 1 1 0 0,1-1-1 0 0,-1 1 0 0 0,1 0 1 0 0,-1-1-1 0 0,1 1 0 0 0,-1-1 1 0 0,1 1-1 0 0,-1-1 0 0 0,0 1 1 0 0,1-1-1 0 0,-1 0 0 0 0,0 1 1 0 0,1-1-1 0 0,-1 0 1 0 0,0 0-1 0 0,0 1-15 0 0,-19 4 73 0 0,-17 1-1486 0 0,18-3-5653 0 0</inkml:trace>
  <inkml:trace contextRef="#ctx0" brushRef="#br0" timeOffset="262.77">22 1636 9672 0 0,'2'-2'111'0'0,"0"-1"0"0"0,0 1 0 0 0,0 0 0 0 0,1 0 0 0 0,-1 0 0 0 0,1 0 0 0 0,0 0 0 0 0,0 1 0 0 0,-1-1 0 0 0,1 1 0 0 0,0 0 0 0 0,0 0 0 0 0,0 0 0 0 0,0 0 0 0 0,0 0 0 0 0,3 0-111 0 0,5 0 776 0 0,0 1 0 0 0,-1 0 0 0 0,1 0 1 0 0,4 2-777 0 0,-4-1 325 0 0,1-1 1 0 0,0 1 0 0 0,1-2-326 0 0,6 0 179 0 0,-1 1 0 0 0,1 0 0 0 0,-1 1 0 0 0,1 1 0 0 0,11 4-179 0 0,-16-4 10 0 0,0 2-277 0 0,0-2 1 0 0,1 0-1 0 0,0 0 1 0 0,-1-1-1 0 0,1-1 0 0 0,0-1 1 0 0,7-1 266 0 0,-4 2-2267 0 0,-16 0 1145 0 0,-2 0 182 0 0,0 0 78 0 0,0 0 20 0 0,0 0 204 0 0,-16 10 2100 0 0,1 1-338 0 0,-3 3-23 0 0,0 0 0 0 0,1 1 0 0 0,0 1 0 0 0,-2 5-1101 0 0,11-12 153 0 0,0 0 1 0 0,1 0 0 0 0,0 1 0 0 0,1 0 0 0 0,0 0 0 0 0,0 1 0 0 0,1 0 0 0 0,1 0-1 0 0,0 0 1 0 0,1 0 0 0 0,-1 1 0 0 0,2 0-154 0 0,1-9 38 0 0,1 0 0 0 0,0 0 0 0 0,0 0 1 0 0,0 0-1 0 0,0 0 0 0 0,0 0 0 0 0,1 0 0 0 0,-1 0 0 0 0,1 0 0 0 0,0-1 0 0 0,0 1 0 0 0,0 0 1 0 0,0 0-1 0 0,0-1 0 0 0,0 1 0 0 0,1-1 0 0 0,0 1 0 0 0,0 0-38 0 0,1 0 55 0 0,0 0 1 0 0,-1-1-1 0 0,1 1 0 0 0,0-1 1 0 0,1 0-1 0 0,-1 0 1 0 0,0 0-1 0 0,1 0 0 0 0,-1-1 1 0 0,1 1-1 0 0,-1-1 0 0 0,4 1-55 0 0,4 0 90 0 0,-1 0-1 0 0,1-1 0 0 0,-1 0 0 0 0,1-1 1 0 0,-1 0-1 0 0,1-1 0 0 0,-1 0 0 0 0,1 0 0 0 0,5-3-89 0 0,-4 1 101 0 0,0-1-1 0 0,0-1 1 0 0,-1 0-1 0 0,0-1 1 0 0,0 0-1 0 0,0 0 1 0 0,0-1-1 0 0,-1-1 1 0 0,-1 0-1 0 0,1 0 1 0 0,-1-1-101 0 0,-5 5-26 0 0,0 0 0 0 0,0-1-1 0 0,-1 1 1 0 0,0-1 0 0 0,0 0 0 0 0,0 1 0 0 0,-1-1 0 0 0,2-5 26 0 0,1-3-86 0 0,-1 1 1 0 0,0-1-1 0 0,-1-2 86 0 0,-2 12-26 0 0,-1 0 0 0 0,0-1 0 0 0,0 1 0 0 0,0 0 1 0 0,0 0-1 0 0,-1-1 0 0 0,1 1 0 0 0,-1 0 0 0 0,0 0 0 0 0,0 0 0 0 0,0-1 0 0 0,0 1 0 0 0,0 0 0 0 0,-1 0 0 0 0,1 1 0 0 0,-1-1 0 0 0,0 0 26 0 0,-6-8-309 0 0,-1 0-1 0 0,0 1 1 0 0,-6-6 309 0 0,4 5-423 0 0,9 8 122 0 0,-1 1 0 0 0,0-1-1 0 0,0 1 1 0 0,0 0 0 0 0,0-1 0 0 0,0 1-1 0 0,-4-1 302 0 0,-9-2-5690 0 0</inkml:trace>
  <inkml:trace contextRef="#ctx0" brushRef="#br0" timeOffset="539.973">948 1612 6448 0 0,'0'0'498'0'0,"0"0"-28"0"0,-2 1 1099 0 0,-39 35 5675 0 0,-19 24-7478 0 0,34-33 942 0 0,18-19-545 0 0,0 0-1 0 0,1 1 1 0 0,0 0-1 0 0,0 1 1 0 0,1-1-1 0 0,0 1 1 0 0,1 1-1 0 0,-4 8-162 0 0,9-17 15 0 0,-1 0-1 0 0,1 0 1 0 0,-1 0-1 0 0,1 0 1 0 0,0 0-1 0 0,0 0 0 0 0,-1 0 1 0 0,2 0-1 0 0,-1 0 1 0 0,0 0-1 0 0,0 0 1 0 0,1 0-1 0 0,-1 0 1 0 0,1 0-1 0 0,-1 0 0 0 0,1 0 1 0 0,0 0-1 0 0,0 0 1 0 0,0 0-1 0 0,0 0 1 0 0,0 0-1 0 0,0-1 0 0 0,1 1 1 0 0,-1 0-1 0 0,0-1 1 0 0,2 1-15 0 0,0 1 47 0 0,0-1 1 0 0,0 1 0 0 0,0-1 0 0 0,1 0 0 0 0,-1 0-1 0 0,0-1 1 0 0,1 1 0 0 0,0-1 0 0 0,-1 1-1 0 0,1-1 1 0 0,0 0 0 0 0,0 0 0 0 0,0-1-1 0 0,0 1-47 0 0,9 0 100 0 0,0-1 0 0 0,1 0 0 0 0,-1-1 0 0 0,0 0-1 0 0,0-1 1 0 0,-1-1 0 0 0,5-1-100 0 0,-8 1 38 0 0,0 0 0 0 0,-1 0 0 0 0,1-1 1 0 0,-1-1-1 0 0,1 1 0 0 0,-1-1 0 0 0,-1-1 0 0 0,1 1 0 0 0,-1-1 0 0 0,5-5-38 0 0,-9 7 14 0 0,0 0 0 0 0,0 0 0 0 0,-1 0 0 0 0,1 0 0 0 0,-1 0 0 0 0,0-1 0 0 0,0 1 0 0 0,-1-1 0 0 0,1 0 0 0 0,-1 1 0 0 0,0-3-14 0 0,1-2 41 0 0,0 0 1 0 0,-1-1-1 0 0,-1 1 0 0 0,1-1 0 0 0,-2-4-41 0 0,0 7-21 0 0,0 1 0 0 0,0-1-1 0 0,-1 1 1 0 0,0 0 0 0 0,0 0-1 0 0,-1 0 1 0 0,1 0 0 0 0,-1 0 0 0 0,-1 0-1 0 0,1 1 1 0 0,-1-1 0 0 0,0 1-1 0 0,0 0 1 0 0,0 0 0 0 0,-5-3 21 0 0,5 4-383 0 0,0 1-1 0 0,-1-1 1 0 0,1 1 0 0 0,-1 0 0 0 0,0 0 0 0 0,0 1 0 0 0,0 0 0 0 0,0-1 0 0 0,0 2-1 0 0,-1-1 1 0 0,1 1 0 0 0,-1-1 383 0 0,-18-3-1693 0 0,6 4-16 0 0</inkml:trace>
  <inkml:trace contextRef="#ctx0" brushRef="#br0" timeOffset="939.402">1352 1567 12728 0 0,'5'6'618'0'0,"1"2"-463"0"0,0 1 0 0 0,-1-1-1 0 0,0 1 1 0 0,0 0 0 0 0,1 6-155 0 0,-3-3 312 0 0,-1 0 1 0 0,0 0 0 0 0,-1 0-1 0 0,0 0 1 0 0,-1 0 0 0 0,-1 0-1 0 0,0 0 1 0 0,0 0-313 0 0,0-5 138 0 0,1 8 327 0 0,-1-1 0 0 0,-1 0-1 0 0,-1 0 1 0 0,0 0 0 0 0,0 0-1 0 0,-5 9-464 0 0,5-14 228 0 0,-5 8 240 0 0,7-16-300 0 0,0-1-119 0 0,-1 0-1 0 0,0 0 0 0 0,0-1 0 0 0,1 1 1 0 0,-1 0-1 0 0,0-1 0 0 0,0 1 0 0 0,1-1 1 0 0,-1 1-1 0 0,0-1-48 0 0,1 0 7 0 0,0 0 0 0 0,0 0 0 0 0,-1 0-1 0 0,1 0 1 0 0,0 0 0 0 0,0-1 0 0 0,0 1 0 0 0,0 0 0 0 0,0-1-1 0 0,1 1 1 0 0,-1-1 0 0 0,0 1 0 0 0,1-1 0 0 0,-1 1 0 0 0,1-1-1 0 0,-1 0-6 0 0,0-2-32 0 0,1 0-1 0 0,-1 0 0 0 0,1-1 1 0 0,-1 1-1 0 0,2 0 0 0 0,-1-3 33 0 0,1-3-149 0 0,1 0 0 0 0,0 1 0 0 0,0 0 0 0 0,1-1 0 0 0,2-3 149 0 0,0 0-227 0 0,2 0 0 0 0,-1 1 0 0 0,2 0 0 0 0,0 1 0 0 0,6-8 227 0 0,-8 12-86 0 0,-1 0 0 0 0,2 1 1 0 0,-1 0-1 0 0,1 0 0 0 0,0 0 1 0 0,0 1-1 0 0,1 0 0 0 0,-1 0 0 0 0,4 0 86 0 0,12-3-33 0 0,-11 10-20 0 0,-9-1 60 0 0,0 1 0 0 0,0 0 0 0 0,0 0 0 0 0,0 0-1 0 0,0 0 1 0 0,-1 0 0 0 0,1 1 0 0 0,-1-1 0 0 0,0 1 0 0 0,0-1 0 0 0,0 1 0 0 0,0 0 0 0 0,0 0 0 0 0,-1 0 0 0 0,1 0 0 0 0,0 1-7 0 0,3 10 50 0 0,0 0-1 0 0,-1 1 1 0 0,1 3-50 0 0,1 8 74 0 0,-4-18-24 0 0,0 1-1 0 0,-1-1 0 0 0,0 1 0 0 0,0 7-49 0 0,1 12 95 0 0,-2-17-35 0 0,0 0-1 0 0,0 1 1 0 0,-2 7-60 0 0,0 16 125 0 0,2-34-143 0 0,0 0 0 0 0,0 0 0 0 0,0-1-1 0 0,0 1 1 0 0,0 0 0 0 0,-1 0-1 0 0,1 0 1 0 0,0 0 0 0 0,-1 0 0 0 0,1 0-1 0 0,0-1 1 0 0,-1 1 0 0 0,1 0-1 0 0,-1 0 1 0 0,1 0 0 0 0,-1-1 0 0 0,0 1-1 0 0,1 0 1 0 0,-1-1 0 0 0,0 1-1 0 0,0 0 19 0 0,1-1-176 0 0</inkml:trace>
  <inkml:trace contextRef="#ctx0" brushRef="#br0" timeOffset="1496.518">1870 1597 13472 0 0,'0'0'620'0'0,"-4"8"200"0"0,3-1-781 0 0,0-1 0 0 0,1 1 1 0 0,0-1-1 0 0,0 1 1 0 0,1 0-1 0 0,0-1 0 0 0,0 1 1 0 0,1 2-40 0 0,3 32 570 0 0,-4-8 254 0 0,0-19-82 0 0,-1 0 0 0 0,0 0 0 0 0,-3 14-742 0 0,-9 1 2142 0 0,16-34-1696 0 0,-3 5-430 0 0,0-1 0 0 0,0 1 0 0 0,0-1 1 0 0,-1 0-1 0 0,1 1 0 0 0,0-1 0 0 0,-1 0 0 0 0,1 1 1 0 0,-1-1-1 0 0,1 0 0 0 0,-1 0 0 0 0,1 0 0 0 0,-1 0 0 0 0,1 1 1 0 0,-1-1-1 0 0,0 0 0 0 0,1 0 0 0 0,-1 0 0 0 0,0 0 1 0 0,0 0-1 0 0,0 0 0 0 0,0 0 0 0 0,0 0 0 0 0,0 0-16 0 0,0-7-73 0 0,-1 0 0 0 0,1 0 0 0 0,1 1 0 0 0,0-1-1 0 0,0 0 1 0 0,0 1 0 0 0,1-1 0 0 0,0 1 0 0 0,0-1 0 0 0,1 1-1 0 0,0 0 1 0 0,0 0 0 0 0,1 0 0 0 0,0 0 0 0 0,0 1-1 0 0,1-1 1 0 0,-1 1 0 0 0,5-3 73 0 0,-9 8-6 0 0,5-5-102 0 0,1 0 1 0 0,0 1-1 0 0,0-1 0 0 0,0 1 1 0 0,0 0-1 0 0,1 1 0 0 0,0 0 1 0 0,0 0-1 0 0,0 0 0 0 0,6-2 108 0 0,-11 6-189 0 0,0 1 80 0 0,0 1 97 0 0,0-1-1 0 0,0 1 1 0 0,-1 0 0 0 0,1-1 0 0 0,0 1-1 0 0,-1 0 1 0 0,1 0 0 0 0,-1 0 0 0 0,0 0-1 0 0,0 1 1 0 0,1-1 0 0 0,-1 0 0 0 0,-1 0 0 0 0,1 1-1 0 0,0 0 13 0 0,0 2 23 0 0,0-1 0 0 0,0 1 0 0 0,0 0 0 0 0,-1 0 0 0 0,0 0 0 0 0,0 0 0 0 0,0 3-23 0 0,-4 27 441 0 0,-1 0-1 0 0,-6 20-440 0 0,6-34 157 0 0,4-13-45 0 0,-1-1 1 0 0,0 1-1 0 0,0-1 1 0 0,-1 1-1 0 0,0-1 1 0 0,0 0-1 0 0,-3 5-112 0 0,1-6 84 0 0,-2 6 832 0 0,5-13-490 0 0,4-9-294 0 0,2-1-149 0 0,0 0 0 0 0,1 1 0 0 0,0-1 0 0 0,1 1 0 0 0,0 1 0 0 0,2-4 17 0 0,8-12-164 0 0,-9 15 123 0 0,0 1 0 0 0,1-1 0 0 0,0 1 0 0 0,1 1-1 0 0,0-1 1 0 0,0 2 0 0 0,1-1 0 0 0,0 1 0 0 0,0 1-1 0 0,1-1 42 0 0,-6 4-69 0 0,0 0 0 0 0,1 0 0 0 0,0 1 0 0 0,0-1-1 0 0,-1 1 1 0 0,1 0 0 0 0,1 1 0 0 0,5-2 69 0 0,-10 3-15 0 0,0 0 0 0 0,0-1-1 0 0,0 1 1 0 0,0 0 0 0 0,0 0 0 0 0,0 1 0 0 0,0-1 0 0 0,0 0 0 0 0,-1 1 0 0 0,1-1-1 0 0,0 1 1 0 0,0-1 0 0 0,0 1 0 0 0,0 0 0 0 0,0 0 0 0 0,-1 0 0 0 0,1 0 0 0 0,0 0 0 0 0,-1 0-1 0 0,1 1 1 0 0,-1-1 0 0 0,0 0 0 0 0,1 1 0 0 0,-1-1 0 0 0,0 1 0 0 0,0 0 0 0 0,1-1-1 0 0,-1 1 1 0 0,0 1 15 0 0,2 4-10 0 0,0 1 0 0 0,-1 0 0 0 0,0-1 0 0 0,0 1 0 0 0,-1 0 0 0 0,0 0 0 0 0,0 8 10 0 0,-1 5 51 0 0,-1 1 0 0 0,-1 6-51 0 0,-10 45 224 0 0,6-47-135 0 0,4-20-291 0 0,0 1 0 0 0,0-1-1 0 0,1 0 1 0 0,0 1 0 0 0,1-1 0 0 0,-1 1 0 0 0,1 0 202 0 0,0-5-7033 0 0</inkml:trace>
  <inkml:trace contextRef="#ctx0" brushRef="#br0" timeOffset="12798.346">1639 142 10592 0 0,'12'-25'1402'0'0,"-11"22"-1297"0"0,1-1 1 0 0,-1 1-1 0 0,1 0 1 0 0,-1-1-1 0 0,1 1 1 0 0,0 0-1 0 0,0 0 1 0 0,0 0-1 0 0,1 0 0 0 0,-1 1 1 0 0,1-1-1 0 0,-1 1 1 0 0,1-1-1 0 0,1 1-105 0 0,4-3 77 0 0,0 0-1 0 0,0 0 0 0 0,-1-1 1 0 0,0 0-77 0 0,-1 2 56 0 0,0 0-1 0 0,0 1 1 0 0,0 0 0 0 0,0 1 0 0 0,0-1 0 0 0,1 1 0 0 0,-1 0 0 0 0,1 1 0 0 0,5-1-56 0 0,13-4 266 0 0,-5 1-48 0 0,0 2 1 0 0,-1 0-1 0 0,1 1 0 0 0,0 1 1 0 0,14 2-219 0 0,-23-1 85 0 0,0 2 1 0 0,0-1-1 0 0,0 2 1 0 0,0 0-1 0 0,0 0 1 0 0,0 0-1 0 0,4 4-85 0 0,33 9 244 0 0,-34-12-169 0 0,1 1-1 0 0,-1 0 1 0 0,-1 1-1 0 0,1 1 0 0 0,-1 0 1 0 0,0 1-1 0 0,-1 0 0 0 0,1 1 1 0 0,6 7-75 0 0,-17-13 13 0 0,1 0 0 0 0,-1 0 0 0 0,0 0 0 0 0,0 0 0 0 0,0 0 0 0 0,-1 1 0 0 0,1-1 0 0 0,-1 0 1 0 0,0 1-1 0 0,0 0 0 0 0,0-1 0 0 0,0 1 0 0 0,0 2-13 0 0,0 3 25 0 0,0 0 0 0 0,-1 0 0 0 0,0 0 1 0 0,0 0-1 0 0,-1 2-25 0 0,-2 6 123 0 0,-1 0 0 0 0,-1-1 0 0 0,0 1 0 0 0,-1-1 0 0 0,-4 6-123 0 0,-1 4 491 0 0,-3 15-491 0 0,-5 18 451 0 0,7-22-110 0 0,2 0 1 0 0,-2 17-342 0 0,11-49 18 0 0,-6 37 333 0 0,0 24-351 0 0,7-52 44 0 0,0 1-1 0 0,0 0 0 0 0,1-1 0 0 0,1 0 1 0 0,1 1-1 0 0,2 6-43 0 0,-4-16 15 0 0,1 0 0 0 0,0-1 0 0 0,0 1 0 0 0,0 0 1 0 0,1-1-1 0 0,-1 1 0 0 0,1-1 0 0 0,0 0 0 0 0,0 0 0 0 0,1 0 0 0 0,-1 0 0 0 0,1-1 1 0 0,1 2-16 0 0,2-1 20 0 0,-1 1 0 0 0,1-1 0 0 0,0 0 1 0 0,0 0-1 0 0,1-1 0 0 0,-1 0 1 0 0,1 0-1 0 0,2 0-20 0 0,7 1 34 0 0,0-1 1 0 0,1-1-1 0 0,-1 0 1 0 0,1-1-1 0 0,0-1 1 0 0,0 0-1 0 0,8-3-34 0 0,29-4 14 0 0,-1-2 1 0 0,0-3-1 0 0,-1-3 0 0 0,8-4-14 0 0,-38 10-98 0 0,-1 0-1 0 0,10-7 99 0 0,-46 33-140 0 0,-1 0 137 0 0,1 1 1 0 0,1 1-1 0 0,0 0 0 0 0,-3 9 3 0 0,7-10-1 0 0,1 0-1 0 0,-5 19 2 0 0,-7 17 70 0 0,14-37-59 0 0,1 0 1 0 0,1 1-1 0 0,0-1 0 0 0,1 1 1 0 0,2 0-1 0 0,-1 0 1 0 0,2 6-12 0 0,-2 9-3 0 0,2-14 9 0 0,0-1-1 0 0,1 0 1 0 0,1 0-1 0 0,1 1 0 0 0,2 5-5 0 0,27 90 49 0 0,-28-99-50 0 0,62 166 126 0 0,-31-92-85 0 0,18 38 778 0 0,0-1-586 0 0,-42-94-201 0 0,-1 0 1 0 0,-1 0-1 0 0,-2 4-31 0 0,31 165 64 0 0,-35-179-54 0 0,0 1-1 0 0,-2 0 0 0 0,-1 0 1 0 0,0-1-1 0 0,-2 1 0 0 0,-1 0 1 0 0,-4 21-10 0 0,3-31 26 0 0,0 0 0 0 0,-1 0 1 0 0,0-1-1 0 0,-1 1 1 0 0,-1 1-27 0 0,-6 12 77 0 0,6-14-42 0 0,-1 0 0 0 0,0-1 1 0 0,0 1-1 0 0,-1-2 0 0 0,-1 1 1 0 0,0-1-1 0 0,0-1 0 0 0,-1 1 0 0 0,-2 0-35 0 0,-7 4 105 0 0,-1-2-1 0 0,0 0 0 0 0,-1-2 1 0 0,-7 3-105 0 0,18-9 3 0 0,0-1 1 0 0,0 0 0 0 0,0-1-1 0 0,-4 0-3 0 0,-6 2 11 0 0,2-1 34 0 0,0-1 1 0 0,0 0 0 0 0,0-1-1 0 0,0-2 1 0 0,-4 0-46 0 0,-31-5 147 0 0,-7-3-147 0 0,-10-2 52 0 0,39 4-64 0 0,0 0 0 0 0,0-2 0 0 0,1-1 1 0 0,-24-13 11 0 0,-48-14-1652 0 0,58 22-3723 0 0,1-2-1764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10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117 646 6448 0 0,'-38'17'572'0'0,"35"-15"-507"0"0,1-1 0 0 0,-1 1 0 0 0,0 0 0 0 0,1 0 0 0 0,-1 0 0 0 0,1 1 0 0 0,0-1 0 0 0,0 0 1 0 0,0 1-1 0 0,0 0 0 0 0,-1 2-65 0 0,-19 22 2794 0 0,11-9-828 0 0,8-15-1519 0 0,1 0-1 0 0,0 1 1 0 0,0-1 0 0 0,0 1 0 0 0,0 0 0 0 0,-1 1-447 0 0,3-4 64 0 0,0-1 1 0 0,0 0-1 0 0,0 0 1 0 0,0 1-1 0 0,0-1 1 0 0,0 0 0 0 0,0 0-1 0 0,0 1 1 0 0,-1-1-1 0 0,1 0 1 0 0,0 0-1 0 0,0 1 1 0 0,0-1-1 0 0,0 0 1 0 0,0 1-1 0 0,0-1 1 0 0,0 0-1 0 0,1 0 1 0 0,-1 1-1 0 0,0-1 1 0 0,0 0-1 0 0,0 0 1 0 0,0 1-1 0 0,0-1 1 0 0,0 0-1 0 0,0 0 1 0 0,1 0-1 0 0,-1 1 1 0 0,0-1-1 0 0,0 0 1 0 0,0 0 0 0 0,0 0-1 0 0,1 1 1 0 0,-1-1-1 0 0,0 0 1 0 0,0 0-1 0 0,0 0 1 0 0,1 0-1 0 0,-1 0 1 0 0,0 1-1 0 0,0-1 1 0 0,1 0-1 0 0,-1 0 1 0 0,0 0-1 0 0,0 0 1 0 0,1 0-1 0 0,-1 0 1 0 0,0 0-1 0 0,1 0 1 0 0,-1 0-1 0 0,0 0 1 0 0,0 0-1 0 0,1 0 1 0 0,-1 0 0 0 0,0 0-1 0 0,0 0-64 0 0,16-6 771 0 0,-13 5-721 0 0,-1-1 1 0 0,0 1-1 0 0,0-1 1 0 0,0 1-1 0 0,0-1 1 0 0,0 0 0 0 0,0 1-1 0 0,-1-1 1 0 0,1 0-1 0 0,0 0 1 0 0,-1 0-1 0 0,0-1 1 0 0,1 1-1 0 0,-1 0 1 0 0,0 0-1 0 0,0-1 1 0 0,0 1-1 0 0,-1-1 1 0 0,1 1-1 0 0,0-1 1 0 0,-1 0-51 0 0,4-36 627 0 0,-1 0 0 0 0,-3-26-627 0 0,0 16 217 0 0,3-14-217 0 0,3-42 10 0 0,-5 89-9 0 0,-1 11 0 0 0,0 1 0 0 0,0-1-1 0 0,0 0 1 0 0,1 1 0 0 0,0-1 0 0 0,0 1-1 0 0,0-1 1 0 0,1 1 0 0 0,-1 0 0 0 0,1 0-1 0 0,0-1 1 0 0,0 1 0 0 0,2-2-1 0 0,-1 1 56 0 0,15 9-267 0 0,-10 3 224 0 0,-1-1 0 0 0,-1 1-1 0 0,1 1 1 0 0,-1-1 0 0 0,0 1-1 0 0,4 8-12 0 0,5 12 75 0 0,6 13-75 0 0,-7-12-23 0 0,-13-26 23 0 0,100 189 0 0 0,-97-185-1 0 0,-2-3 0 0 0,0 0-1 0 0,1 0 1 0 0,-1 0 0 0 0,1 0-1 0 0,0-1 1 0 0,0 1 0 0 0,0-1-1 0 0,0 1 1 0 0,0-1 0 0 0,1 0-1 0 0,0 0 2 0 0,5-2-53 0 0,-5-1 97 0 0,-1 1 12 0 0,0-1 1 0 0,0 0-1 0 0,0-1 0 0 0,-1 1 1 0 0,1 0-1 0 0,0-1 0 0 0,2 0-56 0 0,-4 0 34 0 0,0 0-1 0 0,0 1 1 0 0,1-1 0 0 0,-1 0-1 0 0,0 0 1 0 0,0 0 0 0 0,0 0-1 0 0,0-1 1 0 0,0 1-1 0 0,0 0 1 0 0,0 0 0 0 0,0-1-1 0 0,-1 1 1 0 0,1 0 0 0 0,0-1-34 0 0,8-14 311 0 0,-6 12-218 0 0,0-1 0 0 0,-1 0 1 0 0,1 0-1 0 0,-1 0 0 0 0,0 0 0 0 0,0-2-93 0 0,8-30 416 0 0,-5 20-351 0 0,-1 1 1 0 0,-1-1-1 0 0,0 0 1 0 0,-1-1-66 0 0,0 3 23 0 0,0 1 0 0 0,1-1 0 0 0,1-3-23 0 0,6-26 59 0 0,21-115 15 0 0,-29 148-74 0 0,1 0 0 0 0,1 0 0 0 0,2-6 0 0 0,5-17 0 0 0,-9 29-10 0 0,0 1-1 0 0,0 0 0 0 0,0-1 0 0 0,0 1 1 0 0,3-4 10 0 0,0 2-45 0 0,-5 4-67 0 0,0 2-256 0 0,0 0-103 0 0,0 0-17 0 0,0 0-63 0 0,11 18-3226 0 0,-6-8-3133 0 0</inkml:trace>
  <inkml:trace contextRef="#ctx0" brushRef="#br0" timeOffset="322.327">619 539 5984 0 0,'13'0'273'0'0,"-10"0"-5"0"0,-3 0 43 0 0,0 0 814 0 0,0 0 376 0 0,0 0 71 0 0,-1 21 2103 0 0,0-18-3527 0 0,0-1 0 0 0,1 1-1 0 0,-1-1 1 0 0,1 1 0 0 0,-1-1 0 0 0,1 1 0 0 0,0-1 0 0 0,0 1 0 0 0,0-1-1 0 0,0 1 1 0 0,0 0 0 0 0,1-1 0 0 0,-1 1 0 0 0,1-1 0 0 0,0 1 0 0 0,-1-1 0 0 0,1 0-1 0 0,0 1 1 0 0,1-1-148 0 0,4 20 721 0 0,-6-20-657 0 0,0 0-1 0 0,0-1 0 0 0,0 1 1 0 0,0 0-1 0 0,0 0 0 0 0,0 0 1 0 0,-1 0-1 0 0,1-1 0 0 0,-1 1 0 0 0,1 0 1 0 0,-1 0-1 0 0,0 0-63 0 0,1-1 41 0 0,-1 1 1 0 0,0-1-1 0 0,1 1 1 0 0,-1 0-1 0 0,1-1 0 0 0,0 1 1 0 0,0-1-1 0 0,0 1 0 0 0,-1 0 1 0 0,1-1-1 0 0,1 2-41 0 0,-1-1 49 0 0,1 1 39 0 0,-1 0 0 0 0,1 1-1 0 0,-1-1 1 0 0,0 0 0 0 0,0 1-1 0 0,0-1 1 0 0,0 0-1 0 0,0 1 1 0 0,-1-1 0 0 0,0 0-1 0 0,0 2-87 0 0,0 38 766 0 0,0-39-709 0 0,0-1 0 0 0,0 1 1 0 0,0-1-1 0 0,1 1 0 0 0,0 0 1 0 0,-1-1-1 0 0,1 1 0 0 0,1-1 1 0 0,-1 1-1 0 0,0 0 0 0 0,1-1 1 0 0,0 1-1 0 0,0-1 0 0 0,1 4-57 0 0,-1-4 17 0 0,0-1-1 0 0,0 1 1 0 0,-1 0 0 0 0,1 0-1 0 0,-1 0 1 0 0,0 0-1 0 0,0 1-16 0 0,2 7 79 0 0,5-1 9 0 0,-8-1-9 0 0,0-8-11 0 0,1-1 2 0 0,1 1-72 0 0,-1-1 0 0 0,0 0 0 0 0,0 1 0 0 0,0-1 0 0 0,1 0 0 0 0,-1 1 0 0 0,0-1 0 0 0,0 0 0 0 0,1 1 0 0 0,-1-1 0 0 0,0 0 0 0 0,1 0 0 0 0,-1 1 0 0 0,0-1 0 0 0,1 0 0 0 0,-1 0 0 0 0,0 0 0 0 0,1 1 0 0 0,-1-1 0 0 0,0 0 0 0 0,1 0 0 0 0,-1 0 0 0 0,1 0 1 0 0,-1 0-1 0 0,0 0 0 0 0,1 0 0 0 0,-1 0 2 0 0,12 1-617 0 0,-12-1 448 0 0,1 0 0 0 0,0 0 1 0 0,0 0-1 0 0,0 0 0 0 0,0 0 1 0 0,0 0-1 0 0,0-1 0 0 0,0 1 1 0 0,-1 0-1 0 0,1-1 1 0 0,0 1-1 0 0,0 0 0 0 0,0-1 1 0 0,-1 1-1 0 0,1-1 0 0 0,0 0 1 0 0,-1 1-1 0 0,1-1 0 0 0,0 1 1 0 0,-1-1-1 0 0,1 0 169 0 0,5-5-3877 0 0,1 0-2361 0 0</inkml:trace>
  <inkml:trace contextRef="#ctx0" brushRef="#br0" timeOffset="580.706">756 293 16416 0 0,'0'0'751'0'0,"0"0"-19"0"0,-1-1-469 0 0,-2-4-196 0 0,2 4 122 0 0,1 1 48 0 0,0 0 3 0 0,0 0 14 0 0,0 0 56 0 0,0 0 30 0 0,0 0 4 0 0,0 0-37 0 0,0 0-158 0 0,0 0-70 0 0,0 0-14 0 0,0 13-7 0 0,0-8-5850 0 0,0 1-657 0 0</inkml:trace>
  <inkml:trace contextRef="#ctx0" brushRef="#br0" timeOffset="986.008">1055 345 9216 0 0,'0'0'706'0'0,"0"0"-299"0"0,0 0 466 0 0,0 0 250 0 0,3 1 49 0 0,20 4 269 0 0,1-2 1 0 0,0 0-1 0 0,1-1 0 0 0,13-2-1441 0 0,99-4 1001 0 0,-104 3-965 0 0,-14 0-353 0 0,-1 1 0 0 0,0 1-1 0 0,5 1 318 0 0,-11 1-1188 0 0</inkml:trace>
  <inkml:trace contextRef="#ctx0" brushRef="#br0" timeOffset="1283.934">1005 588 11976 0 0,'0'0'922'0'0,"0"0"-478"0"0,1-1 222 0 0,14-3 206 0 0,-1 1 0 0 0,0 0 1 0 0,1 1-1 0 0,3 0-872 0 0,27-4 968 0 0,-16 3-667 0 0,1 1 1 0 0,0 1 0 0 0,0 2-1 0 0,1 1-301 0 0,-27-2 10 0 0,74 10-524 0 0,-54-7 306 0 0</inkml:trace>
  <inkml:trace contextRef="#ctx0" brushRef="#br0" timeOffset="2272.978">1192 3 8288 0 0,'0'0'381'0'0,"0"0"-6"0"0,-6 0 434 0 0,3-1 3155 0 0,2 1-3875 0 0,0 0 0 0 0,0-1 0 0 0,0 1 1 0 0,1 0-1 0 0,-1 0 0 0 0,0 0 0 0 0,0 0 0 0 0,0 0 0 0 0,0 0 1 0 0,0 0-1 0 0,0 0 0 0 0,0 0 0 0 0,0 0 0 0 0,1 1 0 0 0,-1-1 1 0 0,0 0-1 0 0,0 1 0 0 0,0-1 0 0 0,0 0 0 0 0,1 1 0 0 0,-1-1 1 0 0,0 1-1 0 0,0-1 0 0 0,1 1 0 0 0,-2 0-89 0 0,0 2 122 0 0,0-1-1 0 0,0 1 1 0 0,0 0-1 0 0,0 0 0 0 0,0 0 1 0 0,0 1-122 0 0,-2 4 136 0 0,3-7-9 0 0,5 13 110 0 0,-4-12-215 0 0,1 1-1 0 0,0-1 0 0 0,0 1 1 0 0,0-1-1 0 0,0 1 0 0 0,1-1 0 0 0,-1 0 1 0 0,0 0-1 0 0,1 0 0 0 0,0 0 1 0 0,-1 0-1 0 0,1 0 0 0 0,0 0-21 0 0,1 0 18 0 0,-1 1-1 0 0,0-1 1 0 0,0 1-1 0 0,0-1 1 0 0,-1 1 0 0 0,1-1-1 0 0,-1 1 1 0 0,1 1-18 0 0,0 0 19 0 0,1-1 1 0 0,-1 1-1 0 0,1-1 1 0 0,-1 1-1 0 0,1-1 1 0 0,0 0-1 0 0,1 0 1 0 0,-1 0-1 0 0,0-1 1 0 0,1 1-1 0 0,0 0-19 0 0,15 11 100 0 0,35 36 124 0 0,-39-35-186 0 0,-1 1-1 0 0,0 0 0 0 0,6 11-37 0 0,1 1 0 0 0,-19-24 5 0 0,0 0-1 0 0,0-1 0 0 0,0 1 1 0 0,-1 0-1 0 0,1 0 0 0 0,-1 0 0 0 0,0 0 1 0 0,0 0-1 0 0,0 1-4 0 0,5 16 39 0 0,-6-21-36 0 0,0 1 1 0 0,0-1 0 0 0,0 1 0 0 0,0-1-1 0 0,0 1 1 0 0,0-1 0 0 0,0 1-1 0 0,0-1 1 0 0,0 1 0 0 0,0 0-1 0 0,0-1 1 0 0,0 1 0 0 0,-1-1-1 0 0,1 1 1 0 0,0-1 0 0 0,0 1-1 0 0,-1-1 1 0 0,1 1 0 0 0,0-1-4 0 0,-1 3 12 0 0,0 0-6 0 0,0-1-1 0 0,0 1 1 0 0,0 0-1 0 0,0 0 1 0 0,0 0-1 0 0,0-1 0 0 0,-1 1 1 0 0,1 0-1 0 0,-1-1 1 0 0,0 0-1 0 0,0 1 0 0 0,0-1 1 0 0,0 1-6 0 0,-14 8-4961 0 0,1-5-884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17 224 7368 0 0,'-3'-1'153'0'0,"-4"-4"343"0"0,7 5-491 0 0,0 0-1 0 0,0 0 1 0 0,0 0 0 0 0,0-1-1 0 0,0 1 1 0 0,0 0 0 0 0,0 0-1 0 0,0 0 1 0 0,0-1 0 0 0,0 1-1 0 0,0 0 1 0 0,0 0-1 0 0,0-1 1 0 0,0 1 0 0 0,0 0-1 0 0,0 0 1 0 0,0 0 0 0 0,0-1-1 0 0,0 1 1 0 0,0 0 0 0 0,0 0-1 0 0,0 0 1 0 0,0-1 0 0 0,1 1-1 0 0,-1 0 1 0 0,0 0-1 0 0,0 0 1 0 0,0 0 0 0 0,0-1-5 0 0,1 1 106 0 0,-1-1 1 0 0,0 1 0 0 0,0-1-1 0 0,0 1 1 0 0,0-1 0 0 0,-1 0-1 0 0,1 1 1 0 0,0-1 0 0 0,0 1-1 0 0,0-1 1 0 0,0 1 0 0 0,0-1-1 0 0,-1 1 1 0 0,1-1 0 0 0,0 1-1 0 0,0-1 1 0 0,-1 1 0 0 0,1-1-1 0 0,-1 1 1 0 0,1 0 0 0 0,0-1-1 0 0,-1 1 1 0 0,1-1 0 0 0,-1 1-1 0 0,1 0 1 0 0,0 0 0 0 0,-1-1-1 0 0,1 1 1 0 0,-1 0 0 0 0,0-1-107 0 0,7-1 3538 0 0,9-2-2718 0 0,27 3 164 0 0,-7 0 161 0 0,0 2-1 0 0,11 2-1144 0 0,170 18 936 0 0,-96-20-755 0 0,-67-2-1559 0 0,-39 1-5328 0 0</inkml:trace>
  <inkml:trace contextRef="#ctx0" brushRef="#br0" timeOffset="282.555">266 0 11056 0 0,'0'0'852'0'0,"-4"7"689"0"0,-12 23 3081 0 0,15-28-4560 0 0,0 0 0 0 0,0 1 0 0 0,0-1 0 0 0,0 1 0 0 0,1-1 0 0 0,-1 1-1 0 0,1-1 1 0 0,-1 1 0 0 0,1 1-62 0 0,-3 15 786 0 0,-24 70 2955 0 0,13-32-3150 0 0,11-43-797 0 0,0 0-1 0 0,1 0 1 0 0,1 0-1 0 0,0 0 1 0 0,1 4 206 0 0,1-16-2087 0 0,2 4-5428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1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10016 0 0,'0'0'462'0'0,"0"-1"-423"0"0,0 1 1 0 0,0-1-1 0 0,0 0 0 0 0,-1 1 0 0 0,1-1 0 0 0,0 1 0 0 0,0-1 0 0 0,0 1 0 0 0,0-1 0 0 0,0 0 0 0 0,0 1 0 0 0,1-1 0 0 0,-1 1 0 0 0,0-1 1 0 0,0 1-1 0 0,0-1-39 0 0,4-5 70 0 0,-3 4 87 0 0,0-1 40 0 0,1 0 1 0 0,0 0-1 0 0,0 0 1 0 0,0 1-1 0 0,0-1 1 0 0,0 0 0 0 0,0 1-1 0 0,1 0 1 0 0,-1-1-1 0 0,1 1 1 0 0,0 0-198 0 0,8-7 713 0 0,7-2 10 0 0,21-8 319 0 0,13-4 91 0 0,-23 11-435 0 0,-22 9-568 0 0,-1 0-1 0 0,1 0 1 0 0,0 1-1 0 0,1 0 1 0 0,1 0-130 0 0,10-2 157 0 0,1 2 1 0 0,0 0 0 0 0,11 1-158 0 0,-23 2 35 0 0,1-1 1 0 0,-1 1 0 0 0,0 1 0 0 0,0 0-1 0 0,0 0 1 0 0,0 0 0 0 0,0 1 0 0 0,0 0-1 0 0,6 5-35 0 0,-3-3 138 0 0,-3-1-47 0 0,0 0 0 0 0,-1 1 0 0 0,1 0 1 0 0,-1 0-1 0 0,3 4-91 0 0,-8-7 9 0 0,0-1 0 0 0,0 1 0 0 0,-1 0 0 0 0,1 0 0 0 0,-1 0 0 0 0,0 0 0 0 0,1 1 0 0 0,-1-1 1 0 0,0 0-1 0 0,0 0 0 0 0,-1 1 0 0 0,1-1 0 0 0,0 1 0 0 0,-1-1 0 0 0,1 1 0 0 0,-1-1 0 0 0,0 1 0 0 0,0-1 0 0 0,0 1 1 0 0,0-1-1 0 0,0 1 0 0 0,-1-1-9 0 0,0 4 11 0 0,0-1 0 0 0,-1 0 1 0 0,1-1-1 0 0,-1 1 0 0 0,0 0 0 0 0,-1 0 1 0 0,1-1-1 0 0,-1 1 0 0 0,0-1 0 0 0,0 0 1 0 0,-1 0-1 0 0,1 0 0 0 0,-1 0 0 0 0,1-1 1 0 0,-1 1-1 0 0,-1-1 0 0 0,1 0 1 0 0,0 0-1 0 0,-1-1 0 0 0,0 2-11 0 0,-21 13 80 0 0,21-14-55 0 0,1 0 0 0 0,-1 1 0 0 0,0-2 0 0 0,1 1-1 0 0,-1 0 1 0 0,-4 0-25 0 0,-2 2 60 0 0,10-4-48 0 0,0 0 0 0 0,0-1 0 0 0,0 1-1 0 0,0-1 1 0 0,-1 1 0 0 0,1-1 0 0 0,0 0-1 0 0,0 1 1 0 0,-1-1 0 0 0,1 0 0 0 0,-1 0-12 0 0,1 0 66 0 0,1 0-15 0 0,5 4-134 0 0,9 0 8 0 0,-12-4 66 0 0,1 1 0 0 0,-1 0 1 0 0,1 0-1 0 0,-1 0 0 0 0,0 0 1 0 0,1 0-1 0 0,-1 0 1 0 0,0 1-1 0 0,0-1 0 0 0,0 1 1 0 0,0-1 8 0 0,23 17-61 0 0,-19-14 45 0 0,-1-1 0 0 0,0 1 0 0 0,0 0-1 0 0,4 4 17 0 0,-7-6-3 0 0,5 6-17 0 0,0 0 0 0 0,0 0 1 0 0,-1 0-1 0 0,5 9 20 0 0,-9-14 33 0 0,-1 0-1 0 0,0 0 1 0 0,1 0-1 0 0,-1 0 1 0 0,0 1 0 0 0,-1-1-1 0 0,1 0 1 0 0,-1 1-1 0 0,1-1 1 0 0,-1 0 0 0 0,0 1-1 0 0,0-1 1 0 0,0 1 0 0 0,-1-1-1 0 0,1 0 1 0 0,-1 1-1 0 0,0 1-32 0 0,-2 3 98 0 0,3-6-60 0 0,0 0 0 0 0,0-1 0 0 0,-1 1 0 0 0,1-1 0 0 0,-1 1 0 0 0,1-1 0 0 0,-1 1 0 0 0,1-1 0 0 0,-1 1 0 0 0,0-1 0 0 0,0 0 0 0 0,0 0 0 0 0,0 1 0 0 0,0-1 0 0 0,0 0 0 0 0,0 0 0 0 0,0 0 0 0 0,0 0 0 0 0,-1 0 0 0 0,1 0 0 0 0,-1 1-38 0 0,-11 4 55 0 0,0-1 1 0 0,0 0-1 0 0,-1-1 0 0 0,1 0 0 0 0,-1-1 0 0 0,-11 1-55 0 0,-10-1 107 0 0,0 0 1 0 0,-7-3-108 0 0,31-1-5 0 0,0 0 0 0 0,1-1 1 0 0,-1 0-1 0 0,-6-2 5 0 0,-13-3-223 0 0,27 6 197 0 0,0 0 0 0 0,0 0-1 0 0,0 0 1 0 0,0 0 0 0 0,0-1-1 0 0,1 1 1 0 0,-2-2 26 0 0,-7-7-1380 0 0,5-1-4187 0 0,5 1-885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1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3224 0 0,'0'0'411'0'0,"0"0"517"0"0,0 0 233 0 0,0 0 44 0 0,0 0-61 0 0,0 0-296 0 0,0 0-131 0 0,0 0-21 0 0,0 0-9 0 0,0 0-12 0 0,0 0-3 0 0,0 0 0 0 0,0 0-59 0 0,0 0-248 0 0,0 0-114 0 0,0 0-24 0 0,4 6 361 0 0,-1-4-408 0 0,0-1 1 0 0,-1 1-1 0 0,1-1 1 0 0,0 0 0 0 0,0 0-1 0 0,0 0 1 0 0,0-1 0 0 0,0 1-1 0 0,0-1 1 0 0,0 1-1 0 0,0-1 1 0 0,0 0 0 0 0,0 0-1 0 0,1-1-180 0 0,17 3 1353 0 0,4 0-1426 0 0,-1 0 0 0 0,1-1 0 0 0,0-1 0 0 0,-1-2 0 0 0,13-2 73 0 0,5 0 767 0 0,9 2-767 0 0,-6 0 1095 0 0,40-7-1095 0 0,23-2 977 0 0,187 1-26 0 0,-244 8-855 0 0,116-3 100 0 0,-130 5-183 0 0,23 4-13 0 0,-35-2 39 0 0,24-1-39 0 0,5 0 25 0 0,-31-1-2237 0 0,0 0 0 0 0,0-1 2212 0 0,30-1-3791 0 0,-53 2 2063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1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0 11376 0 0,'0'0'256'0'0,"0"0"34"0"0,0 0 21 0 0,0 0-35 0 0,-8 1-121 0 0,2 1 145 0 0,-1 0 1 0 0,1 1 0 0 0,0 0 0 0 0,0 0-1 0 0,1 0 1 0 0,-1 1 0 0 0,-3 2-301 0 0,6-3 131 0 0,0 1 1 0 0,0-1 0 0 0,0 1-1 0 0,1-1 1 0 0,-1 1 0 0 0,1 0-1 0 0,0 0 1 0 0,0 1-1 0 0,0-1 1 0 0,0 0 0 0 0,1 1-1 0 0,0-1 1 0 0,0 0-1 0 0,0 1 1 0 0,0 0 0 0 0,1-1-1 0 0,0 1 1 0 0,0-1 0 0 0,0 1-1 0 0,0 0 1 0 0,1 0-132 0 0,1 0 173 0 0,0-1 0 0 0,0 0 0 0 0,0 0 1 0 0,0 0-1 0 0,1 0 0 0 0,-1 0 0 0 0,1 0 0 0 0,0-1 1 0 0,1 2-174 0 0,1-1-162 0 0,-1 1 1 0 0,-1 0-1 0 0,1 0 1 0 0,2 6 161 0 0,0-1 86 0 0,0 1-1 0 0,0-1 1 0 0,1 0-1 0 0,0 0 1 0 0,7 6-86 0 0,38 41 1832 0 0,-40-36-900 0 0,-6-8-269 0 0,-5-12-549 0 0,-3 0-69 0 0,1-1 0 0 0,-1 1-1 0 0,0 0 1 0 0,0 0 0 0 0,1-1-1 0 0,-1 0 1 0 0,0 1 0 0 0,0-1-1 0 0,1 0 1 0 0,-1 1 0 0 0,0-1-1 0 0,-1 0-44 0 0,-20-2 34 0 0,0-1 0 0 0,0 0-1 0 0,0-2 1 0 0,-13-4-34 0 0,1 0-731 0 0,4 2-1263 0 0,-4-3-5407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17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257 108 9360 0 0,'-8'-11'1008'0'0,"7"10"-876"0"0,-1-1 1 0 0,1 1 0 0 0,0 0 0 0 0,0-1-1 0 0,-1 1 1 0 0,1 0 0 0 0,-1 0-1 0 0,1 0 1 0 0,-1 0 0 0 0,0 0-1 0 0,1 1 1 0 0,-1-1 0 0 0,0 0 0 0 0,1 1-1 0 0,-1-1 1 0 0,0 1 0 0 0,0 0-1 0 0,1-1 1 0 0,-1 1 0 0 0,0 0 0 0 0,0 0-1 0 0,0 0 1 0 0,0 0 0 0 0,1 1-1 0 0,-1-1 1 0 0,0 0 0 0 0,0 1 0 0 0,1-1-1 0 0,-1 1 1 0 0,0 0 0 0 0,0 0-133 0 0,-8 3 916 0 0,1 0 0 0 0,0 1 0 0 0,0 1 0 0 0,0-1 0 0 0,0 2-916 0 0,5-4 37 0 0,-9 8 67 0 0,1 1-1 0 0,-1 0 0 0 0,2 1 1 0 0,-9 12-104 0 0,17-20 126 0 0,-1 1 0 0 0,1 0 0 0 0,1-1 0 0 0,-1 1 0 0 0,-1 6-126 0 0,-9 17 360 0 0,6-12-212 0 0,0-1 0 0 0,1 1-1 0 0,0 0 1 0 0,0 7-148 0 0,3-13 36 0 0,3-8-33 0 0,0 0 1 0 0,0 0-1 0 0,0-1 0 0 0,0 1 1 0 0,0 0-1 0 0,1 0 0 0 0,-1-1 1 0 0,1 1-1 0 0,0 0 0 0 0,-1-1 1 0 0,2 1-1 0 0,-1-1 0 0 0,0 1 1 0 0,0-1-1 0 0,1 0 0 0 0,0 2-3 0 0,0-3 17 0 0,0 1-1 0 0,-1-1 0 0 0,1 0 0 0 0,0 1 1 0 0,0-1-1 0 0,1 0 0 0 0,-1 0 0 0 0,0-1 1 0 0,0 1-1 0 0,0 0 0 0 0,0-1 0 0 0,1 1 1 0 0,-1-1-1 0 0,0 0 0 0 0,1 1 0 0 0,-1-1 1 0 0,0 0-1 0 0,1-1-16 0 0,9 1 192 0 0,0-2 0 0 0,0 0 0 0 0,1 0-192 0 0,-6 1-37 0 0,5-2-88 0 0,-1 0-1 0 0,1-1 1 0 0,-1-1 0 0 0,0 1-1 0 0,0-1 1 0 0,-1-1-1 0 0,0 0 1 0 0,0-1-1 0 0,0 0 1 0 0,0 0-1 0 0,-1-1 1 0 0,4-5 125 0 0,44-42-991 0 0,-55 54 823 0 0,-2 1 68 0 0,0 0 32 0 0,0 0 4 0 0,0 0-2 0 0,3 14-25 0 0,-1 0 139 0 0,-1 0-1 0 0,0 0 1 0 0,-1 0 0 0 0,-1 0-1 0 0,0 0 1 0 0,0 0-1 0 0,-4 12-47 0 0,2-12 160 0 0,3 24 215 0 0,0-37-335 0 0,0-1-25 0 0,0 1 0 0 0,0-1 0 0 0,-1 0 0 0 0,1 1-1 0 0,0-1 1 0 0,0 1 0 0 0,0-1 0 0 0,0 0 0 0 0,0 1 0 0 0,0-1 0 0 0,0 1 0 0 0,0-1 0 0 0,0 0 0 0 0,0 1 0 0 0,0-1 0 0 0,0 1 0 0 0,0-1 0 0 0,1 0 0 0 0,-1 1-1 0 0,0-1 1 0 0,0 1 0 0 0,0-1 0 0 0,1 0 0 0 0,-1 1 0 0 0,0-1 0 0 0,0 0-15 0 0,2 1 6 0 0,-1-1-1 0 0,1 1 0 0 0,0-1 1 0 0,-1 0-1 0 0,1 0 1 0 0,-1 0-1 0 0,1 0 1 0 0,0 0-1 0 0,-1 0 1 0 0,1 0-1 0 0,-1 0 1 0 0,1 0-1 0 0,-1-1 1 0 0,1 1-1 0 0,0-1 1 0 0,-1 1-1 0 0,1-1 1 0 0,-1 0-1 0 0,0 0 1 0 0,1 1-1 0 0,-1-1 1 0 0,0 0-1 0 0,1 0 1 0 0,-1-1-6 0 0,3-1-12 0 0,9-9-267 0 0,1 0 0 0 0,-1-1 0 0 0,-1-1 0 0 0,-1 0 0 0 0,7-11 279 0 0,-4 1-271 0 0,-13 21 248 0 0,1-1 1 0 0,0 1-1 0 0,-1 0 1 0 0,1 0-1 0 0,0 0 0 0 0,1 0 1 0 0,-1 0-1 0 0,1 0 1 0 0,-1 0-1 0 0,1 1 0 0 0,2-2 23 0 0,7-9-74 0 0,1 2 68 0 0,-7 10 18 0 0,-5 1 47 0 0,0 1-4 0 0,6 6 217 0 0,-1 0 0 0 0,-1 0 1 0 0,1 0-1 0 0,0 2-272 0 0,-5-7 47 0 0,1 0 0 0 0,-1 0 0 0 0,0 0 0 0 0,0 1 1 0 0,0-1-1 0 0,0 0 0 0 0,0 1 0 0 0,0-1 0 0 0,-1 1 0 0 0,1-1 0 0 0,-1 1 1 0 0,0-1-1 0 0,0 1 0 0 0,1-1 0 0 0,-2 1 0 0 0,1-1 0 0 0,0 3-47 0 0,-6 15 220 0 0,4-11-91 0 0,-1 0 0 0 0,0 1-1 0 0,-1-1 1 0 0,0 0-129 0 0,-11 18 501 0 0,43-76-737 0 0,-9 24 43 0 0,-16 22 160 0 0,0-1 0 0 0,0 1 1 0 0,0-1-1 0 0,0 1 0 0 0,-1-1 0 0 0,0 0 1 0 0,0 0-1 0 0,0 0 0 0 0,1-2 33 0 0,-1 2-17 0 0,0-1-1 0 0,1 1 1 0 0,-1 0-1 0 0,1 0 1 0 0,0 1-1 0 0,0-1 0 0 0,1 1 1 0 0,-1-1-1 0 0,1 1 1 0 0,3-3 17 0 0,3-2-35 0 0,-9 6 27 0 0,1 1 0 0 0,-1 0 0 0 0,0 0 0 0 0,1 0 0 0 0,-1 0 0 0 0,0 0 0 0 0,1 0 0 0 0,-1 0 0 0 0,1 1 1 0 0,0-1-1 0 0,-1 0 0 0 0,1 1 0 0 0,0-1 0 0 0,-1 1 0 0 0,1 0 0 0 0,0 0 0 0 0,-1-1 0 0 0,1 1 0 0 0,0 0 0 0 0,0 1 0 0 0,1-1 8 0 0,-1 0 32 0 0,0 1 0 0 0,0 0-1 0 0,0 0 1 0 0,0 0 0 0 0,0 0-1 0 0,0 0 1 0 0,0 1 0 0 0,-1-1-1 0 0,1 0 1 0 0,0 1-1 0 0,-1-1 1 0 0,1 1 0 0 0,-1 0-1 0 0,1-1 1 0 0,-1 1-32 0 0,3 3 91 0 0,-1 0 0 0 0,0 0 1 0 0,-1 0-1 0 0,1 1 0 0 0,-1-1 0 0 0,0 1 0 0 0,0-1 1 0 0,0 1-1 0 0,-1 0 0 0 0,0 0 0 0 0,0 0 0 0 0,-1 0-91 0 0,1 16 117 0 0,-1 19 11 0 0,0-38-124 0 0,-1 0-1 0 0,1 0 0 0 0,-1 0 1 0 0,1 0-1 0 0,-1 0 1 0 0,0 0-1 0 0,0 0 1 0 0,-1 0-1 0 0,1 0 1 0 0,0-1-1 0 0,-1 1-3 0 0,1-1-73 0 0,-4 9-3427 0 0,5-11-3393 0 0</inkml:trace>
  <inkml:trace contextRef="#ctx0" brushRef="#br0" timeOffset="519.09">690 14 9672 0 0,'0'0'748'0'0,"0"0"-378"0"0,0 0 249 0 0,0 0 158 0 0,2-1 30 0 0,2-1-665 0 0,0 0 0 0 0,0 0 0 0 0,1 1 0 0 0,-1-1 0 0 0,1 1-1 0 0,-1 0 1 0 0,1 0 0 0 0,0 1 0 0 0,3-1-142 0 0,49 2 529 0 0,-28 0-98 0 0,-15-1-354 0 0,-1 1 0 0 0,1 1 0 0 0,0 0 0 0 0,-1 1 1 0 0,2 1-78 0 0,-13-4 96 0 0,0 2 0 0 0,16 11 0 0 0,-9-2-122 0 0,-9-8-1 0 0,-1 2 200 0 0,2-4-145 0 0,-1 0 1 0 0,0 0-1 0 0,1 0 1 0 0,-1 0-1 0 0,0 0 1 0 0,0 0 0 0 0,0 0-1 0 0,0 0 1 0 0,0 0-1 0 0,0 0 1 0 0,0 0 0 0 0,-1 0-1 0 0,1 0 1 0 0,0 0-1 0 0,-1 0 1 0 0,1 0-1 0 0,0 0 1 0 0,-1 0 0 0 0,1 0-1 0 0,-1 1-28 0 0,-1 1 118 0 0,-1 0 0 0 0,1 0 0 0 0,0 0 0 0 0,-1-1 0 0 0,0 1 0 0 0,-2 1-118 0 0,-3 2 158 0 0,0 0 0 0 0,0-1 0 0 0,0 0 0 0 0,-9 4-158 0 0,5-4-38 0 0,9-3 64 0 0,-1 0-1 0 0,1 0 1 0 0,-1-1 0 0 0,1 0-1 0 0,-1 1 1 0 0,0-1-1 0 0,0-1 1 0 0,1 1-1 0 0,-2 0-25 0 0,4-1 78 0 0,1 0-136 0 0,0 0-18 0 0,0 0-25 0 0,0 0-123 0 0,0 0-52 0 0,0 0-11 0 0,18-1-242 0 0,-14 2 436 0 0,3-1 32 0 0,-1 1 0 0 0,0 0 1 0 0,1 0-1 0 0,-1 1 0 0 0,0 0 0 0 0,1 0 61 0 0,4 2-31 0 0,-4-2 25 0 0,1 1 0 0 0,-1 0 0 0 0,0 0 0 0 0,0 1 6 0 0,-5-3 25 0 0,0 0 0 0 0,0 0 0 0 0,0 1 0 0 0,-1-1 1 0 0,1 1-1 0 0,0-1 0 0 0,-1 1 0 0 0,0-1 1 0 0,1 2-26 0 0,-1-2 191 0 0,0 0 1 0 0,6 17 275 0 0,-6-15-180 0 0,-1 3 297 0 0,0-4-553 0 0,0-1 0 0 0,-1 0 1 0 0,1 0-1 0 0,0 0 0 0 0,-1 0 0 0 0,1 0 1 0 0,-1 0-1 0 0,1 0 0 0 0,-1 0 0 0 0,1 0 1 0 0,-1 0-1 0 0,1 0 0 0 0,-1 0 0 0 0,0 0 1 0 0,0 0-1 0 0,0 0 0 0 0,1-1 0 0 0,-1 1 1 0 0,0 0-1 0 0,0-1 0 0 0,0 1 1 0 0,0 0-1 0 0,0-1 0 0 0,0 1 0 0 0,0-1 1 0 0,0 0-1 0 0,-1 1 0 0 0,1-1 0 0 0,0 0-31 0 0,-8 3 157 0 0,0-2 0 0 0,0 1 0 0 0,-8 0-157 0 0,-4 0 155 0 0,-25 4-1067 0 0,27-5-4007 0 0,7-1-1007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21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120 188 16296 0 0,'0'0'745'0'0,"0"0"-15"0"0,-1 2-467 0 0,-10 9-231 0 0,8-9-31 0 0,1 1 1 0 0,0-1-1 0 0,0 0 0 0 0,0 0 1 0 0,0 1-1 0 0,0-1 0 0 0,0 1-1 0 0,-3 8 33 0 0,3-7-18 0 0,0 1 0 0 0,0-1 1 0 0,-1 0-1 0 0,0 1 1 0 0,0-1-1 0 0,0 0 0 0 0,-3 3-15 0 0,-2 2 107 0 0,1 0-1 0 0,0 1 0 0 0,1 0 0 0 0,0 1 0 0 0,1 0 0 0 0,-1 2-106 0 0,-3 5 287 0 0,9-16-228 0 0,-1 0-1 0 0,0 1 1 0 0,0-1 0 0 0,1 1-1 0 0,0-1 1 0 0,-1 0-1 0 0,1 1 1 0 0,0-1-1 0 0,0 1-58 0 0,0-1 46 0 0,0 0-1 0 0,0 0 1 0 0,0 0-1 0 0,0 0 0 0 0,-1 0 1 0 0,1 0-1 0 0,0 0 1 0 0,-1 0-1 0 0,0 0 1 0 0,0 1-46 0 0,1-2 8 0 0,0-1-1 0 0,1 1 1 0 0,-1 0 0 0 0,0 0 0 0 0,0 0 0 0 0,1-1 0 0 0,-1 1 0 0 0,1 0-1 0 0,-1 0 1 0 0,1-1 0 0 0,-1 1 0 0 0,1 0 0 0 0,-1-1 0 0 0,1 1-1 0 0,-1-1 1 0 0,1 1 0 0 0,0 0-8 0 0,-1-1 9 0 0,3 2 4 0 0,-1 0 0 0 0,1 0 0 0 0,0 0 0 0 0,0 0 0 0 0,-1-1 0 0 0,1 1 0 0 0,0-1 0 0 0,0 0 0 0 0,1 0 0 0 0,-1 0 0 0 0,0 0 0 0 0,0 0 0 0 0,0-1 0 0 0,1 1 0 0 0,-1-1-1 0 0,0 0 1 0 0,0 0 0 0 0,1 0 0 0 0,-1-1 0 0 0,1 1-13 0 0,10-3 35 0 0,-1 0 1 0 0,1 0-1 0 0,-1-1 0 0 0,3-2-35 0 0,0 0 35 0 0,-8 3-39 0 0,-1-1-1 0 0,1 1 1 0 0,-1-1-1 0 0,0-1 1 0 0,0 1-1 0 0,0-1 1 0 0,-1-1-1 0 0,0 1 1 0 0,0-1 0 0 0,0 0-1 0 0,-1 0 1 0 0,0-1-1 0 0,0 1 1 0 0,0-1-1 0 0,1-5 5 0 0,-4 9 1 0 0,-1 0 0 0 0,1 1-1 0 0,-1-1 1 0 0,0 0 0 0 0,0 0-1 0 0,0 0 1 0 0,-1-1-1 0 0,1 1 1 0 0,-1 0 0 0 0,0 0-1 0 0,0 0 1 0 0,0 0 0 0 0,0 0-1 0 0,0-1 1 0 0,-1 1 0 0 0,1 0-1 0 0,-1 0 1 0 0,0 0 0 0 0,0 0-1 0 0,0 0 1 0 0,0 0-1 0 0,0 0 1 0 0,-1 0 0 0 0,1 1-1 0 0,-1-1 1 0 0,0 1 0 0 0,0-1-1 0 0,0 1 0 0 0,-1-2 2 0 0,0 1 0 0 0,-1-1 0 0 0,1 1 0 0 0,-1 0 0 0 0,0 0 0 0 0,1 0 0 0 0,-1 1-1 0 0,-1 0 1 0 0,1-1 0 0 0,0 1 0 0 0,0 1 0 0 0,-1-1 0 0 0,1 1 0 0 0,-1-1 0 0 0,1 1 0 0 0,-1 1-1 0 0,0-1 1 0 0,-3 0-2 0 0,-9 1-195 0 0,1 1-1 0 0,-1 1 1 0 0,-12 2 195 0 0,28-4-39 0 0,1 1 1 0 0,0-1 0 0 0,-1 0 0 0 0,1 0-1 0 0,0 0 1 0 0,-1 1 0 0 0,1-1 0 0 0,0 0-1 0 0,-1 1 1 0 0,1-1 0 0 0,0 0 0 0 0,-1 1-1 0 0,1-1 1 0 0,0 0 0 0 0,0 1 0 0 0,-1-1-1 0 0,1 1 1 0 0,0-1 0 0 0,0 1 38 0 0,-2 2-180 0 0,-6 3-301 0 0,-6 5-4762 0 0,6-3-559 0 0</inkml:trace>
  <inkml:trace contextRef="#ctx0" brushRef="#br0" timeOffset="271.019">494 216 11056 0 0,'0'0'505'0'0,"0"0"-9"0"0,1-2-317 0 0,5-2 142 0 0,-4 3 1242 0 0,-5-2 5133 0 0,-5 4-4984 0 0,-5 4-2340 0 0,12-4 1135 0 0,-4 1-494 0 0,0 1 0 0 0,0 0-1 0 0,0 1 1 0 0,1-1 0 0 0,-1 1 0 0 0,1 0-1 0 0,0 0 1 0 0,0 0 0 0 0,0 1-1 0 0,0 0 1 0 0,1-1 0 0 0,0 1 0 0 0,-3 5-13 0 0,5-8-295 0 0,1-2-8 0 0,0 0-206 0 0,2 0-864 0 0,9 4-383 0 0,4-1-70 0 0</inkml:trace>
  <inkml:trace contextRef="#ctx0" brushRef="#br0" timeOffset="543.365">802 132 6912 0 0,'0'0'314'0'0,"0"0"-6"0"0,0 0 116 0 0,1 2 1223 0 0,13 35 5209 0 0,-6-17-5898 0 0,1-1 1 0 0,2 1-959 0 0,5 11 353 0 0,-12-22-161 0 0,1-1 0 0 0,-1 1 0 0 0,2-1 0 0 0,-1 0 0 0 0,1 0 0 0 0,5 5-192 0 0,15 12 540 0 0,-24-23-385 0 0,-2-2-142 0 0,1 1 0 0 0,-1-1 0 0 0,0 0-1 0 0,0 1 1 0 0,1-1 0 0 0,-1 1 0 0 0,0-1 0 0 0,0 1 0 0 0,1-1 0 0 0,-1 1-1 0 0,0-1 1 0 0,0 1 0 0 0,0-1 0 0 0,0 1 0 0 0,0-1 0 0 0,0 1 0 0 0,1-1 0 0 0,-1 1-1 0 0,-1-1 1 0 0,1 1 0 0 0,0-1 0 0 0,0 1 0 0 0,0-1 0 0 0,0 1 0 0 0,0-1-1 0 0,0 1 1 0 0,0-1 0 0 0,-1 1 0 0 0,1-1 0 0 0,0 1 0 0 0,0-1 0 0 0,-1 1-1 0 0,1-1 1 0 0,0 0 0 0 0,-1 1 0 0 0,1-1 0 0 0,0 0 0 0 0,-1 1 0 0 0,1-1-1 0 0,-1 0 1 0 0,1 1 0 0 0,-1-1 0 0 0,1 0 0 0 0,-1 0 0 0 0,1 1 0 0 0,0-1-1 0 0,-1 0 1 0 0,1 0 0 0 0,-1 0 0 0 0,1 0 0 0 0,-1 0 0 0 0,0 0 0 0 0,1 0-1 0 0,-1 0 1 0 0,1 0-13 0 0,-5 1-1142 0 0,-1-2-1 0 0,1 1 1 0 0,0 0-1 0 0,0-1 1 0 0,-2-1 1142 0 0,6 2-529 0 0,-14-3-5939 0 0</inkml:trace>
  <inkml:trace contextRef="#ctx0" brushRef="#br0" timeOffset="544.365">740 29 7368 0 0,'7'-6'762'0'0,"-2"3"-86"0"0,0 0-1 0 0,-1 1 0 0 0,1-1 0 0 0,0 1 1 0 0,1 0-1 0 0,-1 0 0 0 0,0 1 1 0 0,1 0-1 0 0,-1-1 0 0 0,1 2 0 0 0,1-1-675 0 0,2 1 727 0 0,0 0 0 0 0,0 0-1 0 0,0 1 1 0 0,0 0-1 0 0,0 1 1 0 0,6 1-727 0 0,74 12 2108 0 0,-79-14-2092 0 0,1 1 0 0 0,-1-1 0 0 0,6-1-16 0 0,11 1-108 0 0,-3-2-610 0 0,-6 0-4848 0 0,-2 1-1172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2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17 119 11056 0 0,'0'0'505'0'0,"0"0"-9"0"0,-1 0-317 0 0,-5 0-63 0 0,5 0 378 0 0,-3 8 837 0 0,3-4-1242 0 0,0-1-1 0 0,0 1 1 0 0,0-1-1 0 0,1 1 1 0 0,0-1 0 0 0,0 1-1 0 0,0 0 1 0 0,0-1 0 0 0,0 1-1 0 0,2 3-88 0 0,8 36 597 0 0,4 5 527 0 0,3 11-53 0 0,-5-19-520 0 0,2 5 104 0 0,-13-41-584 0 0,1 0-1 0 0,0 0 1 0 0,0 0-1 0 0,0-1 0 0 0,1 1 1 0 0,-1-1-1 0 0,1 0 1 0 0,0 0-1 0 0,2 2-70 0 0,7 9 237 0 0,-11-13-201 0 0,0 1 1 0 0,0 0-1 0 0,0-1 0 0 0,1 1 0 0 0,-1-1 0 0 0,0 0 1 0 0,1 1-1 0 0,-1-1 0 0 0,1 0 0 0 0,0 0 0 0 0,-1 0 1 0 0,1 0-1 0 0,0 0 0 0 0,0 0 0 0 0,0 0 0 0 0,1 0-36 0 0,12 4 355 0 0,-14-4-322 0 0,1-1 0 0 0,-1 1 1 0 0,0-1-1 0 0,1 1 0 0 0,-1-1 1 0 0,0 1-1 0 0,1-1 1 0 0,-1 0-1 0 0,0 0 0 0 0,1 0 1 0 0,-1 0-1 0 0,1 0 0 0 0,-1 0 1 0 0,0 0-1 0 0,1 0 0 0 0,-1 0 1 0 0,1-1-1 0 0,-1 1 0 0 0,0 0 1 0 0,1-1-1 0 0,-1 1 0 0 0,0-1-33 0 0,2-1 71 0 0,0 1-1 0 0,0-1 0 0 0,-1 0 1 0 0,1 0-1 0 0,-1-1 1 0 0,1 1-1 0 0,-1 0 0 0 0,0-1 1 0 0,0 0-1 0 0,0 1 0 0 0,0-1 1 0 0,0 0-1 0 0,-1 0 1 0 0,1 0-1 0 0,-1 0 0 0 0,0 0 1 0 0,1-1-71 0 0,2-11 337 0 0,0 0 0 0 0,0-1 0 0 0,-1-4-337 0 0,3-11 320 0 0,9-25-177 0 0,3 0 0 0 0,5-8-143 0 0,-13 33 41 0 0,-9 25-35 0 0,1-1-1 0 0,0 0 1 0 0,1 1-1 0 0,-1-1 1 0 0,2 1-1 0 0,0-3-5 0 0,7-8-6 0 0,-3 3-11 0 0,1 2 0 0 0,0-1 0 0 0,0 1 0 0 0,3-2 17 0 0,-10 12-118 0 0,6 2-188 0 0,5 0-2894 0 0,-11 0 1322 0 0</inkml:trace>
  <inkml:trace contextRef="#ctx0" brushRef="#br0" timeOffset="297.96">600 237 3224 0 0,'1'0'945'0'0,"0"-1"0"0"0,1 1 0 0 0,-1-1 0 0 0,1 1 0 0 0,-1-1 0 0 0,0 1 0 0 0,1 0 0 0 0,-1 0 0 0 0,1 0 0 0 0,0 0-945 0 0,51 8 4153 0 0,30-3-4154 0 0,-22-2 94 0 0,6-6-206 0 0,-51 3 26 0 0</inkml:trace>
  <inkml:trace contextRef="#ctx0" brushRef="#br0" timeOffset="597.381">588 348 6448 0 0,'0'0'498'0'0,"0"0"-32"0"0,0 0 1082 0 0,0 0 510 0 0,2 0 101 0 0,4-1-1640 0 0,0 0 1 0 0,0 0-1 0 0,0-1 0 0 0,0 0 1 0 0,-1 0-1 0 0,3-1-519 0 0,25-8 705 0 0,-13 8 376 0 0,-1 1 0 0 0,19 2-1081 0 0,18-3 277 0 0,17-4-1391 0 0,-49 6 454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23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202 183 7832 0 0,'-1'-1'52'0'0,"0"0"0"0"0,0-1 0 0 0,0 1 0 0 0,0 0 0 0 0,0 0 0 0 0,0-1 0 0 0,0 1 0 0 0,1 0 0 0 0,-1-1 1 0 0,0 1-1 0 0,1-1 0 0 0,-1 1 0 0 0,1-1 0 0 0,0 1 0 0 0,0-1 0 0 0,-1 0-52 0 0,1 1 35 0 0,0 0 0 0 0,0 0 0 0 0,0 1 0 0 0,-1-1-1 0 0,1 0 1 0 0,0 1 0 0 0,-1-1 0 0 0,1 0 0 0 0,0 1 0 0 0,-1-1 0 0 0,1 1 0 0 0,-1-1-1 0 0,1 0 1 0 0,-1 1 0 0 0,1-1 0 0 0,-1 1 0 0 0,0-1 0 0 0,1 1 0 0 0,-1 0 0 0 0,1-1-1 0 0,-1 1 1 0 0,0 0 0 0 0,1-1 0 0 0,-1 1 0 0 0,0 0 0 0 0,0 0 0 0 0,1 0 0 0 0,-1-1-1 0 0,0 1-34 0 0,-1 0 422 0 0,0 0-1 0 0,1-1 0 0 0,-1 1 0 0 0,0 0 0 0 0,0 0 0 0 0,1 0 1 0 0,-1 0-1 0 0,0 0 0 0 0,1 1 0 0 0,-1-1 0 0 0,0 0 0 0 0,1 1 1 0 0,-2 0-422 0 0,-8 4 376 0 0,-10 6 682 0 0,0 0-1 0 0,-17 13-1057 0 0,33-21 108 0 0,0 1-1 0 0,0 1 1 0 0,0-1 0 0 0,0 1 0 0 0,1 0 0 0 0,-1 0 0 0 0,1 0-1 0 0,1 0 1 0 0,-1 1 0 0 0,1 0 0 0 0,0 0 0 0 0,-2 4-108 0 0,4-7 26 0 0,1-1 1 0 0,-1 0-1 0 0,1 1 1 0 0,0-1-1 0 0,0 1 1 0 0,0-1-1 0 0,0 1 1 0 0,0-1-1 0 0,0 1 1 0 0,1-1 0 0 0,-1 1-1 0 0,1-1 1 0 0,-1 0-1 0 0,1 1 1 0 0,0-1-1 0 0,0 0 1 0 0,0 0-1 0 0,1 1 1 0 0,-1-1-1 0 0,0 0 1 0 0,1 0-1 0 0,-1 0 1 0 0,1-1-1 0 0,0 1 1 0 0,-1 0-1 0 0,1 0 1 0 0,0-1-1 0 0,0 0 1 0 0,0 1 0 0 0,1-1-1 0 0,-1 0 1 0 0,0 0-1 0 0,0 0 1 0 0,1 0-1 0 0,-1 0 1 0 0,0 0-1 0 0,1-1 1 0 0,0 1-27 0 0,2-1 30 0 0,1 0 1 0 0,-1 0-1 0 0,1-1 1 0 0,-1 1-1 0 0,1-1 1 0 0,-1 0-1 0 0,1-1 1 0 0,-1 0-1 0 0,5-1-30 0 0,11-4 60 0 0,-15 5-39 0 0,1 0 0 0 0,-1-1-1 0 0,0 1 1 0 0,0-1-1 0 0,0 0 1 0 0,0 0-1 0 0,3-3-20 0 0,9-7 2 0 0,0 0-1 0 0,3 1-1 0 0,24-16-79 0 0,-40 22 46 0 0,-4 5 27 0 0,-1 0 0 0 0,1 0 0 0 0,0 0 0 0 0,0 1 0 0 0,0-1 0 0 0,0 0 0 0 0,0 0 0 0 0,0 1 0 0 0,0-1 0 0 0,0 1 0 0 0,0-1 0 0 0,0 1 0 0 0,0-1 0 0 0,0 1 0 0 0,0-1 0 0 0,1 1 6 0 0,-1 0 2 0 0,-1 1-1 0 0,1-1 0 0 0,-1 1 1 0 0,0-1-1 0 0,1 1 1 0 0,-1-1-1 0 0,0 1 1 0 0,0-1-1 0 0,1 1 1 0 0,-1-1-1 0 0,0 1 1 0 0,0 0-1 0 0,0-1 1 0 0,1 1-1 0 0,-1-1 1 0 0,0 1-2 0 0,0 0-4 0 0,1 1-7 0 0,0 1 1 0 0,-1-1-1 0 0,1 0 1 0 0,-1 1-1 0 0,1-1 1 0 0,-1 1-1 0 0,0-1 0 0 0,0 1 1 0 0,0-1-1 0 0,0 1 1 0 0,0-1-1 0 0,-1 0 1 0 0,1 1-1 0 0,-1-1 0 0 0,0 2 11 0 0,0-1-1 0 0,1 0 0 0 0,-1-1 0 0 0,1 1 1 0 0,0-1-1 0 0,-1 1 0 0 0,1 0 0 0 0,0-1 0 0 0,1 3 1 0 0,-1-3 20 0 0,0 1 1 0 0,0-1 0 0 0,0 1 0 0 0,0-1 0 0 0,0 1-1 0 0,-1-1 1 0 0,1 1 0 0 0,-1 1-21 0 0,-1-1 48 0 0,2 1 0 0 0,-1-1 0 0 0,0 0 0 0 0,1 0 1 0 0,-1 1-1 0 0,1-1 0 0 0,0 1 0 0 0,0-1 0 0 0,0 0 0 0 0,1 1 0 0 0,-1-1 0 0 0,1 0 0 0 0,0 1 0 0 0,0-1-48 0 0,0-1 104 0 0,-1-2-2 0 0,0 0-13 0 0,0 0-8 0 0,0 0-78 0 0,0 0 0 0 0,0 0 0 0 0,0 0-1 0 0,1 0 1 0 0,-1 0 0 0 0,0 0 0 0 0,0 0-1 0 0,0 0 1 0 0,0 0 0 0 0,1 0 0 0 0,-1 0-1 0 0,0 0 1 0 0,0 0 0 0 0,0 0 0 0 0,0 0 0 0 0,1 0-1 0 0,-1 0 1 0 0,0 0 0 0 0,0 0 0 0 0,0 1-1 0 0,0-1 1 0 0,0 0 0 0 0,1 0 0 0 0,-1 0-1 0 0,0 0 1 0 0,0 0 0 0 0,0 0 0 0 0,0 1-1 0 0,0-1 1 0 0,0 0 0 0 0,0 0 0 0 0,0 0-1 0 0,1 0 1 0 0,-1 1 0 0 0,0-1 0 0 0,0 0 0 0 0,0 0-1 0 0,0 0 1 0 0,0 0 0 0 0,0 1 0 0 0,0-1-3 0 0,3-3 45 0 0,-3 2-44 0 0,1 0 3 0 0,0 1-1 0 0,0-1 0 0 0,0 0 1 0 0,0 0-1 0 0,0 1 0 0 0,0-1 0 0 0,0 0 1 0 0,0 1-1 0 0,0-1 0 0 0,0 1 1 0 0,0-1-1 0 0,1 1-3 0 0,0-1 0 0 0,-1 1-1 0 0,0 0 1 0 0,0-1 0 0 0,1 0 0 0 0,-1 1 0 0 0,0-1 0 0 0,0 0-1 0 0,0 1 1 0 0,0-1 0 0 0,0 0 0 0 0,0 0 0 0 0,1-1 0 0 0,8-14-357 0 0,-8 12 256 0 0,0 1 0 0 0,0 0 0 0 0,0-1 0 0 0,0 1 0 0 0,1 0 0 0 0,-1 1 0 0 0,2-2 101 0 0,3-3-213 0 0,0 0 0 0 0,0 0 0 0 0,-1-1 0 0 0,0 0 0 0 0,0 0 0 0 0,0-2 213 0 0,-3 7-58 0 0,-1-1 0 0 0,1 1 0 0 0,0 0 0 0 0,0 0-1 0 0,0 0 1 0 0,0 0 0 0 0,1 1 0 0 0,0-2 58 0 0,0 2-39 0 0,9-7-146 0 0,-10 9 169 0 0,0 1-7 0 0,-3-1 26 0 0,1 0 0 0 0,0 0 0 0 0,-1 0-1 0 0,1 0 1 0 0,0 0 0 0 0,-1 0-1 0 0,1 0 1 0 0,0 0 0 0 0,-1 0-1 0 0,1 0 1 0 0,0 1 0 0 0,-1-1 0 0 0,1 0-1 0 0,0 1 1 0 0,-1-1 0 0 0,1 0-1 0 0,-1 1 1 0 0,1-1 0 0 0,-1 1-1 0 0,1-1 1 0 0,-1 1 0 0 0,1-1-1 0 0,-1 1 1 0 0,1-1 0 0 0,0 1-3 0 0,0 1 58 0 0,0 1 0 0 0,1-1 0 0 0,-1 1 0 0 0,0-1 0 0 0,0 1 0 0 0,0-1-1 0 0,0 3-57 0 0,1 4 266 0 0,0-1-1 0 0,-1 1 0 0 0,-1 0 0 0 0,1 2-265 0 0,0 6 535 0 0,0 0 1 0 0,1 0-1 0 0,4 14-535 0 0,-5-28 116 0 0,-1 1 133 0 0,0-3-203 0 0,0 1 0 0 0,0-1-1 0 0,0 0 1 0 0,1 0-1 0 0,-1 0 1 0 0,0 0 0 0 0,0 0-1 0 0,1 0 1 0 0,-1 0 0 0 0,0 0-1 0 0,1 0 1 0 0,-1 0 0 0 0,1 0-1 0 0,0 0-45 0 0,1-2 21 0 0,-1 0 0 0 0,1 0 0 0 0,0 0 0 0 0,-1 0-1 0 0,1-1 1 0 0,-1 1 0 0 0,1 0 0 0 0,-1-1 0 0 0,0 0 0 0 0,1 1-1 0 0,-1-1 1 0 0,0 1 0 0 0,0-2-21 0 0,2-2 47 0 0,27-37-248 0 0,-22 27-6 0 0,1 1-1 0 0,1 1 1 0 0,1 0-1 0 0,0 0 1 0 0,0 1-1 0 0,8-6 208 0 0,-16 16-33 0 0,-1 0-1 0 0,1 0 0 0 0,0 1 0 0 0,0-1 0 0 0,0 0 0 0 0,1 1 1 0 0,-1 0-1 0 0,0 0 0 0 0,0 0 0 0 0,1 0 0 0 0,-1 1 1 0 0,0-1-1 0 0,1 1 0 0 0,0 0 34 0 0,-2 0-80 0 0,-1 1 20 0 0,0 2 58 0 0,1 0 0 0 0,-1 1 1 0 0,1-1-1 0 0,0-1 0 0 0,0 1 0 0 0,0 0 0 0 0,0 0 2 0 0,-1-2 2 0 0,0 1-1 0 0,0-1 0 0 0,0 0 1 0 0,0 0-1 0 0,0 0 1 0 0,-1 1-1 0 0,1-1 1 0 0,-1 0-1 0 0,1 1 0 0 0,-1-1 1 0 0,1 0-2 0 0,8 35 366 0 0,2 18-366 0 0,-5-33-713 0 0,-2-9-4405 0 0,-3-10-1478 0 0</inkml:trace>
  <inkml:trace contextRef="#ctx0" brushRef="#br0" timeOffset="345.482">902 0 15408 0 0,'0'0'704'0'0,"0"0"-15"0"0,1 1-445 0 0,2 2-158 0 0,0-1 0 0 0,0 0 0 0 0,0 0 0 0 0,0 0 0 0 0,0 0 0 0 0,0 0 0 0 0,1-1 0 0 0,-1 1 0 0 0,1-1 0 0 0,-1 0 0 0 0,2 0-86 0 0,4 1 606 0 0,0 0 0 0 0,-1-1 0 0 0,1-1 0 0 0,4 0-606 0 0,14 3 1106 0 0,-20-2-1004 0 0,-1-1 0 0 0,0 1 1 0 0,0-1-1 0 0,1 0 1 0 0,0-1-103 0 0,0 0 31 0 0,0 0 0 0 0,-1 0 0 0 0,1 1 0 0 0,-1 0 0 0 0,1 0 0 0 0,0 0 0 0 0,-1 1 0 0 0,1 0 0 0 0,-1 0 0 0 0,6 3-31 0 0,-11-4 3 0 0,-1 0 1 0 0,0 0-1 0 0,1 0 0 0 0,-1 0 0 0 0,0 0 0 0 0,1 0 0 0 0,-1 0 0 0 0,0 0 0 0 0,1 1 0 0 0,-1-1 1 0 0,0 0-1 0 0,0 0 0 0 0,1 0 0 0 0,-1 1 0 0 0,0-1 0 0 0,0 0 0 0 0,1 0 0 0 0,-1 1 0 0 0,0-1 1 0 0,0 0-1 0 0,0 0 0 0 0,1 1 0 0 0,-1-1 0 0 0,0 0 0 0 0,0 1 0 0 0,0-1 0 0 0,0 1-3 0 0,-2 3-3 0 0,1-3 13 0 0,-4 7 8 0 0,0-1 0 0 0,-1 1 0 0 0,1-1 0 0 0,-1 0 0 0 0,-1-1 0 0 0,1 0 0 0 0,-1 0 0 0 0,0 0-1 0 0,-1-1 1 0 0,1 1 0 0 0,-6 1-18 0 0,9-5 16 0 0,-1 1 0 0 0,0 1 0 0 0,1-1 0 0 0,0 0 0 0 0,-1 1 0 0 0,1 0 0 0 0,1 0 0 0 0,-1 0 0 0 0,1 1 0 0 0,-1-1 0 0 0,1 1 0 0 0,1 0 0 0 0,-1-1 0 0 0,1 1 0 0 0,-1 1-16 0 0,3-5 5 0 0,0-1 0 0 0,0 1 0 0 0,-1-1 0 0 0,1 1 0 0 0,0 0 0 0 0,0-1 1 0 0,0 1-1 0 0,0 0 0 0 0,0-1 0 0 0,0 1 0 0 0,0 0 0 0 0,0-1 0 0 0,1 1 0 0 0,-1 0 0 0 0,0-1 0 0 0,0 1 0 0 0,0 0 0 0 0,1-1 0 0 0,-1 1 0 0 0,0-1 0 0 0,1 1 0 0 0,-1-1 0 0 0,1 1 0 0 0,-1-1 0 0 0,0 1-5 0 0,2 0 10 0 0,-1 0-1 0 0,0 0 0 0 0,0 0 1 0 0,1-1-1 0 0,-1 1 1 0 0,0 0-1 0 0,1-1 1 0 0,-1 1-1 0 0,0-1 1 0 0,1 1-1 0 0,0-1-9 0 0,5 1 30 0 0,0 0-1 0 0,1 0 1 0 0,-1-1-1 0 0,3 0-29 0 0,-7 0 4 0 0,35 0 10 0 0,146-3-1024 0 0,-161 1 294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2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13592 0 0,'17'-34'1448'0'0,"-16"32"-1377"0"0,0 0 0 0 0,0 1 1 0 0,0-1-1 0 0,0 1 1 0 0,0-1-1 0 0,1 1 1 0 0,-1 0-1 0 0,1 0 1 0 0,-1-1-1 0 0,0 1 1 0 0,1 0-1 0 0,0 0 1 0 0,-1 0-1 0 0,1 1 1 0 0,0-1-1 0 0,-1 0 0 0 0,1 0 1 0 0,0 1-1 0 0,0 0 1 0 0,0-1-1 0 0,-1 1 1 0 0,1 0-1 0 0,0 0 1 0 0,0-1-1 0 0,0 2 1 0 0,0-1-1 0 0,0 0 1 0 0,-1 0-1 0 0,1 0 0 0 0,0 1 1 0 0,0-1-1 0 0,0 1 1 0 0,-1 0-1 0 0,1-1 1 0 0,0 1-1 0 0,-1 0 1 0 0,1 0-1 0 0,0 0 1 0 0,-1 0-1 0 0,1 0 1 0 0,-1 1-1 0 0,0-1 1 0 0,1 0-1 0 0,-1 1 0 0 0,0-1 1 0 0,0 1-1 0 0,0-1 1 0 0,0 1-1 0 0,0-1 1 0 0,0 1-1 0 0,0 0 1 0 0,-1 0-1 0 0,1-1 1 0 0,-1 1-1 0 0,1 0 1 0 0,-1 0-1 0 0,0 0 0 0 0,1 0 1 0 0,-1-1-1 0 0,0 2-71 0 0,3 36 992 0 0,-2-33-865 0 0,0 0 1 0 0,0 0-1 0 0,-1 1 1 0 0,1-1-1 0 0,-2 0 1 0 0,1 0-1 0 0,-1 1 0 0 0,0-1 1 0 0,0 0-1 0 0,0 0 1 0 0,-3 5-128 0 0,-1 0 119 0 0,3-5-61 0 0,-1 0 1 0 0,1 0 0 0 0,0 1-1 0 0,0-1 1 0 0,1 1-1 0 0,-1 2-58 0 0,1-1 42 0 0,-1 0-1 0 0,0 0 1 0 0,-1-1-1 0 0,0 1 1 0 0,0 0-42 0 0,-6 15 72 0 0,-4 10 3 0 0,9-25-56 0 0,0 1-1 0 0,1-1 0 0 0,0 1 0 0 0,1 0 0 0 0,0-1 0 0 0,0 4-18 0 0,1-4-379 0 0,0-1 1 0 0,0 1-1 0 0,0 0 0 0 0,-1-1 0 0 0,-1 0 0 0 0,-1 6 379 0 0,3-12-1303 0 0</inkml:trace>
  <inkml:trace contextRef="#ctx0" brushRef="#br0" timeOffset="352.115">144 362 16991 0 0,'0'0'778'0'0,"0"0"-20"0"0,0 0-430 0 0,0 0-18 0 0,12 5 750 0 0,-12-6-1032 0 0,1 1 1 0 0,-1 0-1 0 0,1 1 0 0 0,-1-1 1 0 0,1 0-1 0 0,0 0 1 0 0,-1 0-1 0 0,1 0 1 0 0,-1 0-1 0 0,1 0 0 0 0,-1 1 1 0 0,1-1-1 0 0,-1 0 1 0 0,1 0-1 0 0,-1 1 1 0 0,1-1-1 0 0,-1 0 0 0 0,0 1 1 0 0,1-1-1 0 0,-1 1 1 0 0,1-1-1 0 0,-1 0 1 0 0,0 1-1 0 0,1-1 0 0 0,-1 1 1 0 0,0-1-1 0 0,0 1 1 0 0,1-1-1 0 0,-1 1 1 0 0,0-1-1 0 0,0 1 1 0 0,0-1-1 0 0,1 1 0 0 0,-1 0 1 0 0,0-1-29 0 0,1 4-85 0 0,1 0-242 0 0,0 1-1 0 0,-1-1 0 0 0,1 1 0 0 0,-1 0 1 0 0,0 4 327 0 0,2 1-6985 0 0</inkml:trace>
  <inkml:trace contextRef="#ctx0" brushRef="#br0" timeOffset="728.06">591 158 7368 0 0,'-1'-2'193'0'0,"-2"0"-2"0"0,-11-1 187 0 0,12 3-60 0 0,0-1-1 0 0,0 1 0 0 0,-1 0 0 0 0,1 0 1 0 0,0 1-1 0 0,0-1 0 0 0,0 0 0 0 0,0 1 1 0 0,0-1-1 0 0,0 1 0 0 0,0 0 0 0 0,0 0 1 0 0,0 0-1 0 0,0 0 0 0 0,0 0 0 0 0,1 0 1 0 0,-2 1-318 0 0,-2 2 1467 0 0,0 1-1 0 0,0 0 1 0 0,0 0 0 0 0,-2 4-1467 0 0,-4 4-378 0 0,8-9 455 0 0,1 0 1 0 0,-1 1-1 0 0,1-1 1 0 0,0 1 0 0 0,1 0-1 0 0,-1 0 1 0 0,1-1-1 0 0,0 1 1 0 0,0 0-1 0 0,1 0 1 0 0,-1 0-1 0 0,1 4-77 0 0,0-8 19 0 0,0 0-1 0 0,1 1 0 0 0,-1-1 1 0 0,0 1-1 0 0,1-1 0 0 0,-1 0 1 0 0,1 0-1 0 0,0 1 1 0 0,-1-1-1 0 0,1 0 0 0 0,0 0 1 0 0,0 1-1 0 0,-1-1 0 0 0,1 0 1 0 0,0 0-1 0 0,0 0 0 0 0,0 0 1 0 0,1-1-1 0 0,-1 2-18 0 0,25 13 19 0 0,-20-11 29 0 0,20 8 138 0 0,25 10-186 0 0,-31-14 78 0 0,0 0 1 0 0,-1 2 0 0 0,16 9-79 0 0,55 43 10 0 0,-88-60 6 0 0,1 0-1 0 0,-1-1 0 0 0,0 2 0 0 0,0-1 0 0 0,0 0 1 0 0,0 0-1 0 0,0 1 0 0 0,-1-1 0 0 0,1 1-15 0 0,-2-2 15 0 0,1 0 0 0 0,-1 0 0 0 0,1 0 0 0 0,-1 0 0 0 0,1 0 0 0 0,-1 0 0 0 0,0 0 0 0 0,0 0 0 0 0,0 0-1 0 0,0 0 1 0 0,1 0 0 0 0,-1 0 0 0 0,-1 1 0 0 0,1-1 0 0 0,0 0 0 0 0,0 0 0 0 0,0 0 0 0 0,0 0 0 0 0,-1 0 0 0 0,1 0 0 0 0,-1 0-1 0 0,1 0 1 0 0,-1 1-15 0 0,0-1 29 0 0,-1 1-1 0 0,0 0 1 0 0,0-1-1 0 0,1 1 0 0 0,-1-1 1 0 0,0 1-1 0 0,0-1 0 0 0,0 0 1 0 0,-1 1-29 0 0,-2 1 67 0 0,-3 0-110 0 0,1 0-1 0 0,-1 0 1 0 0,1 0-1 0 0,-1-1 1 0 0,0 0-1 0 0,0 0 1 0 0,0-1-1 0 0,0 0 1 0 0,0-1-1 0 0,-1 0 44 0 0,-29 4-2850 0 0,15-1-3875 0 0</inkml:trace>
  <inkml:trace contextRef="#ctx0" brushRef="#br0" timeOffset="947.198">616 158 10136 0 0,'-1'-6'112'0'0,"0"5"-73"0"0,1-1 1 0 0,-1 1-1 0 0,1-1 0 0 0,-1 0 1 0 0,1 1-1 0 0,0-1 0 0 0,0 0 1 0 0,0 1-1 0 0,0-1 1 0 0,0 1-1 0 0,0-1 0 0 0,1 0 1 0 0,-1 1-1 0 0,0-1 0 0 0,1 0 1 0 0,-1 1-1 0 0,1-1 0 0 0,0 1 1 0 0,-1-1-1 0 0,1 1 0 0 0,0-1 1 0 0,0 1-1 0 0,0 0 0 0 0,0-1 1 0 0,1 1-40 0 0,9-10 491 0 0,-8 8-99 0 0,-1 0 0 0 0,1 1 0 0 0,0-1 0 0 0,0 1 0 0 0,0 0 0 0 0,0 0 0 0 0,0 0 0 0 0,1 0 1 0 0,0 0-393 0 0,66-29 5940 0 0,-42 18-4934 0 0,24-8-1006 0 0,-45 18 52 0 0,1 1 0 0 0,-1-1 0 0 0,1 2-1 0 0,0-1 1 0 0,0 1 0 0 0,0 1 0 0 0,0-1 0 0 0,0 1 0 0 0,0 0 0 0 0,6 2-52 0 0,-2 1-10 0 0,23 6-5 0 0,-33-8-65 0 0,0 0 0 0 0,0 0 1 0 0,0 0-1 0 0,0 1 0 0 0,0-1 0 0 0,0 0 1 0 0,0 1-1 0 0,0-1 0 0 0,-1 1 1 0 0,1 0-1 0 0,-1-1 0 0 0,1 1 0 0 0,0 2 80 0 0,-1-3-597 0 0,0 0-896 0 0,2 3-385 0 0</inkml:trace>
  <inkml:trace contextRef="#ctx0" brushRef="#br0" timeOffset="1252.108">233 513 6912 0 0,'0'0'314'0'0,"0"0"-6"0"0,7-5 667 0 0,-3 4 2550 0 0,11-3-1119 0 0,-14 4-1684 0 0,-1 0-46 0 0,0 0-46 0 0,0 0-155 0 0,0 0-68 0 0,0 0-14 0 0,0 0-39 0 0,0 0-162 0 0,-3 14 137 0 0,3-14-322 0 0,0 1 0 0 0,0-1 0 0 0,0 1 0 0 0,0-1 0 0 0,0 0 0 0 0,-1 1 0 0 0,1-1 0 0 0,0 1 0 0 0,0-1 0 0 0,-1 0 0 0 0,1 1 1 0 0,0-1-1 0 0,0 0 0 0 0,-1 0 0 0 0,1 1 0 0 0,0-1 0 0 0,-1 0 0 0 0,1 1 0 0 0,0-1 0 0 0,-1 0 0 0 0,1 0 0 0 0,0 0 0 0 0,-1 0 0 0 0,1 1 0 0 0,-1-1 0 0 0,1 0 0 0 0,0 0 0 0 0,-1 0 0 0 0,1 0 0 0 0,-1 0 0 0 0,1 0-7 0 0,0 0 5 0 0,0-1 1 0 0,-1 1-1 0 0,1 0 0 0 0,0-1 1 0 0,0 1-1 0 0,0 0 0 0 0,0-1 0 0 0,0 1 1 0 0,0-1-1 0 0,0 1 0 0 0,0 0 0 0 0,0-1 1 0 0,0 1-1 0 0,0 0 0 0 0,0-1 0 0 0,0 1 1 0 0,0-1-1 0 0,0 1 0 0 0,0 0 1 0 0,0-1-1 0 0,0 1 0 0 0,0 0 0 0 0,1-1 1 0 0,-1 1-1 0 0,0 0 0 0 0,0-1 0 0 0,1 1 1 0 0,-1 0-1 0 0,0-1 0 0 0,0 1 0 0 0,1 0-5 0 0,0-2-22 0 0,0 0-1 0 0,1 1 1 0 0,-1-1-1 0 0,1 1 1 0 0,-1-1-1 0 0,1 1 1 0 0,0 0-1 0 0,-1 0 1 0 0,1 0-1 0 0,0 0 1 0 0,0 0-1 0 0,0 0 1 0 0,0 0-1 0 0,0 0 1 0 0,0 1-1 0 0,0-1 1 0 0,0 1-1 0 0,0 0 1 0 0,2-1 22 0 0,1 1-44 0 0,0 0 0 0 0,0 0 0 0 0,0 0 0 0 0,0 1-1 0 0,0 0 1 0 0,-1 0 0 0 0,6 2 44 0 0,2-2 0 0 0,-8-1 0 0 0,1 1 0 0 0,-1-1 0 0 0,0 1 0 0 0,0 0 0 0 0,0 0 0 0 0,2 1 0 0 0,1 1 0 0 0,3-2 14 0 0,-10-1 15 0 0,1 0 0 0 0,0 1 0 0 0,0-1 0 0 0,-1 1 0 0 0,1-1 0 0 0,0 0 0 0 0,-1 1 0 0 0,1-1 0 0 0,-1 1 0 0 0,1 0 1 0 0,-1-1-1 0 0,1 1 0 0 0,-1-1 0 0 0,1 1 0 0 0,-1 0 0 0 0,1-1 0 0 0,-1 1 0 0 0,0 0 0 0 0,1-1 0 0 0,-1 1 0 0 0,0 0 0 0 0,0 0 0 0 0,0 0 0 0 0,1-1 0 0 0,-1 1 1 0 0,0 0-1 0 0,0 0 0 0 0,0-1 0 0 0,0 1 0 0 0,0 0 0 0 0,-1 0 0 0 0,1-1 0 0 0,0 2-29 0 0,0 0 72 0 0,0 0 1 0 0,0 0-1 0 0,0-1 0 0 0,0 1 0 0 0,-1 0 1 0 0,1 0-1 0 0,-1 0 0 0 0,1 0 1 0 0,-1 0-1 0 0,0 0 0 0 0,1-1 0 0 0,-2 3-72 0 0,-2-1 54 0 0,0 0-1 0 0,-1 0 1 0 0,1 0-1 0 0,-1-1 1 0 0,0 0-1 0 0,1 1 0 0 0,-1-1 1 0 0,0-1-1 0 0,0 1 1 0 0,0-1-1 0 0,0 0 1 0 0,0 0-1 0 0,-3 0-53 0 0,6-1-75 0 0,1 0 0 0 0,-1 0 0 0 0,1 0 0 0 0,-1-1 0 0 0,1 1 0 0 0,0 0 0 0 0,-1 0 0 0 0,1-1 0 0 0,-1 1 0 0 0,1-1 0 0 0,0 1 0 0 0,-1-1 0 0 0,1 0 75 0 0,-2 0-890 0 0,-9-3-5931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36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211 508 2760 0 0,'-1'-1'125'0'0,"0"-3"-156"0"0,-1 1 0 0 0,0 0 0 0 0,0 0 0 0 0,0 0 0 0 0,0 0 0 0 0,0 1 0 0 0,-1-1 0 0 0,1 1 0 0 0,-2-2 31 0 0,1 2 601 0 0,-1-1 0 0 0,1 1 0 0 0,0-1-1 0 0,-1 1 1 0 0,1 0 0 0 0,-1 1 0 0 0,0-1 0 0 0,0 1 0 0 0,0-1 0 0 0,0 1 0 0 0,0 0 0 0 0,0 1 0 0 0,0-1 0 0 0,0 1-1 0 0,0 0 1 0 0,0 0 0 0 0,0 0 0 0 0,0 0 0 0 0,0 1 0 0 0,0-1 0 0 0,-2 2-601 0 0,-8 2 431 0 0,5-2-84 0 0,1 0 0 0 0,-1 1 0 0 0,1 1 0 0 0,0-1 0 0 0,0 1 0 0 0,0 1 0 0 0,-4 2-347 0 0,11-6 44 0 0,-1 0 1 0 0,1 1 0 0 0,-1-1-1 0 0,1 0 1 0 0,0 0-1 0 0,0 1 1 0 0,0-1-1 0 0,0 1 1 0 0,0-1 0 0 0,0 1-1 0 0,0-1 1 0 0,0 1-1 0 0,1 0 1 0 0,-1-1-1 0 0,1 1 1 0 0,-1 0 0 0 0,1-1-1 0 0,0 1 1 0 0,-1 0-1 0 0,1 0 1 0 0,0-1 0 0 0,0 1-1 0 0,0 0 1 0 0,0 0-1 0 0,1 0 1 0 0,-1-1-1 0 0,0 1 1 0 0,1 0 0 0 0,-1-1-1 0 0,1 1 1 0 0,0 0-1 0 0,-1-1 1 0 0,1 1-1 0 0,0 0 1 0 0,0-1 0 0 0,0 0-1 0 0,0 1 1 0 0,2 0-45 0 0,2 4 24 0 0,0 0 1 0 0,1 0 0 0 0,0-1-1 0 0,0 0 1 0 0,0 0-1 0 0,1 0 1 0 0,-1-1-1 0 0,1 0-24 0 0,15 8-19 0 0,-1 1 0 0 0,0 1-1 0 0,-1 0 1 0 0,7 9 19 0 0,2 0 99 0 0,-18-15-36 0 0,0 0 0 0 0,-1 1 0 0 0,0 1-63 0 0,-7-8 43 0 0,-1 1 1 0 0,0 0 0 0 0,1 0 0 0 0,-1 0 0 0 0,0 1 0 0 0,0-1-1 0 0,-1 0 1 0 0,1 1 0 0 0,-1-1 0 0 0,1 1 0 0 0,-1 0-1 0 0,0 2-43 0 0,0-4 51 0 0,-1-1-1 0 0,0 1 1 0 0,0-1-1 0 0,0 1 1 0 0,0-1-1 0 0,0 1 1 0 0,0-1-1 0 0,-1 1 0 0 0,1-1 1 0 0,0 1-1 0 0,-1-1 1 0 0,1 1-1 0 0,-1-1 1 0 0,1 1-1 0 0,-1-1 1 0 0,0 0-1 0 0,0 1 0 0 0,1-1 1 0 0,-1 0-1 0 0,0 0 1 0 0,0 0-1 0 0,0 1 1 0 0,-1-1-1 0 0,1 0-50 0 0,-3 2 151 0 0,0 0 0 0 0,-1 0 0 0 0,0-1 0 0 0,1 0 0 0 0,-1 0-1 0 0,-1 1-150 0 0,-9 4 260 0 0,5-3-145 0 0,1-1-1 0 0,0 1 0 0 0,-1-1 0 0 0,0-1-114 0 0,-13 5 95 0 0,14-5-67 0 0,-1 0 0 0 0,1 0 0 0 0,0-1 0 0 0,-1 0-1 0 0,-6-1-27 0 0,-18 3-215 0 0,33-3 200 0 0,0 0 0 0 0,0 0 0 0 0,0 0 0 0 0,0 0-1 0 0,0-1 1 0 0,0 1 0 0 0,0 0 0 0 0,0 0 0 0 0,0 0 0 0 0,0-1-1 0 0,0 1 1 0 0,0-1 0 0 0,0 1 0 0 0,0-1 0 0 0,0 1-1 0 0,0-1 16 0 0,0 0-192 0 0,0 1 0 0 0,0-1-1 0 0,0 1 1 0 0,0-1-1 0 0,0 1 1 0 0,0-1-1 0 0,0 1 1 0 0,0 0 0 0 0,0-1-1 0 0,-1 1 1 0 0,1 0-1 0 0,-1 0 193 0 0,2 0-1828 0 0</inkml:trace>
  <inkml:trace contextRef="#ctx0" brushRef="#br0" timeOffset="415.598">414 264 15408 0 0,'0'0'704'0'0,"0"0"-15"0"0,1 0-445 0 0,31 0 471 0 0,15 0 2244 0 0,21 3-2959 0 0,-23-3 301 0 0,-36-1-488 0 0,0 0 0 0 0,1 1 0 0 0,-1 1-1 0 0,0-1 1 0 0,0 1 0 0 0,4 2 187 0 0,1-1-4832 0 0,-2-4-1641 0 0</inkml:trace>
  <inkml:trace contextRef="#ctx0" brushRef="#br0" timeOffset="743.14">900 1 12896 0 0,'0'0'594'0'0,"0"0"-16"0"0,0 0-224 0 0,3 14 2529 0 0,5 24-438 0 0,-6-32-2168 0 0,-1 1 0 0 0,0-1 0 0 0,0 1 0 0 0,-1-1 0 0 0,1 1 0 0 0,-1-1 0 0 0,-1 5-277 0 0,1 26 941 0 0,3-11-889 0 0,-2 0 0 0 0,-1 1 1 0 0,-2-1-1 0 0,0 0 0 0 0,-1 0 0 0 0,-2-1 0 0 0,-3 10-52 0 0,3-13-436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9:19:2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 97 16328 0 0,'0'-2'70'0'0,"1"0"1"0"0,-1 0 0 0 0,1-1-1 0 0,0 1 1 0 0,0 0 0 0 0,0 0 0 0 0,0 0-1 0 0,0 0 1 0 0,0 1 0 0 0,1-1-1 0 0,-1 0 1 0 0,1 0 0 0 0,-1 1 0 0 0,1-1-1 0 0,0 1 1 0 0,0-1 0 0 0,-1 1-1 0 0,1 0 1 0 0,0 0 0 0 0,0 0 0 0 0,0 0-1 0 0,0 0 1 0 0,1 0 0 0 0,-1 0-1 0 0,2 0-70 0 0,35-8 617 0 0,14-3 597 0 0,44-6 1213 0 0,22 2-5247 0 0,-102 16-4281 0 0</inkml:trace>
  <inkml:trace contextRef="#ctx0" brushRef="#br0" timeOffset="239.435">1429 319 15344 0 0,'1'-2'77'0'0,"-1"0"0"0"0,1 1 0 0 0,-1-1 0 0 0,1 1 0 0 0,0-1 0 0 0,0 1 0 0 0,0 0 0 0 0,0-1 0 0 0,0 1 0 0 0,0 0 0 0 0,0-1 0 0 0,0 1 0 0 0,0 0 0 0 0,1 0 0 0 0,-1 0 0 0 0,0 0 0 0 0,1 0 0 0 0,-1 1 0 0 0,1-1 0 0 0,-1 0 0 0 0,1 1 0 0 0,-1-1 0 0 0,1 0-77 0 0,10-2 680 0 0,16-4 864 0 0,0 1 0 0 0,1 1 0 0 0,3 1-1544 0 0,11 1 556 0 0,-3-1 484 0 0,8 2-1040 0 0,-35 2 18 0 0,19 0-2660 0 0,28 3 2642 0 0,-43 1-7727 0 0</inkml:trace>
  <inkml:trace contextRef="#ctx0" brushRef="#br0" timeOffset="17310.478">24 759 4144 0 0,'-2'-1'53'0'0,"1"0"-34"0"0,0 1 0 0 0,0-1-1 0 0,1 1 1 0 0,-1 0 0 0 0,0 0-1 0 0,0-1 1 0 0,1 1 0 0 0,-1 0-1 0 0,0 0 1 0 0,0 0 0 0 0,0 0-1 0 0,0 0 1 0 0,1 0 0 0 0,-1 0-1 0 0,0 0 1 0 0,0 0 0 0 0,0 0-19 0 0,-4 3 184 0 0,4-2 572 0 0,1-1 241 0 0,0 0 40 0 0,0 0-16 0 0,0 0-105 0 0,0 0-48 0 0,0 0-10 0 0,0 0-809 0 0,0-1 1 0 0,0 1-1 0 0,0 0 1 0 0,0 0-1 0 0,0 0 1 0 0,0 0-1 0 0,-1 0 1 0 0,1-1-1 0 0,0 1 1 0 0,0 0-1 0 0,0 0 1 0 0,0 0-1 0 0,0 0 1 0 0,0 0-1 0 0,0-1 1 0 0,0 1-1 0 0,0 0 1 0 0,0 0 0 0 0,0 0-1 0 0,0 0 1 0 0,0 0-1 0 0,0-1 1 0 0,1 1-1 0 0,-1 0 1 0 0,0 0-1 0 0,0 0 1 0 0,0 0-1 0 0,0 0 1 0 0,0-1-1 0 0,0 1 1 0 0,0 0-1 0 0,0 0 1 0 0,0 0-1 0 0,1 0 1 0 0,-1 0-1 0 0,0 0 1 0 0,0 0-1 0 0,0 0 1 0 0,0 0-1 0 0,0-1 1 0 0,0 1-1 0 0,1 0 1 0 0,-1 0-50 0 0,5-6 567 0 0,-2 5-452 0 0,-1-1 1 0 0,1 0-1 0 0,-1 0 1 0 0,0 0 0 0 0,0-1-1 0 0,0 1 1 0 0,0 0-1 0 0,0-1 1 0 0,-1 1 0 0 0,1-1-1 0 0,-1 0 1 0 0,0 1-1 0 0,1-1 1 0 0,-1-1-116 0 0,10-17 495 0 0,-8 17-204 0 0,0 0 1 0 0,0 0-1 0 0,0-1 1 0 0,-1 1 0 0 0,1-1-1 0 0,-1 0 1 0 0,-1 0-1 0 0,1 0 1 0 0,0-3-292 0 0,6-26 685 0 0,7-15-685 0 0,-10 34 17 0 0,4-17 202 0 0,29-85 946 0 0,-8 33-546 0 0,4 1 0 0 0,21-32-619 0 0,-47 97 48 0 0,-6 14-35 0 0,-1 0-1 0 0,1 0 0 0 0,0 1 0 0 0,0-1 1 0 0,1 0-1 0 0,-1 1 0 0 0,1-1 0 0 0,0 1-12 0 0,-3 3 0 0 0,0-1 0 0 0,0 1 0 0 0,0 0 0 0 0,1 0 0 0 0,-1-1 0 0 0,0 1 0 0 0,0 0 0 0 0,0 0 0 0 0,1 0 0 0 0,-1 0 0 0 0,0 0 0 0 0,0-1 0 0 0,1 1 0 0 0,-1 0 0 0 0,0 0 0 0 0,0 0 0 0 0,1 0 0 0 0,-1 0 0 0 0,0 0 0 0 0,1 0 0 0 0,-1 0 0 0 0,0 0 0 0 0,0 0 0 0 0,1 0 0 0 0,-1 0 0 0 0,0 0 0 0 0,1 0 0 0 0,0 1 0 0 0,0 1 0 0 0,0-1 0 0 0,0 0-1 0 0,0 1 1 0 0,0-1 0 0 0,-1 1-1 0 0,1-1 1 0 0,0 1 0 0 0,-1-1 0 0 0,1 1-1 0 0,-1-1 1 0 0,0 1 0 0 0,1 0 0 0 0,-1-1-1 0 0,0 1 1 0 0,0 1 0 0 0,2 30-202 0 0,-2-32 174 0 0,-2 49-295 0 0,1-24 269 0 0,1-1 1 0 0,1 1-1 0 0,1 2 54 0 0,3 29-213 0 0,-5-42 263 0 0,1 0-1 0 0,1 0 1 0 0,0 0-1 0 0,1 0 0 0 0,1 0 1 0 0,3 7-50 0 0,-1-6 2 0 0,10 20 65 0 0,-15-33-32 0 0,0-1 0 0 0,1 1 0 0 0,0-1 0 0 0,0 1 0 0 0,-1-1 0 0 0,1 0 0 0 0,1 1 0 0 0,-1-1-1 0 0,0-1 1 0 0,2 3-35 0 0,-2-3 15 0 0,-1-1-1 0 0,0 1 0 0 0,1 0 1 0 0,-1 0-1 0 0,1-1 1 0 0,0 1-1 0 0,-1-1 0 0 0,1 1 1 0 0,-1-1-1 0 0,1 0 0 0 0,0 0 1 0 0,-1 0-1 0 0,2 0-14 0 0,-2 0 5 0 0,0 0-1 0 0,0 0 1 0 0,0 0-1 0 0,0-1 1 0 0,0 1-1 0 0,0 0 1 0 0,-1-1-1 0 0,1 1 1 0 0,0-1-1 0 0,0 1 1 0 0,0-1-1 0 0,-1 1 1 0 0,1-1-1 0 0,0 1 1 0 0,0-1-1 0 0,-1 0 1 0 0,1 0-1 0 0,-1 1 1 0 0,1-1-1 0 0,-1 0 1 0 0,1 0-1 0 0,-1 0 1 0 0,1 0-5 0 0,4-10 80 0 0,1 2-69 0 0,-1-1 0 0 0,-1 0-1 0 0,0-1 1 0 0,-1 1-1 0 0,1-4-10 0 0,20-83 14 0 0,-22 85 12 0 0,0-7 58 0 0,2 1 0 0 0,3-9-84 0 0,2-5 83 0 0,-7 22-43 0 0,1 1-1 0 0,0-1 1 0 0,0 1-1 0 0,1-1 0 0 0,2-2-39 0 0,6-11 72 0 0,-10 18-66 0 0,1 0 1 0 0,-1 0 0 0 0,1 0 0 0 0,0 1-1 0 0,0-1 1 0 0,1 1 0 0 0,-1 0 0 0 0,3-3-7 0 0,7-3-57 0 0,-11 10 8 0 0,0 0-3 0 0,0-1-116 0 0,-1 1 56 0 0,0 0 0 0 0,0 0 0 0 0,0 0 0 0 0,0 1 0 0 0,0-1 0 0 0,0 0 0 0 0,0 0 0 0 0,0 1 0 0 0,0-1 1 0 0,0 1-1 0 0,0-1 0 0 0,-1 1 0 0 0,1-1 0 0 0,0 1 0 0 0,0-1 0 0 0,0 1 112 0 0,6 4-1481 0 0,1 1-143 0 0</inkml:trace>
  <inkml:trace contextRef="#ctx0" brushRef="#br0" timeOffset="17970.095">542 437 4608 0 0,'0'0'353'0'0,"0"0"-85"0"0,-1 7 1524 0 0,-15 49 2199 0 0,6-23-1827 0 0,-2 15-2164 0 0,-5 28 1804 0 0,16-70-1604 0 0,0 0 0 0 0,-1 1 1 0 0,0-1-1 0 0,0 0 1 0 0,-1 0-1 0 0,0 1-200 0 0,-10 27 1039 0 0,9-24-766 0 0,3-7 969 0 0,7-10-700 0 0,3-4-398 0 0,0-2 0 0 0,-2 1 1 0 0,1-1-1 0 0,0-4-144 0 0,-1 3 25 0 0,1 1-1 0 0,0 0 1 0 0,0 0 0 0 0,2 0-25 0 0,-3 5-49 0 0,1-2 33 0 0,0 0-1 0 0,0 1 1 0 0,1 1 0 0 0,1 0-1 0 0,5-5 17 0 0,-13 11 0 0 0,-2 1 0 0 0,1 1-1 0 0,-1-1 1 0 0,1 1-1 0 0,-1-1 1 0 0,1 1-1 0 0,-1-1 1 0 0,1 1 0 0 0,-1-1-1 0 0,1 1 1 0 0,0 0-1 0 0,-1-1 1 0 0,1 1-1 0 0,0 0 1 0 0,-1-1 0 0 0,1 1-1 0 0,0 0 1 0 0,-1 0-1 0 0,1 0 1 0 0,0 0-1 0 0,-1 0 1 0 0,1 0 0 0 0,0 0-1 0 0,-1 0 1 0 0,1 0 0 0 0,10-1-43 0 0,-11 1 43 0 0,1 0-1 0 0,-1 0 1 0 0,1 0 0 0 0,0 0-1 0 0,-1 0 1 0 0,1 0 0 0 0,-1 0-1 0 0,1 0 1 0 0,0 0 0 0 0,-1 0-1 0 0,1 0 1 0 0,-1 0 0 0 0,1 1-1 0 0,-1-1 1 0 0,1 0 0 0 0,-1 0-1 0 0,1 1 1 0 0,0-1 0 0 0,-1 0 0 0 0,0 1-1 0 0,1-1 1 0 0,-1 1 0 0 0,1-1-1 0 0,-1 1 1 0 0,1-1 0 0 0,-1 1-1 0 0,0-1 1 0 0,1 1 0 0 0,-1-1-1 0 0,0 1 1 0 0,2 1-1 0 0,18 18 97 0 0,-19-20-88 0 0,-1 1-1 0 0,1 0 0 0 0,-1-1 0 0 0,1 1 0 0 0,-1 0 0 0 0,1-1 1 0 0,-1 1-1 0 0,0 0 0 0 0,1 0 0 0 0,-1 0 0 0 0,0-1 0 0 0,0 1 0 0 0,0 0 1 0 0,1 0-1 0 0,-1 0 0 0 0,0-1 0 0 0,0 1 0 0 0,0 0 0 0 0,0 0 1 0 0,0 0-8 0 0,0 2 10 0 0,1 4-65 0 0,-1 1 1 0 0,0-1 0 0 0,0 1-1 0 0,0-1 1 0 0,-1 1 0 0 0,0-1-1 0 0,-1 0 1 0 0,1 1-1 0 0,-2 0 55 0 0,3-6 4 0 0,-1-1-1 0 0,1 1 1 0 0,0 0-1 0 0,0-1 1 0 0,-1 1-1 0 0,1 0 1 0 0,0-1-1 0 0,1 1 0 0 0,-1 0 1 0 0,0-1-1 0 0,0 2-3 0 0,1-2 4 0 0,-1 0 0 0 0,0 1-1 0 0,0-1 1 0 0,0 0-1 0 0,0 1 1 0 0,0-1-1 0 0,0 1 1 0 0,0-1 0 0 0,0 0-1 0 0,-1 1 1 0 0,1-1-4 0 0,-2 6 46 0 0,-11 18 214 0 0,12-24-180 0 0,3-1 4 0 0,-1 0-72 0 0,0 0-1 0 0,-1 0 0 0 0,1 0 1 0 0,0-1-1 0 0,0 1 0 0 0,-1 0 1 0 0,1 0-1 0 0,0-1 0 0 0,0 1 0 0 0,-1-1 1 0 0,1 1-1 0 0,0 0 0 0 0,-1-1 1 0 0,1 1-1 0 0,-1-1 0 0 0,1 1 1 0 0,-1-1-1 0 0,1 0 0 0 0,-1 1 0 0 0,1-1 1 0 0,-1 0-1 0 0,1 1 0 0 0,-1-1 1 0 0,0 0-12 0 0,7-8 40 0 0,7-7-103 0 0,-1 0 0 0 0,6-12 63 0 0,2-2-166 0 0,-12 19 106 0 0,1 0 0 0 0,0 0 0 0 0,1 1 0 0 0,0 1 0 0 0,1 0 0 0 0,10-6 60 0 0,-10 10-3 0 0,6 0-47 0 0,-18 5 65 0 0,1 1 1 0 0,-1 0-1 0 0,1 0 0 0 0,-1 0 0 0 0,1 0 0 0 0,-1 0 1 0 0,1-1-1 0 0,-1 1 0 0 0,0 0 0 0 0,1 0 1 0 0,-1 0-1 0 0,0 1-15 0 0,1 2 69 0 0,0 1 0 0 0,0-1 1 0 0,-1 1-1 0 0,1-1 1 0 0,-1 1-1 0 0,0-1 0 0 0,-1 1 1 0 0,1-1-1 0 0,-1 1 0 0 0,-1 2-69 0 0,-2 8 55 0 0,0-1-1 0 0,-5 8-54 0 0,-1 6 26 0 0,2-11 58 0 0,7-16-168 0 0,0 0 1 0 0,0 0 0 0 0,1 0 0 0 0,-1 0 0 0 0,1 0 0 0 0,-1 0 0 0 0,1 0 0 0 0,-1 1-1 0 0,1-1 1 0 0,-1 0 0 0 0,1 0 0 0 0,0 0 0 0 0,0 1 0 0 0,0-1 0 0 0,0 0 0 0 0,0 0 0 0 0,0 1-1 0 0,0-1 1 0 0,0 0 0 0 0,0 0 0 0 0,0 1 0 0 0,1-1 0 0 0,-1 0 0 0 0,0 0 0 0 0,1 0-1 0 0,0 1 84 0 0,0-1-6719 0 0</inkml:trace>
  <inkml:trace contextRef="#ctx0" brushRef="#br0" timeOffset="18264.073">1025 557 7832 0 0,'0'0'602'0'0,"0"0"-88"0"0,0 0 1098 0 0,0 0 520 0 0,0 0 106 0 0,-1 3-234 0 0,-5 22-566 0 0,6-20-1207 0 0,-1 1 0 0 0,-1 0-1 0 0,1-1 1 0 0,-1 1 0 0 0,0 0 0 0 0,0-1-1 0 0,-1 0 1 0 0,0 0 0 0 0,0 1-1 0 0,-2 2-230 0 0,-3 2 619 0 0,6-7-478 0 0,-1 0 0 0 0,1 1 0 0 0,-1-2 0 0 0,0 1-1 0 0,0 0 1 0 0,-1 0-141 0 0,0 2-28 0 0,4-4-113 0 0,-3 7-2240 0 0,3-8 307 0 0</inkml:trace>
  <inkml:trace contextRef="#ctx0" brushRef="#br0" timeOffset="18545.456">1078 513 9216 0 0,'0'0'421'0'0,"0"0"-12"0"0,0 8-70 0 0,-1 12 2768 0 0,-1 0-1 0 0,-2 9-3106 0 0,1-9 769 0 0,1 0-1 0 0,0 10-768 0 0,-3 23 2832 0 0,16-77-2662 0 0,-9 19-209 0 0,-1-1 0 0 0,1 0 0 0 0,0 1 0 0 0,1-1 0 0 0,-1 1 0 0 0,1-1 0 0 0,0 1 0 0 0,1 0 39 0 0,10-19-195 0 0,-11 18 132 0 0,0 0-1 0 0,1 0 1 0 0,0 1 0 0 0,0 0-1 0 0,0-1 1 0 0,3-1 63 0 0,-5 5-13 0 0,0 0-1 0 0,-1 1 1 0 0,1-1-1 0 0,0 0 1 0 0,0 1-1 0 0,0 0 1 0 0,1 0-1 0 0,-1 0 1 0 0,0-1-1 0 0,0 2 1 0 0,1-1-1 0 0,-1 0 1 0 0,0 0-1 0 0,1 1 1 0 0,-1 0-1 0 0,1-1 1 0 0,-1 1 0 0 0,1 0-1 0 0,1 0 14 0 0,29 9-11 0 0,-21-6 11 0 0,-11-3 0 0 0,-1 0 0 0 0,1 0 0 0 0,0 0 0 0 0,-1 0 0 0 0,1 0 0 0 0,0 1 0 0 0,0-1 0 0 0,-1 0 0 0 0,1 1 0 0 0,-1-1 0 0 0,1 0 0 0 0,0 1 0 0 0,-1-1 0 0 0,1 1 0 0 0,-1-1 0 0 0,1 0 0 0 0,-1 1 0 0 0,1 0 0 0 0,-1-1 0 0 0,1 1 0 0 0,-1-1 0 0 0,1 1 0 0 0,-1 0 0 0 0,0-1 0 0 0,1 1 0 0 0,-1 0 0 0 0,0-1 0 0 0,0 1 0 0 0,1 2 0 0 0,7 8 18 0 0,-7-9-6 0 0,0-1 1 0 0,1 1-1 0 0,-1 0 0 0 0,0-1 0 0 0,0 1 0 0 0,0 0 0 0 0,0 0 1 0 0,0 0-1 0 0,0 0 0 0 0,-1 0 0 0 0,1 0 0 0 0,-1 0 1 0 0,1 0-1 0 0,-1 0 0 0 0,0 0 0 0 0,0 1 0 0 0,0-1 1 0 0,0 0-1 0 0,0 2-12 0 0,0-4 12 0 0,0 1 0 0 0,0 0 0 0 0,0-1 1 0 0,0 1-1 0 0,0-1 0 0 0,0 1 1 0 0,0 0-1 0 0,0-1 0 0 0,1 1 0 0 0,-1-1 1 0 0,0 1-1 0 0,0-1 0 0 0,1 1 0 0 0,-1-1 1 0 0,0 1-1 0 0,1-1 0 0 0,-1 1 0 0 0,1 0-12 0 0,0 1 42 0 0,0 2 16 0 0,-1 1 0 0 0,-1 0 1 0 0,1-1-1 0 0,0 1 0 0 0,-1-1 0 0 0,0 1 0 0 0,0-1 0 0 0,-1 1 0 0 0,1-1 0 0 0,-1 0 0 0 0,0 1-58 0 0,1-4-35 0 0,1 1 1 0 0,-1-1-1 0 0,0 0 1 0 0,1 1-1 0 0,-1-1 1 0 0,0 0-1 0 0,0 0 1 0 0,0 0-1 0 0,0 0 1 0 0,0 0-1 0 0,-2 1 35 0 0,3-2-619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53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1641 18 9672 0 0,'0'0'440'0'0,"0"0"-6"0"0,0 0-124 0 0,0 0 500 0 0,0 0 249 0 0,-3 8 1040 0 0,4 0-1615 0 0,-1-7-462 0 0,0 1 0 0 0,0-1 0 0 0,0 0 1 0 0,0 0-1 0 0,0 0 0 0 0,0 0 0 0 0,0 0 0 0 0,0 0 0 0 0,0 0 0 0 0,0 0 0 0 0,-1 0 1 0 0,1 0-1 0 0,0 0 0 0 0,-1 0 0 0 0,1 0 0 0 0,-1 0-22 0 0,-2 7 348 0 0,-1-1 0 0 0,2 1 0 0 0,-3 8-348 0 0,3-7 286 0 0,-1-1 1 0 0,1 0-1 0 0,-2 0 0 0 0,0 1-286 0 0,3-6 70 0 0,-1 1 0 0 0,1 0-1 0 0,0 0 1 0 0,-1 0 0 0 0,2 0-1 0 0,-1 0 1 0 0,0 1-70 0 0,-4 20 322 0 0,-17 58 121 0 0,7-29 55 0 0,-3 6-498 0 0,11-42 89 0 0,0 0 0 0 0,-1 0 0 0 0,-1-1 0 0 0,-1-1 0 0 0,-2 4-89 0 0,-14 13 91 0 0,0-2-1 0 0,-2-1 0 0 0,-1-1 0 0 0,-2-1 0 0 0,0-1 0 0 0,-2-3 1 0 0,-1 0-1 0 0,0-2-90 0 0,-55 38 93 0 0,-18 11 55 0 0,64-44-110 0 0,8-5-122 0 0,0-2-1 0 0,-6 1 85 0 0,-19 10-2582 0 0,49-25 685 0 0</inkml:trace>
  <inkml:trace contextRef="#ctx0" brushRef="#br0" timeOffset="438.404">1327 293 5528 0 0,'0'0'422'0'0,"-1"2"-26"0"0,1-2-252 0 0,0 0-1 0 0,0 1 0 0 0,0-1 1 0 0,-1 0-1 0 0,1 1 0 0 0,0-1 1 0 0,0 0-1 0 0,0 1 0 0 0,0-1 1 0 0,0 0-1 0 0,0 1 0 0 0,0-1 1 0 0,0 1-1 0 0,0-1 0 0 0,0 0 0 0 0,0 1 1 0 0,0-1-1 0 0,0 0 0 0 0,0 1 1 0 0,0-1-1 0 0,0 1 0 0 0,0-1 1 0 0,0 0-1 0 0,1 1 0 0 0,-1-1 1 0 0,0 0-1 0 0,0 1 0 0 0,0-1 1 0 0,1 0-1 0 0,-1 0 0 0 0,0 1 0 0 0,0-1 1 0 0,1 0-1 0 0,-1 0 0 0 0,0 1 1 0 0,1-1-1 0 0,-1 0 0 0 0,0 0 1 0 0,1 0-1 0 0,-1 1 0 0 0,0-1 1 0 0,1 0-1 0 0,-1 0 0 0 0,0 0 1 0 0,1 0-144 0 0,1 0 227 0 0,-1 1 0 0 0,1-1 0 0 0,0-1 1 0 0,0 1-1 0 0,-1 0 0 0 0,1 0 0 0 0,0 0 1 0 0,0-1-1 0 0,-1 1 0 0 0,1-1 1 0 0,1 0-228 0 0,5-3 175 0 0,-1-1 1 0 0,0 0 0 0 0,0 0 0 0 0,0 0-1 0 0,-1-1 1 0 0,0 0 0 0 0,0 0 0 0 0,0-1 0 0 0,0-1-176 0 0,16-16 81 0 0,-8 10-82 0 0,0-2 0 0 0,-1 0-1 0 0,-1-1 1 0 0,0 0 0 0 0,-1 0-1 0 0,-1-2 2 0 0,5-4 0 0 0,-13 19 2 0 0,1 1-1 0 0,-1-1 0 0 0,0 0 1 0 0,0 0-1 0 0,0 0 0 0 0,0 0 1 0 0,-1 0-1 0 0,1-2-1 0 0,-1 2 24 0 0,0 0-1 0 0,1 0 1 0 0,0-1-1 0 0,0 1 1 0 0,2-2-24 0 0,6-14 665 0 0,-10 20-571 0 0,1 1 1 0 0,0-1-1 0 0,-1 0 0 0 0,1 1 1 0 0,0-1-1 0 0,-1 0 0 0 0,1 1 1 0 0,0-1-1 0 0,-1 1 0 0 0,1 0 1 0 0,-1-1-1 0 0,1 1 1 0 0,-1-1-1 0 0,1 1 0 0 0,-1 0 1 0 0,0-1-1 0 0,1 1 0 0 0,-1 0 1 0 0,0-1-1 0 0,1 1 0 0 0,-1 0 1 0 0,0 0-95 0 0,12 21 58 0 0,-9-12 86 0 0,0-1 0 0 0,-1 1-1 0 0,0 0 1 0 0,0-1 0 0 0,-1 5-144 0 0,0-2 128 0 0,1-1 1 0 0,0-1-1 0 0,0 1 0 0 0,2 3-128 0 0,3 3 71 0 0,0 0 0 0 0,1-1 0 0 0,0 0 0 0 0,6 5-71 0 0,-3-1 64 0 0,-10-16-122 0 0,1-1 1 0 0,-1 0 0 0 0,1 0 0 0 0,0 0 0 0 0,0 0 0 0 0,0 0 0 0 0,0-1 0 0 0,1 1 0 0 0,-1-1 0 0 0,1 1 0 0 0,0-1 0 0 0,-1 0 0 0 0,4 2 57 0 0,4 1-1118 0 0</inkml:trace>
  <inkml:trace contextRef="#ctx0" brushRef="#br0" timeOffset="2615.809">7 1530 13704 0 0,'0'0'629'0'0,"0"0"-13"0"0,0 1-397 0 0,-2 2-173 0 0,-2 10 318 0 0,7-5-89 0 0,-3-7-200 0 0,1-1-55 0 0,-1 1 0 0 0,0-1 0 0 0,0 1 1 0 0,1-1-1 0 0,-1 1 0 0 0,0-1 1 0 0,1 1-1 0 0,-1-1 0 0 0,1 0 1 0 0,-1 1-1 0 0,1-1 0 0 0,-1 1 1 0 0,0-1-1 0 0,1 0 0 0 0,-1 0 0 0 0,1 1 1 0 0,-1-1-1 0 0,1 0 0 0 0,0 0 1 0 0,-1 1-1 0 0,1-1 0 0 0,-1 0 1 0 0,1 0-1 0 0,-1 0 0 0 0,1 0 1 0 0,0 0-1 0 0,-1 0-20 0 0,17 2 451 0 0,-3-3-296 0 0,0 0 0 0 0,0-1-1 0 0,0 0 1 0 0,-1-1-1 0 0,1-1 1 0 0,-1 0 0 0 0,0-1-1 0 0,2-1-154 0 0,3-2 91 0 0,0-1 0 0 0,-1-1 0 0 0,1-1 0 0 0,-2 0 0 0 0,6-6-91 0 0,-15 11 16 0 0,-1 0 0 0 0,0-1-1 0 0,0 0 1 0 0,0 0-1 0 0,-1 0 1 0 0,0-1-1 0 0,0 1 1 0 0,-1-1-1 0 0,2-4-15 0 0,-6 10 0 0 0,1 1 0 0 0,-1-1 0 0 0,0 0 0 0 0,1 1-1 0 0,-1-1 1 0 0,0 0 0 0 0,0 1 0 0 0,-1-1 0 0 0,1 0-1 0 0,0 1 1 0 0,0-1 0 0 0,-1 0 0 0 0,1 1 0 0 0,-1-1-1 0 0,1 0 1 0 0,-1 1 0 0 0,0-1 0 0 0,0 1 0 0 0,0-1-1 0 0,0 1 1 0 0,0 0 0 0 0,0-1 0 0 0,0 0 0 0 0,-1 0 4 0 0,0 1-1 0 0,0-1 1 0 0,0 0 0 0 0,0 1 0 0 0,0-1 0 0 0,0 1 0 0 0,0-1 0 0 0,0 1 0 0 0,-1 0-1 0 0,1 0 1 0 0,0 0 0 0 0,-1 0 0 0 0,1 1 0 0 0,-1-1 0 0 0,0 0-4 0 0,-1 1 47 0 0,0-1 0 0 0,0 1 1 0 0,0 0-1 0 0,0 0 0 0 0,0 0 0 0 0,0 1 1 0 0,0-1-1 0 0,0 1 0 0 0,0 0 0 0 0,0 0 1 0 0,0 1-1 0 0,0-1 0 0 0,1 1 0 0 0,-1 0 1 0 0,1-1-1 0 0,-1 2 0 0 0,1-1 1 0 0,0 0-1 0 0,0 1 0 0 0,-1 0-47 0 0,-1 2 97 0 0,1 2 0 0 0,-1-1-1 0 0,1 0 1 0 0,0 1 0 0 0,1 0 0 0 0,-1 0 0 0 0,0 4-97 0 0,-6 11 163 0 0,2-1 63 0 0,0-1 0 0 0,2 1 0 0 0,1 0 0 0 0,0 0 0 0 0,2 1 0 0 0,-1 14-226 0 0,3-25 76 0 0,1-5-76 0 0,0 0 0 0 0,0 0 0 0 0,1 0 0 0 0,0 0 0 0 0,1 4 0 0 0,0 4 0 0 0,-2-8 6 0 0,0-4 2 0 0,0 0 0 0 0,0-1 0 0 0,1 1 0 0 0,-1 0 1 0 0,0 0-1 0 0,0 0 0 0 0,1 0 0 0 0,-1-1 0 0 0,1 1 0 0 0,0 0 0 0 0,0-1 0 0 0,-1 1 0 0 0,1 0 0 0 0,0-1 0 0 0,0 1 0 0 0,1-1 0 0 0,-1 1 0 0 0,0-1-8 0 0,1 1-9 0 0,-1-1 1 0 0,1 0-1 0 0,-1 0 0 0 0,1 0 1 0 0,0 0-1 0 0,-1 0 0 0 0,1 0 0 0 0,0 0 1 0 0,0-1-1 0 0,0 1 0 0 0,0-1 1 0 0,0 1-1 0 0,0-1 0 0 0,0 0 1 0 0,0 1-1 0 0,0-1 0 0 0,0 0 9 0 0,4-1-515 0 0,-1 1-1 0 0,1-1 0 0 0,0 0 0 0 0,-1 0 0 0 0,3-1 516 0 0,9-4-1432 0 0</inkml:trace>
  <inkml:trace contextRef="#ctx0" brushRef="#br0" timeOffset="2895.806">727 1362 14280 0 0,'0'0'1102'0'0,"0"0"-610"0"0,0 1 111 0 0,-9 25 1773 0 0,-10 19-2376 0 0,10-24 156 0 0,6-16-80 0 0,0 0 0 0 0,0-1 0 0 0,0 1 0 0 0,-1-1 0 0 0,0 1 0 0 0,0-1 0 0 0,0 0 1 0 0,-1 0-77 0 0,-12 12 261 0 0,3-2-156 0 0,0-1 0 0 0,-1 0 0 0 0,0-1-1 0 0,-1 0 1 0 0,-1-2 0 0 0,0 0 0 0 0,-16 8-105 0 0,4-10-530 0 0,10-4-4849 0 0,7-4-941 0 0</inkml:trace>
  <inkml:trace contextRef="#ctx0" brushRef="#br0" timeOffset="3161.388">439 1362 15200 0 0,'0'0'696'0'0,"0"0"-14"0"0,1 1-439 0 0,18 19 460 0 0,-15-17-506 0 0,-1-1-1 0 0,1 2 1 0 0,-1-1-1 0 0,0 0 1 0 0,0 1 0 0 0,-1-1-1 0 0,1 1 1 0 0,1 3-197 0 0,17 44 1650 0 0,-12-27-774 0 0,12 21-876 0 0,-14-29 88 0 0,-6-14-78 0 0,0 1 0 0 0,0 0-1 0 0,0-1 1 0 0,0 0 0 0 0,0 1 0 0 0,1-1 0 0 0,-1 0-1 0 0,1 0 1 0 0,0 1 0 0 0,-1-1 0 0 0,1-1 0 0 0,2 3-10 0 0,2 0-77 0 0,26 16-2788 0 0,-19-14-4014 0 0</inkml:trace>
  <inkml:trace contextRef="#ctx0" brushRef="#br0" timeOffset="3334.491">1122 1314 12896 0 0,'0'0'594'0'0,"-11"-7"212"0"0,9 7-650 0 0,0-1 0 0 0,0 0 1 0 0,0 1-1 0 0,0-1 1 0 0,0 1-1 0 0,0 0 0 0 0,-1 0 1 0 0,1 0-1 0 0,0 0 1 0 0,0 0-1 0 0,0 0 0 0 0,0 0 1 0 0,0 1-1 0 0,0-1 1 0 0,-2 1-157 0 0,-35 14 3303 0 0,29-10-2959 0 0,-7 1-128 0 0,1 2 0 0 0,0 0 1 0 0,0 1-1 0 0,1 1 1 0 0,1 1-1 0 0,-1 0 0 0 0,2 0 1 0 0,-1 1-1 0 0,2 1 1 0 0,-12 14-217 0 0,19-20 22 0 0,1 0 0 0 0,-1 0 0 0 0,1 0 0 0 0,1 1 0 0 0,-1 0 1 0 0,1 0-1 0 0,0 1-22 0 0,2-5 5 0 0,0 0 0 0 0,0 0 0 0 0,0 0-1 0 0,1 0 1 0 0,-1 0 0 0 0,1 0 0 0 0,0 0 0 0 0,0 1 0 0 0,0-1 0 0 0,1 0 0 0 0,0 0 0 0 0,0 0 0 0 0,0 0 0 0 0,0 0 0 0 0,1 2-5 0 0,-1-4 5 0 0,1 1 1 0 0,-1-1-1 0 0,1 0 0 0 0,0 0 0 0 0,0 1 1 0 0,0-1-1 0 0,0 0 0 0 0,0-1 0 0 0,0 1 1 0 0,0 0-1 0 0,3 0-5 0 0,28 15-7 0 0,-21-11 20 0 0,-6-4 25 0 0,0 0-1 0 0,0 0 1 0 0,0-1 0 0 0,0 1-1 0 0,0-1 1 0 0,0-1 0 0 0,0 1-1 0 0,0-1 1 0 0,1 0 0 0 0,-1 0-1 0 0,5-2-37 0 0,29-6-1422 0 0,-3-5-5032 0 0,-24 7-126 0 0</inkml:trace>
  <inkml:trace contextRef="#ctx0" brushRef="#br0" timeOffset="3530.287">1264 1391 10136 0 0,'4'29'5289'0'0,"-3"-13"-1876"0"0,0-9-3147 0 0,5 21 1296 0 0,-1 1 1 0 0,-2 0-1 0 0,-1 10-1562 0 0,3-8 596 0 0,-2-17-480 0 0,-1-6-57 0 0,-1-6-51 0 0,-1 0 1 0 0,1 0 0 0 0,-1 0 0 0 0,0 0-1 0 0,1 1 1 0 0,-1-1 0 0 0,0 0 0 0 0,0 0-1 0 0,-1 0 1 0 0,1 0 0 0 0,0 2-9 0 0,-1-3 29 0 0,1-1-90 0 0,0 0-47 0 0,0 0-11 0 0,0 0-199 0 0,0 0-834 0 0,0-1-363 0 0,0-7-76 0 0</inkml:trace>
  <inkml:trace contextRef="#ctx0" brushRef="#br0" timeOffset="3792.775">1388 1095 11056 0 0,'0'0'852'0'0,"0"-1"-560"0"0,-1-6-1148 0 0,0 2 5710 0 0,1 5-2182 0 0,5 5 505 0 0,15 26-5938 0 0,-19-30 1738 0 0</inkml:trace>
  <inkml:trace contextRef="#ctx0" brushRef="#br0" timeOffset="4039.313">1550 1074 14424 0 0,'0'0'661'0'0,"0"2"-16"0"0,1 16-459 0 0,1 0 1 0 0,1 0-1 0 0,0 0 0 0 0,4 8-186 0 0,-1-4 783 0 0,-2 0 0 0 0,3 20-783 0 0,-3 2 894 0 0,-1-19 765 0 0,0 23-1659 0 0,-3-37 142 0 0,1 18 244 0 0,-2-1 0 0 0,-2 1 0 0 0,-1 5-386 0 0,3-28-17 0 0,0 0 57 0 0,0 0 0 0 0,0 0 0 0 0,-1 0 0 0 0,0 0 0 0 0,0 0 0 0 0,0 0 1 0 0,-2 1-41 0 0,3-5-52 0 0,0-1 0 0 0,0 1 0 0 0,0-1 0 0 0,0 0 1 0 0,0 1-1 0 0,-1-1 0 0 0,1 0 0 0 0,-1 0 1 0 0,1 0-1 0 0,-1 0 0 0 0,1 0 0 0 0,-1 0 0 0 0,0 0 1 0 0,1 0-1 0 0,-1-1 0 0 0,0 1 0 0 0,0-1 0 0 0,1 1 1 0 0,-1-1-1 0 0,0 0 0 0 0,0 0 0 0 0,0 1 1 0 0,0-1-1 0 0,0-1 0 0 0,1 1 0 0 0,-1 0 0 0 0,-1 0 52 0 0,-4-2-913 0 0,0 0 0 0 0,0 0-1 0 0,0-1 1 0 0,1 1 0 0 0,-1-2 0 0 0,1 1-1 0 0,-1-1 1 0 0,-1-1 913 0 0,-14-10-2421 0 0</inkml:trace>
  <inkml:trace contextRef="#ctx0" brushRef="#br0" timeOffset="4363.465">1400 1395 9848 0 0,'2'0'448'0'0,"13"-6"119"0"0,-9 4-355 0 0,0-1 0 0 0,0 1 1 0 0,1 1-1 0 0,-1-1 0 0 0,0 1 1 0 0,1 0-1 0 0,4 1-212 0 0,8-1 936 0 0,-1 1-90 0 0,0 0 0 0 0,0 2 1 0 0,17 2-847 0 0,136 21 2404 0 0,-104-17-2103 0 0,-38-5 100 0 0,0-3 1 0 0,-1 0-1 0 0,14-2-401 0 0,-28 1 162 0 0,-4 0-118 0 0,-1 0-1 0 0,1-1 1 0 0,-1 0-1 0 0,9-4-43 0 0,-14 5 41 0 0,1 0 0 0 0,-1-1 0 0 0,0 0 0 0 0,0 0 0 0 0,0 0 0 0 0,-1-1 0 0 0,1 1 0 0 0,0-1 0 0 0,-1 0-1 0 0,0 0 1 0 0,2-2-41 0 0,-4 4 12 0 0,0-1 0 0 0,0 1 0 0 0,-1-1 1 0 0,1 1-1 0 0,0-1 0 0 0,-1 1 0 0 0,1-1 0 0 0,-1 1 0 0 0,0-1 0 0 0,0 1 0 0 0,1-1 0 0 0,-1 1 0 0 0,0-1 0 0 0,0 0 0 0 0,0 1 0 0 0,-1-1 0 0 0,1 1 0 0 0,0-1 0 0 0,-1 0 0 0 0,1 1 0 0 0,-1-1 0 0 0,1 1 0 0 0,-1-1 0 0 0,0 1 0 0 0,1 0 0 0 0,-1-1 0 0 0,0 1 0 0 0,0 0 0 0 0,0-1 0 0 0,0 1 0 0 0,0 0-12 0 0,-2-3 1 0 0,0 1-1 0 0,-1 0 0 0 0,1 0 1 0 0,0 0-1 0 0,-1 0 0 0 0,0 0 0 0 0,0 1 1 0 0,0-1-1 0 0,0 1 0 0 0,-2-1 0 0 0,1 1 8 0 0,0 0 0 0 0,0 0 0 0 0,0 0 0 0 0,-1 1 0 0 0,1 0 0 0 0,-1 0 0 0 0,1 0 0 0 0,-1 1 0 0 0,1 0 0 0 0,-1 0 0 0 0,1 0 0 0 0,-5 1-8 0 0,2 1 41 0 0,1 0-1 0 0,-1 0 0 0 0,0 1 0 0 0,0 0 0 0 0,1 0 0 0 0,0 0 1 0 0,-1 1-1 0 0,1 1 0 0 0,1-1 0 0 0,-1 1 0 0 0,1 0 0 0 0,-1 0 1 0 0,2 1-1 0 0,-1 0 0 0 0,1 0 0 0 0,-1 0 0 0 0,2 1 0 0 0,-1 0 1 0 0,1 0-1 0 0,0 0 0 0 0,0 0 0 0 0,1 1 0 0 0,0-1 0 0 0,0 1 1 0 0,1 0-1 0 0,0 0 0 0 0,0 0 0 0 0,1 0 0 0 0,0 0 0 0 0,1 0 1 0 0,0 1-41 0 0,0-5 6 0 0,0 1 0 0 0,1-1 0 0 0,-1 1 1 0 0,1-1-1 0 0,1 1 0 0 0,-1-1 0 0 0,1 0 1 0 0,-1 1-1 0 0,1-1 0 0 0,0 0 0 0 0,1 0 0 0 0,-1 0 1 0 0,1-1-1 0 0,-1 1 0 0 0,1-1 0 0 0,0 1 1 0 0,1-1-1 0 0,-1 0 0 0 0,0 0 0 0 0,3 1-6 0 0,-1 0 21 0 0,1 0 0 0 0,0-1 0 0 0,0 0-1 0 0,0 0 1 0 0,0 0 0 0 0,0-1 0 0 0,0 0 0 0 0,1 0-1 0 0,-1 0 1 0 0,1-1 0 0 0,-1 0 0 0 0,1 0-1 0 0,3-1-20 0 0,1 0 33 0 0,-1 0-124 0 0,0 0 0 0 0,-1 0-1 0 0,1-1 1 0 0,-1 0-1 0 0,10-3 92 0 0,-17 3-15 0 0,32-9-4740 0 0,19-8 4755 0 0,-28 8-6477 0 0</inkml:trace>
  <inkml:trace contextRef="#ctx0" brushRef="#br0" timeOffset="4670.975">2438 1304 14600 0 0,'-2'-1'151'0'0,"0"0"0"0"0,0-1 0 0 0,-1 1 1 0 0,1 0-1 0 0,0 0 0 0 0,-1 0 1 0 0,1 0-1 0 0,-1 1 0 0 0,1-1 1 0 0,-1 1-1 0 0,1-1 0 0 0,-1 1 1 0 0,1 0-1 0 0,-1 0 0 0 0,1 0 1 0 0,-1 0-1 0 0,1 0 0 0 0,-1 1 1 0 0,1-1-1 0 0,-1 1 0 0 0,1 0 0 0 0,-1 0 1 0 0,1 0-1 0 0,0 0 0 0 0,-3 1-151 0 0,-5 3 472 0 0,0 1 0 0 0,0 0 0 0 0,0 1 0 0 0,1 0 0 0 0,-2 2-472 0 0,-1 3 254 0 0,1 0 0 0 0,0 1 0 0 0,1 0 0 0 0,0 1 0 0 0,1 0 0 0 0,1 0 0 0 0,-6 15-254 0 0,11-25 6 0 0,-2 9 74 0 0,0 0-1 0 0,1 0 1 0 0,0 0-1 0 0,1 1 1 0 0,1 0-1 0 0,0 1-79 0 0,2-5 24 0 0,2 0 36 0 0,-1-9-52 0 0,-1-1-1 0 0,0 1 1 0 0,1 0-1 0 0,-1-1 1 0 0,1 1-1 0 0,-1-1 0 0 0,1 1 1 0 0,-1-1-1 0 0,1 1 1 0 0,-1-1-1 0 0,1 1 1 0 0,0-1-1 0 0,-1 0 1 0 0,1 1-1 0 0,0-1 1 0 0,-1 0-1 0 0,1 1 0 0 0,0-1 1 0 0,-1 0-1 0 0,1 0 1 0 0,0 0-1 0 0,0 1 1 0 0,-1-1-8 0 0,17 0 119 0 0,-12-1-90 0 0,0 0-1 0 0,0 0 1 0 0,0-1 0 0 0,0 0 0 0 0,0 0 0 0 0,0 0-1 0 0,-1-1 1 0 0,1 1 0 0 0,-1-1 0 0 0,1 0-1 0 0,-1-1 1 0 0,0 1 0 0 0,0-1 0 0 0,-1 0-1 0 0,1 1 1 0 0,1-4-29 0 0,4-5-43 0 0,0-1 0 0 0,-1 0 0 0 0,-1-1 0 0 0,0 0 0 0 0,0-1 43 0 0,-2 4-47 0 0,4-8-255 0 0,-1 0 1 0 0,-1-1-1 0 0,2-12 302 0 0,18-90-1977 0 0,-9 60 784 0 0,-13 46 966 0 0,0 0-1 0 0,-1 0 1 0 0,0 0 0 0 0,-1 0 0 0 0,-1-1 0 0 0,-1 0 227 0 0,-1 13 949 0 0,-1 5-269 0 0,-2 11 50 0 0,-5 31-573 0 0,4-22 67 0 0,-7 23-10 0 0,5-15 61 0 0,-4 27-275 0 0,-7 123 402 0 0,15-147-286 0 0,0 0 1 0 0,2-1-1 0 0,3 15-116 0 0,3 14-2224 0 0,-4-48 1433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58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87 249 9672 0 0,'0'0'748'0'0,"-1"1"-311"0"0,-4 5 276 0 0,1 0 0 0 0,0 1 0 0 0,0-1 0 0 0,0 1 0 0 0,1 0 0 0 0,0 0 0 0 0,0 1 0 0 0,-1 4-713 0 0,-2 14 1430 0 0,-3 24-1430 0 0,-2 10 2603 0 0,11-60-2569 0 0,0 0 1 0 0,0 1-1 0 0,0-1 1 0 0,0 0-1 0 0,0 1 1 0 0,-1-1-1 0 0,1 0 0 0 0,0 1 1 0 0,0-1-1 0 0,0 0 1 0 0,0 0-1 0 0,0 1 1 0 0,-1-1-1 0 0,1 0 0 0 0,0 0 1 0 0,0 1-1 0 0,0-1 1 0 0,-1 0-1 0 0,1 0 1 0 0,0 0-1 0 0,0 1 0 0 0,-1-1 1 0 0,1 0-1 0 0,0 0 1 0 0,-1 0-1 0 0,1 0 1 0 0,0 0-1 0 0,0 0 0 0 0,-1 0 1 0 0,1 1-1 0 0,0-1 1 0 0,-1 0-1 0 0,1 0 1 0 0,0 0-1 0 0,-1 0 0 0 0,1 0 1 0 0,0 0-1 0 0,0 0 1 0 0,-1-1-1 0 0,1 1 1 0 0,0 0-1 0 0,-1 0 0 0 0,1 0 1 0 0,0 0-1 0 0,-1 0 1 0 0,1 0-1 0 0,0 0 1 0 0,0-1-35 0 0,-1 1 8 0 0,0-1 1 0 0,0 1-1 0 0,0-1 1 0 0,0 0 0 0 0,0 1-1 0 0,1-1 1 0 0,-1 0 0 0 0,0 0-1 0 0,1 0 1 0 0,-1 1-1 0 0,1-1 1 0 0,-1 0 0 0 0,1 0-1 0 0,-1-1-8 0 0,0-1-18 0 0,0 0-1 0 0,1-1 0 0 0,-1 1 0 0 0,1-1 1 0 0,0 1-1 0 0,0-1 0 0 0,0 1 0 0 0,0 0 1 0 0,1-1-1 0 0,0 1 0 0 0,-1-1 0 0 0,1 1 1 0 0,1-1 18 0 0,3-10-472 0 0,0 1 0 0 0,6-9 472 0 0,-1 1-317 0 0,-7 14 276 0 0,0 1 1 0 0,1 0-1 0 0,0-1 0 0 0,0 1 0 0 0,0 1 0 0 0,1-1 0 0 0,-1 1 0 0 0,2 0 0 0 0,-1 0 1 0 0,0 0-1 0 0,1 0 0 0 0,0 1 0 0 0,0 0 0 0 0,0 1 0 0 0,0-1 0 0 0,1 1 0 0 0,0 0 0 0 0,2 0 41 0 0,-7 2-26 0 0,0 1-1 0 0,0 0 1 0 0,0 0-1 0 0,0 0 1 0 0,0 0-1 0 0,0 1 0 0 0,0-1 1 0 0,0 0-1 0 0,-1 1 1 0 0,1-1-1 0 0,0 1 1 0 0,0 0-1 0 0,0 0 0 0 0,-1-1 1 0 0,1 1-1 0 0,0 0 1 0 0,-1 1-1 0 0,1-1 1 0 0,-1 0-1 0 0,1 0 1 0 0,-1 1-1 0 0,2 0 27 0 0,2 4-46 0 0,0-1-1 0 0,0 1 1 0 0,0 0 0 0 0,-1 0-1 0 0,0 2 47 0 0,4 4 126 0 0,-2 1-1 0 0,0 0 0 0 0,-1 1 1 0 0,0-1-1 0 0,-1 1 0 0 0,0 0 1 0 0,-1 0-1 0 0,-1 1 0 0 0,0 1-125 0 0,2 8 259 0 0,0 16 568 0 0,-4-37-774 0 0,0 0 0 0 0,0 0 1 0 0,0 0-1 0 0,-1 0 0 0 0,1 0 1 0 0,-1 0-1 0 0,0 0 0 0 0,0 0 1 0 0,0 0-1 0 0,0 0 0 0 0,-1 1-53 0 0,2-4 8 0 0,-1 0 1 0 0,1 1-1 0 0,0-1 0 0 0,0 0 0 0 0,0 0 0 0 0,0 0 0 0 0,0 1 1 0 0,0-1-1 0 0,-1 0 0 0 0,1 0 0 0 0,0 0 0 0 0,0 0 0 0 0,0 0 0 0 0,0 1 1 0 0,-1-1-1 0 0,1 0 0 0 0,0 0 0 0 0,0 0 0 0 0,0 0 0 0 0,-1 0 1 0 0,1 0-1 0 0,0 0 0 0 0,0 0 0 0 0,0 0 0 0 0,-1 0 0 0 0,1 0 0 0 0,0 0 1 0 0,0 0-1 0 0,-1 0 0 0 0,1 0 0 0 0,0 0 0 0 0,0 0 0 0 0,0 0 1 0 0,-1 0-1 0 0,1 0 0 0 0,0 0 0 0 0,0 0 0 0 0,0 0 0 0 0,-1 0 0 0 0,1 0 1 0 0,0-1-1 0 0,0 1 0 0 0,0 0 0 0 0,0 0 0 0 0,-1 0 0 0 0,1 0 0 0 0,0 0 1 0 0,0-1-1 0 0,0 1 0 0 0,0 0 0 0 0,0 0 0 0 0,-1 0 0 0 0,1-1 1 0 0,0 1-1 0 0,0 0 0 0 0,0 0 0 0 0,0 0 0 0 0,0-1 0 0 0,0 1 0 0 0,0 0 1 0 0,0 0-1 0 0,0 0 0 0 0,0-1 0 0 0,0 1 0 0 0,0 0-8 0 0,-3-16 166 0 0,7 0-257 0 0,1-1-1 0 0,1 1 0 0 0,0 0 0 0 0,1 0 1 0 0,5-7 91 0 0,9-19-242 0 0,-17 35 234 0 0,0-1 0 0 0,1 1-1 0 0,0 0 1 0 0,0 1 0 0 0,0-1 0 0 0,1 1-1 0 0,2-2 9 0 0,9-10-2 0 0,-16 18 2 0 0,-1-1 0 0 0,1 1 0 0 0,0-1 0 0 0,0 1 0 0 0,-1 0 0 0 0,1-1 0 0 0,0 1 0 0 0,0 0 0 0 0,0-1 0 0 0,0 1 0 0 0,-1 0 0 0 0,1 0 0 0 0,0 0 0 0 0,0 0 0 0 0,0 0 0 0 0,0 0 0 0 0,0 0 0 0 0,-1 0 0 0 0,1 0 0 0 0,0 1 0 0 0,0-1 0 0 0,0 0 0 0 0,0 0 0 0 0,-1 1 0 0 0,1-1 0 0 0,0 0 0 0 0,0 1 0 0 0,0-1 0 0 0,1 1 0 0 0,-1-1 0 0 0,0 0 0 0 0,-1 0 0 0 0,1 0 0 0 0,0 0 0 0 0,-1 1 0 0 0,1-1 0 0 0,0 0 0 0 0,-1 0 0 0 0,1 1 0 0 0,-1-1 0 0 0,1 0 0 0 0,0 1 0 0 0,-1-1 0 0 0,1 1 0 0 0,-1-1 0 0 0,1 1 0 0 0,-1-1 0 0 0,1 1 0 0 0,-1-1 0 0 0,3 4 23 0 0,-1 0-1 0 0,1-1 0 0 0,-1 1 1 0 0,0 0-1 0 0,0 0 1 0 0,-1 1-1 0 0,1-1 0 0 0,-1 0 1 0 0,1 3-23 0 0,0 0 30 0 0,-1-3-20 0 0,0 0-1 0 0,-1-1 1 0 0,1 1-1 0 0,-1 0 0 0 0,0 0 1 0 0,0 0-1 0 0,0 1-9 0 0,1 24-2 0 0,2-14 62 0 0,-1 0-1 0 0,-1 14-59 0 0,1 6 33 0 0,-1-33-124 0 0,-1 0 0 0 0,1 0 0 0 0,0 0-1 0 0,-1 0 1 0 0,1 0 0 0 0,0 0 0 0 0,0 0-1 0 0,0 0 1 0 0,1-1 0 0 0,-1 1-1 0 0,0 0 1 0 0,1-1 0 0 0,-1 1 0 0 0,1-1-1 0 0,-1 1 1 0 0,1-1 0 0 0,0 0 0 0 0,1 1 91 0 0,6 2-1750 0 0</inkml:trace>
  <inkml:trace contextRef="#ctx0" brushRef="#br0" timeOffset="292.78">763 270 17215 0 0,'0'0'396'0'0,"-13"7"944"0"0,8-3-1306 0 0,0 1 0 0 0,0 0 0 0 0,1 0 0 0 0,0 0-1 0 0,0 1 1 0 0,0-1 0 0 0,0 1 0 0 0,1 1-34 0 0,-25 53 522 0 0,17-35-168 0 0,6-12-103 0 0,1 1 0 0 0,0 0 1 0 0,1 0-1 0 0,0 0 0 0 0,1 0 0 0 0,0 9-251 0 0,1-12 170 0 0,1-7-139 0 0,0-1 0 0 0,0 1 0 0 0,1 0-1 0 0,-1-1 1 0 0,1 1 0 0 0,0-1 0 0 0,0 1-1 0 0,1 1-30 0 0,3 18-174 0 0,-4-22 180 0 0,-1 0-1 0 0,1 0 0 0 0,-1 1 0 0 0,1-1 0 0 0,0 0 1 0 0,0 0-1 0 0,-1 1 0 0 0,1-1 0 0 0,0 0 1 0 0,0 0-1 0 0,0 0 0 0 0,0 0 0 0 0,0 0 0 0 0,1-1 1 0 0,-1 1-1 0 0,0 0 0 0 0,0 0 0 0 0,0-1 1 0 0,1 1-1 0 0,-1-1 0 0 0,0 1 0 0 0,1-1 0 0 0,-1 0 1 0 0,1 1-1 0 0,-1-1 0 0 0,0 0 0 0 0,1 0 1 0 0,-1 0-1 0 0,1 0-5 0 0,1 1 18 0 0,0-1-1 0 0,0 0 1 0 0,0 0 0 0 0,0 0 0 0 0,0-1 0 0 0,0 1 0 0 0,0-1 0 0 0,0 1-1 0 0,-1-1 1 0 0,1 0 0 0 0,0 0 0 0 0,0 0 0 0 0,-1 0 0 0 0,2-1-18 0 0,2-3 40 0 0,-1-1 0 0 0,1 1 1 0 0,-1-1-1 0 0,0 0 0 0 0,-1 0 0 0 0,1-1 1 0 0,-1 1-1 0 0,0-1 0 0 0,-1 0 1 0 0,0 0-1 0 0,0 0 0 0 0,0-1 0 0 0,-1 1 1 0 0,0-1-1 0 0,-1 1 0 0 0,0-1 1 0 0,0 0-1 0 0,0 0 0 0 0,-1 1 0 0 0,0-1 1 0 0,0 0-1 0 0,-1 0 0 0 0,-1-4-40 0 0,0 6 19 0 0,1 0 0 0 0,-1 1-1 0 0,0-1 1 0 0,0 0 0 0 0,-1 1-1 0 0,0 0 1 0 0,1 0 0 0 0,-2 0-1 0 0,1 0 1 0 0,-1 0 0 0 0,0 1-1 0 0,0-1 1 0 0,0 1-1 0 0,-1-1-18 0 0,-7-4-39 0 0,0 0 0 0 0,0 0-1 0 0,-1 2 1 0 0,0 0-1 0 0,-2-1 40 0 0,13 7-83 0 0,1 1 0 0 0,-1-1 0 0 0,1 1 0 0 0,-1-1 0 0 0,1 1 0 0 0,-1 0 0 0 0,0 0 0 0 0,1 0 0 0 0,-1 0 0 0 0,1 0 0 0 0,-1 0 0 0 0,0 0 0 0 0,1 0 0 0 0,-1 0 0 0 0,1 1 0 0 0,-1-1 0 0 0,0 1 0 0 0,1-1 0 0 0,-2 2 83 0 0,0-1-852 0 0,2-1-937 0 0,1 0-3042 0 0,0 0-1303 0 0</inkml:trace>
  <inkml:trace contextRef="#ctx0" brushRef="#br0" timeOffset="570.725">986 74 13792 0 0,'5'-7'629'0'0,"-4"6"-12"0"0,0 2-294 0 0,3 11 237 0 0,0-1 0 0 0,-1 1-1 0 0,0 0 1 0 0,-1-1 0 0 0,-1 1 0 0 0,1 0 0 0 0,-2 1 0 0 0,0-1 0 0 0,0 0-1 0 0,-2 9-559 0 0,0 39 1147 0 0,3 0 0 0 0,3 16-1147 0 0,-4-74 26 0 0,2 18 154 0 0,-1-7-16 0 0,0-1 0 0 0,-1 0 0 0 0,-1 11-164 0 0,1-13 38 0 0,0 1-1 0 0,0-1 0 0 0,1 0 1 0 0,0 1-1 0 0,1-1 0 0 0,2 7-37 0 0,-3-13 12 0 0,1 0 0 0 0,0 0-1 0 0,-1 0 1 0 0,1-1-1 0 0,1 1 1 0 0,-1-1 0 0 0,0 1-1 0 0,1-1 1 0 0,0 0 0 0 0,0 0-1 0 0,0 1-11 0 0,-4-15-1385 0 0,3 3-4746 0 0,-1 7-1096 0 0</inkml:trace>
  <inkml:trace contextRef="#ctx0" brushRef="#br0" timeOffset="941.833">1175 374 11520 0 0,'0'0'886'0'0,"1"2"-582"0"0,3 3 243 0 0,0 1-1 0 0,1-1 0 0 0,-1 0 1 0 0,1 0-1 0 0,1-1 0 0 0,-1 1 0 0 0,4 1-546 0 0,-7-4 167 0 0,1-1-1 0 0,0 1 0 0 0,0-1 0 0 0,-1 0 0 0 0,1 0 1 0 0,0 0-1 0 0,0 0 0 0 0,0 0 0 0 0,0 0 0 0 0,0-1 1 0 0,0 1-1 0 0,1-1 0 0 0,-1 0 0 0 0,0 0 0 0 0,0 0 1 0 0,0-1-1 0 0,0 1 0 0 0,1-1-166 0 0,7-2 267 0 0,0-1-1 0 0,0 0 1 0 0,0 0-1 0 0,0-1 1 0 0,2-2-267 0 0,-10 5 20 0 0,0 1 1 0 0,0-1-1 0 0,0 0 0 0 0,0 0 1 0 0,-1-1-1 0 0,1 1 1 0 0,-1-1-1 0 0,1 1 1 0 0,-1-1-1 0 0,0 0 1 0 0,0 0-1 0 0,0 0 1 0 0,0 0-1 0 0,0 0 1 0 0,-1 0-1 0 0,0 0 0 0 0,1-1 1 0 0,-1 1-1 0 0,0-1-20 0 0,-4-34-12 0 0,3 35-5 0 0,0 0 1 0 0,0 0-1 0 0,0 1 0 0 0,0-1 0 0 0,-1 0 0 0 0,1 0 0 0 0,-1 0 0 0 0,0 1 0 0 0,1-1 0 0 0,-2 0 0 0 0,1 1 1 0 0,0-1-1 0 0,0 1 0 0 0,-1-1 0 0 0,1 1 0 0 0,-1 0 0 0 0,0 0 0 0 0,0 0 0 0 0,0 0 0 0 0,0 0 0 0 0,0 0 1 0 0,0 0 16 0 0,-1 0-8 0 0,1 0 0 0 0,-1 0 0 0 0,1 0 0 0 0,-1 1 0 0 0,0-1-1 0 0,0 1 1 0 0,0 0 0 0 0,0-1 0 0 0,0 1 0 0 0,0 1 0 0 0,0-1 0 0 0,-1 0 0 0 0,1 1 0 0 0,0 0 0 0 0,0 0 0 0 0,-1 0 0 0 0,1 0 0 0 0,0 0 0 0 0,-3 1 8 0 0,0 1 35 0 0,-1 0 0 0 0,1 1 0 0 0,0 0 0 0 0,-1 0 0 0 0,1 0 0 0 0,1 1 0 0 0,-1 0 0 0 0,0 0 0 0 0,1 0-1 0 0,0 1 1 0 0,0 0 0 0 0,0 0 0 0 0,1 0 0 0 0,-1 1 0 0 0,1-1 0 0 0,-2 6-35 0 0,-1 0 133 0 0,1 1 0 0 0,0-1-1 0 0,1 1 1 0 0,1 0 0 0 0,0 1 0 0 0,0-1 0 0 0,1 1 0 0 0,-1 10-133 0 0,3-19 9 0 0,1 0 1 0 0,0 0 0 0 0,0 0 0 0 0,0 0 0 0 0,0 0-1 0 0,1 0 1 0 0,-1 0 0 0 0,1 0 0 0 0,0 0 0 0 0,0 0 0 0 0,1 0-1 0 0,-1 0 1 0 0,1-1 0 0 0,0 1 0 0 0,0 0 0 0 0,0-1-1 0 0,0 0 1 0 0,1 1 0 0 0,1 1-10 0 0,-1-2 14 0 0,1 0 1 0 0,-1 0-1 0 0,1 0 0 0 0,0-1 0 0 0,0 1 1 0 0,0-1-1 0 0,0 0 0 0 0,0 0 1 0 0,0-1-1 0 0,1 1 0 0 0,-1-1 0 0 0,1 0 1 0 0,-1 0-1 0 0,1-1 0 0 0,-1 1 1 0 0,1-1-1 0 0,2 0-14 0 0,8 0-57 0 0,0-1 1 0 0,-1-1-1 0 0,1 0 1 0 0,0-1-1 0 0,-1-1 1 0 0,0 0 56 0 0,0-1-1082 0 0,0 0 0 0 0,0-1 0 0 0,7-5 1082 0 0,-4 1-1602 0 0</inkml:trace>
  <inkml:trace contextRef="#ctx0" brushRef="#br0" timeOffset="1846.93">1706 185 6912 0 0,'0'0'528'0'0,"-6"5"24"0"0,-1 1 1702 0 0,0 1 0 0 0,1 0-1 0 0,0 1 1 0 0,-4 6-2254 0 0,2-1 1422 0 0,1 1-1 0 0,-4 9-1421 0 0,-5 16 827 0 0,-6 30-827 0 0,18-55 754 0 0,3-9-662 0 0,0-1 0 0 0,0 1 0 0 0,1 0 0 0 0,-1 0 0 0 0,1 0 0 0 0,1 2-92 0 0,-2 17 272 0 0,1-20-228 0 0,0-1-1 0 0,0 1 1 0 0,0-1 0 0 0,0 1-1 0 0,1 0 1 0 0,0-1-1 0 0,0 1 1 0 0,0-1-1 0 0,0 1 1 0 0,0-1-1 0 0,0 1 1 0 0,1-1 0 0 0,0 0-1 0 0,0 0 1 0 0,0 0-1 0 0,0 0 1 0 0,0 0-1 0 0,1 1-43 0 0,-2-4 21 0 0,1 1-1 0 0,-1-1 0 0 0,0 1 1 0 0,0-1-1 0 0,1 0 0 0 0,-1 0 1 0 0,0 1-1 0 0,1-1 0 0 0,-1 0 1 0 0,0 0-1 0 0,1 0 1 0 0,-1 0-21 0 0,0-1 18 0 0,2 1 14 0 0,0 0-1 0 0,0-1 1 0 0,0 0 0 0 0,0 1-1 0 0,0-1 1 0 0,0 0 0 0 0,0-1-1 0 0,-1 1 1 0 0,1 0-1 0 0,0-1 1 0 0,-1 0 0 0 0,1 0-1 0 0,-1 1 1 0 0,1-2-32 0 0,7-6 121 0 0,-1 0-1 0 0,6-8-120 0 0,-10 12-101 0 0,5-7-235 0 0,-1-1 1 0 0,-1 0-1 0 0,0 0 1 0 0,5-14 335 0 0,-4 9-208 0 0,3-6-141 0 0,10-16-598 0 0,-20 34 886 0 0,-1 5-3 0 0,3 16 120 0 0,-4-1 108 0 0,-1 1 1 0 0,0-1-1 0 0,-3 11-164 0 0,0 28 376 0 0,4-49-341 0 0,0-1 0 0 0,-1 0 0 0 0,1 0 0 0 0,1 0 0 0 0,-1 1 0 0 0,0-1 0 0 0,1 0 0 0 0,-1 0 0 0 0,1 0 0 0 0,0 0 0 0 0,0 1 0 0 0,1-1 0 0 0,-1-1 0 0 0,0 1 0 0 0,1 0 0 0 0,0 0 0 0 0,1 1-35 0 0,-2-3 71 0 0,17-1 143 0 0,-15-1-180 0 0,1 0-1 0 0,0 0 1 0 0,-1-1 0 0 0,0 1-1 0 0,1-1 1 0 0,-1 0-1 0 0,0 0 1 0 0,0 0-1 0 0,0 0 1 0 0,0 0-1 0 0,0-1-33 0 0,13-8 39 0 0,-12 9-15 0 0,-1 0 0 0 0,0-1 0 0 0,1 0 0 0 0,-1 1 0 0 0,0-1 0 0 0,1-1-24 0 0,-3 2-2 0 0,0 0-1 0 0,1 1 1 0 0,-1-1 0 0 0,1 0-1 0 0,-1 1 1 0 0,1 0-1 0 0,0-1 1 0 0,0 1 0 0 0,-1 0-1 0 0,1 0 1 0 0,0 0-1 0 0,0 0 1 0 0,0 1 0 0 0,0-1-1 0 0,0 0 1 0 0,1 1-1 0 0,-1-1 1 0 0,0 1 0 0 0,0 0-1 0 0,0 0 3 0 0,4 0-27 0 0,-1 1-1 0 0,0 0 0 0 0,0 0 0 0 0,0 1 1 0 0,0 0-1 0 0,-1-1 0 0 0,1 2 1 0 0,0-1-1 0 0,-1 0 0 0 0,1 1 0 0 0,-1 0 1 0 0,0 0-1 0 0,0 0 0 0 0,3 3 28 0 0,-3-2-6 0 0,1 0-1 0 0,0 0 0 0 0,0-1 0 0 0,0 0 0 0 0,1 0 1 0 0,-1 0-1 0 0,1-1 0 0 0,0 1 0 0 0,-1-1 0 0 0,5 0 7 0 0,-4-1 18 0 0,0 0-1 0 0,0-1 1 0 0,0 0-1 0 0,0 0 1 0 0,1 0-1 0 0,-1-1 0 0 0,-1 0 1 0 0,1 0-1 0 0,0 0 1 0 0,0-1-1 0 0,1-1-17 0 0,-1 1 12 0 0,-1 0 0 0 0,1-1 0 0 0,-1 0 0 0 0,0 0 0 0 0,0 0 0 0 0,0-1-1 0 0,-1 1 1 0 0,1-1 0 0 0,-1 0 0 0 0,0-1 0 0 0,0 1 0 0 0,2-4-12 0 0,0-1-9 0 0,0 0 0 0 0,0 0 0 0 0,-1-1 0 0 0,0 0 1 0 0,-1 0-1 0 0,1-4 9 0 0,7-34-507 0 0,-3 7 62 0 0,6-25-913 0 0,-3 9 450 0 0,-8 38 693 0 0,0 0 0 0 0,-2 0 0 0 0,0-9 215 0 0,2-12-13 0 0,-3 15 535 0 0,-2 20 416 0 0,-2 14-616 0 0,-41 163 474 0 0,38-146-612 0 0,-4 17 30 0 0,3 2-92 0 0,2-20-9 0 0,-1 22-113 0 0,6-40 18 0 0,-1 0-1 0 0,2 1 1 0 0,-1-1-1 0 0,1 0 1 0 0,0 0 0 0 0,0 0-1 0 0,1 0 1 0 0,2 5-18 0 0,-3-9 4 0 0,0-1 0 0 0,1 0 0 0 0,-1 0 0 0 0,1 1 1 0 0,-1-1-1 0 0,1 0 0 0 0,0 0 0 0 0,0-1 0 0 0,0 1 1 0 0,0 0-1 0 0,0-1 0 0 0,0 1 0 0 0,1-1 0 0 0,-1 1 0 0 0,1-1 1 0 0,-1 0-1 0 0,1 0 0 0 0,-1 0 0 0 0,1-1 0 0 0,-1 1 1 0 0,1 0-1 0 0,0-1 0 0 0,-1 0 0 0 0,3 0-4 0 0,1 1 30 0 0,1-1 0 0 0,0 0 0 0 0,-1 0 0 0 0,1-1 0 0 0,-1 0 0 0 0,1 0 0 0 0,0 0 0 0 0,-1-1 0 0 0,4-2-30 0 0,7-4-228 0 0,0-1 0 0 0,0 0 0 0 0,-1-2 0 0 0,0 0 0 0 0,-1-1 0 0 0,-1 0 0 0 0,0-1 0 0 0,10-12 228 0 0,-13 12-550 0 0,-1-1 0 0 0,0 0-1 0 0,-1-1 1 0 0,-1 0-1 0 0,0 0 1 0 0,5-15 550 0 0,-12 28-66 0 0,-1-1 1 0 0,1 1 0 0 0,-1-1-1 0 0,1 1 1 0 0,-1 0-1 0 0,0-1 1 0 0,0 1 0 0 0,0-1-1 0 0,0 1 66 0 0,0 1 11 0 0,0 1 0 0 0,0-1 1 0 0,0 0-1 0 0,0 1 0 0 0,0-1 0 0 0,0 0 0 0 0,-1 1 0 0 0,1-1 0 0 0,0 1 1 0 0,0-1-1 0 0,0 1 0 0 0,-1-1 0 0 0,1 0 0 0 0,0 1 0 0 0,-1-1 0 0 0,1 1 1 0 0,-1-1-1 0 0,1 1 0 0 0,0 0 0 0 0,-1-1 0 0 0,1 1 0 0 0,-1-1 0 0 0,1 1 1 0 0,-1 0-1 0 0,1-1 0 0 0,-1 1 0 0 0,0 0 0 0 0,1 0 0 0 0,-1-1 0 0 0,1 1 1 0 0,-1 0-1 0 0,1 0 0 0 0,-1 0 0 0 0,0 0 0 0 0,1 0-11 0 0,-3 0 105 0 0,1 0 1 0 0,0 0-1 0 0,0 1 1 0 0,-1-1-1 0 0,1 1 0 0 0,0 0 1 0 0,0 0-1 0 0,0 0 0 0 0,0 0 1 0 0,0 0-1 0 0,0 0 0 0 0,0 0 1 0 0,0 1-1 0 0,0-1 0 0 0,0 1 1 0 0,1-1-1 0 0,-1 1 0 0 0,-1 1-105 0 0,-3 5 289 0 0,1 0 0 0 0,-1 0 0 0 0,-3 9-289 0 0,3-6 88 0 0,3-6-30 0 0,0 1 0 0 0,0-1 1 0 0,1 1-1 0 0,-1 0 0 0 0,1-1 1 0 0,1 1-1 0 0,-1 0 0 0 0,1 1 1 0 0,0-1-1 0 0,0 0 1 0 0,1 0-1 0 0,0 0 0 0 0,0 0 1 0 0,0 1-1 0 0,1-1 0 0 0,0 0 1 0 0,0 0-1 0 0,1 0 0 0 0,0 0 1 0 0,0 0-1 0 0,0 0 0 0 0,0-1 1 0 0,1 1-1 0 0,0-1 0 0 0,1 1-58 0 0,3 6 68 0 0,2-1 0 0 0,0 1 0 0 0,0-2 0 0 0,1 1-1 0 0,0-2 1 0 0,1 1 0 0 0,1 0-68 0 0,-4-6 38 0 0,0 0 1 0 0,0 0-1 0 0,0 0 0 0 0,1-1 0 0 0,-1 0 1 0 0,1-1-1 0 0,0 0 0 0 0,0 0 1 0 0,-1-1-1 0 0,1 0 0 0 0,2-1-38 0 0,63 0-784 0 0,-47-2-272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4:02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1051 16 10512 0 0,'0'0'233'0'0,"0"0"39"0"0,0 0 16 0 0,0 0-32 0 0,0 0-68 0 0,0 0 319 0 0,0 0 154 0 0,11 10 1836 0 0,7 31-80 0 0,-15-32-2178 0 0,0 0 1 0 0,-1 0-1 0 0,-1 0 0 0 0,1 1 0 0 0,-1-1 0 0 0,-1 0 0 0 0,0 7-239 0 0,1 6 285 0 0,1 55 850 0 0,-2 1 0 0 0,-9 54-1135 0 0,3-79 159 0 0,-3 0 0 0 0,-3 0 0 0 0,-1-1-1 0 0,-9 16-158 0 0,11-36 107 0 0,-1-1 0 0 0,-2 0-1 0 0,-6 9-106 0 0,12-27 28 0 0,5-6-10 0 0,-1 0 1 0 0,0-1 0 0 0,0 0-1 0 0,-1 1 1 0 0,0-2-1 0 0,0 1 1 0 0,0 0-1 0 0,-5 3-18 0 0,5-5-10 0 0,1 0 0 0 0,1 0 0 0 0,-1 0 0 0 0,0 0 0 0 0,-1 4 10 0 0,-14 15-246 0 0,15-20-48 0 0,-5 6 140 0 0,2-6-4402 0 0,-1-3-2103 0 0</inkml:trace>
  <inkml:trace contextRef="#ctx0" brushRef="#br0" timeOffset="441.8">873 282 3680 0 0,'0'0'284'0'0,"-7"6"-176"0"0,-1 0 1634 0 0,0 0 0 0 0,1 0-1 0 0,0 1 1 0 0,0 0 0 0 0,-5 8-1742 0 0,4 9 2187 0 0,7-23-1478 0 0,1-1 159 0 0,0 0 76 0 0,0 0 14 0 0,1 0-917 0 0,0 1-1 0 0,-1-1 0 0 0,1 0 1 0 0,-1 0-1 0 0,1 0 0 0 0,0 0 1 0 0,-1 0-1 0 0,1 0 0 0 0,-1 0 1 0 0,1 0-1 0 0,0 0 0 0 0,-1 0 1 0 0,1 0-1 0 0,-1-1 0 0 0,1 1 0 0 0,0 0 1 0 0,-1 0-41 0 0,10-8-117 0 0,-7 5 177 0 0,1 1 1 0 0,-1-1 0 0 0,0 0 0 0 0,0 0 0 0 0,0-1-1 0 0,-1 1 1 0 0,1 0 0 0 0,0-2-61 0 0,39-76 490 0 0,-7 10-283 0 0,-14 28-246 0 0,-11 22-10 0 0,10-16 49 0 0,-10 23 112 0 0,-1 1 0 0 0,2 0 0 0 0,0 0 0 0 0,4-3-112 0 0,-14 16 124 0 0,-1 0-42 0 0,2 1-8 0 0,5 8-54 0 0,-1-1 0 0 0,0 1 0 0 0,0 0-1 0 0,-1 1 1 0 0,0-1 0 0 0,-1 1 0 0 0,3 7-20 0 0,-5-11 5 0 0,8 26 47 0 0,-7-23-53 0 0,-1 0 0 0 0,1-1-1 0 0,3 5 2 0 0,-3 5-271 0 0,-2-10-1003 0 0,2 5-5700 0 0</inkml:trace>
  <inkml:trace contextRef="#ctx0" brushRef="#br0" timeOffset="2276.793">206 1210 10592 0 0,'0'0'264'0'0,"1"0"0"0"0,-1 0 0 0 0,0 0 1 0 0,0 0-1 0 0,1 0 0 0 0,-1 0 0 0 0,0 0 1 0 0,0 0-1 0 0,0 0 0 0 0,1 1 1 0 0,-1-1-1 0 0,0 0 0 0 0,0 0 0 0 0,0 0 1 0 0,1 0-1 0 0,-1 0 0 0 0,0 0 0 0 0,0 1 1 0 0,0-1-1 0 0,0 0 0 0 0,1 0 0 0 0,-1 0 1 0 0,0 1-1 0 0,0-1 0 0 0,0 0 0 0 0,0 0 1 0 0,0 0-1 0 0,0 1 0 0 0,0-1 0 0 0,0 0 1 0 0,0 0-1 0 0,1 0 0 0 0,-1 1 0 0 0,0-1 1 0 0,0 0-265 0 0,3 16 2165 0 0,-2 16-2016 0 0,-2-26-81 0 0,1 0 0 0 0,0 0 0 0 0,0 0 0 0 0,2 6-68 0 0,-1-8 30 0 0,-1 1-1 0 0,1 0 1 0 0,-1-1-1 0 0,0 1 1 0 0,0-1-1 0 0,-1 1 1 0 0,0 0-1 0 0,0 3-29 0 0,-1-4 14 0 0,1-1-1 0 0,0 1 0 0 0,0 0 1 0 0,1 0-1 0 0,-1-1 0 0 0,1 1 1 0 0,0 0-1 0 0,0 0 0 0 0,0 0 1 0 0,0 0-1 0 0,0 0 0 0 0,1 1-13 0 0,3 21 36 0 0,-4-20-18 0 0,1-1 0 0 0,0 1 0 0 0,0 0 0 0 0,0 0 0 0 0,2 3-18 0 0,0 14 68 0 0,-3-20-82 0 0,0-1 0 0 0,0 1 0 0 0,0-1 0 0 0,0 1-1 0 0,1 0 1 0 0,-1-1 0 0 0,1 1 0 0 0,0-1 0 0 0,-1 0-1 0 0,2 3 15 0 0,0-3-53 0 0,1 3-1355 0 0,-3 0-3557 0 0,-5-2-2108 0 0</inkml:trace>
  <inkml:trace contextRef="#ctx0" brushRef="#br0" timeOffset="2573.436">244 1099 14744 0 0,'-7'-5'1525'0'0,"4"4"-1320"0"0,3 1 632 0 0,-6-3 2162 0 0,6 4-2407 0 0,2 5-839 0 0,-1-3 214 0 0,0 1 0 0 0,0 0 0 0 0,0 0 0 0 0,-1 0 0 0 0,1-1 0 0 0,-1 1 33 0 0,0 0-329 0 0,1 0 0 0 0,-1 0 0 0 0,1 0 0 0 0,0 0-1 0 0,0-1 1 0 0,0 1 329 0 0,5 9-6658 0 0</inkml:trace>
  <inkml:trace contextRef="#ctx0" brushRef="#br0" timeOffset="3102.798">543 1285 7832 0 0,'-9'0'833'0'0,"2"0"-772"0"0,3-1 103 0 0,1 1 1 0 0,0 0 0 0 0,0 0-1 0 0,-1 0 1 0 0,1 1 0 0 0,0-1-1 0 0,0 1 1 0 0,-1 0 0 0 0,1 0-1 0 0,0 0 1 0 0,-2 1-165 0 0,-25 14 4481 0 0,16-9-3253 0 0,0 1-1 0 0,1 0 1 0 0,-8 7-1228 0 0,11-8 381 0 0,0 2 1 0 0,1-1-1 0 0,0 1 1 0 0,1 1 0 0 0,-8 9-382 0 0,14-16 54 0 0,0 1 1 0 0,0-1 0 0 0,0 0-1 0 0,0 1 1 0 0,1 0 0 0 0,-1-1-1 0 0,1 1 1 0 0,0 0 0 0 0,0 0-1 0 0,0 0 1 0 0,0 0 0 0 0,1 0-1 0 0,0 0 1 0 0,-1 0 0 0 0,2-1-1 0 0,-1 1 1 0 0,0 0 0 0 0,1 0-1 0 0,0 0 1 0 0,-1 0 0 0 0,2 1-55 0 0,0 1 17 0 0,-1-2 6 0 0,0 0 1 0 0,1-1-1 0 0,-1 1 1 0 0,1 0-1 0 0,0-1 1 0 0,0 1-1 0 0,0-1 0 0 0,1 1 1 0 0,-1-1-1 0 0,1 0 1 0 0,0 0-1 0 0,0 1-23 0 0,-1-3 19 0 0,0 1 0 0 0,0 0-1 0 0,-1-1 1 0 0,1 1 0 0 0,1-1-1 0 0,-1 0 1 0 0,0 1 0 0 0,0-1-1 0 0,0 0 1 0 0,1-1 0 0 0,-1 1-1 0 0,0 0 1 0 0,1 0 0 0 0,-1-1-1 0 0,0 0 1 0 0,1 1 0 0 0,-1-1-1 0 0,1 0 1 0 0,-1 0 0 0 0,1 0-1 0 0,0-1-18 0 0,11-1 87 0 0,-11 2-71 0 0,0 0 0 0 0,1 0-1 0 0,-1-1 1 0 0,1 1 0 0 0,-1-1-1 0 0,0 0 1 0 0,1 0 0 0 0,-1 0-1 0 0,0-1 1 0 0,0 1 0 0 0,0-1-1 0 0,0 0 1 0 0,0 0 0 0 0,0 0-1 0 0,-1 0 1 0 0,1 0 0 0 0,2-3-16 0 0,12-18-158 0 0,0-2 1 0 0,-2 0-1 0 0,0-1 0 0 0,-2 0 1 0 0,4-14 157 0 0,-13 32-11 0 0,2-7-37 0 0,-2 6 7 0 0,-1 0-1 0 0,2 0 1 0 0,-1 0-1 0 0,2 1 0 0 0,-1-1 1 0 0,1 1-1 0 0,5-6 42 0 0,-2 9-80 0 0,-7 4 68 0 0,0 1 0 0 0,-1-1 0 0 0,1 1-1 0 0,-1 0 1 0 0,1 0 0 0 0,0 0 0 0 0,-1 0-1 0 0,1 0 1 0 0,-1 0 0 0 0,1 0 0 0 0,0 0-1 0 0,-1 1 1 0 0,1-1 0 0 0,-1 1 0 0 0,1-1-1 0 0,-1 1 1 0 0,1 0 0 0 0,-1-1 0 0 0,1 1-1 0 0,-1 0 1 0 0,0 0 0 0 0,1 0 0 0 0,-1 0-1 0 0,0 0 1 0 0,0 0 0 0 0,0 0 0 0 0,0 1-1 0 0,0-1 1 0 0,0 0 0 0 0,0 1 12 0 0,4 5-1 0 0,0 1 0 0 0,-1 0 0 0 0,0-1 1 0 0,-1 1-1 0 0,1 1 1 0 0,-1-1 9 0 0,22 49 335 0 0,-11-27-73 0 0,-1 1-1 0 0,-1 0 1 0 0,-2 2-271 0 0,-1-11 174 0 0,-9-22-163 0 0,0 0-1 0 0,1 1 0 0 0,-1-1 0 0 0,0 0 1 0 0,0 0-1 0 0,0 0 0 0 0,0 1 1 0 0,0-1-1 0 0,0 0 0 0 0,0 0 0 0 0,0 0 1 0 0,1 1-1 0 0,-1-1 0 0 0,0 0 0 0 0,0 0 1 0 0,0 0-1 0 0,0 1 0 0 0,0-1 1 0 0,0 0-1 0 0,0 0 0 0 0,0 1 0 0 0,0-1 1 0 0,0 0-1 0 0,-1 0 0 0 0,1 0 1 0 0,0 1-1 0 0,0-1 0 0 0,0 0 0 0 0,0 0 1 0 0,0 0-1 0 0,0 1 0 0 0,0-1 1 0 0,0 0-1 0 0,-1 0 0 0 0,1 0 0 0 0,0 0 1 0 0,0 1-1 0 0,0-1 0 0 0,0 0 0 0 0,-1 0 1 0 0,1 0-1 0 0,0 0 0 0 0,0 0 1 0 0,0 0-1 0 0,0 1 0 0 0,-1-1 0 0 0,1 0 1 0 0,0 0-1 0 0,0 0 0 0 0,-1 0 1 0 0,1 0-1 0 0,0 0 0 0 0,0 0 0 0 0,0 0 1 0 0,-1 0-1 0 0,1 0 0 0 0,0 0 0 0 0,0 0 1 0 0,-1 0-1 0 0,1 0 0 0 0,0 0 1 0 0,0 0-1 0 0,0 0 0 0 0,-1-1 0 0 0,1 1 1 0 0,0 0-1 0 0,0 0 0 0 0,0 0 1 0 0,-1 0-11 0 0,0-2-8 0 0,-1-1 1 0 0,0 1 0 0 0,1 0 0 0 0,-1-1 0 0 0,1 1-1 0 0,0-1 1 0 0,-1 1 0 0 0,1-1 0 0 0,1 0-1 0 0,-1 1 1 0 0,0-1 0 0 0,1 0 0 0 0,-1 0 0 0 0,1 0-1 0 0,0 0 1 0 0,0 1 0 0 0,0-1 0 0 0,0 0-1 0 0,1-3 8 0 0,0-1-64 0 0,0-1-1 0 0,0 1 0 0 0,1-1 1 0 0,0 1-1 0 0,1-1 0 0 0,2-5 65 0 0,-3 8-35 0 0,0 0-1 0 0,0 0 0 0 0,-1 0 0 0 0,0 0 1 0 0,0 0-1 0 0,-1-2 36 0 0,1 3-24 0 0,-1 1 0 0 0,1-1 0 0 0,-1 0-1 0 0,1 0 1 0 0,0 1 0 0 0,0-1 0 0 0,1 1 0 0 0,-1-1 0 0 0,1 1 0 0 0,0-1-1 0 0,0 1 1 0 0,1-2 24 0 0,7-5-66 0 0,0 0-1 0 0,1 1 0 0 0,0 0 1 0 0,0 1-1 0 0,11-6 67 0 0,-19 13 17 0 0,-1 0 0 0 0,0 0-1 0 0,0 1 1 0 0,1-1 0 0 0,-1 1 0 0 0,0-1-1 0 0,1 1 1 0 0,-1 0 0 0 0,1 0 0 0 0,-1 0 0 0 0,0 0-1 0 0,1 0 1 0 0,-1 0 0 0 0,0 1 0 0 0,1-1-1 0 0,-1 1 1 0 0,0-1 0 0 0,1 1 0 0 0,-1 0 0 0 0,0 0-1 0 0,0 0-16 0 0,2 1 33 0 0,-1 0 1 0 0,0 0-1 0 0,0 0 0 0 0,0 1 0 0 0,0-1 0 0 0,0 1 0 0 0,-1-1 0 0 0,1 1 0 0 0,-1 0 0 0 0,0 0 0 0 0,0 0 1 0 0,0 0-1 0 0,1 3-33 0 0,7 14 119 0 0,-1-3 250 0 0,-1 1-1 0 0,0 0 1 0 0,4 18-369 0 0,-9-24 127 0 0,-1 0 1 0 0,-1 0 0 0 0,0 1-128 0 0,4 33 182 0 0,-4-38-331 0 0,-1-7-623 0 0,0-1-256 0 0,0 0-844 0 0,0 0-3354 0 0,0 0-1438 0 0</inkml:trace>
  <inkml:trace contextRef="#ctx0" brushRef="#br0" timeOffset="3372.575">1146 1306 6912 0 0,'0'0'528'0'0,"0"-1"-342"0"0,3-3 196 0 0,-3 3 1486 0 0,0 1 646 0 0,0 0 129 0 0,0 0-213 0 0,0 0-972 0 0,1 0-1271 0 0,0 1 0 0 0,-1 0 0 0 0,1 0 0 0 0,0 0 0 0 0,-1 0 0 0 0,1 0 0 0 0,-1 0 0 0 0,0 0 0 0 0,1 0 0 0 0,-1 1 1 0 0,0-1-1 0 0,0 0 0 0 0,1 0 0 0 0,-1 0 0 0 0,0 0 0 0 0,0 1-187 0 0,0 1 309 0 0,3 12 313 0 0,-2 1-1 0 0,0 0 1 0 0,0 9-622 0 0,-2-11 226 0 0,2 0 1 0 0,0 0-1 0 0,0 0 1 0 0,4 13-227 0 0,-3-15 24 0 0,-1-9-24 0 0,-1 0 0 0 0,1 0-1 0 0,-1 0 1 0 0,1 0 0 0 0,0-1 0 0 0,0 1-1 0 0,0 0 1 0 0,1-1 0 0 0,-1 1-1 0 0,1-1 1 0 0,-1 1 0 0 0,0-2-78 0 0,-1 0 0 0 0,1 0 1 0 0,-1 0-1 0 0,1 0 0 0 0,-1 0 0 0 0,1 0 0 0 0,-1 0 0 0 0,1 0 0 0 0,0 0 0 0 0,0 0 0 0 0,0 0 0 0 0,-1-1 1 0 0,1 1-1 0 0,0 0 0 0 0,0 0 0 0 0,0-1 0 0 0,0 1 0 0 0,0-1 0 0 0,1 1 78 0 0,1 0-576 0 0,-1 0-1868 0 0,7-1-5111 0 0</inkml:trace>
  <inkml:trace contextRef="#ctx0" brushRef="#br0" timeOffset="3592.033">1304 1108 17247 0 0,'-40'-23'2130'0'0,"38"23"-2080"0"0,1 0 1 0 0,0 0 0 0 0,0 0-1 0 0,0 0 1 0 0,0 0-1 0 0,0 0 1 0 0,0 0-1 0 0,0 0 1 0 0,-1 1 0 0 0,1-1-1 0 0,0 1 1 0 0,0-1-1 0 0,0 0 1 0 0,0 1 0 0 0,0 0-1 0 0,0-1 1 0 0,0 1-51 0 0,1 0 0 0 0,0-1 1 0 0,0 1-1 0 0,0 0 1 0 0,0-1 0 0 0,1 1-1 0 0,-1-1 1 0 0,0 1-1 0 0,0-1 1 0 0,1 1-1 0 0,-1-1 1 0 0,0 1-1 0 0,1-1 1 0 0,-1 0 0 0 0,0 1-1 0 0,1-1 1 0 0,-1 1-1 0 0,1-1 1 0 0,-1 0-1 0 0,0 1 0 0 0,1-1 40 0 0,0 2-739 0 0,1 0-1 0 0,-1 0 1 0 0,0-1-1 0 0,1 1 1 0 0,-1-1 0 0 0,1 1-1 0 0,0-1 1 0 0,0 1 699 0 0,10 6-6308 0 0</inkml:trace>
  <inkml:trace contextRef="#ctx0" brushRef="#br0" timeOffset="3837.559">1452 1153 15120 0 0,'0'0'693'0'0,"0"0"-21"0"0,1-1-432 0 0,4 0-168 0 0,6-2 422 0 0,0 1 0 0 0,0 0 1 0 0,0 0-1 0 0,0 1 0 0 0,5 1-494 0 0,21-3 1006 0 0,-26 3-864 0 0,0-1-1 0 0,0 1 1 0 0,0 1 0 0 0,0 0-1 0 0,-1 0 1 0 0,1 1 0 0 0,0 0-1 0 0,0 2-141 0 0,-9-4 2 0 0,-1 0-1 0 0,0 1 1 0 0,1-1 0 0 0,-1 1-1 0 0,0-1 1 0 0,0 1-1 0 0,1 0 1 0 0,-1 0-1 0 0,0-1 1 0 0,0 1 0 0 0,0 0-1 0 0,0 0 1 0 0,0 0-1 0 0,0 0 1 0 0,0 0-1 0 0,0 1-1 0 0,-1-1 15 0 0,1 0-1 0 0,-1-1 0 0 0,0 1 1 0 0,1 0-1 0 0,-1 0 0 0 0,0 0 0 0 0,0 0 1 0 0,0 0-1 0 0,0 0 0 0 0,0 0 1 0 0,0 0-1 0 0,0 0 0 0 0,0-1 0 0 0,0 1 1 0 0,0 0-1 0 0,0 0 0 0 0,-1 1-14 0 0,0 0 23 0 0,0 0 0 0 0,0 0 1 0 0,0 0-1 0 0,0 1 0 0 0,0-1 0 0 0,-1-1 0 0 0,1 1 0 0 0,-1 0 0 0 0,1 0 0 0 0,-1 0 1 0 0,0-1-1 0 0,-1 1-23 0 0,-42 27-310 0 0,18-13 396 0 0,1 2 0 0 0,-23 20-86 0 0,44-34 33 0 0,-1 1 0 0 0,0 0 0 0 0,1 1-1 0 0,0-1 1 0 0,0 1 0 0 0,0 0-1 0 0,1 0 1 0 0,0 1 0 0 0,0-1 0 0 0,1 1-1 0 0,-2 4-32 0 0,5-10 20 0 0,0 1 0 0 0,0-1-1 0 0,-1 1 1 0 0,1-1 0 0 0,0 1-1 0 0,0-1 1 0 0,1 1 0 0 0,-1-1-1 0 0,0 0 1 0 0,0 1 0 0 0,1-1-1 0 0,-1 1 1 0 0,1-1 0 0 0,-1 0-1 0 0,1 1 1 0 0,0-1-1 0 0,0 1-19 0 0,18 22 326 0 0,-10-12-138 0 0,-3-5-140 0 0,-1-1-1 0 0,1 0 0 0 0,-1-1 0 0 0,2 1 0 0 0,-1-1 1 0 0,1 0-1 0 0,-1-1 0 0 0,1 0 0 0 0,0 0 0 0 0,1 0 1 0 0,-1-1-1 0 0,1 0 0 0 0,7 2-47 0 0,-8-3-12 0 0,0 0 0 0 0,0-1 0 0 0,0 0 0 0 0,0 0 0 0 0,0-1 0 0 0,0 0 0 0 0,0 0 0 0 0,0-1 1 0 0,1 1-1 0 0,-1-2 0 0 0,0 1 0 0 0,-1-1 0 0 0,1 0 0 0 0,0 0 0 0 0,0-1 0 0 0,1-1 12 0 0,13-6-1093 0 0,-14 7 139 0 0,0 0-1 0 0,-1 0 1 0 0,1-1-1 0 0,-1 0 1 0 0,5-4 954 0 0,4-8-2037 0 0</inkml:trace>
  <inkml:trace contextRef="#ctx0" brushRef="#br0" timeOffset="4061.413">1906 1270 17015 0 0,'0'0'388'0'0,"0"9"1096"0"0,0 71 590 0 0,1-56-1225 0 0,1 0 0 0 0,5 20-849 0 0,0 0 291 0 0,-1 22 616 0 0,-6-64-821 0 0,0-2-155 0 0,0 0-560 0 0,0 0-246 0 0,0 0-1338 0 0,0 0-5168 0 0</inkml:trace>
  <inkml:trace contextRef="#ctx0" brushRef="#br0" timeOffset="4336.921">1943 1099 16527 0 0,'0'0'374'0'0,"0"0"54"0"0,0 0 22 0 0,0 0-44 0 0,10-12-248 0 0,-9 11-74 0 0,0 1 0 0 0,0-1 0 0 0,0 0 0 0 0,0 1 0 0 0,0-1 0 0 0,0 1 0 0 0,0 0 0 0 0,0-1-1 0 0,0 1 1 0 0,0 0 0 0 0,0-1 0 0 0,0 1 0 0 0,0 0 0 0 0,0 0 0 0 0,0 0 0 0 0,0 0 0 0 0,0 0 0 0 0,1 0-1 0 0,-1 0 1 0 0,0 0 0 0 0,0 1 0 0 0,1-1-84 0 0,0 1 60 0 0,1 0 1 0 0,-1 0-1 0 0,0 1 0 0 0,0-1 1 0 0,1 1-1 0 0,-1-1 0 0 0,0 1 0 0 0,0-1 1 0 0,0 1-1 0 0,0 1-60 0 0,1 1 12 0 0,1 0-1 0 0,-1 0 1 0 0,0 1 0 0 0,0-1-1 0 0,0 1 1 0 0,-1 0 0 0 0,1 0-1 0 0,-1 0 1 0 0,0 0 0 0 0,-1 0-12 0 0,11 67-3135 0 0,-11-50-3359 0 0</inkml:trace>
  <inkml:trace contextRef="#ctx0" brushRef="#br0" timeOffset="4548.802">2142 1395 12384 0 0,'0'0'564'0'0,"11"-8"208"0"0,-5 6-486 0 0,-7 0-75 0 0,1 2-195 0 0,0-1 0 0 0,0 1 0 0 0,0 0 0 0 0,0 0 0 0 0,0 0 0 0 0,0 0 0 0 0,0 0-1 0 0,0 0 1 0 0,-1 0 0 0 0,1 0 0 0 0,0 0 0 0 0,0-1 0 0 0,0 1 0 0 0,0 0 0 0 0,0 0-1 0 0,0 0 1 0 0,0 0 0 0 0,0 0 0 0 0,0 0 0 0 0,0 0 0 0 0,0 0 0 0 0,0-1 0 0 0,0 1 0 0 0,0 0-1 0 0,0 0 1 0 0,0 0 0 0 0,0 0 0 0 0,0 0 0 0 0,0 0 0 0 0,0-1 0 0 0,0 1 0 0 0,0 0-1 0 0,0 0 1 0 0,0 0 0 0 0,0 0 0 0 0,1 0 0 0 0,-1 0 0 0 0,0 0 0 0 0,0 0 0 0 0,0 0-1 0 0,0-1 1 0 0,0 1 0 0 0,0 0 0 0 0,0 0 0 0 0,0 0 0 0 0,0 0 0 0 0,0 0 0 0 0,1 0-1 0 0,-1 0 1 0 0,0 0 0 0 0,0 0 0 0 0,0 0 0 0 0,0 0 0 0 0,0 0 0 0 0,0 0 0 0 0,0 0-1 0 0,1 0 1 0 0,-1 0 0 0 0,0 0-16 0 0,39-12 4092 0 0,-13 6-2797 0 0,-7 1-271 0 0,-15 4-932 0 0,0 0 0 0 0,0-1 0 0 0,0 1 0 0 0,0-1 0 0 0,-1 1 0 0 0,1-1-92 0 0,9-2 114 0 0,-12 3-99 0 0,1 1 0 0 0,0 0 0 0 0,-1-1 0 0 0,1 1 0 0 0,-1-1 1 0 0,1 1-1 0 0,-1-1 0 0 0,1 0 0 0 0,-1 1 0 0 0,1-1 1 0 0,-1 0-1 0 0,0 0 0 0 0,1 0 0 0 0,-1 0 0 0 0,0 0 0 0 0,0 0 1 0 0,0-1-16 0 0,0 1 3 0 0,-1 0 0 0 0,0 0 0 0 0,0 1 0 0 0,1-1 0 0 0,-1 0 1 0 0,1 0-1 0 0,-1 0 0 0 0,0 1 0 0 0,1-1 0 0 0,-1 0 0 0 0,1 1 1 0 0,0-1-1 0 0,-1 0 0 0 0,1 1 0 0 0,-1-1 0 0 0,1 1 0 0 0,0-1 0 0 0,0 1 1 0 0,-1-1-1 0 0,1 1 0 0 0,0-1 0 0 0,0 1-3 0 0,19-13 140 0 0,-16 12-134 0 0,-1-1 0 0 0,0 1 1 0 0,1 0-1 0 0,-1 0 0 0 0,1 0 0 0 0,-1 0 1 0 0,1 1-1 0 0,-1-1 0 0 0,1 1 0 0 0,-1 0 0 0 0,1 0 1 0 0,0 1-1 0 0,-1-1 0 0 0,1 1 0 0 0,2 0-6 0 0,-5-1 0 0 0,0 0 0 0 0,0 0 0 0 0,0 0 0 0 0,0 0 0 0 0,0 1 0 0 0,0-1 0 0 0,0 0 0 0 0,0 1 0 0 0,0-1 0 0 0,0 0 0 0 0,0 1 0 0 0,0-1 0 0 0,-1 1 0 0 0,1 0 0 0 0,0-1 0 0 0,0 1 0 0 0,0 0 0 0 0,-1-1 0 0 0,1 1 0 0 0,0 0 0 0 0,-1 0 0 0 0,1 0 0 0 0,0 0 0 0 0,-1 0 0 0 0,0 1 0 0 0,0-1 0 0 0,1 0 0 0 0,-1 0 0 0 0,0 1 0 0 0,0-1 0 0 0,0 0 0 0 0,-1 1 0 0 0,1-1 0 0 0,0 0 0 0 0,-1 1 0 0 0,0 10 0 0 0,2-9 0 0 0,-1 0 0 0 0,1 0 0 0 0,-1 0 0 0 0,0-1 0 0 0,0 1 0 0 0,0 0 0 0 0,0 0 0 0 0,-1 0 0 0 0,1 0 0 0 0,-1-1 0 0 0,0 1 0 0 0,0 0 0 0 0,0-1 0 0 0,0 1 0 0 0,0 0 0 0 0,0-1 0 0 0,-1 2 0 0 0,1-3 3 0 0,0 0-1 0 0,1 0 0 0 0,-1 0 0 0 0,1 0 0 0 0,0 0 1 0 0,-1 0-1 0 0,1 1 0 0 0,0-1 0 0 0,0 0 0 0 0,-1 0 1 0 0,1 0-1 0 0,0 1 0 0 0,0-1 0 0 0,1 0 1 0 0,-1 0-1 0 0,0 0 0 0 0,0 2-2 0 0,1-2 3 0 0,-1 0 0 0 0,0 1 0 0 0,0-1-1 0 0,0 1 1 0 0,0-1 0 0 0,0 0 0 0 0,0 1 0 0 0,0-1 0 0 0,0 1-1 0 0,-1-1 1 0 0,1 0 0 0 0,0 1 0 0 0,-1-1-3 0 0,-5 11 34 0 0,5-11-30 0 0,0 0 0 0 0,0 1 0 0 0,0-1-1 0 0,0 1 1 0 0,0-1 0 0 0,1 1 0 0 0,-1-1 0 0 0,1 1 0 0 0,-1-1-1 0 0,1 1 1 0 0,-1 0 0 0 0,1-1 0 0 0,0 1 0 0 0,0 0-1 0 0,0-1 1 0 0,0 1 0 0 0,0 0 0 0 0,0-1 0 0 0,0 1-4 0 0,3 7 8 0 0,-2-5 5 0 0,1 1 1 0 0,-1 0-1 0 0,0 0 0 0 0,-1 0 0 0 0,1 3-13 0 0,-1-8 2 0 0,0 1 1 0 0,0 0-1 0 0,0 0 0 0 0,0-1 0 0 0,0 1 1 0 0,0 0-1 0 0,0 0 0 0 0,0-1 0 0 0,1 1 0 0 0,-1 0 1 0 0,0-1-1 0 0,0 1 0 0 0,1 0 0 0 0,-1-1 1 0 0,1 1-1 0 0,-1 0 0 0 0,0-1 0 0 0,1 1-2 0 0,20 14 54 0 0,-19-14-245 0 0,0 0 0 0 0,0-1 1 0 0,0 1-1 0 0,0-1 1 0 0,0 1-1 0 0,0-1 1 0 0,0 0-1 0 0,0 0 0 0 0,0 0 1 0 0,0 0-1 0 0,0 0 1 0 0,0 0-1 0 0,0-1 0 0 0,0 1 1 0 0,0 0-1 0 0,-1-1 1 0 0,1 0-1 0 0,0 1 0 0 0,0-1 191 0 0,11-3-1616 0 0</inkml:trace>
  <inkml:trace contextRef="#ctx0" brushRef="#br0" timeOffset="5153.589">2105 1417 5528 0 0,'-14'-6'249'0'0,"12"5"-1"0"0,2 1 93 0 0,0 0 965 0 0,0 0 439 0 0,0 0 88 0 0,-1 0-1514 0 0,0-1 0 0 0,0 0-1 0 0,0 1 1 0 0,0-1 0 0 0,1 0-1 0 0,-1 0 1 0 0,0 0 0 0 0,1 1-1 0 0,-1-1 1 0 0,1 0 0 0 0,-1 0-1 0 0,0-1-318 0 0,1 2 81 0 0,0 0-1 0 0,1-1 1 0 0,-1 1 0 0 0,0 0-1 0 0,0-1 1 0 0,0 1-1 0 0,0-1 1 0 0,0 1-1 0 0,1 0 1 0 0,-1 0 0 0 0,0-1-1 0 0,0 1 1 0 0,0 0-1 0 0,1-1 1 0 0,-1 1-1 0 0,0 0 1 0 0,0 0 0 0 0,1-1-1 0 0,-1 1 1 0 0,0 0-1 0 0,1 0 1 0 0,-1 0-1 0 0,0-1 1 0 0,1 1 0 0 0,-1 0-1 0 0,0 0 1 0 0,1 0-1 0 0,-1 0 1 0 0,0 0 0 0 0,1 0-1 0 0,-1 0 1 0 0,1 0-1 0 0,-1 0 1 0 0,0 0-1 0 0,1 0 1 0 0,-1 0 0 0 0,0 0-1 0 0,1 0 1 0 0,-1 0-1 0 0,1 0 1 0 0,-1 0-1 0 0,0 0 1 0 0,1 1 0 0 0,-1-1-1 0 0,0 0 1 0 0,1 0-1 0 0,-1 0 1 0 0,0 1 0 0 0,0-1-1 0 0,1 0 1 0 0,-1 0-1 0 0,0 1 1 0 0,0-1-1 0 0,1 0-80 0 0,0 1 25 0 0,-1 0 0 0 0,1 0 0 0 0,0 0-1 0 0,-1 0 1 0 0,1 0 0 0 0,-1 0 0 0 0,1 0-1 0 0,-1 0 1 0 0,1 0 0 0 0,-1 0 0 0 0,0 0-1 0 0,0 0 1 0 0,1 0 0 0 0,-1 1-1 0 0,0-1 1 0 0,0 0 0 0 0,0 0 0 0 0,0 0-1 0 0,0 1-24 0 0,0-1 14 0 0,-1 0 0 0 0,1 1 0 0 0,0-1 0 0 0,0 0 0 0 0,1 1 0 0 0,-1-1 0 0 0,0 1-1 0 0,0-1 1 0 0,1 0 0 0 0,-1 1 0 0 0,1-1 0 0 0,-1 0 0 0 0,1 1-14 0 0,-1-1 7 0 0,1 0 1 0 0,-1 1 0 0 0,1-1-1 0 0,-1 1 1 0 0,1-1 0 0 0,-1 1-1 0 0,0-1 1 0 0,0 1-1 0 0,0 0 1 0 0,0-1 0 0 0,0 1-1 0 0,0 0-7 0 0,-3 10 17 0 0,-1 18-18 0 0,0-14 37 0 0,4-14-32 0 0,-1-1-1 0 0,1 1 1 0 0,-1-1 0 0 0,1 1 0 0 0,-1-1-1 0 0,1 1 1 0 0,0-1 0 0 0,0 1-1 0 0,0-1 1 0 0,0 1 0 0 0,0-1 0 0 0,0 1-1 0 0,0 0-3 0 0,0-2 14 0 0,0 0 0 0 0,0 0-1 0 0,0 0 1 0 0,1 0 0 0 0,-1 0 0 0 0,0 0-1 0 0,0 0 1 0 0,0 0 0 0 0,0 1-1 0 0,0-1 1 0 0,0 0 0 0 0,0 0 0 0 0,0 0-1 0 0,0 0 1 0 0,0 0 0 0 0,1 0-1 0 0,-1 0 1 0 0,0 0 0 0 0,0 0-1 0 0,0 0 1 0 0,0 0 0 0 0,0 0 0 0 0,0 0-1 0 0,0 0 1 0 0,1 0 0 0 0,-1 0-1 0 0,0 0 1 0 0,0 0 0 0 0,0 0-1 0 0,0 0 1 0 0,0 0 0 0 0,0 0 0 0 0,1 0-1 0 0,-1 0 1 0 0,0 0 0 0 0,0 0-1 0 0,0 0 1 0 0,0 0 0 0 0,0 0-1 0 0,0 0 1 0 0,0 0 0 0 0,1 0 0 0 0,-1 0-1 0 0,0 0 1 0 0,0 0 0 0 0,0 0-1 0 0,0-1 1 0 0,0 1 0 0 0,0 0-1 0 0,0 0-13 0 0,10-8 386 0 0,11-16-79 0 0,-17 18-211 0 0,0 0-49 0 0,0 0 0 0 0,0 0 1 0 0,-1 0-1 0 0,0 0 1 0 0,-1-1-1 0 0,1 1 0 0 0,-1-1 1 0 0,0-1-48 0 0,8-22 61 0 0,-9 28-56 0 0,-1 0 0 0 0,1 0-1 0 0,-1 0 1 0 0,0 0 0 0 0,1 0 0 0 0,-1 0 0 0 0,0 0 0 0 0,0-1 0 0 0,0 1 0 0 0,-1 0 0 0 0,1 0 0 0 0,0 0 0 0 0,-1 0-5 0 0,0-1 2 0 0,1 0 0 0 0,-1 0 0 0 0,1 1 0 0 0,0-1 0 0 0,0 0 0 0 0,0 0 0 0 0,1-1-2 0 0,1-8 34 0 0,2-21-18 0 0,-4 30-53 0 0,1 0 1 0 0,0 0 0 0 0,-1 0 0 0 0,1 0-1 0 0,0 0 1 0 0,1 0 0 0 0,-1 0 0 0 0,0 1-1 0 0,1-1 1 0 0,0 0 0 0 0,0 0 36 0 0,2-3-648 0 0,-3 5-324 0 0,-1 1-48 0 0,0 0-11 0 0</inkml:trace>
  <inkml:trace contextRef="#ctx0" brushRef="#br0" timeOffset="5692.233">2825 1276 10592 0 0,'0'0'48'0'0,"0"-1"1"0"0,-1 1 0 0 0,1 0 0 0 0,0 0-1 0 0,-1-1 1 0 0,1 1 0 0 0,0 0 0 0 0,0-1-1 0 0,0 1 1 0 0,-1 0 0 0 0,1-1 0 0 0,0 1-1 0 0,0 0 1 0 0,0-1 0 0 0,0 1-1 0 0,0-1 1 0 0,0 1 0 0 0,0 0 0 0 0,0-1-1 0 0,-1 1 1 0 0,1-1 0 0 0,1 1 0 0 0,-1 0-49 0 0,0-1 15 0 0,0 1 0 0 0,0-1 0 0 0,0 1 0 0 0,-1-1 0 0 0,1 1 0 0 0,0-1 0 0 0,0 1 0 0 0,0-1 1 0 0,0 1-1 0 0,0-1 0 0 0,-1 1 0 0 0,1 0 0 0 0,0-1 0 0 0,0 1 0 0 0,-1-1 0 0 0,1 1 0 0 0,0 0 1 0 0,0-1-1 0 0,-1 1-15 0 0,-6-7 2079 0 0,-6-4 2946 0 0,1 8-4470 0 0,10 3-488 0 0,0 0-1 0 0,0 0 0 0 0,0 0 0 0 0,0 0 0 0 0,0 0 0 0 0,0 0 0 0 0,0 1 1 0 0,0-1-1 0 0,0 1 0 0 0,1 0 0 0 0,-1-1 0 0 0,0 1 0 0 0,0 0 0 0 0,0 0 0 0 0,-1 1-66 0 0,-1 2 299 0 0,-1 0-1 0 0,1 0 0 0 0,0 0 0 0 0,-2 4-298 0 0,-16 14 297 0 0,15-16-292 0 0,2-3 22 0 0,0 1 0 0 0,0 0 0 0 0,1 0 0 0 0,-1 1 0 0 0,1 0 0 0 0,0-1 0 0 0,0 2-27 0 0,-66 89 376 0 0,57-80-306 0 0,12-15-69 0 0,0 1 0 0 0,0 0 0 0 0,0 0 0 0 0,0 0-1 0 0,0 0 1 0 0,0 0 0 0 0,0 0 0 0 0,1 0 0 0 0,-1 1 0 0 0,0-1-1 0 0,0 0 1 0 0,1 0 0 0 0,-1 0 0 0 0,1 1 0 0 0,-1-1 0 0 0,1 0-1 0 0,0 1 1 0 0,0-1 0 0 0,-1 0 0 0 0,1 1 0 0 0,0-1 0 0 0,0 1-1 0 0,0-1 1 0 0,0 0 0 0 0,1 1-1 0 0,-1-2 4 0 0,0 1-1 0 0,0-1 1 0 0,0 1-1 0 0,0-1 1 0 0,0 0-1 0 0,0 1 1 0 0,0-1 0 0 0,0 1-1 0 0,0-1 1 0 0,0 1-1 0 0,0-1 1 0 0,-1 1-1 0 0,1-1 1 0 0,0 0-1 0 0,0 1 1 0 0,0-1 0 0 0,0 1-1 0 0,-1-1 1 0 0,1 0-1 0 0,0 1 1 0 0,0-1-1 0 0,-1 0 1 0 0,1 1 0 0 0,0-1-1 0 0,-1 0 1 0 0,1 1-1 0 0,0-1 1 0 0,-1 0-1 0 0,1 0 1 0 0,-1 1 0 0 0,1-1-1 0 0,0 0 1 0 0,-1 0-4 0 0,-5 5 127 0 0,5-5-31 0 0,4 1-16 0 0,12 2-63 0 0,-11-5-24 0 0,-1 0-1 0 0,5 1-28 0 0,-4 0 34 0 0,0 0-1 0 0,-1 1 0 0 0,1-1 0 0 0,-1 0 1 0 0,1-1-1 0 0,-1 1 0 0 0,1-1 1 0 0,-1 0-1 0 0,0 1 0 0 0,0-1 0 0 0,0-1 1 0 0,0 1-1 0 0,0 0 0 0 0,1-2 3 0 0,-1 1-38 0 0,0 0 0 0 0,0 1-1 0 0,1-1 1 0 0,-1 1 0 0 0,0 0-1 0 0,1-1 1 0 0,0 1 38 0 0,0 0-103 0 0,0 0-1 0 0,-1 0 1 0 0,1-1-1 0 0,-1 1 1 0 0,1-1 0 0 0,-1 0-1 0 0,2-2 104 0 0,10-14-516 0 0,-12 13 342 0 0,1 1 1 0 0,0 0-1 0 0,0 0 1 0 0,1 1-1 0 0,4-4 174 0 0,-8 7-33 0 0,0 0 0 0 0,0 0 0 0 0,0 0-1 0 0,0 0 1 0 0,-1 0 0 0 0,1 0-1 0 0,0-1 1 0 0,0 1 0 0 0,-1 0 0 0 0,1-1 33 0 0,-1 1-13 0 0,1 0 0 0 0,-1 0 0 0 0,1 0 0 0 0,-1 0 1 0 0,1 0-1 0 0,0 0 0 0 0,0 0 0 0 0,-1 0 0 0 0,1 0 0 0 0,0 0 1 0 0,0 0-1 0 0,0 1 0 0 0,0-1 0 0 0,0 0 0 0 0,0 1 1 0 0,0-1-1 0 0,0 0 13 0 0,4-2-25 0 0,25-6-96 0 0,-28 9 119 0 0,-1 0 0 0 0,1 0 0 0 0,0 0 0 0 0,0 0 0 0 0,-1 0 0 0 0,1 1 0 0 0,0-1-1 0 0,-1 0 1 0 0,1 1 0 0 0,0-1 0 0 0,-1 1 0 0 0,1 0 0 0 0,0 0 0 0 0,-1-1 0 0 0,1 1 0 0 0,-1 0-1 0 0,0 0 1 0 0,1 0 0 0 0,-1 1 0 0 0,0-1 0 0 0,1 0 0 0 0,-1 0 0 0 0,0 1 0 0 0,0-1-1 0 0,0 0 1 0 0,0 1 0 0 0,0 0 0 0 0,-1-1 0 0 0,1 1 0 0 0,0-1 0 0 0,-1 1 0 0 0,1 0 0 0 0,-1-1-1 0 0,1 1 3 0 0,0 2 0 0 0,0-1 0 0 0,0 0 0 0 0,0 0 0 0 0,0 0 0 0 0,1 0 0 0 0,0-1 0 0 0,0 2 0 0 0,0-1 0 0 0,0-1 0 0 0,-1 1 0 0 0,1 0 0 0 0,-1 0 0 0 0,0-1 0 0 0,0 1 0 0 0,0 0 0 0 0,0 0 0 0 0,0 2 0 0 0,3 63 135 0 0,-3-60-83 0 0,0 0 0 0 0,-1 0 0 0 0,0 0 0 0 0,0 1-1 0 0,-1-1 1 0 0,0 0 0 0 0,0 0 0 0 0,-1 0 0 0 0,0 0 0 0 0,-1 0 0 0 0,0 0 0 0 0,-1 3-52 0 0,0 0 43 0 0,1 1 1 0 0,1 0 0 0 0,0 0 0 0 0,1 0-1 0 0,0 0 1 0 0,1 0 0 0 0,0 0 0 0 0,1 2-44 0 0,0 27 226 0 0,-1-36-203 0 0,0 1 71 0 0,-1-1 0 0 0,1 1 0 0 0,-1 0 0 0 0,1-1 0 0 0,-2 1 0 0 0,1-1 0 0 0,-1 1 0 0 0,1-1-1 0 0,-1 0 1 0 0,-2 4-94 0 0,-22 36 1296 0 0,26-44-1242 0 0,-1 1 0 0 0,1-1 0 0 0,0 0-1 0 0,0 0 1 0 0,-1 0 0 0 0,1 0-1 0 0,0 0 1 0 0,0 0 0 0 0,0 0 0 0 0,0 0-1 0 0,0 1 1 0 0,0-1 0 0 0,1 0 0 0 0,-1 0-54 0 0,0 0 46 0 0,0 0 0 0 0,0-1-1 0 0,1 1 1 0 0,-1-1 0 0 0,0 1 0 0 0,0-1 0 0 0,0 1 0 0 0,0 0 0 0 0,0-1 0 0 0,0 1 0 0 0,0-1 0 0 0,-1 1 0 0 0,1-1 0 0 0,0 1-1 0 0,0 0 1 0 0,0-1 0 0 0,0 1 0 0 0,-1-1 0 0 0,1 1 0 0 0,0-1 0 0 0,-1 1 0 0 0,1-1-46 0 0,-2 1 27 0 0,1 0-1 0 0,-1 0 1 0 0,1-1 0 0 0,-1 1-1 0 0,0 0 1 0 0,1-1 0 0 0,-1 0-1 0 0,0 1 1 0 0,0-1 0 0 0,1 0-1 0 0,-1 0 1 0 0,0 0 0 0 0,0 0-1 0 0,1 0 1 0 0,-1 0 0 0 0,0-1-1 0 0,0 1 1 0 0,1-1 0 0 0,-1 1-1 0 0,0-1 1 0 0,1 1 0 0 0,-1-1-1 0 0,1 0 1 0 0,-1 0 0 0 0,0 0-27 0 0,-8-5-115 0 0,1 0 1 0 0,0 0-1 0 0,-6-5 115 0 0,14 10 78 0 0,-5-3-61 0 0,1 0-1 0 0,-1 1 0 0 0,0-1 1 0 0,0 1-1 0 0,0 1 0 0 0,-1-1 1 0 0,-1 0-17 0 0,7 3-23 0 0,-2-2-116 0 0,0 1-1 0 0,0-1 0 0 0,0 0 1 0 0,0 0-1 0 0,1 0 0 0 0,-1 0 1 0 0,1-1-1 0 0,0 1 1 0 0,-1-1-1 0 0,1 1 0 0 0,0-1 1 0 0,1 0-1 0 0,-1 0 1 0 0,0 0-1 0 0,1 0 140 0 0,-17-23-5575 0 0,-8 2-2251 0 0</inkml:trace>
  <inkml:trace contextRef="#ctx0" brushRef="#br0" timeOffset="6171.465">41 1973 11056 0 0,'0'0'852'0'0,"0"0"-326"0"0,0 0 718 0 0,0 0 367 0 0,0 2 75 0 0,-4 36 977 0 0,3-28-2451 0 0,0-1-1 0 0,0 1 0 0 0,1 0 1 0 0,0-1-1 0 0,1 5-211 0 0,1 5 630 0 0,-1 1-1 0 0,-1-1 0 0 0,-1 6-629 0 0,2 39 1240 0 0,-2-23-660 0 0,1-32-538 0 0,-1 0-1 0 0,1-1 1 0 0,1 1 0 0 0,0-1 0 0 0,0 1 0 0 0,1 2-42 0 0,7 43 152 0 0,-7-39-87 0 0,1 0-1 0 0,0-1 0 0 0,4 12-64 0 0,-2-10 364 0 0,2 0-1 0 0,0 0 1 0 0,4 6-364 0 0,-10-21 477 0 0,-1 2-1248 0 0,1-4-727 0 0,0-8-1419 0 0,-3-9-5040 0 0</inkml:trace>
  <inkml:trace contextRef="#ctx0" brushRef="#br0" timeOffset="6376.096">45 1917 12784 0 0,'0'0'586'0'0,"0"0"-15"0"0,7 3 197 0 0,-1 1-478 0 0,0 0 1 0 0,-1 1-1 0 0,1 0 1 0 0,-1 0-1 0 0,1 0 0 0 0,-2 1 1 0 0,1 0-1 0 0,-1 0 1 0 0,1 0-1 0 0,2 6-290 0 0,3 4 278 0 0,-1-2 242 0 0,0 1 0 0 0,-1 0-1 0 0,4 11-519 0 0,-8-17 226 0 0,-1-1 0 0 0,-1 1 0 0 0,1 0 0 0 0,-1-1 0 0 0,-1 1-1 0 0,0 0 1 0 0,0 6-226 0 0,3 12 619 0 0,-3-24-535 0 0,-1 0 0 0 0,1 1 1 0 0,0-1-1 0 0,-1 0 0 0 0,0 1 1 0 0,0-1-1 0 0,0 1 0 0 0,0-1 0 0 0,-1 1 1 0 0,1-1-1 0 0,-1 0 0 0 0,0 1 1 0 0,0-1-1 0 0,0 1-84 0 0,-3 2-15 0 0,1-1-1 0 0,-1 0 1 0 0,-1 0-1 0 0,1 0 1 0 0,-1 0-1 0 0,0-1 1 0 0,0 0 0 0 0,0 0-1 0 0,0 0 1 0 0,-1 0-1 0 0,0-1 1 0 0,1 0 0 0 0,-1 0-1 0 0,-1-1 1 0 0,1 0-1 0 0,0 0 1 0 0,0 0-1 0 0,-1 0 1 0 0,1-1 0 0 0,-1-1-1 0 0,1 1 1 0 0,-1-1-1 0 0,-3 0 16 0 0,7 0-757 0 0,0 0 0 0 0,0 0-1 0 0,1-1 1 0 0,-1 1 0 0 0,0-1-1 0 0,1 0 1 0 0,-1 0 0 0 0,1 1 0 0 0,-1-2 757 0 0,-11-3-6748 0 0</inkml:trace>
  <inkml:trace contextRef="#ctx0" brushRef="#br0" timeOffset="6796.398">388 1832 11976 0 0,'0'0'546'0'0,"0"0"-10"0"0,1 2-344 0 0,2 3 131 0 0,0 1 0 0 0,-1 0 0 0 0,1 0 0 0 0,-1 0 0 0 0,-1 0 0 0 0,1 0 0 0 0,-1 0 0 0 0,0 1 0 0 0,0-1 0 0 0,-1 1-323 0 0,1 18 3186 0 0,-3 25-3186 0 0,0-4 807 0 0,2-33-495 0 0,1-1 25 0 0,-1 0 0 0 0,-1 0-1 0 0,0 1 1 0 0,-1-1 0 0 0,-2 5-337 0 0,-5 25 414 0 0,7-28-27 0 0,-2 1-1 0 0,0-1 1 0 0,-3 9-387 0 0,3-17 44 0 0,1-3-56 0 0,2-3-60 0 0,-2-14-405 0 0,3 10 358 0 0,0 0 1 0 0,0 1-1 0 0,1-1 0 0 0,-1 0 0 0 0,1 0 1 0 0,0 1-1 0 0,0-1 0 0 0,0 1 1 0 0,0-1-1 0 0,1 1 0 0 0,0 0 0 0 0,-1-1 1 0 0,1 1-1 0 0,1-2 119 0 0,8-16-979 0 0,-2 0 21 0 0,2 0 0 0 0,2-4 958 0 0,-2 6-282 0 0,-7 13 248 0 0,-1 1 0 0 0,1 0-1 0 0,0 0 1 0 0,1 0 0 0 0,-1 1-1 0 0,1-1 1 0 0,0 1 0 0 0,3-2 34 0 0,-7 6 113 0 0,-1 0 51 0 0,0 0 17 0 0,7 11 542 0 0,-3-7-516 0 0,-2 1-26 0 0,0 0 1 0 0,0 0 0 0 0,0 0 0 0 0,-1 0-1 0 0,1 0 1 0 0,-1 0 0 0 0,-1 0-1 0 0,1 3-181 0 0,2 13 409 0 0,-1-10-199 0 0,0 0 0 0 0,-1 0 0 0 0,-1 1-210 0 0,0-1 118 0 0,1-1 1 0 0,0 0 0 0 0,2 6-119 0 0,3 11 288 0 0,-5-18-161 0 0,1 0 0 0 0,0 0 0 0 0,4 9-127 0 0,-5-16 43 0 0,-1 0 1 0 0,1 0 0 0 0,0 0-1 0 0,0 0 1 0 0,0-1-1 0 0,0 1 1 0 0,1 0-1 0 0,-1 0 1 0 0,0-1-1 0 0,1 1 1 0 0,1 1-44 0 0,7 0-1264 0 0,6-4-4588 0 0,-6 0-1317 0 0</inkml:trace>
  <inkml:trace contextRef="#ctx0" brushRef="#br0" timeOffset="7116.461">846 2009 18367 0 0,'0'0'422'0'0,"-5"4"564"0"0,2-2-929 0 0,-1 1-1 0 0,1 0 1 0 0,0-1-1 0 0,0 2 1 0 0,0-1-1 0 0,0 0 0 0 0,1 0 1 0 0,-1 1-1 0 0,1 0 1 0 0,0-1-1 0 0,0 1 1 0 0,0 0-1 0 0,0 2-56 0 0,-3 9 141 0 0,0 1 0 0 0,1 0 0 0 0,1 0-141 0 0,-6 22 653 0 0,8-33-572 0 0,0 0 1 0 0,0 1 0 0 0,0-1-1 0 0,1 1 1 0 0,0-1 0 0 0,0 1-1 0 0,0-1 1 0 0,1 1 0 0 0,0-1-1 0 0,0 0 1 0 0,1 4-82 0 0,-1-6 17 0 0,0 1 0 0 0,0-1 0 0 0,0 0 0 0 0,1 0 0 0 0,-1 0 0 0 0,1 0 0 0 0,0 0 0 0 0,0 0 1 0 0,0 0-1 0 0,0-1 0 0 0,1 1 0 0 0,-1-1 0 0 0,1 0 0 0 0,-1 1 0 0 0,1-1 0 0 0,0 0 0 0 0,0 0 0 0 0,1 0-17 0 0,-1-1 29 0 0,1 1 1 0 0,0-1-1 0 0,-1 0 0 0 0,1 0 0 0 0,0 0 1 0 0,0 0-1 0 0,0-1 0 0 0,0 1 1 0 0,0-1-1 0 0,0 0 0 0 0,-1 0 0 0 0,1-1 1 0 0,1 0-30 0 0,-2 1 25 0 0,-1-1-1 0 0,1 1 1 0 0,0-1 0 0 0,-1 0-1 0 0,0 0 1 0 0,1 0 0 0 0,-1-1 0 0 0,1 1-1 0 0,-1-1 1 0 0,0 1 0 0 0,0-1 0 0 0,0 0-1 0 0,0 1 1 0 0,0-1 0 0 0,0 0-1 0 0,-1 0 1 0 0,1-1 0 0 0,-1 1 0 0 0,1-1-25 0 0,4-6 120 0 0,-4 5-87 0 0,0 1 1 0 0,0-1-1 0 0,0 0 1 0 0,0 1-1 0 0,-1-1 1 0 0,1 0-1 0 0,-1 0 1 0 0,0 0-1 0 0,0 0 1 0 0,0 0-1 0 0,-1-1 1 0 0,1 1-1 0 0,-1 0 1 0 0,0 0-1 0 0,0-1-33 0 0,-1 0 6 0 0,-1-11 33 0 0,0 0 0 0 0,-5-14-39 0 0,5 25 4 0 0,0 0 1 0 0,0-1-1 0 0,0 1 1 0 0,0 0-1 0 0,-1 1 0 0 0,0-1 1 0 0,0 0-1 0 0,-1 1 1 0 0,1 0-1 0 0,-3-3-4 0 0,-1 0-34 0 0,-1-2-223 0 0,-1 1 1 0 0,0 0-1 0 0,-2 0 257 0 0,8 6-65 0 0,0 0 0 0 0,0 0 0 0 0,0 0 1 0 0,0 1-1 0 0,0-1 0 0 0,0 1 0 0 0,-1 0 0 0 0,1 0 0 0 0,0 0 0 0 0,-1 0 0 0 0,1 1 0 0 0,-1 0 0 0 0,0-1 65 0 0,-2-1-1112 0 0,1 1-3896 0 0,5 1 3025 0 0</inkml:trace>
  <inkml:trace contextRef="#ctx0" brushRef="#br0" timeOffset="7329.6">1065 1842 6448 0 0,'1'-1'498'0'0,"-1"1"-306"0"0,1 0-1 0 0,0-1 0 0 0,0 1 0 0 0,-1 0 1 0 0,1-1-1 0 0,0 1 0 0 0,0 0 0 0 0,-1 0 1 0 0,1-1-1 0 0,0 1 0 0 0,0 0 0 0 0,0 0 1 0 0,-1 0-1 0 0,1 0 0 0 0,0 0 0 0 0,0 0 1 0 0,0 0-1 0 0,-1 1 0 0 0,1-1 0 0 0,0 0 1 0 0,0 0-1 0 0,0 1 0 0 0,-1-1 0 0 0,1 0 1 0 0,0 1-1 0 0,-1-1 0 0 0,1 1 0 0 0,0-1 1 0 0,-1 1-1 0 0,1-1 0 0 0,0 1 0 0 0,-1-1 1 0 0,1 1-1 0 0,-1 0-191 0 0,2 1 431 0 0,-1 0 0 0 0,1 0 0 0 0,-1 0 1 0 0,0 0-1 0 0,0 0 0 0 0,0 0 0 0 0,0 0 0 0 0,0 1-431 0 0,8 37 2500 0 0,-3 0-1 0 0,0 1-2499 0 0,3 24 1614 0 0,-8-52-1261 0 0,0-1 0 0 0,-1 12-353 0 0,1 14 181 0 0,6 89 78 0 0,-7-126-406 0 0,0-1-1070 0 0,-1 0-4449 0 0,-4-2-1905 0 0</inkml:trace>
  <inkml:trace contextRef="#ctx0" brushRef="#br0" timeOffset="8002.22">1183 2024 6912 0 0,'13'-1'185'0'0,"-1"1"0"0"0,1 0 0 0 0,0 1 1 0 0,0 1-1 0 0,-1 0 0 0 0,1 0 0 0 0,4 3-185 0 0,35 5 1801 0 0,19-1 4981 0 0,69 0-6782 0 0,-113-12 1638 0 0,-26 3-1156 0 0,-1 0-2 0 0,0 0-62 0 0,-7 0-252 0 0,-123 35 325 0 0,106-28-472 0 0,6-1 29 0 0,1 1 0 0 0,0 1 1 0 0,0 0-1 0 0,1 1 1 0 0,0 1-1 0 0,1 0 0 0 0,-12 10-48 0 0,23-16 102 0 0,0-1 0 0 0,0 2 0 0 0,0-1 0 0 0,0 0 0 0 0,1 1 0 0 0,-1 0 0 0 0,1-1 0 0 0,0 1 0 0 0,1 1 0 0 0,-1-1 0 0 0,1 0 0 0 0,-1 3-102 0 0,3-7 13 0 0,0 1 0 0 0,1-1-1 0 0,-1 0 1 0 0,0 0-1 0 0,0 1 1 0 0,1-1 0 0 0,-1 0-1 0 0,0 0 1 0 0,1 0 0 0 0,-1 0-1 0 0,1 1 1 0 0,0-1-1 0 0,-1 0 1 0 0,1 0 0 0 0,0 0-1 0 0,0 0 1 0 0,0 0-13 0 0,2 1 20 0 0,0-1 0 0 0,1 0 0 0 0,-1 1 0 0 0,1-1 0 0 0,-1 0 0 0 0,1 0 0 0 0,-1-1 0 0 0,1 1 0 0 0,0-1 0 0 0,-1 0 0 0 0,1 0 0 0 0,0 0 0 0 0,-1 0 0 0 0,4-1-20 0 0,8-1 51 0 0,0-1-1 0 0,15-5-50 0 0,-21 5 8 0 0,0-1 1 0 0,-1 0-1 0 0,1 0 0 0 0,-1-1 0 0 0,0 0 0 0 0,0 0 0 0 0,0-1 0 0 0,1-2-8 0 0,4-4-89 0 0,-1 1 0 0 0,-1-1 0 0 0,0-1-1 0 0,3-5 90 0 0,-1 3-198 0 0,0 0 0 0 0,1 1 0 0 0,1 1 0 0 0,14-10 198 0 0,-22 17-62 0 0,-3 3 32 0 0,-1 1 1 0 0,1-1-1 0 0,0 1 1 0 0,0 0-1 0 0,0 0 1 0 0,0 1-1 0 0,1-1 1 0 0,-1 1-1 0 0,2-1 30 0 0,-3 2-14 0 0,0-1 0 0 0,0 1-1 0 0,0 0 1 0 0,0-1 0 0 0,0 1 0 0 0,0 0-1 0 0,0 1 1 0 0,0-1 0 0 0,0 1-1 0 0,0-1 1 0 0,0 1 0 0 0,-1 0 0 0 0,1 0-1 0 0,2 1 15 0 0,-2 0-8 0 0,0 0 0 0 0,0 1 0 0 0,0-1 0 0 0,-1 1 0 0 0,1 0 0 0 0,0 0 0 0 0,-1 0 0 0 0,0 0 0 0 0,0 0 0 0 0,0 0 0 0 0,0 1 0 0 0,0-1 0 0 0,-1 1 0 0 0,2 3 8 0 0,0 2 61 0 0,-1 0-1 0 0,1 0 1 0 0,-2 0-1 0 0,1 0 1 0 0,-1 4-61 0 0,0-6 58 0 0,0 18 317 0 0,0 0 1 0 0,-2 11-376 0 0,1-29 83 0 0,-1 0 0 0 0,0 0 0 0 0,0 0 1 0 0,-1-1-1 0 0,0 1 0 0 0,0 0 0 0 0,-1-1 1 0 0,0 1-1 0 0,0-1 0 0 0,-3 5-83 0 0,6-10 18 0 0,-1-1 0 0 0,0 1 0 0 0,1 0 0 0 0,-1 0 0 0 0,0 0 0 0 0,1 0 0 0 0,-1-1 0 0 0,0 1 0 0 0,0 0 0 0 0,0 0 0 0 0,0-1 0 0 0,0 1 0 0 0,0-1 0 0 0,0 1 0 0 0,0-1 0 0 0,0 1 0 0 0,0-1 0 0 0,0 0 0 0 0,0 0 0 0 0,0 1 0 0 0,0-1 0 0 0,0 0 0 0 0,0 0 0 0 0,0 0 0 0 0,0 0 0 0 0,0 0 0 0 0,0 0 0 0 0,0 0 0 0 0,-1-1 0 0 0,1 1 0 0 0,0 0 0 0 0,0-1 0 0 0,0 1 0 0 0,0 0 0 0 0,0-1 0 0 0,0 1-18 0 0,0-1 17 0 0,-1-1 1 0 0,0 1-1 0 0,1 0 0 0 0,-1 0 0 0 0,1-1 0 0 0,-1 1 1 0 0,1-1-1 0 0,0 1 0 0 0,0-1 0 0 0,0 1 0 0 0,0-1 1 0 0,0 0-1 0 0,0 0 0 0 0,0 0 0 0 0,0 1 0 0 0,1-1 1 0 0,-1 0-1 0 0,1 0 0 0 0,-1 0 0 0 0,1 0-17 0 0,-2-10-24 0 0,1 7-83 0 0,1 0 1 0 0,-1 1-1 0 0,1-1 1 0 0,-1 0-1 0 0,1 0 1 0 0,1 0-1 0 0,-1 1 1 0 0,1-1-1 0 0,0 0 1 0 0,0 0-1 0 0,0 1 1 0 0,1-1-1 0 0,0-1 107 0 0,9-21-713 0 0,-8 20 478 0 0,0-1-1 0 0,0 0 0 0 0,1 1 0 0 0,0-1 1 0 0,0 1-1 0 0,1 0 0 0 0,0 1 0 0 0,4-5 236 0 0,2 0-434 0 0,1 0 0 0 0,0 2 0 0 0,5-4 434 0 0,-12 10-63 0 0,-1-1-1 0 0,1 2 1 0 0,1-1-1 0 0,-1 1 1 0 0,0-1-1 0 0,1 2 1 0 0,-1-1-1 0 0,1 0 1 0 0,-1 1-1 0 0,5 0 64 0 0,-5 0 49 0 0,1 1 0 0 0,-1-1-1 0 0,0 1 1 0 0,1 1 0 0 0,-1-1-1 0 0,1 1 1 0 0,-1 0 0 0 0,0 0 0 0 0,1 0-1 0 0,-1 1 1 0 0,0 0 0 0 0,0 0-1 0 0,0 0 1 0 0,0 1 0 0 0,0 0-49 0 0,2 1 140 0 0,0 1 0 0 0,-1 0 0 0 0,0 0 0 0 0,0 0 0 0 0,0 1 0 0 0,0 0 0 0 0,-1 0 1 0 0,0 1-1 0 0,1 1-140 0 0,7 13 637 0 0,0 1 1 0 0,2 8-638 0 0,15 26 1017 0 0,-26-49-967 0 0,-1 0-1 0 0,0 1 1 0 0,-1 0 0 0 0,1-1 0 0 0,-1 1-1 0 0,-1 0 1 0 0,0 0 0 0 0,0 0 0 0 0,0 0-50 0 0,5 31 59 0 0,-6-37-95 0 0,0 0 1 0 0,0 0 0 0 0,0 0 0 0 0,0 0 0 0 0,0 0-1 0 0,0 0 1 0 0,0 0 0 0 0,-1 0 0 0 0,1 0 0 0 0,-1 0-1 0 0,0 0 1 0 0,1 0 0 0 0,-2 0 35 0 0,-3 14-712 0 0,5-3 36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4608 0 0,'1'1'13'0'0,"-1"-1"0"0"0,0 0 1 0 0,1 0-1 0 0,-1 0 0 0 0,1 0 0 0 0,-1 1 0 0 0,1-1 1 0 0,-1 0-1 0 0,1 1 0 0 0,-1-1 0 0 0,0 0 0 0 0,1 0 1 0 0,-1 1-1 0 0,0-1 0 0 0,1 1 0 0 0,-1-1 1 0 0,0 0-1 0 0,1 1 0 0 0,-1-1 0 0 0,0 1 0 0 0,0-1 1 0 0,1 1-1 0 0,-1-1 0 0 0,0 1 0 0 0,0-1 1 0 0,0 1-14 0 0,-7 8 1103 0 0,-2 0 666 0 0,8-6-1387 0 0,0-1 0 0 0,0 0 0 0 0,0 1 0 0 0,0-1 0 0 0,0 1 1 0 0,1-1-1 0 0,-1 1 0 0 0,1 0 0 0 0,0 0-382 0 0,-1-1 128 0 0,1 1 0 0 0,-1 0 0 0 0,1-1 0 0 0,-1 1 0 0 0,0-1-1 0 0,0 1 1 0 0,0 0-128 0 0,0-1 60 0 0,0 1 0 0 0,1-1 0 0 0,0 1 0 0 0,-1-1 0 0 0,1 1 0 0 0,0-1 0 0 0,0 1 0 0 0,0-1 0 0 0,1 1 0 0 0,-1-1 0 0 0,1 0 0 0 0,-1 1 0 0 0,1-1-1 0 0,0 0 1 0 0,0 1 0 0 0,0-1 0 0 0,1 2-60 0 0,3 11 181 0 0,-4-12-155 0 0,0-1-1 0 0,0 1 0 0 0,1-1 1 0 0,-1 0-1 0 0,1 1 0 0 0,-1-1 1 0 0,1 0-1 0 0,0 0 0 0 0,0 0 1 0 0,0 0-26 0 0,5 6 149 0 0,-4-6-159 0 0,0 0 1 0 0,0 0-1 0 0,0-1 1 0 0,0 1 0 0 0,1-1-1 0 0,-1 0 1 0 0,0 1-1 0 0,1-2 1 0 0,-1 1-1 0 0,1 0 1 0 0,-1-1-1 0 0,1 1 1 0 0,0-1-1 0 0,-1 0 1 0 0,1 0-1 0 0,-1-1 1 0 0,1 1-1 0 0,2-1 10 0 0,-2-2 97 0 0,0 1 0 0 0,1-1-1 0 0,-1 0 1 0 0,0-1 0 0 0,-1 1 0 0 0,1-1-1 0 0,-1 1 1 0 0,1-1 0 0 0,-1 0-1 0 0,0-1 1 0 0,-1 1 0 0 0,1 0 0 0 0,1-4-97 0 0,-3 4 49 0 0,1-1 0 0 0,-1 1 0 0 0,0-1 0 0 0,0 1 0 0 0,0-1 0 0 0,0-4-49 0 0,-1 7 11 0 0,-1-1 1 0 0,1 0 0 0 0,0 1-1 0 0,-1-1 1 0 0,0 0 0 0 0,0 1 0 0 0,0-1-1 0 0,0 1 1 0 0,0-1 0 0 0,0 1-1 0 0,0 0 1 0 0,-2-2-12 0 0,-6-11 32 0 0,8 12-23 0 0,-1 0-1 0 0,0 0 1 0 0,0 0-1 0 0,0 0 1 0 0,0 0-1 0 0,0 1 1 0 0,-1-1-1 0 0,1 1 1 0 0,-1 0 0 0 0,0-1-9 0 0,-25-22 353 0 0,24 20-281 0 0,-1 0 1 0 0,0 1 0 0 0,0-1 0 0 0,0 1 0 0 0,0 1 0 0 0,-1-1 0 0 0,1 1 0 0 0,-1 0 0 0 0,-3-2-73 0 0,8 5-317 0 0,1 0-81 0 0,6-5-4262 0 0,2 4-94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4:10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51 1840 0 0,'0'0'83'0'0,"1"-1"-6"0"0,8-23 514 0 0,-5 0 5534 0 0,-4 22-3904 0 0,0 2-830 0 0,0 0-366 0 0,0 0-69 0 0,0 0-51 0 0,0 0-141 0 0,0 0-57 0 0,0 0-17 0 0,1 2-553 0 0,-1-1 0 0 0,1 1-1 0 0,-1-1 1 0 0,1 1-1 0 0,-1-1 1 0 0,0 1-1 0 0,0-1 1 0 0,1 1-1 0 0,-1 0 1 0 0,0-1 0 0 0,-1 1-1 0 0,1 0-136 0 0,-21 98 1432 0 0,-1-20-597 0 0,14-36-295 0 0,-3 24-143 0 0,-1 47-397 0 0,11-102 22 0 0,-1 24 13 0 0,1 1 0 0 0,2 0 0 0 0,2 7-35 0 0,1 7 64 0 0,-4-36-20 0 0,1 1 1 0 0,1-1-1 0 0,1 1 0 0 0,1 4-44 0 0,9 25 125 0 0,-7-20-335 0 0,-5-25-932 0 0,-1-1-4065 0 0,0 0-1737 0 0</inkml:trace>
  <inkml:trace contextRef="#ctx0" brushRef="#br0" timeOffset="313.699">45 207 9672 0 0,'0'0'440'0'0,"-1"-1"-6"0"0,1 1-415 0 0,0 0-1 0 0,-1 0 1 0 0,1 0-1 0 0,0 0 1 0 0,-1 0-1 0 0,1 0 1 0 0,-1 0-1 0 0,1 0 1 0 0,0 0-1 0 0,-1 0 1 0 0,1 0 0 0 0,0 0-1 0 0,-1 0 1 0 0,1 0-1 0 0,0 1 1 0 0,-1-1-1 0 0,1 0 1 0 0,0 0-1 0 0,-1 0 1 0 0,1 1-1 0 0,0-1 1 0 0,0 0-1 0 0,-1 0 1 0 0,1 0-1 0 0,0 1 1 0 0,0-1-1 0 0,-1 0 1 0 0,1 1-1 0 0,0-1 1 0 0,0 0-1 0 0,-1 1-18 0 0,-5 9 1150 0 0,6-10-887 0 0,-4 6 1081 0 0,1 0-1 0 0,0-1 1 0 0,1 1-1 0 0,-3 6-1343 0 0,-3 25 1381 0 0,6-14-1515 0 0,2-1 0 0 0,0 9 134 0 0,0-5 1579 0 0,0-26-1566 0 0,0 0-1 0 0,0 0 0 0 0,0 0 1 0 0,0 1-1 0 0,0-1 0 0 0,0 0 1 0 0,0 0-1 0 0,0 0 0 0 0,0 1 1 0 0,0-1-1 0 0,0 0 0 0 0,0 0 0 0 0,0 0 1 0 0,0 0-1 0 0,0 1 0 0 0,0-1 1 0 0,0 0-1 0 0,0 0 0 0 0,1 0 1 0 0,-1 1-1 0 0,0-1 0 0 0,0 0 1 0 0,0 0-1 0 0,0 0 0 0 0,0 0 1 0 0,0 0-1 0 0,0 1 0 0 0,1-1 1 0 0,-1 0-1 0 0,0 0 0 0 0,0 0 0 0 0,0 0 1 0 0,0 0-1 0 0,1 0 0 0 0,-1 0 1 0 0,0 0-1 0 0,0 0-12 0 0,6-4 559 0 0,5-10-135 0 0,-1-2-300 0 0,-2 3-63 0 0,-1-1-1 0 0,0 1 0 0 0,0-2-60 0 0,-4 8 11 0 0,1 0-1 0 0,-1 1 0 0 0,2-1 0 0 0,-1 0 1 0 0,1 1-1 0 0,0 0-10 0 0,1-1 3 0 0,-1 0-1 0 0,0 0 1 0 0,0-1-1 0 0,3-7-2 0 0,5-14-2 0 0,0 1-1 0 0,3 1 0 0 0,0 0 1 0 0,7-7 2 0 0,-18 28-13 0 0,0 1 0 0 0,0-1 1 0 0,0 1-1 0 0,1 0 0 0 0,-1 1 1 0 0,1-1-1 0 0,3 0 13 0 0,-5 2-7 0 0,-1 1 0 0 0,1 0 0 0 0,0 1-1 0 0,0-1 1 0 0,-1 1 0 0 0,1 0 0 0 0,0 0 0 0 0,0 0 0 0 0,0 0 0 0 0,0 0 0 0 0,1 1-1 0 0,-1 0 1 0 0,4 0 7 0 0,-6 1 6 0 0,1-1-1 0 0,0 1 1 0 0,-1 0-1 0 0,1 0 1 0 0,0 0-1 0 0,-1 1 1 0 0,1-1-1 0 0,-1 1 1 0 0,0-1-1 0 0,1 1 0 0 0,-1 0 1 0 0,0 0-6 0 0,25 25 8 0 0,-22-20-10 0 0,2 3 27 0 0,0 0-1 0 0,-1 1 1 0 0,0 0 0 0 0,-1 0-1 0 0,0 1 1 0 0,-1 0-1 0 0,0 0-24 0 0,-1-4 4 0 0,8 23-1 0 0,-4-12 14 0 0,0 0 0 0 0,-1 0 0 0 0,0 8-17 0 0,-5-24 0 0 0,0 0 1 0 0,1 0 0 0 0,-1 1 0 0 0,0-1-1 0 0,1-1 1 0 0,0 1 0 0 0,0 1-1 0 0,-1-2-795 0 0,-1-2-293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3:46.17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175 118 9472 0 0,'0'0'216'0'0,"0"0"32"0"0,0 0 9 0 0,0 0 54 0 0,-2 6 803 0 0,-13 40 1188 0 0,7-20-1746 0 0,6-23-508 0 0,1-1-1 0 0,0 1 0 0 0,0 0 1 0 0,0 0-1 0 0,0 0 1 0 0,0 0-1 0 0,1 0 0 0 0,-1 0 1 0 0,1 0-1 0 0,0 0 0 0 0,0 0 1 0 0,0 0-1 0 0,0 0 1 0 0,1 0-48 0 0,1 16 228 0 0,0-1 0 0 0,-2 1 0 0 0,0 0 0 0 0,-1-1 1 0 0,0 1-1 0 0,-3 5-228 0 0,0 17 713 0 0,0-12 219 0 0,0 20-11 0 0,3-16-1525 0 0,0-20 639 0 0,1 0 0 0 0,0 0-1 0 0,1 0 1 0 0,0 0 0 0 0,1 0-1 0 0,2 8-34 0 0,-4-20 25 0 0,1 1-1 0 0,-1 0 1 0 0,0-1-1 0 0,0 1 0 0 0,0 0 1 0 0,0 0-1 0 0,0-1 1 0 0,0 1-1 0 0,0 1-24 0 0,0 14 375 0 0,0-15-334 0 0,0-1-1 0 0,0 0 1 0 0,0 1-1 0 0,0-1 1 0 0,0 0-1 0 0,-1 1 0 0 0,1-1 1 0 0,0 0-1 0 0,-1 1 1 0 0,1-1-1 0 0,-1 1-40 0 0,2-1 24 0 0,-1-1-1 0 0,0 1 0 0 0,1-1 0 0 0,-1 1 1 0 0,1-1-1 0 0,-1 1 0 0 0,1-1 0 0 0,-1 1 1 0 0,1-1-1 0 0,0 1 0 0 0,-1-1 0 0 0,1 1 0 0 0,-1-1 1 0 0,1 0-24 0 0,0 1 7 0 0,-1-1-1 0 0,1 0 1 0 0,-1 1 0 0 0,1-1 0 0 0,-1 0 0 0 0,0 1 0 0 0,1-1-1 0 0,-1 1 1 0 0,0-1 0 0 0,0 1 0 0 0,1-1 0 0 0,-1 1-1 0 0,0-1 1 0 0,0 1 0 0 0,1-1 0 0 0,-1 1 0 0 0,0-1 0 0 0,0 1-1 0 0,0-1 1 0 0,0 1 0 0 0,0-1 0 0 0,0 1-7 0 0,0 0 8 0 0,0 0 0 0 0,1 0 1 0 0,-1 0-1 0 0,0 0 0 0 0,1 0 0 0 0,-1 1 0 0 0,0-1 1 0 0,1 0-1 0 0,-1 0 0 0 0,1 0 0 0 0,0 0 1 0 0,-1-1-1 0 0,1 1 0 0 0,0 0 0 0 0,0 0 0 0 0,-1 0 1 0 0,1 0-1 0 0,0-1 0 0 0,0 1 0 0 0,0 0-8 0 0,15 21 75 0 0,-12-16 29 0 0,0-2-61 0 0,6-1 56 0 0,-1-1 0 0 0,1 0 0 0 0,-1 0 0 0 0,1-1 0 0 0,0 0-1 0 0,-1-1 1 0 0,1 0 0 0 0,0-1 0 0 0,8-1-99 0 0,30-3 824 0 0,48 2-824 0 0,-33 3-5 0 0,-51-6-2670 0 0,-12 6-4436 0 0</inkml:trace>
  <inkml:trace contextRef="#ctx0" brushRef="#br0" timeOffset="303.243">51 417 13360 0 0,'-11'-12'1010'0'0,"9"9"-880"0"0,-8-11 238 0 0,9 13-142 0 0,1 1 73 0 0,3-3-92 0 0,0 1 0 0 0,0 0 1 0 0,0 0-1 0 0,0 0 0 0 0,1 0 0 0 0,-1 1 1 0 0,1 0-1 0 0,-1-1 0 0 0,1 1 0 0 0,-1 0 1 0 0,2 0-208 0 0,42-5 745 0 0,-41 5-676 0 0,58-3 646 0 0,61 5-715 0 0,-75 1 97 0 0,0-2 0 0 0,0-2 0 0 0,36-7-97 0 0,-47-3-400 0 0,-31 9 146 0 0</inkml:trace>
  <inkml:trace contextRef="#ctx0" brushRef="#br0" timeOffset="554.84">169 33 14336 0 0,'-13'-14'1581'0'0,"12"13"-1476"0"0,25-5 290 0 0,6 1 355 0 0,0 2 0 0 0,1 0 1 0 0,0 2-1 0 0,4 2-750 0 0,-17-1 132 0 0,13 1 242 0 0,23 5-374 0 0,-8-1-5 0 0,58 8 214 0 0,-50-5-6043 0 0,-30-2-308 0 0</inkml:trace>
  <inkml:trace contextRef="#ctx0" brushRef="#br0" timeOffset="852.056">832 395 12464 0 0,'4'13'945'0'0,"-2"39"-419"0"0,-1-30-36 0 0,0 1-1 0 0,-2 12-489 0 0,-1-14 488 0 0,2-10-100 0 0,-1 1 1 0 0,-1-1-1 0 0,0 0-388 0 0,-4 29 899 0 0,3-23-352 0 0,0 0-1 0 0,-2 5-546 0 0,-28 114 2108 0 0,32-130-2006 0 0,0 1-1 0 0,0-1 0 0 0,1 1 0 0 0,-1 2-101 0 0,2-4 97 0 0,-2 1 0 0 0,1 0 1 0 0,-1 0-1 0 0,0 0 0 0 0,0-1-97 0 0,0-1 74 0 0,0-1 1 0 0,1 0-1 0 0,-1 1 0 0 0,1-1 1 0 0,0 1-1 0 0,0-1 0 0 0,1 0 1 0 0,-1 4-75 0 0,2 11 1198 0 0,-2-20-1091 0 0,1 2-151 0 0,-1-1 1 0 0,1 0-1 0 0,-1 1 0 0 0,0-1 1 0 0,0 0-1 0 0,1 0 1 0 0,-1 1-1 0 0,0-1 0 0 0,0 0 1 0 0,0 0-1 0 0,0 1 0 0 0,0-1 1 0 0,0 0-1 0 0,0 0 1 0 0,0 0-1 0 0,0 1 0 0 0,0-1 1 0 0,0 0-1 0 0,0 0 0 0 0,-1 1 1 0 0,1-1-1 0 0,0 0 44 0 0,-2-5-568 0 0,5-7-1305 0 0,1 0-1 0 0,0 1 1 0 0,1 0 0 0 0,3-6 1873 0 0,1 0-5501 0 0</inkml:trace>
  <inkml:trace contextRef="#ctx0" brushRef="#br0" timeOffset="1186.234">984 599 5064 0 0,'24'-4'718'0'0,"-21"4"-139"0"0,0-1 0 0 0,0 0 0 0 0,-1 1 0 0 0,1-1 0 0 0,0 1 0 0 0,0 0 0 0 0,0 0 0 0 0,0 0 0 0 0,-1 0 0 0 0,4 1-579 0 0,-4-1 1162 0 0,-2 0-155 0 0,3 2 668 0 0,-2-2-1604 0 0,-1 0 0 0 0,1 0 0 0 0,-1 0 0 0 0,0 0 0 0 0,1 1 0 0 0,-1-1 0 0 0,1 0 0 0 0,-1 0 1 0 0,1 0-1 0 0,-1 0 0 0 0,0 1 0 0 0,1-1 0 0 0,-1 0 0 0 0,0 0 0 0 0,1 1 0 0 0,-1-1 0 0 0,0 0 0 0 0,1 1 0 0 0,-1-1 0 0 0,0 0 1 0 0,0 1-1 0 0,1-1 0 0 0,-1 1 0 0 0,0-1 0 0 0,0 0 0 0 0,0 1 0 0 0,1-1 0 0 0,-1 1-71 0 0,-4 11 1410 0 0,4-10-1333 0 0,-1 0-1 0 0,1 0 0 0 0,-1-1 1 0 0,1 1-1 0 0,-1 0 1 0 0,1-1-1 0 0,-1 1 0 0 0,0-1 1 0 0,0 1-1 0 0,0-1 1 0 0,0 1-1 0 0,0-1 0 0 0,0 1 1 0 0,0-1-1 0 0,-1 0 1 0 0,1 0-1 0 0,0 0 0 0 0,-1 0 1 0 0,1 0-1 0 0,-1 0 1 0 0,-1 1-77 0 0,-26 11 247 0 0,-2-2 0 0 0,0-1 1 0 0,0-1-1 0 0,-1-1-247 0 0,25-7 11 0 0,0 0-1 0 0,0 1 1 0 0,1 0 0 0 0,-1 0-1 0 0,1 1 1 0 0,0 0 0 0 0,0 0-1 0 0,0 0 1 0 0,0 1 0 0 0,-4 3-11 0 0,1 3 11 0 0,10-7-13 0 0,0-2 3 0 0,-1 1 1 0 0,1 0-1 0 0,-1 1 1 0 0,1-1-1 0 0,-1 0 1 0 0,1 0-1 0 0,0 0 1 0 0,0 1-1 0 0,0-1 1 0 0,1 0-1 0 0,-1 0 1 0 0,0-1-1 0 0,1 1 1 0 0,-1 0-1 0 0,1 0 1 0 0,-1-1-1 0 0,3 2-1 0 0,33 26 100 0 0,-26-21-69 0 0,6 3 11 0 0,0 1-1 0 0,1-2 1 0 0,1-1 0 0 0,0 0 0 0 0,0-1-1 0 0,1-1 1 0 0,0-1 0 0 0,0-1 0 0 0,0-1-1 0 0,13 1-41 0 0,-5-4-2934 0 0,-27-1 1832 0 0</inkml:trace>
  <inkml:trace contextRef="#ctx0" brushRef="#br0" timeOffset="1464.874">1250 757 11056 0 0,'0'0'852'0'0,"3"5"-347"0"0,-1-2 59 0 0,0 1 0 0 0,0 0 0 0 0,0 0-1 0 0,-1 0 1 0 0,0 0 0 0 0,1 0 0 0 0,-2 1 0 0 0,1-1 0 0 0,0 0 0 0 0,-1 0 0 0 0,0 4-564 0 0,2 11 775 0 0,0 11 713 0 0,-2-24-1240 0 0,0 0 0 0 0,1 0 0 0 0,0 0 0 0 0,0 0 0 0 0,1 5-248 0 0,2 11 411 0 0,-4-18-344 0 0,0 1 0 0 0,1 0 1 0 0,0-1-1 0 0,0 1 1 0 0,0-1-1 0 0,1 1 0 0 0,-1-1 1 0 0,1 0-68 0 0,5 6 90 0 0,1-4-271 0 0,0-5-772 0 0,-6-1-369 0 0</inkml:trace>
  <inkml:trace contextRef="#ctx0" brushRef="#br0" timeOffset="1682.113">1384 581 2304 0 0,'1'-6'203'0'0,"1"-5"367"0"0,-2 10 2282 0 0,0 1 992 0 0,0 0 195 0 0,0 0-454 0 0,0 0-2057 0 0,0 0-904 0 0,0 0-178 0 0,0 0-52 0 0,1 7 199 0 0,3 9-118 0 0,4 19-401 0 0,-5-12-866 0 0,-5-10 284 0 0</inkml:trace>
  <inkml:trace contextRef="#ctx0" brushRef="#br0" timeOffset="2023.568">1505 772 15840 0 0,'0'0'362'0'0,"-1"8"483"0"0,0 2-528 0 0,-1 0 0 0 0,1 0 0 0 0,1 1 0 0 0,0-1 0 0 0,0 0 0 0 0,1 0-1 0 0,0 1 1 0 0,1-1 0 0 0,0 0 0 0 0,1 0 0 0 0,0 1-317 0 0,-2-10 274 0 0,-1-1-7 0 0,1 3 108 0 0,-1-2-362 0 0,0-1-1 0 0,0 0 0 0 0,0 0 1 0 0,0 0-1 0 0,0 1 0 0 0,0-1 1 0 0,0 0-1 0 0,0 0 0 0 0,0 0 1 0 0,0 1-1 0 0,1-1 0 0 0,-1 0 1 0 0,0 0-1 0 0,0 0 1 0 0,0 1-1 0 0,0-1 0 0 0,0 0 1 0 0,0 0-1 0 0,0 0 0 0 0,1 0 1 0 0,-1 1-1 0 0,0-1 0 0 0,0 0 1 0 0,0 0-1 0 0,0 0 0 0 0,1 0 1 0 0,-1 0-1 0 0,0 0 0 0 0,0 1 1 0 0,0-1-1 0 0,1 0 1 0 0,-1 0-1 0 0,0 0 0 0 0,0 0 1 0 0,0 0-1 0 0,1 0 0 0 0,-1 0 1 0 0,0 0-1 0 0,0 0 0 0 0,0 0 1 0 0,1 0-1 0 0,-1 0 0 0 0,0 0 1 0 0,0 0-1 0 0,0 0 1 0 0,1 0-1 0 0,-1 0 0 0 0,0 0 1 0 0,0-1-1 0 0,0 1 0 0 0,1 0-12 0 0,5-4 8 0 0,0 0-1 0 0,0-1 0 0 0,0 0 0 0 0,-1 0 1 0 0,0 0-1 0 0,0-1 0 0 0,0 0 0 0 0,4-6-7 0 0,19-21-482 0 0,-17 23 371 0 0,0 0-1 0 0,1 1 1 0 0,-1 0 0 0 0,2 1-1 0 0,-1 1 1 0 0,1 0-1 0 0,12-4 112 0 0,-21 9-23 0 0,-1 1-1 0 0,1 1 1 0 0,0-1-1 0 0,0 0 1 0 0,0 1-1 0 0,-1 0 1 0 0,1 0-1 0 0,0 0 1 0 0,0 0-1 0 0,0 1 1 0 0,-1-1-1 0 0,3 2 24 0 0,-4-2 10 0 0,1 1 1 0 0,-1 0-1 0 0,0 0 0 0 0,0-1 0 0 0,1 2 0 0 0,-1-1 0 0 0,0 0 0 0 0,0 0 0 0 0,0 1 0 0 0,0-1 0 0 0,-1 1 0 0 0,1-1 0 0 0,0 1 0 0 0,-1 0 0 0 0,1 0 0 0 0,-1-1 0 0 0,1 1 0 0 0,-1 0 0 0 0,0 0 0 0 0,1 2-10 0 0,-2-3 10 0 0,3 6 133 0 0,0 0 1 0 0,0 1-1 0 0,-1-1 0 0 0,0 1 1 0 0,0 0-1 0 0,-1-1 0 0 0,1 8-143 0 0,0 14 366 0 0,-1-21-283 0 0,0-1-1 0 0,-1 0 1 0 0,0 1-1 0 0,0-1-82 0 0,-2 18 199 0 0,2-16-108 0 0,0 1 0 0 0,-1-1 1 0 0,-1 1-1 0 0,-1 5-91 0 0,1-6 72 0 0,0 0-1 0 0,1 1 0 0 0,0-1 1 0 0,1 6-72 0 0,0-13-70 0 0,0-2 2 0 0,0 7-1042 0 0,0-5-60 0 0</inkml:trace>
  <inkml:trace contextRef="#ctx0" brushRef="#br1" timeOffset="28218.064">425 1249 4608 0 0,'-1'1'7123'0'0,"0"3"-3483"0"0,-2 2-3439 0 0,1-1 0 0 0,0 0-1 0 0,0 1 1 0 0,0 3-201 0 0,-13 77 1939 0 0,9 23 1712 0 0,6 33-3651 0 0,1-66 299 0 0,0-41-379 0 0,3 10 80 0 0,-1-25 0 0 0,-2 1 0 0 0,0-1 0 0 0,-1 1 0 0 0,-1-1 0 0 0,-2 6 0 0 0,3-17-24 0 0,0-8-97 0 0,0-1-1 0 0,0 1 1 0 0,0 0 0 0 0,0 0-1 0 0,0-1 1 0 0,0 1-1 0 0,-1 0 1 0 0,1-1-1 0 0,0 1 1 0 0,0 0-1 0 0,0 0 1 0 0,-1-1-1 0 0,1 1 1 0 0,0-1 0 0 0,-1 1-1 0 0,1 0 1 0 0,-1-1-1 0 0,1 1 1 0 0,-1-1-1 0 0,1 1 1 0 0,-1-1-1 0 0,0 1 122 0 0,-6 3-6991 0 0</inkml:trace>
  <inkml:trace contextRef="#ctx0" brushRef="#br1" timeOffset="28674.907">1 1524 3224 0 0,'0'0'143'0'0,"0"0"167"0"0,2 0 600 0 0,1 1-418 0 0,0 0 0 0 0,0 0 0 0 0,0-1 1 0 0,0 1-1 0 0,1-1 0 0 0,-1 0 1 0 0,0 0-1 0 0,0 0 0 0 0,1 0 1 0 0,-1-1-1 0 0,0 1 0 0 0,0-1 1 0 0,0 0-1 0 0,0 0-492 0 0,7-2 774 0 0,-1-1 0 0 0,1-1-1 0 0,-1 1 1 0 0,1-2-774 0 0,-8 4 127 0 0,1 0 0 0 0,-1 0-1 0 0,0 0 1 0 0,1 0 0 0 0,-1-1 0 0 0,0 1-1 0 0,0-1 1 0 0,-1 1 0 0 0,1-1 0 0 0,0 0-127 0 0,13-18 943 0 0,-7 12-517 0 0,0-1 0 0 0,-1 0 0 0 0,2-3-426 0 0,6-8 518 0 0,-13 17-413 0 0,0 0 0 0 0,0 0 0 0 0,0 0 0 0 0,-1 0 0 0 0,1 0 0 0 0,-1-3-105 0 0,11-22 447 0 0,-5 16-254 0 0,-1-1 1 0 0,0 0-1 0 0,1-4-193 0 0,3-3 144 0 0,2-9 75 0 0,-12 27-184 0 0,2-1 0 0 0,-1 1 0 0 0,0-1 1 0 0,1 1-1 0 0,-1 0 0 0 0,1-1 0 0 0,0 1 0 0 0,0 0 1 0 0,1 0-1 0 0,-1 1 0 0 0,0-1 0 0 0,1 0 0 0 0,0 1 1 0 0,0-1-1 0 0,-1 1 0 0 0,1 0 0 0 0,1 0 1 0 0,-1 0-1 0 0,0 1 0 0 0,0-1 0 0 0,1 1 0 0 0,1-1-35 0 0,18-5 49 0 0,-16 5-46 0 0,-1 1 0 0 0,1-1 0 0 0,-1 1 0 0 0,1 0 0 0 0,3 0-3 0 0,8 0 3 0 0,-15 0 5 0 0,-1 1-1 0 0,1 0 0 0 0,-1 0 1 0 0,1 0-1 0 0,0 0 1 0 0,-1 0-1 0 0,1 0 0 0 0,-1 1 1 0 0,1-1-1 0 0,-1 1 1 0 0,1-1-1 0 0,-1 1 0 0 0,1 0 1 0 0,-1 0-1 0 0,0 1 1 0 0,1-1-1 0 0,-1 0 0 0 0,0 1-7 0 0,6 3 71 0 0,-1 1 1 0 0,1 0-1 0 0,-1 0 0 0 0,0 1 0 0 0,-1 0 0 0 0,0 0 0 0 0,0 1 0 0 0,0 0 0 0 0,3 7-71 0 0,-7-11 16 0 0,9 19 384 0 0,7 21-400 0 0,9 16 156 0 0,-23-50-159 0 0,1 0-1 0 0,0-1 0 0 0,0 0 0 0 0,1 0 0 0 0,1 2 4 0 0,4 6-889 0 0,-3-7-263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4:12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17 180 2760 0 0,'0'0'125'0'0,"0"0"602"0"0,-1 1 2441 0 0,-4 13 5469 0 0,0 2-4133 0 0,3-7-4285 0 0,1 0-1 0 0,0 0 0 0 0,0 1 0 0 0,1-1 0 0 0,0 0 1 0 0,0 1-1 0 0,1 0-218 0 0,1 36 612 0 0,-2-37-628 0 0,0 0-1 0 0,1 0 1 0 0,0 0-1 0 0,0 0 1 0 0,0 0-1 0 0,1 0 1 0 0,1 0 16 0 0,-1-4-43 0 0,-1 0 1 0 0,1 1-1 0 0,-1-1 0 0 0,0 6 43 0 0,-1-10-348 0 0,0-1-1060 0 0,0 0-469 0 0,0 0-91 0 0,0 0-14 0 0</inkml:trace>
  <inkml:trace contextRef="#ctx0" brushRef="#br0" timeOffset="255.443">44 45 15808 0 0,'-4'-5'381'0'0,"2"2"-233"0"0,1 0 0 0 0,-1 1 0 0 0,0-1 0 0 0,1 0-1 0 0,0 0 1 0 0,-1 0 0 0 0,1 0 0 0 0,0-1-1 0 0,0 0-147 0 0,1 4 38 0 0,0 0-1 0 0,0-1 0 0 0,0 1 0 0 0,0 0 0 0 0,0-1 0 0 0,-1 1 1 0 0,1-1-1 0 0,0 1 0 0 0,0 0 0 0 0,-1 0 0 0 0,1-1 0 0 0,0 1 0 0 0,0 0 1 0 0,-1-1-1 0 0,1 1 0 0 0,0 0 0 0 0,-1 0 0 0 0,1 0 0 0 0,-1-1 0 0 0,1 1 1 0 0,0 0-1 0 0,-1 0 0 0 0,1 0 0 0 0,-1 0-37 0 0,-1-2 1486 0 0,1 9-1514 0 0,0-5-6 0 0,1 0-1 0 0,0-1 0 0 0,0 1 0 0 0,0-1 1 0 0,0 1-1 0 0,0 0 0 0 0,0-1 1 0 0,0 1-1 0 0,1-1 0 0 0,0 2 35 0 0,4 26-2305 0 0,-3-14 1382 0 0,4 4-291 0 0</inkml:trace>
  <inkml:trace contextRef="#ctx0" brushRef="#br0" timeOffset="810.288">356 84 16783 0 0,'-13'-4'1794'0'0,"7"3"-1753"0"0,1 1 1 0 0,-1 0-1 0 0,1 0 0 0 0,0 0 1 0 0,-1 1-1 0 0,1 0 1 0 0,0 0-1 0 0,-1 0 1 0 0,1 1-1 0 0,0-1 0 0 0,0 1 1 0 0,0 1-1 0 0,-4 1-41 0 0,-14 6 328 0 0,18-8-222 0 0,1 0-1 0 0,-1 0 0 0 0,1 0 0 0 0,0 1 1 0 0,-1-1-1 0 0,1 1 0 0 0,0 0 0 0 0,1 1 0 0 0,-1-1 1 0 0,1 1-1 0 0,-1-1 0 0 0,1 1 0 0 0,-1 2-105 0 0,0 0 83 0 0,0 0-1 0 0,0 1 1 0 0,1-1-1 0 0,0 1 1 0 0,0 0-1 0 0,1 0 1 0 0,0 0-1 0 0,-1 4-82 0 0,1-3 65 0 0,1 0-1 0 0,0 0 0 0 0,0 0 0 0 0,1 0 1 0 0,0 0-1 0 0,1 5-64 0 0,-1-11-5 0 0,0 1-1 0 0,1-1 1 0 0,-1 1 0 0 0,1 0 0 0 0,0-1-1 0 0,0 1 1 0 0,0-1 0 0 0,0 1-1 0 0,1-1 1 0 0,-1 0 0 0 0,0 1 0 0 0,1-1-1 0 0,0 0 1 0 0,0 0 0 0 0,-1 0 0 0 0,1 0-1 0 0,0-1 1 0 0,0 1 0 0 0,1 0-1 0 0,0 0 6 0 0,-1-1-16 0 0,3 3 11 0 0,1-1-1 0 0,-1 0 0 0 0,1 0 1 0 0,0-1-1 0 0,0 0 0 0 0,0 0 1 0 0,0 0-1 0 0,2 0 6 0 0,-3-1 5 0 0,0-1-1 0 0,0 1 1 0 0,-1-1-1 0 0,1 0 1 0 0,0 0 0 0 0,0-1-1 0 0,0 1 1 0 0,0-1 0 0 0,-1 0-1 0 0,1 0 1 0 0,0-1-1 0 0,-1 1 1 0 0,1-1 0 0 0,-1 0-1 0 0,1-1 1 0 0,-1 1-1 0 0,0-1 1 0 0,0 1 0 0 0,0-1-1 0 0,0-1 1 0 0,-1 1 0 0 0,2-1-5 0 0,-1-2 5 0 0,1 1 0 0 0,0-1 0 0 0,-1 0 0 0 0,0 0 1 0 0,-1 0-1 0 0,0-1 0 0 0,0 0 0 0 0,0 1 1 0 0,0-1-1 0 0,-1 0 0 0 0,0 0 0 0 0,-1 0 0 0 0,0 0 1 0 0,1-4-6 0 0,3-62 222 0 0,-1 53-238 0 0,-4 19-61 0 0,1 1-4 0 0,3 0 7 0 0,-2 1 62 0 0,-1-1 0 0 0,0 0-1 0 0,0 1 1 0 0,1-1 0 0 0,-1 1-1 0 0,0 0 1 0 0,0-1 0 0 0,0 1-1 0 0,0 0 1 0 0,0 0-1 0 0,0 0 1 0 0,0 0 0 0 0,1 1 12 0 0,3 2-96 0 0,4 3 35 0 0,0 1 0 0 0,-1 1-1 0 0,0 0 1 0 0,0 0 0 0 0,0 0-1 0 0,-2 1 1 0 0,1 0 0 0 0,-1 0-1 0 0,3 8 62 0 0,8 11 0 0 0,-11-22 0 0 0,-2 1 0 0 0,1 0 0 0 0,-1 0 0 0 0,0 1 0 0 0,39 86 60 0 0,-38-84-29 0 0,-4-8-17 0 0,1 0 0 0 0,-1-1 0 0 0,0 1 0 0 0,0 0 0 0 0,0 0 0 0 0,-1 0 0 0 0,1 0 0 0 0,-1 0 0 0 0,1 0 0 0 0,-1 0-14 0 0,0-3 75 0 0,0 0-65 0 0,-1 0 1 0 0,1 0-1 0 0,0 0 0 0 0,0 0 1 0 0,-1 0-1 0 0,1 0 1 0 0,0 0-1 0 0,0 0 0 0 0,-1 0 1 0 0,1-1-1 0 0,0 1 1 0 0,0 0-1 0 0,0 0 1 0 0,-1 0-1 0 0,1 0 0 0 0,0 0 1 0 0,0-1-1 0 0,0 1 1 0 0,-1 0-1 0 0,1 0 0 0 0,0 0 1 0 0,0-1-1 0 0,0 1 1 0 0,0 0-1 0 0,0 0 0 0 0,0-1 1 0 0,0 1-1 0 0,0 0 1 0 0,-1 0-1 0 0,1-1 1 0 0,0 1-1 0 0,0 0 0 0 0,0 0-10 0 0,-4-10 103 0 0,0 1-184 0 0,1 0 0 0 0,0-1 0 0 0,0 1 0 0 0,1-1 0 0 0,0-1 81 0 0,2 6-120 0 0,0-1 0 0 0,0 0 1 0 0,0 1-1 0 0,1-1 0 0 0,0 1 0 0 0,0-1 0 0 0,2-5 120 0 0,14-37-668 0 0,-14 42 602 0 0,1 1 0 0 0,-1 0 0 0 0,1-1 0 0 0,0 1 0 0 0,0 0 0 0 0,0 1 0 0 0,1-1 0 0 0,0 1 0 0 0,0 0 0 0 0,0 0 0 0 0,0 0 0 0 0,1 1 0 0 0,-1 0 0 0 0,1 0 0 0 0,0 0 0 0 0,1 0 66 0 0,-4 3 62 0 0,1 0 0 0 0,-1 0 0 0 0,0 0 0 0 0,1 0 0 0 0,-1 0 0 0 0,0 1 0 0 0,1-1 0 0 0,-1 1 0 0 0,0 0 0 0 0,0 0 0 0 0,0 0 0 0 0,0 0 0 0 0,0 1 0 0 0,0-1 0 0 0,0 1 0 0 0,0 0 0 0 0,0 0 0 0 0,-1 0 0 0 0,1 0 0 0 0,1 2-62 0 0,8 7 277 0 0,-1 0 1 0 0,0 0-1 0 0,6 11-277 0 0,6 9 332 0 0,-2 1-1 0 0,3 7-331 0 0,-7-6 100 0 0,8 11-1044 0 0,-16-32 373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4:19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0 396 14656 0 0,'0'0'670'0'0,"0"0"-12"0"0,2-1-421 0 0,37-10 637 0 0,-10 1-116 0 0,-20 6-451 0 0,1 1 1 0 0,-1-1-1 0 0,5-3-307 0 0,37-19 745 0 0,-34 18-612 0 0,1-1 0 0 0,-2 0 0 0 0,13-10-133 0 0,-14 8 43 0 0,-2 2-29 0 0,0-1 0 0 0,-1-1 0 0 0,5-4-14 0 0,-13 10 0 0 0,0 0-1 0 0,-1 0 1 0 0,1 0-1 0 0,-1 0 1 0 0,0-1-1 0 0,0 1 1 0 0,0-1-1 0 0,-1 1 1 0 0,0-1-1 0 0,1-5 1 0 0,-2 7 0 0 0,0 0 0 0 0,0 0 0 0 0,-1 0 0 0 0,1 1 0 0 0,-1-1 0 0 0,0 0 0 0 0,0 0-1 0 0,0 0 1 0 0,-1-3 0 0 0,0 5 1 0 0,0-1 0 0 0,0 1 0 0 0,0-1 0 0 0,0 1 0 0 0,0-1 0 0 0,0 1 0 0 0,-1 0 0 0 0,0 0 0 0 0,1-1 0 0 0,-1 1 0 0 0,0 0 0 0 0,0 1-1 0 0,0-1 1 0 0,0 0-1 0 0,-3-3 58 0 0,-1 1-1 0 0,1 0 1 0 0,-1 0-1 0 0,-5-2-57 0 0,9 5 29 0 0,0 0 0 0 0,-1 0 0 0 0,1 0 0 0 0,-1 0 0 0 0,1 0 0 0 0,-1 1 0 0 0,1 0 0 0 0,-1-1 0 0 0,0 1 0 0 0,1 0 0 0 0,-1 0 0 0 0,1 0 0 0 0,-1 0 0 0 0,-2 1-29 0 0,1 0 78 0 0,-1 0-1 0 0,1 0 0 0 0,-1 0 0 0 0,1 0 0 0 0,-1 1 1 0 0,1 0-1 0 0,0 0 0 0 0,0 0 0 0 0,0 0 0 0 0,0 1 0 0 0,0-1 1 0 0,0 1-1 0 0,1 0 0 0 0,-1 0 0 0 0,1 0 0 0 0,0 1 1 0 0,0-1-1 0 0,0 1 0 0 0,-2 4-77 0 0,2-3 55 0 0,-1 2 0 0 0,2-1 0 0 0,-1 0 0 0 0,0 0 0 0 0,1 1 0 0 0,1-1 0 0 0,-1 1 0 0 0,1 0 0 0 0,-1 5-55 0 0,2-8 43 0 0,0 0 0 0 0,0 0-1 0 0,0 0 1 0 0,1 0 0 0 0,0 0 0 0 0,0 1 0 0 0,0-1 0 0 0,0-1 0 0 0,0 1 0 0 0,1 0 0 0 0,-1 0 0 0 0,1 0 0 0 0,0-1-1 0 0,1 1 1 0 0,-1-1 0 0 0,3 3-43 0 0,3 5 154 0 0,-6-8-138 0 0,0 0-1 0 0,0 0 0 0 0,1 0 0 0 0,-1-1 1 0 0,1 1-1 0 0,-1-1 0 0 0,1 0 0 0 0,0 0 1 0 0,0 0-1 0 0,1 1-15 0 0,1-1 19 0 0,2 2 33 0 0,0 0 1 0 0,1-1-1 0 0,-1 0 1 0 0,1-1-1 0 0,0 1 1 0 0,-1-2-1 0 0,1 1 1 0 0,0-1-1 0 0,1 0 0 0 0,-1 0 1 0 0,6-1-53 0 0,8-2 60 0 0,0-2 0 0 0,0 0-1 0 0,1-1-59 0 0,-15 3-102 0 0,0-1-1 0 0,0 0 0 0 0,0 0 0 0 0,0-1 1 0 0,0 0-1 0 0,-1 0 0 0 0,0-1 0 0 0,0 1 1 0 0,3-4 102 0 0,9-8-481 0 0,13-12-368 0 0,27-34-1031 0 0,-40 45 1648 0 0,-16 15 211 0 0,-1 1 0 0 0,1-1 0 0 0,-1-1 0 0 0,0 1 0 0 0,0 0 0 0 0,0-1 0 0 0,0 1 0 0 0,0-1 0 0 0,0 0 21 0 0,-2 2-7 0 0,1 1 0 0 0,-1-1 0 0 0,0 0 1 0 0,0 1-1 0 0,1-1 0 0 0,-1 1 0 0 0,0-1 0 0 0,1 0 0 0 0,-1 1 0 0 0,0-1 1 0 0,1 1-1 0 0,-1-1 0 0 0,1 1 0 0 0,-1 0 0 0 0,1-1 0 0 0,-1 1 0 0 0,1-1 1 0 0,0 1-1 0 0,-1 0 0 0 0,1-1 0 0 0,-1 1 0 0 0,1 0 0 0 0,0 0 0 0 0,-1-1 1 0 0,1 1-1 0 0,0 0 7 0 0,0 1 30 0 0,0-1 0 0 0,0 1 0 0 0,0 0 0 0 0,1-1 0 0 0,-1 1 0 0 0,0 0 0 0 0,0 0 0 0 0,0 0 0 0 0,0 0 0 0 0,0 0 0 0 0,0 1-30 0 0,0-1 51 0 0,1 2 51 0 0,1 0 1 0 0,-1 0 0 0 0,0 0-1 0 0,0 1 1 0 0,0-1 0 0 0,-1 1-1 0 0,1-1 1 0 0,-1 1 0 0 0,0 0-1 0 0,1 2-102 0 0,4 41 595 0 0,-4-29-410 0 0,-1-11-135 0 0,0-1 40 0 0,0-1 0 0 0,0 1 0 0 0,-1 0 0 0 0,0 0 0 0 0,0 0 0 0 0,0-1 0 0 0,-1 1 0 0 0,0 0 0 0 0,0 0 0 0 0,0-1 0 0 0,-2 6-90 0 0,2-10 37 0 0,1 0 0 0 0,0 0 0 0 0,0 0-1 0 0,0 0 1 0 0,0 0 0 0 0,-1 0 0 0 0,1 0 0 0 0,0 0-1 0 0,1 0 1 0 0,-1-1 0 0 0,0 1 0 0 0,0 0 0 0 0,0 0-1 0 0,1 0 1 0 0,-1 0 0 0 0,0 0 0 0 0,1 0-37 0 0,1 7 430 0 0,-2-7-262 0 0,0-1-68 0 0,0 0-32 0 0,0 0-4 0 0,-1-1-58 0 0,0 0 0 0 0,1 0 0 0 0,-1 0 0 0 0,0 0-1 0 0,1 0 1 0 0,-1 0 0 0 0,1-1 0 0 0,0 1 0 0 0,-1 0-1 0 0,1 0 1 0 0,0-2-6 0 0,-1-2-13 0 0,0-1-59 0 0,0 1-1 0 0,1 0 1 0 0,0 0 0 0 0,-1-1 0 0 0,2 1-1 0 0,-1 0 1 0 0,1 0 0 0 0,0-1-1 0 0,0 0 73 0 0,9-32-691 0 0,-9 32 640 0 0,1 0-1 0 0,-1 0 1 0 0,1 0-1 0 0,0 0 1 0 0,0 1-1 0 0,0-1 1 0 0,1 0 0 0 0,0 1-1 0 0,0 0 1 0 0,1-1-1 0 0,-1 1 1 0 0,1 1-1 0 0,2-3 52 0 0,2-1-55 0 0,-6 7 42 0 0,-1 0 1 0 0,0-1-1 0 0,1 1 1 0 0,-1 0-1 0 0,1 0 1 0 0,-1 0 0 0 0,1-1-1 0 0,-1 2 1 0 0,1-1-1 0 0,0 0 1 0 0,0 0 0 0 0,-1 0-1 0 0,1 1 1 0 0,0-1-1 0 0,0 1 1 0 0,0 0 0 0 0,0-1-1 0 0,-1 1 1 0 0,1 0-1 0 0,2 0 13 0 0,-2 0 11 0 0,0 1 0 0 0,1-1 0 0 0,-1 1 0 0 0,0-1 0 0 0,0 1 1 0 0,1 0-1 0 0,-1 0 0 0 0,0 0 0 0 0,0 0 0 0 0,0 0 0 0 0,0 0 0 0 0,-1 1 0 0 0,1-1 0 0 0,0 0 0 0 0,0 1 0 0 0,-1 0 0 0 0,1-1 0 0 0,-1 1 0 0 0,1 0 0 0 0,0 1-11 0 0,5 8 217 0 0,-1-1 1 0 0,0 1-1 0 0,2 7-217 0 0,3 3 234 0 0,-10-18-180 0 0,13 23 427 0 0,1-1 1 0 0,5 6-482 0 0,-14-24 33 0 0,-1 0 0 0 0,1 0 1 0 0,1 0-1 0 0,-1-1 1 0 0,1 1-1 0 0,0-2 0 0 0,1 1 1 0 0,-1-1-1 0 0,4 1-33 0 0,-8-4 19 0 0,1 0-1 0 0,-1-1 1 0 0,0 0-1 0 0,0 0 1 0 0,1 0 0 0 0,-1 0-1 0 0,0-1 1 0 0,1 1-1 0 0,-1-1 1 0 0,1 0-1 0 0,-1 0 1 0 0,1 0-1 0 0,-1 0 1 0 0,0-1 0 0 0,2 0-19 0 0,0 0 5 0 0,0 0 0 0 0,-1-1 0 0 0,1 0 0 0 0,0 0 1 0 0,-1-1-1 0 0,1 1 0 0 0,-1-1 0 0 0,1 0 0 0 0,2-2-5 0 0,1-3-67 0 0,0 0 0 0 0,0 0 0 0 0,-1 0-1 0 0,0-1 1 0 0,-1 0 0 0 0,0 0 0 0 0,0-1 0 0 0,-1 0-1 0 0,1-1 68 0 0,1-6-340 0 0,0 0 0 0 0,-1 0 0 0 0,0-8 340 0 0,-4 17-121 0 0,0 0 0 0 0,-1 1 0 0 0,0-1-1 0 0,-1 0 1 0 0,0 0 0 0 0,0 0 0 0 0,0 0 0 0 0,-1 1 0 0 0,-1-2 121 0 0,2 7 9 0 0,-1-1 1 0 0,0 1 0 0 0,0-1-1 0 0,0 1 1 0 0,-1 0 0 0 0,1 0 0 0 0,0 0-1 0 0,-1-1 1 0 0,1 1 0 0 0,-1 0-1 0 0,0 1 1 0 0,0-1 0 0 0,0 0-1 0 0,0 1 1 0 0,0-1 0 0 0,0 1-1 0 0,0-1 1 0 0,0 1 0 0 0,-1 0 0 0 0,1 0-1 0 0,-1 0 1 0 0,1 0 0 0 0,0 0-1 0 0,-1 1 1 0 0,1-1 0 0 0,-1 1-1 0 0,0-1 1 0 0,1 1 0 0 0,-1 0-1 0 0,1 0 1 0 0,-1 0 0 0 0,0 1 0 0 0,1-1-1 0 0,-1 1 1 0 0,1-1 0 0 0,-1 1-1 0 0,-1 1-9 0 0,1-1 13 0 0,1 0-1 0 0,0 1 1 0 0,0 0-1 0 0,0-1 1 0 0,0 1 0 0 0,1 0-1 0 0,-1 0 1 0 0,0 0-1 0 0,1 0 1 0 0,-1 0-1 0 0,1 1 1 0 0,-1 0-13 0 0,0 1 6 0 0,0 1 0 0 0,-1 0 0 0 0,1-1 0 0 0,1 1 0 0 0,-1 0 0 0 0,1 1-6 0 0,0-1 18 0 0,0-1 0 0 0,1 0 1 0 0,-1 1-1 0 0,1-1 0 0 0,0 0 0 0 0,0 1 0 0 0,1-1 1 0 0,-1 0-1 0 0,1 1 0 0 0,0-1 0 0 0,0 0 1 0 0,1 0-1 0 0,-1 0 0 0 0,1 0 0 0 0,0 0 0 0 0,0 0 1 0 0,0 0-1 0 0,1-1 0 0 0,-1 1 0 0 0,1-1 0 0 0,0 1 1 0 0,0-1-1 0 0,0 0 0 0 0,0 0 0 0 0,0 0 0 0 0,1-1 1 0 0,-1 1-1 0 0,1-1 0 0 0,0 0 0 0 0,0 0 1 0 0,0 0-1 0 0,0-1 0 0 0,0 1 0 0 0,0-1 0 0 0,0 0 1 0 0,1 0-1 0 0,-1 0 0 0 0,0-1-18 0 0,1 1 63 0 0,0-1-1 0 0,0 0 1 0 0,0-1 0 0 0,-1 1-1 0 0,1-1 1 0 0,0 0 0 0 0,-1 0 0 0 0,1-1-1 0 0,-1 1 1 0 0,1-1 0 0 0,-1 0-1 0 0,4-2-62 0 0,5-4-178 0 0,-1 0 1 0 0,0-1-1 0 0,4-5 178 0 0,19-12-334 0 0,4-5-197 0 0,-25 19 415 0 0,1 1-1 0 0,3-1 117 0 0,-12 8-33 0 0,-1 1 0 0 0,1 0 0 0 0,0 1 0 0 0,0-1 0 0 0,0 1 0 0 0,0 1 0 0 0,1-1 0 0 0,0 1 33 0 0,-4 0-7 0 0,-1 1 0 0 0,0 0 0 0 0,0 0 0 0 0,1 0 0 0 0,-1 0 0 0 0,0 1 0 0 0,0-1 0 0 0,1 1 0 0 0,-1-1 0 0 0,0 1 0 0 0,0 0 0 0 0,0 0 0 0 0,0 0 0 0 0,0 0 0 0 0,0 0 0 0 0,0 0 0 0 0,0 1 0 0 0,-1-1 0 0 0,1 0 0 0 0,0 1 0 0 0,-1 0-1 0 0,1-1 1 0 0,-1 1 0 0 0,0 0 0 0 0,1 1 7 0 0,6 10 108 0 0,-5-7-29 0 0,1 1 0 0 0,0 1 1 0 0,1 5-80 0 0,-2-6 79 0 0,0 0 1 0 0,0-1-1 0 0,1 1 1 0 0,2 2-80 0 0,11 23 690 0 0,-15-27-546 0 0,1 1 1 0 0,-1-1-1 0 0,1 0 1 0 0,0-1-1 0 0,1 1 1 0 0,0 1-145 0 0,9 12 249 0 0,-13-17-175 0 0,0-1-2 0 0,0 0 0 0 0,2 0-12 0 0,-1-1-65 0 0,-1 1-1 0 0,1 0 0 0 0,0 0 1 0 0,0 0-1 0 0,-1-1 0 0 0,1 1 1 0 0,-1 0-1 0 0,1-1 0 0 0,0 1 1 0 0,-1 0-1 0 0,1-1 0 0 0,-1 1 1 0 0,1-1-1 0 0,-1 1 1 0 0,1-1-1 0 0,-1 1 0 0 0,1-1 1 0 0,-1 1-1 0 0,1-1 0 0 0,-1 0 1 0 0,0 1-1 0 0,1-1 0 0 0,-1 1 1 0 0,0-1-1 0 0,0 0 0 0 0,1 1 1 0 0,-1-1-1 0 0,0 0 0 0 0,0 0 6 0 0,1-2-98 0 0,7-12-409 0 0,-6 13 116 0 0,0-1 0 0 0,0 0 0 0 0,-1 0-1 0 0,1 0 1 0 0,-1 0 0 0 0,0 0-1 0 0,1-1 392 0 0,1-8-2664 0 0,6 0-4295 0 0</inkml:trace>
  <inkml:trace contextRef="#ctx0" brushRef="#br0" timeOffset="824.682">1899 0 5984 0 0,'0'0'273'0'0,"0"0"-5"0"0,0 0 307 0 0,0 0 1921 0 0,0 0 856 0 0,0 1 1291 0 0,-4 5-2604 0 0,1-2-1606 0 0,-1 0-1 0 0,1-1 1 0 0,-1 1 0 0 0,0-1-1 0 0,-1 0 1 0 0,1 0 0 0 0,-2 1-433 0 0,-17 12 711 0 0,16-10-503 0 0,-1 0 0 0 0,1-1-1 0 0,-1 0 1 0 0,-5 2-208 0 0,-18 12 289 0 0,-53 31-276 0 0,77-45 17 0 0,0 0 1 0 0,0 0-1 0 0,-5 5-30 0 0,11-9 53 0 0,1-1 11 0 0,3 0-56 0 0,0 1 0 0 0,0 0 0 0 0,0-1 0 0 0,0 0 0 0 0,0 0 0 0 0,2 0-8 0 0,-4 0 1 0 0,28 0-150 0 0,0 1-1 0 0,1 1 0 0 0,3 3 150 0 0,-24-4-15 0 0,-1 1-1 0 0,0 0 1 0 0,0 0-1 0 0,1 1 1 0 0,-1 0 0 0 0,-1 1-1 0 0,1 0 1 0 0,-1 0 0 0 0,1 1-1 0 0,-1 0 1 0 0,0 0 0 0 0,-1 0-1 0 0,1 1 16 0 0,-1 1-3 0 0,0 0 1 0 0,-1 0-1 0 0,1 0 0 0 0,-2 1 0 0 0,1-1 0 0 0,-1 1 0 0 0,0 0 0 0 0,0 1 1 0 0,-1-1-1 0 0,-1 1 0 0 0,1-1 0 0 0,-1 1 0 0 0,-1 0 0 0 0,1 4 3 0 0,-1-7 10 0 0,4 22 209 0 0,-1 1 0 0 0,-2 0 0 0 0,-1 0-1 0 0,-1-1 1 0 0,-2 11-219 0 0,0-25 67 0 0,1-4-28 0 0,0-1 0 0 0,0 1 0 0 0,-1-1 0 0 0,-1 1 0 0 0,1-1 0 0 0,-2 0 0 0 0,1 0 0 0 0,-1 0-39 0 0,2-5 22 0 0,-1 0-1 0 0,0 0 1 0 0,0 0 0 0 0,0 0 0 0 0,0-1 0 0 0,-3 3-22 0 0,5-5 10 0 0,0 0 0 0 0,1-1 0 0 0,-1 1-1 0 0,0-1 1 0 0,0 1 0 0 0,1-1 0 0 0,-1 1 0 0 0,0-1 0 0 0,0 1 0 0 0,0-1 0 0 0,0 0 0 0 0,0 1 0 0 0,0-1 0 0 0,0 0 0 0 0,0 0 0 0 0,0 0 0 0 0,0 0 0 0 0,0 0 0 0 0,0 0 0 0 0,0 0 0 0 0,0 0 0 0 0,0 0 0 0 0,1 0 0 0 0,-1 0 0 0 0,0-1 0 0 0,0 1 0 0 0,0 0-1 0 0,0-1 1 0 0,0 1 0 0 0,0-1 0 0 0,0 1 0 0 0,1-1 0 0 0,-1 1 0 0 0,0-1-10 0 0,0 0 10 0 0,0 0-1 0 0,1 0 1 0 0,-1 0-1 0 0,1 0 1 0 0,-1 0 0 0 0,1 0-1 0 0,-1 0 1 0 0,1 0-1 0 0,0-1 1 0 0,-1 1-1 0 0,1 0 1 0 0,0 0 0 0 0,0 0-1 0 0,0 0 1 0 0,0 0-1 0 0,0-1-9 0 0,2-19 39 0 0,0-8-39 0 0,-1 17 0 0 0,1 0 0 0 0,0 0 0 0 0,1-4 0 0 0,11-35-286 0 0,3 1-1 0 0,2 0 1 0 0,19-35 286 0 0,-23 57-172 0 0,1 0 1 0 0,1 1-1 0 0,1 1 1 0 0,2 1 0 0 0,0 0-1 0 0,21-18 172 0 0,-23 26-107 0 0,42-37-530 0 0,-58 52 618 0 0,1 0-1 0 0,0 0 0 0 0,0 0 0 0 0,0 1 0 0 0,0 0 1 0 0,0-1-1 0 0,1 1 0 0 0,-1 0 0 0 0,0 0 1 0 0,0 1-1 0 0,2-1 20 0 0,-4 1 15 0 0,0 0 0 0 0,0 0 0 0 0,0 0 0 0 0,0 0 0 0 0,0 0 0 0 0,0 0 0 0 0,0 0 0 0 0,0 0 0 0 0,0 0-1 0 0,0 0 1 0 0,1 1 0 0 0,-1-1 0 0 0,-1 0 0 0 0,1 1 0 0 0,0-1 0 0 0,0 1 0 0 0,0-1 0 0 0,0 1 0 0 0,0 0 0 0 0,0-1 0 0 0,0 1 0 0 0,-1 0 0 0 0,1-1 0 0 0,0 1 0 0 0,-1 0 0 0 0,1 0 0 0 0,0 0 0 0 0,-1 0 0 0 0,1 0 0 0 0,-1 0 0 0 0,1 0-1 0 0,-1 0 1 0 0,0 0 0 0 0,1 0 0 0 0,-1 0 0 0 0,0 0 0 0 0,0 1-15 0 0,1 9 33 0 0,-1 1-1 0 0,0 0 0 0 0,-1 0 1 0 0,0 0-1 0 0,-1 0 0 0 0,0-1 0 0 0,-1 1 1 0 0,-1 3-33 0 0,0 0 37 0 0,0 0 1 0 0,2 0-1 0 0,0 1 0 0 0,0 10-37 0 0,2-3 80 0 0,-1-22-78 0 0,1-1-1 0 0,0 1 1 0 0,0-1 0 0 0,0 1-1 0 0,0-1 1 0 0,0 1-1 0 0,0-1 1 0 0,0 1 0 0 0,0-1-1 0 0,0 1 1 0 0,0-1-1 0 0,0 0 1 0 0,1 1 0 0 0,-1-1-1 0 0,0 1 1 0 0,0-1-1 0 0,0 1 1 0 0,1-1 0 0 0,-1 0-1 0 0,0 1 1 0 0,0-1-1 0 0,1 1 1 0 0,-1-1 0 0 0,0 0-1 0 0,1 1 1 0 0,-1-1-1 0 0,0 0 1 0 0,1 1-1 0 0,-1-1 1 0 0,1 0 0 0 0,-1 0-1 0 0,0 1 1 0 0,1-1-1 0 0,-1 0 1 0 0,1 0 0 0 0,-1 0-1 0 0,1 0 1 0 0,-1 0-1 0 0,1 0 1 0 0,-1 0 0 0 0,1 1-1 0 0,-1-1 1 0 0,0 0-1 0 0,1-1 1 0 0,-1 1 0 0 0,1 0-1 0 0,-1 0 1 0 0,1 0-1 0 0,-1 0 1 0 0,1 0 0 0 0,-1 0-3 0 0,1-1 19 0 0,3 1 2 0 0,0 0 0 0 0,-1-1-1 0 0,1 1 1 0 0,0-1 0 0 0,-1 0 0 0 0,1 0 0 0 0,-1 0-1 0 0,1-1 1 0 0,-1 1 0 0 0,0-1 0 0 0,2-1-20 0 0,5-3-1 0 0,-1-1 0 0 0,9-8 1 0 0,14-10-212 0 0,-2 6-16 0 0,19-12-863 0 0,11-3 1091 0 0,-40 22 0 0 0,-16 9 0 0 0,0 1 0 0 0,-1-1 0 0 0,1 1 0 0 0,0 0 0 0 0,0 0 0 0 0,0 1 0 0 0,0-1 0 0 0,0 1 0 0 0,0 0 0 0 0,3 0 0 0 0,19 1 0 0 0,-19 3 3 0 0,-1 0 12 0 0,-4-3 6 0 0,0 1 1 0 0,-1 0 0 0 0,1 0-1 0 0,0 0 1 0 0,-1 0 0 0 0,1 1-1 0 0,-1-1 1 0 0,1 0 0 0 0,-1 1-1 0 0,1-1 1 0 0,-1 1 0 0 0,0-1-1 0 0,0 1 1 0 0,0 0 0 0 0,0-1-1 0 0,0 1 1 0 0,0 0 0 0 0,-1 0-1 0 0,1 0 1 0 0,0 0 0 0 0,-1-1-1 0 0,1 1 1 0 0,-1 0 0 0 0,0 2-22 0 0,2 7 153 0 0,-1 1 1 0 0,0-1-1 0 0,-1 9-153 0 0,0-15 16 0 0,0 20 141 0 0,-2 0 0 0 0,-3 20-157 0 0,-3 6 143 0 0,0 3 602 0 0,-3-1-1 0 0,-2 0 0 0 0,-11 27-744 0 0,22-74 52 0 0,-1 1 38 0 0,0 0 0 0 0,0 0 0 0 0,0 0 1 0 0,-1 0-1 0 0,-3 4-90 0 0,5-8 18 0 0,0-1 0 0 0,0 0 0 0 0,0 0 0 0 0,0 0 0 0 0,0-1-1 0 0,-1 1 1 0 0,1 0 0 0 0,0-1 0 0 0,-1 0 0 0 0,1 1 0 0 0,-1-1 0 0 0,0 0 0 0 0,1 0 0 0 0,-1 0 0 0 0,0-1 0 0 0,0 1 0 0 0,1-1-1 0 0,-2 0-17 0 0,-2 1 26 0 0,1-1 0 0 0,-1 0-1 0 0,0 0 1 0 0,0-1-1 0 0,0 0 1 0 0,0 0 0 0 0,0 0-1 0 0,0-1 1 0 0,1 0-1 0 0,-1 0 1 0 0,1 0-1 0 0,-1-1 1 0 0,1 0 0 0 0,0 0-1 0 0,-4-3-25 0 0,-8-7 27 0 0,0-1-1 0 0,1 0 0 0 0,-10-13-26 0 0,8 8-21 0 0,-50-53-2576 0 0,56 60 823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4:15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85 2760 0 0,'0'-3'24'0'0,"-1"0"1"0"0,1 0-1 0 0,-1 0 1 0 0,0 0-1 0 0,1 0 1 0 0,-1 0-1 0 0,-1-1-24 0 0,1 2 223 0 0,0 0 0 0 0,0 0-1 0 0,1 0 1 0 0,-1 0-1 0 0,1-1 1 0 0,-1 1-1 0 0,1 0 1 0 0,0 0 0 0 0,0-1-1 0 0,0 1 1 0 0,0-2-223 0 0,0 3 346 0 0,0 0 1 0 0,0 0-1 0 0,0 0 1 0 0,0 0 0 0 0,0 0-1 0 0,-1 0 1 0 0,1 0-1 0 0,0 1 1 0 0,0-1-1 0 0,-1 0 1 0 0,1 0-1 0 0,-1 0 1 0 0,1 0-1 0 0,-1 1 1 0 0,1-1-1 0 0,-1 0 1 0 0,1 0 0 0 0,-1 1-1 0 0,0-1 1 0 0,0 0-347 0 0,0 0 469 0 0,1 1 0 0 0,-1-1 1 0 0,0 0-1 0 0,1 1 1 0 0,-1-1-1 0 0,1 0 0 0 0,-1 0 1 0 0,1 0-1 0 0,-1 1 0 0 0,1-1 1 0 0,0 0-1 0 0,-1 0 1 0 0,1 0-1 0 0,0 0 0 0 0,0 0-469 0 0,-4 95 519 0 0,-1-17 65 0 0,2-32-295 0 0,-1-8 3 0 0,-2 0 0 0 0,-1 0 0 0 0,-5 11-292 0 0,-5 23 128 0 0,15-64-96 0 0,0 0-1 0 0,-1-1 1 0 0,0 1-1 0 0,0-1 0 0 0,0 1 1 0 0,-1-1-1 0 0,-4 5-31 0 0,6-9 32 0 0,0 0 0 0 0,0 0 0 0 0,0-1 0 0 0,0 1 0 0 0,0 0 0 0 0,-1-1 0 0 0,-1 2-32 0 0,3-4 8 0 0,1 1-1 0 0,-1 0 1 0 0,0 0 0 0 0,1-1-1 0 0,-1 1 1 0 0,1-1-1 0 0,-1 1 1 0 0,1 0 0 0 0,-1-1-1 0 0,1 1 1 0 0,-1-1-1 0 0,1 1 1 0 0,0-1-1 0 0,-1 1 1 0 0,1-1 0 0 0,0 1-1 0 0,-1-1 1 0 0,1 1-1 0 0,0-1-7 0 0,-1-1-9 0 0,1 0-1 0 0,0 0 1 0 0,0 1-1 0 0,0-1 1 0 0,0 0-1 0 0,0 1 1 0 0,0-1-1 0 0,1 0 1 0 0,-1 1-1 0 0,1-1 1 0 0,-1 0-1 0 0,1 1 1 0 0,0-1-1 0 0,-1 0 1 0 0,1 1 9 0 0,17-28-510 0 0,-5 7 70 0 0,-3 5-49 0 0,-1 0-1 0 0,2 1 0 0 0,11-13 490 0 0,-6 7-479 0 0,0 2-612 0 0,18-17 1091 0 0,4-5-741 0 0,-25 29 569 0 0,1 0-1 0 0,0 1 0 0 0,0 1 0 0 0,1 0 1 0 0,12-6 171 0 0,-16 11 217 0 0,0 0 0 0 0,1 1 0 0 0,0 0 0 0 0,5-1-216 0 0,-16 6 262 0 0,-1 0 22 0 0,0 0 10 0 0,0 0 2 0 0,0 0-12 0 0,3 15 586 0 0,-6-11-764 0 0,0 0 0 0 0,0 1 0 0 0,0-1-1 0 0,0-1 1 0 0,-1 1 0 0 0,0-1 0 0 0,0 1 0 0 0,1-1 0 0 0,-3 1-106 0 0,-17 11 133 0 0,13-9-98 0 0,2 0 0 0 0,-1 0-1 0 0,1 1 1 0 0,-3 2-35 0 0,7-5 23 0 0,-2 2-16 0 0,0 0 1 0 0,1 0-1 0 0,0 0 0 0 0,-3 6-7 0 0,6-11 4 0 0,1 1-1 0 0,0 0 1 0 0,1 0-1 0 0,-1 0 1 0 0,0-1-1 0 0,0 1 1 0 0,1 0-1 0 0,-1 0 0 0 0,1 0 1 0 0,0 0-1 0 0,-1 0 1 0 0,1 0-1 0 0,0 0 1 0 0,0 0-1 0 0,1 0 1 0 0,-1 0-1 0 0,0 0 1 0 0,0 0-1 0 0,1 0 1 0 0,0 0-1 0 0,0 1-3 0 0,2 3 1 0 0,0 0-1 0 0,0-1 1 0 0,1 1-1 0 0,-1-1 1 0 0,1 0-1 0 0,1 0 1 0 0,-1 0-1 0 0,1-1 1 0 0,0 0-1 0 0,0 0 1 0 0,1 1-1 0 0,4 2 161 0 0,0 0 0 0 0,1-1 1 0 0,0 0-1 0 0,0-1 0 0 0,0 0 1 0 0,4 1-162 0 0,8 3-230 0 0,-19-8 93 0 0,0 1 0 0 0,0-1 0 0 0,0 0-1 0 0,0 0 1 0 0,0 0 0 0 0,0-1 0 0 0,0 1 0 0 0,0-1-1 0 0,0 0 1 0 0,0 0 0 0 0,0 0 0 0 0,3-1 137 0 0,-4-1-2182 0 0,2-3-4469 0 0</inkml:trace>
  <inkml:trace contextRef="#ctx0" brushRef="#br0" timeOffset="237.458">489 210 6448 0 0,'0'0'498'0'0,"6"7"1936"0"0,3-1 672 0 0,-8-4-2569 0 0,1-1 1 0 0,0 0 0 0 0,-1 1-1 0 0,1-1 1 0 0,-1 0 0 0 0,1 1-1 0 0,-1 0 1 0 0,0-1-1 0 0,0 1 1 0 0,1 0-538 0 0,17 38 1252 0 0,8 31 1377 0 0,-24-62-2541 0 0,-1-1-1 0 0,0 1 0 0 0,-1 0 1 0 0,0-1-1 0 0,0 1 0 0 0,-1 5-87 0 0,0-12 8 0 0,-1-2-6 0 0,1 1-1 0 0,0-1 1 0 0,0 1-1 0 0,0-1 1 0 0,0 1-1 0 0,0-1 0 0 0,0 1 1 0 0,0-1-1 0 0,0 1 1 0 0,0-1-1 0 0,0 1 1 0 0,0-1-1 0 0,1 1 1 0 0,-1-1-1 0 0,0 1 0 0 0,0-1 1 0 0,0 1-1 0 0,1-1 1 0 0,-1 1-1 0 0,0-1 1 0 0,1 0-1 0 0,-1 1 0 0 0,0-1 1 0 0,1 1-1 0 0,-1-1-1 0 0,1 1-106 0 0,-1-1-77 0 0,0 0-1441 0 0,0 0-5702 0 0</inkml:trace>
  <inkml:trace contextRef="#ctx0" brushRef="#br0" timeOffset="965.234">714 106 8752 0 0,'1'-1'42'0'0,"0"1"1"0"0,1-1-1 0 0,-1 0 1 0 0,0 1-1 0 0,0-1 1 0 0,0 0 0 0 0,0 0-1 0 0,0 0 1 0 0,0 0-1 0 0,-1 0 1 0 0,1 0-1 0 0,0 0 1 0 0,0 0-1 0 0,-1 0 1 0 0,1 0-1 0 0,-1 0 1 0 0,1 0 0 0 0,-1-1-1 0 0,1 1 1 0 0,-1 0-1 0 0,0 0 1 0 0,1-2-43 0 0,-1 3 355 0 0,0-1 1 0 0,0 0 0 0 0,0 0 0 0 0,0 1-1 0 0,0-1 1 0 0,1 0 0 0 0,-1 1-1 0 0,0-1 1 0 0,0 0 0 0 0,1 1 0 0 0,-1-1-1 0 0,0 1 1 0 0,1-1 0 0 0,-1 0 0 0 0,1 1-1 0 0,-1-1 1 0 0,0 1 0 0 0,1-1-1 0 0,0 1 1 0 0,-1-1 0 0 0,1 1 0 0 0,-1 0-1 0 0,1-1 1 0 0,-1 1 0 0 0,1-1-356 0 0,9 16 858 0 0,-5-4-738 0 0,-1 0 0 0 0,-1 1 0 0 0,1-1 0 0 0,-2 1 0 0 0,0 0 0 0 0,0-1 0 0 0,-1 2-120 0 0,2 27-16 0 0,-3-30-188 0 0,1 1 0 0 0,0-1-1 0 0,0 0 1 0 0,1 0 0 0 0,0 0 0 0 0,2 2 204 0 0,3 15-709 0 0,2 4 187 0 0,-4-14 365 0 0,-4-13 190 0 0,0 1 1 0 0,0-1-1 0 0,1 1 0 0 0,-1-1 0 0 0,1 1 0 0 0,0-1 0 0 0,0 1-33 0 0,19 54 928 0 0,-21-58-615 0 0,0-1-267 0 0,0 0 0 0 0,0-1 0 0 0,0 1 0 0 0,-1-1 0 0 0,1 1 0 0 0,0 0 0 0 0,0 0 0 0 0,0-1-1 0 0,-1 1 1 0 0,1 0 0 0 0,0-1 0 0 0,0 1 0 0 0,-1 0 0 0 0,1 0 0 0 0,0-1 0 0 0,-1 1 0 0 0,1 0 0 0 0,0 0-1 0 0,-1 0 1 0 0,1 0 0 0 0,0-1 0 0 0,-1 1 0 0 0,1 0 0 0 0,0 0 0 0 0,-1 0 0 0 0,1 0 0 0 0,0 0-1 0 0,-1 0 1 0 0,1 0 0 0 0,-1 0 0 0 0,1 0 0 0 0,0 0 0 0 0,-1 0 0 0 0,1 0 0 0 0,0 0 0 0 0,-1 0 0 0 0,1 1-1 0 0,0-1 1 0 0,-1 0 0 0 0,1 0 0 0 0,0 0 0 0 0,-1 0 0 0 0,1 1 0 0 0,0-1 0 0 0,-1 0 0 0 0,1 0-1 0 0,0 1 1 0 0,0-1 0 0 0,-1 0 0 0 0,1 0 0 0 0,0 1 0 0 0,0-1 0 0 0,-1 0 0 0 0,1 1 0 0 0,0-1 0 0 0,0 0-1 0 0,0 1 1 0 0,0-1 0 0 0,0 0 0 0 0,0 1 0 0 0,0-1 0 0 0,-1 1 0 0 0,1-1 0 0 0,0 0-46 0 0,0-5 31 0 0,-1-1 0 0 0,1 0 0 0 0,0 1 0 0 0,1-1 0 0 0,-1 0 0 0 0,1 1 0 0 0,0-1 0 0 0,1-2-31 0 0,2-9 2 0 0,9-25-2 0 0,-11 35-18 0 0,0 1 0 0 0,1 0-1 0 0,0 0 1 0 0,1 0 0 0 0,-1 0-1 0 0,5-4 19 0 0,3-8-63 0 0,-6 10-68 0 0,0 1 1 0 0,0 1-1 0 0,0-1 0 0 0,3-2 131 0 0,-5 6-12 0 0,0 1 0 0 0,-1-1-1 0 0,1 1 1 0 0,0 0-1 0 0,0-1 1 0 0,0 1 0 0 0,1 1-1 0 0,-1-1 1 0 0,0 0-1 0 0,2 0 13 0 0,-3 2-16 0 0,-1 0-1 0 0,1 0 0 0 0,-1 0 0 0 0,1 0 1 0 0,-1 0-1 0 0,1 1 0 0 0,-1-1 0 0 0,1 0 1 0 0,-1 1-1 0 0,1-1 0 0 0,-1 1 1 0 0,1-1-1 0 0,-1 1 0 0 0,0 0 0 0 0,1 0 17 0 0,20 13-67 0 0,-19-11 61 0 0,2 2 11 0 0,0 0 1 0 0,0 1-1 0 0,-1 0 0 0 0,0-1 0 0 0,0 2 0 0 0,0-1 0 0 0,-1 0 0 0 0,0 1 0 0 0,0-1 1 0 0,0 1-1 0 0,-1 1-5 0 0,13 26 206 0 0,-6-15-98 0 0,-5-10-38 0 0,1-1-1 0 0,-1 0 0 0 0,1 0 0 0 0,1 0-69 0 0,-1 4 86 0 0,-5-12-80 0 0,1 1-1 0 0,-1 0 1 0 0,0 0 0 0 0,0-1-1 0 0,1 1 1 0 0,-1 0-1 0 0,0-1 1 0 0,1 1 0 0 0,-1 0-1 0 0,0-1 1 0 0,1 1-1 0 0,-1-1 1 0 0,1 1-1 0 0,-1-1 1 0 0,1 1 0 0 0,-1-1-1 0 0,1 1 1 0 0,0-1-1 0 0,0 1-5 0 0,2 1 30 0 0,1 0 0 0 0,-1-1-1 0 0,1 1 1 0 0,0-1-1 0 0,-1 0 1 0 0,1 0 0 0 0,0 0-1 0 0,0 0 1 0 0,0-1-1 0 0,0 0 1 0 0,0 0 0 0 0,0 0-1 0 0,-1 0 1 0 0,1 0-1 0 0,3-1-29 0 0,-1-1 20 0 0,1 1 0 0 0,-1-1 0 0 0,1 0 0 0 0,-1-1 0 0 0,0 1 0 0 0,0-1 0 0 0,0-1 0 0 0,-1 1 0 0 0,2-1-20 0 0,-3 0-2 0 0,0 1 0 0 0,0-1 0 0 0,0 0 0 0 0,0 0 0 0 0,0 0-1 0 0,-1 0 1 0 0,0-1 0 0 0,0 1 0 0 0,0-1 0 0 0,0 0 0 0 0,1-5 2 0 0,0 0-76 0 0,-1 0 1 0 0,0 0 0 0 0,0-1 0 0 0,-1 1-1 0 0,0-8 76 0 0,-2 12-15 0 0,0 0 1 0 0,0 0-1 0 0,0 0 0 0 0,-1 0 0 0 0,0 0 0 0 0,0 0 0 0 0,0 0 0 0 0,-2-3 15 0 0,2 5-26 0 0,0 1 1 0 0,-1-1-1 0 0,1 1 0 0 0,-1 0 1 0 0,1 0-1 0 0,-1 0 0 0 0,0 0 1 0 0,-1 0-1 0 0,1 0 0 0 0,0 1 1 0 0,-1-1-1 0 0,1 1 0 0 0,-1-1 1 0 0,-1 0 25 0 0,3 2 70 0 0,0 1-59 0 0,0 0 0 0 0,0 0 0 0 0,0 0 0 0 0,0 0 0 0 0,0 0 0 0 0,1 0 0 0 0,-1 0 0 0 0,0 0 0 0 0,0 0 0 0 0,0 0 0 0 0,0 0 0 0 0,0 0 0 0 0,0 0 0 0 0,1 1 0 0 0,-1-1 0 0 0,0 0 0 0 0,0 1 0 0 0,0-1 0 0 0,1 1 0 0 0,-1-1 0 0 0,0 1 0 0 0,1-1 0 0 0,-1 1 0 0 0,0-1 0 0 0,1 1 0 0 0,-1 0 0 0 0,1-1 0 0 0,-1 1 0 0 0,1 0 1 0 0,-1-1-1 0 0,1 1 0 0 0,-1 0 0 0 0,1 0 0 0 0,0 0 0 0 0,-1-1 0 0 0,1 1 0 0 0,0 0 0 0 0,0 0 0 0 0,0 0 0 0 0,-1 0 0 0 0,1 0-11 0 0,-4 11 42 0 0,2-5-40 0 0,0 0 0 0 0,0 1 1 0 0,0-1-1 0 0,1 1 1 0 0,0-1-1 0 0,1 1 0 0 0,-1 0 1 0 0,1-1-1 0 0,1 4-2 0 0,0-4 17 0 0,1-1 0 0 0,-1 1 0 0 0,1 0 0 0 0,0-1-1 0 0,1 1 1 0 0,0-1 0 0 0,0 0 0 0 0,0 1 0 0 0,1-1 0 0 0,0-1 0 0 0,0 1 0 0 0,0-1 0 0 0,1 1-1 0 0,0-1 1 0 0,0-1 0 0 0,0 1 0 0 0,0-1 0 0 0,1 0 0 0 0,0 0 0 0 0,0 0 0 0 0,0-1 0 0 0,0 0-1 0 0,0 0 1 0 0,1-1 0 0 0,0 1 0 0 0,-1-1 0 0 0,1-1 0 0 0,0 1 0 0 0,0-1 0 0 0,6 0-17 0 0,-9-1-223 0 0,25-2-121 0 0,-11-7-5885 0 0,-8 1-676 0 0</inkml:trace>
  <inkml:trace contextRef="#ctx0" brushRef="#br0" timeOffset="1182.759">1533 76 14280 0 0,'0'-1'81'0'0,"0"0"89"0"0,0 0 0 0 0,0-1-1 0 0,0 1 1 0 0,0-1-1 0 0,1 1 1 0 0,-1-1-1 0 0,0 1 1 0 0,1 0 0 0 0,-1-1-1 0 0,1 1 1 0 0,-1 0-1 0 0,1 0 1 0 0,0-1-1 0 0,0 1-169 0 0,-1 3 1006 0 0,6 47 1567 0 0,-2-16-1993 0 0,3 25 1900 0 0,9 36-2480 0 0,-14-84 80 0 0,0-1 1 0 0,-1 1-1 0 0,0 0 1 0 0,-1 0-1 0 0,0 0 1 0 0,0 0-1 0 0,-1 0 1 0 0,0 0-1 0 0,-1-1 1 0 0,0 1-1 0 0,-1 0 1 0 0,0-1-1 0 0,0 1 1 0 0,-2 0-81 0 0,5-9-6 0 0,-1 0 0 0 0,0 0 0 0 0,0 1 0 0 0,0-1 0 0 0,0 0 0 0 0,0 0 0 0 0,0 0 0 0 0,0 0 0 0 0,0 0 0 0 0,0 0 0 0 0,0-1 0 0 0,-1 1 1 0 0,1 0-1 0 0,0 0 0 0 0,-1-1 0 0 0,1 1 0 0 0,0-1 0 0 0,-1 1 0 0 0,1-1 0 0 0,-1 0 0 0 0,1 0 0 0 0,-1 1 0 0 0,1-1 0 0 0,-1 0 6 0 0,-5 0-648 0 0,1-1 0 0 0,-1 1 0 0 0,0-1 0 0 0,-5-2 648 0 0,8 2-719 0 0,-13-2-1017 0 0</inkml:trace>
  <inkml:trace contextRef="#ctx0" brushRef="#br0" timeOffset="1423.069">1367 229 5064 0 0,'0'0'389'0'0,"2"-1"-250"0"0,24-13 1300 0 0,-21 10-410 0 0,0 1 1 0 0,0 0-1 0 0,1 0 1 0 0,-1 0-1 0 0,6-1-1029 0 0,9-1 1066 0 0,-1 1 1 0 0,1 0-1 0 0,-1 2 0 0 0,13 0-1066 0 0,79 3 1900 0 0,-33 2-589 0 0,-71-3-1102 0 0,-1 1 0 0 0,1 0 0 0 0,-1 0 0 0 0,0 0 0 0 0,1 1 0 0 0,-1 0 0 0 0,0 0 0 0 0,0 1 0 0 0,3 2-209 0 0,-7-5 47 0 0,-1 0-1 0 0,0 1 0 0 0,0-1 1 0 0,0 1-1 0 0,0-1 0 0 0,0 1 0 0 0,0 0 1 0 0,1-1-1 0 0,-1 1 0 0 0,-1 0 1 0 0,1 0-1 0 0,0 0 0 0 0,0 0 1 0 0,0 0-1 0 0,0 0 0 0 0,-1 0 0 0 0,1 0 1 0 0,0 0-1 0 0,-1 0 0 0 0,1 0 1 0 0,-1 0-1 0 0,1 0 0 0 0,-1 1 1 0 0,1-1-1 0 0,-1 0 0 0 0,0 0 0 0 0,0 0 1 0 0,0 1-1 0 0,0-1 0 0 0,0 0 1 0 0,0 1-1 0 0,0-1 0 0 0,0 1-46 0 0,-1 10 232 0 0,0 0 0 0 0,-1-1 0 0 0,-2 9-232 0 0,-2 14 272 0 0,-7 30 88 0 0,13-63-360 0 0,0 1 0 0 0,-1 0 0 0 0,1 0 0 0 0,0 0 0 0 0,1 0 0 0 0,-1 0 0 0 0,0 0 0 0 0,0 0 0 0 0,1 0 0 0 0,-1 0 0 0 0,2 1 0 0 0,1 11 0 0 0,0-9-14 0 0,-3-4-214 0 0,0-1-664 0 0,0 0-284 0 0,0 0-59 0 0,0 0-12 0 0</inkml:trace>
  <inkml:trace contextRef="#ctx0" brushRef="#br0" timeOffset="1627.591">1815 112 13360 0 0,'-2'-8'186'0'0,"0"5"-85"0"0,1-1 0 0 0,1 1 0 0 0,-1-1-1 0 0,0 1 1 0 0,1-1 0 0 0,0 0 0 0 0,0 1-1 0 0,0-1 1 0 0,0 1 0 0 0,0-1 0 0 0,1 0-1 0 0,0 1 1 0 0,0-1 0 0 0,0 0-101 0 0,5-12 4528 0 0,-6 16-4473 0 0,0 0 0 0 0,0-1 0 0 0,1 1 0 0 0,-1 0 0 0 0,0 0 0 0 0,0 0-1 0 0,0 0 1 0 0,1-1 0 0 0,-1 1 0 0 0,0 0 0 0 0,0 0 0 0 0,0 0 0 0 0,1 0-1 0 0,-1 0 1 0 0,0 0 0 0 0,0 0 0 0 0,1 0 0 0 0,-1 0 0 0 0,0 0-1 0 0,0-1 1 0 0,1 1 0 0 0,-1 0 0 0 0,0 0 0 0 0,0 1 0 0 0,1-1 0 0 0,-1 0-1 0 0,0 0 1 0 0,0 0 0 0 0,1 0 0 0 0,-1 0 0 0 0,0 0 0 0 0,0 0 0 0 0,0 0-1 0 0,1 0 1 0 0,-1 0 0 0 0,0 1 0 0 0,0-1 0 0 0,0 0 0 0 0,1 0 0 0 0,-1 0-1 0 0,0 0 1 0 0,0 1 0 0 0,0-1 0 0 0,0 0 0 0 0,1 0 0 0 0,-1 1-55 0 0,8 15 41 0 0,-2-2-44 0 0,0-4-1426 0 0,0 0-1 0 0,-1 1 0 0 0,3 5 1430 0 0,-3-3-6574 0 0</inkml:trace>
  <inkml:trace contextRef="#ctx0" brushRef="#br0" timeOffset="1916.591">2243 148 15464 0 0,'-3'-2'209'0'0,"0"0"1"0"0,0 1 0 0 0,0-1-1 0 0,0 1 1 0 0,0 0 0 0 0,0-1 0 0 0,-1 1-1 0 0,1 1 1 0 0,0-1 0 0 0,-1 0-1 0 0,1 1 1 0 0,0 0 0 0 0,-1-1 0 0 0,1 2-1 0 0,-1-1 1 0 0,1 0 0 0 0,-1 1 0 0 0,1-1-1 0 0,0 1 1 0 0,-1 0 0 0 0,-1 1-210 0 0,-9 2 524 0 0,0 2 0 0 0,1-1-1 0 0,0 2 1 0 0,-8 4-524 0 0,9-4 169 0 0,0 1-1 0 0,0 0 0 0 0,0 0 1 0 0,1 2-1 0 0,1-1 0 0 0,0 1 1 0 0,0 1-1 0 0,-5 7-168 0 0,9-11 100 0 0,1 1 0 0 0,0 0 0 0 0,0 0 0 0 0,1 0 0 0 0,-3 9-100 0 0,6-14 16 0 0,0-1 1 0 0,1 1-1 0 0,-1-1 0 0 0,0 1 0 0 0,1-1 0 0 0,0 1 1 0 0,0 0-1 0 0,0-1 0 0 0,0 1 0 0 0,0-1 1 0 0,0 1-1 0 0,1 0 0 0 0,-1-1 0 0 0,1 1 0 0 0,0-1 1 0 0,0 1-1 0 0,0-1 0 0 0,0 1 0 0 0,0-1 1 0 0,0 0-1 0 0,0 1 0 0 0,1-1 0 0 0,0 1-16 0 0,2 0 37 0 0,-1 1-1 0 0,0-1 1 0 0,1 1 0 0 0,0-1-1 0 0,0 0 1 0 0,0-1-1 0 0,0 1 1 0 0,0-1-1 0 0,0 0 1 0 0,1 0-1 0 0,1 1-36 0 0,7 1 53 0 0,0-1 1 0 0,1 0-1 0 0,3 0-53 0 0,18 4-10 0 0,-28-6-40 0 0,1 0 0 0 0,-1 0 0 0 0,1-1-1 0 0,-1 0 1 0 0,1 0 0 0 0,4-1 50 0 0,19-1-1520 0 0,-17 2 565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6:47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880 49 2760 0 0,'0'0'120'0'0,"0"0"32"0"0,8 3-152 0 0,-8-3 0 0 0,0 0 0 0 0,0 0 0 0 0,0 0 0 0 0,0 0 0 0 0,0 0 0 0 0,0 0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7:2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1922 683 2304 0 0,'11'5'545'0'0,"-6"-4"2692"0"0,2-1-2207 0 0,4-1 3587 0 0,-5 4-4678 0 0,-4-2 317 0 0,-2-1 0 0 0,0 0-3 0 0,0 0-12 0 0,0 0-7 0 0,0 0-2 0 0,0 0 1 0 0,0 0 6 0 0,0 0 1 0 0,-40 3 783 0 0,25 0-785 0 0,-13-1 585 0 0,-26-1-823 0 0,35-2 172 0 0,3 5-81 0 0,-1-2-41 0 0,-55-3 142 0 0,40 2-118 0 0,26 0-58 0 0,0-1 0 0 0,0 1 0 0 0,0-1 1 0 0,-5-1-17 0 0,-14-1 15 0 0,-1 1 0 0 0,-24 2-15 0 0,3 1 33 0 0,-91-8 154 0 0,105 3-182 0 0,-11 2 165 0 0,-12 3-170 0 0,-7-1 1654 0 0,33 1-2621 0 0,-29 5 967 0 0,5-1-623 0 0,20 1 498 0 0,11-1 128 0 0,-29 9-115 0 0,24-10 36 0 0,14-2 107 0 0,1-1 0 0 0,-1-1-1 0 0,-1 0-30 0 0,-77-5 0 0 0,56 6 0 0 0,24-1 0 0 0,0-1 0 0 0,0 0 0 0 0,1 0 0 0 0,-1-1 0 0 0,0-1 0 0 0,-1 0 0 0 0,10 1 0 0 0,1 1 0 0 0,-1 0 0 0 0,0 0 0 0 0,0 0 0 0 0,0 0 0 0 0,0 0 0 0 0,1 0 0 0 0,-1 1 0 0 0,-1 0 0 0 0,-4 0 0 0 0,7-1 0 0 0,0 1 0 0 0,-1-1 0 0 0,1 0 0 0 0,-1 0 0 0 0,1 0 0 0 0,-1 0 0 0 0,1 0 0 0 0,-1 0 0 0 0,1-1 0 0 0,-1 1 0 0 0,1 0 0 0 0,0-1 0 0 0,-1 1 0 0 0,-9-1 0 0 0,0 2 0 0 0,0 1 0 0 0,0-1 0 0 0,0-1 0 0 0,0 0 0 0 0,-10-1 0 0 0,16 1 2 0 0,0 0-1 0 0,0 0 1 0 0,0 0-1 0 0,0 0 1 0 0,0 1-1 0 0,0 0 0 0 0,0 0 1 0 0,0 1-1 0 0,0-1 1 0 0,1 1-1 0 0,-5 2-1 0 0,2-1 358 0 0,0 0 0 0 0,0-1 0 0 0,0 0 0 0 0,-7 1-358 0 0,-6 2 301 0 0,17-4-514 0 0,0 0 1 0 0,-1 0-1 0 0,1 0 0 0 0,0 0 1 0 0,-1-1-1 0 0,1 0 0 0 0,-1 1 213 0 0,2-1-17 0 0,-1 0-1 0 0,1 0 0 0 0,0 1 0 0 0,0-1 0 0 0,0 1 0 0 0,0 0 0 0 0,0 0 0 0 0,0 0 0 0 0,0 0 0 0 0,0 0 18 0 0,0 0 1 0 0,1 0-1 0 0,0-1 1 0 0,-1 1 0 0 0,0 0 0 0 0,1-1 0 0 0,-1 1 0 0 0,1-1-1 0 0,-1 1 1 0 0,0-1 0 0 0,1 0 0 0 0,-1 0 0 0 0,0 1 0 0 0,1-1-1 0 0,-1 0 1 0 0,0-1 0 0 0,0 1 0 0 0,1 0 0 0 0,-1 0-1 0 0,-1-1 0 0 0,-1 0 6 0 0,0 0-1 0 0,0 1 1 0 0,1 0-1 0 0,-1 0 1 0 0,0 0-1 0 0,0 0 1 0 0,0 1-1 0 0,-4 0-5 0 0,-14 1 36 0 0,-13 2-127 0 0,23-2 94 0 0,9-1 28 0 0,1-1 0 0 0,-1 1 0 0 0,0-1 0 0 0,0 0 0 0 0,0 0-1 0 0,1 0 1 0 0,-1-1 0 0 0,0 1 0 0 0,0-1 0 0 0,1 1 0 0 0,-2-1-31 0 0,0 0 274 0 0,0 0 0 0 0,-1 0 0 0 0,1 0 0 0 0,-1 1 0 0 0,1-1 0 0 0,-3 1-274 0 0,0 0 16 0 0,-1-2-78 0 0,6 2-268 0 0,-5 0-341 0 0,6 0 701 0 0,0 0 0 0 0,0 0 0 0 0,0 0 1 0 0,0 0-1 0 0,0 0 0 0 0,0 0 0 0 0,0 0 0 0 0,0 0 1 0 0,0-1-1 0 0,0 1 0 0 0,0 0 0 0 0,0-1 0 0 0,0 1 1 0 0,0-1-1 0 0,0 1 0 0 0,0-1 0 0 0,0 1 0 0 0,0-1-30 0 0,0 0 475 0 0,-9-17-211 0 0,4 7-158 0 0,4 9-56 0 0,1 0 1 0 0,-1-1-1 0 0,1 0 0 0 0,0 1 1 0 0,-1-1-1 0 0,1 0 0 0 0,0 0 1 0 0,0 1-1 0 0,1-1 1 0 0,-1 0-1 0 0,1 0 0 0 0,-1 0 1 0 0,1 0-1 0 0,0 0 0 0 0,0-2-50 0 0,-1-13-18 0 0,-2 2-720 0 0,3 6 143 0 0,0-7 399 0 0,1-1-1 0 0,1-11 197 0 0,-1 25 17 0 0,-1 0 0 0 0,0 0-1 0 0,0 0 1 0 0,-1 0 0 0 0,0-4-17 0 0,-1-12 92 0 0,3 4-40 0 0,1 0-1 0 0,0 0 0 0 0,3-11-51 0 0,2-8 33 0 0,-3 17-5 0 0,0 0-1 0 0,3-5-27 0 0,4-14-2 0 0,-9 30 2 0 0,-1 0 0 0 0,0-1 0 0 0,-1 1 0 0 0,1-6 0 0 0,-1 12 0 0 0,0 1 0 0 0,0-1 0 0 0,0 1 0 0 0,0-1 0 0 0,0 1 0 0 0,0 0 0 0 0,0-1 0 0 0,0 1 0 0 0,0-1 0 0 0,0 1 0 0 0,0-1 0 0 0,0 1 0 0 0,0-1 0 0 0,0 1 0 0 0,0-1 0 0 0,0 1 0 0 0,0-1 0 0 0,0 1 0 0 0,-1-1 0 0 0,1 1 0 0 0,0 0 0 0 0,0-1 0 0 0,-1 1 0 0 0,1-1 0 0 0,0 1 0 0 0,-1 0 0 0 0,1-1 0 0 0,0 1 0 0 0,0-1 0 0 0,-1 1 0 0 0,1 0 0 0 0,0-1 0 0 0,0 1 0 0 0,0-1 0 0 0,-1 1 0 0 0,1 0 0 0 0,0-1 0 0 0,0 1 0 0 0,0-1 0 0 0,0 1 0 0 0,0-1 0 0 0,0 1 0 0 0,0-1 0 0 0,0 1 0 0 0,0-1 0 0 0,0 1 0 0 0,0 0 0 0 0,0-1 0 0 0,0 1 0 0 0,0-1 0 0 0,1 1 0 0 0,-2-10 0 0 0,-2-2 0 0 0,2 2 0 0 0,1 7 0 0 0,0 0 0 0 0,0 0 0 0 0,0 0 0 0 0,0 0 0 0 0,-1 1 0 0 0,1-1 0 0 0,-1 0 0 0 0,0 0 0 0 0,0 1 0 0 0,-1-2 0 0 0,0-1 0 0 0,1 4 0 0 0,1 0 0 0 0,-1 0 0 0 0,1 0 0 0 0,0 0 0 0 0,-1 1 0 0 0,1-1 0 0 0,0 0 0 0 0,0 0 0 0 0,-1 0 0 0 0,1 0 0 0 0,0 0 0 0 0,0-1 0 0 0,0 1 0 0 0,0 0 0 0 0,1 0 0 0 0,-5-41 0 0 0,3 34 0 0 0,-1-1 0 0 0,1 0 0 0 0,-1 0 0 0 0,-3-6 0 0 0,-2-9 0 0 0,6 21 0 0 0,1 0 0 0 0,-1 0 0 0 0,1 0 0 0 0,-1-1 0 0 0,1 1 0 0 0,0 0 0 0 0,0 0 0 0 0,1 0 0 0 0,-1 0 0 0 0,1 0 0 0 0,-1 0 0 0 0,2-3 0 0 0,1 1-12 0 0,-2 4 0 0 0,0 0 0 0 0,1-1 0 0 0,-1 1 0 0 0,0 0 0 0 0,1 1-1 0 0,-1-1 1 0 0,0 0 0 0 0,1 0 0 0 0,-1 0 0 0 0,2 0 12 0 0,2-1-69 0 0,-4 1 64 0 0,0 0 0 0 0,0 0 0 0 0,0 0 1 0 0,0 1-1 0 0,0-1 0 0 0,0 0 0 0 0,0 0 0 0 0,0 1 0 0 0,1-1 1 0 0,-1 1-1 0 0,0-1 0 0 0,0 1 0 0 0,1 0 0 0 0,-1-1 1 0 0,0 1-1 0 0,1 0 5 0 0,30-4-41 0 0,-7 1 9 0 0,-20 1 32 0 0,-3 1 0 0 0,0 1 0 0 0,0-1 0 0 0,0 1 0 0 0,-1 0 0 0 0,1 0 0 0 0,0 0 0 0 0,0 0 0 0 0,0 0 0 0 0,0 0 0 0 0,0 0 0 0 0,0 0 0 0 0,1 1 0 0 0,8 1-13 0 0,-6-1 1 0 0,1-1 0 0 0,-1 1 1 0 0,0-1-1 0 0,1 0 0 0 0,3-1 12 0 0,-5 1 6 0 0,-1-1 0 0 0,0 1-1 0 0,1 0 1 0 0,-1 0 0 0 0,1 1-1 0 0,-1-1 1 0 0,0 1-1 0 0,4 1-5 0 0,1-1 7 0 0,0 1 0 0 0,0-1 0 0 0,0 0-1 0 0,6-1-6 0 0,93 4-80 0 0,-12-8 64 0 0,73 7 112 0 0,-37-8-156 0 0,-63 4 108 0 0,-9-1-34 0 0,-34 2-16 0 0,20-3 2 0 0,-27 2 0 0 0,0 0 0 0 0,6 1 0 0 0,-5 0 0 0 0,0 0 0 0 0,4-2 0 0 0,-23 2 0 0 0,5-1 0 0 0,0 1 0 0 0,0 0 0 0 0,0-1 0 0 0,0 2 0 0 0,-1-1 0 0 0,1 0 0 0 0,4 2 0 0 0,0-1 0 0 0,1 1 0 0 0,-1-2 0 0 0,1 1 0 0 0,0-1 0 0 0,26 2 0 0 0,17-1-41 0 0,-12 0-80 0 0,20-1 107 0 0,13 3 25 0 0,-27-3 46 0 0,-34 0-79 0 0,-1 0-1 0 0,1 1 0 0 0,10 1 23 0 0,14 1 0 0 0,-28-3 0 0 0,-1 0 0 0 0,1 1 0 0 0,5 1 0 0 0,10-1 176 0 0,-18-2-176 0 0,8-4 0 0 0,4 1 0 0 0,1 1 0 0 0,0-3 1 0 0,-15 4-3 0 0,0 1 0 0 0,0-1-1 0 0,1 1 1 0 0,-1 0 0 0 0,0 0 0 0 0,1 1-1 0 0,-1-1 1 0 0,0 1 0 0 0,1 0 0 0 0,-1 0-1 0 0,1 1 3 0 0,49 1 0 0 0,-46-2 11 0 0,2-2-9 0 0,-9 2-12 0 0,1-1-1 0 0,0 0 1 0 0,-1 1-1 0 0,1 0 1 0 0,0-1-1 0 0,0 1 1 0 0,-1 0-1 0 0,1 0 1 0 0,0 0-1 0 0,0 0 1 0 0,1 0 10 0 0,18 0-18 0 0,-18 0 18 0 0,13 1 0 0 0,-6 1 0 0 0,-8-2-3 0 0,13 4-40 0 0,-12-2 29 0 0,10 7 1 0 0,-12-5 15 0 0,-1-2-3 0 0,2 13 1 0 0,-1-10 0 0 0,0-3 0 0 0,-1-1 0 0 0,1 0 0 0 0,-1 0 0 0 0,0 1 0 0 0,0-1 0 0 0,0 0 0 0 0,0 0 0 0 0,0 1 0 0 0,0-1 0 0 0,0 0 0 0 0,0 0 0 0 0,0 1 0 0 0,-1-1 0 0 0,1 38 0 0 0,0-36 8 0 0,0 1 0 0 0,0-1 0 0 0,0 1 0 0 0,0 0 0 0 0,0-1 0 0 0,1 1 0 0 0,0-1 0 0 0,0 2-8 0 0,0-2 0 0 0,-1 0 0 0 0,1 0 0 0 0,-1-1 0 0 0,1 1 0 0 0,-1 0 0 0 0,0 0 0 0 0,0 0 0 0 0,0 0 0 0 0,-1 0 0 0 0,1 1 0 0 0,-1 0 0 0 0,0-1 0 0 0,1 1 0 0 0,0 0 0 0 0,0-1 0 0 0,0 1 0 0 0,0 0 0 0 0,1-1 0 0 0,0 3 0 0 0,0-2 0 0 0,-1 1 0 0 0,1 0 0 0 0,-1 0 0 0 0,0-1 0 0 0,0 2 0 0 0,-1 2 16 0 0,1 0 0 0 0,0 1-1 0 0,0-1 1 0 0,1 0 0 0 0,0 0-1 0 0,2 5-15 0 0,-1-1 24 0 0,-1 9-13 0 0,-2-18-11 0 0,1 1 0 0 0,0-1 0 0 0,0 0 0 0 0,0 1 0 0 0,1-1 0 0 0,-1 0-1 0 0,1 1 1 0 0,1 1 2 0 0,-1 0 8 0 0,1-1 0 0 0,-1 0 0 0 0,0 1 0 0 0,-1-1 0 0 0,1 0 0 0 0,-1 1 0 0 0,0-1 0 0 0,0 1 0 0 0,0 1-10 0 0,0 1 36 0 0,0-1 0 0 0,0 1 0 0 0,1 0-1 0 0,0-1 1 0 0,0 2-36 0 0,3 24 121 0 0,-4-30-112 0 0,0 1 0 0 0,0-1 0 0 0,1 0 0 0 0,-1 0 0 0 0,1 0 0 0 0,0 0-1 0 0,0 1 1 0 0,-1-1 0 0 0,1 0 0 0 0,1 0 0 0 0,-1 0 0 0 0,0-1 0 0 0,1 2-9 0 0,-1-2 5 0 0,0 1 0 0 0,0-1 1 0 0,0 0-1 0 0,0 0 1 0 0,-1 1-1 0 0,1-1 1 0 0,0 1-1 0 0,-1-1 1 0 0,1 1-1 0 0,-1-1 0 0 0,1 1 1 0 0,-1-1-1 0 0,0 1 1 0 0,0-1-1 0 0,0 1 1 0 0,1-1-1 0 0,-2 1 1 0 0,1 0-1 0 0,0-1 0 0 0,0 2-5 0 0,-2 1 24 0 0,1 20 42 0 0,1-22-65 0 0,-1 1 14 0 0,0 11 93 0 0,1 14 46 0 0,2-12-142 0 0,-2-15-1 0 0,0-1 0 0 0,0 1 0 0 0,0 0-1 0 0,0-1 1 0 0,1 1 0 0 0,-1-1-1 0 0,0 1 1 0 0,0 0 0 0 0,0-1 0 0 0,1 1-1 0 0,-1-1 1 0 0,0 1 0 0 0,1-1-1 0 0,-1 1 1 0 0,1-1 0 0 0,-1 1-11 0 0,1 0 39 0 0,-1 0-6 0 0,0 0 0 0 0,0 0 0 0 0,-1 0 1 0 0,1 0-1 0 0,0 0 0 0 0,-1 0 0 0 0,1-1 0 0 0,-1 1 0 0 0,1 0 0 0 0,-1 0 0 0 0,1-1 0 0 0,-1 1 1 0 0,0 0-1 0 0,0 0-33 0 0,-2 3-2116 0 0,-2-7-2310 0 0,-2 3-1366 0 0</inkml:trace>
  <inkml:trace contextRef="#ctx0" brushRef="#br0" timeOffset="290.871">1932 434 7920 0 0,'0'0'362'0'0,"0"0"-11"0"0,-7 13 45 0 0,-16 4 449 0 0,16-11-649 0 0,1 0 0 0 0,-1 0 0 0 0,0-1 0 0 0,-1 0 0 0 0,1 0 0 0 0,-7 2-196 0 0,-14 10 567 0 0,-28 17 1255 0 0,-41 18-1822 0 0,41-23 25 0 0,39-22-23 0 0,0 0 0 0 0,-9 2-2 0 0,14-5 21 0 0,0 0 0 0 0,0 1 0 0 0,1 0 0 0 0,0 1 0 0 0,0 0 0 0 0,-8 6-21 0 0,12-4 23 0 0,-6 10 16 0 0,10-16 134 0 0,0-1-4184 0 0,3-1-215 0 0</inkml:trace>
  <inkml:trace contextRef="#ctx0" brushRef="#br0" timeOffset="583.574">2094 144 10336 0 0,'-7'2'195'0'0,"1"0"1"0"0,-1 0-1 0 0,0 1 1 0 0,1-1-1 0 0,-1 2 1 0 0,-5 2-196 0 0,-9 6 51 0 0,-7 4 7 0 0,-115 91 396 0 0,89-69-106 0 0,29-22-96 0 0,-15 14-252 0 0,-20 16 196 0 0,-19 9-196 0 0,56-39-4 0 0,16-12 4 0 0,-119 78 0 0 0,-61 29-38 0 0,160-90-1492 0 0,21-18-2566 0 0</inkml:trace>
  <inkml:trace contextRef="#ctx0" brushRef="#br0" timeOffset="864.957">1812 138 9072 0 0,'0'0'413'0'0,"0"0"-10"0"0,-2 1-259 0 0,-3 3-140 0 0,0 0 0 0 0,-1-1 0 0 0,0 0 0 0 0,0 0 0 0 0,0-1-4 0 0,-1 1-1 0 0,0 1 0 0 0,0-1 0 0 0,0 1 0 0 0,-5 5 1 0 0,-76 61-80 0 0,-18 6 80 0 0,-19 17 174 0 0,76-57-96 0 0,16-12 30 0 0,-16 9-108 0 0,-12 3 130 0 0,-2-3 1 0 0,-30 11-131 0 0,-32 8 291 0 0,110-45-258 0 0,1 1 1 0 0,0 1 0 0 0,1 0 0 0 0,0 0-1 0 0,-5 7-33 0 0,-13 8 64 0 0,1-8-688 0 0,29-16 368 0 0</inkml:trace>
  <inkml:trace contextRef="#ctx0" brushRef="#br0" timeOffset="1191.302">1654 87 10592 0 0,'0'0'818'0'0,"-5"1"-500"0"0,-4 2-318 0 0,0 0 0 0 0,1 0 0 0 0,-1 1 0 0 0,1 1 0 0 0,0-1 0 0 0,-2 3 0 0 0,-15 7 69 0 0,-22 9-69 0 0,-18 10 3 0 0,-83 59 11 0 0,40-23 167 0 0,11-7-32 0 0,-77 36 371 0 0,-9-5-520 0 0,96-54 99 0 0,-22 10 10 0 0,56-23-3587 0 0,39-19-556 0 0</inkml:trace>
  <inkml:trace contextRef="#ctx0" brushRef="#br0" timeOffset="1499.036">1125 102 10912 0 0,'-8'1'986'0'0,"-21"11"-965"0"0,0 1-1 0 0,0 2 0 0 0,2 1 0 0 0,0 1 1 0 0,-6 6-21 0 0,-56 34 0 0 0,-7 5 0 0 0,32-19-68 0 0,-3-3 68 0 0,-8 5 96 0 0,-43 29 164 0 0,85-54-46 0 0,-29 12-214 0 0,-14 7 130 0 0,-18 10 28 0 0,54-29-87 0 0,6-8-918 0 0,26-9-3439 0 0</inkml:trace>
  <inkml:trace contextRef="#ctx0" brushRef="#br0" timeOffset="1768.94">703 91 8288 0 0,'-1'1'381'0'0,"-11"9"-105"0"0,0 0 0 0 0,-8 5-276 0 0,-18 15 397 0 0,-200 162 1233 0 0,209-170-1446 0 0,-23 15 219 0 0,-12 3-403 0 0,29-18 77 0 0,-15 7-11 0 0,45-26-66 0 0,-1-1-1 0 0,1 0 1 0 0,0 0 0 0 0,-1 0-1 0 0,1 0 1 0 0,-1-1 0 0 0,0 0 0 0 0,-3 0 0 0 0,8-1-20 0 0,1 0 1 0 0,-1 0 0 0 0,1 0-1 0 0,0 0 1 0 0,-1 0 0 0 0,1-1-1 0 0,-1 1 1 0 0,1 0 0 0 0,0 0 0 0 0,-1 0-1 0 0,1 0 1 0 0,0-1 0 0 0,-1 1-1 0 0,1 0 1 0 0,0 0 0 0 0,-1-1-1 0 0,1 1 1 0 0,0 0 0 0 0,0-1-1 0 0,-1 1 1 0 0,1 0 0 0 0,0-1 0 0 0,0 1-1 0 0,0 0 1 0 0,-1-1 0 0 0,1 1-1 0 0,0-1 1 0 0,0 1 0 0 0,0 0-1 0 0,0-1 1 0 0,0 1 0 0 0,0-1-1 0 0,0 1 1 0 0,0 0 0 0 0,0-1 0 0 0,0 1-1 0 0,0-1 1 0 0,0 1 0 0 0,0 0-1 0 0,0-1 1 0 0,0 1 0 0 0,0-1-1 0 0,0 1 1 0 0,1 0 0 0 0,-1-1-1 0 0,0 1 1 0 0,0-1 19 0 0,1 0-254 0 0,0-4-88 0 0,0 0 0 0 0,1 0 0 0 0,-1 0 0 0 0,1 1 0 0 0,1-1-1 0 0,-1 0 1 0 0,0 1 0 0 0,2-1 342 0 0,14-22-1421 0 0</inkml:trace>
  <inkml:trace contextRef="#ctx0" brushRef="#br0" timeOffset="2051.714">377 85 10568 0 0,'11'-9'1145'0'0,"-17"18"1485"0"0,-19 18-976 0 0,-11 5-1225 0 0,-23 21-619 0 0,-2-3-1 0 0,-2-3 191 0 0,-1-4-543 0 0,4-6-7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7:2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61 9072 0 0,'-9'-7'960'0'0,"5"4"-858"0"0,0 0 1 0 0,-1 1-1 0 0,1 0 1 0 0,0 0-1 0 0,-1 0 1 0 0,1 0 0 0 0,-1 1-1 0 0,1-1 1 0 0,-1 1-1 0 0,0 1 1 0 0,1-1-1 0 0,-1 0 1 0 0,0 1-1 0 0,0 0 1 0 0,0 0 0 0 0,1 1-1 0 0,-1-1 1 0 0,-1 1-103 0 0,-10 2 746 0 0,0 1-1 0 0,1 0 1 0 0,0 0 0 0 0,-14 8-746 0 0,24-11 37 0 0,1 1 0 0 0,0 1 0 0 0,0-1 0 0 0,0 1 0 0 0,0-1 0 0 0,0 1 0 0 0,1 0 0 0 0,-1 1 0 0 0,1-1 0 0 0,0 0 0 0 0,0 1 0 0 0,0 0 0 0 0,0 0 0 0 0,1 0 0 0 0,-1 0 0 0 0,1 1-37 0 0,2-5 2 0 0,0 1 0 0 0,-1 0 1 0 0,1 0-1 0 0,0-1 0 0 0,0 1 1 0 0,0 0-1 0 0,0 0 0 0 0,0 0 0 0 0,1-1 1 0 0,-1 1-1 0 0,0 0 0 0 0,0 0 1 0 0,0 0-1 0 0,1-1 0 0 0,-1 1 0 0 0,0 0 1 0 0,1 0-1 0 0,-1-1 0 0 0,1 1 1 0 0,-1 0-1 0 0,0-1 0 0 0,1 1 0 0 0,0-1 1 0 0,-1 1-1 0 0,1-1 0 0 0,-1 1 1 0 0,1-1-1 0 0,0 1-2 0 0,29 13 12 0 0,-22-11-13 0 0,-1 0 1 0 0,1 1 0 0 0,5 3 0 0 0,7 5 45 0 0,19 9-45 0 0,-22-12 13 0 0,0 0 0 0 0,-1 1 0 0 0,7 5-13 0 0,-14-7 138 0 0,1 0 0 0 0,-1 0 1 0 0,-1 1-1 0 0,1 0 1 0 0,-1 1-139 0 0,-7-9 53 0 0,0 0 0 0 0,-1 0 0 0 0,1 0 0 0 0,-1 0 0 0 0,1 0 0 0 0,-1 0 0 0 0,1 0 0 0 0,-1 0 1 0 0,1 0-1 0 0,-1 0 0 0 0,0 0 0 0 0,0 1 0 0 0,0-1 0 0 0,0 0 0 0 0,0 0 0 0 0,0 0 1 0 0,0 0-1 0 0,0 1 0 0 0,0-1 0 0 0,0 0 0 0 0,0 0 0 0 0,-1 0 0 0 0,1 0 0 0 0,0 0 1 0 0,-1 0-1 0 0,1 0 0 0 0,-1 0 0 0 0,0 1-53 0 0,-1 0 82 0 0,1 1-1 0 0,-1-1 1 0 0,0 0 0 0 0,0 0-1 0 0,-1 0 1 0 0,1 0-1 0 0,0 0 1 0 0,-1-1 0 0 0,1 1-1 0 0,-2 0-81 0 0,-3 2 65 0 0,0-1-1 0 0,1 0 0 0 0,-1-1 0 0 0,0 1 0 0 0,0-1 0 0 0,0-1 0 0 0,-1 1 0 0 0,1-1 0 0 0,0-1 0 0 0,-1 1 1 0 0,1-1-1 0 0,0 0 0 0 0,-5-1-64 0 0,-15-2-12 0 0,19 3 180 0 0,0-1 0 0 0,0 0 0 0 0,0 0 0 0 0,-8-3-168 0 0,15 4-308 0 0,-1-1-1 0 0,0 0 0 0 0,0 1 1 0 0,0-1-1 0 0,1 0 0 0 0,-1 0 1 0 0,0 0-1 0 0,1 0 0 0 0,-1-1 0 0 0,1 1 1 0 0,0 0-1 0 0,-1-1 0 0 0,1 1 1 0 0,0 0-1 0 0,0-1 0 0 0,0 0 1 0 0,0 1-1 0 0,0-1 0 0 0,0 0 1 0 0,0 0-1 0 0,0 1 0 0 0,0-2 309 0 0,-2-3-5726 0 0</inkml:trace>
  <inkml:trace contextRef="#ctx0" brushRef="#br0" timeOffset="736.866">496 52 6848 0 0,'0'0'314'0'0,"-1"0"-6"0"0,0 0-81 0 0,0 0 0 0 0,0 0 0 0 0,0 0 0 0 0,0 0 0 0 0,0-1 0 0 0,0 1 0 0 0,0 0 0 0 0,1 0-1 0 0,-1-1 1 0 0,0 1 0 0 0,0 0 0 0 0,0-1 0 0 0,0 1-227 0 0,1-1 97 0 0,-1 1 0 0 0,1 0 0 0 0,0 0-1 0 0,0 0 1 0 0,-1 0 0 0 0,1-1 0 0 0,0 1 0 0 0,-1 0 0 0 0,1 0 0 0 0,0 0 0 0 0,-1 0-1 0 0,1 0 1 0 0,-1 0 0 0 0,1 0 0 0 0,0 0 0 0 0,-1 0 0 0 0,1 0 0 0 0,0 0 0 0 0,-1 0-1 0 0,1 0 1 0 0,0 0 0 0 0,-1 0 0 0 0,1 1 0 0 0,0-1 0 0 0,-1 0 0 0 0,1 0 0 0 0,-1 0-97 0 0,-3 3 223 0 0,-1 0 1 0 0,1-1 0 0 0,0 1 0 0 0,0 1 0 0 0,0-1 0 0 0,0 1 0 0 0,0-1 0 0 0,1 1 0 0 0,0 0-1 0 0,-1 1 1 0 0,1-1 0 0 0,1 0 0 0 0,-1 1 0 0 0,1 0 0 0 0,-1 1-224 0 0,-3 8 321 0 0,1 0 0 0 0,1 0 0 0 0,0 0 0 0 0,-1 13-321 0 0,5-24 29 0 0,-1 1 0 0 0,1 0 0 0 0,0 0 0 0 0,0 0 0 0 0,0-1 0 0 0,1 1 0 0 0,-1 0 0 0 0,1 0 0 0 0,0-1 0 0 0,0 1 0 0 0,1-1 0 0 0,-1 1 0 0 0,1-1-1 0 0,-1 1 1 0 0,1-1 0 0 0,0 0 0 0 0,0 0 0 0 0,1 0 0 0 0,-1 0 0 0 0,1 0 0 0 0,0 1-29 0 0,3 2 40 0 0,-5-5-31 0 0,0 1 0 0 0,0-1 0 0 0,0 0 1 0 0,1 1-1 0 0,-1-1 0 0 0,0 0 0 0 0,1 0 1 0 0,-1 0-1 0 0,1 0 0 0 0,0 0 1 0 0,-1 0-1 0 0,1 0 0 0 0,0 0 0 0 0,0-1-9 0 0,10 2 123 0 0,-8-4-100 0 0,-3 1 2 0 0,1 0-5 0 0,1 0 0 0 0,-1 0 1 0 0,1 0-1 0 0,-1-1 0 0 0,0 1 0 0 0,0 0 0 0 0,0-1 1 0 0,0 0-1 0 0,0 1 0 0 0,0-1 0 0 0,0 0 0 0 0,0 0 0 0 0,-1 0 1 0 0,1 0-1 0 0,-1 0 0 0 0,0-1 0 0 0,2-1-20 0 0,1-5 41 0 0,-1-1 0 0 0,1 1 0 0 0,-2-1 0 0 0,1-1-41 0 0,5-18-22 0 0,-3 10 24 0 0,-4 16-15 0 0,-1 0 1 0 0,1-1 0 0 0,0 1-1 0 0,0 0 1 0 0,0 0-1 0 0,2-2 13 0 0,-2 3-12 0 0,1-10-57 0 0,-2 11-10 0 0,0 1-6 0 0,1 0 80 0 0,-1 1 0 0 0,1 0 0 0 0,-1 0 0 0 0,1-1 0 0 0,-1 1 0 0 0,0 0 0 0 0,1 0 0 0 0,-1-1 0 0 0,0 1 0 0 0,0 0 0 0 0,0 0 0 0 0,0-1 0 0 0,1 1 0 0 0,-1 0 0 0 0,0 1 5 0 0,0 0-7 0 0,6 12 86 0 0,-5-13-70 0 0,0 1 0 0 0,0-1 0 0 0,-1 0-1 0 0,1 1 1 0 0,0-1 0 0 0,-1 1 0 0 0,1-1 0 0 0,-1 1 0 0 0,0-1 0 0 0,1 1-1 0 0,-1 1-8 0 0,0 0 6 0 0,1 0-1 0 0,0 1 1 0 0,0-1-1 0 0,0 0 0 0 0,0 0 1 0 0,1 0-1 0 0,-1 0 1 0 0,1 0-1 0 0,0 0 0 0 0,1 2-5 0 0,6 11 90 0 0,-7-11-69 0 0,1 0 0 0 0,0-1-1 0 0,0 1 1 0 0,0 0 0 0 0,0-1 0 0 0,1 1-21 0 0,-3-4-10 0 0,0 0 1 0 0,0 0 0 0 0,0 0 0 0 0,0 0 0 0 0,0 0 0 0 0,1 0 0 0 0,-1 0 0 0 0,0-1 0 0 0,0 1 0 0 0,0 0 0 0 0,1-1 0 0 0,-1 1 0 0 0,0-1 0 0 0,1 1 0 0 0,-1-1 0 0 0,1 0 0 0 0,-1 0 0 0 0,0 0 0 0 0,1 1 0 0 0,-1-1 0 0 0,1 0 0 0 0,-1-1 0 0 0,1 1 0 0 0,-1 0 0 0 0,0 0-1 0 0,1-1 1 0 0,-1 1 9 0 0,13-5-729 0 0,14-5-3557 0 0,-20 4-978 0 0</inkml:trace>
  <inkml:trace contextRef="#ctx0" brushRef="#br0" timeOffset="1285.348">729 61 7656 0 0,'0'0'349'0'0,"0"0"-2"0"0,1-1-225 0 0,-1 1 25 0 0,1-1 0 0 0,-1 1 0 0 0,1-1 0 0 0,0 1 0 0 0,-1 0-1 0 0,1-1 1 0 0,0 1 0 0 0,-1 0 0 0 0,1 0 0 0 0,0 0 0 0 0,0-1 0 0 0,-1 1-1 0 0,1 0 1 0 0,0 0 0 0 0,0 0 0 0 0,-1 0 0 0 0,1 0 0 0 0,0 0 0 0 0,-1 1-1 0 0,1-1 1 0 0,0 0 0 0 0,0 0 0 0 0,-1 0 0 0 0,1 1 0 0 0,0-1-1 0 0,-1 0 1 0 0,1 1 0 0 0,0-1 0 0 0,-1 0 0 0 0,1 1 0 0 0,-1-1 0 0 0,1 1-1 0 0,-1-1 1 0 0,1 1 0 0 0,-1-1 0 0 0,1 1 0 0 0,-1 0-147 0 0,2 2 152 0 0,0 0 1 0 0,0 0-1 0 0,-1 1 1 0 0,1-1-1 0 0,-1 0 1 0 0,1 3-153 0 0,0 1 586 0 0,4 7 11 0 0,0 1-67 0 0,1 0-1 0 0,-2 0 0 0 0,0 1 0 0 0,1 8-529 0 0,-5-12 191 0 0,-1 1-1 0 0,1-1 0 0 0,-2 5-190 0 0,0 5 151 0 0,1-21-53 0 0,0-1-2 0 0,0 0-5 0 0,0 0-18 0 0,-1-1 15 0 0,0-1-74 0 0,-1 0-1 0 0,1 1 0 0 0,0-1 0 0 0,0 0 0 0 0,0 1 0 0 0,0-1 1 0 0,1 0-1 0 0,-1 0 0 0 0,0 0 0 0 0,1 0 0 0 0,-1 0 1 0 0,1 0-1 0 0,0 0 0 0 0,-1 0 0 0 0,1 0 0 0 0,0 0 0 0 0,0 0 1 0 0,1 0-1 0 0,-1 0 0 0 0,0 0 0 0 0,1 0 0 0 0,-1 0 1 0 0,1 0-1 0 0,-1 0 0 0 0,1 0 0 0 0,0 0-13 0 0,9-18 19 0 0,-9 17-50 0 0,1 0-1 0 0,-1 0 1 0 0,0 0-1 0 0,1 0 1 0 0,0 0 0 0 0,-1 0-1 0 0,1 1 1 0 0,0-1-1 0 0,0 1 1 0 0,1-1-1 0 0,-1 1 1 0 0,0 0 0 0 0,1 0-1 0 0,0 0 1 0 0,-1 0-1 0 0,1 0 1 0 0,0 1-1 0 0,1-1 32 0 0,1 0-71 0 0,-3 1 53 0 0,0 0 1 0 0,-1 0 0 0 0,1 0 0 0 0,0 1 0 0 0,0-1-1 0 0,0 1 1 0 0,0-1 0 0 0,0 1 0 0 0,0 0-1 0 0,0 0 1 0 0,0 0 0 0 0,0 0 0 0 0,0 0 0 0 0,0 0-1 0 0,0 0 1 0 0,0 1 0 0 0,-1-1 0 0 0,1 1-1 0 0,0-1 1 0 0,0 1 0 0 0,0 0 0 0 0,1 1 17 0 0,3 2 38 0 0,-1 0 0 0 0,0 0 0 0 0,0 1 0 0 0,-1 0 0 0 0,1 0 0 0 0,-1 0 0 0 0,0 0 0 0 0,-1 1 0 0 0,1-1 0 0 0,1 5-38 0 0,13 18 374 0 0,-14-22-232 0 0,-1 1 0 0 0,1-1 0 0 0,-1 1 0 0 0,0-1 0 0 0,0 4-142 0 0,3 7 280 0 0,-5-16-182 0 0,-2 6 348 0 0,1-7-445 0 0,-1 1 1 0 0,1-1-1 0 0,0 0 1 0 0,0 0 0 0 0,-1 0-1 0 0,1 1 1 0 0,-1-1-1 0 0,1 0 1 0 0,0 0 0 0 0,-1 0-1 0 0,1 0 1 0 0,0 0-1 0 0,-1 0 1 0 0,1 0 0 0 0,-1 0-1 0 0,1 0 1 0 0,0 0-1 0 0,-1 0 1 0 0,1 0 0 0 0,0 0-1 0 0,-1 0 1 0 0,1 0-1 0 0,-1 0 1 0 0,1 0-1 0 0,0 0 1 0 0,-1 0 0 0 0,1-1-1 0 0,0 1 1 0 0,-1 0-1 0 0,1 0 1 0 0,0 0 0 0 0,-1-1-1 0 0,1 1 1 0 0,0 0-1 0 0,0 0 1 0 0,-1-1 0 0 0,1 1-1 0 0,0 0 1 0 0,0-1-1 0 0,-1 1 1 0 0,1 0 0 0 0,0-1-1 0 0,0 1 1 0 0,0 0-1 0 0,0-1 1 0 0,-1 1-2 0 0,1-1 1 0 0,0 0 2 0 0,-1 0 0 0 0,0-1 0 0 0,0 1-1 0 0,1-1 1 0 0,-1 1 0 0 0,1-1 0 0 0,0 1-1 0 0,-1-1 1 0 0,1 1 0 0 0,0-1 0 0 0,0 0-1 0 0,0 1 1 0 0,0-1 0 0 0,0 1 0 0 0,0-2-3 0 0,6-26 36 0 0,-4 22-39 0 0,9-27 14 0 0,-2 13-121 0 0,-7 14 72 0 0,1 1-1 0 0,0 0 0 0 0,0 0 0 0 0,0 1 1 0 0,0-1-1 0 0,1 1 0 0 0,0-1 0 0 0,0 1 0 0 0,1 0 1 0 0,-1 1-1 0 0,1-1 0 0 0,0 1 0 0 0,1 0 39 0 0,-6 3 0 0 0,1 1 0 0 0,-1-1 0 0 0,0 1 0 0 0,1 0 0 0 0,-1 0 0 0 0,1-1 0 0 0,-1 1 0 0 0,1 0 0 0 0,-1 0 0 0 0,1-1 0 0 0,-1 1 0 0 0,1 0 0 0 0,-1 0 0 0 0,1 0 0 0 0,-1 0 0 0 0,1 0 0 0 0,-1 0 0 0 0,1 0 0 0 0,-1 0 0 0 0,1 0 0 0 0,-1 0 0 0 0,1 0 0 0 0,-1 0 0 0 0,1 0 0 0 0,-1 1 0 0 0,1-1 0 0 0,-1 0 0 0 0,1 0 0 0 0,-1 0 0 0 0,1 1 0 0 0,0-1 0 0 0,0 0 2 0 0,0 0-1 0 0,0 0 0 0 0,0 1 0 0 0,0-1 1 0 0,-1 0-1 0 0,1 0 0 0 0,0 0 0 0 0,0 1 0 0 0,0-1 1 0 0,0 0-1 0 0,-1 1 0 0 0,1-1 0 0 0,0 0 1 0 0,0 1-1 0 0,-1-1 0 0 0,1 1 0 0 0,0-1 0 0 0,-1 1 1 0 0,1 0-1 0 0,0-1 0 0 0,-1 1 0 0 0,1 0 1 0 0,-1-1-1 0 0,1 1 0 0 0,-1 0 0 0 0,1 0 0 0 0,-1 0 1 0 0,0-1-1 0 0,1 1 0 0 0,-1 0 0 0 0,0 0 1 0 0,0 0-1 0 0,0 0 0 0 0,1 0-1 0 0,1 7 74 0 0,15 6 110 0 0,-14-12-138 0 0,-1 0-1 0 0,1 0 0 0 0,-1 0 1 0 0,0 0-1 0 0,0 1 0 0 0,0-1 1 0 0,2 3-46 0 0,4 6 195 0 0,-1 0 0 0 0,-1 0-1 0 0,0 1 1 0 0,0-1 0 0 0,1 7-195 0 0,-4-10-5 0 0,1 8-430 0 0,-4-15 110 0 0,0-1-627 0 0,0 0-273 0 0,0 0-1053 0 0,0 0-3989 0 0</inkml:trace>
  <inkml:trace contextRef="#ctx0" brushRef="#br0" timeOffset="1536.036">1291 1 10624 0 0,'0'0'488'0'0,"0"0"-12"0"0,15 10 460 0 0,-11-6-508 0 0,1 0 0 0 0,-1 1 1 0 0,0-1-1 0 0,0 1 0 0 0,0 0 0 0 0,-1 1 1 0 0,0-1-1 0 0,0 0 0 0 0,0 1 1 0 0,-1 0-1 0 0,0 0 0 0 0,0 0 0 0 0,1 2-428 0 0,4 29 1015 0 0,-1-14-456 0 0,-2 1-1 0 0,-1 1-558 0 0,3 16 411 0 0,-3-26-258 0 0,-1 0 0 0 0,0 0 0 0 0,-2 1-153 0 0,0 19 158 0 0,-1-14 41 0 0,1 1-1 0 0,1-1 0 0 0,1 1 1 0 0,3 9-199 0 0,-2-10 0 0 0,-1-1 1 0 0,-1 0 0 0 0,-1 12-1 0 0,0-31-1 0 0,0 1-135 0 0,0-2-65 0 0,0 0-21 0 0,0 0-31 0 0,-6-12-2270 0 0,2 4-4244 0 0</inkml:trace>
  <inkml:trace contextRef="#ctx0" brushRef="#br0" timeOffset="1843.814">1362 46 3224 0 0,'10'-8'250'0'0,"-5"6"2548"0"0,-2 2-2433 0 0,0 1 0 0 0,0-1 0 0 0,0 1 0 0 0,-1 0 0 0 0,1 0 1 0 0,0 0-1 0 0,0 0 0 0 0,-1 0 0 0 0,1 1 0 0 0,-1-1 0 0 0,1 1 0 0 0,-1 0 0 0 0,0 0 1 0 0,0-1-1 0 0,2 3-365 0 0,5 5 777 0 0,0 1 0 0 0,6 8-777 0 0,-13-15 97 0 0,4 4 166 0 0,2 2 28 0 0,-1 1 0 0 0,-1-1 0 0 0,5 9-291 0 0,1 2 400 0 0,-9-15-195 0 0,-1 0 0 0 0,1 0 0 0 0,0 0 0 0 0,-1 0-1 0 0,1 4-204 0 0,-3-7 89 0 0,1 0 0 0 0,-1 0 0 0 0,0 1 0 0 0,1-1 0 0 0,-1 0 0 0 0,-1 0 0 0 0,1 1 0 0 0,0-1 0 0 0,0 0 0 0 0,-1 0 0 0 0,1 1 0 0 0,-1-1 0 0 0,0 0 0 0 0,0 0 0 0 0,1 0-1 0 0,-2 1-88 0 0,1 0 95 0 0,-1 0 0 0 0,0 1 0 0 0,0-1-1 0 0,0 0 1 0 0,-1 0 0 0 0,1-1 0 0 0,0 1-1 0 0,-1 0 1 0 0,0-1 0 0 0,0 0 0 0 0,0 1-1 0 0,0-1-94 0 0,-2 1 72 0 0,-1-1 0 0 0,1 0 0 0 0,0 0 0 0 0,-1 0 0 0 0,1 0 0 0 0,-1-1-1 0 0,-2 0-71 0 0,-7 2 45 0 0,0-1-1 0 0,0-1 0 0 0,0 0 1 0 0,-9-1-45 0 0,16-1-24 0 0,1 0 1 0 0,-1 0-1 0 0,1 0 0 0 0,-1-1 1 0 0,1 0-1 0 0,0 0 1 0 0,0-1-1 0 0,0 0 0 0 0,0 0 1 0 0,-1-2 23 0 0,-12-10-845 0 0,19 14 703 0 0,0 0 0 0 0,0 0 0 0 0,0 0 0 0 0,1 0 0 0 0,-1 0 0 0 0,0 0 0 0 0,0 0 0 0 0,1-1 0 0 0,-1 1 0 0 0,1 0 0 0 0,-1 0 0 0 0,1-1 0 0 0,-1 1 0 0 0,1 0 0 0 0,0 0 0 0 0,0-1 142 0 0,3-4-1907 0 0,-2 5 1406 0 0,5-2-4459 0 0</inkml:trace>
  <inkml:trace contextRef="#ctx0" brushRef="#br0" timeOffset="2182.29">1476 285 3680 0 0,'1'0'284'0'0,"62"-7"6465"0"0,-37 5-4940 0 0,0-1 1 0 0,-1-1-1 0 0,0-2 1 0 0,0 0-1 0 0,23-10-1809 0 0,-24 9-467 0 0,-13 3 508 0 0,0 0 0 0 0,-1 0 1 0 0,1-1-1 0 0,-1 0 1 0 0,0-1-1 0 0,-1 0 0 0 0,1 0 1 0 0,4-5-42 0 0,-10 7 32 0 0,0 0 0 0 0,0 0 0 0 0,0 0 0 0 0,-1 0 0 0 0,0 0 0 0 0,0-1 0 0 0,0 0 0 0 0,0 1 0 0 0,-1-1 0 0 0,0 0 0 0 0,0 0 0 0 0,0 0-1 0 0,-1-1 1 0 0,1 1 0 0 0,-1 0 0 0 0,-1-1 0 0 0,1 1 0 0 0,-1 0 0 0 0,0-1-32 0 0,0 3 4 0 0,0 1 0 0 0,0-1-1 0 0,0 1 1 0 0,0-1-1 0 0,-1 1 1 0 0,0-1-1 0 0,1 1 1 0 0,-1 0 0 0 0,0-1-1 0 0,0 1 1 0 0,0 0-1 0 0,0-1 1 0 0,-1 1 0 0 0,1 0-1 0 0,-1 0 1 0 0,1 0-1 0 0,-1 0 1 0 0,0 0-1 0 0,1 1 1 0 0,-1-1 0 0 0,0 0-1 0 0,0 1 1 0 0,-1-1-1 0 0,1 1 1 0 0,0 0 0 0 0,0 0-1 0 0,-1 0 1 0 0,1 0-1 0 0,0 0 1 0 0,-1 0-1 0 0,-1 0-3 0 0,0 1 4 0 0,1-1-1 0 0,0 1 1 0 0,-1 0 0 0 0,1 0-1 0 0,-1 0 1 0 0,1 0-1 0 0,-1 0 1 0 0,1 1-1 0 0,-1-1 1 0 0,1 1-1 0 0,0 0 1 0 0,-1 0-1 0 0,1 1 1 0 0,0-1-1 0 0,0 0 1 0 0,0 1-1 0 0,0 0 1 0 0,0 0-1 0 0,0 0 1 0 0,0 0-1 0 0,1 0 1 0 0,-1 1-1 0 0,1 0-3 0 0,-12 10-32 0 0,12-12 27 0 0,0 1 1 0 0,0-1-1 0 0,1 1 0 0 0,-1-1 0 0 0,1 1 0 0 0,-1 0 1 0 0,1 0-1 0 0,0 0 0 0 0,0 0 0 0 0,-1 0 5 0 0,-6 13 50 0 0,4-8 15 0 0,1 0 0 0 0,0 0 0 0 0,0 0 0 0 0,0 2-65 0 0,2-6 33 0 0,0 1 1 0 0,1-1 0 0 0,0 0-1 0 0,-1 1 1 0 0,1-1 0 0 0,0 0 0 0 0,1 1-1 0 0,-1-1 1 0 0,0 0 0 0 0,1 1-1 0 0,0 1-33 0 0,2 9 140 0 0,-2-11-79 0 0,-1 0-1 0 0,1 1 0 0 0,0-1 0 0 0,0 0 0 0 0,0 0 1 0 0,0 1-1 0 0,1-1-60 0 0,21 40 460 0 0,-14-25-302 0 0,2 0 1 0 0,3 5-159 0 0,-9-17 42 0 0,0 0 1 0 0,0 0-1 0 0,0 0 1 0 0,1-1-1 0 0,-1 0 1 0 0,2 0-1 0 0,-1 0 1 0 0,0 0-43 0 0,8 3 115 0 0,0 0 1 0 0,0-1-1 0 0,1 0 0 0 0,7 2-115 0 0,-14-6-90 0 0,0-1 0 0 0,0 0 0 0 0,1-1 1 0 0,-1 1-1 0 0,1-1 0 0 0,-1-1 0 0 0,1 0 0 0 0,-1 0 0 0 0,3-1 90 0 0,10-3-987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7:45.7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40 160 4176 0 0,'0'0'191'0'0,"-1"0"-11"0"0,0-1-150 0 0,1 1-23 0 0,-1 0-1 0 0,1 0 1 0 0,-1 0-1 0 0,0-1 0 0 0,1 1 1 0 0,-1 0-1 0 0,1-1 1 0 0,-1 1-1 0 0,1 0 1 0 0,-1-1-1 0 0,1 1 0 0 0,-1 0 1 0 0,1-1-1 0 0,-1 1 1 0 0,1-1-1 0 0,0 1 0 0 0,-1-1 1 0 0,1 1-1 0 0,0-1 1 0 0,-1 1-1 0 0,1-1 1 0 0,0 0-7 0 0,-2 1 66 0 0,0 0 1 0 0,1 0 0 0 0,-1 0 0 0 0,0-1 0 0 0,0 1 0 0 0,1-1 0 0 0,-1 1 0 0 0,1-1 0 0 0,-1 0 0 0 0,0 0 0 0 0,1 1 0 0 0,-1-1 0 0 0,1 0 0 0 0,-1 0-1 0 0,1-1-66 0 0,-1 1 231 0 0,2 1 8 0 0,0 0 7 0 0,0 0 29 0 0,0 0 12 0 0,0 0 1 0 0,0 0-27 0 0,0 0-110 0 0,0 0-45 0 0,0 0-8 0 0,26-6 462 0 0,11 7 680 0 0,29 4-1240 0 0,-59-2 62 0 0,-6-3-60 0 0,1 1-1 0 0,0 0 1 0 0,0-1-1 0 0,0 1 1 0 0,-1-1-1 0 0,1 0 0 0 0,0 1 1 0 0,0-1-1 0 0,0 0 1 0 0,0 0-1 0 0,0 0 1 0 0,0 0-1 0 0,0-1-1 0 0,23 1 168 0 0,22 1 504 0 0,0-3 0 0 0,13-4-672 0 0,14-2 573 0 0,-1 4-1 0 0,1 2-572 0 0,42-2 271 0 0,81 4 836 0 0,-166 1-1256 0 0,-17 0-15 0 0,0-1 1 0 0,12-1 163 0 0,12 2 0 0 0,-12 1 0 0 0,51 3 440 0 0,-53-3-339 0 0,14-2-68 0 0,-29-1-35 0 0,1 1 1 0 0,-1 0-1 0 0,0 1 1 0 0,8 1 1 0 0,62 4 64 0 0,-64-4-63 0 0,0-1 1 0 0,-1 0-1 0 0,1-1 1 0 0,14-2-2 0 0,-13 1-11 0 0,0 0 1 0 0,0 1-1 0 0,13 3 11 0 0,-8-2-154 0 0,0 0 0 0 0,-1-1 0 0 0,9-1 154 0 0,15-1-144 0 0,-3 0 511 0 0,-31 1-214 0 0,1 0 0 0 0,-1 1 0 0 0,1 0 0 0 0,0 0 0 0 0,0 1-153 0 0,6 0 13 0 0,-14-1-14 0 0,0 0 1 0 0,1 0 0 0 0,-1 0 0 0 0,0 0 0 0 0,0 1 0 0 0,0-1 0 0 0,2 2 0 0 0,-2-2 0 0 0,0 1 0 0 0,0 0 0 0 0,0-1 0 0 0,-1 0 0 0 0,1 0 0 0 0,0 0 0 0 0,2 0 0 0 0,16 1 0 0 0,-6 0 59 0 0,0 0 1 0 0,0-1 0 0 0,6-1-60 0 0,7 0 53 0 0,8-1-53 0 0,-25 1 0 0 0,1 0 0 0 0,-1 0 0 0 0,8 2 0 0 0,-4 0 77 0 0,0-2 0 0 0,1 1 0 0 0,-1-2 0 0 0,2 0-77 0 0,-4 0 20 0 0,14-1-89 0 0,1 0 414 0 0,17-5-345 0 0,-43 7 2 0 0,9 0 8 0 0,20 2-10 0 0,-28 0 1 0 0,10-4 38 0 0,-12 3 166 0 0,-1 0 63 0 0,0 0 11 0 0,0 0-33 0 0,-3-13-79 0 0,0 10-157 0 0,0 0 0 0 0,0 0 1 0 0,0 0-1 0 0,0 0 0 0 0,0 0 1 0 0,0 1-1 0 0,-1 0 0 0 0,1-1 1 0 0,-1 1-1 0 0,0 0 0 0 0,0 1 1 0 0,-1-2-11 0 0,-18-8 14 0 0,9 4-19 0 0,12 6-10 0 0,-1 0-1 0 0,1 0 1 0 0,-1 0 0 0 0,1-1 0 0 0,0 1 0 0 0,0 0-1 0 0,-1-2 16 0 0,-3-1-14 0 0,0 0-1 0 0,1 1 0 0 0,-1-1 1 0 0,0 1-1 0 0,-1 0 0 0 0,1 1 15 0 0,-23-13 62 0 0,21 12-103 0 0,3 2-129 0 0,8 2 90 0 0,24 4 43 0 0,-18-3-36 0 0,0 0 0 0 0,0 0 0 0 0,8 4 73 0 0,35 13-47 0 0,-26-10 1 0 0,-1 2 1 0 0,8 4 45 0 0,12 7-53 0 0,-19-10 283 0 0,14 10-230 0 0,-38-21 52 0 0,0 0 1 0 0,0 1-1 0 0,-1-1 1 0 0,1 0 0 0 0,0 1-1 0 0,-1-1 1 0 0,1 1-1 0 0,-1-1 1 0 0,1 1-1 0 0,-1 0 1 0 0,0 0-1 0 0,0 0 1 0 0,0 0-1 0 0,0-1 1 0 0,0 1 0 0 0,0 1-1 0 0,0-1 1 0 0,-1 0-1 0 0,1 0 1 0 0,-1 0-1 0 0,0 0 1 0 0,1 0-1 0 0,-1 2-52 0 0,0-2 41 0 0,-1 0-1 0 0,1 0 0 0 0,-1 0 0 0 0,1 0 1 0 0,-1 0-1 0 0,0 1 0 0 0,0-2 0 0 0,0 1 1 0 0,0 0-1 0 0,0 0 0 0 0,0 0 1 0 0,0 0-1 0 0,-1-1 0 0 0,1 1 0 0 0,-1 0 1 0 0,1-1-1 0 0,-1 0 0 0 0,0 1 0 0 0,0-1 1 0 0,1 0-1 0 0,-1 0 0 0 0,0 0 0 0 0,-1 1-40 0 0,-36 17 404 0 0,-2-1 0 0 0,-1-2-404 0 0,-13 3-5309 0 0,34-10-565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7:38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0 172 2304 0 0,'0'0'101'0'0,"0"0"171"0"0,0 0 632 0 0,0 0 274 0 0,0 0 56 0 0,0 0-103 0 0,0 0-486 0 0,0 0-210 0 0,0 0-41 0 0,0 0-32 0 0,0 0-104 0 0,0 0-46 0 0,0 0-10 0 0,0 0-14 0 0,0 0-52 0 0,8 0 188 0 0,18 0 509 0 0,-14-1-511 0 0,0 1 0 0 0,0 0-1 0 0,0 1 1 0 0,0 0-322 0 0,28 1 707 0 0,-2-1-262 0 0,-6 2 10 0 0,13-1-455 0 0,22 1 177 0 0,-26-4-180 0 0,-11-1 59 0 0,-11 2-24 0 0,48-2 139 0 0,-6 0 34 0 0,60 6-205 0 0,-54-5 102 0 0,-20 0-57 0 0,-44 1-45 0 0,37 0 88 0 0,1-2 0 0 0,2-2-88 0 0,-33 3 21 0 0,1 1 1 0 0,0 0 0 0 0,0 1 0 0 0,2 0-22 0 0,-4 0-1 0 0,0 0 0 0 0,0-1-1 0 0,0 0 1 0 0,0 0 0 0 0,0-1 0 0 0,2-1 1 0 0,-7 1 0 0 0,0 1 0 0 0,0 0 0 0 0,0 0 0 0 0,0 0 1 0 0,3 0-1 0 0,-3 1 13 0 0,0-1-1 0 0,-1 0 1 0 0,1 0 0 0 0,0 0 0 0 0,-1 0 0 0 0,1-1 0 0 0,0 0 0 0 0,-1 1 0 0 0,2-2-13 0 0,-4 2 4 0 0,1-1 1 0 0,-1 0-1 0 0,1 1 1 0 0,0-1-1 0 0,-1 1 0 0 0,1-1 1 0 0,0 1-1 0 0,0 0 1 0 0,-1 0-1 0 0,1 0 0 0 0,0 0 1 0 0,0 0-1 0 0,0 0-4 0 0,30 1 18 0 0,24-3 3 0 0,-27 1 0 0 0,0 0 1 0 0,3 2-22 0 0,-22 0 9 0 0,8 1 18 0 0,1-1 1 0 0,16-2-28 0 0,5-1 122 0 0,-18 1-119 0 0,-1 0 0 0 0,8-3-3 0 0,-10 3 0 0 0,9 2 0 0 0,-8-1 47 0 0,0-1 0 0 0,-1-1 1 0 0,1 0-1 0 0,1-2-47 0 0,-14 3 22 0 0,1 0 0 0 0,0 0 0 0 0,0 1 0 0 0,0 0 0 0 0,0 0 0 0 0,0 1 0 0 0,4 1-22 0 0,22 0 121 0 0,-1 5 105 0 0,-4-7-219 0 0,1 2 0 0 0,11 2-7 0 0,12 1 93 0 0,38-2-93 0 0,58-5 202 0 0,-131 1-188 0 0,-13 1-8 0 0,0-1 1 0 0,0 1-1 0 0,0 1 0 0 0,0-1 1 0 0,-1 0-1 0 0,1 1 0 0 0,0 0 0 0 0,1 1-6 0 0,1-1 0 0 0,0 0 0 0 0,0-1 0 0 0,0 0 0 0 0,0 0 0 0 0,1 0 0 0 0,2-1 1 0 0,15-1-2 0 0,143 2 129 0 0,-100-2-128 0 0,2-5 0 0 0,-36 2-10 0 0,-14 2-44 0 0,-18 3 50 0 0,3-1 17 0 0,1 1 1 0 0,-1-1-1 0 0,0 1 1 0 0,0 0-1 0 0,0 1 0 0 0,3-1-13 0 0,11-1 94 0 0,-5-1-48 0 0,9 0 93 0 0,-22 2-22 0 0,-1 0 281 0 0,0 0 119 0 0,0 0 24 0 0,0 0-61 0 0,0 0-269 0 0,0 0-120 0 0,0 0-25 0 0,-1-1-76 0 0,-4-2-147 0 0,1 1 1 0 0,-1 0-1 0 0,1 0 0 0 0,-1 0 1 0 0,0 1-1 0 0,1 0 1 0 0,-1-1-1 0 0,0 2 0 0 0,0-1 1 0 0,-2 0 156 0 0,-23-4 630 0 0,0-4-830 0 0,1-1 1 0 0,0-1 0 0 0,1-1-1 0 0,0-2 200 0 0,22 11 0 0 0,1 0 0 0 0,-1 0 0 0 0,1-1 0 0 0,0 0 0 0 0,0 0 0 0 0,1 0 0 0 0,-1 0 0 0 0,1-1 0 0 0,0 0 0 0 0,-2-2 0 0 0,1 0-286 0 0,-5-6 1487 0 0,11 10-580 0 0,7 5-509 0 0,-3 1-269 0 0,-1 0 0 0 0,1 0-1 0 0,-1 0 1 0 0,0 1 0 0 0,0 0-1 0 0,0 0 1 0 0,0 0 157 0 0,11 11-887 0 0,2 0 729 0 0,-8-7 164 0 0,1 1 0 0 0,0-2 0 0 0,0 1 0 0 0,1-1 0 0 0,2 0-6 0 0,-11-5 58 0 0,0-1-1 0 0,0 0 0 0 0,0 1 0 0 0,0 0 0 0 0,0-1 0 0 0,0 1 0 0 0,-1 0 0 0 0,1 0 1 0 0,0 0-1 0 0,-1 0 0 0 0,1 0 0 0 0,-1 0 0 0 0,0 0 0 0 0,1 2-57 0 0,2 6 231 0 0,-1-1 0 0 0,0 1 0 0 0,0 3-231 0 0,-1-5 9 0 0,0 1 0 0 0,1-1 0 0 0,0 0-1 0 0,1 1-8 0 0,0-2-145 0 0,0-1-1 0 0,1 0 0 0 0,-1 0 0 0 0,1-1 0 0 0,1 1 0 0 0,-1-1 0 0 0,1-1 0 0 0,0 1 0 0 0,0-1 0 0 0,6 3 146 0 0,20 17 279 0 0,-31-25-253 0 0,-1 0 0 0 0,1 0-1 0 0,-1 0 1 0 0,1 0-1 0 0,-1 0 1 0 0,1 0 0 0 0,-1-1-1 0 0,0 1 1 0 0,1 0-1 0 0,-1-1-25 0 0,1-7-88 0 0,-1 1 842 0 0,-11 17-133 0 0,5-5-494 0 0,1 0 1 0 0,-1 0-1 0 0,0 0 0 0 0,0 0 0 0 0,0-1 1 0 0,-1 0-1 0 0,-5 1-127 0 0,-50 14 219 0 0,31-10-173 0 0,-83 19 276 0 0,29-9-3457 0 0,57-12 1514 0 0,8-3-11 0 0</inkml:trace>
  <inkml:trace contextRef="#ctx0" brushRef="#br0" timeOffset="23435.529">239 781 8288 0 0,'0'0'638'0'0,"-1"-1"-414"0"0,-1-1-97 0 0,1 1 394 0 0,1 1 163 0 0,0 0 27 0 0,0 0-80 0 0,0 0-370 0 0,0 0-165 0 0,0 0 3 0 0,0 0 123 0 0,2 2-56 0 0,0-1-1 0 0,0 1 1 0 0,1-1-1 0 0,-1 0 1 0 0,0 0-1 0 0,0 0 0 0 0,1 0 1 0 0,-1 0-1 0 0,1 0 1 0 0,1 0-166 0 0,12 5 383 0 0,-8-4-316 0 0,0 1 0 0 0,0-1 0 0 0,0 0 0 0 0,0-1 0 0 0,0 0 0 0 0,0 0 1 0 0,1-1-1 0 0,-1 0 0 0 0,0 0 0 0 0,0-1 0 0 0,0 0 0 0 0,1 0 0 0 0,-1-1 1 0 0,0 0-68 0 0,-3 1 27 0 0,0-1 0 0 0,0 1 1 0 0,-1-1-1 0 0,1 1 1 0 0,-1-1-1 0 0,1 0 1 0 0,0-1-28 0 0,5-3 64 0 0,-5 2-30 0 0,-1 1 0 0 0,1-1 1 0 0,-1 0-1 0 0,0 0 1 0 0,-1 0-1 0 0,3-3-34 0 0,-5 5-1 0 0,0 2 6 0 0,-1-1-1 0 0,0 0 1 0 0,1 0 0 0 0,-1 1 0 0 0,0-1-1 0 0,0 0 1 0 0,0 0 0 0 0,0 1-1 0 0,0-1 1 0 0,0 0 0 0 0,0 0 0 0 0,0 1-1 0 0,0-1 1 0 0,0 0 0 0 0,0 0 0 0 0,0 1-1 0 0,0-1 1 0 0,-1 0 0 0 0,1 0 0 0 0,0 1-1 0 0,-1-1 1 0 0,1 0-5 0 0,-1 0 7 0 0,1 0 0 0 0,-1 0-1 0 0,1 0 1 0 0,0 0 0 0 0,0-1 0 0 0,-1 1-1 0 0,1 0 1 0 0,0 0 0 0 0,0 0 0 0 0,0 0 0 0 0,0-1-7 0 0,0 1 8 0 0,0-1 0 0 0,0 1 0 0 0,-1 0 0 0 0,1 0 1 0 0,0 0-1 0 0,-1 0 0 0 0,1 0 0 0 0,-1 0 1 0 0,1 0-1 0 0,-1 0 0 0 0,0 0 0 0 0,1 0 1 0 0,-1 0-1 0 0,0 0 0 0 0,0 0 0 0 0,0 0 0 0 0,1 0 1 0 0,-1 1-1 0 0,-1-2-8 0 0,-6-6 187 0 0,7 7-166 0 0,0 1 0 0 0,0-1 0 0 0,0 0-1 0 0,0 1 1 0 0,0-1 0 0 0,0 1-1 0 0,0-1 1 0 0,-1 1 0 0 0,1-1 0 0 0,0 1-1 0 0,0 0 1 0 0,-1-1 0 0 0,1 1-1 0 0,0 0 1 0 0,-1 0 0 0 0,1 0 0 0 0,0 0-1 0 0,0 0 1 0 0,-1 1 0 0 0,1-1-1 0 0,0 0 1 0 0,0 0 0 0 0,-1 1 0 0 0,1-1-1 0 0,-1 1-20 0 0,-5 2 236 0 0,-1 0-1 0 0,1 0 0 0 0,-6 3-235 0 0,7-2 105 0 0,3-3-65 0 0,0 0 1 0 0,0 1 0 0 0,0-1-1 0 0,1 1 1 0 0,-1 0-1 0 0,1 0 1 0 0,-1 0-1 0 0,1 0 1 0 0,0 0 0 0 0,0 1-1 0 0,0-1 1 0 0,0 0-1 0 0,-1 2-40 0 0,-7 11 217 0 0,8-13-178 0 0,1 0 1 0 0,-1 1-1 0 0,1-1 1 0 0,-1 0-1 0 0,1 1 1 0 0,0-1-1 0 0,0 1 1 0 0,0-1 0 0 0,0 1-1 0 0,0-1 1 0 0,1 1-1 0 0,-1 2-39 0 0,-1 13 326 0 0,0-11-189 0 0,1 1 0 0 0,1-1 0 0 0,0 1 0 0 0,0-1 0 0 0,0 3-137 0 0,0 41 457 0 0,1-34-385 0 0,-1-14-55 0 0,0 0 1 0 0,0 1-1 0 0,1-1 0 0 0,-1 0 1 0 0,1 0-1 0 0,0 3-17 0 0,0-6 5 0 0,-1 1-1 0 0,0-1 0 0 0,1 1 1 0 0,-1-1-1 0 0,0 1 1 0 0,0-1-1 0 0,1 1 1 0 0,-1-1-1 0 0,0 1 1 0 0,0-1-1 0 0,0 1 1 0 0,0-1-1 0 0,0 1 1 0 0,0-1-1 0 0,0 1 1 0 0,0-1-1 0 0,0 1 0 0 0,0-1 1 0 0,0 1-1 0 0,0-1 1 0 0,0 1-1 0 0,0-1 1 0 0,0 1-1 0 0,-1-1 1 0 0,1 1-1 0 0,0 0-4 0 0,0-1 2 0 0,0 0-1 0 0,0 1 1 0 0,-1-1 0 0 0,1 0-1 0 0,0 1 1 0 0,0-1 0 0 0,0 0-1 0 0,0 1 1 0 0,0-1 0 0 0,0 0-1 0 0,0 1 1 0 0,0-1 0 0 0,0 1-1 0 0,0-1 1 0 0,0 0-1 0 0,0 1 1 0 0,1-1 0 0 0,-1 0-1 0 0,0 1 1 0 0,0-1 0 0 0,0 0-1 0 0,0 1 1 0 0,0-1 0 0 0,1 0-1 0 0,-1 1 1 0 0,0-1-1 0 0,0 0 1 0 0,1 0 0 0 0,-1 1-1 0 0,0-1-1 0 0,1 2 3 0 0,0-1-1 0 0,0 1 0 0 0,1-1 0 0 0,-1 1 0 0 0,0-1 0 0 0,1 0 0 0 0,-1 1 1 0 0,1-1-1 0 0,-1 0 0 0 0,1 0 0 0 0,-1 0 0 0 0,1 0 0 0 0,0 0 0 0 0,-1 0 1 0 0,1-1-1 0 0,0 1 0 0 0,0 0 0 0 0,0-1 0 0 0,0 0 0 0 0,0 1 0 0 0,-1-1 1 0 0,1 0-1 0 0,0 0 0 0 0,0 0 0 0 0,0 0 0 0 0,0 0 0 0 0,0 0 0 0 0,0-1-2 0 0,8-1-656 0 0,0 0-1 0 0,0 0 0 0 0,0-1 0 0 0,7-3 657 0 0,-15 5-219 0 0,8-4-1079 0 0</inkml:trace>
  <inkml:trace contextRef="#ctx0" brushRef="#br0" timeOffset="23759.423">774 666 9672 0 0,'3'0'512'0'0,"7"0"-769"0"0,-10 0 319 0 0,0 0 1 0 0,0 0 0 0 0,0 0-1 0 0,0 0 1 0 0,0 0 0 0 0,0 0-1 0 0,0 0 1 0 0,0 0 0 0 0,0 0 0 0 0,0 0-1 0 0,0 0 1 0 0,1 0 0 0 0,-1 0-1 0 0,0 0 1 0 0,0 0 0 0 0,0 0-1 0 0,0 0 1 0 0,0 0 0 0 0,0 0-1 0 0,0 0 1 0 0,0 0 0 0 0,0 0-1 0 0,0 1 1 0 0,0-1 0 0 0,0 0-1 0 0,0 0 1 0 0,1 0 0 0 0,-1 0-1 0 0,0 0 1 0 0,0 0 0 0 0,0 0-1 0 0,0 0 1 0 0,0 0 0 0 0,0 0 0 0 0,0 0-1 0 0,0 0 1 0 0,0 0 0 0 0,0 0-1 0 0,0 0 1 0 0,0 1 0 0 0,0-1-1 0 0,0 0 1 0 0,0 0 0 0 0,0 0-1 0 0,0 0 1 0 0,0 0 0 0 0,0 0-1 0 0,0 0 1 0 0,0 0 0 0 0,0 0-1 0 0,0 0 1 0 0,0 0 0 0 0,0 1-1 0 0,0-1 1 0 0,0 0 0 0 0,0 0-1 0 0,0 0 1 0 0,0 0 0 0 0,0 0-1 0 0,0 0 1 0 0,0 0 0 0 0,0 0 0 0 0,0 0-1 0 0,0 0 1 0 0,0 0 0 0 0,-1 0-1 0 0,1 0 1 0 0,0 0 0 0 0,0 1-63 0 0,0-1 177 0 0,0 0-32 0 0,-7 18 1043 0 0,3-2-262 0 0,4-13-831 0 0,-1 0 0 0 0,1 0 0 0 0,-1-1 0 0 0,0 1 0 0 0,0 0 0 0 0,0-1 0 0 0,0 1 0 0 0,0 0 0 0 0,-1-1 0 0 0,0 1-95 0 0,-7 6 212 0 0,7-7-150 0 0,0 0-1 0 0,0 0 1 0 0,0 1 0 0 0,0-1 0 0 0,0 0 0 0 0,0 1 0 0 0,0 0-62 0 0,-1 2 50 0 0,-1 0-1 0 0,1 0 0 0 0,-1 0 0 0 0,-1-1 0 0 0,1 0 0 0 0,-1 1 0 0 0,1-1 1 0 0,-1-1-1 0 0,0 1 0 0 0,-1-1 0 0 0,-2 2-49 0 0,-17 12 61 0 0,0 0 15 0 0,0-2 1 0 0,-1 0 0 0 0,0-1-1 0 0,-5 0-76 0 0,24-11 33 0 0,0 0 0 0 0,0 0 0 0 0,0-1 0 0 0,-1 0-1 0 0,-5 0-32 0 0,12-2-58 0 0,0 0-1 0 0,0 0 0 0 0,0 0 0 0 0,0-1 0 0 0,-1 1 0 0 0,1 0 1 0 0,0-1-1 0 0,0 1 0 0 0,0-1 0 0 0,0 1 0 0 0,0-1 1 0 0,0 0 58 0 0,0 1-31 0 0,1 0 0 0 0,0-1 1 0 0,0 1-1 0 0,-1 0 1 0 0,1 0-1 0 0,0 0 1 0 0,0-1-1 0 0,0 1 0 0 0,-1 0 1 0 0,1-1-1 0 0,0 1 1 0 0,0 0-1 0 0,0 0 1 0 0,0-1-1 0 0,0 1 0 0 0,0 0 1 0 0,0-1-1 0 0,0 1 1 0 0,-1 0-1 0 0,1-1 0 0 0,0 1 1 0 0,0 0-1 0 0,0-1 1 0 0,1 1-1 0 0,-1 0 1 0 0,0-1-1 0 0,0 1 0 0 0,0 0 1 0 0,0-1-1 0 0,0 1 1 0 0,0 0-1 0 0,0 0 1 0 0,0-1-1 0 0,1 1 0 0 0,-1 0 1 0 0,0-1-1 0 0,0 1 1 0 0,0 0-1 0 0,1 0 1 0 0,-1-1-1 0 0,0 1 0 0 0,0 0 1 0 0,1 0-1 0 0,-1 0 1 0 0,0-1-1 0 0,0 1 1 0 0,1 0-1 0 0,-1 0 0 0 0,0 0 1 0 0,1 0 30 0 0,3-3-286 0 0,-2 2-73 0 0,0-1-1 0 0,0 1 0 0 0,0-1 0 0 0,-1 1 1 0 0,1-1-1 0 0,0 0 0 0 0,-1 1 1 0 0,1-1-1 0 0,-1 0 0 0 0,0 0 360 0 0,6-7-1406 0 0</inkml:trace>
  <inkml:trace contextRef="#ctx0" brushRef="#br0" timeOffset="24068.392">555 715 2304 0 0,'0'-1'44'0'0,"-1"0"0"0"0,1 0 0 0 0,0 1 0 0 0,0-1 0 0 0,-1 0 1 0 0,1 0-1 0 0,0 0 0 0 0,0 0 0 0 0,0 0 0 0 0,0 1 0 0 0,0-1 0 0 0,0 0 0 0 0,1-1-44 0 0,-1 2 395 0 0,0 0 1 0 0,0-1-1 0 0,0 1 0 0 0,0 0 0 0 0,0-1 1 0 0,0 1-1 0 0,0 0 0 0 0,0-1 0 0 0,0 1 1 0 0,1 0-1 0 0,-1-1 0 0 0,0 1 0 0 0,0 0 1 0 0,0-1-1 0 0,1 1 0 0 0,-1 0 0 0 0,0 0 0 0 0,0-1 1 0 0,1 1-1 0 0,-1 0 0 0 0,0 0 0 0 0,1 0 1 0 0,-1-1-1 0 0,0 1 0 0 0,0 0 0 0 0,1 0 1 0 0,-1 0-1 0 0,1 0 0 0 0,-1 0 0 0 0,0-1 1 0 0,1 1-396 0 0,1 10 3402 0 0,1 1-3464 0 0,1-6 158 0 0,-3-4-72 0 0,-1 0 1 0 0,1-1-1 0 0,0 1 1 0 0,-1 0-1 0 0,1 0 1 0 0,-1-1 0 0 0,0 1-1 0 0,1 0 1 0 0,-1 0-1 0 0,0 0 1 0 0,1 0-1 0 0,-1-1 1 0 0,0 1-1 0 0,0 0 1 0 0,0 0-1 0 0,0 0 1 0 0,0 0-1 0 0,0 0 1 0 0,0 0-1 0 0,0 0 1 0 0,0 0 0 0 0,0-1-1 0 0,0 2-24 0 0,0-1 26 0 0,0 0-1 0 0,0 0 0 0 0,0 0 1 0 0,0 0-1 0 0,0 0 1 0 0,0-1-1 0 0,1 1 1 0 0,-1 0-1 0 0,0 0 0 0 0,1 0 1 0 0,-1 0-1 0 0,1 0 1 0 0,-1-1-1 0 0,1 1 1 0 0,-1 0-1 0 0,1 0 0 0 0,-1-1 1 0 0,1 1-1 0 0,0 0 1 0 0,-1-1-1 0 0,1 1-25 0 0,20 15 290 0 0,-11-8-253 0 0,2 5-37 0 0,-11-11 0 0 0,1 0 0 0 0,-1 0 0 0 0,1 0 0 0 0,-1-1 0 0 0,1 1 0 0 0,0-1 0 0 0,0 1 0 0 0,0-1 0 0 0,1 1 0 0 0,-3-2 1 0 0,9 5-40 0 0,1 1 0 0 0,-2 0 0 0 0,1 0-1 0 0,3 4 40 0 0,9 6-8 0 0,-16-13-17 0 0,0 1 0 0 0,0 0 0 0 0,0 1 0 0 0,2 2 25 0 0,-6-6-39 0 0,1 1-1 0 0,-1-1 0 0 0,0 0 1 0 0,1 0-1 0 0,-1 0 0 0 0,1-1 0 0 0,-1 1 1 0 0,1 0-1 0 0,0 0 0 0 0,-1-1 1 0 0,1 1-1 0 0,1-1 40 0 0,11 6-5179 0 0,-12-5-869 0 0</inkml:trace>
  <inkml:trace contextRef="#ctx0" brushRef="#br0" timeOffset="24365.761">1097 702 9216 0 0,'4'0'207'0'0,"-3"0"-175"0"0,-1 0 0 0 0,1 0 1 0 0,-1 0-1 0 0,0 0 0 0 0,1 0 0 0 0,-1 0 0 0 0,0 0 1 0 0,1 0-1 0 0,-1-1 0 0 0,0 1 0 0 0,1 0 0 0 0,-1 0 1 0 0,0 0-1 0 0,1 0 0 0 0,-1-1 0 0 0,0 1 1 0 0,1 0-1 0 0,-1 0 0 0 0,0-1 0 0 0,0 1 0 0 0,1 0 1 0 0,-1 0-1 0 0,0-1 0 0 0,0 1 0 0 0,1 0 1 0 0,-1-1-1 0 0,0 1 0 0 0,0-1-32 0 0,2-1 378 0 0,-1-1 1455 0 0,-9 2-620 0 0,6 1-1097 0 0,1 1 1 0 0,-1-1-1 0 0,0 0 1 0 0,0 1-1 0 0,1 0 0 0 0,-1-1 1 0 0,1 1-1 0 0,-1 0 1 0 0,1 0-1 0 0,-1 0-116 0 0,-8 4 239 0 0,0-2 100 0 0,1 1 1 0 0,0 0 0 0 0,0 1 0 0 0,-1 1-340 0 0,-24 11 782 0 0,29-14-658 0 0,0 1 1 0 0,-1-1-1 0 0,1 1 0 0 0,0 0 1 0 0,1 1-1 0 0,-1-1 1 0 0,1 1-1 0 0,0 0 0 0 0,0 0 1 0 0,0 0-1 0 0,1 0 0 0 0,-1 1 1 0 0,2-1-1 0 0,-1 1 1 0 0,0 0-1 0 0,1 0 0 0 0,0 2-124 0 0,-7 9 336 0 0,8-16-309 0 0,0 1 0 0 0,0-1 0 0 0,0 0 0 0 0,0 1 0 0 0,1-1 0 0 0,-1 0 0 0 0,1 1 0 0 0,-1-1 1 0 0,1 1-1 0 0,-1-1 0 0 0,1 1 0 0 0,0-1 0 0 0,-1 1 0 0 0,1 0 0 0 0,0-1-27 0 0,0 2 32 0 0,0 0 1 0 0,0 0 0 0 0,0 0-1 0 0,1 0 1 0 0,-1 0 0 0 0,1 0 0 0 0,-1 0-1 0 0,1 0 1 0 0,0 0 0 0 0,0-1-1 0 0,0 1 1 0 0,0 0 0 0 0,1 0-1 0 0,-1-1 1 0 0,1 1 0 0 0,0-1-1 0 0,0 0 1 0 0,0 1 0 0 0,0-1-1 0 0,0 0 1 0 0,0 0 0 0 0,0 0 0 0 0,1 0-1 0 0,-1-1 1 0 0,1 1 0 0 0,-1-1-1 0 0,1 1 1 0 0,0-1 0 0 0,2 1-33 0 0,6 1 31 0 0,-3 0-6 0 0,0-1 1 0 0,0 0-1 0 0,0 0 0 0 0,0-1 0 0 0,1 0 0 0 0,3-1-25 0 0,5 0-543 0 0,0 0-1 0 0,0-1 0 0 0,0-2 0 0 0,0 1 1 0 0,16-6 543 0 0,-23 5-1306 0 0</inkml:trace>
  <inkml:trace contextRef="#ctx0" brushRef="#br0" timeOffset="24669.232">1249 762 10592 0 0,'30'-2'818'0'0,"-25"1"-532"0"0,-9-1-66 0 0,3 1 752 0 0,1 1 322 0 0,1 0-1125 0 0,-1 1-1 0 0,1 0 1 0 0,-1-1 0 0 0,1 1-1 0 0,-1-1 1 0 0,1 1 0 0 0,-1 0-1 0 0,0-1 1 0 0,1 1-1 0 0,-1 0 1 0 0,0-1 0 0 0,0 1-1 0 0,1 0 1 0 0,-1-1 0 0 0,0 1-1 0 0,0 0-168 0 0,2 4 407 0 0,6 8-79 0 0,-7-11-258 0 0,1 0 0 0 0,-1 0 0 0 0,0 0 0 0 0,0 0 0 0 0,1 0 0 0 0,-1 0 0 0 0,-1 0 0 0 0,1 1 0 0 0,0-1 0 0 0,-1 0 0 0 0,1 1-70 0 0,0 0 130 0 0,-1 0-1 0 0,1 0 1 0 0,0-1 0 0 0,1 1 0 0 0,-1 0-1 0 0,0 0 1 0 0,1-1 0 0 0,-1 1 0 0 0,1-1-1 0 0,0 0 1 0 0,1 2-130 0 0,0-1 150 0 0,-1 0 0 0 0,0 0 1 0 0,0 0-1 0 0,0 0 0 0 0,-1 0 0 0 0,1 0 0 0 0,0 2-150 0 0,-1-3 90 0 0,0 1-1 0 0,0-1 0 0 0,1 1 1 0 0,-1-1-1 0 0,0 1 0 0 0,1-1 1 0 0,0 0-1 0 0,0 0 0 0 0,0 0 1 0 0,0 0-1 0 0,0 0-89 0 0,0 0 65 0 0,1 0 0 0 0,-2 0 0 0 0,1 0 0 0 0,0 0 0 0 0,0 1 0 0 0,-1-1 0 0 0,1 0 0 0 0,-1 1 0 0 0,1 2-65 0 0,-1-4 21 0 0,0 0-1 0 0,-1 1 1 0 0,1-1-1 0 0,0 0 1 0 0,0 0-1 0 0,0 0 1 0 0,0 0-1 0 0,0 0 1 0 0,0 0-1 0 0,0 0 1 0 0,0 0-1 0 0,1 0-20 0 0,-1 0 2 0 0,-1-1 0 0 0,1 0 0 0 0,0 1 0 0 0,-1-1-1 0 0,1 1 1 0 0,0-1 0 0 0,-1 1 0 0 0,1-1 0 0 0,-1 1 0 0 0,1 0 0 0 0,-1-1 0 0 0,1 1-1 0 0,-1-1 1 0 0,1 1 0 0 0,-1 0 0 0 0,0 0 0 0 0,1-1 0 0 0,-1 1 0 0 0,0 0-1 0 0,0 0 1 0 0,0-1 0 0 0,1 1 0 0 0,-1 0 0 0 0,0 0 0 0 0,0-1 0 0 0,0 1 0 0 0,0 0-1 0 0,0 0 1 0 0,-1 0-2 0 0,1 4 59 0 0,0-3 6 0 0,-2 1-1137 0 0,1-3-224 0 0</inkml:trace>
  <inkml:trace contextRef="#ctx0" brushRef="#br0" timeOffset="24670.232">1222 619 18055 0 0,'2'-3'163'0'0,"-1"0"16"0"0,1-1 0 0 0,0 2 0 0 0,0-1 0 0 0,0 0 0 0 0,0 0 0 0 0,0 1-1 0 0,1-1 1 0 0,-1 1 0 0 0,1-1 0 0 0,1 1-179 0 0,9-5 43 0 0,-9 5 39 0 0,-7 0-39 0 0,22-8 48 0 0,-20 10-139 0 0,1 1 0 0 0,0-1 0 0 0,0 1 0 0 0,0-1 0 0 0,-1 1 0 0 0,1-1 0 0 0,0 1 0 0 0,0-1 0 0 0,0 1 0 0 0,0-1 0 0 0,0 0 0 0 0,0 1 0 0 0,0-1 0 0 0,0 1 0 0 0,0-1 0 0 0,0 1 0 0 0,0-1 0 0 0,1 1 0 0 0,-1-1 0 0 0,0 1 0 0 0,0-1 0 0 0,0 1 0 0 0,0-1 0 0 0,1 0 0 0 0,-1 1 0 0 0,0-1 0 0 0,1 1 0 0 0,-1-1 0 0 0,0 0 0 0 0,1 1 0 0 0,-1-1 0 0 0,0 0 0 0 0,1 1 0 0 0,-1-1 0 0 0,0 0 0 0 0,1 0 0 0 0,-1 1 0 0 0,1-1 0 0 0,-1 0 48 0 0,23 12-1085 0 0,-7-1-16 0 0</inkml:trace>
  <inkml:trace contextRef="#ctx0" brushRef="#br0" timeOffset="25034.754">1471 466 9216 0 0,'0'0'706'0'0,"1"2"-463"0"0,1 0-253 0 0,0 0 276 0 0,0 0-1 0 0,0 0 0 0 0,0 0 0 0 0,-1 1 1 0 0,1-1-1 0 0,-1 1 0 0 0,1-1 0 0 0,-1 1 1 0 0,0 0-1 0 0,0 0 0 0 0,0-1 0 0 0,0 1 1 0 0,0 0-1 0 0,-1 0 0 0 0,1 0 1 0 0,-1 0-266 0 0,1 1 243 0 0,-1-1 0 0 0,1 1 0 0 0,0-1 0 0 0,1 1 0 0 0,-1-1 1 0 0,1 1-1 0 0,1 2-243 0 0,-1-2 78 0 0,0 0 0 0 0,0 0 0 0 0,-1 0 0 0 0,0 0 0 0 0,1 0 0 0 0,-1 2-78 0 0,0-2 44 0 0,1 9 287 0 0,0-1 0 0 0,1 1 0 0 0,3 7-331 0 0,-3-11 432 0 0,-1 0-1 0 0,0 0 0 0 0,-1 0 0 0 0,0 0 0 0 0,0 7-431 0 0,0 6 415 0 0,6 10-30 0 0,-5-27-335 0 0,-1-1-1 0 0,0 1 1 0 0,0-1 0 0 0,0 1 0 0 0,0 0 0 0 0,-1 0 0 0 0,0-1 0 0 0,0 5-50 0 0,0-5 19 0 0,0 1 0 0 0,0-1 0 0 0,1 0 0 0 0,-1 0-1 0 0,1 0 1 0 0,0 0 0 0 0,1 0 0 0 0,-1 0 0 0 0,0 0-19 0 0,1 1 29 0 0,0-1-1 0 0,-1 1 1 0 0,0 0-1 0 0,0 0 1 0 0,0-1-1 0 0,-1 4-28 0 0,2 6-43 0 0,-1 12 360 0 0,-1-25-424 0 0,0-1 0 0 0,0 1 1 0 0,0 0-1 0 0,0 0 0 0 0,-1 0 1 0 0,1-1-1 0 0,0 1 0 0 0,-1 0 0 0 0,1 0 1 0 0,0-1-1 0 0,-1 1 0 0 0,1 0 1 0 0,-1-1-1 0 0,1 1 0 0 0,-1 0 0 0 0,1-1 1 0 0,-1 1-1 0 0,0-1 0 0 0,1 1 1 0 0,-1-1-1 0 0,0 1 0 0 0,1-1 0 0 0,-1 0 1 0 0,0 1-1 0 0,0-1 0 0 0,1 0 0 0 0,-2 1 107 0 0,-10 0-1392 0 0</inkml:trace>
  <inkml:trace contextRef="#ctx0" brushRef="#br0" timeOffset="25330.204">1478 750 9216 0 0,'0'0'421'0'0,"0"0"-12"0"0,1-2-263 0 0,1-1-142 0 0,1 0 0 0 0,-1 0 0 0 0,0 0 0 0 0,1 0 0 0 0,0 0 0 0 0,0 1 0 0 0,0-1 0 0 0,0 1 0 0 0,0 0 0 0 0,0 0 1 0 0,0 0-1 0 0,1 0 0 0 0,-1 1 0 0 0,1-1 0 0 0,0 1 0 0 0,-1 0 0 0 0,2-1-4 0 0,73-16 481 0 0,-65 16-445 0 0,8-1 27 0 0,1 1 0 0 0,2 0-63 0 0,-21 2 9 0 0,0 0 0 0 0,0 0 0 0 0,0 0 0 0 0,0 0 1 0 0,0 0-1 0 0,0 1 0 0 0,0-1 0 0 0,0 1 0 0 0,1 0-9 0 0,3 0 110 0 0,-7-1-30 0 0,1 0 0 0 0,0 0 0 0 0,0 0 0 0 0,0 1 0 0 0,0-1 0 0 0,0 0 0 0 0,0 0 0 0 0,0 0 1 0 0,0 1-1 0 0,0-1 0 0 0,0 0 0 0 0,-1 1 0 0 0,1-1 0 0 0,0 1 0 0 0,0-1 0 0 0,0 1 0 0 0,-1 0 0 0 0,1-1 1 0 0,0 1-1 0 0,-1 0 0 0 0,1-1-80 0 0,-1 1 118 0 0,0 0 0 0 0,0 0 0 0 0,1 0 1 0 0,-1 0-1 0 0,0-1 0 0 0,0 1 0 0 0,-1 0 0 0 0,1 0 1 0 0,0 0-1 0 0,0 0 0 0 0,0-1 0 0 0,-1 1 0 0 0,1 0 1 0 0,0 0-1 0 0,0 0 0 0 0,-1-1 0 0 0,1 1 0 0 0,-1 0 1 0 0,1 0-1 0 0,-1-1 0 0 0,1 1 0 0 0,-1 0-118 0 0,1 0 205 0 0,0 0 0 0 0,-1 0 0 0 0,1 0 1 0 0,0 0-1 0 0,0 0 0 0 0,0 0 0 0 0,0 1 0 0 0,0-1 0 0 0,1 0 0 0 0,-1 0 0 0 0,0 0 0 0 0,0 0 0 0 0,1 0 0 0 0,-1 0 1 0 0,1 0-1 0 0,-1 0 0 0 0,1 0-205 0 0,3 13 953 0 0,-4-13-927 0 0,0 0 0 0 0,0 1 0 0 0,0-1-1 0 0,0 0 1 0 0,0 0 0 0 0,0 1 0 0 0,1-1 0 0 0,-1 0 0 0 0,1 0-1 0 0,-1 1 1 0 0,1-1 0 0 0,-1 0 0 0 0,1 0 0 0 0,0 0 0 0 0,-1 0 0 0 0,1 0-1 0 0,0 0 1 0 0,0 0 0 0 0,0 0 0 0 0,0 0 0 0 0,0 0 0 0 0,0 0-26 0 0,0 0 35 0 0,-1-1-9 0 0,1 1 0 0 0,-1-1 0 0 0,0 1 0 0 0,1-1 0 0 0,-1 1-1 0 0,0-1 1 0 0,1 1 0 0 0,-1 0 0 0 0,0-1 0 0 0,1 1 0 0 0,-1 0 0 0 0,0-1 0 0 0,0 1 0 0 0,0 0 0 0 0,0-1 0 0 0,0 1-1 0 0,0 0 1 0 0,0-1 0 0 0,0 1 0 0 0,0 0 0 0 0,0 0-26 0 0,0 0 32 0 0,0-1 0 0 0,0 1-1 0 0,0 0 1 0 0,0 0 0 0 0,0-1 0 0 0,0 1 0 0 0,0 0-1 0 0,0 0 1 0 0,0-1 0 0 0,0 1 0 0 0,0 0 0 0 0,1-1-1 0 0,-1 1 1 0 0,0 0 0 0 0,1 0 0 0 0,-1-1 0 0 0,1 1-1 0 0,-1-1 1 0 0,0 1 0 0 0,1 0-32 0 0,4 4 149 0 0,-4-4-114 0 0,0 0-1 0 0,0-1 1 0 0,0 1-1 0 0,0 0 1 0 0,0 0-1 0 0,0 1 1 0 0,0-1-1 0 0,0 0 1 0 0,-1 0-1 0 0,1 0 1 0 0,0 1 0 0 0,-1-1-1 0 0,1 0 1 0 0,-1 0-1 0 0,0 1 1 0 0,1-1-1 0 0,-1 0 1 0 0,0 1-1 0 0,0 0-34 0 0,0-1 32 0 0,1 1 0 0 0,-1-1 0 0 0,0 0 0 0 0,0 0 0 0 0,0 0 0 0 0,1 0 0 0 0,-1 0 0 0 0,0 1 0 0 0,1-1 0 0 0,-1 0-1 0 0,1 0 1 0 0,-1 0 0 0 0,1 0 0 0 0,0 0 0 0 0,-1 0 0 0 0,1 0 0 0 0,0-1 0 0 0,0 2-32 0 0,-1-2 11 0 0,1 0 0 0 0,-1 1 0 0 0,0-1-1 0 0,0 1 1 0 0,0-1 0 0 0,0 0 0 0 0,0 1 0 0 0,0-1 0 0 0,0 0 0 0 0,0 1-1 0 0,0-1 1 0 0,0 0 0 0 0,0 1 0 0 0,0-1 0 0 0,-1 1 0 0 0,1-1-1 0 0,0 0 1 0 0,0 1 0 0 0,0-1 0 0 0,0 0 0 0 0,-1 1 0 0 0,1-1 0 0 0,0 0-1 0 0,0 0 1 0 0,-1 1-11 0 0,1-1 20 0 0,-4 7 64 0 0,5 7 93 0 0,-1-13-151 0 0,-2 1 19 0 0,2-2-29 0 0,0 0 0 0 0,0 0 0 0 0,0 1 1 0 0,0-1-1 0 0,0 0 0 0 0,0 0 0 0 0,0 0 0 0 0,0 1 1 0 0,0-1-1 0 0,0 0 0 0 0,0 0 0 0 0,0 0 1 0 0,0 1-1 0 0,0-1 0 0 0,0 0 0 0 0,0 0 0 0 0,0 0 1 0 0,1 0-1 0 0,-1 1 0 0 0,0-1 0 0 0,0 0 1 0 0,0 0-1 0 0,0 0 0 0 0,0 0 0 0 0,1 0 0 0 0,-1 1 1 0 0,0-1-1 0 0,0 0 0 0 0,0 0 0 0 0,1 0-16 0 0,0 3-2882 0 0,-9 2 1552 0 0</inkml:trace>
  <inkml:trace contextRef="#ctx0" brushRef="#br0" timeOffset="25331.204">1804 634 11520 0 0,'-20'-8'528'0'0,"17"6"-16"0"0,5-1-326 0 0,-4-4 45 0 0,2 6 854 0 0,0 1 373 0 0,0 0 69 0 0,-6-4 1185 0 0,8 3-2714 0 0,-1 1 1 0 0,0 0-1 0 0,0-1 0 0 0,1 1 0 0 0,-1 0 0 0 0,0 0 0 0 0,1 0 0 0 0,-1 0 0 0 0,0 0 0 0 0,1 0 0 0 0,-1 0 0 0 0,0 1 1 0 0,0-1-1 0 0,1 0 0 0 0,-1 1 0 0 0,0-1 0 0 0,0 1 0 0 0,1-1 0 0 0,-1 1 0 0 0,0-1 0 0 0,0 1 0 0 0,0 0 0 0 0,0 0 1 0 0,0 0-1 0 0,0 0 0 0 0,0-1 0 0 0,1 2 2 0 0,11 8-5503 0 0,-1-4-606 0 0</inkml:trace>
  <inkml:trace contextRef="#ctx0" brushRef="#br0" timeOffset="25719.681">1942 841 10592 0 0,'0'0'488'0'0,"0"0"-12"0"0,3 8-288 0 0,-3-3 712 0 0,-1 9 2562 0 0,1-14-3400 0 0,0 0 0 0 0,0 1 0 0 0,0-1 0 0 0,0 0 0 0 0,0 1 0 0 0,0-1 0 0 0,0 0 0 0 0,0 1 0 0 0,1-1-1 0 0,-1 0 1 0 0,0 0 0 0 0,0 1 0 0 0,0-1 0 0 0,0 0 0 0 0,0 1 0 0 0,1-1 0 0 0,-1 0 0 0 0,0 0 0 0 0,0 0 0 0 0,1 1 0 0 0,-1-1 0 0 0,0 0-1 0 0,0 0 1 0 0,1 0 0 0 0,-1 1 0 0 0,0-1 0 0 0,0 0 0 0 0,1 0 0 0 0,-1 0 0 0 0,0 0 0 0 0,1 0 0 0 0,-1 0 0 0 0,0 0 0 0 0,1 0 0 0 0,-1 0-1 0 0,0 0-61 0 0,1 0 9 0 0,-1 1-1 0 0,0-1 1 0 0,0 0 0 0 0,1 0-1 0 0,-1 0 1 0 0,0 0-1 0 0,0 0 1 0 0,1 0-1 0 0,-1 0 1 0 0,0 0-1 0 0,1-1 1 0 0,-1 1-1 0 0,0 0 1 0 0,0 0-1 0 0,1 0 1 0 0,-1 0-1 0 0,0 0 1 0 0,0 0-1 0 0,0 0 1 0 0,1-1-1 0 0,-1 1 1 0 0,0 0 0 0 0,0 0-1 0 0,0 0 1 0 0,1 0-1 0 0,-1-1 1 0 0,0 1-1 0 0,0 0 1 0 0,0 0-1 0 0,0-1 1 0 0,1 1-1 0 0,-1 0 1 0 0,0 0-1 0 0,0-1 1 0 0,0 1-1 0 0,0 0 1 0 0,0 0-1 0 0,0-1 1 0 0,0 1-1 0 0,0 0 1 0 0,0 0 0 0 0,0-1-1 0 0,0 1-8 0 0,4-11 139 0 0,3 4-77 0 0,-6 6-53 0 0,1 0 0 0 0,-1-1-1 0 0,0 1 1 0 0,1-1 0 0 0,-1 0 0 0 0,0 0 0 0 0,0 1 0 0 0,0-1 0 0 0,0 0-1 0 0,0-2-8 0 0,3-6 16 0 0,0 1 0 0 0,1-1 0 0 0,0 1 0 0 0,1 0 0 0 0,4-7-16 0 0,-5 11-13 0 0,0 0-1 0 0,0 0 0 0 0,0 0 1 0 0,1 1-1 0 0,0 0 0 0 0,-1 0 1 0 0,2 0-1 0 0,3-1 14 0 0,-6 3-11 0 0,1 1 1 0 0,-1 0-1 0 0,0 1 0 0 0,1-1 1 0 0,-1 1-1 0 0,0 0 0 0 0,1 0 1 0 0,-1 0-1 0 0,1 1 0 0 0,-1-1 1 0 0,0 1-1 0 0,1 0 0 0 0,0 1 11 0 0,-3-2 8 0 0,-1 1-1 0 0,0-1 0 0 0,1 1 0 0 0,-1-1 1 0 0,0 1-1 0 0,0 0 0 0 0,0 0 0 0 0,0 0 0 0 0,0-1 1 0 0,0 1-1 0 0,0 0 0 0 0,0 0 0 0 0,0 0 1 0 0,0 1-1 0 0,0-1 0 0 0,-1 0 0 0 0,2 1-7 0 0,0 2 47 0 0,-1-1-22 0 0,1-1-1 0 0,-1 1 1 0 0,1 0 0 0 0,-1 0 0 0 0,0 0 0 0 0,0 0-1 0 0,-1-1 1 0 0,1 1 0 0 0,-1 0 0 0 0,1 0 0 0 0,-1 0 0 0 0,0 1-1 0 0,0 1-24 0 0,-5 42 187 0 0,5-44-144 0 0,-1 1 0 0 0,0 2 19 0 0,0 0 1 0 0,0 0-1 0 0,0 1 0 0 0,-1-1 0 0 0,0 0 0 0 0,-1 0 0 0 0,-1 4-62 0 0,-7 24-2454 0 0,11-32 1109 0 0</inkml:trace>
  <inkml:trace contextRef="#ctx0" brushRef="#br0" timeOffset="26155.61">2461 690 17015 0 0,'-1'-1'168'0'0,"-6"-3"1376"0"0,5 4-1534 0 0,0 1-1 0 0,0-1 0 0 0,0 1 1 0 0,0-1-1 0 0,0 1 0 0 0,0 0 1 0 0,0 0-1 0 0,0 0 0 0 0,1 0 1 0 0,-1 0-1 0 0,0 0 0 0 0,1 0 1 0 0,-1 0-1 0 0,1 1 0 0 0,-1-1 1 0 0,1 1-1 0 0,0-1 0 0 0,-1 2-9 0 0,-4 3 46 0 0,-2 3 98 0 0,0 0 0 0 0,0 1 0 0 0,1-1 0 0 0,1 2 0 0 0,-1-1 0 0 0,2 1 0 0 0,-1-1 0 0 0,1 4-144 0 0,3-11 19 0 0,1 1-6 0 0,-1 0-1 0 0,1 0 0 0 0,-1 0 0 0 0,1 1 0 0 0,0-1 0 0 0,1 0 1 0 0,-1 0-1 0 0,1 1 0 0 0,0-1 0 0 0,0 4-12 0 0,0-8 4 0 0,0 1 0 0 0,0 0 0 0 0,0-1 0 0 0,0 1 0 0 0,0 0 0 0 0,0-1 0 0 0,0 1 0 0 0,1 0 0 0 0,-1-1 0 0 0,0 1 0 0 0,0 0 0 0 0,1-1 0 0 0,-1 1 1 0 0,1 0-1 0 0,-1-1 0 0 0,0 1 0 0 0,1-1 0 0 0,-1 1 0 0 0,1-1 0 0 0,-1 1 0 0 0,1-1 0 0 0,-1 1 0 0 0,1-1 0 0 0,0 0 0 0 0,-1 1 0 0 0,1-1 0 0 0,-1 0 0 0 0,1 1 0 0 0,0-1 0 0 0,-1 0 0 0 0,1 0 0 0 0,0 0 0 0 0,-1 1 0 0 0,1-1 0 0 0,0 0 0 0 0,0 0 0 0 0,-1 0 0 0 0,1 0 0 0 0,0 0-4 0 0,1 0-15 0 0,0-1 0 0 0,0 1 0 0 0,0 0-1 0 0,0 0 1 0 0,0-1 0 0 0,0 0-1 0 0,0 1 1 0 0,0-1 0 0 0,0 0 0 0 0,0 0-1 0 0,2-1 16 0 0,2-3-77 0 0,0 0-1 0 0,0-1 1 0 0,0 1-1 0 0,-1-1 1 0 0,0-1-1 0 0,0 1 1 0 0,0-1-1 0 0,-1 0 1 0 0,0 0-1 0 0,0 0 0 0 0,-1-1 1 0 0,0 1-1 0 0,2-8 78 0 0,-4 11-4 0 0,-1 2 1 0 0,1 1 0 0 0,-1-1 0 0 0,1 1 0 0 0,0-1 0 0 0,-1 1 0 0 0,1-1 0 0 0,0 1 0 0 0,0 0 0 0 0,0-1-1 0 0,0 1 1 0 0,0 0 0 0 0,0-1 0 0 0,1 1 0 0 0,-1 0 0 0 0,0 0 0 0 0,1 0 3 0 0,-2 1 0 0 0,0-1 0 0 0,1 1-1 0 0,-1 0 1 0 0,0-1 0 0 0,0 1 0 0 0,1 0 0 0 0,-1 0-1 0 0,0-1 1 0 0,0 1 0 0 0,1 0 0 0 0,-1 0 0 0 0,0 0-1 0 0,1-1 1 0 0,-1 1 0 0 0,0 0 0 0 0,1 0 0 0 0,-1 0-1 0 0,0 0 1 0 0,1 0 0 0 0,-1-1 0 0 0,1 1 0 0 0,-1 0-1 0 0,0 0 1 0 0,1 0 0 0 0,-1 0 0 0 0,1 0 0 0 0,-1 0-1 0 0,0 0 1 0 0,1 1 0 0 0,-1-1 0 0 0,0 0 0 0 0,1 0-1 0 0,-1 0 1 0 0,0 0 0 0 0,1 0 0 0 0,-1 1 0 0 0,0-1-1 0 0,1 0 1 0 0,-1 0 0 0 0,0 0 0 0 0,1 1 0 0 0,-1-1-1 0 0,0 0 1 0 0,0 0 0 0 0,1 1 0 0 0,-1-1 0 0 0,0 0-1 0 0,0 1 1 0 0,1-1 0 0 0,-1 0-1 0 0,3 4 28 0 0,1 0-1 0 0,-1 0 0 0 0,0 0 1 0 0,-1 0-1 0 0,1 0 1 0 0,-1 0-1 0 0,1 1 0 0 0,-1-1 1 0 0,0 1-1 0 0,-1 0 0 0 0,1-1 1 0 0,-1 1-1 0 0,0 0 0 0 0,0 4-26 0 0,2 11 169 0 0,-2 1 0 0 0,0 19-169 0 0,-1-29 53 0 0,0 109 691 0 0,1-68-410 0 0,1-36-170 0 0,-1 1 1 0 0,-1 0 0 0 0,-1-1 0 0 0,0 1-1 0 0,-1 0 1 0 0,-1-1 0 0 0,-4 16-165 0 0,6-30 43 0 0,0 0 0 0 0,0 0 0 0 0,0 0 0 0 0,0 0 0 0 0,0 0 0 0 0,0 0 0 0 0,0 0 1 0 0,-1-1-1 0 0,1 1 0 0 0,-1 0 0 0 0,1-1 0 0 0,-1 1 0 0 0,0-1 0 0 0,1 0 0 0 0,-1 0 0 0 0,0 1 0 0 0,0-1 0 0 0,0 0 0 0 0,0 0 0 0 0,0-1 0 0 0,0 1 1 0 0,0 0-1 0 0,0-1 0 0 0,0 1 0 0 0,-1-1-43 0 0,-26 1-814 0 0,-1-7-5191 0 0,16 3-1043 0 0</inkml:trace>
  <inkml:trace contextRef="#ctx0" brushRef="#br0" timeOffset="26711.848">612 1286 3680 0 0,'-1'-1'37'0'0,"0"0"0"0"0,1 0 0 0 0,-1 0 0 0 0,0 0 0 0 0,0 0 1 0 0,1 0-1 0 0,-1 0 0 0 0,0 0 0 0 0,1-1 0 0 0,-1 1 0 0 0,1 0 0 0 0,0 0 0 0 0,-1 0 0 0 0,1-1 1 0 0,0 1-1 0 0,0 0 0 0 0,0-1 0 0 0,0 1 0 0 0,0 0 0 0 0,0 0 0 0 0,0-1 0 0 0,0 1-37 0 0,8-19 5562 0 0,-8 19-5395 0 0,1 0 0 0 0,0 0 0 0 0,-1 1 0 0 0,1-1 0 0 0,0 0 0 0 0,-1 1 0 0 0,1-1 0 0 0,0 0 0 0 0,0 1-1 0 0,0-1 1 0 0,0 1 0 0 0,-1 0 0 0 0,1-1 0 0 0,0 1 0 0 0,0 0 0 0 0,0-1 0 0 0,1 1-167 0 0,-1 0 84 0 0,0 0 0 0 0,0-1 0 0 0,0 1 0 0 0,0 0 0 0 0,0-1 0 0 0,0 1 0 0 0,0-1 0 0 0,0 0 0 0 0,0 1 0 0 0,0-1 0 0 0,0 0 0 0 0,0 1 0 0 0,0-1 0 0 0,-1 0 0 0 0,1 0 0 0 0,0 0 0 0 0,-1 0 0 0 0,1 0-84 0 0,0 0 111 0 0,-1 1 0 0 0,1-1 0 0 0,0 0 1 0 0,0 0-1 0 0,0 1 0 0 0,-1-1 1 0 0,1 0-1 0 0,0 1 0 0 0,0-1 0 0 0,0 1 1 0 0,0-1-1 0 0,0 1 0 0 0,0-1 0 0 0,0 1 1 0 0,0 0-1 0 0,0 0 0 0 0,0-1 1 0 0,0 1-1 0 0,0 0 0 0 0,0 0 0 0 0,1 0 1 0 0,-1 0-1 0 0,0 0 0 0 0,0 0 1 0 0,1 1-112 0 0,1-1 529 0 0,-2 0 357 0 0,0 1-181 0 0,2 1-454 0 0,-2-1-177 0 0,0 0-1 0 0,0 0 1 0 0,0 0 0 0 0,0 0-1 0 0,0 0 1 0 0,0 0 0 0 0,0 0 0 0 0,0 0-1 0 0,-1 0 1 0 0,1 1 0 0 0,0-1 0 0 0,-1 0-1 0 0,1 0 1 0 0,-1 1 0 0 0,1-1 0 0 0,-1 0-1 0 0,0 1 1 0 0,0-1 0 0 0,1 0 0 0 0,-1 1-1 0 0,0-1 1 0 0,0 0 0 0 0,0 1 0 0 0,0-1-1 0 0,-1 0 1 0 0,1 1-74 0 0,0 1 58 0 0,0 0 0 0 0,0-1 1 0 0,0 1-1 0 0,1 0 0 0 0,-1 0 0 0 0,1-1 0 0 0,0 1 0 0 0,-1-1 0 0 0,2 2-58 0 0,3 16 288 0 0,-3 8 60 0 0,-2-17-180 0 0,1-1 0 0 0,0 1 0 0 0,2 7-168 0 0,-1-9 119 0 0,-1 0 1 0 0,0 0 0 0 0,0 0-1 0 0,-2 8-119 0 0,1-7 84 0 0,1-6-47 0 0,-1 1 0 0 0,1 0 0 0 0,0-1 0 0 0,0 1 0 0 0,0-1 0 0 0,2 4-37 0 0,-1-4 15 0 0,-1 1 1 0 0,0 0-1 0 0,0-1 1 0 0,0 1-1 0 0,0 0 1 0 0,0 4-16 0 0,-1-5 9 0 0,0-1 1 0 0,1 1-1 0 0,0-1 0 0 0,0 1 1 0 0,0-1-1 0 0,0 0 0 0 0,0 1 1 0 0,2 2-10 0 0,-1-2 15 0 0,0 0 0 0 0,0 1 1 0 0,-1-1-1 0 0,0 1 0 0 0,0-1 1 0 0,0 1-16 0 0,-1-3 13 0 0,1 0 0 0 0,-1 0 1 0 0,0-1-1 0 0,1 1 1 0 0,-1 0-1 0 0,1 0 0 0 0,0-1 1 0 0,-1 1-1 0 0,1 0 1 0 0,0-1-1 0 0,0 1 0 0 0,0-1 1 0 0,0 1-1 0 0,1-1 1 0 0,-1 0-1 0 0,0 1 0 0 0,0-1 1 0 0,1 0-1 0 0,-1 0-13 0 0,4 8 40 0 0,-5-8-48 0 0,0-1 0 0 0,0 1 0 0 0,0-1 0 0 0,0 1 0 0 0,0-1 0 0 0,1 1-1 0 0,-1-1 1 0 0,0 1 0 0 0,0-1 0 0 0,1 1 0 0 0,-1-1 0 0 0,0 0 0 0 0,0 1 0 0 0,1-1 0 0 0,-1 0 0 0 0,0 1 0 0 0,1-1 0 0 0,-1 0 0 0 0,1 1 0 0 0,-1-1 0 0 0,0 0 0 0 0,1 1 0 0 0,-1-1 0 0 0,1 0 0 0 0,-1 0 0 0 0,1 0 8 0 0,6 3-318 0 0,0-1-1 0 0,0 0 1 0 0,1 0 0 0 0,5 0 318 0 0,19-2-3836 0 0,-13 0-3261 0 0</inkml:trace>
  <inkml:trace contextRef="#ctx0" brushRef="#br0" timeOffset="27151.446">1198 1429 5528 0 0,'-31'0'422'0'0,"30"0"-385"0"0,1 0 0 0 0,0 0 0 0 0,-1 0 0 0 0,1 0-1 0 0,-1 0 1 0 0,1 0 0 0 0,-1 0 0 0 0,1 0-1 0 0,0 0 1 0 0,-1 0 0 0 0,1-1 0 0 0,0 1-1 0 0,-1 0 1 0 0,1 0 0 0 0,-1 0 0 0 0,1-1-1 0 0,0 1 1 0 0,-1 0 0 0 0,1 0 0 0 0,0-1-1 0 0,0 1 1 0 0,-1 0 0 0 0,1-1 0 0 0,0 1-1 0 0,0 0 1 0 0,-1-1 0 0 0,1 1 0 0 0,0 0-1 0 0,0-1 1 0 0,0 1-37 0 0,-2-2 941 0 0,-2-2 1912 0 0,0 4 3349 0 0,0 0-6089 0 0,0 1 259 0 0,3-1-255 0 0,0 0 1 0 0,0 0 0 0 0,-1 0 0 0 0,1 1-1 0 0,0-1 1 0 0,0 0 0 0 0,0 1 0 0 0,0-1-1 0 0,0 0 1 0 0,0 1 0 0 0,0 0-1 0 0,1-1 1 0 0,-1 1 0 0 0,0-1 0 0 0,0 1-1 0 0,0 0 1 0 0,0 0 0 0 0,0 0-118 0 0,-1 1 4 0 0,-1 0 1 0 0,0 1-1 0 0,0-1 0 0 0,-1 0 1 0 0,1 0-1 0 0,0-1 1 0 0,-1 1-1 0 0,-1 0-4 0 0,-18 9 170 0 0,-33 32 657 0 0,53-40-783 0 0,-1 0 1 0 0,2 0 0 0 0,-1 0 0 0 0,0 1 0 0 0,1 0-1 0 0,-2 1-44 0 0,-12 17 173 0 0,15-22-166 0 0,0 1-1 0 0,1 0 1 0 0,-1 0 0 0 0,0 0 0 0 0,0 0-1 0 0,1 0 1 0 0,-1 0 0 0 0,0 0-1 0 0,1 0 1 0 0,0 0 0 0 0,-1 1 0 0 0,1-1-1 0 0,-1 0 1 0 0,1 0 0 0 0,0 0-1 0 0,0 1 1 0 0,0-1 0 0 0,0 0 0 0 0,0 0-1 0 0,0 0 1 0 0,0 1 0 0 0,0-1-1 0 0,0 0 1 0 0,1 1-7 0 0,-1 0 9 0 0,0-1 0 0 0,0 1 0 0 0,1-1 0 0 0,-1 1 0 0 0,0 0 0 0 0,-1-1 0 0 0,1 1 0 0 0,0-1 0 0 0,0 1 0 0 0,-1-1 0 0 0,1 2-9 0 0,-1-2 3 0 0,1-1-1 0 0,0 0 1 0 0,0 1-1 0 0,0-1 0 0 0,0 1 1 0 0,-1-1-1 0 0,1 0 1 0 0,0 1-1 0 0,0-1 1 0 0,0 1-1 0 0,0-1 1 0 0,0 1-1 0 0,0-1 1 0 0,0 1-1 0 0,0-1 1 0 0,0 1-1 0 0,1-1 1 0 0,-1 0-1 0 0,0 1 1 0 0,0-1-1 0 0,0 1 1 0 0,0-1-1 0 0,1 0 1 0 0,-1 1-1 0 0,0-1 1 0 0,0 1-1 0 0,1-1 1 0 0,-1 0-1 0 0,0 1 1 0 0,1-1-1 0 0,-1 0 1 0 0,0 0-1 0 0,1 1 1 0 0,-1-1-1 0 0,0 0 1 0 0,1 0-1 0 0,-1 1 1 0 0,1-1-1 0 0,-1 0 1 0 0,0 0-1 0 0,1 0 1 0 0,-1 0-3 0 0,3 2 2 0 0,-1-1 64 0 0,2-2 7 0 0,14 2 92 0 0,2-3-88 0 0,-19 2-74 0 0,-1-1 0 0 0,0 1 0 0 0,1-1-1 0 0,-1 1 1 0 0,1-1 0 0 0,-1 1 0 0 0,0-1 0 0 0,1 1 0 0 0,-1-1-1 0 0,0 1 1 0 0,1-1 0 0 0,-1 1 0 0 0,0-1 0 0 0,0 1 0 0 0,0-1-1 0 0,1 1 1 0 0,-1-1 0 0 0,0 0-3 0 0,1-2 2 0 0,9-8 9 0 0,1-1 42 0 0,-10 8-50 0 0,0 1 6 0 0,0 1 3 0 0,1-2 9 0 0,0 1-1 0 0,1 0 1 0 0,-1-1 0 0 0,1 1 0 0 0,0 0-1 0 0,2-1-20 0 0,-2 3 76 0 0,3 1-45 0 0,-4 0 38 0 0,-3 1-46 0 0,1 0-1 0 0,-1 0 1 0 0,1 0-1 0 0,0 0 1 0 0,-1 0-1 0 0,1 1 1 0 0,0-1-1 0 0,0 0 1 0 0,0 0-1 0 0,-1 0 1 0 0,1 0-1 0 0,0 1 1 0 0,1-1-1 0 0,-1 0 1 0 0,0 0-1 0 0,0 0 1 0 0,0 1-1 0 0,1-1 1 0 0,-1 0-1 0 0,1 0 1 0 0,-1 0-1 0 0,1 1-22 0 0,0-1 28 0 0,-1 1-1 0 0,1-1 0 0 0,-1 1 1 0 0,0 0-1 0 0,1-1 0 0 0,-1 1 0 0 0,0-1 1 0 0,0 1-1 0 0,0-1 0 0 0,0 2-27 0 0,-2 2 73 0 0,2-4-58 0 0,-1 0 0 0 0,1 0 1 0 0,0-1-1 0 0,0 1 0 0 0,-1 0 0 0 0,1 0 1 0 0,0 0-1 0 0,0-1 0 0 0,0 1 0 0 0,0 0 0 0 0,0 0 1 0 0,0 0-1 0 0,0 0 0 0 0,0-1 0 0 0,0 1 1 0 0,0 0-1 0 0,1 0 0 0 0,-1 0 0 0 0,0-1 1 0 0,1 1-1 0 0,-1 0 0 0 0,0 0 0 0 0,1-1 1 0 0,-1 1-1 0 0,1 0 0 0 0,-1-1 0 0 0,1 1-15 0 0,-1-1 8 0 0,1 1 0 0 0,-1-1 0 0 0,0 1 1 0 0,1-1-1 0 0,-1 1 0 0 0,0 0 0 0 0,0-1 0 0 0,1 1 0 0 0,-1-1 0 0 0,0 1 0 0 0,0-1 0 0 0,0 1 0 0 0,0 0 0 0 0,0-1 0 0 0,0 1 0 0 0,0 0 0 0 0,0-1 0 0 0,0 1 0 0 0,0-1 0 0 0,0 1 1 0 0,0 0-1 0 0,0-1 0 0 0,0 1 0 0 0,0-1 0 0 0,-1 1 0 0 0,1-1 0 0 0,0 1 0 0 0,-1 0 0 0 0,1-1-8 0 0,0 1 4 0 0,0 0 0 0 0,0-1 1 0 0,0 1 0 0 0,0 0 0 0 0,1 0 0 0 0,-1 0-1 0 0,0-1 1 0 0,1 1 0 0 0,-1 0 0 0 0,0-1-1 0 0,1 1 1 0 0,-1 0 0 0 0,1-1 0 0 0,-1 1 0 0 0,1 0-1 0 0,-1-1 1 0 0,1 1 0 0 0,-1-1 0 0 0,1 1-1 0 0,0-1 1 0 0,-1 1 0 0 0,1-1 0 0 0,0 1 0 0 0,0-1-5 0 0,16 11 131 0 0,-15-10-117 0 0,-1 0 0 0 0,0 0 0 0 0,1 0 0 0 0,-1-1 1 0 0,1 1-1 0 0,-1 0 0 0 0,1-1 0 0 0,-1 1 0 0 0,1-1 0 0 0,-1 0 0 0 0,1 0 0 0 0,-1 1 1 0 0,1-1-1 0 0,0 0 0 0 0,0 0-14 0 0,30 1 16 0 0,-28-1-42 0 0,-1 1-1 0 0,1-1 1 0 0,0-1 0 0 0,0 1 0 0 0,-1 0 0 0 0,1-1-1 0 0,-1 0 1 0 0,1 0 0 0 0,0 0 0 0 0,-1 0-1 0 0,1 0 1 0 0,-1-1 0 0 0,0 0 0 0 0,0 0 0 0 0,1 0 26 0 0,5-3-1825 0 0,8-5-760 0 0,-11 1-2261 0 0,-10 0-1475 0 0</inkml:trace>
  <inkml:trace contextRef="#ctx0" brushRef="#br0" timeOffset="27545.561">1514 1412 13328 0 0,'-3'-2'136'0'0,"3"2"-109"0"0,0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0-27 0 0,14-5 452 0 0,4-2 253 0 0,-16 7 76 0 0,-2 0 34 0 0,0 0-1 0 0,0 0-31 0 0,-18 3 1450 0 0,-50 24-1038 0 0,64-24-1171 0 0,0 1 1 0 0,0 0-1 0 0,1-1 0 0 0,-1 2 0 0 0,1-1 1 0 0,0 0-1 0 0,0 0 0 0 0,1 1 1 0 0,-2 3-25 0 0,3-7 0 0 0,1 0 1 0 0,0 0 0 0 0,0 0-1 0 0,0 0 1 0 0,0 0-1 0 0,0 0 1 0 0,0 0 0 0 0,0 1-1 0 0,0-1 1 0 0,1 0-1 0 0,-1 0 1 0 0,0 0 0 0 0,1 0-1 0 0,-1 0 1 0 0,1 0 0 0 0,-1 0-1 0 0,1 0 1 0 0,0 0-1 0 0,3 13-1 0 0,-3-13 1 0 0,-1 0 0 0 0,0 0 0 0 0,0 0 0 0 0,1 0 0 0 0,-1 0 0 0 0,0 0 0 0 0,1 0 0 0 0,-1 0 0 0 0,1 0 0 0 0,0-1 0 0 0,-1 1 0 0 0,1 0 0 0 0,-1 0 0 0 0,1 0 0 0 0,0-1 0 0 0,0 1 0 0 0,0 0 0 0 0,-1-1 0 0 0,1 1 0 0 0,0 0 0 0 0,0-1 0 0 0,0 1 0 0 0,0-1 0 0 0,0 0 0 0 0,1 1 0 0 0,-1 0 0 0 0,1-1 0 0 0,-1 1 0 0 0,1 0 0 0 0,-1 0 0 0 0,1 0 0 0 0,-1 1 0 0 0,0-1 0 0 0,1 0 0 0 0,-1 0 0 0 0,0 1 0 0 0,0-1 0 0 0,1 1 0 0 0,-1 0 0 0 0,1 1 0 0 0,0-1 0 0 0,0 0 0 0 0,0 0 0 0 0,1 0 0 0 0,-1 0 0 0 0,0 0 0 0 0,1-1 0 0 0,-1 1 0 0 0,3 0 0 0 0,11 9 0 0 0,-13-8 5 0 0,-1-2 12 0 0,14 5 25 0 0,-16-6-39 0 0,0 0-1 0 0,1 0 0 0 0,-1 0 1 0 0,0 0-1 0 0,1 0 0 0 0,-1 0 0 0 0,0 1 1 0 0,1-1-1 0 0,-1 0 0 0 0,0 0 1 0 0,1 0-1 0 0,-1 1 0 0 0,0-1 1 0 0,0 0-1 0 0,1 0 0 0 0,-1 1 1 0 0,0-1-1 0 0,0 0 0 0 0,0 0 1 0 0,1 1-1 0 0,-1-1 0 0 0,0 0 0 0 0,0 1 1 0 0,0-1-1 0 0,0 0 0 0 0,0 1 1 0 0,1-1-1 0 0,-1 0 0 0 0,0 1-2 0 0,-8 5 104 0 0,-24 4-4 0 0,22-7-204 0 0,5-1 31 0 0,0-1 0 0 0,0 0 0 0 0,0 0 1 0 0,0-1-1 0 0,-1 1 73 0 0,-21 4-676 0 0,24-5 510 0 0,1 1 1 0 0,-1-1-1 0 0,0 1 1 0 0,1-1-1 0 0,-1 0 1 0 0,1 0-1 0 0,-1 0 1 0 0,-1-1 165 0 0,2 1-314 0 0,0 0 1 0 0,0 0-1 0 0,0 0 1 0 0,0 0-1 0 0,-1 0 0 0 0,1 0 1 0 0,0 1-1 0 0,0-1 1 0 0,0 1-1 0 0,-2 0 314 0 0,3-1-1580 0 0,1 0-10 0 0</inkml:trace>
  <inkml:trace contextRef="#ctx0" brushRef="#br0" timeOffset="28123.813">1595 1531 12608 0 0,'25'1'474'0'0,"35"-2"420"0"0,-55 0-862 0 0,10 0 990 0 0,1 0 1 0 0,-1-1-1 0 0,0-1 0 0 0,0-1 0 0 0,6-2-1022 0 0,-1 2 946 0 0,-15 3-843 0 0,-1 0 1 0 0,1 0-1 0 0,-1 0 1 0 0,1 0-1 0 0,-1-1 1 0 0,2 0-104 0 0,-5 1 5 0 0,0 0 0 0 0,1 1 0 0 0,-1-1 0 0 0,0 0 0 0 0,0 0 0 0 0,0 0 0 0 0,-1 1-1 0 0,1-1 1 0 0,0 0 0 0 0,0 0 0 0 0,0-1 0 0 0,-1 1 0 0 0,1 0 0 0 0,0 0 0 0 0,-1 0 0 0 0,1 0 0 0 0,-1-1 0 0 0,0 1 0 0 0,1 0 0 0 0,-1 0 0 0 0,0-1 0 0 0,0 1 0 0 0,0 0 0 0 0,0 0 0 0 0,0-2-5 0 0,0 2 4 0 0,1 1 1 0 0,-1-1-1 0 0,0 0 0 0 0,0 0 1 0 0,0 0-1 0 0,0 0 1 0 0,1 0-1 0 0,-1 0 0 0 0,1 1 1 0 0,-1-1-1 0 0,0 0 0 0 0,1 0 1 0 0,-1 0-5 0 0,1 1-1 0 0,-1-1 0 0 0,1 1 0 0 0,-1-1 0 0 0,0 1 1 0 0,1-1-1 0 0,-1 0 0 0 0,0 1 0 0 0,0-1 0 0 0,0 0 0 0 0,1 1 0 0 0,-1-1 1 0 0,0 1-1 0 0,0-1 0 0 0,0 0 0 0 0,0 1 0 0 0,0-1 0 0 0,0 0 1 0 0,0 1-1 0 0,0-1 0 0 0,-1 0 0 0 0,1 1 0 0 0,0-1 0 0 0,0 0 1 0 0,-3-14-155 0 0,4 14 148 0 0,-1 0 0 0 0,0 1 0 0 0,-1-1 0 0 0,1 0 0 0 0,0 0 0 0 0,0 0 0 0 0,0 0 0 0 0,0 0 0 0 0,-1 0-1 0 0,1 0 1 0 0,0 0 0 0 0,-1 1 0 0 0,1-1 0 0 0,-1 0 0 0 0,1 0 0 0 0,-1 1 0 0 0,1-1 0 0 0,-1 0 0 0 0,0 0 0 0 0,1 1 0 0 0,-1-1 0 0 0,0 1 0 0 0,0-1 7 0 0,1 1-2 0 0,0 0-1 0 0,0 0 1 0 0,0-1 0 0 0,0 1-1 0 0,-1 0 1 0 0,1 0 0 0 0,0 0-1 0 0,0 0 1 0 0,0-1-1 0 0,0 1 1 0 0,0 0 0 0 0,0 0-1 0 0,0 0 1 0 0,0 0 0 0 0,0-1-1 0 0,-1 1 1 0 0,1 0 0 0 0,0 0-1 0 0,0 0 1 0 0,0-1-1 0 0,0 1 1 0 0,0 0 0 0 0,0 0-1 0 0,0-1 1 0 0,1 1 0 0 0,-1 0-1 0 0,0 0 1 0 0,0 0 0 0 0,0 0-1 0 0,0-1 1 0 0,0 1-1 0 0,0 0 1 0 0,0 0 2 0 0,0-1-1 0 0,0 1 0 0 0,1 0 0 0 0,-1 0 0 0 0,0 0 0 0 0,0 0 0 0 0,0-1 0 0 0,0 1-1 0 0,0 0 1 0 0,0 0 0 0 0,0 0 0 0 0,0-1 0 0 0,0 1 0 0 0,0 0 0 0 0,0 0 0 0 0,0 0 0 0 0,0-1 0 0 0,0 1 0 0 0,0 0-1 0 0,0 0 1 0 0,0 0 0 0 0,0 0 0 0 0,0-1 0 0 0,-1 1 0 0 0,1 0 0 0 0,0 0 0 0 0,0 0 0 0 0,0-1 0 0 0,0 1 0 0 0,0 0 0 0 0,0 0-1 0 0,0 0 1 0 0,-1 0 0 0 0,1 0 0 0 0,0 0 0 0 0,0-1 0 0 0,0 1 0 0 0,0 0 0 0 0,-1 0 0 0 0,1 0 0 0 0,0 0 0 0 0,0 0 0 0 0,0 0-1 0 0,-1 0 1 0 0,1 0 0 0 0,0 0 0 0 0,0 0 0 0 0,0 0 0 0 0,0 0 0 0 0,-1 0 0 0 0,1 0 0 0 0,0 0 1 0 0,-9-3-27 0 0,-4 0-40 0 0,9 4 70 0 0,2 1-6 0 0,-9 0 3 0 0,9-2 0 0 0,-1 1 0 0 0,1-1 0 0 0,-1 1 0 0 0,1-1 0 0 0,-1 1 0 0 0,1 0 0 0 0,0 0 0 0 0,-1 0 0 0 0,1 0 0 0 0,0 0 0 0 0,0 0 0 0 0,0 1 0 0 0,-2 1 0 0 0,1-1 0 0 0,1 1 0 0 0,-1 0 0 0 0,0-1 0 0 0,0 1 0 0 0,0-1 0 0 0,0 0 0 0 0,-2 1 0 0 0,0 0 0 0 0,4-2 13 0 0,-1 1-1 0 0,1 0 0 0 0,0-1 0 0 0,-1 1 0 0 0,1 0 0 0 0,0 0 0 0 0,0 0 0 0 0,0-1 1 0 0,0 1-1 0 0,1 0 0 0 0,-1 0 0 0 0,0 1 0 0 0,1-1 0 0 0,-1 0 0 0 0,1 0 0 0 0,0 2-12 0 0,-3 10 134 0 0,-1-2-36 0 0,1 0 0 0 0,1 0 0 0 0,-1 13-98 0 0,3-21 13 0 0,-1 1 0 0 0,1-1-1 0 0,1 0 1 0 0,-1 1 0 0 0,0-1 0 0 0,1 0 0 0 0,0 0 0 0 0,0 1 0 0 0,0-1 0 0 0,1 0 0 0 0,-1 0 0 0 0,1 0 0 0 0,1 2-13 0 0,-2-5 9 0 0,1 1 1 0 0,-1-1 0 0 0,0 0 0 0 0,0 0-1 0 0,1 1 1 0 0,-1-1 0 0 0,0 0 0 0 0,1 0-1 0 0,0 0 1 0 0,-1 0 0 0 0,1-1-1 0 0,-1 1 1 0 0,1 0 0 0 0,0-1 0 0 0,-1 1-1 0 0,1-1 1 0 0,0 0 0 0 0,0 1 0 0 0,-1-1-1 0 0,1 0 1 0 0,0 0 0 0 0,0 0-1 0 0,0 0 1 0 0,-1 0 0 0 0,1-1 0 0 0,1 1-10 0 0,6-2 21 0 0,0-1 1 0 0,0 0 0 0 0,-1 0 0 0 0,8-4-22 0 0,-6 3-51 0 0,1-1-242 0 0,0-1 0 0 0,-1-1-1 0 0,0 0 1 0 0,4-3 293 0 0,27-17-1019 0 0,-29 20 682 0 0,-3 1 21 0 0,1 1-1 0 0,0 0 0 0 0,0 1 1 0 0,5-2 316 0 0,-13 6-34 0 0,1-1 0 0 0,0 0 0 0 0,0 1 0 0 0,-1-1 0 0 0,1 1 1 0 0,0 0-1 0 0,0 0 0 0 0,0 0 0 0 0,0 0 0 0 0,-1 0 0 0 0,1 1 0 0 0,0-1 1 0 0,0 1-1 0 0,0 0 0 0 0,-1 0 0 0 0,1 0 0 0 0,0 0 0 0 0,-1 0 0 0 0,1 1 34 0 0,-1 0 1 0 0,0-1-1 0 0,0 1 0 0 0,0 0 0 0 0,0 0 0 0 0,0 0 0 0 0,-1 0 0 0 0,1 1 0 0 0,-1-1 0 0 0,1 0 0 0 0,-1 0 0 0 0,0 1 0 0 0,0 0 0 0 0,12 35 269 0 0,-7-15-75 0 0,-2-13-60 0 0,-3-5-36 0 0,1 0 0 0 0,-1 0 0 0 0,1-1 0 0 0,0 1 0 0 0,0-1 0 0 0,0 1 0 0 0,1-1-1 0 0,0 0 1 0 0,0 0 0 0 0,0 0 0 0 0,3 3-98 0 0,-5-7 304 0 0,-1 0 31 0 0,5 1 424 0 0,-4-1-742 0 0,-1 0 0 0 0,1 0 0 0 0,-1 0 0 0 0,1 0 0 0 0,-1 1 0 0 0,1-1 0 0 0,0 0 0 0 0,-1 0 0 0 0,1 0 0 0 0,-1-1 0 0 0,1 1 0 0 0,-1 0 0 0 0,1 0 1 0 0,-1 0-1 0 0,1 0 0 0 0,-1 0 0 0 0,1-1 0 0 0,-1 1 0 0 0,1 0 0 0 0,-1 0 0 0 0,0-1-17 0 0,57-35 680 0 0,-19 10-551 0 0,-14 10-129 0 0,0-2 0 0 0,-2 0 0 0 0,13-14 0 0 0,-24 23-749 0 0,0 0-1 0 0,1 1 1 0 0,0 1-1 0 0,8-5 750 0 0,-17 11-202 0 0,12-6-950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13 135 11200 0 0,'0'0'32'0'0,"-1"-1"0"0"0,1 1 0 0 0,-1 0 1 0 0,1 0-1 0 0,-1 0 0 0 0,1 0 0 0 0,0 0 1 0 0,-1 1-1 0 0,1-1 0 0 0,-1 0 0 0 0,1 0 1 0 0,-1 0-1 0 0,1 0 0 0 0,-1 0 1 0 0,1 1-1 0 0,-1-1 0 0 0,1 0 0 0 0,0 0 1 0 0,-1 1-1 0 0,1-1 0 0 0,0 0 0 0 0,-1 0 1 0 0,1 1-1 0 0,-1-1-32 0 0,2 12 654 0 0,0-6-850 0 0,5 9 238 0 0,-6-14-35 0 0,1 0 1 0 0,0 0-1 0 0,-1 0 1 0 0,1 0-1 0 0,-1 0 1 0 0,0 0-1 0 0,1 0 1 0 0,-1 0-1 0 0,0 0 1 0 0,0 0-1 0 0,1 0 1 0 0,-1 0-1 0 0,0 0 1 0 0,0 0-1 0 0,0 0 1 0 0,0 0-1 0 0,0 0 1 0 0,-1 0-1 0 0,1 0 1 0 0,0 0-8 0 0,-1 2 46 0 0,1-1 1 0 0,0 1 0 0 0,0-1-1 0 0,0 1 1 0 0,0-1 0 0 0,0 0-1 0 0,0 1 1 0 0,1 0-47 0 0,0-1 59 0 0,-1 0 0 0 0,0-1 1 0 0,0 1-1 0 0,0 0 0 0 0,1-1 0 0 0,-2 1 0 0 0,1 0 1 0 0,0 0-1 0 0,0-1 0 0 0,0 1 0 0 0,-1 0 1 0 0,1-1-1 0 0,-1 1 0 0 0,1-1 0 0 0,-1 1 0 0 0,0-1 1 0 0,0 1-60 0 0,-9 25 1165 0 0,10-26-1130 0 0,1 0 0 0 0,-1 0-1 0 0,0 0 1 0 0,0 0 0 0 0,1 0 0 0 0,-1 0 0 0 0,1 0 0 0 0,-1-1-1 0 0,1 1 1 0 0,-1 0 0 0 0,1 0 0 0 0,-1 0 0 0 0,1 0 0 0 0,0-1-1 0 0,0 1 1 0 0,-1 0 0 0 0,1-1 0 0 0,0 1 0 0 0,0-1 0 0 0,0 1-35 0 0,0 0 62 0 0,9 8 159 0 0,-8-6-171 0 0,0-1-1 0 0,1 0 0 0 0,-1 0 0 0 0,1 0 0 0 0,-1 0 0 0 0,1 0 0 0 0,0 0 0 0 0,0-1 0 0 0,1 1-49 0 0,7 2 117 0 0,-9-3-82 0 0,1 0 1 0 0,-1 0 0 0 0,0 0-1 0 0,1 0 1 0 0,-1-1 0 0 0,1 1-1 0 0,-1-1 1 0 0,1 1 0 0 0,-1-1-1 0 0,1 0 1 0 0,-1 0-1 0 0,3-1-35 0 0,11 2 191 0 0,-15-1-182 0 0,0 0 0 0 0,0 1 0 0 0,0-1 0 0 0,0 0 0 0 0,0 0 0 0 0,0 0-1 0 0,1 0 1 0 0,-1 0 0 0 0,0 0 0 0 0,0 0 0 0 0,0 0 0 0 0,0-1 0 0 0,0 1 0 0 0,0 0 0 0 0,0-1 0 0 0,0 1 0 0 0,0 0 0 0 0,0-1 0 0 0,-1 1 0 0 0,1-1 0 0 0,0 0 0 0 0,0 1 0 0 0,0-1 0 0 0,0 0 0 0 0,-1 1 0 0 0,1-1-1 0 0,0 0-8 0 0,35-34-72 0 0,-35 33 66 0 0,0 1-1 0 0,0-1 1 0 0,0 0-1 0 0,0 0 0 0 0,0 0 1 0 0,0 0-1 0 0,-1 0 0 0 0,1 0 1 0 0,0 0-1 0 0,-1 0 0 0 0,1-2 7 0 0,4-16 1 0 0,-4 17-1 0 0,1-1 0 0 0,-1 1 0 0 0,-1-1 0 0 0,1 0 0 0 0,-1 1 0 0 0,1-1 0 0 0,-1 0 0 0 0,0-2 0 0 0,0 1 0 0 0,0 0 0 0 0,0 0 0 0 0,1 1 0 0 0,0-1 0 0 0,1-5 0 0 0,7-14-4 0 0,-6 18 68 0 0,-1 1 1 0 0,0 0-1 0 0,0-1 1 0 0,0 0-1 0 0,-1 1 1 0 0,0-1-1 0 0,0 0 1 0 0,0 0-1 0 0,-1 0 0 0 0,0-5-64 0 0,-1 9 29 0 0,1-1-1 0 0,0 1 1 0 0,0-1-1 0 0,0 1 0 0 0,0-1 1 0 0,0 1-1 0 0,1 0 0 0 0,-1-1 1 0 0,1-1-29 0 0,15-22-36 0 0,-9 16 46 0 0,-5 9-24 0 0,-1 1 0 0 0,0-1 0 0 0,0 0 1 0 0,0 1-1 0 0,1-1 0 0 0,-1 0 0 0 0,0 1 1 0 0,0 0-1 0 0,1-1 0 0 0,-1 1 0 0 0,1 0 0 0 0,-1 0 1 0 0,1-1 13 0 0,1 1-99 0 0,8-4-130 0 0,-7 3 62 0 0,0-1-1 0 0,0 1 1 0 0,0 0 0 0 0,0 0-1 0 0,0 1 1 0 0,0-1 0 0 0,0 1-1 0 0,3 0 168 0 0,1 2-479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8:08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24 150 10104 0 0,'-2'-5'-257'0'0,"0"2"1221"0"0,-2-4 4177 0 0,0 22-3542 0 0,3-1-517 0 0,1 0 0 0 0,1 14-1082 0 0,0-18 312 0 0,-1 0-1 0 0,0 0 0 0 0,-1 0 1 0 0,1 1-1 0 0,-2-1 0 0 0,-2 8-311 0 0,4-16 32 0 0,-1 0 0 0 0,1 0 0 0 0,0 0-1 0 0,0 0 1 0 0,0 0 0 0 0,0-1 0 0 0,0 1-1 0 0,0 0 1 0 0,0 0 0 0 0,0 0 0 0 0,1 0-1 0 0,-1 0 1 0 0,1 0 0 0 0,0 1-32 0 0,0-1 1 0 0,0 1 0 0 0,-1 0 0 0 0,1-1 1 0 0,-1 1-1 0 0,1 0 0 0 0,-1-1 0 0 0,0 1 1 0 0,0 0-1 0 0,0 0 0 0 0,-1-1 0 0 0,1 1 0 0 0,-1 0 1 0 0,1-1-1 0 0,-1 1 0 0 0,0 0 0 0 0,-1 1-1 0 0,0 1-348 0 0,-1 4 690 0 0,2-4-8163 0 0,1-5 1681 0 0</inkml:trace>
  <inkml:trace contextRef="#ctx0" brushRef="#br0" timeOffset="252.782">64 60 5064 0 0,'0'0'232'0'0,"-1"-1"-14"0"0,-2-4-172 0 0,1-2 346 0 0,1 5 1637 0 0,1 2 683 0 0,0 0 127 0 0,0 0-317 0 0,0 0-1445 0 0,0 0-630 0 0,0 0-126 0 0,0 0-299 0 0,0 0 0 0 0,0 0 0 0 0,0-1 0 0 0,0 1 0 0 0,0 0 0 0 0,0 0-1 0 0,-1-1 1 0 0,1 1 0 0 0,0 0 0 0 0,0 0 0 0 0,0 0 0 0 0,-1-1 0 0 0,1 1-1 0 0,0 0 1 0 0,0 0 0 0 0,0 0 0 0 0,-1 0 0 0 0,1 0 0 0 0,0-1 0 0 0,0 1-1 0 0,-1 0 1 0 0,1 0 0 0 0,0 0 0 0 0,0 0 0 0 0,-1 0 0 0 0,1 0-1 0 0,0 0 1 0 0,-1 0 0 0 0,1 0 0 0 0,0 0 0 0 0,0 0 0 0 0,-1 0 0 0 0,1 0-1 0 0,0 0 1 0 0,0 0 0 0 0,-1 0 0 0 0,1 1 0 0 0,0-1 0 0 0,0 0 0 0 0,-1 0-1 0 0,1 0-21 0 0,0 1-58 0 0,0 2-198 0 0,3 15-2411 0 0,0-13 1661 0 0</inkml:trace>
  <inkml:trace contextRef="#ctx0" brushRef="#br0" timeOffset="880.49">322 96 9672 0 0,'-3'1'1004'0'0,"-18"10"405"0"0,0 1 1 0 0,1 0 0 0 0,-7 8-1410 0 0,16-12 494 0 0,1 0 1 0 0,1 1 0 0 0,0 1-1 0 0,0-1 1 0 0,1 2 0 0 0,-7 10-495 0 0,10-14 146 0 0,0-1-28 0 0,1 1 0 0 0,0 0 1 0 0,1 0-1 0 0,-1 0 0 0 0,1 0 1 0 0,0 0-1 0 0,1 1 0 0 0,0-1 0 0 0,0 3-118 0 0,2 0 59 0 0,5-2 9 0 0,-2-6-34 0 0,-1 1 0 0 0,1-1 0 0 0,-1 0 0 0 0,1 0 1 0 0,0 0-1 0 0,0-1 0 0 0,-1 1 0 0 0,1-1 0 0 0,1 1 0 0 0,-1-1 0 0 0,0 0 0 0 0,0 0 0 0 0,0 0 0 0 0,0-1 1 0 0,1 1-1 0 0,1-1-34 0 0,-2 1 51 0 0,2-1-53 0 0,-1 0-1 0 0,1-1 0 0 0,0 1 0 0 0,-1-1 0 0 0,1 0 1 0 0,-1 0-1 0 0,1-1 0 0 0,-1 1 0 0 0,1-1 1 0 0,-1 0-1 0 0,2-1 3 0 0,-2 1-117 0 0,0-1-1 0 0,-1 1 1 0 0,1-1 0 0 0,-1 0 0 0 0,0 1-1 0 0,0-1 1 0 0,0-1 0 0 0,0 1 0 0 0,-1 0 0 0 0,2-3 117 0 0,3-5-366 0 0,-2 0 1 0 0,5-12 365 0 0,7-13-435 0 0,-11 25 280 0 0,-5 8 132 0 0,-1 1-1 0 0,1 0 1 0 0,0-1 0 0 0,0 1 0 0 0,1 0-1 0 0,-1 0 1 0 0,0 0 0 0 0,1 0-1 0 0,-1 0 1 0 0,1 0 0 0 0,0 0 0 0 0,-1 1-1 0 0,1-1 1 0 0,0 0 0 0 0,0 1-1 0 0,1-1 24 0 0,1 1-22 0 0,0 0-1 0 0,0 0 0 0 0,0 0 0 0 0,0 1 0 0 0,0-1 0 0 0,0 1 0 0 0,0 0 0 0 0,0 0 0 0 0,3 1 23 0 0,-5-1 17 0 0,-1 1-1 0 0,1-1 1 0 0,0 1-1 0 0,-1 0 1 0 0,1-1-1 0 0,-1 1 1 0 0,1 0 0 0 0,-1 0-1 0 0,1 0 1 0 0,-1 0-1 0 0,0 0 1 0 0,1 0-1 0 0,-1 1 1 0 0,0-1-1 0 0,0 0 1 0 0,0 1-1 0 0,0-1 1 0 0,0 1-1 0 0,0-1 1 0 0,-1 1 0 0 0,1-1-1 0 0,0 1 1 0 0,-1-1-1 0 0,1 1-16 0 0,19 46 1869 0 0,-9-19-1561 0 0,-9-25-390 0 0,0 1 0 0 0,0 0 0 0 0,-1 0 0 0 0,1 0 0 0 0,-1 0 0 0 0,0 0 0 0 0,0 1 0 0 0,0 3 82 0 0,1 11-221 0 0,-1-17 278 0 0,-1 0 0 0 0,1 0 0 0 0,-1 1-1 0 0,0-1 1 0 0,0 0 0 0 0,0 0-1 0 0,0 2-56 0 0,-1 3 184 0 0,1-6-33 0 0,0-2-14 0 0,0 0-1 0 0,0 0-1 0 0,0 0-7 0 0,0 0-7 0 0,0 0-1 0 0,0 0-109 0 0,-1-1-1 0 0,1 1 1 0 0,-1 0-1 0 0,1 0 1 0 0,-1-1-1 0 0,1 1 1 0 0,-1 0-1 0 0,1 0 1 0 0,-1-1-1 0 0,1 1 0 0 0,-1-1 1 0 0,1 1-1 0 0,0 0 1 0 0,-1-1-1 0 0,1 1 1 0 0,-1-1-1 0 0,1 1 1 0 0,0-1-1 0 0,0 1-10 0 0,0-5-88 0 0,1 0 1 0 0,0 0-1 0 0,0 1 0 0 0,0-1 1 0 0,1 0-1 0 0,0 1 0 0 0,0-1 0 0 0,0 1 1 0 0,1-1 87 0 0,25-40 30 0 0,-23 38-233 0 0,0 1-1 0 0,1-1 0 0 0,5-3 204 0 0,9-10-1062 0 0,-12 11 896 0 0,0 1 0 0 0,0 0 1 0 0,1 1-1 0 0,0 0 0 0 0,1 0 0 0 0,-1 1 0 0 0,1 0 0 0 0,2 1 167 0 0,-12 4 90 0 0,1 1 0 0 0,0-1 0 0 0,0 1 0 0 0,0 0 0 0 0,0 0 0 0 0,0-1 0 0 0,0 1 0 0 0,0 0 0 0 0,1 0 0 0 0,-1 0 0 0 0,0 0 0 0 0,0 0 0 0 0,0 1 0 0 0,0-1 0 0 0,0 0 0 0 0,0 0 0 0 0,0 1 0 0 0,0-1 0 0 0,0 0 0 0 0,-1 1 0 0 0,1-1 0 0 0,0 1 1 0 0,0-1-1 0 0,0 1 0 0 0,0 0 0 0 0,0-1 0 0 0,-1 1 0 0 0,2 0-91 0 0,1 2 47 0 0,0-1 1 0 0,0 1-1 0 0,0 0 1 0 0,0 0-1 0 0,0 0 0 0 0,0 0 1 0 0,-1 0-1 0 0,1 1 1 0 0,-1-1-1 0 0,0 1 1 0 0,0-1-1 0 0,0 1 1 0 0,-1 0-1 0 0,1 0 0 0 0,-1 0 1 0 0,0 0-1 0 0,0 0 1 0 0,-1 0-1 0 0,1 0 1 0 0,-1 0-1 0 0,0 0 1 0 0,0 0-1 0 0,0 1 0 0 0,-1 3-47 0 0,0 0 6 0 0,0-1 0 0 0,0 1 0 0 0,-1 0-1 0 0,-1-1 1 0 0,1 1 0 0 0,-1-1-1 0 0,-3 5-5 0 0,4-8-657 0 0,-1-3-2853 0 0,3-1 1942 0 0</inkml:trace>
  <inkml:trace contextRef="#ctx0" brushRef="#br0" timeOffset="1099.251">825 141 16352 0 0,'0'0'751'0'0,"0"0"-19"0"0,7 8 112 0 0,-5-3-586 0 0,0 0 1 0 0,0 0-1 0 0,0 1 0 0 0,-1-1 0 0 0,1 1 0 0 0,-1-1 0 0 0,-1 1 0 0 0,1-1 0 0 0,-1 6-258 0 0,0 1 364 0 0,0 3 207 0 0,0-1-1 0 0,1 1 1 0 0,1 2-571 0 0,2 20 385 0 0,-3-37-489 0 0,-1 1 0 0 0,0-1 0 0 0,0 1 0 0 0,0-1 0 0 0,1 1 0 0 0,-1-1 0 0 0,0 0 0 0 0,0 1 0 0 0,1-1 0 0 0,-1 1 0 0 0,0-1 0 0 0,1 0 0 0 0,-1 1 0 0 0,0-1 0 0 0,1 0 0 0 0,-1 1 0 0 0,1-1 0 0 0,-1 0 0 0 0,1 0 0 0 0,-1 1 0 0 0,0-1-1 0 0,1 0 1 0 0,-1 0 0 0 0,1 0 0 0 0,-1 0 0 0 0,1 0 0 0 0,-1 0 0 0 0,1 0 0 0 0,-1 0 0 0 0,1 0 0 0 0,-1 0 0 0 0,1 0 0 0 0,-1 0 0 0 0,1 0 0 0 0,0 0 104 0 0,7-2-1247 0 0</inkml:trace>
  <inkml:trace contextRef="#ctx0" brushRef="#br0" timeOffset="1266.311">882 54 11520 0 0,'-1'-1'130'0'0,"-1"0"1"0"0,1 0-1 0 0,-1 0 1 0 0,1 0-1 0 0,0 0 0 0 0,-1 0 1 0 0,1 0-1 0 0,0-1 1 0 0,0 1-1 0 0,0 0 1 0 0,0-1-1 0 0,0 1 1 0 0,0-1-1 0 0,-1-1-130 0 0,1 0 606 0 0,0 2 736 0 0,1 1 59 0 0,0 0-174 0 0,0 0-762 0 0,0 0-331 0 0,0 0-64 0 0,1 2-16 0 0,3 13-41 0 0,6 10-117 0 0,-1-16 13 0 0</inkml:trace>
  <inkml:trace contextRef="#ctx0" brushRef="#br0" timeOffset="1609.999">1084 96 6912 0 0,'0'0'528'0'0,"7"-5"1462"0"0,5 0 2660 0 0,7 1-2493 0 0,1 1-1829 0 0,-10 0 165 0 0,0 1 0 0 0,1 0 0 0 0,0 0 0 0 0,3 1-493 0 0,-11 1 123 0 0,0 0 1 0 0,0-1-1 0 0,0 1 1 0 0,0-1-1 0 0,0 0 1 0 0,0 0 0 0 0,0 0-124 0 0,2 0 82 0 0,-1-1 1 0 0,0 1-1 0 0,1 0 1 0 0,-1 1-1 0 0,1-1 1 0 0,-1 1-1 0 0,3 0-82 0 0,-7 0 3 0 0,1 0-1 0 0,-1 0 1 0 0,1 0-1 0 0,-1 0 1 0 0,0 0-1 0 0,1 0 1 0 0,-1 0-1 0 0,1 0 1 0 0,-1 1-1 0 0,1-1 1 0 0,-1 0-1 0 0,0 0 0 0 0,1 0 1 0 0,-1 1-1 0 0,0-1 1 0 0,1 0-1 0 0,-1 1 1 0 0,0-1-1 0 0,1 0 1 0 0,-1 1-1 0 0,0-1 1 0 0,1 0-1 0 0,-1 1 1 0 0,0-1-1 0 0,0 0 1 0 0,1 1-1 0 0,-1-1 0 0 0,0 1 1 0 0,0-1-1 0 0,0 1 1 0 0,0-1-1 0 0,0 0 1 0 0,0 1-1 0 0,0-1 1 0 0,0 1-1 0 0,0-1 1 0 0,0 1-1 0 0,0-1 1 0 0,0 1-1 0 0,0-1 1 0 0,0 0-1 0 0,0 1 0 0 0,0-1 1 0 0,0 1-1 0 0,0-1 1 0 0,-1 1-1 0 0,1-1 1 0 0,0 0-1 0 0,0 1 1 0 0,0-1-1 0 0,-1 1-2 0 0,1-1 1 0 0,-5 8 14 0 0,0-1-1 0 0,-1 0 1 0 0,0 1-1 0 0,0-2 1 0 0,-1 1-1 0 0,0-1 1 0 0,0 0-1 0 0,0 0 1 0 0,-1-1-1 0 0,-2 1-14 0 0,-19 15-48 0 0,6-4 36 0 0,15-12-5 0 0,0 0-1 0 0,1 1 0 0 0,-4 4 18 0 0,-29 24-64 0 0,36-26 53 0 0,3-7 22 0 0,1 0 0 0 0,0 0 0 0 0,0-1-1 0 0,-1 1 1 0 0,1 0 0 0 0,0 0 0 0 0,0 0-1 0 0,0 0 1 0 0,0 0 0 0 0,0 0-1 0 0,0 0 1 0 0,0 0 0 0 0,1 0 0 0 0,-1 0-1 0 0,0 0 1 0 0,0 0 0 0 0,1 0 0 0 0,-1-1-1 0 0,0 1 1 0 0,1 0 0 0 0,-1 0 0 0 0,1 0-1 0 0,-1-1 1 0 0,1 1 0 0 0,0 0 0 0 0,-1 0-1 0 0,1-1 1 0 0,0 1 0 0 0,-1-1-1 0 0,1 1 1 0 0,0 0 0 0 0,0-1 0 0 0,0 1-1 0 0,-1-1 1 0 0,1 0 0 0 0,0 1 0 0 0,0-1-1 0 0,0 0-10 0 0,3 2 39 0 0,0 0 0 0 0,0 0 0 0 0,1 0-1 0 0,-1-1 1 0 0,1 0 0 0 0,-1 0 0 0 0,0 0 0 0 0,1 0-1 0 0,0-1 1 0 0,-1 0 0 0 0,1 0 0 0 0,-1 0-1 0 0,2 0-38 0 0,71-4 619 0 0,-65 2-572 0 0,0 1 0 0 0,0 1 0 0 0,8 0-47 0 0,-11 0-321 0 0,-7-2-2455 0 0,-2 1-4046 0 0</inkml:trace>
  <inkml:trace contextRef="#ctx0" brushRef="#br0" timeOffset="1922.406">1455 94 16208 0 0,'0'0'365'0'0,"0"0"56"0"0,0 0 26 0 0,0 0-53 0 0,2 15-238 0 0,1-1 193 0 0,-3-13-250 0 0,1 1-1 0 0,-1-1 1 0 0,0 1-1 0 0,1-1 1 0 0,-1 1-1 0 0,0-1 0 0 0,0 1 1 0 0,0-1-1 0 0,0 1 1 0 0,0-1-1 0 0,-1 1-98 0 0,1 0 111 0 0,0 1-1 0 0,0-1 1 0 0,0 0-1 0 0,0 0 0 0 0,0 0 1 0 0,0 1-1 0 0,1-1 0 0 0,-1 0 1 0 0,1 0-111 0 0,-1 1 150 0 0,1-1 1 0 0,-1 1 0 0 0,0 0-1 0 0,0 0 1 0 0,1-1 0 0 0,-2 1-1 0 0,1 2-150 0 0,-3 9 489 0 0,2-10-391 0 0,0 1-1 0 0,0-1 0 0 0,0 0 0 0 0,1 0 0 0 0,0 1 0 0 0,0 2-97 0 0,-2 11 203 0 0,1-15-184 0 0,1 0-1 0 0,-1-1 0 0 0,1 1 0 0 0,0 0 1 0 0,0 0-1 0 0,0 0 0 0 0,0 0 0 0 0,0-1 0 0 0,1 1 1 0 0,-1 0-1 0 0,1 0 0 0 0,0 0 0 0 0,0 2-18 0 0,0 4 405 0 0,-2 6-4371 0 0,1-15 2655 0 0</inkml:trace>
  <inkml:trace contextRef="#ctx0" brushRef="#br0" timeOffset="2221.727">1508 37 7368 0 0,'6'-3'656'0'0,"-2"-7"-528"0"0,0 1-128 0 0,-4 3 0 0 0,0 6 1632 0 0,0 0 304 0 0,6-5 56 0 0,-2 2 16 0 0,-4 3-1512 0 0,0 0-304 0 0,0 0-57 0 0,6 3-7 0 0,-6-3-128 0 0,7 5 0 0 0,0 1 64 0 0,-1 3-4519 0 0,5-3-905 0 0</inkml:trace>
  <inkml:trace contextRef="#ctx0" brushRef="#br0" timeOffset="2509.093">1694 141 6912 0 0,'0'0'314'0'0,"0"0"-6"0"0,0 9-186 0 0,-1 6 3061 0 0,1 0 0 0 0,-2 0 0 0 0,-2 12-3183 0 0,2-18 295 0 0,2-8-110 0 0,0 0 1 0 0,0 1-1 0 0,0-1 0 0 0,-1 0 0 0 0,1 0 0 0 0,0 1 0 0 0,-1-1 0 0 0,1 0 0 0 0,-1 0 0 0 0,1 0 1 0 0,-1 1-1 0 0,1-1 0 0 0,-1 0 0 0 0,0 0 0 0 0,0 0 0 0 0,0 0-185 0 0,0 0 167 0 0,1-1-21 0 0,0 0-12 0 0,0 0-46 0 0,-4-15-78 0 0,5 11-273 0 0,-1 0 0 0 0,1 0 0 0 0,0 0 0 0 0,0 0-1 0 0,1 0 1 0 0,-1 0 0 0 0,1 0 0 0 0,2-3 263 0 0,1-5-960 0 0,-1 5 411 0 0,-1 1-1 0 0,1-1 0 0 0,0 1 1 0 0,1-1 549 0 0,9-13-1408 0 0,-11 15 1210 0 0,1 0 1 0 0,0 1 0 0 0,0 0-1 0 0,0 0 1 0 0,1 0 0 0 0,-1 0-1 0 0,1 1 1 0 0,0-1 0 0 0,0 1-1 0 0,0 1 1 0 0,1-1 0 0 0,-1 1-1 0 0,1 0 1 0 0,-1 0 0 0 0,1 0 197 0 0,-5 2 153 0 0,0 0-1 0 0,0-1 1 0 0,0 1 0 0 0,0 0 0 0 0,0 0 0 0 0,0 0 0 0 0,1 0 0 0 0,-1 1 0 0 0,0-1 0 0 0,0 0-1 0 0,0 0 1 0 0,0 1 0 0 0,0-1 0 0 0,0 0 0 0 0,0 1 0 0 0,0-1 0 0 0,0 1 0 0 0,-1-1 0 0 0,1 1-1 0 0,0 0 1 0 0,0-1 0 0 0,0 1 0 0 0,-1 0 0 0 0,1 0 0 0 0,0-1 0 0 0,0 1 0 0 0,-1 0-1 0 0,1 0 1 0 0,-1 0 0 0 0,1 1-153 0 0,1 1 453 0 0,1 1 0 0 0,-1 1-1 0 0,0-1 1 0 0,-1 0-1 0 0,1 0 1 0 0,-1 1-453 0 0,0-2 62 0 0,1 3-125 0 0,-1-1 1 0 0,0 0 0 0 0,0 0 0 0 0,0 1 0 0 0,0-1 0 0 0,-1 0-1 0 0,0 1 1 0 0,-1 4 62 0 0,1-4 65 0 0,1-1-1 0 0,-1 0 1 0 0,1 1 0 0 0,0-1 0 0 0,0 0-1 0 0,0 0 1 0 0,1 1-65 0 0,0 4 32 0 0,-1-8-218 0 0,0-1 0 0 0,-1 0 0 0 0,1 0 0 0 0,0 0 0 0 0,0 1 0 0 0,0-1 0 0 0,0 0 0 0 0,0 0-1 0 0,0 0 1 0 0,0 0 0 0 0,0-1 0 0 0,1 2 186 0 0,9 3-862 0 0</inkml:trace>
  <inkml:trace contextRef="#ctx0" brushRef="#br0" timeOffset="2816.906">2141 66 6912 0 0,'0'0'528'0'0,"-17"4"5410"0"0,1 13-1945 0 0,-4 11-2149 0 0,12-17-1720 0 0,-1 2-69 0 0,6-11-103 0 0,1 1-1 0 0,0-1 1 0 0,0 1 0 0 0,1 0-1 0 0,-1 0 1 0 0,0 0 0 0 0,1 0-1 0 0,0 0 1 0 0,0 0 0 0 0,0 1-1 0 0,0-1 1 0 0,0 0 48 0 0,2-1-55 0 0,-2 2-20 0 0,-9 7-12 0 0,8-9 151 0 0,2-2 8 0 0,2 1-56 0 0,-1 0 1 0 0,0 0-1 0 0,1 0 1 0 0,-1 0-1 0 0,1-1 1 0 0,-1 1-1 0 0,1 0 1 0 0,-1-1-1 0 0,2 1-16 0 0,-2-1 6 0 0,0 1-15 0 0,0-1 0 0 0,0 0-1 0 0,-1 1 1 0 0,1-1-1 0 0,0 0 1 0 0,0 0-1 0 0,0 0 1 0 0,-1 1-1 0 0,1-1 1 0 0,0 0 0 0 0,0 0-1 0 0,0 0 1 0 0,0-1-1 0 0,0 1 1 0 0,-1 0-1 0 0,1 0 1 0 0,0 0 0 0 0,0-1-1 0 0,0 1 1 0 0,-1 0-1 0 0,1-1 1 0 0,0 1-1 0 0,0 0 1 0 0,-1-1-1 0 0,1 1 1 0 0,0-1 9 0 0,1 0-100 0 0,1-2-154 0 0,0 0-1 0 0,0 1 1 0 0,0-1-1 0 0,0 0 1 0 0,-1 0-1 0 0,1-1 1 0 0,-1 1-1 0 0,0 0 1 0 0,0-1-1 0 0,0 0 1 0 0,0 1-1 0 0,-1-1 1 0 0,1-2 254 0 0,1 0-463 0 0,-1 0 1 0 0,1 1-1 0 0,0-1 1 0 0,3-3 462 0 0,0 5-446 0 0,5-1 462 0 0,-10 4 210 0 0,0 2-164 0 0,0-1 0 0 0,0 0 1 0 0,0 1-1 0 0,1-1 0 0 0,-1 1 1 0 0,0-1-1 0 0,0 1 0 0 0,0-1 1 0 0,0 1-1 0 0,0 0 1 0 0,0 0-1 0 0,0-1 0 0 0,0 1 1 0 0,0 0-1 0 0,-1 0 0 0 0,1 0 1 0 0,0 0-1 0 0,0 0-62 0 0,10 20 938 0 0,4 18 617 0 0,-11-31-1289 0 0,0 0 0 0 0,-1 1 0 0 0,-1-1 0 0 0,2 5-266 0 0,1 10 298 0 0,-2-8-88 0 0,0-1 0 0 0,-1 1 0 0 0,-1 0 0 0 0,0 0-210 0 0,2 37 905 0 0,-1-36-457 0 0,0 0 1 0 0,-2 0-1 0 0,0 6-448 0 0,-2 14 795 0 0,1-20-526 0 0,0 0-1 0 0,-1 1 0 0 0,-2 9-268 0 0,4-25 13 0 0,-1-1 0 0 0,1 1 0 0 0,0 0 0 0 0,0-1 0 0 0,-1 1 1 0 0,1-1-1 0 0,0 1 0 0 0,-1 0 0 0 0,1-1 0 0 0,0 1 0 0 0,-1-1 0 0 0,1 1 0 0 0,-1-1 0 0 0,1 1 0 0 0,-1-1 0 0 0,1 0 0 0 0,-1 1 0 0 0,1-1 0 0 0,-1 1 0 0 0,1-1 0 0 0,-1 0 0 0 0,0 0 0 0 0,1 1 0 0 0,-1-1 0 0 0,0 0 0 0 0,1 0 0 0 0,-1 0 0 0 0,1 0 0 0 0,-1 0 0 0 0,0 1 0 0 0,1-1 0 0 0,-1 0 0 0 0,0-1 0 0 0,1 1 1 0 0,-1 0-1 0 0,0 0 0 0 0,1 0 0 0 0,-1 0 0 0 0,0 0 0 0 0,1-1 0 0 0,-1 1 0 0 0,0-1-13 0 0,-4-1 73 0 0,-1 0 1 0 0,1-1 0 0 0,0 0-1 0 0,-4-3-73 0 0,4 3 62 0 0,-1-1-16 0 0,0-1 1 0 0,0 0-1 0 0,0 0 0 0 0,0-1 0 0 0,1 1 0 0 0,0-1 0 0 0,0 0 1 0 0,0-1-47 0 0,-8-13-94 0 0,-10-21 94 0 0,12 20-246 0 0,8 16 105 0 0,1 0 1 0 0,0 0 0 0 0,1-1-1 0 0,-1 1 1 0 0,1 0 0 0 0,-1-3 140 0 0,-3-14-1728 0 0,-1 8 596 0 0</inkml:trace>
  <inkml:trace contextRef="#ctx0" brushRef="#br0" timeOffset="3490.038">474 635 7368 0 0,'0'0'568'0'0,"2"-1"-172"0"0,12-6 2056 0 0,-12 6-995 0 0,-2 1-53 0 0,0 0-279 0 0,0 0-121 0 0,0 0-20 0 0,0 0-49 0 0,1 2-181 0 0,6 9-259 0 0,-1 1-1 0 0,0 0 0 0 0,-1 0 0 0 0,0 1 0 0 0,0-1 1 0 0,-2 1-1 0 0,0 0 0 0 0,0 0 0 0 0,0 12-494 0 0,-2-21 66 0 0,-1 0-1 0 0,1-1 1 0 0,0 1-1 0 0,0 0 0 0 0,1-1 1 0 0,0 4-66 0 0,0-4 49 0 0,-1 1 0 0 0,0-1 0 0 0,0 1 1 0 0,0 0-1 0 0,0 3-49 0 0,17 122 884 0 0,-17-119-863 0 0,0-1 1 0 0,-1 1-1 0 0,0 0 0 0 0,-2 4-21 0 0,1-3 70 0 0,1 0-1 0 0,0 0 0 0 0,1 7-69 0 0,-1-3 55 0 0,0-12-54 0 0,0-1-1 0 0,0 1 1 0 0,0-1 0 0 0,0 1 0 0 0,0-1 0 0 0,0 1 0 0 0,1-1 0 0 0,-1 1 0 0 0,1-1 0 0 0,1 3-1 0 0,-1-2-155 0 0,1 0 0 0 0,0 0-1 0 0,0 0 1 0 0,0 0 0 0 0,0-1-1 0 0,0 1 1 0 0,0 0 0 0 0,2 0 155 0 0,-3-2-191 0 0,0 0 0 0 0,1-1-1 0 0,-1 1 1 0 0,0 0 0 0 0,1-1 0 0 0,-1 1 0 0 0,1-1 0 0 0,-1 0 0 0 0,0 1 0 0 0,1-1 0 0 0,-1 0-1 0 0,1 0 1 0 0,-1 0 0 0 0,1 0 0 0 0,-1 0 0 0 0,1 0 0 0 0,-1 0 0 0 0,1 0 0 0 0,-1-1 0 0 0,1 1-1 0 0,0-1 192 0 0,11-2-1816 0 0</inkml:trace>
  <inkml:trace contextRef="#ctx0" brushRef="#br0" timeOffset="3917.579">835 857 7368 0 0,'0'0'568'0'0,"0"0"-122"0"0,0 0 882 0 0,0 0 426 0 0,-8 0 1768 0 0,3 0-3161 0 0,0 1-1 0 0,-1 0 1 0 0,1 0-1 0 0,0 0 1 0 0,0 1 0 0 0,0 0-1 0 0,0 0 1 0 0,1 0-1 0 0,-1 1 1 0 0,0-1-1 0 0,-2 3-360 0 0,-3 3 314 0 0,-1-1 0 0 0,1 2 0 0 0,1-1-1 0 0,-3 4-313 0 0,8-8 79 0 0,0 1-1 0 0,0 0 1 0 0,0 0 0 0 0,1 0-1 0 0,0 0 1 0 0,0 0-1 0 0,0 0 1 0 0,1 1-1 0 0,-1 0 1 0 0,0 2-79 0 0,2 4 42 0 0,0-10-27 0 0,1 1-1 0 0,-1-1 1 0 0,1 0-1 0 0,0 1 1 0 0,0-1 0 0 0,0 1-1 0 0,0-1 1 0 0,0 1-1 0 0,1-1 1 0 0,-1 1 0 0 0,1-1-1 0 0,-1 0 1 0 0,1 1-1 0 0,1 1-14 0 0,-1-3 10 0 0,-1 0-1 0 0,1 0 0 0 0,-1 0 0 0 0,1 0 0 0 0,0 0 1 0 0,0 0-1 0 0,-1 0 0 0 0,1-1 0 0 0,0 1 1 0 0,0 0-1 0 0,0 0 0 0 0,0-1 0 0 0,0 1 0 0 0,0-1 1 0 0,0 1-1 0 0,0-1 0 0 0,0 1 0 0 0,0-1 1 0 0,0 0-1 0 0,1 1 0 0 0,-1-1 0 0 0,0 0 0 0 0,0 0 1 0 0,0 0-1 0 0,0 0 0 0 0,0 0 0 0 0,1 0 1 0 0,-1 0-1 0 0,0 0 0 0 0,0 0 0 0 0,0-1 0 0 0,1 1-9 0 0,4-1 27 0 0,0-1-1 0 0,0 0 0 0 0,1 0 0 0 0,4-3-26 0 0,-9 4-16 0 0,2-1-22 0 0,0 0 0 0 0,0-1 0 0 0,-1 1 0 0 0,1-1-1 0 0,-1 1 1 0 0,0-1 0 0 0,0 0 0 0 0,0 0 0 0 0,0-1-1 0 0,0 1 1 0 0,-1 0 0 0 0,1-1 38 0 0,4-9-215 0 0,0 0 0 0 0,5-12 215 0 0,-6 12-37 0 0,-5 12 34 0 0,0-1 1 0 0,0-1 0 0 0,0 1 1 0 0,0 0-1 0 0,-1-1 0 0 0,1 1 0 0 0,-1 0 0 0 0,1-1 0 0 0,-1 1 1 0 0,0-1-1 0 0,0-2 2 0 0,0 4-26 0 0,0 1 109 0 0,0 0 56 0 0,0 0 11 0 0,-5 16 2 0 0,3-3 13 0 0,1-1 0 0 0,1 0-1 0 0,1 0 1 0 0,1 12-165 0 0,-1-16 24 0 0,0-1-1 0 0,0 0 1 0 0,1 0 0 0 0,0 0-1 0 0,1 0 1 0 0,0 0 0 0 0,0-1 0 0 0,0 1-1 0 0,1 0-23 0 0,-1-4-4 0 0,0 0-1 0 0,-1-1 0 0 0,1 1 1 0 0,1-1-1 0 0,-1 1 0 0 0,0-1 0 0 0,0 0 1 0 0,1 0-1 0 0,0 0 0 0 0,-1-1 1 0 0,1 1-1 0 0,0-1 0 0 0,0 0 1 0 0,-1 0-1 0 0,1 0 0 0 0,0 0 1 0 0,0-1-1 0 0,0 0 0 0 0,0 0 1 0 0,0 0-1 0 0,0 0 0 0 0,0 0 0 0 0,0-1 1 0 0,0 0-1 0 0,0 0 0 0 0,0 0 1 0 0,1-1 4 0 0,17-5-666 0 0,-19 6 281 0 0,1 0 1 0 0,-1 0 0 0 0,1 0 0 0 0,-1-1 0 0 0,0 1 0 0 0,1-1 0 0 0,-1 0 0 0 0,0 0 0 0 0,0 0 0 0 0,0 0 0 0 0,0 0 0 0 0,2-3 384 0 0,9-15-2169 0 0,1-3-20 0 0</inkml:trace>
  <inkml:trace contextRef="#ctx0" brushRef="#br0" timeOffset="4298.81">1090 794 12384 0 0,'0'0'564'0'0,"0"0"-10"0"0,0 7 2198 0 0,1 6-500 0 0,0-10-2187 0 0,-1 0-1 0 0,0 1 0 0 0,0-1 1 0 0,0 0-1 0 0,0 1 0 0 0,0-1 0 0 0,-1 0 1 0 0,0 2-65 0 0,0 3 207 0 0,0 1 1 0 0,0 0-1 0 0,1-1 0 0 0,0 1 1 0 0,0 0-1 0 0,1-1 1 0 0,0 1-1 0 0,0 0 1 0 0,2 1-208 0 0,-3-8 23 0 0,2 13 255 0 0,-1-12-196 0 0,-1 1 0 0 0,1 0 0 0 0,-1-1 0 0 0,1 1 0 0 0,0-1 0 0 0,0 1 0 0 0,1-1 0 0 0,-1 0 0 0 0,1 0 0 0 0,0 1-82 0 0,3 4 79 0 0,1 0 1 0 0,0 0 0 0 0,0-1-1 0 0,1 0 1 0 0,-1 0 0 0 0,2-1 0 0 0,-1 0-1 0 0,1 0 1 0 0,7 3-80 0 0,-13-6 49 0 0,1-1 0 0 0,-1 0 0 0 0,1 1 0 0 0,-1-1 1 0 0,0 1-1 0 0,0 0 0 0 0,0 0 0 0 0,0 0 0 0 0,0 0-49 0 0,3 6 127 0 0,-4-9-106 0 0,-1 1-1 0 0,0 0 1 0 0,1 0-1 0 0,-1 0 1 0 0,0 0-1 0 0,0 0 1 0 0,0 0-1 0 0,0 0 1 0 0,1 0-1 0 0,-1 0 1 0 0,-1 0-1 0 0,1 0 1 0 0,0 0-1 0 0,0 0 1 0 0,0-1-1 0 0,0 1 0 0 0,-1 0 1 0 0,1 0-1 0 0,0 0 1 0 0,-1 0-21 0 0,-10 21 450 0 0,6-13-494 0 0,4-8 53 0 0,0 0 0 0 0,0 0 0 0 0,0 0-1 0 0,0 0 1 0 0,0 0 0 0 0,0-1 0 0 0,0 1-1 0 0,-1 0 1 0 0,1 0 0 0 0,0-1 0 0 0,-1 1-1 0 0,1-1 1 0 0,0 1 0 0 0,-1-1 0 0 0,1 0-1 0 0,0 1-8 0 0,-24 2 140 0 0,25-3-140 0 0,-9 1-93 0 0,0-1 0 0 0,0-1 0 0 0,0 0 0 0 0,0 0 0 0 0,0 0-1 0 0,1-1 1 0 0,-1-1 93 0 0,7 3-486 0 0,-12-12-2502 0 0,8 6 834 0 0</inkml:trace>
  <inkml:trace contextRef="#ctx0" brushRef="#br0" timeOffset="4786.686">1323 1036 5528 0 0,'0'0'249'0'0,"0"0"-1"0"0,0 0 247 0 0,0 0 1607 0 0,2 2 2521 0 0,11 6 174 0 0,-5-7-4590 0 0,-1 0 0 0 0,0 0 0 0 0,1-1 0 0 0,-1 0 0 0 0,3 0-207 0 0,8-1 498 0 0,-15 1-446 0 0,0-1-1 0 0,0 0 0 0 0,0 0 0 0 0,0 0 0 0 0,0 0 1 0 0,0-1-1 0 0,-1 1 0 0 0,1-1 0 0 0,0 1 1 0 0,1-3-52 0 0,7-2 53 0 0,12-12 3 0 0,-9 6-38 0 0,-10 9-93 0 0,-1 0 0 0 0,0-1-1 0 0,1 1 1 0 0,-1-1 0 0 0,0 0-1 0 0,-1 0 1 0 0,1 0-1 0 0,-1 0 1 0 0,0 0 0 0 0,0-1-1 0 0,0 1 1 0 0,0-1 0 0 0,-1 1-1 0 0,0-1 1 0 0,0 0 0 0 0,0 1-1 0 0,0-1 1 0 0,-1 0-1 0 0,0 0 1 0 0,0 0 0 0 0,0-1 75 0 0,-1 3-13 0 0,0 0 1 0 0,1 0 0 0 0,-2 0-1 0 0,1 0 1 0 0,0 1 0 0 0,0-1-1 0 0,-1 0 1 0 0,0 1 0 0 0,1-1-1 0 0,-1 1 1 0 0,0 0-1 0 0,0 0 1 0 0,0-1 0 0 0,0 1-1 0 0,-1 1 1 0 0,1-1 0 0 0,-1 0-1 0 0,1 0 1 0 0,-1 1 0 0 0,1 0-1 0 0,-1-1 1 0 0,0 1 0 0 0,0 0-1 0 0,0 0 1 0 0,0 1-1 0 0,-2-1 13 0 0,-15-2 2 0 0,16 6 7 0 0,2-1 7 0 0,-9 3 131 0 0,9-4-102 0 0,-1 0 1 0 0,1 0 0 0 0,0 0-1 0 0,0 0 1 0 0,0 0-1 0 0,-1 1 1 0 0,1-1 0 0 0,1 1-1 0 0,-3 1-45 0 0,-4 6 177 0 0,5-7-136 0 0,1 0 0 0 0,0 0-1 0 0,0 0 1 0 0,0 0 0 0 0,0 0 0 0 0,1 1 0 0 0,-1-1 0 0 0,1 1-1 0 0,-1 0-40 0 0,-3 9 120 0 0,1-1-1 0 0,0 1 1 0 0,1 0-1 0 0,0 0 1 0 0,1 0-1 0 0,-1 5-119 0 0,3-12 26 0 0,0 1-1 0 0,0-1 1 0 0,0 1-1 0 0,1-1 1 0 0,-1 0-1 0 0,1 0 1 0 0,1 1-1 0 0,-1-1 0 0 0,1 0 1 0 0,0 0-1 0 0,0 0 1 0 0,0 0-1 0 0,1-1 1 0 0,-1 1-1 0 0,1-1 0 0 0,1 1-25 0 0,-1-2 44 0 0,0 0-1 0 0,0 0 0 0 0,0 0 0 0 0,1 0 1 0 0,-1-1-1 0 0,1 0 0 0 0,0 1 0 0 0,-1-1 1 0 0,1 0-1 0 0,0-1 0 0 0,0 1 0 0 0,1-1 1 0 0,-1 0-1 0 0,0 0 0 0 0,0 0 0 0 0,1 0 1 0 0,-1-1-1 0 0,0 0 0 0 0,4 0-43 0 0,6 0 129 0 0,0-1-1 0 0,-1-1 1 0 0,1 0 0 0 0,0-1 0 0 0,8-2-129 0 0,-3-2 78 0 0,0 0 0 0 0,8-5-78 0 0,8-4 14 0 0,62-28-326 0 0,-70 31 131 0 0,-25 12 172 0 0,0 0 1 0 0,0 0-1 0 0,1 0 1 0 0,-1 1-1 0 0,0-1 1 0 0,1 1-1 0 0,-1-1 1 0 0,0 1-1 0 0,1 0 1 0 0,-1 0-1 0 0,0 0 0 0 0,1 0 1 0 0,-1 0-1 0 0,1 1 1 0 0,-1-1-1 0 0,0 1 1 0 0,0 0-1 0 0,2 0 9 0 0,-1 0-13 0 0,1 1 0 0 0,0 0 0 0 0,-1 0 0 0 0,0 1 1 0 0,0-1-1 0 0,1 1 0 0 0,-2 0 0 0 0,1-1 0 0 0,0 1 0 0 0,1 2 13 0 0,3 5-9 0 0,0 1 1 0 0,-1-1-1 0 0,0 1 1 0 0,0 0-1 0 0,-2 0 0 0 0,4 10 9 0 0,-3 9 108 0 0,0 0 171 0 0,-4-28-244 0 0,-1-1 0 0 0,1 1 0 0 0,-1 0 1 0 0,1 0-1 0 0,0-1 0 0 0,0 1 1 0 0,-1-1-1 0 0,1 1 0 0 0,1-1 1 0 0,-1 1-1 0 0,0-1 0 0 0,0 1 1 0 0,1-1-36 0 0,-1 0 182 0 0,-1-1 2 0 0,0 0-5 0 0,2 0-135 0 0,1 0-1 0 0,-1-1 1 0 0,1 1 0 0 0,-1-1-1 0 0,0 1 1 0 0,1-1-1 0 0,-1 0 1 0 0,0 0 0 0 0,0 0-1 0 0,1 0 1 0 0,-1 0 0 0 0,0-1-1 0 0,0 0-43 0 0,26-22 337 0 0,-11 7-132 0 0,19-14-896 0 0,-1-2 0 0 0,4-8 691 0 0,-33 35-363 0 0,17-20-1228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8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3953 3253 12496 0 0,'0'0'572'0'0,"0"0"-11"0"0,0 0-348 0 0,8 0 49 0 0,6-1 36 0 0,-1-1 1 0 0,1 0-1 0 0,-1-1 0 0 0,0-1 1 0 0,0 0-1 0 0,0 0 1 0 0,3-3-299 0 0,-8 3 66 0 0,-1 0 1 0 0,1 0 0 0 0,-1 0-1 0 0,-1-1 1 0 0,1 0-1 0 0,-1-1 1 0 0,6-5-67 0 0,-9 9 23 0 0,-1-1 0 0 0,0 0 0 0 0,0 0 0 0 0,0 1 0 0 0,0-1 0 0 0,-1 0 0 0 0,1 0 1 0 0,-1-1-1 0 0,0 1 0 0 0,0 0 0 0 0,0 0 0 0 0,0-1 0 0 0,-1 1 0 0 0,1 0 0 0 0,-1-1 0 0 0,0 1 1 0 0,0 0-1 0 0,0-1 0 0 0,0 1 0 0 0,-1-1-23 0 0,1 2 29 0 0,-1 1 0 0 0,1 0 0 0 0,-1 0-1 0 0,1 0 1 0 0,-1 0 0 0 0,0 0 0 0 0,0 0 0 0 0,0 0 0 0 0,1 0 0 0 0,-1 0 0 0 0,0 0 0 0 0,0 0-1 0 0,0 1 1 0 0,-1-1 0 0 0,1 0 0 0 0,0 1 0 0 0,0-1 0 0 0,0 0 0 0 0,0 1 0 0 0,0 0 0 0 0,-1-1 0 0 0,1 1-1 0 0,0 0 1 0 0,0 0 0 0 0,-1-1 0 0 0,0 1-29 0 0,-3 0 175 0 0,1-1-1 0 0,-1 1 1 0 0,0 0-1 0 0,0 0 1 0 0,1 0 0 0 0,-1 1-1 0 0,0-1-174 0 0,-1 2 105 0 0,-1 0 0 0 0,1 0 0 0 0,1 0 0 0 0,-1 1 0 0 0,0-1 0 0 0,1 1 0 0 0,-1 1 0 0 0,1-1 0 0 0,0 1 0 0 0,0 0 0 0 0,0 0 0 0 0,1 1 0 0 0,-1-1 0 0 0,1 1 0 0 0,0 0 0 0 0,0 0 0 0 0,1 0-105 0 0,-7 11 173 0 0,7-13-114 0 0,0 1-1 0 0,0 1 1 0 0,1-1-1 0 0,0 0 1 0 0,0 1-1 0 0,0-1 1 0 0,-1 4-59 0 0,1 3 82 0 0,0-7-58 0 0,1 0 1 0 0,0 1-1 0 0,0-1 1 0 0,0 0-1 0 0,0 1 1 0 0,1-1-1 0 0,0 0 1 0 0,0 1-1 0 0,0-1 1 0 0,1 0-1 0 0,-1 1 1 0 0,1-1-1 0 0,0 0 1 0 0,0 1-1 0 0,1 0-24 0 0,-1-3 8 0 0,-1 0 0 0 0,1 0 0 0 0,0 0 0 0 0,0 0 0 0 0,0 0 0 0 0,0-1 0 0 0,1 1-1 0 0,-1 0 1 0 0,0-1 0 0 0,1 1 0 0 0,-1-1 0 0 0,1 1 0 0 0,-1-1 0 0 0,1 0 0 0 0,0 0 0 0 0,0 0-1 0 0,-1 0 1 0 0,1 0 0 0 0,0 0 0 0 0,0 0 0 0 0,0 0 0 0 0,0-1 0 0 0,0 1 0 0 0,0-1-8 0 0,8 3 4 0 0,0 0 0 0 0,0-1 0 0 0,0-1 0 0 0,0 0 0 0 0,1 0 1 0 0,-1-1-1 0 0,0 0 0 0 0,6-1-4 0 0,1-1-2169 0 0,1-1 1 0 0,12-4 2168 0 0,-10 2-6581 0 0</inkml:trace>
  <inkml:trace contextRef="#ctx0" brushRef="#br0" timeOffset="293.765">4401 2903 10592 0 0,'0'0'818'0'0,"-1"1"-532"0"0,-1 1-67 0 0,1-1 0 0 0,-1 0 0 0 0,1 0 0 0 0,0 1 0 0 0,-1-1 0 0 0,1 1 0 0 0,0-1 0 0 0,0 1 0 0 0,0 0 0 0 0,0-1 0 0 0,1 1 0 0 0,-1 0 0 0 0,0 1-219 0 0,0 1 542 0 0,1 0-1 0 0,-1-1 1 0 0,1 1 0 0 0,0 0-1 0 0,0 0 1 0 0,1 3-542 0 0,-2 12 128 0 0,1-15-107 0 0,-1-1 0 0 0,1 1-1 0 0,0-1 1 0 0,0 1-1 0 0,0-1 1 0 0,1 2-21 0 0,4 26 2513 0 0,1 30-2513 0 0,-6-57 121 0 0,1 12 312 0 0,-1-7-183 0 0,1 0-1 0 0,0 0 1 0 0,0 0-1 0 0,2 4-249 0 0,3 17 397 0 0,-6-25-361 0 0,1 1 1 0 0,0-1 0 0 0,0 0 0 0 0,1 0 0 0 0,-1 1-1 0 0,2 1-36 0 0,12 32-1572 0 0,-14-38 184 0 0,-1-1-69 0 0,3 5-14 0 0</inkml:trace>
  <inkml:trace contextRef="#ctx0" brushRef="#br0" timeOffset="609.492">4660 3226 10680 0 0,'6'-2'266'0'0,"7"-3"13"0"0,0 0 0 0 0,0 0 0 0 0,7-4-279 0 0,-16 6 166 0 0,1 0 0 0 0,-1 0-1 0 0,0 0 1 0 0,0 0 0 0 0,0-1 0 0 0,-1 0 0 0 0,1 1 0 0 0,-1-1 0 0 0,0-1 0 0 0,0 1 0 0 0,2-3-166 0 0,-4 4 279 0 0,1-1 0 0 0,-1 0 1 0 0,0 0-1 0 0,0 0 1 0 0,0-1-1 0 0,0 1 1 0 0,-1 0-1 0 0,1-2-279 0 0,-1 4 85 0 0,0 1 0 0 0,0-1-1 0 0,0 0 1 0 0,0 1-1 0 0,0-1 1 0 0,0 0 0 0 0,0 1-1 0 0,0-1 1 0 0,-1 1 0 0 0,1-1-1 0 0,-1 0 1 0 0,1 1 0 0 0,-1-1-1 0 0,0 1 1 0 0,1-1 0 0 0,-1 1-1 0 0,0 0 1 0 0,0-1 0 0 0,0 1-1 0 0,0 0 1 0 0,0 0-1 0 0,-1-1 1 0 0,1 1-85 0 0,-1 0 91 0 0,-1-1 0 0 0,0 1 0 0 0,0 0-1 0 0,0 0 1 0 0,0 0 0 0 0,0 0 0 0 0,0 0 0 0 0,0 1-1 0 0,0-1 1 0 0,0 1 0 0 0,0 0 0 0 0,0 0 0 0 0,0 0-1 0 0,-1 0 1 0 0,1 1 0 0 0,0-1 0 0 0,0 1-1 0 0,0 0 1 0 0,0 0 0 0 0,-2 1-91 0 0,-4 1 154 0 0,4-1-55 0 0,-1 0 1 0 0,0 0-1 0 0,1 1 0 0 0,0 0 1 0 0,-1 0-1 0 0,1 0 1 0 0,0 1-1 0 0,-2 1-99 0 0,-2 3 108 0 0,3-2 33 0 0,-1-1 0 0 0,1 2 0 0 0,0-1 0 0 0,0 0 0 0 0,1 1 0 0 0,0 0 0 0 0,0 1 0 0 0,-1 2-141 0 0,-2 3 241 0 0,7-11-230 0 0,-1 0 0 0 0,1 0 1 0 0,-1 1-1 0 0,1-1 1 0 0,0 1-1 0 0,0-1 1 0 0,0 0-1 0 0,0 1 1 0 0,0 0-1 0 0,1-1 1 0 0,-1 1-1 0 0,1-1 1 0 0,0 1-1 0 0,0 0 1 0 0,0-1-1 0 0,0 1 0 0 0,0 0 1 0 0,0-1-1 0 0,1 1 1 0 0,-1 0-1 0 0,1-1 1 0 0,0 1-1 0 0,0 0-11 0 0,1 1 4 0 0,0-1 0 0 0,-1 0 0 0 0,1 0 0 0 0,1 0 0 0 0,-1 0 0 0 0,0 0 0 0 0,1-1 0 0 0,-1 1 0 0 0,1-1 0 0 0,0 1 0 0 0,0-1 0 0 0,0 0 0 0 0,0 0 0 0 0,0 0 0 0 0,3 0-4 0 0,-2 0-77 0 0,1 1 1 0 0,0-1-1 0 0,0-1 1 0 0,0 1-1 0 0,0-1 1 0 0,0 0-1 0 0,0 0 1 0 0,0 0-1 0 0,0-1 1 0 0,5 0 76 0 0,43-5-2475 0 0,-36 2 591 0 0</inkml:trace>
  <inkml:trace contextRef="#ctx0" brushRef="#br0" timeOffset="905.297">5084 3136 5984 0 0,'0'0'464'0'0,"-11"-4"100"0"0,-17 7 7105 0 0,0 6-4316 0 0,-25 17-1803 0 0,42-20-927 0 0,8-4-499 0 0,0 0 0 0 0,0 0 0 0 0,0 1 0 0 0,1-1 0 0 0,-1 1-1 0 0,1 0 1 0 0,0 0 0 0 0,-1 0 0 0 0,1 0 0 0 0,0 0 0 0 0,1 0 0 0 0,-1 0-1 0 0,1 1 1 0 0,-1-1 0 0 0,1 1 0 0 0,0-1 0 0 0,0 1 0 0 0,0 2-124 0 0,1-5 5 0 0,-1 1 1 0 0,1-1 0 0 0,0 1 0 0 0,0-1 0 0 0,0 1 0 0 0,0-1-1 0 0,0 1 1 0 0,0-1 0 0 0,0 1 0 0 0,0-1 0 0 0,0 1-1 0 0,1-1 1 0 0,-1 1 0 0 0,1-1 0 0 0,-1 1 0 0 0,1-1-1 0 0,-1 0 1 0 0,1 1 0 0 0,0-1 0 0 0,0 0 0 0 0,0 0-1 0 0,0 1 1 0 0,1 0-6 0 0,0 0 11 0 0,0-1 1 0 0,1 1-1 0 0,-1 0 0 0 0,1-1 0 0 0,0 0 0 0 0,-1 1 0 0 0,1-1 0 0 0,0 0 0 0 0,0-1 1 0 0,0 1-1 0 0,3 0-11 0 0,6 1-76 0 0,0-1 0 0 0,1-1 0 0 0,-1 0 1 0 0,1 0-1 0 0,6-2 76 0 0,-13 1-410 0 0,1 0 1 0 0,0 0-1 0 0,-1-1 1 0 0,1 0-1 0 0,-1 0 1 0 0,0 0-1 0 0,1-1 0 0 0,-1 0 1 0 0,0 0-1 0 0,-1 0 1 0 0,3-3 409 0 0,2-1-6513 0 0</inkml:trace>
  <inkml:trace contextRef="#ctx0" brushRef="#br0" timeOffset="1354.925">5205 2993 6912 0 0,'0'0'528'0'0,"0"9"1262"0"0,2 62 5308 0 0,-1-34-5326 0 0,-1 0-1 0 0,-3 25-1771 0 0,2-30 250 0 0,1-24-213 0 0,-1 1 0 0 0,1 0 0 0 0,-1 0-1 0 0,-1 0 1 0 0,1-1 0 0 0,-2 4-37 0 0,2-10-6 0 0,0 0 0 0 0,0 1-1 0 0,0-1 1 0 0,0 0 0 0 0,-1 0 0 0 0,1 0-1 0 0,0 0 1 0 0,-1-1 0 0 0,0 1-1 0 0,1 0 1 0 0,-1 0 0 0 0,0-1-1 0 0,0 1 1 0 0,0-1 0 0 0,0 0-1 0 0,0 0 1 0 0,0 1 0 0 0,0-1 0 0 0,0-1-1 0 0,0 1 1 0 0,-1 0 0 0 0,1 0-1 0 0,0-1 1 0 0,-1 1 0 0 0,-1-1 6 0 0,2 0-261 0 0,1 1 1 0 0,-1-1-1 0 0,0 0 1 0 0,1 0-1 0 0,-1 0 1 0 0,0 0-1 0 0,1 0 1 0 0,-1 0-1 0 0,0-1 0 0 0,1 1 1 0 0,-1-1-1 0 0,1 1 1 0 0,-1-1-1 0 0,0 1 1 0 0,1-1-1 0 0,-1 0 1 0 0,1 0-1 0 0,0 0 1 0 0,-1 0-1 0 0,1 0 1 0 0,0 0-1 0 0,-1 0 1 0 0,1 0-1 0 0,0 0 1 0 0,0-1-1 0 0,0 1 0 0 0,0 0 1 0 0,0-1-1 0 0,0 1 1 0 0,1-1-1 0 0,-1 1 1 0 0,0-1-1 0 0,1 0 1 0 0,-1 1-1 0 0,1-1 1 0 0,-1 0-1 0 0,1 1 1 0 0,0-1-1 0 0,0-1 261 0 0,-1-2-449 0 0,1 0 1 0 0,0-1-1 0 0,0 1 0 0 0,0-1 0 0 0,1 1 1 0 0,0 0-1 0 0,0-1 0 0 0,0 1 0 0 0,0 0 1 0 0,1 0-1 0 0,2-4 449 0 0,1 0 271 0 0,0 0-1 0 0,0 0 1 0 0,1 1-1 0 0,0 0 1 0 0,1 0 0 0 0,0 0-1 0 0,0 1 1 0 0,1 0 0 0 0,-1 1-1 0 0,2 0 1 0 0,-1 0 0 0 0,2-1-271 0 0,-3 3 317 0 0,0 0 0 0 0,0 0 0 0 0,0 1 0 0 0,0 0 0 0 0,1 0 0 0 0,-1 1 0 0 0,1 0 0 0 0,0 0 0 0 0,0 1 0 0 0,-1 0 0 0 0,1 0 0 0 0,0 1 0 0 0,3 0-317 0 0,14-1 657 0 0,-15 0-341 0 0,-1 1-1 0 0,1 0 1 0 0,-1 1 0 0 0,2 0-316 0 0,-1 0 336 0 0,3 1 295 0 0,-1 1 1 0 0,12 3-632 0 0,-21-5 106 0 0,0 1 0 0 0,1-1 1 0 0,-1 1-1 0 0,0-1 1 0 0,0 1-1 0 0,0 0 1 0 0,0 0-1 0 0,0 1 0 0 0,0-1 1 0 0,-1 0-1 0 0,1 1 1 0 0,0 1-107 0 0,2 2 113 0 0,-1-1 23 0 0,1 1 0 0 0,-1 0 1 0 0,0 0-1 0 0,-1 0 0 0 0,1 1 0 0 0,-1-1 0 0 0,-1 1 0 0 0,1 1-136 0 0,3 8 357 0 0,-3-6-57 0 0,1 0 0 0 0,-2 0-1 0 0,1 2-299 0 0,-3-8 73 0 0,1-1-1 0 0,-1 1 1 0 0,0-1-1 0 0,-1 1 1 0 0,1-1-1 0 0,-1 1 0 0 0,0 2-72 0 0,1-5 9 0 0,0-1-1 0 0,0 1 0 0 0,0 0 1 0 0,-1 0-1 0 0,1-1 1 0 0,0 1-1 0 0,0 0 0 0 0,-1-1 1 0 0,1 1-1 0 0,0 0 0 0 0,-1-1 1 0 0,1 1-1 0 0,-1-1 1 0 0,1 1-1 0 0,-1-1 0 0 0,1 1 1 0 0,-1-1-1 0 0,1 1 0 0 0,-1-1 1 0 0,0 1-1 0 0,1-1 0 0 0,-1 0 1 0 0,1 1-1 0 0,-1-1 1 0 0,0 0-1 0 0,0 1 0 0 0,1-1 1 0 0,-1 0-1 0 0,0 0 0 0 0,1 0 1 0 0,-1 0-1 0 0,0 0 1 0 0,0 0-1 0 0,1 0 0 0 0,-1 0 1 0 0,0 0-1 0 0,1 0 0 0 0,-1 0 1 0 0,0 0-9 0 0,-1-1 33 0 0,0 1 0 0 0,0-1-1 0 0,0 0 1 0 0,0 0 0 0 0,0 0 0 0 0,0 0 0 0 0,1 0 0 0 0,-1 0 0 0 0,0 0 0 0 0,1 0 0 0 0,-1-1 0 0 0,1 1-1 0 0,-1-1 1 0 0,1 1 0 0 0,0-1 0 0 0,-1 0 0 0 0,1 1 0 0 0,0-1 0 0 0,0-1-33 0 0,0 2 6 0 0,1-1 0 0 0,-1 0 0 0 0,1 1 0 0 0,-1-1 0 0 0,1 0 0 0 0,0 1 0 0 0,0-1 1 0 0,0 0-1 0 0,0 1 0 0 0,0-1 0 0 0,0 0 0 0 0,1 1 0 0 0,-1-1 0 0 0,1 1 0 0 0,-1-1 0 0 0,1 0 0 0 0,-1 1 0 0 0,1-1 0 0 0,0 1 1 0 0,0-1-1 0 0,-1 1 0 0 0,1 0 0 0 0,0-1 0 0 0,0 1 0 0 0,1 0-6 0 0,11-19-198 0 0,-10 15 85 0 0,1-1 1 0 0,0 1-1 0 0,0 0 1 0 0,1-2 112 0 0,17-15-728 0 0,18-18-772 0 0,-11 16-4336 0 0,-13 14 394 0 0</inkml:trace>
  <inkml:trace contextRef="#ctx0" brushRef="#br0" timeOffset="1899.348">5814 3055 6448 0 0,'-4'4'669'0'0,"-11"2"-552"0"0,9-4 627 0 0,1 0 0 0 0,-1 1 0 0 0,0 0 0 0 0,1 0 0 0 0,0 1 0 0 0,-1-1-744 0 0,0 2 622 0 0,-1-1-1 0 0,0 0 1 0 0,-1 0 0 0 0,1 0-622 0 0,-22 11 709 0 0,-5 5 24 0 0,18-11-255 0 0,0 0 1 0 0,0 2-1 0 0,1 0-478 0 0,6-4 210 0 0,6-6-146 0 0,1 1 0 0 0,0 0 1 0 0,-1 0-1 0 0,1 0 0 0 0,0 0 1 0 0,0 0-1 0 0,0 0 0 0 0,0 0 1 0 0,0 1-1 0 0,1-1 0 0 0,-1 1 0 0 0,0 1-64 0 0,2-3 23 0 0,-1 0-1 0 0,1 0 1 0 0,-1 0-1 0 0,1 0 0 0 0,-1 0 1 0 0,1 0-1 0 0,-1 0 1 0 0,0 0-1 0 0,1 0 0 0 0,-1 0 1 0 0,0-1-1 0 0,0 1 1 0 0,0 0-1 0 0,1 0 0 0 0,-2 0-22 0 0,10 16 723 0 0,-6-15-705 0 0,0 0 0 0 0,0-1 0 0 0,0 1 0 0 0,0-1 0 0 0,1 1 0 0 0,-1-1 0 0 0,1 0 0 0 0,-1 0 0 0 0,1 0 0 0 0,-1 0-1 0 0,1-1 1 0 0,-1 1 0 0 0,1-1 0 0 0,0 1 0 0 0,-1-1 0 0 0,1 0 0 0 0,0 0 0 0 0,-1 0 0 0 0,2-1-18 0 0,4 0 12 0 0,0 0-1 0 0,-1 0 1 0 0,1-1 0 0 0,0 0-1 0 0,-1 0 1 0 0,0-1-12 0 0,4-2-112 0 0,0-1 0 0 0,-1 0 0 0 0,0 0-1 0 0,0-1 1 0 0,-1 0 0 0 0,0-1 0 0 0,0 0 0 0 0,4-5 112 0 0,-7 7-94 0 0,92-89-1229 0 0,-93 92 1270 0 0,-1 0 0 0 0,1 0 0 0 0,-1 0 0 0 0,1 1-1 0 0,0-1 1 0 0,0 1 0 0 0,0 0 0 0 0,2 0 53 0 0,-2 1-24 0 0,-5 0 21 0 0,1 1 0 0 0,0-1 0 0 0,0 1 0 0 0,-1 0 0 0 0,1 0 0 0 0,0 0-1 0 0,0-1 1 0 0,0 1 0 0 0,-1 0 0 0 0,1 0 0 0 0,0 0 0 0 0,0 0 0 0 0,0 0 0 0 0,-1 0 0 0 0,1 0-1 0 0,0 1 1 0 0,0-1 0 0 0,0 0 0 0 0,-1 0 0 0 0,1 1 0 0 0,0-1 0 0 0,0 0 0 0 0,-1 1 0 0 0,1-1-1 0 0,0 1 1 0 0,-1-1 0 0 0,1 1 3 0 0,1 0-15 0 0,0 1 25 0 0,-1-1-1 0 0,1 0 1 0 0,-1 1-1 0 0,0-1 1 0 0,0 1-1 0 0,1-1 0 0 0,-1 1 1 0 0,0 0-1 0 0,0-1 1 0 0,0 1-1 0 0,-1 0 1 0 0,1 0-1 0 0,0 1-9 0 0,5 9 129 0 0,-4-7-26 0 0,0-1 0 0 0,-1 1-1 0 0,1-1 1 0 0,-1 1-1 0 0,0 0 1 0 0,0 0-1 0 0,0 0 1 0 0,0-1-1 0 0,-1 2-102 0 0,-2 47 1423 0 0,0-17-487 0 0,2-34-912 0 0,0-1 0 0 0,0 1 0 0 0,0-1 1 0 0,-1 1-1 0 0,1-1 0 0 0,-1 0 0 0 0,1 1 0 0 0,-1-1 1 0 0,0 1-1 0 0,0-1 0 0 0,0 0-24 0 0,1 1 130 0 0,-1-1 1 0 0,0 1 0 0 0,0-1-1 0 0,1 1 1 0 0,-1-1-1 0 0,1 1 1 0 0,-1-1 0 0 0,1 1-1 0 0,-1-1 1 0 0,1 1-1 0 0,0 0-130 0 0,0-2 33 0 0,0 1 1 0 0,0-1-1 0 0,0 0 0 0 0,0 1 0 0 0,-1-1 0 0 0,1 0 0 0 0,0 0 0 0 0,0 1 0 0 0,0-1 0 0 0,0 0 0 0 0,-1 0 0 0 0,1 0 0 0 0,0 1 1 0 0,0-1-1 0 0,-1 0 0 0 0,1 0 0 0 0,0 0 0 0 0,0 0 0 0 0,-1 1 0 0 0,1-1 0 0 0,0 0 0 0 0,0 0 0 0 0,-1 0 0 0 0,1 0 0 0 0,0 0 1 0 0,-1 0-1 0 0,1 0 0 0 0,0 0 0 0 0,0 0 0 0 0,-1 0 0 0 0,1 0 0 0 0,0 0 0 0 0,-1 0 0 0 0,1 0 0 0 0,0 0 0 0 0,-1 0 0 0 0,1 0-33 0 0,-1 0 20 0 0,1 0 0 0 0,-1 0 0 0 0,1 0 0 0 0,-1 0 0 0 0,1-1 0 0 0,0 1-1 0 0,-1 0 1 0 0,1 0 0 0 0,-1 0 0 0 0,1-1 0 0 0,-1 1 0 0 0,1 0-1 0 0,0 0 1 0 0,-1-1 0 0 0,1 1 0 0 0,-1 0 0 0 0,1-1 0 0 0,0 1 0 0 0,-1 0-1 0 0,1-1 1 0 0,0 1 0 0 0,0-1 0 0 0,-1 1 0 0 0,1-1 0 0 0,0 1-1 0 0,0 0 1 0 0,0-1-20 0 0,-1-3-70 0 0,0-1-1 0 0,0 1 0 0 0,1 0 0 0 0,-1-1 1 0 0,1 1-1 0 0,1 0 0 0 0,-1-1 0 0 0,0 1 1 0 0,1 0-1 0 0,0 0 0 0 0,0-1 0 0 0,0 1 1 0 0,1 0-1 0 0,-1 0 0 0 0,1 0 0 0 0,0 0 1 0 0,2-2 70 0 0,-1 1-224 0 0,0 1 0 0 0,-1-1 0 0 0,1 0 0 0 0,1-5 224 0 0,-2 6-159 0 0,0-1-1 0 0,0 0 1 0 0,1 1 0 0 0,-1-1-1 0 0,1 1 1 0 0,1-2 159 0 0,10-11-474 0 0,-9 11 226 0 0,0 0 0 0 0,0 0 1 0 0,1 0-1 0 0,0 0 0 0 0,0 1 1 0 0,5-3 247 0 0,-5 4-126 0 0,1-1-128 0 0,1 1 1 0 0,0-1-1 0 0,0 1 0 0 0,2 0 254 0 0,-8 3 26 0 0,1 0-1 0 0,-1 1 1 0 0,0-1 0 0 0,1 1-1 0 0,-1-1 1 0 0,1 1 0 0 0,-1 0 0 0 0,1 0-1 0 0,-1 0 1 0 0,1 0 0 0 0,-1 1-1 0 0,0-1 1 0 0,1 0 0 0 0,-1 1-1 0 0,1 0 1 0 0,-1 0 0 0 0,1 0-26 0 0,0 0 49 0 0,-1 1 1 0 0,0-1 0 0 0,1 1-1 0 0,-1-1 1 0 0,0 1 0 0 0,0 0-1 0 0,0 0 1 0 0,0 0-1 0 0,0 0 1 0 0,-1 0 0 0 0,1 1-1 0 0,-1-1 1 0 0,1 0-1 0 0,-1 1 1 0 0,1 1-50 0 0,2 6 124 0 0,-1 0-1 0 0,0 0 1 0 0,0 7-124 0 0,3 9 287 0 0,-4-18-62 0 0,-1 1-1 0 0,1 0 0 0 0,-2 8-224 0 0,1-10-42 0 0,-1-1-1 0 0,1 1 0 0 0,0 0 1 0 0,0-1-1 0 0,0 1 1 0 0,2 3 42 0 0,-2-8-595 0 0,-1-2-40 0 0</inkml:trace>
  <inkml:trace contextRef="#ctx0" brushRef="#br0" timeOffset="2205.642">6538 3050 9216 0 0,'-2'-1'214'0'0,"-1"0"1"0"0,1 0-1 0 0,-1 0 1 0 0,1 0-1 0 0,-1 0 1 0 0,1 0-1 0 0,-1 1 1 0 0,0-1-1 0 0,1 1 1 0 0,-1 0-1 0 0,0 0 1 0 0,0 0-1 0 0,1 0 1 0 0,-1 0-1 0 0,0 1 1 0 0,1-1-1 0 0,-1 1 1 0 0,0 0-1 0 0,1 0 1 0 0,-2 0-215 0 0,-7 4 1591 0 0,0 0 0 0 0,1 1 0 0 0,-1 0 0 0 0,-1 3-1591 0 0,-1-1-472 0 0,9-5 489 0 0,0 0 0 0 0,-1 1 0 0 0,1 0 0 0 0,0 0-1 0 0,1 0 1 0 0,-1 0 0 0 0,-1 3-17 0 0,4-6 16 0 0,0 0 1 0 0,0 1-1 0 0,0-1 0 0 0,0 0 0 0 0,1 0 0 0 0,-1 0 0 0 0,0 1 0 0 0,1-1 1 0 0,-1 0-1 0 0,1 1 0 0 0,-1-1 0 0 0,1 0 0 0 0,0 1 0 0 0,0-1 0 0 0,-1 1 1 0 0,1-1-1 0 0,0 0 0 0 0,0 1 0 0 0,1-1 0 0 0,-1 1 0 0 0,0-1 1 0 0,0 0-1 0 0,1 1 0 0 0,-1-1 0 0 0,0 1 0 0 0,1-1 0 0 0,0 0 0 0 0,-1 0 1 0 0,1 1-1 0 0,0-1-16 0 0,3 3 50 0 0,0 1 1 0 0,1-1-1 0 0,0-1 1 0 0,0 1-1 0 0,0-1 0 0 0,0 0 1 0 0,4 2-51 0 0,44 16 64 0 0,-32-13 35 0 0,-19-7-6 0 0,-2-1 16 0 0,0 0 3 0 0,0 0-90 0 0,-1 1-1 0 0,1 0 0 0 0,0-1 0 0 0,0 1 0 0 0,-1 0 0 0 0,1-1 1 0 0,0 1-1 0 0,-1 0 0 0 0,1-1 0 0 0,0 1 0 0 0,-1-1 1 0 0,1 1-1 0 0,-1 0 0 0 0,1-1 0 0 0,-1 1 0 0 0,0-1 0 0 0,1 0 1 0 0,-1 1-1 0 0,1-1 0 0 0,-1 1 0 0 0,0-1 0 0 0,1 0 1 0 0,-1 0-1 0 0,0 1 0 0 0,1-1 0 0 0,-1 0-21 0 0,-24 6 648 0 0,18-4-383 0 0,-25 4-13 0 0,1-2 0 0 0,-8-1-252 0 0,-10 2-5916 0 0,12 0-1327 0 0</inkml:trace>
  <inkml:trace contextRef="#ctx0" brushRef="#br0" timeOffset="-11963.671">1310 3900 1840 0 0,'0'0'83'0'0,"0"0"197"0"0,-4 13 6095 0 0,3-9-6119 0 0,1 0 0 0 0,-1 0 0 0 0,1 0 0 0 0,0 1 0 0 0,0-1 0 0 0,0 0 0 0 0,0 0-1 0 0,1 1-255 0 0,1 14 1805 0 0,-2-18-1443 0 0,0-1-9 0 0,0 0-29 0 0,0 0-17 0 0,0 0-3 0 0,0 0 2 0 0,0 0 12 0 0,0 0 2 0 0,0 0 0 0 0,0 0 0 0 0,0 0 0 0 0,0 0 0 0 0,0 0-1 0 0,0 0-7 0 0,0-1-248 0 0,1 0 0 0 0,-1-1 0 0 0,1 1-1 0 0,-1 0 1 0 0,1 0 0 0 0,-1 0-1 0 0,0-1 1 0 0,0 1 0 0 0,0 0-1 0 0,1 0 1 0 0,-1-2-64 0 0,0 1 107 0 0,15-108 1871 0 0,-14 102-1865 0 0,2-32 486 0 0,-1 0-1 0 0,-3-37-598 0 0,-1 35 281 0 0,4-28-281 0 0,-1 24 103 0 0,-2-11-103 0 0,1-22-75 0 0,1 44 62 0 0,-2-13 13 0 0,-9-93 128 0 0,6 31-128 0 0,3 82-45 0 0,1-1-1 0 0,4-24 46 0 0,0-23-177 0 0,-4 74 202 0 0,0 0-29 0 0,0 1-1 0 0,0-1 0 0 0,0 0 1 0 0,0 1-1 0 0,0-1 1 0 0,0 1-1 0 0,-1-1 1 0 0,1 1-1 0 0,0-1 0 0 0,-1 1 1 0 0,1-1-1 0 0,-1 1 1 0 0,0-1-1 0 0,1 1 0 0 0,-1 0 1 0 0,0-1-1 0 0,0 1 1 0 0,0 0-1 0 0,0 0 1 0 0,0 0-1 0 0,0 0 0 0 0,-1 0 5 0 0,-13 20-148 0 0,10-12-77 0 0,1 0 0 0 0,-1 0 0 0 0,1 0 0 0 0,0 1 225 0 0,-10 16-608 0 0,12-21 515 0 0,0 1 0 0 0,1-1-1 0 0,-1 0 1 0 0,1 1-1 0 0,0-1 1 0 0,0 1-1 0 0,0 0 94 0 0,0-1-106 0 0,0 0 0 0 0,0 1 0 0 0,0-1-1 0 0,-1 0 1 0 0,1 0 0 0 0,-1 0 0 0 0,0 0-1 0 0,0 1 107 0 0,-11 11-465 0 0,9-11 277 0 0,0 1 1 0 0,1-1-1 0 0,0 0 0 0 0,0 1 0 0 0,0 0 1 0 0,-2 4 187 0 0,3-5-155 0 0,-1 1 1 0 0,0-1-1 0 0,1 1 1 0 0,-2-1-1 0 0,1 0 155 0 0,0 0-139 0 0,0 0 0 0 0,0 0 0 0 0,1 0 0 0 0,-1 0 0 0 0,1 0 0 0 0,-1 3 139 0 0,-8 12-331 0 0,9-17 307 0 0,0 1 1 0 0,1-1-1 0 0,-1 1 0 0 0,1-1 0 0 0,-1 1 0 0 0,1-1 0 0 0,0 1 1 0 0,0 1 23 0 0,0-3 0 0 0,0 1 0 0 0,0 0 0 0 0,-1-1 0 0 0,1 1 0 0 0,0-1 0 0 0,-1 1 0 0 0,1-1 0 0 0,-1 0 0 0 0,0 1 0 0 0,1-1 0 0 0,-1 0 0 0 0,0 0 0 0 0,0 0 0 0 0,1-1 0 0 0,-1 1 0 0 0,0 0 0 0 0,0-1 0 0 0,-1 1 0 0 0,-2 0 12 0 0,4-1 54 0 0,1 0 41 0 0,-3-16 428 0 0,6 7-395 0 0,1 0 0 0 0,0 0 0 0 0,0 1 0 0 0,0-1 0 0 0,1 1 0 0 0,1 0 0 0 0,2-3-140 0 0,4-7 146 0 0,-7 9-50 0 0,-1 1 1 0 0,1-1-1 0 0,-2-1 0 0 0,2-4-96 0 0,-1 4 91 0 0,0-1 0 0 0,1 0-1 0 0,0 0-90 0 0,47-69 283 0 0,-43 68-224 0 0,-6 6 118 0 0,1 0-1 0 0,0 1 1 0 0,0 0 0 0 0,1-1-1 0 0,0 2 1 0 0,-1-1 0 0 0,2 0 0 0 0,-1 1-1 0 0,3-1-176 0 0,-4 2-238 0 0,1 0 148 0 0,0 0 0 0 0,1 1 0 0 0,-1-1-1 0 0,6 0 91 0 0,-9 2 50 0 0,0 0-1 0 0,1 1 1 0 0,-1 0-1 0 0,1 0 1 0 0,-1 0-1 0 0,1 0 1 0 0,-1 0-1 0 0,1 0 1 0 0,-1 1-1 0 0,1-1 1 0 0,-1 1-1 0 0,1-1 0 0 0,0 2-49 0 0,1-1 58 0 0,-1 0 0 0 0,1 1 0 0 0,-1 0 0 0 0,1 0-1 0 0,-1 0 1 0 0,0 0 0 0 0,0 0 0 0 0,0 1-1 0 0,1-1-57 0 0,18 16 277 0 0,-13-11-77 0 0,0 1 1 0 0,0-1-1 0 0,5 8-200 0 0,-6-6 72 0 0,-6-7-33 0 0,1 1 1 0 0,-1 0-1 0 0,0 0 0 0 0,0 0 0 0 0,0 0 0 0 0,0 0 0 0 0,1 3-39 0 0,8 17 148 0 0,-7-15-108 0 0,-1 1 0 0 0,1-1 0 0 0,1 9-40 0 0,-5-16-925 0 0,0 0-287 0 0,0 5-47 0 0</inkml:trace>
  <inkml:trace contextRef="#ctx0" brushRef="#br0" timeOffset="-2929.701">1802 3236 5984 0 0,'0'0'464'0'0,"0"-2"-306"0"0,0 1 346 0 0,0 0 0 0 0,0 0-1 0 0,0 0 1 0 0,0 0-1 0 0,1-1 1 0 0,-1 1-1 0 0,0 0 1 0 0,1 0-1 0 0,-1 0 1 0 0,1 0 0 0 0,0 0-1 0 0,-1 0 1 0 0,1 0-1 0 0,0 0 1 0 0,0 0-504 0 0,2-2 501 0 0,-3 3 596 0 0,0 0 130 0 0,0 0 21 0 0,0 0-166 0 0,0 2-688 0 0,1 1-286 0 0,0-1 0 0 0,0 1-1 0 0,-1 0 1 0 0,1 0 0 0 0,-1 0 0 0 0,0 0 0 0 0,1 0 0 0 0,-2 0 0 0 0,1 0 0 0 0,0 0 0 0 0,0 0 0 0 0,-1 1-108 0 0,-12 39 1037 0 0,3-9-872 0 0,7-27-104 0 0,1 1 1 0 0,-1-1-1 0 0,0 0 1 0 0,0 0-1 0 0,-4 5-61 0 0,3-6-137 0 0,1 0 1 0 0,-1 0-1 0 0,2 1 1 0 0,-1-1-1 0 0,1 1 0 0 0,0-1 1 0 0,0 1-1 0 0,0 0 0 0 0,1 0 1 0 0,0 0-1 0 0,1 7 137 0 0,1-14-2104 0 0,4 0-4826 0 0</inkml:trace>
  <inkml:trace contextRef="#ctx0" brushRef="#br0" timeOffset="-2575.183">1906 3131 15520 0 0,'-3'-14'1653'0'0,"-1"10"-1587"0"0,4 4 123 0 0,0-3-82 0 0,-6 6 661 0 0,-2 9-2638 0 0,8-12-4059 0 0</inkml:trace>
  <inkml:trace contextRef="#ctx0" brushRef="#br0" timeOffset="-2120.007">2074 3196 12032 0 0,'0'0'553'0'0,"-6"-2"198"0"0,5 1-723 0 0,-1 1 0 0 0,1 0 0 0 0,0 0 0 0 0,-1 0 1 0 0,1 0-1 0 0,-1 0 0 0 0,1 0 0 0 0,0 1 1 0 0,0-1-1 0 0,-1 0 0 0 0,1 1 0 0 0,0-1 1 0 0,-1 1-1 0 0,1-1 0 0 0,0 1 0 0 0,0 0 0 0 0,0-1 1 0 0,-1 1-29 0 0,-22 17 753 0 0,18-14-502 0 0,-2 3 154 0 0,-1 0 1 0 0,1 0 0 0 0,1 1-1 0 0,0 0 1 0 0,0 0 0 0 0,0 1-1 0 0,1-1 1 0 0,0 2 0 0 0,1-1-1 0 0,0 1 1 0 0,-3 6-406 0 0,7-12 77 0 0,-1 1 0 0 0,1-1 0 0 0,0 1 0 0 0,0 0 0 0 0,1-1-1 0 0,-1 1 1 0 0,1 0 0 0 0,0-1 0 0 0,0 1 0 0 0,1 1-77 0 0,0 4 94 0 0,1-1 0 0 0,0 1 0 0 0,1-1 0 0 0,1 5-94 0 0,-2-10 34 0 0,1 0 0 0 0,-1 0 0 0 0,1 0 0 0 0,0 0 0 0 0,0 0-1 0 0,0-1 1 0 0,1 0 0 0 0,-1 1 0 0 0,1-1-34 0 0,5 5 114 0 0,-8-7-95 0 0,1-1 0 0 0,-1 0 1 0 0,0 1-1 0 0,1-1 0 0 0,-1 0 0 0 0,1 0 0 0 0,-1 0 0 0 0,0 0 0 0 0,1 0 1 0 0,-1 0-1 0 0,1 0 0 0 0,-1 0 0 0 0,1-1-19 0 0,2 1 87 0 0,-3 0-64 0 0,0 0 0 0 0,0-1 1 0 0,-1 1-1 0 0,1-1 0 0 0,0 1 0 0 0,0-1 1 0 0,0 1-1 0 0,0-1 0 0 0,0 1 0 0 0,-1-1 0 0 0,1 0 1 0 0,0 0-1 0 0,0 1 0 0 0,-1-1 0 0 0,1 0 1 0 0,0 0-1 0 0,-1 0 0 0 0,1 1 0 0 0,-1-1 0 0 0,0 0 1 0 0,1 0-1 0 0,-1 0 0 0 0,1-1-23 0 0,1-2 87 0 0,30-47 137 0 0,-29 46-244 0 0,-1 0 0 0 0,1 0 0 0 0,-1 0 0 0 0,0 0-1 0 0,0-1 21 0 0,9-20-220 0 0,0 4 79 0 0,-10 18 134 0 0,1 0-1 0 0,0 0 1 0 0,0 0 0 0 0,0 0-1 0 0,0 1 1 0 0,1-1-1 0 0,-1 1 1 0 0,1-1 0 0 0,0 1-1 0 0,1-1 8 0 0,17-15-107 0 0,-16 14 67 0 0,1 0-1 0 0,-1 0 1 0 0,1 0 0 0 0,0 1-1 0 0,0 0 1 0 0,6-3 40 0 0,-2 5-65 0 0,-7 2 51 0 0,0 1 0 0 0,0-1 0 0 0,-1 1 0 0 0,1-1 0 0 0,0 1 1 0 0,0 0-1 0 0,0 0 0 0 0,-1 0 0 0 0,1 1 0 0 0,0-1 0 0 0,-1 0 0 0 0,1 1 0 0 0,-1 0 1 0 0,0 0-1 0 0,1 0 0 0 0,-1 0 0 0 0,0 0 0 0 0,1 1 14 0 0,-1 0-12 0 0,1 0 0 0 0,-1 1 0 0 0,1-1 0 0 0,-1 1 0 0 0,-1-1 0 0 0,1 1 0 0 0,0 0 0 0 0,-1-1 0 0 0,0 1 0 0 0,1 0 0 0 0,-2 0 0 0 0,2 4 12 0 0,0 16 72 0 0,0-12 48 0 0,-1 0 0 0 0,0 0 0 0 0,-1 0 0 0 0,0-1 0 0 0,-2 3-120 0 0,-4 45 512 0 0,6-58-448 0 0,-1 0-49 0 0,1-1-1 0 0,0 0 0 0 0,-1 1 1 0 0,1-1-1 0 0,0 0 1 0 0,-1 1-1 0 0,1-1 0 0 0,-1 0 1 0 0,1 0-1 0 0,-1 1 0 0 0,1-1 1 0 0,-1 0-1 0 0,1 0 0 0 0,0 0 1 0 0,-1 0-1 0 0,1 1 1 0 0,-1-1-1 0 0,1 0 0 0 0,-1 0 1 0 0,1 0-1 0 0,-1 0 0 0 0,1 0 1 0 0,-1 0-1 0 0,1 0 0 0 0,-1 0 1 0 0,1-1-1 0 0,-1 1 1 0 0,1 0-1 0 0,-1 0 0 0 0,1 0 1 0 0,-1-1-15 0 0,0-1 10 0 0,-1 0 0 0 0,1-1 0 0 0,0 1 0 0 0,0-1 1 0 0,1 1-1 0 0,-1-1 0 0 0,0 1 0 0 0,1-1 0 0 0,0 0 1 0 0,0 1-1 0 0,-1-1 0 0 0,1 1 0 0 0,1-1 0 0 0,-1 0 1 0 0,0 1-1 0 0,1-1 0 0 0,0-1-10 0 0,1-3-35 0 0,1 0-1 0 0,0 0 1 0 0,1 0 0 0 0,-1 0-1 0 0,3-1 36 0 0,10-22-250 0 0,-12 23 186 0 0,1-1-1 0 0,0 1 0 0 0,0 0 1 0 0,1 1-1 0 0,-1-1 1 0 0,2 1-1 0 0,-1 0 0 0 0,0 1 1 0 0,1 0-1 0 0,0 0 1 0 0,1 0-1 0 0,-1 0 0 0 0,3 0 65 0 0,-6 4 11 0 0,-1 0-1 0 0,0 0 1 0 0,1 0-1 0 0,0 0 1 0 0,-1 0-1 0 0,1 1 1 0 0,-1-1-1 0 0,1 1 1 0 0,0 0-1 0 0,-1 0 1 0 0,1 1-1 0 0,0-1 1 0 0,-1 1-1 0 0,1 0 1 0 0,-1 0-1 0 0,1 0 1 0 0,-1 0-1 0 0,0 0 1 0 0,1 1-1 0 0,-1 0 1 0 0,0-1-1 0 0,0 1 1 0 0,0 0-1 0 0,0 1 1 0 0,0-1-1 0 0,0 1 1 0 0,-1-1-1 0 0,1 1 1 0 0,-1 0-1 0 0,0-1 0 0 0,0 1 1 0 0,0 1-1 0 0,0-1 1 0 0,0 0-1 0 0,-1 0 1 0 0,1 1-1 0 0,-1-1 1 0 0,0 1-1 0 0,0-1 1 0 0,0 1-1 0 0,-1-1 1 0 0,1 1-1 0 0,-1-1 1 0 0,0 1-1 0 0,0 2-10 0 0,0 5 70 0 0,-1 0-1 0 0,-1 0 0 0 0,1 0 0 0 0,-2 0 0 0 0,1-1 1 0 0,-4 7-70 0 0,-9 15-6265 0 0,9-21-581 0 0</inkml:trace>
  <inkml:trace contextRef="#ctx0" brushRef="#br0" timeOffset="-1441.066">2788 3199 4144 0 0,'4'-1'125'0'0,"8"-9"569"0"0,-11 9 1271 0 0,-1 1-1562 0 0,0-1 0 0 0,0 1 0 0 0,0-1 0 0 0,-1 1 0 0 0,1 0 0 0 0,0-1 0 0 0,0 1 0 0 0,0 0 1 0 0,0-1-1 0 0,0 1 0 0 0,0 0 0 0 0,-1-1 0 0 0,1 1 0 0 0,0 0 0 0 0,0-1 0 0 0,0 1 0 0 0,-1 0 0 0 0,1-1 0 0 0,0 1 0 0 0,-1 0 0 0 0,1 0 1 0 0,0-1-1 0 0,0 1 0 0 0,-1 0 0 0 0,1 0-403 0 0,-7 0 274 0 0,1 0 1 0 0,0 1-1 0 0,-1 0 1 0 0,1 0-1 0 0,0 0 1 0 0,0 1-1 0 0,-1 0 1 0 0,-3 2-275 0 0,-8 8 453 0 0,8-4-292 0 0,7-6-154 0 0,1 0-1 0 0,0-1 0 0 0,0 1 0 0 0,0 0 0 0 0,0 0 0 0 0,0 0 0 0 0,1 0 1 0 0,-1 0-1 0 0,0 1 0 0 0,1-1 0 0 0,0 0 0 0 0,-1 1 0 0 0,1-1 1 0 0,0 1-1 0 0,0-1 0 0 0,1 1 0 0 0,-1 0 0 0 0,1-1 0 0 0,-1 1 0 0 0,1 0 1 0 0,0 0-1 0 0,0-1 0 0 0,0 1 0 0 0,0 0 0 0 0,0-1 0 0 0,0 1 1 0 0,1 0-1 0 0,0-1 0 0 0,-1 1 0 0 0,1 0 0 0 0,0-1 0 0 0,0 1 0 0 0,1-1 1 0 0,-1 1-1 0 0,0-1 0 0 0,1 0 0 0 0,-1 0 0 0 0,1 1 0 0 0,0-1-6 0 0,1 1 0 0 0,11 9 0 0 0,-5-5 4 0 0,-4-4 15 0 0,0 1 0 0 0,0-1 1 0 0,-1 1-1 0 0,1 1 0 0 0,-1-1 0 0 0,0 0 1 0 0,0 1-1 0 0,-1 0 0 0 0,0 0 0 0 0,1 2-19 0 0,-3-6 115 0 0,-1-1-10 0 0,0 0 11 0 0,-1 1 51 0 0,1 0-131 0 0,0 0 1 0 0,-1 1-1 0 0,1-1 0 0 0,-1 0 1 0 0,1 0-1 0 0,-1 0 0 0 0,0 0 0 0 0,1 0 1 0 0,-1 0-1 0 0,0 0 0 0 0,0 0 1 0 0,0 0-1 0 0,1 0 0 0 0,-1 0 1 0 0,0 0-1 0 0,0-1 0 0 0,0 1 0 0 0,0 0 1 0 0,-1-1-1 0 0,1 1 0 0 0,0-1 1 0 0,0 1-1 0 0,0-1 0 0 0,0 0 1 0 0,-1 1-1 0 0,1-1 0 0 0,0 0 0 0 0,0 0 1 0 0,-1 0-1 0 0,1 0 0 0 0,0 0-36 0 0,-30 0 406 0 0,15 0-1525 0 0,-2 0-4785 0 0,8 0-662 0 0</inkml:trace>
  <inkml:trace contextRef="#ctx0" brushRef="#br0" timeOffset="-834.702">3276 3191 6912 0 0,'1'-1'528'0'0,"5"-8"1846"0"0,-6 9-2281 0 0,0 0-1 0 0,0 0 1 0 0,0 0-1 0 0,0 0 1 0 0,0 0-1 0 0,0 0 1 0 0,-1 0-1 0 0,1 0 1 0 0,0 0-1 0 0,0 0 1 0 0,0 0-1 0 0,0 0 1 0 0,0 0-1 0 0,0 0 1 0 0,0 0-1 0 0,0 0 1 0 0,0 0-1 0 0,0 0 1 0 0,0-1-1 0 0,-1 1 1 0 0,1 0-1 0 0,0 0 1 0 0,0 0-1 0 0,0 0 1 0 0,0 0-1 0 0,0 0 1 0 0,0 0-1 0 0,0 0 1 0 0,0 0-1 0 0,0 0 0 0 0,0 0 1 0 0,0 0-1 0 0,0 0 1 0 0,0-1-1 0 0,0 1 1 0 0,0 0-1 0 0,0 0 1 0 0,0 0-1 0 0,0 0 1 0 0,0 0-1 0 0,0 0 1 0 0,0 0-1 0 0,0 0 1 0 0,0 0-1 0 0,0 0 1 0 0,0 0-1 0 0,0-1 1 0 0,0 1-1 0 0,0 0 1 0 0,0 0-1 0 0,0 0 1 0 0,0 0-1 0 0,0 0 1 0 0,0 0-1 0 0,0 0 1 0 0,0 0-1 0 0,0 0 1 0 0,0 0-1 0 0,0 0 1 0 0,0 0-1 0 0,1 0 1 0 0,-1-1-1 0 0,0 1 1 0 0,0 0-93 0 0,-3 0-632 0 0,0-1 755 0 0,0 0 0 0 0,0 1 1 0 0,0 0-1 0 0,0 0 0 0 0,0 0 0 0 0,0 0 0 0 0,0 0 0 0 0,0 0 0 0 0,0 1 0 0 0,-2 0-123 0 0,-32 11 387 0 0,15-5-12 0 0,9-2-126 0 0,0 0 0 0 0,0 0-1 0 0,1 2 1 0 0,0-1 0 0 0,0 2-1 0 0,-3 2-248 0 0,-4 5 407 0 0,1 0 0 0 0,1 1-1 0 0,-6 8-406 0 0,19-20 106 0 0,3-3-98 0 0,0 0-1 0 0,0 1 0 0 0,0-1 1 0 0,0 0-1 0 0,0 0 0 0 0,1 1 1 0 0,-1-1-1 0 0,0 0 0 0 0,0 1 1 0 0,1-1-1 0 0,-1 2-7 0 0,1-2 10 0 0,0-1 1 0 0,-1 1-1 0 0,1 0 1 0 0,0 0-1 0 0,0 0 0 0 0,0-1 1 0 0,0 1-1 0 0,0 0 0 0 0,0 0 1 0 0,0 0-1 0 0,0-1 0 0 0,0 1 1 0 0,1 0-1 0 0,-1 0 1 0 0,0-1-1 0 0,1 1 0 0 0,-1 0 1 0 0,0 0-1 0 0,1-1 0 0 0,-1 1 1 0 0,0 0-1 0 0,1-1 1 0 0,-1 1-1 0 0,1 0 0 0 0,0-1 1 0 0,0 1-11 0 0,16 12 44 0 0,-15-12-38 0 0,0-1 5 0 0,0 1-1 0 0,0 0 1 0 0,0-1 0 0 0,0 0 0 0 0,0 1-1 0 0,0-1 1 0 0,0 0 0 0 0,0 0-1 0 0,2 0-10 0 0,5 0 49 0 0,-1 1-15 0 0,-1-1-1 0 0,1 0 0 0 0,0 0 0 0 0,-1-1 0 0 0,1 0 1 0 0,-1 0-1 0 0,0-1 0 0 0,1 0 0 0 0,-1 0 0 0 0,5-3-33 0 0,-9 4 16 0 0,0-1 0 0 0,0 1-1 0 0,-1-1 1 0 0,1 0 0 0 0,0 0 0 0 0,0-1-1 0 0,-1 1 1 0 0,1-1-16 0 0,14-11 48 0 0,9-3 22 0 0,-1 0 1 0 0,20-21-71 0 0,3-1 61 0 0,-23 24-61 0 0,-24 14 0 0 0,1 0 0 0 0,-1 1 0 0 0,1-1 0 0 0,-1 1 0 0 0,1-1 0 0 0,-1 1 0 0 0,1 0 0 0 0,0 0 0 0 0,-1 0 0 0 0,1 0 0 0 0,-1 0 0 0 0,1 0 0 0 0,-1 0 0 0 0,1 0 0 0 0,-1 0 0 0 0,1 1 0 0 0,-1-1 0 0 0,1 1 0 0 0,-1-1 0 0 0,-1 0 0 0 0,1 0 0 0 0,0 0 0 0 0,-1 1-1 0 0,1-1 1 0 0,0 0 0 0 0,-1 0 0 0 0,1 1-1 0 0,0-1 1 0 0,-1 0 0 0 0,1 1 0 0 0,-1-1 0 0 0,1 1-1 0 0,-1-1 1 0 0,1 1 0 0 0,-1-1 0 0 0,1 1 0 0 0,-1-1-1 0 0,0 1 1 0 0,1 0 0 0 0,-1-1 0 0 0,1 1 0 0 0,0 2-8 0 0,2 1-13 0 0,0 0-1 0 0,-1 1 0 0 0,1-1 1 0 0,-1 1-1 0 0,0 0 0 0 0,0 0 1 0 0,-1 0-1 0 0,1 0 0 0 0,-1 0 1 0 0,0 0-1 0 0,0 3 22 0 0,3 9-70 0 0,-3-10 69 0 0,0 0 0 0 0,-1 0 0 0 0,0 0 0 0 0,0 0 0 0 0,0 1 1 0 0,0 24 72 0 0,0-30-59 0 0,0 0 0 0 0,0 0 0 0 0,0 0 0 0 0,-1 0 0 0 0,1 1 1 0 0,0-1-1 0 0,-1 0 0 0 0,0 0 0 0 0,1 0 0 0 0,-1 0 0 0 0,0 0-13 0 0,0-1 203 0 0,1 0-150 0 0,-1-1 0 0 0,1 0 0 0 0,0 1 0 0 0,-1-1 0 0 0,1 0 1 0 0,0 0-1 0 0,-1 1 0 0 0,1-1 0 0 0,-1 0 0 0 0,1 0 0 0 0,-1 0 0 0 0,1 0 1 0 0,-1 0-1 0 0,1 1 0 0 0,-1-1 0 0 0,1 0 0 0 0,0 0 0 0 0,-1 0 1 0 0,1 0-1 0 0,-1 0 0 0 0,1 0 0 0 0,-1-1-53 0 0,-4-2 148 0 0,1-1 0 0 0,0 0 0 0 0,0 0 0 0 0,1-1 0 0 0,-1 1 1 0 0,1-1-1 0 0,0 0 0 0 0,-2-5-148 0 0,3 8 26 0 0,2-1 0 0 0,-1 0 0 0 0,0 1 0 0 0,0-1 0 0 0,1 0 1 0 0,-1 1-1 0 0,1-1 0 0 0,0 0 0 0 0,0 0 0 0 0,0 1 0 0 0,0-1 0 0 0,1 0 0 0 0,-1 0 1 0 0,1 1-1 0 0,0-1 0 0 0,-1 0 0 0 0,1 1 0 0 0,0-1 0 0 0,1 0-26 0 0,3-8-56 0 0,1 2 0 0 0,0-1 1 0 0,0 0-1 0 0,1 1 0 0 0,0 0 0 0 0,0 1 0 0 0,1-1 0 0 0,1 2 0 0 0,-1-1 0 0 0,1 1 0 0 0,2-1 56 0 0,0 1-766 0 0,0 0 0 0 0,0 1 1 0 0,1 1-1 0 0,0 0 0 0 0,0 0 0 0 0,1 1 766 0 0,16-2-1582 0 0</inkml:trace>
  <inkml:trace contextRef="#ctx0" brushRef="#br0" timeOffset="5532.424">3006 2703 5552 0 0,'0'0'256'0'0,"0"0"-7"0"0,0 0-93 0 0,0 0 185 0 0,0 0 98 0 0,0 0 17 0 0,0 0-23 0 0,0 0-121 0 0,0 0-50 0 0,0 0-8 0 0,0 0 9 0 0,0 0 56 0 0,0 0 29 0 0,0 0 4 0 0,0 0-8 0 0,0 0-34 0 0,-10-6 1228 0 0,-2 5-1423 0 0,-1 0 0 0 0,0 1 1 0 0,1 0-1 0 0,-3 1-115 0 0,-18 0 131 0 0,19-1-86 0 0,-38 0 408 0 0,-39 5-453 0 0,55-2 316 0 0,-15-2-316 0 0,-18 2 291 0 0,-55-1-79 0 0,101-1-201 0 0,-20-3-11 0 0,-1 0 0 0 0,-46 1 16 0 0,-150 5 192 0 0,93-1-27 0 0,-4 0-186 0 0,-43-1 167 0 0,103-3 132 0 0,-50-6 288 0 0,-234-7-42 0 0,201 11-305 0 0,-103 12 367 0 0,96-9-658 0 0,83 0 438 0 0,18 3-390 0 0,32 3 129 0 0,-5-4-408 0 0,46-2 287 0 0,4-2 11 0 0,2 2 45 0 0,1 0 19 0 0,0 0-3 0 0,0 0-27 0 0,0 0-185 0 0,0 0-85 0 0,0 0-727 0 0,0 0-2972 0 0,0 0-1277 0 0</inkml:trace>
  <inkml:trace contextRef="#ctx0" brushRef="#br0" timeOffset="6349.138">34 2799 3224 0 0,'-1'0'240'0'0,"-3"0"-53"0"0,3 0 526 0 0,-14-1 3887 0 0,14 1-4454 0 0,1-1-1 0 0,0 1 1 0 0,-1 0 0 0 0,1-1 0 0 0,-1 1 0 0 0,1-1 0 0 0,0 1-1 0 0,0-1 1 0 0,-1 1 0 0 0,1-1 0 0 0,0 1 0 0 0,0-1 0 0 0,0 1 0 0 0,-1-1-1 0 0,1 1 1 0 0,0-1 0 0 0,0 1 0 0 0,0-1 0 0 0,0 1 0 0 0,0-1-1 0 0,0 1 1 0 0,0-1 0 0 0,0 1 0 0 0,0-1 0 0 0,0 0 0 0 0,1 1-1 0 0,-1-1 1 0 0,0 1 0 0 0,0-1 0 0 0,1 1-146 0 0,8-25 579 0 0,-1 5 71 0 0,6-51 646 0 0,-12 63-1165 0 0,-1 0 0 0 0,-1 0 1 0 0,1 1-1 0 0,-1-1 1 0 0,-1-8-132 0 0,0-18 326 0 0,1-24 170 0 0,-2 23-249 0 0,-1-109 794 0 0,1 37 271 0 0,-9-64-1312 0 0,7 104-281 0 0,3 58 356 0 0,1-1 0 0 0,1 1 0 0 0,0 0 0 0 0,1-7-75 0 0,2-24-259 0 0,-4 8 180 0 0,0-8 231 0 0,-1 0-1 0 0,-5-30-151 0 0,4 57-97 0 0,2 0 0 0 0,0 0 0 0 0,0-5 97 0 0,1 4-14 0 0,-1 0-1 0 0,-2-12 15 0 0,4-18-717 0 0,6 29-4715 0 0,-8 15 3806 0 0</inkml:trace>
  <inkml:trace contextRef="#ctx0" brushRef="#br0" timeOffset="7676.351">57 1521 4608 0 0,'0'0'353'0'0,"3"0"-231"0"0,43 3 400 0 0,-29-1 62 0 0,-1-1-1 0 0,0-1 1 0 0,5 0-584 0 0,-4-1 266 0 0,-1 2 1 0 0,1 0 0 0 0,-1 0 0 0 0,5 2-267 0 0,37 4 337 0 0,-31-5-180 0 0,-11-1 111 0 0,1 0-1 0 0,-1-1 1 0 0,12-2-268 0 0,139-13 1686 0 0,-58 7-928 0 0,-86 6-657 0 0,0 2 1 0 0,1 0-1 0 0,3 2-101 0 0,34 1 65 0 0,-14-2 8 0 0,0 2 1 0 0,1 2-74 0 0,-29-4 21 0 0,1 0 0 0 0,9-1-21 0 0,20 0 22 0 0,251 9 522 0 0,43-9 224 0 0,-285 1-830 0 0,-10 0 333 0 0,11-2-271 0 0,75-3 178 0 0,22-1 11 0 0,-120 3-182 0 0,1 3 0 0 0,17 2-7 0 0,-27-2 2 0 0,18 3-2 0 0,21 1 0 0 0,-30-6-21 0 0,6 1 346 0 0,32 4-325 0 0,-52-3 0 0 0,0-1 0 0 0,10-1 0 0 0,-8 0 38 0 0,0 1 1 0 0,4 1-39 0 0,-2 1 111 0 0,1 0-1 0 0,26-3-110 0 0,-36 1 63 0 0,0 0-1 0 0,-1 1 1 0 0,10 2-63 0 0,30 2 490 0 0,79-14-490 0 0,-111 8 0 0 0,19 1 0 0 0,-39 1 0 0 0,0-1 0 0 0,1-1 0 0 0,-1 1 0 0 0,0 0 0 0 0,0-1 0 0 0,2 0 0 0 0,18-2 0 0 0,17 0 8 0 0,-30 1-87 0 0,0 1 1 0 0,0 1-1 0 0,0 0 0 0 0,0 1 0 0 0,0 0 79 0 0,-1 0 48 0 0,-1-1 1 0 0,0 0-1 0 0,1 0 0 0 0,6-1-48 0 0,31-1 49 0 0,-46 1-30 0 0,0 1-36 0 0,1 0 1 0 0,-1 1-1 0 0,0-1 1 0 0,0 0-1 0 0,1 0 1 0 0,-1 0-1 0 0,0 1 1 0 0,0-1-1 0 0,1 0 1 0 0,-1 1-1 0 0,0 0 1 0 0,0-1-1 0 0,0 1 1 0 0,0-1-1 0 0,0 1 1 0 0,0 0-1 0 0,0 0 1 0 0,0 0-1 0 0,0 0 1 0 0,0-1-1 0 0,0 1 1 0 0,0 1 16 0 0,1 2-15 0 0,1 1 1 0 0,0-1-1 0 0,-1 1 1 0 0,0 0-1 0 0,0 0 1 0 0,0 0-1 0 0,-1 0 1 0 0,0 0-1 0 0,0 1 1 0 0,0-1-1 0 0,0 0 1 0 0,-1 0-1 0 0,0 3 15 0 0,3 19-67 0 0,-2-16 62 0 0,0 0 0 0 0,-1 1 0 0 0,-1-1 0 0 0,0 0 0 0 0,-1 7 5 0 0,-3 33-29 0 0,4-23 19 0 0,-2 0 0 0 0,-6 24 10 0 0,4-20-6 0 0,-4 18 17 0 0,-8 61 59 0 0,16-95-58 0 0,0 1 0 0 0,1 0 0 0 0,0-1 0 0 0,2 1 0 0 0,1 8-12 0 0,8 49-158 0 0,3 11 455 0 0,-14-81-286 0 0,2 4 82 0 0,0 1 0 0 0,0-1 0 0 0,-1 1 0 0 0,-1 0 0 0 0,0-1 0 0 0,0 1 0 0 0,0-1-93 0 0,-11 76 154 0 0,11-80-151 0 0,-1-1 1 0 0,1 1 0 0 0,1-1-1 0 0,-1 1 1 0 0,0-1 0 0 0,1 2-4 0 0,1 11 52 0 0,-3-11-26 0 0,0 0-12 0 0,6 16 127 0 0,-4-14-77 0 0,-1-1 6 0 0,0-5 20 0 0,0 19 145 0 0,1-17-152 0 0,-3 8-61 0 0,0-3-10 0 0,-2 14 454 0 0,3-20-308 0 0,1-1 2 0 0,0 7-26 0 0,-2 0-108 0 0,-2-1-26 0 0,2-5 1 0 0,0 1-1 0 0,0 0 1 0 0,0-1-1 0 0,-1 0 0 0 0,1 1 1 0 0,-1-1-1 0 0,1 0 1 0 0,-1 0-1 0 0,0 0 0 0 0,0-1 1 0 0,0 1-1 0 0,0-1 1 0 0,0 1-1 0 0,0-1 0 0 0,0 0 1 0 0,0 0-1 0 0,0-1 1 0 0,-1 1-1 0 0,1-1 0 0 0,-6 3 12 0 0,-3-2 20 0 0,0 1 0 0 0,0-2 0 0 0,0 1 0 0 0,0-2 0 0 0,0 0-1 0 0,0 0 1 0 0,-5-2-32 0 0,-24-1-113 0 0,-13 1-425 0 0,-38-2-1783 0 0,-1-4 769 0 0,3 2-14 0 0</inkml:trace>
  <inkml:trace contextRef="#ctx0" brushRef="#br0" timeOffset="9762.117">774 2125 11976 0 0,'-12'-12'1253'0'0,"10"10"-1215"0"0,1 0 0 0 0,-1 0 0 0 0,0 0 0 0 0,0 1-1 0 0,0-1 1 0 0,0 1 0 0 0,0-1 0 0 0,0 1 0 0 0,0 0-1 0 0,0 0 1 0 0,-1 0 0 0 0,1 0 0 0 0,-2 0-38 0 0,-5-2 336 0 0,0 1-1 0 0,-1 0 1 0 0,1 1 0 0 0,-1 0 0 0 0,-4 0-336 0 0,6 1 207 0 0,-1 1 1 0 0,1-1-1 0 0,0 1 1 0 0,0 0 0 0 0,0 1-1 0 0,1 0 1 0 0,-1 0-1 0 0,0 1 1 0 0,1 0 0 0 0,-1 0-1 0 0,1 1 1 0 0,0 0-1 0 0,0 0 1 0 0,-3 3-208 0 0,6-4 207 0 0,-7 5 41 0 0,1 0 0 0 0,0 0 1 0 0,0 1-1 0 0,-2 4-248 0 0,10-10-6 0 0,-1 0 1 0 0,1 1-1 0 0,-1-1 1 0 0,1 1-1 0 0,0 0 1 0 0,0 0-1 0 0,1 0 1 0 0,-1 0-1 0 0,1 0 1 0 0,0 0-1 0 0,0 0 1 0 0,0 0-1 0 0,0 0 1 0 0,1 1-1 0 0,0 1 6 0 0,0 2 11 0 0,1-1-1 0 0,0 0 0 0 0,1 0 1 0 0,-1 1-1 0 0,2-1 0 0 0,-1 0 0 0 0,1 0-10 0 0,-2-5 141 0 0,1 1 0 0 0,0-1-1 0 0,0 0 1 0 0,0 0-1 0 0,0 0 1 0 0,0 0 0 0 0,0 0-1 0 0,1-1 1 0 0,-1 1-1 0 0,1-1 1 0 0,-1 1-1 0 0,2-1-140 0 0,-3 0 124 0 0,4 1-109 0 0,-1 0 0 0 0,0-1 0 0 0,1 0 0 0 0,-1 0 0 0 0,0 0 0 0 0,1 0 0 0 0,-1-1 0 0 0,1 0 0 0 0,0 1 0 0 0,-1-2 0 0 0,1 1 0 0 0,3-1-15 0 0,3-1-4 0 0,-1 0 1 0 0,1 0-1 0 0,-1-1 0 0 0,10-5 4 0 0,-12 5 0 0 0,0-2 0 0 0,-1 1 0 0 0,0-1 0 0 0,0 0 0 0 0,4-4 0 0 0,-1 1 0 0 0,-1-1 0 0 0,-1 0 0 0 0,1 0 0 0 0,-1-1 0 0 0,-1 0 0 0 0,0-1 0 0 0,-1 0 0 0 0,1 0 0 0 0,-1-1 0 0 0,-1 2 0 0 0,-1-1 0 0 0,0 1 0 0 0,-1-1 0 0 0,0 0 0 0 0,-1 0 0 0 0,0 0 0 0 0,0 0 0 0 0,-1 0 0 0 0,-1 0 0 0 0,1-1 0 0 0,-2 1 0 0 0,0 0 0 0 0,0 0 0 0 0,-2-3 0 0 0,-8-52 0 0 0,10 54 0 0 0,1 9 0 0 0,0 1 0 0 0,-1-1 0 0 0,1 1 0 0 0,-1 0 0 0 0,1-1 0 0 0,-1 1 0 0 0,0 0 0 0 0,0-1 0 0 0,-1 8 0 0 0,1-1 0 0 0,0 1 0 0 0,0 0 0 0 0,0 0 0 0 0,1 0 0 0 0,0 0 0 0 0,0 0 0 0 0,0 3 0 0 0,0 24 0 0 0,-3 19 0 0 0,-8 62 0 0 0,10-70 0 0 0,1-23 0 0 0,-2 1 0 0 0,-2 14 0 0 0,3-33 0 0 0,0 2 0 0 0,6 8 0 0 0,-4-10 64 0 0,0 0 0 0 0,0 0 0 0 0,0 0 0 0 0,0 0 0 0 0,1 0 0 0 0,-1 0 0 0 0,0 0 0 0 0,1 0 0 0 0,0-1 0 0 0,-1 1 0 0 0,1-1 0 0 0,0 1 0 0 0,0-1 0 0 0,-1 0 0 0 0,1 0 0 0 0,0 1 0 0 0,0-1 0 0 0,1-1 0 0 0,-1 1 0 0 0,0 0 0 0 0,0 0 0 0 0,0-1 0 0 0,0 1 0 0 0,1-1 0 0 0,-1 0 0 0 0,0 0 0 0 0,1 0 0 0 0,-1 0 0 0 0,0 0 0 0 0,0 0 0 0 0,1-1 0 0 0,-1 1-64 0 0,5-1 0 0 0,-1-1 0 0 0,0 1 0 0 0,1-1 0 0 0,-1-1 0 0 0,0 1 0 0 0,0-1 0 0 0,0 0 0 0 0,-1 0 0 0 0,1-1 0 0 0,-1 0 0 0 0,5-4 0 0 0,7-7 0 0 0,0-1 0 0 0,10-14 0 0 0,-13 13 0 0 0,-8 10 0 0 0,-1 0 0 0 0,0-1 0 0 0,0 0 0 0 0,-1 0 0 0 0,0-1 0 0 0,-1 1 0 0 0,3-8 0 0 0,-3 8 0 0 0,-2 5 0 0 0,0 1 0 0 0,-1-1 0 0 0,1 0 0 0 0,-1 1 0 0 0,1-1 0 0 0,-1 0 0 0 0,0 1 0 0 0,0-1 0 0 0,0 1 0 0 0,0-1 0 0 0,-1 0 0 0 0,1 1 0 0 0,-2-4 0 0 0,2 5 0 0 0,0 0 0 0 0,-1 0 0 0 0,1 0 0 0 0,-1 0 0 0 0,0 0 0 0 0,1-1 0 0 0,-1 1 0 0 0,0 0 0 0 0,0 0 0 0 0,1 0 0 0 0,-1 1 0 0 0,0-1 0 0 0,0 0 0 0 0,0 0 0 0 0,0 0 0 0 0,0 1 0 0 0,0-1 0 0 0,-1 1 0 0 0,1-1 0 0 0,0 0 0 0 0,0 1 0 0 0,0 0 0 0 0,0-1 0 0 0,-1 1 0 0 0,1 0 0 0 0,0 0 0 0 0,0 0 0 0 0,-1-1 0 0 0,0 2 0 0 0,-3-1-121 0 0,0 0-1 0 0,1 1 1 0 0,-1 0 0 0 0,0 0-1 0 0,0 0 1 0 0,1 1-1 0 0,-1-1 1 0 0,1 1 0 0 0,-1 0-1 0 0,1 1 1 0 0,0-1-1 0 0,0 1 1 0 0,0 0 0 0 0,-2 1 121 0 0,2 0 81 0 0,0-1 0 0 0,0 1-1 0 0,0-1 1 0 0,1 1 0 0 0,0 0 0 0 0,0 1 0 0 0,0-1 0 0 0,0 1 0 0 0,0-1 0 0 0,1 1 0 0 0,0 0 0 0 0,0 0 0 0 0,0 0 0 0 0,1 0 0 0 0,0 0 0 0 0,0 0 0 0 0,0 0-1 0 0,0 0 1 0 0,1 0 0 0 0,0 1 0 0 0,0 0-81 0 0,1 0 0 0 0,1 0 0 0 0,0 0 0 0 0,0 0 0 0 0,1-1 0 0 0,-1 1 0 0 0,1-1 0 0 0,1 1 0 0 0,-1-1 0 0 0,1 0 0 0 0,0 0 0 0 0,0 0 0 0 0,0-1 0 0 0,1 1 0 0 0,-1-1 0 0 0,6 3 0 0 0,-4-3 0 0 0,1 0 0 0 0,0 0 0 0 0,0-1 0 0 0,1 0 0 0 0,6 1 0 0 0,1 2 0 0 0,-8-4-70 0 0,0-1-1 0 0,-1 1 1 0 0,1-1 0 0 0,1 0-1 0 0,-1-1 1 0 0,0 1-1 0 0,0-1 1 0 0,0-1-1 0 0,0 1 71 0 0,12-3-2495 0 0,0 0-1 0 0,14-5 2496 0 0,-17 2-2032 0 0,-2-2-14 0 0</inkml:trace>
  <inkml:trace contextRef="#ctx0" brushRef="#br0" timeOffset="10038.37">1344 2069 13824 0 0,'0'0'629'0'0,"-4"-7"212"0"0,4 7-795 0 0,-1-1 0 0 0,1 0-1 0 0,-1 0 1 0 0,1 1 0 0 0,-1-1 0 0 0,0 0-1 0 0,1 1 1 0 0,-1-1 0 0 0,0 1-1 0 0,0-1 1 0 0,1 1 0 0 0,-1-1 0 0 0,0 1-1 0 0,0 0 1 0 0,0-1 0 0 0,0 1 0 0 0,1 0-1 0 0,-1-1 1 0 0,0 1 0 0 0,0 0-1 0 0,0 0 1 0 0,0 0 0 0 0,0 0 0 0 0,0 0-1 0 0,0 0-45 0 0,-16 5 773 0 0,-36 16-536 0 0,42-15 93 0 0,-1 1-1 0 0,2 0 0 0 0,-1 1 1 0 0,1 1-1 0 0,0-1 0 0 0,-1 4-329 0 0,6-7 0 0 0,0 1 0 0 0,0 1 0 0 0,1-1 0 0 0,-1 1 0 0 0,2-1 0 0 0,-1 1 0 0 0,1 0 0 0 0,0 1 0 0 0,0-1 0 0 0,0 4 0 0 0,3-10 22 0 0,0 1-1 0 0,0 0 0 0 0,0 0 0 0 0,0-1 1 0 0,0 1-1 0 0,1 0 0 0 0,-1-1 0 0 0,0 1 1 0 0,1 0-1 0 0,0-1 0 0 0,-1 1 0 0 0,2 1-21 0 0,-1 0 188 0 0,0-2 300 0 0,2 16 613 0 0,-2-14-1092 0 0,-1-2-8 0 0,1-1-1 0 0,-1 1 1 0 0,1 0-1 0 0,-1 0 0 0 0,1 0 1 0 0,-1-1-1 0 0,1 1 1 0 0,0 0-1 0 0,-1 0 0 0 0,1-1 1 0 0,0 1-1 0 0,-1 0 1 0 0,1-1-1 0 0,0 1 1 0 0,0-1-1 0 0,0 1 0 0 0,0-1 0 0 0,4 3 0 0 0,0 0 0 0 0,-1 0 0 0 0,1-1 0 0 0,0 0 0 0 0,0 0 0 0 0,0 0 0 0 0,0 0 0 0 0,0-1 0 0 0,1 0 0 0 0,-1 0 0 0 0,0-1 0 0 0,2 1 0 0 0,13-1 0 0 0,0 0 0 0 0,13-2 0 0 0,-18 0 0 0 0,-1 0-80 0 0,0 0 0 0 0,-1-1 0 0 0,1-1-1 0 0,-1 0 1 0 0,3-2 80 0 0,-7 2-462 0 0,0 0 1 0 0,0 0-1 0 0,-1-1 0 0 0,0 0 0 0 0,1 0 0 0 0,-2-1 1 0 0,1 0-1 0 0,-1 0 0 0 0,3-3 462 0 0,0-6-6138 0 0</inkml:trace>
  <inkml:trace contextRef="#ctx0" brushRef="#br0" timeOffset="10321.861">1573 1862 13824 0 0,'0'0'629'0'0,"0"0"-12"0"0,-3 9-367 0 0,5 18-177 0 0,-4-16 327 0 0,1-1-1 0 0,0 1 1 0 0,0-1 0 0 0,1 1 0 0 0,1-1-1 0 0,0 2-399 0 0,2 80 1632 0 0,-1-66-1004 0 0,-1 0-1 0 0,-1 1 1 0 0,-3 11-628 0 0,-4 25 165 0 0,6-60-165 0 0,1 0 0 0 0,-1 1 0 0 0,-1-1 0 0 0,1 1 0 0 0,0-1 0 0 0,-1 0-1 0 0,-1 2 2 0 0,-1 4-134 0 0,-2-5-1196 0 0,3-3 1009 0 0,-10 5-691 0 0,-3-4-12 0 0</inkml:trace>
  <inkml:trace contextRef="#ctx0" brushRef="#br0" timeOffset="10647.118">1526 2125 10136 0 0,'1'0'464'0'0,"9"0"-202"0"0,0 2 0 0 0,0-1 0 0 0,-1 1 0 0 0,7 3-262 0 0,18 3 1024 0 0,-10-4-34 0 0,0-2-1 0 0,1-1 1 0 0,-1 0 0 0 0,23-3-990 0 0,-29 0 124 0 0,-1-1 0 0 0,1 0 0 0 0,0-1 0 0 0,-1-1 0 0 0,0 0 0 0 0,16-9-124 0 0,-29 12 42 0 0,1 0-1 0 0,-1 0 1 0 0,1-1-1 0 0,-1 0 1 0 0,0 0-1 0 0,0 0 0 0 0,0 0 1 0 0,-1 0-1 0 0,1-1 1 0 0,-1 0-1 0 0,0 0 0 0 0,1 0 1 0 0,-2 0-1 0 0,1 0 1 0 0,-1 0-1 0 0,1-2-41 0 0,-3 5 18 0 0,0 0-1 0 0,-1 0 0 0 0,1 0 1 0 0,0 0-1 0 0,-1 0 1 0 0,1 0-1 0 0,-1 0 0 0 0,1 0 1 0 0,-1 0-1 0 0,1 0 1 0 0,-1 1-1 0 0,0-1 1 0 0,1 0-1 0 0,-1 0 0 0 0,0 1 1 0 0,0-2-18 0 0,-2 1-8 0 0,1-1 1 0 0,-1 0-1 0 0,1 0 1 0 0,-1 1-1 0 0,0-1 1 0 0,1 1-1 0 0,-1 0 1 0 0,0 0-1 0 0,0 0 1 0 0,0 0-1 0 0,0 1 1 0 0,0-1-1 0 0,0 1 1 0 0,0 0-1 0 0,0-1 1 0 0,-2 2 7 0 0,0-1 62 0 0,0 0 0 0 0,1 1 0 0 0,-1 0 0 0 0,1 0 0 0 0,-1 0 0 0 0,1 1 0 0 0,0 0 0 0 0,0-1 0 0 0,-1 1 0 0 0,-2 2-62 0 0,-18 11 559 0 0,16-11-547 0 0,1 1-1 0 0,-1 0 1 0 0,1 0 0 0 0,-7 7-12 0 0,8-6 0 0 0,3-3 0 0 0,1 0 0 0 0,0 0 0 0 0,0 0 0 0 0,0 0 0 0 0,1 1 0 0 0,-1-1 0 0 0,1 1 0 0 0,-2 2 0 0 0,-9 17 42 0 0,9-17-61 0 0,0 1-1 0 0,0 0 1 0 0,1 0 0 0 0,-1 1 19 0 0,3-5 69 0 0,0-1 0 0 0,1 1 0 0 0,-1 0 0 0 0,1-1 0 0 0,0 1 0 0 0,-1 0 0 0 0,1-1 0 0 0,0 1 0 0 0,1 0 0 0 0,-1-1 0 0 0,0 1 0 0 0,1 0 0 0 0,-1-1 0 0 0,1 2-69 0 0,0-1 62 0 0,0 1 0 0 0,0-1 0 0 0,1 1 0 0 0,-1-1 0 0 0,1 1 0 0 0,0-1 1 0 0,0 0-1 0 0,0 0 0 0 0,0 0 0 0 0,0 0 0 0 0,1 0 0 0 0,0 0 0 0 0,-1 0 0 0 0,1-1 0 0 0,0 0 0 0 0,0 1 0 0 0,0-1 0 0 0,3 1-62 0 0,2 1-145 0 0,1 0 0 0 0,0 0 0 0 0,0-1 0 0 0,0 0 0 0 0,0-1 0 0 0,1 0 0 0 0,-1 0 0 0 0,1-1 0 0 0,5 0 145 0 0,5-1-1648 0 0,0-1 0 0 0,0-1 0 0 0,20-4 1648 0 0,-12 1-1534 0 0</inkml:trace>
  <inkml:trace contextRef="#ctx0" brushRef="#br0" timeOffset="14786.82">2394 2069 9152 0 0,'0'0'421'0'0,"0"0"-12"0"0,0 0-186 0 0,0 0 192 0 0,3-12 841 0 0,-3 8 3786 0 0,-1 2-4898 0 0,0 1-1 0 0,0-1 1 0 0,0 1-1 0 0,0 0 1 0 0,0-1 0 0 0,0 1-1 0 0,-1 0 1 0 0,1 0-1 0 0,0 0 1 0 0,-1 0-1 0 0,1 0 1 0 0,-1 0 0 0 0,1 0-1 0 0,-1 1 1 0 0,0-1-1 0 0,1 1 1 0 0,-1-1-1 0 0,0 1-143 0 0,-1-1 87 0 0,0 1-1 0 0,0-1 1 0 0,0 1-1 0 0,0 0 1 0 0,0 1-1 0 0,-1-1 1 0 0,1 0-1 0 0,0 1 1 0 0,-3 0-87 0 0,-1 2 16 0 0,-1 0 0 0 0,1 0 0 0 0,0 0 1 0 0,0 1-1 0 0,0 0 0 0 0,0 0 0 0 0,-5 5-16 0 0,-4 2 52 0 0,12-9-42 0 0,1 0-1 0 0,0 1 1 0 0,-1-1 0 0 0,1 1 0 0 0,1-1-1 0 0,-1 1 1 0 0,-2 2-10 0 0,-14 13 68 0 0,17-16-56 0 0,0 0-1 0 0,-1-1 1 0 0,1 1 0 0 0,0 0 0 0 0,0 0 0 0 0,0 0 0 0 0,1 0 0 0 0,-1 1-1 0 0,0-1 1 0 0,1 0 0 0 0,0 1 0 0 0,-1-1 0 0 0,1 1 0 0 0,0 0 0 0 0,0-1-1 0 0,1 1 1 0 0,-1 1-12 0 0,-6 11 115 0 0,6-14-105 0 0,0 0 1 0 0,0 0 0 0 0,1 0-1 0 0,-1 0 1 0 0,0 0 0 0 0,1 0 0 0 0,-1 0-1 0 0,1 1 1 0 0,0-1 0 0 0,-1 0-1 0 0,1 1-10 0 0,4 25 146 0 0,-4-21-118 0 0,0-1 0 0 0,1 1 0 0 0,-1 0 0 0 0,1 0 1 0 0,0 0-1 0 0,1-1 0 0 0,-1 1 0 0 0,1-1 0 0 0,1 1-28 0 0,-2-3 17 0 0,0-1-1 0 0,1 1 1 0 0,-1-1-1 0 0,1 1 1 0 0,0-1-1 0 0,0 0 0 0 0,0 0 1 0 0,0 0-1 0 0,0 0 1 0 0,0-1-1 0 0,0 1 1 0 0,1 0-1 0 0,-1-1 1 0 0,1 0-1 0 0,-1 1 1 0 0,1-1-1 0 0,-1 0 0 0 0,1 0 1 0 0,0 0-1 0 0,1 0-16 0 0,18 4 260 0 0,1 1 0 0 0,13 7-260 0 0,-35-13 5 0 0,0 1 0 0 0,0-1-1 0 0,0 1 1 0 0,0-1 0 0 0,0 0-1 0 0,0 1 1 0 0,0-1 0 0 0,0 0 0 0 0,0 0-1 0 0,1 0 1 0 0,-1 0 0 0 0,0 0-1 0 0,0 0 1 0 0,0 0-5 0 0,0 0 4 0 0,0-1-1 0 0,-1 1 1 0 0,1 0 0 0 0,-1-1-1 0 0,1 1 1 0 0,-1-1 0 0 0,1 1-1 0 0,-1-1 1 0 0,1 1 0 0 0,-1-1-1 0 0,1 0 1 0 0,-1 1 0 0 0,0-1-1 0 0,1 0 1 0 0,-1 1-4 0 0,7-10 39 0 0,-6 9-39 0 0,1 0 0 0 0,0 0 0 0 0,-1 1 0 0 0,1-1 0 0 0,0 0 0 0 0,-1 1 0 0 0,1 0 0 0 0,0-1 0 0 0,-1 1 0 0 0,1 0 0 0 0,0 0 0 0 0,0 0 0 0 0,0 0 0 0 0,-1 0 0 0 0,1 0 0 0 0,0 0 0 0 0,0 1 0 0 0,-1-1 0 0 0,1 1 0 0 0,0-1 0 0 0,-1 1 0 0 0,1 0 0 0 0,0-1 0 0 0,1 2 0 0 0,-2-1 0 0 0,1 1-1 0 0,-1-1 1 0 0,1 0 0 0 0,0 0-1 0 0,0-1 1 0 0,-1 1-1 0 0,1 0 1 0 0,0-1-1 0 0,0 1 1 0 0,0-1 0 0 0,0 1-1 0 0,0-1 1 0 0,0 0-1 0 0,1 0 1 0 0,2 1-31 0 0,-1-1-397 0 0,0 0 0 0 0,0 0 0 0 0,0-1 0 0 0,0 1 0 0 0,0-1 0 0 0,-1 0 0 0 0,1 0 0 0 0,0 0 0 0 0,0-1 0 0 0,1 0 428 0 0,-1 1-1448 0 0,6 0-4778 0 0</inkml:trace>
  <inkml:trace contextRef="#ctx0" brushRef="#br0" timeOffset="15061.992">2609 1856 10592 0 0,'0'0'818'0'0,"0"0"-351"0"0,0 0 504 0 0,0 0 282 0 0,0 0 54 0 0,0 0-121 0 0,8 13 282 0 0,-2-4-973 0 0,-1 1-1 0 0,0-1 1 0 0,2 9-495 0 0,2 4 425 0 0,-7-16-315 0 0,-1 0-1 0 0,0 0 0 0 0,0 0 0 0 0,0 0 0 0 0,0 0 0 0 0,-1 1 0 0 0,-1 4-109 0 0,2 15 175 0 0,-1-19-128 0 0,0-1 0 0 0,0 1 0 0 0,-1-1 0 0 0,-1 6-47 0 0,0 22 95 0 0,2-22-34 0 0,0 1 1 0 0,-2 12-62 0 0,0 11 118 0 0,1-32-265 0 0,1 0 0 0 0,-1 1-1 0 0,0-1 1 0 0,0 0 0 0 0,0 0 0 0 0,0 0 0 0 0,-1 0-1 0 0,1-1 1 0 0,-1 1 0 0 0,-1 2 147 0 0,-1 0-1555 0 0</inkml:trace>
  <inkml:trace contextRef="#ctx0" brushRef="#br0" timeOffset="15705.055">2526 2095 13472 0 0,'7'-12'1224'0'0,"-7"11"-1211"0"0,0 0 1 0 0,1 1-1 0 0,-1-1 1 0 0,0 0-1 0 0,1 1 1 0 0,-1-1-1 0 0,1 1 1 0 0,-1-1-1 0 0,0 1 1 0 0,1-1-1 0 0,0 0 1 0 0,-1 1-1 0 0,1 0 1 0 0,-1-1-1 0 0,1 1 1 0 0,0-1-1 0 0,-1 1 1 0 0,1 0-1 0 0,0-1 1 0 0,-1 1-1 0 0,1 0 1 0 0,0 0-1 0 0,-1 0 1 0 0,1-1-1 0 0,0 1 1 0 0,0 0-1 0 0,-1 0 1 0 0,2 0-14 0 0,0 0 90 0 0,9-2 132 0 0,0 0 1 0 0,0 1-1 0 0,0 0 0 0 0,1 1 1 0 0,-1 1-1 0 0,0-1 1 0 0,0 2-1 0 0,1-1 1 0 0,1 2-223 0 0,42 4 57 0 0,-1-2-65 0 0,-32-2 22 0 0,0-1 1 0 0,0-1-1 0 0,0-1 1 0 0,0-1-1 0 0,6-2-14 0 0,-9 0 0 0 0,-9 2 0 0 0,0 0 0 0 0,-1-1 0 0 0,1-1 0 0 0,-1 1 0 0 0,5-3 0 0 0,-7 3 0 0 0,11-6 11 0 0,-18 8 1 0 0,0-1 0 0 0,0 0 0 0 0,-1 1 0 0 0,1-1 0 0 0,0 0 0 0 0,0 1 0 0 0,0-1 0 0 0,-1 1 0 0 0,1-1-1 0 0,0 0 1 0 0,0 1 0 0 0,-1-1 0 0 0,1 1 0 0 0,-1-1 0 0 0,1 1 0 0 0,0-1 0 0 0,-1 1 0 0 0,1-1 0 0 0,-1 1 0 0 0,0-1-12 0 0,-7 1 124 0 0,-1 0 0 0 0,0 1 1 0 0,1 0-1 0 0,-1 0 0 0 0,0 1 1 0 0,1 0-1 0 0,-1 0 0 0 0,1 1 1 0 0,0 0-1 0 0,0 0 0 0 0,0 1 1 0 0,0 0-1 0 0,1 1 0 0 0,0-1 1 0 0,0 2-1 0 0,-6 4-124 0 0,9-6 48 0 0,-6 5 57 0 0,1 1-1 0 0,0 1 1 0 0,0 1-105 0 0,7-10 7 0 0,0 1 1 0 0,1-1 0 0 0,-1 1-1 0 0,1 0 1 0 0,-1-1 0 0 0,1 1-1 0 0,0 0 1 0 0,0 0-1 0 0,0 0 1 0 0,1 0 0 0 0,-1 0-1 0 0,1 0 1 0 0,-1 0 0 0 0,1 0-1 0 0,0 0 1 0 0,0 2-8 0 0,0-5 2 0 0,0 1 1 0 0,0-1-1 0 0,0 1 0 0 0,1 0 0 0 0,-1-1 0 0 0,0 1 1 0 0,0 0-1 0 0,0-1 0 0 0,0 1 0 0 0,0-1 1 0 0,1 1-1 0 0,-1 0 0 0 0,0-1 0 0 0,1 1 1 0 0,-1-1-1 0 0,0 1 0 0 0,1-1 0 0 0,-1 1 0 0 0,1-1 1 0 0,-1 1-1 0 0,1-1 0 0 0,-1 0 0 0 0,1 1 1 0 0,-1-1-1 0 0,1 1-2 0 0,1 0 9 0 0,0 1 3 0 0,0-1-1 0 0,0 1 1 0 0,0 0 0 0 0,1-1-1 0 0,-1 0 1 0 0,1 1-1 0 0,-1-1 1 0 0,1 0-1 0 0,-1 0 1 0 0,1 0-1 0 0,0-1 1 0 0,-1 1 0 0 0,1-1-1 0 0,0 1 1 0 0,0-1-1 0 0,-1 0 1 0 0,1 0-1 0 0,0 0 1 0 0,0 0-1 0 0,0-1 1 0 0,-1 1-1 0 0,1-1 1 0 0,1 0-12 0 0,3-1 22 0 0,1 0 1 0 0,-1-1-1 0 0,-1 1 0 0 0,1-1 0 0 0,0-1 1 0 0,-1 0-1 0 0,0 0 0 0 0,1 0-22 0 0,24-21 34 0 0,-20 16-61 0 0,1-1 1 0 0,0 2-1 0 0,0-1 0 0 0,1 2 0 0 0,0 0 1 0 0,8-4 26 0 0,-19 10-4 0 0,0 1 0 0 0,-1-1 0 0 0,1 0 0 0 0,0 1 0 0 0,0-1-1 0 0,0 0 1 0 0,-1 1 0 0 0,1 0 0 0 0,0 0 0 0 0,0-1 0 0 0,0 1 0 0 0,0 0 0 0 0,0 0 0 0 0,-1 1 0 0 0,1-1 0 0 0,0 0 0 0 0,0 1 0 0 0,0-1 0 0 0,0 1 0 0 0,-1-1 0 0 0,1 1 4 0 0,4 2-17 0 0,8 3-79 0 0,-11-2 81 0 0,-3-1 0 0 0,4 1 8 0 0,-2 0 0 0 0,1 1-1 0 0,-1-1 1 0 0,1 1 0 0 0,-1 0 0 0 0,0 0 0 0 0,-1 0 0 0 0,0 0 0 0 0,1 0 0 0 0,-1 0 0 0 0,-1 0-1 0 0,1 3 8 0 0,0 9 0 0 0,-1-12 2 0 0,1 0 1 0 0,-1 0-1 0 0,0 0 0 0 0,-1-1 0 0 0,1 2-2 0 0,-1 24 1135 0 0,-5-50 23 0 0,6 9-1008 0 0,1 0 0 0 0,1 1 0 0 0,-1-1 0 0 0,2 1 0 0 0,0-1 0 0 0,3-9-150 0 0,2 1-28 0 0,1 0 0 0 0,0 0 0 0 0,3-2 28 0 0,-6 13 79 0 0,0 0-1 0 0,0 0 1 0 0,0 1-1 0 0,1 0 0 0 0,0 1 1 0 0,0-1-1 0 0,0 1 1 0 0,1 0-1 0 0,7-3-78 0 0,-8 5-241 0 0,0 0 0 0 0,1 0-1 0 0,-1 1 1 0 0,1 0 0 0 0,5 0 241 0 0,-9 1-750 0 0,1 1 1 0 0,0 1-1 0 0,0-1 0 0 0,0 1 0 0 0,0 0 1 0 0,-1 0-1 0 0,1 0 0 0 0,0 1 1 0 0,1-1 749 0 0,8 3-6864 0 0</inkml:trace>
  <inkml:trace contextRef="#ctx0" brushRef="#br0" timeOffset="18350.16">1842 1577 10136 0 0,'0'0'230'0'0,"0"0"30"0"0,0 0 19 0 0,0 0 37 0 0,0 0 125 0 0,0 0 58 0 0,0 0 12 0 0,0 0-69 0 0,0 0-220 0 0,0 0 164 0 0,0 0 102 0 0,0 0 22 0 0,0 0-68 0 0,0 0-152 0 0,0 0 451 0 0,0 0 229 0 0,0 0 44 0 0,0 0-129 0 0,8-12 406 0 0,-6 10-1207 0 0,-1 0 0 0 0,0 0 0 0 0,1 0 1 0 0,-1 0-1 0 0,0 0 0 0 0,0 0 0 0 0,0 0 1 0 0,0-1-1 0 0,0 1 0 0 0,-1 0 0 0 0,1 0 0 0 0,-1-1 1 0 0,0 1-1 0 0,1-3-84 0 0,-2-37 58 0 0,0 18 754 0 0,4-6-10 0 0,-2 24-739 0 0,0-1 0 0 0,0 1 0 0 0,-1-1 0 0 0,1 1 0 0 0,-2-2-63 0 0,0-8 0 0 0,1 0 0 0 0,0 1 0 0 0,1-3 0 0 0,0 1 0 0 0,-1 0 0 0 0,-1 0 0 0 0,-3-14 0 0 0,-1-18 0 0 0,3-68 0 0 0,-3-54 0 0 0,-1-3 0 0 0,-3 56-7 0 0,-3-83 2046 0 0,2 75-2023 0 0,9 99-16 0 0,0 21 0 0 0,1 0 0 0 0,-1 0 0 0 0,1 0 0 0 0,1 0 0 0 0,-1 0 0 0 0,2-6 0 0 0,-2 11 0 0 0,0 0 0 0 0,0 0 0 0 0,0 0 0 0 0,0 0 0 0 0,0 0 0 0 0,0 0 0 0 0,0 0 0 0 0,0 0 0 0 0,0 0 0 0 0,0 0 0 0 0,-1 0 0 0 0,1 0 0 0 0,-2-10 0 0 0,2 10-11 0 0,0 1-1 0 0,0 0 1 0 0,0-1-1 0 0,0 1 0 0 0,0-1 1 0 0,0 1-1 0 0,0 0 1 0 0,0-1-1 0 0,0 1 1 0 0,0-1-1 0 0,0 1 0 0 0,0 0 1 0 0,0-1-1 0 0,0 1 1 0 0,0-1-1 0 0,0 1 1 0 0,0 0-1 0 0,-1-1 1 0 0,1 1-1 0 0,0 0 0 0 0,0-1 1 0 0,0 1-1 0 0,-1 0 1 0 0,1-1-1 0 0,0 1 1 0 0,-1 0 11 0 0,1-1-101 0 0,-1 0-374 0 0,1 1-33 0 0,0 0 66 0 0,0 0 220 0 0,0 0-164 0 0,0 0-102 0 0,-5 11-1890 0 0,-3 6-619 0 0,7-15 1463 0 0</inkml:trace>
  <inkml:trace contextRef="#ctx0" brushRef="#br0" timeOffset="19058.278">1869 661 8288 0 0,'0'0'381'0'0,"0"0"-6"0"0,0 0-103 0 0,0 0 462 0 0,0 0 236 0 0,0 0 43 0 0,0 0-60 0 0,0 0-287 0 0,-9 17 1418 0 0,-5 3-951 0 0,7-9-626 0 0,0 0 1 0 0,-1 0-1 0 0,-1-1 1 0 0,1-1-1 0 0,-6 5-507 0 0,10-10 2 0 0,1 0 0 0 0,-1 0 0 0 0,1 0-1 0 0,0 1 1 0 0,0 0 0 0 0,1-1 0 0 0,-1 1 0 0 0,1 0 0 0 0,-1 3-2 0 0,-7 12 0 0 0,8-15 0 0 0,-2 2 0 0 0,1 0 0 0 0,0 0 0 0 0,0 0 0 0 0,-1 4 0 0 0,4-9 0 0 0,-1 0 0 0 0,0 0 0 0 0,0 0 0 0 0,0 0 0 0 0,0-1 0 0 0,0 1 0 0 0,0 0 0 0 0,-1 0 0 0 0,1-1 0 0 0,0 1 0 0 0,-1-1 0 0 0,-1 2 0 0 0,1-2 0 0 0,1 1 0 0 0,-1-1 0 0 0,1 1 0 0 0,-1-1 0 0 0,1 1 0 0 0,0 0 0 0 0,0 0 0 0 0,0 0 0 0 0,0 0 0 0 0,0 0 0 0 0,0-1 0 0 0,1 1 0 0 0,-1-1 0 0 0,1 0 0 0 0,-1 0 0 0 0,0 1 0 0 0,0-1 0 0 0,0 0 0 0 0,1 0 0 0 0,-1 0 0 0 0,0 0 0 0 0,-1 1 0 0 0,2-2 0 0 0,-1 0 0 0 0,1 0 0 0 0,0 1 0 0 0,0-1-1 0 0,0 0 1 0 0,-1 0 0 0 0,1 0 0 0 0,0 0-1 0 0,0 0 1 0 0,0 0 0 0 0,-1 1 0 0 0,1-1 0 0 0,0 0-1 0 0,0 0 1 0 0,-1 0 0 0 0,1 0 0 0 0,0 0 0 0 0,0 0-1 0 0,-1 0 1 0 0,1 0 0 0 0,0 0 0 0 0,0 0-1 0 0,0 0 1 0 0,-1 0 0 0 0,1 0 0 0 0,0 0 0 0 0,0 0-1 0 0,-1-1 1 0 0,1 1 0 0 0,0 0 0 0 0,0 0 0 0 0,-1 0-1 0 0,1 0 1 0 0,0 0 0 0 0,0 0 0 0 0,0-1-1 0 0,0 1 1 0 0,-1 0 0 0 0,1 0 0 0 0,0 0 0 0 0,0-1-1 0 0,0 1 1 0 0,0 0 0 0 0,0 0 0 0 0,-1 0 0 0 0,1-1-1 0 0,0 1 1 0 0,0 0 0 0 0,0 0 0 0 0,0-1-1 0 0,0 1 1 0 0,0 0 0 0 0,0 0 0 0 0,0 0 0 0 0,0-1-1 0 0,0 1 1 0 0,0 0 0 0 0,0 0 0 0 0,0-1 0 0 0,0 1-1 0 0,0 0 1 0 0,-2-4 944 0 0,3 3-941 0 0,0 0 0 0 0,1 0-1 0 0,-1 0 1 0 0,1 0 0 0 0,-1 0 0 0 0,0 0 0 0 0,0 0-1 0 0,0 0 1 0 0,0-1 0 0 0,0 1 0 0 0,0 0 0 0 0,0-1-1 0 0,0 1 1 0 0,0 0 0 0 0,0-1 0 0 0,-1 1 0 0 0,1-1-1 0 0,-1 0 1 0 0,1 1 0 0 0,-1-1 0 0 0,1 1 0 0 0,-1-1-1 0 0,0 0 1 0 0,0-1-3 0 0,1 0-115 0 0,-1 0-1 0 0,1-1 0 0 0,0 1 0 0 0,0 0 1 0 0,1-1-1 0 0,-1 1 0 0 0,0 0 0 0 0,2-2 116 0 0,32-51-17 0 0,-20 32 18 0 0,1 0-1 0 0,5-6 0 0 0,-15 21 0 0 0,-4 6 0 0 0,-1 0 0 0 0,1 0 0 0 0,0 1 0 0 0,-1-1 0 0 0,1 1 0 0 0,1-1 0 0 0,-1 1 0 0 0,-1 0 3 0 0,10-5 58 0 0,-10 6 277 0 0,2 2-276 0 0,-1 1 0 0 0,0-1 0 0 0,0 1 0 0 0,0-1 0 0 0,0 1 0 0 0,0 0 1 0 0,-1-1-1 0 0,1 1 0 0 0,0 0 0 0 0,-1 0 0 0 0,1 0 0 0 0,-1 1 0 0 0,0-1 0 0 0,1 1-62 0 0,1 5-338 0 0,0 1 0 0 0,0-1 0 0 0,0 5 338 0 0,5 12 1129 0 0,1 9-513 0 0,-7-27-618 0 0,0 0 1 0 0,0 0 0 0 0,0 0-1 0 0,1 0 1 0 0,0 0 0 0 0,1 0-1 0 0,3 5 2 0 0,-3-5 0 0 0,0 0 0 0 0,0 1 0 0 0,-1-1 0 0 0,0 1 0 0 0,0-1 0 0 0,-1 1 0 0 0,1 3 0 0 0,8 24 0 0 0,-12-28 138 0 0,-1-4-1343 0 0,2 0-3338 0 0,0-3 2498 0 0</inkml:trace>
  <inkml:trace contextRef="#ctx0" brushRef="#br0" timeOffset="20122.073">2623 263 11976 0 0,'0'0'266'0'0,"0"0"44"0"0,0 0 15 0 0,0 0-26 0 0,0 0-59 0 0,0 0 490 0 0,-7 3 1253 0 0,-12 3-1324 0 0,1 1-1 0 0,0 0 1 0 0,0 1 0 0 0,1 1-1 0 0,-13 9-658 0 0,9-6 1 0 0,-9 12 1882 0 0,47-7-1718 0 0,44 25-165 0 0,-44-31 0 0 0,1 0 0 0 0,-1 2 0 0 0,-1 0 0 0 0,1 2 0 0 0,20 16-28 0 0,3 2-1039 0 0,-37-30 978 0 0,0 1-1 0 0,-1-1 0 0 0,1 0 1 0 0,-1 1-1 0 0,1-1 0 0 0,-1 1 1 0 0,0 0-1 0 0,0 0 0 0 0,-1 0 0 0 0,1 1 90 0 0,1 4-132 0 0,-2-6 283 0 0,0 0 1 0 0,0 1 0 0 0,0-1-1 0 0,0 0 1 0 0,-1 1 0 0 0,0-1 0 0 0,1 1-152 0 0,-1-2 52 0 0,-1-1 0 0 0,1 0 1 0 0,0 1-1 0 0,-1-1 0 0 0,1 0 1 0 0,-1 1-1 0 0,1-1 0 0 0,-1 0 1 0 0,0 0-1 0 0,1 1 0 0 0,-1-1 1 0 0,0 0-1 0 0,0 0 0 0 0,0 0 1 0 0,0 0-1 0 0,0 0 0 0 0,0 0 1 0 0,0 0-1 0 0,0 0 0 0 0,0-1-52 0 0,-7 6 1 0 0,-1-1 0 0 0,1-1 0 0 0,-1 0 0 0 0,0 0-1 0 0,0-1 1 0 0,0 0 0 0 0,0 0 0 0 0,-1-1 0 0 0,1 0-1 0 0,-1-1 1 0 0,1 0 0 0 0,-1 0 0 0 0,0-1 0 0 0,1 0-1 0 0,-1-1 1 0 0,0 0 0 0 0,1-1 0 0 0,-1 0 0 0 0,1 0-1 0 0,-5-3 0 0 0,10 3-163 0 0,-1 0-1 0 0,1 0 0 0 0,0-1 1 0 0,0 0-1 0 0,-1 0 0 0 0,2 0 1 0 0,-1 0-1 0 0,0-1 0 0 0,1 0 1 0 0,0 1-1 0 0,-1-1 0 0 0,1-1 164 0 0,2 4-348 0 0,1-1 0 0 0,-1 0 0 0 0,0 1-1 0 0,0-1 1 0 0,1 0 0 0 0,-1 0 0 0 0,1 0 0 0 0,-1 1-1 0 0,1-1 1 0 0,0 0 0 0 0,0-1 348 0 0,2-5-5797 0 0</inkml:trace>
  <inkml:trace contextRef="#ctx0" brushRef="#br0" timeOffset="20381.317">2946 318 17503 0 0,'0'0'399'0'0,"0"0"60"0"0,0 0 21 0 0,0 0-59 0 0,1 1-276 0 0,1 10-134 0 0,-1 0-1 0 0,0-1 0 0 0,-1 1 0 0 0,0 0 1 0 0,-1 5-11 0 0,0 8 407 0 0,0-9 455 0 0,0 1-1 0 0,-3 12-861 0 0,1-13 883 0 0,1 0-1 0 0,0 13-882 0 0,1 0 174 0 0,0-19-177 0 0,1 0 1 0 0,0 0 0 0 0,0 0 0 0 0,2 7 2 0 0,-2-14-9 0 0,2 9 44 0 0,-4 0-330 0 0,9-25-5046 0 0,-4 2 3296 0 0</inkml:trace>
  <inkml:trace contextRef="#ctx0" brushRef="#br0" timeOffset="20691.949">2973 227 15664 0 0,'0'0'696'0'0,"-3"-5"135"0"0,3 5-663 0 0,0 0-168 0 0,0 0 0 0 0,0 0 0 0 0,0 0 448 0 0,0 0 48 0 0,0 0 16 0 0,0 0 0 0 0,0 0-824 0 0,0 0-160 0 0,-4 9-32 0 0,4 0-8 0 0,-3-1-815 0 0,6 2-169 0 0,-3-10-32 0 0,7 18-8 0 0</inkml:trace>
  <inkml:trace contextRef="#ctx0" brushRef="#br0" timeOffset="21047.912">3353 284 17503 0 0,'-14'5'1872'0'0,"3"-3"-1844"0"0,-1 0-1 0 0,1 1 0 0 0,0 0 0 0 0,0 1 0 0 0,1 1 0 0 0,-1-1 0 0 0,1 2 0 0 0,0-1 0 0 0,0 2 1 0 0,1-1-1 0 0,-1 1 0 0 0,2 1 0 0 0,-1-1 0 0 0,1 1 0 0 0,0 1 0 0 0,0 0 0 0 0,1 0 0 0 0,-3 6-27 0 0,6-9 242 0 0,-8 14 396 0 0,0 1 0 0 0,-2 7-638 0 0,11-22 9 0 0,1 0 0 0 0,0 1 0 0 0,0-1 0 0 0,0 0 0 0 0,1 0 0 0 0,0 1 0 0 0,0-1 0 0 0,0 1 0 0 0,1-1 0 0 0,1 7-9 0 0,-1-11 0 0 0,0-1 0 0 0,0 1 0 0 0,1-1 0 0 0,-1 1 0 0 0,0-1 0 0 0,1 1 0 0 0,0-1 0 0 0,-1 1 0 0 0,1-1 0 0 0,0 1 0 0 0,0-1 0 0 0,0 0 0 0 0,0 1 0 0 0,0-1 0 0 0,0 0 0 0 0,1 1 0 0 0,6 2 0 0 0,-3-3 0 0 0,0 0 0 0 0,0 0 0 0 0,0-1 0 0 0,0 0 0 0 0,0 0 0 0 0,0-1 0 0 0,-1 1 0 0 0,1-1 0 0 0,0 0 0 0 0,0 0 0 0 0,4-2 0 0 0,-4 2 0 0 0,0 0 0 0 0,0-1 0 0 0,-1 1 0 0 0,1-1 0 0 0,-1 0 0 0 0,1-1 0 0 0,-1 1 0 0 0,0-1 0 0 0,0 1 0 0 0,0-1 0 0 0,0-1 0 0 0,0 1 0 0 0,-1 0 0 0 0,1-1 0 0 0,-1 0 0 0 0,0 0 0 0 0,2-2 0 0 0,21-29 0 0 0,-19 28 0 0 0,-2 0 0 0 0,1 0 0 0 0,-1-1 0 0 0,0 0 0 0 0,-1 0 0 0 0,1 0 0 0 0,-1 1 0 0 0,-3 7 0 0 0,-1 0 0 0 0,0-1 0 0 0,0 1 0 0 0,1 0 0 0 0,-1 0 0 0 0,0 0 0 0 0,1 0 0 0 0,-1 0 0 0 0,0 0 0 0 0,0 0 0 0 0,1 0 0 0 0,-1 0 0 0 0,0 0 0 0 0,1 0 0 0 0,-1 0 0 0 0,0 0 0 0 0,0 0 0 0 0,1 0 0 0 0,-1 0 0 0 0,0 0 0 0 0,0 0 0 0 0,1 0 0 0 0,-1 0 0 0 0,0 1 0 0 0,1-1 0 0 0,2 14 0 0 0,0-9 0 0 0,-2-3 0 0 0,0-1 0 0 0,0 1 0 0 0,0 0 0 0 0,0 0 0 0 0,0 0 0 0 0,0 0 0 0 0,-1 0 0 0 0,1 0 0 0 0,-1 0 0 0 0,0 0 0 0 0,1 0 0 0 0,-1 0 0 0 0,0 0 0 0 0,3 31 0 0 0,-2-27 0 0 0,0 1 0 0 0,0 0 0 0 0,-1 0 0 0 0,0 0 0 0 0,-1 4 0 0 0,-2 34 0 0 0,2-33 14 0 0,1 0 1 0 0,-2 0-1 0 0,0 0 1 0 0,0-1-1 0 0,-4 11-14 0 0,-2 3 499 0 0,0-1 776 0 0,-9 19-1275 0 0,14-37 22 0 0,0 0 1 0 0,-1-1-1 0 0,1 1 1 0 0,-1-1-1 0 0,0 1 1 0 0,0-1-1 0 0,-1 0 1 0 0,0 0-1 0 0,-1 0-22 0 0,-2 2 0 0 0,1-1 0 0 0,0 0 0 0 0,0-1 0 0 0,0 0 0 0 0,0-1 0 0 0,-1 1 0 0 0,0-1 0 0 0,0-1 0 0 0,-8 3 0 0 0,-7 1 0 0 0,18-5 0 0 0,1 0 0 0 0,0-1 0 0 0,-1 0 0 0 0,1 0 0 0 0,-1 0 0 0 0,0-1 0 0 0,-2 1 0 0 0,4-2-41 0 0,0 1-1 0 0,0 0 0 0 0,0-1 0 0 0,0 0 1 0 0,0 0-1 0 0,0 0 0 0 0,0 0 1 0 0,0 0-1 0 0,0 0 0 0 0,0-1 0 0 0,0 0 1 0 0,1 1-1 0 0,-1-1 0 0 0,1 0 1 0 0,-1 0-1 0 0,1-1 0 0 0,0 1 0 0 0,0 0 1 0 0,-1-1-1 0 0,2 1 0 0 0,-2-3 42 0 0,2 4-251 0 0,1 0 0 0 0,-1 0 0 0 0,1-1 0 0 0,-1 1 0 0 0,1-1-1 0 0,0 1 1 0 0,-1 0 0 0 0,1-1 0 0 0,0 1 0 0 0,0-1 0 0 0,0 1-1 0 0,0-1 1 0 0,0 1 0 0 0,1-1 0 0 0,-1 1 0 0 0,0 0 0 0 0,1-1 0 0 0,-1 1-1 0 0,1 0 1 0 0,-1-1 0 0 0,1 1 0 0 0,0 0 0 0 0,-1 0 0 0 0,1-1-1 0 0,0 1 1 0 0,0 0 0 0 0,1-1 251 0 0,5-9-2046 0 0</inkml:trace>
  <inkml:trace contextRef="#ctx0" brushRef="#br0" timeOffset="21454.759">3505 306 13824 0 0,'0'0'314'0'0,"0"0"46"0"0,0 0 22 0 0,0 0-50 0 0,0 8-208 0 0,-1 13-9 0 0,1 13 1201 0 0,4-7-746 0 0,-2-8-515 0 0,1 0 0 0 0,2 8-55 0 0,-1-7 858 0 0,0 1-1 0 0,-1 18-857 0 0,0-14 677 0 0,3 43 955 0 0,-5-53-1632 0 0,-3-18 0 0 0,1 1 0 0 0,1-1 0 0 0,-1 0 0 0 0,0 0 0 0 0,1 0 0 0 0,-1-1 0 0 0,1-1 0 0 0,3-11-12 0 0,0 0-1 0 0,1 0 0 0 0,1 1 0 0 0,1 0 0 0 0,2-4 13 0 0,-5 11-555 0 0,-2 4 313 0 0,1 0 1 0 0,0 0 0 0 0,0 1-1 0 0,0-1 1 0 0,2-3 241 0 0,-3 6 30 0 0,0 0 1 0 0,0 0-1 0 0,1 1 1 0 0,-1-1-1 0 0,0 0 1 0 0,0 0-1 0 0,0 0 1 0 0,1 1-1 0 0,-1-1 0 0 0,0 1 1 0 0,0-1-1 0 0,1 1 1 0 0,-1-1-1 0 0,1 1 1 0 0,-1 0-1 0 0,0 0 1 0 0,1 0-1 0 0,-1 0 1 0 0,1 0-1 0 0,-1 0 1 0 0,0 0-1 0 0,1 0 1 0 0,-1 0-1 0 0,1 1 1 0 0,-1-1-1 0 0,0 0 1 0 0,1 1-1 0 0,-1-1 0 0 0,0 1 1 0 0,0 0-1 0 0,1-1 1 0 0,-1 1-1 0 0,0 0 1 0 0,0 0-1 0 0,0 0 1 0 0,1 0-31 0 0,2 3 104 0 0,1 0 0 0 0,-1 0 0 0 0,0 0 1 0 0,0 0-1 0 0,0 1 0 0 0,0 0 0 0 0,2 4-104 0 0,2 5 0 0 0,0 0 0 0 0,-1 0 0 0 0,-1 1 0 0 0,0 0 0 0 0,0 0 0 0 0,-1 4 0 0 0,2 21 0 0 0,-4-28 0 0 0,-3-11-21 0 0,0 0 0 0 0,0 1 0 0 0,1-1 0 0 0,-1 0-1 0 0,0 0 1 0 0,1 0 0 0 0,-1 0 0 0 0,1 0-1 0 0,-1 0 1 0 0,1 0 0 0 0,-1 0 0 0 0,1 0 0 0 0,0 0-1 0 0,0 0 1 0 0,-1-1 0 0 0,1 1 0 0 0,0 0 0 0 0,0 0-1 0 0,0-1 1 0 0,0 1 0 0 0,0 0 0 0 0,0-1 0 0 0,0 1-1 0 0,0-1 1 0 0,1 1 21 0 0,1 0-299 0 0,17 6-2757 0 0,-10-5-3426 0 0</inkml:trace>
  <inkml:trace contextRef="#ctx0" brushRef="#br0" timeOffset="22045.435">4095 338 17503 0 0,'0'0'399'0'0,"0"0"60"0"0,0 0 21 0 0,0 0-59 0 0,-8 4-260 0 0,-7 6-161 0 0,0 2 0 0 0,2-1 0 0 0,-1 2 0 0 0,1-1 0 0 0,1 2 0 0 0,0 0 0 0 0,-3 6 0 0 0,-13 14 0 0 0,12-14 0 0 0,1 2 0 0 0,-1 1 0 0 0,12-16 0 0 0,3-5 37 0 0,0-1 0 0 0,-1 1 0 0 0,1 0 0 0 0,0 0 0 0 0,0 0 0 0 0,0 0 0 0 0,1 1 0 0 0,-1-1-1 0 0,1 0 1 0 0,-1 0 0 0 0,1 0 0 0 0,-1 3-37 0 0,1-4 488 0 0,0-1 21 0 0,1 1-66 0 0,-1-1-440 0 0,0 0-1 0 0,0 1 1 0 0,0-1 0 0 0,0 0-1 0 0,0 0 1 0 0,0 0-1 0 0,1 0 1 0 0,-1 0 0 0 0,0 0-1 0 0,0 1 1 0 0,0-1 0 0 0,0 0-1 0 0,0 0 1 0 0,0 0-1 0 0,1 0 1 0 0,-1 0 0 0 0,0 0-1 0 0,0 0 1 0 0,0 0 0 0 0,0 0-1 0 0,1 0 1 0 0,-1 0-1 0 0,0 0 1 0 0,0 0 0 0 0,0 0-1 0 0,0 0 1 0 0,1 0 0 0 0,-1 0-1 0 0,0 0 1 0 0,0 0-1 0 0,0 0 1 0 0,0 0 0 0 0,1 0-1 0 0,-1 0 1 0 0,0 0 0 0 0,0 0-1 0 0,0 0 1 0 0,0 0-1 0 0,0 0 1 0 0,1 0 0 0 0,-1 0-1 0 0,0 0 1 0 0,0-1 0 0 0,0 1-1 0 0,0 0 1 0 0,0 0-1 0 0,0 0 1 0 0,1 0 0 0 0,-1 0-1 0 0,0 0 1 0 0,0-1 0 0 0,0 1-1 0 0,0 0 1 0 0,0 0-1 0 0,0 0 1 0 0,0 0 0 0 0,0-1-1 0 0,0 1-2 0 0,1-1 13 0 0,12-14-16 0 0,-8 9-7 0 0,0 0 0 0 0,1 0 0 0 0,-1 0 0 0 0,1 1-1 0 0,0 0 1 0 0,4-2 10 0 0,-8 6-73 0 0,0-1 0 0 0,0 1-1 0 0,0 0 1 0 0,1 0 0 0 0,-1 1-1 0 0,0-1 1 0 0,0 0 0 0 0,1 1 0 0 0,-1-1-1 0 0,1 1 1 0 0,-1 0 0 0 0,0 0-1 0 0,1-1 1 0 0,-1 2 0 0 0,1-1-1 0 0,-1 0 1 0 0,0 0 0 0 0,1 1-1 0 0,-1 0 1 0 0,0-1 0 0 0,1 1-1 0 0,-1 0 1 0 0,0 0 0 0 0,2 1 73 0 0,1 1 201 0 0,0 1-1 0 0,0-1 1 0 0,-1 1 0 0 0,1 0 0 0 0,-1 0 0 0 0,0 1 0 0 0,0-1 0 0 0,-1 1-1 0 0,3 3-200 0 0,14 25 16 0 0,-4-8-16 0 0,-12-19 0 0 0,-1-1 0 0 0,0 0 0 0 0,1 0 0 0 0,0-1 0 0 0,0 1 0 0 0,1 0 0 0 0,-3-4 0 0 0,1 1 0 0 0,-1 0 0 0 0,1-1 0 0 0,-1 0 0 0 0,1 1 0 0 0,-1-1 0 0 0,1 0 0 0 0,0 0 0 0 0,-1-1 0 0 0,1 1 0 0 0,0 0 0 0 0,0-1 0 0 0,0 0 0 0 0,-1 0 0 0 0,4 0 0 0 0,1 0 25 0 0,1-1-1 0 0,0 0 0 0 0,-1 0 0 0 0,1-1 1 0 0,-1 0-1 0 0,1 0 0 0 0,-1-1 1 0 0,0 0-1 0 0,0 0 0 0 0,0-1 0 0 0,0 0 1 0 0,-1 0-1 0 0,3-2-24 0 0,1-2 245 0 0,0-1 0 0 0,0 0 1 0 0,0 0-1 0 0,-2-1 0 0 0,1 0 0 0 0,-1-1 0 0 0,3-4-245 0 0,-4 1 4 0 0,0 0 0 0 0,0 0 0 0 0,-2-1 0 0 0,2-3-4 0 0,6-18 0 0 0,-4 9-230 0 0,0-1-1 0 0,-3 0 1 0 0,0-1-1 0 0,1-21 231 0 0,-4 24-462 0 0,0-4-752 0 0,0-27 1214 0 0,-1 4-834 0 0,-2 48 701 0 0,1-50 203 0 0,-2 51 116 0 0,1-1 1 0 0,-1 1-1 0 0,0-1 0 0 0,0 1 1 0 0,0-1-1 0 0,0 1 0 0 0,-1 0 1 0 0,0-1-1 0 0,0 1 0 0 0,-1-2-186 0 0,2 5 41 0 0,1 1-1 0 0,-1-1 0 0 0,1 0 0 0 0,0 1 0 0 0,-1-1 0 0 0,1 1 0 0 0,-1-1 1 0 0,0 1-1 0 0,1-1 0 0 0,-1 1 0 0 0,1-1 0 0 0,-1 1 0 0 0,0-1 1 0 0,1 1-1 0 0,-1 0 0 0 0,0 0 0 0 0,1-1 0 0 0,-1 1 0 0 0,0 0 1 0 0,0 0-1 0 0,1 0 0 0 0,-1 0 0 0 0,0 0 0 0 0,0-1 0 0 0,1 2 1 0 0,-1-1-41 0 0,-1 0 42 0 0,0 0 0 0 0,1 1 0 0 0,-1 0 0 0 0,1-1 0 0 0,-1 1 0 0 0,1 0 0 0 0,0 0-1 0 0,-1-1 1 0 0,1 1 0 0 0,0 0 0 0 0,0 1 0 0 0,-1-1-42 0 0,-4 5 21 0 0,1 0 0 0 0,0 1 0 0 0,0-1 0 0 0,-3 7-21 0 0,2-1 0 0 0,0 0 0 0 0,1 1 0 0 0,0 0 0 0 0,-1 8 0 0 0,-6 15 0 0 0,5-14 118 0 0,0 2 0 0 0,1-1-1 0 0,1 1 1 0 0,2 0 0 0 0,0 0-1 0 0,1 0 1 0 0,2 0 0 0 0,0 0-1 0 0,2 0 1 0 0,1 0 0 0 0,0 0-1 0 0,2 0 1 0 0,1-1 0 0 0,0 0-1 0 0,2 0 1 0 0,4 6-118 0 0,-7-17 148 0 0,2 0 0 0 0,-1 0-1 0 0,2-1 1 0 0,-1 0 0 0 0,2 0 0 0 0,-1-1 0 0 0,2 0 0 0 0,7 6-148 0 0,-11-10 68 0 0,0-1 1 0 0,0-1 0 0 0,1 1-1 0 0,-1-1 1 0 0,1 0 0 0 0,0 0-1 0 0,1-1 1 0 0,-1 0 0 0 0,1 0 0 0 0,-1-1-1 0 0,1 0 1 0 0,0 0 0 0 0,-1-1-1 0 0,1 0 1 0 0,4 0-69 0 0,-1-2-237 0 0,0-1 0 0 0,0 0 0 0 0,-1-1 0 0 0,1 0 0 0 0,0-1 237 0 0,0 1-199 0 0,7-2-313 0 0</inkml:trace>
  <inkml:trace contextRef="#ctx0" brushRef="#br0" timeOffset="26643.819">5858 248 8288 0 0,'0'0'190'0'0,"0"0"28"0"0,-1-3 199 0 0,1 3-415 0 0,1-1 0 0 0,-1 0 0 0 0,0 1 0 0 0,0-1 0 0 0,0 0 1 0 0,1 1-1 0 0,-1-1 0 0 0,0 1 0 0 0,0-1 0 0 0,1 1 0 0 0,-1-1 0 0 0,1 0 0 0 0,-1 1 0 0 0,0-1 0 0 0,1 1 0 0 0,-1 0 0 0 0,1-1 1 0 0,-1 1-1 0 0,1-1 0 0 0,0 1 0 0 0,-1 0 0 0 0,1-1 0 0 0,-1 1 0 0 0,1 0-2 0 0,1-2 65 0 0,2 0 170 0 0,-1 0 1 0 0,0 0 0 0 0,1 0-1 0 0,0 0 1 0 0,-1 1 0 0 0,1 0-1 0 0,0-1 1 0 0,0 1 0 0 0,3 0-236 0 0,16-7 2859 0 0,-22 7-2727 0 0,-1 1 1 0 0,1-1-1 0 0,-1 1 1 0 0,1-1 0 0 0,-1 1-1 0 0,1-1 1 0 0,-1 1-1 0 0,0-1 1 0 0,1 1 0 0 0,-1-1-1 0 0,0 0 1 0 0,1 1-1 0 0,-1-1 1 0 0,0 1 0 0 0,0-1-1 0 0,0 0 1 0 0,0 1-1 0 0,1-1 1 0 0,-1 0 0 0 0,0 1-1 0 0,0-1 1 0 0,0 0-1 0 0,0 1 1 0 0,-1-1 0 0 0,1 0-1 0 0,0 1 1 0 0,0-1-1 0 0,0 0-132 0 0,0-5-473 0 0,-3 5 807 0 0,-1-1 0 0 0,1 1-1 0 0,0-1 1 0 0,-1 1 0 0 0,1 0-1 0 0,-3 0-333 0 0,6 1-26 0 0,-57-6 1466 0 0,54 6-1351 0 0,-1 0 0 0 0,1 0 0 0 0,-1 0-1 0 0,1 0 1 0 0,-1 0 0 0 0,1 1 0 0 0,-4 0-89 0 0,-16 3-14 0 0,14-4 14 0 0,-1 1 0 0 0,1 1 0 0 0,0 0 0 0 0,0 0 0 0 0,-3 2 0 0 0,-17 3 0 0 0,19-4 0 0 0,-1 0 0 0 0,1 1 0 0 0,0 1 0 0 0,1-1 0 0 0,-1 1 0 0 0,-7 6 0 0 0,13-8 0 0 0,1-1 0 0 0,0 1 0 0 0,0 0 0 0 0,0 0 0 0 0,0 0 0 0 0,0 0 0 0 0,0 0 0 0 0,1 1 0 0 0,0-1 0 0 0,0 1 0 0 0,0 0 0 0 0,0 0 0 0 0,0-1 0 0 0,1 1 0 0 0,-1 0 0 0 0,1 0 0 0 0,0 1 0 0 0,1-1 0 0 0,-1 0 0 0 0,1 0 0 0 0,0 1 0 0 0,0-3 0 0 0,0 1 0 0 0,0-1 0 0 0,1 1 0 0 0,-1-1 0 0 0,1 0 0 0 0,0 1 0 0 0,-1-1 0 0 0,1 0 0 0 0,0 0 0 0 0,1 0 0 0 0,-1 0 0 0 0,0 1 0 0 0,1-2 0 0 0,-1 1 0 0 0,1 0 0 0 0,-1 0 0 0 0,1 0 0 0 0,0-1 0 0 0,0 1 0 0 0,6 6 0 0 0,-5-5 0 0 0,1 1 0 0 0,0-1 0 0 0,-1 0 0 0 0,2-1 0 0 0,-1 1 0 0 0,0-1 0 0 0,0 0 0 0 0,1 0 0 0 0,-1 0 0 0 0,1-1 0 0 0,0 1 0 0 0,1 0 0 0 0,0 0 0 0 0,0 1 0 0 0,0 0 0 0 0,0 0 0 0 0,4 3 0 0 0,12 9 0 0 0,-1-1 0 0 0,24 10 0 0 0,-25-14 0 0 0,0 1 0 0 0,-1 1 0 0 0,-1 0 0 0 0,7 7 0 0 0,-23-17-4 0 0,0 0 0 0 0,0 1 0 0 0,0-1 0 0 0,0 1 0 0 0,-1-1 0 0 0,1 1 0 0 0,-1 0 1 0 0,1 0-1 0 0,-1 0 0 0 0,0-1 0 0 0,0 1 0 0 0,0 0 0 0 0,-1 0 0 0 0,1 1 0 0 0,-1-1 0 0 0,1 0 0 0 0,-1 0 0 0 0,0 0 0 0 0,0 0 0 0 0,-1 3 4 0 0,-1 7 264 0 0,0 1 0 0 0,-1-1 1 0 0,-1 0-1 0 0,-1 4-264 0 0,2-9 462 0 0,2-3-554 0 0,-1 0 0 0 0,0-1 0 0 0,0 1-1 0 0,0 0 1 0 0,0-1 0 0 0,-1 0-1 0 0,0 1 1 0 0,1-1 0 0 0,-2 0 0 0 0,1-1-1 0 0,0 1 1 0 0,-1 0 0 0 0,0-1 0 0 0,0 0-1 0 0,-1 1 93 0 0,-8 5 10 0 0,6-3 163 0 0,0-1 0 0 0,0-1 1 0 0,-1 1-1 0 0,0-1 0 0 0,0 0-173 0 0,2-2 134 0 0,0 0 0 0 0,0 0 0 0 0,0 0 0 0 0,0-1 0 0 0,0 0-1 0 0,-1-1 1 0 0,1 1 0 0 0,0-1 0 0 0,-4 0-134 0 0,-2-2-22 0 0,-1 0 0 0 0,1 0-1 0 0,0-1 1 0 0,-6-2 22 0 0,0-1 0 0 0,-7-1 0 0 0,0-1 0 0 0,1-2 0 0 0,0 0 0 0 0,0-2 0 0 0,-7-5 0 0 0,23 12-133 0 0,6 4-563 0 0,2 1-257 0 0,0 0-831 0 0,1-1-3260 0 0,4-3-1393 0 0</inkml:trace>
  <inkml:trace contextRef="#ctx0" brushRef="#br0" timeOffset="27378.558">5514 670 2760 0 0,'0'0'125'0'0,"2"0"-3"0"0,1-1-105 0 0,0-1 1 0 0,0 1 0 0 0,0-1 0 0 0,0 1-1 0 0,0-1 1 0 0,-1 0 0 0 0,1 0 0 0 0,1-1-18 0 0,11-7 1727 0 0,-13 9-1426 0 0,-1 0 0 0 0,1 0 1 0 0,0 0-1 0 0,-1 0 0 0 0,1-1 0 0 0,-1 1 0 0 0,1-1 1 0 0,-1 1-1 0 0,1-2-301 0 0,2-1 465 0 0,-3 3 51 0 0,3 0 1993 0 0,-4-1 674 0 0,-4 4-2133 0 0,-5 5-563 0 0,0 0 0 0 0,1 1 0 0 0,-1 0 0 0 0,-6 9-487 0 0,10-12 101 0 0,-5 3-86 0 0,8-7-7 0 0,0 0 0 0 0,0 0 0 0 0,1 1 1 0 0,-1-1-1 0 0,1 0 0 0 0,-1 1 0 0 0,1-1 0 0 0,0 1 0 0 0,-1 0-8 0 0,-20 24 1290 0 0,16-20-1118 0 0,1 0-1 0 0,0 0 1 0 0,1 0-1 0 0,-1 1-171 0 0,1-1 0 0 0,4-6-44 0 0,-1 0-1 0 0,1 0 0 0 0,0 0 0 0 0,0 0 1 0 0,0 0-1 0 0,0 0 0 0 0,0 0 0 0 0,0 0 0 0 0,0 0 1 0 0,-1 0-1 0 0,1 0 0 0 0,0 0 0 0 0,0 0 1 0 0,0 0-1 0 0,0 0 0 0 0,0 0 0 0 0,0 1 0 0 0,0-1 1 0 0,0 0-1 0 0,0 0 0 0 0,-1 0 0 0 0,1 0 1 0 0,0 0-1 0 0,0 0 0 0 0,0 0 0 0 0,0 0 1 0 0,0 1-1 0 0,0-1 0 0 0,0 0 0 0 0,0 0 0 0 0,0 0 1 0 0,0 0-1 0 0,0 0 0 0 0,0 0 0 0 0,0 1 1 0 0,0-1-1 0 0,0 0 0 0 0,0 0 0 0 0,0 0 0 0 0,0 0 1 0 0,0 0-1 0 0,0 0 0 0 0,0 0 0 0 0,0 1 1 0 0,0-1-1 0 0,0 0 0 0 0,0 0 0 0 0,0 0 0 0 0,1 0 1 0 0,-1 0-1 0 0,0 0 0 0 0,0 0 0 0 0,0 0 1 0 0,0 1-1 0 0,0-1 0 0 0,0 0 0 0 0,0 0 1 0 0,0 0-1 0 0,0 0 45 0 0,6-1-2266 0 0,-6 1 1830 0 0,10-4-5612 0 0</inkml:trace>
  <inkml:trace contextRef="#ctx0" brushRef="#br0" timeOffset="27951.95">5996 182 11976 0 0,'0'0'266'0'0,"0"0"44"0"0,-7 5 314 0 0,4-4-570 0 0,-12 9 4 0 0,-46 46 1982 0 0,52-48-2050 0 0,8-5 2 0 0,1-3 11 0 0,0 1 1 0 0,0-1 0 0 0,0 1 0 0 0,0-1-1 0 0,-1 1 1 0 0,1-1 0 0 0,0 1 0 0 0,0-1-1 0 0,0 0 1 0 0,0 1 0 0 0,-1-1 0 0 0,1 1-1 0 0,0-1 1 0 0,0 0 0 0 0,-1 1 0 0 0,1-1-1 0 0,0 1 1 0 0,-1-1 0 0 0,1 0 0 0 0,-1 1-1 0 0,1-1 1 0 0,0 0 0 0 0,-1 0 0 0 0,1 1-4 0 0,-1 0 370 0 0,1-1 118 0 0,0 0 21 0 0,0 0-66 0 0,0-1-432 0 0,0 0 0 0 0,0 0 0 0 0,0 1 0 0 0,0-1 0 0 0,0 0 0 0 0,0 0 0 0 0,0 0 0 0 0,0 1 0 0 0,1-1 0 0 0,-1 0 0 0 0,0 1 0 0 0,1-1 0 0 0,-1 0 0 0 0,1 0 0 0 0,-1 0-11 0 0,13-7 0 0 0,-11 7 0 0 0,-1 0 0 0 0,1 0 0 0 0,0-1 0 0 0,0 1 0 0 0,-1 0 0 0 0,1-1 0 0 0,-1 1 0 0 0,1-1 0 0 0,1-1 0 0 0,4-9 0 0 0,9-9 0 0 0,-6 9 0 0 0,0 1 0 0 0,0-2 0 0 0,-2 1 0 0 0,3-5 0 0 0,0-8 0 0 0,-9 19 0 0 0,-4 0 137 0 0,-1 7 421 0 0,2-1 630 0 0,-5 9-1018 0 0,4-7-171 0 0,1 0 1 0 0,0 0-1 0 0,-1 0 1 0 0,1 0-1 0 0,0 0 1 0 0,0 0-1 0 0,0 1 0 0 0,0 0 1 0 0,-2 4-3 0 0,-1 0-1 0 0,1 0 1 0 0,-1 0-1 0 0,-1 0 1 0 0,-3 4 3 0 0,2-3-47 0 0,-14 13-1273 0 0,13-15 808 0 0</inkml:trace>
  <inkml:trace contextRef="#ctx0" brushRef="#br0" timeOffset="28572.677">6189 659 10136 0 0,'5'-15'769'0'0,"-3"7"-530"0"0,3-10 701 0 0,-5 17 37 0 0,0 1 42 0 0,0 0-65 0 0,0 0-288 0 0,0 0-122 0 0,0 0-29 0 0,0 0-3 0 0,-2 9 512 0 0,-2 16 67 0 0,1-11-931 0 0,2-1 0 0 0,-1 1 0 0 0,2 0-160 0 0,-3 26 1323 0 0,2-26-1252 0 0,0-1-1 0 0,1 0 1 0 0,0 1-1 0 0,2 1-70 0 0,0 5 0 0 0,-1 1 0 0 0,0-1 0 0 0,-2 1 0 0 0,-2 19 0 0 0,1-30-17 0 0,0 8-75 0 0,0 0 0 0 0,1 13 92 0 0,-3-22-4001 0 0,4-9 2468 0 0</inkml:trace>
  <inkml:trace contextRef="#ctx0" brushRef="#br0" timeOffset="29117.859">5993 1087 11976 0 0,'11'-7'3147'0'0,"22"-10"-724"0"0,-21 11-2594 0 0,-6 3 171 0 0,1 0 0 0 0,-1 1 0 0 0,0 0 0 0 0,4-1 0 0 0,18-3 97 0 0,-22 5 246 0 0,0-1 1 0 0,0 1 0 0 0,1 0-1 0 0,-1 1 1 0 0,2-1-344 0 0,-4 1-224 0 0,-1 0 0 0 0,1-1 0 0 0,0 0 0 0 0,0 1 0 0 0,0-1 0 0 0,3-2 224 0 0,10-2 471 0 0,-12 6-102 0 0,-4-1-327 0 0,0 0 1 0 0,0 0-1 0 0,0 0 0 0 0,0 0 1 0 0,0 0-1 0 0,-1-1 1 0 0,1 1-1 0 0,0 0 1 0 0,0 0-1 0 0,0 0 1 0 0,0-1-1 0 0,-1 1 1 0 0,1 0-1 0 0,0-1 1 0 0,0 1-1 0 0,-1-1 0 0 0,2 0-42 0 0,5 0 16 0 0,1 2 56 0 0,-23 3 1296 0 0,-100 11-760 0 0,78-8-608 0 0,28-4 0 0 0,0-2 0 0 0,-1 1 0 0 0,1-1 0 0 0,-1 0 0 0 0,36-3 0 0 0,-1-1 0 0 0,15-3 0 0 0,-4-1 0 0 0,16 2 0 0 0,24-2 0 0 0,-39 5 0 0 0,31-4 0 0 0,-58 6 0 0 0,-40 4-6361 0 0,17 0 563 0 0</inkml:trace>
  <inkml:trace contextRef="#ctx0" brushRef="#br0" timeOffset="29616.101">6100 712 10136 0 0,'-17'-4'545'0'0,"15"4"-490"0"0,0-1 0 0 0,0 1 0 0 0,0-1 0 0 0,0 1 0 0 0,0-1 0 0 0,0 0 0 0 0,0 1 1 0 0,0-1-1 0 0,0 0 0 0 0,-1-1-55 0 0,-9-4 1057 0 0,11 6-877 0 0,-1 0-1 0 0,1-1 1 0 0,0 1-1 0 0,-1-1 1 0 0,1 0 0 0 0,0 1-1 0 0,-1-1 1 0 0,1 0-1 0 0,0 0 1 0 0,0 1-1 0 0,0-1 1 0 0,0 0 0 0 0,0 0-1 0 0,0-1 1 0 0,0 1-1 0 0,-1-1-179 0 0,15-1 166 0 0,-12 3-166 0 0,180-25 2047 0 0,-170 24-2029 0 0,0-1 0 0 0,-1 0 0 0 0,1 0 0 0 0,3-3-18 0 0,-1-2 859 0 0,-12 6-350 0 0,-1 1-66 0 0,-2 1-294 0 0,-18 7 265 0 0,0 0 0 0 0,-1-2 0 0 0,0 0 0 0 0,0-1 0 0 0,-1-1-414 0 0,21-4-6 0 0,-63 12 6 0 0,70-15 0 0 0,9-2 0 0 0,85-8 0 0 0,-80 11-108 0 0,-10 0-112 0 0,0 1 0 0 0,0 1 0 0 0,0 0-1 0 0,1 0 1 0 0,-1 1 0 0 0,0 0 220 0 0,0 0-7146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9:22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968 73 6912 0 0,'0'0'314'0'0,"-4"-10"116"0"0,3 6-301 0 0,0 3 542 0 0,1 1-489 0 0,0 0 0 0 0,0-1 1 0 0,0 1-1 0 0,0 0 1 0 0,0 0-1 0 0,0 0 0 0 0,-1 0 1 0 0,1 0-1 0 0,0 0 0 0 0,0 0 1 0 0,0-1-1 0 0,0 1 1 0 0,0 0-1 0 0,0 0 0 0 0,-1 0 1 0 0,1 0-1 0 0,0 0 0 0 0,0 0 1 0 0,0 0-1 0 0,0 0 1 0 0,-1 0-1 0 0,1 0 0 0 0,0 0 1 0 0,0 0-1 0 0,0 0 0 0 0,0 0 1 0 0,-1 0-1 0 0,1 0 1 0 0,0 0-1 0 0,0 0 0 0 0,0 0 1 0 0,0 0-1 0 0,-1 0 0 0 0,1 0 1 0 0,0 0-1 0 0,0 0 0 0 0,0 0 1 0 0,0 1-1 0 0,0-1 1 0 0,-1 0-1 0 0,1 0 0 0 0,0 0 1 0 0,0 0-1 0 0,0 0 0 0 0,0 0 1 0 0,0 0-1 0 0,0 1 1 0 0,0-1-1 0 0,-1 0-182 0 0,-8 13 1667 0 0,-6 16-1795 0 0,-19 27 1302 0 0,34-56-1174 0 0,-18 39 662 0 0,-20 28-662 0 0,33-58 89 0 0,0 0-1 0 0,0 0 1 0 0,0 4-89 0 0,3-7 37 0 0,-1 0 1 0 0,1 0-1 0 0,-1 0 1 0 0,-1 0-1 0 0,1-1 1 0 0,-1 1-1 0 0,0-1 1 0 0,-1 1-38 0 0,2-3 20 0 0,0 1 1 0 0,0 0-1 0 0,0 0 0 0 0,1 0 1 0 0,-1 0-1 0 0,0 3-20 0 0,-4 7 78 0 0,6-13-12 0 0,1-1 14 0 0,0 0 12 0 0,9-9 176 0 0,3-8-345 0 0,0-1-1 0 0,7-16 78 0 0,0 1-295 0 0,-15 24 177 0 0,0 0 0 0 0,0 0 1 0 0,-1 0-1 0 0,1-6 118 0 0,-1 5-97 0 0,1 0 0 0 0,0-1 0 0 0,2-2 97 0 0,4-6-97 0 0,-1-1 0 0 0,0 0-1 0 0,5-20 98 0 0,-9 26-20 0 0,1 0-1 0 0,0 1 0 0 0,1 0 1 0 0,5-7 20 0 0,-1 35-54 0 0,-3 4 54 0 0,-1 1 0 0 0,-1 0 0 0 0,-1 0 0 0 0,0 0 0 0 0,-1 3 0 0 0,8 36 0 0 0,0-13 0 0 0,3 28 0 0 0,-13-59 0 0 0,2 14 13 0 0,-4-28-4 0 0,0 1 1 0 0,0 0-1 0 0,0-1 0 0 0,-1 1 0 0 0,1 0 0 0 0,0-1 0 0 0,-1 1 0 0 0,0-1 0 0 0,1 1 0 0 0,-1-1 0 0 0,0 1 1 0 0,0-1-1 0 0,0 0 0 0 0,0 1 0 0 0,0-1 0 0 0,0 0-9 0 0,-3 4 86 0 0,-1-1 1 0 0,0 0-1 0 0,0 0 0 0 0,0-1 1 0 0,-1 0-1 0 0,1 0 0 0 0,-1 0 1 0 0,1 0-1 0 0,-1-1 1 0 0,0 0-1 0 0,0 0 0 0 0,-2-1-86 0 0,-16 4 229 0 0,-1-1 0 0 0,-13 0-229 0 0,-2 1 11 0 0,-7-4-109 0 0,28-2-669 0 0,18 1 360 0 0,-2-3-1625 0 0,2 2 248 0 0</inkml:trace>
  <inkml:trace contextRef="#ctx0" brushRef="#br0" timeOffset="506.787">1197 312 5984 0 0,'1'-9'541'0'0,"6"-7"-833"0"0,1-1 4139 0 0,0-1-861 0 0,12-12-2232 0 0,-17 24-476 0 0,1 1 1 0 0,-1 1-1 0 0,1-1 1 0 0,0 0-1 0 0,0 1 1 0 0,0 0-1 0 0,1 0 1 0 0,-1 0-1 0 0,1 0 1 0 0,0 1-1 0 0,0-1 1 0 0,1 1 0 0 0,1 0-279 0 0,-3 1 28 0 0,1 0 0 0 0,-1 0 0 0 0,0 0 0 0 0,1 1 0 0 0,-1 0 0 0 0,1 0 0 0 0,-1 0 0 0 0,1 0 0 0 0,-1 1 0 0 0,1 0 1 0 0,0 0-1 0 0,-1 0 0 0 0,1 0 0 0 0,0 1 0 0 0,-1 0 0 0 0,1 0 0 0 0,2 1-28 0 0,-5-1 17 0 0,0 1 0 0 0,0 0 0 0 0,0 0-1 0 0,0 0 1 0 0,0 0 0 0 0,-1 0 0 0 0,1 0 0 0 0,0 2-17 0 0,0 0 79 0 0,0 0 1 0 0,0 1 0 0 0,-1-1-1 0 0,1 0 1 0 0,-1 1-1 0 0,0 1-79 0 0,3 10 477 0 0,-3-12-362 0 0,-1 0-1 0 0,1 0 0 0 0,-1 0 0 0 0,0 0 1 0 0,0 1-1 0 0,-1-1 0 0 0,1 0 0 0 0,-1 2-114 0 0,-1 0 146 0 0,2 1 1 0 0,-1-1-1 0 0,1 1 0 0 0,0 4-146 0 0,2-2 68 0 0,1 19 78 0 0,-3-27-136 0 0,0 0 0 0 0,0 0-1 0 0,0 0 1 0 0,0 0 0 0 0,-1 0 0 0 0,1 0 0 0 0,0 0-1 0 0,0 0 1 0 0,-1 0 0 0 0,1 0 0 0 0,0 0 0 0 0,-1-1 0 0 0,1 1-1 0 0,-1 0 1 0 0,1 0 0 0 0,-1 0 0 0 0,0-1 0 0 0,1 1 0 0 0,-1 0-1 0 0,0-1 1 0 0,1 1 0 0 0,-1 0 0 0 0,0-1 0 0 0,0 1 0 0 0,0-1-1 0 0,0 1-9 0 0,-7 3 77 0 0,0 0 0 0 0,1 0-1 0 0,-1 1 1 0 0,1 0 0 0 0,0 0-1 0 0,1 1 1 0 0,-3 2-77 0 0,-26 21 237 0 0,28-28-121 0 0,5-1-99 0 0,2 0-17 0 0,0 0 0 0 0,0 0 1 0 0,0 0-1 0 0,0 0 0 0 0,-1 0 0 0 0,1 0 1 0 0,0 0-1 0 0,0 0 0 0 0,0 0 0 0 0,0 0 1 0 0,-1-1-1 0 0,1 1 0 0 0,0 0 0 0 0,0 0 1 0 0,0 0-1 0 0,0 0 0 0 0,0 0 0 0 0,-1 0 1 0 0,1 0-1 0 0,0 0 0 0 0,0 0 0 0 0,0 0 1 0 0,0-1-1 0 0,0 1 0 0 0,0 0 0 0 0,0 0 1 0 0,-1 0-1 0 0,1 0 0 0 0,0 0 0 0 0,0-1 1 0 0,0 1-1 0 0,0 0 0 0 0,0 0 0 0 0,0 0 0 0 0,0 0 1 0 0,0-1-1 0 0,0 1 0 0 0,0 0 0 0 0,0 0 1 0 0,0 0-1 0 0,0 0 0 0 0,0-1 0 0 0,0 1 1 0 0,0 0-1 0 0,0 0 0 0 0,0 0 0 0 0,0 0 1 0 0,0 0-1 0 0,0-1 0 0 0,0 1 0 0 0,0 0 1 0 0,1 0-1 0 0,-1 0 0 0 0,0 0 0 0 0,0 0 1 0 0,0-1-1 0 0,0 1 0 0 0,0 0 0 0 0,0 0 1 0 0,0 0-1 0 0,1 0 0 0 0,-1 0 0 0 0,0 0 0 0 0,8-11-9 0 0,-6 10 4 0 0,12-16-77 0 0,-5 5-183 0 0,1 1 0 0 0,9-8 265 0 0,-7 7-178 0 0,-1 0 0 0 0,-1 0 0 0 0,0-1-1 0 0,0-1 179 0 0,0 0-218 0 0,1 0 0 0 0,0 1-1 0 0,4-3 219 0 0,16-15 8 0 0,-27 54 472 0 0,-4-20-416 0 0,1 1-1 0 0,-1 0 0 0 0,0-1 0 0 0,-1 1 1 0 0,1 0-1 0 0,0-1 0 0 0,-1 1 0 0 0,0-1 0 0 0,0 1 1 0 0,0-1-1 0 0,0 1 0 0 0,-1-1 0 0 0,1 0 1 0 0,-2 2-64 0 0,-7 19 229 0 0,2 0-128 0 0,5-14-75 0 0,-1 0-1 0 0,1 0 1 0 0,1 0-1 0 0,0 1 1 0 0,1-1-1 0 0,-1 1 1 0 0,2 5-26 0 0,0-14 43 0 0,0-1-46 0 0,1 0 1 0 0,-1 0 0 0 0,1 0-1 0 0,-1 0 1 0 0,1 0 0 0 0,-1 0-1 0 0,1 0 1 0 0,0 0 0 0 0,-1 0-1 0 0,1 0 1 0 0,0 0 0 0 0,0-1-1 0 0,0 1 1 0 0,0 0 0 0 0,0-1-1 0 0,-1 1 1 0 0,1 0 0 0 0,0-1-1 0 0,0 1 1 0 0,1-1 0 0 0,-1 0-1 0 0,0 1 1 0 0,0-1 0 0 0,0 0 0 0 0,0 0 2 0 0,1 1-37 0 0,1-1-219 0 0,0 1 0 0 0,0-1 0 0 0,0 1 0 0 0,0-1 0 0 0,0 0 0 0 0,0 0 1 0 0,0-1-1 0 0,0 1 0 0 0,0-1 0 0 0,0 1 0 0 0,0-1 0 0 0,0 0 0 0 0,0 0 0 0 0,-1 0 0 0 0,1-1 0 0 0,0 1 0 0 0,-1-1 0 0 0,3 0 256 0 0,2-4-1775 0 0</inkml:trace>
  <inkml:trace contextRef="#ctx0" brushRef="#br0" timeOffset="846.733">1588 264 7224 0 0,'0'0'330'0'0,"0"0"-7"0"0,0 0-96 0 0,0 0 351 0 0,0 0 177 0 0,0 0 40 0 0,0 0-3 0 0,8 4 2145 0 0,-2-2-2640 0 0,0 1 0 0 0,1-1-1 0 0,-1 0 1 0 0,1-1 0 0 0,0 0 0 0 0,-1 0 0 0 0,1 0-1 0 0,0-1 1 0 0,2 0-297 0 0,16 0 759 0 0,23-5-759 0 0,-12 2 476 0 0,-16 0 614 0 0,-2 1-1195 0 0,-6 1-3505 0 0,-12 1 2488 0 0</inkml:trace>
  <inkml:trace contextRef="#ctx0" brushRef="#br0" timeOffset="1109.273">1679 111 2760 0 0,'0'0'495'0'0,"0"0"1037"0"0,9 0 2539 0 0,40 9-467 0 0,-41-9-3380 0 0,1 1 0 0 0,-1 1 0 0 0,0-1 0 0 0,0 2 0 0 0,0-1 0 0 0,-1 1 0 0 0,1 0 0 0 0,0 0 0 0 0,4 4-224 0 0,14 7 283 0 0,-17-10-162 0 0,0 1 1 0 0,-1 0-1 0 0,0 0 1 0 0,1 0 0 0 0,-2 1-1 0 0,7 6-121 0 0,-5-3 231 0 0,-6-7-64 0 0,-1 1-1 0 0,1 0 1 0 0,0-1-1 0 0,-1 1 1 0 0,1 1-1 0 0,0 1-166 0 0,-2-4 61 0 0,-1 0 0 0 0,1 0 0 0 0,-1-1 0 0 0,0 1 0 0 0,0 0 0 0 0,1 0 0 0 0,-1 0 0 0 0,0 0-1 0 0,0 0 1 0 0,0 0 0 0 0,0 0 0 0 0,0 0 0 0 0,0 0 0 0 0,0 0 0 0 0,0 0 0 0 0,0-1-1 0 0,-1 1 1 0 0,1 0 0 0 0,0 0 0 0 0,-1 0 0 0 0,1 0 0 0 0,0 0 0 0 0,-1 0 0 0 0,1-1 0 0 0,-1 1-1 0 0,1 0 1 0 0,-1 0 0 0 0,0-1 0 0 0,0 2-61 0 0,-6 4 53 0 0,0 0 0 0 0,-1 0 0 0 0,0-1 0 0 0,0 0 0 0 0,0 0 0 0 0,-1-1 0 0 0,1 0 0 0 0,-1 0 0 0 0,0-1 0 0 0,-7 1-53 0 0,-6 4-733 0 0,-4 3-23 0 0</inkml:trace>
  <inkml:trace contextRef="#ctx0" brushRef="#br0" timeOffset="2102.664">483 405 4864 0 0,'0'0'223'0'0,"3"0"-17"0"0,9-4-173 0 0,13-1 1509 0 0,-11 1 737 0 0,-14 4-1852 0 0,1-1 0 0 0,0 1 1 0 0,-1 0-1 0 0,1 0 0 0 0,0-1 0 0 0,0 1 1 0 0,-1 0-1 0 0,1 0 0 0 0,0 0 0 0 0,0-1 1 0 0,0 1-1 0 0,-1 0 0 0 0,1 0 0 0 0,0 0 1 0 0,0 1-428 0 0,-9-3 332 0 0,0 0 0 0 0,0 0 1 0 0,0 1-1 0 0,0 1 1 0 0,-1-1-1 0 0,1 1 1 0 0,-8 1-333 0 0,-7 0 195 0 0,-29 0 65 0 0,24 1 28 0 0,1-2 0 0 0,-18-3-288 0 0,-12 1 499 0 0,33 2 74 0 0,-19-4-573 0 0,22 2 184 0 0,0 1 0 0 0,-4 1-184 0 0,27 0-148 0 0,18-5-180 0 0,5-1-800 0 0,0-1 1 0 0,0-1-1 0 0,1-2 1128 0 0,83-47-2367 0 0,-108 57 2369 0 0,-1 0 1 0 0,1 0-1 0 0,-1 0 1 0 0,1 0-1 0 0,-1 0 1 0 0,0 0-1 0 0,1-1 1 0 0,-1 1-1 0 0,1 0 1 0 0,-1 0-1 0 0,0 0 1 0 0,1 0-1 0 0,-1-1 1 0 0,0 1-1 0 0,1 0 1 0 0,-1 0-1 0 0,0-1 1 0 0,1 1-1 0 0,-1 0 1 0 0,0-1-1 0 0,0 1 1 0 0,1 0 0 0 0,-1-1-1 0 0,0 1 1 0 0,0 0-1 0 0,1-1 1 0 0,-1 1-1 0 0,0-1-2 0 0,0 0 20 0 0,1 0 100 0 0,-1 1 208 0 0,0 0 96 0 0,-8-2 474 0 0,0 1-699 0 0,0 1 0 0 0,0 0 0 0 0,0 1 0 0 0,0 0 1 0 0,0 0-1 0 0,0 0 0 0 0,0 1 0 0 0,0 0 0 0 0,0 1 1 0 0,1 0-1 0 0,-4 2-199 0 0,-15 8 60 0 0,1 0 0 0 0,-14 11-60 0 0,35-21 16 0 0,-1-1-1 0 0,1 1 0 0 0,0 1 0 0 0,0-1 0 0 0,0 1 0 0 0,1-1 0 0 0,-1 1 0 0 0,1 0 0 0 0,0 0 0 0 0,-2 3-15 0 0,5-4 43 0 0,0-2-43 0 0,-1-1 1 0 0,1 1 0 0 0,0 0-1 0 0,0 0 1 0 0,0 0-1 0 0,0-1 1 0 0,0 1-1 0 0,0 0 1 0 0,0 0 0 0 0,1-1-1 0 0,-1 1 1 0 0,0 0-1 0 0,0 0 1 0 0,0-1 0 0 0,1 1-1 0 0,-1 0 1 0 0,1 0-1 0 0,0 1 0 0 0,6 6 11 0 0,1-3 4 0 0,0 0 0 0 0,0 0 0 0 0,0-1-1 0 0,1 0 1 0 0,0 0 0 0 0,0-1 0 0 0,0 0 0 0 0,8 1-15 0 0,28 10-2 0 0,-11-2 74 0 0,-5-2-1166 0 0,-11-1-3625 0 0,-8-3-827 0 0</inkml:trace>
  <inkml:trace contextRef="#ctx0" brushRef="#br0" timeOffset="2432.083">25 111 14336 0 0,'0'0'661'0'0,"0"0"-17"0"0,-1 1-371 0 0,-1 1-175 0 0,0 0 0 0 0,0 1 0 0 0,0-1 0 0 0,0 0 1 0 0,1 1-1 0 0,-1-1 0 0 0,1 1 0 0 0,0-1 0 0 0,-1 1 0 0 0,1 0 0 0 0,0-1 0 0 0,1 1 0 0 0,-1 0 0 0 0,0 0 0 0 0,1 0 0 0 0,0-1 0 0 0,-1 1 0 0 0,1 1-98 0 0,-1 21 713 0 0,1 0 0 0 0,0 0 0 0 0,2 0 0 0 0,3 11-713 0 0,-1 8 396 0 0,10 66 111 0 0,-11-85-839 0 0,2 0 1 0 0,0-1-1 0 0,2 0 0 0 0,0-1 0 0 0,9 19 332 0 0,-9-24-1496 0 0</inkml:trace>
  <inkml:trace contextRef="#ctx0" brushRef="#br0" timeOffset="3042.52">2060 1 6912 0 0,'0'0'314'0'0,"0"0"-6"0"0,0 2 6948 0 0,2 3-3549 0 0,8 30-2398 0 0,-5 24 1120 0 0,-2 20-2429 0 0,-7 36 1164 0 0,-10 58-1164 0 0,11-144 8 0 0,-1 11-680 0 0,-2 1 0 0 0,-7 24 672 0 0,6-32-1224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9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445 214 4608 0 0,'9'-12'448'0'0,"-7"10"-188"0"0,0 0 0 0 0,-1-1-1 0 0,1 1 1 0 0,-1-1 0 0 0,0 0 0 0 0,0 1 0 0 0,1-3-260 0 0,6-13 1894 0 0,-6 16-1552 0 0,-1 0-1 0 0,0-1 1 0 0,0 1-1 0 0,-1-1 1 0 0,1 0-1 0 0,0 1 1 0 0,-1-1-1 0 0,1 0 1 0 0,-1 1-1 0 0,0-1 1 0 0,0 0-1 0 0,0 0 1 0 0,0 1-1 0 0,-1-1 1 0 0,1 0-1 0 0,-1 1 1 0 0,0-1-1 0 0,1 1 1 0 0,-1-1-342 0 0,-3-13 1993 0 0,4 13-1797 0 0,-1 1-1 0 0,0 0 0 0 0,0-1 0 0 0,0 1 0 0 0,-1-1 0 0 0,1 1 1 0 0,-1 0-1 0 0,1 0 0 0 0,-1 0 0 0 0,0 0 0 0 0,1 0 0 0 0,-1 0 0 0 0,0 0 1 0 0,0 1-1 0 0,-1-2-195 0 0,-3-1 259 0 0,0 0 0 0 0,-1 0 1 0 0,1 1-1 0 0,-1 0 0 0 0,0-1-259 0 0,-9-2 228 0 0,-1-1 0 0 0,0 2 0 0 0,-1 0 0 0 0,1 1 0 0 0,-1 1 0 0 0,0 1 0 0 0,-16-1-228 0 0,12 2 0 0 0,16 1 16 0 0,-1-1-1 0 0,0 1 1 0 0,0 1 0 0 0,1-1 0 0 0,-2 1-16 0 0,0 0 10 0 0,0 1-1 0 0,1 0 1 0 0,-1 0 0 0 0,1 1 0 0 0,-1 0-1 0 0,1 0 1 0 0,0 0 0 0 0,0 1-1 0 0,0 0 1 0 0,1 1 0 0 0,0-1 0 0 0,-1 1-1 0 0,2 1 1 0 0,-5 3-10 0 0,9-8-15 0 0,1 0 0 0 0,-1 0 0 0 0,1 0 0 0 0,-1 0 0 0 0,1 1 0 0 0,-1-1 0 0 0,1 0 0 0 0,0 0 0 0 0,-1 0-1 0 0,1 0 1 0 0,0 0 0 0 0,0 1 0 0 0,0-1 15 0 0,-2 11-11 0 0,1-8 22 0 0,0 1 0 0 0,1-1 0 0 0,0 0 0 0 0,0 1 0 0 0,0-1 0 0 0,0 0 0 0 0,1 0 0 0 0,-1 1 0 0 0,1-1 0 0 0,0 0 0 0 0,1 0 1 0 0,-1 0-1 0 0,1 0 0 0 0,-1 0 0 0 0,1 0 0 0 0,0 0 0 0 0,1 0 0 0 0,-1-1 0 0 0,2 2-11 0 0,5 12-93 0 0,-7-13 91 0 0,-1-1 0 0 0,1 0 1 0 0,-1 0-1 0 0,1 0 0 0 0,0 0 0 0 0,0 0 0 0 0,0 0 1 0 0,1-1-1 0 0,-1 1 0 0 0,1-1 0 0 0,-1 0 0 0 0,1 1 1 0 0,2 0 1 0 0,45 39 10 0 0,-41-34-10 0 0,1 0 0 0 0,1-1 0 0 0,-1-1 0 0 0,12 5 0 0 0,17 12 0 0 0,-29-16 0 0 0,18 10 0 0 0,-20-12-4 0 0,0 0-1 0 0,-1 1 1 0 0,1 0-1 0 0,-1 0 1 0 0,-1 0-1 0 0,1 1 1 0 0,-1 0-1 0 0,0 1 1 0 0,0 0 4 0 0,8 8-13 0 0,-5-5 48 0 0,1 1 1 0 0,-2 0-1 0 0,0 0 1 0 0,0 1-1 0 0,-1 0 1 0 0,0 0-1 0 0,1 6-35 0 0,2 10 69 0 0,-3-12 33 0 0,-2 0-1 0 0,3 11-101 0 0,-4-11 78 0 0,-3-12-52 0 0,1-1 0 0 0,-1 0 0 0 0,-1 1 0 0 0,1 0 0 0 0,-1-1-1 0 0,1 1 1 0 0,-1-1 0 0 0,-1 4-26 0 0,-1 12 102 0 0,1-12-64 0 0,1-1-1 0 0,-1 1 1 0 0,-1 0-1 0 0,0-1 1 0 0,0 0 0 0 0,0 1-1 0 0,-1-1 1 0 0,0 0-1 0 0,0 0-37 0 0,1-5 13 0 0,-2 6 21 0 0,0 0 1 0 0,-1-1-1 0 0,0 1 1 0 0,0-1-1 0 0,-1 0 1 0 0,0 0-1 0 0,0-1 1 0 0,-1 0-1 0 0,0 0 1 0 0,0 0-35 0 0,-6 3 11 0 0,0 1-1 0 0,-6 7-10 0 0,9-8 29 0 0,-1 0-1 0 0,-1 0 0 0 0,0-1 0 0 0,-1 1-28 0 0,2-3 37 0 0,0-1 0 0 0,0 0 0 0 0,-1-1-1 0 0,-8 3-36 0 0,14-6 25 0 0,0 0-1 0 0,0 0 0 0 0,0 0 0 0 0,0-1 0 0 0,0 1 0 0 0,0-2 0 0 0,0 1 0 0 0,0-1 0 0 0,0 1 0 0 0,-4-3-24 0 0,6 3 10 0 0,0-1 0 0 0,0 0 0 0 0,0 0-1 0 0,1 0 1 0 0,-1-1 0 0 0,0 1 0 0 0,1-1-1 0 0,-1 0 1 0 0,1 0 0 0 0,0 0 0 0 0,-1 0 0 0 0,1-1-1 0 0,0 1 1 0 0,0-1 0 0 0,1 0 0 0 0,-1 0-1 0 0,1 0 1 0 0,-1-1-10 0 0,-22-28-62 0 0,19 25 25 0 0,1 0 0 0 0,0 0 0 0 0,0 0-1 0 0,0 0 1 0 0,1-1 0 0 0,0 0-1 0 0,0 0 1 0 0,1 0 0 0 0,0 0 0 0 0,0-2 37 0 0,1 0-232 0 0,1 9 178 0 0,1 0 1 0 0,0 0-1 0 0,-1 0 1 0 0,1 0-1 0 0,0 0 1 0 0,0 0-1 0 0,0 0 1 0 0,0 0-1 0 0,0 0 1 0 0,0-1-1 0 0,0 1 1 0 0,0 0-1 0 0,0 0 1 0 0,0 0-1 0 0,0 0 1 0 0,1 0-1 0 0,-1 0 0 0 0,1 0 1 0 0,-1 0-1 0 0,1 0 1 0 0,-1 0-1 0 0,1 0 1 0 0,-1 0 53 0 0,-3-4-919 0 0,3 5 830 0 0,0 0 0 0 0,0 0 0 0 0,-1 0 0 0 0,1-1 0 0 0,0 1 0 0 0,0 0 0 0 0,0 0 0 0 0,0 0 0 0 0,-1 0 0 0 0,1 0 0 0 0,0-1 0 0 0,0 1 0 0 0,0 0 0 0 0,0 0 0 0 0,0 0 0 0 0,0-1 0 0 0,-1 1 0 0 0,1 0 0 0 0,0 0 0 0 0,0 0 0 0 0,0-1 0 0 0,0 1 0 0 0,0 0 0 0 0,0 0 0 0 0,0-1 0 0 0,0 1 0 0 0,0 0 0 0 0,0 0 0 0 0,0 0 0 0 0,0-1 89 0 0,3-4-1506 0 0</inkml:trace>
  <inkml:trace contextRef="#ctx0" brushRef="#br0" timeOffset="307.751">84 801 9760 0 0,'0'0'446'0'0,"0"-1"-10"0"0,1-2-280 0 0,1-2-4 0 0,-1 4 546 0 0,-1 1 234 0 0,0 0 41 0 0,0 0 0 0 0,0 0-35 0 0,0 0-12 0 0,3 12 879 0 0,-3-8-1573 0 0,0-1-1 0 0,0 1 0 0 0,0 0 0 0 0,-1-1 1 0 0,1 1-1 0 0,-1 0 0 0 0,0-1 0 0 0,0 1 1 0 0,0-1-1 0 0,0 1 0 0 0,-1-1 0 0 0,-1 3-231 0 0,-6 19 643 0 0,4-11-424 0 0,-1 1 0 0 0,0-1 1 0 0,-8 11-220 0 0,-10 25 296 0 0,20-39-315 0 0,2-7-4 0 0,0 0-1 0 0,1 0 1 0 0,-1 0 0 0 0,1 0-1 0 0,0 1 1 0 0,0-1 0 0 0,0 4 23 0 0,1-7-124 0 0,0-1-244 0 0,0 0-103 0 0,0 0-17 0 0,7-1-1841 0 0,2-4 323 0 0</inkml:trace>
  <inkml:trace contextRef="#ctx0" brushRef="#br0" timeOffset="815.661">441 169 5064 0 0,'0'0'389'0'0,"0"0"-138"0"0,7-11 1942 0 0,4-11-163 0 0,-9 19-1719 0 0,0-1 0 0 0,0 0 0 0 0,0 0 0 0 0,-1 0 0 0 0,1 0 0 0 0,-1 0 0 0 0,1-2-311 0 0,-2 4 173 0 0,1 0-1 0 0,1 0 1 0 0,-1 0 0 0 0,0 0 0 0 0,0 0 0 0 0,1 0 0 0 0,-1 0 0 0 0,1 0 0 0 0,-1 0-1 0 0,1 1 1 0 0,0-1 0 0 0,0 1 0 0 0,0-1 0 0 0,0 1 0 0 0,0 0 0 0 0,0 0 0 0 0,0 0 0 0 0,1-1-173 0 0,-1 2 432 0 0,-2 0 50 0 0,0 0 213 0 0,0 0 89 0 0,0 0 16 0 0,0 0-116 0 0,0 0-514 0 0,0 0-223 0 0,0 0-47 0 0,2 6 415 0 0,-2-6-293 0 0,0 1-1 0 0,0-1 0 0 0,1 1 1 0 0,-1-1-1 0 0,0 0 0 0 0,0 1 0 0 0,0-1 1 0 0,0 0-1 0 0,0 1 0 0 0,0-1 1 0 0,1 1-1 0 0,-1-1 0 0 0,0 1 1 0 0,0-1-1 0 0,0 0 0 0 0,0 1 0 0 0,-1-1 1 0 0,1 1-1 0 0,0-1 0 0 0,0 0 1 0 0,0 1-22 0 0,-3 13 469 0 0,3-12-405 0 0,0 1 0 0 0,-1-1 1 0 0,1 1-1 0 0,-1-1 0 0 0,1 0 0 0 0,-1 1 0 0 0,0-1 0 0 0,0 0 0 0 0,-1 1-64 0 0,-12 31 358 0 0,7-17-348 0 0,2-3-26 0 0,4-13-64 0 0,1-1-14 0 0,16-3-421 0 0,3-6-5353 0 0,-4 4-462 0 0</inkml:trace>
  <inkml:trace contextRef="#ctx0" brushRef="#br0" timeOffset="1397.31">697 863 5984 0 0,'0'0'464'0'0,"0"0"-116"0"0,0 0 650 0 0,0 0 317 0 0,0 0 58 0 0,0 0-71 0 0,0 0-366 0 0,0 0-158 0 0,0 0-36 0 0,0 0-6 0 0,0 0-2 0 0,0 8 723 0 0,1 5-711 0 0,-1-8-503 0 0,0-1 0 0 0,0 1 0 0 0,0 0 1 0 0,0 0-1 0 0,-1 0 0 0 0,0 0 0 0 0,-1 4-243 0 0,0-4 244 0 0,1 0 0 0 0,1 0-1 0 0,-1 0 1 0 0,1 0 0 0 0,-1 0-1 0 0,2 3-243 0 0,-1-2 173 0 0,0 0 1 0 0,-1 0-1 0 0,1 0 0 0 0,-1 0 0 0 0,0 0-173 0 0,-11 32 325 0 0,5-15 22 0 0,-4 23-347 0 0,-1 2 218 0 0,8-35-188 0 0,1-1 0 0 0,0 1 0 0 0,1 0 0 0 0,0 0 0 0 0,1 4-30 0 0,-6 12-365 0 0,7-27-476 0 0,0-2-278 0 0,0 1-1174 0 0,0 6-4496 0 0</inkml:trace>
  <inkml:trace contextRef="#ctx0" brushRef="#br0" timeOffset="1697.09">587 1360 10336 0 0,'0'0'472'0'0,"0"0"-10"0"0,-1-1-295 0 0,-1 0-136 0 0,1 0 27 0 0,1 1 8 0 0,0 0-2 0 0,0 0 50 0 0,0 0 213 0 0,0 0 90 0 0,0 0 21 0 0,0 0 3 0 0,0 0 6 0 0,0 0 1 0 0,0 0 0 0 0,0 0-23 0 0,4 0-245 0 0,-1-1 0 0 0,1 1 0 0 0,-1-1 0 0 0,0 0 0 0 0,1-1 0 0 0,-1 1 0 0 0,2-1-180 0 0,13-5 322 0 0,6 2 58 0 0,0 0 0 0 0,0 2-1 0 0,0 0 1 0 0,9 2-380 0 0,-31 1 129 0 0,13 3 287 0 0,-9-2-29 0 0,-16-3-1665 0 0,-15-4-2177 0 0,13 4 1842 0 0</inkml:trace>
  <inkml:trace contextRef="#ctx0" brushRef="#br0" timeOffset="3085.797">579 840 6648 0 0,'0'0'300'0'0,"0"0"0"0"0,0 0-92 0 0,0 0 321 0 0,0 0 160 0 0,0 0 30 0 0,1-10 2245 0 0,7 6-2359 0 0,-1-1 1 0 0,0 2-1 0 0,1-1 0 0 0,0 1 1 0 0,-1 0-1 0 0,1 1 0 0 0,0 0 0 0 0,1 0 1 0 0,4 0-606 0 0,25-7 674 0 0,-5-2-147 0 0,-24 7-377 0 0,-1 1 0 0 0,1 0 0 0 0,0 1 0 0 0,0-1 0 0 0,0 2 0 0 0,0-1-1 0 0,4 1-149 0 0,4-1 263 0 0,-14 2-229 0 0,0-1 1 0 0,0 1-1 0 0,0 0 1 0 0,0 0-1 0 0,0 0 1 0 0,0 0-1 0 0,3 0-34 0 0,23 0 392 0 0,-28 1-294 0 0,-1-1-38 0 0,1 1-50 0 0,-5 3-23 0 0,3-3-8 0 0,-10 2 410 0 0,-5 0-418 0 0,-1-1 1 0 0,0-1-1 0 0,0 0 0 0 0,0-1 1 0 0,-11-2 28 0 0,-16 0-193 0 0,34 3 80 0 0,7-1 89 0 0,0 0-1 0 0,0 0 1 0 0,0 0 0 0 0,1 0 0 0 0,-1 0 0 0 0,0-1 0 0 0,0 1 0 0 0,0-1-1 0 0,1 0 1 0 0,-1 0 24 0 0,-1 1-10 0 0,2-1-45 0 0,-2-1-16 0 0,3 2 1 0 0,1 0 4 0 0,1-1 61 0 0,0 1 0 0 0,0-1-1 0 0,0 1 1 0 0,0 0 0 0 0,0-1-1 0 0,0 1 1 0 0,0 0 0 0 0,0 0-1 0 0,0-1 1 0 0,0 1 0 0 0,0 0-1 0 0,1 0 1 0 0,-1 0 0 0 0,0 0 5 0 0,1 0-54 0 0,-2 0-14 0 0,7 1-12 0 0,-5 1 74 0 0,-1 0 0 0 0,1 0 0 0 0,0 1 0 0 0,-1-1 0 0 0,1 0 0 0 0,-1 0 0 0 0,0 1 0 0 0,0-1 0 0 0,0 1 0 0 0,0-1 0 0 0,0 1 0 0 0,-1-1 0 0 0,1 1 0 0 0,-1 0 0 0 0,1-1 0 0 0,-1 1 0 0 0,0 0 0 0 0,0 1 6 0 0,0 8 107 0 0,0-8-72 0 0,0 0-1 0 0,0 0 1 0 0,0 0-1 0 0,-1 0 1 0 0,0 0 0 0 0,0-1-1 0 0,0 4-34 0 0,-4 13 65 0 0,-3 25 58 0 0,5-33-70 0 0,1 1 0 0 0,0 0 0 0 0,1 10-53 0 0,0-15 57 0 0,0 1 0 0 0,0-1 0 0 0,-2 8-57 0 0,1-8 56 0 0,1 0 0 0 0,-1 1 0 0 0,1 7-56 0 0,1-2 142 0 0,-2 0 0 0 0,-2 11-142 0 0,0 6 305 0 0,2-17-150 0 0,-1-1-1 0 0,-4 13-154 0 0,3-12 62 0 0,1 0-1 0 0,-2 10-61 0 0,-4 8 100 0 0,3 13 96 0 0,6-36-196 0 0,0-2 11 0 0,0 0 21 0 0,0-5-80 0 0,0-2-40 0 0,0 0 5 0 0,0 0 3 0 0,0 0 0 0 0,0 0-34 0 0,0 0-148 0 0,0 0-67 0 0,0 0-14 0 0,0 0 9 0 0,0 0 39 0 0,0 0 20 0 0,0 0 3 0 0,0 0 7 0 0,0 0 28 0 0,0 0 11 0 0,0 0 2 0 0,0 0 15 0 0,0 0 61 0 0,0 0 27 0 0,0 0 7 0 0,0 0 118 0 0,0 0 0 0 0,0 0 0 0 0,0 0-1 0 0,0 1 1 0 0,0-1 0 0 0,0 0 0 0 0,0 0-1 0 0,0 0 1 0 0,1 0 0 0 0,-1 0-1 0 0,0 0 1 0 0,0 0 0 0 0,0 1 0 0 0,0-1-1 0 0,0 0 1 0 0,1 0 0 0 0,-1 0-1 0 0,0 0 1 0 0,0 0 0 0 0,0 0 0 0 0,0 0-1 0 0,1 0 1 0 0,-1 0 0 0 0,0 0 0 0 0,0 0-1 0 0,0 0 1 0 0,0 0 0 0 0,1 0-1 0 0,-1 0 1 0 0,0 0 0 0 0,0 0 0 0 0,0 0-1 0 0,0 0 1 0 0,1 0 0 0 0,-1 0 0 0 0,0 0-1 0 0,0 0 1 0 0,0 0 0 0 0,0-1-4 0 0,2 1 827 0 0,-5 4-368 0 0,-2 0-320 0 0,1-1-1 0 0,-1-1 0 0 0,1 1 0 0 0,-1-1 1 0 0,0 0-1 0 0,0 0 0 0 0,0 0 0 0 0,-4 1-138 0 0,-42 7 358 0 0,30-11-214 0 0,15 1-144 0 0,9-4 0 0 0,3 0 0 0 0,-1 1 0 0 0,1 0 0 0 0,1 0 0 0 0,-1 1 0 0 0,0 0 0 0 0,0 0 0 0 0,6-1 0 0 0,11-3 0 0 0,-18 4 0 0 0,8-3 0 0 0,1 1 0 0 0,-1 0 0 0 0,1 1 0 0 0,-1 0 0 0 0,1 1 0 0 0,0 1 0 0 0,-6 1-1 0 0,1-1-1 0 0,-1 0 0 0 0,0-1 0 0 0,1 0 2 0 0,-2 1 28 0 0,0-1-1 0 0,0 1 0 0 0,7 0-27 0 0,-12 1 64 0 0,-2 0 49 0 0,0 0-5 0 0,0 0-4 0 0,0 0 4 0 0,0 0 18 0 0,-18 2 268 0 0,-35 13-272 0 0,49-14-172 0 0,-4 1-380 0 0,0 0 0 0 0,0 0-1 0 0,0-1 1 0 0,0 0-1 0 0,-2-1 431 0 0,-3 0-996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0:12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165 102 7832 0 0,'0'0'602'0'0,"0"0"-286"0"0,0 0 271 0 0,0 0-454 0 0,0-1 0 0 0,0 0 0 0 0,1 1 0 0 0,-1-1 0 0 0,0 0 0 0 0,0 1 0 0 0,0-1 0 0 0,0 0-1 0 0,0 1 1 0 0,0-1 0 0 0,0 0 0 0 0,0 1 0 0 0,-1-1 0 0 0,1 0 0 0 0,0 1 0 0 0,0-1 0 0 0,-1 0-133 0 0,-1-1 325 0 0,0 0 1 0 0,0-1-1 0 0,0 1 0 0 0,-1 0 0 0 0,1 1 1 0 0,-1-1-1 0 0,1 0 0 0 0,-1 1 0 0 0,0-1 1 0 0,0 1-1 0 0,1 0 0 0 0,-1 0 0 0 0,0 0 1 0 0,0 0-1 0 0,0 1 0 0 0,0-1 0 0 0,0 1 1 0 0,0 0-1 0 0,0-1 0 0 0,-1 1 1 0 0,1 1-1 0 0,0-1 0 0 0,-2 1-325 0 0,-14 9 1757 0 0,16-9-1658 0 0,0 0 0 0 0,0 1 0 0 0,0-1-1 0 0,0 1 1 0 0,0 0 0 0 0,1 0 0 0 0,-1 0 0 0 0,0 1-1 0 0,1-1 1 0 0,0 0 0 0 0,0 1 0 0 0,-1 0-1 0 0,1-1 1 0 0,1 1 0 0 0,-1 0 0 0 0,0 0-1 0 0,1 0-98 0 0,-4 8 48 0 0,2-1 0 0 0,-1 1-1 0 0,1 0 1 0 0,0 5-48 0 0,-2 4 65 0 0,1-2-36 0 0,1 0 1 0 0,1-1-1 0 0,1 1 0 0 0,1 12-29 0 0,0-26 0 0 0,0-1 0 0 0,1 0 0 0 0,-1 0 0 0 0,1 0 0 0 0,0 0 0 0 0,0 0 0 0 0,0 1 0 0 0,6 19 0 0 0,-7-20 0 0 0,1 1 0 0 0,0-1 0 0 0,0 1 0 0 0,0-1 0 0 0,0 0 0 0 0,0 1 0 0 0,1-1 0 0 0,0 0 0 0 0,-1 0 0 0 0,1 0 0 0 0,0 0 0 0 0,1-1 0 0 0,-1 1 0 0 0,0-1 0 0 0,1 1 0 0 0,0-1 0 0 0,-1 0 0 0 0,1 0 0 0 0,0 0 0 0 0,0 0 0 0 0,0 0 0 0 0,0 0 0 0 0,6 2 0 0 0,0 0 0 0 0,-1-1 0 0 0,1 0 0 0 0,0 0 0 0 0,1-1 0 0 0,-1 0 0 0 0,8 0 0 0 0,-10-1-71 0 0,1-1 0 0 0,-1-1-1 0 0,1 1 1 0 0,-1-1 0 0 0,1 0-1 0 0,-1-1 1 0 0,4-1 71 0 0,4-2-334 0 0,0 0-1 0 0,13-7 335 0 0,-19 8-153 0 0,-1-1-1 0 0,1 0 1 0 0,-1 0-1 0 0,0-1 0 0 0,0 0 1 0 0,0-1-1 0 0,-1 1 1 0 0,0-1-1 0 0,0-1 0 0 0,1-1 154 0 0,-8 8-6 0 0,0 1 0 0 0,0 0-1 0 0,0 0 1 0 0,1-1-1 0 0,-1 1 1 0 0,0 0-1 0 0,0-1 1 0 0,0 1 0 0 0,0 0-1 0 0,0 0 1 0 0,0-1-1 0 0,0 1 1 0 0,0 0-1 0 0,0-1 1 0 0,0 1 0 0 0,0 0-1 0 0,0-1 1 0 0,0 1-1 0 0,0 0 1 0 0,0 0-1 0 0,0-1 1 0 0,0 1 0 0 0,0 0-1 0 0,0-1 7 0 0,-1 1 1 0 0,1-1-1 0 0,0 1 1 0 0,0-1-1 0 0,0 0 1 0 0,0 1-1 0 0,0-1 1 0 0,0 1-1 0 0,0-1 1 0 0,0 0-1 0 0,0 1 1 0 0,0-1-1 0 0,0 1 1 0 0,0-1-1 0 0,1 0 1 0 0,-1 1-1 0 0,0-1 1 0 0,0 1-1 0 0,1-1 1 0 0,-1 1-1 0 0,0-1 1 0 0,0 1-1 0 0,1-1 1 0 0,0 0-1 0 0,-2 0 81 0 0,0 1-78 0 0,0-1 1 0 0,0 1-1 0 0,0 0 1 0 0,0 0-1 0 0,0-1 0 0 0,0 1 1 0 0,0 0-1 0 0,0 0 1 0 0,0 0-1 0 0,0 0 0 0 0,0 1 1 0 0,0-1-1 0 0,0 0 1 0 0,0 0-1 0 0,0 0 0 0 0,0 1 1 0 0,0-1-1 0 0,0 1 1 0 0,0-1-1 0 0,0 1 0 0 0,-1 0-3 0 0,0 0 6 0 0,-1 0 6 0 0,0 0 0 0 0,0 1 0 0 0,0-1-1 0 0,0 1 1 0 0,0 0 0 0 0,1 0 0 0 0,-1 0-1 0 0,0 0 1 0 0,1 1 0 0 0,0-1-1 0 0,0 0 1 0 0,-1 1 0 0 0,1 0 0 0 0,0 1-12 0 0,-3 3 37 0 0,1 1 0 0 0,0 0-1 0 0,0 0 1 0 0,-1 6-37 0 0,4-13 0 0 0,1 0 0 0 0,0 0 0 0 0,-1 0 0 0 0,1 0 0 0 0,0 0 0 0 0,-1 0 0 0 0,1 0 0 0 0,0 0 0 0 0,0 0 0 0 0,0 0 0 0 0,0-1 0 0 0,0 1 0 0 0,0 0 0 0 0,0 0 0 0 0,0 0 0 0 0,0 0 0 0 0,1 0 0 0 0,-1 0 0 0 0,0 0 0 0 0,1 0 0 0 0,-1 0 0 0 0,0 0 0 0 0,1 0 0 0 0,-1 0 0 0 0,1-1 0 0 0,1 3 0 0 0,-1-1 0 0 0,0 0-1 0 0,0 0 0 0 0,0 0 0 0 0,0 0 0 0 0,1 0 0 0 0,-1 0 1 0 0,1 0-1 0 0,-1-1 0 0 0,1 1 0 0 0,0 0 0 0 0,-1-1 0 0 0,1 0 1 0 0,0 1-1 0 0,0-1 0 0 0,0 0 0 0 0,0 0 0 0 0,0 0 0 0 0,1 0 1 0 0,-1 0-1 0 0,0-1 0 0 0,0 1 0 0 0,1-1 0 0 0,-1 1 1 0 0,0-1-1 0 0,0 0 0 0 0,1 0 0 0 0,-1 0 0 0 0,0 0 0 0 0,1 0 1 0 0,-1-1-1 0 0,1 1 1 0 0,8-3-29 0 0,0 1 0 0 0,0-1 1 0 0,-1-1-1 0 0,0 0 1 0 0,0 0-1 0 0,0-1 29 0 0,-2 1-1 0 0,-1 0-1 0 0,1 0 1 0 0,-1-1 0 0 0,0 0-1 0 0,-1-1 1 0 0,1 0 0 0 0,-1 0-1 0 0,2-3 2 0 0,0-1 0 0 0,-8 7 0 0 0,-1 1 0 0 0,4-8-13 0 0,-2 8 23 0 0,-1 1 1 0 0,1 0-1 0 0,-1 0 1 0 0,0-1-1 0 0,1 1 1 0 0,-1-1-1 0 0,0 1 0 0 0,0 0 1 0 0,0-1-1 0 0,0 1 1 0 0,0 0-1 0 0,0-1 1 0 0,0 1-1 0 0,-1-1 0 0 0,1 1 1 0 0,0 0-1 0 0,-1 0 1 0 0,1-1-1 0 0,-1 1 1 0 0,1 0-1 0 0,-1 0 0 0 0,0-1-10 0 0,0 0 9 0 0,0 1-4 0 0,1 0 1 0 0,-1 0-1 0 0,0 0 1 0 0,1 0-1 0 0,-1 0 1 0 0,0 0-1 0 0,1 0 1 0 0,-1 0-1 0 0,0 1 1 0 0,0-1-1 0 0,0 0 1 0 0,0 0-1 0 0,0 1 1 0 0,0-1-1 0 0,0 1 1 0 0,0-1-1 0 0,0 1 1 0 0,0-1 0 0 0,0 1-1 0 0,0 0 1 0 0,0-1-1 0 0,0 1 1 0 0,0 0-1 0 0,0 0 1 0 0,0 0-1 0 0,-1 0 1 0 0,1 0-6 0 0,-19-5 84 0 0,17 5-73 0 0,1-1 0 0 0,0 0 0 0 0,-1 1 0 0 0,1-1 0 0 0,-1 1 0 0 0,1-1 1 0 0,0 1-1 0 0,-1 0 0 0 0,0 0-11 0 0,-42 0-83 0 0,44 0 2 0 0,1 0-38 0 0,0 0-188 0 0,0 0-79 0 0,0 0-20 0 0,0 0-179 0 0,0 0-744 0 0,0 0-324 0 0,0-1-67 0 0,2-4-8 0 0</inkml:trace>
  <inkml:trace contextRef="#ctx0" brushRef="#br0" timeOffset="481.817">629 105 13104 0 0,'0'1'75'0'0,"-1"1"1"0"0,1-1 0 0 0,-1 1 0 0 0,1-1 0 0 0,-1 0 0 0 0,1 1 0 0 0,-1-1 0 0 0,0 0 0 0 0,0 1 0 0 0,0-1-1 0 0,0 0 1 0 0,0 0 0 0 0,0 0 0 0 0,0 0 0 0 0,0 0 0 0 0,0 0 0 0 0,0 0 0 0 0,0 0 0 0 0,-1 0-1 0 0,1 0 1 0 0,0-1 0 0 0,-2 1-76 0 0,1 0 88 0 0,0 1 1 0 0,0-1-1 0 0,0 0 0 0 0,1 0 0 0 0,-1 1 0 0 0,0-1 1 0 0,1 1-1 0 0,-1 0 0 0 0,1-1 0 0 0,-1 1 1 0 0,0 1-89 0 0,-4 12 731 0 0,1-1 1 0 0,1 1 0 0 0,0 0 0 0 0,-1 11-732 0 0,5-19 222 0 0,0 0-1 0 0,0 1 0 0 0,1-1 0 0 0,0 0 0 0 0,0 1-221 0 0,0-2 142 0 0,1 4 7 0 0,1 1 1 0 0,0-1-1 0 0,3 7-149 0 0,-3-10 24 0 0,-2-5-19 0 0,-1-1-1 0 0,2 1 0 0 0,-1-1 0 0 0,0 1 1 0 0,0-1-1 0 0,0 0 0 0 0,1 0 0 0 0,-1 0 0 0 0,0 0 1 0 0,1 0-1 0 0,-1 0 0 0 0,1 0 0 0 0,0 0 1 0 0,-1 0-1 0 0,1-1 0 0 0,-1 1 0 0 0,2 0-4 0 0,29 8 88 0 0,-20-7-35 0 0,-7 0-33 0 0,-1-1 0 0 0,1 0 1 0 0,0 0-1 0 0,0-1 0 0 0,0 1 1 0 0,-1-1-1 0 0,1 0 1 0 0,0-1-1 0 0,0 1 0 0 0,3-1-20 0 0,0 0 15 0 0,-7 1-16 0 0,1 0 1 0 0,0 0-1 0 0,0 0 0 0 0,0 0 0 0 0,0-1 0 0 0,0 1 1 0 0,0-1-1 0 0,0 1 0 0 0,-1-1 0 0 0,1 0 1 0 0,0 0-1 0 0,0 0 0 0 0,-1 0 0 0 0,2 0 1 0 0,-1-1-27 0 0,0 1-1 0 0,1-1 1 0 0,-1 0-1 0 0,0 0 1 0 0,1 0-1 0 0,-1 0 1 0 0,0 0-1 0 0,-1-1 0 0 0,1 1 1 0 0,0-1-1 0 0,-1 1 1 0 0,1-1-1 0 0,-1 1 1 0 0,0-1-1 0 0,0 0 1 0 0,0 0-1 0 0,0 0 0 0 0,0 0 1 0 0,-1-1 27 0 0,2 0 11 0 0,-2 4-14 0 0,0-1 1 0 0,0 0-1 0 0,0 1 0 0 0,0-1 0 0 0,0 0 0 0 0,0 1 0 0 0,-1-1 0 0 0,1 1 0 0 0,0-1 0 0 0,0 0 0 0 0,0 1 0 0 0,-1-1 0 0 0,1 0 0 0 0,0 1 0 0 0,0-1 0 0 0,-1 1 0 0 0,1-1 0 0 0,-1 1 1 0 0,1-1-1 0 0,-1 0 3 0 0,-5-9-2 0 0,5 10 11 0 0,0-1 0 0 0,1 0 0 0 0,-1 0 0 0 0,0 0 0 0 0,0 1 0 0 0,0-1-1 0 0,0 1 1 0 0,-1-1 0 0 0,1 0 0 0 0,0 1 0 0 0,0 0 0 0 0,0-1 0 0 0,0 1-1 0 0,-1 0-8 0 0,0 0 20 0 0,1 0 0 0 0,0 0 0 0 0,0 1 0 0 0,0-1 0 0 0,0 0 0 0 0,0 1 0 0 0,0-1-1 0 0,0 1 1 0 0,0-1 0 0 0,1 1 0 0 0,-1 0 0 0 0,0-1 0 0 0,0 1 0 0 0,0 0 0 0 0,0 0 0 0 0,1-1-1 0 0,-1 1 1 0 0,0 0 0 0 0,1 0 0 0 0,-1 0 0 0 0,1 0 0 0 0,-1 1-20 0 0,0 0 17 0 0,0 0 1 0 0,0 1-1 0 0,0-1 0 0 0,0 1 0 0 0,0-1 1 0 0,1 0-1 0 0,-1 1 0 0 0,1 0 1 0 0,-1 1-18 0 0,1 3 28 0 0,1-1 1 0 0,-1 0-1 0 0,1 0 1 0 0,1 1-1 0 0,-1-1 1 0 0,2 3-29 0 0,-2-6 19 0 0,0 0 0 0 0,0 0 0 0 0,1 0 1 0 0,-1 0-1 0 0,1 0 0 0 0,0-1 0 0 0,-1 1 1 0 0,2 0-1 0 0,-1-1 0 0 0,0 0 0 0 0,0 1 1 0 0,1-1-1 0 0,0 0-19 0 0,10 9 16 0 0,-11-9-42 0 0,0 0-1 0 0,0 0 1 0 0,0 0 0 0 0,0-1-1 0 0,1 1 1 0 0,-1-1 0 0 0,0 0-1 0 0,1 1 1 0 0,-1-1 0 0 0,1 0-1 0 0,0-1 1 0 0,-1 1 26 0 0,9 2 72 0 0,-9-2-59 0 0,1 0 0 0 0,-1 0 0 0 0,0-1 0 0 0,0 1 0 0 0,1-1 0 0 0,-1 0 0 0 0,0 0 0 0 0,1 0 0 0 0,-1 0 0 0 0,0 0 0 0 0,1 0 0 0 0,-1 0 0 0 0,0-1 0 0 0,0 1 0 0 0,1-1 0 0 0,-1 0 0 0 0,0 0 0 0 0,0 0 0 0 0,0 0 0 0 0,0 0 0 0 0,2-1-13 0 0,-1 0-200 0 0,0 0 0 0 0,0 0 0 0 0,0 0-1 0 0,0 0 1 0 0,-1 0 0 0 0,3-3 200 0 0,3-5-5426 0 0,-5 1-946 0 0</inkml:trace>
  <inkml:trace contextRef="#ctx0" brushRef="#br0" timeOffset="956.273">972 234 7832 0 0,'0'0'356'0'0,"0"0"-7"0"0,1 1-221 0 0,2 4 299 0 0,0 1 0 0 0,-1-1 0 0 0,1 1 0 0 0,-1-1-1 0 0,-1 1 1 0 0,2 5-427 0 0,6 16 2031 0 0,-7-20-1669 0 0,0 0 0 0 0,0 1 0 0 0,-1-1 0 0 0,0 1 1 0 0,0-1-1 0 0,-1 1 0 0 0,0-1 0 0 0,-1 5-362 0 0,1 3 733 0 0,-7 45 2221 0 0,7-61-2937 0 0,-1 1 1 0 0,1 0 0 0 0,0 0 0 0 0,0 0-1 0 0,0 0 1 0 0,0-1 0 0 0,0 1-1 0 0,0 0 1 0 0,-1 0 0 0 0,1 0-1 0 0,0 0 1 0 0,0-1 0 0 0,0 1 0 0 0,0 0-1 0 0,0 0 1 0 0,-1 0 0 0 0,1 0-1 0 0,0 0 1 0 0,0 0 0 0 0,0 0-1 0 0,-1 0 1 0 0,1 0 0 0 0,0 0 0 0 0,0 0-1 0 0,0 0 1 0 0,-1 0 0 0 0,1 0-1 0 0,0 0 1 0 0,0 0 0 0 0,0 0 0 0 0,-1 0-1 0 0,1 0 1 0 0,0 0 0 0 0,0 0-1 0 0,0 0 1 0 0,-1 0 0 0 0,1 0-1 0 0,0 0 1 0 0,0 0 0 0 0,0 0 0 0 0,0 0-1 0 0,-1 1 1 0 0,1-1 0 0 0,0 0-1 0 0,0 0 1 0 0,0 0 0 0 0,0 0-1 0 0,-1 0 1 0 0,1 1 0 0 0,0-1 0 0 0,0 0-1 0 0,0 0 1 0 0,0 0 0 0 0,0 1-18 0 0,-1-42-363 0 0,9 6-448 0 0,-5 26 538 0 0,0-1-1 0 0,-1 0 1 0 0,-1-4 273 0 0,0 10-13 0 0,0-1-1 0 0,0 1 0 0 0,0 0 1 0 0,0 0-1 0 0,1 0 0 0 0,0-1 0 0 0,0 1 1 0 0,0 1-1 0 0,0-1 0 0 0,0 0 1 0 0,1 0-1 0 0,0 1 0 0 0,1-2 14 0 0,-3 4-7 0 0,0-1 0 0 0,1 1 0 0 0,-1 0 0 0 0,0-1 0 0 0,1 1 0 0 0,-1 0 0 0 0,1 0 0 0 0,-1 0 0 0 0,1 0 0 0 0,-1 1-1 0 0,1-1 1 0 0,0 0 0 0 0,-1 1 0 0 0,1-1 0 0 0,0 1 0 0 0,0-1 0 0 0,-1 1 0 0 0,1 0 0 0 0,0 0 0 0 0,0 0 0 0 0,0 0 0 0 0,-1 0 0 0 0,1 0 0 0 0,0 0-1 0 0,0 1 1 0 0,-1-1 0 0 0,1 1 0 0 0,0-1 0 0 0,0 1 0 0 0,-1 0 0 0 0,1-1 0 0 0,-1 1 0 0 0,1 0 0 0 0,0 1 7 0 0,7 3 172 0 0,-3-1-55 0 0,-1 0 1 0 0,1 0 0 0 0,-1 0 0 0 0,0 1 0 0 0,0 0 0 0 0,0 0 0 0 0,0 0-1 0 0,1 4-117 0 0,14 15 488 0 0,-16-20-378 0 0,0 1 0 0 0,0-1 1 0 0,-1 1-1 0 0,0 0 1 0 0,1 0-1 0 0,-2 0 0 0 0,1 1-110 0 0,13 19 500 0 0,-12-20-329 0 0,0 1 0 0 0,-1 0 0 0 0,1 0 0 0 0,1 4-171 0 0,-4-7-423 0 0,0 0 0 0 0,0 0 0 0 0,-1 0 1 0 0,1 1-1 0 0,-1-1 0 0 0,1 0 0 0 0,-1 3 423 0 0,-3-5-2562 0 0,-11 4-3635 0 0</inkml:trace>
  <inkml:trace contextRef="#ctx0" brushRef="#br0" timeOffset="1233.417">1370 0 13448 0 0,'0'0'613'0'0,"0"0"-10"0"0,0 3-387 0 0,7 58 640 0 0,-8-28-147 0 0,0-13-66 0 0,1 0 0 0 0,1 0 0 0 0,3 16-643 0 0,-1 9 696 0 0,-3-32-292 0 0,1-1 1 0 0,2 12-405 0 0,-2 5 353 0 0,-1-25-326 0 0,0 1-1 0 0,0-1 1 0 0,0 1-1 0 0,1-1 1 0 0,0 5-27 0 0,1-4-7 0 0,-2-4-1 0 0,1 0 1 0 0,0 1-1 0 0,-1-1 1 0 0,0 0 0 0 0,1 1-1 0 0,-1-1 1 0 0,0 0 0 0 0,0 1-1 0 0,0-1 1 0 0,0 1-1 0 0,0-1 1 0 0,0 0 0 0 0,0 1-1 0 0,0-1 1 0 0,0 0 0 0 0,-1 1-1 0 0,1-1 1 0 0,-1 0-1 0 0,1 1 1 0 0,-1-1 0 0 0,1 0-1 0 0,-1 1 8 0 0,0-1-944 0 0,1 0-366 0 0,-3 4-88 0 0</inkml:trace>
  <inkml:trace contextRef="#ctx0" brushRef="#br0" timeOffset="1517.929">1280 243 9216 0 0,'0'0'421'0'0,"0"0"-12"0"0,1-1-263 0 0,4-2 311 0 0,-1 1 1 0 0,1 0 0 0 0,0 0 0 0 0,0 0 0 0 0,0 1-1 0 0,0-1 1 0 0,0 1 0 0 0,1 0-458 0 0,46-3 2950 0 0,-38 4-2744 0 0,-1-1 0 0 0,1 0 1 0 0,-1-2-1 0 0,7-1-206 0 0,19-6 230 0 0,15-1-230 0 0,-23 5 70 0 0,27 0-130 0 0,-21 3-168 0 0,-14 1 90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0:11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70 10880 0 0,'0'0'248'0'0,"0"-2"34"0"0,-1-1-171 0 0,0 1-34 0 0,0-1 1 0 0,1 1-1 0 0,-1-1 1 0 0,1 0-1 0 0,0 1 1 0 0,0-1-1 0 0,0 1 1 0 0,1-3-78 0 0,-1 3 384 0 0,0 0-732 0 0,0-3 4389 0 0,3 10-1405 0 0,1 7-2356 0 0,0 0-1 0 0,-1 0 1 0 0,-1 1-1 0 0,0 0 1 0 0,-1 4-280 0 0,1 68 702 0 0,0-8-370 0 0,-2-58-259 0 0,0 1 1 0 0,-2 5-74 0 0,0-4 74 0 0,2 20-74 0 0,0 13 44 0 0,-1-34-18 0 0,1 0 0 0 0,2 11-26 0 0,-2-16 26 0 0,1-1 0 0 0,-2 1 0 0 0,0 0 0 0 0,-3 13-26 0 0,-2 17 12 0 0,-1-11-263 0 0,0-9-730 0 0,6-19 727 0 0,0-5-5574 0 0,1-1 3799 0 0</inkml:trace>
  <inkml:trace contextRef="#ctx0" brushRef="#br0" timeOffset="420.007">18 181 5984 0 0,'0'0'464'0'0,"0"0"-120"0"0,0 0 633 0 0,0 0 307 0 0,0 0 57 0 0,3 15 746 0 0,-2-13-2001 0 0,-1 0 1 0 0,0 0-1 0 0,0 0 1 0 0,0 0-1 0 0,0 0 1 0 0,0 0-1 0 0,0-1 1 0 0,0 1-1 0 0,-1 0 1 0 0,1 0-1 0 0,-1 0 0 0 0,1 0 1 0 0,-2 2-87 0 0,0 6 491 0 0,-5 7 292 0 0,7-15-711 0 0,-1-1 0 0 0,0 1 0 0 0,0 0 0 0 0,1 0 0 0 0,-1-1-1 0 0,1 1 1 0 0,-1 0 0 0 0,1 0 0 0 0,0 0-72 0 0,0-1 166 0 0,0-1-36 0 0,0 0-8 0 0,0 0-4 0 0,0 0-4 0 0,0 0-2 0 0,0 0 0 0 0,0-1-88 0 0,-1 0 1 0 0,1 0 0 0 0,-1 0 0 0 0,1 1-1 0 0,0-1 1 0 0,0 0 0 0 0,-1 0 0 0 0,1 0-1 0 0,0 0 1 0 0,0 0 0 0 0,0 1 0 0 0,0-1 0 0 0,0 0-1 0 0,0 0 1 0 0,0 0 0 0 0,0 0 0 0 0,0 0-25 0 0,1-1 50 0 0,0-13-27 0 0,1 1 0 0 0,1 0-1 0 0,0 0 1 0 0,1 1-1 0 0,0-1 1 0 0,1 1-1 0 0,1 0 1 0 0,1-1-23 0 0,15-41 3 0 0,-19 46 67 0 0,0 0-1 0 0,1 0 0 0 0,4-6-69 0 0,-7 12 72 0 0,0 1 0 0 0,1-1 1 0 0,0 1-1 0 0,0 0 0 0 0,0 0 0 0 0,0-1 0 0 0,0 1 0 0 0,0 1 0 0 0,0-1 0 0 0,0 0 1 0 0,1 0-1 0 0,-1 1 0 0 0,3-2-72 0 0,-3 3 72 0 0,0-1 1 0 0,0 1 0 0 0,0 0 0 0 0,0-1-1 0 0,0 1 1 0 0,-1 0 0 0 0,1 0-1 0 0,0 0 1 0 0,0 0 0 0 0,0 1-1 0 0,0-1 1 0 0,0 0 0 0 0,-1 1 0 0 0,1 0-1 0 0,1-1-72 0 0,24 14 425 0 0,-23-12-367 0 0,2 2 32 0 0,-1 0 1 0 0,0 0-1 0 0,0 0 1 0 0,1 2-91 0 0,15 12 117 0 0,32 23-43 0 0,-15-5-2 0 0,-8-6-1229 0 0,-21-21-150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0:16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478 143 9384 0 0,'0'0'430'0'0,"2"-1"-8"0"0,-2 0-409 0 0,1 0 0 0 0,0 0 1 0 0,0 0-1 0 0,0 0 0 0 0,-1 0 0 0 0,1 0 1 0 0,-1 0-1 0 0,1 0 0 0 0,-1-1 0 0 0,1 1 1 0 0,-1 0-1 0 0,0 0 0 0 0,0-1 1 0 0,1 1-1 0 0,-1 0 0 0 0,0-1 0 0 0,0 1 1 0 0,0 0-1 0 0,-1 0 0 0 0,1-1-13 0 0,2-19 1280 0 0,-1 18-1139 0 0,5-14 1454 0 0,-6 16-1461 0 0,1 1 0 0 0,-1-1 1 0 0,0 1-1 0 0,1-1 0 0 0,-1 0 1 0 0,1 1-1 0 0,-1-1 0 0 0,1 1 0 0 0,-1-1 1 0 0,1 1-1 0 0,-1 0 0 0 0,1-1 0 0 0,-1 1 1 0 0,1-1-1 0 0,-1 1 0 0 0,1 0 1 0 0,0-1-1 0 0,-1 1 0 0 0,1 0 0 0 0,0 0 1 0 0,-1 0-1 0 0,1 0 0 0 0,0-1 0 0 0,-1 1-134 0 0,2 1 153 0 0,-1 1 0 0 0,0-1 0 0 0,0 0 0 0 0,0 0 0 0 0,0 1 0 0 0,0-1 0 0 0,0 1 0 0 0,0-1 0 0 0,0 1 0 0 0,0-1 0 0 0,-1 1 0 0 0,1-1-1 0 0,0 1-152 0 0,0 5 201 0 0,-1-3-64 0 0,1-1 0 0 0,0 0-1 0 0,0 0 1 0 0,0 0 0 0 0,0 0-1 0 0,0 0 1 0 0,1 2-137 0 0,-1-4 28 0 0,-1 0 1 0 0,1 0-1 0 0,-1 0 1 0 0,0 0-1 0 0,1 0 1 0 0,-1 0-1 0 0,0 0 0 0 0,0 0 1 0 0,0 0-1 0 0,0 0 1 0 0,0 1-1 0 0,0-1 1 0 0,0 0-1 0 0,0 0 1 0 0,-1 1-29 0 0,1 13 285 0 0,2-11-238 0 0,-1 0 0 0 0,0 1 0 0 0,-1-1 0 0 0,1 1-1 0 0,-1-1 1 0 0,1 1 0 0 0,-1-1 0 0 0,-1 1 0 0 0,1-1 0 0 0,-1 0 0 0 0,1 1 0 0 0,-1-1 0 0 0,-1 1 0 0 0,0 2-47 0 0,0 0 42 0 0,0-1 1 0 0,0 1-1 0 0,1 0 1 0 0,0-1-1 0 0,0 1 1 0 0,0 0-1 0 0,1 2-42 0 0,0-2 37 0 0,-1-1-1 0 0,0 0 1 0 0,0 0-1 0 0,-1 0 1 0 0,0 2-37 0 0,-5 26 209 0 0,-2 3-96 0 0,6-29-138 0 0,1 1 0 0 0,0-1 0 0 0,-1 7 25 0 0,2-7-13 0 0,-1 19 31 0 0,3-22 157 0 0,0-1-3643 0 0,-4-7 620 0 0,1-4 582 0 0,3 2 933 0 0,-4-6-505 0 0</inkml:trace>
  <inkml:trace contextRef="#ctx0" brushRef="#br0" timeOffset="387.5">500 120 7856 0 0,'0'-7'713'0'0,"0"5"-704"0"0,0 1-1 0 0,0-1 0 0 0,0 1 1 0 0,1-1-1 0 0,-1 1 1 0 0,1-1-1 0 0,-1 1 1 0 0,1 0-1 0 0,-1-1 0 0 0,1 1 1 0 0,0 0-1 0 0,0-1 1 0 0,0 1-1 0 0,0 0 1 0 0,0 0-1 0 0,1-1-8 0 0,21-17 195 0 0,-5 5 1020 0 0,-14 11-946 0 0,-1 0-1 0 0,1 1 0 0 0,0-1 1 0 0,0 1-1 0 0,0 0 1 0 0,0 0-1 0 0,0 0 0 0 0,0 0 1 0 0,1 1-1 0 0,-1 0 0 0 0,1 0 1 0 0,-1 0-1 0 0,1 0 1 0 0,-1 1-1 0 0,3-1-268 0 0,1 1 349 0 0,-1 1 0 0 0,1 0-1 0 0,-1 0 1 0 0,1 0 0 0 0,-1 1 0 0 0,0 0 0 0 0,0 0 0 0 0,1 0-1 0 0,-1 2-348 0 0,-5-3 94 0 0,0 0-1 0 0,0 1 0 0 0,0-1 1 0 0,-1 1-1 0 0,1-1 0 0 0,0 1 0 0 0,-1 0 1 0 0,1 0-1 0 0,-1 0 0 0 0,1 0 1 0 0,-1 0-1 0 0,0 0 0 0 0,0 0 0 0 0,0 1 1 0 0,0-1-1 0 0,0 0 0 0 0,-1 0 1 0 0,1 1-1 0 0,-1-1 0 0 0,1 0 0 0 0,-1 1 1 0 0,0-1-94 0 0,1 5 111 0 0,-1-1 1 0 0,0 0-1 0 0,0 1 1 0 0,0-1-1 0 0,-1 0 0 0 0,0 1 1 0 0,0-1-1 0 0,-1 0-111 0 0,0 0 47 0 0,0 0 0 0 0,-1 0 0 0 0,1-1 0 0 0,-1 1 0 0 0,-1-1 0 0 0,1 0 0 0 0,-1 0 0 0 0,0 0 0 0 0,0 0 0 0 0,0-1 0 0 0,-1 0 0 0 0,0 0 0 0 0,1 0-1 0 0,-1 0 1 0 0,-5 2-47 0 0,-28 13 185 0 0,29-15-260 0 0,1 1 0 0 0,0-1 0 0 0,-1 0 0 0 0,0-1 0 0 0,0 0 0 0 0,0-1-1 0 0,-1 0 1 0 0,-2 1 75 0 0,5-2-556 0 0,1-1-1 0 0,0 0 0 0 0,-1 0 0 0 0,1 0 1 0 0,0-1-1 0 0,-1 0 0 0 0,-5-1 557 0 0,4-2-1726 0 0</inkml:trace>
  <inkml:trace contextRef="#ctx0" brushRef="#br0" timeOffset="693.833">792 233 6448 0 0,'0'0'498'0'0,"2"1"-195"0"0,38 22 3998 0 0,-39-22-4055 0 0,2-1 118 0 0,-1-1 0 0 0,1 0 0 0 0,-1 1 0 0 0,1-1 0 0 0,-1 0 0 0 0,1 0 0 0 0,0-1-364 0 0,0 1 72 0 0,-1-1 0 0 0,0 0 0 0 0,0 1 1 0 0,0-1-1 0 0,0 0 0 0 0,-1 0 0 0 0,1 0 1 0 0,0 0-1 0 0,-1 0 0 0 0,1-1 0 0 0,-1 1 1 0 0,0 0-1 0 0,0-1 0 0 0,0 1 0 0 0,0-1 1 0 0,0 1-1 0 0,-1-1 0 0 0,1 0 0 0 0,-1 1 1 0 0,1-2-73 0 0,-1-6 98 0 0,0 1 0 0 0,0-1 0 0 0,-1 0-1 0 0,-2-9-97 0 0,1 1-52 0 0,2 17 53 0 0,-1 0 0 0 0,1 0 0 0 0,0 0 0 0 0,0 1 0 0 0,0-1 0 0 0,0 0 1 0 0,-1 0-1 0 0,1 0 0 0 0,0 0 0 0 0,-1 1 0 0 0,1-1 0 0 0,-1 0 0 0 0,1 0 1 0 0,-1 1-1 0 0,1-1 0 0 0,-1 0 0 0 0,0 1 0 0 0,0-1-1 0 0,0 0 19 0 0,0 0-1 0 0,0 1 1 0 0,-1 0-1 0 0,1-1 1 0 0,0 1 0 0 0,-1 0-1 0 0,1 0 1 0 0,0-1-1 0 0,-1 1 1 0 0,1 0-1 0 0,0 0 1 0 0,-1 1-1 0 0,1-1 1 0 0,0 0 0 0 0,-1 0-1 0 0,1 1 1 0 0,0-1-1 0 0,-1 1-18 0 0,2-1 11 0 0,-1 1 0 0 0,1-1 0 0 0,-1 1 0 0 0,1 0 0 0 0,-1-1-1 0 0,1 1 1 0 0,0 0 0 0 0,-1-1 0 0 0,1 1 0 0 0,0 0 0 0 0,0 0 0 0 0,-1-1-1 0 0,1 1 1 0 0,0 0 0 0 0,0 0 0 0 0,0 0-11 0 0,-2 7 71 0 0,-3 3 70 0 0,1 1 0 0 0,0 0-1 0 0,1 0 1 0 0,0 1 0 0 0,1-1-1 0 0,0 1 1 0 0,1-1 0 0 0,1 1-1 0 0,0 0 1 0 0,1-1 0 0 0,0 1-1 0 0,1 0-140 0 0,-2-13 11 0 0,0 19 81 0 0,0-18-86 0 0,0 0 0 0 0,0 1 0 0 0,0-1 0 0 0,1 0 0 0 0,-1 0 0 0 0,1 0 0 0 0,-1 1 0 0 0,1-1 0 0 0,-1 0 0 0 0,1 0 0 0 0,0 0 0 0 0,0 0 0 0 0,-1 0 0 0 0,1 0 0 0 0,0 0 0 0 0,0 0 0 0 0,0-1 0 0 0,0 1 0 0 0,0 0-1 0 0,0 0 1 0 0,0-1-6 0 0,2 2 8 0 0,-1-1 0 0 0,0 0 0 0 0,1-1-1 0 0,-1 1 1 0 0,1 0 0 0 0,-1-1 0 0 0,1 1-1 0 0,-1-1 1 0 0,1 0 0 0 0,-1 0-1 0 0,1 0 1 0 0,0 0 0 0 0,-1 0 0 0 0,1-1-1 0 0,-1 1 1 0 0,1-1 0 0 0,-1 1 0 0 0,1-1-1 0 0,-1 0 1 0 0,0 0 0 0 0,1 0-1 0 0,-1 0 1 0 0,0-1 0 0 0,0 1 0 0 0,0-1-1 0 0,1 0-7 0 0,5-5-136 0 0,0-1 0 0 0,0 0 0 0 0,-1 0 0 0 0,0-1-1 0 0,4-5 137 0 0,15-32-3169 0 0,-16 31-2353 0 0</inkml:trace>
  <inkml:trace contextRef="#ctx0" brushRef="#br0" timeOffset="905.917">1082 120 8952 0 0,'-1'1'406'0'0,"0"0"-380"0"0,0 0 0 0 0,1 0 0 0 0,-1-1 0 0 0,1 1 0 0 0,-1 0 0 0 0,1 0 0 0 0,0 0 0 0 0,-1 0 0 0 0,1 0 0 0 0,0 0 0 0 0,-1 0 0 0 0,1 0 0 0 0,0 0 0 0 0,0 0 0 0 0,0 0 0 0 0,0 0 0 0 0,0 0 0 0 0,0 0 0 0 0,0 0 0 0 0,0 0 0 0 0,1-1 0 0 0,-1 1 0 0 0,0 0-26 0 0,1 1 3 0 0,-1-1 1 0 0,0 0-1 0 0,0 0 0 0 0,0 1 0 0 0,0-1 0 0 0,0 0 1 0 0,0 0-1 0 0,0 1 0 0 0,0-1 0 0 0,0 0 0 0 0,0 1 1 0 0,-1-1-1 0 0,1 0 0 0 0,-1 0 0 0 0,1 0 0 0 0,-1 1 1 0 0,1-1-1 0 0,-1 0 0 0 0,0 0-3 0 0,-3 5 125 0 0,3-5-71 0 0,0 0 1 0 0,0 0 0 0 0,0 0-1 0 0,0 0 1 0 0,1 0-1 0 0,-1 0 1 0 0,0 0-1 0 0,1 0 1 0 0,-1 0-1 0 0,1 1 1 0 0,-1-1 0 0 0,1 0-1 0 0,0 0 1 0 0,-1 0-1 0 0,1 1 1 0 0,0-1-1 0 0,0 0 1 0 0,0 0-1 0 0,0 1 1 0 0,0-1 0 0 0,0 0-1 0 0,0 0 1 0 0,0 1-1 0 0,0-1 1 0 0,1 0-1 0 0,-1 0 1 0 0,0 1-1 0 0,1-1 1 0 0,-1 0 0 0 0,1 0-1 0 0,-1 0 1 0 0,1 1-55 0 0,2 3 263 0 0,0 0 0 0 0,0 1 0 0 0,-1 0 0 0 0,0-1 0 0 0,0 2-263 0 0,0-1 218 0 0,0 0 0 0 0,0-1-1 0 0,0 1 1 0 0,1-1 0 0 0,1 3-218 0 0,3 3 337 0 0,-4-7-23 0 0,0 1 0 0 0,0-1 0 0 0,0 0-1 0 0,0 0 1 0 0,1 0-314 0 0,-3-3 361 0 0,-1-1-1 0 0,0 0-339 0 0,0 0-1 0 0,0-1 1 0 0,0 1-1 0 0,0 0 1 0 0,0 0-1 0 0,1 0 0 0 0,-1-1 1 0 0,0 1-1 0 0,0 0 1 0 0,0 0-1 0 0,0 0 0 0 0,0 0 1 0 0,0-1-1 0 0,1 1 1 0 0,-1 0-1 0 0,0 0 0 0 0,0 0 1 0 0,0 0-1 0 0,0-1 1 0 0,1 1-1 0 0,-1 0 0 0 0,0 0 1 0 0,0 0-1 0 0,0 0 1 0 0,1 0-1 0 0,-1 0 0 0 0,0 0 1 0 0,0 0-1 0 0,0 0 1 0 0,1 0-1 0 0,-1 0 1 0 0,0 0-1 0 0,0 0 0 0 0,1 0 1 0 0,-1 0-1 0 0,0 0 1 0 0,0 0-1 0 0,0 0 0 0 0,1 0 1 0 0,-1 0-1 0 0,0 0 1 0 0,0 0-1 0 0,0 0 0 0 0,1 0 1 0 0,-1 0-1 0 0,0 1 1 0 0,0-1-1 0 0,0 0 0 0 0,1 0 1 0 0,-1 0-1 0 0,0 0 1 0 0,0 0-1 0 0,0 1 0 0 0,0-1 1 0 0,0 0-1 0 0,1 0 1 0 0,-1 0-1 0 0,0 1 1 0 0,0-1-1 0 0,0 0 0 0 0,0 0 1 0 0,0 1-21 0 0,0-52 992 0 0,1 45-978 0 0,-1 0 0 0 0,1-1 0 0 0,0 1 0 0 0,0 0 0 0 0,1 0 0 0 0,0 0 0 0 0,0 0 0 0 0,1-3-14 0 0,7-21-75 0 0,-6 13-205 0 0,1 0 1 0 0,0 0-1 0 0,2 0 1 0 0,0 1-1 0 0,0 0 0 0 0,2 0 1 0 0,5-7 279 0 0,11-7-2808 0 0,-16 18 1199 0 0</inkml:trace>
  <inkml:trace contextRef="#ctx0" brushRef="#br0" timeOffset="1459.142">271 625 10136 0 0,'0'0'777'0'0,"-10"7"164"0"0,-4-3-343 0 0,1 1-1 0 0,-1 0 1 0 0,1 1-1 0 0,1 1 0 0 0,-1 0 1 0 0,1 1-1 0 0,0 0 1 0 0,1 1-1 0 0,0 0 1 0 0,0 0-1 0 0,1 1 0 0 0,-9 11-597 0 0,19-20 16 0 0,0 0-1 0 0,0-1 1 0 0,0 1-1 0 0,0-1 1 0 0,0 1-1 0 0,0 0 1 0 0,0-1-1 0 0,1 1 1 0 0,-1-1-1 0 0,0 1 1 0 0,0 0-1 0 0,0-1 1 0 0,1 1-1 0 0,-1-1 1 0 0,0 1-1 0 0,1-1 1 0 0,-1 1-1 0 0,0-1 1 0 0,1 1-1 0 0,-1-1 1 0 0,0 1-16 0 0,9 9-18 0 0,-9-10 26 0 0,3 3-30 0 0,1 0 0 0 0,-1 0 0 0 0,1-1-1 0 0,0 1 1 0 0,0-1 0 0 0,0 1-1 0 0,0-1 1 0 0,1-1 0 0 0,-1 1 0 0 0,1-1 22 0 0,47 13-151 0 0,-37-11 195 0 0,-6-1 69 0 0,0 1 0 0 0,0-1 0 0 0,0 1 0 0 0,-1 1 0 0 0,1 0 0 0 0,-1 0 0 0 0,0 1 0 0 0,0 0 0 0 0,4 4-113 0 0,-11-9 36 0 0,0 1 0 0 0,0 0 0 0 0,-1-1-1 0 0,1 1 1 0 0,-1 0 0 0 0,1 0-1 0 0,-1 0 1 0 0,1 0 0 0 0,-1-1 0 0 0,1 1-1 0 0,-1 0 1 0 0,0 0 0 0 0,1 0 0 0 0,-1 0-1 0 0,0 0 1 0 0,0 0 0 0 0,0 0-1 0 0,0 0 1 0 0,0 0 0 0 0,0 0 0 0 0,0 0-1 0 0,0 0 1 0 0,0 0 0 0 0,0 0 0 0 0,0 0-1 0 0,-1 0 1 0 0,1 0 0 0 0,0 0-1 0 0,-1 0 1 0 0,1 0 0 0 0,-1 0 0 0 0,0 0-36 0 0,-1 2 140 0 0,0 1 1 0 0,0-1 0 0 0,0 1 0 0 0,-1-1 0 0 0,0 0-1 0 0,-2 2-140 0 0,-3 2 172 0 0,-1 1 0 0 0,-1-2 0 0 0,1 1 0 0 0,-1-1 0 0 0,0-1 0 0 0,-9 4-172 0 0,-11 3 423 0 0,-24 5-423 0 0,43-13-55 0 0,-1-1-1 0 0,0 0 1 0 0,0-1 0 0 0,-6 0 55 0 0,14-2-174 0 0,0 0 1 0 0,0 0-1 0 0,0 0 1 0 0,0-1 0 0 0,-1 1-1 0 0,1-1 1 0 0,0 0-1 0 0,0 0 1 0 0,1 0-1 0 0,-1-1 1 0 0,0 0 0 0 0,0 1-1 0 0,1-1 1 0 0,-3-2 173 0 0,5 4-92 0 0,1-1 0 0 0,-1 1 1 0 0,1 0-1 0 0,0 0 0 0 0,-1 0 1 0 0,1-1-1 0 0,0 1 0 0 0,0 0 0 0 0,-1 0 1 0 0,1-1-1 0 0,0 1 0 0 0,0 0 1 0 0,-1-1-1 0 0,1 1 0 0 0,0 0 1 0 0,0-1-1 0 0,0 1 0 0 0,0 0 1 0 0,-1-1-1 0 0,1 1 0 0 0,0 0 1 0 0,0-1-1 0 0,0 1 0 0 0,0 0 0 0 0,0-1 1 0 0,0 1-1 0 0,0-1 0 0 0,0 1 1 0 0,0 0-1 0 0,0-1 92 0 0,0-2-1252 0 0,-2-3-5062 0 0</inkml:trace>
  <inkml:trace contextRef="#ctx0" brushRef="#br0" timeOffset="1959.096">385 790 12440 0 0,'0'0'174'0'0,"0"0"1"0"0,-1 0 0 0 0,1 0-1 0 0,0 0 1 0 0,-1 0 0 0 0,1 0 0 0 0,0 0-1 0 0,0 0 1 0 0,-1 0 0 0 0,1 0-1 0 0,0 0 1 0 0,-1 0 0 0 0,1 0-1 0 0,0 0 1 0 0,0 0 0 0 0,-1 1 0 0 0,1-1-1 0 0,0 0 1 0 0,0 0 0 0 0,-1 0-1 0 0,1 0 1 0 0,0 0 0 0 0,0 1 0 0 0,-1-1-1 0 0,1 0 1 0 0,0 0 0 0 0,0 0-1 0 0,0 1 1 0 0,0-1 0 0 0,-1 0-1 0 0,1 0 1 0 0,0 1 0 0 0,0-1 0 0 0,0 0-1 0 0,0 0 1 0 0,0 1-175 0 0,5 9 1305 0 0,-3-8-1229 0 0,0 0 1 0 0,1 0-1 0 0,-1 0 0 0 0,0 0 0 0 0,1 0 0 0 0,-1-1 0 0 0,1 1 0 0 0,1 0-76 0 0,0-1 41 0 0,0 0-1 0 0,0 0 0 0 0,0 0 0 0 0,0-1 0 0 0,1 1 0 0 0,-1-1 0 0 0,0 0 1 0 0,0 0-1 0 0,0 0 0 0 0,1-1 0 0 0,-1 0 0 0 0,0 0 0 0 0,0 0 1 0 0,0 0-1 0 0,0 0 0 0 0,0-1 0 0 0,0 0 0 0 0,-1 0 0 0 0,1 0 0 0 0,0 0 1 0 0,-1 0-1 0 0,0-1 0 0 0,1 0 0 0 0,-1 1 0 0 0,0-1 0 0 0,2-3-40 0 0,19-14 235 0 0,-19 16-215 0 0,0 0-1 0 0,0 0 1 0 0,0 0-1 0 0,-1-1 1 0 0,1 0-1 0 0,2-5-19 0 0,-1 2 0 0 0,-4 5 0 0 0,0 1 0 0 0,-1 0 0 0 0,1-1 0 0 0,-1 1 0 0 0,1-1 0 0 0,-1 1 0 0 0,0-1 0 0 0,0 0 0 0 0,0 1 0 0 0,-1-1 0 0 0,1 0 0 0 0,-1 0 0 0 0,1 0 0 0 0,-1 1 0 0 0,0-2 0 0 0,0 3 13 0 0,0 0 0 0 0,0-1 1 0 0,0 1-1 0 0,0 0 0 0 0,0 0 0 0 0,0-1 0 0 0,-1 1 0 0 0,1 0 0 0 0,0 0 0 0 0,-1-1 0 0 0,1 1 0 0 0,-1 0 0 0 0,1 0 1 0 0,-1 0-1 0 0,0 0 0 0 0,1 0 0 0 0,-1 0 0 0 0,0-1-13 0 0,-1 1 0 0 0,1 1 0 0 0,0-1 0 0 0,0 0 0 0 0,0 1 0 0 0,0 0 0 0 0,0-1 0 0 0,-1 1 0 0 0,1 0 0 0 0,0-1 0 0 0,0 1 0 0 0,-1 0 0 0 0,1 0 0 0 0,0 0 0 0 0,0 0 0 0 0,-1 0 0 0 0,1 0 0 0 0,0 1 0 0 0,0-1 0 0 0,-4 0 5 0 0,0 1-1 0 0,0 0 0 0 0,1 0 0 0 0,-1 0 0 0 0,0 1 1 0 0,1 0-1 0 0,-1 0 0 0 0,1 0 0 0 0,0 0 0 0 0,0 0 1 0 0,0 1-1 0 0,0 0 0 0 0,-3 2-4 0 0,-3 3-56 0 0,0 1 1 0 0,0 0-1 0 0,-1 3 56 0 0,7-8-7 0 0,1 0-1 0 0,0 1 0 0 0,-1-1 1 0 0,2 1-1 0 0,-1 0 1 0 0,0 0-1 0 0,1 0 1 0 0,0 0-1 0 0,0 1 8 0 0,-1 3 3 0 0,1-4-8 0 0,1-1 1 0 0,0 0 0 0 0,0 1-1 0 0,0-1 1 0 0,0 1 0 0 0,1-1 0 0 0,0 1-1 0 0,0-1 1 0 0,0 1 0 0 0,0-1-1 0 0,1 1 1 0 0,0 3 4 0 0,0-5 20 0 0,0 1 0 0 0,1 0 0 0 0,-1-1 0 0 0,1 1 0 0 0,0-1 0 0 0,0 1 0 0 0,0-1 0 0 0,0 1-20 0 0,0-2-10 0 0,-1-1 0 0 0,1 1-1 0 0,-1-1 1 0 0,1 0 0 0 0,0 0 0 0 0,0 1-1 0 0,-1-1 1 0 0,1 0 0 0 0,0 0-1 0 0,0-1 1 0 0,0 1 0 0 0,0 0 0 0 0,0-1-1 0 0,0 1 1 0 0,0-1 0 0 0,0 1-1 0 0,1-1 11 0 0,8 0-151 0 0,0 0-1 0 0,0-1 0 0 0,0 0 1 0 0,1-1-1 0 0,-1 0 0 0 0,-1-1 1 0 0,4-1 151 0 0,15-3-1300 0 0,-15 3-93 0 0,-1 0 0 0 0,-1-1 0 0 0,1-1 0 0 0,0 0 1393 0 0,-5 2-477 0 0,24-9-1744 0 0</inkml:trace>
  <inkml:trace contextRef="#ctx0" brushRef="#br0" timeOffset="2298.503">890 635 14656 0 0,'-3'0'137'0'0,"1"0"1"0"0,-1 0 0 0 0,0 0 0 0 0,0 0 0 0 0,1 0-1 0 0,-1 1 1 0 0,0-1 0 0 0,0 1 0 0 0,1 0 0 0 0,-1 0-1 0 0,1 0 1 0 0,-1 0 0 0 0,-1 2-138 0 0,-4 1 295 0 0,0 0-1 0 0,0 1 0 0 0,1 0 1 0 0,-2 1-295 0 0,-3 5 758 0 0,-1 1 1 0 0,1 0-1 0 0,-1 3-758 0 0,9-11 206 0 0,0 1 0 0 0,1 0 0 0 0,0 0 0 0 0,0 0 0 0 0,0 0 0 0 0,0 0 0 0 0,1 0 0 0 0,0 1 0 0 0,0-1 0 0 0,0 1 0 0 0,1 1-206 0 0,1-4 15 0 0,0 0 1 0 0,0-1-1 0 0,0 1 0 0 0,1 0 1 0 0,-1 0-1 0 0,1 0 0 0 0,0 0 1 0 0,0 0-1 0 0,0-1 1 0 0,0 1-1 0 0,0 0 0 0 0,1-1 1 0 0,-1 1-1 0 0,1-1 0 0 0,0 1 1 0 0,0-1-1 0 0,-1 0 0 0 0,1 0 1 0 0,1 0-1 0 0,-1 0 0 0 0,0 0 1 0 0,0 0-1 0 0,1-1 1 0 0,-1 1-1 0 0,1-1 0 0 0,0 1 1 0 0,2 0-16 0 0,3-1-9 0 0,0 0 1 0 0,0 0 0 0 0,0 0-1 0 0,0-1 1 0 0,0 0 0 0 0,0-1-1 0 0,0 0 1 0 0,4-1 8 0 0,4-1-1428 0 0,0-1 0 0 0,0-1 0 0 0,11-4 1428 0 0,-7 0-1783 0 0</inkml:trace>
  <inkml:trace contextRef="#ctx0" brushRef="#br0" timeOffset="2755.235">1230 616 14368 0 0,'0'0'330'0'0,"-8"4"437"0"0,-12 8-286 0 0,4 0-483 0 0,-2-1 712 0 0,2 0 0 0 0,0 2 1 0 0,0 0-1 0 0,1 1 0 0 0,-11 13-710 0 0,20-21 188 0 0,1 0 0 0 0,1 1-1 0 0,-1 0 1 0 0,1-1-1 0 0,0 1 1 0 0,-2 6-188 0 0,4-8 48 0 0,1-1-1 0 0,-1 1 1 0 0,1-1-1 0 0,-1 1 1 0 0,1 0 0 0 0,1-1-1 0 0,-1 1 1 0 0,1 0-1 0 0,0 0 1 0 0,0 0 0 0 0,0 3-48 0 0,4 8 16 0 0,0-13-19 0 0,-2-2 4 0 0,1 1-6 0 0,0 0 0 0 0,1 0 0 0 0,-1 0 0 0 0,0 0 0 0 0,1-1-1 0 0,-1 1 1 0 0,1-1 0 0 0,0 0 0 0 0,-1 0 0 0 0,1 0 0 0 0,0-1-1 0 0,0 1 1 0 0,-1-1 0 0 0,1 0 0 0 0,2 0 5 0 0,10 0-75 0 0,0-2 1 0 0,-1 0-1 0 0,1 0 75 0 0,-15 1-15 0 0,7 0-86 0 0,0-2-1 0 0,0 1 1 0 0,-1-1-1 0 0,1-1 1 0 0,-1 1-1 0 0,0-1 0 0 0,1-1 102 0 0,9-5-78 0 0,9-8-457 0 0,-25 17 525 0 0,-1 0-1 0 0,0 0 0 0 0,0 0 1 0 0,1 0-1 0 0,-1 0 0 0 0,0 0 1 0 0,0 0-1 0 0,0 0 0 0 0,0-1 1 0 0,0 1-1 0 0,-1 0 0 0 0,1 0 1 0 0,0 0-1 0 0,0 0 0 0 0,-1 0 1 0 0,1 0-1 0 0,-1 0 0 0 0,1 0 1 0 0,-1 0-1 0 0,1 0 0 0 0,-1 0 11 0 0,-4-1 10 0 0,0 1-1 0 0,-1 0 1 0 0,1 0-1 0 0,0 1 1 0 0,0 0-1 0 0,0 0 1 0 0,0 0-1 0 0,0 0 1 0 0,-1 1-1 0 0,1 0 1 0 0,0 0-1 0 0,-1 1-9 0 0,-2-1 14 0 0,-25 2 0 0 0,17-2 63 0 0,9-1-2 0 0,5 0 21 0 0,2 0 26 0 0,0 0 6 0 0,0 0 0 0 0,1 0-21 0 0,1-3-99 0 0,0 3-61 0 0,2 0 53 0 0,7 0 66 0 0,-8 0-66 0 0,-5 2 0 0 0,-1 0 0 0 0,9-1 0 0 0,0-2 71 0 0,-6 0-4447 0 0,0 1-1518 0 0</inkml:trace>
  <inkml:trace contextRef="#ctx0" brushRef="#br0" timeOffset="3312.62">1189 680 2304 0 0,'0'0'384'0'0,"0"0"772"0"0,0 0 336 0 0,11-7 2953 0 0,-10 6-4401 0 0,0 1 0 0 0,-1-1 0 0 0,1 1 0 0 0,-1-1 0 0 0,1 1 0 0 0,0-1 0 0 0,-1 1 0 0 0,1 0 0 0 0,0-1-1 0 0,0 1 1 0 0,-1 0 0 0 0,1 0 0 0 0,0-1 0 0 0,0 1 0 0 0,0 0 0 0 0,-1 0 0 0 0,2 0-44 0 0,5-2 585 0 0,-6 2-66 0 0,1 0 5 0 0,2 0-261 0 0,0-1 1 0 0,-1 2-1 0 0,1-1 1 0 0,0 0 0 0 0,-1 1-1 0 0,1-1 1 0 0,0 1 0 0 0,-1 0-1 0 0,1 1 1 0 0,-1-1-1 0 0,1 0 1 0 0,-1 1 0 0 0,0 0-1 0 0,0 0 1 0 0,0 0 0 0 0,0 0-1 0 0,0 0 1 0 0,2 3-264 0 0,16 12 983 0 0,-6-5-171 0 0,-1 1 1 0 0,4 5-813 0 0,-16-17 55 0 0,-1 1 0 0 0,1 0 0 0 0,-1 0 1 0 0,0 0-1 0 0,1 0 0 0 0,-1 1 0 0 0,-1-1 1 0 0,1 0-1 0 0,0 0 0 0 0,0 1 0 0 0,-1-1 1 0 0,1 0-1 0 0,-1 1 0 0 0,0-1 0 0 0,0 1 1 0 0,0-1-1 0 0,0 0 0 0 0,0 1 0 0 0,0-1 1 0 0,-1 1-1 0 0,1-1 0 0 0,-1 0 0 0 0,0 1 1 0 0,1-1-1 0 0,-1 0 0 0 0,0 0 1 0 0,0 0-1 0 0,-1 0 0 0 0,1 0 0 0 0,0 0 1 0 0,-1 0-1 0 0,1 0 0 0 0,-1 0 0 0 0,1 0 1 0 0,-1-1-1 0 0,0 1 0 0 0,0-1 0 0 0,0 1 1 0 0,0-1-1 0 0,0 0 0 0 0,-2 1-55 0 0,-6 4 115 0 0,0-1 0 0 0,-1-1 0 0 0,0 0 0 0 0,0 0-1 0 0,0-1 1 0 0,-6 1-115 0 0,1-1 60 0 0,-1-1 0 0 0,1-1-1 0 0,0 0 1 0 0,-1-1 0 0 0,1-1-1 0 0,-1 0 1 0 0,1-2 0 0 0,-1 0-60 0 0,10 2-15 0 0,0-1 0 0 0,0-1 1 0 0,0 1-1 0 0,0-1 0 0 0,0 0 1 0 0,1-1-1 0 0,-3-1 15 0 0,8 3-179 0 0,-1 0 1 0 0,0-1-1 0 0,0 1 0 0 0,1-1 1 0 0,0 1-1 0 0,-1-1 0 0 0,1 1 1 0 0,0-1-1 0 0,0 0 0 0 0,0 0 1 0 0,1 0-1 0 0,-1 1 0 0 0,1-1 1 0 0,-1-3 178 0 0,1-26-3306 0 0,0 16 1611 0 0</inkml:trace>
  <inkml:trace contextRef="#ctx0" brushRef="#br0" timeOffset="3847.484">1431 673 11488 0 0,'0'0'264'0'0,"0"0"34"0"0,0 0 20 0 0,0 0-41 0 0,2 2-181 0 0,3 3 215 0 0,0 0-1 0 0,0 1 1 0 0,0 0 0 0 0,-1 0-1 0 0,0 0 1 0 0,0 1 0 0 0,-1-1-1 0 0,1 1 1 0 0,0 3-311 0 0,4 7 1168 0 0,-3-8-653 0 0,-1 0-1 0 0,1 0 1 0 0,-2 1-1 0 0,0-1 1 0 0,1 5-515 0 0,-4 0 955 0 0,0-14-943 0 0,0 1-1 0 0,0-1 1 0 0,0 0 0 0 0,-1 0 0 0 0,1 0-1 0 0,0 1 1 0 0,0-1 0 0 0,0 0-1 0 0,0 0 1 0 0,0 0 0 0 0,-1 0 0 0 0,1 0-1 0 0,0 1 1 0 0,0-1 0 0 0,0 0-1 0 0,0 0 1 0 0,-1 0 0 0 0,1 0-1 0 0,0 0 1 0 0,0 0 0 0 0,0 0 0 0 0,-1 0-1 0 0,1 0 1 0 0,0 0 0 0 0,0 0-1 0 0,-1 1 1 0 0,1-1 0 0 0,0 0 0 0 0,0-1-1 0 0,0 1 1 0 0,-1 0 0 0 0,1 0-1 0 0,0 0 1 0 0,0 0 0 0 0,0 0 0 0 0,-1 0-1 0 0,1 0 1 0 0,0 0 0 0 0,0 0-1 0 0,0 0 1 0 0,-1 0 0 0 0,1-1 0 0 0,0 1-1 0 0,0 0 1 0 0,0 0 0 0 0,0 0-1 0 0,-1 0-11 0 0,1-1-10 0 0,-1 0-1 0 0,1 1 1 0 0,-1-1 0 0 0,0 0-1 0 0,1 1 1 0 0,-1-1-1 0 0,1 0 1 0 0,0 0-1 0 0,-1 0 1 0 0,1 0-1 0 0,0 1 1 0 0,-1-1-1 0 0,1 0 1 0 0,0 0-1 0 0,0 0 1 0 0,0 0 0 0 0,0 0-1 0 0,0 0 1 0 0,0 0-1 0 0,0 1 1 0 0,0-2 10 0 0,3-17-373 0 0,0 8-36 0 0,0 0-1 0 0,1 0 1 0 0,0 0-1 0 0,0 1 0 0 0,1 0 1 0 0,1 0-1 0 0,0 0 0 0 0,0 1 1 0 0,3-4 409 0 0,-5 10-24 0 0,-1 0 0 0 0,1 1-1 0 0,-1-1 1 0 0,1 1 0 0 0,0 0 0 0 0,0-1 0 0 0,0 2 0 0 0,0-1 0 0 0,0 0 0 0 0,0 1 0 0 0,2-1 24 0 0,5 4 49 0 0,-9-1 31 0 0,1-1 0 0 0,-1 1 1 0 0,1 0-1 0 0,-1-1 0 0 0,1 1 1 0 0,-1 0-1 0 0,0 1 0 0 0,1-1 1 0 0,-1 0-1 0 0,0 1 0 0 0,0-1 0 0 0,0 1 1 0 0,0 0-1 0 0,0 0 0 0 0,0 0 1 0 0,-1 0-1 0 0,1 0 0 0 0,-1 0 1 0 0,1 0-1 0 0,-1 0 0 0 0,0 1 0 0 0,1 0-80 0 0,8 11 365 0 0,-8-11-314 0 0,0 0 1 0 0,0 0-1 0 0,-1 0 0 0 0,1 0 0 0 0,0 0 0 0 0,-1 0 1 0 0,0 0-1 0 0,0 0 0 0 0,0 1 0 0 0,0-1 0 0 0,0 4-51 0 0,-1-6 14 0 0,1 1 0 0 0,-1-1 0 0 0,1 1-1 0 0,-1-1 1 0 0,1 0 0 0 0,-1 1 0 0 0,1-1 0 0 0,0 1-1 0 0,0-1 1 0 0,0 0 0 0 0,0 0-14 0 0,0 1 7 0 0,0-1 1 0 0,-1 0 0 0 0,1 0-1 0 0,0 1 1 0 0,0-1-1 0 0,-1 0 1 0 0,1 1-1 0 0,-1-1 1 0 0,1 1-1 0 0,-1-1 1 0 0,0 1 0 0 0,1-1-1 0 0,-1 1 1 0 0,0 1-8 0 0,0-2-154 0 0,1 1 1 0 0,-1 0-1 0 0,1 0 1 0 0,-1 0-1 0 0,1-1 1 0 0,0 1-1 0 0,0 0 1 0 0,0-1 0 0 0,0 1-1 0 0,0-1 1 0 0,0 1-1 0 0,0-1 1 0 0,0 1-1 0 0,1-1 154 0 0,6 9-1247 0 0,-2 0-14 0 0</inkml:trace>
  <inkml:trace contextRef="#ctx0" brushRef="#br0" timeOffset="4282.269">1889 646 11056 0 0,'-4'0'208'0'0,"-1"1"0"0"0,1-1 1 0 0,0 1-1 0 0,-1 0 1 0 0,1 0-1 0 0,0 0 0 0 0,-1 1 1 0 0,1-1-1 0 0,0 1 1 0 0,0 0-1 0 0,0 1 0 0 0,1-1 1 0 0,-4 3-209 0 0,1 0 616 0 0,0 0-1 0 0,0 0 1 0 0,1 1 0 0 0,-1 0 0 0 0,2 0 0 0 0,-1 1-1 0 0,-1 1-615 0 0,-7 10 524 0 0,11-17-458 0 0,0 1 0 0 0,0 0 0 0 0,0 0 0 0 0,1 1 1 0 0,-1-1-1 0 0,1 0 0 0 0,-1 1 0 0 0,1-1 0 0 0,0 0 0 0 0,0 1 1 0 0,0 0-1 0 0,0-1 0 0 0,1 1 0 0 0,-1-1 0 0 0,1 2-66 0 0,-1 0 110 0 0,0 0 0 0 0,1 0 0 0 0,-1-1 0 0 0,-1 1 0 0 0,1 0 0 0 0,-1 0-109 0 0,0 0 67 0 0,1-1 1 0 0,0 0-1 0 0,0 1 1 0 0,0-1 0 0 0,0 1-1 0 0,1-1 1 0 0,-1 1 0 0 0,1 1-69 0 0,0 3 96 0 0,0 0 1 0 0,0 0-1 0 0,1 0 1 0 0,0 0 0 0 0,1-1-1 0 0,0 1 1 0 0,1 2-97 0 0,-3-9 8 0 0,1 1 0 0 0,0 0 1 0 0,0 0-1 0 0,0-1 0 0 0,0 1 1 0 0,0 0-1 0 0,0-1 0 0 0,0 1 1 0 0,0-1-1 0 0,1 1 0 0 0,-1-1 1 0 0,1 0-1 0 0,-1 1 0 0 0,1-1 1 0 0,-1 0-1 0 0,1 0 0 0 0,0 0 1 0 0,0 0-1 0 0,-1-1 0 0 0,1 1 1 0 0,0 0-1 0 0,0-1 0 0 0,0 1 1 0 0,0-1-1 0 0,0 0 0 0 0,0 0 1 0 0,0 1-1 0 0,-1-1 0 0 0,1 0 1 0 0,0-1-1 0 0,0 1 0 0 0,0 0-8 0 0,5-1 16 0 0,-1 0 0 0 0,0-1 0 0 0,0 1 0 0 0,0-1 0 0 0,0 0 0 0 0,0-1 0 0 0,0 0 0 0 0,0 0 0 0 0,-1 0-1 0 0,0 0 1 0 0,1-1 0 0 0,-1 0 0 0 0,0 0-16 0 0,5-6-42 0 0,0 0 0 0 0,-1 0 0 0 0,0-1 1 0 0,-1 0-1 0 0,4-6 42 0 0,-7 7-54 0 0,0 0 0 0 0,0 0 0 0 0,-1 0 0 0 0,0-1 1 0 0,-1 1-1 0 0,0-1 0 0 0,-1 0 0 0 0,0 0 0 0 0,0-2 54 0 0,0-9-160 0 0,-1-1 0 0 0,0 1 0 0 0,-2-1-1 0 0,-1 0 161 0 0,-13-118-1816 0 0,13 127 1771 0 0,-1 1 0 0 0,0-1-1 0 0,-1 0 1 0 0,-3-6 45 0 0,2 12 504 0 0,2 14 175 0 0,3 20 29 0 0,0-22-879 0 0,2 36 524 0 0,1-1 1 0 0,3 0-1 0 0,1-1 0 0 0,2 2-353 0 0,17 79 321 0 0,35 137-163 0 0,-57-239-285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2:29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79 2760 0 0,'0'0'125'0'0,"1"-1"-3"0"0,1-3 142 0 0,-1 3 972 0 0,22-20 6811 0 0,-21 20-7961 0 0,-1 0 0 0 0,0 0 0 0 0,1 0 0 0 0,-1 0 0 0 0,1 1-1 0 0,-1-1 1 0 0,1 0 0 0 0,-1 1 0 0 0,1-1 0 0 0,-1 1-86 0 0,7-1 6809 0 0,-28-11-6592 0 0,14 10-200 0 0,-1 0 0 0 0,1 1-1 0 0,-1 0 1 0 0,1 0 0 0 0,-3 1-17 0 0,1-1 20 0 0,1 0 0 0 0,0 0 0 0 0,-7-2-20 0 0,-31-5 11 0 0,2 2 96 0 0,40 5-106 0 0,-1 0-1 0 0,1 1 1 0 0,0-1 0 0 0,-1 1 0 0 0,1 0 0 0 0,0 0 0 0 0,0 0-1 0 0,-1 1 1 0 0,0-1-1 0 0,-9 1 83 0 0,14 0-16 0 0,3 1-52 0 0,0 0 0 0 0,0 0 0 0 0,-1 1-1 0 0,1-1 1 0 0,0 1 0 0 0,-1 0 0 0 0,1 0 0 0 0,-1 0 0 0 0,0 0-1 0 0,0 1 1 0 0,1 2-15 0 0,0 0 101 0 0,-1 1-1 0 0,0 0 1 0 0,0 0 0 0 0,-1 0-1 0 0,1 5-100 0 0,-1-7 98 0 0,-1-1-44 0 0,-1 1-1 0 0,1-1 1 0 0,-1 1-1 0 0,0-1 0 0 0,0 1 1 0 0,0-1-1 0 0,-1 1 1 0 0,0 1-54 0 0,0-1-10 0 0,1 0 1 0 0,-1 0-1 0 0,1 0 1 0 0,0 0-1 0 0,1 0 1 0 0,-1 0-1 0 0,1 0 10 0 0,1 10 45 0 0,0 0-1 0 0,-1 0 0 0 0,-1 1 0 0 0,-1-1 1 0 0,-1 10-45 0 0,-3 24 67 0 0,1-16 4 0 0,1 21-71 0 0,-2-10 26 0 0,3-36-7 0 0,1 0 0 0 0,0 0-1 0 0,0 0 1 0 0,1 0 0 0 0,0 0 0 0 0,1 5-19 0 0,-1-13 1 0 0,0 0 0 0 0,-1 1 1 0 0,1-1-1 0 0,0 0 0 0 0,0 0 0 0 0,1 1 0 0 0,-1-1 0 0 0,0 0 1 0 0,0 0-1 0 0,0 0 0 0 0,0 1 0 0 0,0-1 0 0 0,0 0 1 0 0,0 0-1 0 0,0 1 0 0 0,0-1 0 0 0,0 0 0 0 0,1 0 1 0 0,-1 0-1 0 0,0 0 0 0 0,0 1 0 0 0,0-1 0 0 0,0 0 0 0 0,0 0 1 0 0,1 0-1 0 0,-1 0 0 0 0,0 1 0 0 0,0-1 0 0 0,0 0 1 0 0,1 0-2 0 0,11 10 17 0 0,-10-9-17 0 0,-1 0 0 0 0,1 0 0 0 0,0 0 0 0 0,-1 0 0 0 0,1 0 0 0 0,0-1 0 0 0,0 1 0 0 0,-1 0 0 0 0,1-1 0 0 0,0 1 0 0 0,0-1 0 0 0,0 0 0 0 0,0 1 0 0 0,0-1 0 0 0,-1 0 0 0 0,3-1 0 0 0,35-3 0 0 0,-19 1 0 0 0,-8 1 10 0 0,0-1-1 0 0,0 0 0 0 0,0 0 0 0 0,-1-1 1 0 0,1-1-10 0 0,26-8 17 0 0,-8 3-19 0 0,-19 6-82 0 0,-1 0 1 0 0,1 1-1 0 0,0 0 0 0 0,8 0 84 0 0,-2-2-1596 0 0,-16 4-3477 0 0,-1 1-1640 0 0</inkml:trace>
  <inkml:trace contextRef="#ctx0" brushRef="#br0" timeOffset="297.998">9 339 8752 0 0,'-3'0'635'0'0,"6"1"1096"0"0,15 1 2886 0 0,11 1-2743 0 0,-17-2-1247 0 0,-1 0-1 0 0,1-1 1 0 0,9-1-627 0 0,5 0 1084 0 0,0 0-20 0 0,24-5-1064 0 0,-3 0 381 0 0,-24 4-899 0 0,-1-1-1 0 0,0-2 1 0 0,-1 0 0 0 0,16-6 518 0 0,-23 4-4905 0 0,0-1-1575 0 0</inkml:trace>
  <inkml:trace contextRef="#ctx0" brushRef="#br0" timeOffset="787.598">582 189 6912 0 0,'0'0'528'0'0,"0"6"-320"0"0,-5 10 1855 0 0,4-14-1791 0 0,1-1 1 0 0,-1 0-1 0 0,0 1 1 0 0,1-1 0 0 0,-1 0-1 0 0,1 1 1 0 0,0-1-1 0 0,-1 1 1 0 0,1-1 0 0 0,0 1-1 0 0,0-1 1 0 0,0 1-1 0 0,0-1 1 0 0,0 1 0 0 0,0-1-1 0 0,1 0 1 0 0,-1 2-273 0 0,2 0 171 0 0,-1-1 0 0 0,0 1 0 0 0,0 0 0 0 0,-1-1 0 0 0,1 1 1 0 0,-1 0-1 0 0,1 0 0 0 0,-1-1 0 0 0,0 1 0 0 0,0 0 0 0 0,0 0 0 0 0,0 2-171 0 0,2 61 2657 0 0,-2-36-1651 0 0,0-24-851 0 0,0 0-1 0 0,0-1 1 0 0,0 1-1 0 0,-1 0 0 0 0,0 0 1 0 0,0 0-1 0 0,0 0 1 0 0,-3 4-155 0 0,3-7 61 0 0,-1 1-1 0 0,1-1 1 0 0,0 1 0 0 0,-1-1 0 0 0,2 1 0 0 0,-1-1-1 0 0,0 1 1 0 0,1 0 0 0 0,-1-1 0 0 0,1 1 0 0 0,0 0 0 0 0,0-1-1 0 0,1 2-60 0 0,-1-3 28 0 0,0 0 0 0 0,0 0 0 0 0,0 0 1 0 0,-1 0-1 0 0,1 0 0 0 0,-1 0 0 0 0,1 0 0 0 0,-1 0 0 0 0,1 0 0 0 0,-1 0 0 0 0,0 0 0 0 0,0 0 0 0 0,-1 1-28 0 0,1-1 13 0 0,0 0 1 0 0,0-1-1 0 0,0 1 1 0 0,0 0-1 0 0,0 0 0 0 0,1 0 1 0 0,-1 0-1 0 0,1 0 0 0 0,-1 0 1 0 0,1 0-1 0 0,0 0 1 0 0,0 0-1 0 0,0 0 0 0 0,0 1-13 0 0,0 36 148 0 0,4-42-557 0 0,6-10-7 0 0,8-16-251 0 0,-12 12 324 0 0,-5 15 282 0 0,-1-1 0 0 0,1 1 0 0 0,0 0 0 0 0,0-1 0 0 0,0 1 0 0 0,0 0-1 0 0,0 0 1 0 0,2-2 61 0 0,5-6-180 0 0,-6 8 129 0 0,0-1-1 0 0,0 1 0 0 0,0 0 1 0 0,-1-1-1 0 0,1 1 0 0 0,-1-1 1 0 0,1 0-1 0 0,-1 0 0 0 0,0 1 1 0 0,0-1-1 0 0,0 0 0 0 0,0 0 52 0 0,-1 1-33 0 0,1 0 0 0 0,-1 1-1 0 0,1-1 1 0 0,0 1-1 0 0,-1-1 1 0 0,1 1-1 0 0,0-1 1 0 0,0 1-1 0 0,0-1 1 0 0,0 1-1 0 0,1 0 1 0 0,-1-1 0 0 0,0 1-1 0 0,0 0 1 0 0,1 0-1 0 0,1-1 34 0 0,27-13-372 0 0,-7 4 161 0 0,-15 7 155 0 0,-1 0 1 0 0,1 0-1 0 0,0 1 1 0 0,0 0-1 0 0,3 0 56 0 0,6-3-6 0 0,-15 6 96 0 0,0-1 0 0 0,1 1 0 0 0,-1 0 0 0 0,0-1 0 0 0,1 1 0 0 0,-1 0 0 0 0,0 0 0 0 0,1 1 0 0 0,-1-1 0 0 0,1 0-90 0 0,-3 1 22 0 0,1-1 1 0 0,-1 1-1 0 0,0-1 1 0 0,0 0-1 0 0,0 1 1 0 0,0-1 0 0 0,0 0-1 0 0,1 1 1 0 0,-1-1-1 0 0,0 1 1 0 0,0-1-1 0 0,0 1 1 0 0,0-1-1 0 0,0 0 1 0 0,0 1-1 0 0,0-1 1 0 0,-1 1 0 0 0,1-1-1 0 0,0 0 1 0 0,0 1-1 0 0,0-1 1 0 0,0 1-1 0 0,0-1 1 0 0,-1 0-1 0 0,1 1 1 0 0,0-1-1 0 0,0 0 1 0 0,-1 1 0 0 0,1-1-1 0 0,0 0 1 0 0,0 1-1 0 0,-1-1 1 0 0,1 0-23 0 0,-10 6 177 0 0,8-6-144 0 0,1 1-1 0 0,0-1 1 0 0,0 1 0 0 0,-1 0 0 0 0,1-1-1 0 0,0 1 1 0 0,0 0 0 0 0,0 0 0 0 0,0 0-1 0 0,0 0 1 0 0,0 0 0 0 0,0 0 0 0 0,0 0-1 0 0,0 0 1 0 0,0 1 0 0 0,0-1 0 0 0,1 0-1 0 0,-1 1-32 0 0,0-1 35 0 0,0 1 0 0 0,0 0 0 0 0,-1 0 0 0 0,1 0 0 0 0,0-1 0 0 0,-1 1 0 0 0,1-1 0 0 0,-1 1 0 0 0,0-1 0 0 0,1 1 0 0 0,-1-1 0 0 0,0 0 0 0 0,-2 1-35 0 0,3-1 17 0 0,-1 0-1 0 0,0 0 0 0 0,1 0 0 0 0,-1 0 1 0 0,1 0-1 0 0,0 0 0 0 0,-1 0 1 0 0,1 1-1 0 0,0-1 0 0 0,-1 0 0 0 0,1 1 1 0 0,0-1-1 0 0,0 1 0 0 0,0-1 1 0 0,1 1-1 0 0,-1 0 0 0 0,0-1 0 0 0,0 1-16 0 0,1 0 1 0 0,0-1 0 0 0,0 0 0 0 0,0 0 0 0 0,-1 0 0 0 0,1 0-1 0 0,0 0 1 0 0,-1 0 0 0 0,1 0 0 0 0,-1 0 0 0 0,0 0 0 0 0,1 0-1 0 0,-1 0 1 0 0,0 0 0 0 0,1 0 0 0 0,-1 0 0 0 0,0 0 0 0 0,0-1-1 0 0,0 1 1 0 0,0 0 0 0 0,0-1 0 0 0,0 1 0 0 0,0-1-1 0 0,-4 4 1 0 0,4-3 22 0 0,0 0 0 0 0,1 0 0 0 0,-1 0 0 0 0,0 1 0 0 0,0-1 0 0 0,1 0 0 0 0,-1 0 0 0 0,1 0 0 0 0,-1 1 0 0 0,1-1 0 0 0,-1 0 0 0 0,1 1 0 0 0,0-1 0 0 0,0 1-23 0 0,-2 5 158 0 0,2 3-31 0 0,4 0-130 0 0,-3-9-2 0 0,-1 0 0 0 0,1 0 1 0 0,-1 0-1 0 0,1 0 1 0 0,-1 0-1 0 0,1 0 1 0 0,-1 0-1 0 0,0 0 1 0 0,0 0-1 0 0,1 0 0 0 0,-1 0 1 0 0,0 0-1 0 0,0 0 5 0 0,0 1 20 0 0,1-1-1 0 0,-1 1 1 0 0,1 0 0 0 0,0 0-1 0 0,-1-1 1 0 0,1 1-1 0 0,0-1 1 0 0,0 1-1 0 0,0-1 1 0 0,0 1-1 0 0,0-1 1 0 0,0 0 0 0 0,1 1-1 0 0,-1-1 1 0 0,0 0-1 0 0,1 0 1 0 0,-1 0-1 0 0,1 0 1 0 0,-1 0 0 0 0,1 0-1 0 0,0-1 1 0 0,-1 1-1 0 0,2 0-19 0 0,8 4 88 0 0,0-1-1 0 0,0-1 0 0 0,3 1-87 0 0,6 1 109 0 0,-7-1-78 0 0,0 0 0 0 0,1-1 0 0 0,0-1 0 0 0,-1-1 0 0 0,13 1-31 0 0,-18-3 0 0 0,0 0 0 0 0,22 6 0 0 0,-26-4-225 0 0,0 0 0 0 0,1-1 0 0 0,-1 0 0 0 0,1 0 0 0 0,-1 0 0 0 0,1 0 0 0 0,3-2 225 0 0,-5 2-207 0 0,11-3-811 0 0</inkml:trace>
  <inkml:trace contextRef="#ctx0" brushRef="#br0" timeOffset="1061.452">1144 482 16328 0 0,'0'0'365'0'0,"0"0"56"0"0,1 0 27 0 0,6-3-86 0 0,22-2-23 0 0,-21 4-1088 0 0,0 0 5992 0 0,-15-3-1613 0 0,11 5-3575 0 0,-3-1-11 0 0,-3-1 77 0 0,0 0-201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1:37.439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</inkml:brush>
  </inkml:definitions>
  <inkml:trace contextRef="#ctx0" brushRef="#br0">7218 4946 14888 0 0,'0'0'332'0'0,"0"0"50"0"0,0 0 26 0 0,0 0-43 0 0,3 0-235 0 0,21 0 64 0 0,8 0 2946 0 0,21-2-3140 0 0,-46 1 404 0 0,0 1-1 0 0,0 1 0 0 0,0-1 1 0 0,0 1-1 0 0,5 1-403 0 0,-8-1 156 0 0,0 0 0 0 0,-1 0 0 0 0,1 0 0 0 0,0 1 0 0 0,-1-1 0 0 0,1 1-1 0 0,-1 0 1 0 0,1-1 0 0 0,-1 2 0 0 0,3 1-156 0 0,-5-3 5 0 0,-1 0 0 0 0,1 0 0 0 0,0 0 0 0 0,-1 0 0 0 0,1 0 0 0 0,-1 0 0 0 0,1 0 0 0 0,-1 0 0 0 0,0 0 0 0 0,1 0 0 0 0,-1 1 0 0 0,0-1 1 0 0,0 0-1 0 0,0 0 0 0 0,0 0 0 0 0,0 0 0 0 0,0 1 0 0 0,0-1 0 0 0,0 0 0 0 0,0 0 0 0 0,-1 0 0 0 0,1 0 0 0 0,0 1 0 0 0,-1 0-5 0 0,-13 25 207 0 0,8-21-174 0 0,0 1-1 0 0,0-1 0 0 0,0-1 1 0 0,-1 1-1 0 0,0-1 0 0 0,-6 4-32 0 0,-8 6 38 0 0,-9 8-65 0 0,18-15-6 0 0,1 0 1 0 0,0 1-1 0 0,0 0 0 0 0,1 1 0 0 0,0 0 0 0 0,1 1 0 0 0,-2 3 33 0 0,9-11-8 0 0,0 1 1 0 0,0-1-1 0 0,1 1 1 0 0,-1-1-1 0 0,1 1 1 0 0,0 0-1 0 0,0 0 1 0 0,0-1-1 0 0,1 1 1 0 0,-1 0-1 0 0,1 0 1 0 0,0 0-1 0 0,0 0 1 0 0,0 0-1 0 0,1 0 1 0 0,0-1-1 0 0,-1 1 1 0 0,1 0-1 0 0,1 2 8 0 0,1-3 0 0 0,0-1 0 0 0,0 1 0 0 0,0-1 0 0 0,0 0 0 0 0,0 0 0 0 0,0 0 0 0 0,0-1 0 0 0,1 1 0 0 0,-1-1 0 0 0,1 0 0 0 0,1 1 0 0 0,0-1 0 0 0,0 0-1 0 0,0-1 1 0 0,0 0-1 0 0,0 1 1 0 0,0-1 0 0 0,0-1-1 0 0,0 1 1 0 0,2-1 0 0 0,8-3-1 0 0,0 1 0 0 0,5-4 1 0 0,-10 3 5 0 0,0 1-1 0 0,0 1 1 0 0,0-1 0 0 0,1 2-1 0 0,-1-1 1 0 0,2 1-5 0 0,17-2 358 0 0,-22 1-360 0 0,-1 1 0 0 0,0 1 0 0 0,0-1-1 0 0,1 1 1 0 0,-1 0 0 0 0,7 1 2 0 0,-12-1-482 0 0,-1 0-974 0 0,0 0-3979 0 0,0 0-1703 0 0</inkml:trace>
  <inkml:trace contextRef="#ctx0" brushRef="#br0" timeOffset="481.858">7753 5126 9672 0 0,'0'0'440'0'0,"0"0"-6"0"0,0 0-54 0 0,0 0 800 0 0,2 1 384 0 0,37 10 3564 0 0,-31-9-4690 0 0,-1-1 1 0 0,1 0-1 0 0,-1 0 0 0 0,1-1 1 0 0,-1 1-1 0 0,1-2 0 0 0,0 1 1 0 0,5-2-439 0 0,8-3 863 0 0,-7 2-793 0 0,0 0 1 0 0,-1-1-1 0 0,0 0 0 0 0,0-1 0 0 0,6-4-70 0 0,-16 8 0 0 0,0-1 0 0 0,0 0 0 0 0,0 0 0 0 0,-1 0 0 0 0,1 0 0 0 0,-1 0 0 0 0,0-1 0 0 0,1 1 0 0 0,-1-1 0 0 0,0 1 0 0 0,0-1 0 0 0,-1 0 0 0 0,2-1 0 0 0,-3 3 0 0 0,0 0 0 0 0,1 0 0 0 0,-1 0 0 0 0,0 0 0 0 0,0 0 0 0 0,1 1 0 0 0,-1-1 0 0 0,0 0 0 0 0,0 0 0 0 0,0 0 0 0 0,0 0 0 0 0,0 0 0 0 0,-1 0 0 0 0,1 0 0 0 0,0 0 0 0 0,0 0 0 0 0,-1 0 0 0 0,1-1 0 0 0,-1 1 0 0 0,0 0 0 0 0,0 0 0 0 0,0 0 0 0 0,0 0 0 0 0,0 0 0 0 0,0 0 0 0 0,0 0 0 0 0,0 0 0 0 0,0 0 0 0 0,0 0 0 0 0,-1 0 0 0 0,1 1 0 0 0,0-1 0 0 0,-1 0 0 0 0,1 1 0 0 0,-1-1 0 0 0,-3-1 6 0 0,-1 0-1 0 0,0 0 1 0 0,0 1-1 0 0,1-1 1 0 0,-1 1-1 0 0,0 1 1 0 0,0-1-1 0 0,0 1 1 0 0,0 0-1 0 0,0 0 1 0 0,0 1-1 0 0,0 0 1 0 0,0 0-1 0 0,0 0 1 0 0,1 1-1 0 0,-6 1-5 0 0,6-1 0 0 0,-5 2 0 0 0,1 0 0 0 0,-1 1 0 0 0,1 0 0 0 0,0 1 0 0 0,0 0 0 0 0,1 0 0 0 0,-1 0 0 0 0,1 1 0 0 0,0 1 0 0 0,6-5 0 0 0,-11 12 0 0 0,1 0 0 0 0,-3 6 0 0 0,12-17 0 0 0,0 1 0 0 0,1 0 0 0 0,-1 0 0 0 0,1 0 0 0 0,0 1 0 0 0,0-1 0 0 0,1 0 0 0 0,-1 1 0 0 0,1-1 0 0 0,1 1 0 0 0,-1 2 0 0 0,0-3 0 0 0,1-1 0 0 0,-1 0 0 0 0,1 1 0 0 0,0-1 0 0 0,1 0 0 0 0,-1 1 0 0 0,1 0 0 0 0,-1-4 0 0 0,1 1 0 0 0,0-1 0 0 0,-1 1 0 0 0,1-1 0 0 0,0 1 0 0 0,0-1 0 0 0,0 1 0 0 0,0-1 0 0 0,0 0 0 0 0,0 1 0 0 0,0-1 0 0 0,1 0 0 0 0,-1 0 0 0 0,0 0 0 0 0,1 0 0 0 0,-1 0 0 0 0,1 0 0 0 0,-1 0 0 0 0,1-1 0 0 0,1 2 0 0 0,5 1-305 0 0,1 0-1 0 0,0-1 0 0 0,0 0 1 0 0,0 0-1 0 0,0-1 0 0 0,1 0 1 0 0,-1 0-1 0 0,0-1 0 0 0,0-1 1 0 0,0 1-1 0 0,1-1 306 0 0,22-5-3115 0 0,-1 0 0 0 0,17-7 3115 0 0,-44 12-215 0 0,23-7-5769 0 0</inkml:trace>
  <inkml:trace contextRef="#ctx0" brushRef="#br0" timeOffset="910.149">8343 5018 8288 0 0,'-14'4'888'0'0,"4"-1"49"0"0,1 0 1 0 0,0 0 0 0 0,0 1-1 0 0,0 0 1 0 0,0 1 0 0 0,1 0-1 0 0,0 0 1 0 0,0 1 0 0 0,0 0-1 0 0,1 1 1 0 0,-3 1-938 0 0,-2 6 655 0 0,1 0 0 0 0,0 1 0 0 0,-3 6-655 0 0,12-19 0 0 0,0 2 65 0 0,0 0-1 0 0,0 1 1 0 0,0-1-1 0 0,1 1 1 0 0,0-1-1 0 0,-1 1 0 0 0,1 0 1 0 0,1 0-1 0 0,-1-1 1 0 0,1 1-1 0 0,0 0 1 0 0,0 0-1 0 0,0 1-64 0 0,0-4 109 0 0,0 0-68 0 0,1 0 0 0 0,-1 0 0 0 0,0 0 0 0 0,1 0 0 0 0,-1 0 1 0 0,1-1-1 0 0,-1 1 0 0 0,1 0 0 0 0,0 0 0 0 0,0 0 0 0 0,0-1 0 0 0,0 1 0 0 0,0-1 0 0 0,0 1 0 0 0,0-1 0 0 0,1 1 1 0 0,-1-1-1 0 0,1 1 0 0 0,-1-1 0 0 0,1 0 0 0 0,1 1-41 0 0,-1 0-8 0 0,0-1-1 0 0,1 0 1 0 0,-1 1 0 0 0,1-1 0 0 0,0 0 0 0 0,-1-1-1 0 0,1 1 1 0 0,0 0 0 0 0,0-1 0 0 0,-1 1 0 0 0,1-1-1 0 0,0 0 1 0 0,0 0 0 0 0,2 0 8 0 0,-1-1 11 0 0,0 0-1 0 0,0 0 1 0 0,0-1 0 0 0,0 1 0 0 0,0-1-1 0 0,0 0 1 0 0,0 0 0 0 0,0 0-1 0 0,-1 0 1 0 0,1-1 0 0 0,-1 1 0 0 0,0-1-1 0 0,1 0 1 0 0,-1 0 0 0 0,-1 0-1 0 0,1-1 1 0 0,0 0-11 0 0,7-10 61 0 0,-1-1 1 0 0,0 0-1 0 0,5-11-61 0 0,-6 8 11 0 0,0 1-11 0 0,-1-1 0 0 0,0-1 0 0 0,-1-2 0 0 0,7-20 0 0 0,31-104-899 0 0,-24 76 406 0 0,-7 8 761 0 0,-19 76 815 0 0,5-14-1104 0 0,0 0 0 0 0,0 1 1 0 0,0-1-1 0 0,1 1 1 0 0,-1 0-1 0 0,1-1 0 0 0,-1 1 1 0 0,1-1-1 0 0,-1 1 0 0 0,1 0 1 0 0,0-1-1 0 0,0 2 21 0 0,-1 25 154 0 0,-2 0 0 0 0,-1 5-154 0 0,0-5 337 0 0,1 1 1 0 0,2 4-338 0 0,1-23 29 0 0,0-1 1 0 0,-1 0 0 0 0,0 1 0 0 0,0-1 0 0 0,-3 8-30 0 0,-1 7-80 0 0,1 0 0 0 0,1 1-1 0 0,1-1 1 0 0,1 1 0 0 0,1 9 80 0 0,0-23-138 0 0,1-9 214 0 0,-1 1 0 0 0,0-1-1 0 0,1 1 1 0 0,0 0-1 0 0,-1-1 1 0 0,1 1 0 0 0,0-1-1 0 0,1 1-75 0 0,-1 0-242 0 0,0 0 1 0 0,0 0-1 0 0,0-1 0 0 0,0 1 0 0 0,0 0 1 0 0,-1 0-1 0 0,1 0 0 0 0,-1 2 242 0 0,0 3-831 0 0</inkml:trace>
  <inkml:trace contextRef="#ctx0" brushRef="#br0" timeOffset="-578.884">6932 4991 8752 0 0,'0'0'398'0'0,"0"0"-3"0"0,7 6-236 0 0,-2-1 617 0 0,0 1 1 0 0,-1-1-1 0 0,1 1 0 0 0,-1 0 1 0 0,0 1-1 0 0,0-1 1 0 0,-1 1-1 0 0,0-1 1 0 0,0 1-1 0 0,-1 0 1 0 0,0 0-1 0 0,0 1 1 0 0,0-1-1 0 0,-1 0 0 0 0,0 0 1 0 0,-1 1-1 0 0,0 3-776 0 0,-1 7 980 0 0,0 0 0 0 0,-3 9-980 0 0,0-3 384 0 0,4-22-369 0 0,-1 1-14 0 0,1 0-1 0 0,0 0 1 0 0,-1 0-1 0 0,1-1 0 0 0,-1 1 1 0 0,0 0-1 0 0,0 0 1 0 0,0-1-1 0 0,0 1 0 0 0,0 0 1 0 0,-1-1-1 0 0,1 1 1 0 0,-1-1-1 0 0,0 0 1 0 0,0 1-1 0 0,1-2 15 0 0,1-1-142 0 0,0 0 1 0 0,0-1 0 0 0,0 1-1 0 0,0 0 1 0 0,0 0-1 0 0,0 0 1 0 0,0 0 0 0 0,0 0-1 0 0,0 0 1 0 0,0 0-1 0 0,0 0 1 0 0,0-1 0 0 0,0 1-1 0 0,0 0 1 0 0,0 0 0 0 0,-1 0-1 0 0,1 0 1 0 0,0 0-1 0 0,0 0 1 0 0,0 0 0 0 0,0 0-1 0 0,0 0 1 0 0,0 0-1 0 0,0 0 1 0 0,0 0 0 0 0,0 0-1 0 0,0 0 1 0 0,-1-1-1 0 0,1 1 1 0 0,0 0 0 0 0,0 0-1 0 0,0 0 1 0 0,0 0-1 0 0,0 0 1 0 0,0 0 0 0 0,0 0-1 0 0,-1 0 1 0 0,1 0-1 0 0,0 0 1 0 0,0 0 0 0 0,0 0-1 0 0,0 0 1 0 0,0 1 0 0 0,0-1-1 0 0,0 0 1 0 0,0 0-1 0 0,-1 0 1 0 0,1 0 0 0 0,0 0-1 0 0,0 0 1 0 0,0 0-1 0 0,0 0 1 0 0,0 0 126 0 0,-1-3 350 0 0,1-8-2238 0 0</inkml:trace>
  <inkml:trace contextRef="#ctx0" brushRef="#br0" timeOffset="-375.887">6946 4916 5528 0 0,'0'0'422'0'0,"0"0"86"0"0,0 0 1390 0 0,0 0 631 0 0,0 0 126 0 0,0 0-257 0 0,0 0-1193 0 0,0 0-521 0 0,0 0-106 0 0,0 0-64 0 0,0 0-171 0 0,10 12 493 0 0,7 4-743 0 0,-11-10-32 0 0,4 5-5679 0 0,-6-5-664 0 0</inkml:trace>
  <inkml:trace contextRef="#ctx0" brushRef="#br0" timeOffset="-1672.599">5839 5024 14112 0 0,'0'0'645'0'0,"0"0"-14"0"0,0 0-293 0 0,0 0 264 0 0,0 0 155 0 0,0 13 1397 0 0,1 5-1130 0 0,0-1 0 0 0,2 1-1 0 0,4 16-1023 0 0,-2-12 542 0 0,-1 1 0 0 0,-1 0-542 0 0,2 18 960 0 0,2 23-611 0 0,-9-55-217 0 0,1-7-4674 0 0,1-2 3024 0 0</inkml:trace>
  <inkml:trace contextRef="#ctx0" brushRef="#br0" timeOffset="-1455.654">5932 4892 12896 0 0,'-6'0'1822'0'0,"5"0"-1431"0"0,0 0 1 0 0,0 0-1 0 0,0 0 0 0 0,0 0 0 0 0,0 0 0 0 0,-1 0 0 0 0,1 0 1 0 0,0 0-1 0 0,0 0 0 0 0,0 1 0 0 0,1-1 0 0 0,-1 0 0 0 0,0 1 0 0 0,0-1 1 0 0,-1 1-392 0 0,2 0-20 0 0,-1-1 1 0 0,0 1 0 0 0,1 0 0 0 0,-1 0-1 0 0,1 0 1 0 0,-1-1 0 0 0,1 1 0 0 0,-1 0-1 0 0,1 0 1 0 0,0 0 0 0 0,-1 0 0 0 0,1 0-1 0 0,0 1 20 0 0,-1 1-15 0 0,0-1 0 0 0,1 1-1 0 0,0 0 1 0 0,-1 0 0 0 0,1 0-1 0 0,0 0 1 0 0,1 0 0 0 0,-1 0-1 0 0,0 0 1 0 0,2 3 15 0 0,4 9-5670 0 0,1-6-562 0 0</inkml:trace>
  <inkml:trace contextRef="#ctx0" brushRef="#br0" timeOffset="-828.202">6354 4931 16152 0 0,'-8'0'786'0'0,"-9"6"-460"0"0,0 0 1 0 0,0 1-1 0 0,1 0 0 0 0,0 1 0 0 0,1 1 0 0 0,-8 6-326 0 0,3-2 983 0 0,0 0 0 0 0,-14 13-983 0 0,28-20 187 0 0,-1 1-1 0 0,1-1 0 0 0,0 1 0 0 0,0 1 1 0 0,1-1-1 0 0,0 1 0 0 0,0 0 0 0 0,-3 7-186 0 0,7-11 6 0 0,-1-1 0 0 0,1 0 0 0 0,0 1 0 0 0,0-1-1 0 0,0 0 1 0 0,1 1 0 0 0,-1 0 0 0 0,1-1 0 0 0,0 1-1 0 0,0-1 1 0 0,0 1 0 0 0,0-1 0 0 0,1 1 0 0 0,-1-1 0 0 0,1 1-1 0 0,0-1 1 0 0,0 1 0 0 0,0-1 0 0 0,1 0 0 0 0,-1 0-1 0 0,1 1 1 0 0,0-1-6 0 0,4 9 9 0 0,-5-11-1 0 0,-1 1 0 0 0,1-1 0 0 0,0 0 0 0 0,-1 0 0 0 0,1 1-1 0 0,0-1 1 0 0,0 0 0 0 0,0 0 0 0 0,0 0 0 0 0,0 0 0 0 0,0 0-1 0 0,0 0 1 0 0,0 0 0 0 0,0 0 0 0 0,0 0 0 0 0,1 0 0 0 0,-1 0-1 0 0,0-1 1 0 0,0 1 0 0 0,1-1 0 0 0,-1 1 0 0 0,1-1 0 0 0,-1 1-1 0 0,0-1 1 0 0,1 0 0 0 0,-1 0 0 0 0,1 0 0 0 0,-1 0 0 0 0,1 0-1 0 0,-1 0 1 0 0,2 0-8 0 0,-1 0 10 0 0,-1 0 1 0 0,1-1-1 0 0,-1 1 0 0 0,1 0 0 0 0,0-1 0 0 0,-1 1 0 0 0,1-1 1 0 0,-1 1-1 0 0,1-1 0 0 0,-1 0 0 0 0,0 0 0 0 0,1 1 0 0 0,-1-1 1 0 0,0 0-1 0 0,0 0 0 0 0,1 0 0 0 0,-1-1 0 0 0,0 0-10 0 0,18-25 165 0 0,6-24-165 0 0,-21 40 0 0 0,1 0 0 0 0,0 0 0 0 0,1 1 0 0 0,0 0 0 0 0,1 1 0 0 0,0-1 0 0 0,0 1 0 0 0,1 0 0 0 0,1 0 0 0 0,-3 3 0 0 0,1 0 0 0 0,0 1 0 0 0,0 0 0 0 0,1 0 0 0 0,0 1 0 0 0,-1 0 0 0 0,3 0 0 0 0,-6 2 0 0 0,0 1 0 0 0,-1 0 0 0 0,1 0 0 0 0,0 0 0 0 0,0 0 0 0 0,0 1 0 0 0,0 0 0 0 0,0 0 0 0 0,0 0 0 0 0,0 0 0 0 0,0 0 0 0 0,0 1 0 0 0,0 0 0 0 0,0 0 0 0 0,0 0 0 0 0,-1 0 0 0 0,1 0 0 0 0,3 2 0 0 0,-2-1 0 0 0,1 0 0 0 0,-1 1 0 0 0,1-1 0 0 0,-1 1 0 0 0,0 0 0 0 0,0 1 0 0 0,-1-1 0 0 0,1 1 0 0 0,1 1 0 0 0,10 11 25 0 0,-12-12-8 0 0,1 0 0 0 0,-1 0 0 0 0,0 1 0 0 0,0-1 0 0 0,-1 1 0 0 0,1 0 0 0 0,1 4-17 0 0,-1-2 31 0 0,0 0-1 0 0,-1 0 0 0 0,0 1 1 0 0,0-1-1 0 0,0 1 1 0 0,-1-1-1 0 0,0 1 0 0 0,-1 0 1 0 0,0 0-1 0 0,0 8-30 0 0,-1-12 15 0 0,0 1 1 0 0,0-1-1 0 0,-1 0 0 0 0,0 0 0 0 0,0 1 0 0 0,0 0-15 0 0,0-3 5 0 0,1 0-1 0 0,-1-1 0 0 0,0 1 0 0 0,0-1 1 0 0,1 1-1 0 0,-1-1 0 0 0,0 1 1 0 0,0-1-1 0 0,0 0 0 0 0,-1 1 1 0 0,1-1-1 0 0,0 0 0 0 0,0 0 0 0 0,-1 0 1 0 0,1 0-1 0 0,-1 0 0 0 0,1 0-4 0 0,0-1 13 0 0,-1 1-1 0 0,1-1 1 0 0,0 0-1 0 0,0 0 0 0 0,0 0 1 0 0,0 0-1 0 0,0 0 1 0 0,0 0-1 0 0,0 0 1 0 0,0-1-1 0 0,-1 1 1 0 0,1 0-1 0 0,0-1 0 0 0,0 1 1 0 0,0 0-1 0 0,0-1 1 0 0,0 1-1 0 0,0-1 1 0 0,0 0-1 0 0,1 1 1 0 0,-1-1-1 0 0,0 0 0 0 0,0 1 1 0 0,0-1-1 0 0,1 0 1 0 0,-1 0-1 0 0,0 0-12 0 0,-1-1 9 0 0,0 0 0 0 0,1 0 0 0 0,-1 0 0 0 0,1 0-1 0 0,-1-1 1 0 0,1 1 0 0 0,0 0 0 0 0,0 0 0 0 0,0-1 0 0 0,0 1 0 0 0,0-1-9 0 0,0-8-224 0 0,1-1 1 0 0,0 0-1 0 0,0 0 1 0 0,1 1 0 0 0,2-8 223 0 0,-2 13-101 0 0,0 0-1 0 0,0 0 1 0 0,1 0 0 0 0,0 0 0 0 0,0 1 0 0 0,1-1 0 0 0,0 1 0 0 0,0-1 0 0 0,0 1-1 0 0,0 0 1 0 0,3-3 101 0 0,-3 6-20 0 0,0 0 0 0 0,-1 0 0 0 0,1 0-1 0 0,0 0 1 0 0,0 0 0 0 0,0 0-1 0 0,0 1 1 0 0,0 0 0 0 0,0-1 0 0 0,0 1-1 0 0,1 1 1 0 0,-1-1 0 0 0,0 0 0 0 0,1 1-1 0 0,-1-1 1 0 0,0 1 0 0 0,1 0-1 0 0,2 0 21 0 0,-1 1 36 0 0,1-1 0 0 0,-1 1 0 0 0,0 0-1 0 0,0 0 1 0 0,0 1 0 0 0,-1-1 0 0 0,1 1-1 0 0,0 0 1 0 0,-1 0 0 0 0,1 1 0 0 0,-1-1-1 0 0,1 1-35 0 0,11 7 184 0 0,-14-9-142 0 0,1 1 0 0 0,-1-1 0 0 0,0 1 0 0 0,1 0 0 0 0,-1-1 0 0 0,0 1 0 0 0,0 0 0 0 0,0 0 0 0 0,0 1-42 0 0,8 8 189 0 0,-8-9-138 0 0,0 0 0 0 0,0 0 0 0 0,0 0 0 0 0,0 1 0 0 0,0-1 1 0 0,1 3-52 0 0,3 7 162 0 0,-4-9-131 0 0,-1 0 0 0 0,1 1 0 0 0,-1-1 0 0 0,0 0-1 0 0,1 1 1 0 0,-2-1 0 0 0,1 1 0 0 0,0-1 0 0 0,-1 1 0 0 0,1-1 0 0 0,-1 3-31 0 0,0 0 0 0 0,0 0 0 0 0,-1-1 0 0 0,0 1 0 0 0,0 0 0 0 0,0 0 0 0 0,-1-1 0 0 0,-1 6 0 0 0,3-8 150 0 0,0 1-692 0 0,-1-3-3200 0 0,1-1-3395 0 0</inkml:trace>
  <inkml:trace contextRef="#ctx0" brushRef="#br0" timeOffset="-2527.952">4993 5093 6448 0 0,'0'0'498'0'0,"0"0"-139"0"0,0 0 634 0 0,0 0 315 0 0,0 0 62 0 0,10-5 1558 0 0,-7 4 1458 0 0,-5 14-3087 0 0,1-11-1190 0 0,1-1 1 0 0,-1 0 0 0 0,1 0 0 0 0,0 1 0 0 0,0-1 0 0 0,0 0 0 0 0,0 1-1 0 0,-1-1 1 0 0,2 0 0 0 0,-1 0 0 0 0,0 1 0 0 0,0-1 0 0 0,0 0-1 0 0,1 1 1 0 0,-1-1 0 0 0,1 1-110 0 0,2 12 257 0 0,-1 0-1 0 0,0 0 1 0 0,0 0-1 0 0,-2 1 1 0 0,1-1 0 0 0,-2 1-1 0 0,-1 3-256 0 0,1 26 337 0 0,-9 9-4318 0 0,10-53-3181 0 0</inkml:trace>
  <inkml:trace contextRef="#ctx0" brushRef="#br0" timeOffset="-2211.587">4953 4905 13824 0 0,'-6'-3'396'0'0,"5"3"-282"0"0,-1-1 1 0 0,1 1-1 0 0,0-1 0 0 0,0 0 0 0 0,0 0 1 0 0,-1 1-1 0 0,1-1 0 0 0,0 0 0 0 0,0 0 1 0 0,0 0-1 0 0,0 0-114 0 0,1 0 936 0 0,0 1 304 0 0,0 0 52 0 0,0-3 794 0 0,0 2-1676 0 0,3 6-537 0 0,11 17-2113 0 0,-8-15-4642 0 0</inkml:trace>
  <inkml:trace contextRef="#ctx0" brushRef="#br0" timeOffset="-1931.509">5263 5001 16208 0 0,'-7'1'211'0'0,"0"1"0"0"0,1-1 0 0 0,-1 2 0 0 0,1-1 0 0 0,0 1 0 0 0,0 0 1 0 0,0 0-1 0 0,0 1 0 0 0,-3 2-211 0 0,7-4-6 0 0,-22 12 148 0 0,-23 15 949 0 0,44-26-971 0 0,-1-1 0 0 0,1 1 0 0 0,0 1 0 0 0,0-1-1 0 0,0 0 1 0 0,0 1 0 0 0,0-1 0 0 0,1 1 0 0 0,-1 0 0 0 0,0 3-120 0 0,2-5 11 0 0,0-1 0 0 0,1 1 0 0 0,-1 0 0 0 0,1 0 0 0 0,0 0 1 0 0,0 0-1 0 0,-1 0 0 0 0,1 0 0 0 0,0 0 0 0 0,0 0 0 0 0,1 0 0 0 0,-1 0 0 0 0,0 0 0 0 0,1-1 0 0 0,-1 1 0 0 0,1 0 1 0 0,0 0-1 0 0,-1 0 0 0 0,1 0 0 0 0,0-1 0 0 0,0 1 0 0 0,0 0 0 0 0,0-1 0 0 0,1 1 0 0 0,-1-1 0 0 0,0 1 0 0 0,1-1 0 0 0,-1 0 1 0 0,2 1-12 0 0,5 5-2 0 0,0-1 0 0 0,1 0 0 0 0,0-1 0 0 0,0 0 0 0 0,2 0 2 0 0,1 1 9 0 0,58 27-12 0 0,-43-22 87 0 0,0 2 1 0 0,16 10-85 0 0,-43-23 42 0 0,1 1 0 0 0,-1-1 1 0 0,1 0-1 0 0,-1 1 0 0 0,1-1 0 0 0,-1 0 1 0 0,0 1-1 0 0,1-1 0 0 0,-1 0 1 0 0,1 1-1 0 0,-1-1 0 0 0,0 1 0 0 0,1-1 1 0 0,-1 1-1 0 0,0-1 0 0 0,0 0 0 0 0,1 1 1 0 0,-1 0-1 0 0,0-1 0 0 0,0 1 1 0 0,0-1-1 0 0,1 1 0 0 0,-1-1 0 0 0,0 1-42 0 0,0 0 14 0 0,-1-1-1 0 0,1 1 0 0 0,0-1 1 0 0,0 1-1 0 0,-1-1 0 0 0,1 1 0 0 0,0-1 1 0 0,-1 1-1 0 0,1-1 0 0 0,0 0 1 0 0,-1 1-1 0 0,1-1 0 0 0,-1 0 0 0 0,1 1 1 0 0,0-1-1 0 0,-1 0 0 0 0,1 1 1 0 0,-1-1-1 0 0,0 0-13 0 0,-2 2 1 0 0,0-1 0 0 0,0 0-1 0 0,0 0 1 0 0,0 0 0 0 0,0 0 0 0 0,-2 0-1 0 0,-103 6-583 0 0,66-3-3719 0 0,34-3 2276 0 0,-16 2-4596 0 0</inkml:trace>
  <inkml:trace contextRef="#ctx0" brushRef="#br1" timeOffset="-117519.082">7 2125 6448 0 0,'0'0'498'0'0,"0"0"-187"0"0,0 0 433 0 0,0 0 227 0 0,0 0 42 0 0,-4 0-106 0 0,2 0-63 0 0,3 1 4642 0 0,6 2-5065 0 0,0 0 0 0 0,1-1 0 0 0,-1 0 0 0 0,1 0 0 0 0,8 0-421 0 0,-4 0 474 0 0,-6-1-173 0 0,0-1 0 0 0,1 1 0 0 0,-1-1 0 0 0,0 0 0 0 0,5-1-301 0 0,65-8 165 0 0,22-7-281 0 0,18-7 151 0 0,-68 19 56 0 0,-35 3-156 0 0,0 0 0 0 0,11-3 65 0 0,-22 4-30 0 0,-1 0 0 0 0,1-1 0 0 0,0 1 0 0 0,-1 0 0 0 0,1 0 0 0 0,-1 0 0 0 0,1 0 0 0 0,-1 0 0 0 0,1 0 0 0 0,0 1 0 0 0,-1-1 0 0 0,1 0 0 0 0,-1 1 0 0 0,1-1 0 0 0,-1 1 0 0 0,2 0 30 0 0,-2 0-180 0 0,-1-1-82 0 0,0 0-33 0 0,-5 7-5503 0 0,-4 1-370 0 0</inkml:trace>
  <inkml:trace contextRef="#ctx0" brushRef="#br1" timeOffset="-117203.475">31 2332 13040 0 0,'-1'0'56'0'0,"1"0"1"0"0,0 0 0 0 0,-1 0 0 0 0,1 0 0 0 0,0 0-1 0 0,-1 0 1 0 0,1 0 0 0 0,0 0 0 0 0,-1 0 0 0 0,1 0-1 0 0,-1 0 1 0 0,1 0 0 0 0,0 0 0 0 0,-1 1 0 0 0,1-1 0 0 0,0 0-1 0 0,0 0 1 0 0,-1 1 0 0 0,1-1 0 0 0,0 0 0 0 0,-1 0-1 0 0,1 1 1 0 0,0-1 0 0 0,0 0 0 0 0,-1 0 0 0 0,1 1-1 0 0,0-1 1 0 0,0 0 0 0 0,0 1 0 0 0,0-1-57 0 0,11 4 2007 0 0,-3-2-2228 0 0,8 1 838 0 0,0 0 1 0 0,0-1-1 0 0,0-1 0 0 0,0-1 1 0 0,15-1-618 0 0,-16 0 242 0 0,58-6 1330 0 0,8 4-1572 0 0,-47 2 839 0 0,1-3 0 0 0,27-6-839 0 0,5 0-1996 0 0,-57 8-5581 0 0</inkml:trace>
  <inkml:trace contextRef="#ctx0" brushRef="#br1" timeOffset="-116503.339">1317 1723 11088 0 0,'1'-1'505'0'0,"0"0"-336"0"0,12-7 466 0 0,-12 7 54 0 0,-1 1 205 0 0,0 0 39 0 0,0 0-20 0 0,0 0-122 0 0,0 0-58 0 0,10 9 1164 0 0,-3 20-1105 0 0,-2 0-1 0 0,0 0 1 0 0,-2 0-1 0 0,-2 3-791 0 0,3 11 210 0 0,0 21 486 0 0,-1 5-696 0 0,-7 17 754 0 0,-9 46-754 0 0,6-73-79 0 0,3-25 196 0 0,0-25-117 0 0,1-4-53 0 0,3-5-231 0 0,0 0-127 0 0,-2 0 69 0 0,1 0 0 0 0,-1 0 0 0 0,0 0 0 0 0,1 0 0 0 0,-1 0 0 0 0,1-1 0 0 0,-1 1 0 0 0,1-1 0 0 0,-1 1 0 0 0,1-1 0 0 0,-1 0 342 0 0,1-4-1554 0 0</inkml:trace>
  <inkml:trace contextRef="#ctx0" brushRef="#br1" timeOffset="-115881.738">1290 1823 9072 0 0,'0'0'413'0'0,"9"-13"150"0"0,-8 10-200 0 0,1-1 0 0 0,-1 1-1 0 0,1 0 1 0 0,-1 0 0 0 0,1 0 0 0 0,0 0 0 0 0,0 0 0 0 0,0 0 0 0 0,1 1 0 0 0,-1-1 0 0 0,0 1 0 0 0,1-1 0 0 0,0 1 0 0 0,0 0 0 0 0,0 0-363 0 0,-3 2 837 0 0,12-3 2080 0 0,-9 5-2781 0 0,1-1 0 0 0,-1 1 0 0 0,0 0 1 0 0,0 0-1 0 0,1 0 0 0 0,-1 0 0 0 0,-1 1 0 0 0,1-1 0 0 0,0 1 0 0 0,1 1-136 0 0,24 34 708 0 0,-4-7-576 0 0,-15-21-137 0 0,1-1 0 0 0,10 9 5 0 0,-13-13 36 0 0,0 1 0 0 0,0 0 0 0 0,-1 0 0 0 0,0 1 0 0 0,0 0 0 0 0,0 0 0 0 0,1 3-36 0 0,17 24 465 0 0,-19-27-388 0 0,0 0 0 0 0,0 0 0 0 0,0 1 0 0 0,-1-1 0 0 0,2 4-77 0 0,2 7 126 0 0,2 0 0 0 0,8 11-126 0 0,-6-10 120 0 0,-1 0 0 0 0,0 4-120 0 0,-8-17 27 0 0,1 0 0 0 0,-1-1-1 0 0,1 0 1 0 0,1 2-27 0 0,-3-4 14 0 0,1 0 0 0 0,-1 0-1 0 0,0 1 1 0 0,0-1 0 0 0,0 0 0 0 0,0 1 0 0 0,-1 0-1 0 0,1-1 1 0 0,-1 1 0 0 0,0 0 0 0 0,0 0-1 0 0,-1 0-13 0 0,1-2 8 0 0,0 1-1 0 0,0 0 1 0 0,1 0 0 0 0,-1-1-1 0 0,0 1 1 0 0,1-1-1 0 0,0 1 1 0 0,0-1-1 0 0,-1 0 1 0 0,1 0-1 0 0,0 0 1 0 0,1 0 0 0 0,1 2-8 0 0,14 16 40 0 0,-11-4 6 0 0,-7-14-35 0 0,1 1 0 0 0,-1-1 0 0 0,1 0 0 0 0,0-1 0 0 0,0 1 0 0 0,0 0-1 0 0,0 0 1 0 0,1 1-11 0 0,0 0 10 0 0,-1-3-5 0 0,0 1 1 0 0,0 0 0 0 0,-1 0 0 0 0,1 0-1 0 0,0 0 1 0 0,-1 0 0 0 0,1 0 0 0 0,0 0 0 0 0,-1 0-1 0 0,0 0 1 0 0,1 1 0 0 0,-1-1 0 0 0,1 0 0 0 0,-1 0-1 0 0,0 1-5 0 0,-1 4-5 0 0,1-6 4 0 0,0 0 1 0 0,0 0-1 0 0,0 0 0 0 0,0 0 1 0 0,0 0-1 0 0,-1 0 1 0 0,1 0-1 0 0,0 1 1 0 0,0-1-1 0 0,0 0 1 0 0,0 0-1 0 0,0 0 1 0 0,0 0-1 0 0,0 0 0 0 0,0 0 1 0 0,0 0-1 0 0,0 1 1 0 0,0-1-1 0 0,0 0 1 0 0,0 0-1 0 0,0 0 1 0 0,0 0-1 0 0,0 0 1 0 0,1 0-1 0 0,-1 0 0 0 0,0 1 1 0 0,0-1-1 0 0,0 0 1 0 0,0 0-1 0 0,0 0 1 0 0,0 0-1 0 0,0 0 1 0 0,0 0-1 0 0,0 0 1 0 0,0 0-1 0 0,0 0 0 0 0,0 1 1 0 0,1-1-1 0 0,-1 0 1 0 0,0 0-1 0 0,0 0 1 0 0,0 0-1 0 0,0 0 1 0 0,0 0-1 0 0,0 0 0 0 0,0 0 1 0 0,14 10-11 0 0,-13-9 21 0 0,-1-1 1 0 0,0 0-1 0 0,0 1 1 0 0,1-1-1 0 0,-1 0 1 0 0,0 1-1 0 0,1-1 1 0 0,-1 0-1 0 0,0 1 1 0 0,1-1-1 0 0,-1 0 1 0 0,0 0-1 0 0,1 1 1 0 0,-1-1-1 0 0,1 0 0 0 0,-1 0 1 0 0,0 0-1 0 0,1 0 1 0 0,-1 0-1 0 0,1 1 1 0 0,-1-1-1 0 0,1 0 1 0 0,-1 0-1 0 0,0 0 1 0 0,1 0-1 0 0,-1 0 1 0 0,1 0-1 0 0,-1 0 1 0 0,1-1-11 0 0,0 1 20 0 0,1 0 0 0 0,0 0 0 0 0,-1 0-1 0 0,1 0 1 0 0,0 0 0 0 0,-1 0 0 0 0,1 0 0 0 0,0 1 0 0 0,-1-1 0 0 0,1 0 0 0 0,-1 1 0 0 0,1-1-1 0 0,-1 1 1 0 0,1 0 0 0 0,0 0-20 0 0,-3-2 82 0 0,0-1-3 0 0,0 1 1 0 0,0 0-1 0 0,0-1 0 0 0,1 1 1 0 0,-1-1-1 0 0,0 1 1 0 0,1-1-1 0 0,-1 1 0 0 0,1-1 1 0 0,-1 1-1 0 0,1-1 1 0 0,0 1-1 0 0,0-1 0 0 0,0 0 1 0 0,0 1-1 0 0,0-1-79 0 0,2-2 2 0 0,-2 4-3 0 0,1-1 1 0 0,-1 1-1 0 0,0 0 1 0 0,1-1-1 0 0,-1 1 1 0 0,0-1-1 0 0,0 1 1 0 0,1-1-1 0 0,-1 1 1 0 0,0-1-1 0 0,0 1 1 0 0,0-1-1 0 0,0 1 1 0 0,0-1-1 0 0,0 1 1 0 0,0-1-1 0 0,0 1 1 0 0,0-1-1 0 0,0 1 1 0 0,0-1-1 0 0,0 1 1 0 0,0-1-1 0 0,0 1 0 0 0,0-1 1 0 0,0 1-1 0 0,0-1 1 0 0,-1 1-1 0 0,1 0 1 0 0,0-1 0 0 0,-4-5-17 0 0,3 6 9 0 0,1-1 0 0 0,-1 0 0 0 0,0 0 0 0 0,1 0 0 0 0,-1 0 0 0 0,0 0 0 0 0,1 0 0 0 0,0 0 0 0 0,-1 0 0 0 0,1 0 0 0 0,-1 0 0 0 0,1 0-1 0 0,0 0 1 0 0,0 0 0 0 0,0 0 0 0 0,-1 0 0 0 0,1 0 0 0 0,0 0 0 0 0,0 0 0 0 0,1 0 0 0 0,-1 0 0 0 0,0 0 0 0 0,0 0 0 0 0,0-1 0 0 0,1 1 0 0 0,-1 0 0 0 0,1 0 0 0 0,-1 0-1 0 0,0 0 1 0 0,1 1 0 0 0,0-1 0 0 0,-1 0 0 0 0,1 0 8 0 0,0-1-6 0 0,-1 1-1 0 0,1 0 1 0 0,-1-1-1 0 0,1 1 0 0 0,-1 0 1 0 0,1-1-1 0 0,-1 1 1 0 0,0-1-1 0 0,0 1 1 0 0,0 0-1 0 0,0-1 1 0 0,0 1-1 0 0,0-1 0 0 0,0 1 1 0 0,0 0-1 0 0,-1-1 1 0 0,1-1 6 0 0,-1 1 0 0 0,1 0 0 0 0,-1 0 0 0 0,1 0 0 0 0,0 0-1 0 0,0 0 1 0 0,0 0 0 0 0,0 0 0 0 0,0 0 0 0 0,1-1 0 0 0,1-3 0 0 0,0 0 0 0 0,0 0 0 0 0,1 0 0 0 0,0 0 1 0 0,0 1-1 0 0,4-5 0 0 0,3-7 10 0 0,-10 15-4 0 0,1 0-1 0 0,0 0 1 0 0,0 0-1 0 0,-1 0 1 0 0,1-1 0 0 0,-1 1-1 0 0,0 0 1 0 0,0 0-1 0 0,0 0 1 0 0,0 0 0 0 0,0 0-1 0 0,0-1 1 0 0,0 1-1 0 0,-1 0 1 0 0,1 0-1 0 0,-1 0 1 0 0,1 0-6 0 0,-1 0 2 0 0,0-1 0 0 0,1 1 0 0 0,-1-1 0 0 0,1 0 0 0 0,0 1 0 0 0,0-1 0 0 0,0 1 0 0 0,0-1 0 0 0,0 1 0 0 0,1-1 0 0 0,-1-1-2 0 0,8-14 0 0 0,-6 15 0 0 0,-1 0 0 0 0,1 0 0 0 0,-1-1 0 0 0,0 1 0 0 0,0-1 0 0 0,0 1 0 0 0,0-1 0 0 0,-1 1 0 0 0,1-2 0 0 0,-2-3-13 0 0,1 1-1 0 0,-2 0 1 0 0,1-1-1 0 0,-2-5 14 0 0,1 7 8 0 0,0 0-1 0 0,1 0 0 0 0,0 0 1 0 0,0 0-1 0 0,1 0 1 0 0,-1 0-1 0 0,1 0 1 0 0,1-6-8 0 0,1 5 29 0 0,-2 4-18 0 0,1 0 0 0 0,-1 0-1 0 0,1 1 1 0 0,-1-1-1 0 0,0 0 1 0 0,0 0 0 0 0,0 0-1 0 0,0 0 1 0 0,-1 0 0 0 0,1 0-1 0 0,-1 1 1 0 0,0-3-11 0 0,-5-8 12 0 0,4 11-10 0 0,1-1-1 0 0,0 1 0 0 0,-1-1 1 0 0,1 0-1 0 0,1 1 0 0 0,-1-1 0 0 0,0 0 1 0 0,1 1-1 0 0,-1-1 0 0 0,1-1-1 0 0,1-9 31 0 0,-1 11-28 0 0,1-1-1 0 0,-1 1 1 0 0,0 0 0 0 0,0 0-1 0 0,0-1 1 0 0,0 1 0 0 0,-1 0-1 0 0,1-1 1 0 0,-1 1 0 0 0,1 0-1 0 0,-1-1-2 0 0,-5-10 0 0 0,5 11 0 0 0,-1 0 0 0 0,1 0 0 0 0,1 0 0 0 0,-1-1 0 0 0,0 1 0 0 0,0 0 0 0 0,1 0 0 0 0,-1 0 0 0 0,1 0 0 0 0,0-1 0 0 0,0 1 0 0 0,0 0 0 0 0,0-1 0 0 0,0 1 0 0 0,0 0 0 0 0,0 0 0 0 0,1 0 0 0 0,-1-1 0 0 0,1 1 0 0 0,0-5 0 0 0,1-1 0 0 0,-1 1 0 0 0,-1 0 0 0 0,0-1 0 0 0,4-24 0 0 0,-3 30 0 0 0,-1 1 0 0 0,1-1 0 0 0,0 0 0 0 0,0 1 0 0 0,0-1 0 0 0,0 1 0 0 0,0-1 0 0 0,0 1 0 0 0,1-1 0 0 0,-1 1 0 0 0,0 0 0 0 0,0 1 0 0 0,-1-1 0 0 0,1 0 0 0 0,0 0 0 0 0,-1 1 0 0 0,1-1 0 0 0,0 0 0 0 0,-1 0 0 0 0,1 0 0 0 0,-1 0 0 0 0,1 0 0 0 0,-1 0 0 0 0,0 0 0 0 0,1 1 0 0 0,-1-1 0 0 0,0 0 0 0 0,0 0 0 0 0,0 0 0 0 0,0-1 0 0 0,0 1 0 0 0,0 0 0 0 0,0 0 0 0 0,0 0 0 0 0,-4-4 0 0 0,1 0 0 0 0,7-9 0 0 0,-4 6 0 0 0,-1 8 0 0 0,1-1 0 0 0,-1 1 0 0 0,0-1 0 0 0,1 0 0 0 0,-1 1 0 0 0,0 0 0 0 0,1-1 0 0 0,-1 1 0 0 0,0-1 0 0 0,0 1 0 0 0,0 0 0 0 0,1-1 0 0 0,-1 1 0 0 0,0 0 0 0 0,0 0 0 0 0,0 0 0 0 0,0 0 0 0 0,0 0 0 0 0,0-1-50 0 0,0 1-1 0 0,0 0 1 0 0,0-1-1 0 0,0 1 1 0 0,1 0-1 0 0,-1 0 1 0 0,0 0-1 0 0,0 0 1 0 0,0 0-1 0 0,0 0 1 0 0,0 0-1 0 0,0 0 1 0 0,0 1-1 0 0,0-1 1 0 0,0 0-1 0 0,0 0 1 0 0,-1 1 50 0 0,7 7-1393 0 0,1-2 1022 0 0,-4 9-752 0 0,-2-14 695 0 0,0 0 1 0 0,-1 0 0 0 0,1 1 0 0 0,1-1 0 0 0,-1 0 0 0 0,0 0 0 0 0,0 0 0 0 0,0 0 0 0 0,1 0 0 0 0,-1 1 0 0 0,0-1 0 0 0,1 0 0 0 0,-1 0 0 0 0,1 0 0 0 0,0 0 427 0 0,11 13-6640 0 0</inkml:trace>
  <inkml:trace contextRef="#ctx0" brushRef="#br1" timeOffset="-114926.845">2034 2130 6912 0 0,'-6'-1'714'0'0,"6"1"-710"0"0,0 0-1 0 0,0 0 0 0 0,0 0 1 0 0,0 0-1 0 0,0 0 1 0 0,1 0-1 0 0,-1 0 0 0 0,0 0 1 0 0,0 0-1 0 0,0 0 0 0 0,0-1 1 0 0,0 1-1 0 0,0 0 0 0 0,0 0 1 0 0,0 0-1 0 0,1 0 0 0 0,-1 0 1 0 0,0 0-1 0 0,0 0 0 0 0,0-1 1 0 0,0 1-1 0 0,0 0 0 0 0,0 0 1 0 0,0 0-1 0 0,0 0 1 0 0,0 0-1 0 0,0 0 0 0 0,0-1 1 0 0,0 1-1 0 0,0 0 0 0 0,0 0 1 0 0,0 0-1 0 0,0 0 0 0 0,0 0 1 0 0,0-1-1 0 0,0 1 0 0 0,0 0 1 0 0,0 0-1 0 0,0 0-3 0 0,-10-7 508 0 0,6 4 489 0 0,13-5 405 0 0,-8 7-528 0 0,-1 1 29 0 0,3 0-612 0 0,-1 0 1 0 0,0-1-1 0 0,0 1 0 0 0,0-1 0 0 0,0 0 1 0 0,0 0-1 0 0,0 1 0 0 0,1-2-291 0 0,-1 1 247 0 0,0 0 485 0 0,-2 1-10 0 0,2 1-56 0 0,18 6 121 0 0,-20-6-752 0 0,1-1-1 0 0,-1 1 1 0 0,0-1 0 0 0,1 1 0 0 0,-1 0 0 0 0,0-1 0 0 0,0 1-1 0 0,0 0 1 0 0,0-1 0 0 0,0 1 0 0 0,0 0 0 0 0,0-1 0 0 0,0 1-1 0 0,0 0 1 0 0,0-1 0 0 0,0 1 0 0 0,0 0-35 0 0,0 0 53 0 0,2 16 459 0 0,-2-14-431 0 0,1 0-1 0 0,-1 0 1 0 0,0 0 0 0 0,1-1-1 0 0,-1 1 1 0 0,-1 0 0 0 0,1 0-1 0 0,0 0 1 0 0,-1 0 0 0 0,0 2-81 0 0,-4 3 127 0 0,4-7-109 0 0,1 1 0 0 0,-1-1 0 0 0,0 0 0 0 0,0 1 0 0 0,1-1 0 0 0,-1 0 0 0 0,1 1 0 0 0,-1-1 0 0 0,1 1 0 0 0,-1-1 0 0 0,1 1 0 0 0,0-1 0 0 0,0 1 0 0 0,0-1 0 0 0,0 2-18 0 0,1 4 70 0 0,-1-4-39 0 0,1 0 0 0 0,-1-1 0 0 0,0 1-1 0 0,0 0 1 0 0,0-1 0 0 0,0 1-1 0 0,0 0 1 0 0,0-1 0 0 0,-1 1-1 0 0,1 0 1 0 0,-1-1 0 0 0,0 1-1 0 0,0 0 1 0 0,0-1 0 0 0,-1 2-31 0 0,1-1 30 0 0,0-1 0 0 0,1 0 0 0 0,-1 1 1 0 0,1-1-1 0 0,-1 1 0 0 0,1-1 0 0 0,0 1 1 0 0,0-1-1 0 0,0 1 0 0 0,0 0 0 0 0,1-1 1 0 0,-1 1-1 0 0,1-1 0 0 0,-1 0 0 0 0,1 1 1 0 0,0 1-31 0 0,0-1 44 0 0,0 0 0 0 0,0 0 0 0 0,0 0 1 0 0,-1 0-1 0 0,1 0 0 0 0,-1 0 0 0 0,0 0 0 0 0,0 1 1 0 0,0-1-1 0 0,-1 0 0 0 0,1 0 0 0 0,-2 3-44 0 0,2-4 23 0 0,-1 1 0 0 0,0-1 0 0 0,0 0-1 0 0,1 0 1 0 0,-1 0 0 0 0,1 1-1 0 0,-1-1 1 0 0,1 0 0 0 0,0 0 0 0 0,0 1-1 0 0,0-1 1 0 0,0 0 0 0 0,1 1 0 0 0,-1-1-1 0 0,1 0 1 0 0,-1 0 0 0 0,1 1-1 0 0,0-1 1 0 0,0 0 0 0 0,0 0 0 0 0,0 0-1 0 0,0 1-22 0 0,0-2 6 0 0,0 1-1 0 0,-1 0 1 0 0,1 0-1 0 0,-1-1 1 0 0,1 1-1 0 0,-1 0 0 0 0,0 0 1 0 0,0 0-1 0 0,0 0 1 0 0,0-1-1 0 0,0 1 1 0 0,0 0-1 0 0,-1 0 1 0 0,1 0-1 0 0,0-1 1 0 0,-1 1-1 0 0,0 0-5 0 0,1 1 15 0 0,-1-1-1 0 0,0 0 1 0 0,1 1-1 0 0,0-1 1 0 0,-1 1 0 0 0,1-1-1 0 0,0 0 1 0 0,0 1-1 0 0,1-1 1 0 0,-1 1 0 0 0,0-1-1 0 0,1 2-14 0 0,0-2 19 0 0,-1 0 1 0 0,1 1-1 0 0,-1-1 0 0 0,0 0 0 0 0,0 0 0 0 0,0 0 1 0 0,0 0-1 0 0,0 0 0 0 0,-1 1 0 0 0,1-1 0 0 0,0 0 0 0 0,-1 0 1 0 0,0 0-1 0 0,0 0 0 0 0,0 2-19 0 0,0-2 25 0 0,0 1 0 0 0,0 0 1 0 0,0 0-1 0 0,0 0 0 0 0,1 0 0 0 0,-1 0 0 0 0,1 1-25 0 0,0-1 9 0 0,0 0-1 0 0,-1-1 1 0 0,1 1-1 0 0,0-1 1 0 0,-1 1-1 0 0,0-1 1 0 0,0 1-1 0 0,1-1 1 0 0,-1 1-1 0 0,-1-1 0 0 0,1 0 1 0 0,0 1-1 0 0,-1-1 1 0 0,1 0-1 0 0,-1 0 1 0 0,1 0-1 0 0,-2 1-8 0 0,3-3 2 0 0,-1 1-1 0 0,1-1 0 0 0,0 0 1 0 0,-1 1-1 0 0,1-1 1 0 0,0 1-1 0 0,-1-1 0 0 0,1 1 1 0 0,0-1-1 0 0,0 1 1 0 0,0-1-1 0 0,0 1 0 0 0,-1-1 1 0 0,1 1-1 0 0,0-1 0 0 0,0 1 1 0 0,0-1-1 0 0,0 1 1 0 0,0-1-1 0 0,0 1 0 0 0,0-1 1 0 0,0 1-1 0 0,0 0 1 0 0,1-1-1 0 0,-1 1 0 0 0,0-1 1 0 0,0 1-2 0 0,0-1 2 0 0,1 1 0 0 0,-1-1 0 0 0,0 1 0 0 0,0-1 0 0 0,0 1 0 0 0,0-1 0 0 0,0 0 0 0 0,0 1 0 0 0,0-1 0 0 0,0 1 0 0 0,0-1 0 0 0,0 1 0 0 0,0-1 0 0 0,0 1 0 0 0,0-1 0 0 0,0 1 0 0 0,0-1 0 0 0,0 1 0 0 0,-1-1 0 0 0,1 0 0 0 0,0 1 0 0 0,0-1 0 0 0,-1 1-2 0 0,-3 5 23 0 0,0 1 56 0 0,4-7-74 0 0,1 1-1 0 0,-1-1 0 0 0,0 1 0 0 0,1-1 0 0 0,-1 1 1 0 0,0-1-1 0 0,1 1 0 0 0,-1-1 0 0 0,1 1 0 0 0,-1-1 1 0 0,1 0-1 0 0,-1 1 0 0 0,1-1 0 0 0,0 0 0 0 0,-1 0 0 0 0,1 1 1 0 0,0-1-5 0 0,0 1 81 0 0,-5-1 30 0 0,2-1-98 0 0,3 1 58 0 0,0 0-71 0 0,0 0 1 0 0,0 0 0 0 0,0-1 0 0 0,0 1 0 0 0,0 0 0 0 0,0 0-1 0 0,0-1 1 0 0,0 1 0 0 0,-1-1 0 0 0,1 1 0 0 0,0-1 0 0 0,0 1-1 0 0,0-1 1 0 0,-1 1 0 0 0,1-1 0 0 0,0 0-1 0 0,-1 0 0 0 0,0 1 0 0 0,1-1 0 0 0,-1 0-1 0 0,0 0 1 0 0,0 0 0 0 0,0 1 0 0 0,0-1 0 0 0,0 0 0 0 0,0 0 0 0 0,0 0 0 0 0,0 1-1 0 0,-1-1 1 0 0,1 0 0 0 0,0 0 0 0 0,0 1 0 0 0,-1-1 0 0 0,1 0 0 0 0,0 0 0 0 0,-1 1-1 0 0,1-1 1 0 0,-1 0 0 0 0,1-1-8 0 0,-1 0 0 0 0,1 0-1 0 0,-1 0 1 0 0,1 0 0 0 0,0 0-1 0 0,0 0 1 0 0,0 0-1 0 0,0 0 1 0 0,0 0 0 0 0,0 0-1 0 0,1 0 1 0 0,-1 0 0 0 0,1 0-1 0 0,-1 0 1 0 0,1 0 0 0 0,0 0-1 0 0,0 0 9 0 0,0-1-18 0 0,0 0 0 0 0,0 0 0 0 0,0-1-1 0 0,0 1 1 0 0,-1 0 0 0 0,0 0 0 0 0,1-1-1 0 0,-1 0 19 0 0,-2-11-107 0 0,1 6-16 0 0,1 1-1 0 0,-1 0 1 0 0,2-1-1 0 0,-1-4 124 0 0,1 6-119 0 0,-1 0 1 0 0,0 0-1 0 0,0 0 0 0 0,-1-3 119 0 0,0-12-324 0 0,1 20 302 0 0,0 0 0 0 0,1 1-1 0 0,-1-1 1 0 0,1 0 0 0 0,-1 1-1 0 0,1-1 1 0 0,0 1 0 0 0,-1-1-1 0 0,1 1 1 0 0,0-1 0 0 0,0 1-1 0 0,0-1 1 0 0,0 1 0 0 0,0 0-1 0 0,0 0 1 0 0,1-1 0 0 0,-1 1-1 0 0,0 0 1 0 0,1 0 0 0 0,-1 0-1 0 0,1 0 23 0 0,1-1-36 0 0,-1 1-1 0 0,-1-1 0 0 0,1 1 0 0 0,0-1 0 0 0,0 0 0 0 0,-1 0 1 0 0,1 0-1 0 0,-1 0 0 0 0,1 0 0 0 0,-1 0 37 0 0,4-9-290 0 0,-5 9 237 0 0,1 0 1 0 0,0 0-1 0 0,-1 1 1 0 0,1-1-1 0 0,0 0 1 0 0,0 1-1 0 0,0-1 1 0 0,0 1-1 0 0,0 0 1 0 0,0-1 0 0 0,0 1-1 0 0,1 0 1 0 0,-1-1-1 0 0,0 1 1 0 0,1 0-1 0 0,-1 0 1 0 0,1 0-1 0 0,1 0 53 0 0,18-10-351 0 0,-14 8 441 0 0,0 0 0 0 0,0-1-1 0 0,-1 0 1 0 0,1 0 0 0 0,-1-1-90 0 0,-4 3 25 0 0,0 1 0 0 0,1 0 0 0 0,-1 0 0 0 0,0 0 0 0 0,0 0 0 0 0,1 0 0 0 0,-1 1 0 0 0,1-1 0 0 0,1 0-25 0 0,2 0 5 0 0,11-2-41 0 0,-16 3 19 0 0,-1 0-1 0 0,1 0 1 0 0,0 0-1 0 0,0 0 1 0 0,-1 0-1 0 0,1 0 1 0 0,0 0-1 0 0,0 0 1 0 0,-1 0-1 0 0,1 0 1 0 0,0 1-1 0 0,0-1 1 0 0,-1 0-1 0 0,1 0 1 0 0,0 1-1 0 0,-1-1 1 0 0,1 1-1 0 0,-1-1 1 0 0,1 0-1 0 0,0 1 0 0 0,-1-1 1 0 0,1 1-1 0 0,-1-1 1 0 0,1 1-1 0 0,-1 0 1 0 0,1-1-1 0 0,-1 1 1 0 0,0 0-1 0 0,1-1 1 0 0,-1 1-1 0 0,0 0 1 0 0,0-1-1 0 0,1 1 1 0 0,-1 0-1 0 0,0-1 1 0 0,0 1-1 0 0,0 0 1 0 0,0 0-1 0 0,0-1 1 0 0,0 1-1 0 0,0 0 1 0 0,0 0-1 0 0,0-1 1 0 0,0 1-1 0 0,0 0 1 0 0,-1 0 16 0 0,1 0 27 0 0,1 0-26 0 0,-1 0 0 0 0,0-1 0 0 0,0 1 0 0 0,0 0-1 0 0,1-1 1 0 0,-1 1 0 0 0,0-1 0 0 0,1 1 0 0 0,-1 0-1 0 0,0-1 1 0 0,1 1 0 0 0,-1-1 0 0 0,1 1-1 0 0,-1-1 1 0 0,1 1 0 0 0,-1-1 0 0 0,1 0 0 0 0,-1 1-1 0 0,1-1 1 0 0,0 1 2 0 0,-1-1 0 0 0,0 0-1 0 0,1 0 1 0 0,-1 0 0 0 0,0 0-1 0 0,1 1 1 0 0,-1-1-1 0 0,0 0 1 0 0,1 0 0 0 0,-1 0-1 0 0,0 1 1 0 0,0-1 0 0 0,1 0-1 0 0,-1 1 1 0 0,0-1 0 0 0,0 0-1 0 0,1 1 1 0 0,-1-1-1 0 0,0 0 1 0 0,0 1 0 0 0,0-1-1 0 0,0 0 1 0 0,0 1 0 0 0,0-1-1 0 0,0 0 1 0 0,1 1 0 0 0,-1-1-1 0 0,0 1 1 0 0,0-1-1 0 0,0 0 1 0 0,0 1 0 0 0,-1-1-1 0 0,1 1 1 0 0,0-1 0 0 0,0 0-1 0 0,0 1 1 0 0,0-1-1 0 0,0 0 1 0 0,0 1 0 0 0,-1-1-2 0 0,-5 7 225 0 0,5-6-172 0 0,0 0 1 0 0,0 0 0 0 0,0 0-1 0 0,0 0 1 0 0,0 0 0 0 0,1 0-1 0 0,-1 0 1 0 0,0 0 0 0 0,1 0-1 0 0,-1 0 1 0 0,1 0 0 0 0,-1 0 0 0 0,1 1-1 0 0,-1-1 1 0 0,1 0 0 0 0,0 0-1 0 0,0 1 1 0 0,0-1 0 0 0,0 0-1 0 0,0 1-53 0 0,-1 0 44 0 0,1 1-1 0 0,0-1 0 0 0,-1 0 0 0 0,1 1 1 0 0,-1-1-1 0 0,0 0 0 0 0,0 1 0 0 0,0-1 1 0 0,0 0-1 0 0,0 0 0 0 0,0 0 0 0 0,-1 0 0 0 0,1 0 1 0 0,-1 1-44 0 0,-3 5 2 0 0,4-8 2 0 0,1 1 0 0 0,-1 0 0 0 0,1 0 0 0 0,0 0-1 0 0,0 0 1 0 0,-1 0 0 0 0,1 0 0 0 0,0 0 0 0 0,0 0 0 0 0,0 0-1 0 0,0 0 1 0 0,0 0 0 0 0,0 0-4 0 0,0 0 9 0 0,1 0 1 0 0,-1-1-1 0 0,0 1 0 0 0,0 0 1 0 0,0-1-1 0 0,0 1 0 0 0,0 0 1 0 0,0-1-1 0 0,-1 1 0 0 0,1 0 1 0 0,0-1-1 0 0,0 1 0 0 0,0 0 0 0 0,-1-1 1 0 0,1 1-1 0 0,0 0 0 0 0,0-1 1 0 0,-1 1-1 0 0,1-1 0 0 0,-1 1 1 0 0,1-1-1 0 0,-1 1 0 0 0,1-1-9 0 0,-5 2 48 0 0,4-1-34 0 0,0-1 0 0 0,-1 1 1 0 0,1-1-1 0 0,-1 1 1 0 0,1 0-1 0 0,0-1 1 0 0,0 1-1 0 0,-1 0 0 0 0,1 0 1 0 0,0 0-1 0 0,0 0 1 0 0,0 0-1 0 0,0 0 1 0 0,-1 1-15 0 0,-1 1 10 0 0,0-1-1 0 0,0 0 1 0 0,0 0 0 0 0,0 0 0 0 0,0-1 0 0 0,0 1 0 0 0,-1-1-1 0 0,1 0 1 0 0,-4 1-10 0 0,-13 5-2 0 0,7-6-16 0 0,12-1-23 0 0,0 0 0 0 0,0 0 0 0 0,0 0 0 0 0,0 0 0 0 0,0 0 0 0 0,-1 0 0 0 0,1 0 0 0 0,0 0 0 0 0,0 1 0 0 0,0-1 0 0 0,0 0 0 0 0,-1 1 41 0 0,2-1-1 0 0,0 0 1 0 0,0 0-1 0 0,0 0 1 0 0,0 0-1 0 0,-1 0 1 0 0,1 0 0 0 0,0 1-1 0 0,0-1 1 0 0,0 0-1 0 0,0 0 1 0 0,0 0-1 0 0,0 0 1 0 0,0 0 0 0 0,0 0-1 0 0,-1 1 1 0 0,1-1-1 0 0,0 0 1 0 0,0 0-1 0 0,0 0 1 0 0,0 0-1 0 0,0 0 1 0 0,0 1 0 0 0,0-1-1 0 0,0 0 1 0 0,0 0-1 0 0,0 0 1 0 0,0 0-1 0 0,0 0 1 0 0,0 1-1 0 0,0-1 1 0 0,0 0 0 0 0,0 0-1 0 0,0 0 1 0 0,0 0-1 0 0,0 0 1 0 0,0 1-1 0 0,0-1 1 0 0,0 0-1 0 0,1 0 1 0 0,-1 0 0 0 0,0 0-1 0 0,0 0 1 0 0,0 0-1 0 0,0 1 1 0 0,0-1-1 0 0,0 0 1 0 0,0 0-1 0 0,0 0 1 0 0,1 0 0 0 0,-1 0-1 0 0,0 0 1 0 0,0 0-1 0 0,0 0 1 0 0,0 0-1 0 0,0 0 1 0 0,1 1 0 0 0,-1-1-1 0 0,0 0 1 0 0,0 0-1 0 0,0 0 1 0 0,0 0-1 0 0,0 0 1 0 0,1 0 0 0 0,11 6 5 0 0,-10-5-8 0 0,1 1 3 0 0,1-1 0 0 0,-1 1-1 0 0,1-1 1 0 0,-1 0-1 0 0,1 0 1 0 0,0 0 0 0 0,-1 0-1 0 0,4 0 1 0 0,43 9 37 0 0,-38-7 53 0 0,-6-2 69 0 0,1 1 0 0 0,0 0 0 0 0,-1 0 0 0 0,5 3-159 0 0,12 2 397 0 0,-3-1-307 0 0,-20-6-85 0 0,1 1-1 0 0,-1-1 0 0 0,1 1 1 0 0,0-1-1 0 0,-1 1 1 0 0,1-1-1 0 0,-1 1 0 0 0,1 0 1 0 0,-1-1-1 0 0,1 1 0 0 0,-1 0 1 0 0,0-1-1 0 0,1 1 1 0 0,-1 0-1 0 0,0 0 0 0 0,0-1 1 0 0,1 1-1 0 0,-1 0 0 0 0,0 0 1 0 0,0-1-1 0 0,0 1 1 0 0,0 0-1 0 0,0 0 0 0 0,0 0-4 0 0,0 0 4 0 0,1-1-1 0 0,-1 1 0 0 0,1 0 1 0 0,-1 0-1 0 0,1-1 0 0 0,-1 1 0 0 0,1 0 1 0 0,-1-1-1 0 0,1 1 0 0 0,0-1 1 0 0,-1 1-1 0 0,1-1 0 0 0,0 1 1 0 0,-1-1-1 0 0,1 1 0 0 0,0-1 1 0 0,0 0-1 0 0,0 1 0 0 0,-1-1 0 0 0,1 0 1 0 0,0 0-1 0 0,0 0 0 0 0,0 1 1 0 0,0-1-4 0 0,3 1 16 0 0,4 4 4 0 0,-9 0 41 0 0,0-5-58 0 0,1 0 0 0 0,0 1 1 0 0,0-1-1 0 0,0 0 1 0 0,0 1-1 0 0,-1-1 1 0 0,1 0-1 0 0,0 1 1 0 0,0-1-1 0 0,0 0 1 0 0,0 1-1 0 0,0-1 0 0 0,0 0 1 0 0,0 1-1 0 0,0-1 1 0 0,0 0-1 0 0,0 1 1 0 0,0-1-1 0 0,0 0 1 0 0,0 1-1 0 0,0-1 0 0 0,0 0 1 0 0,1 1-1 0 0,-1-1 1 0 0,0 0-1 0 0,0 0 1 0 0,0 1-1 0 0,0-1 1 0 0,1 0-1 0 0,-1 1 1 0 0,0-1-1 0 0,0 0-3 0 0,2 2 14 0 0,1-1-1 0 0,-1 1 1 0 0,0-1-1 0 0,0 0 1 0 0,1 0-1 0 0,-1 0 1 0 0,1 0 0 0 0,-1 0-1 0 0,1-1 1 0 0,1 1-14 0 0,8 3 47 0 0,-11-4-45 0 0,-1 0-1 0 0,0 0 1 0 0,1 1 0 0 0,-1-1 0 0 0,0 0 0 0 0,1 0 0 0 0,-1 0 0 0 0,0 0 0 0 0,0 1-1 0 0,1-1 1 0 0,-1 0 0 0 0,0 0 0 0 0,1 1 0 0 0,-1-1 0 0 0,0 0 0 0 0,0 1 0 0 0,0-1-1 0 0,1 0 1 0 0,-1 0 0 0 0,0 1 0 0 0,0-1 0 0 0,0 0 0 0 0,0 1 0 0 0,0-1 0 0 0,1 1-1 0 0,-1-1 1 0 0,0 0 0 0 0,0 1 0 0 0,0-1 0 0 0,0 0-2 0 0,0 1 3 0 0,0-1 0 0 0,0 0 0 0 0,0 1 1 0 0,0-1-1 0 0,0 1 0 0 0,0-1 0 0 0,0 0 0 0 0,0 1 0 0 0,1-1 0 0 0,-1 0 1 0 0,0 1-1 0 0,0-1 0 0 0,0 0 0 0 0,0 0 0 0 0,1 1 0 0 0,-1-1 0 0 0,0 0 1 0 0,0 1-1 0 0,1-1 0 0 0,-1 0 0 0 0,0 0 0 0 0,1 0 0 0 0,-1 1 0 0 0,0-1 1 0 0,1 0-1 0 0,-1 0 0 0 0,0 0 0 0 0,1 0 0 0 0,-1 0 0 0 0,0 1 0 0 0,1-1 0 0 0,-1 0 1 0 0,0 0-4 0 0,9 1 11 0 0,4 2-10 0 0,-13-3-1 0 0,1 0 0 0 0,-1 0 0 0 0,0 0 0 0 0,0 0 0 0 0,0 0 0 0 0,0 0 0 0 0,1 0 0 0 0,-1 0 0 0 0,0 0 0 0 0,0 0 0 0 0,0 0 0 0 0,0 0 0 0 0,0 0 0 0 0,1 1 0 0 0,-1-1 0 0 0,0 0 0 0 0,0 0 0 0 0,0 0 0 0 0,0 0 0 0 0,0 0-1 0 0,0 0 1 0 0,1 0 0 0 0,-1 1 0 0 0,0-1 0 0 0,0 0 0 0 0,0 0 0 0 0,0 0 0 0 0,0 0 0 0 0,0 0 0 0 0,0 1 0 0 0,0-1 0 0 0,0 0 0 0 0,0 0 0 0 0,0 0 0 0 0,0 0 0 0 0,0 0 0 0 0,0 1 0 0 0,0-1 0 0 0,0 0 0 0 0,0 0 0 0 0,0 0 0 0 0,0 0-1 0 0,0 1 1 0 0,0-1 0 0 0,0 0 0 0 0,0 0 0 0 0,0 0 0 0 0,0 0 0 0 0,0 1 0 0 0,0-1 0 0 0,0 0 0 0 0,0 0 0 0 0,0 0 0 0 0,0 0 0 0 0,-1 1 0 0 0,1-1 0 0 0,0 0 0 0 0,0 0 0 0 0,0 0 0 0 0,0 1 0 0 0,0-1 0 0 0,0 0 0 0 0,0 0 0 0 0,0 0 0 0 0,0 0 0 0 0,0 1 0 0 0,0-1 0 0 0,1 0 0 0 0,-1 0 0 0 0,0 0 0 0 0,0 0 0 0 0,0 1 0 0 0,0-1 0 0 0,0 0 0 0 0,0 0 0 0 0,0 0 0 0 0,0 0 0 0 0,0 0 0 0 0,1 1 0 0 0,-1-1 0 0 0,0 0 0 0 0,0 0 0 0 0,0 0 0 0 0,0 0 0 0 0,0 0 0 0 0,1 0 0 0 0,-1 0 0 0 0,0 1 0 0 0,0-1 0 0 0,0 0 0 0 0,0 0 0 0 0,1 0 0 0 0,-1 0 0 0 0,0 0 0 0 0,8 2 0 0 0,-8-2 0 0 0,1 0-21 0 0,-1 0 0 0 0,0 0 0 0 0,0 0 1 0 0,0 0-1 0 0,0 0 0 0 0,0 0 0 0 0,1 0 0 0 0,-1 0 0 0 0,0 0 0 0 0,0 0 0 0 0,0 1 0 0 0,0-1 0 0 0,0 0 0 0 0,1 0 0 0 0,-1 0 0 0 0,0 0 0 0 0,0 0 0 0 0,0 0 0 0 0,0 0 0 0 0,0 0 1 0 0,0 1-1 0 0,0-1 0 0 0,1 0 0 0 0,-1 0 0 0 0,0 0 0 0 0,0 0 0 0 0,0 0 0 0 0,0 0 0 0 0,0 1 0 0 0,0-1 0 0 0,0 0 0 0 0,0 0 0 0 0,0 0 0 0 0,0 0 0 0 0,0 1 0 0 0,0-1 0 0 0,0 0 1 0 0,0 0-1 0 0,0 0 0 0 0,0 0 0 0 0,0 0 0 0 0,0 1 0 0 0,0-1 0 0 0,0 0 0 0 0,0 0 0 0 0,0 0 0 0 0,0 0 0 0 0,0 0 0 0 0,0 1 0 0 0,0-1 21 0 0,-1 0-98 0 0,1 0-1 0 0,0 0 0 0 0,0 0 0 0 0,0 1 1 0 0,0-1-1 0 0,0 0 0 0 0,0 0 1 0 0,0 0-1 0 0,0 1 0 0 0,0-1 1 0 0,0 0-1 0 0,0 0 0 0 0,0 0 1 0 0,0 1-1 0 0,0-1 0 0 0,0 0 0 0 0,0 0 1 0 0,0 0-1 0 0,0 1 0 0 0,0-1 1 0 0,0 0-1 0 0,0 0 0 0 0,1 0 1 0 0,-1 0-1 0 0,0 1 0 0 0,0-1 1 0 0,0 0-1 0 0,0 0 0 0 0,0 0 0 0 0,0 0 1 0 0,1 1 98 0 0,-1-1-7141 0 0</inkml:trace>
  <inkml:trace contextRef="#ctx0" brushRef="#br1" timeOffset="-111339.135">2768 1687 3224 0 0,'-18'-2'143'0'0,"18"2"-141"0"0,0 0 0 0 0,0 0 1 0 0,-1 0-1 0 0,1 0 1 0 0,0 0-1 0 0,0 0 1 0 0,-1 0-1 0 0,1 0 0 0 0,0 0 1 0 0,0 0-1 0 0,0 0 1 0 0,-1 0-1 0 0,1 0 1 0 0,0 0-1 0 0,0 0 0 0 0,0 0 1 0 0,-1-1-1 0 0,1 1 1 0 0,0 0-1 0 0,0 0 1 0 0,0 0-1 0 0,0 0 0 0 0,-1 0 1 0 0,1-1-1 0 0,0 1 1 0 0,0 0-1 0 0,0 0 1 0 0,0 0-1 0 0,0 0 0 0 0,0-1 1 0 0,-1 1-1 0 0,1 0 1 0 0,0 0-1 0 0,0 0 1 0 0,0-1-1 0 0,0 1 0 0 0,0 0 1 0 0,0 0-1 0 0,0-1 1 0 0,0 1-1 0 0,0 0 0 0 0,0 0 1 0 0,0 0-1 0 0,0-1 1 0 0,0 1-1 0 0,0 0 1 0 0,0 0-1 0 0,0 0 0 0 0,0-1 1 0 0,0 1-1 0 0,1 0 1 0 0,-1 0-1 0 0,0 0 1 0 0,0-1-1 0 0,0 1 0 0 0,0 0 1 0 0,0 0-1 0 0,0 0 1 0 0,1 0-1 0 0,-1-1 1 0 0,0 1-1 0 0,0 0 0 0 0,0 0 1 0 0,0 0-1 0 0,1 0 1 0 0,-1 0-1 0 0,0 0 1 0 0,0-1-3 0 0,10-7 249 0 0,-6 3-20 0 0,-2-1 3277 0 0,3-1 6449 0 0,-2 9-7011 0 0,0 5-3688 0 0,2 9 1134 0 0,0 1 0 0 0,-2-1 0 0 0,0 1 0 0 0,0-1 0 0 0,-2 1 0 0 0,0 10-390 0 0,1 12 123 0 0,1 23 585 0 0,-4 27-708 0 0,0-19 309 0 0,0-29-86 0 0,0-16 293 0 0,2 21-516 0 0,9 99 493 0 0,-9-114-493 0 0,-2-23 19 0 0,1 1 0 0 0,1-1 0 0 0,-1 0 0 0 0,3 8-19 0 0,-2 9-493 0 0,-11-49-3254 0 0,5 14-1351 0 0,0-1-1431 0 0</inkml:trace>
  <inkml:trace contextRef="#ctx0" brushRef="#br1" timeOffset="-110960.273">2579 1853 6448 0 0,'4'-16'304'0'0,"-2"12"-238"0"0,-1 1-1 0 0,0-1 0 0 0,-1 1 0 0 0,1-1 1 0 0,-1 0-1 0 0,1-1-65 0 0,-1 1 293 0 0,0 1 0 0 0,1-1 0 0 0,0 0 0 0 0,0 0 1 0 0,0 0-1 0 0,0 1 0 0 0,0-1 0 0 0,1 0 0 0 0,0 1 0 0 0,0-1 0 0 0,0 1 1 0 0,0 0-1 0 0,0 0 0 0 0,0-1 0 0 0,1 2 0 0 0,0-1 0 0 0,-1 0 0 0 0,1 0 1 0 0,0 1-1 0 0,1 0 0 0 0,-1-1 0 0 0,0 1 0 0 0,4-1-293 0 0,35-21 1347 0 0,-17 9-574 0 0,1 1 0 0 0,0 1 1 0 0,1 2-1 0 0,8-2-773 0 0,-20 8 233 0 0,-1 2 0 0 0,1-1-1 0 0,0 2 1 0 0,4 0-233 0 0,-10 2 86 0 0,0 0-1 0 0,-1 0 1 0 0,1 1-1 0 0,0 0 0 0 0,-1 0 1 0 0,1 1-1 0 0,8 3-85 0 0,-10-3 118 0 0,-1 0-1 0 0,1 1 0 0 0,0 0 1 0 0,-1 0-1 0 0,0 0 0 0 0,0 1 1 0 0,0 0-1 0 0,0 0 0 0 0,-1 1 1 0 0,1-1-1 0 0,-1 1 0 0 0,0 0 1 0 0,0 2-118 0 0,-2-4-20 0 0,0 1-1 0 0,0 0 1 0 0,-1 0 0 0 0,1 0 0 0 0,-1 0 0 0 0,0 0 0 0 0,0 0 0 0 0,-1 1 0 0 0,1-1 0 0 0,-1 0-1 0 0,0 1 1 0 0,0 0 0 0 0,-1-1 0 0 0,1 2 20 0 0,-1-3 16 0 0,0 0 0 0 0,-1 0 0 0 0,1 0 0 0 0,0 1 0 0 0,-1-1-1 0 0,0 0 1 0 0,0 0 0 0 0,0 0 0 0 0,0 0 0 0 0,0 0 0 0 0,-1 0 0 0 0,0 0 0 0 0,1-1-1 0 0,-1 1 1 0 0,0 0 0 0 0,0-1 0 0 0,0 1 0 0 0,0-1 0 0 0,-1 0 0 0 0,-1 2-16 0 0,-31 22 138 0 0,-1-2 0 0 0,0-1 0 0 0,-40 17-138 0 0,65-35 115 0 0,1-1-1 0 0,-1-1 1 0 0,1 0-1 0 0,-10 2-114 0 0,-4 0 2 0 0,15-1-148 0 0,-4 2-832 0 0,7-7-2743 0 0,6 1 1779 0 0</inkml:trace>
  <inkml:trace contextRef="#ctx0" brushRef="#br1" timeOffset="-110025.25">3037 2215 7776 0 0,'12'-10'244'0'0,"-11"9"-216"0"0,1 1 1 0 0,-1-1-1 0 0,1 0 0 0 0,-1 0 1 0 0,1-1-1 0 0,-1 1 0 0 0,0 0 1 0 0,1 0-1 0 0,-1-1 1 0 0,0 1-1 0 0,0-1 0 0 0,0 1 1 0 0,0-1-1 0 0,0 1 0 0 0,-1-1 1 0 0,1 1-1 0 0,0-1 1 0 0,-1 0-1 0 0,1 0 0 0 0,-1 1 1 0 0,1-2-29 0 0,-1 3 28 0 0,0-1 0 0 0,0 0 1 0 0,0 0-1 0 0,0 1 0 0 0,1-1 0 0 0,-1 0 1 0 0,0 1-1 0 0,0-1 0 0 0,1 0 1 0 0,-1 1-1 0 0,1-1 0 0 0,-1 1 0 0 0,1-1 1 0 0,-1 0-1 0 0,1 1 0 0 0,-1-1 1 0 0,1 1-1 0 0,-1-1 0 0 0,1 1 0 0 0,0 0 1 0 0,-1-1-1 0 0,1 1 0 0 0,-1-1 1 0 0,1 1-29 0 0,0 0 26 0 0,-1 0 1 0 0,1 0 0 0 0,-1 0-1 0 0,0-1 1 0 0,1 1 0 0 0,-1 0-1 0 0,1 0 1 0 0,-1 0-1 0 0,0-1 1 0 0,1 1 0 0 0,-1 0-1 0 0,0-1 1 0 0,1 1 0 0 0,-1 0-1 0 0,0 0 1 0 0,0-1 0 0 0,1 1-1 0 0,-1-1 1 0 0,0 1 0 0 0,0 0-1 0 0,0-1 1 0 0,1 1 0 0 0,-1 0-1 0 0,0-1 1 0 0,0 1 0 0 0,0-1-1 0 0,0 1 1 0 0,0-1 0 0 0,0 1-1 0 0,0 0 1 0 0,0-1 0 0 0,0 1-1 0 0,0-1 1 0 0,0 1 0 0 0,0-1-1 0 0,0 1 1 0 0,0 0 0 0 0,0-1-1 0 0,0 1 1 0 0,-1-1 0 0 0,1 1-1 0 0,0 0 1 0 0,0-1-27 0 0,-3-10 3911 0 0,3 10-3871 0 0,0 1 0 0 0,0 0 0 0 0,0-1 0 0 0,0 1 0 0 0,0 0 0 0 0,0 0 0 0 0,0-1-1 0 0,0 1 1 0 0,0 0 0 0 0,0-1 0 0 0,0 1 0 0 0,0 0 0 0 0,0 0 0 0 0,0-1 0 0 0,0 1-1 0 0,0 0 1 0 0,-1 0 0 0 0,1-1 0 0 0,0 1 0 0 0,0 0 0 0 0,0 0 0 0 0,0-1 0 0 0,-1 1 0 0 0,1 0-1 0 0,0 0 1 0 0,0 0 0 0 0,-1 0 0 0 0,1-1 0 0 0,0 1 0 0 0,0 0 0 0 0,-1 0 0 0 0,1 0-1 0 0,0 0 1 0 0,0 0 0 0 0,-1 0 0 0 0,1 0 0 0 0,0 0 0 0 0,0 0 0 0 0,-1-1 0 0 0,1 1 0 0 0,-1 0-40 0 0,0 0 866 0 0,1 0-9 0 0,-1 1 323 0 0,3 2-879 0 0,-2-3-255 0 0,1 1 154 0 0,-1 0-142 0 0,0 0 1 0 0,0 0-1 0 0,0-1 0 0 0,-1 1 0 0 0,1 0 1 0 0,0 0-1 0 0,0 0 0 0 0,0 0 1 0 0,1 0-1 0 0,-1-1 0 0 0,0 1 0 0 0,0 0 1 0 0,0 0-1 0 0,1 0 0 0 0,-1 0 0 0 0,0-1 1 0 0,1 1-1 0 0,-1 0-58 0 0,10 17 463 0 0,-4-10-300 0 0,-5-5-129 0 0,0 1 1 0 0,0-1 0 0 0,0 0 0 0 0,-1 0-1 0 0,1 0 1 0 0,-1 1 0 0 0,0-1 0 0 0,1 2-35 0 0,2 22 266 0 0,-2-23-210 0 0,0 0 0 0 0,-1 0 0 0 0,0 0 0 0 0,1 0 0 0 0,-1 0 0 0 0,-1 0 0 0 0,1 1 0 0 0,-1-1 0 0 0,0 0 0 0 0,0 2-56 0 0,-1 0 55 0 0,1 0 1 0 0,1 0-1 0 0,-1-1 1 0 0,1 1-1 0 0,0 1-55 0 0,0-3 35 0 0,1 1-1 0 0,-1 0 1 0 0,0 0 0 0 0,0 0-1 0 0,-1 0 1 0 0,1 0 0 0 0,-1-1-1 0 0,0 1 1 0 0,-1 1-35 0 0,1-3 21 0 0,1 0 0 0 0,-1 0 0 0 0,1 0 0 0 0,0 0-1 0 0,0 0 1 0 0,0 3-21 0 0,0-4 17 0 0,1 1-1 0 0,-1-1 0 0 0,0 1 1 0 0,-1-1-1 0 0,1 1 0 0 0,0-1 1 0 0,-1 1-1 0 0,1-1 1 0 0,-1 0-1 0 0,0 1 0 0 0,0-1-16 0 0,0 1 13 0 0,1-1-1 0 0,-1 0 0 0 0,1 0 1 0 0,-1 1-1 0 0,1-1 0 0 0,0 0 1 0 0,0 0-1 0 0,0 1 0 0 0,0-1 1 0 0,1 0-1 0 0,-1 0 0 0 0,1 1 1 0 0,-1 0-13 0 0,3 21 111 0 0,-4-22-99 0 0,1 0 0 0 0,0 0 0 0 0,0 0 0 0 0,1 0-1 0 0,-1 0 1 0 0,0 0 0 0 0,0 0 0 0 0,1 0 0 0 0,0 0-1 0 0,-1-1 1 0 0,1 1 0 0 0,0 0 0 0 0,0 0 0 0 0,0 0-12 0 0,-1-1 4 0 0,0-1 0 0 0,0 1 1 0 0,0 0-1 0 0,0-1 0 0 0,0 1 1 0 0,0-1-1 0 0,0 1 1 0 0,0 0-1 0 0,0-1 0 0 0,0 1 1 0 0,0-1-1 0 0,-1 1 0 0 0,1-1 1 0 0,0 1-1 0 0,0 0 1 0 0,-1-1-1 0 0,1 1 0 0 0,0-1 1 0 0,-1 1-1 0 0,1-1 0 0 0,-1 0 1 0 0,1 1-1 0 0,0-1 1 0 0,-1 1-1 0 0,0-1-4 0 0,-1 2 41 0 0,0 0 0 0 0,0-1 0 0 0,0 1 0 0 0,0-1 0 0 0,0 1 0 0 0,-1-1 0 0 0,-1 1-41 0 0,3-2 11 0 0,1-1 1 0 0,-1 1 0 0 0,0 0-1 0 0,0 0 1 0 0,1 0 0 0 0,-1-1 0 0 0,0 1-1 0 0,1-1 1 0 0,-1 1 0 0 0,1 0-1 0 0,-1-1 1 0 0,0 1 0 0 0,1-1 0 0 0,-1 1-1 0 0,1-1 1 0 0,-1 1 0 0 0,1-1-1 0 0,-1 0 1 0 0,1 1 0 0 0,0-1 0 0 0,-1 0-1 0 0,1 1 1 0 0,0-1-12 0 0,1-3 52 0 0,-1 4-48 0 0,0 0 0 0 0,0-1 0 0 0,0 1 0 0 0,0 0 0 0 0,0-1 0 0 0,1 1 0 0 0,-1 0 1 0 0,0-1-1 0 0,0 1 0 0 0,0 0 0 0 0,0-1 0 0 0,0 1 0 0 0,0-1 0 0 0,0 1 0 0 0,0 0 0 0 0,0-1 1 0 0,0 1-1 0 0,-1 0 0 0 0,1-1 0 0 0,0 1 0 0 0,0 0 0 0 0,0-1 0 0 0,0 1 0 0 0,0 0 0 0 0,-1-1 0 0 0,1 1 1 0 0,0 0-5 0 0,-4-5 14 0 0,3 4-19 0 0,0 1 0 0 0,1-1 0 0 0,-1 0 0 0 0,0 1 0 0 0,1-1 1 0 0,-1 0-1 0 0,0 0 0 0 0,1 0 0 0 0,-1 1 0 0 0,1-1 0 0 0,0 0 0 0 0,-1 0 0 0 0,1 0 0 0 0,0 0 1 0 0,-1 0-1 0 0,1 0 0 0 0,0 0 0 0 0,0 0 0 0 0,0 0 0 0 0,0 0 0 0 0,0 1 0 0 0,0-1 0 0 0,0 0 1 0 0,0 0-1 0 0,0 0 0 0 0,0 0 0 0 0,1 0 0 0 0,-1 0 0 0 0,0 0 0 0 0,1 0 0 0 0,-1 0 5 0 0,9-28-210 0 0,-8 24 151 0 0,0 0-1 0 0,1 0 0 0 0,-1 0 0 0 0,1 1 1 0 0,0-1-1 0 0,0 1 0 0 0,1-1 0 0 0,1-3 60 0 0,1 2-53 0 0,-3 4 10 0 0,1-1 1 0 0,-1 1-1 0 0,0-1 0 0 0,0 0 1 0 0,-1 0-1 0 0,1 0 0 0 0,-1 0 1 0 0,1 0-1 0 0,-1-1 0 0 0,0-1 43 0 0,1 0-39 0 0,0 1 0 0 0,0 0 0 0 0,1 0 0 0 0,-1 0 0 0 0,1 0 0 0 0,-1 0 0 0 0,1 0 0 0 0,1 1 0 0 0,-1 0-1 0 0,0-1 40 0 0,11-11-175 0 0,-11 10 164 0 0,11-9 4 0 0,-10 12 5 0 0,0 0 0 0 0,0 1 0 0 0,1-1 0 0 0,-1 1 0 0 0,0-1 0 0 0,2 1 2 0 0,-2 0-16 0 0,-1 0-1 0 0,1 0 0 0 0,0 1 0 0 0,-1-1 1 0 0,1 1-1 0 0,-1 0 0 0 0,1 0 1 0 0,0 0-1 0 0,-1 0 0 0 0,1 1 0 0 0,0 0 1 0 0,-1-1-1 0 0,1 1 0 0 0,-1 1 0 0 0,1-1 1 0 0,-1 0-1 0 0,0 1 0 0 0,1 0 1 0 0,-1-1-1 0 0,0 1 0 0 0,0 1 0 0 0,1 0 17 0 0,-3-2-1 0 0,1 0 0 0 0,-1 1 0 0 0,1 0 0 0 0,-1-1 0 0 0,0 1 0 0 0,0 0 0 0 0,0 0 0 0 0,0 0 0 0 0,0 0 0 0 0,0 0 0 0 0,0 0 1 0 0,4 9-1 0 0,-2 1 1 0 0,-5-9 0 0 0,1-2 0 0 0,-1 2 7 0 0,1-1 0 0 0,-1 0 0 0 0,0 0 1 0 0,0 1-1 0 0,0-1 0 0 0,-1 0 0 0 0,1 0 0 0 0,0-1 0 0 0,-1 1 0 0 0,1 0 0 0 0,-2 0-7 0 0,-32 15 122 0 0,32-15-116 0 0,-6 1 4 0 0,-1 1 0 0 0,1-2 0 0 0,-1 0 0 0 0,0 0 0 0 0,1-1 0 0 0,-1 0 0 0 0,-4 0-10 0 0,-13 0 4 0 0,12-1 65 0 0,1-2-880 0 0,18 3 855 0 0,0 0 0 0 0,0 0 0 0 0,1 0 0 0 0,-1 0 0 0 0,0 0 0 0 0,0 1 0 0 0,-1-1 0 0 0,1 1 0 0 0,0 0-44 0 0,10 5 10 0 0,6 0-11 0 0,-16-6 8 0 0,1 0 1 0 0,0 0-1 0 0,-1 1 0 0 0,1-1 0 0 0,-1 1 1 0 0,1 0-1 0 0,-1 0 0 0 0,0 0 0 0 0,2 2-7 0 0,-3-2 7 0 0,0-1 0 0 0,0 1 0 0 0,0-1 0 0 0,0 0 0 0 0,0 0-1 0 0,1 0 1 0 0,-1 0 0 0 0,0 0 0 0 0,1 0-7 0 0,17 8 93 0 0,-17-8-80 0 0,17 14 145 0 0,-20-15-225 0 0,1 1 0 0 0,-1-1 0 0 0,1 1 0 0 0,-1-1 0 0 0,1 1 0 0 0,-1-1 0 0 0,0 1 0 0 0,1-1 0 0 0,-1 1 0 0 0,0-1 0 0 0,1 1 0 0 0,-1-1 0 0 0,0 1 0 0 0,1 0 0 0 0,-1-1 0 0 0,0 1 0 0 0,0-1 0 0 0,0 1 0 0 0,0 0 0 0 0,0-1 0 0 0,0 1 0 0 0,0 0 0 0 0,0-1 0 0 0,0 1 0 0 0,0 0 0 0 0,0-1 0 0 0,0 1 0 0 0,0 0 0 0 0,0-1 0 0 0,-1 1 67 0 0,1 0-1093 0 0,0-1-10 0 0</inkml:trace>
  <inkml:trace contextRef="#ctx0" brushRef="#br1" timeOffset="-109544.085">3498 2074 8288 0 0,'9'4'396'0'0,"-2"6"4960"0"0,-3 4-348 0 0,-4-3-5230 0 0,3 12 1527 0 0,-2-19-1096 0 0,-1 0-1 0 0,1 0 1 0 0,-1 0 0 0 0,0 1-1 0 0,0-1 1 0 0,0 0-1 0 0,0 1-208 0 0,-1-3 66 0 0,1-1 0 0 0,0 1-1 0 0,0 0 1 0 0,0 0 0 0 0,0 0-1 0 0,1 0 1 0 0,-1 0 0 0 0,1 2-66 0 0,-1-2 26 0 0,1 0 0 0 0,-1 0 1 0 0,0 0-1 0 0,1 0 0 0 0,-1 0 1 0 0,0 1-1 0 0,-1-1 0 0 0,1 1-26 0 0,-3 20 865 0 0,0 22-865 0 0,0 3 327 0 0,2-37-319 0 0,0-9 11 0 0,1 1 0 0 0,-1 0 0 0 0,1-1 0 0 0,0 1 1 0 0,0-1-1 0 0,0 1 0 0 0,0-1 0 0 0,1 1 1 0 0,-1 0-1 0 0,1-1 0 0 0,0 1-19 0 0,1 11 371 0 0,-2-12-320 0 0,0 1 1 0 0,0-1-1 0 0,1 0 1 0 0,-1 0-1 0 0,1 0 1 0 0,-1 0-1 0 0,1 0 1 0 0,0 0-52 0 0,8 29 341 0 0,-4-10 478 0 0,-3-17-4310 0 0,-2 0-3805 0 0,0-4 866 0 0</inkml:trace>
  <inkml:trace contextRef="#ctx0" brushRef="#br1" timeOffset="-109162.162">3475 2507 9704 0 0,'-3'7'874'0'0,"3"-4"-748"0"0,0 2-78 0 0,-7 7-48 0 0,-6 15 4840 0 0,12-26-4291 0 0,1-1-12 0 0,0 0-8 0 0,0 0-1 0 0,27 6 1318 0 0,-26-6-1816 0 0,0 0-22 0 0,-1 0 0 0 0,0 0 1 0 0,1 0-1 0 0,-1 0 0 0 0,0 0 0 0 0,1 0 0 0 0,-1 0 0 0 0,1 0 0 0 0,-1 0 0 0 0,0 0 1 0 0,1 0-1 0 0,-1 0 0 0 0,0 0 0 0 0,1-1 0 0 0,-1 1 0 0 0,0 0 0 0 0,1 0 0 0 0,-1 0 1 0 0,0-1-1 0 0,1 1 0 0 0,-1 0-8 0 0,12-8 231 0 0,-3 3-148 0 0,0 0-1 0 0,0 1 1 0 0,1 0 0 0 0,-1 1 0 0 0,1 0 0 0 0,0 1 0 0 0,4-1-83 0 0,-3 3 119 0 0,8 3 88 0 0,4 0 121 0 0,-23-3-303 0 0,1 0 0 0 0,-1 0 0 0 0,1 0 0 0 0,-1 0 0 0 0,1 1 0 0 0,0-1 0 0 0,-1 0 0 0 0,1 0-1 0 0,-1 1 1 0 0,1-1 0 0 0,-1 0 0 0 0,1 0 0 0 0,-1 1 0 0 0,0-1 0 0 0,1 1 0 0 0,-1-1 0 0 0,1 0 0 0 0,-1 1-1 0 0,0-1-24 0 0,1 1 39 0 0,-1-1-29 0 0,0 0-1 0 0,0 0 0 0 0,1 1 1 0 0,-1-1-1 0 0,0 0 0 0 0,0 0 0 0 0,1 1 1 0 0,-1-1-1 0 0,0 0 0 0 0,0 1 1 0 0,0-1-1 0 0,1 0 0 0 0,-1 1 1 0 0,0-1-1 0 0,0 1 0 0 0,0-1 1 0 0,0 0-1 0 0,0 1 0 0 0,0-1 0 0 0,0 0 1 0 0,0 1-1 0 0,0-1 0 0 0,0 1 1 0 0,0-1-1 0 0,0 0 0 0 0,0 1 1 0 0,0-1-1 0 0,0 0 0 0 0,0 1 0 0 0,-1-1 1 0 0,1 0-1 0 0,0 1 0 0 0,0-1 1 0 0,0 0-1 0 0,0 1 0 0 0,-1-1 1 0 0,1 0-1 0 0,0 1 0 0 0,0-1 1 0 0,-1 0-1 0 0,1 0 0 0 0,0 1 0 0 0,-1-1 1 0 0,1 0-1 0 0,0 0 0 0 0,-1 0 1 0 0,1 1-10 0 0,-1-1 42 0 0,-2 2-15 0 0,-1 1-1 0 0,1-1 0 0 0,-1-1 1 0 0,0 1-1 0 0,0 0 1 0 0,0-1-1 0 0,0 0 0 0 0,0 0 1 0 0,0 0-1 0 0,0 0 0 0 0,0-1 1 0 0,0 1-1 0 0,-4-1-26 0 0,-14 3 232 0 0,-18-1 259 0 0,31-2-446 0 0,0 0 1 0 0,0 1 0 0 0,1 0-1 0 0,-1 1-45 0 0,-1-1-90 0 0,0 1 0 0 0,0-1-1 0 0,0-1 1 0 0,0 0 0 0 0,0 0 0 0 0,0-1-1 0 0,-8-2 91 0 0,12 3-12 0 0,6-1 9 0 0,0 1 0 0 0,0-1 0 0 0,0 1 0 0 0,-1-1 0 0 0,1 1 0 0 0,0-1 0 0 0,0 1 0 0 0,0-1 0 0 0,0 1 0 0 0,0-1 0 0 0,0 1 0 0 0,0-1 0 0 0,0 1 0 0 0,0-1 0 0 0,0 0 0 0 0,1 1 0 0 0,-1-1 0 0 0,0 1-1 0 0,0-1 4 0 0,0 1-2 0 0,2-3-51 0 0,0 1-1 0 0,0 0 0 0 0,0 0 1 0 0,0 0-1 0 0,0 0 0 0 0,1 0 1 0 0,-1 0-1 0 0,0 1 0 0 0,1-1 1 0 0,-1 1-1 0 0,3-1 54 0 0,12-10-520 0 0,-13 9-53 0 0,0-1-1 0 0,0 1 1 0 0,0 0 0 0 0,0 0 0 0 0,0 1 0 0 0,1-1 0 0 0,1 0 573 0 0,10-3-6525 0 0</inkml:trace>
  <inkml:trace contextRef="#ctx0" brushRef="#br1" timeOffset="-108650.803">3471 2151 2304 0 0,'-2'0'405'0'0,"1"0"862"0"0,1 0 374 0 0,0 0 78 0 0,0 0-155 0 0,0 0-690 0 0,0 0-302 0 0,0 0-57 0 0,3-1 6 0 0,6-3 94 0 0,0 0 1 0 0,0 0-1 0 0,1 1 0 0 0,0 0 0 0 0,-1 1 0 0 0,1 0 0 0 0,0 1 1 0 0,10-1-616 0 0,-4 1 837 0 0,2 1-251 0 0,16 6 60 0 0,-33-6-524 0 0,-1 0 6 0 0,0 0 0 0 0,0 0-9 0 0,0 0-39 0 0,0 0-15 0 0,0 0-1 0 0,0 0 22 0 0,0 0 90 0 0,0 0 42 0 0,0-1 6 0 0,0 0-216 0 0,0 1-1 0 0,0-1 0 0 0,-1 0 0 0 0,1 1 0 0 0,0-1 1 0 0,-1 0-1 0 0,1 0 0 0 0,-1 1 0 0 0,1-1 0 0 0,-1 1 1 0 0,1-1-1 0 0,-1 1 0 0 0,0-1 0 0 0,1 0 0 0 0,-1 1 1 0 0,1 0-1 0 0,-1-1 0 0 0,0 1 0 0 0,0-1 0 0 0,1 1 0 0 0,-1 0 1 0 0,0 0-1 0 0,0-1 0 0 0,1 1 0 0 0,-1 0 0 0 0,0 0 1 0 0,0 0-1 0 0,1 0 0 0 0,-2 0-7 0 0,1-1 26 0 0,-14-3-104 0 0,0-1-1 0 0,1 2 1 0 0,-1 0-1 0 0,0 1 1 0 0,-1 0-1 0 0,-3 1 79 0 0,-31-5 716 0 0,47 6-716 0 0,3 2-13 0 0,0-2-59 0 0,0 0-36 0 0,2 1-11 0 0,58 12-2246 0 0,-49-11-1111 0 0,7 1-2586 0 0</inkml:trace>
  <inkml:trace contextRef="#ctx0" brushRef="#br0" timeOffset="-66587.385">8400 412 10680 0 0,'0'0'489'0'0,"0"0"-8"0"0,-6-2-164 0 0,6 2 5679 0 0,14 4-5597 0 0,0-1-1 0 0,1-1 0 0 0,-1 0 0 0 0,3-1-398 0 0,-1 1 249 0 0,-13-2-216 0 0,-2 1-21 0 0,-1-1-1 0 0,1 0 0 0 0,0 0 1 0 0,0 0-1 0 0,0 0 0 0 0,0 0 1 0 0,0-1-1 0 0,-1 1 0 0 0,1 0 0 0 0,0 0 1 0 0,0 0-1 0 0,0-1 0 0 0,-1 1 1 0 0,1 0-1 0 0,0-1 0 0 0,0 1 1 0 0,0-1-12 0 0,12-5 162 0 0,29-11-445 0 0,-41 16 83 0 0,4-4 311 0 0,-5 5-52 0 0,0 0 0 0 0,1 0 0 0 0,-1-1-1 0 0,0 1 1 0 0,0 0 0 0 0,1 0 0 0 0,-1-1-1 0 0,0 1 1 0 0,1 0 0 0 0,-1 0 0 0 0,0-1-1 0 0,0 1 1 0 0,0 0 0 0 0,1-1 0 0 0,-1 1-1 0 0,0 0 1 0 0,0-1 0 0 0,0 1 0 0 0,0 0-1 0 0,0-1 1 0 0,0 1 0 0 0,0 0 0 0 0,1-1-1 0 0,-1 1 1 0 0,0 0-59 0 0,-4-9 30 0 0,4 7-48 0 0,-1 0 0 0 0,1 1 0 0 0,-1-1 0 0 0,0 0 0 0 0,1 1 0 0 0,-1-1 0 0 0,0 0 0 0 0,0 1 0 0 0,0-1 0 0 0,0 1 0 0 0,-1 0 0 0 0,1-1 0 0 0,0 1 0 0 0,0 0 0 0 0,-1 0 0 0 0,1 0-1 0 0,-1 0 1 0 0,1 0 0 0 0,-1 0 0 0 0,0 0 18 0 0,-4-1 5 0 0,1 0-1 0 0,-1 1 1 0 0,1-1-1 0 0,-1 1 1 0 0,0 1-1 0 0,1-1 1 0 0,-1 1-1 0 0,0 0 1 0 0,0 0-1 0 0,0 1 1 0 0,1-1-1 0 0,-1 1 1 0 0,0 1-1 0 0,1-1 1 0 0,-1 1-1 0 0,0 0-4 0 0,-9 2 0 0 0,11-3 0 0 0,0 0 0 0 0,0 0 0 0 0,0 0 0 0 0,0 1 0 0 0,0-1 0 0 0,1 1 0 0 0,-1 0 0 0 0,0 0 0 0 0,1 0 0 0 0,0 0 0 0 0,-1 1 0 0 0,1-1 0 0 0,-1 3 0 0 0,-3 1 2 0 0,6-6 25 0 0,0 1 0 0 0,1 0 0 0 0,-1 0 0 0 0,0-1 0 0 0,0 1 0 0 0,0 0 0 0 0,1 0 0 0 0,-1 0-1 0 0,0 0 1 0 0,1 0 0 0 0,-1 0 0 0 0,1 0 0 0 0,-1 1-27 0 0,0 2 9 0 0,1-1-1 0 0,0 1 0 0 0,0-1 0 0 0,0 1 1 0 0,0-1-1 0 0,0 0 0 0 0,1 1 0 0 0,0-1 1 0 0,-1 1-1 0 0,1-1 0 0 0,0 0 0 0 0,1 0 1 0 0,-1 1-1 0 0,1-1 0 0 0,-1 0 0 0 0,1 0 1 0 0,0 0-1 0 0,0-1 0 0 0,0 1 0 0 0,1 0 1 0 0,-1-1-1 0 0,0 1 0 0 0,3 1-8 0 0,1 0 9 0 0,0 1 0 0 0,0-1 0 0 0,1 0 1 0 0,-1 0-1 0 0,1-1 0 0 0,0 0 0 0 0,0 0 0 0 0,0 0 0 0 0,7 1-9 0 0,0-3-116 0 0,0 0 0 0 0,0 0 0 0 0,0-1-1 0 0,0-1 1 0 0,3-1 116 0 0,35-7-2643 0 0,-18 0-2947 0 0,-12 0 29 0 0</inkml:trace>
  <inkml:trace contextRef="#ctx0" brushRef="#br0" timeOffset="-66245.507">8922 75 10448 0 0,'-7'-1'949'0'0,"-10"-3"-895"0"0,12 2 220 0 0,0 1-1 0 0,1 0 1 0 0,-1 0-1 0 0,0 0 1 0 0,0 0-1 0 0,0 1 1 0 0,0 0-1 0 0,0 0 1 0 0,0 0-1 0 0,0 1 1 0 0,-4 0-274 0 0,4 0 233 0 0,0 1 0 0 0,0 0 0 0 0,0 0 1 0 0,0 0-1 0 0,0 0 0 0 0,0 1 1 0 0,1 0-1 0 0,-1 0 0 0 0,1 0 0 0 0,0 0 1 0 0,0 1-1 0 0,0 0 0 0 0,0 0 0 0 0,1 0 1 0 0,-1 0-1 0 0,1 0 0 0 0,0 1 1 0 0,0-1-1 0 0,1 1 0 0 0,-1 0 0 0 0,1 0 1 0 0,0 0-1 0 0,1 0 0 0 0,-1 0 1 0 0,1 0-1 0 0,0 0 0 0 0,0 1 0 0 0,0 4-233 0 0,0 0 50 0 0,1 0 0 0 0,0 1 0 0 0,0-1-1 0 0,1 0 1 0 0,0 0 0 0 0,1 1-1 0 0,3 8-49 0 0,2 10 18 0 0,-2-5 23 0 0,2-1-1 0 0,0 0 1 0 0,3 4-41 0 0,5 5 34 0 0,-5-12 77 0 0,-1 1 0 0 0,3 12-111 0 0,2 4 137 0 0,-9-26-36 0 0,-1 1 0 0 0,0 0 0 0 0,2 12-101 0 0,-2-4 104 0 0,-1 0 0 0 0,-1-1 0 0 0,0 1 0 0 0,-2 0 0 0 0,0 1 0 0 0,-2-1 0 0 0,-1 6-104 0 0,1-17 32 0 0,2-4-2 0 0,-1 1 0 0 0,-1 0 0 0 0,1-1 0 0 0,-1 0 0 0 0,0 1 0 0 0,0-1 0 0 0,0 0 0 0 0,-1 1-30 0 0,-2 2 84 0 0,0-1-1 0 0,0 1 1 0 0,0-1 0 0 0,-1 0-1 0 0,-7 6-83 0 0,10-10-111 0 0,0-1-1 0 0,0 0 1 0 0,0 0-1 0 0,0 0 1 0 0,-1 0-1 0 0,1-1 0 0 0,0 1 1 0 0,-1-1-1 0 0,1 0 1 0 0,-1 0-1 0 0,0 0 1 0 0,1 0-1 0 0,-1-1 1 0 0,0 1-1 0 0,0-1 1 0 0,0 0 111 0 0,-13-1-1515 0 0,1-2-76 0 0</inkml:trace>
  <inkml:trace contextRef="#ctx0" brushRef="#br0" timeOffset="-65926.857">8676 505 11976 0 0,'2'0'266'0'0,"9"1"107"0"0,-9 0-290 0 0,1-1 0 0 0,0 0-1 0 0,0 0 1 0 0,-1 0 0 0 0,1 0-1 0 0,0 0 1 0 0,0-1 0 0 0,0 0-83 0 0,4 0 72 0 0,0 0-1 0 0,1 0 1 0 0,-1 0 0 0 0,3 1-72 0 0,24-3 1156 0 0,27-7 603 0 0,-30-1-1268 0 0,0-1-1 0 0,14-8-490 0 0,0-3-4859 0 0,-23 11-550 0 0</inkml:trace>
  <inkml:trace contextRef="#ctx0" brushRef="#br0" timeOffset="-65633.878">9208 0 13760 0 0,'-12'1'255'0'0,"0"1"0"0"0,0 0 0 0 0,0 1 1 0 0,1 0-1 0 0,0 1 0 0 0,-1 0 1 0 0,1 1-1 0 0,0 0 0 0 0,1 1 0 0 0,0 0 1 0 0,0 1-1 0 0,0 0 0 0 0,-8 7-255 0 0,15-10 100 0 0,-1 1 0 0 0,1-1-1 0 0,0 1 1 0 0,1 0 0 0 0,-1 0 0 0 0,1 0-1 0 0,0 0 1 0 0,0 0 0 0 0,1 0 0 0 0,-1 1-1 0 0,1-1 1 0 0,0 0 0 0 0,0 2-100 0 0,-6 24 795 0 0,4-18-726 0 0,0-1 0 0 0,1 1 0 0 0,1-1 0 0 0,0 1 0 0 0,0 0-69 0 0,3 67 1348 0 0,0-59-1238 0 0,1 0 0 0 0,0-1-1 0 0,1 1 1 0 0,2 0 0 0 0,0-1 0 0 0,1 0-1 0 0,8 14-109 0 0,-4-8 853 0 0,8 25-853 0 0,-5-11 329 0 0,3 19 106 0 0,-15-49-374 0 0,-1-6-44 0 0,-2 0-1 0 0,1 1 1 0 0,0-1 0 0 0,-1 0 0 0 0,0 0 0 0 0,0 0 0 0 0,0 0 0 0 0,0 0 0 0 0,-1 0 0 0 0,1 0 0 0 0,-1 0 0 0 0,-1 2-17 0 0,-2 5 15 0 0,3-9-130 0 0,1 0-1 0 0,0 0 0 0 0,0-1 1 0 0,-1 1-1 0 0,1 0 0 0 0,0-1 1 0 0,-1 1-1 0 0,0-1 1 0 0,1 0-1 0 0,-1 1 0 0 0,0-1 1 0 0,0 0-1 0 0,0 0 0 0 0,0 0 1 0 0,0 0-1 0 0,0 0 0 0 0,0-1 1 0 0,0 1-1 0 0,0-1 1 0 0,0 1-1 0 0,0-1 0 0 0,0 0 1 0 0,-1 1-1 0 0,1-1 116 0 0,-4 0-550 0 0,-1 0 0 0 0,1 0 0 0 0,0-1-1 0 0,0 1 1 0 0,0-1 0 0 0,0-1 0 0 0,-3 0 550 0 0,-16-7-2157 0 0</inkml:trace>
  <inkml:trace contextRef="#ctx0" brushRef="#br0" timeOffset="-65334.347">8898 454 10592 0 0,'14'-2'1136'0'0,"142"4"2872"0"0,-139-3-3474 0 0,1-1 0 0 0,-1-1 0 0 0,1 0-534 0 0,11-2 37 0 0,-13 1-87 0 0,0 0 0 0 0,-1-1-1 0 0,1 0 1 0 0,-1-1-1 0 0,0-1 1 0 0,0-1-1 0 0,12-7 51 0 0,-24 12-289 0 0,0 1-1 0 0,0 0 0 0 0,0-1 1 0 0,0 1-1 0 0,0-1 0 0 0,0 0 1 0 0,-1 0-1 0 0,1 0 1 0 0,-1 0-1 0 0,0-1 0 0 0,0 1 1 0 0,0 0-1 0 0,0-1 1 0 0,-1 0-1 0 0,1 1 0 0 0,-1-1 1 0 0,0 0-1 0 0,0 0 0 0 0,0 0 1 0 0,-1 1-1 0 0,1-1 1 0 0,-1 0-1 0 0,0-4 290 0 0,0 7-14 0 0,0 1 0 0 0,-1-1 0 0 0,1 1-1 0 0,0-1 1 0 0,0 0 0 0 0,-1 1 0 0 0,1-1 0 0 0,0 1 0 0 0,-1-1 0 0 0,1 1-1 0 0,0-1 1 0 0,-1 1 0 0 0,1-1 0 0 0,-1 1 0 0 0,1-1 0 0 0,-1 1 0 0 0,1 0-1 0 0,-1-1 1 0 0,1 1 0 0 0,-1 0 0 0 0,1-1 0 0 0,-1 1 0 0 0,1 0 0 0 0,-1-1 14 0 0,-2 0 30 0 0,1-1 124 0 0,-1 1 0 0 0,1 0 0 0 0,-1 0 1 0 0,1 0-1 0 0,-1 0 0 0 0,0 0 0 0 0,1 0 1 0 0,-1 1-1 0 0,0-1 0 0 0,1 1 0 0 0,-1 0 1 0 0,0 0-1 0 0,0 0-154 0 0,-38 2 2599 0 0,37-1-2314 0 0,1 0 1 0 0,-1 0 0 0 0,0 1 0 0 0,1-1 0 0 0,0 1 0 0 0,-1 0 0 0 0,1 0 0 0 0,0 0 0 0 0,0 0 0 0 0,0 0 0 0 0,0 1-1 0 0,0 0 1 0 0,0-1 0 0 0,1 1 0 0 0,0 0 0 0 0,-1 1-286 0 0,2-2 123 0 0,0 0-1 0 0,0 1 1 0 0,0-1-1 0 0,0 0 1 0 0,1 1 0 0 0,-1-1-1 0 0,1 0 1 0 0,0 1-1 0 0,0-1 1 0 0,-1 1 0 0 0,1-1-1 0 0,1 1 1 0 0,-1-1-1 0 0,1 3-122 0 0,0 1 278 0 0,0 0 0 0 0,1 0 0 0 0,0 0 0 0 0,0 0-1 0 0,2 3-277 0 0,-3-6 52 0 0,1 2 33 0 0,0 0 0 0 0,0 0 1 0 0,1 0-1 0 0,-1-1 0 0 0,1 1 0 0 0,0-1 1 0 0,1 0-1 0 0,-1 0 0 0 0,1 0 0 0 0,0 0 1 0 0,0-1-1 0 0,0 1 0 0 0,0-1-85 0 0,10 6 0 0 0,-2-1 0 0 0,0-1 0 0 0,1 0 0 0 0,5 2 0 0 0,-10-6-23 0 0,-1-1-1 0 0,1 1 0 0 0,0-1 0 0 0,1 0 0 0 0,-1-1 1 0 0,0 0-1 0 0,6 0 24 0 0,-7-1-648 0 0,1-1 0 0 0,0 1 1 0 0,0-1-1 0 0,-1-1 0 0 0,3 0 648 0 0,7-1-5064 0 0,3-1-1418 0 0</inkml:trace>
  <inkml:trace contextRef="#ctx0" brushRef="#br0" timeOffset="-65050.79">9736 269 17503 0 0,'-2'-2'119'0'0,"-1"0"-1"0"0,0 1 0 0 0,0-1 0 0 0,0 1 0 0 0,-1 0 0 0 0,1 0 0 0 0,0 0 1 0 0,0 0-1 0 0,-1 0 0 0 0,1 1 0 0 0,0-1 0 0 0,-1 1 0 0 0,1 0 0 0 0,-1 0 0 0 0,1 0 1 0 0,0 1-1 0 0,-1-1 0 0 0,1 1 0 0 0,0 0 0 0 0,-4 1-118 0 0,-10 4 697 0 0,10-4-415 0 0,1 0-1 0 0,0 1 0 0 0,-1 0 1 0 0,-3 2-282 0 0,-11 6 368 0 0,17-9-290 0 0,-1 0 0 0 0,1 0 0 0 0,0 0 0 0 0,1 0 0 0 0,-1 1-1 0 0,0-1 1 0 0,1 1 0 0 0,-1 0 0 0 0,1 0 0 0 0,0 1-1 0 0,0-1 1 0 0,-2 4-78 0 0,0 2 200 0 0,-2 4-122 0 0,0-1 1 0 0,1 1 0 0 0,1 0 0 0 0,-2 7-79 0 0,6-17 15 0 0,0 0 1 0 0,0 1 0 0 0,1-1 0 0 0,-1 0 0 0 0,1 0 0 0 0,0 0 0 0 0,0 0 0 0 0,0 0 0 0 0,0 1 0 0 0,0-1-1 0 0,1 0 1 0 0,-1 0 0 0 0,1 0 0 0 0,0 0 0 0 0,0 0 0 0 0,0 0 0 0 0,1 0 0 0 0,-1 0 0 0 0,1-1 0 0 0,-1 1-1 0 0,1 0 1 0 0,2 1-16 0 0,-1 0 94 0 0,0-1 11 0 0,-1 0 1 0 0,0 0-1 0 0,1-1 1 0 0,0 1-1 0 0,0-1 1 0 0,-1 1-1 0 0,1-1 1 0 0,1 0-1 0 0,-1 0 1 0 0,0-1-1 0 0,0 1 1 0 0,1-1-1 0 0,-1 1 1 0 0,1-1-106 0 0,9 2-429 0 0,1-1-1 0 0,0 0 1 0 0,0-1 0 0 0,0-1 0 0 0,-1 0 0 0 0,1-1-1 0 0,0 0 1 0 0,0-1 0 0 0,-1 0 0 0 0,1-1-1 0 0,-1-1 1 0 0,1 0 0 0 0,-1-1 429 0 0,-11 3-591 0 0,1 1 0 0 0,0-1 0 0 0,0 0-1 0 0,-1 0 1 0 0,1 0 0 0 0,-1 0 0 0 0,1-1 591 0 0,-1 1-596 0 0,8-5-5204 0 0</inkml:trace>
  <inkml:trace contextRef="#ctx0" brushRef="#br0" timeOffset="-64850.05">9845 352 11808 0 0,'0'0'538'0'0,"0"0"-8"0"0,-3 13 3521 0 0,2-8-3677 0 0,0-1 0 0 0,1 0-1 0 0,0 0 1 0 0,0 0 0 0 0,0 0-1 0 0,1 1 1 0 0,-1-1-1 0 0,1 0 1 0 0,0 0 0 0 0,0 0-1 0 0,1 0-373 0 0,0 6 860 0 0,-1-5-618 0 0,1 0 0 0 0,0 0 1 0 0,0 0-1 0 0,1-1 1 0 0,-1 1-1 0 0,1 0 0 0 0,0-1-242 0 0,1 1 0 0 0,-1 1-1 0 0,0-1 1 0 0,-1 1-1 0 0,2 2 1 0 0,-4-4 0 0 0,6 4 0 0 0,1 1 0 0 0,-1-4-1052 0 0,-5-4-4413 0 0,-1-1-1873 0 0</inkml:trace>
  <inkml:trace contextRef="#ctx0" brushRef="#br0" timeOffset="-64515.231">9787 126 13248 0 0,'0'0'288'0'0,"0"0"64"0"0,0 0 16 0 0,0 0 0 0 0,7 0-296 0 0,0 5-72 0 0,-1 10 0 0 0,1-5 0 0 0,0-1-264 0 0,3-3-72 0 0,-4 5-16 0 0,2 1-3360 0 0,-2-5-672 0 0</inkml:trace>
  <inkml:trace contextRef="#ctx0" brushRef="#br0" timeOffset="-64128.408">10202 352 11976 0 0,'6'-5'343'0'0,"-1"0"0"0"0,1-1-1 0 0,-1 1 1 0 0,0-2 0 0 0,1-1-343 0 0,-4 6 143 0 0,-1 0-1 0 0,0 0 1 0 0,0-1 0 0 0,0 1-1 0 0,0 0 1 0 0,0-1-1 0 0,0 1 1 0 0,0-1 0 0 0,-1 1-1 0 0,1-1 1 0 0,-1 1-1 0 0,0-1 1 0 0,0 1 0 0 0,0-1-1 0 0,0 1 1 0 0,0-1-1 0 0,-1 1 1 0 0,1-2-143 0 0,-1 3 66 0 0,0 0 0 0 0,0 0 1 0 0,1 0-1 0 0,-1 0 0 0 0,0 0 0 0 0,0 0 1 0 0,0 0-1 0 0,0 0 0 0 0,0 1 0 0 0,0-1 1 0 0,-1 0-1 0 0,1 1 0 0 0,0-1 0 0 0,0 0 1 0 0,0 1-1 0 0,-1-1 0 0 0,1 1 0 0 0,-1 0-66 0 0,-25-6 70 0 0,14 7 158 0 0,-1 0-1 0 0,0 1 1 0 0,1 1-1 0 0,-1 0 1 0 0,-1 2-228 0 0,8-2 54 0 0,0 0 0 0 0,1 0 0 0 0,-1 1 1 0 0,1 0-1 0 0,0 0 0 0 0,0 0 0 0 0,0 1 1 0 0,1 0-1 0 0,0 0 0 0 0,0 1 0 0 0,0-1 0 0 0,0 1 1 0 0,0 2-55 0 0,-7 9 173 0 0,2 1 0 0 0,0 0 1 0 0,1 1-1 0 0,0 2-173 0 0,7-16 98 0 0,0 0 0 0 0,1 0 0 0 0,0 0 0 0 0,0 0 0 0 0,0 0 0 0 0,0 0 0 0 0,1 0 0 0 0,0 0 0 0 0,0 0 0 0 0,1 0 0 0 0,-1 0 0 0 0,1 0 0 0 0,0-1 0 0 0,1 4-98 0 0,4 9 30 0 0,-2-14-33 0 0,-1-2 4 0 0,-2 1-1 0 0,1 0 0 0 0,-1-1 0 0 0,1 1 0 0 0,-1 0 0 0 0,1-1 0 0 0,0 0 0 0 0,-1 1 0 0 0,1-1 0 0 0,0 0 0 0 0,0 0 0 0 0,0 0 0 0 0,0 0 0 0 0,0 0 0 0 0,0-1 0 0 0,0 1 0 0 0,2 0 0 0 0,6 2 0 0 0,-7-2 0 0 0,1 0 0 0 0,-1-1 0 0 0,1 1 0 0 0,0-1 0 0 0,-1 1 0 0 0,1-1 0 0 0,-1 0 0 0 0,1 0 0 0 0,0-1 0 0 0,-1 1 0 0 0,1-1 0 0 0,-1 0 0 0 0,1 0 0 0 0,1 0 0 0 0,7-4 0 0 0,0 0 0 0 0,-1-1 0 0 0,6-3 0 0 0,-5 2 0 0 0,-5 2 0 0 0,0 0 0 0 0,0-1 0 0 0,0 0 0 0 0,-1 0 0 0 0,0 0 0 0 0,3-5 0 0 0,0 0 0 0 0,12-16-1 0 0,-18 22 13 0 0,1 0 0 0 0,0 0 0 0 0,0 0 0 0 0,0 0 0 0 0,0 1 0 0 0,1-1 0 0 0,0 1 0 0 0,2-1-12 0 0,6-5 169 0 0,-6 9-114 0 0,-6 1-60 0 0,0 0 1 0 0,-1 0-1 0 0,1 0 1 0 0,-1 0-1 0 0,1 1 0 0 0,-1-1 1 0 0,1 0-1 0 0,-1 0 0 0 0,1 0 1 0 0,-1 1-1 0 0,1-1 1 0 0,-1 0-1 0 0,1 0 0 0 0,-1 1 1 0 0,1-1-1 0 0,-1 0 1 0 0,1 1-1 0 0,-1-1 0 0 0,0 1 1 0 0,1-1-1 0 0,-1 1 0 0 0,0-1 1 0 0,1 1-1 0 0,-1-1 1 0 0,0 1 4 0 0,1 0-18 0 0,6 9 2 0 0,1-1 0 0 0,-1 0-1 0 0,0 1 1 0 0,-1 0 0 0 0,0 0-1 0 0,1 4 17 0 0,1 2 0 0 0,4 9 0 0 0,4 11 1811 0 0,-16-36-1808 0 0,0 0-1 0 0,0 0 1 0 0,0 0-1 0 0,0 0 1 0 0,0 1 0 0 0,0-1-1 0 0,0 0 1 0 0,1 0-1 0 0,-1 0 1 0 0,0 0 0 0 0,0 0-1 0 0,0 0 1 0 0,0 0-1 0 0,0 0 1 0 0,0 0 0 0 0,0 0-1 0 0,0 0 1 0 0,0 0-1 0 0,0 1 1 0 0,1-1 0 0 0,-1 0-1 0 0,0 0 1 0 0,0 0-1 0 0,0 0 1 0 0,0 0 0 0 0,0 0-1 0 0,0 0 1 0 0,0 0 0 0 0,1 0-1 0 0,-1 0 1 0 0,0 0-1 0 0,0 0 1 0 0,0 0 0 0 0,0 0-1 0 0,0 0 1 0 0,0 0-1 0 0,0 0 1 0 0,1-1 0 0 0,-1 1-1 0 0,0 0 1 0 0,0 0-1 0 0,0 0 1 0 0,0 0 0 0 0,0 0-1 0 0,0 0 1 0 0,0 0-1 0 0,0 0 1 0 0,0 0 0 0 0,0 0-1 0 0,1 0 1 0 0,-1 0-1 0 0,0-1 1 0 0,0 1 0 0 0,0 0-1 0 0,0 0 1 0 0,0 0-1 0 0,0 0 1 0 0,0 0 0 0 0,0 0-1 0 0,0 0 1 0 0,0-1-1 0 0,0 1 1 0 0,0 0 0 0 0,0 0-1 0 0,0 0 1 0 0,0 0 0 0 0,0 0-1 0 0,0 0 1 0 0,0 0-3 0 0,2-11-15 0 0,-2 8 2 0 0,0-1 0 0 0,0 1 0 0 0,0 0 0 0 0,1-1 0 0 0,-1 1 0 0 0,1 0 0 0 0,-1 0-1 0 0,1-1 1 0 0,0 1 0 0 0,1-1 13 0 0,3-18-413 0 0,-3 17 296 0 0,-1 0-1 0 0,0 1 1 0 0,1-1-1 0 0,0 1 1 0 0,0-1-1 0 0,1-1 118 0 0,4-9-391 0 0,9-15 87 0 0,-15 29 284 0 0,-1 0 1 0 0,0 0-1 0 0,1 0 0 0 0,-1 0 0 0 0,1 0 0 0 0,-1 0 0 0 0,1 0 0 0 0,-1 0 0 0 0,1 0 0 0 0,0 0 1 0 0,0 0-1 0 0,-1 0 0 0 0,1 1 0 0 0,0-1 0 0 0,0 0 0 0 0,0 1 0 0 0,0-1 0 0 0,0 0 0 0 0,0 1 1 0 0,0-1-1 0 0,0 1 0 0 0,0 0 0 0 0,0-1 0 0 0,1 1 20 0 0,6-3-1083 0 0,-8 3 1063 0 0,0 0-1 0 0,1 0 0 0 0,-1 0 0 0 0,1-1 0 0 0,-1 1 1 0 0,0 0-1 0 0,1 0 0 0 0,-1 0 0 0 0,1 0 0 0 0,-1 0 1 0 0,0 0-1 0 0,1 0 0 0 0,-1 0 0 0 0,0 1 0 0 0,1-1 1 0 0,-1 0-1 0 0,1 0 0 0 0,-1 0 0 0 0,0 0 0 0 0,1 0 1 0 0,-1 1-1 0 0,0-1 0 0 0,1 0 0 0 0,-1 0 0 0 0,0 1 21 0 0,7 1 3 0 0,-6-1 18 0 0,0-1 0 0 0,1 1 0 0 0,-1-1 1 0 0,0 1-1 0 0,1 0 0 0 0,-1-1 1 0 0,0 1-1 0 0,0 0 0 0 0,0 0 0 0 0,1 0 1 0 0,-1 0-1 0 0,0 0 0 0 0,0 0 1 0 0,0 0-1 0 0,-1 1 0 0 0,1-1 0 0 0,0 0 1 0 0,0 1-22 0 0,1 2 170 0 0,0-1 1 0 0,1 0 0 0 0,-1-1-1 0 0,0 1 1 0 0,1 0 0 0 0,0-1-1 0 0,0 1-170 0 0,0-1 36 0 0,0 1 0 0 0,0 0 0 0 0,0 0 0 0 0,-1 0 0 0 0,1 1 0 0 0,0 0-36 0 0,34 53-192 0 0,-21-36 460 0 0,-6-9-3208 0 0,-9-11-3775 0 0</inkml:trace>
  <inkml:trace contextRef="#ctx0" brushRef="#br0" timeOffset="-63819.039">10855 245 4608 0 0,'0'0'353'0'0,"0"0"89"0"0,0 0 1233 0 0,0 0 571 0 0,0 0 111 0 0,0 0-176 0 0,-1 2-809 0 0,-2 3-822 0 0,0 0 0 0 0,0 0 0 0 0,-1 0 0 0 0,0-1 0 0 0,0 1 0 0 0,0-1 0 0 0,-5 4-550 0 0,3-2 347 0 0,-1 0 0 0 0,2 0-1 0 0,-1 1 1 0 0,0 0-347 0 0,-9 15 442 0 0,9-14-277 0 0,0 0-1 0 0,1 1 1 0 0,-1-1 0 0 0,2 1 0 0 0,-4 10-165 0 0,5-12 192 0 0,0 0 1 0 0,-1 0-1 0 0,0 0 0 0 0,0 0-192 0 0,-12 22 388 0 0,16-27-356 0 0,-1 0 0 0 0,1 0 0 0 0,0 0 0 0 0,0 1 1 0 0,0-1-1 0 0,0 0 0 0 0,0 0 0 0 0,0 0 0 0 0,0 0 0 0 0,1 0 0 0 0,-1 0-32 0 0,1 0 20 0 0,-1-1 0 0 0,0 0 0 0 0,0 1 0 0 0,0-1 0 0 0,1 0 0 0 0,-1 1 0 0 0,0-1 0 0 0,-1 0 0 0 0,1 1 0 0 0,0-1 0 0 0,0 0 0 0 0,-1 1-20 0 0,2-1 16 0 0,-1 0 0 0 0,1 0 0 0 0,-1-1 0 0 0,1 1 0 0 0,-1 0 0 0 0,1 0 0 0 0,0-1 0 0 0,-1 1 0 0 0,1-1 0 0 0,0 1 0 0 0,0-1 0 0 0,-1 1 0 0 0,1-1 0 0 0,0 1-16 0 0,5 5 96 0 0,-5-5 0 0 0,0 0-28 0 0,2 3-89 0 0,-1-1 1 0 0,1 0-1 0 0,0 0 0 0 0,0 0 0 0 0,0 0 0 0 0,1 0 0 0 0,-1 0 1 0 0,1-1-1 0 0,-1 0 0 0 0,1 0 0 0 0,0 0 0 0 0,0 0 0 0 0,0 0 0 0 0,0-1 1 0 0,0 0-1 0 0,0 1 0 0 0,0-2 0 0 0,0 1 0 0 0,3 0 21 0 0,17 3 0 0 0,-19-2 0 0 0,0-1 0 0 0,0 0 0 0 0,0-1 0 0 0,0 1 0 0 0,0-1 0 0 0,0 0 0 0 0,3 0 0 0 0,7-1-1064 0 0,6-1-4381 0 0,-10-1-1885 0 0</inkml:trace>
  <inkml:trace contextRef="#ctx0" brushRef="#br0" timeOffset="-62979.834">11019 350 13824 0 0,'0'0'314'0'0,"0"1"46"0"0,-2 4-136 0 0,1 0 0 0 0,0-1 0 0 0,0 1 0 0 0,1 0 0 0 0,-1-1 0 0 0,1 1 0 0 0,0 0 0 0 0,1 0 0 0 0,-1-1 0 0 0,1 1 0 0 0,0 0 0 0 0,0-1 0 0 0,0 1 0 0 0,1 0 0 0 0,-1-1 0 0 0,1 0 0 0 0,0 1 0 0 0,3 3-224 0 0,-3-6 194 0 0,0 1-1 0 0,0-1 0 0 0,0 0 1 0 0,0 0-1 0 0,1 0 1 0 0,-1 0-1 0 0,1 0 1 0 0,-1 0-1 0 0,1-1 1 0 0,0 1-1 0 0,0-1 1 0 0,-1 0-1 0 0,1 0 1 0 0,0 0-1 0 0,0 0 0 0 0,0-1 1 0 0,0 1-1 0 0,0-1 1 0 0,0 1-1 0 0,2-1-193 0 0,1-1 126 0 0,1 0 0 0 0,-1 0-1 0 0,1-1 1 0 0,-1 0 0 0 0,0 0-1 0 0,0 0 1 0 0,0-1-1 0 0,0 0 1 0 0,2-2-126 0 0,1 1-11 0 0,-7 2 10 0 0,0 0-1 0 0,0 0 1 0 0,0 0 0 0 0,-1 0-1 0 0,1 0 1 0 0,-1 0-1 0 0,1-1 1 0 0,-1 1 0 0 0,0 0-1 0 0,0-1 1 0 0,0 1-1 0 0,0-1 1 0 0,0-1 1 0 0,4-8-120 0 0,6-11 20 0 0,-2-2 1 0 0,1-5 99 0 0,-1 4-23 0 0,-7 23 20 0 0,-2 2 5 0 0,1 0-1 0 0,-1 0 1 0 0,1 0 0 0 0,-1 1-1 0 0,0-1 1 0 0,0 0-1 0 0,0 0 1 0 0,1 0 0 0 0,-1 0-1 0 0,0 0 1 0 0,0 0 0 0 0,0 1-1 0 0,0-1 1 0 0,0 0 0 0 0,-1-1-2 0 0,1 1 105 0 0,1 3 15 0 0,1 12-157 0 0,0 1-1 0 0,-1 0 1 0 0,0 0-1 0 0,-1 0 1 0 0,-1-1-1 0 0,0 1 1 0 0,-1 2 37 0 0,0 1 215 0 0,-7 50-135 0 0,-2-2 0 0 0,-21 65-80 0 0,27-111 6 0 0,-1 4 16 0 0,-1 0 0 0 0,-1 0 0 0 0,-2 0-22 0 0,7-18 84 0 0,2-2 73 0 0,-1 0-1 0 0,0 0 0 0 0,0 0 1 0 0,0-1-1 0 0,0 1 0 0 0,0-1 1 0 0,-1 0-1 0 0,1 1 0 0 0,-1-1 1 0 0,0 0-1 0 0,0-1 0 0 0,-1 2-156 0 0,-5 5 17 0 0,8-9-16 0 0,1 1-1 0 0,-1 0 1 0 0,1-1 0 0 0,-1 1-1 0 0,0 0 1 0 0,1-1 0 0 0,-1 1-1 0 0,0-1 1 0 0,1 1 0 0 0,-1-1-1 0 0,0 1 1 0 0,0-1 0 0 0,0 1-1 0 0,1-1 1 0 0,-2 0-1 0 0,-3 2 5 0 0,2-1-22 0 0,0 0 0 0 0,0 0 0 0 0,0 0 0 0 0,0-1 1 0 0,0 1-1 0 0,0-1 0 0 0,0 0 0 0 0,0 1 0 0 0,0-1 1 0 0,0-1-1 0 0,0 1 0 0 0,0 0 0 0 0,0-1 1 0 0,0 0-1 0 0,0 0 0 0 0,-1 0 17 0 0,-25-5-3964 0 0,18 3-3850 0 0</inkml:trace>
  <inkml:trace contextRef="#ctx0" brushRef="#br1" timeOffset="-106446.156">4408 1808 8288 0 0,'0'0'381'0'0,"0"0"-6"0"0,0 0-171 0 0,0 0 176 0 0,8-4 3052 0 0,-8 4-3322 0 0,0-1 1 0 0,1 1 0 0 0,-1 0 0 0 0,0 0 0 0 0,1 0 0 0 0,-1 0-1 0 0,0-1 1 0 0,0 1 0 0 0,1 0 0 0 0,-1 0 0 0 0,0 0 0 0 0,0-1-1 0 0,1 1 1 0 0,-1 0 0 0 0,0 0 0 0 0,0-1 0 0 0,0 1 0 0 0,1 0 0 0 0,-1-1-1 0 0,0 1 1 0 0,0 0 0 0 0,0-1 0 0 0,0 1 0 0 0,0 0 0 0 0,0-1-1 0 0,0 1 1 0 0,0 0 0 0 0,0-1 0 0 0,0 1 0 0 0,0 0 0 0 0,0-1-1 0 0,0 1-110 0 0,-3-17 1817 0 0,3 16-1774 0 0,-1 0-1 0 0,0 0 0 0 0,0 0 0 0 0,0 1 1 0 0,1-1-1 0 0,-1 0 0 0 0,0 0 0 0 0,0 1 1 0 0,0-1-1 0 0,0 0 0 0 0,0 1 0 0 0,0-1 1 0 0,0 1-1 0 0,0-1 0 0 0,0 1 1 0 0,-1 0-1 0 0,1-1 0 0 0,0 1 0 0 0,0 0 1 0 0,-1 0-43 0 0,-25-3 562 0 0,9 5 52 0 0,-4 0-229 0 0,1 0 0 0 0,-1 2-1 0 0,1 0-384 0 0,-3 2 5 0 0,0 1-1 0 0,1 1 1 0 0,0 1-1 0 0,1 1 1 0 0,-17 10-5 0 0,36-18 23 0 0,0 0 1 0 0,0 0-1 0 0,0 0 0 0 0,0 0 1 0 0,0 1-1 0 0,1-1 0 0 0,-1 1 1 0 0,1 0-1 0 0,0 0 0 0 0,0 0 1 0 0,0 0-1 0 0,0 0 0 0 0,0 0 1 0 0,0 1-1 0 0,1-1 0 0 0,0 1 0 0 0,0-1 1 0 0,0 1-1 0 0,0 2-23 0 0,0-1-5 0 0,1-1-1 0 0,0 1 1 0 0,1 0-1 0 0,-1 0 1 0 0,1-1-1 0 0,0 1 1 0 0,0 0-1 0 0,0-1 1 0 0,1 1 0 0 0,0-1-1 0 0,0 1 1 0 0,0-1-1 0 0,0 0 1 0 0,1 0-1 0 0,-1 0 6 0 0,32 41-3 0 0,-8-12 60 0 0,-14-19-75 0 0,-1-1 0 0 0,8 6 18 0 0,19 22-130 0 0,-30-31 228 0 0,-1 1 1 0 0,0-1-1 0 0,0 1 0 0 0,-1 1 0 0 0,-1 0 0 0 0,0-1 0 0 0,0 1 1 0 0,-2 1-1 0 0,1-1 0 0 0,-1 1 0 0 0,-1-1 0 0 0,0 1 0 0 0,-1 10-98 0 0,-1-19-28 0 0,0 0 0 0 0,0 0 0 0 0,-1-1 0 0 0,1 1 0 0 0,-1 0-1 0 0,0-1 1 0 0,0 1 0 0 0,-1-1 0 0 0,1 1 0 0 0,-1-1 0 0 0,1 0 0 0 0,-1 1 0 0 0,0-1-1 0 0,0 0 1 0 0,-1 0 28 0 0,1-1 18 0 0,1 0 0 0 0,-1-1 0 0 0,0 1 0 0 0,0 0 0 0 0,0-1 0 0 0,0 0 0 0 0,0 1 0 0 0,0-1-1 0 0,-1 0 1 0 0,1 0 0 0 0,0 0 0 0 0,-1 0 0 0 0,1-1 0 0 0,0 1 0 0 0,-1-1 0 0 0,1 1 0 0 0,-1-1 0 0 0,1 0 0 0 0,-1 0-1 0 0,1 0 1 0 0,-1 0 0 0 0,-1-1-18 0 0,-13 0 90 0 0,13 1-66 0 0,-1 0 0 0 0,1 0 0 0 0,-1-1-1 0 0,1 1 1 0 0,0-1 0 0 0,-1 0 0 0 0,1-1-1 0 0,-4 0-23 0 0,-20-12 99 0 0,19 10-59 0 0,0-1 1 0 0,1 0-1 0 0,-1 0 1 0 0,1 0-1 0 0,0-1 1 0 0,0 0-41 0 0,-2-3 20 0 0,0 0 1 0 0,1-1 0 0 0,-2-4-21 0 0,8 10-11 0 0,0 0 0 0 0,0 0 0 0 0,1 0-1 0 0,-1-1 1 0 0,1 1 0 0 0,0-1 0 0 0,1 0 0 0 0,-1 1-1 0 0,1-1 1 0 0,-1-3 11 0 0,2 6 10 0 0,0-1-1 0 0,0 0 1 0 0,1 1-1 0 0,-1-1 0 0 0,1 0 1 0 0,-1 1-1 0 0,1-1 1 0 0,0 1-1 0 0,0-1 0 0 0,0 1 1 0 0,0-1-1 0 0,0 1 1 0 0,1 0-1 0 0,-1 0 0 0 0,1-1 1 0 0,-1 1-1 0 0,1 0 1 0 0,0 0-1 0 0,0 1 0 0 0,0-1 1 0 0,2-1-10 0 0,1-2-13 0 0,0 1 1 0 0,1 0 0 0 0,0 1-1 0 0,0-1 1 0 0,0 1-1 0 0,0 0 1 0 0,7-2 12 0 0,123-33-499 0 0,-56 19-571 0 0,-45 12-5297 0 0,-14 5-459 0 0</inkml:trace>
  <inkml:trace contextRef="#ctx0" brushRef="#br1" timeOffset="-105338.436">4878 1906 3224 0 0,'0'0'464'0'0,"0"0"739"0"0,0 0 322 0 0,0 0 67 0 0,2 0-89 0 0,4 1 7593 0 0,-8 12-8661 0 0,1 0-1 0 0,-1 0 0 0 0,-1 0 0 0 0,-1 0 1 0 0,0 0-435 0 0,-4 16 251 0 0,-4 19-10 0 0,-1 4 703 0 0,-3 27-944 0 0,15-72 78 0 0,0 1-1 0 0,1 0 0 0 0,0-1 1 0 0,0 1-1 0 0,0 0 0 0 0,2 4-77 0 0,9-27 308 0 0,-2-4-54 0 0,-1 0 0 0 0,-1 0 0 0 0,0-5-254 0 0,5-13 146 0 0,29-94-58 0 0,-36 114-92 0 0,2 0 0 0 0,0 1 0 0 0,1-1 0 0 0,6-8 4 0 0,-9 17 11 0 0,1 0 0 0 0,-1 1-1 0 0,1 0 1 0 0,0 0 0 0 0,1 0-1 0 0,-1 1 1 0 0,1 0 0 0 0,1 0-1 0 0,6-3-10 0 0,-11 7-56 0 0,0 0 0 0 0,0 1 0 0 0,0-1 0 0 0,0 1 0 0 0,0 0 0 0 0,0 0 0 0 0,0 0 0 0 0,0 1 0 0 0,2-1 56 0 0,-4 1-17 0 0,0 0 1 0 0,0 0-1 0 0,0 0 0 0 0,1 0 0 0 0,-1 1 0 0 0,0-1 1 0 0,0 0-1 0 0,0 0 0 0 0,0 1 0 0 0,1-1 0 0 0,-1 1 1 0 0,0-1-1 0 0,0 1 0 0 0,0 0 0 0 0,0-1 0 0 0,0 1 1 0 0,0 0-1 0 0,0 0 0 0 0,-1-1 0 0 0,1 1 0 0 0,0 0 1 0 0,0 0-1 0 0,0 0 0 0 0,-1 0 0 0 0,1 0 0 0 0,-1 0 1 0 0,1 0-1 0 0,-1 0 0 0 0,1 0 0 0 0,-1 1 17 0 0,1 2 8 0 0,0 0-1 0 0,0 1 1 0 0,-1-1-1 0 0,1 1 1 0 0,-1-1-1 0 0,0 0 1 0 0,0 1-1 0 0,-1-1 1 0 0,0 1-1 0 0,1-1 1 0 0,-1 0-1 0 0,-1 0 1 0 0,1 1-1 0 0,-1 0-7 0 0,-4 20-9 0 0,-3 9-58 0 0,-1 8 38 0 0,3-2 530 0 0,-5 15-501 0 0,4-19 579 0 0,-4 34-579 0 0,-24 324 1024 0 0,35-377-1024 0 0,0 1 0 0 0,1 0 0 0 0,1 0 0 0 0,1-1 0 0 0,0 1 0 0 0,1 0 0 0 0,1-1 0 0 0,1 0 0 0 0,0 0 0 0 0,1 0 0 0 0,1-1 0 0 0,1 0 0 0 0,2 2 0 0 0,-7-12-142 0 0,1 0-1 0 0,0-1 0 0 0,0 1 1 0 0,0-1-1 0 0,1 0 1 0 0,0-1-1 0 0,0 1 1 0 0,0-1-1 0 0,1 0 0 0 0,-1 0 1 0 0,1 0-1 0 0,0-1 1 0 0,0 0-1 0 0,1 0 0 0 0,-1-1 1 0 0,0 0-1 0 0,4 1 143 0 0,41 10-1506 0 0,-4-3-20 0 0</inkml:trace>
  <inkml:trace contextRef="#ctx0" brushRef="#br0" timeOffset="-69106.573">6411 422 8376 0 0,'0'0'381'0'0,"10"-6"150"0"0,23-5-442 0 0,-13 3 59 0 0,3 1 224 0 0,-15 6-148 0 0,-1-1 0 0 0,1-1-1 0 0,-1 0 1 0 0,0 0 0 0 0,0 0 0 0 0,7-4-224 0 0,12-23 1925 0 0,-25 29-1821 0 0,0 0 0 0 0,0 0 1 0 0,0 0-1 0 0,-1-1 0 0 0,1 1 0 0 0,0 0 0 0 0,-1-1 1 0 0,1 1-1 0 0,-1-1 0 0 0,1 1 0 0 0,-1-1 0 0 0,0 1 1 0 0,0-1-1 0 0,0 1 0 0 0,0-1 0 0 0,0 1 0 0 0,0 0 1 0 0,0-1-1 0 0,0 0-104 0 0,0-2 423 0 0,0 3 9 0 0,-7-5 250 0 0,-17-1-198 0 0,17 6-295 0 0,6 0-165 0 0,0 1 0 0 0,1 0 0 0 0,-1 0 0 0 0,0 0-1 0 0,1 1 1 0 0,-1-1 0 0 0,0 0 0 0 0,0 0-1 0 0,1 0 1 0 0,-1 0 0 0 0,1 1 0 0 0,-1-1 0 0 0,0 0-1 0 0,1 0 1 0 0,-1 1 0 0 0,0-1 0 0 0,0 1-24 0 0,-2 1 79 0 0,-16 4 250 0 0,7-3-175 0 0,0 1 1 0 0,0 0-1 0 0,0 2-154 0 0,7-4 56 0 0,1 0 0 0 0,0 1 0 0 0,0 0 0 0 0,1-1 0 0 0,-1 2 0 0 0,0-1 0 0 0,1 0 0 0 0,0 1 0 0 0,0-1 0 0 0,-1 2-56 0 0,-11 13 248 0 0,12-16-203 0 0,0 1-1 0 0,1-1 1 0 0,0 1 0 0 0,-1 0 0 0 0,1 0-1 0 0,0 0 1 0 0,1 0 0 0 0,-1 0-1 0 0,0 1 1 0 0,1-1 0 0 0,0 0-1 0 0,0 1-44 0 0,0-1 51 0 0,1 0-1 0 0,-1 0 1 0 0,1 0-1 0 0,0 0 1 0 0,0 1-1 0 0,0-1 1 0 0,1 0-1 0 0,-1 0 1 0 0,1 0-1 0 0,0 0 1 0 0,0 0-1 0 0,0 0 1 0 0,0 0-1 0 0,1 1-50 0 0,0-2 10 0 0,-1 0-1 0 0,1-1 1 0 0,0 1 0 0 0,0 0 0 0 0,1-1-1 0 0,-1 0 1 0 0,0 1 0 0 0,0-1 0 0 0,1 0-1 0 0,-1 0 1 0 0,0 0 0 0 0,3 0-10 0 0,3 2 30 0 0,-6-1-16 0 0,-1-2-11 0 0,0 0 0 0 0,0 1 0 0 0,0-1 0 0 0,0 1 0 0 0,0-1 1 0 0,0 0-1 0 0,-1 0 0 0 0,1 0 0 0 0,0 0 0 0 0,0 1 0 0 0,0-1 0 0 0,0 0 0 0 0,0-1 0 0 0,0 1 0 0 0,0 0 0 0 0,0 0 0 0 0,0 0-3 0 0,67 5-672 0 0,-53-8-946 0 0,3 1-5099 0 0</inkml:trace>
  <inkml:trace contextRef="#ctx0" brushRef="#br0" timeOffset="-68828.52">6938 296 13416 0 0,'-1'0'298'0'0,"-4"-1"-168"0"0,0 0 1 0 0,0 0-1 0 0,0 0 0 0 0,0 1 0 0 0,0 0 0 0 0,0 0 0 0 0,0 0 0 0 0,0 1 0 0 0,-2 0-130 0 0,-46 11 355 0 0,40-8 64 0 0,-1 0 1 0 0,2 1-1 0 0,-1 1 1 0 0,0 0-1 0 0,1 1 1 0 0,1 0-1 0 0,-1 1 1 0 0,1 1-1 0 0,0-1 1 0 0,1 2 0 0 0,0-1-1 0 0,0 2-419 0 0,7-7 129 0 0,-1 0 0 0 0,1 1 0 0 0,0 0 1 0 0,1-1-1 0 0,-1 1 0 0 0,1 0 0 0 0,-1 4-129 0 0,2-9 6 0 0,1 0 0 0 0,0 1 0 0 0,0-1 1 0 0,0 0-1 0 0,0 0 0 0 0,0 0 0 0 0,0 1 0 0 0,0-1 0 0 0,0 0 0 0 0,0 0 0 0 0,0 0 1 0 0,0 1-1 0 0,0-1 0 0 0,0 0 0 0 0,0 0 0 0 0,0 0 0 0 0,0 1 0 0 0,0-1 1 0 0,0 0-1 0 0,0 0 0 0 0,0 0 0 0 0,0 1 0 0 0,0-1 0 0 0,0 0 0 0 0,0 0 0 0 0,0 0 1 0 0,1 1-1 0 0,-1-1 0 0 0,0 0 0 0 0,0 0 0 0 0,0 0 0 0 0,0 0-6 0 0,3 7 153 0 0,-3-3-122 0 0,-1-1-12 0 0,1-1 0 0 0,0 1-1 0 0,0-1 1 0 0,0 1 0 0 0,0-1 0 0 0,1 0 0 0 0,-1 1 0 0 0,0-1-1 0 0,1 1 1 0 0,0-1 0 0 0,0 0 0 0 0,0 1 0 0 0,0-1 0 0 0,0 0 0 0 0,0 0-1 0 0,0 0 1 0 0,1 0 0 0 0,-1 0 0 0 0,1 0 0 0 0,-1 0 0 0 0,1 0-1 0 0,0 0 1 0 0,0 0-19 0 0,2 1 43 0 0,1-1 0 0 0,-1 1 0 0 0,0-1 0 0 0,1 0-1 0 0,0 0 1 0 0,-1 0 0 0 0,1 0 0 0 0,0-1 0 0 0,0 0 0 0 0,0 0-1 0 0,0 0 1 0 0,0-1 0 0 0,0 1 0 0 0,0-1 0 0 0,0-1-1 0 0,0 1 1 0 0,1-1-43 0 0,23 1 3 0 0,7-1-59 0 0,-22-1-598 0 0,-1-1-1 0 0,1 0 1 0 0,-1-1-1 0 0,0 0 1 0 0,6-4 654 0 0,-9 3-1931 0 0</inkml:trace>
  <inkml:trace contextRef="#ctx0" brushRef="#br0" timeOffset="-68512.895">7124 45 10592 0 0,'-2'15'1133'0'0,"-3"3"-1042"0"0,3-13 457 0 0,1 1-1 0 0,0-1 1 0 0,0 0-1 0 0,0 1 1 0 0,1-1-1 0 0,0 1 1 0 0,0 4-548 0 0,1 24 2202 0 0,-2-26-1860 0 0,1 0 1 0 0,1 0-1 0 0,0 0 1 0 0,0-1 0 0 0,0 1-1 0 0,1 1-342 0 0,-1-3 326 0 0,1 0 0 0 0,-2 0 0 0 0,1-1 0 0 0,-1 6-326 0 0,3 17 945 0 0,4 37 406 0 0,-4-40-1336 0 0,-2-20-16 0 0,-1 0 1 0 0,1-1 0 0 0,0 1 0 0 0,0 0-1 0 0,0 0 1 0 0,1 1 0 0 0,-2-5-1 0 0,1 0-2 0 0,0 0 0 0 0,-1 1 1 0 0,1-1-1 0 0,-1 0 0 0 0,0 0 1 0 0,1 1-1 0 0,-1-1 0 0 0,0 0 1 0 0,0 1-1 0 0,0-1 0 0 0,0 0 1 0 0,0 1-1 0 0,0-1 0 0 0,0 0 1 0 0,0 1-1 0 0,-1-1 1 0 0,1 0-1 0 0,0 0 0 0 0,-1 1 1 0 0,1-1-1 0 0,-1 0 0 0 0,1 0 1 0 0,-1 0-1 0 0,0 1 0 0 0,0-1 1 0 0,0 0 2 0 0,-9 12-2738 0 0,9-12 1274 0 0</inkml:trace>
  <inkml:trace contextRef="#ctx0" brushRef="#br0" timeOffset="-68216.151">7043 311 6248 0 0,'118'-6'725'0'0,"-94"6"-680"0"0,0-1 1 0 0,18-4-46 0 0,-25 2 34 0 0,22-3 358 0 0,-37 6 78 0 0,-2 0 11 0 0,0 0 68 0 0,14 0 3127 0 0,2 21 391 0 0,-15-18-3835 0 0,0 0 1 0 0,-1 0-1 0 0,1 1 1 0 0,-1-1-1 0 0,0 0 1 0 0,0 1-1 0 0,0-1 0 0 0,0 0 1 0 0,0 0-1 0 0,-1 1 1 0 0,0-1-1 0 0,0 1-232 0 0,-1 20 1933 0 0,-6 51 1163 0 0,8-74-2894 0 0,1 1 240 0 0,2 18 682 0 0,-3-18-692 0 0,0-2-602 0 0,3 8-523 0 0,-1-7-2856 0 0,10-19-1609 0 0,-6 3-1415 0 0</inkml:trace>
  <inkml:trace contextRef="#ctx0" brushRef="#br0" timeOffset="-67956.714">7340 116 9672 0 0,'0'0'864'0'0,"0"0"-696"0"0,0 0-168 0 0,0 0 0 0 0,0 0 1056 0 0,0 0 168 0 0,0 0 40 0 0,0 0 8 0 0,0 0-1112 0 0,0 0-224 0 0,-3 15-48 0 0,-1-5-8 0 0,4-1 120 0 0,0-1 80 0 0,0 5-16 0 0,0 2-6272 0 0</inkml:trace>
  <inkml:trace contextRef="#ctx0" brushRef="#br0" timeOffset="-67466.937">7686 248 10136 0 0,'-2'0'777'0'0,"-3"0"-624"0"0,0 1 0 0 0,0 0 0 0 0,0 0 1 0 0,0 0-1 0 0,0 1 0 0 0,0-1 0 0 0,0 1 0 0 0,1 0 0 0 0,-1 1 0 0 0,1-1 1 0 0,-4 4-154 0 0,-10 6 1853 0 0,0 2 0 0 0,-2 3-1853 0 0,5-4 799 0 0,7-6-461 0 0,-1 2 0 0 0,1-1-1 0 0,0 1 1 0 0,1 0-1 0 0,0 1 1 0 0,0 0-1 0 0,-1 4-337 0 0,5-9 75 0 0,0 1-1 0 0,0-1 1 0 0,1 1-1 0 0,0 0 0 0 0,0 0 1 0 0,1 0-1 0 0,-1 0 1 0 0,1 0-1 0 0,1 0 1 0 0,-1 0-1 0 0,1 0 1 0 0,0 0-1 0 0,0 0 1 0 0,1 0-1 0 0,0 1-74 0 0,-1-6 21 0 0,0 0-1 0 0,1 1 1 0 0,-1-1-1 0 0,1 0 1 0 0,0 1-1 0 0,0-1 1 0 0,-1 0-1 0 0,1 0 1 0 0,0 0-1 0 0,0 1 1 0 0,0-1-1 0 0,0 0 1 0 0,0 0-1 0 0,0 0 1 0 0,0-1-1 0 0,1 1 1 0 0,-1 0-1 0 0,0 0 1 0 0,0-1-1 0 0,1 1 1 0 0,-1-1-1 0 0,0 1-20 0 0,1-1 93 0 0,2 6 99 0 0,5-3-112 0 0,-7-3-78 0 0,0 0-1 0 0,-1 0 1 0 0,1 0-1 0 0,-1-1 1 0 0,1 1 0 0 0,0 0-1 0 0,-1-1 1 0 0,1 1-1 0 0,-1-1 1 0 0,1 1-1 0 0,0-1 1 0 0,-1 0-1 0 0,0 1 1 0 0,1-1-1 0 0,-1 0 1 0 0,1 0-1 0 0,-1 0 1 0 0,0 0-1 0 0,0-1 1 0 0,0 1-1 0 0,1 0 1 0 0,-1 0 0 0 0,0-1-1 0 0,-1 1 1 0 0,1 0-1 0 0,0-1 1 0 0,0 0-2 0 0,3-7-98 0 0,0 0 1 0 0,0 0-1 0 0,-1 0 1 0 0,1-5 97 0 0,1-3-329 0 0,2-8-7 0 0,6-18-212 0 0,-11 40 498 0 0,0-1 1 0 0,0 1 0 0 0,-1-1-1 0 0,2 1 1 0 0,-1 0-1 0 0,0 0 1 0 0,1 0-1 0 0,-1 0 1 0 0,1 0-1 0 0,0 0 50 0 0,3 0-77 0 0,-4 3 71 0 0,-1-1 0 0 0,0 1 0 0 0,1 0 0 0 0,-1 0 0 0 0,1 0 0 0 0,-1 0-1 0 0,0 0 1 0 0,1 1 0 0 0,-1-1 0 0 0,0 0 0 0 0,1 1 0 0 0,-1-1 0 0 0,0 0 0 0 0,1 1 0 0 0,-1 0 0 0 0,0-1-1 0 0,0 1 1 0 0,1 0 6 0 0,19 15-16 0 0,-19-14 17 0 0,21 18 330 0 0,12 16-331 0 0,-27-28 367 0 0,0 1 0 0 0,-1 1 0 0 0,-1-1-1 0 0,0 1 1 0 0,5 10-367 0 0,-8-14 225 0 0,-1 0 0 0 0,1 0 0 0 0,-1 1-1 0 0,0-1 1 0 0,-1 1 0 0 0,1-1 0 0 0,-1 1 0 0 0,0 4-225 0 0,-1-10 134 0 0,0-1-7 0 0,-13-1-6 0 0,11-1-154 0 0,0 0-1 0 0,1-1 1 0 0,-1 0 0 0 0,1 1-1 0 0,0-1 1 0 0,0 0-1 0 0,0 1 1 0 0,0-1-1 0 0,0 0 1 0 0,0 0-1 0 0,1 0 1 0 0,-1-2 33 0 0,2-5-269 0 0,0 0 1 0 0,0 0-1 0 0,1 1 1 0 0,1-1-1 0 0,-1 1 0 0 0,1 0 1 0 0,1-1-1 0 0,0 1 1 0 0,0 1-1 0 0,1-1 0 0 0,0 1 1 0 0,0 0-1 0 0,3-2 269 0 0,-7 8-18 0 0,0 1 0 0 0,0-1 1 0 0,0 1-1 0 0,0-1 0 0 0,1 1 0 0 0,-1 0 0 0 0,1 0 0 0 0,-1 0 1 0 0,1 0-1 0 0,-1 0 0 0 0,1 0 0 0 0,-1 0 0 0 0,1 0 0 0 0,0 1 1 0 0,0-1-1 0 0,-1 1 0 0 0,1-1 0 0 0,0 1 0 0 0,0 0 1 0 0,0-1-1 0 0,-1 1 0 0 0,2 0 18 0 0,-1 1 15 0 0,1-1 0 0 0,0 1 1 0 0,0 0-1 0 0,-1 0 0 0 0,1 0 0 0 0,0 0 1 0 0,-1 0-1 0 0,0 1 0 0 0,1-1 0 0 0,-1 1 1 0 0,0-1-1 0 0,1 1 0 0 0,-1 0 0 0 0,1 1-15 0 0,5 6 303 0 0,0 1 0 0 0,0 0 0 0 0,-1 0-1 0 0,0 1 1 0 0,0 0 0 0 0,1 5-303 0 0,6 9 269 0 0,3 5-108 0 0,-4 10-1142 0 0,-13-38-325 0 0</inkml:trace>
  <inkml:trace contextRef="#ctx0" brushRef="#br0" timeOffset="-70182.795">5552 305 3224 0 0,'0'-2'98'0'0,"0"-1"-1"0"0,1 0 1 0 0,-1 1 0 0 0,0-1 0 0 0,1 1 0 0 0,0 0-1 0 0,-1-1 1 0 0,1 1 0 0 0,0-1 0 0 0,0 1-1 0 0,0 0 1 0 0,1 0 0 0 0,-1-1 0 0 0,1 1 0 0 0,-1 0-1 0 0,1 0 1 0 0,-1 1 0 0 0,2-2-98 0 0,8-11 4863 0 0,-8 8-4125 0 0,0-1 0 0 0,-1 0 0 0 0,0 0-1 0 0,1-5-737 0 0,-2-16 2648 0 0,-14 26-1056 0 0,13 2-1519 0 0,0 0 0 0 0,-1 0 0 0 0,1 0 0 0 0,0 0 0 0 0,0-1-1 0 0,-1 1 1 0 0,1 0 0 0 0,0 0 0 0 0,0 0 0 0 0,0 0 0 0 0,-1 0 0 0 0,1 0 0 0 0,0 0-1 0 0,0 0 1 0 0,-1 0 0 0 0,1 0 0 0 0,0 0 0 0 0,-1 0 0 0 0,1 0 0 0 0,0 0 0 0 0,0 0-1 0 0,-1 0 1 0 0,1 0 0 0 0,0 0 0 0 0,0 0 0 0 0,-1 0 0 0 0,1 0 0 0 0,0 0 0 0 0,0 0-1 0 0,0 0 1 0 0,-1 1 0 0 0,1-1 0 0 0,0 0 0 0 0,0 0 0 0 0,-1 0-73 0 0,-12 11 256 0 0,-9 15-286 0 0,6-8 698 0 0,15-16-607 0 0,-1 0-1 0 0,0-1 1 0 0,0 1 0 0 0,1 0 0 0 0,-1 0 0 0 0,1 0 0 0 0,0 0 0 0 0,-1 1 0 0 0,1-1 0 0 0,0 0 0 0 0,0 0 0 0 0,0 2-61 0 0,-2 6 79 0 0,-1-1 0 0 0,1-1 0 0 0,-2 1 0 0 0,1 0-79 0 0,0-3 68 0 0,1 0 1 0 0,0 0-1 0 0,0 1 1 0 0,0-1 0 0 0,1 1-1 0 0,0 0 1 0 0,1-1-1 0 0,-1 1 1 0 0,1 0-1 0 0,1 2-68 0 0,0-2 19 0 0,0 1 0 0 0,1 0 0 0 0,0-1 0 0 0,0 1-1 0 0,0-1 1 0 0,1 1 0 0 0,2 2-19 0 0,-2-6-8 0 0,-1 0-1 0 0,2 1 1 0 0,-1-1 0 0 0,0 0-1 0 0,1-1 1 0 0,0 1 0 0 0,0 0 0 0 0,0-1-1 0 0,0 0 1 0 0,0 1 0 0 0,1-1-1 0 0,2 2 9 0 0,-2-3 10 0 0,0 0-1 0 0,-1 0 1 0 0,1 0-1 0 0,0 0 0 0 0,0-1 1 0 0,0 1-1 0 0,0-1 1 0 0,1 0-1 0 0,2 0-9 0 0,40 2-768 0 0,-46-3 763 0 0,11-1-693 0 0,0 0 0 0 0,1 0 0 0 0,-1-1 0 0 0,11-3 698 0 0,-18 3-196 0 0,0-1 0 0 0,0 1-1 0 0,-1-1 1 0 0,1 0 0 0 0,-1 0-1 0 0,0-1 1 0 0,1 1 0 0 0,-1-1-1 0 0,-1 0 1 0 0,1 0 0 0 0,1-2 195 0 0,-4 4 27 0 0,-2 1-14 0 0,1 1 0 0 0,0 0 1 0 0,0 0-1 0 0,0 0 0 0 0,0-1 0 0 0,0 1 1 0 0,0 0-1 0 0,0 0 0 0 0,-1 0 1 0 0,1-1-1 0 0,0 1 0 0 0,0 0 0 0 0,0 0 1 0 0,-1 0-1 0 0,1 0 0 0 0,0 0 0 0 0,0 0 1 0 0,0 0-1 0 0,-1-1 0 0 0,1 1 1 0 0,0 0-1 0 0,0 0 0 0 0,0 0 0 0 0,-1 0 1 0 0,1 0-1 0 0,0 0 0 0 0,0 0 0 0 0,-1 0 1 0 0,1 0-1 0 0,0 0 0 0 0,0 0 1 0 0,0 0-1 0 0,-1 0 0 0 0,1 0 0 0 0,0 1 1 0 0,0-1-1 0 0,-1 0 0 0 0,1 0 0 0 0,0 0 1 0 0,0 0-1 0 0,0 0 0 0 0,0 0 1 0 0,-1 0-1 0 0,1 1 0 0 0,0-1 0 0 0,0 0 1 0 0,0 0-13 0 0,-11 6 941 0 0,-2 8-189 0 0,12-13-401 0 0,1-1-6 0 0,-1 2-37 0 0,0-1-281 0 0,0 1 0 0 0,1 0 0 0 0,-1-1 0 0 0,0 1 0 0 0,1 0 0 0 0,0-1 0 0 0,-1 1 0 0 0,1 0 0 0 0,0 0-27 0 0,0 0 73 0 0,2 0 1 0 0,-1-1-71 0 0,-1 0 1 0 0,0 0-1 0 0,0 0 1 0 0,1 0-1 0 0,-1 0 1 0 0,1 0-1 0 0,-1 0 1 0 0,1-1-1 0 0,-1 1 1 0 0,1 0-1 0 0,0 0 1 0 0,-1 0-1 0 0,1-1 0 0 0,0 1 1 0 0,0 0-1 0 0,-1-1 1 0 0,1 1-1 0 0,1 0-3 0 0,1 1 12 0 0,-1 0-1 0 0,1-1 0 0 0,0 1 0 0 0,0-1 1 0 0,0 1-1 0 0,0-1 0 0 0,0 0 0 0 0,0 0 1 0 0,0-1-1 0 0,0 1 0 0 0,1-1 1 0 0,2 1-12 0 0,1-1 13 0 0,0 0 1 0 0,0 0 0 0 0,-1 0 0 0 0,1-1-1 0 0,3-1-13 0 0,3 0 30 0 0,0-1 6 0 0,0 0 0 0 0,1-1 1 0 0,3-2-37 0 0,-13 5 18 0 0,0-1 0 0 0,-1 1 0 0 0,0-1 0 0 0,1 0 0 0 0,-1 0 0 0 0,0-1 0 0 0,0 1 0 0 0,0-1 0 0 0,0 1 0 0 0,0-1 0 0 0,-1 0 0 0 0,1 0 0 0 0,-1 0 0 0 0,0 0-18 0 0,-1 1 11 0 0,-1 1-1 0 0,0 0 1 0 0,1 0 0 0 0,-1-1 0 0 0,0 1-1 0 0,1 0 1 0 0,-1-1 0 0 0,0 1 0 0 0,0 0-1 0 0,0-1 1 0 0,0 1 0 0 0,0 0-1 0 0,-1-1 1 0 0,1 1 0 0 0,0 0 0 0 0,-1-1-1 0 0,1 1 1 0 0,-1 0 0 0 0,1 0-1 0 0,-1 0 1 0 0,1-1 0 0 0,-1 1 0 0 0,0 0-1 0 0,0 0 1 0 0,1 0 0 0 0,-1 0-1 0 0,-1 0-9 0 0,0-2 21 0 0,-1 0 1 0 0,1 0-1 0 0,-1 1 1 0 0,0-1 0 0 0,0 1-1 0 0,0 0 1 0 0,0 0 0 0 0,-1 0-1 0 0,-1-1-22 0 0,-2 1 3 0 0,1 0 1 0 0,-1 1-1 0 0,0 0 0 0 0,0 0 0 0 0,0 0 0 0 0,0 1 0 0 0,-3 0-3 0 0,-33-4-282 0 0,41 4 276 0 0,0 0 0 0 0,-1 0 0 0 0,1 0 0 0 0,-1 0 0 0 0,1 0 0 0 0,-1 1 1 0 0,1-1-1 0 0,-1 1 0 0 0,1 0 0 0 0,0 0 0 0 0,-2 0 6 0 0,-10 4-1591 0 0,1-3-4175 0 0,7-2-159 0 0</inkml:trace>
  <inkml:trace contextRef="#ctx0" brushRef="#br0" timeOffset="-69850.469">6020 84 11200 0 0,'0'0'513'0'0,"1"-1"-10"0"0,0 0-443 0 0,0 1 0 0 0,0-1 0 0 0,0 1 1 0 0,0-1-1 0 0,0 0 0 0 0,0 0 0 0 0,0 1 1 0 0,0-1-1 0 0,0 0 0 0 0,0 0 1 0 0,-1 0-1 0 0,1 0-60 0 0,2-3 929 0 0,-3 4-132 0 0,1 0-572 0 0,-1-1-1 0 0,1 1 1 0 0,-1 0-1 0 0,1 0 1 0 0,-1 0 0 0 0,1 0-1 0 0,-1 0 1 0 0,1 0-1 0 0,-1 1 1 0 0,1-1 0 0 0,-1 0-1 0 0,1 0 1 0 0,-1 0 0 0 0,1 0-1 0 0,-1 0 1 0 0,1 1-1 0 0,0-1-224 0 0,0 2 156 0 0,1 1 0 0 0,0-1 0 0 0,-1 1 0 0 0,0-1 0 0 0,1 1 0 0 0,-1 0 0 0 0,0-1 0 0 0,0 1 0 0 0,-1 0 0 0 0,1 0-1 0 0,-1 0 1 0 0,1-1 0 0 0,-1 1 0 0 0,0 0 0 0 0,0 0 0 0 0,0 1-156 0 0,3 20 605 0 0,-3-19-485 0 0,1-1 0 0 0,-1 1-1 0 0,0 0 1 0 0,0 0-1 0 0,0 0 1 0 0,-2 4-120 0 0,1 22 290 0 0,1-25-233 0 0,3 24 396 0 0,-1-1 0 0 0,-1 1 0 0 0,-4 28-453 0 0,3-53 35 0 0,0 0-1 0 0,1 0 0 0 0,-1 0 0 0 0,1 0 0 0 0,0 0 1 0 0,1 3-35 0 0,3 24 122 0 0,1 16-190 0 0,-5-46 20 0 0,-1-2 15 0 0,1 0 1 0 0,-1 1-1 0 0,0-1 0 0 0,1 0 0 0 0,-1 0 1 0 0,0 0-1 0 0,0 1 0 0 0,0-1 0 0 0,1 0 0 0 0,-1 0 1 0 0,0 1-1 0 0,0-1 0 0 0,0 0 0 0 0,1 0 0 0 0,-1 1 1 0 0,0-1-1 0 0,0 0 0 0 0,0 1 0 0 0,0-1 0 0 0,0 0 1 0 0,0 0-1 0 0,0 1 0 0 0,0-1 0 0 0,0 0 0 0 0,0 1 1 0 0,0-1-1 0 0,0 0 0 0 0,0 1 0 0 0,0-1 0 0 0,0 0 1 0 0,0 1-1 0 0,0-1 0 0 0,0 0 0 0 0,0 0 0 0 0,0 1 1 0 0,0-1-1 0 0,0 0 0 0 0,-1 1 0 0 0,1-1 1 0 0,0 0-1 0 0,0 0 0 0 0,0 1 0 0 0,-1-1 0 0 0,1 0 1 0 0,0 0-1 0 0,0 1 0 0 0,0-1 0 0 0,-1 0 0 0 0,1 0 33 0 0,3 1-1933 0 0,-2-1 1743 0 0,0 0-1690 0 0,0-2-68 0 0,2-5-17 0 0</inkml:trace>
  <inkml:trace contextRef="#ctx0" brushRef="#br0" timeOffset="-69392.884">6158 60 6448 0 0,'17'-6'1580'0'0,"-16"6"-1290"0"0,0 0 0 0 0,1 0-1 0 0,-1 0 1 0 0,0 0 0 0 0,0 0 0 0 0,0 1-1 0 0,0-1 1 0 0,0 0 0 0 0,0 1-1 0 0,0-1 1 0 0,0 0 0 0 0,0 1 0 0 0,0-1-1 0 0,0 1 1 0 0,0 0 0 0 0,0-1 0 0 0,0 1-1 0 0,0 0 1 0 0,0 0 0 0 0,-1-1-1 0 0,1 1 1 0 0,0 0 0 0 0,-1 0 0 0 0,1 0-1 0 0,0 0 1 0 0,-1 0 0 0 0,1 0 0 0 0,-1 0-1 0 0,0 0 1 0 0,1 0 0 0 0,-1 0-1 0 0,0 1-289 0 0,2 3 335 0 0,-2 1 0 0 0,1 0-1 0 0,-1-1 1 0 0,1 1-1 0 0,-2 0 1 0 0,1-1-1 0 0,-1 1 1 0 0,1 0-1 0 0,-1-1 1 0 0,-2 6-335 0 0,-3 22 457 0 0,3-12-139 0 0,0 0 1 0 0,-2 1-319 0 0,2-5 167 0 0,0-1 0 0 0,0 0-1 0 0,1 16-166 0 0,1-11-42 0 0,0 0-1 0 0,-2 0 0 0 0,-3 14 43 0 0,5-29 38 0 0,1-1-1 0 0,0 1 1 0 0,0-1-1 0 0,0 1 0 0 0,0-1 1 0 0,2 5-38 0 0,1 19-145 0 0,-2-16-136 0 0,-1-12 111 0 0,0 0 0 0 0,1 1 0 0 0,-1-1 0 0 0,0 1 1 0 0,0-1-1 0 0,0 0 0 0 0,0 1 0 0 0,0-1 0 0 0,-1 1 0 0 0,1-1 0 0 0,0 0 0 0 0,-1 1 170 0 0,1 0-4913 0 0,0-2-1525 0 0</inkml:trace>
  <inkml:trace contextRef="#ctx0" brushRef="#br0" timeOffset="-72405.199">4219 1544 7312 0 0,'0'0'332'0'0,"0"0"-4"0"0,0 0-130 0 0,0 0 228 0 0,0 0 118 0 0,0-15 1197 0 0,8-7-151 0 0,-7 18-1298 0 0,1 0-1 0 0,-1 0 1 0 0,1 0-1 0 0,-1 0 1 0 0,0-1-1 0 0,-1 1 1 0 0,1-5-292 0 0,0-5 311 0 0,1-1 1 0 0,1 1 0 0 0,0-1 0 0 0,0 1 0 0 0,2 0 0 0 0,0-1-312 0 0,1-5 228 0 0,0 0 0 0 0,1-10-228 0 0,16-57 416 0 0,-20 74-347 0 0,0 0-1 0 0,2 1 0 0 0,-1-1 1 0 0,2 1-1 0 0,0-1 0 0 0,3-3-68 0 0,5-11 46 0 0,-5 3 73 0 0,-6 18-69 0 0,-1 0-1 0 0,1 0 1 0 0,0 1-1 0 0,0-1 1 0 0,0 0-1 0 0,2-1-49 0 0,13-12 97 0 0,-13 13-96 0 0,1 0 0 0 0,-1-1 0 0 0,4-5-1 0 0,-1 1-21 0 0,0 1-1 0 0,0-1 1 0 0,7-4 21 0 0,-6 5 1 0 0,0 0 1 0 0,-1-1-1 0 0,2-2-1 0 0,-3 4 0 0 0,0-1 0 0 0,1 1 0 0 0,0 1 0 0 0,0 0 0 0 0,7-5 0 0 0,-4 4 0 0 0,-1 0 0 0 0,0-1 0 0 0,7-10 0 0 0,38-52 0 0 0,8-2 0 0 0,34-24 0 0 0,-94 95 10 0 0,1 0-1 0 0,-1 0 0 0 0,1 0 1 0 0,0 0-1 0 0,1 0-9 0 0,-2 1 3 0 0,1 0 0 0 0,-1 0 0 0 0,0-1 0 0 0,0 1 0 0 0,0-1-1 0 0,2-2-2 0 0,2-3 0 0 0,1 0 0 0 0,1 1 0 0 0,-1 0 0 0 0,1 0 0 0 0,0 1 0 0 0,1 0 0 0 0,-1 1 0 0 0,1 0 0 0 0,4-2 0 0 0,7-3 0 0 0,16-12 0 0 0,-25 14 0 0 0,0 1 0 0 0,1 0 0 0 0,0 1 0 0 0,0 0 0 0 0,11-2 0 0 0,-17 6-10 0 0,-1 0-138 0 0,1 1-1 0 0,-1-1 1 0 0,1 1 0 0 0,-1 0-1 0 0,2 1 149 0 0,-7 0-1000 0 0,-1 0-294 0 0,0 0-61 0 0,0 0-11 0 0</inkml:trace>
  <inkml:trace contextRef="#ctx0" brushRef="#br0" timeOffset="-71420.908">4491 1374 8376 0 0,'2'0'110'0'0,"0"0"0"0"0,0-1 0 0 0,0 1 0 0 0,0 0 0 0 0,0-1-1 0 0,0 1 1 0 0,0-1 0 0 0,0 0 0 0 0,0 0 0 0 0,-1 0 0 0 0,1 1 0 0 0,0-2 0 0 0,-1 1 0 0 0,1 0 0 0 0,0 0 0 0 0,-1 0 0 0 0,1-2-110 0 0,-1 3 1080 0 0,-1 0 52 0 0,0 0-48 0 0,0 0-245 0 0,-8 3 1830 0 0,-23 19-243 0 0,-5 5-2426 0 0,15-10 396 0 0,12-10-131 0 0,1 0 0 0 0,0 1 0 0 0,-2 3-265 0 0,-17 18 380 0 0,13-17-141 0 0,1 1 1 0 0,1 0-1 0 0,-3 5-239 0 0,10-12 37 0 0,0 1 1 0 0,0-1-1 0 0,1 1 1 0 0,0 1-1 0 0,0-1 0 0 0,1 0 1 0 0,0 1-1 0 0,0 2-37 0 0,2-7 1 0 0,-2 5-3 0 0,-3-2 18 0 0,5-5 59 0 0,-5-21 493 0 0,-5 0-174 0 0,4 7-218 0 0,1 1 1 0 0,-1 1 0 0 0,-1-1 0 0 0,0 1 0 0 0,-10-10-177 0 0,-12-14 142 0 0,20 23-164 0 0,-1 0 0 0 0,-9-9 22 0 0,-5 4-986 0 0,24 16 313 0 0,0 0-154 0 0,-2-4-33 0 0</inkml:trace>
  <inkml:trace contextRef="#ctx0" brushRef="#br0" timeOffset="-52402.401">5350 1774 3224 0 0,'0'0'341'0'0,"1"-1"-1"0"0,0 1 1 0 0,-1-1 0 0 0,1 1-1 0 0,-1-1 1 0 0,1 0 0 0 0,-1 1-1 0 0,1-1 1 0 0,-1 0-1 0 0,1 1 1 0 0,-1-1 0 0 0,0 0-1 0 0,1 0 1 0 0,-1 1 0 0 0,0-1-1 0 0,0 0 1 0 0,0 0 0 0 0,0 0-1 0 0,1 1 1 0 0,-1-2-341 0 0,0-23 1742 0 0,0 21-1349 0 0,0 0 0 0 0,0-1 0 0 0,0 1 0 0 0,1 0 0 0 0,0-3-393 0 0,2-1 312 0 0,0-1 1 0 0,0 1 0 0 0,1 1-1 0 0,0-1 1 0 0,0 0 0 0 0,1 1 0 0 0,0 0-1 0 0,0 0 1 0 0,1 0 0 0 0,0 1-1 0 0,3-3-312 0 0,36-22 637 0 0,-30 21-335 0 0,0 0-1 0 0,12-11-301 0 0,-12 8 248 0 0,1 0 0 0 0,0 0 0 0 0,14-7-248 0 0,70-40 810 0 0,-60 38-615 0 0,0 2 1 0 0,1 2 0 0 0,1 2-1 0 0,12-2-195 0 0,-22 7-5 0 0,5 0 115 0 0,0 2 1 0 0,37-4-111 0 0,1-1-8 0 0,-40 8 81 0 0,15 1-73 0 0,23-5 138 0 0,-19 2-271 0 0,22 2 133 0 0,-4-1 0 0 0,-61 7 62 0 0,-1-1 1 0 0,1 2 0 0 0,5 0-63 0 0,17 1 102 0 0,-27-2-230 0 0,1 0 0 0 0,0 1-1 0 0,-1 0 1 0 0,1 0-1 0 0,-1 0 1 0 0,1 1 0 0 0,-1 0-1 0 0,0 0 1 0 0,0 1-1 0 0,4 1 129 0 0,-10-3-1778 0 0,0-1-4863 0 0</inkml:trace>
  <inkml:trace contextRef="#ctx0" brushRef="#br0" timeOffset="-51717.624">5525 1453 8840 0 0,'1'0'54'0'0,"0"-1"0"0"0,0 0 0 0 0,0 0 0 0 0,0 0 0 0 0,0 0 0 0 0,0 0 0 0 0,0 0 0 0 0,0-1 0 0 0,-1 1 0 0 0,1 0 0 0 0,0 0 0 0 0,-1 0 0 0 0,1-1 0 0 0,-1 1 0 0 0,1 0 0 0 0,-1-1 0 0 0,0 0-54 0 0,7-12 99 0 0,1 5 965 0 0,-7 6-807 0 0,1 1-1 0 0,0 0 1 0 0,-1 0-1 0 0,1 0 1 0 0,0 0-1 0 0,0 1 1 0 0,1-1 0 0 0,-1 0-1 0 0,0 1 1 0 0,0 0-1 0 0,1-1 1 0 0,1 1-257 0 0,14-15 3777 0 0,-17 16-3722 0 0,-1 0 1 0 0,0 0-1 0 0,0 0 1 0 0,0 0-1 0 0,0 0 1 0 0,0 0 0 0 0,0-1-1 0 0,1 1 1 0 0,-1 0-1 0 0,0 0 1 0 0,0 0-1 0 0,0 0 1 0 0,0 0-1 0 0,0 0 1 0 0,1 0-1 0 0,-1 0 1 0 0,0 0 0 0 0,0 0-1 0 0,0 0 1 0 0,0 0-1 0 0,1 0 1 0 0,-1 0-1 0 0,0 0 1 0 0,0 0-1 0 0,0 0 1 0 0,0 0-1 0 0,0 0 1 0 0,1 0-1 0 0,-1 0 1 0 0,0 0 0 0 0,0 0-1 0 0,0 0 1 0 0,0 0-1 0 0,0 0 1 0 0,1 1-1 0 0,-1-1 1 0 0,0 0-1 0 0,0 0 1 0 0,0 0-1 0 0,0 0 1 0 0,0 0 0 0 0,0 0-57 0 0,-2 8 795 0 0,-11 11-630 0 0,12-16 122 0 0,-8 12 195 0 0,8-12-457 0 0,-1 0 0 0 0,1-1-1 0 0,-1 1 1 0 0,0 0 0 0 0,0-1-1 0 0,0 1 1 0 0,0-1-1 0 0,-1 1-23 0 0,-65 71 296 0 0,58-64-292 0 0,0 1-1 0 0,0-1 0 0 0,1 2 0 0 0,0-1 0 0 0,0 3-3 0 0,8-12-1 0 0,0-1 4 0 0,-1 12-21 0 0,-4 2-72 0 0,8-8 47 0 0,-1-6 42 0 0,0-1 1 0 0,0 1-1 0 0,0 0 0 0 0,1 0 1 0 0,-1-1-1 0 0,0 1 0 0 0,0-1 1 0 0,0 0-1 0 0,1 1 0 0 0,-1-1 1 0 0,0 0-1 0 0,1 1 0 0 0,-1-1 1 0 0,0 0-1 0 0,0 0 0 0 0,1 0 1 0 0,-1 0-1 0 0,1-1 1 0 0,29-5 2 0 0,-8 2 71 0 0,2-3 0 0 0,-18 5-68 0 0,0 0-1 0 0,0 0 0 0 0,0 0 0 0 0,0 1 0 0 0,5-1-4 0 0,-4 2 0 0 0,1-2 0 0 0,0 2 0 0 0,0-1 0 0 0,0 1 0 0 0,0 1 0 0 0,2 0 0 0 0,-3 1-117 0 0,0 0-1 0 0,0 0 1 0 0,0 1-1 0 0,0 0 1 0 0,-1 1-1 0 0,3 1 118 0 0,13 6-2639 0 0,-13-5 1519 0 0</inkml:trace>
  <inkml:trace contextRef="#ctx0" brushRef="#br0" timeOffset="-41929.095">7259 1298 4144 0 0,'1'0'33'0'0,"-1"0"1"0"0,0 0-1 0 0,0 0 1 0 0,1 0 0 0 0,-1 1-1 0 0,0-1 1 0 0,0 0-1 0 0,1 0 1 0 0,-1 0-1 0 0,0 0 1 0 0,0 0-1 0 0,1 0 1 0 0,-1 0-1 0 0,0 0 1 0 0,0 0-1 0 0,1 0 1 0 0,-1 0-1 0 0,0 0 1 0 0,1-1-1 0 0,-1 1 1 0 0,0 0-1 0 0,0 0 1 0 0,0 0 0 0 0,1 0-1 0 0,-1 0 1 0 0,0 0-1 0 0,0-1 1 0 0,1 1-1 0 0,-1 0 1 0 0,0 0-1 0 0,0 0 1 0 0,0-1-1 0 0,0 1 1 0 0,1 0-1 0 0,-1 0-33 0 0,-10-6 2941 0 0,-20-1 831 0 0,10 8-2686 0 0,0 1-1 0 0,0 1 1 0 0,1 1-1 0 0,-1 1 0 0 0,-13 5-1085 0 0,27-8 246 0 0,-9 2 266 0 0,8-3-305 0 0,0 1-1 0 0,0 0 1 0 0,1 1-1 0 0,-1-1 1 0 0,1 1-1 0 0,0 0 1 0 0,0 1-1 0 0,0 0 1 0 0,-1 1-207 0 0,4-3 56 0 0,0 0-23 0 0,1 0 0 0 0,-1 0 0 0 0,1 0 0 0 0,0 0 0 0 0,0 1 0 0 0,0-1 0 0 0,0 0 0 0 0,0 1-1 0 0,0-1 1 0 0,1 1 0 0 0,-1 0 0 0 0,1 0 0 0 0,-1 0-33 0 0,1 0 12 0 0,0 1 0 0 0,1-1 0 0 0,-1 1 0 0 0,1-1 0 0 0,-1 1 1 0 0,1-1-1 0 0,0 1 0 0 0,0-1 0 0 0,1 1 0 0 0,-1-1 0 0 0,1 1 0 0 0,0-1 0 0 0,1 4-12 0 0,2 13-4 0 0,-4-19 4 0 0,-1-1 0 0 0,1 1 0 0 0,0 0 0 0 0,0 0 0 0 0,1-1 0 0 0,-1 1 0 0 0,0 0 0 0 0,0 0 0 0 0,0-1 0 0 0,0 1 0 0 0,1 0 0 0 0,-1 0 0 0 0,0-1 0 0 0,1 1 0 0 0,-1 0 0 0 0,0-1 0 0 0,1 1 0 0 0,-1-1 0 0 0,1 1 0 0 0,-1 0 0 0 0,1-1 0 0 0,0 1 0 0 0,-1-1 0 0 0,1 1 0 0 0,-1-1 0 0 0,3 1 0 0 0,0 4 12 0 0,1-1-1 0 0,0 0 0 0 0,1-1 0 0 0,-1 1 0 0 0,1-1 0 0 0,-1 0 0 0 0,1 0 1 0 0,0 0-1 0 0,0-1 0 0 0,1 0 0 0 0,0 1-11 0 0,-2-2 8 0 0,0-1 0 0 0,0 1 0 0 0,0 0 1 0 0,0-1-1 0 0,1 0 0 0 0,-1 0 0 0 0,0 0 0 0 0,0-1 1 0 0,0 1-1 0 0,0-1 0 0 0,0 0 0 0 0,0 0 0 0 0,0 0 1 0 0,0-1-1 0 0,3-1-8 0 0,7-4 13 0 0,0-2 0 0 0,-1 1 0 0 0,0-2 0 0 0,0 0-1 0 0,-1 0 1 0 0,0-1 0 0 0,4-7-13 0 0,-10 11 0 0 0,0-1 0 0 0,-1 0 0 0 0,0 0 0 0 0,-1-1 0 0 0,0 1 0 0 0,0-1 0 0 0,0 0 0 0 0,-1 0 0 0 0,1-7 0 0 0,3-13 102 0 0,-1-1 0 0 0,-2 0-1 0 0,-1 0 1 0 0,0-9-102 0 0,3-34-15 0 0,-7 44 15 0 0,1 24 0 0 0,-1 0 0 0 0,1 0 0 0 0,0 0 0 0 0,1 0 0 0 0,0-1 0 0 0,0-4 731 0 0,-4 22-567 0 0,-4 21-195 0 0,4 3 31 0 0,1 9 0 0 0,0-4 0 0 0,2-27 22 0 0,-2 13-12 0 0,1 1 1 0 0,1 0 0 0 0,2 0-1 0 0,2 9-10 0 0,3 44 264 0 0,-7-79-261 0 0,0 0-1 0 0,1 0 0 0 0,-1 0 0 0 0,0 0 0 0 0,0 0 0 0 0,1 0 1 0 0,-1 0-1 0 0,1 0 0 0 0,0 0 0 0 0,0-1 0 0 0,0 1 1 0 0,-1 0-1 0 0,2 0 0 0 0,-1-1 0 0 0,0 1 0 0 0,0 0 1 0 0,0-1-1 0 0,1 1 0 0 0,-1-1 0 0 0,1 0 0 0 0,-1 1 1 0 0,1-1-1 0 0,0 0 0 0 0,-1 0 0 0 0,1 0 0 0 0,0 0 1 0 0,0 0-1 0 0,0-1 0 0 0,-1 1 0 0 0,1-1 0 0 0,0 1 1 0 0,0-1-1 0 0,0 1 0 0 0,2-1-2 0 0,1 0 27 0 0,0 1 0 0 0,1-1 0 0 0,-1 0 0 0 0,1-1-1 0 0,-1 1 1 0 0,1-1 0 0 0,-1 0 0 0 0,0-1 0 0 0,1 1 0 0 0,-1-1 0 0 0,0 0 0 0 0,0 0 0 0 0,0-1-1 0 0,-1 1 1 0 0,1-1-27 0 0,6-4-4 0 0,-1 0 0 0 0,0 0-1 0 0,0-1 1 0 0,-1-1 0 0 0,0 1-1 0 0,0-2 5 0 0,9-9-51 0 0,-10 11 105 0 0,-1 0 0 0 0,0 0-1 0 0,0-1 1 0 0,-1 0 0 0 0,0 0 0 0 0,0-1 0 0 0,2-6-54 0 0,-7 14-24 0 0,0 1 1 0 0,-1-1-1 0 0,1 1 1 0 0,-1-1-1 0 0,1 0 1 0 0,-1 0-1 0 0,1 1 1 0 0,-1-1-1 0 0,0 0 1 0 0,0 0-1 0 0,0 1 1 0 0,0-1 0 0 0,0 0-1 0 0,-1 0 1 0 0,1-1 23 0 0,-2 0 19 0 0,1 0 0 0 0,0 1 0 0 0,-1-1 0 0 0,0 0 0 0 0,0 1 1 0 0,1 0-1 0 0,-2-1 0 0 0,1 1-19 0 0,1 0 149 0 0,-1 1-22 0 0,1 1-139 0 0,-1-1 1 0 0,1 1-1 0 0,-1-1 0 0 0,0 1 1 0 0,0-1-1 0 0,1 1 0 0 0,-1 0 1 0 0,0 0-1 0 0,1 0 1 0 0,-1 0-1 0 0,0 0 0 0 0,0 0 1 0 0,1 1-1 0 0,-1-1 0 0 0,0 1 1 0 0,1-1-1 0 0,-1 1 0 0 0,1-1 1 0 0,-1 1-1 0 0,0 0 1 0 0,1 0-1 0 0,0 0 0 0 0,-2 0 12 0 0,-6 6-93 0 0,0-1 0 0 0,0 1 0 0 0,-3 3 93 0 0,10-8 44 0 0,-4 4-38 0 0,0 0-1 0 0,1 0 0 0 0,0 0 1 0 0,0 0-1 0 0,1 1 0 0 0,-4 6-5 0 0,6-10 0 0 0,1-1 0 0 0,0 1 0 0 0,-1 0 0 0 0,1 0 0 0 0,0 0 0 0 0,0 0 0 0 0,0 0 0 0 0,1 0 0 0 0,-1 0 0 0 0,1 0 0 0 0,0 0 0 0 0,0 0 0 0 0,0 0 0 0 0,0 1 0 0 0,0-1 0 0 0,1 0 0 0 0,-1 0 0 0 0,1 1 0 0 0,0-2 0 0 0,0 0 0 0 0,0 0 0 0 0,0 0 0 0 0,0-1 0 0 0,1 1 1 0 0,-1 0-1 0 0,1 0 0 0 0,-1-1 0 0 0,1 1 0 0 0,-1-1 0 0 0,1 1 0 0 0,0-1 0 0 0,0 0 0 0 0,-1 0 0 0 0,1 0 0 0 0,0 0 0 0 0,0 0 0 0 0,0 0 0 0 0,0 0 0 0 0,1-1 0 0 0,-1 1 0 0 0,0-1 0 0 0,13 6-15 0 0,-10-4-49 0 0,0 0 0 0 0,-1 0 1 0 0,1-1-1 0 0,0 0 1 0 0,0 0-1 0 0,0 0 0 0 0,0-1 1 0 0,0 1-1 0 0,0-1 1 0 0,0 0-1 0 0,0-1 0 0 0,4 0 64 0 0,11-2-2246 0 0,-1-1 0 0 0,12-4 2246 0 0,-9 2-2484 0 0,4-2-3393 0 0</inkml:trace>
  <inkml:trace contextRef="#ctx0" brushRef="#br0" timeOffset="-41565.276">7891 1244 8288 0 0,'0'0'638'0'0,"-3"-3"-111"0"0,2 3-87 0 0,0-1 0 0 0,0 0-1 0 0,-1 0 1 0 0,1 1 0 0 0,0-1 0 0 0,-1 1 0 0 0,1-1 0 0 0,0 1-1 0 0,-1 0 1 0 0,1 0 0 0 0,0-1 0 0 0,-1 1 0 0 0,1 0-1 0 0,-1 0 1 0 0,1 0 0 0 0,0 0 0 0 0,-1 1 0 0 0,1-1 0 0 0,0 0-1 0 0,-1 1 1 0 0,1-1 0 0 0,0 0 0 0 0,-1 1 0 0 0,1 0-440 0 0,-9 1-274 0 0,6 0 455 0 0,0-1 0 0 0,0 1-1 0 0,0 0 1 0 0,0 0-1 0 0,0 0 1 0 0,0 0-1 0 0,1 1 1 0 0,-1-1 0 0 0,1 1-1 0 0,-2 1-180 0 0,-10 8 362 0 0,10-7-208 0 0,0 0 0 0 0,1 0 0 0 0,-1 0-1 0 0,1 1 1 0 0,0 0 0 0 0,0-1 0 0 0,1 1-1 0 0,0 1 1 0 0,-1 1-154 0 0,-12 19-464 0 0,15-26 497 0 0,-1 2-83 0 0,3 12 726 0 0,0-7-752 0 0,0-7-53 0 0,-1-1-21 0 0,2 1 36 0 0,5 3 147 0 0,-5-3 32 0 0,-2-1-1 0 0,0 0-32 0 0,0 0-122 0 0,0 0-10 0 0,0 0 44 0 0,12-8 206 0 0,-12 8-619 0 0,0 0-38 0 0,10-15-1110 0 0,-10 15 1298 0 0,1 0 231 0 0,-1 0 0 0 0,1-1-1 0 0,-1 1 1 0 0,0 0-1 0 0,1 0 1 0 0,-1 0 0 0 0,1-1-1 0 0,-1 1 1 0 0,0 0-1 0 0,1-1 1 0 0,-1 1-1 0 0,0 0 1 0 0,0-1 0 0 0,1 1-1 0 0,-1 0 1 0 0,0-1-1 0 0,1 1 1 0 0,-1 0 0 0 0,0-1-1 0 0,0 1 1 0 0,0-1-1 0 0,0 1 1 0 0,1-1 0 0 0,-1 1-1 0 0,0-1 1 0 0,0 1-1 0 0,0 0 1 0 0,0-1 0 0 0,0 1-1 0 0,0-1 1 0 0,0 1-1 0 0,0-1 1 0 0,0 1-1 0 0,0-1 1 0 0,-1 1 0 0 0,1 0-1 0 0,0-1 89 0 0,1-7-6388 0 0,2 2 1824 0 0</inkml:trace>
  <inkml:trace contextRef="#ctx0" brushRef="#br0" timeOffset="-41194.539">7820 1104 3224 0 0,'1'-7'288'0'0,"3"-14"1170"0"0,-3 16-660 0 0,-1 1 0 0 0,1-1 0 0 0,0 0 0 0 0,1 1 0 0 0,-1-1 0 0 0,1 1 0 0 0,0-1 0 0 0,0 1 0 0 0,2-3-798 0 0,-3 6 656 0 0,-1 0-513 0 0,1 1 0 0 0,-1 0 0 0 0,0 0 1 0 0,1-1-1 0 0,-1 1 0 0 0,1 0 1 0 0,-1-1-1 0 0,0 1 0 0 0,1-1 1 0 0,-1 1-1 0 0,0 0 0 0 0,0-1 0 0 0,1 1 1 0 0,-1-1-1 0 0,0 1 0 0 0,0-1 1 0 0,1 1-1 0 0,-1-1 0 0 0,0 1-143 0 0,3-6 4826 0 0,1 13-3703 0 0,-3 3-879 0 0,0 0 0 0 0,-1 0-1 0 0,0-1 1 0 0,-1 1-1 0 0,0 0 1 0 0,0 0-1 0 0,-3 6-243 0 0,-2 31 302 0 0,4-30-276 0 0,-1 0 0 0 0,0 0 0 0 0,-2 4-26 0 0,1-4 698 0 0,0 1-1 0 0,-1 16-697 0 0,0 1 506 0 0,3-24-607 0 0,1 0 1 0 0,0 1-1 0 0,0 0 101 0 0,-9 47-20 0 0,6-39 34 0 0,4-20 50 0 0,0 0-78 0 0,0 0-339 0 0,-2 0 267 0 0,2 1-152 0 0,0-1 0 0 0,-1 0-1 0 0,1 0 1 0 0,-1 0 0 0 0,1-1-1 0 0,-1 1 1 0 0,1 0 0 0 0,-1 0-1 0 0,1 0 1 0 0,0 0 0 0 0,-1 0-1 0 0,1 0 1 0 0,-1-1 0 0 0,1 1 0 0 0,0 0-1 0 0,-1 0 1 0 0,1 0 0 0 0,0-1-1 0 0,-1 1 1 0 0,1-1 238 0 0,-7-4-1755 0 0</inkml:trace>
  <inkml:trace contextRef="#ctx0" brushRef="#br0" timeOffset="-40691.541">7723 1328 5528 0 0,'0'0'422'0'0,"0"0"-102"0"0,0 0 600 0 0,0 0 288 0 0,0 0 59 0 0,0 0-23 0 0,0 0-144 0 0,0 0-63 0 0,0 0-11 0 0,16 6 1268 0 0,17-4-1368 0 0,-21 0-565 0 0,0-2 0 0 0,0 1 0 0 0,4-2-361 0 0,27-5 253 0 0,-1-2-1 0 0,0-1 1 0 0,13-7-253 0 0,-51 15 10 0 0,24-7-1 0 0,61-19 230 0 0,-85 26-239 0 0,0-1 0 0 0,0 0 0 0 0,0 0 0 0 0,-1 0 0 0 0,1 0 0 0 0,0-1 0 0 0,-1 1 0 0 0,0-1 0 0 0,1-1 0 0 0,-2 3 0 0 0,-1-1 0 0 0,1 0 0 0 0,-1 0 0 0 0,0 0 0 0 0,1 0 0 0 0,-1 0 0 0 0,0 0 0 0 0,0 0 0 0 0,0 0 0 0 0,-1 0 0 0 0,1-1 0 0 0,0 1 0 0 0,-1 0 0 0 0,1 0 0 0 0,-1-1 0 0 0,0-1 0 0 0,0 2 0 0 0,0 1 0 0 0,0 0 0 0 0,0-1 0 0 0,-1 1 0 0 0,1-1 0 0 0,0 1 0 0 0,-1-1 0 0 0,1 1 0 0 0,-1 0 0 0 0,1-1 0 0 0,-1 1 0 0 0,0 0 0 0 0,1-1 0 0 0,-1 1 0 0 0,0 0 0 0 0,0 0 0 0 0,0 0 0 0 0,0 0 0 0 0,0 0 0 0 0,0 0 0 0 0,0 0 0 0 0,-1 0 0 0 0,1 0 0 0 0,-1 0 0 0 0,-3-1 0 0 0,0-1 0 0 0,0 1 0 0 0,-1 1 0 0 0,1-1 0 0 0,-5 0 0 0 0,-6-3 0 0 0,8 4 161 0 0,-1-1 0 0 0,0 1-1 0 0,0 0 1 0 0,1 1 0 0 0,-1 0-1 0 0,0 0 1 0 0,0 1 0 0 0,-7 1-161 0 0,10 0 84 0 0,0 1 1 0 0,1-1-1 0 0,-1 1 1 0 0,1 0-1 0 0,0 0 1 0 0,0 1-1 0 0,0-1 1 0 0,0 1-1 0 0,1 0 1 0 0,-1 1-1 0 0,1-1 1 0 0,0 1-1 0 0,-3 4-84 0 0,4-4 46 0 0,-1 0 0 0 0,1 1 0 0 0,0 0 0 0 0,1-1-1 0 0,-1 1 1 0 0,1 0 0 0 0,0 0 0 0 0,1 1 0 0 0,-1-1 0 0 0,1 0-1 0 0,0 6-45 0 0,5 6 42 0 0,0-3-20 0 0,-4-12-18 0 0,1 1 0 0 0,0-1 0 0 0,0 0 0 0 0,0-1 0 0 0,0 1 0 0 0,1 0 0 0 0,-1 0 0 0 0,1 0 0 0 0,0-1 0 0 0,1 3-4 0 0,22 24 35 0 0,-19-23-46 0 0,-3-3-14 0 0,1 0 0 0 0,-1 0-1 0 0,1-1 1 0 0,0 1 0 0 0,0-1-1 0 0,0 0 1 0 0,0 0 0 0 0,0 0-1 0 0,0-1 1 0 0,3 1 25 0 0,1 1-824 0 0,0-1 1 0 0,0-1-1 0 0,0 0 0 0 0,0 0 0 0 0,5 0 824 0 0,4-1-6667 0 0</inkml:trace>
  <inkml:trace contextRef="#ctx0" brushRef="#br0" timeOffset="-40456.912">8438 1263 10136 0 0,'0'0'464'0'0,"-5"-13"168"0"0,4 12-471 0 0,0 0 0 0 0,0-1-1 0 0,0 1 1 0 0,0 0 0 0 0,-1 0 0 0 0,1 0 0 0 0,0 0 0 0 0,-1 0 0 0 0,1 0 0 0 0,-1 0 0 0 0,1 1 0 0 0,-1-1 0 0 0,1 1 0 0 0,-1-1 0 0 0,0 1 0 0 0,1-1 0 0 0,-1 1 0 0 0,0 0 0 0 0,1 0-1 0 0,-1 0 1 0 0,0 0 0 0 0,1 0 0 0 0,-1 0 0 0 0,0 0 0 0 0,1 0 0 0 0,-1 1 0 0 0,0-1 0 0 0,1 1 0 0 0,-1-1 0 0 0,0 1-161 0 0,-7 2 984 0 0,1 1 1 0 0,-1 0-1 0 0,1 0 1 0 0,0 1-1 0 0,-1 0-984 0 0,2 0 97 0 0,0-1 27 0 0,0 1 1 0 0,0-1 0 0 0,1 1-1 0 0,0 0 1 0 0,0 1 0 0 0,0-1-1 0 0,-1 3-124 0 0,1-1 209 0 0,0 0-114 0 0,0 1 0 0 0,1-1-1 0 0,0 1 1 0 0,0 0-1 0 0,-2 6-94 0 0,6-12 18 0 0,0 0 0 0 0,0 0 0 0 0,1 0 0 0 0,-1 0 0 0 0,1 0-1 0 0,0 0 1 0 0,-1 1 0 0 0,1-1 0 0 0,0 0 0 0 0,0 0-1 0 0,0 0 1 0 0,0 0 0 0 0,1 0 0 0 0,-1 0 0 0 0,1 1 0 0 0,-1-1-1 0 0,1 0 1 0 0,0 0 0 0 0,-1 0 0 0 0,1 0 0 0 0,0-1-1 0 0,1 1 1 0 0,-1 0 0 0 0,0 0 0 0 0,0-1 0 0 0,2 2-18 0 0,-1 0-7 0 0,1 0 0 0 0,-1-1-1 0 0,1 0 1 0 0,-1 0 0 0 0,1 0 0 0 0,0 0 0 0 0,0 0 0 0 0,0 0 0 0 0,0-1 0 0 0,0 1 0 0 0,1-1 0 0 0,-1 0 0 0 0,0 0 0 0 0,1 0 7 0 0,21 5-74 0 0,-20-4 146 0 0,1 0-1 0 0,0-1 1 0 0,0 1-1 0 0,-1-2 0 0 0,1 1 1 0 0,0-1-1 0 0,0 1 0 0 0,1-2-71 0 0,19 0-283 0 0,22-4-238 0 0,-16-4-6418 0 0,-20 4 155 0 0</inkml:trace>
  <inkml:trace contextRef="#ctx0" brushRef="#br0" timeOffset="-40186.848">8714 1042 6912 0 0,'0'0'314'0'0,"0"0"-6"0"0,0 1-198 0 0,3 57 8683 0 0,0 1-5932 0 0,-2-45-2327 0 0,0 0 0 0 0,1-1-1 0 0,1 1 1 0 0,1 4-534 0 0,6 31 1166 0 0,-8-33-739 0 0,1 0 0 0 0,3 8-427 0 0,2 8 361 0 0,-7-29-350 0 0,1 4 12 0 0,-1 0 1 0 0,0 0-1 0 0,0 0 1 0 0,0 1 0 0 0,0-1-1 0 0,-1 0 1 0 0,-1 1-1 0 0,1-1 1 0 0,-1 0 0 0 0,-1 2-24 0 0,2-5-36 0 0,0-4-4 0 0,0 0-1 0 0,0 0 1 0 0,0 0-1 0 0,0 1 1 0 0,0-1-1 0 0,0 0 0 0 0,0 0 1 0 0,0 0-1 0 0,0 1 1 0 0,0-1-1 0 0,-1 0 1 0 0,1 0-1 0 0,0 0 0 0 0,0 1 1 0 0,0-1-1 0 0,0 0 1 0 0,0 0-1 0 0,0 0 1 0 0,0 1-1 0 0,0-1 0 0 0,-1 0 1 0 0,1 0-1 0 0,0 0 1 0 0,0 0-1 0 0,0 0 1 0 0,0 1-1 0 0,-1-1 0 0 0,1 0 1 0 0,0 0-1 0 0,0 0 1 0 0,0 0-1 0 0,-1 0 1 0 0,1 0-1 0 0,0 0 0 0 0,0 0 1 0 0,0 0-1 0 0,-1 0 1 0 0,1 0-1 0 0,0 0 1 0 0,0 0-1 0 0,-1 0 41 0 0,0 0-5473 0 0,1 0-1792 0 0</inkml:trace>
  <inkml:trace contextRef="#ctx0" brushRef="#br0" timeOffset="-39894.441">8686 1257 13560 0 0,'5'-1'658'0'0,"2"-2"-474"0"0,0 0-1 0 0,0 0 1 0 0,0 1-1 0 0,0-1 1 0 0,3 1-184 0 0,-7 2 127 0 0,1 0 1 0 0,0-1-1 0 0,-1 2 1 0 0,1-1-1 0 0,0 0 1 0 0,-1 1 0 0 0,1-1-1 0 0,-1 1 1 0 0,1 0-1 0 0,-1 0 1 0 0,1 0-1 0 0,0 2-127 0 0,16 4 1105 0 0,-16-6-874 0 0,1 1 1 0 0,0 0-1 0 0,-1 0 0 0 0,1 0 0 0 0,-1 1 0 0 0,0-1 0 0 0,0 1 0 0 0,0 0 0 0 0,3 3-231 0 0,-3-2 186 0 0,2 1 0 0 0,-1-1 0 0 0,0 0-1 0 0,1-1 1 0 0,0 1 0 0 0,-1-1-1 0 0,7 2-185 0 0,-9-3 62 0 0,-2-2-40 0 0,1 1 0 0 0,-1 0 0 0 0,0 0 0 0 0,1 0 0 0 0,-1-1 0 0 0,0 1 0 0 0,0 1 0 0 0,1-1 0 0 0,-1 0 0 0 0,0 0-22 0 0,9 8-2 0 0,-7-5 131 0 0,0 0 1 0 0,0 0-1 0 0,0 0 0 0 0,0 1 0 0 0,-1-1 0 0 0,1 1 0 0 0,-1-1 0 0 0,0 1 1 0 0,-1 0-1 0 0,1-1 0 0 0,-1 1 0 0 0,0 0 0 0 0,0 0 0 0 0,0 1-129 0 0,2 4 207 0 0,2 7-165 0 0,-7-10-42 0 0,-4 10-1 0 0,6-14 1 0 0,-7 20 256 0 0,1-8-197 0 0,6-14-182 0 0,0-1-243 0 0,0 0-85 0 0,0 0-941 0 0,0 0-3904 0 0,0 0-1670 0 0</inkml:trace>
  <inkml:trace contextRef="#ctx0" brushRef="#br0" timeOffset="-39600.002">9114 1215 17015 0 0,'0'0'388'0'0,"0"0"52"0"0,0 0 30 0 0,0-1-56 0 0,0 0-397 0 0,0 1 0 0 0,0 0 0 0 0,0-1 0 0 0,-1 1 0 0 0,1 0 0 0 0,0-1 0 0 0,0 1 0 0 0,0 0 0 0 0,0 0 0 0 0,0-1-1 0 0,-1 1 1 0 0,1 0 0 0 0,0 0 0 0 0,0-1 0 0 0,0 1 0 0 0,-1 0 0 0 0,1 0 0 0 0,0 0 0 0 0,0-1 0 0 0,-1 1 0 0 0,1 0-1 0 0,0 0 1 0 0,-1 0 0 0 0,1 0 0 0 0,0 0 0 0 0,0 0 0 0 0,-1 0 0 0 0,1 0 0 0 0,0-1 0 0 0,-1 1 0 0 0,1 0 0 0 0,0 0 0 0 0,-1 0-1 0 0,1 0 1 0 0,0 0 0 0 0,0 1 0 0 0,-1-1 0 0 0,1 0 0 0 0,0 0 0 0 0,-1 0 0 0 0,1 0 0 0 0,0 0 0 0 0,-1 0 0 0 0,1 0-1 0 0,0 1 1 0 0,0-1 0 0 0,-1 0 0 0 0,1 0 0 0 0,0 0 0 0 0,0 1 0 0 0,0-1 0 0 0,-1 0 0 0 0,1 0 0 0 0,0 0 0 0 0,0 1-1 0 0,0-1-16 0 0,-9 18 683 0 0,8-14-511 0 0,0-3-220 0 0,1 0 0 0 0,-1 0 1 0 0,1 0-1 0 0,-1 0 1 0 0,1 0-1 0 0,0 0 0 0 0,0 0 1 0 0,-1 0-1 0 0,1 0 1 0 0,0 0-1 0 0,0 0 0 0 0,0 0 1 0 0,0 0-1 0 0,0 0 0 0 0,1 0 1 0 0,-1 0-1 0 0,0 0 1 0 0,0 0-1 0 0,1 0 0 0 0,-1 1 48 0 0,5 6-5258 0 0,2 1-908 0 0</inkml:trace>
  <inkml:trace contextRef="#ctx0" brushRef="#br0" timeOffset="-39161.422">9340 1244 15056 0 0,'-8'4'730'0'0,"-44"28"193"0"0,7-4-345 0 0,34-22-341 0 0,0 1-1 0 0,1 0 1 0 0,0 1-1 0 0,0 0 1 0 0,0 1-1 0 0,1 0 1 0 0,1 0-1 0 0,-1 1 0 0 0,0 3-236 0 0,6-9 0 0 0,1 1 0 0 0,-1-1 0 0 0,1 1 0 0 0,1-1 0 0 0,-1 1 0 0 0,1 0 0 0 0,-1 0 0 0 0,1 0 0 0 0,0 9 0 0 0,4-11 0 0 0,-2-2 0 0 0,0 1-1 0 0,0 0-1 0 0,0-1 1 0 0,0 1-1 0 0,1 0 1 0 0,-1-1-1 0 0,0 1 1 0 0,1-1-1 0 0,-1 1 0 0 0,1-1 1 0 0,0 0-1 0 0,-1 0 1 0 0,1 0-1 0 0,0 0 1 0 0,0 0-1 0 0,-1 0 1 0 0,1 0-1 0 0,0-1 0 0 0,0 1 1 0 0,0-1-1 0 0,0 1 1 0 0,0-1-1 0 0,0 0 1 0 0,0 1-1 0 0,0-1 1 0 0,0 0-1 0 0,0 0 1 0 0,0-1-1 0 0,0 1 0 0 0,0 0 1 0 0,0-1 1 0 0,4 0 61 0 0,0 0 1 0 0,0 0 0 0 0,0-1-1 0 0,0 0 1 0 0,-1 0-1 0 0,1 0 1 0 0,-1-1 0 0 0,0 0-1 0 0,0 0 1 0 0,1-1-62 0 0,10-6 435 0 0,-13 9-408 0 0,-1-1 0 0 0,1 1 0 0 0,0-1 0 0 0,-1 0 0 0 0,1 0 0 0 0,-1 0 0 0 0,0 0 0 0 0,0 0 0 0 0,0 0 0 0 0,1-1-27 0 0,27-35 48 0 0,-22 28-70 0 0,0-1 0 0 0,0 1-1 0 0,5-10 23 0 0,10-16-44 0 0,-22 34-4 0 0,0 1 0 0 0,-1 0-1 0 0,1 0 1 0 0,0 0-1 0 0,0 1 1 0 0,0-1 0 0 0,0 0-1 0 0,0 0 1 0 0,0 0 0 0 0,0 1-1 0 0,0-1 1 0 0,0 0-1 0 0,0 1 1 0 0,0-1 0 0 0,0 1-1 0 0,0 0 1 0 0,1-1 0 0 0,-1 1-1 0 0,0 0 1 0 0,1-1 48 0 0,0 1-14 0 0,1 0-1 0 0,-1 0 1 0 0,0 0 0 0 0,1 0 0 0 0,-1 0 0 0 0,0 0-1 0 0,1 0 1 0 0,0 1 14 0 0,-1 0 46 0 0,1 0-1 0 0,-1 1 0 0 0,1-1 1 0 0,-1 1-1 0 0,0-1 1 0 0,0 1-1 0 0,0 0 1 0 0,0 0-1 0 0,0 0 1 0 0,0 0-1 0 0,0 0 1 0 0,-1 0-1 0 0,2 2-45 0 0,0 1-84 0 0,0 0 1 0 0,0 1-1 0 0,0-1 1 0 0,-1 0-1 0 0,2 5 84 0 0,9 27-251 0 0,-7-22 519 0 0,-1 0-1 0 0,0 6-267 0 0,-4-19 308 0 0,-1-2-277 0 0,0 1 0 0 0,0-1 0 0 0,0 0 0 0 0,0 1 0 0 0,0-1 0 0 0,0 0 0 0 0,0 1 0 0 0,0-1 0 0 0,0 1 0 0 0,0-1 1 0 0,0 0-1 0 0,0 0 0 0 0,1 1 0 0 0,-1-1 0 0 0,0 0 0 0 0,0 1 0 0 0,0-1 0 0 0,1 0 0 0 0,-1 1 0 0 0,0-1 0 0 0,0 0 0 0 0,1 0 0 0 0,-1 1 0 0 0,0-1 0 0 0,0 0 0 0 0,1 0 0 0 0,-1 0 0 0 0,0 0 0 0 0,1 1 0 0 0,-1-1 0 0 0,0 0 0 0 0,1 0 0 0 0,-1 0 0 0 0,1 0-31 0 0,0 0 20 0 0,0 0 0 0 0,1 0 1 0 0,-1 0-1 0 0,0 0 0 0 0,1 0 1 0 0,-1 0-1 0 0,0-1 0 0 0,1 1 1 0 0,-1-1-1 0 0,1 0-20 0 0,1 0 35 0 0,0 0 0 0 0,0 0 0 0 0,-1-1 0 0 0,1 0 0 0 0,-1 1 0 0 0,1-1 0 0 0,-1 0 0 0 0,1 0 0 0 0,-1 0 0 0 0,0-1-35 0 0,12-18 429 0 0,-2 3-254 0 0,10-19-175 0 0,-19 32 26 0 0,0 0 0 0 0,0 0 0 0 0,1 1 0 0 0,0-1 0 0 0,0 1-1 0 0,0 0 1 0 0,0 0 0 0 0,0 0 0 0 0,1 0 0 0 0,0 1 0 0 0,2-1-26 0 0,-3 1 48 0 0,0 1 1 0 0,0 0-1 0 0,0 0 1 0 0,0 0-1 0 0,1 1 1 0 0,-1-1-1 0 0,1 1 1 0 0,-1 0 0 0 0,1 0-1 0 0,0 1 1 0 0,-1-1-1 0 0,1 1 1 0 0,0 0-1 0 0,1 0-48 0 0,-5 1 1 0 0,1 0 0 0 0,0-1-1 0 0,-1 1 1 0 0,1 0 0 0 0,-1 0-1 0 0,1 0 1 0 0,-1 0 0 0 0,1 0-1 0 0,-1 0 1 0 0,0 0 0 0 0,1 0-1 0 0,-1 1 1 0 0,0-1 0 0 0,0 0-1 0 0,0 1 1 0 0,0-1 0 0 0,0 1 0 0 0,0 0-1 0 0,0 0 0 0 0,1 2-51 0 0,0-1 0 0 0,-1 0 0 0 0,0 1-1 0 0,0-1 1 0 0,0 1 0 0 0,0 0 0 0 0,0-1 0 0 0,-1 1-1 0 0,0 0 52 0 0,1-1-7 0 0,-1 0 1 0 0,1-1-1 0 0,-1 1 0 0 0,1 0 0 0 0,0 0 0 0 0,0-1 0 0 0,0 1 1 0 0,0 0 6 0 0,0-1 42 0 0,0 0 1 0 0,0 1 0 0 0,0-1 0 0 0,0 0 0 0 0,-1 1-1 0 0,1-1 1 0 0,-1 1 0 0 0,0-1 0 0 0,1 1-1 0 0,-1-1 1 0 0,-1 3-43 0 0,0 14-72 0 0,1-7-1473 0 0,-1-1-3604 0 0,-2 1-2020 0 0</inkml:trace>
  <inkml:trace contextRef="#ctx0" brushRef="#br0" timeOffset="-38354.775">10403 1368 13072 0 0,'0'0'297'0'0,"0"0"39"0"0,-7-9 451 0 0,2 4-702 0 0,4 4 294 0 0,9-8 1937 0 0,-7 7-2202 0 0,1 0-1 0 0,-1 0 0 0 0,1 0 1 0 0,0 1-1 0 0,-1-1 0 0 0,1 0 1 0 0,0 1-1 0 0,0 0 1 0 0,0-1-1 0 0,0 1 0 0 0,0 0 1 0 0,2 0-114 0 0,151-49 862 0 0,-152 50-862 0 0,0-1 0 0 0,0-1 0 0 0,1 1 0 0 0,-1 0 0 0 0,0-1 0 0 0,0 0 0 0 0,0 0 0 0 0,-1 0 0 0 0,1 0 0 0 0,0 0 0 0 0,-1 0 0 0 0,1-1 0 0 0,-1 1 0 0 0,0-1 0 0 0,1 1 0 0 0,-1-1 0 0 0,-1 0 0 0 0,1 0 0 0 0,0 0 0 0 0,4-6 9 0 0,-5 8 1 0 0,0 0 0 0 0,-1 1 0 0 0,1-1 1 0 0,0 0-1 0 0,0 0 0 0 0,-1 0 1 0 0,1 0-1 0 0,-1 0 0 0 0,1 0 0 0 0,-1 0 1 0 0,1 0-1 0 0,-1 0 0 0 0,1 0 0 0 0,-1 0 1 0 0,0 0-1 0 0,0 0 0 0 0,0-1 1 0 0,1 1-1 0 0,-1 0 0 0 0,0 0 0 0 0,0 0 1 0 0,-1 0-1 0 0,1 0 0 0 0,0 0 0 0 0,0-1 1 0 0,0 1-1 0 0,-1 0 0 0 0,1 0 1 0 0,-1 0-1 0 0,1 0 0 0 0,-1 0-10 0 0,0-1 100 0 0,0 1 0 0 0,0-1 0 0 0,0 1 0 0 0,-1-1 0 0 0,1 1 0 0 0,-1 0 0 0 0,1-1 0 0 0,-1 1 0 0 0,1 0 0 0 0,-1 0 0 0 0,0 0 0 0 0,1 0-1 0 0,-1 1 1 0 0,0-1 0 0 0,0 0 0 0 0,0 1 0 0 0,0-1 0 0 0,0 1 0 0 0,1 0 0 0 0,-3-1-100 0 0,-4 1 37 0 0,0 0 0 0 0,0 0 0 0 0,0 0 0 0 0,-4 2-37 0 0,4-1 76 0 0,5 0-92 0 0,-1 0 0 0 0,1 0 1 0 0,0 0-1 0 0,-1 1 1 0 0,1-1-1 0 0,0 1 1 0 0,0 0-1 0 0,0 0 0 0 0,1 0 1 0 0,-1 0-1 0 0,-2 3 16 0 0,-13 9-186 0 0,6-5 250 0 0,0 0 0 0 0,1 1 0 0 0,1 0 0 0 0,0 0-1 0 0,0 1 1 0 0,1 1 0 0 0,-1 1-64 0 0,8-10-44 0 0,1-1 0 0 0,-1 1-1 0 0,1-1 1 0 0,0 1 0 0 0,0 0 0 0 0,0-1-1 0 0,0 1 1 0 0,1 0 0 0 0,-1 0 0 0 0,1 0-1 0 0,-1 0 1 0 0,1 0 0 0 0,0-1 0 0 0,0 4 44 0 0,1-1 199 0 0,0 1 1 0 0,-1-1-1 0 0,2 0 1 0 0,-1 0-1 0 0,0 1 1 0 0,1-1-1 0 0,2 3-199 0 0,-3-6-16 0 0,0 0 0 0 0,0 0 1 0 0,1 0-1 0 0,-1 0 0 0 0,1 0 0 0 0,-1-1 0 0 0,1 1 0 0 0,0 0 0 0 0,-1-1 0 0 0,1 1 0 0 0,0-1 0 0 0,0 0 0 0 0,0 0 0 0 0,1 1 16 0 0,33 10-1185 0 0,-10-3 1209 0 0,-20-7-19 0 0,1 0 0 0 0,-1-1 0 0 0,0 0-1 0 0,1 0 1 0 0,-1 0 0 0 0,1-1 0 0 0,0 0-1 0 0,-1 0 1 0 0,1-1 0 0 0,0 1-5 0 0,14-3-944 0 0,0-1 0 0 0,10-4 944 0 0,-15 3-4835 0 0,2-1-1553 0 0</inkml:trace>
  <inkml:trace contextRef="#ctx0" brushRef="#br0" timeOffset="-38019.891">10962 961 2304 0 0,'-1'-1'8'0'0,"0"0"-1"0"0,0 0 1 0 0,0 1 0 0 0,0-1 0 0 0,0 1 0 0 0,0-1-1 0 0,0 0 1 0 0,0 1 0 0 0,-1 0 0 0 0,1-1-1 0 0,0 1 1 0 0,0 0 0 0 0,0 0 0 0 0,-1-1-8 0 0,-19 2 3613 0 0,13 1-271 0 0,0 0 0 0 0,0 0 1 0 0,-7 4-3343 0 0,7-2 265 0 0,-1 0-1 0 0,2 0 1 0 0,-1 1 0 0 0,0 1 0 0 0,1-1 0 0 0,0 1 0 0 0,0 0-1 0 0,1 0 1 0 0,0 1 0 0 0,0 0 0 0 0,0 0 0 0 0,1 1-1 0 0,-3 4-264 0 0,4-4 218 0 0,0 1 0 0 0,0 0 0 0 0,1 0-1 0 0,0 1 1 0 0,1-1 0 0 0,0 0 0 0 0,0 1 0 0 0,1 0-1 0 0,0 3-217 0 0,0 10 5 0 0,2-1-1 0 0,0 1 0 0 0,1-1 1 0 0,5 22-5 0 0,2-6-1 0 0,2-1 0 0 0,8 17 1 0 0,26 78 618 0 0,-42-121-495 0 0,1 1 0 0 0,-2-1 0 0 0,0 1 1 0 0,0-1-1 0 0,-1 1 0 0 0,0 0 0 0 0,-1-1 1 0 0,-1 1-1 0 0,0 6-123 0 0,-2 3 53 0 0,2-11 5 0 0,0-1 1 0 0,-1 1-1 0 0,-1 5-58 0 0,1-12 10 0 0,1 0-1 0 0,0 1 0 0 0,-1-1 0 0 0,0 0 0 0 0,1 0 0 0 0,-1 0 1 0 0,0 0-1 0 0,-1 0 0 0 0,1 0 0 0 0,0 0 0 0 0,-3 1-9 0 0,1-1-323 0 0,1-1 0 0 0,-1 1-1 0 0,-1-1 1 0 0,1 1 0 0 0,0-2-1 0 0,0 1 1 0 0,-1 0 0 0 0,1-1-1 0 0,-1 1 1 0 0,0-1 0 0 0,1-1-1 0 0,-1 1 324 0 0,-12 3-1408 0 0</inkml:trace>
  <inkml:trace contextRef="#ctx0" brushRef="#br0" timeOffset="-37802.674">10467 1487 12640 0 0,'0'0'578'0'0,"8"-3"189"0"0,5-1-519 0 0,1 1 1 0 0,-1 1-1 0 0,8-1-248 0 0,24-5 903 0 0,67-13 1345 0 0,-100 18-1982 0 0,137-32 1512 0 0,-122 27-2214 0 0,-1-2 0 0 0,0 0 0 0 0,0-2 0 0 0,11-7 436 0 0,16-10-5604 0 0,-26 14 171 0 0</inkml:trace>
  <inkml:trace contextRef="#ctx0" brushRef="#br0" timeOffset="-37502.861">11349 1020 5064 0 0,'0'0'7'0'0,"1"0"1"0"0,-1 0-1 0 0,0 0 1 0 0,0-1 0 0 0,1 1-1 0 0,-1 0 1 0 0,0 0-1 0 0,0-1 1 0 0,1 1-1 0 0,-1 0 1 0 0,0 0-1 0 0,0-1 1 0 0,0 1 0 0 0,1 0-1 0 0,-1-1 1 0 0,0 1-1 0 0,0 0 1 0 0,0-1-1 0 0,0 1 1 0 0,0-1-1 0 0,0 1 1 0 0,0 0-1 0 0,0-1 1 0 0,0 1 0 0 0,0 0-1 0 0,0-1 1 0 0,0 1-1 0 0,0 0 1 0 0,0-1-1 0 0,0 1 1 0 0,0-1-1 0 0,0 1 1 0 0,0 0-1 0 0,-1-1 1 0 0,1 1 0 0 0,0 0-1 0 0,0 0 1 0 0,0-1-1 0 0,-1 1 1 0 0,1 0-1 0 0,0-1 1 0 0,-1 1-8 0 0,-15-4 196 0 0,6 2-165 0 0,9 2-25 0 0,-11-4 1302 0 0,17-1 954 0 0,-3 4-1948 0 0,-5-1 3553 0 0,-10-6-2383 0 0,9 7-1260 0 0,0 0 1 0 0,0 0-1 0 0,0 0 1 0 0,0 0-1 0 0,-1 1 1 0 0,1 0-1 0 0,0-1 0 0 0,0 2 1 0 0,0-1-1 0 0,-1 0 1 0 0,1 1-1 0 0,0 0 1 0 0,0 0-1 0 0,0 0 0 0 0,0 0 1 0 0,0 1-1 0 0,0-1-224 0 0,-10 6 636 0 0,0 0 0 0 0,0 1-1 0 0,-10 8-635 0 0,16-10 268 0 0,2-2-177 0 0,0 1-1 0 0,0 1 1 0 0,0-1-1 0 0,1 1 1 0 0,-1 0-1 0 0,1 0 1 0 0,1 1-1 0 0,-1-1 1 0 0,1 1-1 0 0,1 0 1 0 0,-1 0-1 0 0,1 1 1 0 0,0-1-1 0 0,-1 4-90 0 0,-2 12 257 0 0,1-1-1 0 0,1 1 0 0 0,1 0 0 0 0,0 7-256 0 0,3-16-25 0 0,0-1-1 0 0,1 0 0 0 0,0 0 0 0 0,1 1 1 0 0,0-1-1 0 0,1 0 0 0 0,1-1 0 0 0,0 1 1 0 0,1-1-1 0 0,3 8 26 0 0,18 53 621 0 0,-23-67-601 0 0,-1 0 0 0 0,0 0 0 0 0,0 1 0 0 0,-1-1 0 0 0,1 1 0 0 0,-1-1 0 0 0,-1 1 0 0 0,1 0 0 0 0,-1-1-1 0 0,0 1 1 0 0,-1 0 0 0 0,0-1 0 0 0,0 1 0 0 0,0-1 0 0 0,-1 1 0 0 0,-1 5-20 0 0,1-10-33 0 0,1 1 0 0 0,-1 0 1 0 0,0-1-1 0 0,0 1 0 0 0,0-1 0 0 0,0 1 0 0 0,0-1 1 0 0,0 0-1 0 0,0 0 0 0 0,-1 0 0 0 0,1 0 0 0 0,-1 0 1 0 0,0-1-1 0 0,0 1 0 0 0,1-1 0 0 0,-1 0 0 0 0,0 0 1 0 0,0 0-1 0 0,0 0 33 0 0,-5 1-785 0 0,0 0 0 0 0,1 0 1 0 0,-1-1-1 0 0,0 0 0 0 0,0-1 1 0 0,0 0-1 0 0,-1 0 785 0 0,-15-4-6666 0 0</inkml:trace>
  <inkml:trace contextRef="#ctx0" brushRef="#br0" timeOffset="-37151.795">10918 1383 6912 0 0,'7'-4'714'0'0,"10"2"547"0"0,0 0-1 0 0,0 1 0 0 0,0 1 0 0 0,0 0 0 0 0,7 2-1260 0 0,30 1 561 0 0,-36-3-121 0 0,11 1 449 0 0,-1-2 0 0 0,1 0 0 0 0,-1-2 0 0 0,0-2 0 0 0,14-3-889 0 0,-23 4 13 0 0,-16 3-21 0 0,0 1 1 0 0,0-1-1 0 0,0 1 1 0 0,0-1-1 0 0,0 0 0 0 0,0 0 1 0 0,0-1-1 0 0,0 1 1 0 0,-1 0-1 0 0,1-1 1 0 0,0 0-1 0 0,-1 1 0 0 0,2-3 8 0 0,-1 2 8 0 0,1-1-1 0 0,-1 1 0 0 0,0 0 0 0 0,1 0 0 0 0,-1 1 1 0 0,1-1-1 0 0,0 1 0 0 0,0 0 0 0 0,3-1-7 0 0,-2 0 1 0 0,0 1 0 0 0,0-1 1 0 0,0 0-1 0 0,0 0 0 0 0,2-2-1 0 0,-6 3-7 0 0,0 0 0 0 0,0 0 1 0 0,1 0-1 0 0,-1 0 0 0 0,0 0 0 0 0,0 0 1 0 0,0-1-1 0 0,0 1 0 0 0,0 0 1 0 0,0-1-1 0 0,-1 1 0 0 0,1 0 0 0 0,0-1 1 0 0,-1 1-1 0 0,1-1 0 0 0,-1 1 1 0 0,1-1-1 0 0,-1 1 0 0 0,0-1 0 0 0,1 0 7 0 0,-1 1-28 0 0,1-1-1 0 0,-1 1 0 0 0,1 0 1 0 0,-1-1-1 0 0,1 1 1 0 0,0 0-1 0 0,0 0 0 0 0,-1 0 1 0 0,1-1-1 0 0,0 1 0 0 0,0 0 1 0 0,0 0-1 0 0,0 0 0 0 0,1 0 1 0 0,-1 1-1 0 0,0-1 0 0 0,1-1 29 0 0,9-7-363 0 0,-10 7 354 0 0,1-1-1 0 0,-1 1 1 0 0,0-1 0 0 0,0 1-1 0 0,0-1 1 0 0,0 0 0 0 0,0 1 0 0 0,-1-1-1 0 0,1 0 1 0 0,-1 0 0 0 0,1 0-1 0 0,-1 1 1 0 0,0-1 0 0 0,0 0 0 0 0,-1 0 9 0 0,1 1 10 0 0,0 1 1 0 0,-1 0-1 0 0,1-1 1 0 0,0 1-1 0 0,-1 0 1 0 0,1-1-1 0 0,-1 1 1 0 0,0 0-1 0 0,1-1 1 0 0,-1 1-1 0 0,0 0 1 0 0,0 0-1 0 0,0 0 1 0 0,0 0-1 0 0,0 0 1 0 0,0 0-1 0 0,0 0 1 0 0,0 0-1 0 0,0 0 1 0 0,0 0-1 0 0,-1 1 1 0 0,1-1-1 0 0,0 1 1 0 0,-1-1-1 0 0,1 0 1 0 0,0 1-1 0 0,-1 0 1 0 0,1-1-1 0 0,-1 1-10 0 0,-3 0-18 0 0,0 1-1 0 0,0 0 1 0 0,1 0-1 0 0,-1 0 1 0 0,0 1-1 0 0,0-1 1 0 0,1 1 0 0 0,-1 0-1 0 0,1 0 1 0 0,0 1-1 0 0,-1-1 1 0 0,-2 3 18 0 0,-38 32 1098 0 0,40-33-1104 0 0,0 1-1 0 0,1-1 1 0 0,0 1-1 0 0,0 1 1 0 0,0-1-1 0 0,0 2 7 0 0,2-5 38 0 0,0 1-1 0 0,1-1 1 0 0,-1 1-1 0 0,1 0 1 0 0,0 0 0 0 0,0-1-1 0 0,0 1 1 0 0,0 0-1 0 0,0 0 1 0 0,1 0 0 0 0,-1 0-1 0 0,1 0 1 0 0,0 3-38 0 0,0-4 75 0 0,0-1 1 0 0,0 1-1 0 0,0-1 0 0 0,0 1 1 0 0,0-1-1 0 0,0 1 1 0 0,-1 0-1 0 0,1-1 1 0 0,-1 1-1 0 0,1-1 0 0 0,-1 1-75 0 0,1-1 43 0 0,-1 0-1 0 0,1 1 0 0 0,0-1 1 0 0,-1 0-1 0 0,1 1 0 0 0,0-1 0 0 0,0 0 1 0 0,0 1-1 0 0,0-1 0 0 0,0 1 0 0 0,0-1 1 0 0,0 0-1 0 0,0 1 0 0 0,0-1 1 0 0,1 0-1 0 0,-1 1 0 0 0,1-1 0 0 0,-1 1-42 0 0,5 7 13 0 0,-3-4-13 0 0,0 0 0 0 0,0-1 1 0 0,0 1-1 0 0,1-1 1 0 0,0 1-1 0 0,0-1 1 0 0,0 0-1 0 0,2 1 0 0 0,-1-1 22 0 0,0-1 0 0 0,0 1 0 0 0,1-1-1 0 0,-1 0 1 0 0,1 0 0 0 0,0-1-1 0 0,0 1 1 0 0,0-1 0 0 0,0 0 0 0 0,0-1-1 0 0,0 1 1 0 0,1-1 0 0 0,-1 0 0 0 0,0 0-22 0 0,1 0 103 0 0,1 0-145 0 0,0 0 0 0 0,-1 0 0 0 0,1-1 0 0 0,0 0 0 0 0,0-1 0 0 0,-1 1 0 0 0,1-1 0 0 0,0 0 0 0 0,-1-1 0 0 0,1 0 0 0 0,-1 0 0 0 0,4-2 42 0 0,-9 4-163 0 0,1-1-1 0 0,-1 1 0 0 0,0-1 0 0 0,0 0 0 0 0,0 0 0 0 0,0 1 1 0 0,1-1-1 0 0,-1 0 0 0 0,0 0 0 0 0,-1 0 0 0 0,2-1 164 0 0,10-8-3224 0 0,3 1-2917 0 0</inkml:trace>
  <inkml:trace contextRef="#ctx0" brushRef="#br0" timeOffset="-36910.376">11840 1116 17503 0 0,'-19'0'803'0'0,"15"0"-18"0"0,2 1-501 0 0,-4 0-281 0 0,0 1 0 0 0,0 0-1 0 0,0 1 1 0 0,0-1 0 0 0,0 1-1 0 0,0 0 1 0 0,1 1 0 0 0,0-1-1 0 0,0 1 1 0 0,0 0 0 0 0,0 1-1 0 0,-4 3-2 0 0,4-3 56 0 0,0 0-1 0 0,0-1 0 0 0,0 0 0 0 0,-1 0 0 0 0,0 0-55 0 0,1-1 148 0 0,0 0-1 0 0,0 0 1 0 0,1 1-1 0 0,0 0 1 0 0,-1-1-1 0 0,1 2 1 0 0,1-1-1 0 0,-2 1-147 0 0,2-1 170 0 0,-1 1 0 0 0,0-1 0 0 0,0-1 0 0 0,-4 4-170 0 0,5-6 76 0 0,1 1 0 0 0,-1 0 0 0 0,1 0 0 0 0,0 0 0 0 0,0 0 0 0 0,-1 0 0 0 0,2 0 0 0 0,-1 0 0 0 0,0 1 0 0 0,0-1 0 0 0,1 1 0 0 0,-1 0 0 0 0,1-1 0 0 0,0 1 0 0 0,0 0 0 0 0,0 0 0 0 0,0-1 0 0 0,0 3-76 0 0,1 4 289 0 0,0-5-256 0 0,0 0 0 0 0,-1-1 0 0 0,1 1-1 0 0,0 0 1 0 0,-1-1 0 0 0,0 1 0 0 0,0 0 0 0 0,0-1-1 0 0,-1 3-32 0 0,-2 0 1 0 0,-5 12-3 0 0,9-17 3 0 0,0 0 0 0 0,0 0-1 0 0,0 0 1 0 0,0 0-1 0 0,0 0 1 0 0,1 0-1 0 0,-1 0 1 0 0,0 0 0 0 0,0 0-1 0 0,1 0 1 0 0,-1 0-1 0 0,1 0 1 0 0,-1 0-1 0 0,1 0 1 0 0,-1-1 0 0 0,1 1-1 0 0,-1 0 1 0 0,1 0-1 0 0,0 0 1 0 0,0-1-1 0 0,10 19 118 0 0,-10-16-106 0 0,0-1 0 0 0,0 1 0 0 0,1-1-1 0 0,-1 0 1 0 0,1 1 0 0 0,-1-1 0 0 0,1 0 0 0 0,0 0-12 0 0,2 1 0 0 0,-1 1 0 0 0,1-1 1 0 0,0 0-1 0 0,0-1 0 0 0,1 1 0 0 0,-1-1 0 0 0,0 0 0 0 0,1 0 0 0 0,0 0 0 0 0,-1-1 0 0 0,1 1 1 0 0,0-1-1 0 0,0 0 0 0 0,4 0 0 0 0,-1-1-93 0 0,1 1 0 0 0,0-2 0 0 0,0 1 1 0 0,0-1-1 0 0,-1-1 0 0 0,1 1 0 0 0,7-4 93 0 0,1 1-1020 0 0,17-7-6023 0 0,-17 3 563 0 0</inkml:trace>
  <inkml:trace contextRef="#ctx0" brushRef="#br0" timeOffset="-36671.152">12012 1242 15664 0 0,'-10'0'30'0'0,"-33"1"811"0"0,40-1-748 0 0,0 0 0 0 0,-1 1-1 0 0,1 0 1 0 0,-1-1-1 0 0,1 1 1 0 0,0 1 0 0 0,-1-1-1 0 0,1 0 1 0 0,-3 2-93 0 0,6-2 0 0 0,-1-1 0 0 0,1 0 1 0 0,0 0-1 0 0,0 0 0 0 0,-1 1 1 0 0,1-1-1 0 0,0 0 0 0 0,0 1 1 0 0,-1-1-1 0 0,1 0 0 0 0,0 1 0 0 0,0-1 1 0 0,0 0-1 0 0,0 1 0 0 0,-1-1 1 0 0,1 0-1 0 0,0 1 0 0 0,0-1 1 0 0,0 0-1 0 0,0 1 0 0 0,0-1 0 0 0,0 1 1 0 0,0-1-1 0 0,0 0 0 0 0,0 1 1 0 0,0-1-1 0 0,0 0 0 0 0,0 1 1 0 0,0-1-1 0 0,0 0 0 0 0,1 1 0 0 0,-1-1 1 0 0,0 0-1 0 0,0 1 0 0 0,0-1 1 0 0,1 0-1 0 0,-1 1 0 0 0,0-1 1 0 0,0 0-1 0 0,0 1 0 0 0,1-1 0 0 0,-1 0 1 0 0,0 0-1 0 0,1 1 0 0 0,12 9 72 0 0,-9-8 24 0 0,4 3 178 0 0,0 0 1 0 0,0 1 0 0 0,0 0 0 0 0,-1 0-1 0 0,1 1-274 0 0,-6-6 97 0 0,0 1 0 0 0,-1 0 0 0 0,1 0 0 0 0,0 1 0 0 0,-1-1 0 0 0,0 0 0 0 0,1 0 0 0 0,-1 1 0 0 0,0-1 0 0 0,0 1 0 0 0,-1-1 0 0 0,1 1 0 0 0,0-1 0 0 0,-1 1 0 0 0,0 0 0 0 0,1-1 0 0 0,-1 1 0 0 0,0-1 0 0 0,0 1 0 0 0,-1 2-97 0 0,1-1 214 0 0,0 1-1 0 0,0-1 0 0 0,0 0 0 0 0,0 1 0 0 0,1 1-213 0 0,0-4 89 0 0,-1 1 0 0 0,1-1 0 0 0,-1 0 0 0 0,0 1 1 0 0,0-1-1 0 0,0 1 0 0 0,0-1 0 0 0,0 1 0 0 0,-1-1 0 0 0,1 0 0 0 0,-1 1 0 0 0,1-1 0 0 0,-1 0 0 0 0,0 1 0 0 0,0-1 0 0 0,0 1-89 0 0,0-2 22 0 0,0 0-17 0 0,0 0 1 0 0,0 0-1 0 0,0 0 1 0 0,1 0-1 0 0,-1 0 1 0 0,0 0-1 0 0,1 0 1 0 0,-1 0-1 0 0,1 1 1 0 0,-1-1-1 0 0,1 0 1 0 0,0 0 0 0 0,0 1-1 0 0,-1-1 1 0 0,1 0-1 0 0,0 0 1 0 0,0 1-1 0 0,0-1 1 0 0,0 0-1 0 0,0 0 1 0 0,0 1-1 0 0,1-1 1 0 0,-1 0-1 0 0,0 0 1 0 0,1 1-1 0 0,0 0-5 0 0,-1-1 0 0 0,0 0 0 0 0,0-1 0 0 0,0 1 0 0 0,0 0 0 0 0,0 0 0 0 0,0 0 0 0 0,0 0 0 0 0,0 0 0 0 0,-1 0 0 0 0,1 0 0 0 0,0-1 0 0 0,0 1 0 0 0,-1 0 0 0 0,1 0 0 0 0,-1 0 0 0 0,1-1 0 0 0,-1 1 0 0 0,1 0 0 0 0,-1 0 0 0 0,0 0 0 0 0,1-1 0 0 0,0 0 0 0 0,-1 1 0 0 0,1-1 0 0 0,0 0 0 0 0,-1 1 0 0 0,1-1 0 0 0,0 0 0 0 0,0 1 0 0 0,-1-1 0 0 0,1 0 0 0 0,0 1 0 0 0,0-1 0 0 0,0 1 0 0 0,-1-1 0 0 0,1 0 0 0 0,0 1 0 0 0,0-1 0 0 0,0 1 0 0 0,0-1 0 0 0,0 1 0 0 0,0-1 0 0 0,0 0 0 0 0,0 1 0 0 0,0-1 0 0 0,0 1 0 0 0,0-1 0 0 0,0 1 0 0 0,0-1 0 0 0,0 1 0 0 0,1-1 0 0 0,-1 0 0 0 0,0 1 0 0 0,0-1 0 0 0,0 1 0 0 0,1-1 0 0 0,-1 0 0 0 0,0 1 0 0 0,0-1 0 0 0,1 0 0 0 0,-1 1 0 0 0,0-1 0 0 0,1 0 0 0 0,-1 1 0 0 0,18 7 107 0 0,-9-7-6826 0 0,-9-1-540 0 0</inkml:trace>
  <inkml:trace contextRef="#ctx0" brushRef="#br0" timeOffset="-36449.189">12023 1062 11976 0 0,'-64'0'528'0'0,"44"0"112"0"0,10 0-512 0 0,10 0-128 0 0,13 3 0 0 0,0-3 0 0 0,-2 3 1152 0 0,-1 0 192 0 0,-4 0 47 0 0,-6-3 9 0 0,-4 2-1184 0 0,-6 5-216 0 0,4-1-88 0 0,-1 6 8 0 0,1-7-176 0 0,16 2-32 0 0,13-4 0 0 0,-3 6-6855 0 0</inkml:trace>
  <inkml:trace contextRef="#ctx0" brushRef="#br0" timeOffset="-35937.345">12332 1313 15344 0 0,'-6'-5'824'0'0,"8"2"-242"0"0,-1 2-514 0 0,0 0 0 0 0,-1 1-1 0 0,1-1 1 0 0,-1 1 0 0 0,1-1 0 0 0,-1 0 0 0 0,1 1-1 0 0,-1-1 1 0 0,1 0 0 0 0,-1 0 0 0 0,0 1 0 0 0,0-1-1 0 0,1 0 1 0 0,-1 0 0 0 0,0 0 0 0 0,0 1 0 0 0,0-1 0 0 0,0 0-1 0 0,1 0 1 0 0,-1 0-68 0 0,0-1 87 0 0,-1 0 1 0 0,1 0-1 0 0,0 0 0 0 0,0 0 0 0 0,-1-1 0 0 0,1 1 1 0 0,-1 0-1 0 0,0 0 0 0 0,0 0 0 0 0,1 0 0 0 0,-1 0 1 0 0,-1 1-1 0 0,1-1 0 0 0,0 0 0 0 0,0 0 0 0 0,-2-1-87 0 0,0 0 42 0 0,-1 0 0 0 0,1 0-1 0 0,-1 0 1 0 0,0 1 0 0 0,0-1-1 0 0,-3 0-41 0 0,5 1 95 0 0,-1 0-1 0 0,1 1 0 0 0,0-1 1 0 0,0 0-1 0 0,0 0 0 0 0,0 0 0 0 0,0-1 1 0 0,0 1-1 0 0,-1-2-94 0 0,-13-14 441 0 0,15 17-421 0 0,0 0 0 0 0,-1 0-1 0 0,1 1 1 0 0,0-1 0 0 0,0 0 0 0 0,0 1 0 0 0,-1-1 0 0 0,1 1 0 0 0,0-1 0 0 0,0 1 0 0 0,-1 0 0 0 0,1-1 0 0 0,0 1 0 0 0,-1 0 0 0 0,1 0-1 0 0,0 0 1 0 0,-1 0 0 0 0,1 0 0 0 0,-1 0-20 0 0,0 1 4 0 0,0 0-1 0 0,0-1 0 0 0,0 1 1 0 0,0 0-1 0 0,0 1 1 0 0,1-1-1 0 0,-1 0 0 0 0,0 0 1 0 0,1 1-1 0 0,-1-1 1 0 0,0 1-1 0 0,1-1 0 0 0,0 1-3 0 0,-3 3 0 0 0,0 1 0 0 0,0-1 0 0 0,1 1 0 0 0,-1 0 0 0 0,2 0 0 0 0,-1 0 0 0 0,1 0 0 0 0,-2 7 0 0 0,-7 15 12 0 0,9-22 4 0 0,0 0-1 0 0,1 0 1 0 0,-1 1-1 0 0,1-1 0 0 0,1 1 1 0 0,-1-1-1 0 0,1 1 0 0 0,0-1 1 0 0,0 1-1 0 0,1 1-15 0 0,1 3-20 0 0,0 0-1 0 0,0 0 1 0 0,1 0 0 0 0,0 0-1 0 0,3 5 21 0 0,-5-15-2 0 0,-1 0-1 0 0,1 0 0 0 0,0 0 0 0 0,0 1 1 0 0,0-1-1 0 0,0 0 0 0 0,-1 0 0 0 0,2 0 1 0 0,-1-1-1 0 0,0 1 0 0 0,0 0 0 0 0,0 0 1 0 0,0-1-1 0 0,0 1 0 0 0,1 0 0 0 0,-1-1 1 0 0,0 1-1 0 0,1-1 0 0 0,-1 0 0 0 0,0 1 1 0 0,1-1-1 0 0,-1 0 0 0 0,0 0 0 0 0,1 0 1 0 0,0 0 1 0 0,1 0 87 0 0,0 0 0 0 0,0 0 0 0 0,0 0 0 0 0,0-1 0 0 0,0 1 0 0 0,0-1 0 0 0,0 0 0 0 0,0 0 0 0 0,0 0-1 0 0,-1 0 1 0 0,1-1-86 0 0,9-4-87 0 0,-1-1 0 0 0,0 0 0 0 0,-1 0 0 0 0,0-1 0 0 0,0-1 0 0 0,-1 0 0 0 0,0 0 0 0 0,2-3 87 0 0,-4 3 37 0 0,0 0 0 0 0,1 1 0 0 0,0 1 0 0 0,4-4-37 0 0,18-18-216 0 0,-26 25 190 0 0,1 0-1 0 0,-1 1 1 0 0,1-1-1 0 0,3-1 27 0 0,-4 3-5 0 0,-1 0 0 0 0,1-1 0 0 0,-1 0 0 0 0,1 1 0 0 0,-1-1 0 0 0,0 0-1 0 0,0-1 1 0 0,0 1 0 0 0,0-2 5 0 0,-2 5-34 0 0,-1-1 0 0 0,1 1 0 0 0,0-1 0 0 0,-1 0 0 0 0,1 1 0 0 0,0-1 0 0 0,0 1 0 0 0,0 0 0 0 0,-1-1 0 0 0,1 1 0 0 0,0 0 0 0 0,0-1 0 0 0,0 1 0 0 0,0 0 0 0 0,0 0 0 0 0,0 0 0 0 0,0 0 0 0 0,0 0-1 0 0,-1 0 1 0 0,1 0 0 0 0,0 0 0 0 0,0 0 0 0 0,0 0 0 0 0,0 0 0 0 0,0 0 0 0 0,0 1 0 0 0,0-1 0 0 0,0 0 0 0 0,-1 1 0 0 0,2 0 34 0 0,1 0 2 0 0,0 0-1 0 0,0 1 1 0 0,-1-1 0 0 0,1 1-1 0 0,0-1 1 0 0,-1 1 0 0 0,1 0-1 0 0,-1 0-1 0 0,2 4-126 0 0,-1-1 0 0 0,0 1 0 0 0,0 0-1 0 0,0 0 1 0 0,-1 0 0 0 0,0 0-1 0 0,0 1 127 0 0,-1-3-21 0 0,2 5 201 0 0,-1 0-1 0 0,0 0 1 0 0,0 9-180 0 0,2 12 57 0 0,-1-7-399 0 0,-3-17 354 0 0,0-1 1 0 0,1 0 0 0 0,0 0 0 0 0,0 1-1 0 0,1 0-12 0 0,0 1 374 0 0,-2-6-295 0 0,0 1 1 0 0,0-1-1 0 0,1 0 0 0 0,-1 0 1 0 0,1 0-1 0 0,-1 0 0 0 0,0 0 1 0 0,1 0-1 0 0,0 0 1 0 0,-1 0-1 0 0,1 0 0 0 0,0 0 1 0 0,-1 0-1 0 0,1 0 0 0 0,0 0-79 0 0,-1-1 1 0 0,1 0 1 0 0,-1 0-1 0 0,0 0 0 0 0,0 0 0 0 0,1 0 0 0 0,-1 0 0 0 0,0 0 0 0 0,0 0 0 0 0,0 0 1 0 0,1 0-1 0 0,-1 0 0 0 0,0 0 0 0 0,0 0 0 0 0,1 0 0 0 0,-1 0 0 0 0,0 0 0 0 0,0-1 1 0 0,0 1-1 0 0,1 0 0 0 0,-1 0 0 0 0,0 0 0 0 0,0 0 0 0 0,0-1 0 0 0,0 1 0 0 0,1 0 0 0 0,-1 0 1 0 0,0 0-1 0 0,0 0 0 0 0,0-1 0 0 0,0 1 0 0 0,0 0 0 0 0,0 0 0 0 0,0-1 0 0 0,0 1 1 0 0,0 0-1 0 0,1 0 0 0 0,-1 0 0 0 0,0-1 0 0 0,0 1 0 0 0,0 0-1 0 0,2-10 117 0 0,3-4-129 0 0,-1 1 0 0 0,2-1 1 0 0,0 1-1 0 0,0 0 0 0 0,5-7 12 0 0,-4 8-39 0 0,2-5-23 0 0,-7 11 61 0 0,1 1-1 0 0,-1-1 1 0 0,1 1-1 0 0,1 0 1 0 0,-1 0-1 0 0,1 0 1 0 0,0 0-1 0 0,0 0 1 0 0,0 1-1 0 0,1 0 1 0 0,-1 0-1 0 0,2-1 2 0 0,-4 4-4 0 0,-1 0-1 0 0,1 0 1 0 0,0 0-1 0 0,0 0 1 0 0,0 0-1 0 0,0 1 1 0 0,0-1-1 0 0,0 1 1 0 0,0-1-1 0 0,0 1 0 0 0,0 0 1 0 0,0-1-1 0 0,1 1 5 0 0,-2 1-21 0 0,1-1 0 0 0,-1 1 0 0 0,1-1-1 0 0,-1 1 1 0 0,0 0 0 0 0,0-1 0 0 0,1 1-1 0 0,-1 0 1 0 0,0 0 0 0 0,0 0 0 0 0,0 0-1 0 0,0 0 1 0 0,0 0 0 0 0,0 0 0 0 0,0 0 0 0 0,0 0-1 0 0,0 1 1 0 0,0 0 21 0 0,10 16 235 0 0,-1 0 0 0 0,1 5-235 0 0,11 20-5 0 0,-19-38-33 0 0,0 0-1 0 0,0-1 1 0 0,1 1 0 0 0,-1 0-1 0 0,1-1 1 0 0,1 1 38 0 0,11 7-5797 0 0,-9-6-839 0 0</inkml:trace>
  <inkml:trace contextRef="#ctx0" brushRef="#br0" timeOffset="-35321.727">13180 1059 15664 0 0,'-7'0'1417'0'0,"4"1"-1385"0"0,0 1 1 0 0,-1-1-1 0 0,1 0 1 0 0,0 1 0 0 0,-1-1-1 0 0,1 1 1 0 0,0 0-1 0 0,0 0 1 0 0,0 1-33 0 0,-26 22 405 0 0,28-24-369 0 0,-6 6 332 0 0,1 0-1 0 0,0 0 1 0 0,-5 7-368 0 0,5-5 249 0 0,-1 0 1 0 0,0-1-1 0 0,-1 1-249 0 0,-17 15 682 0 0,1 1 0 0 0,-18 26-682 0 0,38-47 45 0 0,1 1 0 0 0,0 0-1 0 0,0 0 1 0 0,1 0 0 0 0,0 0 0 0 0,0 0 0 0 0,0 1-1 0 0,0 1-44 0 0,1-4 28 0 0,1-1-1 0 0,-1 0 0 0 0,1 1 0 0 0,0-1 0 0 0,0 1 0 0 0,0-1 1 0 0,0 1-1 0 0,1-1 0 0 0,-1 1 0 0 0,1-1 0 0 0,-1 0 0 0 0,1 1 1 0 0,0-1-1 0 0,0 0 0 0 0,0 1 0 0 0,0-1 0 0 0,0 0 0 0 0,0 0 1 0 0,2 2-28 0 0,-1-2 77 0 0,0 1-1 0 0,1 0 1 0 0,-1-1 0 0 0,1 1 0 0 0,0-1 0 0 0,0 0 0 0 0,0 0 0 0 0,0 0 0 0 0,0 0 0 0 0,0-1-1 0 0,0 1 1 0 0,1-1 0 0 0,-1 0 0 0 0,0 0 0 0 0,1 0 0 0 0,-1 0 0 0 0,1-1 0 0 0,-1 1 0 0 0,1-1-1 0 0,0 0 1 0 0,0 0-77 0 0,7 0-19 0 0,0 0-1 0 0,0-1 0 0 0,1-1 1 0 0,-1 0-1 0 0,0 0 0 0 0,0-1 0 0 0,0 0 1 0 0,-1-1-1 0 0,1 0 0 0 0,-1-1 1 0 0,0 0-1 0 0,0-1 0 0 0,2-2 20 0 0,75-53 234 0 0,-87 62-287 0 0,-1 0 0 0 0,1 0 0 0 0,-1 1 0 0 0,1-1 0 0 0,-1 0 1 0 0,1 1-1 0 0,0-1 0 0 0,0 0 0 0 0,0 1 0 0 0,0-1 0 0 0,0 1 53 0 0,-3 13 15 0 0,2-12 32 0 0,1 0 1 0 0,-1-1-1 0 0,1 1 0 0 0,-1 0 0 0 0,1-1 1 0 0,0 1-1 0 0,0 0 0 0 0,0 0 1 0 0,0-1-1 0 0,0 1 0 0 0,1 0 1 0 0,-1 0-48 0 0,2 14-3 0 0,-2-15 3 0 0,0-1 0 0 0,1 1 0 0 0,-1-1 0 0 0,0 1-1 0 0,1-1 1 0 0,-1 1 0 0 0,1-1 0 0 0,0 1 0 0 0,-1-1-1 0 0,1 0 1 0 0,0 1 0 0 0,0-1 0 0 0,0 0 0 0 0,-1 0-1 0 0,2 1 1 0 0,-1-1 0 0 0,0 0 0 0 0,0 0 0 0 0,0 0-1 0 0,0 0 1 0 0,1-1 0 0 0,-1 1 0 0 0,0 0 0 0 0,1 0 0 0 0,-1-1-1 0 0,0 1 1 0 0,1-1 0 0 0,-1 1 0 0 0,1-1 0 0 0,-1 0-1 0 0,1 1 1 0 0,-1-1 0 0 0,1 0 0 0 0,0 0 0 0 0,0 0 0 0 0,10-3-4 0 0,43-12-155 0 0,-31 6-164 0 0,-1-1-1 0 0,18-10 324 0 0,-32 15-209 0 0,0-1-1 0 0,0 0 0 0 0,0 0 0 0 0,-1-1 0 0 0,0 0 0 0 0,0 0 0 0 0,6-9 210 0 0,-4 3-218 0 0,0 1 0 0 0,1 0-1 0 0,5-2 219 0 0,-12 9-117 0 0,-1 1-1 0 0,1 0 1 0 0,-1-1-1 0 0,1 0 1 0 0,1-4 117 0 0,-2 4-97 0 0,0 0 0 0 0,1 0-1 0 0,0 0 1 0 0,-1 1 0 0 0,3-3 97 0 0,-3 4-8 0 0,4-5 21 0 0,-2 20 205 0 0,-3-8-199 0 0,-1 0 1 0 0,0 0 0 0 0,0 1 0 0 0,0-1 0 0 0,0 0-1 0 0,-1 1 1 0 0,0-1 0 0 0,0 2-20 0 0,2 21-232 0 0,3 7 160 0 0,-2 0 0 0 0,0 32 72 0 0,-6 13 1002 0 0,-3 0-1 0 0,-6 19-1001 0 0,11-90 234 0 0,0 0-1 0 0,-1 1 1 0 0,0-1-1 0 0,0 0 1 0 0,-1 0-1 0 0,0 0 1 0 0,-1 0-234 0 0,2-5 0 0 0,1-1 0 0 0,-1 1 0 0 0,0-1 0 0 0,0 1 0 0 0,0-1 0 0 0,0 0 1 0 0,0 0-1 0 0,0 0 0 0 0,-1 0 0 0 0,1 0 0 0 0,-1 0 0 0 0,0-1 0 0 0,1 1 0 0 0,-1-1 1 0 0,0 0-1 0 0,0 1 0 0 0,0-1 0 0 0,0-1 0 0 0,0 1 0 0 0,-2 0 0 0 0,-26 5 348 0 0,11-2-897 0 0,-1-1 0 0 0,0 0-1 0 0,0-2 1 0 0,-1 0 549 0 0,-10-4-823 0 0</inkml:trace>
  <inkml:trace contextRef="#ctx0" brushRef="#br0" timeOffset="-33855.463">3094 2843 6912 0 0,'1'-6'221'0'0,"-1"0"-1"0"0,1 1 1 0 0,1-1 0 0 0,-1 0 0 0 0,2-2-221 0 0,2-9 720 0 0,-3-1 2982 0 0,-3 6 3303 0 0,14 27-6050 0 0,7 30 78 0 0,4 33-545 0 0,4 14 203 0 0,-15-45-199 0 0,5 7-492 0 0,10 33 427 0 0,-16-45-316 0 0,2 0 0 0 0,12 21-111 0 0,-20-48 82 0 0,1-2 1 0 0,0 1-1 0 0,1-1 0 0 0,2 0-82 0 0,-9-10-21 0 0,2 0 0 0 0,-1 0 0 0 0,0 0 0 0 0,1 0 0 0 0,-1-1 0 0 0,1 1 0 0 0,0-1 0 0 0,-1 0 0 0 0,1 0 0 0 0,0 0 0 0 0,1 0 0 0 0,-1 0 0 0 0,0-1 0 0 0,0 1 0 0 0,1-1 0 0 0,-1 0 0 0 0,1 0 1 0 0,-1 0-1 0 0,1-1 0 0 0,0 1 21 0 0,-4-2-119 0 0,1 1 1 0 0,0 0-1 0 0,0 0 0 0 0,-1 0 1 0 0,1-1-1 0 0,0 1 1 0 0,-1 0-1 0 0,1-1 1 0 0,0 1-1 0 0,-1-1 1 0 0,1 1-1 0 0,-1-1 1 0 0,1 1-1 0 0,-1-1 0 0 0,1 1 1 0 0,-1-1-1 0 0,1 1 1 0 0,-1-1-1 0 0,1 0 1 0 0,-1 1-1 0 0,0-1 119 0 0,5-10-5525 0 0,-5-1-1209 0 0</inkml:trace>
  <inkml:trace contextRef="#ctx0" brushRef="#br0" timeOffset="-33280.668">3040 2882 2304 0 0,'0'0'101'0'0,"0"0"259"0"0,0 0 1003 0 0,0 0 438 0 0,0 0 88 0 0,0 0-151 0 0,0 0-721 0 0,10 12 1727 0 0,-9-4-1805 0 0,0 0 1 0 0,0 0-1 0 0,1 0 0 0 0,0 1-939 0 0,0-1 526 0 0,0 0-1 0 0,-1 0 0 0 0,0 0 0 0 0,0 2-525 0 0,-1-5 225 0 0,0-2-124 0 0,0 0 0 0 0,0-1 0 0 0,0 1 0 0 0,0-1 0 0 0,-1 1 0 0 0,1 0-1 0 0,-1-1 1 0 0,0 1-101 0 0,-1 6 274 0 0,-1 2 847 0 0,2-11-1110 0 0,1 0 1 0 0,0 0-1 0 0,0 0 1 0 0,-1 0-1 0 0,1 0 0 0 0,0 0 1 0 0,0 0-1 0 0,-1 0 1 0 0,1 0-1 0 0,0 0 1 0 0,0 0-1 0 0,-1 0 0 0 0,1 0 1 0 0,0 0-1 0 0,-1 0 1 0 0,1 0-1 0 0,0 0 1 0 0,0 0-1 0 0,-1 0 0 0 0,1 0 1 0 0,0 0-1 0 0,0-1 1 0 0,0 1-1 0 0,-1 0 0 0 0,1 0 1 0 0,0 0-1 0 0,0 0 1 0 0,-1-1-1 0 0,1 1 1 0 0,0 0-1 0 0,0 0 0 0 0,0 0 1 0 0,0-1-1 0 0,-1 1 1 0 0,1 0-1 0 0,0 0 1 0 0,0-1-1 0 0,0 1 0 0 0,0 0-11 0 0,-1-2 15 0 0,-1 0 0 0 0,1 0 0 0 0,0 0 0 0 0,0 0 1 0 0,0 0-1 0 0,1 0 0 0 0,-1-1 0 0 0,0 1 0 0 0,1 0 0 0 0,-1 0 0 0 0,1-1 0 0 0,0 1 0 0 0,0 0 0 0 0,0-2-15 0 0,3-34 261 0 0,0 21-173 0 0,1 0 1 0 0,4-12-89 0 0,-2 12-1 0 0,-5 11 56 0 0,1 0 0 0 0,0 0 0 0 0,1 0 0 0 0,-1 1 0 0 0,1-1 0 0 0,3-4-55 0 0,-4 8 1 0 0,-1 0 0 0 0,1 0 0 0 0,0 1 0 0 0,0-1 1 0 0,0 0-1 0 0,0 1 0 0 0,0-1 0 0 0,0 1 0 0 0,0 0 0 0 0,0-1 1 0 0,0 1-1 0 0,1 0 0 0 0,-1 0 0 0 0,0 1 0 0 0,1-1 1 0 0,-1 0-1 0 0,1 1 0 0 0,0-1-1 0 0,11 0 87 0 0,0 0 1 0 0,-1 0-1 0 0,1 2 0 0 0,0-1 1 0 0,-1 2-1 0 0,2 0-87 0 0,-6 0-28 0 0,-1 0 1 0 0,0 0 0 0 0,0 1-1 0 0,0 0 1 0 0,0 0-1 0 0,0 1 1 0 0,-1 0-1 0 0,0 1 1 0 0,0-1-1 0 0,4 4 28 0 0,-5-2 39 0 0,-1 0-1 0 0,1 0 1 0 0,-1 1-1 0 0,0-1 1 0 0,-1 1-1 0 0,4 6-38 0 0,-7-11 1 0 0,2 2-1 0 0,0 0-225 0 0,-2-3-950 0 0,-1-1-417 0 0</inkml:trace>
  <inkml:trace contextRef="#ctx0" brushRef="#br0" timeOffset="-30124.383">3518 3442 1376 0 0,'-9'0'281'0'0,"8"0"513"0"0,1 0 264 0 0,-20 0 3607 0 0,15-1-4024 0 0,4 1-581 0 0,0 0 1 0 0,-1 1-1 0 0,1-1 1 0 0,-1 0-1 0 0,1 0 1 0 0,0 1-1 0 0,-1-1 1 0 0,1 1-1 0 0,0-1 1 0 0,-1 1-1 0 0,1-1 1 0 0,0 1-61 0 0,-1 0 75 0 0,-3-1-59 0 0,0 3-16 0 0,-1-2 0 0 0,0 0 26 0 0,5 0 117 0 0,1-1 65 0 0,0 0 16 0 0,0 0 37 0 0,0 0 131 0 0,0 0 59 0 0,0 0 12 0 0,0 0-30 0 0,0 0-129 0 0,0 0-59 0 0,0 0-11 0 0,0 0 35 0 0,0 0 158 0 0,0 0 70 0 0,0 0 14 0 0,0 0-26 0 0,0 0-112 0 0,14 0 560 0 0,47 4 275 0 0,28-6-54 0 0,0-4-1 0 0,1-4-1153 0 0,-72 8 51 0 0,34-6 171 0 0,0 3 0 0 0,0 2 0 0 0,40 3-222 0 0,-62 5 10 0 0,3 1 55 0 0,-32-6 0 0 0,-1 0 62 0 0,14 5-3187 0 0,-8-4-3474 0 0</inkml:trace>
  <inkml:trace contextRef="#ctx0" brushRef="#br0" timeOffset="-29722.389">4785 3136 11488 0 0,'-8'-3'1226'0'0,"3"0"-1098"0"0,4 2 424 0 0,1 1 184 0 0,0 0 31 0 0,-1 2-513 0 0,0 1 1 0 0,-1-1-1 0 0,1 0 0 0 0,0 0 1 0 0,1 1-1 0 0,-1-1 1 0 0,0 1-1 0 0,1-1 0 0 0,-1 2-254 0 0,0 1 421 0 0,-1 4 9 0 0,1-1-1 0 0,0 1 0 0 0,0 0 1 0 0,1-1-1 0 0,0 3-429 0 0,-2 23 757 0 0,2-26-588 0 0,1 1 0 0 0,-1-1 0 0 0,1 1 0 0 0,1-1 0 0 0,0 1 0 0 0,0-1 0 0 0,0 0-1 0 0,1 0 1 0 0,1 2-169 0 0,9 30 362 0 0,-10-26-323 0 0,9 35 238 0 0,-2 1 0 0 0,0 22-277 0 0,-1-6-348 0 0,-9-64-665 0 0,0-4-541 0 0,-3-24-2909 0 0,3 11-1481 0 0</inkml:trace>
  <inkml:trace contextRef="#ctx0" brushRef="#br0" timeOffset="-29424.812">4680 3246 6912 0 0,'3'-41'569'0'0,"-3"39"-303"0"0,0-1-1 0 0,1 0 1 0 0,0 0 0 0 0,-1 0 0 0 0,1 0 0 0 0,1 0 0 0 0,-1 0 0 0 0,0 1 0 0 0,0-1 0 0 0,1 1 0 0 0,0-1 0 0 0,0 1-266 0 0,0-2 346 0 0,1 1-1 0 0,0-1 1 0 0,0 1 0 0 0,1 0 0 0 0,-1 1 0 0 0,1-1 0 0 0,-1 0 0 0 0,1 1 0 0 0,0 0-1 0 0,0 0 1 0 0,0 0 0 0 0,0 1 0 0 0,0-1 0 0 0,0 1 0 0 0,1 0 0 0 0,-1 0 0 0 0,1 0-347 0 0,22-4 905 0 0,-17 3-725 0 0,-1 0 0 0 0,0 1 1 0 0,1 0-1 0 0,-1 0 0 0 0,5 2-179 0 0,9 1 272 0 0,1 2-1 0 0,11 4-271 0 0,7 1 257 0 0,-39-9-212 0 0,-1 1-1 0 0,1-1 1 0 0,-1 1 0 0 0,1 0-1 0 0,-1 0 1 0 0,1 0-1 0 0,-1 0 1 0 0,0 0-1 0 0,0 0 1 0 0,0 1-1 0 0,1-1 1 0 0,-1 1-1 0 0,0-1 1 0 0,-1 1-1 0 0,1 0 1 0 0,0 0 0 0 0,0 0-1 0 0,-1 0 1 0 0,1 0-1 0 0,-1 0 1 0 0,0 0-1 0 0,0 1 1 0 0,0-1-1 0 0,0 0 1 0 0,0 1-1 0 0,0-1 1 0 0,0 1-1 0 0,-1-1 1 0 0,1 1 0 0 0,-1-1-1 0 0,0 1 1 0 0,0-1-1 0 0,0 1 1 0 0,0-1-1 0 0,0 1 1 0 0,-1-1-1 0 0,1 1 1 0 0,-1-1-1 0 0,1 1 1 0 0,-1-1-1 0 0,0 1 1 0 0,0-1 0 0 0,0 0-1 0 0,0 1 1 0 0,-1-1-1 0 0,1 0 1 0 0,-1 0-45 0 0,-3 6 222 0 0,-1-1 1 0 0,0 1 0 0 0,-1-1-1 0 0,1-1 1 0 0,-1 1 0 0 0,-5 2-223 0 0,-48 32 764 0 0,38-27-1270 0 0,3-3-144 0 0,-1-1-1 0 0,0-1 0 0 0,-1 0 1 0 0,-11 2 650 0 0,11-4-1730 0 0,12-5-2897 0 0,0-1-1365 0 0</inkml:trace>
  <inkml:trace contextRef="#ctx0" brushRef="#br0" timeOffset="-28857.119">5105 3366 9216 0 0,'1'1'109'0'0,"0"1"0"0"0,0 0 0 0 0,0-1-1 0 0,0 1 1 0 0,0 0 0 0 0,0 0 0 0 0,-1 0 0 0 0,1 0 0 0 0,0 0 0 0 0,-1 0 0 0 0,1 0 0 0 0,-1 0 0 0 0,0 0 0 0 0,0 0 0 0 0,0 1-109 0 0,-2 36 3365 0 0,0-14-1608 0 0,2-14-1249 0 0,0-4-175 0 0,1 0 0 0 0,-1 0 0 0 0,-1 0 0 0 0,1 0 0 0 0,-1 0 1 0 0,-1 0-1 0 0,1 0 0 0 0,-1-1 0 0 0,-2 5-333 0 0,2-2 751 0 0,1-8-702 0 0,1 0-1 0 0,0 0 1 0 0,0 0 0 0 0,0 0-1 0 0,-1 0 1 0 0,1 0 0 0 0,-1 0-1 0 0,1 0 1 0 0,-1 0 0 0 0,1 0 0 0 0,-1 0-1 0 0,1 0 1 0 0,-1-1 0 0 0,0 1-1 0 0,0 1-48 0 0,1-2 17 0 0,-1-1 0 0 0,1 1 0 0 0,0 0 0 0 0,-1 0 0 0 0,1-1 0 0 0,0 1 0 0 0,0 0 0 0 0,-1 0 0 0 0,1-1 0 0 0,0 1 0 0 0,0 0 0 0 0,0 0 0 0 0,-1-1 0 0 0,1 1 0 0 0,0 0 0 0 0,0-1 0 0 0,0 1 0 0 0,0 0 0 0 0,0-1 0 0 0,0 1 0 0 0,0 0 0 0 0,0-1 0 0 0,0 1 0 0 0,0-1 0 0 0,0 1 0 0 0,0 0 0 0 0,0-1 0 0 0,0 1-17 0 0,0-15 372 0 0,0 11-222 0 0,0-1-150 0 0,1 0 0 0 0,0 1 0 0 0,0-1 0 0 0,0 1 0 0 0,0-1 0 0 0,1 1 0 0 0,0-1 0 0 0,0 1 0 0 0,0 0 0 0 0,1-2 0 0 0,3-4-44 0 0,1 0 0 0 0,0 0 0 0 0,5-5 44 0 0,-4 7-108 0 0,0 0 0 0 0,0 0 0 0 0,1 1 0 0 0,0 0 0 0 0,0 1-1 0 0,2-1 109 0 0,19-10-322 0 0,12-3 322 0 0,-11 4-19 0 0,-17 11-42 0 0,0-1-1 0 0,1 2 1 0 0,-1 0-1 0 0,1 0 0 0 0,6 0 62 0 0,-12 2-10 0 0,-8 2-47 0 0,0 0 0 0 0,-1 0 0 0 0,1-1 0 0 0,0 1 0 0 0,-1 0 0 0 0,1 1 1 0 0,0-1-1 0 0,-1 0 0 0 0,1 0 0 0 0,0 0 0 0 0,-1 0 0 0 0,1 0 0 0 0,0 1 1 0 0,-1-1-1 0 0,1 0 0 0 0,-1 1 0 0 0,1-1 0 0 0,0 0 0 0 0,-1 1 0 0 0,1-1 0 0 0,-1 1 1 0 0,1-1-1 0 0,-1 0 0 0 0,0 1 0 0 0,1 0 0 0 0,-1-1 0 0 0,1 1 0 0 0,-1-1 0 0 0,0 1 1 0 0,1-1-1 0 0,-1 1 0 0 0,0 0 57 0 0,7 18-1106 0 0,-6-16 1045 0 0,-1 0 0 0 0,0-1 0 0 0,0 1 0 0 0,-1 0 0 0 0,1 0-1 0 0,0-1 1 0 0,-1 1 0 0 0,0 0 0 0 0,0-1 0 0 0,0 1 0 0 0,0 0 0 0 0,0-1-1 0 0,0 1 1 0 0,-1 0 61 0 0,-23 35 623 0 0,19-30-338 0 0,3-2-89 0 0,-1-1 0 0 0,2 1 0 0 0,-1 0 0 0 0,0 0 0 0 0,1 0 0 0 0,1 0 0 0 0,-1 0 0 0 0,1 0 0 0 0,0 1 0 0 0,0-1 0 0 0,0 0 0 0 0,1 1 0 0 0,0 2-196 0 0,0-7 91 0 0,1-1-32 0 0,-1 0-51 0 0,1 0 0 0 0,-1 0 1 0 0,1 1-1 0 0,-1-1 0 0 0,1 0 1 0 0,0 0-1 0 0,-1 0 0 0 0,1-1 0 0 0,0 1 1 0 0,0 0-1 0 0,0 0 0 0 0,0 0 1 0 0,0 0-1 0 0,0-1 0 0 0,0 1 1 0 0,0-1-1 0 0,0 1 0 0 0,0-1 0 0 0,0 1 1 0 0,0-1-1 0 0,1 1-8 0 0,0 0 35 0 0,1 0-1 0 0,0 1 0 0 0,0-1-1 0 0,-1 1 1 0 0,1-1 0 0 0,0 0 0 0 0,0 0-1 0 0,0-1 1 0 0,0 1 0 0 0,0-1 0 0 0,1 1-1 0 0,-1-1 1 0 0,0 0 0 0 0,0 0 0 0 0,0 0-1 0 0,0-1 1 0 0,0 1 0 0 0,0-1 0 0 0,0 0-1 0 0,0 0 1 0 0,0 0 0 0 0,0 0 0 0 0,0 0-1 0 0,0 0 1 0 0,0-1 0 0 0,-1 0 0 0 0,1 1-1 0 0,-1-1 1 0 0,2-2-34 0 0,1 0 44 0 0,0 0 1 0 0,0-1-1 0 0,-1 0 0 0 0,0 0 1 0 0,0 0-1 0 0,0 0 0 0 0,0-1 1 0 0,-1 1-1 0 0,0-1 0 0 0,0 0 1 0 0,-1 0-1 0 0,0 0 0 0 0,1-1-44 0 0,-3 4 14 0 0,1 0 0 0 0,-1 0 0 0 0,1 0 0 0 0,-1 0 0 0 0,0 0 0 0 0,0-1 0 0 0,-1 1 0 0 0,1 0 0 0 0,0 0-1 0 0,-1 0 1 0 0,0 0 0 0 0,0 0 0 0 0,0 0 0 0 0,-1-2-14 0 0,-2-3 41 0 0,0 1-1 0 0,0-1 1 0 0,-1 1 0 0 0,-4-5-41 0 0,6 10 9 0 0,1-1 0 0 0,-1 1 0 0 0,1 0 0 0 0,-1 0 0 0 0,0 0 0 0 0,0 0 0 0 0,0 0 1 0 0,0 0-1 0 0,0 1 0 0 0,-3-2-9 0 0,-36-9-355 0 0,31 9 37 0 0,10 3 89 0 0,0-1-1 0 0,0 1 0 0 0,0 0 0 0 0,0 0 0 0 0,0 0 1 0 0,0 0-1 0 0,0 0 0 0 0,0 0 0 0 0,0 1 1 0 0,0-1-1 0 0,1 0 0 0 0,-1 0 0 0 0,0 1 1 0 0,0-1-1 0 0,0 0 0 0 0,0 1 0 0 0,0-1 0 0 0,0 1 1 0 0,1 0-1 0 0,-1-1 0 0 0,0 1 230 0 0,0-1-6334 0 0</inkml:trace>
  <inkml:trace contextRef="#ctx0" brushRef="#br0" timeOffset="-28371.683">5667 3048 14888 0 0,'0'0'332'0'0,"0"0"50"0"0,-4 7 391 0 0,3-5-761 0 0,0 0 0 0 0,0 0 0 0 0,0 0 0 0 0,0 0 0 0 0,0 0 0 0 0,1 0 0 0 0,-1 0 0 0 0,1 1 0 0 0,0-1 0 0 0,-1 0 0 0 0,1 0 0 0 0,0 0 0 0 0,0 1 0 0 0,1-1 0 0 0,-1 0-1 0 0,0 0 1 0 0,1 0 0 0 0,-1 1-12 0 0,2 22 315 0 0,-2-9 81 0 0,0 1 0 0 0,1 0 0 0 0,1-1 0 0 0,4 15-396 0 0,3 34 1696 0 0,-1-13-385 0 0,-5-36-1104 0 0,-1 0 1 0 0,0 0-1 0 0,-1 3-207 0 0,3 15 307 0 0,-4-32-233 0 0,0-2 13 0 0,0 0 9 0 0,0 0-20 0 0,0 0-11 0 0,0 0 1 0 0,4-3 76 0 0,10-7-155 0 0,-1 0 0 0 0,9-9 13 0 0,16-14-350 0 0,-9 8 101 0 0,-24 20 221 0 0,0 0 0 0 0,0 0-1 0 0,1 1 1 0 0,-1 0 0 0 0,1 0 0 0 0,0 0-1 0 0,1 0 1 0 0,-1 1 0 0 0,0 0 0 0 0,1 1 0 0 0,0-1-1 0 0,4 0 29 0 0,-9 3-20 0 0,0 0 0 0 0,1 0-1 0 0,-1 0 1 0 0,0 0 0 0 0,0 0-1 0 0,0 1 1 0 0,0-1 0 0 0,1 1-1 0 0,-1-1 1 0 0,0 1 0 0 0,0 0-1 0 0,0 0 1 0 0,0 0 0 0 0,0 0-1 0 0,0 0 1 0 0,-1 0-1 0 0,1 1 1 0 0,0-1 0 0 0,-1 0-1 0 0,2 2 21 0 0,0 0 11 0 0,-1 0-1 0 0,1 0 1 0 0,-1 0-1 0 0,0 0 1 0 0,0 1-1 0 0,0-1 1 0 0,0 1-1 0 0,0-1 0 0 0,-1 1 1 0 0,0 0-1 0 0,1 0-10 0 0,-1 1 92 0 0,0 1 0 0 0,0 1 0 0 0,0-1-1 0 0,0 0 1 0 0,-1 0 0 0 0,0 0-1 0 0,-1 0 1 0 0,1 0 0 0 0,-1 0 0 0 0,0 0-1 0 0,-1 0 1 0 0,1 0 0 0 0,-1 0 0 0 0,0-1-1 0 0,-1 1 1 0 0,1 0 0 0 0,-1-1 0 0 0,0 0-1 0 0,-1 0 1 0 0,1 0 0 0 0,-1 0-1 0 0,0 0 1 0 0,0-1 0 0 0,-1 0 0 0 0,-2 3-92 0 0,-4 3 48 0 0,-1-1 1 0 0,-8 5-49 0 0,17-11-56 0 0,-1-1 1 0 0,1 0 0 0 0,-1 0 0 0 0,0-1-1 0 0,0 1 1 0 0,0-1 0 0 0,0 0 0 0 0,0 0-1 0 0,0 0 1 0 0,0 0 0 0 0,-3-1 55 0 0,5 0-432 0 0,2 0-16 0 0,11-5-4393 0 0,1-5 2441 0 0,-2-1-21 0 0</inkml:trace>
  <inkml:trace contextRef="#ctx0" brushRef="#br0" timeOffset="-27888.997">6303 3265 17503 0 0,'0'0'399'0'0,"0"0"60"0"0,0 0 21 0 0,0 0-59 0 0,-2 2-276 0 0,-17 17-92 0 0,-1 0 0 0 0,-3 0-53 0 0,0 0 877 0 0,-19 22-877 0 0,27-26 191 0 0,10-10-122 0 0,0 0 0 0 0,0 1 0 0 0,0 0-1 0 0,1-1 1 0 0,0 2 0 0 0,0-1 0 0 0,-1 4-69 0 0,3-7 54 0 0,-2 5-32 0 0,3 1 38 0 0,1-5 0 0 0,1-3-55 0 0,-1 0 0 0 0,1 0 0 0 0,-1 0 0 0 0,1 1 0 0 0,-1-1 0 0 0,1 0 0 0 0,0 0 0 0 0,0 0 0 0 0,0 0 1 0 0,0-1-1 0 0,-1 1 0 0 0,1 0 0 0 0,0 0 0 0 0,0 0 0 0 0,0-1 0 0 0,1 1 0 0 0,-1-1 0 0 0,0 1 0 0 0,0-1 0 0 0,0 1 0 0 0,0-1 0 0 0,1 1 0 0 0,-1-1 0 0 0,0 0 0 0 0,0 0 0 0 0,1 0 0 0 0,-1 0 0 0 0,0 0 0 0 0,0 0 0 0 0,1 0 0 0 0,-1 0 0 0 0,0 0 0 0 0,0 0 0 0 0,0-1 0 0 0,1 1 0 0 0,-1 0 0 0 0,0-1 0 0 0,0 0-5 0 0,2 1 15 0 0,2-2 40 0 0,1 0 0 0 0,0 0 0 0 0,-1 0 0 0 0,1 0 0 0 0,-1-1 0 0 0,0 0 0 0 0,0-1 0 0 0,0 1 0 0 0,0-1 1 0 0,0 0-1 0 0,-1 0 0 0 0,0 0 0 0 0,0 0 0 0 0,3-5-55 0 0,6-9 44 0 0,0-1 1 0 0,-2 0-1 0 0,4-8-44 0 0,0-2 78 0 0,-14 28-62 0 0,-1 0 0 0 0,1 0-1 0 0,-1 0 1 0 0,1 0 0 0 0,-1 0-1 0 0,1 0 1 0 0,0 0 0 0 0,0 0-1 0 0,0 0 1 0 0,-1 0 0 0 0,1 1-1 0 0,0-1 1 0 0,1 0-16 0 0,-2 1 17 0 0,0 0 0 0 0,1 1 1 0 0,-1-1-1 0 0,1 1 0 0 0,-1-1 1 0 0,0 0-1 0 0,1 1 0 0 0,-1-1 1 0 0,0 1-1 0 0,1-1 0 0 0,-1 1 1 0 0,0-1-1 0 0,0 1 0 0 0,0-1 1 0 0,1 1-1 0 0,-1-1 0 0 0,0 1 1 0 0,0-1-1 0 0,0 1 0 0 0,0 0-17 0 0,4 10-64 0 0,8 29 311 0 0,-9-31-121 0 0,-1 1 0 0 0,1 0 0 0 0,1-1 1 0 0,0 0-1 0 0,0 0 0 0 0,1 0 0 0 0,2 3-126 0 0,0-3 0 0 0,0 0 0 0 0,1-2-16 0 0,-6-6-64 0 0,12-9-1388 0 0,-13 7 1256 0 0,0 0 1 0 0,0-1-1 0 0,0 1 0 0 0,0 0 0 0 0,0-1 0 0 0,0 1 0 0 0,0-1 0 0 0,-1 1 0 0 0,1-1 1 0 0,0 1-1 0 0,-1-2 212 0 0,2-2-435 0 0,3-11-996 0 0</inkml:trace>
  <inkml:trace contextRef="#ctx0" brushRef="#br0" timeOffset="-27053.953">6468 3088 7368 0 0,'0'0'16'0'0,"1"0"0"0"0,-1 0 1 0 0,0 0-1 0 0,0 0 1 0 0,0-1-1 0 0,1 1 0 0 0,-1 0 1 0 0,0 0-1 0 0,0 0 0 0 0,0 0 1 0 0,0-1-1 0 0,0 1 0 0 0,1 0 1 0 0,-1 0-1 0 0,0 0 1 0 0,0-1-1 0 0,0 1 0 0 0,0 0 1 0 0,0 0-1 0 0,0-1 0 0 0,0 1 1 0 0,0 0-1 0 0,0 0 0 0 0,0-1 1 0 0,0 1-1 0 0,0 0 0 0 0,0 0 1 0 0,0-1-1 0 0,0 1 1 0 0,0 0-1 0 0,0 0 0 0 0,0-1 1 0 0,0 1-1 0 0,0 0 0 0 0,0 0 1 0 0,0 0-1 0 0,0-1 0 0 0,0 1 1 0 0,-1 0-17 0 0,-1-6 368 0 0,3 5 8919 0 0,3 6-7624 0 0,1 8-2090 0 0,22 74 1884 0 0,2 20-268 0 0,-28-106-1176 0 0,10 46 1319 0 0,-10-41-1336 0 0,0-1 1 0 0,-1 0 0 0 0,0 0 0 0 0,0 0 0 0 0,0 0-1 0 0,0 1 1 0 0,-1-1 0 0 0,0 0 3 0 0,2 8-291 0 0,1-6 347 0 0,-6-12 656 0 0,4 4-734 0 0,-1-1 0 0 0,1 1 0 0 0,-1-1 0 0 0,1 1 0 0 0,-1-1 0 0 0,1 0 0 0 0,0 1 0 0 0,0-1 1 0 0,0 1-1 0 0,0-1 0 0 0,0 0 0 0 0,0 1 0 0 0,1-1 0 0 0,-1 1 0 0 0,0-1 0 0 0,1 1 0 0 0,-1-1 0 0 0,1 1 0 0 0,0-1 0 0 0,-1 1 0 0 0,1-1 0 0 0,0 1 0 0 0,0 0 0 0 0,0-1 0 0 0,1 0 22 0 0,4-5-134 0 0,1 0 1 0 0,-1 1 0 0 0,1 0-1 0 0,3-2 134 0 0,10-10-441 0 0,-16 14 429 0 0,1 0 0 0 0,-1 0-1 0 0,1 1 1 0 0,0-1-1 0 0,0 1 1 0 0,0 0 0 0 0,0 1-1 0 0,1-1 1 0 0,-1 1-1 0 0,1 0 1 0 0,-1 0 0 0 0,1 1-1 0 0,0-1 1 0 0,0 1-1 0 0,0 0 1 0 0,0 1-1 0 0,0 0 1 0 0,0 0 0 0 0,0 0-1 0 0,-1 1 1 0 0,1-1-1 0 0,0 1 1 0 0,0 1 0 0 0,0-1-1 0 0,-1 1 1 0 0,1 0-1 0 0,-1 0 1 0 0,1 1 0 0 0,-1 0-1 0 0,0 0 1 0 0,0 0-1 0 0,0 0 1 0 0,0 1 0 0 0,-1 0-1 0 0,1 0 1 0 0,-1 0-1 0 0,0 0 1 0 0,0 1 0 0 0,-1 0-1 0 0,1 0 1 0 0,-1 0-1 0 0,0 0 1 0 0,2 5 12 0 0,-3-6 79 0 0,0 1-1 0 0,-1 0 1 0 0,1 0 0 0 0,-1 0 0 0 0,0 1-1 0 0,0-1 1 0 0,-1 0 0 0 0,0 0-1 0 0,0 0 1 0 0,0 1 0 0 0,0-1-79 0 0,-1-1 63 0 0,0 0 0 0 0,1-1 0 0 0,-1 1 0 0 0,-1 0 1 0 0,1-1-1 0 0,0 1 0 0 0,-1-1 0 0 0,0 0 0 0 0,0 0 0 0 0,0 0 1 0 0,0 1-1 0 0,0-2 0 0 0,-1 1 0 0 0,1 0 0 0 0,-4 2-63 0 0,-5 4 146 0 0,-1 0 0 0 0,-1-1 1 0 0,0 0-1 0 0,0-1 0 0 0,-1-1 0 0 0,1 0 0 0 0,-12 3-146 0 0,10-5-91 0 0,0-1-1 0 0,0-1 1 0 0,0 0 0 0 0,0 0 0 0 0,0-2 0 0 0,-13 0 91 0 0,18 0 20 0 0,4 0-141 0 0,1-1 1 0 0,-1 1-1 0 0,1-1 0 0 0,-1 0 0 0 0,1-1 0 0 0,-1 1 0 0 0,1-1 1 0 0,0 0-1 0 0,0 0 0 0 0,0-1 0 0 0,0 1 121 0 0,4 1-1456 0 0,2 0-3702 0 0,2-4-1586 0 0</inkml:trace>
  <inkml:trace contextRef="#ctx0" brushRef="#br0" timeOffset="-26698.295">7076 3259 17423 0 0,'0'0'396'0'0,"0"0"52"0"0,0 6 451 0 0,-2 4-737 0 0,-2 28 331 0 0,-1-15 611 0 0,4-20-925 0 0,0 0 0 0 0,0 1 0 0 0,1-1-1 0 0,-1 1 1 0 0,1-1 0 0 0,-1 2-179 0 0,-3 16 876 0 0,4-19-815 0 0,-1 1-1 0 0,0-1 1 0 0,1 0-1 0 0,0 0 1 0 0,-1 1-1 0 0,1-1 1 0 0,0 0-1 0 0,0 1 1 0 0,0-1-1 0 0,0 0-60 0 0,3 10-16 0 0,-2-3 376 0 0,1 0 1 0 0,-1 0-1 0 0,-1 0 1 0 0,0 3-361 0 0,0-11 162 0 0,0-1 2 0 0,0 0-4 0 0,0 0-225 0 0,0 0-948 0 0,0 0-421 0 0,0 0-1275 0 0,0 0-4797 0 0</inkml:trace>
  <inkml:trace contextRef="#ctx0" brushRef="#br0" timeOffset="-26383.766">6979 3025 19119 0 0,'-4'-8'197'0'0,"2"5"-52"0"0,1 1 0 0 0,-1-1 0 0 0,1 1-1 0 0,-1 0 1 0 0,0 0 0 0 0,0 0 0 0 0,0 0-1 0 0,0 0 1 0 0,0 0 0 0 0,0 0 0 0 0,0 1-1 0 0,-1-1 1 0 0,0 1-145 0 0,2 0 1 0 0,1 1 0 0 0,0 0 0 0 0,-1-1 0 0 0,1 1 0 0 0,0 0 0 0 0,-1-1 0 0 0,1 1 0 0 0,0 0 0 0 0,-1-1 0 0 0,1 1 0 0 0,0-1 0 0 0,0 1 0 0 0,-1-1 0 0 0,1 1 0 0 0,0 0 0 0 0,0-1 0 0 0,0 1 0 0 0,0-1 0 0 0,0 1 0 0 0,0-1 1 0 0,0 1-1 0 0,-1-1-1 0 0,2 1 9 0 0,-1-1 0 0 0,0 1 1 0 0,-1 0-1 0 0,1-1 1 0 0,0 1-1 0 0,0 0 1 0 0,0-1-1 0 0,0 1 0 0 0,0 0 1 0 0,0 0-1 0 0,0-1 1 0 0,0 1-1 0 0,0 0 1 0 0,-1-1-1 0 0,1 1 0 0 0,0 0 1 0 0,0 0-1 0 0,0 0 1 0 0,-1-1-1 0 0,1 1 1 0 0,0 0-1 0 0,0 0 0 0 0,-1-1 1 0 0,1 1-1 0 0,0 0 1 0 0,0 0-1 0 0,-1 0 1 0 0,1 0-10 0 0,-4-5 1684 0 0,7 9-1503 0 0,7 17-4221 0 0,-6-14 2513 0 0</inkml:trace>
  <inkml:trace contextRef="#ctx0" brushRef="#br0" timeOffset="-26094.111">7246 2882 9216 0 0,'0'0'706'0'0,"0"0"-288"0"0,0 0 510 0 0,5 6 1517 0 0,0 2-1891 0 0,-1 0-1 0 0,0 0 1 0 0,0 0 0 0 0,-1 0 0 0 0,0 0-1 0 0,-1 1 1 0 0,0-1 0 0 0,1 5-554 0 0,0 17 2442 0 0,1 26-2442 0 0,-2-26 420 0 0,24 236 798 0 0,-23-237-951 0 0,-1-13-179 0 0,0 0-1 0 0,0 0 1 0 0,6 15-88 0 0,-7-23 21 0 0,5 13-129 0 0,-6-20-841 0 0,0-1-363 0 0,1-1-86 0 0,1-4-10 0 0</inkml:trace>
  <inkml:trace contextRef="#ctx0" brushRef="#br0" timeOffset="-26093.111">7599 3136 17503 0 0,'-17'12'1588'0'0,"16"-12"-1575"0"0,1 1 0 0 0,0-1 0 0 0,-1 1-1 0 0,1 0 1 0 0,0-1 0 0 0,0 1-1 0 0,0 0 1 0 0,-1-1 0 0 0,1 1 0 0 0,0-1-1 0 0,0 1 1 0 0,0 0 0 0 0,0-1 0 0 0,0 1-1 0 0,0 0 1 0 0,0-1 0 0 0,0 1-1 0 0,0 0 1 0 0,0-1 0 0 0,1 1 0 0 0,-1 0-1 0 0,0-1 1 0 0,1 2-13 0 0,-1-1 23 0 0,3 86 1081 0 0,-5-34 2846 0 0,-7 35-3950 0 0,7-74 158 0 0,2-10-51 0 0,0-1-43 0 0,-1-1 0 0 0,1 0 0 0 0,-1 0 1 0 0,0 0-1 0 0,1 0 0 0 0,-1 0 0 0 0,0 0 1 0 0,0 0-1 0 0,0 0 0 0 0,0-1 0 0 0,-1 1 1 0 0,0 1-65 0 0,1 2-134 0 0,1-4-768 0 0,-5-5-3195 0 0,3 1-566 0 0,-1-2-2126 0 0</inkml:trace>
  <inkml:trace contextRef="#ctx0" brushRef="#br0" timeOffset="-25875.544">7615 2941 17503 0 0,'0'-2'220'0'0,"0"0"0"0"0,0-1 0 0 0,0 1 0 0 0,-1 0 0 0 0,1 0-1 0 0,-1-1 1 0 0,0 1 0 0 0,0 0-220 0 0,1 2 17 0 0,0 0 0 0 0,0 0 0 0 0,0-1 0 0 0,0 1 0 0 0,0 0 0 0 0,0 0-1 0 0,0 0 1 0 0,0 0 0 0 0,0 0 0 0 0,0 0 0 0 0,0-1 0 0 0,0 1 0 0 0,0 0 0 0 0,0 0 0 0 0,0 0 0 0 0,-1 0 0 0 0,1 0 0 0 0,0-1-1 0 0,0 1 1 0 0,1 0 0 0 0,-1 0 0 0 0,0 0 0 0 0,0 0 0 0 0,0 0 0 0 0,0 0 0 0 0,0-1 0 0 0,0 1 0 0 0,0 0 0 0 0,0 0 0 0 0,0 0-1 0 0,0 0 1 0 0,0 0 0 0 0,0 0 0 0 0,0-1 0 0 0,0 1 0 0 0,1 0 0 0 0,-1 0 0 0 0,0 0 0 0 0,0 0 0 0 0,0 0-17 0 0,8-4 842 0 0,-6 4-717 0 0,-1-1 0 0 0,1 1 0 0 0,-1 0 0 0 0,1 0 0 0 0,0-1 0 0 0,-1 1 0 0 0,1 1 0 0 0,0-1 0 0 0,-1 0 0 0 0,2 0-125 0 0,26 6-106 0 0,-27-5-84 0 0,1 1-522 0 0,0 1-3943 0 0,-3-3 2799 0 0</inkml:trace>
  <inkml:trace contextRef="#ctx0" brushRef="#br0" timeOffset="-25673.501">7804 2944 14944 0 0,'0'2'340'0'0,"7"185"2567"0"0,-6-157-1007 0 0,4 19-1900 0 0,-3-27 458 0 0,0 1-1 0 0,-1-1 0 0 0,-2 21-457 0 0,0-28-499 0 0,1-5 1141 0 0,-1 0 0 0 0,0 0 0 0 0,-1-1 1 0 0,-1 6-643 0 0,2-12-139 0 0,0-1 0 0 0,0 1 0 0 0,0-1 1 0 0,0 1-1 0 0,-1-1 0 0 0,1 0 0 0 0,-1 0 1 0 0,0 1 138 0 0,1-1-461 0 0,0-1 1 0 0,0 0 0 0 0,-1 0-1 0 0,1 0 1 0 0,0 0 0 0 0,-1 0-1 0 0,1 0 1 0 0,-1 0-1 0 0,1-1 1 0 0,-1 1 0 0 0,1 0-1 0 0,-1-1 1 0 0,-1 1 460 0 0,-6 0-7070 0 0</inkml:trace>
  <inkml:trace contextRef="#ctx0" brushRef="#br0" timeOffset="-25038.098">7717 3129 15664 0 0,'0'0'718'0'0,"0"0"-19"0"0,2 2-449 0 0,10 10-223 0 0,-8-7-27 0 0,0 0 0 0 0,1 0 0 0 0,-1-1 1 0 0,1 0-1 0 0,1 0 0 0 0,-1 0 0 0 0,5 2 0 0 0,6 2 123 0 0,-11-5 39 0 0,-1 0 1 0 0,1-1 0 0 0,0 0 0 0 0,0 0-1 0 0,0 0 1 0 0,1-1 0 0 0,-1 0-1 0 0,2 1-162 0 0,19 0 107 0 0,-9 0 745 0 0,1-1 1 0 0,8-1-853 0 0,-19-1 142 0 0,0 1 1 0 0,0-1 0 0 0,0-1-1 0 0,0 0 1 0 0,-1 0-1 0 0,1 0 1 0 0,-1 0-1 0 0,1-2-142 0 0,-4 3-12 0 0,-1 0 0 0 0,1 0 0 0 0,-1-1 0 0 0,0 1 0 0 0,0-1 0 0 0,0 0 0 0 0,2-1 12 0 0,24-20-105 0 0,-18 15 145 0 0,-13 27-107 0 0,-2 5 67 0 0,2-9 0 0 0,0-1 0 0 0,-3 7 0 0 0,3-10-30 0 0,1 0-1 0 0,0-1 1 0 0,0 1-1 0 0,1 0 1 0 0,1 0-1 0 0,0 9 31 0 0,0-16-9 0 0,0-2 14 0 0,1 0-1 0 0,-1 0 1 0 0,0-1-1 0 0,1 1 0 0 0,-1 0 1 0 0,1-1-1 0 0,-1 1 1 0 0,1-1-1 0 0,0 1 0 0 0,-1-1 1 0 0,1 1-1 0 0,0-1 1 0 0,0 1-1 0 0,0-1 1 0 0,0 1-1 0 0,1-1 0 0 0,-1 0 1 0 0,0 0-1 0 0,0 0 1 0 0,1 0-1 0 0,-1 0 0 0 0,2 1-4 0 0,-1-1 4 0 0,1 1 0 0 0,-1-1-1 0 0,1 0 1 0 0,-1 0-1 0 0,1 0 1 0 0,0-1 0 0 0,-1 1-1 0 0,1 0 1 0 0,0-1 0 0 0,-1 0-1 0 0,1 0 1 0 0,0 0-1 0 0,2 0-3 0 0,-1 0 0 0 0,0-1 0 0 0,0 1 0 0 0,-1-1 0 0 0,1 0 0 0 0,0 0 0 0 0,-1 0 0 0 0,1 0 0 0 0,-1-1 0 0 0,0 1 0 0 0,1-1 0 0 0,-1 0 0 0 0,0 0 0 0 0,2-2 0 0 0,39-26 931 0 0,33-42-1908 0 0,-72 67 815 0 0,0 0 1 0 0,0 1-1 0 0,0 0 1 0 0,1 0-1 0 0,-1 0 1 0 0,1 0-1 0 0,3 0 162 0 0,-8 3-29 0 0,0 1 1 0 0,0 0-1 0 0,0 0 1 0 0,0 0-1 0 0,0 0 0 0 0,0 0 1 0 0,0 0-1 0 0,0 0 1 0 0,0 0-1 0 0,0 0 0 0 0,0 0 1 0 0,0 1-1 0 0,0-1 1 0 0,0 0-1 0 0,0 1 0 0 0,0-1 1 0 0,0 1-1 0 0,0-1 0 0 0,0 1 1 0 0,0-1-1 0 0,0 1 1 0 0,0 0-1 0 0,-1-1 0 0 0,1 1 1 0 0,0 0-1 0 0,-1 0 1 0 0,1-1-1 0 0,0 1 0 0 0,-1 0 1 0 0,1 0-1 0 0,0 1 29 0 0,1 1 9 0 0,0 1 1 0 0,0 0-1 0 0,0 0 0 0 0,-1 0 0 0 0,1 0 0 0 0,-1 0 0 0 0,0 0-9 0 0,8 36 103 0 0,-4-21 203 0 0,-1 1 0 0 0,0 0 0 0 0,-2 1 0 0 0,0 11-306 0 0,4 66 462 0 0,-5-79-371 0 0,-3 51 960 0 0,4-40-366 0 0,1 5-261 0 0,-1 31-424 0 0,-2-56 50 0 0,-1-1 0 0 0,0 1 0 0 0,0-1 0 0 0,-1 1 0 0 0,-1-1 1 0 0,1 1-1 0 0,-1-1 0 0 0,-1 0 0 0 0,-1 1-50 0 0,3-5 106 0 0,-1 0 0 0 0,0-1 0 0 0,0 1 0 0 0,-1-1 1 0 0,0 0-1 0 0,1 0 0 0 0,-1 0 0 0 0,0-1 0 0 0,-1 1 0 0 0,1-1 0 0 0,-1 0 1 0 0,1 0-1 0 0,-1-1 0 0 0,0 1 0 0 0,0-1 0 0 0,-1 0-106 0 0,-5 2-21 0 0,1-1-1 0 0,-2-1 0 0 0,1 0 1 0 0,0 0-1 0 0,0-1 0 0 0,-1-1 1 0 0,-2 0 21 0 0,10 0-236 0 0,0 0 1 0 0,0-1 0 0 0,0 0 0 0 0,0 0 0 0 0,0 0 0 0 0,0 0 0 0 0,1-1 0 0 0,-1 0 0 0 0,0 1 0 0 0,1-1 0 0 0,-1 0 0 0 0,1-1 0 0 0,0 1 0 0 0,0-1-1 0 0,-1 1 1 0 0,0-3 235 0 0,2 1-2248 0 0,-1-1-4915 0 0</inkml:trace>
  <inkml:trace contextRef="#ctx0" brushRef="#br0" timeOffset="-22879.824">8801 3082 13824 0 0,'0'0'314'0'0,"0"0"46"0"0,0 0 22 0 0,0 0-50 0 0,7 9 228 0 0,2 8 681 0 0,-7-14-1026 0 0,-1-1 0 0 0,1 1 0 0 0,0 0 0 0 0,-1 0 0 0 0,0 0 0 0 0,1 2-215 0 0,27 124 3554 0 0,-22-97-2987 0 0,-3 1 0 0 0,-1 0 0 0 0,-1 12-567 0 0,-1-35-39 0 0,-2 68 39 0 0,0-25 0 0 0,0-40 0 0 0,0 1 0 0 0,-1-1 0 0 0,-2 5 0 0 0,2-7 0 0 0,-2 5-21 0 0,0-2 0 0 0,0 1-1 0 0,-7 14 22 0 0,10-28-337 0 0,0-3-138 0 0,-3-5-593 0 0,0 0 1 0 0,0 0-1 0 0,1-1 0 0 0,0 1 0 0 0,0-1 0 0 0,1 0 0 0 0,-1-3 1068 0 0,0 0-1147 0 0,-2-8 327 0 0,2-1 1 0 0,0 0 0 0 0,1 1-1 0 0,1-8 820 0 0,-6-44-1949 0 0,6 58 1968 0 0,0-1-1 0 0,0 0 0 0 0,2 1 1 0 0,0-1-1 0 0,0 1 0 0 0,1-1 1 0 0,2-3-19 0 0,5-22 3110 0 0,13-31-3110 0 0,-20 66 255 0 0,-1-1-1 0 0,1 1 1 0 0,0-1 0 0 0,1 1 0 0 0,-1 0 0 0 0,1 0-1 0 0,-1 0 1 0 0,1 0 0 0 0,1 1 0 0 0,-1-1-1 0 0,0 1 1 0 0,1-1 0 0 0,0 1 0 0 0,-1 0-1 0 0,1 1 1 0 0,0-1 0 0 0,1 1 0 0 0,-1 0-1 0 0,0-1 1 0 0,1 2 0 0 0,-1-1 0 0 0,1 1-1 0 0,0-1 1 0 0,-1 1 0 0 0,1 1 0 0 0,0-1-1 0 0,1 1-254 0 0,9-1 251 0 0,20 2-196 0 0,-32 0-21 0 0,-1-1 0 0 0,0 1 0 0 0,1-1 0 0 0,-1 1 0 0 0,0 0 0 0 0,1 0 0 0 0,-1 0 0 0 0,0 0 0 0 0,0 0 0 0 0,0 1 0 0 0,0-1 0 0 0,0 1 0 0 0,1 0-34 0 0,2 4 166 0 0,0 0 0 0 0,0 0 0 0 0,0 0 0 0 0,-1 1 0 0 0,0-1 0 0 0,0 1 0 0 0,0 0 0 0 0,-1 0 0 0 0,1 5-166 0 0,-3-9 42 0 0,0 0 0 0 0,0 0-1 0 0,0-1 1 0 0,-1 1 0 0 0,0 0-1 0 0,1 0 1 0 0,-1 0 0 0 0,0 0-1 0 0,0 0 1 0 0,0 0 0 0 0,-1 0-1 0 0,1 0 1 0 0,-1 0 0 0 0,0 0-1 0 0,1 0 1 0 0,-1 0 0 0 0,-1-1-1 0 0,1 1 1 0 0,0 0 0 0 0,-1-1-1 0 0,1 1 1 0 0,-1-1 0 0 0,0 1-1 0 0,0-1 1 0 0,0 0 0 0 0,-1 2-42 0 0,-11 8 87 0 0,0-1 0 0 0,-1 0 0 0 0,0-1 0 0 0,-1 0 0 0 0,-10 4-87 0 0,17-10 35 0 0,1-1 0 0 0,-1 1 0 0 0,0-1-1 0 0,0-1 1 0 0,-1 0 0 0 0,1 0 0 0 0,0-1 0 0 0,-1 0 0 0 0,1-1-1 0 0,-1 0 1 0 0,-7-1-35 0 0,10-1 3 0 0,6 2-4 0 0,0-1-1 0 0,0 1 1 0 0,0-1 0 0 0,-1 1-1 0 0,1-1 1 0 0,0 1 0 0 0,0 0-1 0 0,-1 0 1 0 0,1 0 0 0 0,0 0-1 0 0,0 0 1 0 0,-1 0 1 0 0,1-1-53 0 0,1 0 44 0 0,1 0 0 0 0,-1 0 1 0 0,0 1-1 0 0,1-1 0 0 0,-1 0 0 0 0,1 0 1 0 0,0 1-1 0 0,-1-1 0 0 0,1 1 1 0 0,-1-1-1 0 0,1 0 0 0 0,0 1 0 0 0,-1-1 1 0 0,1 1-1 0 0,0-1 0 0 0,0 1 1 0 0,0 0-1 0 0,-1-1 0 0 0,1 1 0 0 0,0 0 1 0 0,0-1-1 0 0,0 1 0 0 0,0 0 1 0 0,0 0 8 0 0,2-2-45 0 0,6-2 103 0 0,0 0-1 0 0,1 1 0 0 0,-1 0 0 0 0,1 0 1 0 0,-1 1-1 0 0,1 0 0 0 0,9 0-57 0 0,17 0-799 0 0,21 2 799 0 0,11-1 102 0 0,-22-1-113 0 0,-23 2 198 0 0,-1-1 0 0 0,0-2 0 0 0,1 0 1 0 0,5-2-188 0 0,3-3 265 0 0,6-2-270 0 0,8-3 5 0 0,-33 8-246 0 0,-1 1 1 0 0,1-1-1 0 0,-1-1 0 0 0,-1 0 1 0 0,11-7 245 0 0,-19 11-44 0 0,0 0 0 0 0,-1 0 0 0 0,1 0 0 0 0,0 0 0 0 0,0 0 1 0 0,-1 0-1 0 0,1 0 0 0 0,-1-1 0 0 0,0 1 0 0 0,0-1 0 0 0,1 1 1 0 0,-2-1-1 0 0,1 0 44 0 0,7-35-102 0 0,-7 31 116 0 0,-1 5-14 0 0,0 0 1 0 0,0 0-1 0 0,0-1 0 0 0,0 1 0 0 0,0 0 0 0 0,0 0 0 0 0,-1 0 0 0 0,1-1 0 0 0,-1 1 0 0 0,1 0 0 0 0,-1 0 0 0 0,0 0 0 0 0,0 0 1 0 0,0 0-1 0 0,0 0 0 0 0,0 0 0 0 0,0 1 0 0 0,-1-1 0 0 0,1 0 0 0 0,0 0 0 0 0,-1 1 0 0 0,0-1 0 0 0,1 1 0 0 0,-1 0 0 0 0,0-1 0 0 0,0 1 1 0 0,0 0-1 0 0,0 0 0 0 0,0 0 0 0 0,0 0 0 0 0,0 0 0 0 0,0 1 0 0 0,0-1 0 0 0,-2 0 0 0 0,-1 0 15 0 0,0 0 0 0 0,0 0 0 0 0,0 1 1 0 0,0-1-1 0 0,0 1 0 0 0,0 0 0 0 0,0 0 0 0 0,0 1 0 0 0,0 0 0 0 0,0 0 0 0 0,0 0 0 0 0,1 0 0 0 0,-1 1 1 0 0,0 0-1 0 0,0 0-15 0 0,1-1-19 0 0,1 1 0 0 0,-1 0 1 0 0,1 0-1 0 0,-1 1 0 0 0,1-1 1 0 0,0 1-1 0 0,0-1 0 0 0,0 1 1 0 0,0 0-1 0 0,0 0 0 0 0,0 0 1 0 0,1 1-1 0 0,0-1 0 0 0,-2 3 19 0 0,-7 13 1 0 0,7-14 10 0 0,1 1-1 0 0,0-1 1 0 0,0 1-1 0 0,0 0 1 0 0,1 0-1 0 0,-2 4-10 0 0,3-3 1 0 0,-1 0 0 0 0,1-1-1 0 0,1 1 1 0 0,-1 0 0 0 0,1 0-1 0 0,0 0 1 0 0,1 0 0 0 0,0 0-1 0 0,0 0 1 0 0,1 2-1 0 0,-2-5 13 0 0,1 1 0 0 0,1-1 0 0 0,-1 0 0 0 0,1 1 0 0 0,0-1 0 0 0,0 0 0 0 0,0 0 0 0 0,0 0 0 0 0,1 0 0 0 0,1 2-13 0 0,-1-3-13 0 0,-1-1 0 0 0,1 1-1 0 0,0-1 1 0 0,-1 0 0 0 0,1 0-1 0 0,0 0 1 0 0,0 0 0 0 0,1-1 0 0 0,-1 1-1 0 0,0-1 1 0 0,0 0 0 0 0,1 0-1 0 0,2 1 14 0 0,-4-2 24 0 0,0 0 0 0 0,-1 0 1 0 0,1 0-1 0 0,-1 0 0 0 0,1 0 0 0 0,0-1 0 0 0,-1 1 0 0 0,1 0 0 0 0,-1-1 0 0 0,1 1 0 0 0,-1-1 0 0 0,1 0 0 0 0,-1 1 0 0 0,1-1 0 0 0,-1 0 0 0 0,0 0 0 0 0,1-1-24 0 0,23-20 226 0 0,-16 15-193 0 0,27-28-354 0 0,-24 23 265 0 0,2-1-1 0 0,-1 2 1 0 0,1 0 0 0 0,1 0 0 0 0,5-2 56 0 0,-5 5 246 0 0,-10 4-120 0 0,1 1-1 0 0,-1 0 1 0 0,1 0-1 0 0,-1 0 1 0 0,1 1 0 0 0,0 0-1 0 0,0 0 1 0 0,0 1-1 0 0,0-1 1 0 0,0 1 0 0 0,6 0-126 0 0,-5 1-68 0 0,-1 0 0 0 0,0 1 0 0 0,1-1 0 0 0,-1 1 0 0 0,0 0 0 0 0,0 1 0 0 0,0 0 0 0 0,0 0 1 0 0,0 0-1 0 0,0 0 0 0 0,0 1 0 0 0,-1 0 0 0 0,1 0 0 0 0,-1 1 0 0 0,0 0 0 0 0,0 0 0 0 0,0 0 1 0 0,0 0-1 0 0,-1 1 0 0 0,0-1 0 0 0,0 1 0 0 0,0 0 0 0 0,0 1 0 0 0,-1-1 0 0 0,0 1 68 0 0,11 17 87 0 0,2 5 1434 0 0,14 18-1521 0 0,-29-45 236 0 0,-1-1-332 0 0,0 0-66 0 0,0 0 48 0 0,0 0 169 0 0,-8 2 210 0 0,6-2-255 0 0,-1-1 1 0 0,0 1-1 0 0,1-1 0 0 0,-1 0 0 0 0,1 0 0 0 0,0 0 0 0 0,-1 0 0 0 0,1-1 0 0 0,0 1 1 0 0,-1 0-1 0 0,1-1 0 0 0,0 0 0 0 0,0 1 0 0 0,0-1 0 0 0,0 0 0 0 0,1 0 0 0 0,-1 0 1 0 0,0 0-1 0 0,0-3-10 0 0,0 3-80 0 0,0 0 1 0 0,1-1-1 0 0,0 1 1 0 0,-1 0-1 0 0,1-1 1 0 0,0 1-1 0 0,0-1 1 0 0,0 0 0 0 0,1 1-1 0 0,-1-1 1 0 0,1 0-1 0 0,-1 1 1 0 0,1-1-1 0 0,0 0 1 0 0,0 0-1 0 0,0 1 1 0 0,1-1-1 0 0,-1 0 1 0 0,1-1 79 0 0,9-28-3472 0 0,-4 10-3394 0 0</inkml:trace>
  <inkml:trace contextRef="#ctx0" brushRef="#br0" timeOffset="-22085.038">10336 3025 10136 0 0,'-21'-3'651'0'0,"15"1"-214"0"0,0 1-1 0 0,0 0 0 0 0,0 0 1 0 0,0 1-1 0 0,-1 0 1 0 0,1 0-1 0 0,0 0 0 0 0,0 1 1 0 0,-1 0-1 0 0,1 0 1 0 0,-4 2-437 0 0,9-3 92 0 0,0 1 1 0 0,0-1 0 0 0,0 1-1 0 0,0-1 1 0 0,1 1 0 0 0,-1 0 0 0 0,0-1-1 0 0,0 1 1 0 0,1 0 0 0 0,-1-1 0 0 0,0 1-1 0 0,1 0 1 0 0,-1 0 0 0 0,1 0-1 0 0,-1 0 1 0 0,1 0 0 0 0,-1 0 0 0 0,1 0-1 0 0,0-1 1 0 0,0 1 0 0 0,-1 0 0 0 0,1 0-1 0 0,0 0 1 0 0,0 0 0 0 0,0 0-1 0 0,0 0 1 0 0,0 1 0 0 0,0-1 0 0 0,0 0-1 0 0,0 0 1 0 0,0 0 0 0 0,1 0 0 0 0,-1-1-1 0 0,0 1 1 0 0,1 1-93 0 0,1 5 72 0 0,1 0-1 0 0,0-1 1 0 0,0 1 0 0 0,3 4-72 0 0,-3-6 183 0 0,6 10-154 0 0,1-1-1 0 0,1 0 1 0 0,0 0-1 0 0,8 7-28 0 0,5 5 6 0 0,23 22 924 0 0,-40-40-698 0 0,-3-5-126 0 0,-1 0 1 0 0,0 1 0 0 0,0-1 0 0 0,-1 0 0 0 0,1 1 0 0 0,-1 0-1 0 0,0 0 1 0 0,0 0 0 0 0,1 1-107 0 0,-3-4 45 0 0,1 0 0 0 0,-1 0 0 0 0,1 0 0 0 0,-1 1-1 0 0,0-1 1 0 0,1 0 0 0 0,-1 0 0 0 0,0 0 0 0 0,0 0 0 0 0,0 1 0 0 0,0-1 0 0 0,0 0-1 0 0,0 0 1 0 0,0 0 0 0 0,0 1-45 0 0,-1-1 41 0 0,0 1 0 0 0,0-1 0 0 0,0 0-1 0 0,0 0 1 0 0,1 0 0 0 0,-1 0 0 0 0,-1-1 0 0 0,1 1-1 0 0,0 0 1 0 0,0 0 0 0 0,0-1 0 0 0,0 1 0 0 0,0 0 0 0 0,-1-1-1 0 0,1 1-40 0 0,-5 1 76 0 0,1-1-1 0 0,-1 1 0 0 0,0-1 1 0 0,1 0-1 0 0,-1-1 1 0 0,0 1-1 0 0,0-1 0 0 0,-3 0-75 0 0,-10 0 141 0 0,-3 1-50 0 0,1-2 0 0 0,-1-1 0 0 0,0 0-91 0 0,-18-2 15 0 0,30 3-66 0 0,1 0-1 0 0,0-1 0 0 0,0 0 1 0 0,-7-3 51 0 0,15 5-88 0 0,1 0 6 0 0,17 2-190 0 0,17 0 145 0 0,-1 1-1 0 0,14 3 128 0 0,-16-2-75 0 0,-8-2 89 0 0,-1-2-1 0 0,1 0 1 0 0,19-4-14 0 0,-35 3 41 0 0,8 0-53 0 0,0-1-1 0 0,-1 0 1 0 0,1-2 0 0 0,0 1-1 0 0,-1-2 1 0 0,0 0-1 0 0,0 0 1 0 0,0-2-1 0 0,7-4 13 0 0,11-6 31 0 0,-20 11 14 0 0,-1-1-1 0 0,1 0 0 0 0,5-4-44 0 0,-14 9 10 0 0,-1 0 0 0 0,1-1 0 0 0,-1 1 0 0 0,1-1 0 0 0,-1 1 0 0 0,0-1 0 0 0,0 0 0 0 0,0 0 0 0 0,0 0 0 0 0,-1 0 0 0 0,1 0 0 0 0,-1 0 0 0 0,1-1 0 0 0,-1 1 0 0 0,0-2-10 0 0,7-20 211 0 0,-6 22-364 0 0,-1-1-1 0 0,0 1 0 0 0,1-1 1 0 0,-1 0-1 0 0,-1 1 1 0 0,1-1-1 0 0,0 0 0 0 0,-1 1 1 0 0,0-1-1 0 0,0 0 0 0 0,0 0 1 0 0,0-2 153 0 0,-1 5-1 0 0,0 0 0 0 0,1 0 0 0 0,-1 0 0 0 0,0 0 1 0 0,0 0-1 0 0,1 0 0 0 0,-1 0 0 0 0,0 0 0 0 0,0 1 0 0 0,0-1 1 0 0,0 0-1 0 0,0 0 0 0 0,0 1 0 0 0,0-1 0 0 0,0 1 0 0 0,-1-1 1 0 0,1 1-1 0 0,0-1 0 0 0,0 1 0 0 0,0 0 0 0 0,0 0 1 0 0,-1-1-1 0 0,0 1 1 0 0,-26-2 2 0 0,27 2-3 0 0,1 0 1 0 0,-1 0 0 0 0,0 0 0 0 0,0 0 0 0 0,1-1 0 0 0,-1 1 0 0 0,0 1 0 0 0,1-1 0 0 0,-1 0 0 0 0,0 0 0 0 0,1 0 0 0 0,-1 0 0 0 0,0 0 0 0 0,0 1 0 0 0,1-1 0 0 0,-1 0 0 0 0,1 0 0 0 0,-1 1 0 0 0,0-1 0 0 0,1 1 0 0 0,-1-1 0 0 0,-2 3 0 0 0,0-2 0 0 0,0 1-1 0 0,0 0 0 0 0,1 0 1 0 0,-1 0-1 0 0,1 0 0 0 0,-1 0 0 0 0,1 0 1 0 0,0 1-1 0 0,0-1 0 0 0,0 1 1 0 0,0 0-1 0 0,1-1 0 0 0,-1 1 1 0 0,1 0-1 0 0,-1 0 0 0 0,1 0 1 0 0,0 0-1 0 0,0 0 0 0 0,1 1 0 0 0,-1-1 1 0 0,0 3 0 0 0,-1 5 30 0 0,1 0 0 0 0,0 0 0 0 0,0 0 1 0 0,1 1-1 0 0,1-1 0 0 0,0 1-30 0 0,1-7 85 0 0,0 0 0 0 0,0 0 0 0 0,1 1 0 0 0,-1-1-1 0 0,1-1 1 0 0,0 1 0 0 0,1 0 0 0 0,-1-1 0 0 0,3 3-85 0 0,-4-5 8 0 0,1 0 0 0 0,0 0 0 0 0,0 0 0 0 0,0-1 0 0 0,0 1 0 0 0,0-1 0 0 0,0 1 0 0 0,0-1 1 0 0,1 0-1 0 0,-1 0 0 0 0,0 0 0 0 0,1-1 0 0 0,1 1-8 0 0,10 1 22 0 0,-1-1 0 0 0,10 0-22 0 0,-5-2-377 0 0,0-1 0 0 0,7-2 377 0 0,-6 1-1179 0 0,6-5-1909 0 0,-12 3-394 0 0,6 2-2614 0 0</inkml:trace>
  <inkml:trace contextRef="#ctx0" brushRef="#br0" timeOffset="-21788.943">11201 3019 13824 0 0,'0'0'314'0'0,"-3"-8"760"0"0,1 7-1009 0 0,0 0 0 0 0,1 1 0 0 0,-1-1 0 0 0,0 1 0 0 0,1-1 0 0 0,-1 1 0 0 0,0-1 0 0 0,1 1 0 0 0,-1 0 0 0 0,0 0 0 0 0,0 0 0 0 0,1 0 0 0 0,-1 0 0 0 0,0 0 0 0 0,0 1 0 0 0,1-1 0 0 0,-2 1-65 0 0,-30 11 2633 0 0,14-4-1824 0 0,8-4-511 0 0,1 1 0 0 0,0 0-1 0 0,0 0 1 0 0,0 1 0 0 0,1 0 0 0 0,0 1-1 0 0,-2 1-297 0 0,-11 11 610 0 0,1 1-1 0 0,-4 7-609 0 0,21-22 50 0 0,-1 0 0 0 0,1 0 0 0 0,0 0 0 0 0,1 1 0 0 0,-1 0 0 0 0,1 0 0 0 0,0 0 0 0 0,1 0-1 0 0,0 0 1 0 0,0 1 0 0 0,0-1 0 0 0,0 1 0 0 0,0 6-50 0 0,2-11 4 0 0,-1 0-1 0 0,1 0 0 0 0,0 0 1 0 0,0 0-1 0 0,0 0 0 0 0,0 1 0 0 0,0-1 1 0 0,0 0-1 0 0,1 0 0 0 0,-1 0 1 0 0,1 0-1 0 0,-1 0 0 0 0,1 0 1 0 0,0 0-1 0 0,0 0 0 0 0,0 0 1 0 0,0 0-1 0 0,0 0 0 0 0,0 0 0 0 0,0-1 1 0 0,1 1-1 0 0,-1 0 0 0 0,1-1 1 0 0,-1 1-1 0 0,1-1 0 0 0,0 0 1 0 0,-1 1-1 0 0,1-1 0 0 0,1 0-3 0 0,4 3-16 0 0,0-1 1 0 0,0 0-1 0 0,1 0 0 0 0,-1-1 0 0 0,1 0 1 0 0,-1 0-1 0 0,1-1 0 0 0,0 0 0 0 0,0 0 0 0 0,0-1 1 0 0,-1 0-1 0 0,8-1 16 0 0,2-1-414 0 0,-1 0 0 0 0,1-1 0 0 0,-1 0 0 0 0,1-2 1 0 0,7-3 413 0 0,58-27-9185 0 0,-50 26 3821 0 0</inkml:trace>
  <inkml:trace contextRef="#ctx0" brushRef="#br0" timeOffset="-21249.235">11599 3031 14048 0 0,'0'0'322'0'0,"0"0"45"0"0,-14 0 474 0 0,3 1-685 0 0,1 0 0 0 0,-1 0 0 0 0,0 1 0 0 0,1 0 0 0 0,-1 1 0 0 0,-3 2-156 0 0,-61 26 1956 0 0,44-18-1107 0 0,22-9-665 0 0,-1 1-1 0 0,1 0 0 0 0,0 0 0 0 0,0 1 0 0 0,1 0 0 0 0,0 0 0 0 0,0 1 0 0 0,0 0 0 0 0,1 0 0 0 0,0 1 1 0 0,0 0-1 0 0,-3 5-183 0 0,1 0 140 0 0,-11 17 195 0 0,19-28-318 0 0,0 1-1 0 0,0-1 1 0 0,0 1-1 0 0,1 0 1 0 0,-1-1 0 0 0,1 1-1 0 0,-1-1 1 0 0,1 1-1 0 0,0 0 1 0 0,0-1 0 0 0,0 1-1 0 0,1 1-16 0 0,-2 7 136 0 0,0-10-99 0 0,1 0 0 0 0,0 0 1 0 0,0 0-1 0 0,0 0 0 0 0,0 0 1 0 0,0 0-1 0 0,0 0 0 0 0,0 0 0 0 0,0 1 1 0 0,0-1-1 0 0,0 0 0 0 0,0 0 0 0 0,1 0 1 0 0,-1 0-38 0 0,1 2 3 0 0,0-1 1 0 0,1 0-1 0 0,-1 1 1 0 0,1-1 0 0 0,-1 0-1 0 0,1 0 1 0 0,0 0-1 0 0,-1 0 1 0 0,1 0 0 0 0,0 0-1 0 0,0-1 1 0 0,1 1 0 0 0,-1-1-1 0 0,0 1 1 0 0,0-1-1 0 0,1 0 1 0 0,1 1-4 0 0,3 0 19 0 0,-1-1 0 0 0,1 1 1 0 0,-1-1-1 0 0,1-1 0 0 0,0 1 0 0 0,0-1 0 0 0,-1 0 1 0 0,1-1-1 0 0,0 0 0 0 0,-1 0 0 0 0,1 0 1 0 0,-1-1-1 0 0,1 0 0 0 0,-1 0 0 0 0,0-1 0 0 0,0 1 1 0 0,0-1-1 0 0,0-1 0 0 0,0 1 0 0 0,-1-1 0 0 0,1 0 1 0 0,0-1-20 0 0,-1 0-67 0 0,0 1 1 0 0,0-1-1 0 0,0-1 0 0 0,3-4 67 0 0,-6 8 2 0 0,-1 0 0 0 0,1 0 0 0 0,-1 0-1 0 0,0-1 1 0 0,0 1 0 0 0,0 0 0 0 0,0-1-1 0 0,0 1 1 0 0,-1-1 0 0 0,1 1 0 0 0,-1-1-1 0 0,1 1 1 0 0,-1-1 0 0 0,0 0 0 0 0,0-1-2 0 0,-2-7 47 0 0,2 10-35 0 0,-1-1 1 0 0,1 0-1 0 0,0 0 1 0 0,0 0-1 0 0,-1 0 1 0 0,1 0-1 0 0,0 0 1 0 0,1 0-1 0 0,-1 0 1 0 0,0 0-1 0 0,0 0 1 0 0,1 0 0 0 0,-1 0-1 0 0,1 0 1 0 0,0 0-1 0 0,0 1 1 0 0,-1-1-1 0 0,1 0 1 0 0,0 0-1 0 0,0 1 1 0 0,1-1-1 0 0,0-1-12 0 0,4-4 51 0 0,1-1-42 0 0,0 1 0 0 0,1-1 0 0 0,-1 1 0 0 0,1 1-1 0 0,1-1 1 0 0,6-3-9 0 0,2-2 0 0 0,-15 10 0 0 0,0 0 0 0 0,0 0 0 0 0,0 0 0 0 0,0 1 0 0 0,0-1 0 0 0,1 1 0 0 0,-1 0 0 0 0,0 0 0 0 0,1 0 0 0 0,-1 0 0 0 0,1 0 0 0 0,-1 0 0 0 0,1 0 0 0 0,0 1 0 0 0,-1 0 0 0 0,1-1 0 0 0,0 1 0 0 0,-1 0 0 0 0,1 0 0 0 0,0 0 0 0 0,-1 1 0 0 0,1-1 0 0 0,2 1 0 0 0,-3 0 0 0 0,1 0 0 0 0,-1 0 0 0 0,0 1 0 0 0,0-1 0 0 0,0 0 0 0 0,0 1 0 0 0,0-1 0 0 0,0 1 0 0 0,0 0 0 0 0,0 0 0 0 0,-1-1 0 0 0,1 1 0 0 0,-1 1 0 0 0,19 27 0 0 0,-17-22 0 0 0,0 0 0 0 0,0 0 0 0 0,-1 0 0 0 0,-1 1 0 0 0,1-1 0 0 0,-1 1 0 0 0,0-1 0 0 0,-1 1 0 0 0,-1 7 0 0 0,4 32 0 0 0,-3-42 0 0 0,0 0 0 0 0,0 1 0 0 0,0-1-1 0 0,0 0 1 0 0,-1 1 0 0 0,-1 1 0 0 0,-2 35 17 0 0,4-42 62 0 0,0-1 10 0 0,0 0-1 0 0,0 0-1 0 0,0 0-6 0 0,-7-9 157 0 0,6 5-218 0 0,0 0 1 0 0,1-1 0 0 0,0 1 0 0 0,-1 0-1 0 0,2 0 1 0 0,-1-1 0 0 0,0 1 0 0 0,1 0 0 0 0,0 0-1 0 0,0 0 1 0 0,0 0 0 0 0,1-4-21 0 0,5-8-165 0 0,0 0-1 0 0,5-8 166 0 0,-9 18-100 0 0,3-5 41 0 0,0 0-1 0 0,1 1 1 0 0,1-1 0 0 0,-1 1-1 0 0,2 1 1 0 0,-1 0-1 0 0,8-6 60 0 0,-10 9-70 0 0,0 1 0 0 0,0 1 0 0 0,0-1 1 0 0,0 1-1 0 0,6-3 70 0 0,-8 5-55 0 0,0 1 0 0 0,0-1 0 0 0,0 1 0 0 0,0 0 0 0 0,1 1 0 0 0,-1-1 0 0 0,0 1 1 0 0,0 0-1 0 0,1 0 0 0 0,-1 0 0 0 0,3 0 55 0 0,-1 1-141 0 0,0 0 0 0 0,0 0-1 0 0,-1 0 1 0 0,1 0 0 0 0,0 1 0 0 0,0 0 0 0 0,-1 0-1 0 0,1 1 142 0 0,-3-1 1 0 0,0-1 0 0 0,0 1 0 0 0,-1 0-1 0 0,1 0 1 0 0,-1 1 0 0 0,1-1-1 0 0,-1 0 1 0 0,0 1 0 0 0,0-1 0 0 0,0 1-1 0 0,0 0 1 0 0,0 0 0 0 0,-1 0 0 0 0,1 0-1 0 0,0 1 0 0 0,2 9 22 0 0,-1 1-1 0 0,0-1 1 0 0,-1 1-1 0 0,0 0 0 0 0,-1 0 1 0 0,0-1-1 0 0,-2 11-21 0 0,1-20 28 0 0,0-2 9 0 0,-1 1 1 0 0,1-1-1 0 0,-1 1 1 0 0,0-1-1 0 0,0 0 1 0 0,1 1-1 0 0,-2-1 1 0 0,1 0-1 0 0,0 0 1 0 0,0 0-1 0 0,-1 1 1 0 0,1-1-1 0 0,-1-1 1 0 0,1 1-1 0 0,-3 2-37 0 0,2-3 59 0 0,0 1 0 0 0,1 0-1 0 0,-1 1 1 0 0,0-1 0 0 0,1 0 0 0 0,-1 0-1 0 0,1 1 1 0 0,0-1 0 0 0,0 1 0 0 0,0-1-1 0 0,0 1 1 0 0,0-1 0 0 0,1 1 0 0 0,-1-1 0 0 0,1 1-1 0 0,-1 0-58 0 0,-1 8 149 0 0,1-11-182 0 0,1 1 0 0 0,0-1 0 0 0,0 1 0 0 0,0-1-1 0 0,-1 1 1 0 0,1-1 0 0 0,0 1 0 0 0,0-1 0 0 0,0 1 0 0 0,0-1 0 0 0,0 1 0 0 0,0-1 0 0 0,0 1 0 0 0,0-1 0 0 0,0 1 0 0 0,0-1 0 0 0,0 1 0 0 0,0-1 0 0 0,0 1 0 0 0,0-1 0 0 0,0 1 0 0 0,0-1 0 0 0,1 1 0 0 0,-1-1-1 0 0,0 0 1 0 0,0 1 0 0 0,1-1 0 0 0,-1 1 0 0 0,0-1 0 0 0,0 1 0 0 0,1-1 0 0 0,-1 0 0 0 0,1 1 0 0 0,-1-1 0 0 0,0 0 0 0 0,1 0 0 0 0,-1 1 0 0 0,1-1 0 0 0,-1 0 0 0 0,1 0 0 0 0,-1 1 0 0 0,1-1 0 0 0,-1 0 0 0 0,1 0 0 0 0,-1 0-1 0 0,1 0 1 0 0,-1 0 0 0 0,1 0 0 0 0,-1 0 0 0 0,1 0 33 0 0,14 4-5313 0 0,-4-4-1733 0 0</inkml:trace>
  <inkml:trace contextRef="#ctx0" brushRef="#br0" timeOffset="-20720.572">12349 3034 17479 0 0,'-42'20'2092'0'0,"32"-17"-2185"0"0,0 2 1 0 0,0 0-1 0 0,1 0 1 0 0,-7 5 92 0 0,-12 11 219 0 0,2 2 0 0 0,0 1 0 0 0,-8 10-219 0 0,26-24 225 0 0,1 0 0 0 0,0 0 0 0 0,0 0 1 0 0,1 1-1 0 0,1 0 0 0 0,0 0 0 0 0,-4 12-225 0 0,8-21-1 0 0,1 0 0 0 0,-1 1-1 0 0,1-1 1 0 0,0 1 0 0 0,0-1 0 0 0,-1 1-1 0 0,1-1 1 0 0,1 1 0 0 0,-1-1 0 0 0,0 0-1 0 0,1 1 1 0 0,-1-1 0 0 0,1 1 0 0 0,0-1 0 0 0,0 0-1 0 0,0 0 1 0 0,0 1 0 0 0,0 0 1 0 0,0-2 32 0 0,0 0 0 0 0,0 0 0 0 0,0 0 0 0 0,0 0 0 0 0,0 1-1 0 0,0-2 1 0 0,0 1 0 0 0,0 0 0 0 0,0 0 0 0 0,1 0 0 0 0,-1 0 0 0 0,0-1 0 0 0,0 1 0 0 0,1-1 0 0 0,-1 1 0 0 0,1-1 0 0 0,-1 1 0 0 0,0-1 0 0 0,1 0 0 0 0,-1 1 0 0 0,1-1 0 0 0,-1 0-1 0 0,1 0 1 0 0,-1 0 0 0 0,1 0 0 0 0,-1-1 0 0 0,1 1 0 0 0,-1 0 0 0 0,0-1 0 0 0,1 1 0 0 0,-1-1-32 0 0,9-1 112 0 0,0-1-1 0 0,-1-1 1 0 0,1 0 0 0 0,-1 0 0 0 0,0-1-1 0 0,0 0 1 0 0,0 0 0 0 0,-1-1 0 0 0,0 0-1 0 0,6-7-111 0 0,-6 5 0 0 0,0 0 0 0 0,-1-1 0 0 0,0 0 0 0 0,-1-1 0 0 0,5-8 0 0 0,23-54 0 0 0,-15 29 0 0 0,-7 15 0 0 0,-1 0 0 0 0,-1-1 0 0 0,5-26 0 0 0,-13 41-112 0 0,0 0-1 0 0,-1-1 1 0 0,-1 1 0 0 0,0-1 112 0 0,1-19-448 0 0,-1 29 365 0 0,0-35-425 0 0,0 38 475 0 0,0 0 0 0 0,0-1 0 0 0,-1 1 0 0 0,1-1 0 0 0,-1 1-1 0 0,0 0 1 0 0,1-1 0 0 0,-1 1 0 0 0,0 0 0 0 0,0 0 0 0 0,-1 0 0 0 0,1 0-1 0 0,0-1 1 0 0,-1 1 33 0 0,1 2 11 0 0,1 0 0 0 0,-1-1-1 0 0,1 1 1 0 0,-1 0-1 0 0,1 0 1 0 0,-1 0-1 0 0,1 0 1 0 0,-1 0 0 0 0,1 0-1 0 0,-1-1 1 0 0,1 1-1 0 0,-1 1 1 0 0,1-1-1 0 0,-1 0 1 0 0,1 0 0 0 0,-1 0-1 0 0,0 0 1 0 0,1 0-1 0 0,-1 0 1 0 0,1 0-1 0 0,-1 1 1 0 0,1-1 0 0 0,-1 0-1 0 0,1 1 1 0 0,0-1-1 0 0,-1 0 1 0 0,1 0-1 0 0,-1 1 1 0 0,1-1 0 0 0,-1 1-11 0 0,-10 11-135 0 0,6-3 107 0 0,1 0-1 0 0,0 1 1 0 0,1 0-1 0 0,0 0 1 0 0,0 0-1 0 0,1 0 1 0 0,0 9 28 0 0,-1 13 630 0 0,1 27-630 0 0,0 68 454 0 0,3-113-399 0 0,1 0 0 0 0,0 0 0 0 0,2 0 0 0 0,-1-1 0 0 0,2 1-1 0 0,-1-1 1 0 0,3 4-55 0 0,14 43 500 0 0,-19-55-500 0 0,-1-1 0 0 0,1 0 0 0 0,0 0 0 0 0,0 0 0 0 0,3 3 0 0 0,-3-4 0 0 0,0 1 0 0 0,0-1 0 0 0,0 1 0 0 0,-1 0 0 0 0,1-1 0 0 0,-1 2 0 0 0,-1-5-23 0 0,0 1-1 0 0,1-1 1 0 0,-1 1-1 0 0,0-1 1 0 0,0 1 0 0 0,0-1-1 0 0,0 1 1 0 0,0-1-1 0 0,0 1 1 0 0,0 0-1 0 0,0-1 1 0 0,0 1-1 0 0,0-1 1 0 0,-1 1-1 0 0,1-1 1 0 0,0 1 0 0 0,0-1-1 0 0,0 1 1 0 0,-1-1-1 0 0,1 1 1 0 0,0-1 23 0 0,-6 4-4549 0 0,4-4 2056 0 0,-2 4-4388 0 0</inkml:trace>
  <inkml:trace contextRef="#ctx0" brushRef="#br0" timeOffset="-17902.047">4919 4141 6448 0 0,'-16'-15'297'0'0,"12"12"-9"0"0,4 3-267 0 0,-1 0-1 0 0,0 0 1 0 0,1-1 0 0 0,-1 1 0 0 0,0 0-1 0 0,1-1 1 0 0,-1 1 0 0 0,0 0-1 0 0,1-1 1 0 0,-1 1 0 0 0,1-1-1 0 0,-1 1 1 0 0,1-1 0 0 0,-1 1-1 0 0,1-1 1 0 0,0 1 0 0 0,-1-1 0 0 0,1 0-1 0 0,-1 1 1 0 0,1-1 0 0 0,0 0-1 0 0,0 1 1 0 0,-1-1 0 0 0,1 0-1 0 0,0 1 1 0 0,0-1 0 0 0,0 0-21 0 0,-6-8 898 0 0,4 6-1992 0 0,-3-4 7195 0 0,4 4 101 0 0,6 6-4784 0 0,-1 1-1329 0 0,-1 0 0 0 0,0 0 0 0 0,0 0 0 0 0,0 1 0 0 0,-1-1 0 0 0,0 1 0 0 0,1-1 1 0 0,-2 1-1 0 0,1 0 0 0 0,0 0 0 0 0,-1 0 0 0 0,0 0 0 0 0,0 4-89 0 0,9 25 812 0 0,-5-7-451 0 0,0-3-534 0 0,1 1 50 0 0,0 1 0 0 0,2 24 123 0 0,-5-29 70 0 0,-2-16-98 0 0,0 0 0 0 0,0 0 0 0 0,-1 1-1 0 0,1-1 1 0 0,-1 0 0 0 0,0 0 0 0 0,-1 1 0 0 0,1-1 0 0 0,-2 2 28 0 0,2-5-22 0 0,0-2-91 0 0,0 1 0 0 0,0-1 0 0 0,0 0 1 0 0,0 1-1 0 0,-1-1 0 0 0,1 0 0 0 0,0 1 0 0 0,0-1 0 0 0,0 0 0 0 0,0 1 0 0 0,-1-1 0 0 0,1 0 1 0 0,0 1-1 0 0,0-1 0 0 0,0 0 0 0 0,-1 0 0 0 0,1 1 0 0 0,0-1 0 0 0,-1 0 0 0 0,1 0 1 0 0,0 0-1 0 0,0 1 0 0 0,-1-1 0 0 0,1 0 0 0 0,0 0 0 0 0,-1 0 0 0 0,1 0 0 0 0,-1 0 113 0 0,-6 4-2104 0 0</inkml:trace>
  <inkml:trace contextRef="#ctx0" brushRef="#br0" timeOffset="-17621.943">4724 4317 5984 0 0,'-10'-26'2356'0'0,"10"26"-2092"0"0,0-1 0 0 0,0 1 0 0 0,0-1 0 0 0,0 1 0 0 0,0-1 0 0 0,0 1 0 0 0,0 0 0 0 0,0-1 0 0 0,0 1 0 0 0,0-1 0 0 0,0 1 0 0 0,0-1 1 0 0,0 1-1 0 0,0-1 0 0 0,1 1 0 0 0,-1 0 0 0 0,0-1 0 0 0,0 1 0 0 0,0-1 0 0 0,1 1 0 0 0,-1 0 0 0 0,0-1 0 0 0,0 1-264 0 0,11-8 2269 0 0,16 0-1487 0 0,-24 7-193 0 0,20-3-144 0 0,-1 1 1 0 0,1 0-1 0 0,16 2-445 0 0,-9 0 458 0 0,18-4-458 0 0,10-6-577 0 0,-56 11 539 0 0,0-1 1 0 0,-1 1-1 0 0,1-1 1 0 0,0 0-1 0 0,-1 1 0 0 0,1-1 1 0 0,0 0-1 0 0,-1 0 1 0 0,1 0-1 0 0,-1-1 0 0 0,0 1 1 0 0,1 0-1 0 0,-1 0 1 0 0,0-1-1 0 0,1 0 38 0 0,13-11-2164 0 0,-5 7-106 0 0</inkml:trace>
  <inkml:trace contextRef="#ctx0" brushRef="#br0" timeOffset="-17334.924">5087 4060 10136 0 0,'0'0'464'0'0,"0"0"-10"0"0,0 0-166 0 0,0 0 392 0 0,0 0 206 0 0,10 10 1562 0 0,1 9-1647 0 0,0 1 1 0 0,-2 0-1 0 0,-1 0 1 0 0,1 5-802 0 0,-4-8 728 0 0,4 13 84 0 0,-1 0 1 0 0,0 10-813 0 0,-8-39 5 0 0,2 8 99 0 0,0 1 0 0 0,-1 0 1 0 0,-1 0-1 0 0,0 0 1 0 0,0 0-1 0 0,-2 8-104 0 0,0 14 119 0 0,2-25-75 0 0,0 0-1 0 0,-1 0 1 0 0,0 0 0 0 0,0 0 0 0 0,0 0-1 0 0,-2 4-43 0 0,2-9 64 0 0,0-1 0 0 0,-1 5 6 0 0,1-5 15 0 0,1-1-50 0 0,0 0-153 0 0,0 0-66 0 0,0-2 124 0 0,0-1-1 0 0,0 1 1 0 0,1 0 0 0 0,-1-1-1 0 0,0 1 1 0 0,1-1-1 0 0,0 1 1 0 0,-1 0 0 0 0,1-1-1 0 0,0 1 1 0 0,0 0-1 0 0,0 0 1 0 0,1 0 0 0 0,-1 0-1 0 0,1-1 61 0 0,4-8-190 0 0,4-8-356 0 0,1 0 0 0 0,1 0 0 0 0,1 1 0 0 0,12-14 546 0 0,-20 26-68 0 0,0 1-1 0 0,1 0 1 0 0,0 0-1 0 0,-1 0 1 0 0,2 0-1 0 0,-1 1 0 0 0,7-3 69 0 0,-13 6 5 0 0,0 1-1 0 0,1 0 0 0 0,-1 0 0 0 0,0 0 0 0 0,0-1 0 0 0,1 1 0 0 0,-1 0 0 0 0,0 0 0 0 0,1 0 0 0 0,-1 0 1 0 0,0 0-1 0 0,1 0 0 0 0,-1-1 0 0 0,1 1 0 0 0,-1 0 0 0 0,0 0 0 0 0,1 0 0 0 0,-1 0 0 0 0,0 0 0 0 0,1 1 1 0 0,-1-1-1 0 0,1 0 0 0 0,-1 0 0 0 0,0 0 0 0 0,1 0 0 0 0,-1 0 0 0 0,0 0 0 0 0,1 0 0 0 0,-1 1 0 0 0,0-1 1 0 0,0 0-1 0 0,1 0 0 0 0,-1 1 0 0 0,0-1 0 0 0,1 0 0 0 0,-1 0 0 0 0,0 1 0 0 0,0-1 0 0 0,0 0 0 0 0,1 1 1 0 0,-1-1-1 0 0,0 0 0 0 0,0 1 0 0 0,0-1 0 0 0,0 0 0 0 0,1 1 0 0 0,-1-1 0 0 0,0 0 0 0 0,0 1-4 0 0,0 0 41 0 0,6 10 229 0 0,0-1 0 0 0,0 1 0 0 0,-2 1 0 0 0,1 1-270 0 0,12 25 262 0 0,-7-13-181 0 0,-8-19-81 0 0,0-1-1 0 0,1 1 1 0 0,-1-1 0 0 0,1 0 0 0 0,0 0 0 0 0,1 0-1 0 0,-1-1 1 0 0,2 2 0 0 0,-3-4-126 0 0,0 0-1 0 0,0 0 1 0 0,0-1 0 0 0,1 1 0 0 0,-1 0-1 0 0,1-1 1 0 0,-1 0 0 0 0,1 0-1 0 0,0 0 1 0 0,0 0 0 0 0,-1 0 126 0 0,8 0-1146 0 0</inkml:trace>
  <inkml:trace contextRef="#ctx0" brushRef="#br0" timeOffset="-16918.826">5679 4234 10136 0 0,'-3'-6'1049'0'0,"2"5"-952"0"0,0 0-1 0 0,0 0 1 0 0,0 0-1 0 0,0 1 1 0 0,0-1 0 0 0,0 0-1 0 0,0 1 1 0 0,0-1 0 0 0,0 0-1 0 0,0 1 1 0 0,0-1-1 0 0,0 1 1 0 0,0 0 0 0 0,0-1-1 0 0,0 1 1 0 0,-1 0 0 0 0,1 0-1 0 0,0 0 1 0 0,0 0-1 0 0,0 0 1 0 0,-1 0 0 0 0,1 0-1 0 0,0 0 1 0 0,0 0-1 0 0,-1 1-96 0 0,-2 0 657 0 0,0 1 0 0 0,1 0 0 0 0,-1 0 0 0 0,1 0-1 0 0,-1 1 1 0 0,1-1 0 0 0,0 1-657 0 0,-6 4-28 0 0,-1 1 297 0 0,1 1 0 0 0,1 0-1 0 0,-1 0 1 0 0,2 1 0 0 0,-1 0-1 0 0,1 0 1 0 0,1 1 0 0 0,0 0 0 0 0,0 0-1 0 0,1 0 1 0 0,1 1 0 0 0,0 0-1 0 0,-2 7-268 0 0,5-13-7 0 0,-1 1 0 0 0,2-1 1 0 0,-1 0-1 0 0,1 1 0 0 0,0-1 0 0 0,0 4 7 0 0,0 4 179 0 0,1-13-155 0 0,0 1 0 0 0,-1-1-1 0 0,1 0 1 0 0,0 1 0 0 0,0-1 0 0 0,0 0 0 0 0,0 1 0 0 0,0-1 0 0 0,0 0 0 0 0,0 0 0 0 0,0 0 0 0 0,0 0 0 0 0,1 0 0 0 0,-1 0 0 0 0,0 0 0 0 0,1 0 0 0 0,-1-1-1 0 0,1 1 1 0 0,-1 0 0 0 0,1-1-24 0 0,2 0 28 0 0,0 0-1 0 0,-1 0 0 0 0,1-1 1 0 0,-1 1-1 0 0,1-1 1 0 0,0 0-1 0 0,-1 0 0 0 0,1 0 1 0 0,-1-1-1 0 0,0 1 0 0 0,1-1 1 0 0,-1 0-1 0 0,0 0 1 0 0,0 0-1 0 0,0 0 0 0 0,0 0 1 0 0,-1-1-1 0 0,1 1 0 0 0,0-1 1 0 0,-1 0-1 0 0,0 0 1 0 0,0 0-1 0 0,0 0 0 0 0,1-1-27 0 0,3-8-161 0 0,0-1 0 0 0,-1-1 0 0 0,0 1-1 0 0,-1-1 1 0 0,1-9 161 0 0,1-1-276 0 0,-3 16 239 0 0,-2 0 0 0 0,1 0 1 0 0,-1 0-1 0 0,0 0 0 0 0,-1 0 37 0 0,0 7-80 0 0,0 3 20 0 0,-4 89 49 0 0,5-69 24 0 0,1 0-1 0 0,5 20-12 0 0,-6-39-11 0 0,-1-1 24 0 0,0-1-1 0 0,1 1 1 0 0,-1 0 0 0 0,1-1 0 0 0,-1 1 0 0 0,1 0 0 0 0,0-1 0 0 0,0 1 0 0 0,-1-1 0 0 0,1 1-1 0 0,0-1 1 0 0,0 0 0 0 0,1 1 0 0 0,-1-1 0 0 0,0 0 0 0 0,0 0 0 0 0,1 1 0 0 0,-1-1 0 0 0,0 0-1 0 0,1-1 1 0 0,-1 1 0 0 0,1 0 0 0 0,0 0 0 0 0,-1-1 0 0 0,1 1 0 0 0,-1 0 0 0 0,1-1 0 0 0,0 0-1 0 0,0 1 1 0 0,-1-1 0 0 0,1 0 0 0 0,0 0 0 0 0,-1 0 0 0 0,1 0 0 0 0,0 0 0 0 0,0 0 0 0 0,-1-1-1 0 0,3 0-12 0 0,0 1-140 0 0,0-1 0 0 0,0-1 0 0 0,0 1 0 0 0,0-1 0 0 0,0 1 0 0 0,0-1 0 0 0,2-2 140 0 0,-3 3-646 0 0,0-1-1 0 0,0 0 1 0 0,-1 0 0 0 0,1-1-1 0 0,-1 1 1 0 0,1-1 0 0 0,-1 1-1 0 0,0-1 1 0 0,0 0 646 0 0,5-8-6545 0 0</inkml:trace>
  <inkml:trace contextRef="#ctx0" brushRef="#br0" timeOffset="-16616.854">5865 3964 15120 0 0,'-17'5'693'0'0,"16"-4"-655"0"0,0 0-1 0 0,0 0 1 0 0,0 0 0 0 0,0 0 0 0 0,0 0 0 0 0,0 0-1 0 0,1 0 1 0 0,-1 0 0 0 0,0 0 0 0 0,0 0 0 0 0,1 0 0 0 0,-1 0-1 0 0,1 1 1 0 0,-1-1 0 0 0,1 0 0 0 0,0 0 0 0 0,-1 1-1 0 0,1-1 1 0 0,0 0 0 0 0,0 0 0 0 0,0 1 0 0 0,0-1-1 0 0,0 1-37 0 0,-1 2 96 0 0,0 7 94 0 0,0 0-1 0 0,1 1 1 0 0,0-1-1 0 0,1 5-189 0 0,1 18 1234 0 0,-1-5 615 0 0,2 0 0 0 0,3 8-1849 0 0,-3-12 813 0 0,1-4-422 0 0,2 1 0 0 0,0-1 0 0 0,4 9-391 0 0,2 7 713 0 0,-10-33-668 0 0,0 0 0 0 0,-1-1-1 0 0,1 1 1 0 0,1 0 0 0 0,-1-1-1 0 0,2 3-44 0 0,-1-4-59 0 0,-1 1 1 0 0,0 0-1 0 0,0 0 0 0 0,-1 0 0 0 0,1 0 0 0 0,0 1 0 0 0,-1-1 1 0 0,1 3 58 0 0,-2 1-14 0 0,0-6 89 0 0,0-1-43 0 0,0 0-161 0 0,0 0-67 0 0,0 0-18 0 0,0 0-256 0 0,0 0-1070 0 0,-3-2-458 0 0</inkml:trace>
  <inkml:trace contextRef="#ctx0" brushRef="#br0" timeOffset="-16332.438">5653 4234 5528 0 0,'0'0'422'0'0,"2"0"102"0"0,10-3 2694 0 0,0 1 0 0 0,-1 0 0 0 0,4 1-3218 0 0,14 1 1497 0 0,21 1-1497 0 0,62 4 585 0 0,73 6-2165 0 0,-139-5 558 0 0</inkml:trace>
  <inkml:trace contextRef="#ctx0" brushRef="#br0" timeOffset="-15613.46">6454 4159 8752 0 0,'0'0'673'0'0,"0"0"-176"0"0,0 0 883 0 0,0 0 431 0 0,0 0 86 0 0,0 9 478 0 0,-1-3-2286 0 0,0 0 0 0 0,1 0 0 0 0,-1 0 0 0 0,2 0 0 0 0,-1 0 0 0 0,1 0 0 0 0,-1 0 0 0 0,2 0 0 0 0,-1 0 0 0 0,1 0 0 0 0,-1-1 0 0 0,2 1 0 0 0,-1 0 0 0 0,1 1-89 0 0,0-2 58 0 0,-1 0 0 0 0,-1 0-1 0 0,1 0 1 0 0,-1 0 0 0 0,0 0 0 0 0,0 0-1 0 0,0 1 1 0 0,-1-1 0 0 0,0 0-1 0 0,0 2-57 0 0,0 0 113 0 0,0 0 0 0 0,1 0 0 0 0,0-1 0 0 0,0 1 0 0 0,1 2-113 0 0,-1-4 178 0 0,0 0 0 0 0,0 0 0 0 0,-1 0 0 0 0,0 0 1 0 0,0 4-179 0 0,0-5 83 0 0,0 0 0 0 0,0 0 1 0 0,0 0-1 0 0,1-1 1 0 0,-1 1-1 0 0,1 0 0 0 0,1 3-83 0 0,-2-5 71 0 0,-2 2 0 0 0,1-3 14 0 0,1-1-71 0 0,-1 0 0 0 0,1 1-1 0 0,0-1 1 0 0,-1-1 0 0 0,1 1-1 0 0,0 0 1 0 0,-1 0 0 0 0,1 0 0 0 0,0 0-1 0 0,-1 0 1 0 0,1 0 0 0 0,0 0 0 0 0,-1 0-1 0 0,1 0 1 0 0,0-1 0 0 0,-1 1 0 0 0,1 0-1 0 0,0 0 1 0 0,0 0 0 0 0,-1-1 0 0 0,1 1-1 0 0,0 0 1 0 0,0 0 0 0 0,0-1 0 0 0,-1 1-1 0 0,1 0-13 0 0,-1-7-44 0 0,1 1 0 0 0,-1-1 1 0 0,1 1-1 0 0,1-1 0 0 0,-1 1 0 0 0,1-1 0 0 0,0 1 0 0 0,1-1 0 0 0,-1 1 0 0 0,2-4 44 0 0,5-11-192 0 0,1 1-1 0 0,5-9 193 0 0,-12 24-15 0 0,1 1 0 0 0,-1 0-1 0 0,1 0 1 0 0,0 1-1 0 0,0-1 1 0 0,0 0 0 0 0,0 1-1 0 0,0 0 1 0 0,1 0-1 0 0,0 0 1 0 0,0 0 15 0 0,-2 2-6 0 0,0 0 1 0 0,-1 0-1 0 0,1 0 1 0 0,0 0-1 0 0,0 0 1 0 0,0 1-1 0 0,0-1 0 0 0,0 1 1 0 0,0-1-1 0 0,0 1 1 0 0,0 0-1 0 0,0 0 1 0 0,0 0-1 0 0,0 0 0 0 0,0 0 1 0 0,0 0-1 0 0,0 0 1 0 0,0 1-1 0 0,0-1 0 0 0,0 1 1 0 0,0 0-1 0 0,0-1 1 0 0,0 1-1 0 0,-1 0 1 0 0,1 0-1 0 0,0 0 0 0 0,0 1 6 0 0,7 4 79 0 0,0 0 0 0 0,0 0-1 0 0,-1 1 1 0 0,0 0 0 0 0,-1 1-1 0 0,1 0 1 0 0,-2 0 0 0 0,1 0-1 0 0,-1 1 1 0 0,0 0 0 0 0,-1 1-1 0 0,1 1-78 0 0,-3-5 75 0 0,-1-1-1 0 0,0 0 1 0 0,0 1-1 0 0,-1-1 1 0 0,0 1-1 0 0,0-1 1 0 0,0 1-1 0 0,0 0 1 0 0,-1 1-75 0 0,0 18 601 0 0,0-24-585 0 0,0-1-1 0 0,-1 1 1 0 0,1-1 0 0 0,0 1-1 0 0,0-1 1 0 0,0 1-1 0 0,-1-1 1 0 0,1 1-1 0 0,0-1 1 0 0,-1 1 0 0 0,1-1-1 0 0,0 1 1 0 0,-1-1-1 0 0,1 1 1 0 0,-1-1-1 0 0,1 0 1 0 0,-1 1 0 0 0,1-1-1 0 0,-1 0 1 0 0,1 0-1 0 0,-1 1 1 0 0,1-1 0 0 0,-1 0-1 0 0,1 0 1 0 0,-1 0-1 0 0,1 1 1 0 0,-1-1-1 0 0,0 0 1 0 0,1 0 0 0 0,-1 0-1 0 0,1 0 1 0 0,-1 0-1 0 0,1 0 1 0 0,-1 0-1 0 0,0 0 1 0 0,1-1 0 0 0,-1 1-1 0 0,1 0 1 0 0,-1 0-16 0 0,-1 0-6 0 0,1-1 0 0 0,-1 1 0 0 0,1 0 0 0 0,-1-1 0 0 0,1 1 0 0 0,-1-1 0 0 0,1 1 0 0 0,-1-1 0 0 0,1 0 0 0 0,-1 0 0 0 0,1 1 0 0 0,0-1 0 0 0,0 0 0 0 0,-1 0 0 0 0,0-1 6 0 0,1-1-73 0 0,0 0 0 0 0,-1 1 0 0 0,1-1 0 0 0,0 0 0 0 0,0 0 1 0 0,0 0-1 0 0,1 0 0 0 0,-1 0 0 0 0,1 0 0 0 0,0 0 1 0 0,0-1-1 0 0,0 1 0 0 0,0 0 0 0 0,0 0 0 0 0,1 0 0 0 0,-1 0 1 0 0,1 0-1 0 0,0 0 0 0 0,0 0 0 0 0,0 0 0 0 0,1-2 73 0 0,4-8-497 0 0,1 0 0 0 0,1 0 1 0 0,-1 1-1 0 0,4-2 497 0 0,-3 1-230 0 0,8-8 133 0 0,0 1 1 0 0,3-1 96 0 0,-3 2-234 0 0,-14 17 257 0 0,-1 1 0 0 0,1-1 0 0 0,-1 0-1 0 0,1 1 1 0 0,0-1 0 0 0,0 1-1 0 0,0-1 1 0 0,0 1 0 0 0,0 0-1 0 0,0 0 1 0 0,0 0 0 0 0,0 0-1 0 0,1 0 1 0 0,-1 0 0 0 0,0 0 0 0 0,1 1-1 0 0,-1 0 1 0 0,0-1 0 0 0,1 1-1 0 0,-1 0 1 0 0,0 0 0 0 0,1 0-1 0 0,-1 0 1 0 0,1 1 0 0 0,-1-1 0 0 0,0 0-1 0 0,1 1 1 0 0,-1 0 0 0 0,0 0-1 0 0,0-1 1 0 0,0 1 0 0 0,1 1-1 0 0,-1-1 1 0 0,0 0 0 0 0,0 0-1 0 0,0 1 1 0 0,-1-1 0 0 0,1 1 0 0 0,0 0-1 0 0,-1-1 1 0 0,1 1 0 0 0,-1 0-1 0 0,2 2-22 0 0,3 7 219 0 0,-1 0-1 0 0,0 0 0 0 0,0 1 0 0 0,-1 0 0 0 0,-1 0 1 0 0,0 0-1 0 0,-1 1 0 0 0,0-1 0 0 0,-1 2-218 0 0,0-7 90 0 0,0-3-28 0 0,-1-1 0 0 0,-1 1 0 0 0,1 0 0 0 0,0 0 0 0 0,-1 0 0 0 0,0 0 0 0 0,0 0 0 0 0,0-1 0 0 0,-1 3-62 0 0,1-2 95 0 0,-1 1 1 0 0,1 0-1 0 0,0-1 1 0 0,0 1 0 0 0,0 5-96 0 0,3 12-4162 0 0,-1-21-2909 0 0</inkml:trace>
  <inkml:trace contextRef="#ctx0" brushRef="#br0" timeOffset="-15200.854">7165 4252 15720 0 0,'0'0'356'0'0,"-1"10"861"0"0,-18 65-119 0 0,14-58-861 0 0,3-7 45 0 0,0-1 1 0 0,0 1 0 0 0,0 0 0 0 0,1 3-283 0 0,1-10 113 0 0,0 1 0 0 0,1-1 0 0 0,-1 0 0 0 0,1 0 0 0 0,-1 1 0 0 0,1-1 0 0 0,0 0 1 0 0,0 0-1 0 0,0 0 0 0 0,1 0 0 0 0,-1 0 0 0 0,1 0 0 0 0,-1 0 0 0 0,1-1 0 0 0,1 2-113 0 0,7 7 18 0 0,-6-10-20 0 0,-1-1 2 0 0,2 2 0 0 0,0-1 0 0 0,1 1 0 0 0,-1-1 0 0 0,0-1 0 0 0,1 1 0 0 0,-1-1 0 0 0,1 0 0 0 0,-1 0 0 0 0,0-1 0 0 0,1 1 0 0 0,-1-1 0 0 0,0 0 0 0 0,1-1 0 0 0,-1 1 0 0 0,0-1 0 0 0,1-1 0 0 0,10-4 0 0 0,-12 6 0 0 0,-1 0 0 0 0,0-1 0 0 0,0 1 0 0 0,0-1 0 0 0,0 0 0 0 0,-1 1 0 0 0,1-1 0 0 0,0-1 0 0 0,-1 1 0 0 0,1 0 0 0 0,-1-1 0 0 0,1 0 0 0 0,-1 0 4 0 0,0 1 0 0 0,0-1 0 0 0,-1 1-1 0 0,1-1 1 0 0,-1 1 0 0 0,0-1 0 0 0,0 0-1 0 0,0 0 1 0 0,0 0 0 0 0,0 0 0 0 0,0-2-4 0 0,-1-1 233 0 0,-1 1 0 0 0,1-1 0 0 0,-1 1 0 0 0,0-1 0 0 0,0 1 0 0 0,-1-2-233 0 0,1 3 81 0 0,0 0 0 0 0,-1 0 1 0 0,0 0-1 0 0,0 1 0 0 0,0-1 0 0 0,0 1 0 0 0,-1 0 0 0 0,-2-4-81 0 0,-26-25-133 0 0,24 25 105 0 0,0 0 25 0 0,0 0 0 0 0,0 1 0 0 0,-1 0 0 0 0,0 0 0 0 0,0 0-1 0 0,-1 1 1 0 0,1 1 0 0 0,-1 0 0 0 0,0 0 0 0 0,0 0 0 0 0,-4 0 3 0 0,-14 4-574 0 0,18 0 177 0 0,7 0 1 0 0,2 0-11 0 0,0 0-137 0 0,0 0-572 0 0,0 0-253 0 0,1 1-980 0 0,4 1-3728 0 0</inkml:trace>
  <inkml:trace contextRef="#ctx0" brushRef="#br0" timeOffset="-14684.262">7394 3955 11976 0 0,'0'0'546'0'0,"0"0"-10"0"0,3 16-322 0 0,14 20 1027 0 0,-10-22-146 0 0,0 0 1 0 0,-2 0-1 0 0,2 7-1095 0 0,9 21 1875 0 0,-6-18-1079 0 0,3 7-105 0 0,-8-21-581 0 0,-1 1 1 0 0,0 0-1 0 0,0 1 0 0 0,-1-1 1 0 0,0 1-1 0 0,-1 0-110 0 0,0 4 499 0 0,1 0 0 0 0,0 0 0 0 0,4 9-499 0 0,-6-20 25 0 0,1 1-1 0 0,0-1 1 0 0,0 0-1 0 0,1 0 1 0 0,0 0-1 0 0,0 0 1 0 0,0 0-1 0 0,0-1 1 0 0,1 1-1 0 0,-1-1 1 0 0,4 3-25 0 0,-5-6-2 0 0,0 1-1 0 0,0-1 1 0 0,0 0 0 0 0,0 0 0 0 0,0 0-1 0 0,0 0 1 0 0,1-1 0 0 0,-1 1-1 0 0,0-1 1 0 0,0 1 0 0 0,0-1 0 0 0,1 1-1 0 0,-1-1 1 0 0,0 0 0 0 0,1 0-1 0 0,-1 0 1 0 0,0-1 0 0 0,0 1 0 0 0,1-1-1 0 0,-1 1 1 0 0,0-1 0 0 0,0 1-1 0 0,0-1 1 0 0,1 0 0 0 0,-1 0 0 0 0,0 0-1 0 0,1-1 3 0 0,6-2 39 0 0,0 0 6 0 0,1-1-1 0 0,-1 1 1 0 0,0-1-1 0 0,0-1 0 0 0,-1 0 1 0 0,1 0-1 0 0,-2-1 1 0 0,1 0-1 0 0,0 0 1 0 0,-1-1-1 0 0,-1 0 1 0 0,1-1-45 0 0,-3 3-76 0 0,0-1 0 0 0,0 1 1 0 0,-1-1-1 0 0,0 0 1 0 0,0-1 75 0 0,11-22-121 0 0,-13 28 142 0 0,0 0 0 0 0,0-1 0 0 0,0 1 0 0 0,-1-1 0 0 0,1 1 0 0 0,-1-1 0 0 0,1 1 0 0 0,-1-2-21 0 0,1 1 11 0 0,-1 0 0 0 0,0 0 0 0 0,1 1 0 0 0,0-1 0 0 0,0 1 0 0 0,-1-1 0 0 0,1 1 0 0 0,1-2-11 0 0,-1 3-9 0 0,-1-1-1 0 0,1 1 1 0 0,-1 0-1 0 0,1 0 1 0 0,-1-1 0 0 0,0 1-1 0 0,0 0 1 0 0,0-1 0 0 0,0 1-1 0 0,0 0 1 0 0,0 0-1 0 0,0-1 1 0 0,0 1 0 0 0,0 0-1 0 0,0-1 1 0 0,-1 1 0 0 0,1 0-1 0 0,-1 0 1 0 0,1-1-1 0 0,-1 1 1 0 0,1 0 0 0 0,-1 0-1 0 0,0 0 1 0 0,1 0 0 0 0,-1 0-1 0 0,0 0 1 0 0,0 0-1 0 0,0 0 1 0 0,0 0 0 0 0,0 0-1 0 0,-1-1 10 0 0,1 2 0 0 0,1 0 0 0 0,-1-1 0 0 0,0 1 0 0 0,0 0 0 0 0,1-1 0 0 0,-1 1 0 0 0,0 0 0 0 0,0 0 0 0 0,1 0 0 0 0,-1 0 0 0 0,0 0 0 0 0,0 0 0 0 0,0 0 0 0 0,1 0 0 0 0,-1 0 0 0 0,0 0 0 0 0,0 0 0 0 0,0 0 0 0 0,1 1 0 0 0,-1-1 0 0 0,0 0 0 0 0,1 1 0 0 0,-1-1 0 0 0,0 0 0 0 0,0 1 0 0 0,1-1 0 0 0,-1 1 0 0 0,-2 0 0 0 0,-8 8 0 0 0,9-5 0 0 0,2-2 0 0 0,-2 8 0 0 0,0 0 0 0 0,0 0 0 0 0,0 0 0 0 0,1 0 0 0 0,1 1 0 0 0,0-1 0 0 0,0 0 0 0 0,1 0 0 0 0,1 0 0 0 0,-1 0 0 0 0,1 0 0 0 0,1 0 0 0 0,1 3 0 0 0,-2-6 5 0 0,1 3 11 0 0,1 0 0 0 0,-1-1 1 0 0,5 9-17 0 0,-6-16 10 0 0,0 1 1 0 0,0-1-1 0 0,1 0 1 0 0,-1 0 0 0 0,0 1-1 0 0,1-1 1 0 0,-1-1-1 0 0,1 2-10 0 0,10 6 60 0 0,-10-6-50 0 0,1-1 0 0 0,-1 0 0 0 0,1 0 0 0 0,-1-1 0 0 0,1 1 1 0 0,0-1-1 0 0,0 1 0 0 0,0-1 0 0 0,0-1 0 0 0,3 2-10 0 0,42 2-565 0 0,-37-5-6130 0 0,1-1-447 0 0</inkml:trace>
  <inkml:trace contextRef="#ctx0" brushRef="#br0" timeOffset="-12903.622">8168 4240 11976 0 0,'0'0'10'0'0,"2"-27"961"0"0,-2 26-954 0 0,0-1 0 0 0,0 1 0 0 0,0 0 0 0 0,-1 0 0 0 0,1 0-1 0 0,0 0 1 0 0,-1 0 0 0 0,1 0 0 0 0,0 0 0 0 0,-1 0 0 0 0,0 0 0 0 0,1 0-1 0 0,-1 0 1 0 0,1 0 0 0 0,-1 0 0 0 0,0 0 0 0 0,0 0 0 0 0,0 0 0 0 0,1 1-1 0 0,-1-1 1 0 0,0 0 0 0 0,0 1 0 0 0,-1-1-17 0 0,-18-12 1375 0 0,18 12-1143 0 0,0 0 1 0 0,-1-1-1 0 0,1 1 1 0 0,0 1 0 0 0,-1-1-1 0 0,0 0 1 0 0,1 1 0 0 0,-1-1-1 0 0,1 1 1 0 0,-1 0 0 0 0,0 0-1 0 0,1 0 1 0 0,-1 0 0 0 0,0 0-233 0 0,-3 0 197 0 0,0 1 0 0 0,1 0 0 0 0,-1 0 0 0 0,0 0 0 0 0,1 1 0 0 0,-2 0-197 0 0,3 0 170 0 0,0 1-1 0 0,0-1 1 0 0,0 1-1 0 0,0 0 1 0 0,0 0-1 0 0,1 0 1 0 0,-1 1-1 0 0,1-1 1 0 0,0 1-1 0 0,0 0 1 0 0,0 0-1 0 0,0 0 1 0 0,0 1-170 0 0,-3 7 269 0 0,-1 1-1 0 0,2-1 1 0 0,0 1 0 0 0,0 1-269 0 0,2-6 61 0 0,1 0 1 0 0,0 0-1 0 0,1 1 1 0 0,-1-1-1 0 0,2 1 1 0 0,-1-1-1 0 0,1 4-61 0 0,0-9 25 0 0,0 0 0 0 0,1 0 0 0 0,-1 0 0 0 0,1 0 0 0 0,-1 0 0 0 0,1 0-1 0 0,0 0 1 0 0,0 0 0 0 0,0 0 0 0 0,1 0 0 0 0,-1-1 0 0 0,1 1 0 0 0,-1 0 0 0 0,1-1 0 0 0,0 1 0 0 0,0-1 0 0 0,0 0 0 0 0,0 0-1 0 0,1 0 1 0 0,-1 0 0 0 0,2 1-25 0 0,4 2 13 0 0,1-1 0 0 0,-1 0-1 0 0,1-1 1 0 0,-1 0 0 0 0,1 0 0 0 0,0-1-1 0 0,0 0 1 0 0,0-1 0 0 0,0 0-1 0 0,1 0 1 0 0,-1-1 0 0 0,0 0-1 0 0,0-1 1 0 0,0 0 0 0 0,0 0 0 0 0,0-1-1 0 0,5-1-12 0 0,6-2 58 0 0,-12 4-35 0 0,0 0 1 0 0,0-1 0 0 0,-1-1 0 0 0,1 1-1 0 0,3-3-23 0 0,-6 3 7 0 0,0 0 1 0 0,0-1-1 0 0,0 0 0 0 0,-1 1 0 0 0,1-2 0 0 0,-1 1 1 0 0,0 0-1 0 0,0-1 0 0 0,0 0 0 0 0,2-2-7 0 0,6-10 0 0 0,-9 13 0 0 0,-1 1 0 0 0,0-1 0 0 0,0 0 0 0 0,0 0 0 0 0,0 0 0 0 0,-1 0 0 0 0,1 0 0 0 0,-1 0 0 0 0,0 0 0 0 0,0 0 0 0 0,0 0 0 0 0,0-1 0 0 0,0 0 0 0 0,-1 3 0 0 0,0-2 0 0 0,1-1-1 0 0,0 0 1 0 0,0 1 0 0 0,0-1-1 0 0,0 1 1 0 0,0-1-1 0 0,1 1 1 0 0,-1 0-1 0 0,1-1 1 0 0,0 1-1 0 0,0 0 1 0 0,2-2 0 0 0,-4 4-91 0 0,0 1-5 0 0,1 5-7 0 0,-1-5 103 0 0,1 0 0 0 0,-1 1 1 0 0,0-1-1 0 0,0 0 0 0 0,0 0 1 0 0,0 1-1 0 0,0-1 0 0 0,0 0 0 0 0,0 0 1 0 0,0 1-1 0 0,0-1 0 0 0,0 0 0 0 0,0 0 1 0 0,0 1-1 0 0,0-1 0 0 0,0 0 1 0 0,0 0-1 0 0,0 1 0 0 0,0-1 0 0 0,-1 0 1 0 0,1 0-1 0 0,0 0 0 0 0,0 1 0 0 0,0-1 1 0 0,0 0-1 0 0,0 0 0 0 0,-1 1 0 0 0,0 1 0 0 0,0 0 0 0 0,1 0 0 0 0,-1 0 0 0 0,0 1 0 0 0,1-1 0 0 0,-1 0 0 0 0,1 0 0 0 0,0 1 0 0 0,0-1 0 0 0,0 0 0 0 0,0 2 0 0 0,-2 16 0 0 0,1-17 6 0 0,0 0 1 0 0,1 0-1 0 0,-1 0 0 0 0,1 0 0 0 0,-1 0 0 0 0,1 0 0 0 0,0 0 0 0 0,0 1 1 0 0,1-1-1 0 0,-1 0 0 0 0,1 0 0 0 0,0 1-6 0 0,0 6 6 0 0,0-7-1 0 0,-1-1-1 0 0,0 1 0 0 0,1 0 0 0 0,-1-1 1 0 0,1 1-1 0 0,0 0 0 0 0,0-1 0 0 0,0 1 1 0 0,0-1-1 0 0,1 0 0 0 0,-1 1 0 0 0,0-1 1 0 0,1 0-1 0 0,0 0 0 0 0,1 2-4 0 0,8 5 25 0 0,-8-9-9 0 0,0 1-3 0 0,0 0-1 0 0,0 1-27 0 0,-1-1 1 0 0,1 0-1 0 0,0 1 1 0 0,0-1-1 0 0,0 0 0 0 0,0-1 1 0 0,0 1-1 0 0,0 0 1 0 0,0-1-1 0 0,1 0 15 0 0,-3 0-2 0 0,0 0-1 0 0,0 0 1 0 0,0 0-1 0 0,0 0 1 0 0,-1 0-1 0 0,1 0 1 0 0,0 0-1 0 0,0-1 1 0 0,0 1-1 0 0,0 0 1 0 0,-1-1-1 0 0,1 1 1 0 0,0-1-1 0 0,0 1 1 0 0,-1 0-1 0 0,1-1 1 0 0,0 0 0 0 0,-1 1-1 0 0,1-1 1 0 0,-1 1-1 0 0,1-1 1 0 0,0 0-1 0 0,-1 1 1 0 0,1-1 2 0 0,1-2-5 0 0,-1 2 28 0 0,1-1 0 0 0,-1 1 0 0 0,1-1-1 0 0,-1 0 1 0 0,0 0 0 0 0,1 1 0 0 0,-1-1 0 0 0,0 0-1 0 0,0 0 1 0 0,0 0 0 0 0,-1 0 0 0 0,1 0 0 0 0,0 0-1 0 0,-1 0 1 0 0,1-1 0 0 0,-1 1 0 0 0,0 0-1 0 0,0 0 1 0 0,0 0 0 0 0,0 0 0 0 0,0-1 0 0 0,0 1-23 0 0,0-1-33 0 0,0 1 1 0 0,1-1 0 0 0,-1 1 0 0 0,1-1-1 0 0,0 1 1 0 0,-1 0 0 0 0,1-1-1 0 0,0 1 1 0 0,1 0 0 0 0,-1-1 0 0 0,0 1-1 0 0,1 0 1 0 0,-1 0 32 0 0,7-12 198 0 0,-4 8-36 0 0,3 1-24 0 0,-5 6-146 0 0,1 0-1 0 0,0-1 1 0 0,0 1 0 0 0,-1 0-1 0 0,1 0 1 0 0,-1 0 0 0 0,1 1-1 0 0,-1-1 1 0 0,1 1-1 0 0,-1-1 1 0 0,0 1 0 0 0,2 1 8 0 0,2 2-71 0 0,-1 0 1 0 0,-1-1 0 0 0,1 1 0 0 0,-1 1-1 0 0,1-1 71 0 0,-2-1-30 0 0,-2-1 20 0 0,1-1 0 0 0,-1 1 0 0 0,1-1 0 0 0,0 0 0 0 0,0 0 0 0 0,0 0 0 0 0,0 0 0 0 0,1 0 0 0 0,1 1 10 0 0,16 14 0 0 0,-17-15 0 0 0,0 0 0 0 0,0-1 0 0 0,0 0 0 0 0,1 1 0 0 0,-1-1 0 0 0,0 0 0 0 0,1-1 0 0 0,-1 1 0 0 0,1-1 0 0 0,-1 1 0 0 0,1-1 0 0 0,-1 0 0 0 0,1 0 0 0 0,1-1 0 0 0,19 3 0 0 0,-20-2 45 0 0,0 1 0 0 0,0-1 0 0 0,-1 0 0 0 0,1 0 0 0 0,0-1 0 0 0,0 1 0 0 0,0-1 0 0 0,-1 1 0 0 0,1-1 0 0 0,0 0 0 0 0,-1 0 0 0 0,1-1 0 0 0,-1 1 0 0 0,1-1 0 0 0,-1 0 0 0 0,0 0 0 0 0,1 0 0 0 0,0-1-45 0 0,16-8 339 0 0,-18 11-332 0 0,0-1 0 0 0,-1 0 0 0 0,1 1 0 0 0,0-1 0 0 0,-1 0 0 0 0,1 0 0 0 0,0 0 0 0 0,-1 0 0 0 0,1 0 0 0 0,-1-1 0 0 0,0 1 0 0 0,1 0 0 0 0,-1-1 0 0 0,0 1 0 0 0,0-1 0 0 0,0 1 0 0 0,0-1 0 0 0,1 0-7 0 0,1-4 21 0 0,1 0 1 0 0,0 1-1 0 0,0-1 1 0 0,1 1-1 0 0,2-2-21 0 0,9-12 74 0 0,-15 18-73 0 0,0 0 0 0 0,-1 0 0 0 0,1 0-1 0 0,-1 0 1 0 0,1 0 0 0 0,-1 0 0 0 0,1 0 0 0 0,-1 0 0 0 0,0 0-1 0 0,0 0 1 0 0,1-1 0 0 0,-1 1 0 0 0,0 0 0 0 0,0 0-1 0 0,0 0 1 0 0,0 0 0 0 0,0-1 0 0 0,0 1 0 0 0,-1 0-1 0 0,1 0 1 0 0,0 0-1 0 0,-1-1 0 0 0,1 0 0 0 0,0 1 0 0 0,0-1 0 0 0,0 0 0 0 0,0 1 0 0 0,0-1 0 0 0,0 0 0 0 0,0 0-1 0 0,0 1 1 0 0,1-1 0 0 0,-1-1 0 0 0,3-5-56 0 0,-2 1-1 0 0,1-1 0 0 0,-1 0 0 0 0,-1 0 1 0 0,1 0-1 0 0,-1-6 57 0 0,2-27-692 0 0,-1 37 615 0 0,0-1 43 0 0,-1 0 0 0 0,1-1 1 0 0,-1 1-1 0 0,1 0 0 0 0,-1-1 1 0 0,-1 1-1 0 0,1 0 0 0 0,-1 0 1 0 0,0-1-1 0 0,0 1 0 0 0,-1-1 34 0 0,-2-3 0 0 0,2 6 0 0 0,1 1 0 0 0,0 0 0 0 0,0-1 0 0 0,0 1 0 0 0,0-1 0 0 0,1 1 0 0 0,-1-1 0 0 0,1 1 0 0 0,-1-1 0 0 0,1 0 0 0 0,0 1 0 0 0,0-2 0 0 0,0-1 0 0 0,1 2 0 0 0,-1 0 0 0 0,1 1 0 0 0,-1-1 0 0 0,0 0 0 0 0,0 0 0 0 0,-1 0 0 0 0,1 0 0 0 0,0 0 0 0 0,-1 1 0 0 0,0-1 0 0 0,0 0 0 0 0,1 1 0 0 0,-2-1 0 0 0,1 0 0 0 0,0 1 0 0 0,-1-2 0 0 0,1 2 0 0 0,0 0-1 0 0,0 0 0 0 0,1 0 0 0 0,-1 0 0 0 0,1 0 1 0 0,-1 0-1 0 0,1 0 0 0 0,0 0 0 0 0,0 0 1 0 0,0 0-1 0 0,0-1 1 0 0,0 1 8 0 0,1 0 0 0 0,-1 1 0 0 0,0-1 0 0 0,-1 0 0 0 0,1 1 0 0 0,0-1 0 0 0,0 0 0 0 0,-1 1 0 0 0,1-1 0 0 0,-1 0 0 0 0,1 1 0 0 0,-1-1 0 0 0,0 1 0 0 0,1-1 0 0 0,-1 1 0 0 0,0 0 0 0 0,0-1 0 0 0,-1 0-8 0 0,1 1 170 0 0,1 1 12 0 0,-2 1-47 0 0,2-1-146 0 0,-1 0 1 0 0,0 0-1 0 0,1 0 0 0 0,-1 0 1 0 0,0 1-1 0 0,0-1 1 0 0,1 0-1 0 0,-1 0 0 0 0,1 1 1 0 0,-1-1-1 0 0,0 0 0 0 0,1 1 1 0 0,-1-1-1 0 0,1 1 0 0 0,-1-1 1 0 0,1 1-1 0 0,-1-1 1 0 0,1 1-1 0 0,-1-1 0 0 0,1 1 1 0 0,-1 0-1 0 0,1-1 0 0 0,0 1 1 0 0,-1-1-1 0 0,1 1 0 0 0,0 0 1 0 0,0-1-1 0 0,-1 1 1 0 0,1 0-1 0 0,0 0 0 0 0,0-1 1 0 0,0 1-1 0 0,0 0 0 0 0,0-1 1 0 0,0 1-1 0 0,0 0 1 0 0,0-1-1 0 0,0 1 0 0 0,1 0 11 0 0,-1 2-18 0 0,0-1 1 0 0,0 0-1 0 0,0 0 0 0 0,0 0 0 0 0,-1 0 1 0 0,1 0-1 0 0,-1 0 0 0 0,1 0 0 0 0,-1 0 0 0 0,0 0 1 0 0,1 0 17 0 0,-1 1 1 0 0,0-1 0 0 0,0 1 1 0 0,0-1-1 0 0,1 0 0 0 0,-1 1 0 0 0,1-1 1 0 0,0 1-1 0 0,0-1 0 0 0,0 2-1 0 0,0-2 0 0 0,1 5 0 0 0,0 1 0 0 0,0-1 0 0 0,-1 1 0 0 0,0-1 0 0 0,0 1 0 0 0,-1-1 0 0 0,0 1 0 0 0,0 0 0 0 0,0-2 0 0 0,1 0 0 0 0,0 1 0 0 0,0-1 0 0 0,1 0 0 0 0,-1 1 0 0 0,1-1 0 0 0,1 0 0 0 0,-1 0 0 0 0,1 0 0 0 0,2 5 0 0 0,5 22 11 0 0,-7-22-2 0 0,0-1 1 0 0,0 1-1 0 0,1-1 0 0 0,0 0 1 0 0,1 0-1 0 0,0 0 0 0 0,1 0 1 0 0,0 0-1 0 0,1-1 0 0 0,5 7-9 0 0,-10-14 14 0 0,0 0 0 0 0,1-1 0 0 0,-1 1 0 0 0,1-1 0 0 0,-1 1-1 0 0,1-1 1 0 0,0 0 0 0 0,0 0 0 0 0,-1 1 0 0 0,1-1 0 0 0,0 0-1 0 0,0-1 1 0 0,0 1 0 0 0,0 0 0 0 0,0-1 0 0 0,0 1 0 0 0,2 0-14 0 0,0-1 12 0 0,-1 2 5 0 0,0-1-1 0 0,0 0 1 0 0,0-1-1 0 0,0 1 0 0 0,1-1 1 0 0,-1 1-1 0 0,0-1 1 0 0,1 0-1 0 0,-1 0 0 0 0,0-1 1 0 0,2 1-17 0 0,6-1 27 0 0,-9 1-27 0 0,1 0-23 0 0,1 0-1 0 0,-1 0 1 0 0,1 0 0 0 0,0 0 0 0 0,-1 0 0 0 0,1-1 0 0 0,0 0 0 0 0,-1 1 0 0 0,1-1 0 0 0,-1-1 0 0 0,1 1-1 0 0,-1 0 1 0 0,0-1 0 0 0,1 0 0 0 0,-1 0 0 0 0,0 0 0 0 0,1-1 23 0 0,1 0-2 0 0,-1 0 0 0 0,0 0-1 0 0,1 0 1 0 0,0 1 0 0 0,-1 0 0 0 0,1 0 0 0 0,2 0 2 0 0,-3 0 50 0 0,1 0 0 0 0,-1 1 0 0 0,0-1 0 0 0,0-1-1 0 0,1 1 1 0 0,-2 0 0 0 0,1-1 0 0 0,0 0 0 0 0,0 0 0 0 0,2-3-50 0 0,-1-1-45 0 0,0 0 1 0 0,0 0 0 0 0,-1 0-1 0 0,0-1 1 0 0,0 1-1 0 0,-1-1 1 0 0,2-6 44 0 0,-1-1-111 0 0,0-1 1 0 0,0 1-1 0 0,0-10 111 0 0,-7-7 16 0 0,3 30 75 0 0,0 2 61 0 0,-2 2-132 0 0,0-1 0 0 0,1 1 0 0 0,-1-1 0 0 0,1 1 0 0 0,0 0 0 0 0,-1 0 0 0 0,1-1-1 0 0,0 1 1 0 0,0 2-20 0 0,-3 1-96 0 0,1 2 62 0 0,-1-1 1 0 0,1 1 0 0 0,0 1-1 0 0,0-1 1 0 0,1 0 0 0 0,0 1-1 0 0,0-1 1 0 0,1 1 0 0 0,0-1-1 0 0,0 2 34 0 0,-4 21 2 0 0,4-21-5 0 0,0 0 1 0 0,0 1-1 0 0,1-1 1 0 0,0 1-1 0 0,1-1 1 0 0,0 1 0 0 0,0-1-1 0 0,1 0 1 0 0,1 0-1 0 0,-1 0 1 0 0,4 9 2 0 0,-4-8 13 0 0,-2-8 2 0 0,0-1 0 0 0,0 0 0 0 0,1 0 0 0 0,-1 0 0 0 0,0 0 0 0 0,0 0 0 0 0,0 0 0 0 0,1 0 0 0 0,-1 0 0 0 0,1 0 0 0 0,-1 1 0 0 0,0-1 0 0 0,1-1 0 0 0,0 1 0 0 0,-1 0 0 0 0,1 0 0 0 0,0 0 0 0 0,0 0-15 0 0,6 2-43 0 0,1-1 0 0 0,-1 0-1 0 0,1 0 1 0 0,0-1 0 0 0,0 0 0 0 0,-1 0 0 0 0,1-1 0 0 0,0 0 0 0 0,0 0 0 0 0,0-1 0 0 0,0 0 0 0 0,-1 0 0 0 0,1-1 0 0 0,0 0 0 0 0,-1 0 0 0 0,1-1 0 0 0,4-3 43 0 0,5-1-488 0 0,6-1-22 0 0</inkml:trace>
  <inkml:trace contextRef="#ctx0" brushRef="#br0" timeOffset="-10938.451">9750 4153 14336 0 0,'-4'-3'1562'0'0,"2"1"-1428"0"0,2 1 487 0 0,0 1 209 0 0,0 0 40 0 0,0 1-640 0 0,0 1 1 0 0,0-1 0 0 0,0 0-1 0 0,0 1 1 0 0,0-1-1 0 0,0 0 1 0 0,0 1-1 0 0,-1-1 1 0 0,1 0 0 0 0,-1 1-1 0 0,1-1-230 0 0,-2 6 806 0 0,2-2-608 0 0,1 0-1 0 0,-1 0 0 0 0,1-1 0 0 0,0 1 1 0 0,0 0-1 0 0,1-1 0 0 0,-1 1 0 0 0,1-1 0 0 0,0 0 1 0 0,2 4-198 0 0,4 4 188 0 0,0 0 0 0 0,9 10-188 0 0,-10-14-31 0 0,-1 0 0 0 0,0 0 0 0 0,0 1 1 0 0,-1 0-1 0 0,4 8 31 0 0,0-10 957 0 0,-5-6-3126 0 0,-3 1-4640 0 0,-1-2-28 0 0</inkml:trace>
  <inkml:trace contextRef="#ctx0" brushRef="#br0" timeOffset="-10622.302">9750 4060 10136 0 0,'-13'-14'1249'0'0,"12"13"-374"0"0,-1 2 3810 0 0,7 2-3332 0 0,13 3-5092 0 0,-15-5 2160 0 0,5 0-3985 0 0</inkml:trace>
  <inkml:trace contextRef="#ctx0" brushRef="#br0" timeOffset="-10342.837">9993 4079 11200 0 0,'-10'11'856'0'0,"3"4"-343"0"0,0 1 1 0 0,2 0-1 0 0,0 0 0 0 0,0 2-513 0 0,4-14 292 0 0,-1 6 187 0 0,1 0-1 0 0,0 0 1 0 0,1 0-1 0 0,0 0 1 0 0,0 1-479 0 0,0 5 620 0 0,2 10 314 0 0,0 1-1 0 0,3 6-933 0 0,-3-20 194 0 0,-2-12-176 0 0,0 0-15 0 0,0-1 0 0 0,0 1-1 0 0,0-1 1 0 0,0 0 0 0 0,0 1-1 0 0,0-1 1 0 0,0 1-1 0 0,0-1 1 0 0,0 0 0 0 0,0 1-1 0 0,0-1 1 0 0,0 0 0 0 0,1 1-1 0 0,-1-1 1 0 0,0 1 0 0 0,0-1-1 0 0,1 0 1 0 0,-1 1 0 0 0,0-1-1 0 0,0 0 1 0 0,1 0 0 0 0,-1 1-1 0 0,0-1 1 0 0,1 0-1 0 0,-1 0 1 0 0,0 1 0 0 0,1-1-3 0 0,-1 0 39 0 0,1 0 1 0 0,-1 0-1 0 0,0 0 0 0 0,1 0 1 0 0,-1 0-1 0 0,1 0 1 0 0,-1 0-1 0 0,1 0 1 0 0,-1-1-1 0 0,0 1 0 0 0,1 0 1 0 0,-1 0-1 0 0,1 0 1 0 0,-1 0-1 0 0,0-1 1 0 0,1 1-1 0 0,-1 0 0 0 0,0 0 1 0 0,1-1-1 0 0,-1 1 1 0 0,0 0-1 0 0,1-1 1 0 0,-1 1-1 0 0,0 0 0 0 0,0-1 1 0 0,1 1-1 0 0,-1 0 1 0 0,0-1-1 0 0,0 1 1 0 0,0-1-1 0 0,0 1 0 0 0,1 0 1 0 0,-1-1-1 0 0,0 1 1 0 0,0-1-40 0 0,6-15 418 0 0,-5 15-434 0 0,28-92-1749 0 0,-25 81 1735 0 0,1 0 0 0 0,0 0-1 0 0,0 0 1 0 0,3-2 30 0 0,-6 11-8 0 0,0 0-1 0 0,0 0 0 0 0,0 0 1 0 0,0 0-1 0 0,1 0 1 0 0,-1 1-1 0 0,1-1 1 0 0,-1 1-1 0 0,1 0 0 0 0,0 0 1 0 0,0 0-1 0 0,0 0 1 0 0,0 1-1 0 0,1-1 1 0 0,-1 1-1 0 0,0-1 0 0 0,2 1 9 0 0,17-4-132 0 0,-9 6 122 0 0,-10 2 56 0 0,-2-2-23 0 0,9 8 3 0 0,0 0 0 0 0,-1 0 0 0 0,0 1 0 0 0,0 0 0 0 0,-1 1 0 0 0,0 0 0 0 0,-1 0 0 0 0,0 1 0 0 0,-1 0 0 0 0,4 9-26 0 0,14 50 2179 0 0,-21-55-1837 0 0,-3-13-276 0 0,0-1 0 0 0,0 1 0 0 0,1-1 1 0 0,-1 1-1 0 0,1-1 0 0 0,0 0 0 0 0,0 2-66 0 0,0-3-300 0 0,4 9 1178 0 0,-4-5-5193 0 0,-1-5 2573 0 0</inkml:trace>
  <inkml:trace contextRef="#ctx0" brushRef="#br0" timeOffset="-9670.167">9778 3992 4144 0 0,'0'0'319'0'0,"0"0"-54"0"0,0 0 556 0 0,0 0 267 0 0,0 0 52 0 0,0 0-7 0 0,2-21 4291 0 0,-2 20-4108 0 0,0-16 2919 0 0,0 16-4101 0 0,-1-1 1 0 0,1 1 0 0 0,0 0 0 0 0,-1-1-1 0 0,1 1 1 0 0,-1 0 0 0 0,0-1 0 0 0,1 1-1 0 0,-1 0 1 0 0,0 0 0 0 0,0 0 0 0 0,0-1-135 0 0,-1 0-39 0 0,-2-7 38 0 0,4 8 3 0 0,0 1 0 0 0,0-1-1 0 0,0 1 1 0 0,0-1 0 0 0,-1 1 0 0 0,1-1-1 0 0,0 1 1 0 0,0-1 0 0 0,-1 1 0 0 0,1-1-1 0 0,0 1 1 0 0,-1 0 0 0 0,1-1 0 0 0,0 1-1 0 0,-1-1 1 0 0,1 1 0 0 0,0 0 0 0 0,-1-1-1 0 0,1 1 1 0 0,-1 0 0 0 0,1 0 0 0 0,-1-1 0 0 0,1 1-1 0 0,-1 0 1 0 0,1 0-2 0 0,-12-14 1205 0 0,13 9-1151 0 0,-1 4-57 0 0,0 1 1 0 0,0-1 0 0 0,1 1-1 0 0,-1 0 1 0 0,0-1-1 0 0,0 1 1 0 0,0-1 0 0 0,1 1-1 0 0,-1 0 1 0 0,0-1 0 0 0,0 1-1 0 0,1-1 1 0 0,-1 1-1 0 0,0 0 1 0 0,1 0 0 0 0,-1-1-1 0 0,0 1 1 0 0,1 0 0 0 0,-1 0-1 0 0,1-1 1 0 0,-1 1-1 0 0,0 0 1 0 0,1 0 0 0 0,-1 0-1 0 0,1-1 1 0 0,-1 1 0 0 0,1 0-1 0 0,-1 0 1 0 0,0 0-1 0 0,1 0 1 0 0,-1 0 0 0 0,1 0-1 0 0,-1 0 1 0 0,1 0 0 0 0,-1 0 2 0 0,13 5-256 0 0,-11-4 135 0 0,18 6-2570 0 0,-10-3 1076 0 0</inkml:trace>
  <inkml:trace contextRef="#ctx0" brushRef="#br0" timeOffset="-9043.57">10545 3845 13824 0 0,'0'-2'204'0'0,"-1"2"-155"0"0,1-1 1 0 0,0 1-1 0 0,0 0 1 0 0,0-1-1 0 0,0 1 0 0 0,0-1 1 0 0,0 1-1 0 0,0-1 1 0 0,0 1-1 0 0,0-1 1 0 0,0 1-1 0 0,0-1 1 0 0,0 1-1 0 0,0-1 1 0 0,0 1-1 0 0,0-1 1 0 0,0 1-1 0 0,0-1 1 0 0,1 1-1 0 0,-1 0 1 0 0,0-1-1 0 0,0 1 1 0 0,0-1-1 0 0,1 1 0 0 0,-1 0 1 0 0,0-1-1 0 0,1 1 1 0 0,-1-1-50 0 0,1 1 480 0 0,-1 0 150 0 0,0 0-588 0 0,0 0-1 0 0,0-1 0 0 0,0 1 0 0 0,1 0 0 0 0,-1 0 0 0 0,0 0 0 0 0,0 0 0 0 0,0 0 0 0 0,0 0 1 0 0,1 0-1 0 0,-1 0 0 0 0,0 0 0 0 0,0 0 0 0 0,0 0 0 0 0,1 0 0 0 0,-1 0 0 0 0,0 0 0 0 0,0 0 0 0 0,0 0 1 0 0,1 0-1 0 0,-1 0 0 0 0,0 0 0 0 0,0 0 0 0 0,0 1 0 0 0,1-1 0 0 0,-1 0 0 0 0,0 0 0 0 0,0 0 1 0 0,0 0-1 0 0,0 0 0 0 0,0 0 0 0 0,1 0 0 0 0,-1 1 0 0 0,0-1 0 0 0,0 0 0 0 0,0 0 0 0 0,0 0 0 0 0,0 0 1 0 0,0 1-1 0 0,0-1 0 0 0,0 0 0 0 0,1 0-41 0 0,6 7 403 0 0,-4-2-208 0 0,0 1 0 0 0,0 0 1 0 0,0 0-1 0 0,0 0 0 0 0,-1 0 1 0 0,1 6-196 0 0,9 40 509 0 0,-11-46-420 0 0,19 85 797 0 0,4 18-716 0 0,-20-92 216 0 0,0-1-1 0 0,2 0 0 0 0,0 0 0 0 0,1-1 1 0 0,7 13-386 0 0,-8-16-203 0 0,-4-10 189 0 0,-1 1 0 0 0,1-1 0 0 0,0 1 0 0 0,0-1 0 0 0,0 1 1 0 0,0-1-1 0 0,0 0 0 0 0,1 0 0 0 0,-1 0 0 0 0,1 0 0 0 0,-1-1 0 0 0,1 1 0 0 0,0 0 0 0 0,0-1 0 0 0,0 0 0 0 0,0 0 0 0 0,0 0 0 0 0,0 0 0 0 0,0 0 0 0 0,2 0 14 0 0,8 0 111 0 0,-1 0 0 0 0,0 0-1 0 0,1-1 1 0 0,8-2-111 0 0,-12 1 51 0 0,0-1-1 0 0,0 0 0 0 0,0-1 0 0 0,-1 0 1 0 0,1 0-1 0 0,-1-1 0 0 0,8-4-50 0 0,-15 7-5 0 0,1-1 0 0 0,-1 1 0 0 0,0 0 0 0 0,0 0 0 0 0,0-1 0 0 0,1 1 0 0 0,-1 0 0 0 0,-1-1 0 0 0,1 1 0 0 0,0-1 0 0 0,1-1 5 0 0,8-13-41 0 0,-5 12 41 0 0,-1-1 0 0 0,0 1 0 0 0,0-1 0 0 0,0 0 0 0 0,-1 0 0 0 0,1 0 0 0 0,-1 0 0 0 0,0-1 0 0 0,-1 1 0 0 0,0-1 0 0 0,0 0 0 0 0,2-4 0 0 0,-3 2 0 0 0,0 1 0 0 0,0 0 0 0 0,0-1 0 0 0,-1 1 0 0 0,-1-4 0 0 0,1 9 0 0 0,0 0 0 0 0,0 0 0 0 0,0 0 0 0 0,0 0 0 0 0,-1 1 0 0 0,1-1 0 0 0,-1 0 0 0 0,0 0 0 0 0,0 0 0 0 0,1 0 0 0 0,-1 0 0 0 0,0 1 0 0 0,-1-1 0 0 0,1 0 0 0 0,0 1 0 0 0,0-1 0 0 0,-1 1 0 0 0,1-1 0 0 0,-1 1 0 0 0,1 0 0 0 0,-2-1 0 0 0,-2-1 0 0 0,3 2 0 0 0,1 0 0 0 0,0 0 0 0 0,-1 0 0 0 0,1 0 0 0 0,-1 0 0 0 0,1 1 0 0 0,-1-1 0 0 0,1 0 0 0 0,-1 1 0 0 0,0 0 0 0 0,1-1 0 0 0,-1 1 0 0 0,1 0 0 0 0,-1 0 0 0 0,0 0 0 0 0,1 0 0 0 0,-1 0 0 0 0,0 0 0 0 0,1 0 0 0 0,-1 1 0 0 0,0-1 0 0 0,1 0 0 0 0,-2 1 0 0 0,-3 2-13 0 0,1-1 0 0 0,0 1 0 0 0,0 0 0 0 0,0 0 0 0 0,0 0 0 0 0,1 1 0 0 0,-1 0 0 0 0,0 0 13 0 0,3-1-6 0 0,0-1 0 0 0,0 0 0 0 0,1 1 0 0 0,-1-1 0 0 0,1 1 0 0 0,-1-1-1 0 0,1 1 1 0 0,0 0 0 0 0,0 0 0 0 0,0 0 0 0 0,0-1 0 0 0,1 1 0 0 0,-1 0 0 0 0,1 0 0 0 0,-1 0-1 0 0,1 0 1 0 0,0 0 6 0 0,0 0 6 0 0,0 3 0 0 0,0-1 1 0 0,0 0 0 0 0,0 1-1 0 0,1-1 1 0 0,0 0 0 0 0,0 0-1 0 0,0 0 1 0 0,1 0 0 0 0,-1 0-1 0 0,1 1-6 0 0,6 12 6 0 0,-6-14-3 0 0,-1 0 1 0 0,0-1 0 0 0,1 1 0 0 0,0 0 0 0 0,0-1 0 0 0,0 0 0 0 0,0 1-1 0 0,0-1 1 0 0,1 0 0 0 0,-1 0 0 0 0,1 0 0 0 0,0 0 0 0 0,0-1-1 0 0,0 1 1 0 0,1-1 0 0 0,-1 0 0 0 0,1 1-4 0 0,8 3 30 0 0,1 0 0 0 0,0-1 0 0 0,0 0 0 0 0,0-1 0 0 0,4 1-30 0 0,-10-4 7 0 0,0 0-1 0 0,0 0 1 0 0,-1 0-1 0 0,1-1 1 0 0,0 0-1 0 0,0 0 0 0 0,0-1 1 0 0,-1 0-1 0 0,1 0 1 0 0,0-1-1 0 0,4-1-6 0 0,-7 1-87 0 0,-1 0 0 0 0,0 1-1 0 0,0-1 1 0 0,0-1 0 0 0,0 1-1 0 0,0 0 1 0 0,0-1 0 0 0,-1 1-1 0 0,1-1 1 0 0,1-2 87 0 0,21-31-4029 0 0,-18 25 1930 0 0,-5 7-4263 0 0</inkml:trace>
  <inkml:trace contextRef="#ctx0" brushRef="#br0" timeOffset="-7889.21">11248 4132 8752 0 0,'-6'0'188'0'0,"5"0"-153"0"0,0 1-1 0 0,0-1 1 0 0,0 0 0 0 0,0 0 0 0 0,0 0-1 0 0,0 0 1 0 0,0 0 0 0 0,0 0-1 0 0,0 0 1 0 0,0-1 0 0 0,0 1 0 0 0,0 0-1 0 0,0 0 1 0 0,0-1 0 0 0,1 1-1 0 0,-1-1 1 0 0,0 1 0 0 0,0-1 0 0 0,0 1-1 0 0,0-1 1 0 0,1 1 0 0 0,-2-2-35 0 0,1 0 544 0 0,-1 0 3298 0 0,5 4 264 0 0,1 0-3232 0 0,-1 1-689 0 0,1 0 1 0 0,-1 1-1 0 0,0-1 0 0 0,-1 0 0 0 0,1 1 0 0 0,-1 0 1 0 0,1 0-1 0 0,-1 0 0 0 0,0 0 0 0 0,0 0 1 0 0,-1 0-1 0 0,1 3-185 0 0,13 24 178 0 0,-13-29-178 0 0,-1 1 0 0 0,0 0 0 0 0,0 0 0 0 0,0-1 0 0 0,0 1 0 0 0,0 0 0 0 0,0 0 0 0 0,-1 0 0 0 0,1 0 0 0 0,0-1 0 0 0,-1 1 0 0 0,1-1 0 0 0,0 1 0 0 0,1-1 0 0 0,-1 1 0 0 0,0-1 0 0 0,2 2 0 0 0,2 2 121 0 0,-1 1-1 0 0,0-1 0 0 0,0 1 0 0 0,2 4-120 0 0,-3-5 168 0 0,0 1-1 0 0,1-1 1 0 0,0 0-1 0 0,0-1 1 0 0,3 4-168 0 0,-3-4 42 0 0,-2-3 50 0 0,1 1-1 0 0,-1-1 0 0 0,0 1 0 0 0,1-1 1 0 0,0 0-1 0 0,-1 0 0 0 0,3 1-91 0 0,-4-3-78 0 0,-1 0-12 0 0,1 1 90 0 0,-1-1 0 0 0,0 0 1 0 0,1 1-1 0 0,-1-1 0 0 0,0 0 0 0 0,1 1 0 0 0,-1-1 0 0 0,1 0 0 0 0,-1 1 0 0 0,1-1 0 0 0,-1 0 0 0 0,1 0 0 0 0,-1 0 1 0 0,1 1-1 0 0,-1-1 0 0 0,1 0 0 0 0,-1 0 0 0 0,1 0 0 0 0,-1 0 0 0 0,1 0 0 0 0,-1 0 0 0 0,1 0 0 0 0,-1 0 0 0 0,1 0 1 0 0,-1 0-1 0 0,1 0 0 0 0,-1-1 0 0 0,1 1 0 0 0,0 0 9 0 0,0 0 0 0 0,0 0 0 0 0,0 0 0 0 0,-1 0 0 0 0,1 0 0 0 0,0 0 0 0 0,0-1 1 0 0,0 1-1 0 0,0 0 0 0 0,0-1 0 0 0,0 1 0 0 0,0-1 0 0 0,0 1 0 0 0,-1-1 0 0 0,1 1 0 0 0,0-1-9 0 0,17-22 23 0 0,-16 19-19 0 0,1 0 0 0 0,-1 0 0 0 0,-1 0 0 0 0,1 0 0 0 0,0-1 1 0 0,-1 1-1 0 0,0 0 0 0 0,0-1 0 0 0,0 1 0 0 0,-1-1 0 0 0,0 1 0 0 0,1-1 0 0 0,-2-2-4 0 0,1 5 0 0 0,-1-1 0 0 0,1 1 0 0 0,-1-1 0 0 0,0 1 0 0 0,0 0 0 0 0,0 0 0 0 0,0-1 0 0 0,0 1 0 0 0,0 0 0 0 0,-2-1 0 0 0,2 2 0 0 0,0-1 0 0 0,0 1 0 0 0,0-1 0 0 0,1 1 0 0 0,-1-1 0 0 0,0 1 0 0 0,0-1 0 0 0,1 0 0 0 0,-1 1 0 0 0,1-1 0 0 0,-1 0 0 0 0,1 1 0 0 0,0-1 0 0 0,0 0 0 0 0,0 0 0 0 0,0 1 0 0 0,0-1 0 0 0,0 0 0 0 0,0 0 0 0 0,1 1 0 0 0,-1-2 0 0 0,3-9 0 0 0,-2-1 0 0 0,1 1 0 0 0,-2-1 0 0 0,0-10 0 0 0,0 15 0 0 0,0 7-8 0 0,0 0 0 0 0,0 1 0 0 0,0-1 0 0 0,0 0 0 0 0,0 0 0 0 0,0 0 0 0 0,0 1 0 0 0,0-1 0 0 0,0 0 0 0 0,-1 0 0 0 0,1 1 0 0 0,0-1-1 0 0,0 0 1 0 0,-1 0 0 0 0,1 1 0 0 0,-1-1 0 0 0,1 0 0 0 0,-1 1 0 0 0,1-1 0 0 0,-1 1 0 0 0,1-1 0 0 0,-1 0 0 0 0,1 1 0 0 0,-1-1 0 0 0,0 1 0 0 0,0-1 8 0 0,2 1-85 0 0,7-1 73 0 0,-5 1 36 0 0,-1 0 1 0 0,1 0 0 0 0,-1 1-1 0 0,0-1 1 0 0,1 1 0 0 0,-1 0 0 0 0,1 0-1 0 0,-1-1 1 0 0,2 2-25 0 0,8 3 59 0 0,0-1-57 0 0,1 2 1 0 0,-1-1-1 0 0,0 1 1 0 0,0 1-1 0 0,-1 1 0 0 0,0-1 1 0 0,8 8-3 0 0,-17-14 0 0 0,30 18 7 0 0,-12-8-126 0 0,-19-11 115 0 0,0 1 0 0 0,0-1 0 0 0,0 1 0 0 0,0-1-1 0 0,0 0 1 0 0,1 0 0 0 0,-1 1 0 0 0,0-1 0 0 0,0 0 0 0 0,0 0-1 0 0,1 0 1 0 0,-1 0 0 0 0,0 0 0 0 0,0-1 0 0 0,0 1 0 0 0,1 0 0 0 0,-1 0-1 0 0,0-1 1 0 0,0 1 0 0 0,0-1 0 0 0,0 1 0 0 0,0-1 0 0 0,0 1-1 0 0,0-1 1 0 0,1 0 4 0 0,-1 0-10 0 0,1-1-1 0 0,0 1 1 0 0,-1 0-1 0 0,1-1 0 0 0,0 1 1 0 0,-1-1-1 0 0,0 0 1 0 0,1 1-1 0 0,-1-1 1 0 0,0 0-1 0 0,0 0 1 0 0,1-2 10 0 0,0-3-7 0 0,0 0 0 0 0,-1 0 1 0 0,0 0-1 0 0,0-1 0 0 0,-1 1 1 0 0,1 0-1 0 0,-2-1 0 0 0,1 1 1 0 0,-1 0-1 0 0,0 0 0 0 0,0-1 1 0 0,-1 1-1 0 0,0 0 0 0 0,-1-2 7 0 0,3 9-5 0 0,0 0 1 0 0,0-1-1 0 0,-1 1 0 0 0,1 0 0 0 0,0-1 0 0 0,0 1 0 0 0,0 0 0 0 0,0 0 0 0 0,0-1 0 0 0,0 1 0 0 0,0 0 1 0 0,0 0-1 0 0,-1 0 0 0 0,1-1 0 0 0,0 1 0 0 0,0 0 0 0 0,0 0 0 0 0,-1-1 0 0 0,1 1 0 0 0,0 0 1 0 0,0 0-1 0 0,0 0 0 0 0,-1 0 0 0 0,1 0 0 0 0,0-1 0 0 0,0 1 0 0 0,-1 0 0 0 0,1 0 0 0 0,0 0 1 0 0,0 0-1 0 0,-1 0 0 0 0,1 0 0 0 0,0 0 0 0 0,-1 0 0 0 0,1 0 0 0 0,0 0 0 0 0,0 0 0 0 0,-1 0 0 0 0,1 0 1 0 0,0 0-1 0 0,0 0 0 0 0,-1 0 0 0 0,1 0 0 0 0,0 0 0 0 0,0 1 0 0 0,-1-1 5 0 0,0 1-37 0 0,0 0 0 0 0,0 0 0 0 0,0 0 0 0 0,0 0 0 0 0,0 1 0 0 0,0-1 0 0 0,0 0 0 0 0,1 1 0 0 0,-1-1 0 0 0,0 1 37 0 0,-1 4-200 0 0,-1 0-1 0 0,1 1 0 0 0,0-1 0 0 0,0 4 201 0 0,1-7 86 0 0,0 0 1 0 0,0-1-1 0 0,0 1 0 0 0,0-1 1 0 0,0 1-1 0 0,0 0 1 0 0,-1-1-1 0 0,1 0 0 0 0,-1 1 1 0 0,0-1-1 0 0,0 0 1 0 0,1 0-1 0 0,-1 0 0 0 0,-1 0 1 0 0,1 0-87 0 0,0 0-17 0 0,0-1 1 0 0,0 0-1 0 0,1 1 1 0 0,-1 0-1 0 0,1-1 1 0 0,-1 1-1 0 0,1 0 1 0 0,0 0-1 0 0,0 0 1 0 0,-1 0-1 0 0,1 0 1 0 0,0 0-1 0 0,1 0 1 0 0,-1 0-1 0 0,0 0 1 0 0,1 0-1 0 0,-1 0 1 0 0,1 1-1 0 0,0-1 0 0 0,-1 0 1 0 0,1 2 16 0 0,2 4-155 0 0,0-1 0 0 0,0 0 1 0 0,0 1-1 0 0,1-1 0 0 0,0 0 0 0 0,1 0 0 0 0,1 2 155 0 0,12 29-23 0 0,-16-35 23 0 0,-1-1 0 0 0,1 0 0 0 0,-1 1 0 0 0,0-1 0 0 0,0 0 0 0 0,0 1 0 0 0,0-1 0 0 0,0 1 0 0 0,0-1 0 0 0,-1-1 2 0 0,1 0 0 0 0,0 1 0 0 0,0-1-1 0 0,0 0 1 0 0,0 0 0 0 0,0 1 0 0 0,0-1 0 0 0,0 0 0 0 0,0 0-1 0 0,0 0 1 0 0,0 1 0 0 0,1-1 0 0 0,-1 0 0 0 0,0 0 0 0 0,1 0-1 0 0,-1 0 1 0 0,1 0 0 0 0,-1 0 0 0 0,1 0 0 0 0,0 0 0 0 0,0 0-1 0 0,-1 0 1 0 0,1 0 0 0 0,0 0 0 0 0,0 0 0 0 0,0 0 0 0 0,0-1-1 0 0,0 1 1 0 0,0 0 0 0 0,0-1 0 0 0,0 1 0 0 0,0 0 0 0 0,0-1-1 0 0,0 0 1 0 0,1 1-2 0 0,9 4 302 0 0,-7-3-193 0 0,0 0-1 0 0,1 0 0 0 0,0 0 1 0 0,-1 0-1 0 0,1-1 1 0 0,0 0-1 0 0,0 0 0 0 0,0 0 1 0 0,0 0-1 0 0,0-1 1 0 0,0 0-1 0 0,0 0 0 0 0,0 0 1 0 0,0-1-1 0 0,1 1-108 0 0,8-4 0 0 0,0-1 0 0 0,1 0 0 0 0,-2-1 0 0 0,8-3 0 0 0,6-5 0 0 0,-21 11 0 0 0,1 0 0 0 0,-1 0 0 0 0,0-1 0 0 0,1 1 0 0 0,-2-2 0 0 0,1 1 0 0 0,0 0 0 0 0,1-3 0 0 0,11-12 4 0 0,-1-1 0 0 0,13-21-4 0 0,-26 35-24 0 0,0-1 0 0 0,0 0 0 0 0,0 1 0 0 0,-1-2 0 0 0,0 1 0 0 0,0 0 0 0 0,-1-1 0 0 0,0 1 0 0 0,-1-1 0 0 0,1 0 0 0 0,-1 1 0 0 0,-1-2 24 0 0,0 5-42 0 0,-1 0-1 0 0,1 0 1 0 0,-1 0-1 0 0,0 0 1 0 0,0 0-1 0 0,-1 1 1 0 0,1-1-1 0 0,-1 0 1 0 0,0 1-1 0 0,0-2 43 0 0,0 2-68 0 0,0 0 0 0 0,0-1 0 0 0,1 1 1 0 0,-1 0-1 0 0,1-1 0 0 0,0 1 0 0 0,0-1 0 0 0,1 1 0 0 0,-1-1 0 0 0,1 1 0 0 0,-1-1 0 0 0,1-2 68 0 0,6-19-387 0 0,-5 21 373 0 0,0 1 1 0 0,0-1-1 0 0,0 1 1 0 0,-1-1-1 0 0,1 0 1 0 0,-1 1-1 0 0,0-1 0 0 0,0-2 14 0 0,-4-9-7 0 0,3 14 5 0 0,0 0-1 0 0,1-1 0 0 0,0 1 0 0 0,-1 0 0 0 0,1 0 0 0 0,0 0 0 0 0,-1 0 0 0 0,1 0 0 0 0,0-1 0 0 0,0 1 0 0 0,0 0 0 0 0,0 0 0 0 0,0 0 1 0 0,0 0-1 0 0,1-1 0 0 0,-1 1 0 0 0,0 0 0 0 0,0 0 0 0 0,1 0 0 0 0,-1 0 0 0 0,1 0 0 0 0,-1 0 0 0 0,1 0 0 0 0,0 0 0 0 0,-1-1 3 0 0,1 2 1 0 0,-1 0-1 0 0,0-1 0 0 0,0 1 1 0 0,0-1-1 0 0,0 1 1 0 0,1-1-1 0 0,-1 1 0 0 0,0-1 1 0 0,0 1-1 0 0,0-1 0 0 0,0 1 1 0 0,0-1-1 0 0,0 1 1 0 0,0-1-1 0 0,-1 1 0 0 0,1 0 1 0 0,0-1-1 0 0,0 1 0 0 0,0-1 1 0 0,0 1-1 0 0,-1-1 0 0 0,1 1 1 0 0,0-1-1 0 0,0 1 1 0 0,-1 0-1 0 0,1-1 0 0 0,0 1 1 0 0,-1 0-1 0 0,1-1 0 0 0,0 1 1 0 0,-1 0-1 0 0,1-1 1 0 0,0 1-1 0 0,-1 0 0 0 0,1 0 1 0 0,-1-1-1 0 0,-4-5 30 0 0,5 6-30 0 0,0 0 1 0 0,0 0 0 0 0,0-1-1 0 0,0 1 1 0 0,0 0 0 0 0,0 0-1 0 0,0-1 1 0 0,0 1-1 0 0,0 0 1 0 0,1 0 0 0 0,-1 0-1 0 0,0-1 1 0 0,0 1 0 0 0,0 0-1 0 0,0 0 1 0 0,0 0 0 0 0,1-1-1 0 0,-1 1 1 0 0,0 0 0 0 0,0 0-1 0 0,0 0 1 0 0,1 0 0 0 0,-1-1-1 0 0,0 1 1 0 0,0 0-1 0 0,0 0 1 0 0,1 0 0 0 0,-1 0-1 0 0,0 0 1 0 0,0 0 0 0 0,1 0-1 0 0,-1 0 0 0 0,0 0 1 0 0,0 0 0 0 0,0-1 0 0 0,0 1-1 0 0,1 0 1 0 0,-1 0 0 0 0,0 0 0 0 0,0 0-1 0 0,0 0 1 0 0,0 0 0 0 0,0 0 0 0 0,1 0-1 0 0,-1 0 1 0 0,0 0 0 0 0,0 0 0 0 0,0 0-1 0 0,0 0 1 0 0,0 0 0 0 0,0 0 0 0 0,1 0-1 0 0,-1 0 1 0 0,0 0 0 0 0,0 0 0 0 0,0 0-1 0 0,0 0 1 0 0,0 0 0 0 0,1 0 0 0 0,-1 0-1 0 0,0 0 1 0 0,0 0 0 0 0,0 0 0 0 0,0 1-1 0 0,0-1 1 0 0,0 0 0 0 0,0 0 0 0 0,1 0-1 0 0,-1 0 1 0 0,0 0 0 0 0,0 0 0 0 0,0 0 0 0 0,0 1-1 0 0,0-1 1 0 0,0 0 0 0 0,0 0 0 0 0,0 0-1 0 0,0 0 1 0 0,0 0 0 0 0,0 0 0 0 0,0 1-1 0 0,0-1 1 0 0,0 0 0 0 0,0 0 0 0 0,0 0-1 0 0,0 0 1 0 0,0 0 0 0 0,0 1 0 0 0,0-1-1 0 0,0 0 0 0 0,-1 5 39 0 0,0 3 12 0 0,0-1 1 0 0,-1 0 0 0 0,0 0-1 0 0,0-1 1 0 0,-1 1-52 0 0,0-1 38 0 0,1 0 1 0 0,0 0-1 0 0,1 0 0 0 0,-1 1 1 0 0,1-1-1 0 0,0 0 0 0 0,0 5-38 0 0,-3 20 263 0 0,3-26-167 0 0,0 0 0 0 0,0-1 0 0 0,0 1 1 0 0,1 0-1 0 0,0-1 0 0 0,0 1 0 0 0,0 0 0 0 0,1 3-96 0 0,2 28 264 0 0,-3-30-237 0 0,0 0 0 0 0,0 1 1 0 0,1-1-1 0 0,0 0 0 0 0,1 4-27 0 0,19 43-213 0 0,-14-35 125 0 0,0-1 0 0 0,2 10 88 0 0,-8-23 40 0 0,1 1 0 0 0,0-1 0 0 0,0 0 1 0 0,0 0-1 0 0,0 0 0 0 0,1 0 0 0 0,0 0 0 0 0,-1 0 0 0 0,1-1 1 0 0,1 1-1 0 0,-1-1 0 0 0,0 0 0 0 0,1 0 0 0 0,2 2-40 0 0,-3-4-212 0 0,-1 1 0 0 0,1 0 0 0 0,0-1 0 0 0,0 1-1 0 0,-1-1 1 0 0,1 0 0 0 0,0 0 0 0 0,0 0 0 0 0,0 0 0 0 0,0-1-1 0 0,1 1 1 0 0,-1-1 0 0 0,0 1 0 0 0,0-1 0 0 0,0 0 0 0 0,0-1 0 0 0,0 1-1 0 0,0 0 1 0 0,1-1 0 0 0,-1 0 0 0 0,0 0 0 0 0,0 0 212 0 0,10-5-7001 0 0</inkml:trace>
  <inkml:trace contextRef="#ctx0" brushRef="#br0" timeOffset="-7371.541">12632 3770 6448 0 0,'0'0'498'0'0,"-2"-2"-365"0"0,1 2 3172 0 0,1 1 3554 0 0,-7 96-4781 0 0,3 56 1320 0 0,-6 55-2592 0 0,7-124-674 0 0,4-85-100 0 0,-1-1 1 0 0,0 1 0 0 0,1-1 0 0 0,-1 1 0 0 0,1-1 0 0 0,0 1-1 0 0,-1-1 1 0 0,1 1 0 0 0,0 0 0 0 0,0-1 0 0 0,0 1 0 0 0,0 0-1 0 0,0-1-32 0 0,6-7 212 0 0,-3-5-390 0 0,0 1 0 0 0,-1 0 0 0 0,1-3 178 0 0,-2 3-258 0 0,1 0-1 0 0,1 1 1 0 0,3-8 258 0 0,3-9-621 0 0,-7 20 334 0 0,1 0-1 0 0,-1 0 0 0 0,2 1 1 0 0,-1 0-1 0 0,1-1 0 0 0,5-6 288 0 0,1 2-594 0 0,0 1 0 0 0,0 0 0 0 0,2 0 0 0 0,7-5 594 0 0,-16 14-85 0 0,0 0-1 0 0,0 0 0 0 0,1 1 0 0 0,-1-1 0 0 0,1 1 0 0 0,-1 0 0 0 0,2 0 86 0 0,-4 1 267 0 0,-2 2-226 0 0,1-1 0 0 0,-1 0 0 0 0,0 0 0 0 0,1 1 0 0 0,-1-1 0 0 0,1 0 0 0 0,-1 0 0 0 0,1 0 0 0 0,-1 1 0 0 0,0-1 0 0 0,1 0 0 0 0,-1 0 0 0 0,1 0 0 0 0,-1 0 0 0 0,1 0 0 0 0,-1 0 0 0 0,1 0 0 0 0,0 0-41 0 0,-1 0 16 0 0,0 0 0 0 0,0 0 0 0 0,1 0 0 0 0,-1 0 0 0 0,0 0 0 0 0,0 0 0 0 0,1 0 0 0 0,-1 0 0 0 0,0 0 0 0 0,0 0-1 0 0,1 0 1 0 0,-1 0 0 0 0,0 0 0 0 0,0 0 0 0 0,1 0 0 0 0,-1 0 0 0 0,0 0 0 0 0,0 0 0 0 0,1 0 0 0 0,-1 1 0 0 0,0-1 0 0 0,0 0 0 0 0,0 0 0 0 0,0 0 0 0 0,1 0 0 0 0,-1 1 0 0 0,0-1 0 0 0,0 0 0 0 0,0 0 0 0 0,0 0 0 0 0,1 1-1 0 0,-1-1 1 0 0,0 0 0 0 0,0 0 0 0 0,0 1 0 0 0,0-1 0 0 0,0 0 0 0 0,0 0 0 0 0,0 1 0 0 0,0-1 0 0 0,0 0 0 0 0,0 0 0 0 0,0 1 0 0 0,0-1 0 0 0,0 0 0 0 0,0 0 0 0 0,0 1 0 0 0,0-1-16 0 0,0 1 23 0 0,0 0 1 0 0,0 0-1 0 0,-1 0 1 0 0,1 0-1 0 0,0 0 1 0 0,0 0-1 0 0,-1 0 0 0 0,1-1 1 0 0,-1 1-1 0 0,1 0 1 0 0,-1 0-1 0 0,1 0 1 0 0,-1 0-1 0 0,1-1 1 0 0,-1 1-1 0 0,0 0 1 0 0,1-1-1 0 0,-1 1 1 0 0,0 0-1 0 0,0 0-23 0 0,-19 7-3072 0 0,13-4 1890 0 0</inkml:trace>
  <inkml:trace contextRef="#ctx0" brushRef="#br0" timeOffset="-6954.319">12578 3851 10136 0 0,'0'0'464'0'0,"0"0"-10"0"0,0-1-84 0 0,-1 1 0 0 0,1-1-1 0 0,-1 1 1 0 0,1-1 0 0 0,-1 1 0 0 0,1-1-1 0 0,0 1 1 0 0,-1-1 0 0 0,1 0-1 0 0,0 1 1 0 0,0-1 0 0 0,-1 0-1 0 0,1 1 1 0 0,0-1-370 0 0,24-7 1533 0 0,-2 2-497 0 0,-8 1-884 0 0,2 1-1 0 0,-1 1 1 0 0,0 0-1 0 0,16 0-151 0 0,-28 2 18 0 0,74-6 2030 0 0,36 2-2048 0 0,-102 5 0 0 0,10 0 0 0 0,-1 1 0 0 0,10 2 0 0 0,-21-1-269 0 0,-7-1-1135 0 0,0 7-2942 0 0,-2 1 172 0 0,-6-3-736 0 0</inkml:trace>
  <inkml:trace contextRef="#ctx0" brushRef="#br0" timeOffset="-6756.304">12675 4043 13824 0 0,'-12'-3'377'0'0,"12"3"-339"0"0,0 0-1 0 0,-1 0 1 0 0,1 0-1 0 0,-1 0 0 0 0,1 0 1 0 0,0 0-1 0 0,-1 0 1 0 0,1 0-1 0 0,-1 0 0 0 0,1 0 1 0 0,0 0-1 0 0,-1 0 1 0 0,1 0-1 0 0,-1 0 1 0 0,1 0-1 0 0,0 0 0 0 0,-1 0 1 0 0,1 0-1 0 0,-1 1 1 0 0,1-1-1 0 0,0 0 0 0 0,-1 0 1 0 0,1 0-1 0 0,0 1 1 0 0,-1-1-1 0 0,1 0 1 0 0,0 1-38 0 0,0-1 224 0 0,0 0 369 0 0,10 0 1811 0 0,155 1 2927 0 0,-83 0-6356 0 0,1-1-5861 0 0,-74 0 65 0 0</inkml:trace>
  <inkml:trace contextRef="#ctx0" brushRef="#br0" timeOffset="-6428.815">12596 4296 7368 0 0,'-30'4'568'0'0,"26"-2"-164"0"0,5 0 1111 0 0,7 2 1750 0 0,-7-4-3087 0 0,11 3 1961 0 0,23 2 1666 0 0,-27-4-3556 0 0,0 0 1 0 0,0-1 0 0 0,0 0-1 0 0,0-1 1 0 0,0 0-1 0 0,0 0-249 0 0,114-17 2226 0 0,83-1-2226 0 0,-183 16 25 0 0,1 0-648 0 0,-7 4-5319 0 0,-6 2-1123 0 0</inkml:trace>
  <inkml:trace contextRef="#ctx0" brushRef="#br0" timeOffset="-5904.235">13211 4036 8752 0 0,'3'2'611'0'0,"-1"0"0"0"0,0 0 0 0 0,1-1 0 0 0,-1 1 0 0 0,0 1 1 0 0,0-1-1 0 0,-1 0 0 0 0,1 0 0 0 0,0 1 0 0 0,-1-1 0 0 0,1 2-611 0 0,1 1 628 0 0,-1 1 0 0 0,0-1-1 0 0,-1 1 1 0 0,1 0 0 0 0,0 4-628 0 0,0 9 620 0 0,0 1 0 0 0,-1-1 1 0 0,-2 5-621 0 0,1-9 580 0 0,-4 73 319 0 0,1-55-377 0 0,2 1 0 0 0,2 0 0 0 0,0 1-522 0 0,1-9 12 0 0,-2-25 47 0 0,0-1 6 0 0,1-2-1 0 0,3-15-59 0 0,-4 12-58 0 0,1 1-1 0 0,0-1 1 0 0,0 0-1 0 0,1 0 1 0 0,0 1-1 0 0,0-3 54 0 0,16-22-584 0 0,0 0 0 0 0,10-9 584 0 0,-16 21-164 0 0,-9 14 131 0 0,0-1 0 0 0,0 0 1 0 0,1 1-1 0 0,-1-1 0 0 0,1 1 0 0 0,0 0 0 0 0,0 0 0 0 0,0 1 0 0 0,0-1 0 0 0,3-1 33 0 0,6-1-85 0 0,-1 1 0 0 0,1 0-1 0 0,3-1 86 0 0,-3 2-120 0 0,-8 1 58 0 0,0 0 1 0 0,-1 0-1 0 0,1 0 0 0 0,-1-1 0 0 0,4-2 62 0 0,-6 3-98 0 0,1 0 0 0 0,0 0 0 0 0,0 0 0 0 0,0 1-1 0 0,1-1 1 0 0,-1 1 0 0 0,0 0 0 0 0,1 0 0 0 0,-1 0 0 0 0,0 0 0 0 0,1 0-1 0 0,0 1 99 0 0,-4 0 19 0 0,0 0 0 0 0,1 0 0 0 0,-1 0 0 0 0,0 0 0 0 0,0 0-1 0 0,0 0 1 0 0,0 0 0 0 0,1 0 0 0 0,-1 0 0 0 0,0 0-1 0 0,0 0 1 0 0,0 0 0 0 0,1 0 0 0 0,-1 0 0 0 0,0 0 0 0 0,0 1-1 0 0,0-1 1 0 0,0 0 0 0 0,0 0 0 0 0,1 0 0 0 0,-1 0 0 0 0,0 0-1 0 0,0 0 1 0 0,0 1 0 0 0,0-1 0 0 0,0 0 0 0 0,0 0 0 0 0,1 0-1 0 0,-1 0 1 0 0,0 1 0 0 0,0-1 0 0 0,0 0 0 0 0,0 0 0 0 0,0 0-1 0 0,0 1 1 0 0,0-1 0 0 0,0 0 0 0 0,0 0 0 0 0,0 0-1 0 0,0 1 1 0 0,0-1 0 0 0,0 0 0 0 0,0 0 0 0 0,0 0 0 0 0,0 0-1 0 0,0 1 1 0 0,0-1-19 0 0,-7 14 347 0 0,-11 10-16 0 0,14-20-278 0 0,0-1-1 0 0,0 0 1 0 0,0 0 0 0 0,-1 0 0 0 0,0-1-1 0 0,1 0 1 0 0,-1 1 0 0 0,-3-1-53 0 0,2 1 100 0 0,0-1 1 0 0,0 1-1 0 0,1 0 1 0 0,-1 0-1 0 0,-3 4-100 0 0,-1-1 287 0 0,0 1-1 0 0,0-1 1 0 0,-4 1-287 0 0,6-4-31 0 0,1 1 0 0 0,0 0 0 0 0,0 0-1 0 0,0 1 1 0 0,1 0 0 0 0,-1 0 0 0 0,1 0 0 0 0,-1 3 31 0 0,6-7 12 0 0,1-1 1 0 0,-1 1 0 0 0,1-1 0 0 0,0 1 0 0 0,-1-1-1 0 0,1 1 1 0 0,0-1 0 0 0,0 1 0 0 0,0 0-1 0 0,-1-1 1 0 0,1 1 0 0 0,0-1 0 0 0,0 1 0 0 0,0 0-1 0 0,0-1 1 0 0,0 1 0 0 0,0 0 0 0 0,0-1-1 0 0,0 1 1 0 0,0 0 0 0 0,0-1 0 0 0,1 1 0 0 0,-1-1-1 0 0,0 1 1 0 0,0 0 0 0 0,1-1-13 0 0,0 2-13 0 0,0 0 0 0 0,0-1 0 0 0,0 1 0 0 0,0-1 0 0 0,1 1 0 0 0,-1-1 0 0 0,0 1 0 0 0,1-1 0 0 0,0 1 13 0 0,5 3-17 0 0,0-1 0 0 0,0 1-1 0 0,0-1 1 0 0,1 0 17 0 0,-1-2 15 0 0,-1 0 1 0 0,1 0-1 0 0,0 0 0 0 0,0 0 0 0 0,5 0-15 0 0,20 4 62 0 0,-13-2-20 0 0,0 0 1 0 0,15 0-43 0 0,30 8-87 0 0,-41-6-2702 0 0,-22-6 1718 0 0</inkml:trace>
  <inkml:trace contextRef="#ctx0" brushRef="#br0" timeOffset="13063.458">1734 3063 5064 0 0,'0'0'389'0'0,"0"0"-121"0"0,0 0 419 0 0,-7 1 3767 0 0,5 2-4094 0 0,0-1 0 0 0,0 1 0 0 0,1 0 0 0 0,-1-1-1 0 0,1 1 1 0 0,0 0 0 0 0,0 0 0 0 0,-1 2-360 0 0,-7 15 1239 0 0,1-8-804 0 0,0 1 0 0 0,1-1 1 0 0,0 1-1 0 0,1 1 0 0 0,1-1 0 0 0,-1 4-435 0 0,5-14 63 0 0,0-1 0 0 0,0 1 0 0 0,0 0 0 0 0,0 0 0 0 0,-1 0 0 0 0,1-1 0 0 0,-1 1 0 0 0,-1 1-63 0 0,2-3 39 0 0,1-1 0 0 0,0 1 0 0 0,-1-1 0 0 0,1 1 0 0 0,0-1 0 0 0,0 1 0 0 0,0-1 0 0 0,-1 1 0 0 0,1-1 0 0 0,0 1 0 0 0,0-1 0 0 0,0 1 0 0 0,0-1-1 0 0,0 1 1 0 0,0-1 0 0 0,0 1 0 0 0,0-1 0 0 0,0 1 0 0 0,0 0-39 0 0,2 0 1095 0 0,2-7-712 0 0,44-87-51 0 0,13-2-270 0 0,-35 56-58 0 0,-24 36 73 0 0,1 1-1 0 0,-1-1 1 0 0,1 0 0 0 0,0 1-1 0 0,0-1 1 0 0,0 1-1 0 0,0 0 1 0 0,0 0-1 0 0,0 0 1 0 0,1 1-1 0 0,-1-1 1 0 0,1 1-1 0 0,-1 0 1 0 0,1 0 0 0 0,-1 0-1 0 0,1 0 1 0 0,0 1-77 0 0,-2 0 23 0 0,0 0 0 0 0,1 0 0 0 0,-1 1 0 0 0,0-1 1 0 0,0 1-1 0 0,0-1 0 0 0,0 1 0 0 0,0 0 0 0 0,0 0-23 0 0,-1-1 21 0 0,0 1 1 0 0,-1-1-1 0 0,1 0 0 0 0,0 1 0 0 0,-1-1 0 0 0,1 1 0 0 0,0-1 0 0 0,-1 1 0 0 0,1-1 0 0 0,0 1 0 0 0,-1 0 0 0 0,1-1 0 0 0,-1 1 0 0 0,1 0 1 0 0,-1-1-1 0 0,0 1 0 0 0,1 0 0 0 0,-1 0 0 0 0,0-1 0 0 0,1 1 0 0 0,-1 0 0 0 0,0 0 0 0 0,0 0 0 0 0,0-1-21 0 0,4 25 288 0 0,-4-8-182 0 0,-1-4 186 0 0,1 1 1 0 0,1-1-1 0 0,1 1 0 0 0,2 11-292 0 0,-1-5 44 0 0,-2-16-34 0 0,-1 0 1 0 0,1 0-1 0 0,0-1 0 0 0,0 1 0 0 0,0 0 0 0 0,0-1 0 0 0,1 1 0 0 0,0 1-10 0 0,-1-3-224 0 0,0 0 0 0 0,0 1 0 0 0,0-1 0 0 0,0 0 0 0 0,-1 0 0 0 0,1 0 0 0 0,-1 1 0 0 0,1-1 0 0 0,-1 0 0 0 0,0 0 0 0 0,0 1 0 0 0,0 1 224 0 0,0 1-1360 0 0</inkml:trace>
  <inkml:trace contextRef="#ctx0" brushRef="#br0" timeOffset="28603.877">1775 3136 3224 0 0,'2'0'344'0'0,"4"-1"1015"0"0,-8-1-39 0 0,7-1-889 0 0,-10-16 1467 0 0,2 12-1162 0 0,-1 0-58 0 0,4 7-657 0 0,0 0 0 0 0,0 0 0 0 0,0 0 0 0 0,0 0 0 0 0,0 0-1 0 0,0 0 1 0 0,0 0 0 0 0,0 0 0 0 0,0 0 0 0 0,0 0 0 0 0,0 0 0 0 0,0 0 0 0 0,0 0 0 0 0,0 0 0 0 0,0 0 0 0 0,1 0 0 0 0,-1 0-1 0 0,0 0 1 0 0,0 0 0 0 0,0 0 0 0 0,0 0 0 0 0,0 0 0 0 0,0 0 0 0 0,0 0 0 0 0,0 0 0 0 0,0 0 0 0 0,0 0 0 0 0,0 0 0 0 0,0 0 0 0 0,0 0-1 0 0,0 0 1 0 0,0 0 0 0 0,0 0 0 0 0,0 0 0 0 0,1 0 0 0 0,-1 0 0 0 0,0 0 0 0 0,0 0 0 0 0,0 0 0 0 0,0 0 0 0 0,0 0 0 0 0,0 0 0 0 0,0 0-1 0 0,0-1 1 0 0,0 1 0 0 0,0 0 0 0 0,0 0 0 0 0,0 0 0 0 0,0 0 0 0 0,0 0 0 0 0,0 0 0 0 0,0 0 0 0 0,0 0 0 0 0,0 0-21 0 0,-1 0 31 0 0,1-1 0 0 0,-1 1 0 0 0,1 0 0 0 0,-1-1 0 0 0,0 1-1 0 0,1-1 1 0 0,-1 1 0 0 0,1 0 0 0 0,-1-1 0 0 0,1 1 0 0 0,-1-1 0 0 0,1 0 0 0 0,0 1 0 0 0,-1-1 0 0 0,1 1 0 0 0,0-1 0 0 0,-1 0-31 0 0,1 1 26 0 0,1 0 1 0 0,-1-1-1 0 0,0 1 0 0 0,0-1 0 0 0,1 1 1 0 0,-1-1-1 0 0,0 1 0 0 0,0 0 0 0 0,1-1 0 0 0,-1 1 1 0 0,1 0-1 0 0,-1-1 0 0 0,0 1 0 0 0,1 0 1 0 0,-1-1-1 0 0,1 1 0 0 0,-1 0 0 0 0,0 0 0 0 0,1 0 1 0 0,-1-1-1 0 0,1 1 0 0 0,-1 0 0 0 0,1 0 1 0 0,0 0-27 0 0,0 0 250 0 0,-1 0-8 0 0,11-6 274 0 0,-5 4-467 0 0,0 0 608 0 0,-6 1-639 0 0,0 1 0 0 0,0 0 0 0 0,0 0 1 0 0,0 0-1 0 0,0 0 0 0 0,1 0 0 0 0,-1-1 1 0 0,0 1-1 0 0,0 0 0 0 0,0 0 0 0 0,0 0 1 0 0,0 0-1 0 0,0-1 0 0 0,0 1 0 0 0,-1 0 1 0 0,1 0-1 0 0,0 0 0 0 0,0 0 0 0 0,0 0 1 0 0,0-1-1 0 0,0 1 0 0 0,0 0 0 0 0,0 0 1 0 0,0 0-1 0 0,0 0 0 0 0,0 0 0 0 0,0-1 1 0 0,-1 1-1 0 0,1 0 0 0 0,0 0 0 0 0,0 0 1 0 0,0 0-1 0 0,0 0 0 0 0,0 0 0 0 0,0 0 1 0 0,-1 0-1 0 0,1 0 0 0 0,0-1 0 0 0,0 1 1 0 0,0 0-19 0 0,0 0 8 0 0,0 0 1 0 0,0 0-1 0 0,0 0 1 0 0,0 0-1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 0-1 0 0,0 0 1 0 0,0 0 0 0 0,0-1-1 0 0,0 1 1 0 0,0 0-1 0 0,0 0 1 0 0,0 0-1 0 0,0 0 1 0 0,0 0-1 0 0,0 0 1 0 0,0 0-1 0 0,0 0 1 0 0,0 0-1 0 0,0 0 1 0 0,0 0-1 0 0,-1 0 1 0 0,1 0-1 0 0,0 0-8 0 0,8-2 222 0 0,-6 2 164 0 0,-2 0 102 0 0,-1 0 21 0 0,-21-2 83 0 0,22 2-591 0 0,0 0 0 0 0,-1 0 0 0 0,1 0-1 0 0,0 0 1 0 0,-1 0 0 0 0,1 0-1 0 0,0-1 1 0 0,-1 1 0 0 0,1 0-1 0 0,0 0 1 0 0,-1 0 0 0 0,1 0-1 0 0,0 1 1 0 0,-1-1 0 0 0,1 0-1 0 0,0 0 1 0 0,0 0 0 0 0,-1 0-1 0 0,1 0 1 0 0,0 0 0 0 0,-1 0-1 0 0,1 1 1 0 0,0-1 0 0 0,0 0-1 0 0,-1 0 1 0 0,1 0 0 0 0,0 0-1 0 0,0 1 1 0 0,-1-1 0 0 0,1 0-1 0 0,0 0 1 0 0,0 1 0 0 0,0-1 0 0 0,-1 0-1 0 0,1 1 1 0 0,0-1 0 0 0,0 0-1 0 0,0 0 1 0 0,0 1-1 0 0,2 2 61 0 0,-2-2 15 0 0,1 0 0 0 0,-1 0 0 0 0,0 0-1 0 0,0 0 1 0 0,0 0 0 0 0,0 0 0 0 0,0 0-1 0 0,0 0 1 0 0,0 0 0 0 0,0 0 0 0 0,0 0-1 0 0,0 0 1 0 0,0 1-76 0 0,-1-2 49 0 0,1 1 0 0 0,0 0 1 0 0,0-1-1 0 0,0 1 0 0 0,0 0 0 0 0,0 0 1 0 0,0-1-1 0 0,0 1 0 0 0,0 0 0 0 0,0-1 0 0 0,0 1 1 0 0,0 0-1 0 0,1 0 0 0 0,-1-1 0 0 0,0 1 0 0 0,0 0-49 0 0,5 5-4 0 0,-5-6-10 0 0,0 0 0 0 0,1 1 0 0 0,-1-1 0 0 0,1 1 0 0 0,-1-1 0 0 0,0 1 0 0 0,1-1 0 0 0,-1 1 0 0 0,0-1 0 0 0,0 1-1 0 0,1-1 1 0 0,-1 1 0 0 0,0-1 0 0 0,0 1 0 0 0,0 0 0 0 0,0-1 0 0 0,0 1 0 0 0,0-1 0 0 0,0 1 0 0 0,0 0 0 0 0,0-1 0 0 0,0 1 0 0 0,0-1-1 0 0,0 1 1 0 0,0-1 0 0 0,0 1 0 0 0,-1 0 0 0 0,1-1 0 0 0,0 1 0 0 0,0-1 0 0 0,-1 1 0 0 0,1-1 0 0 0,0 1 0 0 0,-1-1 0 0 0,1 1-1 0 0,0-1 1 0 0,-1 0 0 0 0,1 1 0 0 0,-1-1 0 0 0,1 1 0 0 0,-1-1 14 0 0,0 1-30 0 0,1 1 0 0 0,-1-1 0 0 0,0 0 0 0 0,1 0 0 0 0,-1 1 0 0 0,1-1 0 0 0,-1 1 0 0 0,1-1 0 0 0,0 0 1 0 0,0 1-1 0 0,0-1 0 0 0,0 1 0 0 0,0-1 0 0 0,0 0 0 0 0,0 1 30 0 0,0 0-34 0 0,0 0 1 0 0,0 0 0 0 0,0 0-1 0 0,-1 0 1 0 0,1 0 0 0 0,0 0-1 0 0,-1-1 1 0 0,1 1 0 0 0,-1 1 33 0 0,-13 20-300 0 0,11-19 377 0 0,0 0 0 0 0,1 1 1 0 0,-1-1-1 0 0,1 1 0 0 0,0-1 1 0 0,0 1-1 0 0,0 3-77 0 0,0-3 94 0 0,1 0 0 0 0,-1 0 1 0 0,1 0-1 0 0,-1-1 0 0 0,-1 1 0 0 0,1-1 0 0 0,-1 1 0 0 0,0-1 0 0 0,0 0 0 0 0,0 1-94 0 0,1-3 21 0 0,1 1-1 0 0,-1 0 0 0 0,1 0 0 0 0,0-1 0 0 0,0 1 0 0 0,0 0 0 0 0,0 0 0 0 0,1 0 0 0 0,-1 2-20 0 0,-4 15 89 0 0,-1-6-16 0 0,3-10-42 0 0,0 1 0 0 0,1 0 0 0 0,0 0 0 0 0,0 0 0 0 0,1 0 0 0 0,-1 0 0 0 0,1 1 0 0 0,0-1 0 0 0,1 0 0 0 0,-1 1 0 0 0,1-1 0 0 0,0 6-31 0 0,0-9-20 0 0,0 0 0 0 0,0 1 1 0 0,0-1-1 0 0,0 1 0 0 0,-1-1 0 0 0,1 0 0 0 0,-1 1 0 0 0,0-1 0 0 0,1 0 1 0 0,-1 0-1 0 0,-1 2 20 0 0,1-1 9 0 0,-1-1-1 0 0,2 1 1 0 0,-1-1 0 0 0,0 0 0 0 0,0 1 0 0 0,1 0 0 0 0,-1-1 0 0 0,1 1 0 0 0,0-1 0 0 0,0 3-9 0 0,0-1 68 0 0,0-1 1 0 0,-1 1 0 0 0,1-1-1 0 0,-1 0 1 0 0,0 1 0 0 0,0-1-1 0 0,0 0 1 0 0,-1 3-69 0 0,1-3 69 0 0,0 1 1 0 0,-1 0-1 0 0,2-1 0 0 0,-1 1 1 0 0,0 0-1 0 0,1 3-69 0 0,0-5 26 0 0,0 0 0 0 0,0 0 0 0 0,0 0-1 0 0,0 0 1 0 0,-1-1 0 0 0,1 1 0 0 0,0 0 0 0 0,-1 0 0 0 0,1 0-1 0 0,-1 0 1 0 0,0-1 0 0 0,1 1 0 0 0,-2 1-26 0 0,2-3 6 0 0,0 0 1 0 0,0 0-1 0 0,0 1 0 0 0,0-1 0 0 0,0 0 1 0 0,-1 0-1 0 0,1 1 0 0 0,0-1 1 0 0,0 0-1 0 0,0 0 0 0 0,0 1 0 0 0,0-1 1 0 0,0 0-1 0 0,0 1 0 0 0,0-1 1 0 0,0 0-1 0 0,0 0 0 0 0,0 1 0 0 0,0-1 1 0 0,0 0-1 0 0,1 1 0 0 0,-1-1 1 0 0,0 0-1 0 0,0 0 0 0 0,0 1 0 0 0,0-1 1 0 0,0 0-7 0 0,1 0 2 0 0,-1 1 0 0 0,0-1 0 0 0,0 0 0 0 0,0 0 1 0 0,0 0-1 0 0,0 1 0 0 0,0-1 0 0 0,0 0 0 0 0,0 0 1 0 0,1 0-1 0 0,-1 1 0 0 0,0-1 0 0 0,0 0 0 0 0,0 0 1 0 0,0 1-1 0 0,0-1 0 0 0,0 0 0 0 0,0 0 0 0 0,0 0 1 0 0,0 1-1 0 0,-1-1 0 0 0,1 0 0 0 0,0 0 0 0 0,0 0 1 0 0,0 1-1 0 0,0-1 0 0 0,0 0 0 0 0,0 0 0 0 0,0 0 1 0 0,0 1-1 0 0,-1-1 0 0 0,1 0 0 0 0,0 0 0 0 0,0 0 0 0 0,0 0 1 0 0,0 1-1 0 0,-1-1 0 0 0,1 0 0 0 0,0 0 0 0 0,0 0 1 0 0,0 0-1 0 0,0 0 0 0 0,-1 0-2 0 0,1 0 6 0 0,0 0 0 0 0,-1 0 0 0 0,1 0-1 0 0,0 0 1 0 0,0 0 0 0 0,-1 0 0 0 0,1 0 0 0 0,0 0 0 0 0,0 0-1 0 0,-1 1 1 0 0,1-1 0 0 0,0 0 0 0 0,0 0 0 0 0,-1 0 0 0 0,1 0-1 0 0,0 0 1 0 0,0 0 0 0 0,-1 1 0 0 0,1-1 0 0 0,0 0 0 0 0,0 0 0 0 0,0 0-1 0 0,-1 0 1 0 0,1 1 0 0 0,0-1 0 0 0,0 0 0 0 0,0 0 0 0 0,0 1-1 0 0,-1-1 1 0 0,1 0 0 0 0,0 0 0 0 0,0 1 0 0 0,0-1 0 0 0,0 0-1 0 0,0 0 1 0 0,0 1 0 0 0,0-1 0 0 0,0 0 0 0 0,0 0 0 0 0,0 1 0 0 0,0-1-1 0 0,0 0 1 0 0,0 1 0 0 0,0-1 0 0 0,0 0 0 0 0,0 0 0 0 0,0 1-1 0 0,0-1 1 0 0,0 0 0 0 0,1 0 0 0 0,-1 1 0 0 0,0-1 0 0 0,0 0-1 0 0,0 0 1 0 0,0 1-6 0 0,13 15 160 0 0,-9-4-213 0 0,-7-9 15 0 0,3-3 24 0 0,-6 14-71 0 0,6-14 85 0 0,0 0 0 0 0,0 1 1 0 0,0-1-1 0 0,0 0 0 0 0,-1 1 0 0 0,1-1 1 0 0,0 0-1 0 0,0 0 0 0 0,0 1 0 0 0,0-1 1 0 0,-1 0-1 0 0,1 1 0 0 0,0-1 1 0 0,0 0-1 0 0,-1 0 0 0 0,1 1 0 0 0,0-1 1 0 0,0 0-1 0 0,-1 0 0 0 0,1 0 1 0 0,0 1-1 0 0,-1-1 0 0 0,1 0 0 0 0,0 0 0 0 0,-1 0 0 0 0,0 1 0 0 0,0-1 0 0 0,0 0 0 0 0,0 1 0 0 0,1-1 0 0 0,-1 0 0 0 0,0 1 0 0 0,0-1 0 0 0,1 1 0 0 0,-1 0 0 0 0,0-1 0 0 0,1 1 0 0 0,-1-1 0 0 0,1 1 0 0 0,-1 0 0 0 0,0 0 0 0 0,-4 2 0 0 0,4-3 0 0 0,1 0 0 0 0,-1 0-1 0 0,0 0 1 0 0,1 0 0 0 0,-1 0-1 0 0,1 1 1 0 0,-1-1 0 0 0,1 0-1 0 0,-1 1 1 0 0,1-1 0 0 0,-1 0-1 0 0,1 1 1 0 0,0-1 0 0 0,-1 0-1 0 0,1 1 1 0 0,-1-1 0 0 0,1 1-1 0 0,0-1 1 0 0,-1 1 0 0 0,1-1-1 0 0,0 1 1 0 0,0-1-1 0 0,-1 1 1 0 0,1-1 0 0 0,0 1 0 0 0,-1 1-9 0 0,-14 19-190 0 0,15-20-127 0 0,0-1 0 0 0,1 0 1 0 0,-1 1-1 0 0,0-1 0 0 0,1 1 0 0 0,-1-1 0 0 0,1 0 0 0 0,-1 1 0 0 0,1-1 0 0 0,-1 0 0 0 0,1 0 0 0 0,-1 1 0 0 0,1-1 0 0 0,0 0 0 0 0,-1 0 0 0 0,1 0 0 0 0,-1 0 0 0 0,1 0 326 0 0,-1 0-95 0 0,10 3-6502 0 0</inkml:trace>
  <inkml:trace contextRef="#ctx0" brushRef="#br0" timeOffset="34892.795">670 3998 4144 0 0,'0'0'319'0'0,"0"0"-82"0"0,0 0 436 0 0,0 0 207 0 0,0 0 44 0 0,0 0-13 0 0,0 0-101 0 0,0 0-46 0 0,0 0-10 0 0,0 0-26 0 0,0 0-102 0 0,0 0-46 0 0,0 0-10 0 0,0 0-40 0 0,0 0-156 0 0,0 0-72 0 0,1 1-12 0 0,4 21 529 0 0,-4-18-628 0 0,0 0 0 0 0,0 0 1 0 0,0 0-1 0 0,0 0 0 0 0,0 0 0 0 0,1 0-191 0 0,0 2 108 0 0,0-1 0 0 0,-1 1 0 0 0,0-1 0 0 0,0 1 0 0 0,0 0 0 0 0,0-1 0 0 0,-1 1 0 0 0,0 0-1 0 0,-1 2-107 0 0,2 22 364 0 0,0-25-225 0 0,-1 0-1 0 0,-1 0 1 0 0,1 0 0 0 0,-1 0 0 0 0,0 0 0 0 0,0-1 0 0 0,0 1-1 0 0,-1 1-138 0 0,0-1 126 0 0,1 1 0 0 0,0 0-1 0 0,0 0 1 0 0,0 0-1 0 0,0 1-125 0 0,-9 50 1080 0 0,9-55-946 0 0,1-1-131 0 0,0-1 0 0 0,-1 0 0 0 0,1 0 0 0 0,0 0 0 0 0,0 0 0 0 0,0 1 0 0 0,-1-1 0 0 0,1 0 0 0 0,0 0 0 0 0,0 0 0 0 0,0 1 1 0 0,0-1-1 0 0,0 0 0 0 0,-1 0 0 0 0,1 1 0 0 0,0-1 0 0 0,0 0 0 0 0,0 0 0 0 0,0 1 0 0 0,0-1 0 0 0,0 0 0 0 0,0 0 0 0 0,0 1 0 0 0,0-1 0 0 0,0 0 0 0 0,0 0 0 0 0,0 1 0 0 0,0-1 0 0 0,0 0 0 0 0,0 0 1 0 0,0 1-1 0 0,0-1 0 0 0,0 0 0 0 0,1 1-3 0 0,-1 0 88 0 0,0-1-7 0 0,0 0-8 0 0,0 0-1 0 0,-10-15 75 0 0,9 13-137 0 0,0-1 1 0 0,-1 1-1 0 0,1-1 1 0 0,0 0-1 0 0,0 1 0 0 0,0-1 1 0 0,1 0-1 0 0,-1 1 1 0 0,1-1-1 0 0,0 0 0 0 0,-1 0 1 0 0,1 0-1 0 0,0 1 1 0 0,1-1-1 0 0,-1-2-10 0 0,2-7 31 0 0,0-1 0 0 0,4-10-31 0 0,-4 14-5 0 0,2-4-14 0 0,1 1 0 0 0,-1 1-1 0 0,2-1 1 0 0,0 1 0 0 0,0-1-1 0 0,1 2 1 0 0,0-1 0 0 0,1 1-1 0 0,0 0 1 0 0,1 1 0 0 0,0 0-1 0 0,9-8 20 0 0,-10 10-59 0 0,-6 5 45 0 0,-1 1-1 0 0,1-1 1 0 0,0 1 0 0 0,0-1-1 0 0,1 1 1 0 0,-1 0-1 0 0,0 0 1 0 0,0-1 0 0 0,0 2-1 0 0,1-1 1 0 0,-1 0-1 0 0,1 0 1 0 0,-1 1 0 0 0,1-1-1 0 0,-1 1 1 0 0,0 0-1 0 0,1 0 15 0 0,-2 0 0 0 0,0-1 0 0 0,1 1 0 0 0,-1 0 0 0 0,0 0 0 0 0,0 0 0 0 0,0 0 0 0 0,0 0 0 0 0,0 0 0 0 0,0 0 0 0 0,0 0 0 0 0,0 1 0 0 0,0-1 0 0 0,0 0 0 0 0,1 1 0 0 0,-1-1 0 0 0,0 0 0 0 0,-1 1 0 0 0,1 0 0 0 0,0-1 0 0 0,0 1 0 0 0,0-1 0 0 0,0 1 0 0 0,1 1 0 0 0,-1-2 2 0 0,-1 0-1 0 0,0 1 0 0 0,1-1 0 0 0,-1 0 0 0 0,0 0 0 0 0,1 0 1 0 0,-1 1-1 0 0,0-1 0 0 0,0 0 0 0 0,1 0 0 0 0,-1 1 0 0 0,0-1 1 0 0,0 0-1 0 0,1 1 0 0 0,-1-1 0 0 0,0 0 0 0 0,0 1 0 0 0,0-1 1 0 0,0 0-1 0 0,0 1 0 0 0,0-1 0 0 0,1 0 0 0 0,-1 1 0 0 0,0-1 1 0 0,0 0-1 0 0,0 1 0 0 0,0-1 0 0 0,0 1 0 0 0,0-1 0 0 0,0 0 1 0 0,0 1-1 0 0,-1-1-1 0 0,1 1 3 0 0,0-1 0 0 0,0 1-1 0 0,0-1 1 0 0,0 1 0 0 0,0-1 0 0 0,0 1 0 0 0,0-1 0 0 0,0 1-1 0 0,0-1 1 0 0,1 0 0 0 0,-1 1 0 0 0,0-1 0 0 0,0 1 0 0 0,0-1 0 0 0,0 1-1 0 0,1-1 1 0 0,-1 1 0 0 0,0-1 0 0 0,1 0 0 0 0,-1 1 0 0 0,1 0-3 0 0,3 3 46 0 0,-3-3-34 0 0,0 0 0 0 0,0 0 0 0 0,0 0 0 0 0,0 0 0 0 0,0 0 0 0 0,0 0 0 0 0,0 0 0 0 0,-1 0 0 0 0,1 0 0 0 0,0 0 0 0 0,-1 1 0 0 0,1-1 0 0 0,-1 0 0 0 0,1 0 0 0 0,-1 1 0 0 0,0-1-12 0 0,5 14 117 0 0,-5-14-98 0 0,1 1 1 0 0,0-1 0 0 0,-1 1 0 0 0,1 0 0 0 0,-1-1 0 0 0,0 1 0 0 0,0 0 0 0 0,1-1 0 0 0,-1 1 0 0 0,0 0 0 0 0,0-1-1 0 0,-1 1 1 0 0,1 0 0 0 0,0-1 0 0 0,-1 1 0 0 0,1 0 0 0 0,-1 0-20 0 0,-9 35 459 0 0,9-33-412 0 0,0 0 0 0 0,1 0 1 0 0,-1 1-1 0 0,1-1 0 0 0,0 0 1 0 0,0 0-1 0 0,1 2-47 0 0,-2 25 227 0 0,3-13-24 0 0,-2-16-159 0 0,1 0 0 0 0,-1 0 0 0 0,1 0 1 0 0,-1 0-1 0 0,0 0 0 0 0,0-1 0 0 0,0 1 0 0 0,0 0 0 0 0,0 1-44 0 0,0-2 11 0 0,-1 0 0 0 0,1-1 0 0 0,0 1 0 0 0,0 0 0 0 0,1 0 0 0 0,-1 0-1 0 0,0 0 1 0 0,0 0 0 0 0,0-1 0 0 0,1 1 0 0 0,-1 0 0 0 0,0 0 0 0 0,1 0 0 0 0,-1-1-1 0 0,0 1 1 0 0,1 1-11 0 0,0-2-15 0 0,-1 1 1 0 0,1 0-1 0 0,-1 0 0 0 0,0-1 0 0 0,1 1 0 0 0,-1 0 0 0 0,0 0 0 0 0,1 0 1 0 0,-1-1-1 0 0,0 1 0 0 0,0 0 0 0 0,0 0 0 0 0,0 0 0 0 0,0 0 0 0 0,0 0 1 0 0,0-1-1 0 0,0 2 15 0 0,0-2-2 0 0,0 1 1 0 0,0-1 0 0 0,0 1 0 0 0,0-1-1 0 0,0 1 1 0 0,0-1 0 0 0,0 1 0 0 0,1-1-1 0 0,-1 1 1 0 0,0-1 0 0 0,0 0 0 0 0,0 1-1 0 0,1-1 1 0 0,-1 1 0 0 0,0-1 0 0 0,0 1-1 0 0,1-1 1 0 0,-1 0 0 0 0,0 1 0 0 0,1-1-1 0 0,-1 0 1 0 0,1 1 0 0 0,-1-1 0 0 0,0 0-1 0 0,1 0 1 0 0,-1 1 0 0 0,1-1 0 0 0,-1 0-1 0 0,1 0 1 0 0,-1 0 0 0 0,1 0 1 0 0,0 1 13 0 0,-1-1-1 0 0,1 0 1 0 0,0 1 0 0 0,-1-1 0 0 0,1 1 0 0 0,0-1 0 0 0,-1 1 0 0 0,1-1-1 0 0,-1 1 1 0 0,1-1 0 0 0,-1 1 0 0 0,1 0 0 0 0,-1-1 0 0 0,1 1-1 0 0,-1 0 1 0 0,1 0-13 0 0,0 6 95 0 0,-1-6-118 0 0,0 0 0 0 0,0 0-1 0 0,1 0 1 0 0,-1 0 0 0 0,0 0 0 0 0,0 0-1 0 0,1 0 1 0 0,-1 0 0 0 0,1 0-1 0 0,-1 0 1 0 0,1-1 0 0 0,-1 1-1 0 0,1 0 24 0 0,0 0-72 0 0,-1-1 27 0 0,0 0 112 0 0,0 0 49 0 0,11-1 682 0 0,8-16-774 0 0,-13 13-66 0 0,-2-1-1 0 0,1 1 0 0 0,0-1 1 0 0,-1 0-1 0 0,0-1 0 0 0,0 1 1 0 0,-1-1-1 0 0,1 0 0 0 0,-1 1 1 0 0,0-1-1 0 0,-1-1 0 0 0,2-5 43 0 0,8-25 0 0 0,-8 23 0 0 0,1-1 0 0 0,1 1 0 0 0,0 0 0 0 0,1-1 0 0 0,6-21-70 0 0,-11 28-11 0 0,-2 7 73 0 0,0 0 0 0 0,0 0-1 0 0,0-1 1 0 0,0 1 0 0 0,0 0 0 0 0,1 0-1 0 0,-1 0 1 0 0,0 0 0 0 0,1 1 0 0 0,-1-1 0 0 0,1 0-1 0 0,-1 0 1 0 0,1 0 0 0 0,-1 0 0 0 0,1 0 8 0 0,-1 0-43 0 0,-3 1 19 0 0,5 2 19 0 0,-1-1 0 0 0,0 1 0 0 0,0 0 0 0 0,0-1 1 0 0,0 1-1 0 0,0 0 0 0 0,-1 0 0 0 0,1 0 0 0 0,0 1 5 0 0,-1-1 27 0 0,1 0 1 0 0,-1 1-1 0 0,0-1 1 0 0,0 0-1 0 0,0 0 1 0 0,0 1-1 0 0,0-1 0 0 0,-1 2-27 0 0,1 16 110 0 0,1-13-110 0 0,0 0 0 0 0,-1 0 0 0 0,0 1 0 0 0,-1-1 0 0 0,1 0 0 0 0,-1 0 0 0 0,-1 0 0 0 0,1 0 0 0 0,-3 4 0 0 0,4-8 0 0 0,-1 1 0 0 0,1-1 0 0 0,0 1 0 0 0,0-1 0 0 0,0 0 0 0 0,0 1 0 0 0,1-1 0 0 0,-1 1 0 0 0,2 11 0 0 0,-2-11 96 0 0,0 1 0 0 0,0-1 0 0 0,1 1 0 0 0,0-1 0 0 0,0 0 0 0 0,0 1 0 0 0,0-1 0 0 0,1 0 0 0 0,0 0 0 0 0,0 0 0 0 0,0 0 0 0 0,0 0 0 0 0,2 2-96 0 0,1 4 42 0 0,-5-10-40 0 0,1 1-1 0 0,-1 0 1 0 0,0-1 0 0 0,0 1 0 0 0,1-1 0 0 0,-1 1 0 0 0,0-1 0 0 0,1 1 0 0 0,-1-1 0 0 0,0 1 0 0 0,1-1 0 0 0,-1 1 0 0 0,1-1 0 0 0,-1 1 0 0 0,1-1 0 0 0,-1 1 0 0 0,1-1 0 0 0,-1 0 0 0 0,1 1 0 0 0,-1-1 0 0 0,1 0 0 0 0,0 0-1 0 0,-1 1 1 0 0,1-1 0 0 0,-1 0 0 0 0,1 0 0 0 0,0 0 0 0 0,0 0-2 0 0,-1 0 0 0 0,1 0 0 0 0,-1 0 0 0 0,1 0 0 0 0,-1 0 0 0 0,1 0 0 0 0,0 0 0 0 0,-1 0 0 0 0,1 0-1 0 0,-1 0 1 0 0,1 0 0 0 0,-1 0 0 0 0,1 1 0 0 0,-1-1 0 0 0,1 0 0 0 0,-1 0 0 0 0,1 1 0 0 0,-1-1 0 0 0,0 0 0 0 0,1 0 0 0 0,-1 1-1 0 0,1-1 1 0 0,-1 0 0 0 0,0 1 0 0 0,1-1 0 0 0,-1 1 0 0 0,1-1 0 0 0,1 2 18 0 0,13-1 133 0 0,-14-1-86 0 0,7-3-1 0 0,6-1-64 0 0,-11 3 0 0 0,0 1 0 0 0,-1-1 0 0 0,1 0 0 0 0,-1 0 0 0 0,1 0 0 0 0,-1 0 0 0 0,1 0 0 0 0,-1-1 0 0 0,0 1 0 0 0,0-1 0 0 0,1 1 0 0 0,-1-1 0 0 0,1-2 0 0 0,21-26 0 0 0,-17 13 27 0 0,0 0 0 0 0,-1 0-1 0 0,3-16-26 0 0,-1-8 60 0 0,-5 21-141 0 0,0 1 30 0 0,-4 22 77 0 0,1 0 0 0 0,-1 0-1 0 0,1 1 1 0 0,0-1 0 0 0,0 0 0 0 0,0 3-26 0 0,-2 25 172 0 0,0-20-284 0 0,1 0 0 0 0,-1 0 1 0 0,2 0-1 0 0,0 0 0 0 0,0 6 112 0 0,1-10-9 0 0,1 1 0 0 0,0-1 1 0 0,0 0-1 0 0,1 0 0 0 0,0 0 0 0 0,0 1 9 0 0,-2-7 4 0 0,0 0 0 0 0,-1 1 0 0 0,1-1 0 0 0,0 0 0 0 0,0 1 0 0 0,1-1 1 0 0,-1 0-1 0 0,0 0 0 0 0,0 0 0 0 0,1 0 0 0 0,-1 0 0 0 0,0 0 0 0 0,1 0 0 0 0,-1 0 0 0 0,1-1-4 0 0,-1 1 72 0 0,1-1 0 0 0,3-1-62 0 0,-1 1-1 0 0,1-1 0 0 0,0 0 1 0 0,0 0-1 0 0,2-2-9 0 0,-3 0-164 0 0,0 0 1 0 0,0 0-1 0 0,-1-1 0 0 0,1 1 1 0 0,-1-1-1 0 0,0 0 0 0 0,0 0 1 0 0,0 0-1 0 0,-1 0 0 0 0,1-1 1 0 0,-1 1-1 0 0,1-4 164 0 0,13-22-1393 0 0,-14 28 1223 0 0,-1 0 1 0 0,0 0 0 0 0,0 0 0 0 0,0-1-1 0 0,0 1 1 0 0,0 0 0 0 0,0-1 0 0 0,-1 1-1 0 0,1-1 1 0 0,-1 1 0 0 0,1-1 0 0 0,-1 1-1 0 0,0-1 1 0 0,0 1 0 0 0,0-1 0 0 0,-1 1-1 0 0,1-1 1 0 0,0 1 0 0 0,-1-1 169 0 0,1 2-120 0 0,0-1 0 0 0,0 1 0 0 0,0 0 0 0 0,0-1 0 0 0,0 1 0 0 0,0 0 1 0 0,1-1-1 0 0,-1 1 0 0 0,1 0 0 0 0,-1 0 0 0 0,1-1 0 0 0,-1 1 0 0 0,1 0 0 0 0,-1 0 1 0 0,1 0-1 0 0,0 0 0 0 0,0 0 0 0 0,0 0 0 0 0,0 0 0 0 0,0 0 0 0 0,0 0 0 0 0,0 0 120 0 0,1-1-51 0 0,-1 0-1 0 0,1 0 1 0 0,-1 0-1 0 0,1 0 0 0 0,-1 0 1 0 0,1 0-1 0 0,-1 0 1 0 0,0 0-1 0 0,0 0 1 0 0,0-2 51 0 0,-1 4 36 0 0,0 0 1 0 0,0 0 0 0 0,0-1 0 0 0,0 1-1 0 0,0 0 1 0 0,0 0 0 0 0,0 0 0 0 0,0-1 0 0 0,0 1-1 0 0,0 0 1 0 0,0 0 0 0 0,0-1 0 0 0,0 1 0 0 0,0 0-1 0 0,0 0 1 0 0,1 0 0 0 0,-1-1 0 0 0,0 1 0 0 0,0 0-1 0 0,0 0 1 0 0,0 0 0 0 0,0 0 0 0 0,1-1 0 0 0,-1 1-1 0 0,0 0 1 0 0,0 0 0 0 0,0 0 0 0 0,0 0 0 0 0,1 0-1 0 0,-1 0 1 0 0,0 0 0 0 0,0-1 0 0 0,1 1-1 0 0,-1 0 1 0 0,0 0 0 0 0,0 0 0 0 0,0 0 0 0 0,1 0-1 0 0,-1 0 1 0 0,0 0 0 0 0,0 0 0 0 0,0 0 0 0 0,1 0-1 0 0,-1 0 1 0 0,0 0 0 0 0,0 0 0 0 0,1 0 0 0 0,-1 1-1 0 0,0-1 1 0 0,0 0 0 0 0,0 0 0 0 0,1 0 0 0 0,-1 0-1 0 0,0 0 1 0 0,0 0 0 0 0,0 0 0 0 0,0 1-1 0 0,1-1 1 0 0,-1 0 0 0 0,0 0 0 0 0,0 0 0 0 0,0 1-37 0 0,9 12 778 0 0,-7-10-254 0 0,2 4-206 0 0,-1 0-1 0 0,0 0 1 0 0,0 1-1 0 0,-1-1 1 0 0,0 1 0 0 0,0 0-1 0 0,-1 0 1 0 0,0 5-318 0 0,4 15-53 0 0,1-14 4 0 0,-5-12 236 0 0,0-1 0 0 0,0 1 0 0 0,0 0 0 0 0,-1 0 0 0 0,1 0 0 0 0,0 0 0 0 0,-1 0 0 0 0,1 0 0 0 0,-1-1 0 0 0,0 1 0 0 0,0 2-187 0 0,0-3-60 0 0,0-1-16 0 0,0 0 32 0 0,0 0 110 0 0,0 0 15 0 0,0-1-74 0 0,-1-1 1 0 0,1 1-1 0 0,0 0 0 0 0,-1 0 1 0 0,1-1-1 0 0,0 1 0 0 0,0 0 1 0 0,0-1-1 0 0,0 1 0 0 0,0-1-7 0 0,0-2-6 0 0,0 0 0 0 0,0 1 0 0 0,0-1 0 0 0,1 0-1 0 0,-1 1 1 0 0,1-1 0 0 0,0 0 0 0 0,0 1 0 0 0,0-1-1 0 0,1 1 1 0 0,-1 0 0 0 0,1-1 0 0 0,0 1 0 0 0,0 0 0 0 0,0 0-1 0 0,0 0 1 0 0,1 0 0 0 0,-1 0 0 0 0,1 1 0 0 0,0-1-1 0 0,-1 1 1 0 0,3-1 6 0 0,-2 0-53 0 0,0 0-1 0 0,-1 0 0 0 0,1 0 1 0 0,-1 0-1 0 0,0 0 0 0 0,1-1 0 0 0,-2 1 1 0 0,2-2 53 0 0,-1 1-46 0 0,0 0 0 0 0,1 0 1 0 0,0 0-1 0 0,-1 1 0 0 0,1-1 0 0 0,1 0 46 0 0,5-6-62 0 0,-8 9 22 0 0,0-1 1 0 0,0 1 0 0 0,0 0-1 0 0,0-1 1 0 0,0 1-1 0 0,0 0 1 0 0,1 0-1 0 0,-1 0 1 0 0,0 0-1 0 0,1 0 1 0 0,-1 0-1 0 0,1 0 1 0 0,-1 0-1 0 0,1 1 1 0 0,-1-1-1 0 0,1 0 1 0 0,-1 1 0 0 0,1-1-1 0 0,0 1 1 0 0,-1 0-1 0 0,1 0 1 0 0,0-1-1 0 0,-1 1 1 0 0,1 0-1 0 0,0 1 1 0 0,-1-1-1 0 0,2 0 40 0 0,9 6 0 0 0,26 29 215 0 0,-37-34-167 0 0,0 0 1 0 0,0 1-1 0 0,0-1 1 0 0,0 0-1 0 0,0 0 1 0 0,0 1-1 0 0,0-1 1 0 0,-1 0-1 0 0,1 1 1 0 0,0-1-1 0 0,-1 0 0 0 0,1 1 1 0 0,-1-1-1 0 0,0 1 1 0 0,1-1-1 0 0,-1 2-48 0 0,4 12 278 0 0,-3-13-243 0 0,0 1 0 0 0,0 0 0 0 0,0 0-1 0 0,-1 0 1 0 0,0 0 0 0 0,1 0 0 0 0,-1 0 0 0 0,0 0-1 0 0,0 0 1 0 0,-1 0 0 0 0,1 0 0 0 0,-1 2-35 0 0,-1 15 138 0 0,2-19-132 0 0,0 0 0 0 0,0 0 0 0 0,0 1-1 0 0,0-1 1 0 0,0 0 0 0 0,0 0 0 0 0,0 0-1 0 0,0 0 1 0 0,-1 0 0 0 0,1 1 0 0 0,0-1-1 0 0,-1 0 1 0 0,1 0 0 0 0,-1 0 0 0 0,0 0-1 0 0,1 0 1 0 0,-1 0 0 0 0,1 0 0 0 0,-1 0-1 0 0,0 0 1 0 0,0-1 0 0 0,0 1 0 0 0,0 0 0 0 0,0 0-1 0 0,0-1-5 0 0,1 1 0 0 0,0-1 0 0 0,0 0 0 0 0,-1 0 0 0 0,1 0 0 0 0,0 1 0 0 0,-1-1 0 0 0,1 0 0 0 0,0 0 0 0 0,0 1 0 0 0,-1-1 0 0 0,1 0 0 0 0,0 1 0 0 0,0-1 0 0 0,0 0 0 0 0,0 1 0 0 0,-1-1 0 0 0,1 0 0 0 0,0 1 0 0 0,0-1 0 0 0,0 0 0 0 0,0 1 0 0 0,0-1 0 0 0,0 0 0 0 0,0 1 0 0 0,0-1 0 0 0,0 1 0 0 0,0-1 0 0 0,0 0 0 0 0,0 0 0 0 0,0 1 0 0 0,0-1 0 0 0,0 0 0 0 0,0 1 0 0 0,0-1 0 0 0,0 0 0 0 0,0 0 0 0 0,0 1 0 0 0,0-1 0 0 0,0 0 0 0 0,0 0 0 0 0,-1 1 0 0 0,1-1 0 0 0,0 0 0 0 0,0 0 0 0 0,0 0 0 0 0,0 1 0 0 0,0-1 0 0 0,-1 0 0 0 0,1 0 0 0 0,0 0 0 0 0,0 1 0 0 0,0-1 0 0 0,-1 0 0 0 0,1 0 0 0 0,0 0 0 0 0,0 0 0 0 0,0 0 0 0 0,-1 1 0 0 0,1-1 0 0 0,0 0 0 0 0,0 0 0 0 0,-1 0 0 0 0,1 0 0 0 0,-8 2 0 0 0,8-2 0 0 0,0-1 0 0 0,-1 1 0 0 0,1 0 0 0 0,0-1 0 0 0,0 1 0 0 0,0-1 0 0 0,0 1 0 0 0,0 0 0 0 0,0-1 0 0 0,0 1 0 0 0,0-1 0 0 0,0 1 0 0 0,0-1 0 0 0,0 1 0 0 0,0 0 0 0 0,0-1 0 0 0,0 1 0 0 0,0-1 0 0 0,0 1 0 0 0,0 0 0 0 0,0-1 0 0 0,1 1 0 0 0,-1-1 0 0 0,0 1 0 0 0,0 0 0 0 0,0-1 0 0 0,1-3 0 0 0,-1-7 8 0 0,0 9 2 0 0,-1-1 0 0 0,1 0 0 0 0,0 0 0 0 0,0 0 0 0 0,1 1 0 0 0,-1-1 0 0 0,1 0 0 0 0,0-1-10 0 0,5-29 222 0 0,-6 29-232 0 0,1-1 0 0 0,0 1 0 0 0,0-1 0 0 0,0 1 0 0 0,0-1 0 0 0,1 1 0 0 0,-1 0 0 0 0,2-1 10 0 0,-1 0-52 0 0,0 1 0 0 0,0-1 0 0 0,0 0 1 0 0,0 0-1 0 0,-1 0 0 0 0,1-4 52 0 0,-1 7-18 0 0,-1 1 0 0 0,1 0 0 0 0,-1-1 0 0 0,1 1 0 0 0,0 0 0 0 0,0-1 0 0 0,0 1 0 0 0,-1 0 0 0 0,1 0 0 0 0,0 0 0 0 0,0 0 1 0 0,1 0-1 0 0,-1 0 0 0 0,0 0 0 0 0,1-1 18 0 0,11-11-27 0 0,-12 12 43 0 0,0 0 0 0 0,0 0-1 0 0,0 0 1 0 0,0 0 0 0 0,0 0 0 0 0,1 1 0 0 0,-1-1 0 0 0,0 0-1 0 0,0 1 1 0 0,1-1 0 0 0,-1 1 0 0 0,0-1 0 0 0,0 1-1 0 0,1 0 1 0 0,-1 0 0 0 0,1-1 0 0 0,-1 1 0 0 0,0 0 0 0 0,1 0-1 0 0,-1 0 1 0 0,0 1 0 0 0,1-1-16 0 0,18 1 23 0 0,-17 1-25 0 0,0 1 2 0 0,2-1 4 0 0,-4-1-8 0 0,0-1 0 0 0,0 0 0 0 0,0 0 0 0 0,-1 0 0 0 0,1 1 0 0 0,0-1 0 0 0,0 0 0 0 0,-1 1 0 0 0,1-1 0 0 0,0 0 0 0 0,-1 1 0 0 0,1-1 0 0 0,0 1 0 0 0,-1-1 0 0 0,1 1 0 0 0,-1 0 0 0 0,1-1 0 0 0,-1 1 0 0 0,1-1 0 0 0,-1 1 0 0 0,1 0 0 0 0,-1-1 0 0 0,0 1 0 0 0,1 0 0 0 0,-1 0 0 0 0,0-1 0 0 0,1 1 0 0 0,-1 0 0 0 0,0 0 0 0 0,0 0 0 0 0,0-1 0 0 0,0 1 0 0 0,0 0 0 0 0,0 0 0 0 0,0 0 0 0 0,0-1 0 0 0,0 1 4 0 0,0 1-2 0 0,0 0-1 0 0,0 0 1 0 0,0 0-1 0 0,0 0 0 0 0,0 0 1 0 0,1-1-1 0 0,-1 1 1 0 0,1 0-1 0 0,-1 0 1 0 0,1 0-1 0 0,0-1 0 0 0,0 2 3 0 0,0-2 10 0 0,0 1 0 0 0,-1-1-1 0 0,1 1 1 0 0,0-1-1 0 0,-1 1 1 0 0,1 0-1 0 0,-1-1 1 0 0,0 1 0 0 0,0 0-1 0 0,1-1 1 0 0,-1 1-1 0 0,0 0 1 0 0,0-1-1 0 0,-1 1 1 0 0,1 0-1 0 0,0-1 1 0 0,0 1 0 0 0,-1 1-10 0 0,-2 2 10 0 0,2-3-10 0 0,1-1 0 0 0,-1 0 0 0 0,0 1 0 0 0,1-1 0 0 0,-1 1 0 0 0,1-1 0 0 0,0 1 0 0 0,-1-1 0 0 0,1 1 0 0 0,0 0 0 0 0,0 0 0 0 0,0 0 17 0 0,0-1 0 0 0,1 1 0 0 0,-1-1-1 0 0,0 1 1 0 0,0-1 0 0 0,0 1 0 0 0,-1-1-1 0 0,1 1 1 0 0,0-1 0 0 0,0 0 0 0 0,-1 1-1 0 0,1-1 1 0 0,-1 1 0 0 0,1-1 0 0 0,-1 0 0 0 0,0 1-1 0 0,1-1 1 0 0,-1 0 0 0 0,0 0 0 0 0,0 1-1 0 0,0-1 1 0 0,0 0 0 0 0,0 0 0 0 0,0 0-1 0 0,0 0 1 0 0,-1 0-17 0 0,1 0 48 0 0,1 0-1 0 0,-1 0 1 0 0,0 0 0 0 0,1 0-1 0 0,0 0 1 0 0,-1-1-1 0 0,1 1 1 0 0,0 0-1 0 0,-1 0 1 0 0,1 0 0 0 0,0 0-1 0 0,0 0 1 0 0,0 0-1 0 0,0 0 1 0 0,0 0 0 0 0,0 0-1 0 0,0 0 1 0 0,0 0-1 0 0,0 0 1 0 0,0 0-1 0 0,1 0 1 0 0,-1 0-48 0 0,0 1 45 0 0,1 0 0 0 0,-1-1 0 0 0,0 1 0 0 0,0 0 0 0 0,0-1 1 0 0,0 1-1 0 0,0 0 0 0 0,0-1 0 0 0,0 1 0 0 0,-1 0 0 0 0,1-1 0 0 0,-1 2-45 0 0,-2 3-11 0 0,-4 7 68 0 0,7-13-72 0 0,0 0 1 0 0,0 1 0 0 0,0-1-1 0 0,0 0 1 0 0,0 1 0 0 0,0-1-1 0 0,0 0 1 0 0,0 1 0 0 0,0-1-1 0 0,0 0 1 0 0,0 1-1 0 0,0-1 1 0 0,0 1 0 0 0,0-1-1 0 0,0 0 1 0 0,0 1 0 0 0,0-1-1 0 0,0 0 1 0 0,0 1 0 0 0,0-1-1 0 0,1 0 1 0 0,-1 1-1 0 0,0-1 1 0 0,0 0 0 0 0,0 1-1 0 0,1-1 1 0 0,-1 0 0 0 0,0 0-1 0 0,0 1 1 0 0,1-1 14 0 0,-5 4-1575 0 0,5-6 853 0 0,1 0-1 0 0,-1 0 0 0 0,0-1 1 0 0,1 1-1 0 0,-1 0 0 0 0,0-1 1 0 0,-1 1-1 0 0,1-1 0 0 0,0 1 0 0 0,-1-3 723 0 0,9-35-3275 0 0,-11 9-1790 0 0</inkml:trace>
  <inkml:trace contextRef="#ctx0" brushRef="#br0" timeOffset="35403.972">1781 3914 4608 0 0,'1'0'211'0'0,"0"0"0"0"0,0 0 0 0 0,0-1 0 0 0,0 1 0 0 0,0 0 0 0 0,0-1 0 0 0,0 1 0 0 0,0-1 0 0 0,0 1 1 0 0,0-1-1 0 0,-1 0 0 0 0,1 1 0 0 0,0-1 0 0 0,0 0 0 0 0,-1 0 0 0 0,1 1 0 0 0,0-1 0 0 0,0-1-211 0 0,5-4 2106 0 0,-10 5 1565 0 0,6 1-3674 0 0,7 0 964 0 0,-9 2-300 0 0,-6 1-202 0 0,6-3-433 0 0,0 0 0 0 0,0 0 0 0 0,0 1 0 0 0,-1-1 0 0 0,1 0 0 0 0,0 0 0 0 0,0 0 1 0 0,0 0-1 0 0,0 0 0 0 0,-1 0 0 0 0,1 0 0 0 0,0 0 0 0 0,0 1 0 0 0,0-1 0 0 0,0 0 0 0 0,0 0 0 0 0,0 0 0 0 0,-1 0 0 0 0,1 1 0 0 0,0-1 0 0 0,0 0 0 0 0,0 0 0 0 0,0 0 0 0 0,0 1 0 0 0,0-1 0 0 0,0 0 0 0 0,0 0 0 0 0,0 0 0 0 0,0 0 1 0 0,0 1-1 0 0,0-1 0 0 0,0 0 0 0 0,0 0 0 0 0,0 0 0 0 0,0 1-26 0 0,6 5 617 0 0,18 5 160 0 0,-15-7-338 0 0,24 18 687 0 0,-32-22-1114 0 0,-1 0 1 0 0,1 1 0 0 0,-1-1 0 0 0,1 0-1 0 0,-1 1 1 0 0,0-1 0 0 0,1 0-1 0 0,-1 1 1 0 0,1-1 0 0 0,-1 1-1 0 0,0-1 1 0 0,1 0 0 0 0,-1 1 0 0 0,0-1-1 0 0,1 1 1 0 0,-1-1 0 0 0,0 1-1 0 0,0 0 1 0 0,0-1 0 0 0,1 1 0 0 0,-1-1-1 0 0,0 1 1 0 0,0-1 0 0 0,0 1-1 0 0,0-1 1 0 0,0 1 0 0 0,0 0 0 0 0,0-1-1 0 0,0 1 1 0 0,0-1 0 0 0,0 1-1 0 0,-1-1 1 0 0,1 1 0 0 0,0 0-13 0 0,0-1 17 0 0,0 1 0 0 0,-1 0 0 0 0,1-1 0 0 0,0 1 0 0 0,0 0 0 0 0,0-1 0 0 0,0 1 0 0 0,0 0 0 0 0,0-1 0 0 0,0 1 0 0 0,0 0 0 0 0,1-1 0 0 0,-1 1 0 0 0,0 0 0 0 0,0-1 0 0 0,0 1 0 0 0,1 0 0 0 0,-1-1 0 0 0,0 1 0 0 0,1 0 0 0 0,-1-1 0 0 0,0 1 0 0 0,1-1 0 0 0,-1 1-17 0 0,10 8 153 0 0,5 8 155 0 0,-15-16-290 0 0,1 0 0 0 0,-1 0 0 0 0,0 1 0 0 0,1-1 0 0 0,-1 0 0 0 0,0 0 0 0 0,0 0 0 0 0,0 0 0 0 0,0 1 1 0 0,0-1-1 0 0,0 0 0 0 0,0 0 0 0 0,0 0 0 0 0,0 0 0 0 0,0 1 0 0 0,0-1 0 0 0,-1 0 0 0 0,1 0 0 0 0,-1 0 0 0 0,1 1-18 0 0,-1-1 22 0 0,0 0 0 0 0,1 1 0 0 0,-1-1 0 0 0,1 1 0 0 0,-1-1 0 0 0,1 1 0 0 0,0-1 0 0 0,0 1 0 0 0,-1-1 0 0 0,1 1 0 0 0,0-1 0 0 0,0 1-1 0 0,1-1 1 0 0,-1 1 0 0 0,0-1 0 0 0,0 1 0 0 0,1-1 0 0 0,-1 1 0 0 0,1-1 0 0 0,0 1-22 0 0,1 5 77 0 0,-2-6-69 0 0,0 0 0 0 0,0 0-1 0 0,0-1 1 0 0,0 1-1 0 0,0 0 1 0 0,0-1 0 0 0,0 1-1 0 0,0 0 1 0 0,0 0-1 0 0,0-1 1 0 0,-1 1 0 0 0,1 0-1 0 0,0-1 1 0 0,-1 1-1 0 0,1 0 1 0 0,0-1 0 0 0,-1 1-1 0 0,1-1 1 0 0,0 1-1 0 0,-1-1 1 0 0,1 1 0 0 0,-1 0-1 0 0,1-1 1 0 0,-1 0-1 0 0,0 1 1 0 0,1-1 0 0 0,-1 1-1 0 0,1-1 1 0 0,-1 0-1 0 0,0 1-7 0 0,1-1 5 0 0,-1 0 0 0 0,1 0-1 0 0,-1 1 1 0 0,1-1 0 0 0,-1 0-1 0 0,1 1 1 0 0,-1-1 0 0 0,1 0 0 0 0,-1 1-1 0 0,1-1 1 0 0,0 1 0 0 0,-1-1-1 0 0,1 1 1 0 0,-1-1 0 0 0,1 1-1 0 0,0-1 1 0 0,0 1 0 0 0,-1-1-1 0 0,1 1 1 0 0,0-1 0 0 0,0 1-1 0 0,0-1 1 0 0,0 1 0 0 0,-1-1-1 0 0,1 1 1 0 0,0 0 0 0 0,0-1 0 0 0,0 1-1 0 0,0-1 1 0 0,0 1 0 0 0,1 0-1 0 0,-1-1 1 0 0,0 1 0 0 0,0-1-1 0 0,0 1-4 0 0,3 5 47 0 0,-2-5-39 0 0,-1-1 0 0 0,1 1 0 0 0,-1 0 0 0 0,1 0 0 0 0,-1-1 0 0 0,0 1 0 0 0,1 0 0 0 0,-1 0 0 0 0,0 0 0 0 0,0 0 1 0 0,1-1-1 0 0,-1 1 0 0 0,0 0 0 0 0,0 0 0 0 0,0 0 0 0 0,0 0 0 0 0,0 0 0 0 0,0 0 0 0 0,0-1 0 0 0,-1 1 0 0 0,1 0 0 0 0,0 0 0 0 0,0 0 1 0 0,-1 0-1 0 0,1-1 0 0 0,0 1 0 0 0,-1 0 0 0 0,1 0 0 0 0,-1 0 0 0 0,1-1 0 0 0,-1 1 0 0 0,0 0 0 0 0,1-1 0 0 0,-1 1 0 0 0,1-1 0 0 0,-1 1 1 0 0,0-1-1 0 0,0 1-8 0 0,0 0 8 0 0,1-1 1 0 0,-1 1-1 0 0,1-1 1 0 0,-1 1 0 0 0,1-1-1 0 0,-1 1 1 0 0,1-1-1 0 0,0 1 1 0 0,-1-1-1 0 0,1 1 1 0 0,0 0 0 0 0,-1-1-1 0 0,1 1 1 0 0,0-1-1 0 0,0 1 1 0 0,0 0-1 0 0,-1-1 1 0 0,1 1 0 0 0,0 0-1 0 0,0-1 1 0 0,0 1-1 0 0,0 0 1 0 0,0-1 0 0 0,0 2-10 0 0,10 11 214 0 0,-1-3-177 0 0,-5 1-36 0 0,-4-11 0 0 0,0 1 0 0 0,0 0 0 0 0,0-1 0 0 0,0 1 0 0 0,1 0 0 0 0,-1-1 0 0 0,0 1 0 0 0,0-1 0 0 0,1 1 0 0 0,-1 0 0 0 0,0-1 0 0 0,1 1 0 0 0,-1-1 0 0 0,0 1 0 0 0,1-1 0 0 0,-1 1 0 0 0,1-1 0 0 0,-1 1 0 0 0,1-1 0 0 0,-1 1 0 0 0,1-1 0 0 0,-1 0 0 0 0,1 1 0 0 0,5 2 0 0 0,3 2 0 0 0,-9-4 0 0 0,0-1 0 0 0,-1 0 0 0 0,1 1 0 0 0,0-1 0 0 0,0 0 0 0 0,0 1 0 0 0,0-1 0 0 0,0 0 0 0 0,-1 1 0 0 0,1-1 0 0 0,0 0 0 0 0,0 0 0 0 0,0 1 0 0 0,-1-1 0 0 0,1 0 0 0 0,0 0 0 0 0,0 1 0 0 0,-1-1 0 0 0,1 0 0 0 0,0 0 0 0 0,-1 0 0 0 0,1 1 0 0 0,0-1 0 0 0,-1 0 0 0 0,1 0 0 0 0,0 0 0 0 0,-1 0 0 0 0,1 0 0 0 0,0 0 0 0 0,-1 0 0 0 0,1 0 0 0 0,0 0 0 0 0,-1 0 0 0 0,1 0 0 0 0,0 0 0 0 0,0 0 0 0 0,0 0 0 0 0,-1 0 0 0 0,1 0 0 0 0,0 0 0 0 0,0 0 0 0 0,0 1 0 0 0,-1-1 0 0 0,1 0 0 0 0,0 0 0 0 0,0 0 0 0 0,0 0 0 0 0,-1 0 0 0 0,1 0 0 0 0,0 0 0 0 0,0 0 0 0 0,0 1 0 0 0,0-1 0 0 0,0 0 0 0 0,-1 0 0 0 0,1 0 0 0 0,0 0 0 0 0,0 1 0 0 0,0-1 0 0 0,0 0 0 0 0,0 0 0 0 0,0 0 0 0 0,0 1 0 0 0,0-1 0 0 0,0 0 0 0 0,0 0 0 0 0,0 0 0 0 0,-1 1 0 0 0,1-1 0 0 0,0 0 0 0 0,0 0 0 0 0,0 0 0 0 0,1 1 0 0 0,5 2 0 0 0,-6-3 1 0 0,0 0 0 0 0,0 0 1 0 0,0 0-1 0 0,0 0 0 0 0,0 0 0 0 0,0 0 0 0 0,0 0 0 0 0,0 0 0 0 0,0-1 0 0 0,0 1 0 0 0,0 0 1 0 0,0 0-1 0 0,0 0 0 0 0,0 0 0 0 0,0 0 0 0 0,0 0 0 0 0,1 0 0 0 0,-1 0 0 0 0,0 0 0 0 0,0 0 1 0 0,0 0-1 0 0,0 0 0 0 0,0 0 0 0 0,0 0 0 0 0,0 0 0 0 0,0 0 0 0 0,0 0 0 0 0,0 0 0 0 0,0 0 1 0 0,0 0-1 0 0,0 0 0 0 0,0 0 0 0 0,0 0 0 0 0,0 0 0 0 0,0 0 0 0 0,0 0 0 0 0,0 0 0 0 0,0 0 0 0 0,0 0 1 0 0,1 0-1 0 0,-1 0 0 0 0,0 0 0 0 0,0 0 0 0 0,0 0 0 0 0,0 0 0 0 0,0 0 0 0 0,0 0 0 0 0,0 0 1 0 0,0 0-1 0 0,0 0 0 0 0,0 0-1 0 0,-6-5 93 0 0,1 0 696 0 0,6 5-767 0 0,-1-1-1 0 0,0 1 1 0 0,1-1-1 0 0,-1 1 1 0 0,0-1 0 0 0,1 0-1 0 0,-1 1 1 0 0,0-1 0 0 0,0 1-1 0 0,1-1 1 0 0,-1 0-1 0 0,0 1 1 0 0,0-1 0 0 0,0 0-1 0 0,0 1 1 0 0,0-1-1 0 0,0 0 1 0 0,0 1 0 0 0,0-1-1 0 0,0 0 1 0 0,0 1 0 0 0,0-1-1 0 0,-1 1 1 0 0,1-1-1 0 0,0 0 1 0 0,0 1 0 0 0,-1-1-1 0 0,1 1 1 0 0,0-1 0 0 0,-1 0-1 0 0,1 1 1 0 0,0-1-1 0 0,-1 1 1 0 0,1-1 0 0 0,-1 1-1 0 0,1 0 1 0 0,-1-1 0 0 0,1 1-1 0 0,-1-1 1 0 0,0 1-22 0 0,-3-5-182 0 0,4 5 159 0 0,-1-1 0 0 0,1 1 0 0 0,0-1 0 0 0,0 1 0 0 0,0-1 0 0 0,0 0 0 0 0,0 1 0 0 0,0-1 0 0 0,0 0 0 0 0,0 1 0 0 0,0-1 0 0 0,0 1 0 0 0,0-1 0 0 0,0 0 1 0 0,0 1-1 0 0,0-1 0 0 0,0 1 0 0 0,1-1 0 0 0,-1 0 0 0 0,0 1 0 0 0,0-1 0 0 0,1 1 0 0 0,-1-1 0 0 0,0 1 0 0 0,1-1 0 0 0,-1 1 0 0 0,1-1 0 0 0,-1 1 0 0 0,1-1 1 0 0,-1 1-1 0 0,1 0 0 0 0,-1-1 0 0 0,1 1 0 0 0,-1 0 0 0 0,1-1 23 0 0,2-2-148 0 0,-2 2 122 0 0,0 0-1 0 0,-1 0 1 0 0,1 0 0 0 0,0 0-1 0 0,-1 0 1 0 0,1 0 0 0 0,-1 0-1 0 0,1 0 1 0 0,-1 0 0 0 0,0-1-1 0 0,1 1 1 0 0,-1 0 0 0 0,0 0-1 0 0,0 0 1 0 0,0-1 0 0 0,0 1-1 0 0,0 0 27 0 0,0-1-13 0 0,0 0 0 0 0,0 1-1 0 0,0-1 1 0 0,0 0 0 0 0,1 1 0 0 0,-1-1 0 0 0,1 1-1 0 0,-1-1 1 0 0,1 1 0 0 0,-1-1 0 0 0,1 1-1 0 0,0-1 14 0 0,1-1 0 0 0,1 0 0 0 0,0 0 0 0 0,-1 0 0 0 0,1 0 0 0 0,0 0 0 0 0,1 1 0 0 0,-1-1 0 0 0,0 1 0 0 0,1 0 0 0 0,-1 0 0 0 0,2 0 0 0 0,9-6 0 0 0,-13 7 0 0 0,1 0 0 0 0,-1-1 0 0 0,0 1 0 0 0,0 0 0 0 0,1 0 0 0 0,-1 0 0 0 0,0-1 0 0 0,0 1 0 0 0,-1-1 0 0 0,2 0 0 0 0,-2 1 0 0 0,1 0 0 0 0,0-1 0 0 0,0 1 0 0 0,-1 0 0 0 0,1 0 0 0 0,0 0 0 0 0,0 0 0 0 0,0 0 0 0 0,0 0 0 0 0,0 0 0 0 0,0 1 0 0 0,1-1 0 0 0,0 0 0 0 0,28-15 0 0 0,-27 15-18 0 0,0 0-1 0 0,1 0 1 0 0,-1 0 0 0 0,1 1-1 0 0,0-1 1 0 0,-1 1-1 0 0,1 0 1 0 0,2 0 18 0 0,-5 0-5 0 0,2 0-67 0 0,-2 1 12 0 0,10 7 46 0 0,-10-7 14 0 0,1 0 0 0 0,-1-1 1 0 0,0 1-1 0 0,1 0 0 0 0,-1 0 0 0 0,0 0 0 0 0,0 0 0 0 0,0 0 0 0 0,0 0 0 0 0,0 0 1 0 0,0 0-1 0 0,0 0 0 0 0,0 1 0 0 0,0-1 0 0 0,-1 0 0 0 0,1 1 0 0 0,-3 7 36 0 0,2-8-30 0 0,-1 0-1 0 0,1 0 1 0 0,0-1-1 0 0,0 1 1 0 0,-1 0-1 0 0,1 0 1 0 0,0 0 0 0 0,0-1-1 0 0,0 1 1 0 0,0 0-1 0 0,0 0 1 0 0,0 0-1 0 0,0-1 1 0 0,0 1-1 0 0,1 0 1 0 0,-1 0 0 0 0,0-1-1 0 0,0 1 1 0 0,1 0-1 0 0,-1 0 1 0 0,0-1-1 0 0,1 1 1 0 0,-1 0-1 0 0,1-1 1 0 0,0 2-6 0 0,0-1 4 0 0,-1 1-1 0 0,1-1 1 0 0,0 1-1 0 0,0-1 1 0 0,-1 1-1 0 0,1-1 1 0 0,-1 1-1 0 0,1 0 1 0 0,-1-1 0 0 0,0 1-1 0 0,1 0 1 0 0,-1-1-1 0 0,0 1 1 0 0,0 0-1 0 0,0 0 1 0 0,-1-1-1 0 0,1 1 1 0 0,0 0 0 0 0,-1-1-1 0 0,1 2-3 0 0,-2 6 2 0 0,3 2 70 0 0,-1-10-59 0 0,0 0-1 0 0,0 0 1 0 0,1 0 0 0 0,-1-1 0 0 0,0 1 0 0 0,0 0 0 0 0,0 0 0 0 0,0 0 0 0 0,0 0 0 0 0,0 0 0 0 0,-1 0-1 0 0,1 0 1 0 0,0-1 0 0 0,0 1 0 0 0,-1 0 0 0 0,1 0 0 0 0,0 0 0 0 0,-1 0 0 0 0,1-1 0 0 0,-1 2-13 0 0,-8 6 145 0 0,7-6-80 0 0,0 0-1 0 0,0 0 0 0 0,0 0 0 0 0,1 0 0 0 0,-1 1 0 0 0,0-1 0 0 0,1 0 0 0 0,-2 3-64 0 0,2-3 36 0 0,0-1-1 0 0,0 1 1 0 0,0-1-1 0 0,0 1 1 0 0,0-1 0 0 0,-1 0-1 0 0,1 0 1 0 0,-1 1-1 0 0,1-1 1 0 0,-1 0-1 0 0,1 0 1 0 0,-1 0 0 0 0,0-1-1 0 0,1 1 1 0 0,-1 0-1 0 0,0-1 1 0 0,0 1-1 0 0,1-1 1 0 0,-2 1-36 0 0,-16 6 275 0 0,13-4-232 0 0,0 1-43 0 0,0 0 0 0 0,0-1 0 0 0,-1 0 0 0 0,1-1 0 0 0,-1 1 1 0 0,1-1-1 0 0,-1-1 0 0 0,-6 2 0 0 0,2-2-120 0 0,5-1-81 0 0,0 1 0 0 0,1-1 0 0 0,-1 1 0 0 0,0 1-1 0 0,1-1 1 0 0,-3 2 201 0 0,4-3-140 0 0,0 1 0 0 0,0-1-1 0 0,0 1 1 0 0,0-1-1 0 0,0 0 1 0 0,0-1 0 0 0,0 1-1 0 0,0-1 1 0 0,0 0 0 0 0,1 0-1 0 0,-4-1 141 0 0,4 1-520 0 0,0-3-1604 0 0,3 3 1869 0 0,-1 0 0 0 0,1-1 0 0 0,-1 1 0 0 0,1 0 0 0 0,0 0 0 0 0,-1-1-1 0 0,1 1 1 0 0,0 0 0 0 0,0-1 0 0 0,0 1 0 0 0,0 0 0 0 0,0 0 0 0 0,0-1 0 0 0,1 0 255 0 0,4-10-1824 0 0</inkml:trace>
  <inkml:trace contextRef="#ctx0" brushRef="#br0" timeOffset="35955.807">2054 4138 3680 0 0,'-2'1'29'0'0,"0"0"0"0"0,0 0 0 0 0,1 0 0 0 0,-1 0 0 0 0,0 0 1 0 0,1 0-1 0 0,-1 0 0 0 0,0 0 0 0 0,1 1 0 0 0,0-1 0 0 0,-2 2-29 0 0,3-2 9 0 0,0-1 1 0 0,-1 1-1 0 0,1 0 0 0 0,0-1 0 0 0,0 1 0 0 0,0 0 1 0 0,0-1-1 0 0,0 1 0 0 0,0 0 0 0 0,0 0 0 0 0,0-1 1 0 0,0 1-1 0 0,0 0 0 0 0,0-1 0 0 0,0 1 0 0 0,0 0 1 0 0,0-1-1 0 0,1 1 0 0 0,-1 0 0 0 0,0-1 1 0 0,1 1-1 0 0,-1 0 0 0 0,0-1 0 0 0,1 1 0 0 0,-1-1 1 0 0,1 1-1 0 0,-1 0 0 0 0,1-1 0 0 0,-1 0 0 0 0,1 1 1 0 0,-1-1-1 0 0,1 1 0 0 0,0-1 0 0 0,0 1-9 0 0,1 1 303 0 0,0-1 0 0 0,0 1 0 0 0,-1 0-1 0 0,1 0 1 0 0,0 1 0 0 0,-1-1 0 0 0,1 0 0 0 0,-1 0 0 0 0,0 2-303 0 0,5 6 1987 0 0,-4-8-1819 0 0,-1-1-1 0 0,0 0 1 0 0,0 1-1 0 0,1-1 0 0 0,-1 0 1 0 0,1 0-1 0 0,-1 0 0 0 0,1 0 1 0 0,-1 0-1 0 0,1-1 0 0 0,0 1 1 0 0,-1 0-1 0 0,1-1 1 0 0,1 1-168 0 0,-2-1 137 0 0,1 1 0 0 0,-1-1 1 0 0,0 0-1 0 0,0 1 1 0 0,1-1-1 0 0,-1 1 1 0 0,0-1-1 0 0,0 1 0 0 0,0 0 1 0 0,0 0-1 0 0,0-1 1 0 0,0 1-1 0 0,0 0 1 0 0,0 0-1 0 0,0 0 1 0 0,0 0-1 0 0,0 0 0 0 0,0 0 1 0 0,-1 1-1 0 0,1-1-137 0 0,0 0 138 0 0,0 1 0 0 0,0-1 0 0 0,0 0 0 0 0,1 0 0 0 0,-1 1-1 0 0,0-1 1 0 0,0 0 0 0 0,1 0 0 0 0,-1 0 0 0 0,1 0 0 0 0,-1-1 0 0 0,1 1 0 0 0,-1 0-1 0 0,1-1 1 0 0,0 1 0 0 0,-1-1 0 0 0,1 1-138 0 0,15 7 1681 0 0,-16-7-1630 0 0,0-1 0 0 0,1 1 0 0 0,-1-1 0 0 0,0 1-1 0 0,1-1 1 0 0,-1 0 0 0 0,0 0 0 0 0,1 1-1 0 0,-1-1 1 0 0,1 0 0 0 0,-1 0 0 0 0,0 0 0 0 0,1 0-1 0 0,-1-1 1 0 0,1 1 0 0 0,-1 0 0 0 0,2-1-51 0 0,0 0 112 0 0,0 1 76 0 0,0 0 0 0 0,0-1-1 0 0,0 0 1 0 0,0 0-1 0 0,0 0 1 0 0,0 0 0 0 0,0 0-1 0 0,1-1-187 0 0,6-3 243 0 0,-8 4-205 0 0,1 0 0 0 0,-1-1-1 0 0,0 1 1 0 0,0-1-1 0 0,0 1 1 0 0,0-1 0 0 0,0 0-1 0 0,-1 1 1 0 0,1-1 0 0 0,0 0-1 0 0,-1 0 1 0 0,2-2-38 0 0,-2 1-30 0 0,1 0-1 0 0,0 1 1 0 0,1-1 0 0 0,-1 1 0 0 0,0 0 0 0 0,1-1-1 0 0,1 0 31 0 0,14-6-99 0 0,-15 7 113 0 0,0 1-1 0 0,0 0 1 0 0,0-1-1 0 0,0 1 0 0 0,0-1 1 0 0,-1 0-1 0 0,1 0 0 0 0,0 0 1 0 0,-1-1-1 0 0,0 1 0 0 0,1 0 1 0 0,-1-1-1 0 0,0 0-13 0 0,1-6 92 0 0,-3 8-83 0 0,0 0 0 0 0,1 0 1 0 0,-1 0-1 0 0,1 0 1 0 0,-1 0-1 0 0,0 0 1 0 0,1 0-1 0 0,0 0 0 0 0,-1 0 1 0 0,1 0-1 0 0,-1 0 1 0 0,1 1-1 0 0,0-1 1 0 0,0 0-1 0 0,0 0 0 0 0,-1 1 1 0 0,1-1-1 0 0,0 0-9 0 0,7-3 18 0 0,-7 3-19 0 0,1 0 1 0 0,0 0-1 0 0,0 0 1 0 0,0 0-1 0 0,-1 0 1 0 0,1-1-1 0 0,-1 1 1 0 0,1 0-1 0 0,-1-1 0 0 0,1 1 1 0 0,-1-1-1 0 0,0 0 1 0 0,0 1-1 0 0,0-1 1 0 0,1-1 0 0 0,-4-9-49 0 0,2 11 47 0 0,0 0 0 0 0,-1 0 1 0 0,1 0-1 0 0,0 0 0 0 0,0-1 0 0 0,0 1 1 0 0,0 0-1 0 0,0 0 0 0 0,0 0 0 0 0,0 0 1 0 0,0 0-1 0 0,0 0 0 0 0,0 0 0 0 0,1-1 2 0 0,7-10-5 0 0,-7 11 8 0 0,0 0 1 0 0,-1 0-1 0 0,1 0 0 0 0,0 0 0 0 0,0 0 1 0 0,-1 0-1 0 0,1 0 0 0 0,-1 0 0 0 0,1 0 0 0 0,-1 0 1 0 0,0 0-1 0 0,1 0-3 0 0,-1 0 1 0 0,0 0 0 0 0,-1 1 0 0 0,1-1 1 0 0,0 0-1 0 0,0 1 0 0 0,0-1 0 0 0,-1 0 0 0 0,1 1 0 0 0,0-1 1 0 0,-1 1-1 0 0,1-1 0 0 0,-1 0 0 0 0,1 1 0 0 0,-1-1 0 0 0,1 1 1 0 0,-1 0-1 0 0,1-1 0 0 0,-1 1 0 0 0,1-1 0 0 0,-1 1 0 0 0,1 0 1 0 0,-1-1-1 0 0,0 1 0 0 0,1 0 0 0 0,-1-1 0 0 0,0 1-1 0 0,-7-3 0 0 0,6 3 0 0 0,0-1 0 0 0,1 1 0 0 0,-1-1 0 0 0,0 0 0 0 0,1 1 0 0 0,-1-1 0 0 0,1 0 0 0 0,-1 0 0 0 0,1 0 0 0 0,-2-1 0 0 0,4 0 0 0 0,0 0 0 0 0,-9-1 0 0 0,2 1 0 0 0,4 2 0 0 0,-1-1 0 0 0,0 0 0 0 0,0 1 0 0 0,0 0 0 0 0,0-1 0 0 0,0 1 0 0 0,0 0 0 0 0,0 1 0 0 0,0-1 0 0 0,-21 2 0 0 0,15 1 0 0 0,-4 18 0 0 0,12-20 0 0 0,0 1 0 0 0,-1-1 0 0 0,1 0 0 0 0,0 1 0 0 0,0 0 0 0 0,0-1 0 0 0,0 1 0 0 0,0 0 0 0 0,0-1 0 0 0,1 1 0 0 0,-1 0 0 0 0,0 0 0 0 0,1 0 0 0 0,-1-1 0 0 0,1 1 0 0 0,0 0 0 0 0,0 0 0 0 0,0 0 0 0 0,0 0 0 0 0,0 0 0 0 0,0 0 0 0 0,1 1 0 0 0,-1-1 0 0 0,0 0 0 0 0,0-1 0 0 0,0 1 0 0 0,-1 0 0 0 0,1-1 0 0 0,0 1 0 0 0,-1 0 0 0 0,1-1 0 0 0,-1 1 0 0 0,0 1 0 0 0,0-2 0 0 0,1 1 0 0 0,-1-1 0 0 0,1 0 0 0 0,-1 1 0 0 0,1-1 0 0 0,0 1 0 0 0,0-1 0 0 0,-1 1 0 0 0,1-1 0 0 0,0 1 0 0 0,0-1 0 0 0,1 1 0 0 0,4 13 0 0 0,-4-14 0 0 0,0 1 0 0 0,0-1 0 0 0,-1 0 0 0 0,1 1 0 0 0,0-1 0 0 0,-1 1 0 0 0,1-1 0 0 0,-1 1 0 0 0,0-1 0 0 0,0 1 0 0 0,1-1 0 0 0,-1 1 0 0 0,0-1 0 0 0,0 1 0 0 0,-1-1 0 0 0,1 1 0 0 0,0-1 0 0 0,0 1 0 0 0,-1 0 0 0 0,-7 15 0 0 0,6-15 0 0 0,1 0 0 0 0,0 0 0 0 0,0 1 0 0 0,0-1 0 0 0,0 0 0 0 0,0 0 0 0 0,1 1 0 0 0,-1-1 0 0 0,1 0 0 0 0,-1 1 0 0 0,1-1 0 0 0,0 1 0 0 0,0 1 0 0 0,2 4 0 0 0,-1-7 0 0 0,-1 0 0 0 0,0 0 0 0 0,1 0 0 0 0,-1 0 0 0 0,0 0 0 0 0,0 1 0 0 0,1-1 0 0 0,-1 0 0 0 0,0 0 0 0 0,0 0 0 0 0,0 0 0 0 0,0 0 0 0 0,0 0 0 0 0,-1 0 0 0 0,1 0 0 0 0,0 1 0 0 0,-3 3 0 0 0,3-4 0 0 0,0-1 0 0 0,-1 1 0 0 0,1-1 0 0 0,-1 1 0 0 0,1-1 0 0 0,0 1 0 0 0,0 0 0 0 0,-1-1 0 0 0,1 1 0 0 0,0-1 0 0 0,0 1 0 0 0,0 0 0 0 0,0-1 0 0 0,0 1 0 0 0,-1 0 0 0 0,1-1 0 0 0,1 1 0 0 0,-1 0 0 0 0,0-1 0 0 0,0 1 0 0 0,0 0 0 0 0,0-1 0 0 0,0 1 0 0 0,0-1 0 0 0,1 1 0 0 0,-1 0 0 0 0,0-1 0 0 0,1 1 0 0 0,-1-1 0 0 0,0 1 0 0 0,1-1 0 0 0,-1 1 0 0 0,0-1 0 0 0,1 1 0 0 0,-1-1 0 0 0,1 1 0 0 0,-1-1 0 0 0,1 1 0 0 0,-1-1 0 0 0,1 0 0 0 0,0 1 0 0 0,-1-1 0 0 0,1 0 0 0 0,-1 0 0 0 0,1 1 0 0 0,4 2 0 0 0,-3-2 0 0 0,1 1 0 0 0,-1 0 0 0 0,1-1 0 0 0,-1 0 0 0 0,1 1 0 0 0,0-1 0 0 0,-1 0 0 0 0,1 0 0 0 0,0 0 0 0 0,0-1 0 0 0,0 1 0 0 0,0-1 0 0 0,0 0 0 0 0,2 1 0 0 0,14-1 0 0 0,-2-2 0 0 0,-10 0 0 0 0,0 0 0 0 0,0 0 0 0 0,-1-1 0 0 0,1 0 0 0 0,-1 0 0 0 0,0 0 0 0 0,1-1 0 0 0,-6 3 0 0 0,0 0 0 0 0,0 0 0 0 0,-1 0 0 0 0,1 0 0 0 0,0-1 0 0 0,0 1 0 0 0,-1 0 0 0 0,1 0 0 0 0,-1-1 0 0 0,1 0 0 0 0,5-8 0 0 0,-5 8 0 0 0,3-3 0 0 0,0 1 0 0 0,-1-1 0 0 0,0 0 0 0 0,0 0 0 0 0,0 0 0 0 0,0 0 0 0 0,-1 0 0 0 0,0-2 0 0 0,1 2 0 0 0,-1-1 0 0 0,0 1 0 0 0,1 1 0 0 0,0-1 0 0 0,1 0 0 0 0,-1 1 0 0 0,1-1 0 0 0,-1 1 0 0 0,1 0 0 0 0,3-2 0 0 0,0 0 0 0 0,-7 5-8 0 0,1 1 1 0 0,-1-1-1 0 0,1 1 0 0 0,-1-1 0 0 0,1 0 0 0 0,-1 1 0 0 0,1-1 0 0 0,-1 1 0 0 0,0-1 0 0 0,0 0 0 0 0,1 1 1 0 0,-1-1-1 0 0,0 0 0 0 0,0 0 0 0 0,0 1 0 0 0,1-1 0 0 0,-1 0 0 0 0,0 1 0 0 0,0-1 0 0 0,0 0 1 0 0,0 0-1 0 0,-1 1 0 0 0,1-1 0 0 0,0 0 0 0 0,0 1 0 0 0,0-1 0 0 0,0 0 0 0 0,-1 0 0 0 0,1 0 8 0 0,0 1-25 0 0,-1-1-1 0 0,1 1 0 0 0,0-1 1 0 0,0 0-1 0 0,-1 1 0 0 0,1-1 1 0 0,0 0-1 0 0,0 1 0 0 0,0-1 1 0 0,0 0-1 0 0,0 1 0 0 0,0-1 1 0 0,0 0-1 0 0,0 1 0 0 0,0-1 0 0 0,1 1 1 0 0,-1-1-1 0 0,0 0 0 0 0,0 1 1 0 0,0-1-1 0 0,1 0 0 0 0,-1 1 1 0 0,0-1-1 0 0,1 1 26 0 0,3-4-111 0 0,1 1-1 0 0,0 1 1 0 0,0-1-1 0 0,0 1 1 0 0,0-1-1 0 0,0 2 1 0 0,0-1-1 0 0,0 0 1 0 0,1 1-1 0 0,2 0 112 0 0,-6 1 2 0 0,-1 1-1 0 0,1 0 1 0 0,-1-1-1 0 0,0 1 0 0 0,1 0 1 0 0,-1 0-1 0 0,0 0 0 0 0,1 0 1 0 0,-1 0-1 0 0,0 0 1 0 0,0 1-1 0 0,0-1 0 0 0,0 0 1 0 0,0 1-1 0 0,1 0-1 0 0,-2-2 13 0 0,6 6 51 0 0,-5-5-22 0 0,1 0 0 0 0,-1 1 0 0 0,1-1-1 0 0,-1 1 1 0 0,1-1 0 0 0,-1 1 0 0 0,0 0 0 0 0,0 0-1 0 0,0-1 1 0 0,0 1 0 0 0,0 0 0 0 0,0 0 0 0 0,0 0-1 0 0,-1 0 1 0 0,1 0 0 0 0,-1 0 0 0 0,1 0 0 0 0,-1 0-1 0 0,0 0 1 0 0,0 1 0 0 0,0-1 0 0 0,0 1-42 0 0,4 21 369 0 0,-3-21-331 0 0,0-1 0 0 0,0 1 1 0 0,0-1-1 0 0,-1 1 0 0 0,0 0 0 0 0,1-1 0 0 0,-1 1 1 0 0,0 0-1 0 0,0 0 0 0 0,-1-1 0 0 0,1 1 0 0 0,0 0 0 0 0,-1-1 1 0 0,0 2-39 0 0,-4 4 33 0 0,4-7-33 0 0,0 0 0 0 0,0 0 1 0 0,1 1-1 0 0,-1-1 0 0 0,0 0 1 0 0,1 0-1 0 0,-1 1 0 0 0,0-1 1 0 0,1 0-1 0 0,0 1 0 0 0,-1-1 1 0 0,1 1-1 0 0,0-1 0 0 0,0 0 1 0 0,0 1-1 0 0,-1-1 0 0 0,2 1 0 0 0,2 7 2 0 0,-2-9 12 0 0,-1 1-1 0 0,0-1 1 0 0,1 1 0 0 0,-1-1-1 0 0,0 1 1 0 0,0-1-1 0 0,1 1 1 0 0,-1 0-1 0 0,0-1 1 0 0,0 1 0 0 0,0-1-1 0 0,0 1 1 0 0,0 0-1 0 0,0-1 1 0 0,0 1 0 0 0,0 0-1 0 0,0-1 1 0 0,0 1-1 0 0,0-1 1 0 0,0 1 0 0 0,0 0-1 0 0,-1-1 1 0 0,1 1-1 0 0,0-1 1 0 0,0 1 0 0 0,-1-1-1 0 0,1 1 1 0 0,0-1-1 0 0,-1 1 1 0 0,1-1 0 0 0,0 1-1 0 0,-1-1 1 0 0,1 1-1 0 0,-1-1-13 0 0,1 1 44 0 0,-1-1 0 0 0,1 1 0 0 0,-1-1 0 0 0,1 1 0 0 0,0-1 0 0 0,-1 1 0 0 0,1-1 0 0 0,0 1 0 0 0,0 0 0 0 0,-1-1 0 0 0,1 1 0 0 0,0-1 0 0 0,0 1 0 0 0,0 0 0 0 0,0-1 0 0 0,0 1 0 0 0,0 0 0 0 0,0-1 0 0 0,0 1-1 0 0,0-1 1 0 0,0 1 0 0 0,0 0 0 0 0,0-1 0 0 0,0 1 0 0 0,1 0 0 0 0,-1-1 0 0 0,0 1 0 0 0,0-1 0 0 0,1 1 0 0 0,-1-1 0 0 0,0 1 0 0 0,1-1 0 0 0,-1 1-44 0 0,0 0 149 0 0,0-2-133 0 0,10-5-16 0 0,-11 1 0 0 0,0 4 0 0 0,2-1 0 0 0,-1 0 0 0 0,0 1 0 0 0,1-1 0 0 0,-1 1 0 0 0,1-1 0 0 0,-1 1 0 0 0,1-1 0 0 0,0 1 0 0 0,0 0 0 0 0,-1-1 0 0 0,1 1 0 0 0,0 0 0 0 0,1-1 0 0 0,8-16 0 0 0,-8-11 0 0 0,-2 25 0 0 0,0-1 0 0 0,0 0 0 0 0,1 1 0 0 0,0-1 0 0 0,-1 1 0 0 0,1-1 0 0 0,2-2 0 0 0,-2 3-40 0 0,1 0 0 0 0,-1 0 0 0 0,0 0-1 0 0,0 0 1 0 0,0 0 0 0 0,0 0 0 0 0,-1 0 0 0 0,0 0-1 0 0,0 0 1 0 0,0 0 0 0 0,0-1 0 0 0,-1 0 40 0 0,1 4-43 0 0,1 0 0 0 0,-1 0 0 0 0,0-1 0 0 0,0 1 0 0 0,0 0 0 0 0,1 0 0 0 0,-1 0 0 0 0,0-1 0 0 0,1 1 0 0 0,-1 0 0 0 0,1 0 0 0 0,0 0 0 0 0,-1 0 0 0 0,1 0 0 0 0,0 0 0 0 0,-1 0 0 0 0,1 0 0 0 0,0 0 0 0 0,0 0 0 0 0,0 0 0 0 0,0 0 0 0 0,0 1 0 0 0,1-2 43 0 0,2-1-177 0 0,-3 2 119 0 0,-1 1 0 0 0,1-1 0 0 0,-1 1-1 0 0,1 0 1 0 0,-1-1 0 0 0,1 1-1 0 0,-1-1 1 0 0,1 0 0 0 0,-1 1 0 0 0,0-1-1 0 0,1 1 1 0 0,-1-1 0 0 0,0 1 0 0 0,0-1-1 0 0,0 0 1 0 0,1 1 0 0 0,-1-1 0 0 0,0 0-1 0 0,0 1 1 0 0,0-1 0 0 0,0 0-1 0 0,0 1 1 0 0,0-1 0 0 0,0 1 0 0 0,0-1-1 0 0,0 0 1 0 0,0 1 0 0 0,0-1 0 0 0,-1 0-1 0 0,1 1 1 0 0,0-1 0 0 0,0 0 0 0 0,-1 1 58 0 0,0-5-642 0 0,-1-7-1490 0 0</inkml:trace>
  <inkml:trace contextRef="#ctx0" brushRef="#br0" timeOffset="36706.154">3098 4034 6448 0 0,'0'0'498'0'0,"0"0"-34"0"0,0 0 1078 0 0,-11 6 6769 0 0,6-4-7962 0 0,0 1 0 0 0,0-1-1 0 0,1 1 1 0 0,-1 1 0 0 0,1-1-1 0 0,0 0 1 0 0,0 1 0 0 0,0 0-1 0 0,1 0 1 0 0,-2 2-349 0 0,2-3 87 0 0,1-1 0 0 0,-1 0-1 0 0,0 0 1 0 0,0 0 0 0 0,1 0 0 0 0,-1 0-1 0 0,-1 0 1 0 0,0 0-87 0 0,1-1 2 0 0,1 0-1 0 0,-1 0 1 0 0,1 1 0 0 0,0-1 0 0 0,0 0-1 0 0,0 1 1 0 0,0 0 0 0 0,0-1-1 0 0,0 1 1 0 0,0 0 0 0 0,0 0 0 0 0,1 0-1 0 0,-1 0 1 0 0,1 0 0 0 0,-1 1-1 0 0,1-1-1 0 0,0 1 15 0 0,-1-1-1 0 0,1 0 0 0 0,-1 1 1 0 0,0-1-1 0 0,0 0 0 0 0,0 0 1 0 0,0 0-1 0 0,-2 1-14 0 0,2-1 35 0 0,0 0-1 0 0,0 0 1 0 0,0 1 0 0 0,0-1-1 0 0,0 0 1 0 0,0 1 0 0 0,1-1-35 0 0,0 0 13 0 0,1-1 1 0 0,-1 0-1 0 0,1 0 1 0 0,-1 0-1 0 0,1 1 0 0 0,0-1 1 0 0,0 0-1 0 0,0 0 1 0 0,0 1-1 0 0,0-1 1 0 0,0 0-1 0 0,0 0 1 0 0,0 1-1 0 0,0-1 1 0 0,0 0-1 0 0,1 0 1 0 0,-1 0-1 0 0,1 1 1 0 0,-1 0-14 0 0,-3 5 77 0 0,3-6-84 0 0,0 0 0 0 0,1 0 1 0 0,-1 0-1 0 0,0 0 0 0 0,1 0 0 0 0,-1-1 0 0 0,1 1 1 0 0,-1 0-1 0 0,1 0 0 0 0,0-1 0 0 0,-1 1 0 0 0,1 0 1 0 0,0-1-1 0 0,-1 1 0 0 0,1 0 0 0 0,0-1 0 0 0,0 1 0 0 0,0-1 1 0 0,-1 1-1 0 0,1-1 0 0 0,0 0 0 0 0,0 1 0 0 0,0-1 1 0 0,0 0-1 0 0,0 0 0 0 0,0 0 0 0 0,0 1 7 0 0,2-1-54 0 0,0 1 0 0 0,0-1-1 0 0,0 1 1 0 0,0-1-1 0 0,0 0 1 0 0,-1 0 0 0 0,1 0-1 0 0,3-1 55 0 0,-3 1 16 0 0,1-1 0 0 0,0 0-1 0 0,-1-1 1 0 0,1 1 0 0 0,-1-1-1 0 0,0 1 1 0 0,1-1 0 0 0,-1 0-1 0 0,0-1 1 0 0,0 1 0 0 0,0 0-1 0 0,2-3-15 0 0,13-8 396 0 0,-15 12-360 0 0,-1-1 0 0 0,1 1 0 0 0,-1-1 0 0 0,1 0 0 0 0,-1 0 0 0 0,0 0 0 0 0,0 0 0 0 0,0 0 0 0 0,0-1 0 0 0,1-1-36 0 0,-1 2-1 0 0,0-1 0 0 0,0 1 0 0 0,0-1 0 0 0,1 1 0 0 0,-1 0 0 0 0,1 0 0 0 0,1-1 1 0 0,-2 1-18 0 0,1 0 0 0 0,0 0 0 0 0,-1 0 0 0 0,1-1 0 0 0,-1 1 0 0 0,0 0-1 0 0,0-1 1 0 0,1-2 18 0 0,1 0-44 0 0,-1 0-1 0 0,1 0 0 0 0,0 1 1 0 0,0-1-1 0 0,2-1 45 0 0,6-6-147 0 0,-1-5-139 0 0,-9 11 166 0 0,-2 6 120 0 0,0 0 0 0 0,0 0-1 0 0,0 0 1 0 0,0-1 0 0 0,0 1-1 0 0,0 0 1 0 0,0 0-1 0 0,0 0 1 0 0,0 0 0 0 0,0-1-1 0 0,0 1 1 0 0,0 0 0 0 0,0 0-1 0 0,0 0 1 0 0,0 0 0 0 0,0 0-1 0 0,0-1 1 0 0,-1 1 0 0 0,1 0-1 0 0,0 0 1 0 0,0 0-1 0 0,0 0 1 0 0,0 0 0 0 0,0 0-1 0 0,0 0 1 0 0,0-1 0 0 0,-1 1-1 0 0,1 0 1 0 0,0 0 0 0 0,0 0-1 0 0,0 0 1 0 0,0 0-1 0 0,0 0 1 0 0,-1 0 0 0 0,1 0-1 0 0,0 0 1 0 0,0 0 0 0 0,0 0-1 0 0,0 0 1 0 0,0 0 0 0 0,-1 0-1 0 0,1 0 1 0 0,0 0 0 0 0,0 0-1 0 0,0 0 1 0 0,0 0-1 0 0,-1 0 1 0 0,1 0 0 0 0,0 0-1 0 0,0 0 1 0 0,0 0 0 0 0,0 0-1 0 0,0 0 1 0 0,-1 0 0 0 0,1 1-1 0 0,0-1 1 0 0,0 0 0 0 0,0 0-1 0 0,0 0 1 0 0,0 0-1 0 0,0 0 1 0 0,0 0-1 0 0,0 0 0 0 0,-3 3 1 0 0,1-1 0 0 0,0 1 0 0 0,0 0 0 0 0,0 0 0 0 0,0 1 0 0 0,-2 2 0 0 0,-8 13 0 0 0,12-18 1 0 0,-1-1-1 0 0,1 0 1 0 0,-1 1-1 0 0,1-1 1 0 0,-1 0-1 0 0,1 1 1 0 0,0-1-1 0 0,-1 1 1 0 0,1-1-1 0 0,0 1 0 0 0,-1-1 1 0 0,1 0-1 0 0,0 1 1 0 0,0-1-1 0 0,0 1 1 0 0,-1-1-1 0 0,1 1 1 0 0,0 0-1 0 0,0-1 1 0 0,0 1-1 0 0,0-1 1 0 0,0 1-1 0 0,0-1 1 0 0,0 1-1 0 0,0-1 0 0 0,0 1 1 0 0,0-1-1 0 0,0 1 1 0 0,0 0-1 0 0,1 1 17 0 0,-2-1 8 0 0,1 0 1 0 0,0 0-1 0 0,0 0 0 0 0,-1 0 0 0 0,1 0 1 0 0,0 1-1 0 0,0-1 0 0 0,0 0 0 0 0,0 0 1 0 0,1 0-1 0 0,-1 0 0 0 0,0 0 0 0 0,0 0 1 0 0,1 0-1 0 0,-1 1 0 0 0,0-1 1 0 0,1 0-1 0 0,-1 0 0 0 0,1 0 0 0 0,0 0 1 0 0,-1 0-1 0 0,1-1 0 0 0,0 1 0 0 0,-1 0 1 0 0,1 0-1 0 0,0 0 0 0 0,0-1 0 0 0,0 1 1 0 0,0 0-1 0 0,0-1 0 0 0,0 1 0 0 0,0 0 1 0 0,0-1-1 0 0,0 0 0 0 0,0 1 1 0 0,0-1-1 0 0,0 1 0 0 0,0-1 0 0 0,0 0-25 0 0,4 1 28 0 0,0 0-1 0 0,1-1 0 0 0,-1 0 1 0 0,0 0-1 0 0,0 0 0 0 0,0 0 1 0 0,1-1-1 0 0,-1 0 0 0 0,0 0 1 0 0,0 0-1 0 0,0-1 0 0 0,0 0 1 0 0,-1 0-1 0 0,1 0 0 0 0,0 0 1 0 0,-1-1-1 0 0,1 0 0 0 0,-1 0-27 0 0,13-9-367 0 0,-1-1 0 0 0,0-1 0 0 0,12-13 367 0 0,-24 23-300 0 0,1-3 179 0 0,0 1-1 0 0,0-1 1 0 0,-1 1 0 0 0,1-1-1 0 0,-2 0 1 0 0,1-1-1 0 0,-1 1 1 0 0,0-1 0 0 0,-1 1-1 0 0,1-1 1 0 0,-2 0 0 0 0,1-1 121 0 0,2-14-305 0 0,-1 1 1 0 0,-2-1 0 0 0,0-14 304 0 0,-1 29-22 0 0,1 1-143 0 0,-1-1 0 0 0,0 0 0 0 0,-1 1 0 0 0,1-1 0 0 0,-2 1 0 0 0,1 0 0 0 0,-1-1 0 0 0,0 1 0 0 0,0 0 0 0 0,-2-4 165 0 0,3 10 40 0 0,1 1 0 0 0,0-1 0 0 0,-1 0 0 0 0,1 1 0 0 0,-1-1 0 0 0,1 0-1 0 0,-1 1 1 0 0,1-1 0 0 0,-1 1 0 0 0,1-1 0 0 0,-1 0 0 0 0,0 1 0 0 0,1 0 0 0 0,-1-1 0 0 0,0 1 0 0 0,1-1 0 0 0,-1 1 0 0 0,0 0 0 0 0,0-1-40 0 0,1 1 27 0 0,-1 0 0 0 0,0 0 1 0 0,1 0-1 0 0,-1 0 0 0 0,1 1 0 0 0,-1-1 0 0 0,1 0 0 0 0,-1 0 1 0 0,1 0-1 0 0,-1 0 0 0 0,1 1 0 0 0,-1-1 0 0 0,1 0 1 0 0,-1 0-1 0 0,1 1 0 0 0,-1-1 0 0 0,1 0 0 0 0,-1 1 1 0 0,1-1-1 0 0,-1 1-27 0 0,-2 3 112 0 0,0 0 0 0 0,0 0 1 0 0,0 1-1 0 0,1-1 1 0 0,-2 4-113 0 0,-1 2 68 0 0,-2 2-60 0 0,2 1 0 0 0,-1 0 1 0 0,2 0-1 0 0,0 1 0 0 0,0 0 0 0 0,1-1 0 0 0,1 1 0 0 0,0 3-8 0 0,2-12 12 0 0,0 1-1 0 0,0 0 1 0 0,0-1-1 0 0,1 1 0 0 0,0 1-11 0 0,0-1 132 0 0,0 0-1 0 0,-1 0 1 0 0,1 0 0 0 0,-1 0-1 0 0,-1 2-131 0 0,-2 36 681 0 0,1-1 1 0 0,2 0-682 0 0,0-21 106 0 0,7 107 1624 0 0,2-63-1682 0 0,-8-55 103 0 0,1-1 1 0 0,0 1 0 0 0,1 0-1 0 0,0 0 1 0 0,1-1-152 0 0,0 4 464 0 0,0-1 0 0 0,1 11-464 0 0,1-10 221 0 0,-5-13-241 0 0,-1 0-1 0 0,1 0 1 0 0,-1-1 0 0 0,1 1 0 0 0,-1 0 0 0 0,1 0 0 0 0,-1 0 0 0 0,0 0 0 0 0,0 0 0 0 0,1 0 0 0 0,-1 0 0 0 0,0 0 0 0 0,0 0-1 0 0,0 0 1 0 0,0 0 0 0 0,0 0 0 0 0,0-1 0 0 0,0 1 0 0 0,0 0 0 0 0,0 0 0 0 0,-1 1 20 0 0,1-1-181 0 0,0-1 70 0 0,0 0 30 0 0,-1 1-20 0 0,1-1 0 0 0,-1 1-1 0 0,1 0 1 0 0,-1-1 0 0 0,1 1 0 0 0,-1-1 0 0 0,1 1 0 0 0,-1-1 0 0 0,0 1 0 0 0,1-1 0 0 0,-1 1 0 0 0,0-1 0 0 0,1 1 0 0 0,-1-1 101 0 0,1 0-217 0 0,-1 1-1457 0 0</inkml:trace>
  <inkml:trace contextRef="#ctx0" brushRef="#br0" timeOffset="37016.654">3195 4339 10136 0 0,'0'0'777'0'0,"18"-6"974"0"0,-14 3-772 0 0,1 1 0 0 0,-1 0 1 0 0,1 0-1 0 0,0 1 0 0 0,1-1-979 0 0,41-7 1825 0 0,48-6 189 0 0,-79 15-1887 0 0,-14 1-105 0 0,-1-1-1 0 0,1 0 1 0 0,0 0-1 0 0,0 0 1 0 0,0 0-1 0 0,0 0 0 0 0,-1 0 1 0 0,1-1-1 0 0,0 1-21 0 0,17-2-1244 0 0,-9 3-256 0 0</inkml:trace>
  <inkml:trace contextRef="#ctx0" brushRef="#br0" timeOffset="39786.121">741 4760 5528 0 0,'0'0'422'0'0,"4"-7"-100"0"0,-2 3 85 0 0,4-5 682 0 0,1 6 2605 0 0,-6 3-2820 0 0,2 3-536 0 0,-1 0 0 0 0,1 0 0 0 0,-1 0 0 0 0,0 1 0 0 0,0-1 0 0 0,0 1 0 0 0,-1-1 0 0 0,1 1 0 0 0,-1 0 0 0 0,0-1 0 0 0,0 1 0 0 0,0 0 0 0 0,-1 0 0 0 0,1 0 0 0 0,-1 0-338 0 0,1 12 693 0 0,-2-1 0 0 0,1 1-1 0 0,-2 4-692 0 0,0 2 618 0 0,-1 1 53 0 0,-1 0-1 0 0,-2 0 1 0 0,-5 17-671 0 0,10-38 16 0 0,1-1-1 0 0,0 0-6 0 0,-1 1 1 0 0,1 0-1 0 0,-1 0 1 0 0,1-1-1 0 0,-1 1 1 0 0,0 0-1 0 0,0-1 1 0 0,1 1-1 0 0,-1-1 1 0 0,-1 1 0 0 0,1-1-1 0 0,0 1 1 0 0,0-1-1 0 0,0 0 1 0 0,-1 1-1 0 0,1-1 1 0 0,0 0-1 0 0,-1 0 1 0 0,1 0-1 0 0,-1 0 1 0 0,-1 0-10 0 0,2-1 15 0 0,1-1 1 0 0,-1 1-1 0 0,1-1 0 0 0,-1 1 1 0 0,1-1-1 0 0,0 0 1 0 0,-1 1-1 0 0,1-1 1 0 0,0 0-1 0 0,0 1 1 0 0,-1-1-1 0 0,1 0 1 0 0,0 1-1 0 0,0-1 0 0 0,0 0 1 0 0,0 1-1 0 0,0-1 1 0 0,0 0-1 0 0,0 1 1 0 0,0-1-1 0 0,0 0 1 0 0,0 0-1 0 0,0 0-15 0 0,2-22-105 0 0,5-7-491 0 0,1 0 0 0 0,2 1 0 0 0,11-25 596 0 0,-10 27-393 0 0,-8 18 238 0 0,1 0 0 0 0,0 0 0 0 0,0 0 0 0 0,1 1 1 0 0,0-1-1 0 0,3-3 155 0 0,7-8-225 0 0,-13 16 168 0 0,2-1 1 0 0,-1 0-1 0 0,0 1 1 0 0,1 0-1 0 0,0 0 0 0 0,0 0 1 0 0,0 0-1 0 0,0 0 1 0 0,1 1-1 0 0,4-3 57 0 0,-4 4-23 0 0,0-1 1 0 0,0 1-1 0 0,0 0 0 0 0,1 0 0 0 0,-1 1 1 0 0,3-1 22 0 0,-7 2 15 0 0,1 0 1 0 0,-1-1-1 0 0,1 1 1 0 0,0 0 0 0 0,-1 1-1 0 0,1-1 1 0 0,0 0 0 0 0,-1 0-1 0 0,1 1 1 0 0,-1-1 0 0 0,1 1-1 0 0,-1-1 1 0 0,1 1-1 0 0,-1 0 1 0 0,1-1 0 0 0,-1 1-1 0 0,1 0 1 0 0,-1 0 0 0 0,0 0-1 0 0,1 0 1 0 0,-1 0 0 0 0,0 1-1 0 0,0-1 1 0 0,1 1-16 0 0,2 3 133 0 0,-1 1 0 0 0,1-1 0 0 0,-1 1 0 0 0,0-1 0 0 0,-1 1 1 0 0,1 0-1 0 0,-1 0 0 0 0,0 0 0 0 0,-1 0 0 0 0,1 0 0 0 0,-1 0 0 0 0,-1 1 0 0 0,1 1-133 0 0,3 14 356 0 0,-3-17-272 0 0,0-1 0 0 0,0 1 0 0 0,-1 0 0 0 0,1-1 0 0 0,-1 1 0 0 0,0-1 0 0 0,0 1 0 0 0,-1 0 0 0 0,1 0-84 0 0,-2 8 231 0 0,2-10-202 0 0,-1-1-1 0 0,1 1 1 0 0,0 0-1 0 0,-1 0 1 0 0,0 0-1 0 0,1-1 1 0 0,-1 1 0 0 0,0 0-1 0 0,0-1 1 0 0,-1 1-1 0 0,1-1 1 0 0,0 1-1 0 0,-1-1 1 0 0,0 0-1 0 0,1 1 1 0 0,-1-1-1 0 0,-1 0-28 0 0,-21 10 156 0 0,23-11-84 0 0,1-1-1 0 0,0 0 0 0 0,0 0 14 0 0,6-11 64 0 0,25-62-293 0 0,-27 63 89 0 0,2 0 0 0 0,-1 1 0 0 0,7-9 55 0 0,4-7-59 0 0,-12 18 38 0 0,0 1 0 0 0,0 0-1 0 0,1 1 1 0 0,0-1 0 0 0,0 1-1 0 0,0 0 1 0 0,1 0 0 0 0,-1 0-1 0 0,1 1 1 0 0,2-2 21 0 0,-6 5-21 0 0,-1 0 1 0 0,0 1-1 0 0,0-1 1 0 0,0 0-1 0 0,0 1 0 0 0,1-1 1 0 0,-1 1-1 0 0,0 0 1 0 0,1-1-1 0 0,-1 1 0 0 0,0 0 1 0 0,1-1-1 0 0,-1 1 1 0 0,0 0-1 0 0,1 0 0 0 0,-1 0 1 0 0,0 1-1 0 0,1-1 1 0 0,-1 0-1 0 0,0 0 0 0 0,1 1 1 0 0,-1-1-1 0 0,0 1 21 0 0,1 0 13 0 0,0 0-1 0 0,-1 0 1 0 0,1 0 0 0 0,0 0-1 0 0,-1 1 1 0 0,0-1-1 0 0,1 1 1 0 0,-1-1 0 0 0,0 1-1 0 0,0 0 1 0 0,0-1-1 0 0,0 1 1 0 0,0 0 0 0 0,0 1-13 0 0,2 3 151 0 0,-1 0 0 0 0,0 1 0 0 0,0-1 0 0 0,-1 0-1 0 0,0 1 1 0 0,0 0 0 0 0,0-1 0 0 0,-1 1 0 0 0,0 2-151 0 0,-1 7 206 0 0,0-6-176 0 0,0 1 0 0 0,0-1 0 0 0,0 0 1 0 0,-2 0-1 0 0,1 0 0 0 0,-1 0-30 0 0,-11 31 84 0 0,8-22-223 0 0,-1 1 1 0 0,-5 7 138 0 0,10-24-312 0 0,0 3 429 0 0,1-2-3377 0 0,1-4 945 0 0</inkml:trace>
  <inkml:trace contextRef="#ctx0" brushRef="#br0" timeOffset="40121.941">1296 4701 16128 0 0,'0'0'737'0'0,"0"0"-15"0"0,1 6-438 0 0,3 6-283 0 0,-3-9 61 0 0,0-1 0 0 0,0 1 0 0 0,-1 0 0 0 0,1-1 0 0 0,-1 1-1 0 0,1-1 1 0 0,-1 1 0 0 0,0 0-62 0 0,0 31 832 0 0,1 10 2208 0 0,-5 27-3040 0 0,2-55 374 0 0,1-12-289 0 0,0-1 0 0 0,1 1 1 0 0,-1 0-1 0 0,1 0 0 0 0,0-1 1 0 0,0 1-1 0 0,1 0 0 0 0,-1 1-85 0 0,0 4 147 0 0,0-9-146 0 0,0 1-1 0 0,0-1 1 0 0,0 0 0 0 0,-1 1-1 0 0,1-1 1 0 0,0 1 0 0 0,0-1-1 0 0,0 0 1 0 0,0 1 0 0 0,0-1-1 0 0,0 1 1 0 0,0-1 0 0 0,0 1-1 0 0,0-1 1 0 0,0 0 0 0 0,0 1-1 0 0,0-1 1 0 0,0 1 0 0 0,1-1-1 0 0,-1 0 1 0 0,0 1 0 0 0,0-1-1 0 0,0 0 1 0 0,0 1 0 0 0,1-1-1 0 0,-1 0 1 0 0,0 1 0 0 0,0-1-1 0 0,1 0 1 0 0,-1 1 0 0 0,0-1-1 0 0,1 0 1 0 0,-1 0 0 0 0,0 1-1 0 0,1-1 1 0 0,-1 0 0 0 0,0 0-1 0 0,1 0 1 0 0,-1 1 0 0 0,1-1-1 0 0,-1 0 1 0 0,0 0 0 0 0,1 0-1 0 0,-1 0 1 0 0,1 0-1 0 0,11-2 26 0 0,-5-2 61 0 0,-1 0-1 0 0,0 0 1 0 0,-1 0-1 0 0,1-1 1 0 0,-1 0 0 0 0,0 0-1 0 0,4-5-86 0 0,1-2-53 0 0,-1 0 1 0 0,0-1-1 0 0,0-2 53 0 0,20-45-515 0 0,-27 57 510 0 0,-1 1 1 0 0,1-1-1 0 0,-1 0 0 0 0,1 0 0 0 0,-1 0 0 0 0,0 0 1 0 0,0 0-1 0 0,-1 0 0 0 0,1-1 0 0 0,0 1 0 0 0,-1 0 1 0 0,0 0-1 0 0,0 0 0 0 0,0-1 0 0 0,0-1 5 0 0,0 5-1 0 0,0-1 0 0 0,0 0 0 0 0,-1 0 0 0 0,1 0-1 0 0,0 0 1 0 0,0 1 0 0 0,-1-1 0 0 0,1 0 0 0 0,0 0-1 0 0,-1 1 1 0 0,1-1 0 0 0,0 0 0 0 0,-1 1 0 0 0,1-1-1 0 0,-1 0 1 0 0,0 1 0 0 0,1-1 0 0 0,-1 1 0 0 0,1-1-1 0 0,-1 1 1 0 0,0-1 1 0 0,-1-1-8 0 0,-1 1 1 0 0,1 0-1 0 0,0 0 0 0 0,-1 0 0 0 0,1 0 0 0 0,0 0 0 0 0,-3 0 8 0 0,-3 0-20 0 0,0-1 0 0 0,0 1 0 0 0,-1 1 0 0 0,0 0 20 0 0,4 1 0 0 0,-1 0 0 0 0,0 0 0 0 0,0 0 0 0 0,1 1-1 0 0,-1 0 1 0 0,1 0 0 0 0,0 1 0 0 0,-5 2 0 0 0,-14 6 47 0 0,1 1-53 0 0,22-11-195 0 0,0 0 0 0 0,0 0 0 0 0,0-1 0 0 0,0 1 0 0 0,0 0 0 0 0,0 0 0 0 0,0 0 0 0 0,1 0 0 0 0,-1 0 0 0 0,0 0 0 0 0,1 0 0 0 0,-1 0 0 0 0,0 1 0 0 0,1-1 1 0 0,-1 0-1 0 0,1 0 0 0 0,0 0 0 0 0,-1 1 0 0 0,1-1 201 0 0,0-1-1942 0 0</inkml:trace>
  <inkml:trace contextRef="#ctx0" brushRef="#br0" timeOffset="40406.449">1600 4566 5984 0 0,'25'-5'273'0'0,"-20"4"-5"0"0,-4 0-172 0 0,5-1 1175 0 0,1 3 6837 0 0,-1 7-1807 0 0,-3 2-8243 0 0,-2-8 2012 0 0,-1-1 0 0 0,0 1 0 0 0,0 0 0 0 0,0-1 0 0 0,0 1 0 0 0,0 0 0 0 0,0-1 0 0 0,0 1 0 0 0,0 0 0 0 0,-1-1 0 0 0,1 1 0 0 0,-1-1-70 0 0,-1 19 607 0 0,3 23 390 0 0,-1-33-708 0 0,0 0 1 0 0,0 1-1 0 0,2 8-289 0 0,1-1 302 0 0,0 0-1 0 0,-1 0 0 0 0,-1 9-301 0 0,-1-24 22 0 0,0 0 1 0 0,0 0-1 0 0,1 0 0 0 0,0-1 0 0 0,0 1 0 0 0,0 0 0 0 0,0 0 0 0 0,0 0-22 0 0,0-2 4 0 0,0 1 1 0 0,-1 0-1 0 0,1 0 0 0 0,0 0 0 0 0,-1 0 0 0 0,1 0 0 0 0,-1 0 1 0 0,0 0-1 0 0,0 0 0 0 0,0 0 0 0 0,0 1 0 0 0,0-1 1 0 0,0 0-1 0 0,0 0 0 0 0,0 0 0 0 0,-1 0 0 0 0,0 1-4 0 0,-2 21 0 0 0,3-21 0 0 0,0-1 0 0 0,0 1 0 0 0,0-1 0 0 0,-1 1 0 0 0,1-1 0 0 0,-1 1 0 0 0,1-1 0 0 0,-1 1 0 0 0,0-1 0 0 0,0 0 0 0 0,0 1 0 0 0,-1 0 0 0 0,2-3-6 0 0,-2 3-21 0 0,0 0 0 0 0,0-1 1 0 0,0 1-1 0 0,-1-1 0 0 0,1 1 1 0 0,-4 1 26 0 0,-14 5-1991 0 0,19-8-444 0 0,1-1-5028 0 0</inkml:trace>
  <inkml:trace contextRef="#ctx0" brushRef="#br0" timeOffset="40740.806">1771 4833 9216 0 0,'-10'1'705'0'0,"12"3"-346"0"0,2 2-273 0 0,-3-5 816 0 0,9 1 1543 0 0,2 1-1822 0 0,1-1 0 0 0,-1 0-1 0 0,0-1 1 0 0,1 0 0 0 0,-1-1 0 0 0,0-1 0 0 0,4 0-623 0 0,-11 0 278 0 0,0 0-1 0 0,1 0 1 0 0,-1-1 0 0 0,0 0 0 0 0,0 0 0 0 0,-1 0 0 0 0,1-1-1 0 0,4-2-277 0 0,-9 5 11 0 0,0 0-1 0 0,1 0 1 0 0,-1 0 0 0 0,0 0-1 0 0,0-1 1 0 0,1 1-1 0 0,-1 0 1 0 0,0 0-1 0 0,0-1 1 0 0,1 1-1 0 0,-1 0 1 0 0,0 0 0 0 0,0 0-1 0 0,0-1 1 0 0,1 1-1 0 0,-1 0 1 0 0,0-1-1 0 0,0 1 1 0 0,0 0-1 0 0,0 0 1 0 0,0-1-1 0 0,0 1 1 0 0,0 0 0 0 0,0-1-1 0 0,0 1 1 0 0,0 0-1 0 0,0-1 1 0 0,0 1-1 0 0,0 0 1 0 0,0-1-1 0 0,0 1 1 0 0,0 0 0 0 0,0-1-1 0 0,0 1 1 0 0,0 0-1 0 0,0 0 1 0 0,0-1-1 0 0,-1 1 1 0 0,1 0-1 0 0,0-1 1 0 0,0 1 0 0 0,0 0-1 0 0,0 0-10 0 0,-1-1 10 0 0,1 1 0 0 0,0 0 0 0 0,0-1 0 0 0,-1 1 0 0 0,1 0-1 0 0,0-1 1 0 0,0 1 0 0 0,0-1 0 0 0,0 1 0 0 0,0 0 0 0 0,0-1 0 0 0,-1 1 0 0 0,1-1 0 0 0,0 1 0 0 0,0-1-1 0 0,0 1 1 0 0,0 0 0 0 0,0-1 0 0 0,1 1 0 0 0,-1-1 0 0 0,0 1 0 0 0,0 0 0 0 0,0-1 0 0 0,0 1 0 0 0,0-1-1 0 0,1 1 1 0 0,-1 0 0 0 0,0-1 0 0 0,0 1 0 0 0,1-1-10 0 0,4-5 104 0 0,-4 6-97 0 0,-1-1-1 0 0,1 1 1 0 0,-1 0-1 0 0,0-1 1 0 0,1 1-1 0 0,-1 0 1 0 0,0-1-1 0 0,1 1 1 0 0,-1-1-1 0 0,0 1 1 0 0,1-1-1 0 0,-1 1 0 0 0,0-1 1 0 0,0 1-1 0 0,0-1 1 0 0,0 1-1 0 0,1-1 1 0 0,-1 1-1 0 0,0-1 1 0 0,0 1-1 0 0,0-1 1 0 0,0 0-1 0 0,0 1 1 0 0,0-1-1 0 0,0 1 1 0 0,0-1-1 0 0,-1 1 1 0 0,1-1-1 0 0,0 1 1 0 0,0-1-1 0 0,0 1 1 0 0,0-1-1 0 0,-1 1 1 0 0,1-1-1 0 0,0 1 1 0 0,-1-1-1 0 0,1 1 0 0 0,0 0 1 0 0,-1-1-1 0 0,1 1 1 0 0,0-1-1 0 0,-1 1 1 0 0,1 0-1 0 0,-1-1-6 0 0,1 0-6 0 0,0 1-1 0 0,-1-1 1 0 0,1 0 0 0 0,0 0-1 0 0,0 0 1 0 0,0 1-1 0 0,0-1 1 0 0,0 0 0 0 0,0 0-1 0 0,0 0 1 0 0,0 1-1 0 0,0-1 1 0 0,0 0-1 0 0,1 0 1 0 0,-1 0 0 0 0,0 1-1 0 0,1-1 1 0 0,-1 0-1 0 0,0 0 1 0 0,1 1-1 0 0,-1-1 1 0 0,1 0 0 0 0,0 0 6 0 0,-1 0-4 0 0,1 0 1 0 0,0-1-1 0 0,-1 1 1 0 0,1 0 0 0 0,-1 0-1 0 0,1-1 1 0 0,-1 1-1 0 0,1 0 1 0 0,-1-1 0 0 0,0 1-1 0 0,0-1 1 0 0,0 1-1 0 0,0-1 4 0 0,-5-10 70 0 0,5 12-68 0 0,0-1 0 0 0,-1 1 0 0 0,1 0 0 0 0,-1-1 1 0 0,1 1-1 0 0,0-1 0 0 0,0 1 0 0 0,-1-1 0 0 0,1 0 0 0 0,0 1 0 0 0,0-1 0 0 0,0 1 0 0 0,0-1 0 0 0,-1 1 0 0 0,1-1 0 0 0,0 0 0 0 0,0 1 0 0 0,0-1 0 0 0,0 1 0 0 0,0-1 0 0 0,0 1 0 0 0,1-1 0 0 0,-1 0 0 0 0,0 1 0 0 0,0-1 0 0 0,0 1 0 0 0,1-1 0 0 0,-1 1 0 0 0,0-1 0 0 0,0 1 0 0 0,1-1 0 0 0,-1 1-2 0 0,-1-1 3 0 0,1 0 0 0 0,-1 0 1 0 0,0 0-1 0 0,0 0 0 0 0,0 0 0 0 0,0 0 0 0 0,0 1 1 0 0,0-1-1 0 0,0 0 0 0 0,0 1 0 0 0,0-1 0 0 0,0 1 1 0 0,-1-1-1 0 0,1 1 0 0 0,0-1 0 0 0,-1 1-3 0 0,-5-4 2 0 0,3 4 1 0 0,1-1 1 0 0,-1 1-1 0 0,0-1 0 0 0,1 1 0 0 0,-1 0 0 0 0,0 1 0 0 0,1-1 0 0 0,-1 0 0 0 0,-2 2-3 0 0,1 0 68 0 0,0 0-1 0 0,0 0 1 0 0,1 1-1 0 0,-1 0 0 0 0,0 0 1 0 0,1 0-1 0 0,0 0 0 0 0,-4 4-67 0 0,-11 8 203 0 0,18-14-186 0 0,0 0 0 0 0,0-1 1 0 0,0 1-1 0 0,0 0 0 0 0,0 0 1 0 0,0 0-1 0 0,0 0 0 0 0,0 0 1 0 0,0 0-1 0 0,1 0 0 0 0,-1 0 1 0 0,0 1-1 0 0,1-1 0 0 0,-1 0 1 0 0,1 0-1 0 0,-1 1 0 0 0,1 0-17 0 0,-8 14 196 0 0,0-8-135 0 0,7-7-53 0 0,0-1-1 0 0,1 1 0 0 0,-1 0 0 0 0,0 0 0 0 0,0-1 0 0 0,0 1 1 0 0,1 0-1 0 0,-1 0 0 0 0,0 0 0 0 0,1 0 0 0 0,-1 0 0 0 0,1 0 0 0 0,-1 0 1 0 0,1 0-1 0 0,-1 0 0 0 0,1 0 0 0 0,0 0 0 0 0,0 0 0 0 0,0 0 1 0 0,-1 1-1 0 0,1-1 0 0 0,0 0 0 0 0,0 0 0 0 0,0 0 0 0 0,1 0 1 0 0,-1 0-1 0 0,0 0 0 0 0,0 1 0 0 0,0-1 0 0 0,1 0-7 0 0,3 23 156 0 0,-5-22-138 0 0,1 0 0 0 0,1 1 0 0 0,-1-1 0 0 0,0 0 1 0 0,0 1-1 0 0,1-1 0 0 0,0 0 0 0 0,-1 1 0 0 0,1-1 0 0 0,0 0 1 0 0,0 0-1 0 0,0 0 0 0 0,0 0 0 0 0,1 0 0 0 0,0 1-18 0 0,3 1 29 0 0,-4-3-25 0 0,0 0-1 0 0,0-1 1 0 0,0 1 0 0 0,0 0-1 0 0,0 0 1 0 0,0 0 0 0 0,0 0 0 0 0,0 0-1 0 0,0 0 1 0 0,0 0 0 0 0,-1 0-1 0 0,1 1 1 0 0,0-1 0 0 0,-1 0-1 0 0,1 1-3 0 0,-2 3 34 0 0,1-5-31 0 0,-1 1 0 0 0,1-1-1 0 0,0 0 1 0 0,0 1-1 0 0,0-1 1 0 0,0 0-1 0 0,-1 1 1 0 0,1-1-1 0 0,0 0 1 0 0,0 1-1 0 0,0-1 1 0 0,0 1 0 0 0,0-1-1 0 0,0 0 1 0 0,0 1-1 0 0,0-1 1 0 0,0 1-1 0 0,0-1 1 0 0,0 0-1 0 0,0 1 1 0 0,0-1-1 0 0,0 0 1 0 0,1 1-1 0 0,-1-1 1 0 0,0 0 0 0 0,0 1-1 0 0,0-1 1 0 0,1 0-1 0 0,-1 1 1 0 0,0-1-1 0 0,0 0 1 0 0,1 1-1 0 0,-1-1 1 0 0,0 0-1 0 0,0 0 1 0 0,1 1 0 0 0,-1-1-1 0 0,0 0 1 0 0,1 0-3 0 0,2 3 12 0 0,-1-2-2 0 0,0 0 1 0 0,0 1-1 0 0,0-1 1 0 0,0 0-1 0 0,0-1 1 0 0,1 1-1 0 0,-1 0 1 0 0,0-1 0 0 0,0 1-1 0 0,1-1 1 0 0,-1 0-11 0 0,12 4-107 0 0,0-1 0 0 0,10 1 107 0 0,-19-3-77 0 0,-1-1-1 0 0,1 0 1 0 0,0 0 0 0 0,0 0 0 0 0,-1-1 0 0 0,1 1 0 0 0,0-1 0 0 0,-1 0-1 0 0,1-1 1 0 0,0 1 77 0 0,12-10-3158 0 0,-2 7 1280 0 0</inkml:trace>
  <inkml:trace contextRef="#ctx0" brushRef="#br0" timeOffset="41623.176">2245 4632 9672 0 0,'-28'5'748'0'0,"23"-4"-254"0"0,5-1 769 0 0,-2 1 384 0 0,2-1-1561 0 0,-1 1 1 0 0,1-1 0 0 0,-1 0 0 0 0,1 0 0 0 0,-1 0 0 0 0,1 1 0 0 0,0-1 0 0 0,-1 0 0 0 0,1 0-1 0 0,-1 1 1 0 0,1-1 0 0 0,0 0 0 0 0,-1 1 0 0 0,1-1 0 0 0,0 1 0 0 0,-1-1 0 0 0,1 0 0 0 0,0 1 0 0 0,-1-1-1 0 0,1 1 1 0 0,0-1 0 0 0,0 1 0 0 0,0-1 0 0 0,0 1 0 0 0,-1-1 0 0 0,1 1 0 0 0,0-1 0 0 0,0 1-1 0 0,0-1 1 0 0,0 1 0 0 0,0-1 0 0 0,0 1 0 0 0,0-1 0 0 0,0 1 0 0 0,0-1 0 0 0,1 1 0 0 0,-1-1-1 0 0,0 1 1 0 0,0-1 0 0 0,0 0 0 0 0,0 1 0 0 0,1-1 0 0 0,-1 1 0 0 0,0-1 0 0 0,1 1 0 0 0,-1-1-1 0 0,0 1-86 0 0,0 0 39 0 0,0 0-1 0 0,0 0 0 0 0,0 0 0 0 0,0 0 1 0 0,0 0-1 0 0,0 0 0 0 0,0 0 0 0 0,-1 0 0 0 0,1 0 1 0 0,-1 0-1 0 0,1 0 0 0 0,0 0 0 0 0,-1 0 1 0 0,0 0-1 0 0,1 0 0 0 0,-1 0 0 0 0,0 0 0 0 0,1 0 1 0 0,-1-1-1 0 0,0 1 0 0 0,0 0 0 0 0,1-1 0 0 0,-2 1-38 0 0,-7 12 397 0 0,5 5 239 0 0,4-15-538 0 0,0-1 0 0 0,-1 0 0 0 0,1 0 0 0 0,-1 1 0 0 0,1-1 0 0 0,-1 0 0 0 0,0 0 0 0 0,0 0 0 0 0,0 0 0 0 0,-1 1-98 0 0,1 0 96 0 0,-3 1 104 0 0,1 2 1 0 0,0-1 0 0 0,0 0 0 0 0,0 1 0 0 0,1-1 0 0 0,0 1 0 0 0,0 0 0 0 0,0 0-1 0 0,1 0 1 0 0,-1 2-201 0 0,2-6 57 0 0,-1 0 0 0 0,1 0 0 0 0,-1 0 0 0 0,0 0 0 0 0,0 0 0 0 0,0 0 0 0 0,0 0 0 0 0,0-1 0 0 0,0 1 0 0 0,0 0 0 0 0,-1 0-57 0 0,1-1 12 0 0,0 0 1 0 0,0 0-1 0 0,0 0 1 0 0,0 0-1 0 0,1 0 1 0 0,-1 1-1 0 0,0-1 1 0 0,1 0-1 0 0,-1 0 0 0 0,1 0 1 0 0,-1 1-1 0 0,1-1 1 0 0,0 0-1 0 0,0 0 1 0 0,-1 1-1 0 0,1-1 1 0 0,0 0-1 0 0,0 1 1 0 0,0-1-1 0 0,0 0 1 0 0,0 1-1 0 0,1-1 1 0 0,-1 0-1 0 0,0 1 0 0 0,1-1 1 0 0,-1 0-13 0 0,1 1 16 0 0,-1 0 0 0 0,1-1 0 0 0,-1 1 0 0 0,0 0 0 0 0,0 0 0 0 0,1 0 0 0 0,-1-1 0 0 0,-1 1 1 0 0,1 1-17 0 0,0-2 9 0 0,0 0 0 0 0,0 0 0 0 0,0 0 0 0 0,0 0 0 0 0,0 0 1 0 0,0 1-1 0 0,0-1 0 0 0,0 0 0 0 0,1 0 0 0 0,-1 0 0 0 0,0 0 1 0 0,1 0-1 0 0,-1 0 0 0 0,1 0 0 0 0,-1 0 0 0 0,1 0 1 0 0,0 0-1 0 0,-1 0 0 0 0,1 0 0 0 0,0 0 0 0 0,0 1-9 0 0,7 6 43 0 0,-6-5-27 0 0,0-1 0 0 0,0 0 0 0 0,0 0-1 0 0,0 0 1 0 0,1 0 0 0 0,-1 0 0 0 0,1 0-1 0 0,-1-1 1 0 0,1 1 0 0 0,-1-1 0 0 0,1 1-1 0 0,0-1 1 0 0,0 0-16 0 0,3 1 11 0 0,24 4 5 0 0,-28-6-8 0 0,0 0 0 0 0,0 0 0 0 0,1 0 0 0 0,-1-1 0 0 0,0 1 0 0 0,0-1 0 0 0,0 1 0 0 0,1-1 0 0 0,-1 0 0 0 0,0 0 0 0 0,0 0 0 0 0,0 0 0 0 0,0 0 0 0 0,0 0 0 0 0,-1 0 0 0 0,2-1-8 0 0,18-16 85 0 0,-16 12-57 0 0,-4 6-27 0 0,-1 0-1 0 0,1-1 1 0 0,-1 1-1 0 0,0-1 1 0 0,1 1-1 0 0,-1-1 0 0 0,0 1 1 0 0,1 0-1 0 0,-1-1 1 0 0,0 1-1 0 0,0-1 1 0 0,1 1-1 0 0,-1-1 1 0 0,0 1-1 0 0,0-1 1 0 0,0 0-1 0 0,0 1 0 0 0,0-1 1 0 0,0 1-1 0 0,0-1 1 0 0,0 1-1 0 0,0-1 1 0 0,0 1-1 0 0,0-1 1 0 0,0 0-1 0 0,0 1 1 0 0,0-1-1 0 0,0 1 0 0 0,0-1 1 0 0,-1 1-1 0 0,1-1 0 0 0,0 1 0 0 0,0-1-1 0 0,-1 0 1 0 0,1 1-1 0 0,0-1 0 0 0,0 0 1 0 0,0 1-1 0 0,0-1 0 0 0,0 0 1 0 0,0 1-1 0 0,0-1 1 0 0,0 0-1 0 0,0 1 0 0 0,0-1 1 0 0,0 1-1 0 0,0-1 0 0 0,0 0 1 0 0,1 1-1 0 0,-1-1 1 0 0,0 0-1 0 0,0 1 0 0 0,1-1 1 0 0,-1 1-1 0 0,0-1 1 0 0,1 1-1 0 0,0-1 1 0 0,7-8-36 0 0,-7 8 26 0 0,1-1 0 0 0,-1 1 1 0 0,1-1-1 0 0,-1 0 0 0 0,0 1 1 0 0,1-1-1 0 0,-1 0 0 0 0,0 0 1 0 0,0 0-1 0 0,0 0 0 0 0,-1 0 1 0 0,1 0-1 0 0,0 0 0 0 0,-1 0 1 0 0,1-1 9 0 0,-1 1-12 0 0,1 0 1 0 0,-1 0-1 0 0,1 0 1 0 0,0 0-1 0 0,0 0 1 0 0,0 0-1 0 0,0 0 1 0 0,0 0-1 0 0,0 1 1 0 0,0-1-1 0 0,0 0 1 0 0,1 1-1 0 0,-1-1 1 0 0,1 1-1 0 0,-1-1 1 0 0,1 1-1 0 0,-1 0 1 0 0,1 0-1 0 0,0-1 1 0 0,0 1-1 0 0,0 0 1 0 0,0 0 11 0 0,8-5-14 0 0,-10 6 12 0 0,0 0 1 0 0,1 0-1 0 0,-1 0 1 0 0,0-1-1 0 0,1 1 0 0 0,-1 0 1 0 0,0-1-1 0 0,0 1 1 0 0,1 0-1 0 0,-1 0 0 0 0,0-1 1 0 0,0 1-1 0 0,1 0 1 0 0,-1-1-1 0 0,0 1 0 0 0,0-1 1 0 0,0 1-1 0 0,0 0 1 0 0,0-1-1 0 0,1 1 0 0 0,-1 0 1 0 0,0-1-1 0 0,0 1 1 0 0,0-1-1 0 0,0 1 0 0 0,0 0 1 0 0,0-1-1 0 0,0 1 1 0 0,0-1-1 0 0,-1 1 0 0 0,1 0 1 0 0,0-1-1 0 0,0 1 1 0 0,0-1-1 0 0,0 1 0 0 0,0 0 1 0 0,-1-1-1 0 0,1 1 1 0 0,0 0-1 0 0,0-1 0 0 0,-1 1 1 0 0,1 0-1 0 0,0-1 1 0 0,0 1-1 0 0,-1 0 0 0 0,1 0 1 0 0,0-1-1 0 0,-1 1 1 0 0,1 0-1 0 0,-1 0 2 0 0,1 0-1 0 0,1 0 0 0 0,-1 0 0 0 0,0 0 0 0 0,0 0 0 0 0,0 0 0 0 0,0 0-1 0 0,0 0 1 0 0,0 0 0 0 0,0 0 0 0 0,0 0 0 0 0,0 0 0 0 0,0 0 0 0 0,0 0 0 0 0,0 0 0 0 0,0 0 0 0 0,0-1 0 0 0,0 1 0 0 0,0 0 0 0 0,0 0 0 0 0,0 0 0 0 0,0 0-1 0 0,0 0 1 0 0,0 0 0 0 0,0 0 0 0 0,1 0 0 0 0,-1 0 0 0 0,0 0 0 0 0,0 0 0 0 0,0 0 0 0 0,0 0 0 0 0,0 0 0 0 0,0 0 0 0 0,0 0 0 0 0,0 0 0 0 0,0 0 0 0 0,0 0-1 0 0,0 0 1 0 0,0-1 0 0 0,0 1 0 0 0,0 0 0 0 0,0 0 0 0 0,0 0 0 0 0,0 0 0 0 0,0 0 0 0 0,0 0 0 0 0,0 0 0 0 0,0 0 0 0 0,0 0 0 0 0,-1 0 0 0 0,1 0 1 0 0,8-3-41 0 0,-8-1 13 0 0,-1 4 28 0 0,1 0-1 0 0,0 0 1 0 0,0 0 0 0 0,0 0 0 0 0,0 0 0 0 0,0 0 0 0 0,0 0 0 0 0,0 0 0 0 0,-1 0 0 0 0,1 0 0 0 0,0 0 0 0 0,0 0 0 0 0,0 0-1 0 0,0 0 1 0 0,0 0 0 0 0,-1 0 0 0 0,1 0 0 0 0,0 0 0 0 0,0 0 0 0 0,0 0 0 0 0,0 0 0 0 0,0 0 0 0 0,0 0 0 0 0,-1 0 0 0 0,1 0-1 0 0,0 0 1 0 0,0 0 0 0 0,0 0 0 0 0,0 0 0 0 0,0 0 0 0 0,0 1 0 0 0,-1-1 0 0 0,1 0 0 0 0,0 0 0 0 0,0 0 0 0 0,0 0 0 0 0,0 0 0 0 0,0 0-1 0 0,0 0 1 0 0,0 0 0 0 0,0 1 0 0 0,0-1 0 0 0,0 0 0 0 0,0 0 0 0 0,0 0 0 0 0,0 0 0 0 0,0 0 0 0 0,0 1 0 0 0,-1-1 0 0 0,1 0-1 0 0,0 0 1 0 0,0 0 0 0 0,1 0 0 0 0,-1 0 0 0 0,0 0 0 0 0,0 1 0 0 0,0-1 0 0 0,0 0 0 0 0,0 0 0 0 0,0 0 0 0 0,0 0 0 0 0,0 0-1 0 0,0 0 1 0 0,0 1 0 0 0,0-1 0 0 0,0 0 0 0 0,0 0 0 0 0,0 0 0 0 0,0 0 0 0 0,1 0 0 0 0,-1 1 5 0 0,0 0 0 0 0,0 0-1 0 0,0 0 1 0 0,-1 0 0 0 0,1 0 0 0 0,0 0 0 0 0,0 0-1 0 0,0 0 1 0 0,-1 0 0 0 0,1 0 0 0 0,0 0 0 0 0,-1 0-1 0 0,1 0 1 0 0,-1-1 0 0 0,1 1 0 0 0,-1 0 0 0 0,0 0-1 0 0,1-1 1 0 0,-1 1 0 0 0,0 0 0 0 0,1 0 0 0 0,-2-1-5 0 0,2 1 5 0 0,-1-1 0 0 0,1 1 0 0 0,-1-1 0 0 0,0 1 0 0 0,1 0 0 0 0,-1-1 0 0 0,1 1 1 0 0,0-1-1 0 0,-1 1 0 0 0,1 0 0 0 0,-1-1 0 0 0,1 1 0 0 0,0 0 0 0 0,0-1 0 0 0,-1 1 1 0 0,1 0-1 0 0,0 0 0 0 0,0-1 0 0 0,0 1 0 0 0,0 0 0 0 0,0 0-5 0 0,10 21 118 0 0,-4 19-33 0 0,-5-24-32 0 0,-1-15-47 0 0,0-1-1 0 0,0 0 1 0 0,0 1-1 0 0,0-1 1 0 0,0 1 0 0 0,0-1-1 0 0,0 1 1 0 0,0-1-1 0 0,1 1 1 0 0,-1-1 0 0 0,1 0-1 0 0,-1 1 1 0 0,1-1 0 0 0,-1 0-1 0 0,1 1 1 0 0,0-1-1 0 0,0 0 1 0 0,0 0 0 0 0,-1 0-1 0 0,1 1-5 0 0,3 1-25 0 0,0-1 0 0 0,-1 1 0 0 0,1 0 0 0 0,0-1 0 0 0,0 0 0 0 0,1 0 0 0 0,-1 0 0 0 0,1 0 25 0 0,5 2-225 0 0,-1 5-250 0 0,25-2 1203 0 0,-31-7-226 0 0,10-1 104 0 0,-12 1-606 0 0,0 0 0 0 0,-1 0 0 0 0,1-1 0 0 0,-1 1 1 0 0,1 0-1 0 0,-1 0 0 0 0,1-1 0 0 0,-1 1 0 0 0,1 0 0 0 0,-1-1 0 0 0,1 1 0 0 0,-1-1 0 0 0,1 1 0 0 0,-1-1 0 0 0,1 1 0 0 0,-1-1 0 0 0,0 1 0 0 0,1-1 0 0 0,-1 1 1 0 0,0-1-1 0 0,0 1 0 0 0,1-1 0 0 0,-1 1 0 0 0,0-1 0 0 0,0 0 0 0 0,0 1 0 0 0,0-1 0 0 0,0 1 0 0 0,0-1 0 0 0,1 0-7 0 0,-1 0 0 0 0,0 1 0 0 0,0-1 0 0 0,0 0 0 0 0,0 0 0 0 0,1 1 0 0 0,-1-1 0 0 0,0 0 0 0 0,1 1 0 0 0,-1-1 0 0 0,0 0 0 0 0,1 1 0 0 0,-1-1 0 0 0,1 1 0 0 0,-1-1 0 0 0,1 0 0 0 0,-1 1 0 0 0,1-1 0 0 0,-1 1 0 0 0,1-1 7 0 0,1 0-20 0 0,0 0 0 0 0,0 0 0 0 0,0 0-1 0 0,0-1 1 0 0,-1 1 0 0 0,1-1 0 0 0,0 0 0 0 0,0-1 20 0 0,-1 2 1 0 0,0 0 0 0 0,-1-1-1 0 0,1 1 1 0 0,-1 0-1 0 0,0-1 1 0 0,1 1-1 0 0,-1 0 1 0 0,0-1 0 0 0,0 1-1 0 0,0 0 1 0 0,0-1-1 0 0,0 1 1 0 0,0 0 0 0 0,-1-1-1 0 0,2 0 7 0 0,-1 1 1 0 0,0 0-1 0 0,0 0 1 0 0,0-1-1 0 0,1 1 1 0 0,-1 0-1 0 0,1 0 1 0 0,-1 0 0 0 0,1-1-1 0 0,-1 1 1 0 0,1 0-1 0 0,0 0 1 0 0,0 0-1 0 0,-1 0 1 0 0,1 0-1 0 0,0 0 1 0 0,0 0 0 0 0,0 1-1 0 0,0-1 1 0 0,0 0-1 0 0,0 0-7 0 0,4-3 30 0 0,-1 0-34 0 0,0 0 0 0 0,0 0 1 0 0,-1 0-1 0 0,1-1 1 0 0,-1 1-1 0 0,0-1 0 0 0,0 0 1 0 0,0 0-1 0 0,-1 0 1 0 0,0-1 3 0 0,1-6-70 0 0,-3 10 59 0 0,0-1-1 0 0,1 1 1 0 0,0-1 0 0 0,-1 1 0 0 0,1-1-1 0 0,0 1 1 0 0,0 0 0 0 0,0-1 0 0 0,0 1-1 0 0,1 0 1 0 0,0-2 11 0 0,6-6 4 0 0,-5 8 9 0 0,-1 0-1 0 0,-1 0 1 0 0,1 0 0 0 0,0 0-1 0 0,0-1 1 0 0,-1 1-1 0 0,0-1 1 0 0,1 0-1 0 0,-1 1 1 0 0,0-1-1 0 0,0 0 1 0 0,0 0-1 0 0,-1 1 1 0 0,1-1-1 0 0,-1 0 1 0 0,1 0-1 0 0,-1 0 1 0 0,0-1-13 0 0,0 1-5 0 0,1-1 1 0 0,-1 1-1 0 0,1-1 1 0 0,0 1-1 0 0,0 0 1 0 0,0-1-1 0 0,0 1 1 0 0,1 0-1 0 0,-1 0 1 0 0,1-1 4 0 0,0 2-37 0 0,-1-1 1 0 0,1 1 0 0 0,-1-1-1 0 0,0 1 1 0 0,0-1 0 0 0,0 0-1 0 0,-1 0 1 0 0,1 1 0 0 0,-1-1-1 0 0,1 0 1 0 0,-1 0 0 0 0,0 0 0 0 0,0 0-1 0 0,0-1 37 0 0,-1 1-49 0 0,1 0 0 0 0,-1 0 0 0 0,1 0 0 0 0,0 0 0 0 0,0 0-1 0 0,0 1 1 0 0,0-1 0 0 0,1 0 0 0 0,-1 0 0 0 0,1 0 0 0 0,0 0 0 0 0,0 1-1 0 0,0-1 1 0 0,0 0 0 0 0,0 1 0 0 0,1-1 0 0 0,-1 1 0 0 0,1-1 0 0 0,-1 1-1 0 0,1-1 1 0 0,0 1 49 0 0,-1 2-7 0 0,-1-1 1 0 0,0 1-1 0 0,0-1 0 0 0,1 1 0 0 0,-1-1 0 0 0,0 1 0 0 0,0-1 0 0 0,0 1 1 0 0,1-1-1 0 0,-1 1 0 0 0,0-1 0 0 0,0 1 0 0 0,0-1 0 0 0,0 1 1 0 0,0-1-1 0 0,0 1 0 0 0,0-1 0 0 0,0 1 0 0 0,0-1 0 0 0,0 1 0 0 0,0-1 1 0 0,-1 1-1 0 0,1-1 0 0 0,0 1 0 0 0,0-1 0 0 0,0 1 0 0 0,-1-1 0 0 0,1 1 1 0 0,0-1-1 0 0,-1 1 0 0 0,1-1 0 0 0,0 1 0 0 0,-1 0 0 0 0,1-1 0 0 0,0 1 1 0 0,-1 0-1 0 0,1-1 0 0 0,-1 1 7 0 0,-2-4-4 0 0,3 4 4 0 0,0-1 0 0 0,0 1 0 0 0,0-1 0 0 0,0 0 0 0 0,0 1 0 0 0,0-1 0 0 0,0 1 0 0 0,0-1 0 0 0,0 0 0 0 0,0 1 0 0 0,0-1 0 0 0,0 1 0 0 0,0-1 0 0 0,1 0 0 0 0,-1 1 0 0 0,0-1 0 0 0,0 1 0 0 0,1-1 0 0 0,-1 1 0 0 0,0-1 0 0 0,1 1 0 0 0,-1-1 0 0 0,1 1 0 0 0,-1-1 0 0 0,1 1 0 0 0,-1 0 0 0 0,1-1 0 0 0,-1 1 0 0 0,1 0 0 0 0,-1-1 0 0 0,1 1 0 0 0,0 0 0 0 0,6-8 0 0 0,-7 8 0 0 0,2-2 0 0 0,12 2 0 0 0,-12 0-6 0 0,4 1-29 0 0,-10 1 12 0 0,3-2 23 0 0,1 0 0 0 0,0 1 0 0 0,-1-1 0 0 0,1 0 0 0 0,0 0 0 0 0,0 0 0 0 0,-1 0 0 0 0,1 0 0 0 0,0 1 0 0 0,0-1 0 0 0,-1 0 0 0 0,1 0 0 0 0,0 0 0 0 0,0 1 0 0 0,-1-1 0 0 0,1 0 0 0 0,0 0 0 0 0,0 1 0 0 0,0-1 0 0 0,0 0 0 0 0,0 1 0 0 0,-1-1 0 0 0,1 0 0 0 0,0 0 0 0 0,2 6 0 0 0,-9-3 0 0 0,10-2 0 0 0,-3-1 0 0 0,0-1 0 0 0,0 1 0 0 0,1 0 0 0 0,-1 0 0 0 0,0 0 0 0 0,0 0 0 0 0,0 0 0 0 0,0 0 0 0 0,0 0 0 0 0,1 0 0 0 0,-1 0 0 0 0,0 0 0 0 0,0 1 0 0 0,0-1 0 0 0,0 0 0 0 0,0 0 0 0 0,0 0 0 0 0,1 0 0 0 0,-1 0 0 0 0,0 0 0 0 0,0 0 0 0 0,0 0 0 0 0,0 0 0 0 0,0 0 0 0 0,0 0 0 0 0,0 0 0 0 0,1 1 0 0 0,-1-1 0 0 0,0 0 0 0 0,0 0 0 0 0,0 0 0 0 0,0 0 0 0 0,0 0 0 0 0,0 0 0 0 0,0 1 0 0 0,0-1 0 0 0,0 0 0 0 0,0 0 0 0 0,0 0 0 0 0,0 0 0 0 0,0 0 0 0 0,0 1 0 0 0,0-1 0 0 0,0 0 0 0 0,0 0 0 0 0,-11 4 0 0 0,-7 0 0 0 0,9-3 0 0 0,22-1 75 0 0,-3-2 290 0 0,-7 0-363 0 0,-1 2-126 0 0,-2 0-18 0 0,-2-1 22 0 0,-7 0 96 0 0,6 2 107 0 0,10 1 99 0 0,1-1 6 0 0,-8-1-185 0 0,0 0 0 0 0,0-1 0 0 0,0 1 1 0 0,0 0-1 0 0,0 0 0 0 0,0 0 1 0 0,0 0-1 0 0,0 0 0 0 0,0 0 1 0 0,0 0-1 0 0,0 0 0 0 0,0 0 0 0 0,0 0 1 0 0,0 0-1 0 0,0 0 0 0 0,0 0 1 0 0,0 0-1 0 0,0 0 0 0 0,0 0 1 0 0,0 0-1 0 0,0 0 0 0 0,0 0 0 0 0,0 0 1 0 0,0 0-1 0 0,0 0 0 0 0,0 0 1 0 0,0 0-1 0 0,0 0 0 0 0,0-1-3 0 0,0 2 42 0 0,8 4-415 0 0,-8-2 155 0 0,-9-2 227 0 0,3-2-9 0 0,-2-1 0 0 0,8 1 0 0 0,-7 1 439 0 0,9 0-1312 0 0,-1 0-4345 0 0,-1 0 3151 0 0</inkml:trace>
  <inkml:trace contextRef="#ctx0" brushRef="#br0" timeOffset="42554.457">2654 4629 7656 0 0,'-16'-3'173'0'0,"-25"1"1168"0"0,50 0 417 0 0,-18 0 240 0 0,40 8 2737 0 0,-38 12-3571 0 0,10-8-794 0 0,-3-9-311 0 0,1 1 0 0 0,-1-1 1 0 0,0 1-1 0 0,1 0 0 0 0,-1-1 1 0 0,0 1-1 0 0,0 0 0 0 0,0-1 0 0 0,0 1 1 0 0,0 0-1 0 0,0-1 0 0 0,-1 1 1 0 0,1-1-1 0 0,-1 1 0 0 0,1 0 0 0 0,-1 1-59 0 0,-1 1 113 0 0,0 0 0 0 0,0 1 0 0 0,1-1 0 0 0,0 1 0 0 0,0-1-1 0 0,0 1 1 0 0,1 0 0 0 0,-1 0-113 0 0,1-3 37 0 0,0 0 0 0 0,0 0-1 0 0,0 0 1 0 0,-1 0 0 0 0,1 0 0 0 0,-1 0 0 0 0,0 0 0 0 0,0 0-1 0 0,1 0 1 0 0,-1 0 0 0 0,0 0 0 0 0,0-1 0 0 0,-1 1-1 0 0,1 0 1 0 0,0-1 0 0 0,-2 2-37 0 0,1-1 64 0 0,1 0 0 0 0,-1 0-1 0 0,1 0 1 0 0,0 0 0 0 0,0 0 0 0 0,-1 0 0 0 0,1 0-1 0 0,0 0 1 0 0,1 0 0 0 0,-1 1 0 0 0,0-1 0 0 0,1 1-64 0 0,-3 13 449 0 0,0-2-72 0 0,1 1 1 0 0,0 8-378 0 0,2-17 40 0 0,1 0 0 0 0,0 0 1 0 0,0-1-1 0 0,1 1 0 0 0,-1 0 1 0 0,1 0-1 0 0,0-1 0 0 0,2 3-40 0 0,-3-6 11 0 0,1 0-1 0 0,0-1 0 0 0,-1 1 0 0 0,1-1 1 0 0,0 1-1 0 0,0-1 0 0 0,0 0 0 0 0,0 0 1 0 0,0 1-1 0 0,0-2 0 0 0,0 1 0 0 0,2 1-10 0 0,2 0 21 0 0,3 6 29 0 0,-9-5 60 0 0,23 4-383 0 0,-21-6 90 0 0,9-2 138 0 0,-9 1 81 0 0,1 0 1 0 0,0 0-1 0 0,-1 0 1 0 0,1-1 0 0 0,0 1-1 0 0,-1-1 1 0 0,1 0-1 0 0,0 1 1 0 0,-1-1-1 0 0,1-1 1 0 0,-1 1-1 0 0,0 0 1 0 0,1-1-1 0 0,-1 1 1 0 0,0-1-1 0 0,0 1 1 0 0,0-1-1 0 0,1-1-36 0 0,-1 2 6 0 0,-1-1-1 0 0,1 1 0 0 0,0-1 1 0 0,0 1-1 0 0,0 0 0 0 0,0 0 0 0 0,0 0 1 0 0,0 0-1 0 0,0 0 0 0 0,1 0 1 0 0,1 0-6 0 0,-3 1 3 0 0,1-1 1 0 0,0 0-1 0 0,0 1 0 0 0,0-1 1 0 0,-1 0-1 0 0,1 0 1 0 0,0 0-1 0 0,-1 0 0 0 0,1 0 1 0 0,-1 0-1 0 0,1 0 1 0 0,-1-1-1 0 0,2 0-3 0 0,2-10 30 0 0,-4 11-28 0 0,-1 0 0 0 0,0 0 0 0 0,1-1 0 0 0,-1 1 0 0 0,1 0 0 0 0,0 0 0 0 0,-1 0 0 0 0,1 0-1 0 0,0 0 1 0 0,0 0 0 0 0,0 0 0 0 0,0 0-2 0 0,25-18 3 0 0,-22 17-4 0 0,0 0-1 0 0,0 0 1 0 0,-1-1-1 0 0,1 1 1 0 0,-1-1 0 0 0,1 0-1 0 0,-1 0 1 0 0,0 0-1 0 0,0-1 1 0 0,0 1-1 0 0,-1-1 1 0 0,1 0-1 0 0,-1 1 1 0 0,1-4 1 0 0,1-7-49 0 0,-3 11 33 0 0,0-1 1 0 0,1 0-1 0 0,-1 0 1 0 0,1 1-1 0 0,-1-1 1 0 0,1 0 0 0 0,1-1 15 0 0,8-9-37 0 0,-8 12 27 0 0,-1-1 1 0 0,0 0-1 0 0,0 1 0 0 0,0-1 0 0 0,0 0 0 0 0,0 0 1 0 0,0 0-1 0 0,-1 0 0 0 0,0-1 0 0 0,0 1 0 0 0,0 0 0 0 0,0-1 1 0 0,0 1-1 0 0,0 0 0 0 0,-1-1 0 0 0,0-1 10 0 0,1 0-40 0 0,-1 0 0 0 0,1 0 0 0 0,0 0 0 0 0,0 0 0 0 0,1 0 0 0 0,-1 0 0 0 0,2-1 40 0 0,-2 2-72 0 0,1 1 0 0 0,-1-1 0 0 0,0 0 0 0 0,0 0-1 0 0,0-1 1 0 0,-1 1 0 0 0,1 0 0 0 0,-1 0 0 0 0,0 0 0 0 0,0 0 0 0 0,0-1 72 0 0,-2-9-270 0 0,1 0 0 0 0,1 0 1 0 0,1-3 269 0 0,0-8-278 0 0,-2 23 260 0 0,1 0 0 0 0,0 1 0 0 0,-1-1 0 0 0,1 0 0 0 0,-1 0 0 0 0,0 0 0 0 0,1 0 0 0 0,-1 0 0 0 0,0 1 0 0 0,0-1 0 0 0,0 0 0 0 0,0 1 0 0 0,-1-1 0 0 0,1 1 0 0 0,0-1 0 0 0,-1 1 18 0 0,1 0-4 0 0,0 0-1 0 0,0 0 1 0 0,1 1-1 0 0,-1-1 1 0 0,0 0 0 0 0,0 0-1 0 0,1 0 1 0 0,-1 0-1 0 0,1 0 1 0 0,-1 0-1 0 0,1 0 1 0 0,-1 0 0 0 0,1 0-1 0 0,-1 0 1 0 0,1 0-1 0 0,0 0 1 0 0,0 0 0 0 0,-1 0-1 0 0,1-1 1 0 0,0 1-1 0 0,0 0 1 0 0,0 0-1 0 0,0 0 1 0 0,0 0 0 0 0,1 0-1 0 0,-1 0 1 0 0,0-1-1 0 0,0 1 1 0 0,1 0-1 0 0,-1 0 1 0 0,1 0 4 0 0,0 0-11 0 0,-1 0 1 0 0,1 0-1 0 0,-1 0 0 0 0,1 0 0 0 0,-1 0 1 0 0,1 0-1 0 0,-1 0 0 0 0,0 0 0 0 0,1 0 1 0 0,-1 0-1 0 0,0-1 0 0 0,0 1 1 0 0,0 0-1 0 0,0 0 0 0 0,0 0 0 0 0,0 0 1 0 0,0 0-1 0 0,0 0 0 0 0,0 0 1 0 0,0-1-1 0 0,-1 1 0 0 0,1 0 0 0 0,-1-1 11 0 0,1 2-2 0 0,0 0-1 0 0,0 0 0 0 0,0 0 0 0 0,0 0 0 0 0,0 0 0 0 0,0 0 1 0 0,0 0-1 0 0,0-1 0 0 0,0 1 0 0 0,0 0 0 0 0,0 0 0 0 0,0 0 1 0 0,0 0-1 0 0,0 0 0 0 0,0 0 0 0 0,0 0 0 0 0,0 0 1 0 0,0 0-1 0 0,0-1 0 0 0,0 1 0 0 0,0 0 0 0 0,0 0 0 0 0,0 0 1 0 0,0 0-1 0 0,0 0 0 0 0,0 0 0 0 0,0 0 0 0 0,0 0 0 0 0,0 0 1 0 0,0-1-1 0 0,0 1 0 0 0,0 0 0 0 0,0 0 0 0 0,0 0 1 0 0,1 0-1 0 0,-1 0 0 0 0,0 0 0 0 0,0 0 0 0 0,0 0 0 0 0,0 0 1 0 0,0 0-1 0 0,0 0 0 0 0,0 0 0 0 0,0 0 0 0 0,0 0 0 0 0,1 0 1 0 0,-1 0-1 0 0,0 0 0 0 0,0 0 0 0 0,0 0 0 0 0,0 0 0 0 0,0 0 1 0 0,0 0-1 0 0,0 0 0 0 0,0 0 0 0 0,0 0 0 0 0,1 0 1 0 0,-1 0-1 0 0,0 0 0 0 0,0 0 0 0 0,0 0 0 0 0,0 0 0 0 0,0 0 1 0 0,0 0-1 0 0,0 0 3 0 0,8 2 48 0 0,-7-2 3 0 0,-3-1-5 0 0,5 2-38 0 0,9 5-2 0 0,-12-6-6 0 0,0 1 1 0 0,1-1-1 0 0,-1 0 0 0 0,0 1 1 0 0,0-1-1 0 0,0 0 0 0 0,0 1 1 0 0,0-1-1 0 0,1 1 0 0 0,-1-1 0 0 0,0 0 1 0 0,0 1-1 0 0,0-1 0 0 0,0 1 1 0 0,0-1-1 0 0,0 0 0 0 0,0 1 1 0 0,0-1-1 0 0,0 1 0 0 0,-1-1 1 0 0,1 0-1 0 0,0 1 0 0 0,0-1 1 0 0,0 1-1 0 0,0-1 0 0 0,0 0 1 0 0,-1 1-1 0 0,1-1 0 0 0,0 0 0 0 0,0 1 1 0 0,-1-1-1 0 0,1 0 0 0 0,0 0 1 0 0,-1 1-1 0 0,1-1 0 0 0,-2 3 7 0 0,0-1-1 0 0,0 1 1 0 0,0 0 0 0 0,1-1-1 0 0,-1 1 1 0 0,1 0 0 0 0,0 0-1 0 0,0 0 1 0 0,0 0 0 0 0,0 0-1 0 0,1 1 1 0 0,-1-1 0 0 0,1 0-1 0 0,0 0 1 0 0,-1 0 0 0 0,2 1-1 0 0,-1 0-6 0 0,0-2 1 0 0,0-1 0 0 0,-1 1-1 0 0,1-1 1 0 0,0 1 0 0 0,-1-1-1 0 0,1 1 1 0 0,-1-1 0 0 0,1 0 0 0 0,-1 1-1 0 0,1-1 1 0 0,-1 0 0 0 0,0 1-1 0 0,0-1 1 0 0,0 0 0 0 0,0 0-1 0 0,0 0 1 0 0,0 0 0 0 0,0 0-1 0 0,-1 1 0 0 0,1-1 0 0 0,0 0 0 0 0,0 0 0 0 0,0 0 0 0 0,0 0 0 0 0,0 0 0 0 0,0 0 0 0 0,0 0 0 0 0,0 0 0 0 0,1 1 0 0 0,-1-1 0 0 0,0 0 0 0 0,1 0 0 0 0,-1 1 0 0 0,1-1 0 0 0,-1 1 0 0 0,1-1-1 0 0,0 0 1 0 0,0 1 0 0 0,-1 0 0 0 0,3 10 0 0 0,-2-10 2 0 0,1-1-1 0 0,-1 0 0 0 0,0 1 1 0 0,0-1-1 0 0,0 1 0 0 0,0-1 1 0 0,0 0-1 0 0,0 1 0 0 0,0-1 1 0 0,0 1-1 0 0,0-1 0 0 0,-1 0 1 0 0,1 1-1 0 0,-1-1 0 0 0,1 1 1 0 0,-1-1-1 0 0,1 0 0 0 0,-2 1-1 0 0,-7 12 61 0 0,7-12-43 0 0,0 0 1 0 0,0 1-1 0 0,0-1 0 0 0,0 1 1 0 0,1 0-1 0 0,-1 0 1 0 0,1-1-1 0 0,0 1 1 0 0,0 0-1 0 0,0 0 0 0 0,0 0 1 0 0,0 0-1 0 0,0 1 1 0 0,1-1-1 0 0,0 0 1 0 0,0 0-1 0 0,0 0 0 0 0,0 1-18 0 0,0 9 209 0 0,0-1-1 0 0,0 1 0 0 0,-2-1 1 0 0,0 7-209 0 0,1-16 49 0 0,1 1 1 0 0,0-1-1 0 0,0 1 1 0 0,0 0-1 0 0,1-1 1 0 0,-1 1-1 0 0,1-1 1 0 0,0 1-1 0 0,0-1 1 0 0,0 1-1 0 0,0-1 1 0 0,0 0-1 0 0,1 1 1 0 0,0 0-50 0 0,3 6-71 0 0,-4-8 54 0 0,-1-1 0 0 0,0 1 0 0 0,1-1 0 0 0,-1 1 0 0 0,0-1 0 0 0,0 1 0 0 0,0-1 0 0 0,0 1 0 0 0,0-1 0 0 0,0 1 0 0 0,0-1 0 0 0,-1 1 0 0 0,1-1 0 0 0,0 1 0 0 0,-1-1 0 0 0,0 1 17 0 0,1 0-16 0 0,-1-1 0 0 0,1 0 0 0 0,0 0 0 0 0,-1 0 0 0 0,1 1 0 0 0,0-1 0 0 0,0 0 0 0 0,0 0 0 0 0,0 1 0 0 0,0-1-1 0 0,0 0 1 0 0,0 0 0 0 0,0 0 0 0 0,0 1 0 0 0,0-1 0 0 0,1 0 0 0 0,-1 0 0 0 0,1 0 0 0 0,-1 1 0 0 0,1-1 0 0 0,-1 0 16 0 0,10 10-34 0 0,-9-11 40 0 0,0 1 0 0 0,0 0 0 0 0,0 0-1 0 0,0 0 1 0 0,-1 0 0 0 0,1 0-1 0 0,0 0 1 0 0,0 0 0 0 0,0 1-1 0 0,-1-1 1 0 0,1 0 0 0 0,-1 0-1 0 0,1 0 1 0 0,-1 1 0 0 0,1-1-1 0 0,-1 0 1 0 0,0 1 0 0 0,0-1 0 0 0,0 0-1 0 0,1 1 1 0 0,-1-1 0 0 0,0 0-1 0 0,-1 2-5 0 0,1-2 6 0 0,0 0-1 0 0,0 0 1 0 0,1 1 0 0 0,-1-1-1 0 0,0 0 1 0 0,0 0-1 0 0,1 1 1 0 0,-1-1 0 0 0,0 0-1 0 0,1 0 1 0 0,0 0-1 0 0,-1 0 1 0 0,1 1-1 0 0,-1-1 1 0 0,1 0 0 0 0,0 0-1 0 0,0 0 1 0 0,0 0-6 0 0,1 1 12 0 0,1 1 0 0 0,-1-1 0 0 0,0 0-1 0 0,1 0 1 0 0,0 0 0 0 0,-1 0 0 0 0,2 0-12 0 0,-2-1 9 0 0,-1 0-1 0 0,1 0 0 0 0,0 0 1 0 0,0 0-1 0 0,0 0 0 0 0,0 0 0 0 0,0-1 1 0 0,0 1-1 0 0,0 0 0 0 0,0-1 1 0 0,0 0-1 0 0,0 1 0 0 0,0-1 0 0 0,0 0 1 0 0,0 0-1 0 0,1 0 0 0 0,-1-1-8 0 0,5 1 14 0 0,-2-1 4 0 0,0 1 0 0 0,0-1 0 0 0,0 0 0 0 0,0-1 0 0 0,-1 1 0 0 0,1-1 0 0 0,0 0 0 0 0,-1 0-18 0 0,14-4 21 0 0,-4 1-1 0 0,1 0-1 0 0,-1 0 1 0 0,0-2-1 0 0,0 0 0 0 0,-1 0 1 0 0,1-1-1 0 0,2-4-19 0 0,-14 10-15 0 0,0 0-1 0 0,0 0 0 0 0,0 0 1 0 0,0-1-1 0 0,0 1 0 0 0,-1 0 1 0 0,1-1-1 0 0,0-2 16 0 0,11-15-123 0 0,-7 14 74 0 0,-5 4 29 0 0,1 1 0 0 0,0-1 0 0 0,-1 0 0 0 0,0 1 1 0 0,1-1-1 0 0,-1 0 0 0 0,0 0 0 0 0,0 0 0 0 0,0 0 0 0 0,0 0 0 0 0,0 0 0 0 0,0 0 0 0 0,-1 0 0 0 0,1 0 0 0 0,-1 0 0 0 0,1 0 0 0 0,-1 0 0 0 0,0-1 20 0 0,-2-52-673 0 0,2 53 644 0 0,0 0 0 0 0,-1 0 0 0 0,1 1 0 0 0,0-1 0 0 0,0 0 0 0 0,-1 0 0 0 0,1 1 0 0 0,-1-1 0 0 0,0 0 0 0 0,1 1 0 0 0,-1-1 0 0 0,0 0 0 0 0,0 1 0 0 0,0-1 0 0 0,0 1 0 0 0,0-1 0 0 0,0 1 0 0 0,-1 0 0 0 0,0-1 29 0 0,-12-17-8 0 0,13 18 8 0 0,0 0 0 0 0,0 0 0 0 0,0 0 0 0 0,0 1 0 0 0,-1-1 0 0 0,1 0 0 0 0,0 0 0 0 0,-1 1 0 0 0,1-1 0 0 0,0 1 0 0 0,-1-1 0 0 0,1 1 0 0 0,-1 0 0 0 0,1-1 0 0 0,-1 1 0 0 0,1 0 0 0 0,0 0 0 0 0,-1 0 0 0 0,1 0 0 0 0,-1 0 0 0 0,0 0 0 0 0,1 0 0 0 0,0 0 0 0 0,1 0 0 0 0,-1 0 0 0 0,1 0 0 0 0,-1 0 0 0 0,1 0 0 0 0,-1 0 0 0 0,1 0 0 0 0,-1 0 0 0 0,1 0 0 0 0,-1 0 0 0 0,1 1 0 0 0,-1-1 0 0 0,1 0 0 0 0,-1 0 0 0 0,1 0 0 0 0,-1 1 0 0 0,1-1 0 0 0,-1 0 0 0 0,1 0 0 0 0,0 1 0 0 0,-1-1 0 0 0,1 0 0 0 0,-1 1 0 0 0,1-1 0 0 0,0 1 0 0 0,-1-1 0 0 0,1 0 0 0 0,0 1 0 0 0,0-1 0 0 0,-1 1 0 0 0,1-1 0 0 0,0 1 0 0 0,0-1 0 0 0,0 1 0 0 0,-1 0 0 0 0,-8 9 0 0 0,8-9 0 0 0,0 0 0 0 0,1 0 0 0 0,-1 0 0 0 0,0 0 0 0 0,0 0 0 0 0,0 0 0 0 0,1 0 0 0 0,-1 0 0 0 0,0 0 0 0 0,1 0 0 0 0,-1 0 0 0 0,1 0 0 0 0,0 1 0 0 0,-1-1 0 0 0,1 0 0 0 0,0 0 0 0 0,0 0 0 0 0,-1 1 0 0 0,1-1 0 0 0,0 0 0 0 0,0 0 0 0 0,1 2 0 0 0,-1 0 0 0 0,1-1 0 0 0,-1 0 0 0 0,0 1 0 0 0,0-1 0 0 0,1 0 0 0 0,-1 1 0 0 0,0-1 0 0 0,-1 0 0 0 0,1 0 0 0 0,0 1 0 0 0,-1-1 0 0 0,1 0 0 0 0,-1 0 0 0 0,0 1 0 0 0,0-1 0 0 0,0 0 0 0 0,0 0 0 0 0,-1 2 0 0 0,1-2 54 0 0,0 1-1 0 0,0-1 1 0 0,0 1-1 0 0,0 0 1 0 0,1-1-1 0 0,-1 1 1 0 0,1 0 0 0 0,-1 0-1 0 0,1-1 1 0 0,0 1-1 0 0,0 0 1 0 0,1 0-1 0 0,-1 0-53 0 0,7 39 1131 0 0,-6-37-1119 0 0,9 20-234 0 0,-1-5 121 0 0,-8-18 117 0 0,0 0 0 0 0,0 0 0 0 0,0-1 0 0 0,0 1 0 0 0,1 0 0 0 0,-1-1-1 0 0,0 1 1 0 0,1-1 0 0 0,-1 0 0 0 0,1 1 0 0 0,0-1 0 0 0,0 0 0 0 0,-1 0 0 0 0,1 0-1 0 0,0 0 1 0 0,1 0-16 0 0,4 2 46 0 0,-1 0 1 0 0,1-1-1 0 0,0 0 0 0 0,2 0-46 0 0,0-1-97 0 0,0 0-1 0 0,0-1 1 0 0,0 0 0 0 0,1 0 0 0 0,-1-1-1 0 0,0 0 1 0 0,0-1 0 0 0,0 0 0 0 0,0 0-1 0 0,0-1 1 0 0,-1 0 0 0 0,1 0 0 0 0,-1-1-1 0 0,0-1 1 0 0,0 1 0 0 0,0-1 0 0 0,0 0-1 0 0,-1-1 1 0 0,1-1 97 0 0,6-4-1139 0 0</inkml:trace>
  <inkml:trace contextRef="#ctx0" brushRef="#br0" timeOffset="42831.935">3455 4579 16296 0 0,'0'0'365'0'0,"0"0"56"0"0,-1 1 27 0 0,-7 6-41 0 0,7-6-399 0 0,0 0-1 0 0,0 0 1 0 0,0-1-1 0 0,0 1 1 0 0,0 0-1 0 0,0 0 1 0 0,0 0-1 0 0,0 1 1 0 0,0-1-1 0 0,1 0 1 0 0,-1 0-1 0 0,0 0 1 0 0,1 0-1 0 0,-1 1 1 0 0,1-1-1 0 0,-1 0 1 0 0,1 1-1 0 0,0-1 1 0 0,-1 0-1 0 0,1 1-7 0 0,-1 12 166 0 0,1-11-55 0 0,0-1 0 0 0,-1 1 0 0 0,1 0 1 0 0,0 0-1 0 0,1-1 0 0 0,-1 1 0 0 0,1 0-111 0 0,-1 1 102 0 0,1 0 0 0 0,0 0 0 0 0,1 0 0 0 0,-1 0-1 0 0,1 0 1 0 0,0 0 0 0 0,0 0 0 0 0,0-1-1 0 0,0 1 1 0 0,0-1 0 0 0,1 0 0 0 0,0 1-1 0 0,0-1 1 0 0,0 0 0 0 0,0-1 0 0 0,0 1 0 0 0,0 0-1 0 0,3 1-101 0 0,68 49 608 0 0,-65-47-552 0 0,-1 0 0 0 0,1 1 0 0 0,-1 0 0 0 0,0 1 0 0 0,0 0-56 0 0,-7-6 68 0 0,1 0-1 0 0,-1 0 0 0 0,0 0 0 0 0,0 0 1 0 0,0 0-1 0 0,0 0 0 0 0,0 0 1 0 0,0 0-1 0 0,0 0 0 0 0,-1 1 0 0 0,1 1-67 0 0,-1-3 51 0 0,1 0-1 0 0,-1 0 0 0 0,0 0 0 0 0,0 0 1 0 0,0 0-1 0 0,0 0 0 0 0,-1 0 0 0 0,1-1 1 0 0,0 1-1 0 0,0 0 0 0 0,-1 0 0 0 0,1 0 1 0 0,0 0-1 0 0,-1 0 0 0 0,1 0 0 0 0,-1 0 1 0 0,1-1-1 0 0,-1 1 0 0 0,1 0 0 0 0,-1 0 1 0 0,0-1-1 0 0,1 1 0 0 0,-1 0 0 0 0,0-1 1 0 0,0 1-1 0 0,1-1 0 0 0,-1 1 0 0 0,0-1 1 0 0,0 1-51 0 0,-24 11 443 0 0,1-2 1 0 0,-2-1-1 0 0,1-1 1 0 0,-18 3-444 0 0,13-4-1481 0 0,-1-3 0 0 0,-8 0 1481 0 0,16-3-1466 0 0</inkml:trace>
  <inkml:trace contextRef="#ctx0" brushRef="#br0" timeOffset="43484.772">852 5446 9672 0 0,'11'-7'748'0'0,"-9"5"-492"0"0,-2 1-234 0 0,0 1 1 0 0,0 0-1 0 0,-1 0 1 0 0,1 0 0 0 0,0 0-1 0 0,0 0 1 0 0,0-1-1 0 0,0 1 1 0 0,0 0-1 0 0,0 0 1 0 0,-1 0 0 0 0,1 0-1 0 0,0-1 1 0 0,0 1-1 0 0,0 0 1 0 0,0 0 0 0 0,0 0-1 0 0,0-1 1 0 0,0 1-1 0 0,0 0 1 0 0,0 0-1 0 0,0 0 1 0 0,0-1 0 0 0,0 1-1 0 0,0 0 1 0 0,0 0-1 0 0,0 0 1 0 0,0-1-1 0 0,0 1 1 0 0,0 0-23 0 0,2-2 585 0 0,-1 1 794 0 0,-1 1 58 0 0,0 0-95 0 0,0 0-469 0 0,-7 9 1057 0 0,3 0-835 0 0,1-1 0 0 0,0 1 0 0 0,-2 7-1095 0 0,1 3 521 0 0,1 0-1 0 0,0 0 0 0 0,2 0 1 0 0,0 13-521 0 0,1 39 587 0 0,4-53-577 0 0,-4-18-33 0 0,0 0 0 0 0,0 0 0 0 0,0 0-1 0 0,0 0 1 0 0,0 1 0 0 0,1-1 0 0 0,-1 0 0 0 0,0 0 0 0 0,0 0-1 0 0,0 0 1 0 0,0 0 0 0 0,0 0 0 0 0,1 1 0 0 0,-1-1-1 0 0,0 0 1 0 0,0 0 0 0 0,0 0 0 0 0,0 0 0 0 0,1 0-1 0 0,-1 0 1 0 0,0 0 0 0 0,0 0 0 0 0,0 0 0 0 0,0 0-1 0 0,1 0 1 0 0,-1 0 0 0 0,0 0 0 0 0,0 0 0 0 0,0 0-1 0 0,1 0 1 0 0,-1 0 0 0 0,0 0 0 0 0,0 0 0 0 0,0 0 0 0 0,0 0-1 0 0,1 0 1 0 0,-1 0 0 0 0,0 0 0 0 0,0-1 0 0 0,0 1-1 0 0,0 0 1 0 0,0 0 0 0 0,1 0 0 0 0,-1 0 0 0 0,0 0-1 0 0,0 0 1 0 0,0-1 0 0 0,0 1 0 0 0,0 0 0 0 0,0 0 23 0 0,9-6-3634 0 0,-5 1-3780 0 0</inkml:trace>
  <inkml:trace contextRef="#ctx0" brushRef="#br0" timeOffset="43771.601">957 5273 13360 0 0,'0'0'1026'0'0,"0"0"-487"0"0,0 0 437 0 0,-8 4 3072 0 0,7-4-4046 0 0,0 1 0 0 0,0 1 0 0 0,0-1 0 0 0,0 0 0 0 0,0 0 0 0 0,0 0 0 0 0,1 0 1 0 0,-1 1-1 0 0,0-1 0 0 0,1 0 0 0 0,-1 1 0 0 0,1-1 0 0 0,-1 1 0 0 0,1-1 0 0 0,0 0 0 0 0,0 1 0 0 0,-1-1 0 0 0,1 1 1 0 0,0-1-1 0 0,0 1 0 0 0,1-1 0 0 0,-1 1 0 0 0,0-1 0 0 0,1 1-2 0 0,-1 13-1269 0 0,0-5-5437 0 0</inkml:trace>
  <inkml:trace contextRef="#ctx0" brushRef="#br0" timeOffset="44089.118">1037 5563 12896 0 0,'0'0'594'0'0,"0"0"-16"0"0,3 8-350 0 0,-2 6 2088 0 0,-1-10 1581 0 0,-7-7-1825 0 0,7 3-2069 0 0,-1-1 0 0 0,1 1 0 0 0,0-1 0 0 0,-1 1 0 0 0,1-1 0 0 0,-1 1 0 0 0,1-1 0 0 0,0 1 0 0 0,-1-1 0 0 0,1 1 0 0 0,0-1 0 0 0,0 0 0 0 0,0 1 0 0 0,-1-1 0 0 0,1 1 0 0 0,0-1 0 0 0,0 0 0 0 0,0 1 0 0 0,0-1 0 0 0,0 0 0 0 0,0 1 0 0 0,0-1-3 0 0,3-18 37 0 0,-1 4-42 0 0,-2 11-12 0 0,1 0 0 0 0,0-1 0 0 0,0 1 0 0 0,1 0 0 0 0,-1 0 0 0 0,1 0 0 0 0,0 0 0 0 0,0 1 0 0 0,0-1 0 0 0,3-2 17 0 0,0-2-156 0 0,-1 4 79 0 0,0 0 0 0 0,0 0 0 0 0,0 1 0 0 0,0 0 0 0 0,1 0 0 0 0,0 0-1 0 0,-1 0 1 0 0,1 1 0 0 0,0 0 0 0 0,0 0 0 0 0,1 0 0 0 0,-1 0 0 0 0,5 0 77 0 0,-8 2-27 0 0,1 0 0 0 0,0-1-1 0 0,-1 1 1 0 0,1 0 0 0 0,0 0-1 0 0,-1 1 1 0 0,1-1-1 0 0,0 0 1 0 0,0 1 27 0 0,5 2 2 0 0,0 0 0 0 0,-1 0 0 0 0,7 5-2 0 0,-4-3 10 0 0,17 9 250 0 0,13 10-260 0 0,-33-19 196 0 0,0 0 0 0 0,0 0-1 0 0,-1 1 1 0 0,0 0 0 0 0,0 0 0 0 0,0 1-1 0 0,3 5-195 0 0,-5-6 259 0 0,0 1 1 0 0,-1 0-1 0 0,0 0 0 0 0,0 0 0 0 0,0 1-259 0 0,-3-5 41 0 0,0 1-1 0 0,0-1 0 0 0,-1 0 1 0 0,1 1-1 0 0,-1-1 1 0 0,1 0-1 0 0,-1 0 0 0 0,0 0 1 0 0,0 0-1 0 0,-1 1-40 0 0,-1 5 44 0 0,-6 11-33 0 0,8-18 32 0 0,-4 3-21 0 0,4-4 26 0 0,-2 1-62 0 0,3-2-7 0 0,0 0 1 0 0,-1 0 0 0 0,1 0 0 0 0,0 0-1 0 0,0 0 1 0 0,-1 0 0 0 0,1 1-1 0 0,0-1 1 0 0,-1 0 0 0 0,1 0 0 0 0,0 0-1 0 0,-1 0 1 0 0,1 0 0 0 0,0 0 0 0 0,-1 0-1 0 0,1-1 1 0 0,0 1 0 0 0,0 0-1 0 0,-1 0 1 0 0,1 0 0 0 0,0 0 0 0 0,-1 0-1 0 0,1 0 1 0 0,0 0 0 0 0,0-1 0 0 0,-1 1-1 0 0,1 0 1 0 0,0 0 0 0 0,0 0 0 0 0,-1-1-1 0 0,1 1 1 0 0,0 0 0 0 0,0 0-1 0 0,0-1 1 0 0,-1 1 0 0 0,1 0 0 0 0,0 0-1 0 0,0-1 21 0 0,-4-10-7547 0 0,4 5 532 0 0</inkml:trace>
  <inkml:trace contextRef="#ctx0" brushRef="#br0" timeOffset="44742.24">1138 5497 6072 0 0,'-6'0'548'0'0,"4"1"-214"0"0,0-1 0 0 0,0 1 0 0 0,0-1 1 0 0,0 1-1 0 0,1 0 0 0 0,-1 0 0 0 0,0 0 0 0 0,0 0 1 0 0,1 0-1 0 0,-1 0 0 0 0,1 0 0 0 0,-1 0 0 0 0,1 1 1 0 0,-1-1-1 0 0,1 1 0 0 0,0-1 0 0 0,0 1 0 0 0,0-1 0 0 0,-1 2-334 0 0,-2 3 131 0 0,2-4 112 0 0,1 0 0 0 0,0 1 0 0 0,1-1 0 0 0,-1 1 0 0 0,0-1 0 0 0,1 0 0 0 0,-1 1 0 0 0,1 0-243 0 0,-2 7 477 0 0,-1 0 0 0 0,0-1 0 0 0,0 1 0 0 0,-1-1 0 0 0,0 1 0 0 0,-1-1 1 0 0,1 0-1 0 0,-3 1-477 0 0,-9 26 1309 0 0,15-33-1247 0 0,0 0 1 0 0,1 0-1 0 0,-1-1 1 0 0,1 1-1 0 0,-1 0 0 0 0,1 0 1 0 0,0 1-63 0 0,-2 17 368 0 0,1-20-261 0 0,1-1 84 0 0,0 0 55 0 0,0 0 12 0 0,5-8-14 0 0,-4 7-256 0 0,0 0 0 0 0,-1 0 0 0 0,1 1 0 0 0,-1-1 0 0 0,1 0 0 0 0,0 0 0 0 0,-1 0 0 0 0,0 0 0 0 0,1 0-1 0 0,-1 0 1 0 0,0 0 0 0 0,1 0 0 0 0,-1 0 0 0 0,0 0 0 0 0,0-1 0 0 0,0 1 0 0 0,0 0 0 0 0,0 0 0 0 0,0 0-1 0 0,0 0 1 0 0,0-1 12 0 0,-1 0-8 0 0,0 0-1 0 0,1 0 1 0 0,0 0-1 0 0,-1 0 0 0 0,1 0 1 0 0,0 0-1 0 0,0 0 0 0 0,0 0 1 0 0,0-1-1 0 0,0 1 1 0 0,1 0-1 0 0,-1 0 0 0 0,1 0 1 0 0,-1 0-1 0 0,1 0 1 0 0,0 0-1 0 0,0 0 9 0 0,1-6-39 0 0,12-55-408 0 0,-11 52 381 0 0,11-34-346 0 0,-13 41 356 0 0,1-1-1 0 0,0 1 1 0 0,0 0 0 0 0,1 0 0 0 0,-1 0 0 0 0,1 0 0 0 0,0 0-1 0 0,1-1 57 0 0,-3 4-64 0 0,0 0 57 0 0,-1-1 0 0 0,1 1 0 0 0,0 0 0 0 0,0 0 0 0 0,0 0 0 0 0,0 0 0 0 0,0 0-1 0 0,0 0 1 0 0,2-1 7 0 0,-2 2-5 0 0,0-1 0 0 0,1 1-1 0 0,-1 0 1 0 0,0 0 0 0 0,1 0-1 0 0,-1 0 1 0 0,1 0 0 0 0,-1 0-1 0 0,0 0 1 0 0,1 0 0 0 0,-1 0-1 0 0,0 1 1 0 0,1-1-1 0 0,-1 0 1 0 0,0 1 0 0 0,1-1-1 0 0,-1 1 1 0 0,0 0 0 0 0,0-1-1 0 0,1 1 1 0 0,-1 0 0 0 0,0 0-1 0 0,0 0 6 0 0,29 25-362 0 0,-21-17 223 0 0,-5-5 128 0 0,0 0 0 0 0,0 0 0 0 0,-1 1 0 0 0,0-1 0 0 0,0 1 0 0 0,2 4 11 0 0,-4-8-351 0 0,0 0-138 0 0,2 4-29 0 0</inkml:trace>
  <inkml:trace contextRef="#ctx0" brushRef="#br0" timeOffset="50808.972">1832 5278 8840 0 0,'5'0'41'0'0,"16"-3"94"0"0,-20 3-124 0 0,0 0 0 0 0,0 0 0 0 0,-1 0 0 0 0,1 0 0 0 0,0-1 0 0 0,0 1 0 0 0,-1 0 0 0 0,1-1 0 0 0,0 1 0 0 0,-1 0 0 0 0,1-1 0 0 0,-1 1 0 0 0,1-1 0 0 0,0 1 0 0 0,-1-1 0 0 0,1 1 0 0 0,-1-1 0 0 0,1 1 0 0 0,-1-1 0 0 0,1 1 0 0 0,-1-1 0 0 0,0 0-11 0 0,-1-7 175 0 0,1 7-163 0 0,-1 0 0 0 0,1 1 0 0 0,0-1 0 0 0,0 1 0 0 0,0-1 0 0 0,-1 0 0 0 0,1 1 0 0 0,0-1 0 0 0,0 0 0 0 0,0 1 0 0 0,0-1 0 0 0,0 0 0 0 0,0 1 0 0 0,0-1 0 0 0,0 0 0 0 0,0 1 0 0 0,1-1 0 0 0,-1 1 0 0 0,0-1 0 0 0,0 0 0 0 0,0 1 0 0 0,1-1 0 0 0,-1 0-12 0 0,12-9 49 0 0,-11 10-49 0 0,0-1 0 0 0,-1 1-1 0 0,1-1 1 0 0,0 0 0 0 0,0 1 0 0 0,0-1 0 0 0,-1 1-1 0 0,1-1 1 0 0,0 0 0 0 0,0 0 0 0 0,-1 0-1 0 0,1 1 1 0 0,-1-1 0 0 0,1 0 0 0 0,-1 0-1 0 0,1 0 1 0 0,-1 0 0 0 0,0 0 0 0 0,1 0 0 0 0,-1 0-1 0 0,0 0 1 0 0,0 0 0 0 0,1 0 0 0 0,-1 0-1 0 0,0 0 1 0 0,0 0 0 0 0,0 0 0 0 0,-1-1 0 0 0,2 1 84 0 0,-1-1 0 0 0,0 1 0 0 0,0-1 0 0 0,0 1 0 0 0,1-1 0 0 0,-1 1 0 0 0,1 0 0 0 0,-1-1 1 0 0,1 1-1 0 0,-1 0 0 0 0,1-1 0 0 0,0 1 0 0 0,0-1-84 0 0,5-11 1375 0 0,-6 12-1343 0 0,0 1 1 0 0,0-1-1 0 0,0 1 0 0 0,0-1 0 0 0,0 1 0 0 0,0 0 1 0 0,0-1-1 0 0,0 1 0 0 0,0-1 0 0 0,0 1 0 0 0,0 0 1 0 0,0-1-1 0 0,-1 1 0 0 0,1-1 0 0 0,0 1 0 0 0,0 0 1 0 0,0-1-1 0 0,-1 1 0 0 0,1 0 0 0 0,0-1 0 0 0,0 1 1 0 0,-1 0-1 0 0,1-1 0 0 0,0 1 0 0 0,-1 0 0 0 0,1 0 1 0 0,0-1-1 0 0,-1 1 0 0 0,1 0 0 0 0,0 0-32 0 0,-15-7 794 0 0,14 7-777 0 0,1 0 1 0 0,0 0-1 0 0,0 0 1 0 0,0 0-1 0 0,-1 0 1 0 0,1 0-1 0 0,0 0 1 0 0,0 0-1 0 0,0 0 1 0 0,-1-1-1 0 0,1 1 1 0 0,0 0-1 0 0,0 0 1 0 0,0 0-1 0 0,-1 0 1 0 0,1 0-1 0 0,0 0 1 0 0,0-1-1 0 0,0 1 1 0 0,0 0-1 0 0,0 0 1 0 0,0 0-1 0 0,-1-1 1 0 0,1 1-1 0 0,0 0 1 0 0,0 0-1 0 0,0 0 1 0 0,0 0-1 0 0,0-1 1 0 0,0 1-1 0 0,0 0 1 0 0,0 0-1 0 0,0-1 1 0 0,0 1-1 0 0,0 0 1 0 0,0 0-1 0 0,0 0 1 0 0,0-1-1 0 0,0 1 1 0 0,0 0-1 0 0,0 0 1 0 0,0 0-1 0 0,0-1 1 0 0,0 1-1 0 0,0 0 1 0 0,0 0-1 0 0,1 0 1 0 0,-1-1-1 0 0,0 1 0 0 0,0 0 1 0 0,0 0-1 0 0,0 0 1 0 0,0 0-1 0 0,0-1 1 0 0,1 1-1 0 0,-1 0 1 0 0,0 0-1 0 0,0 0 1 0 0,0 0-1 0 0,1 0 1 0 0,-1 0-1 0 0,0 0 1 0 0,0 0-1 0 0,0-1 1 0 0,1 1-18 0 0,-1 0 25 0 0,0 0 0 0 0,0 0 0 0 0,1 0 0 0 0,-1 0 0 0 0,0 0 0 0 0,0 0 1 0 0,0 0-1 0 0,1-1 0 0 0,-1 1 0 0 0,0 0 0 0 0,0 0 0 0 0,0 0 0 0 0,0 0 0 0 0,1-1 0 0 0,-1 1 0 0 0,0 0 0 0 0,0 0 0 0 0,0-1 1 0 0,0 1-1 0 0,0 0 0 0 0,0 0 0 0 0,0 0 0 0 0,0-1 0 0 0,1 1 0 0 0,-1 0 0 0 0,0 0 0 0 0,0-1 0 0 0,0 1 0 0 0,0 0 0 0 0,0 0 1 0 0,0-1-1 0 0,0 1 0 0 0,0 0 0 0 0,-1 0 0 0 0,1-1 0 0 0,0 1 0 0 0,0 0 0 0 0,0 0 0 0 0,0-1 0 0 0,0 1 0 0 0,0 0 0 0 0,0 0 1 0 0,-1 0-26 0 0,-3-5 401 0 0,0 0 358 0 0,4 5-737 0 0,0-1 0 0 0,0 1 1 0 0,0 0-1 0 0,1 0 0 0 0,-1-1 0 0 0,0 1 0 0 0,1 0 0 0 0,-1-1 0 0 0,0 1 0 0 0,1 0 0 0 0,-1 0 0 0 0,0 0 0 0 0,1-1 0 0 0,-1 1 0 0 0,0 0 0 0 0,1 0 0 0 0,-1 0 0 0 0,1 0 0 0 0,-1 0 0 0 0,0 0 0 0 0,1 0 0 0 0,-1-1 0 0 0,1 1-22 0 0,17-3 1015 0 0,-16 3-534 0 0,-2 0-1 0 0,3 0-8 0 0,-1 1-473 0 0,7 1 582 0 0,-9-2-562 0 0,0 0 0 0 0,0 0-1 0 0,0 0 1 0 0,0 1 0 0 0,0-1 0 0 0,0 0-1 0 0,0 0 1 0 0,0 1 0 0 0,0-1-1 0 0,-1 0 1 0 0,1 0 0 0 0,0 0-1 0 0,0 1 1 0 0,0-1 0 0 0,0 0 0 0 0,0 0-1 0 0,-1 0 1 0 0,1 0 0 0 0,0 1-1 0 0,0-1 1 0 0,0 0 0 0 0,0 0 0 0 0,-1 0-1 0 0,1 0 1 0 0,0 0 0 0 0,0 0-1 0 0,-1 0 1 0 0,1 0 0 0 0,0 1-1 0 0,0-1 1 0 0,0 0 0 0 0,-1 0 0 0 0,1 0-1 0 0,0 0 1 0 0,0 0 0 0 0,-1 0-1 0 0,1 0-18 0 0,2 0 41 0 0,-1 0 0 0 0,1 1 0 0 0,-1-1 0 0 0,1 1-1 0 0,-1-1 1 0 0,0 1 0 0 0,1 0 0 0 0,-1 0 0 0 0,0 0 0 0 0,1 0-1 0 0,-1 0 1 0 0,0 0 0 0 0,1 0-41 0 0,-2 0 3 0 0,0 0-1 0 0,-1-1 1 0 0,1 1 0 0 0,0 0 0 0 0,0-1-1 0 0,0 1 1 0 0,-1 0 0 0 0,1-1-1 0 0,0 1 1 0 0,-1 0 0 0 0,1-1 0 0 0,0 1-1 0 0,-1-1 1 0 0,1 1 0 0 0,-1-1-1 0 0,1 1 1 0 0,-1-1 0 0 0,1 1 0 0 0,-1-1-1 0 0,1 1 1 0 0,-1-1 0 0 0,0 0-1 0 0,1 1 1 0 0,-1-1 0 0 0,0 0-3 0 0,1 0 5 0 0,-1 1 0 0 0,0-1 0 0 0,1 0 1 0 0,-1 1-1 0 0,1-1 0 0 0,-1 0 0 0 0,1 1 0 0 0,-1-1 1 0 0,0 0-1 0 0,1 1 0 0 0,0-1 0 0 0,-1 1 0 0 0,1-1 0 0 0,-1 1 1 0 0,1 0-1 0 0,0-1 0 0 0,-1 1 0 0 0,1-1 0 0 0,0 1 0 0 0,-1-1 1 0 0,1 1-1 0 0,0 0 0 0 0,0-1 0 0 0,0 1 0 0 0,0 0 1 0 0,0-1-1 0 0,-1 1 0 0 0,1 0 0 0 0,0-1 0 0 0,0 1 0 0 0,1 0 1 0 0,-1-1-1 0 0,0 1 0 0 0,0 0-5 0 0,2 2 32 0 0,-2-2-28 0 0,0-1 1 0 0,1 1-1 0 0,-1-1 0 0 0,0 1 0 0 0,0-1 1 0 0,1 1-1 0 0,-1 0 0 0 0,0-1 1 0 0,0 1-1 0 0,0-1 0 0 0,0 1 0 0 0,0-1 1 0 0,0 1-1 0 0,0 0 0 0 0,0-1 1 0 0,0 1-1 0 0,0-1 0 0 0,0 1 0 0 0,0-1 1 0 0,0 1-1 0 0,0 0 0 0 0,-1-1 1 0 0,1 1-1 0 0,0-1 0 0 0,0 1 0 0 0,-1-1 1 0 0,1 1-1 0 0,0-1 0 0 0,-1 1 0 0 0,1-1 1 0 0,0 1-1 0 0,-1-1 0 0 0,1 1-4 0 0,-5 3 27 0 0,4-4-21 0 0,-1 1-1 0 0,1 0 0 0 0,0 0 0 0 0,0-1 1 0 0,0 1-1 0 0,0 0 0 0 0,0 0 0 0 0,1 0 1 0 0,-1 0-1 0 0,0 0 0 0 0,0 0 0 0 0,0 0 1 0 0,1 1-1 0 0,-1-1 0 0 0,1 0 0 0 0,-1 0 1 0 0,1 0-1 0 0,-1 1 0 0 0,1-1 0 0 0,0 1-5 0 0,5 9 49 0 0,-4-10-44 0 0,0 0 0 0 0,0 1 0 0 0,0-1 0 0 0,0 0-1 0 0,-1 0 1 0 0,1 1 0 0 0,-1-1 0 0 0,1 1 0 0 0,-1-1 0 0 0,1 0 0 0 0,-1 1 0 0 0,0-1 0 0 0,0 1 0 0 0,0 0-5 0 0,-5 12 23 0 0,4-13-16 0 0,0 1 0 0 0,1-1-1 0 0,-1 0 1 0 0,0 1 0 0 0,1-1-1 0 0,-1 1 1 0 0,1-1 0 0 0,0 1 0 0 0,-1-1-1 0 0,1 2-6 0 0,0 0 9 0 0,1 1 0 0 0,0-1 1 0 0,-1 0-1 0 0,1 1 0 0 0,1-1 0 0 0,-1 0 0 0 0,0 0 0 0 0,1 0 0 0 0,1 2-9 0 0,-2-3 6 0 0,1 1 0 0 0,-1-1 0 0 0,0 1 0 0 0,0-1 0 0 0,0 1 0 0 0,0-1 0 0 0,0 1 0 0 0,-1 0 0 0 0,1-1 0 0 0,-1 1 0 0 0,1 0 0 0 0,-1 0 0 0 0,0-1 0 0 0,0 2-6 0 0,-3 7 11 0 0,2-10-9 0 0,1 0 0 0 0,-1 0 1 0 0,1 0-1 0 0,-1 0 1 0 0,1 1-1 0 0,0-1 0 0 0,0 0 1 0 0,0 0-1 0 0,-1 1 1 0 0,1-1-1 0 0,0 0 0 0 0,1 0 1 0 0,-1 1-1 0 0,0-1 1 0 0,0 0-1 0 0,0 0 1 0 0,1 1-1 0 0,-1-1 0 0 0,1 0 1 0 0,-1 0-1 0 0,1 0 1 0 0,-1 0-3 0 0,8 9 11 0 0,-7-9-11 0 0,0 0 0 0 0,0 0 0 0 0,1 0 0 0 0,-1 0 0 0 0,0 1 0 0 0,-1-1 0 0 0,1 0 0 0 0,0 1 0 0 0,0-1 0 0 0,-1 0 0 0 0,1 1 0 0 0,0-1 0 0 0,-1 1 0 0 0,1-1-1 0 0,-1 1 1 0 0,0-1 0 0 0,0 1 0 0 0,1 1 0 0 0,-8 8 13 0 0,7-10-10 0 0,-1 0-1 0 0,0 0 1 0 0,0 0-1 0 0,1 0 1 0 0,-1 0-1 0 0,1 0 1 0 0,-1 0-1 0 0,1 0 1 0 0,-1 0 0 0 0,1 1-1 0 0,0-1 1 0 0,-1 0-1 0 0,1 0 1 0 0,0 0-1 0 0,0 1 1 0 0,0-1-3 0 0,8 19 11 0 0,-7-19-11 0 0,-1 1 0 0 0,1-1 0 0 0,0 1 0 0 0,0-1 0 0 0,0 1 0 0 0,-1-1 0 0 0,1 1 0 0 0,-1-1 0 0 0,0 1 0 0 0,1 0 0 0 0,-1-1 0 0 0,0 1 0 0 0,0 0 0 0 0,0 0 0 0 0,0-1-1 0 0,0 1 1 0 0,0 0 0 0 0,0-1 0 0 0,-1 1 0 0 0,1 0 0 0 0,-1 0 0 0 0,-3 12 5 0 0,4-13-2 0 0,0-1 0 0 0,0 1 0 0 0,0-1 0 0 0,0 1 0 0 0,0-1 0 0 0,1 1 0 0 0,-1-1 0 0 0,0 1 0 0 0,0-1 0 0 0,1 1 0 0 0,-1-1 0 0 0,0 0 0 0 0,1 1 0 0 0,-1-1 0 0 0,0 1 0 0 0,1-1 0 0 0,-1 0 0 0 0,0 1 0 0 0,1-1 0 0 0,-1 0 0 0 0,1 0 0 0 0,-1 1-3 0 0,0-1 1 0 0,0 0 0 0 0,0 0 0 0 0,0 0-1 0 0,0 0 1 0 0,0 0 0 0 0,0 0 0 0 0,0 0 0 0 0,0 0 0 0 0,0 0 0 0 0,0 0 0 0 0,0 0-1 0 0,0 0 1 0 0,0 0 0 0 0,0 0 0 0 0,0 0 0 0 0,0 0 0 0 0,0 0 0 0 0,-1 0-1 0 0,1 0 1 0 0,0 0 0 0 0,0 0 0 0 0,0 0 0 0 0,0 0 0 0 0,0 0 0 0 0,0 0 0 0 0,0 0-1 0 0,0 0 1 0 0,0 0 0 0 0,0 1 0 0 0,0-1 0 0 0,0 0 0 0 0,0 0 0 0 0,0 0-1 0 0,0 0 1 0 0,0 0 0 0 0,0 0 0 0 0,0 0 0 0 0,0 0 0 0 0,0 0 0 0 0,0 0 0 0 0,0 0-1 0 0,0 0 1 0 0,0 0 0 0 0,0 0 0 0 0,0 0 0 0 0,0 0 0 0 0,0 1 0 0 0,0-1-1 0 0,0 0 1 0 0,0 0 0 0 0,0 0 0 0 0,0 0 0 0 0,0 0 0 0 0,0 0 0 0 0,0 0 0 0 0,0 0-1 0 0,1 0 1 0 0,-1 0 0 0 0,0 0 0 0 0,0 0 0 0 0,0 0 0 0 0,0 0 0 0 0,0 0-1 0 0,-3 2 11 0 0,3-2-9 0 0,0 0 0 0 0,0 0 0 0 0,-1 0-1 0 0,1 0 1 0 0,0 0 0 0 0,0 0 0 0 0,-1 0-1 0 0,1 0 1 0 0,0 0 0 0 0,0 0 0 0 0,0 1-1 0 0,-1-1 1 0 0,1 0 0 0 0,0 0 0 0 0,0 0-1 0 0,0 0 1 0 0,0 0 0 0 0,-1 1 0 0 0,1-1-1 0 0,0 0 1 0 0,0 0 0 0 0,0 0 0 0 0,0 1-1 0 0,0-1 1 0 0,0 0 0 0 0,0 0 0 0 0,-1 0-1 0 0,1 1 1 0 0,0-1 0 0 0,0 0 0 0 0,0 0-1 0 0,0 1 1 0 0,0-1 0 0 0,0 0 0 0 0,0 0 0 0 0,0 1-2 0 0,3 0 11 0 0,-1 0 1 0 0,0 0-1 0 0,1 0 1 0 0,-1 0-1 0 0,1-1 1 0 0,-1 1-1 0 0,1 0 1 0 0,-1-1-1 0 0,3 0-11 0 0,4 2-1 0 0,0-2 0 0 0,1 1-1 0 0,5-2 2 0 0,-11 1-30 0 0,0 0 1 0 0,0 0-1 0 0,0-1 0 0 0,0 0 0 0 0,0 0 1 0 0,0 0-1 0 0,0 0 0 0 0,0-1 0 0 0,2-1 30 0 0,-3 2-14 0 0,1-1-1 0 0,-1 1 0 0 0,1-1 1 0 0,-1 1-1 0 0,1 0 0 0 0,-1 0 1 0 0,1 1-1 0 0,0-1 15 0 0,-1 1 0 0 0,0-1 1 0 0,0 0-1 0 0,1 1 1 0 0,-1-1-1 0 0,0 0 1 0 0,0 0-1 0 0,-1-1 1 0 0,1 1-1 0 0,0-1 0 0 0,0 1 1 0 0,-1-1-1 0 0,1 0 0 0 0,18-12 69 0 0,-18 12-51 0 0,1 0-1 0 0,-1 1 0 0 0,0-1 0 0 0,0-1 0 0 0,-1 1 0 0 0,1 0 0 0 0,0-1 1 0 0,-1 1-1 0 0,1-1 0 0 0,-1 0 0 0 0,0 1 0 0 0,0-1 0 0 0,2-3-17 0 0,-3 3 2 0 0,1-1-1 0 0,-1 1 0 0 0,1-1 0 0 0,0 1 0 0 0,0 0 1 0 0,1 0-1 0 0,-1 0 0 0 0,0 0 0 0 0,1 0-1 0 0,3-3 1 0 0,-6 6-3 0 0,1-1 1 0 0,0 1-1 0 0,-1-1 0 0 0,1 0 0 0 0,-1 1 0 0 0,1-1 1 0 0,-1 1-1 0 0,0-1 0 0 0,1 0 0 0 0,-1 1 0 0 0,0-1 1 0 0,1 0-1 0 0,-1 0 0 0 0,0 1 0 0 0,0-1 0 0 0,0 0 1 0 0,1 0-1 0 0,-1 1 0 0 0,0-1 0 0 0,0 0 0 0 0,0 0 1 0 0,0 0-1 0 0,-1 1 0 0 0,1-1 0 0 0,0 0 0 0 0,0 0 1 0 0,0 1-1 0 0,-1-1 0 0 0,1 0 0 0 0,0 0 2 0 0,-2-4-26 0 0,2 4 21 0 0,1-1 0 0 0,-1 1 0 0 0,0-1 0 0 0,0 1 0 0 0,1-1 0 0 0,-1 1 0 0 0,1 0 0 0 0,0-1 0 0 0,-1 1 0 0 0,1 0 0 0 0,0-1 0 0 0,0 1 0 0 0,0 0 0 0 0,-1 0 1 0 0,1 0-1 0 0,0 0 0 0 0,1 0 0 0 0,-1 0 0 0 0,0 0 0 0 0,1 0 5 0 0,6-9-26 0 0,-7 9 18 0 0,0-1-1 0 0,0 0 1 0 0,0 0-1 0 0,0 0 1 0 0,-1 0-1 0 0,1 0 1 0 0,-1 0-1 0 0,1-1 9 0 0,-1 2-3 0 0,0 0 0 0 0,0 0 0 0 0,0 0 0 0 0,1-1 0 0 0,-1 1 1 0 0,0 0-1 0 0,1 0 0 0 0,-1 0 0 0 0,1 0 0 0 0,-1 0 0 0 0,1 0 0 0 0,-1 0 0 0 0,1 0 0 0 0,0 0 0 0 0,0 1 0 0 0,-1-1 0 0 0,1 0 0 0 0,0 0 0 0 0,0 0 0 0 0,0 1 3 0 0,7-7-12 0 0,-9 2 9 0 0,-5 2 6 0 0,6 3-3 0 0,0 0 0 0 0,0 0 0 0 0,0 0 0 0 0,0 0 0 0 0,0 0 0 0 0,0 0 0 0 0,-1 0 0 0 0,1 0 0 0 0,0 0 0 0 0,0 0 0 0 0,0 0 0 0 0,0 0 0 0 0,0 0 0 0 0,0 0 0 0 0,0 0 0 0 0,0 0 0 0 0,0 0 0 0 0,-1 0 0 0 0,1 0 0 0 0,0-1 0 0 0,0 1 0 0 0,0 0 0 0 0,0 0 0 0 0,0 0 0 0 0,0 0 0 0 0,0 0 0 0 0,0 0 0 0 0,0 0 0 0 0,0 0 0 0 0,0 0 0 0 0,0-1 0 0 0,0 1 0 0 0,0 0 0 0 0,0 0 0 0 0,0 0 0 0 0,0 0 0 0 0,0 0 0 0 0,0 0 0 0 0,0 0 0 0 0,0-1 0 0 0,0 1 0 0 0,0 0 0 0 0,0 0 0 0 0,0 0 0 0 0,0 0 0 0 0,0 0 0 0 0,0 0 0 0 0,0 0 0 0 0,0 0 0 0 0,0-1 0 0 0,0 1 0 0 0,0 0 0 0 0,1 0 0 0 0,-1 0 0 0 0,0 0 0 0 0,0 0 0 0 0,0 0 0 0 0,0 0 0 0 0,0 0 0 0 0,0 0 0 0 0,0 0 0 0 0,0 0 0 0 0,0 0 0 0 0,0 0 0 0 0,0-1 0 0 0,1 1 0 0 0,-1 0 0 0 0,0 0 0 0 0,0 0 0 0 0,0 0 0 0 0,0 0 0 0 0,0 0 0 0 0,0 0 0 0 0,0 0 0 0 0,0-1 0 0 0,0 1 0 0 0,0 0 0 0 0,0 0 0 0 0,0 0 0 0 0,0 0 0 0 0,0 0 0 0 0,0 0 0 0 0,0 0 0 0 0,0-1 0 0 0,0 1 0 0 0,0 0 0 0 0,0 0 0 0 0,0 0 0 0 0,0 0 0 0 0,-1 0 0 0 0,1 0 0 0 0,0 0 0 0 0,-5-2 0 0 0,-10 5 0 0 0,8 3 0 0 0,6-5 0 0 0,-1 1 0 0 0,1-1 0 0 0,0 0 0 0 0,-1 0 0 0 0,1 0 0 0 0,-1 0 0 0 0,1 0 0 0 0,-1-1 0 0 0,1 1 0 0 0,-1 0 0 0 0,-1-1 0 0 0,-3 2 0 0 0,5-2 0 0 0,-1 1 0 0 0,0-1 0 0 0,0 1 0 0 0,0-1 0 0 0,0 1 0 0 0,1 0 0 0 0,-1-1 0 0 0,0 1 0 0 0,0 0 0 0 0,1 0 0 0 0,-1 0 0 0 0,1 1 0 0 0,-1-1 0 0 0,-1 1 0 0 0,1 6 0 0 0,2-8 0 0 0,0 1 0 0 0,-1 0 0 0 0,1-1 0 0 0,0 1 0 0 0,0 0 0 0 0,-1-1 0 0 0,1 1 0 0 0,0-1 0 0 0,-1 1 0 0 0,1 0 0 0 0,-1-1 0 0 0,1 1 0 0 0,-1-1 0 0 0,1 1 0 0 0,-1-1 0 0 0,1 0 0 0 0,-1 1 0 0 0,1-1 0 0 0,-1 1 0 0 0,-8 5 0 0 0,7-5 0 0 0,1-1 0 0 0,-1 1 0 0 0,1 0 0 0 0,0 0 0 0 0,-1 0 0 0 0,1 0 0 0 0,0 0 0 0 0,0 0 0 0 0,0 1 0 0 0,-1-1 0 0 0,1 0 0 0 0,0 0 0 0 0,1 1 0 0 0,-1-1 0 0 0,0 1 0 0 0,0-1 0 0 0,0 1 0 0 0,1-1 0 0 0,-1 1 0 0 0,1-1 0 0 0,0 1 0 0 0,-1 0 0 0 0,1-1 0 0 0,0 1 0 0 0,-1 4 0 0 0,1 0 0 0 0,-1-1 0 0 0,0 1 0 0 0,-1 0 0 0 0,0 0 0 0 0,-3 16 0 0 0,5-21 0 0 0,0-1 0 0 0,0 1 0 0 0,0 0 0 0 0,0 0 0 0 0,0 0 0 0 0,0 0 0 0 0,1-1 0 0 0,-1 1 0 0 0,0 0 0 0 0,1 0 0 0 0,-1-1 0 0 0,0 1 0 0 0,1 0 0 0 0,-1 0 0 0 0,1-1 0 0 0,-1 1 0 0 0,1-1 0 0 0,-1 1 0 0 0,1 0 0 0 0,-1-1 0 0 0,1 1 0 0 0,0-1 0 0 0,-1 1 0 0 0,1-1 0 0 0,0 1 0 0 0,0-1 0 0 0,-1 0 0 0 0,1 1 0 0 0,0-1 0 0 0,-1 1 0 0 0,1-1 0 0 0,-1 1 0 0 0,1-1 0 0 0,-1 1 0 0 0,1-1 0 0 0,-1 1 0 0 0,1-1 0 0 0,-1 1 0 0 0,1 0 0 0 0,-1-1 0 0 0,0 1 0 0 0,0 0 0 0 0,1-1 0 0 0,-1 1 0 0 0,0 0 0 0 0,0 0 0 0 0,0-1 0 0 0,1 1 0 0 0,-1 0 0 0 0,0 0 0 0 0,0-1 0 0 0,0 1 0 0 0,0 0 0 0 0,-1 0 0 0 0,-2 9 0 0 0,3-10 0 0 0,0 1 0 0 0,0-1 0 0 0,-1 1 0 0 0,1-1 0 0 0,0 1 0 0 0,0-1 0 0 0,0 1 0 0 0,0 0 0 0 0,-1-1 0 0 0,1 1 0 0 0,0-1 0 0 0,0 1 0 0 0,0 0 0 0 0,0-1 0 0 0,0 1 0 0 0,1 0 0 0 0,-1-1 0 0 0,0 1 0 0 0,0-1 0 0 0,0 1 0 0 0,1-1 0 0 0,-1 1 0 0 0,0 0 0 0 0,0-1 0 0 0,1 1 0 0 0,-1-1 0 0 0,0 1 0 0 0,1-1 0 0 0,-1 0 0 0 0,1 1 0 0 0,-1-1 0 0 0,1 1 0 0 0,-1-1 0 0 0,1 0 0 0 0,-1 1 0 0 0,1-1 0 0 0,-1 0 0 0 0,1 1 0 0 0,-1-1 0 0 0,1 0 0 0 0,1 1 0 0 0,0 2 0 0 0,3 10 0 0 0,-3-11 0 0 0,1-1 0 0 0,7 8 0 0 0,-8-9 3 0 0,-1 0-1 0 0,0 0 0 0 0,0 1 1 0 0,1-1-1 0 0,-1 0 0 0 0,0 0 0 0 0,0 0 1 0 0,1-1-1 0 0,-1 1 0 0 0,0 0 1 0 0,0 0-1 0 0,1-1 0 0 0,-1 1 1 0 0,0 0-1 0 0,0-1 0 0 0,1 0-2 0 0,33-12 67 0 0,-8 2-35 0 0,-25 11-29 0 0,1-1 0 0 0,-1 0-1 0 0,0 0 1 0 0,0 0-1 0 0,0 0 1 0 0,0 0 0 0 0,0 0-1 0 0,0 0 1 0 0,0-1-1 0 0,0 1 1 0 0,0-1 0 0 0,-1 0-1 0 0,1 1 1 0 0,0-2-3 0 0,2-1 17 0 0,-2 2-16 0 0,0 1 0 0 0,0-1 0 0 0,1 0 0 0 0,-1 1 0 0 0,1 0 0 0 0,-1-1 1 0 0,1 1-1 0 0,0 0 0 0 0,-1 0 0 0 0,1 0 0 0 0,0 1-1 0 0,-1-1-1 0 0,0 1 1 0 0,0-1-1 0 0,0 1 0 0 0,0-1 0 0 0,0 0 1 0 0,-1 1-1 0 0,1-1 0 0 0,0 0 0 0 0,0 0 1 0 0,-1 0-1 0 0,1-1 0 0 0,-1 1 1 0 0,1 0-1 0 0,-1-1 0 0 0,1 1 0 0 0,-1-1 1 0 0,1 0 0 0 0,0-10-32 0 0,-2 11 28 0 0,-1-1 0 0 0,2 1 0 0 0,-1-1 1 0 0,0 1-1 0 0,0 0 0 0 0,0-1 0 0 0,1 1 0 0 0,-1 0 0 0 0,0-1 0 0 0,1 1 0 0 0,0-1 4 0 0,7-11-95 0 0,-7 12 76 0 0,1-1 1 0 0,-1 0 0 0 0,0 0-1 0 0,1 1 1 0 0,-1-1 0 0 0,0 0-1 0 0,0 0 1 0 0,0 0 0 0 0,-1 0-1 0 0,1 0 1 0 0,-1-1 0 0 0,1 1-1 0 0,-1 0 1 0 0,1 0 0 0 0,-1 0-1 0 0,0 0 1 0 0,0-1 0 0 0,0 1 18 0 0,-1 1-8 0 0,1 0 1 0 0,0 0 0 0 0,0 0 0 0 0,0 1 0 0 0,0-1-1 0 0,0 0 1 0 0,0 0 0 0 0,0 0 0 0 0,0 0 0 0 0,0 0 0 0 0,0 1-1 0 0,0-1 1 0 0,0 0 0 0 0,0 0 0 0 0,1 0 0 0 0,-1 1-1 0 0,0-1 1 0 0,1 0 0 0 0,-1 0 0 0 0,1 0 0 0 0,-1 1-1 0 0,1-1 1 0 0,-1 0 0 0 0,1 1 0 0 0,-1-1 0 0 0,1 1-1 0 0,0-1 1 0 0,-1 0 0 0 0,1 1 0 0 0,0-1 0 0 0,-1 1-1 0 0,1 0 1 0 0,0-1 0 0 0,0 1 0 0 0,-1 0 0 0 0,1-1-1 0 0,0 1 1 0 0,0 0 7 0 0,0 0-1 0 0,-1 0-1 0 0,0 0 0 0 0,0 0 1 0 0,0 0-1 0 0,0 0 0 0 0,0 0 1 0 0,1 0-1 0 0,-1 0 0 0 0,0 0 1 0 0,0 0-1 0 0,0 0 0 0 0,0-1 1 0 0,0 1-1 0 0,0 0 0 0 0,1 0 1 0 0,-1 0-1 0 0,0 0 0 0 0,0 0 1 0 0,0 0-1 0 0,0 0 0 0 0,0 0 1 0 0,0 0-1 0 0,0 0 0 0 0,0 0 1 0 0,1-1-1 0 0,-1 1 0 0 0,0 0 1 0 0,0 0-1 0 0,0 0 0 0 0,0 0 1 0 0,0 0-1 0 0,0 0 0 0 0,0-1 1 0 0,0 1-1 0 0,0 0 0 0 0,0 0 1 0 0,0 0-1 0 0,0 0 0 0 0,0 0 1 0 0,0 0-1 0 0,0-1 0 0 0,0 1 1 0 0,0 0-1 0 0,0 0 2 0 0,0 0-1 0 0,0 0 0 0 0,0-1 1 0 0,0 1-1 0 0,0 0 0 0 0,0 0 0 0 0,0-1 1 0 0,0 1-1 0 0,0 0 0 0 0,0 0 0 0 0,0 0 0 0 0,0-1 1 0 0,0 1-1 0 0,0 0 0 0 0,0 0 0 0 0,0 0 1 0 0,0-1-1 0 0,0 1 0 0 0,0 0 0 0 0,0 0 0 0 0,1 0 1 0 0,-1 0-1 0 0,0-1 0 0 0,0 1 0 0 0,0 0 1 0 0,0 0-1 0 0,0 0 0 0 0,1 0 0 0 0,-1-1 0 0 0,0 1 1 0 0,0 0-1 0 0,0 0 0 0 0,0 0 0 0 0,1 0 0 0 0,-1 0 1 0 0,0 0-1 0 0,0 0 0 0 0,0 0 0 0 0,1 0 1 0 0,-1 0-1 0 0,0 0 0 0 0,0 0 0 0 0,0 0 0 0 0,1 0 1 0 0,-1 0-1 0 0,0 0 0 0 0,0 0 1 0 0,3 0-30 0 0,-8 3 17 0 0,5-3 13 0 0,0 0 0 0 0,-1 0 0 0 0,1 0-1 0 0,0 0 1 0 0,0 0 0 0 0,0 1-1 0 0,0-1 1 0 0,-1 0 0 0 0,1 0 0 0 0,0 0-1 0 0,0 0 1 0 0,0 0 0 0 0,0 0 0 0 0,0 1-1 0 0,-1-1 1 0 0,1 0 0 0 0,0 0-1 0 0,0 0 1 0 0,0 0 0 0 0,0 1 0 0 0,0-1-1 0 0,0 0 1 0 0,0 0 0 0 0,0 0 0 0 0,0 1-1 0 0,0-1 1 0 0,0 0 0 0 0,0 0 0 0 0,0 0-1 0 0,0 0 1 0 0,0 1 0 0 0,0-1-1 0 0,0 0 1 0 0,0 0 0 0 0,0 0 0 0 0,0 1-1 0 0,0-1 1 0 0,0 0 0 0 0,0 0 0 0 0,0 0-1 0 0,0 0 1 0 0,0 1 0 0 0,1-1-1 0 0,-1 0 1 0 0,0 0 0 0 0,0 0 0 0 0,0 0-1 0 0,0 0 1 0 0,0 1 0 0 0,0-1 0 0 0,1 0-1 0 0,-1 0 1 0 0,0 0 0 0 0,13 12-40 0 0,-11-11 40 0 0,-1 0 0 0 0,1 1 1 0 0,-1-1-1 0 0,1 0 0 0 0,-1 1 0 0 0,1-1 0 0 0,-1 1 0 0 0,0-1 0 0 0,0 1 0 0 0,1 1 0 0 0,-2 3 25 0 0,-1-5-24 0 0,1 0 1 0 0,0-1-1 0 0,0 1 0 0 0,0 0 0 0 0,0 0 1 0 0,0-1-1 0 0,0 1 0 0 0,0 0 0 0 0,1 0 0 0 0,-1-1 1 0 0,0 1-1 0 0,0 0 0 0 0,0-1 0 0 0,1 1 1 0 0,-1 0-1 0 0,0-1 0 0 0,1 1 0 0 0,-1 0 0 0 0,1-1 1 0 0,-1 1-1 0 0,1 0 0 0 0,-1-1 0 0 0,1 1-1 0 0,5 3 0 0 0,-5-3 0 0 0,1-1 0 0 0,-1 1 0 0 0,0 0 0 0 0,0 0 0 0 0,0-1 0 0 0,0 1 0 0 0,0 0 0 0 0,0 0 0 0 0,0 0 0 0 0,0 0 0 0 0,0 0 0 0 0,0 0 0 0 0,0 1 0 0 0,-1-1 0 0 0,1 0 0 0 0,0 0 0 0 0,-1 1 0 0 0,1-1 0 0 0,-1 0 0 0 0,1 1 0 0 0,-3 12 1 0 0,2-13-1 0 0,-1 0 0 0 0,1 0 1 0 0,0 0-1 0 0,0 0 1 0 0,0 0-1 0 0,0 0 1 0 0,0 0-1 0 0,0 0 1 0 0,0 0-1 0 0,0 0 1 0 0,0 0-1 0 0,0 0 0 0 0,1 0 1 0 0,-1 0-1 0 0,0 0 1 0 0,1 0-1 0 0,-1 0 1 0 0,1 0-1 0 0,-1 0 1 0 0,1 0-1 0 0,-1 0 0 0 0,1 0 1 0 0,0-1-1 0 0,-1 1 1 0 0,1 0-1 0 0,0 0 0 0 0,0 0 6 0 0,0 0 0 0 0,0 0 0 0 0,0 1 0 0 0,0-1 0 0 0,0 0 0 0 0,0 1 0 0 0,0-1 0 0 0,-1 1 0 0 0,1-1 0 0 0,-1 1 0 0 0,1-1 0 0 0,-1 1-1 0 0,1-1 1 0 0,-1 1 0 0 0,0 0 0 0 0,0-1 0 0 0,0 1 0 0 0,0 0 0 0 0,0-1 0 0 0,0 1 0 0 0,0-1 0 0 0,0 1 0 0 0,-1 0 0 0 0,1-1 0 0 0,-1 1 0 0 0,1-1 0 0 0,-1 1 0 0 0,0-1-1 0 0,1 1 1 0 0,-1-1 0 0 0,0 1-6 0 0,1-1 1 0 0,-1-1 0 0 0,1 1-1 0 0,0-1 1 0 0,0 1 0 0 0,0 0-1 0 0,0-1 1 0 0,0 1 0 0 0,0-1-1 0 0,0 1 1 0 0,1 0 0 0 0,-1-1-1 0 0,0 1 1 0 0,0-1 0 0 0,0 1-1 0 0,1-1 1 0 0,-1 1 0 0 0,0-1-1 0 0,0 1 1 0 0,1-1 0 0 0,-1 1 0 0 0,0-1-1 0 0,1 1 1 0 0,-1-1 0 0 0,1 1-1 0 0,-1-1 1 0 0,1 0 0 0 0,-1 1-1 0 0,1-1 1 0 0,-1 0-1 0 0,1 1 4 0 0,-1-1-3 0 0,0 0 0 0 0,0 0-1 0 0,0 0 1 0 0,0 0 0 0 0,0 0-1 0 0,0 0 1 0 0,0 0 0 0 0,0 0-1 0 0,0 0 1 0 0,0 0 0 0 0,0 0 0 0 0,0 0-1 0 0,1 0 1 0 0,-1 0 0 0 0,0 1-1 0 0,0-1 1 0 0,0 0 0 0 0,0 0-1 0 0,0 0 1 0 0,0 0 0 0 0,0 0-1 0 0,0 0 1 0 0,0 0 0 0 0,0 0-1 0 0,0 0 1 0 0,0 0 0 0 0,0 0 0 0 0,0 0-1 0 0,0 0 1 0 0,0 0 0 0 0,0 0-1 0 0,0 1 1 0 0,0-1 0 0 0,0 0-1 0 0,0 0 1 0 0,0 0 0 0 0,0 0-1 0 0,0 0 1 0 0,0 0 0 0 0,0 0-1 0 0,0 0 1 0 0,0 0 0 0 0,0 0-1 0 0,0 0 1 0 0,0 0 0 0 0,0 0 0 0 0,0 0-1 0 0,0 0 1 0 0,-1 1 0 0 0,1-1-1 0 0,0 0 1 0 0,0 0 0 0 0,0 0-1 0 0,0 0 1 0 0,0 0 0 0 0,0 0-1 0 0,0 0 1 0 0,0 0 0 0 0,0 0-1 0 0,0 0 1 0 0,0 0 0 0 0,0 0 0 0 0,0 0-1 0 0,0 0 1 0 0,0 0 0 0 0,-1 0-1 0 0,1 0 1 0 0,0 0 0 0 0,0 0-1 0 0,0 0 0 0 0,0 0 1 0 0,0 0 0 0 0,-1 0 1 0 0,1 0-1 0 0,0 0 0 0 0,-1 0 0 0 0,1 0 0 0 0,0 1 0 0 0,-1-1 0 0 0,1 0 0 0 0,0 0 0 0 0,0 0 0 0 0,-1 0 0 0 0,1 1 0 0 0,0-1 1 0 0,0 0-1 0 0,0 0 0 0 0,-1 1 0 0 0,1-1 0 0 0,0 0 0 0 0,0 0 0 0 0,0 1 0 0 0,-1-1 0 0 0,1 0 0 0 0,0 0 0 0 0,0 1 0 0 0,0-1 0 0 0,0 0 1 0 0,0 1-1 0 0,0-1 0 0 0,0 0 0 0 0,0 1 0 0 0,0-1 0 0 0,0 0 0 0 0,0 1 0 0 0,0-1 0 0 0,0 0 0 0 0,0 0 0 0 0,0 1 0 0 0,0-1 1 0 0,0 0-1 0 0,0 1 0 0 0,0-1 0 0 0,0 0 0 0 0,1 1 0 0 0,-1-1 0 0 0,0 0 0 0 0,0 0 0 0 0,0 1 0 0 0,1-1 0 0 0,-1 0 0 0 0,0 0-1 0 0,12 5 147 0 0,9-8-77 0 0,-17 0-45 0 0,-6 0 9 0 0,2 3-33 0 0,0 0 0 0 0,0 0 1 0 0,-1 0-1 0 0,1-1 0 0 0,0 1 0 0 0,0 0 0 0 0,0 0 1 0 0,0 0-1 0 0,-1 0 0 0 0,1-1 0 0 0,0 1 0 0 0,0 0 0 0 0,0 0 1 0 0,0 0-1 0 0,0-1 0 0 0,0 1 0 0 0,-1 0 0 0 0,1 0 0 0 0,0-1 1 0 0,0 1-1 0 0,0 0 0 0 0,0 0 0 0 0,0 0 0 0 0,0-1 0 0 0,0 1 1 0 0,0 0-1 0 0,0 0 0 0 0,0-1 0 0 0,0 1 0 0 0,0 0 1 0 0,0 0-1 0 0,0-1 0 0 0,0 1 0 0 0,1 0 0 0 0,-1 0 0 0 0,0 0 1 0 0,0-1-1 0 0,0 1 0 0 0,0 0 0 0 0,0 0 0 0 0,0 0 0 0 0,1-1 1 0 0,-1 1-1 0 0,0 0 0 0 0,0 0 0 0 0,0 0 0 0 0,0 0 0 0 0,1-1 1 0 0,-1 1-1 0 0,0 0 0 0 0,0 0-1 0 0,7-5 14 0 0,-7 5-13 0 0,0 0-1 0 0,1 0 1 0 0,-1-1 0 0 0,1 1 0 0 0,-1 0 0 0 0,1 0 0 0 0,-1-1-1 0 0,0 1 1 0 0,1 0 0 0 0,-1-1 0 0 0,0 1 0 0 0,1 0-1 0 0,-1-1 1 0 0,0 1 0 0 0,0 0 0 0 0,1-1 0 0 0,-1 1 0 0 0,0-1-1 0 0,0 1 1 0 0,0-1 0 0 0,1 1 0 0 0,-1 0 0 0 0,0-1 0 0 0,0 1-1 0 0,0-1 1 0 0,0 1 0 0 0,0-1 0 0 0,0 1 0 0 0,0-1-1 0 0,0 1 1 0 0,0-1 0 0 0,0 1 0 0 0,0-1 0 0 0,0 1 0 0 0,0-1-1 0 0,-1 1 1 0 0,1 0 0 0 0,0-1 0 0 0,0 1 0 0 0,0-1 0 0 0,-1 1-1 0 0,1-1 1 0 0,0 1 0 0 0,-1 0 0 0 0,1-1 0 0 0,0 1-1 0 0,-1 0 1 0 0,1-1-1 0 0,-1 0-10 0 0,1 0 0 0 0,-1-1 0 0 0,1 1 0 0 0,0 0 0 0 0,-1 0 1 0 0,1-1-1 0 0,0 1 0 0 0,0 0 0 0 0,0-1 0 0 0,0 1 0 0 0,0 0 0 0 0,0-1 0 0 0,0 1 0 0 0,0 0 0 0 0,1 0 0 0 0,-1-1 0 0 0,0 1 0 0 0,1 0 0 0 0,-1 0 0 0 0,2-2 10 0 0,-2 2-20 0 0,1-1 0 0 0,-1 0 1 0 0,1 1-1 0 0,-1-1 0 0 0,1 0 0 0 0,-1 0 0 0 0,0 1 0 0 0,0-1 1 0 0,0 0-1 0 0,0 0 0 0 0,0-1 20 0 0,-8-13-186 0 0,7 16 177 0 0,0-1-1 0 0,0-1 1 0 0,0 1-1 0 0,1 0 1 0 0,-1 0-1 0 0,0 0 1 0 0,1 0-1 0 0,-1 0 1 0 0,1-1-1 0 0,-1 1 0 0 0,1 0 1 0 0,0 0-1 0 0,0-1 1 0 0,-1 1-1 0 0,1 0 1 0 0,0-1-1 0 0,0 1 1 0 0,0-1 9 0 0,3-3-39 0 0,-3 4 34 0 0,1 1 0 0 0,-1-1 0 0 0,0 1 0 0 0,1-1 1 0 0,-1 1-1 0 0,0-1 0 0 0,0 0 0 0 0,1 1 0 0 0,-1-1 0 0 0,0 1 0 0 0,0-1 0 0 0,0 0 0 0 0,0 1 0 0 0,0-1 0 0 0,0 1 1 0 0,0-1-1 0 0,0 0 0 0 0,0 1 0 0 0,0-1 0 0 0,0 1 0 0 0,0-1 0 0 0,0 0 0 0 0,0 1 0 0 0,-1-1 0 0 0,1 1 1 0 0,0-1-1 0 0,0 1 0 0 0,-1-1 0 0 0,1 1 0 0 0,0-1 0 0 0,-1 0 5 0 0,-5-5-79 0 0,-3-6-243 0 0,9 12 310 0 0,0-1 0 0 0,0 1 0 0 0,0-1 0 0 0,0 1 1 0 0,0-1-1 0 0,0 1 0 0 0,0-1 0 0 0,0 1 0 0 0,1-1 0 0 0,-1 1 1 0 0,0-1-1 0 0,0 1 0 0 0,1 0 0 0 0,-1-1 0 0 0,0 1 0 0 0,0-1 0 0 0,1 1 1 0 0,-1 0-1 0 0,0-1 0 0 0,1 1 0 0 0,-1 0 0 0 0,1-1 0 0 0,-1 1 0 0 0,0 0 1 0 0,1 0-1 0 0,-1-1 0 0 0,1 1 0 0 0,-1 0 0 0 0,1 0 0 0 0,-1 0 1 0 0,1 0-1 0 0,-1 0 0 0 0,1 0 0 0 0,-1-1 12 0 0,4 1-86 0 0,-3-1 68 0 0,0 1-1 0 0,0 0 0 0 0,0-1 0 0 0,0 1 0 0 0,0-1 0 0 0,0 1 0 0 0,0-1 0 0 0,0 1 0 0 0,-1-1 0 0 0,1 0 1 0 0,0 1-1 0 0,0-1 0 0 0,0 0 0 0 0,-1 0 0 0 0,1 1 0 0 0,0-2 19 0 0,0 2-5 0 0,-1 0 1 0 0,1-1-1 0 0,-1 1 0 0 0,1 0 0 0 0,0 0 1 0 0,-1 0-1 0 0,1-1 0 0 0,0 1 0 0 0,-1 0 1 0 0,1 0-1 0 0,0 0 0 0 0,-1 0 1 0 0,1 0-1 0 0,0 0 0 0 0,-1 0 0 0 0,1 0 1 0 0,0 1-1 0 0,0-1 5 0 0,2 0-14 0 0,2 0-25 0 0,0 0-1 0 0,0 1 1 0 0,0-1-1 0 0,0 1 1 0 0,0 0-1 0 0,2 0 40 0 0,-2 1-8 0 0,-2-1 7 0 0,0 0 0 0 0,0-1 0 0 0,0 2 0 0 0,0-1 0 0 0,-1 0 0 0 0,1 1 0 0 0,0-1 0 0 0,0 1 0 0 0,-1 0 0 0 0,1 0 0 0 0,-1 0 0 0 0,0 0 0 0 0,1 1 1 0 0,-1-1 4 0 0,0 1 0 0 0,0-1-1 0 0,0 0 1 0 0,0 0 0 0 0,1-1 0 0 0,-1 1 0 0 0,1 0 0 0 0,0 0-4 0 0,15 12 203 0 0,-17-13-197 0 0,-1-1 0 0 0,0 0 0 0 0,0 1 0 0 0,1-1 0 0 0,-1 0-1 0 0,0 1 1 0 0,0-1 0 0 0,0 1 0 0 0,0-1 0 0 0,1 0 0 0 0,-1 1-1 0 0,0-1 1 0 0,0 1 0 0 0,0-1 0 0 0,0 0 0 0 0,0 1 0 0 0,0-1-1 0 0,0 1 1 0 0,0-1 0 0 0,0 1 0 0 0,0-1 0 0 0,0 0 0 0 0,0 1-1 0 0,-1-1 1 0 0,1 1 0 0 0,0-1 0 0 0,0 0 0 0 0,0 1-6 0 0,-1-1 6 0 0,1 0-1 0 0,0 1 1 0 0,0-1 0 0 0,0 0 0 0 0,0 1-1 0 0,0-1 1 0 0,0 1 0 0 0,-1-1 0 0 0,1 0-1 0 0,0 1 1 0 0,0-1 0 0 0,0 0 0 0 0,0 1-1 0 0,0-1 1 0 0,0 1 0 0 0,1-1-1 0 0,-1 0 1 0 0,0 1 0 0 0,0-1 0 0 0,0 0-1 0 0,0 1 1 0 0,0-1 0 0 0,0 0 0 0 0,1 1-1 0 0,-1-1 1 0 0,0 0 0 0 0,0 1 0 0 0,0-1-1 0 0,1 0 1 0 0,-1 0 0 0 0,0 1 0 0 0,1-1-1 0 0,-1 0 1 0 0,0 0 0 0 0,0 1 0 0 0,1-1-1 0 0,-1 0-5 0 0,3 2 27 0 0,6 6 129 0 0,-8-8-149 0 0,-1 0 0 0 0,0 1 0 0 0,0-1 1 0 0,0 0-1 0 0,0 0 0 0 0,0 1 0 0 0,1-1 0 0 0,-1 0 0 0 0,0 1 1 0 0,0-1-1 0 0,0 0 0 0 0,0 0 0 0 0,0 1 0 0 0,0-1 0 0 0,0 0 1 0 0,0 1-1 0 0,0-1 0 0 0,0 0 0 0 0,0 1 0 0 0,0-1 0 0 0,0 0 1 0 0,0 0-1 0 0,0 1 0 0 0,-1-1 0 0 0,1 0 0 0 0,0 0 0 0 0,0 1 1 0 0,0-1-1 0 0,0 0 0 0 0,0 0 0 0 0,-1 1 0 0 0,1-1 0 0 0,0 0 1 0 0,0 0-1 0 0,-1 1-7 0 0,1-1 2 0 0,0 0 1 0 0,0 0-1 0 0,1 0 1 0 0,-1 0-1 0 0,0 0 1 0 0,0 0-1 0 0,0 0 1 0 0,0 0-1 0 0,0 0 1 0 0,0 0-1 0 0,0 0 1 0 0,0-1-1 0 0,0 1 1 0 0,0 0-1 0 0,0 1 0 0 0,0-1 1 0 0,0 0-1 0 0,0 0 1 0 0,0 0-1 0 0,0 0 1 0 0,1 0-1 0 0,-1 0 1 0 0,0 0-1 0 0,0 0 1 0 0,0 0-1 0 0,0 0 1 0 0,0 0-1 0 0,0 0 1 0 0,0 0-1 0 0,0 0 1 0 0,0 0-1 0 0,0 0 1 0 0,0 0-1 0 0,0 0 1 0 0,0 0-1 0 0,0 0 1 0 0,0 0-1 0 0,0 0 1 0 0,0 0-1 0 0,0 0 1 0 0,0 0-1 0 0,0 0 1 0 0,0 0-1 0 0,0 1 1 0 0,0-1-1 0 0,0 0 1 0 0,0 0-1 0 0,0 0 1 0 0,0 0-1 0 0,0 0 1 0 0,0 0-1 0 0,0 0 1 0 0,0 0-1 0 0,0 0 1 0 0,0 0-1 0 0,0 0 1 0 0,0 0-1 0 0,0 0 0 0 0,0 0 1 0 0,0 0-1 0 0,0 0 1 0 0,0 1-1 0 0,0-1 1 0 0,0 0-1 0 0,0 0 1 0 0,0 0-1 0 0,0 0-2 0 0,7 2 63 0 0,1 0 0 0 0,-1 0-1 0 0,0-1 1 0 0,1 0 0 0 0,-1 0-1 0 0,1-1 1 0 0,0 1 0 0 0,-1-2-1 0 0,1 1 1 0 0,0-1-63 0 0,-8 1 2 0 0,1 0-1 0 0,-1 0 1 0 0,1 0 0 0 0,-1 0-1 0 0,1 0 1 0 0,-1 0 0 0 0,1 0-1 0 0,-1-1 1 0 0,1 1 0 0 0,-1 0 0 0 0,1 0-1 0 0,-1 0 1 0 0,1-1 0 0 0,-1 1-1 0 0,0 0 1 0 0,1 0 0 0 0,-1-1-1 0 0,1 1 1 0 0,-1 0 0 0 0,0-1-1 0 0,1 1 1 0 0,-1 0 0 0 0,0-1-1 0 0,1 1 1 0 0,-1-1 0 0 0,0 1-2 0 0,0 0 3 0 0,1-1 0 0 0,-1 1 0 0 0,0-1 0 0 0,1 1 1 0 0,-1-1-1 0 0,0 1 0 0 0,1 0 0 0 0,-1-1 0 0 0,0 1 0 0 0,1 0 0 0 0,-1-1 1 0 0,0 1-1 0 0,1 0 0 0 0,-1 0 0 0 0,1-1 0 0 0,-1 1 0 0 0,1 0 0 0 0,-1 0 1 0 0,1 0-1 0 0,-1 0-3 0 0,5-2 7 0 0,-3 2-2 0 0,0-1 1 0 0,0 1 0 0 0,0-1 0 0 0,0 0-1 0 0,0 1 1 0 0,-1-1 0 0 0,1 0 0 0 0,0 0 0 0 0,-1 0-1 0 0,1 0 1 0 0,0-1 0 0 0,-1 1 0 0 0,1 0-1 0 0,-1-1 1 0 0,0 1 0 0 0,1-1 0 0 0,-1 1-1 0 0,0-1 1 0 0,0 0 0 0 0,0 1 0 0 0,0-2-6 0 0,5-9 59 0 0,-5 11-53 0 0,-1 0 0 0 0,1 0 0 0 0,0 0 0 0 0,-1 0 0 0 0,1 0 0 0 0,-1 0 0 0 0,1 0 0 0 0,-1 0 0 0 0,1 0 1 0 0,-1-1-1 0 0,0 1 0 0 0,1 0 0 0 0,-1 0 0 0 0,0-1 0 0 0,0 1 0 0 0,0 0 0 0 0,0 0 0 0 0,0-1 0 0 0,0 1 0 0 0,-1 0 0 0 0,1-1-6 0 0,-7-5 16 0 0,6 6-16 0 0,0 1 0 0 0,0-1 0 0 0,0 0 0 0 0,0 0 0 0 0,1 0 0 0 0,-1 0 0 0 0,0 0 0 0 0,0 0 0 0 0,1 0 0 0 0,-1 0 0 0 0,0 0 0 0 0,1 0 0 0 0,-1-1 0 0 0,3-4 0 0 0,-1 5 0 0 0,-1 1 0 0 0,1-1 0 0 0,-1 1 0 0 0,0-1 0 0 0,1 0 0 0 0,-1 1 0 0 0,0-1 0 0 0,0 1 0 0 0,0-1 0 0 0,1 0 0 0 0,-1 1 0 0 0,0-1 0 0 0,0 0 0 0 0,0 1 0 0 0,0-1 0 0 0,0 0 0 0 0,0 1 0 0 0,0-1 0 0 0,0 1 0 0 0,0-1 0 0 0,0 0 0 0 0,-1 1 0 0 0,1-2 0 0 0,-3-4 8 0 0,2 5-13 0 0,1 1 0 0 0,-1-1 0 0 0,1 0 0 0 0,-1 1 0 0 0,1-1 0 0 0,-1 0 0 0 0,1 0 0 0 0,0 0 0 0 0,-1 1 1 0 0,1-1-1 0 0,0 0 0 0 0,0 0 0 0 0,-1 0 0 0 0,1 0 0 0 0,0 1 0 0 0,0-1 0 0 0,0 0 0 0 0,0 0 0 0 0,0 0 1 0 0,0 0-1 0 0,1 0 0 0 0,-1 1 0 0 0,0-1 0 0 0,0 0 0 0 0,0 0 0 0 0,1 0 0 0 0,-1 0 0 0 0,1 1 0 0 0,-1-1 0 0 0,0 0 1 0 0,1 1-1 0 0,0-1 0 0 0,-1 0 0 0 0,1 1 0 0 0,-1-1 0 0 0,1 0 0 0 0,0 1 0 0 0,-1-1 0 0 0,1 1 5 0 0,-1-1-5 0 0,0 1-1 0 0,0-1 0 0 0,0 1 0 0 0,0 0 1 0 0,0-1-1 0 0,0 1 0 0 0,0 0 1 0 0,0-1-1 0 0,0 1 0 0 0,0 0 0 0 0,0-1 1 0 0,0 1-1 0 0,0 0 0 0 0,0-1 1 0 0,-1 1-1 0 0,1 0 0 0 0,0 0 0 0 0,0-1 1 0 0,0 1-1 0 0,0 0 0 0 0,-1-1 1 0 0,1 1-1 0 0,0 0 0 0 0,-1 0 0 0 0,1 0 1 0 0,0-1-1 0 0,-1 1 6 0 0,-2-6-122 0 0,8 1 115 0 0,-9 3-1 0 0,-11 1-49 0 0,13 1 27 0 0,-2 0 3 0 0,3 0 25 0 0,0-1 0 0 0,0 1 0 0 0,-1 0 0 0 0,1 0 0 0 0,0 0 0 0 0,0 0 0 0 0,-1 1 0 0 0,1-1 0 0 0,0 0 0 0 0,0 0 0 0 0,0 1 0 0 0,-1-1 0 0 0,1 1 0 0 0,0-1 0 0 0,0 1 0 0 0,0-1 0 0 0,0 1-1 0 0,0 0 1 0 0,0-1 0 0 0,0 1 0 0 0,0 0 2 0 0,-9 5 0 0 0,9-6 0 0 0,0 1 0 0 0,0-1 0 0 0,0 1 0 0 0,1-1 0 0 0,-1 0 0 0 0,0 1 0 0 0,0-1 0 0 0,1 1 0 0 0,-1-1 0 0 0,0 1 0 0 0,1 0 0 0 0,-1-1 0 0 0,1 1 0 0 0,-1 0 0 0 0,1 0 0 0 0,-1-1 0 0 0,1 1 0 0 0,-1 0 0 0 0,1 0 0 0 0,0-1 0 0 0,-1 1 0 0 0,1 0 0 0 0,0 0 0 0 0,0 0 0 0 0,-1 0 0 0 0,1 0 0 0 0,0 0 0 0 0,0-1 0 0 0,0 2 0 0 0,0-2 0 0 0,0 1 0 0 0,-1 0 0 0 0,1 0 0 0 0,-1-1 0 0 0,1 1 0 0 0,-1 0 0 0 0,1 0 0 0 0,-1-1 0 0 0,0 1 0 0 0,1-1 0 0 0,-1 1 0 0 0,0 0 0 0 0,1-1 0 0 0,-1 1 0 0 0,0-1 0 0 0,0 0 0 0 0,1 1 0 0 0,-1-1 0 0 0,0 1 0 0 0,0-1 0 0 0,0 0 0 0 0,1 0 0 0 0,-1 0 0 0 0,0 1 0 0 0,0-1 0 0 0,0 0 0 0 0,0 0 0 0 0,-4 1 0 0 0,5-1 0 0 0,0 0 0 0 0,-1 0 0 0 0,1 0 0 0 0,0 0 0 0 0,0 0 0 0 0,-1 0 0 0 0,1 0 0 0 0,0 0 0 0 0,-1 1 0 0 0,1-1 0 0 0,0 0 0 0 0,0 0-1 0 0,-1 0 1 0 0,1 0 0 0 0,0 1 0 0 0,0-1 0 0 0,-1 0 0 0 0,1 0 0 0 0,0 0 0 0 0,0 1 0 0 0,0-1 0 0 0,-1 0 0 0 0,1 0 0 0 0,0 1 0 0 0,0-1 0 0 0,0 0 0 0 0,0 1 0 0 0,0-1-1 0 0,0 0 1 0 0,0 0 0 0 0,0 1 0 0 0,-1-1 0 0 0,1 0 0 0 0,0 1 0 0 0,0-1 0 0 0,0 0 0 0 0,0 1 0 0 0,1-1 0 0 0,-1 0 0 0 0,0 1 0 0 0,0-1 0 0 0,0 0 0 0 0,10 14-37 0 0,-9-13 36 0 0,0 0-1 0 0,0 0 1 0 0,0 0 0 0 0,0 0-1 0 0,0 0 1 0 0,0 0 0 0 0,0 0 0 0 0,-1 0-1 0 0,1 0 1 0 0,0 1 0 0 0,-1-1-1 0 0,1 0 1 0 0,-1 1 0 0 0,1-1 0 0 0,-1 0-1 0 0,0 1 1 0 0,1-1 0 0 0,-1 0-1 0 0,0 2 2 0 0,-1-3 0 0 0,1 1 0 0 0,0 0 0 0 0,-1 1 0 0 0,1-1 0 0 0,0 0 0 0 0,0 0 0 0 0,0 0 0 0 0,-1 0 0 0 0,1 0 0 0 0,0 0 0 0 0,0 0 0 0 0,1 0 0 0 0,-1 0 0 0 0,0 0 0 0 0,0 0 0 0 0,0 0 0 0 0,1 0 0 0 0,-1 0 0 0 0,1 0 0 0 0,-1 0 0 0 0,0 0 0 0 0,1 0 0 0 0,0 0 0 0 0,-1 0 0 0 0,1 0 0 0 0,0 0 0 0 0,-1-1 0 0 0,1 1 0 0 0,0 0 0 0 0,0 0 0 0 0,1 2 0 0 0,-1-3 0 0 0,-1 0 0 0 0,0 1 0 0 0,1-1 0 0 0,-1 0 0 0 0,0 1 0 0 0,0-1 0 0 0,1 1 0 0 0,-1-1 0 0 0,0 0 0 0 0,0 1 0 0 0,0-1 0 0 0,0 1 0 0 0,0-1 0 0 0,0 1 0 0 0,1-1 0 0 0,-1 1 0 0 0,0-1 0 0 0,0 0 0 0 0,0 1 0 0 0,-1-1 0 0 0,1 1 0 0 0,0-1 0 0 0,0 1 0 0 0,0-1 0 0 0,0 1 0 0 0,0-1 0 0 0,0 0 0 0 0,-1 1 0 0 0,1-1 0 0 0,0 1 0 0 0,0-1 0 0 0,-1 0-1 0 0,1 1 1 0 0,0-1 0 0 0,0 0 0 0 0,-1 1 0 0 0,1-1 0 0 0,0 0 0 0 0,-1 1 0 0 0,1-1 1 0 0,-1 0-1 0 0,1 1 1 0 0,-1-1-1 0 0,1 1 1 0 0,0-1-1 0 0,-1 1 1 0 0,1-1-1 0 0,0 1 1 0 0,-1-1-1 0 0,1 1 1 0 0,0 0-1 0 0,0-1 1 0 0,-1 1-1 0 0,1-1 1 0 0,0 1-1 0 0,0 0 1 0 0,0-1-1 0 0,0 1 1 0 0,0-1-1 0 0,0 1 1 0 0,0 0-1 0 0,0-1 1 0 0,0 1-1 0 0,5 7 41 0 0,-5-7-34 0 0,1-1-1 0 0,-1 1 1 0 0,1-1-1 0 0,-1 1 1 0 0,1 0-1 0 0,-1-1 1 0 0,0 1-1 0 0,0-1 1 0 0,1 1-1 0 0,-1 0 1 0 0,0-1 0 0 0,0 1-1 0 0,0-1 1 0 0,1 1-1 0 0,-1 0 1 0 0,0-1-1 0 0,0 1 1 0 0,0 0-1 0 0,0-1 1 0 0,0 1-1 0 0,0 0 1 0 0,0-1 0 0 0,-1 1-1 0 0,1 0 1 0 0,0-1-1 0 0,0 1 1 0 0,0 0-1 0 0,-1-1 1 0 0,1 1-1 0 0,0 0-6 0 0,-4 4 52 0 0,-3 10 76 0 0,7-14-124 0 0,0-1 0 0 0,0 1 0 0 0,0-1-1 0 0,0 1 1 0 0,0-1 0 0 0,0 1 0 0 0,0-1 0 0 0,0 1 0 0 0,0-1 0 0 0,1 1 0 0 0,-1-1-1 0 0,0 0 1 0 0,0 1 0 0 0,0-1 0 0 0,1 1 0 0 0,-1-1 0 0 0,0 1 0 0 0,1-1 0 0 0,-1 0-1 0 0,0 1 1 0 0,1-1 0 0 0,-1 0 0 0 0,0 1 0 0 0,1-1 0 0 0,-1 0 0 0 0,1 1-1 0 0,-1-1 1 0 0,1 0-4 0 0,-8 10 64 0 0,7-10-63 0 0,0 0-1 0 0,0 1 1 0 0,-1-1-1 0 0,1 0 0 0 0,0 0 1 0 0,0 0-1 0 0,0 1 1 0 0,0-1-1 0 0,0 0 1 0 0,0 0-1 0 0,-1 1 1 0 0,1-1-1 0 0,0 0 0 0 0,0 0 1 0 0,0 1-1 0 0,0-1 1 0 0,0 0-1 0 0,0 0 1 0 0,0 1-1 0 0,0-1 0 0 0,0 0 1 0 0,0 0-1 0 0,0 1 1 0 0,0-1-1 0 0,0 0 1 0 0,1 0-1 0 0,-1 1 1 0 0,0-1-1 0 0,0 0 0 0 0,0 0 1 0 0,0 1-1 0 0,15 7 40 0 0,-6-3-22 0 0,1 0-15 0 0,-9-4 1 0 0,0 0 0 0 0,0-1 0 0 0,0 1 0 0 0,0-1-1 0 0,0 1 1 0 0,0-1 0 0 0,1 1 0 0 0,-1-1 0 0 0,0 0 0 0 0,0 1 0 0 0,0-1 0 0 0,1 0 0 0 0,0 0-4 0 0,31 3 21 0 0,-32-2-18 0 0,0-1-1 0 0,-1 0 1 0 0,1 0 0 0 0,0 0 0 0 0,0 0-1 0 0,-1 0 1 0 0,1 0 0 0 0,0 0-1 0 0,0 0 1 0 0,-1 0 0 0 0,1 0-1 0 0,0 0 1 0 0,0-1 0 0 0,-1 1 0 0 0,1 0-1 0 0,0-1-2 0 0,5 0 10 0 0,5-1-5 0 0,-5 2 6 0 0,0-1 0 0 0,0-1 1 0 0,0 1-1 0 0,0-1 0 0 0,0 0 0 0 0,0 0 0 0 0,4-2-11 0 0,22-10 39 0 0,22-11 9 0 0,-49 22-44 0 0,1 0 0 0 0,-1-1-1 0 0,0 1 1 0 0,0-1 0 0 0,0 0 0 0 0,0-1 0 0 0,-1 1-1 0 0,1-1-3 0 0,-4 3 0 0 0,0-1 0 0 0,1 1 0 0 0,-1 0 0 0 0,0-1 0 0 0,0 1 0 0 0,0 0 0 0 0,0-1 0 0 0,-1 1 0 0 0,1-1 0 0 0,-1 0 0 0 0,0 1 0 0 0,6-20 0 0 0,8-1 1 0 0,-10 17-7 0 0,-1 0 1 0 0,0 0-1 0 0,0 0 1 0 0,3-7 5 0 0,-6 13-1 0 0,3-12-76 0 0,1 0 0 0 0,1 1 1 0 0,0-1-1 0 0,5-7 77 0 0,-6 14-42 0 0,-1-1 0 0 0,0 0 0 0 0,-1 0 0 0 0,1 0 0 0 0,-1 0 0 0 0,0 0 0 0 0,-1 0-1 0 0,1-1 1 0 0,-1 1 0 0 0,-1 0 0 0 0,1-2 42 0 0,0 4-54 0 0,-1 0-1 0 0,1 0 0 0 0,1-1 0 0 0,-1 1 1 0 0,1-2 54 0 0,-1 4-42 0 0,0 0-1 0 0,0 0 1 0 0,0 1 0 0 0,-1-1 0 0 0,1 0 0 0 0,-1 0 0 0 0,0-1 0 0 0,1 1 0 0 0,-1 0-1 0 0,0 0 1 0 0,0 0 0 0 0,0 0 0 0 0,0 0 0 0 0,-1 0 0 0 0,1 0 0 0 0,-1 0-1 0 0,1 0 1 0 0,-1-1 42 0 0,0 1-38 0 0,0 0 0 0 0,1-1 0 0 0,-1 1 0 0 0,0 0 0 0 0,1 0 0 0 0,0 0 0 0 0,0-1 0 0 0,0 0 38 0 0,-3-8 0 0 0,-1 10 0 0 0,3 2 0 0 0,0-2 8 0 0,0 1 0 0 0,-1 0 0 0 0,1 0-1 0 0,0 0 1 0 0,-1 0 0 0 0,1 0 0 0 0,0 0-1 0 0,-1 0 1 0 0,1 0 0 0 0,0 0 0 0 0,-1 1-1 0 0,1-1 1 0 0,0 0 0 0 0,0 1 0 0 0,-1-1-1 0 0,1 1 1 0 0,0-1 0 0 0,0 1 0 0 0,0 0-1 0 0,0 0 1 0 0,0 0 0 0 0,0-1 0 0 0,0 1-1 0 0,0 0 1 0 0,0 0 0 0 0,0 0 0 0 0,0 0-1 0 0,1 0 1 0 0,-1 1 0 0 0,0-1-1 0 0,1 0-7 0 0,-2 4 39 0 0,1 0 0 0 0,0 0-1 0 0,0-1 1 0 0,0 1 0 0 0,0 0-1 0 0,1 0 1 0 0,0 3-39 0 0,-1 8-39 0 0,1-9 39 0 0,0 1 0 0 0,0 0 0 0 0,1-1 0 0 0,0 1 0 0 0,1 3 0 0 0,-1-3 0 0 0,1 0 0 0 0,-2-1 0 0 0,1 1 0 0 0,-1 0 0 0 0,0 3 0 0 0,0-8 8 0 0,0-1 0 0 0,0 1 0 0 0,0 0 0 0 0,1 0 0 0 0,-1 0 0 0 0,1-1 0 0 0,0 1 0 0 0,0 0 0 0 0,0 1-8 0 0,0-2 26 0 0,0 1 1 0 0,0 0 0 0 0,0 0-1 0 0,0 0 1 0 0,-1 0-1 0 0,1 0 1 0 0,-1 0-1 0 0,0 0 1 0 0,0 1-27 0 0,-3 18 152 0 0,1-17-125 0 0,1 0 0 0 0,1 1 0 0 0,-1-1 0 0 0,1 1 1 0 0,0-1-1 0 0,0 1 0 0 0,1-1 0 0 0,-1 2-27 0 0,2 1 51 0 0,-1 0 0 0 0,0 0 0 0 0,0 1 0 0 0,-1 0-51 0 0,0-7 18 0 0,1 0-1 0 0,-1 0 1 0 0,1-1-1 0 0,-1 1 0 0 0,1 0 1 0 0,0 0-1 0 0,-1-1 1 0 0,1 1-1 0 0,0 0 1 0 0,0-1-1 0 0,0 1 0 0 0,1 1-17 0 0,8 14 103 0 0,-10-16-95 0 0,1 1 1 0 0,0-1-1 0 0,0 1 0 0 0,-1-1 0 0 0,1 0 0 0 0,0 1 0 0 0,0-1 1 0 0,1 0-1 0 0,-1 0 0 0 0,0 0 0 0 0,0 0 0 0 0,1 0 0 0 0,-1 0 1 0 0,0 0-1 0 0,1 0 0 0 0,-1 0 0 0 0,1-1 0 0 0,-1 1 0 0 0,1 0 1 0 0,-1-1-1 0 0,1 1 0 0 0,0-1 0 0 0,0 0-8 0 0,5 2 76 0 0,0-1 0 0 0,0 0-1 0 0,0-1 1 0 0,5 1-76 0 0,-4-1-385 0 0,5 0 581 0 0,-3-3-6768 0 0,-4-1-465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4:26.800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</inkml:brush>
  </inkml:definitions>
  <inkml:trace contextRef="#ctx0" brushRef="#br0">9437 3612 14280 0 0,'-3'-2'268'0'0,"-1"-1"1"0"0,1 0 0 0 0,0 0-1 0 0,0 0 1 0 0,0-1 0 0 0,0 1-1 0 0,-2-4-268 0 0,2 3 425 0 0,3 4-315 0 0,0-1 1 0 0,0 0-1 0 0,0 1 0 0 0,0-1 1 0 0,-1 0-1 0 0,1 1 1 0 0,0-1-1 0 0,0 0 0 0 0,0 1 1 0 0,0-1-1 0 0,0 0 1 0 0,1 1-1 0 0,-1-1 0 0 0,0 0 1 0 0,0 1-1 0 0,0-1 1 0 0,1 0-1 0 0,-1 1 0 0 0,0-1 1 0 0,0 1-1 0 0,1-1-110 0 0,1-7 176 0 0,-1 7-204 0 0,-1 1 0 0 0,1-1 0 0 0,-1 0 0 0 0,1 1 0 0 0,-1-1 0 0 0,1 1 0 0 0,-1 0-1 0 0,1-1 1 0 0,0 1 0 0 0,-1-1 0 0 0,1 1 0 0 0,0 0 0 0 0,-1 0 0 0 0,1-1-1 0 0,0 1 1 0 0,-1 0 0 0 0,1 0 0 0 0,0 0 28 0 0,0-1-62 0 0,8-1 135 0 0,1-1 0 0 0,-1 1-1 0 0,1 0 1 0 0,-1 1 0 0 0,1 0-1 0 0,0 1 1 0 0,0 0-1 0 0,7 1-72 0 0,18 2 427 0 0,27 8-427 0 0,-41-7-56 0 0,19 2 72 0 0,-25-4-197 0 0,0 0 0 0 0,0 1 0 0 0,0 1 0 0 0,3 1 181 0 0,-1 1-1453 0 0,0-3-449 0 0</inkml:trace>
  <inkml:trace contextRef="#ctx0" brushRef="#br0" timeOffset="-577.824">9327 3738 6912 0 0,'2'-3'111'0'0,"-1"2"-57"0"0,-1 1 1 0 0,1-1 0 0 0,-1 0-1 0 0,1 1 1 0 0,0-1-1 0 0,0 1 1 0 0,-1-1-1 0 0,1 1 1 0 0,0-1-1 0 0,0 1 1 0 0,-1-1 0 0 0,1 1-1 0 0,0 0 1 0 0,0 0-1 0 0,0-1 1 0 0,0 1-55 0 0,1-9 2928 0 0,-2 9-2775 0 0,0 0 1 0 0,0 0-1 0 0,0-1 1 0 0,0 1-1 0 0,0 0 1 0 0,0 0 0 0 0,1 0-1 0 0,-1 0 1 0 0,0-1-1 0 0,0 1 1 0 0,0 0-1 0 0,0 0 1 0 0,0 0 0 0 0,0 0-1 0 0,1 0 1 0 0,-1 0-1 0 0,0 0 1 0 0,0-1-1 0 0,0 1 1 0 0,0 0 0 0 0,1 0-1 0 0,-1 0 1 0 0,0 0-1 0 0,0 0 1 0 0,0 0-1 0 0,0 0 1 0 0,1 0-1 0 0,-1 0 1 0 0,0 0 0 0 0,0 0-1 0 0,0 0 1 0 0,0 0-1 0 0,1 0 1 0 0,-1 0-154 0 0,4 6 1657 0 0,2 12-1946 0 0,-5-16 882 0 0,4 21-90 0 0,0-1 1 0 0,-2 1-1 0 0,0-1 0 0 0,-2 1 0 0 0,-1 6-503 0 0,4 36 757 0 0,2-20-367 0 0,-3-24-243 0 0,-1-1 0 0 0,0 9-147 0 0,-2-20 35 0 0,0-1 0 0 0,1 0 0 0 0,1 0 0 0 0,-1 0-1 0 0,1 0 1 0 0,0 0 0 0 0,1 0 0 0 0,0-1 0 0 0,0 1-1 0 0,3 4-34 0 0,-5-11 10 0 0,0 0-1 0 0,0 0 0 0 0,0 0 0 0 0,0 1 0 0 0,0-1 0 0 0,0 0 1 0 0,1 0-1 0 0,-1-1 0 0 0,0 1 0 0 0,0 0 0 0 0,1 0 1 0 0,-1 0-1 0 0,0-1 0 0 0,1 1 0 0 0,-1-1 0 0 0,1 1 1 0 0,-1-1-1 0 0,1 0 0 0 0,-1 1 0 0 0,1-1 0 0 0,-1 0 0 0 0,1 0 1 0 0,-1 0-1 0 0,1 0 0 0 0,-1 0 0 0 0,1 0 0 0 0,-1-1 1 0 0,1 1-1 0 0,-1 0 0 0 0,1-1 0 0 0,0 0-9 0 0,7-2 83 0 0,-1-1 0 0 0,0-1 0 0 0,0 1 0 0 0,0-1 1 0 0,2-2-84 0 0,14-8 99 0 0,14-8-64 0 0,-30 17-18 0 0,0 0-1 0 0,1 1 1 0 0,-1 1-1 0 0,1 0 1 0 0,8-3-17 0 0,-2 2 0 0 0,-3 1-12 0 0,0 0 0 0 0,0 1-1 0 0,0 0 1 0 0,0 1 0 0 0,0 1 0 0 0,0 0-1 0 0,10 0 13 0 0,-11 1-2 0 0,-7 1 7 0 0,6 6-48 0 0,-8-6-159 0 0,-2-1-52 0 0,0 0-2 0 0,0 1 101 0 0,-1-1 0 0 0,1 1 0 0 0,0-1-1 0 0,0 0 1 0 0,0 1 0 0 0,0-1 0 0 0,-1 1-1 0 0,1-1 1 0 0,0 0 0 0 0,0 1 0 0 0,-1-1 0 0 0,1 1-1 0 0,0-1 1 0 0,-1 0 0 0 0,1 1 0 0 0,-1-1-1 0 0,1 0 1 0 0,0 0 0 0 0,-1 1 0 0 0,1-1 0 0 0,-1 0-1 0 0,1 0 1 0 0,0 0 0 0 0,-1 0 0 0 0,0 1 155 0 0,-13 2-1402 0 0,11-2 906 0 0,-15 5-1485 0 0</inkml:trace>
  <inkml:trace contextRef="#ctx0" brushRef="#br0" timeOffset="-270.558">9286 3857 15032 0 0,'0'0'686'0'0,"0"0"-15"0"0,0 0-370 0 0,8-2 442 0 0,11 0-80 0 0,0 0 0 0 0,1 2 1 0 0,-1 0-1 0 0,7 1-663 0 0,0 1 159 0 0,0-1-1 0 0,22-2-158 0 0,0-1 116 0 0,-1 1-17 0 0,0-2 0 0 0,17-5-99 0 0,-40 2-397 0 0,-23 6 63 0 0,1-1 0 0 0,-1 0 1 0 0,1 0-1 0 0,0 1 0 0 0,-1-1 0 0 0,1 0 0 0 0,-1 0 0 0 0,0 0 0 0 0,1-1 0 0 0,-1 1 1 0 0,0 0-1 0 0,0 0 0 0 0,0-1 0 0 0,0 1 0 0 0,0-1 0 0 0,1 0 334 0 0,-1 0-5690 0 0</inkml:trace>
  <inkml:trace contextRef="#ctx0" brushRef="#br0" timeOffset="325.213">10006 3774 5064 0 0,'0'0'389'0'0,"-2"9"-234"0"0,3 3 975 0 0,-1-11-838 0 0,0 1 0 0 0,0-1 0 0 0,1 1 0 0 0,-1-1 0 0 0,0 1-1 0 0,0-1 1 0 0,0 1 0 0 0,-1-1 0 0 0,1 0 0 0 0,0 1 0 0 0,-1 0-292 0 0,-1 5 1101 0 0,-1 0 0 0 0,1 0-1 0 0,1 0 1 0 0,-1 0 0 0 0,1 3-1101 0 0,-1-1 222 0 0,0 0 0 0 0,0-1 0 0 0,-1 1 0 0 0,-1-1 0 0 0,-3 7-222 0 0,-6 20 686 0 0,-19 47 1182 0 0,15-41 78 0 0,1 3-1946 0 0,15-40 61 0 0,1-1-1 0 0,-1 0 1 0 0,1 0 0 0 0,0 0-1 0 0,-1 1 1 0 0,1-1-1 0 0,1 0 1 0 0,-1 0-1 0 0,1 3-60 0 0,0 9 217 0 0,-1-13-107 0 0,0-2 2 0 0,0 0 0 0 0,0 0-2 0 0,2 0-94 0 0,0 0 1 0 0,0 0-1 0 0,0-1 1 0 0,0 1-1 0 0,0 0 1 0 0,0-1-1 0 0,0 1 1 0 0,0-1-1 0 0,0 0 1 0 0,0 1 0 0 0,0-1-1 0 0,-1 0 1 0 0,1 0-1 0 0,0 0 1 0 0,-1 0-1 0 0,1-1 1 0 0,0 1-1 0 0,-1 0 1 0 0,0-1-1 0 0,1 1 1 0 0,-1-1-1 0 0,0 0 1 0 0,0 1-1 0 0,0-1 1 0 0,1 0-17 0 0,5-8-197 0 0,1 0 0 0 0,0 1 0 0 0,0 0 1 0 0,4-2 196 0 0,23-26-904 0 0,-17 17 117 0 0,0 0 0 0 0,20-15 787 0 0,2 3-602 0 0,-38 31 582 0 0,-1 0 0 0 0,1 0 0 0 0,-1 0 0 0 0,1 0 0 0 0,0 0-1 0 0,-1 1 1 0 0,1-1 0 0 0,0 0 0 0 0,0 1 0 0 0,-1 0-1 0 0,1-1 1 0 0,0 1 0 0 0,1 0 20 0 0,2-1-10 0 0,-5 1 8 0 0,1 0 0 0 0,-1 0-1 0 0,1 0 1 0 0,0 0 0 0 0,-1 0-1 0 0,1 0 1 0 0,-1-1-1 0 0,1 1 1 0 0,-1 1 0 0 0,1-1-1 0 0,0 0 1 0 0,-1 0 0 0 0,1 0-1 0 0,-1 0 1 0 0,1 0 0 0 0,-1 0-1 0 0,1 1 1 0 0,-1-1-1 0 0,1 0 1 0 0,-1 0 0 0 0,1 1-1 0 0,-1-1 1 0 0,1 0 0 0 0,-1 1-1 0 0,1-1 1 0 0,-1 1 0 0 0,0-1-1 0 0,1 1 3 0 0,0 0 2 0 0,1 0 28 0 0,-1 0 1 0 0,0 0-1 0 0,0 1 0 0 0,1-1 0 0 0,-1 0 0 0 0,0 1 0 0 0,0-1 0 0 0,0 1 0 0 0,0-1 0 0 0,0 1 0 0 0,-1 0 0 0 0,1-1 0 0 0,0 1 0 0 0,-1 0 0 0 0,1-1 0 0 0,-1 1 0 0 0,0 0 0 0 0,0 0 0 0 0,1-1 0 0 0,-1 1 0 0 0,0 0 0 0 0,0 0 0 0 0,-1-1 0 0 0,1 1 0 0 0,0 0 0 0 0,-1 0 0 0 0,1-1 0 0 0,-1 1 0 0 0,1 0 0 0 0,-1-1 0 0 0,0 1 1 0 0,0 0-1 0 0,1-1 0 0 0,-1 1 0 0 0,0-1 0 0 0,-1 1 0 0 0,1-1 0 0 0,-1 1-30 0 0,-2 2 138 0 0,-9 10 348 0 0,0-2 0 0 0,-1 1 0 0 0,-1-2 0 0 0,-6 4-486 0 0,6-4 337 0 0,2 0 0 0 0,-1 1-1 0 0,1 0 1 0 0,-6 8-337 0 0,-1 12 1099 0 0,19-31-914 0 0,15 14 222 0 0,-9-12-389 0 0,0 0 1 0 0,0 0-1 0 0,0 0 1 0 0,0-1-1 0 0,1 0 1 0 0,-1 0-1 0 0,1 0 1 0 0,-1 0-1 0 0,1-1 1 0 0,3 0-19 0 0,4 2 72 0 0,9 1 314 0 0,1-1 0 0 0,4 0-386 0 0,-1-1-1721 0 0,0 1-4042 0 0,-6 0-2083 0 0</inkml:trace>
  <inkml:trace contextRef="#ctx0" brushRef="#br1" timeOffset="-44064.179">8435 827 9584 0 0,'0'0'216'0'0,"0"0"32"0"0,0 0 12 0 0,0 0 46 0 0,0 0 134 0 0,0 0 59 0 0,0 0 12 0 0,0 0-15 0 0,0 0-68 0 0,-4 7 1152 0 0,5-6-1480 0 0,-1 0 1 0 0,1 0 0 0 0,-1 0 0 0 0,1 0-1 0 0,-1 0 1 0 0,0 0 0 0 0,0 0 0 0 0,0 1-1 0 0,1-1 1 0 0,-1 0 0 0 0,0 0 0 0 0,0 0 0 0 0,-1 0-1 0 0,1 0 1 0 0,0 0 0 0 0,0 1 0 0 0,0-1-1 0 0,-1 0 1 0 0,1 0 0 0 0,-1 0 0 0 0,1 0-1 0 0,-1 0-100 0 0,1 1 55 0 0,-1-1-1 0 0,0 1 0 0 0,1 0 0 0 0,-1-1 0 0 0,1 1 1 0 0,0 0-1 0 0,0 0 0 0 0,-1-1 0 0 0,1 1 1 0 0,0 0-1 0 0,1 0-54 0 0,2 27 664 0 0,-2-1 1 0 0,-1 1 0 0 0,0 0-1 0 0,-4 15-664 0 0,5-1 505 0 0,0-34-305 0 0,0 1 0 0 0,-1 0-1 0 0,-1 4-199 0 0,-1 58 72 0 0,2-50-172 0 0,0-20 100 0 0,1 1-1 0 0,-1-1 1 0 0,0 1 0 0 0,0-1-1 0 0,0 1 1 0 0,-1-1 0 0 0,1 1-1 0 0,0-1 1 0 0,-1 0 0 0 0,0 1-1 0 0,1-1 1 0 0,-1-1 7 0 0,0 2-18 0 0,7 5 102 0 0,-5-7-10 0 0,-1-1-1 0 0,0 0 10 0 0,13-19 268 0 0,-5 3-129 0 0,-1-1 1 0 0,0 0-1 0 0,-1 0 0 0 0,-1-1 0 0 0,1-11-229 0 0,12-36-778 0 0,-7 28 662 0 0,-8 24 51 0 0,2-1-1 0 0,-1 1 0 0 0,4-5 66 0 0,4-8-167 0 0,2 0-1 0 0,15-19 168 0 0,-26 42 0 0 0,1-1 0 0 0,-1 1 0 0 0,1 0 0 0 0,0 0 0 0 0,0 0 0 0 0,0 1 0 0 0,1-1 0 0 0,-1 1 0 0 0,1 0 0 0 0,-1 0 0 0 0,3 0 0 0 0,8-4 0 0 0,-14 5 0 0 0,0 1 0 0 0,0 0 0 0 0,0 0 0 0 0,0-1 0 0 0,0 1 0 0 0,0 0 0 0 0,0 0 0 0 0,0 0 0 0 0,0 0 0 0 0,0 0 0 0 0,0 1 0 0 0,-1-1 0 0 0,1 0 0 0 0,0 0 0 0 0,0 1 0 0 0,0-1 0 0 0,0 0 0 0 0,0 1 0 0 0,0-1 0 0 0,0 1 0 0 0,-1-1 0 0 0,1 1 0 0 0,0-1 0 0 0,0 1 0 0 0,-1 0 0 0 0,1-1 0 0 0,0 1 0 0 0,-1 0 0 0 0,1-1 0 0 0,-1 1 0 0 0,1 0 0 0 0,-1 0 0 0 0,1 0 0 0 0,-1 0 0 0 0,1 0 0 0 0,0 2 0 0 0,2 0 1 0 0,-1 1-1 0 0,0 1 0 0 0,0-1 0 0 0,0 0 1 0 0,0 0-1 0 0,-1 1 0 0 0,0-1 0 0 0,0 1 0 0 0,0-1 1 0 0,0 4-1 0 0,0 9 66 0 0,-1 0-1 0 0,0 7-65 0 0,-1 4 146 0 0,0 12 190 0 0,-1 1 0 0 0,-3 3-336 0 0,1-14 102 0 0,-1 13 91 0 0,-3 0 0 0 0,-2 1-193 0 0,4-14 457 0 0,-3 30-457 0 0,2-12 415 0 0,-17 101 376 0 0,21-125-692 0 0,1 1 0 0 0,1-1 0 0 0,1 1 0 0 0,1 0 0 0 0,1-1 1 0 0,2 6-100 0 0,-3-24 10 0 0,0 0 1 0 0,0 0 0 0 0,1 0 0 0 0,0 0 0 0 0,0 0-1 0 0,0 0 1 0 0,1 0 0 0 0,0-1 0 0 0,0 1 0 0 0,0-1 0 0 0,3 2-11 0 0,-4-4 6 0 0,1 0 0 0 0,0 0 0 0 0,0 0 0 0 0,0-1 1 0 0,0 1-1 0 0,1-1 0 0 0,-1 0 0 0 0,1 0 0 0 0,-1 0 1 0 0,1-1-1 0 0,0 1 0 0 0,0-1 0 0 0,-1 0 0 0 0,1 0 1 0 0,0 0-1 0 0,0 0 0 0 0,0-1 0 0 0,2 1-6 0 0,44 4-89 0 0,-33-3-381 0 0,0 0 0 0 0,1-1 0 0 0,-1 0 0 0 0,1-2 0 0 0,-1 0 0 0 0,13-3 470 0 0,-2-2-8138 0 0</inkml:trace>
  <inkml:trace contextRef="#ctx0" brushRef="#br0" timeOffset="-12030.739">239 4190 5528 0 0,'0'0'422'0'0,"8"-7"974"0"0,-4 1 4523 0 0,-4 6-5839 0 0,0 0-1 0 0,0 0 1 0 0,0-1-1 0 0,-1 1 1 0 0,1 0 0 0 0,0 0-1 0 0,0 0 1 0 0,0-1 0 0 0,0 1-1 0 0,0 0 1 0 0,0 0 0 0 0,0-1-1 0 0,0 1 1 0 0,0 0 0 0 0,0 0-1 0 0,-1 0 1 0 0,1-1-1 0 0,0 1 1 0 0,0 0 0 0 0,0 0-1 0 0,0 0 1 0 0,-1 0 0 0 0,1 0-1 0 0,0-1 1 0 0,0 1 0 0 0,0 0-1 0 0,0 0 1 0 0,-1 0 0 0 0,1 0-1 0 0,0 0 1 0 0,0 0-1 0 0,-1 0 1 0 0,1 0 0 0 0,0 0-1 0 0,0 0-79 0 0,-11 1 1109 0 0,8 0-953 0 0,0 0-1 0 0,0 1 1 0 0,0-1-1 0 0,1 0 1 0 0,-1 1 0 0 0,1 0-1 0 0,-1 0-155 0 0,-19 16 593 0 0,13-10-301 0 0,0 0 0 0 0,0 0 0 0 0,-3 5-292 0 0,-28 34 752 0 0,39-45-731 0 0,0 0-1 0 0,1 0 0 0 0,-1 0 0 0 0,0 0 0 0 0,1 0 1 0 0,-1 0-1 0 0,1 0 0 0 0,0 0 0 0 0,0 0 0 0 0,0 0 1 0 0,0 2-21 0 0,-1 10 81 0 0,0-13-77 0 0,1 0 0 0 0,0 0-1 0 0,0 1 1 0 0,0-1-1 0 0,0 0 1 0 0,0 0-1 0 0,0 0 1 0 0,1 0 0 0 0,-1 0-1 0 0,0 0 1 0 0,0 1-1 0 0,1-1 1 0 0,-1 0-1 0 0,1 0 1 0 0,-1 0 0 0 0,1 0-1 0 0,-1 0 1 0 0,1 0-1 0 0,0 0-3 0 0,16 14-5 0 0,-2-3 6 0 0,-10-7 2 0 0,1 0-1 0 0,0 0 1 0 0,0-1-1 0 0,0 0 1 0 0,0 0-1 0 0,1 0 0 0 0,-1-1 1 0 0,1 0-3 0 0,3 2 20 0 0,-1 0 0 0 0,1 0 0 0 0,0 2-20 0 0,-6-4 21 0 0,0 0-1 0 0,0 1 0 0 0,0-1 0 0 0,-1 1 0 0 0,1 0 0 0 0,1 3-20 0 0,-4-7 14 0 0,-1 1 0 0 0,1 0 0 0 0,0 0 0 0 0,-1 0 0 0 0,1 0 0 0 0,-1 0 0 0 0,0 0 0 0 0,1 0 0 0 0,-1 0 0 0 0,0 0 0 0 0,0 0 0 0 0,1 0 0 0 0,-1 0 0 0 0,0 1 0 0 0,0-1 0 0 0,0 0-1 0 0,0 0 1 0 0,0 0 0 0 0,-1 0 0 0 0,1 0 0 0 0,0 0 0 0 0,0 0 0 0 0,-1 0 0 0 0,1 0 0 0 0,-1 0 0 0 0,1 0 0 0 0,-1 0 0 0 0,1 0 0 0 0,-1 0 0 0 0,0 0 0 0 0,1 0 0 0 0,-1-1 0 0 0,0 1 0 0 0,1 0 0 0 0,-2 0-14 0 0,0 1 51 0 0,-1 0 1 0 0,0-1-1 0 0,0 1 1 0 0,0 0 0 0 0,-1-1-1 0 0,1 0 1 0 0,0 0-1 0 0,0 0 1 0 0,-3 0-52 0 0,-15 7 125 0 0,-4 3-99 0 0,0-1 1 0 0,0-1-1 0 0,-1-1 0 0 0,-11 1-26 0 0,-17 3-1810 0 0,41-14-7 0 0,11 1-3949 0 0,2 1 208 0 0</inkml:trace>
  <inkml:trace contextRef="#ctx0" brushRef="#br0" timeOffset="-11639.273">297 4385 12608 0 0,'1'0'578'0'0,"35"9"318"0"0,-13-6 1430 0 0,1 1 0 0 0,0 2-2326 0 0,-9-2 883 0 0,-13-4-724 0 0,0 0 1 0 0,0 0 0 0 0,0 0 0 0 0,0 0-1 0 0,0 0 1 0 0,0 0 0 0 0,-1-1 0 0 0,1 1-1 0 0,0-1-159 0 0,5 0 313 0 0,-2 0-220 0 0,1 0 0 0 0,-1 0-1 0 0,0-1 1 0 0,1 0-1 0 0,-1 0 1 0 0,0 0 0 0 0,0 0-1 0 0,0-1 1 0 0,0 0-93 0 0,5-4 56 0 0,1 0 0 0 0,-2-1 0 0 0,5-4-56 0 0,-11 9 19 0 0,0-1 1 0 0,0 1 0 0 0,-1 0-1 0 0,1-1 1 0 0,1-2-20 0 0,-3 4-11 0 0,-1 1 0 0 0,1-1 0 0 0,0 1-1 0 0,0-1 1 0 0,-1 0 0 0 0,1 1 0 0 0,-1-1 0 0 0,1 1-1 0 0,-1-1 1 0 0,0 0 0 0 0,0 0 0 0 0,0 1 0 0 0,0-1 0 0 0,0 0-1 0 0,0-1 12 0 0,-1 1-10 0 0,1 1-1 0 0,-1-1 1 0 0,0 1-1 0 0,0-1 1 0 0,0 1-1 0 0,0 0 0 0 0,0-1 1 0 0,0 1-1 0 0,0 0 1 0 0,0 0-1 0 0,0 0 1 0 0,-1 0-1 0 0,1 0 1 0 0,0 0-1 0 0,-1 0 0 0 0,1 0 1 0 0,-1 0-1 0 0,1 1 1 0 0,-1-1-1 0 0,0 0 1 0 0,1 1-1 0 0,-1 0 1 0 0,1-1-1 0 0,-1 1 0 0 0,0 0 1 0 0,1 0-1 0 0,-1 0 11 0 0,-5-1-34 0 0,1 1 1 0 0,0 0-1 0 0,0 1 0 0 0,0 0 0 0 0,-1 0 0 0 0,-3 1 34 0 0,7-1 0 0 0,1 0 0 0 0,-1 0 0 0 0,1 0 0 0 0,-1 0 0 0 0,1 0 0 0 0,0 1 0 0 0,-1-1-1 0 0,1 1 1 0 0,0 0 0 0 0,0 0 0 0 0,0 0 0 0 0,0 0 0 0 0,0 1 0 0 0,-20 30 256 0 0,20-28-195 0 0,-1-1 5 0 0,1 0 0 0 0,1 0 0 0 0,-1 0-1 0 0,1 1 1 0 0,-1-1 0 0 0,1 1 0 0 0,1-1 0 0 0,-1 1-1 0 0,1-1 1 0 0,-1 1 0 0 0,1-1 0 0 0,1 1-1 0 0,-1-1 1 0 0,1 1 0 0 0,-1 0 0 0 0,1-1 0 0 0,0 0-1 0 0,1 1-65 0 0,6 15 181 0 0,-7-17-152 0 0,0 0 0 0 0,0 0 0 0 0,0 0 0 0 0,0 0 0 0 0,1 0 0 0 0,0 0 0 0 0,-1 0 0 0 0,1-1 0 0 0,0 1 0 0 0,0 0 0 0 0,0-1 0 0 0,1 0 0 0 0,-1 0 1 0 0,1 1-1 0 0,-1-1 0 0 0,3 1-29 0 0,1 0 7 0 0,0 1 0 0 0,0-1 0 0 0,0-1 0 0 0,1 1 1 0 0,0-1-1 0 0,-1 0 0 0 0,1 0 0 0 0,0-1 0 0 0,0 0 0 0 0,-1 0 1 0 0,1-1-1 0 0,5 0-7 0 0,-3 0-142 0 0,0-1 0 0 0,0 0 1 0 0,0-1-1 0 0,0 0 0 0 0,-1-1 0 0 0,1 0 1 0 0,-1 0-1 0 0,1-1 0 0 0,4-2 142 0 0,-9 4-123 0 0,27-15-4410 0 0,11-8 4533 0 0,24-22-5873 0 0,-38 25 3811 0 0</inkml:trace>
  <inkml:trace contextRef="#ctx0" brushRef="#br0" timeOffset="-10873.565">896 4256 3680 0 0,'0'0'284'0'0,"0"0"211"0"0,-7 0 4364 0 0,3 0-3365 0 0,0 0 0 0 0,0 0 0 0 0,0 1 0 0 0,0 0 0 0 0,-4 1-1494 0 0,0 1 800 0 0,0 0 1 0 0,0 1-1 0 0,-6 3-800 0 0,10-4 285 0 0,-5 1-21 0 0,1 2 0 0 0,-1-1-1 0 0,1 1 1 0 0,0 0 0 0 0,0 1 0 0 0,1 0 0 0 0,0 0-1 0 0,0 1 1 0 0,1 0 0 0 0,0 0 0 0 0,0 0 0 0 0,1 1 0 0 0,0 0-1 0 0,-3 9-263 0 0,7-15 39 0 0,0 1 0 0 0,0-1 0 0 0,1 1 0 0 0,-1-1 0 0 0,1 1 1 0 0,0 0-1 0 0,0-1 0 0 0,1 1 0 0 0,-1-1 0 0 0,1 1 0 0 0,-1 0 0 0 0,1-1 0 0 0,0 1 0 0 0,1-1 0 0 0,-1 0 0 0 0,1 1 0 0 0,-1-1 0 0 0,1 1-39 0 0,5 5 75 0 0,-4-6-46 0 0,0 1 0 0 0,-1-1 0 0 0,1 0 0 0 0,0 0 0 0 0,0 0 0 0 0,1 0 0 0 0,-1 0 0 0 0,1-1-1 0 0,-1 1 1 0 0,1-1 0 0 0,2 1-29 0 0,14 6 107 0 0,-16-7-134 0 0,1 1 1 0 0,-1-1-1 0 0,1-1 1 0 0,0 1-1 0 0,0-1 1 0 0,0 1-1 0 0,0-1 0 0 0,0-1 1 0 0,0 1-1 0 0,0-1 1 0 0,0 1-1 0 0,0-2 1 0 0,0 1 26 0 0,12-2-239 0 0,1 1-319 0 0,0-2 0 0 0,5-2 558 0 0,-16 4-247 0 0,-1-1 1 0 0,1-1-1 0 0,-1 1 0 0 0,0-1 1 0 0,0 0-1 0 0,0-1 0 0 0,6-3 247 0 0,23-21-1279 0 0,-22 17 338 0 0,0 1-1 0 0,2-1 0 0 0,13-6 942 0 0,-21 13-158 0 0,7-3-778 0 0,-1 0 1 0 0,7-6 935 0 0,-16 11-133 0 0,0-1-1 0 0,-1 0 1 0 0,0 0 0 0 0,0 0 0 0 0,0 0 0 0 0,0 0 0 0 0,0-1-1 0 0,-1 0 1 0 0,1 1 0 0 0,-1-1 0 0 0,1-1 133 0 0,-3 4 1 0 0,0 1 0 0 0,0 0 1 0 0,0-1-1 0 0,0 1 0 0 0,0 0 1 0 0,0 0-1 0 0,0-1 0 0 0,0 1 0 0 0,-1 0 1 0 0,1-1-1 0 0,0 1 0 0 0,0 0 0 0 0,0 0 1 0 0,0-1-1 0 0,0 1 0 0 0,0 0 1 0 0,-1 0-1 0 0,1-1 0 0 0,0 1 0 0 0,0 0 1 0 0,0 0-1 0 0,-1 0 0 0 0,1-1 0 0 0,0 1 1 0 0,0 0-1 0 0,-1 0 0 0 0,1 0 1 0 0,0 0-1 0 0,0 0 0 0 0,-1 0 0 0 0,1-1 1 0 0,0 1-1 0 0,-1 0 0 0 0,1 0 0 0 0,0 0-1 0 0,-16-3 1920 0 0,9 4-1565 0 0,0 0-1 0 0,0 0 1 0 0,1 0 0 0 0,-1 1 0 0 0,0 0 0 0 0,0 0-1 0 0,1 1 1 0 0,0 0 0 0 0,-2 1-355 0 0,-12 7 982 0 0,1 0 0 0 0,-7 7-982 0 0,21-14 106 0 0,1-2-26 0 0,0 1 1 0 0,0 0-1 0 0,0 0 1 0 0,0 0-1 0 0,1 0 1 0 0,0 0-1 0 0,-1 1 1 0 0,1-1-1 0 0,1 1 1 0 0,-1 0-1 0 0,0 0 1 0 0,-1 4-81 0 0,-7 15 179 0 0,8-19-129 0 0,1 1-1 0 0,0 0 0 0 0,-1 0 0 0 0,2 0 1 0 0,-1 1-1 0 0,1-1 0 0 0,-1 0 0 0 0,1 2-49 0 0,1-5 40 0 0,-1 2-9 0 0,1 1 0 0 0,0-1 0 0 0,0 0 0 0 0,0 0 0 0 0,0 1 0 0 0,1 3-31 0 0,-1-7 2 0 0,1 0 0 0 0,-1 0-1 0 0,1 0 1 0 0,-1 0 0 0 0,1 0 0 0 0,-1 0-1 0 0,1 0 1 0 0,-1 0 0 0 0,1 0 0 0 0,0 0 0 0 0,-1-1-1 0 0,1 1 1 0 0,0 0 0 0 0,0 0 0 0 0,0-1 0 0 0,0 1-1 0 0,0 0 1 0 0,0-1 0 0 0,0 1 0 0 0,0-1-1 0 0,0 1 1 0 0,0-1 0 0 0,0 0 0 0 0,0 1 0 0 0,0-1-1 0 0,0 0 1 0 0,0 0 0 0 0,0 0 0 0 0,0 0-2 0 0,7 1 40 0 0,0-1 0 0 0,-1-1 0 0 0,1 0 1 0 0,0 0-1 0 0,-1 0 0 0 0,1-1 1 0 0,-1 0-1 0 0,1 0 0 0 0,-1-1 0 0 0,4-2-40 0 0,-5 2-2 0 0,-1 0 1 0 0,0 0-1 0 0,0-1 0 0 0,-1 1 0 0 0,1-1 0 0 0,-1 0 0 0 0,0 0 1 0 0,0-1-1 0 0,0 1 0 0 0,0-1 2 0 0,6-9-115 0 0,-1 0 0 0 0,6-11 115 0 0,-2-7-81 0 0,-12 27 64 0 0,1 0 0 0 0,0 1-1 0 0,0-1 1 0 0,0 0-1 0 0,0 1 1 0 0,1 0 0 0 0,0-1-1 0 0,1-1 18 0 0,7-8-107 0 0,-9 11 90 0 0,-1 0 1 0 0,1 1-1 0 0,1-1 1 0 0,-1 1-1 0 0,0-1 1 0 0,2 0 16 0 0,-1 0-17 0 0,0 1 0 0 0,1-1 0 0 0,-1 1 0 0 0,1 0 0 0 0,-1 0 0 0 0,1 0 0 0 0,0 1 0 0 0,0-1 0 0 0,0 1 0 0 0,0 0 0 0 0,0 0 0 0 0,0 0 0 0 0,0 1 0 0 0,0-1 0 0 0,1 1 0 0 0,-1 0 0 0 0,0 0 0 0 0,0 1 0 0 0,0-1 0 0 0,4 2 17 0 0,-1 2-116 0 0,13 11-9 0 0,6 7 76 0 0,-17-13 163 0 0,-1 1 0 0 0,0-1 0 0 0,0 1 0 0 0,-1 1 0 0 0,-1-1 0 0 0,0 1 0 0 0,0 0 0 0 0,0 4-114 0 0,4 6 318 0 0,-9-18-255 0 0,1 1 0 0 0,0-1 0 0 0,-1 0 0 0 0,0 1 0 0 0,1 0-1 0 0,-1-1 1 0 0,-1 1 0 0 0,1 0 0 0 0,0 2-63 0 0,-1-5 107 0 0,0-1-10 0 0,-14 8 182 0 0,13-8-262 0 0,1 0-1 0 0,-1 0 1 0 0,0 0-1 0 0,1 0 1 0 0,-1 0-1 0 0,1 0 1 0 0,-1 0 0 0 0,0 0-1 0 0,1 0 1 0 0,-1 0-1 0 0,1 0 1 0 0,-1-1 0 0 0,1 1-1 0 0,-1 0 1 0 0,1 0-1 0 0,-1-1 1 0 0,1 1-1 0 0,-1 0 1 0 0,1-1 0 0 0,-1 1-1 0 0,1-1 1 0 0,-1 1-1 0 0,1-1 1 0 0,0 1-1 0 0,-1-1-16 0 0,-7-17 238 0 0,6 12-257 0 0,1-1 0 0 0,0 0 0 0 0,0 1 0 0 0,1-6 19 0 0,4-33-661 0 0,0 19-53 0 0,-3 19 512 0 0,2 0 0 0 0,-1 0 0 0 0,1 1 0 0 0,0-1 0 0 0,1 1 0 0 0,-1 0-1 0 0,1 0 1 0 0,0 0 0 0 0,1 0 0 0 0,3-3 202 0 0,-6 7-14 0 0,0 0 1 0 0,0-1-1 0 0,1 1 1 0 0,-1 0-1 0 0,1 0 1 0 0,0 1-1 0 0,-1-1 0 0 0,1 0 1 0 0,0 1-1 0 0,0 0 1 0 0,0 0-1 0 0,0 0 1 0 0,0 0-1 0 0,1 0 1 0 0,-1 0-1 0 0,0 1 0 0 0,0 0 1 0 0,0-1-1 0 0,1 1 1 0 0,-1 0-1 0 0,0 1 1 0 0,0-1-1 0 0,1 1 0 0 0,-1-1 1 0 0,0 1-1 0 0,0 0 1 0 0,0 0-1 0 0,0 0 1 0 0,0 1-1 0 0,0-1 0 0 0,0 1 1 0 0,0-1-1 0 0,-1 1 1 0 0,3 2 13 0 0,5 5 135 0 0,-5-5-24 0 0,1 1 1 0 0,-1 1-1 0 0,0-1 0 0 0,0 1 1 0 0,2 4-112 0 0,7 9 320 0 0,-10-13-215 0 0,1 1 0 0 0,-1-1 0 0 0,0 1 0 0 0,-1 0 0 0 0,1-1-1 0 0,-1 1 1 0 0,0 2-105 0 0,2 3-5 0 0,-4-12-7 0 0,-1 1 0 0 0,1 0 0 0 0,-1-1 0 0 0,1 1 0 0 0,-1 0-1 0 0,1 0 1 0 0,-1-1 0 0 0,0 1 0 0 0,1 0 0 0 0,-1 0 0 0 0,0-1 0 0 0,0 1-1 0 0,0 0 1 0 0,1 0 0 0 0,-1 0 0 0 0,0 0 0 0 0,0-1 0 0 0,0 1 0 0 0,0 0-1 0 0,0 0 1 0 0,-1 0 0 0 0,1 0 0 0 0,0-1 0 0 0,0 1 0 0 0,0 0-1 0 0,-1 0 1 0 0,1 0 0 0 0,-1-1 0 0 0,1 1 12 0 0,0 0-82 0 0,0-1-1 0 0,0 0 1 0 0,1 1 0 0 0,-1-1 0 0 0,0 1-1 0 0,0-1 1 0 0,1 0 0 0 0,-1 1 0 0 0,0-1-1 0 0,0 0 1 0 0,1 1 0 0 0,-1-1 0 0 0,0 0-1 0 0,1 0 1 0 0,-1 1 0 0 0,1-1 0 0 0,-1 0-1 0 0,0 0 1 0 0,1 0 0 0 0,-1 1 82 0 0,13 2-4975 0 0,1-2-1591 0 0</inkml:trace>
  <inkml:trace contextRef="#ctx0" brushRef="#br0" timeOffset="-10399.743">1903 4280 14712 0 0,'0'0'332'0'0,"0"0"50"0"0,0 0 25 0 0,0 0-48 0 0,-1 0-347 0 0,0-1 0 0 0,0 1 1 0 0,-1 0-1 0 0,1-1 0 0 0,0 1 1 0 0,0 0-1 0 0,0 0 0 0 0,0-1 1 0 0,0 1-1 0 0,0 0 1 0 0,-1 0-13 0 0,-11 4 567 0 0,1 1 0 0 0,0 0 1 0 0,1 0-1 0 0,-1 1 1 0 0,1 1-1 0 0,0 0 1 0 0,0 0-1 0 0,-6 7-567 0 0,9-7 206 0 0,0 1 0 0 0,0 0 0 0 0,-1 2-206 0 0,-16 16 382 0 0,17-17-329 0 0,0 0-1 0 0,0 1 1 0 0,0 0-1 0 0,1 0 1 0 0,1 0-1 0 0,0 1 0 0 0,1 0 1 0 0,-1 0-1 0 0,1 4-52 0 0,5-15 7 0 0,-1 1 0 0 0,1 0 0 0 0,0-1 0 0 0,0 1 0 0 0,-1 0 0 0 0,1-1 0 0 0,0 1 0 0 0,0 0-1 0 0,0 0 1 0 0,0-1 0 0 0,0 1 0 0 0,0 0 0 0 0,0 0 0 0 0,0-1 0 0 0,0 1 0 0 0,0 0 0 0 0,1 0-1 0 0,-1-1 1 0 0,0 1 0 0 0,0 0 0 0 0,1-1 0 0 0,-1 1 0 0 0,0 0 0 0 0,1-1 0 0 0,-1 1 0 0 0,1-1 0 0 0,-1 1-1 0 0,1-1 1 0 0,-1 1 0 0 0,1 0-7 0 0,0-1 8 0 0,0 1-1 0 0,0 0 0 0 0,0-1 0 0 0,1 1 1 0 0,-1-1-1 0 0,0 1 0 0 0,0-1 0 0 0,0 0 1 0 0,1 1-1 0 0,-1-1 0 0 0,0 0 1 0 0,1 0-1 0 0,-1 0 0 0 0,0 0 0 0 0,0 0 1 0 0,1 0-1 0 0,-1 0-7 0 0,3-1 16 0 0,0 1 0 0 0,-1-1 0 0 0,1 0 0 0 0,0 0 0 0 0,-1 0 0 0 0,1 0-1 0 0,-1 0 1 0 0,1-1 0 0 0,-1 0 0 0 0,0 1 0 0 0,0-1 0 0 0,0 0 0 0 0,0-1 0 0 0,0 1 0 0 0,0-1 0 0 0,0 1 0 0 0,-1-1 0 0 0,1 0-16 0 0,17-15 10 0 0,-16 15-28 0 0,0-1-1 0 0,0 1 1 0 0,0-1 0 0 0,3-4 18 0 0,2-3-83 0 0,0-1 0 0 0,-1 0 0 0 0,0 0 0 0 0,-1-1 0 0 0,-1 0 0 0 0,0 0 0 0 0,0-1 0 0 0,-1 1 0 0 0,-1-3 83 0 0,11-41-530 0 0,-7 28 93 0 0,-1-1 0 0 0,-1-2 437 0 0,-1 4-259 0 0,-3 18 188 0 0,0 0 0 0 0,-1 0 0 0 0,0-6 71 0 0,-1 15-14 0 0,0-2 27 0 0,1 0 0 0 0,-1 1 0 0 0,-1-1-1 0 0,1 0 1 0 0,0 1 0 0 0,-1-1 0 0 0,1 0-1 0 0,-2-2-12 0 0,2 4 90 0 0,0 1 104 0 0,-14 10 528 0 0,10-3-629 0 0,0 0 1 0 0,0 0-1 0 0,1 1 1 0 0,0-1-1 0 0,1 1 1 0 0,-1 0-1 0 0,2 0 1 0 0,-2 4-94 0 0,0 16 273 0 0,-1 24-273 0 0,1-1 245 0 0,3-44-207 0 0,0 0 0 0 0,0 0 0 0 0,1 0 0 0 0,0 1 0 0 0,1 2-38 0 0,1 16 98 0 0,-2-22-68 0 0,0 0 0 0 0,0 0-1 0 0,0 0 1 0 0,0-1 0 0 0,1 1 0 0 0,-1 0-1 0 0,1-1 1 0 0,2 3-30 0 0,-2-1 67 0 0,1-1 0 0 0,-1 1 0 0 0,0 0-1 0 0,0 0 1 0 0,-1 1-67 0 0,0-3 27 0 0,1 3 59 0 0,-1 0 0 0 0,2-1 0 0 0,-1 1 0 0 0,0 0-1 0 0,1-1 1 0 0,0 0 0 0 0,2 3-86 0 0,-1-3-16 0 0,4 1-353 0 0,-1 2-3415 0 0,-7-8 2489 0 0</inkml:trace>
  <inkml:trace contextRef="#ctx0" brushRef="#br1" timeOffset="-49766.53">6647 1638 13824 0 0,'-11'-5'991'0'0,"17"7"-582"0"0,-3-1-354 0 0,-1 0 0 0 0,0 0-1 0 0,1 0 1 0 0,-1 0 0 0 0,0 0 0 0 0,0 1-1 0 0,0-1 1 0 0,0 1 0 0 0,0 0 0 0 0,0 0-55 0 0,2 5 389 0 0,0 0 0 0 0,0 1 0 0 0,-1 0 0 0 0,0 0 0 0 0,-1 0 0 0 0,0 0 0 0 0,0 1-389 0 0,2 11 928 0 0,-1 0 0 0 0,0 8-928 0 0,-2 15 1095 0 0,-2-1-1 0 0,-4 19-1094 0 0,3-36 59 0 0,0-11-10 0 0,0 0 0 0 0,-1 0 0 0 0,-1 0 0 0 0,-1-1 0 0 0,0 1 0 0 0,-1 2-49 0 0,4-13 1 0 0,0 1 1 0 0,-1-1-1 0 0,1 0 0 0 0,0 0 1 0 0,-1 0-1 0 0,0 0-1 0 0,0 0-19 0 0,1-1 0 0 0,0 0-1 0 0,0 1 1 0 0,0 0 0 0 0,0-1-1 0 0,1 1 1 0 0,-1 0 0 0 0,1 0-1 0 0,-2 2 20 0 0,3-3-144 0 0,-1 0 0 0 0,0-1 0 0 0,0 1-1 0 0,0 0 1 0 0,0-1 0 0 0,0 1 0 0 0,0 0 0 0 0,-1-1-1 0 0,1 0 1 0 0,-1 1 0 0 0,1-1 0 0 0,-1 0-1 0 0,1 0 1 0 0,-1 0 0 0 0,1 0 0 0 0,-1 0 0 0 0,0 0-1 0 0,0 0 1 0 0,0 0 0 0 0,1-1 0 0 0,-1 1 0 0 0,0-1-1 0 0,0 1 1 0 0,0-1 0 0 0,0 0 0 0 0,0 0-1 0 0,0 0 1 0 0,0 0 0 0 0,0 0 0 0 0,0 0 0 0 0,0 0-1 0 0,0-1 1 0 0,0 1 0 0 0,1-1 0 0 0,-1 0-1 0 0,0 1 145 0 0,-8-6-1815 0 0</inkml:trace>
  <inkml:trace contextRef="#ctx0" brushRef="#br1" timeOffset="-49298.952">6475 1698 6448 0 0,'8'-7'232'0'0,"-1"-1"0"0"0,0 1 0 0 0,5-7-232 0 0,-5 6 563 0 0,0 0-1 0 0,0 1 1 0 0,1-1 0 0 0,0 2 0 0 0,0-1 0 0 0,0 1-1 0 0,1 0 1 0 0,0 1 0 0 0,0 0 0 0 0,1 0 0 0 0,-1 1-1 0 0,1 1 1 0 0,0-1 0 0 0,0 1 0 0 0,0 1 0 0 0,1 0-1 0 0,1 0-562 0 0,32-4 933 0 0,-32 4-690 0 0,0 0 0 0 0,-1 1 0 0 0,1 0 0 0 0,0 0-1 0 0,0 2 1 0 0,0-1 0 0 0,0 2 0 0 0,0-1 0 0 0,0 1 0 0 0,2 2-243 0 0,-8-2 49 0 0,0 0 1 0 0,0 1-1 0 0,-1 0 1 0 0,1 0 0 0 0,-1 0-1 0 0,0 0 1 0 0,0 1-1 0 0,0 0 1 0 0,4 4-50 0 0,-6-5 29 0 0,-1 0 0 0 0,1 0 0 0 0,-1 0 0 0 0,0 0 0 0 0,0 0 0 0 0,0 0 0 0 0,0 1 0 0 0,0-1 0 0 0,-1 1 0 0 0,0-1 0 0 0,0 1 0 0 0,0-1 0 0 0,0 1 0 0 0,0 0 0 0 0,-1 0 0 0 0,1 3-29 0 0,-2-4 26 0 0,1 0-1 0 0,-1 0 1 0 0,1-1-1 0 0,-1 1 0 0 0,0 0 1 0 0,0 0-1 0 0,0 0 1 0 0,-1-1-1 0 0,1 1 1 0 0,-2 1-26 0 0,-5 12 113 0 0,6-12-65 0 0,0 0 0 0 0,0 0 0 0 0,0 0 0 0 0,-1 0 0 0 0,0 0 0 0 0,0-1 0 0 0,0 1 0 0 0,0-1 0 0 0,-1 0 0 0 0,1 0 0 0 0,-4 2-48 0 0,-8 6-122 0 0,-1-1 0 0 0,-5 2 122 0 0,15-9-132 0 0,-7 3-82 0 0,1 0 0 0 0,-1-1-1 0 0,-1 0 215 0 0,-24 9-418 0 0,35-12 407 0 0,0-1 0 0 0,1 0-1 0 0,-1-1 1 0 0,0 1 0 0 0,0 0 0 0 0,0-1 0 0 0,1 1-1 0 0,-1-1 1 0 0,0 0 0 0 0,0 0 0 0 0,0 0 0 0 0,0-1-1 0 0,0 1 1 0 0,1 0 0 0 0,-1-1 0 0 0,0 0 0 0 0,0 0-1 0 0,1 0 1 0 0,-1 0 0 0 0,0 0 11 0 0,7 1 13 0 0,0 0 0 0 0,0 0 0 0 0,1 0 0 0 0,-1 1-1 0 0,0 0 1 0 0,3 1-13 0 0,39 19 0 0 0,-38-17 7 0 0,-1 0-1 0 0,1 0 0 0 0,-1 1 0 0 0,0 0 0 0 0,0 1 0 0 0,-1 0 0 0 0,1 0-6 0 0,11 10 143 0 0,-13-12-100 0 0,6 4 182 0 0,0 2 0 0 0,-1-1 0 0 0,0 1 1 0 0,3 5-226 0 0,115 132 937 0 0,-111-123-820 0 0,-17-24-239 0 0,1 0 1 0 0,-1 1-1 0 0,0-1 0 0 0,0 1 0 0 0,0-1 0 0 0,0 0 0 0 0,0 1 0 0 0,0-1 0 0 0,0 1 0 0 0,0-1 0 0 0,0 0 0 0 0,0 1 1 0 0,0-1-1 0 0,0 1 0 0 0,0-1 0 0 0,0 1 0 0 0,0-1 0 0 0,0 0 0 0 0,-1 1 0 0 0,1-1 0 0 0,0 1 0 0 0,0-1 0 0 0,0 0 1 0 0,-1 1-1 0 0,1-1 0 0 0,0 0 0 0 0,-1 1 0 0 0,1-1 0 0 0,0 0 0 0 0,-1 1 122 0 0,1-1-1263 0 0</inkml:trace>
  <inkml:trace contextRef="#ctx0" brushRef="#br1" timeOffset="-52773.03">4630 1734 5064 0 0,'-22'0'-88'0'0,"14"0"2229"0"0,13 0 6370 0 0,-4 0-7875 0 0,0 1-456 0 0,0 0 0 0 0,0 1 1 0 0,0-1-1 0 0,0 1 1 0 0,0-1-1 0 0,0 1 1 0 0,0 0-1 0 0,-1-1 0 0 0,1 1 1 0 0,-1 0-1 0 0,0 0 1 0 0,1 0-181 0 0,0 11 444 0 0,-1 1 1 0 0,-1 0-1 0 0,0 0 0 0 0,-1 0 1 0 0,0 0-1 0 0,-2 5-444 0 0,-6 44 696 0 0,4-2-332 0 0,2-34-286 0 0,2-1 1 0 0,1 1-1 0 0,0 0 0 0 0,2 0 0 0 0,5 26-78 0 0,-4-41 37 0 0,0 0-1 0 0,-1 1 1 0 0,0 0 0 0 0,-1 1-37 0 0,0-13-171 0 0,0-1-22 0 0,0 0 7 0 0,0 0-46 0 0,0 0-201 0 0,0 0-88 0 0,0-24-4005 0 0,0 13 2663 0 0</inkml:trace>
  <inkml:trace contextRef="#ctx0" brushRef="#br1" timeOffset="-52262.733">4557 1745 6648 0 0,'-3'-1'20'0'0,"-21"-1"792"0"0,38-5 1956 0 0,-5 2-1800 0 0,-5 3-252 0 0,0 0 1 0 0,-1 0-1 0 0,1-1 1 0 0,0 0-1 0 0,2-2-716 0 0,9-1 2017 0 0,1-2-1448 0 0,1 1 0 0 0,0 1 0 0 0,18-4-569 0 0,4-2 389 0 0,-23 6-218 0 0,0 1 0 0 0,0 1-1 0 0,0 1 1 0 0,0 0 0 0 0,9 0-171 0 0,6 2 281 0 0,1 1-1 0 0,-1 2 1 0 0,26 5-281 0 0,-48-6 31 0 0,0 1-1 0 0,0 1 0 0 0,0-1 0 0 0,0 1 1 0 0,3 3-31 0 0,-9-5 5 0 0,1 1-1 0 0,-1-1 1 0 0,0 1 0 0 0,0 0 0 0 0,0 0 0 0 0,0 1 0 0 0,0-1-1 0 0,-1 1 1 0 0,1-1 0 0 0,-1 1 0 0 0,0 0 0 0 0,1 0 0 0 0,-1 0 0 0 0,0 0-1 0 0,0 1-4 0 0,-2-3 12 0 0,0 1-1 0 0,1-1 0 0 0,-1 0 0 0 0,0 0 1 0 0,0 0-1 0 0,-1 1 0 0 0,1-1 1 0 0,0 0-1 0 0,0 0 0 0 0,0 0 0 0 0,-1 1 1 0 0,1-1-1 0 0,-1 0 0 0 0,1 0 0 0 0,-1 0 1 0 0,1 0-1 0 0,-1 0 0 0 0,0 0 1 0 0,1 0-1 0 0,-1 0 0 0 0,0 0 0 0 0,0 0-11 0 0,-19 18 210 0 0,18-18-197 0 0,-12 9 126 0 0,0-2 0 0 0,0 0 0 0 0,-11 4-139 0 0,3-2 172 0 0,-24 10-346 0 0,-2-1-1 0 0,0-3 0 0 0,-6 0 175 0 0,42-13-49 0 0,3-1 28 0 0,1 0 0 0 0,-1 0 0 0 0,0 0 1 0 0,0-1-1 0 0,0 0 0 0 0,0-1 1 0 0,0 0-1 0 0,0-1 0 0 0,-4 0 21 0 0,0-4-172 0 0,13 4 12 0 0,0 1 0 0 0,0 0-52 0 0,0 0-218 0 0,0 0-97 0 0,0 0-778 0 0,0 0-3206 0 0,0 0-1375 0 0</inkml:trace>
  <inkml:trace contextRef="#ctx0" brushRef="#br1" timeOffset="-51547.948">4812 2021 9328 0 0,'5'-3'680'0'0,"-2"3"2192"0"0,1 2-2644 0 0,-1 0 1 0 0,0 1 0 0 0,1 0 0 0 0,-1-1 0 0 0,0 1 0 0 0,-1 0 0 0 0,1 0-1 0 0,0 1 1 0 0,-1-1 0 0 0,0 0 0 0 0,1 2-229 0 0,1 3 635 0 0,0 1-1 0 0,0 1 1 0 0,-1-1-1 0 0,1 3-634 0 0,5 13 889 0 0,-6-18-643 0 0,-1 0 0 0 0,0 0 0 0 0,0 0-1 0 0,2 8-245 0 0,-3 18 305 0 0,-1 1 0 0 0,-1-1 0 0 0,-1 0 0 0 0,-3 1 0 0 0,-2 8-305 0 0,7-41 1 0 0,-14 37 276 0 0,14-36-236 0 0,0-1-16 0 0,-1 0 0 0 0,1 0-1 0 0,0 0 1 0 0,-1 0 0 0 0,1 0-1 0 0,-1 0 1 0 0,1-1 0 0 0,-1 1-1 0 0,1 0 1 0 0,-1 0 0 0 0,0 0-1 0 0,1-1 1 0 0,-1 1 0 0 0,-1 0-25 0 0,2 0-67 0 0,0-1-30 0 0,-1-8-4 0 0,0 0 0 0 0,0 0 1 0 0,1-1-1 0 0,0 1 1 0 0,0 0-1 0 0,1 0 1 0 0,0 0-1 0 0,1 0 0 0 0,1-4 101 0 0,0 2-145 0 0,0-1 0 0 0,0 1 0 0 0,2 0 0 0 0,-1 0 0 0 0,1 1 0 0 0,0 0-1 0 0,1-1 1 0 0,0 2 0 0 0,1-1 0 0 0,-1 1 0 0 0,2 0 0 0 0,-1 0 0 0 0,1 1-1 0 0,3-3 146 0 0,3 1-77 0 0,1 0 0 0 0,0 0-1 0 0,0 2 1 0 0,9-4 77 0 0,-23 11-3 0 0,10-5 9 0 0,2-1-46 0 0,-1 1 1 0 0,1 0 0 0 0,11-2 39 0 0,-21 6 37 0 0,1 0 0 0 0,-1 1 0 0 0,0-1 1 0 0,1 1-1 0 0,-1 0 0 0 0,1 0 0 0 0,-1 0 0 0 0,1 0 0 0 0,-1 1 0 0 0,1 0 0 0 0,-1-1 0 0 0,1 1 1 0 0,-1 0-1 0 0,0 1 0 0 0,0-1 0 0 0,1 1 0 0 0,-1-1-37 0 0,-2 0 28 0 0,0 0 0 0 0,-1-1-1 0 0,1 1 1 0 0,0 0 0 0 0,-1-1 0 0 0,1 1-1 0 0,-1 0 1 0 0,1-1 0 0 0,-1 1 0 0 0,1 0-1 0 0,-1 0 1 0 0,0 0 0 0 0,1 0 0 0 0,-1-1 0 0 0,0 1-1 0 0,0 0 1 0 0,0 0 0 0 0,1 0 0 0 0,-1 0-1 0 0,0 0 1 0 0,0 0 0 0 0,0 0 0 0 0,0-1-1 0 0,-1 1 1 0 0,1 0 0 0 0,0 0 0 0 0,0 0-1 0 0,0 0 1 0 0,-1 0 0 0 0,1-1 0 0 0,-1 1 0 0 0,1 0-1 0 0,-1 0-27 0 0,0 2 69 0 0,-1 0 0 0 0,1 0-1 0 0,-1 0 1 0 0,0 0-1 0 0,0 0 1 0 0,0-1 0 0 0,0 1-1 0 0,-2 1-68 0 0,-2 0 63 0 0,0 0 0 0 0,0 0-1 0 0,0 0 1 0 0,0-1 0 0 0,0 0 0 0 0,-1 0-1 0 0,0-1 1 0 0,-5 2-63 0 0,-10 2-9 0 0,0-2 1 0 0,-3 0 8 0 0,4-1-32 0 0,1 0-1 0 0,-12 6 33 0 0,28-8-8 0 0,-12 4 4 0 0,7-2-27 0 0,11 2-84 0 0,14 1-51 0 0,128 24-2 0 0,-127-27 17 0 0,0 2-1 0 0,0 0 1 0 0,6 3 151 0 0,1 0-2762 0 0,-17-7-3525 0 0</inkml:trace>
  <inkml:trace contextRef="#ctx0" brushRef="#br1" timeOffset="-51260.541">5313 2006 10136 0 0,'2'-2'148'0'0,"-1"1"-115"0"0,-1 1 0 0 0,1-1 0 0 0,-1 1 0 0 0,1-1 0 0 0,-1 0 0 0 0,1 1 1 0 0,0 0-1 0 0,-1-1 0 0 0,1 1 0 0 0,-1-1 0 0 0,1 1 0 0 0,0 0 0 0 0,0-1 0 0 0,-1 1 0 0 0,1 0 0 0 0,0 0 0 0 0,-1 0 1 0 0,1-1-1 0 0,0 1 0 0 0,0 0 0 0 0,-1 0 0 0 0,1 0 0 0 0,0 0 0 0 0,0 0 0 0 0,-1 1 0 0 0,1-1 0 0 0,0 0 0 0 0,0 0 1 0 0,-1 0-1 0 0,1 1 0 0 0,0-1 0 0 0,-1 0 0 0 0,1 1 0 0 0,0-1-33 0 0,-3 19 5086 0 0,4 62-2105 0 0,0-35-2288 0 0,-2 0 1 0 0,-4 20-694 0 0,2-38 189 0 0,2 0 0 0 0,1 7-189 0 0,0 6-6527 0 0,-1-38 197 0 0</inkml:trace>
  <inkml:trace contextRef="#ctx0" brushRef="#br1" timeOffset="-50967.738">5240 2377 6912 0 0,'0'0'314'0'0,"0"0"-6"0"0,11-6 2427 0 0,-5 4 2002 0 0,2 0-4108 0 0,1 2 0 0 0,-1-1 0 0 0,1 1 0 0 0,0 0-1 0 0,1 1-628 0 0,14 0 933 0 0,104-1 702 0 0,2-6-2162 0 0,-129 6 125 0 0,-1 0-820 0 0,0 0-362 0 0,0 0-71 0 0</inkml:trace>
  <inkml:trace contextRef="#ctx0" brushRef="#br1" timeOffset="-50748.721">5189 2038 6912 0 0,'-5'0'132'0'0,"-1"0"-50"0"0,-3-11 657 0 0,10 10-417 0 0,0 0 0 0 0,0 1 0 0 0,0-1 0 0 0,0 0 1 0 0,0 0-1 0 0,0 1 0 0 0,0-1 0 0 0,0 1 0 0 0,0-1 0 0 0,0 1 0 0 0,0-1 0 0 0,0 1 0 0 0,1 0 0 0 0,-1-1-322 0 0,2 0 988 0 0,5-3-187 0 0,1 1-1 0 0,-1-1 1 0 0,1 1-1 0 0,-1 1 0 0 0,5-1-800 0 0,-7 1 291 0 0,-2 2-72 0 0,-1-1 0 0 0,1 1-1 0 0,0-1 1 0 0,0 1-1 0 0,3 0-218 0 0,12 0 562 0 0,-9 0-426 0 0,1 0-1 0 0,-1 1 0 0 0,1 1 1 0 0,-1-1-1 0 0,9 4-135 0 0,9 1-157 0 0,-18-5-139 0 0,-1 2 0 0 0,0-1 0 0 0,8 5 296 0 0,-7-3-677 0 0,10 2-789 0 0</inkml:trace>
  <inkml:trace contextRef="#ctx0" brushRef="#br1" timeOffset="-50448.478">5735 2098 14224 0 0,'2'-1'112'0'0,"0"0"1"0"0,1 0-1 0 0,-1 0 1 0 0,1 0 0 0 0,-1 0-1 0 0,1 0 1 0 0,-1 1-1 0 0,1-1 1 0 0,0 1 0 0 0,-1 0-1 0 0,1 0 1 0 0,0 0 0 0 0,-1 0-1 0 0,3 0-112 0 0,14-1-16 0 0,-5 0 259 0 0,0-1 1 0 0,12 2-244 0 0,21-3 612 0 0,-27 2-249 0 0,0 0 0 0 0,10 1-363 0 0,25-1 458 0 0,-34 0-358 0 0,0 1 0 0 0,-1 0 0 0 0,5 2-100 0 0,-13 1 18 0 0,-10-2-92 0 0,-1-1-1 0 0,0 1 0 0 0,0-1 0 0 0,0 0 1 0 0,1 1-1 0 0,-1-1 0 0 0,0 0 1 0 0,0 0-1 0 0,1 0 0 0 0,-1 0 1 0 0,0 0-1 0 0,1 0 0 0 0,0-1 75 0 0,5-2-1086 0 0</inkml:trace>
  <inkml:trace contextRef="#ctx0" brushRef="#br1" timeOffset="-50169.554">5899 1919 14048 0 0,'23'8'1276'0'0,"-28"11"-774"0"0,4-2 444 0 0,0 0 0 0 0,2 0 0 0 0,2 16-946 0 0,1 24 2599 0 0,-4-34-2390 0 0,-1-1 0 0 0,-1 1 0 0 0,-1-1 0 0 0,-1 0 0 0 0,-1 0 0 0 0,-1 0 0 0 0,0 0 0 0 0,-6 9-209 0 0,4-5-583 0 0,-2 5-1892 0 0,6-22 1341 0 0</inkml:trace>
  <inkml:trace contextRef="#ctx0" brushRef="#br1" timeOffset="-58410.792">4172 1267 3224 0 0,'-47'3'519'0'0,"33"-3"-64"0"0,9 0 3455 0 0,-4 0 4267 0 0,31-4-7710 0 0,-19 3-443 0 0,0 0 0 0 0,0 1 0 0 0,0-1 0 0 0,0 1 0 0 0,0 0 0 0 0,0-1 0 0 0,0 2-1 0 0,3-1-23 0 0,28 0 49 0 0,-1 0 425 0 0,-6 1 597 0 0,12 2-1422 0 0,-20-1 71 0 0,-1 0 0 0 0,1-1 1 0 0,0-1-1 0 0,9-1 280 0 0,28 0 12 0 0,-42 2-12 0 0,22 0 0 0 0,12-1 0 0 0,31-4 118 0 0,67 8-118 0 0,-126-4 6 0 0,-1 0-1 0 0,2-1-5 0 0,34-1-1 0 0,122 5 1 0 0,-145-3 0 0 0,10 2 70 0 0,18 3-70 0 0,-34-1-1 0 0,1-2 0 0 0,-1-1 0 0 0,1-1 0 0 0,0-1-1 0 0,4-2 2 0 0,-21 2 0 0 0,0 0 0 0 0,0 1 0 0 0,0 1 0 0 0,7 0 0 0 0,16 1 0 0 0,36-1 64 0 0,24 4-64 0 0,-82-4 0 0 0,-1-1 0 0 0,1-1 0 0 0,-1 0 0 0 0,3 0 0 0 0,28-3 0 0 0,-13 1 0 0 0,-22 2 0 0 0,0 0 0 0 0,0 0 0 0 0,-1 1 0 0 0,1 0 0 0 0,4 0 0 0 0,1 0 37 0 0,1 0 1 0 0,-1 0-1 0 0,1-1 0 0 0,-1-1 0 0 0,2 0-37 0 0,3-1 182 0 0,0 2 1 0 0,9-1-183 0 0,7 1-234 0 0,27 1 109 0 0,-42 1 102 0 0,-1-1 0 0 0,1-1 0 0 0,1 0 23 0 0,-1-1-1 0 0,1 1-1 0 0,13 2 2 0 0,-10 0 0 0 0,0-2 0 0 0,18-2 0 0 0,19 0 0 0 0,-31 2 0 0 0,0 0 0 0 0,20-5 0 0 0,-12 3 0 0 0,-25 3 0 0 0,0 0 0 0 0,0-1 0 0 0,5-2 0 0 0,6 0 0 0 0,0 0 0 0 0,1 1 0 0 0,62-7 0 0 0,-29 3 1360 0 0,-50 5-1307 0 0,1 0-1 0 0,-1 1 0 0 0,1 0 0 0 0,4 0-52 0 0,18-1-986 0 0,23-2 379 0 0,-39 1 607 0 0,-1 1 0 0 0,1 0 0 0 0,1 1 0 0 0,-2 0 0 0 0,-1-1 0 0 0,1 0 0 0 0,5-1 0 0 0,-12 1 0 0 0,0 0 0 0 0,0 1 0 0 0,0 0 0 0 0,0 0 0 0 0,1 0 0 0 0,-1 1 0 0 0,15-1 0 0 0,65 0 0 0 0,-26 0 0 0 0,25-9 0 0 0,-46 9 0 0 0,-14-2 0 0 0,-5-3 0 0 0,-17 5 14 0 0,-1 0-1 0 0,1 0 1 0 0,0 0 0 0 0,0 0-1 0 0,-1 0 1 0 0,1 0-1 0 0,0 0 1 0 0,0-1-1 0 0,-1 1 1 0 0,1 0-1 0 0,0-1 1 0 0,-1 1-1 0 0,1 0 1 0 0,0-1-1 0 0,-1 1 1 0 0,1-1-1 0 0,0 1-13 0 0,3-2-5044 0 0,-4 2-373 0 0</inkml:trace>
  <inkml:trace contextRef="#ctx0" brushRef="#br1" timeOffset="-56671.613">5054 375 6448 0 0,'0'0'-176'0'0,"-4"-6"-879"0"0,0-4 5686 0 0,5 6 565 0 0,7 6-3010 0 0,-5-1-2110 0 0,0 1 0 0 0,0 0-1 0 0,-1 0 1 0 0,1 0 0 0 0,-1 0 0 0 0,0 0-1 0 0,1 1 1 0 0,-1-1 0 0 0,0 1 0 0 0,0 0-1 0 0,-1-1 1 0 0,1 1 0 0 0,0 0 0 0 0,-1 0 0 0 0,0 0-1 0 0,1 2-75 0 0,2 6 184 0 0,-1 0-1 0 0,0 0 0 0 0,-1 0 0 0 0,0 4-183 0 0,4 45 502 0 0,-2 0 0 0 0,-3 0 0 0 0,-5 44-502 0 0,0 86 492 0 0,4-141-394 0 0,-1-46-99 0 0,1-3 0 0 0,0 1 0 0 0,0 0 0 0 0,0 0 0 0 0,0-1 0 0 0,0 1 0 0 0,0 0 0 0 0,0 0-1 0 0,0-1 1 0 0,1 1 0 0 0,-1 0 0 0 0,0-1 0 0 0,0 1 0 0 0,1 0 0 0 0,-1-1-1 0 0,0 1 1 0 0,1 0 0 0 0,-1-1 0 0 0,1 1 1 0 0,-1 1-119 0 0,0-2-73 0 0,0 0-28 0 0,0 0-54 0 0,1-2 82 0 0,0-1 0 0 0,0 1-1 0 0,0 0 1 0 0,0 0 0 0 0,-1 0 0 0 0,1-1 0 0 0,-1 1 0 0 0,1 0 192 0 0,-1 0-141 0 0,11-51-3616 0 0,-9 33 2067 0 0</inkml:trace>
  <inkml:trace contextRef="#ctx0" brushRef="#br1" timeOffset="-56184.339">5141 324 5528 0 0,'0'-4'557'0'0,"-1"0"0"0"0,1 0 1 0 0,0 0-1 0 0,1 0 0 0 0,-1 0 1 0 0,1 0-1 0 0,-1 0 0 0 0,1 0 1 0 0,0 0-1 0 0,1 0 0 0 0,-1 0 1 0 0,1 1-1 0 0,0-1 0 0 0,-1 0 1 0 0,2 1-1 0 0,1-4-557 0 0,5-13 1609 0 0,-8 19-1189 0 0,10-8 975 0 0,-7 6-1250 0 0,0 0 0 0 0,0 1 0 0 0,1 0 0 0 0,-1 0 0 0 0,1 0 0 0 0,0 1 0 0 0,-1-1-1 0 0,1 1 1 0 0,0 0 0 0 0,0 1 0 0 0,0-1 0 0 0,0 1 0 0 0,2 0-145 0 0,9 0 46 0 0,1 0-1 0 0,0 2 1 0 0,7 1-46 0 0,66 12 341 0 0,-72-11-283 0 0,0 1 0 0 0,0 0 0 0 0,-1 1 0 0 0,9 4-58 0 0,-22-7 28 0 0,0-1-1 0 0,1 1 0 0 0,-1 0 0 0 0,0 0 0 0 0,0 0 0 0 0,-1 1 1 0 0,1-1-1 0 0,1 3-27 0 0,-4-5 13 0 0,0 1 0 0 0,-1-1 0 0 0,1 0 0 0 0,0 0 0 0 0,-1 1 0 0 0,1-1 1 0 0,-1 0-1 0 0,1 1 0 0 0,-1-1 0 0 0,0 0 0 0 0,0 1 0 0 0,0-1 0 0 0,0 1 1 0 0,0-1-1 0 0,0 1 0 0 0,0-1 0 0 0,0 0 0 0 0,0 1 0 0 0,-1-1 0 0 0,1 0 0 0 0,0 1 1 0 0,-1-1-1 0 0,1 1-13 0 0,-2 2 79 0 0,0 0 0 0 0,1 0 0 0 0,-1-1 0 0 0,-1 1 0 0 0,1 0 1 0 0,-1-1-1 0 0,0 1-79 0 0,-7 8 218 0 0,-2-1 0 0 0,0 0 0 0 0,0-1 1 0 0,-5 3-219 0 0,-20 17 188 0 0,11-9-17 0 0,0 0 0 0 0,-2-2 0 0 0,-29 16-171 0 0,31-19 14 0 0,20-11-1 0 0,0-1 0 0 0,0 0 0 0 0,0-1-1 0 0,-1 0 1 0 0,1 0 0 0 0,-3 1-13 0 0,0 0 202 0 0,0 0-1102 0 0,3-3-6471 0 0,4-1 854 0 0</inkml:trace>
  <inkml:trace contextRef="#ctx0" brushRef="#br1" timeOffset="-54785.411">5421 737 6648 0 0,'0'0'300'0'0,"0"0"0"0"0,0 0-76 0 0,0 0 388 0 0,0 0 188 0 0,0 0 37 0 0,0 0-36 0 0,0 0-187 0 0,0 0-81 0 0,0 0-18 0 0,0 0 2 0 0,0 0 23 0 0,0 0 11 0 0,0 0 1 0 0,0 0-18 0 0,0 0-71 0 0,0 0-30 0 0,0 0-7 0 0,0 0-20 0 0,0 0-71 0 0,0 0-30 0 0,0 0-8 0 0,7 1 575 0 0,2 9 750 0 0,-9-10-1556 0 0,0 0-2 0 0,0 0 2 0 0,0 0 4 0 0,0 0 4 0 0,0 0 2 0 0,0 0-10 0 0,0 0-2 0 0,11-5 139 0 0,-8 2-150 0 0,-2 2 1 0 0,1-1-33 0 0,15 12 96 0 0,-14-8-117 0 0,0 1 0 0 0,-1-1 0 0 0,1 1 0 0 0,-1 0 0 0 0,0-1 0 0 0,0 1 0 0 0,0 0 0 0 0,1 2 0 0 0,10 13 0 0 0,-11-15 0 0 0,-1-1 0 0 0,1 1 0 0 0,0 0 0 0 0,-1 0 0 0 0,0 0 0 0 0,1 0 0 0 0,-1 2 0 0 0,6 12 0 0 0,-5-15 10 0 0,0 1 0 0 0,-1 0-1 0 0,0-1 1 0 0,0 1-1 0 0,0 0 1 0 0,0 0 0 0 0,0 0-1 0 0,0 0 1 0 0,-1 0-1 0 0,0 0 1 0 0,1 0 0 0 0,-1 0-1 0 0,0 0 1 0 0,-1 0-1 0 0,1 0 1 0 0,0 0 0 0 0,-1 0-1 0 0,0 0 1 0 0,0 0-1 0 0,0 1-9 0 0,0 1-14 0 0,1 0-1 0 0,0 0 1 0 0,0-1-1 0 0,0 1 1 0 0,0 0-1 0 0,1 0 0 0 0,0-1 1 0 0,0 1-1 0 0,0 0 15 0 0,3 28-29 0 0,-4-28 104 0 0,0-1 0 0 0,-1 0 0 0 0,1 1 0 0 0,-1-1 0 0 0,0 0-1 0 0,0 0 1 0 0,-1 0 0 0 0,1 0 0 0 0,-1 0 0 0 0,0 0-1 0 0,0 0 1 0 0,-1 1-75 0 0,-2 3 54 0 0,4-5-53 0 0,-1-1 0 0 0,1 0 0 0 0,-1 0 0 0 0,0 0 0 0 0,0 0 0 0 0,0 0-1 0 0,0 0 1 0 0,0-1 0 0 0,0 1 0 0 0,-1-1 0 0 0,1 1 0 0 0,-1-1 0 0 0,1 0 0 0 0,-1 0 0 0 0,1 0-1 0 0,-1 0 1 0 0,-1 0-1 0 0,-5 2 39 0 0,19-11-29 0 0,-10 7-21 0 0,1 1 0 0 0,-1-1 0 0 0,1 1 0 0 0,-1-1-1 0 0,1 1 1 0 0,-1-1 0 0 0,1 0 0 0 0,-1 0 0 0 0,0 1-1 0 0,1-1 1 0 0,-1 0 0 0 0,0 1 0 0 0,0-1 0 0 0,1 0 0 0 0,-1 0-1 0 0,0 0 1 0 0,0 1 0 0 0,0-1 0 0 0,0 0 0 0 0,0 0-1 0 0,0 1 1 0 0,0-2 11 0 0,0-5-180 0 0,2 4 118 0 0,0 0 0 0 0,-1 0 0 0 0,0-1 1 0 0,0 1-1 0 0,0 0 0 0 0,0 0 1 0 0,0-1-1 0 0,-1 1 0 0 0,1-1 0 0 0,-1-2 62 0 0,1 2-19 0 0,-1 0 0 0 0,1 1-1 0 0,1-1 1 0 0,-1 1 0 0 0,0-1-1 0 0,1 1 1 0 0,0-1 0 0 0,0 1-1 0 0,0 0 1 0 0,0 0 0 0 0,0 0-1 0 0,2-1 20 0 0,8-14-150 0 0,34-48-369 0 0,-41 58 407 0 0,0 1 1 0 0,1-1-1 0 0,0 1 0 0 0,0 0 0 0 0,1 0 0 0 0,0 1 1 0 0,4-3 111 0 0,7-6-83 0 0,-16 13 74 0 0,1 0 0 0 0,0 0 0 0 0,-1 0 0 0 0,1 0 0 0 0,0 1 0 0 0,0-1 0 0 0,1 1 0 0 0,-1 0 0 0 0,0 0-1 0 0,0 0 1 0 0,1 0 0 0 0,-1 1 0 0 0,1-1 9 0 0,-3 1 6 0 0,0 0-1 0 0,0 0 1 0 0,0 1-1 0 0,0-1 1 0 0,0 0-1 0 0,0 0 0 0 0,0 1 1 0 0,0-1-1 0 0,0 1 1 0 0,0-1-1 0 0,0 0 1 0 0,-1 1-1 0 0,1 0 0 0 0,0-1 1 0 0,0 1-1 0 0,0 0 1 0 0,-1-1-1 0 0,1 1 1 0 0,0 0-1 0 0,-1 0 0 0 0,1-1 1 0 0,-1 1-1 0 0,1 0 1 0 0,-1 0-1 0 0,1 0 0 0 0,-1 0 1 0 0,0 0-1 0 0,1 0 1 0 0,-1 0-1 0 0,0 0 1 0 0,0 0-1 0 0,1 0-5 0 0,0 3 49 0 0,0-1-6 0 0,-1 0-1 0 0,1 0 1 0 0,0 0-1 0 0,-1 0 1 0 0,0-1 0 0 0,1 1-1 0 0,-1 0 1 0 0,0 0-1 0 0,-1 0 1 0 0,1 0-1 0 0,0 0 1 0 0,-1 0 0 0 0,0-1-1 0 0,0 1 1 0 0,0 0-1 0 0,0 0 1 0 0,0-1 0 0 0,0 1-1 0 0,-1 1-42 0 0,-2 2 112 0 0,0 1-1 0 0,-1-1 1 0 0,0 0 0 0 0,0 0-1 0 0,0 0 1 0 0,-5 3-112 0 0,-16 9 117 0 0,25-18-116 0 0,1 0 0 0 0,0 0 0 0 0,0 0 0 0 0,0 0 0 0 0,0 0 0 0 0,-1 0 0 0 0,1 0-1 0 0,0 0 1 0 0,0 0 0 0 0,0 0 0 0 0,0 1 0 0 0,-1-1 0 0 0,1 0 0 0 0,0 0 0 0 0,0 0 0 0 0,0 0 0 0 0,0 0 0 0 0,0 0 0 0 0,0 1 0 0 0,-1-1 0 0 0,1 0 0 0 0,0 0 0 0 0,0 0-1 0 0,0 0 1 0 0,0 1 0 0 0,0-1 0 0 0,0 0 0 0 0,0 0 0 0 0,0 0 0 0 0,0 1 0 0 0,0-1 0 0 0,0 0 0 0 0,0 0 0 0 0,0 0 0 0 0,0 0 0 0 0,0 1 0 0 0,0-1 0 0 0,0 0-1 0 0,0 0 1 0 0,0 0 0 0 0,0 1 0 0 0,0-1 0 0 0,0 0 0 0 0,0 0 0 0 0,0 0 0 0 0,0 0 0 0 0,1 1 0 0 0,-1-1 0 0 0,0 0 0 0 0,0 0 0 0 0,0 0 0 0 0,0 0 0 0 0,0 0-1 0 0,1 1 1 0 0,-1-1 0 0 0,0 0 0 0 0,0 0 0 0 0,0 0 0 0 0,0 0 0 0 0,1 0 0 0 0,-1 0 0 0 0,0 0 0 0 0,0 0-1 0 0,12 4-15 0 0,-10-4 14 0 0,0 2-6 0 0,1 0-1 0 0,0-1 1 0 0,0 1 0 0 0,-1 0 0 0 0,1 1 0 0 0,-1-1-1 0 0,0 0 1 0 0,2 3 7 0 0,12 11 78 0 0,16 14-1 0 0,-25-23-76 0 0,0 0-1 0 0,1 0 0 0 0,5 4 0 0 0,-9-8 31 0 0,0 1-1 0 0,0-1 0 0 0,-1 1 0 0 0,1 0 0 0 0,-1 0 1 0 0,2 4-31 0 0,11 12-2196 0 0,-15-19 1040 0 0,-1-1-18 0 0</inkml:trace>
  <inkml:trace contextRef="#ctx0" brushRef="#br1" timeOffset="-54359.498">5987 638 14280 0 0,'0'0'654'0'0,"0"0"-11"0"0,20 13-20 0 0,-17-8-527 0 0,-1 0 0 0 0,0 0-1 0 0,0 0 1 0 0,0 1 0 0 0,-1-1 0 0 0,1 1 0 0 0,-1 0 0 0 0,0-1 0 0 0,-1 1 0 0 0,0 2-96 0 0,15 41 534 0 0,-14-47-526 0 0,0-1-8 0 0,-1 0 0 0 0,0 0 0 0 0,1 0 0 0 0,-1 0 1 0 0,0 0-1 0 0,0 0 0 0 0,0 0 0 0 0,1 0 0 0 0,-1 1 1 0 0,0-1-1 0 0,0 0 0 0 0,-1 0 0 0 0,1 0 0 0 0,0 0 0 0 0,0 0 0 0 0,1 5 39 0 0,0 0 0 0 0,1 0 0 0 0,0 0 0 0 0,2 5-39 0 0,5 17 252 0 0,5 38 1428 0 0,-14-60-1537 0 0,1 1 0 0 0,-1 0 0 0 0,0 0 0 0 0,-1 0-1 0 0,1 0 1 0 0,-1-1 0 0 0,-1 1 0 0 0,1 0 0 0 0,-3 4-143 0 0,2-2 170 0 0,-15 39 633 0 0,16-47-853 0 0,1-1 0 0 0,0 1 1 0 0,0-1-1 0 0,0 1 0 0 0,0-1 0 0 0,-1 1 0 0 0,1-1 0 0 0,0 1 1 0 0,-1-1-1 0 0,1 0 0 0 0,0 1 0 0 0,-1-1 0 0 0,1 0 0 0 0,0 1 1 0 0,-1-1-1 0 0,1 0 0 0 0,-1 1 0 0 0,1-1 0 0 0,0 0 0 0 0,-1 0 1 0 0,1 1-1 0 0,-1-1 0 0 0,1 0 0 0 0,-1 0 0 0 0,1 0 0 0 0,-1 0 1 0 0,1 0-1 0 0,-1 1 0 0 0,1-1 0 0 0,-1 0 0 0 0,1 0 0 0 0,-1 0 1 0 0,1-1-1 0 0,-1 1 0 0 0,1 0 0 0 0,-1 0 0 0 0,1 0 0 0 0,-1 0 1 0 0,1 0-1 0 0,-1-1 0 0 0,1 1 0 0 0,-1 0 0 0 0,1 0 0 0 0,-1-1 1 0 0,1 1-1 0 0,0 0 0 0 0,-1 0 0 0 0,1-1 50 0 0,-6-5-1067 0 0</inkml:trace>
  <inkml:trace contextRef="#ctx0" brushRef="#br1" timeOffset="-53922.967">6017 1114 6912 0 0,'0'0'528'0'0,"0"0"-175"0"0,0 0 532 0 0,0 0 274 0 0,0 0 52 0 0,0 0-115 0 0,0 0-504 0 0,0 0-222 0 0,0 0-46 0 0,0 0 28 0 0,0 0 160 0 0,0 0 68 0 0,0 0 18 0 0,0 0-40 0 0,0 0-174 0 0,0 0-80 0 0,0 0-15 0 0,0 0-9 0 0,0 0-34 0 0,0 0-20 0 0,0 0-2 0 0,0 0-26 0 0,11 3-108 0 0,8-2 26 0 0,-13-1-43 0 0,0 1 0 0 0,0-1 0 0 0,0-1 1 0 0,-1 1-1 0 0,3-1-73 0 0,-3 1 72 0 0,0-1 0 0 0,0 1 0 0 0,0 0 0 0 0,0 0 0 0 0,2 1-72 0 0,-3 0 64 0 0,0-1 0 0 0,0 0-1 0 0,0 0 1 0 0,0 0 0 0 0,1 0-1 0 0,-1-1-63 0 0,8 0 190 0 0,-11 1-169 0 0,0 0 0 0 0,0 0-1 0 0,0 0 1 0 0,0 0 0 0 0,1 0-1 0 0,-1-1 1 0 0,0 1 0 0 0,0 0-1 0 0,0-1 1 0 0,0 1 0 0 0,0-1-1 0 0,0 1 1 0 0,0-1 0 0 0,0 1-1 0 0,1-1-20 0 0,5-2 284 0 0,-6 3-24 0 0,-6 2-136 0 0,-2 0-67 0 0,0-1 0 0 0,0 0 0 0 0,0 0 0 0 0,0-1 0 0 0,0 0 0 0 0,0 0 0 0 0,0-1 0 0 0,0 0 0 0 0,0 0 0 0 0,-6-2-57 0 0,-11-1-30 0 0,-14 0-30 0 0,-34 2 60 0 0,67 2 0 0 0,0-1 0 0 0,0 1 0 0 0,0-1 0 0 0,0-1 0 0 0,0 1 0 0 0,-4-2 0 0 0,-14-3 0 0 0,18 5-40 0 0,4 1 24 0 0,1 0-1 0 0,-1 0 1 0 0,1 0 0 0 0,-1 0 0 0 0,1 0 0 0 0,-1 0-1 0 0,1 0 1 0 0,-1 0 0 0 0,0 0 0 0 0,1-1 0 0 0,-1 1-1 0 0,1 0 1 0 0,-1 0 0 0 0,1 0 0 0 0,-1-1 0 0 0,1 1-1 0 0,-1 0 1 0 0,1-1 0 0 0,0 1 0 0 0,-1 0-1 0 0,1-1 1 0 0,-1 1 0 0 0,1 0 0 0 0,0-1 0 0 0,-1 1-1 0 0,1-1 1 0 0,0 1 0 0 0,-1-1 0 0 0,1 1 0 0 0,0-1-1 0 0,0 1 1 0 0,-1-1 0 0 0,1 1 0 0 0,0-1 0 0 0,0 1-1 0 0,0-1 1 0 0,0 0 0 0 0,0 1 0 0 0,0-1-1 0 0,0 1 1 0 0,0-1 0 0 0,0 0 16 0 0,15-8-2044 0 0,-3 4 627 0 0,1 1-56 0 0</inkml:trace>
  <inkml:trace contextRef="#ctx0" brushRef="#br1" timeOffset="-53615.217">5895 728 4144 0 0,'-1'0'169'0'0,"-1"-1"1"0"0,1 0-1 0 0,0 0 0 0 0,0 0 1 0 0,-1 0-1 0 0,1 0 1 0 0,0 0-1 0 0,0 0 0 0 0,0 0 1 0 0,0 0-1 0 0,0-1-169 0 0,1 2 123 0 0,0 0 1 0 0,0-1-1 0 0,0 1 0 0 0,0 0 1 0 0,0 0-1 0 0,-1-1 0 0 0,1 1 0 0 0,0 0 1 0 0,0 0-1 0 0,0-1 0 0 0,1 1 0 0 0,-1 0 1 0 0,0 0-1 0 0,0 0 0 0 0,0-1 1 0 0,0 1-1 0 0,0 0 0 0 0,0 0 0 0 0,0-1 1 0 0,0 1-1 0 0,0 0 0 0 0,0 0 1 0 0,1 0-1 0 0,-1 0 0 0 0,0-1 0 0 0,0 1 1 0 0,0 0-1 0 0,0 0 0 0 0,1 0 1 0 0,-1 0-1 0 0,0-1 0 0 0,0 1 0 0 0,0 0 1 0 0,1 0-1 0 0,-1 0 0 0 0,0 0 0 0 0,0 0 1 0 0,1 0-124 0 0,3-2 1252 0 0,1 1 1 0 0,-1 0 0 0 0,1 1-1 0 0,-1-1 1 0 0,5 1-1253 0 0,-1-1-1127 0 0,158-7 4045 0 0,-133 6-2263 0 0,-12 0-213 0 0,1 0 1 0 0,-1-2 0 0 0,5-1-443 0 0,17-1 260 0 0,-35 6-1654 0 0,-6 0-5625 0 0</inkml:trace>
  <inkml:trace contextRef="#ctx0" brushRef="#br1" timeOffset="-46732.976">7253 1829 9760 0 0,'0'0'446'0'0,"0"0"-10"0"0,0 0-174 0 0,0 0 299 0 0,0 0 160 0 0,0 0 30 0 0,0 0-541 0 0,1 0 0 0 0,-1 0 1 0 0,1 0-1 0 0,-1 0 0 0 0,1 0 0 0 0,-1 0 0 0 0,1 0 1 0 0,-1 0-1 0 0,1 0 0 0 0,-1 0 0 0 0,1 0 1 0 0,-1 0-1 0 0,1 1 0 0 0,-1-1 0 0 0,1 0 0 0 0,-1 0 1 0 0,1 0-1 0 0,0 1-210 0 0,0 19 1083 0 0,-1-13-801 0 0,1 1 0 0 0,-1-1 0 0 0,-1 1-1 0 0,0 3-281 0 0,1-5 157 0 0,0 1 1 0 0,0-1-1 0 0,0 1 0 0 0,1-1 0 0 0,0 1 0 0 0,0 0-157 0 0,3 24 212 0 0,-4-23-165 0 0,1 1 0 0 0,0-1-1 0 0,1 0 1 0 0,1 5-47 0 0,-1-7 25 0 0,-1 0 0 0 0,0 0-1 0 0,0 0 1 0 0,0 0 0 0 0,-1 0 0 0 0,0 0 0 0 0,0 0-1 0 0,0 3-24 0 0,-1-2 41 0 0,1 0-1 0 0,0 1 0 0 0,0-1 1 0 0,1 0-1 0 0,1 6-40 0 0,-1-7 29 0 0,0 0 0 0 0,0 0 0 0 0,-1 0 0 0 0,0 0 0 0 0,0 0 0 0 0,0 0 0 0 0,-1 0 0 0 0,0 1-29 0 0,0-4 17 0 0,0 0-1 0 0,0-1 1 0 0,1 1 0 0 0,-1 0 0 0 0,1 0 0 0 0,0 0 0 0 0,0 0 0 0 0,0 0-1 0 0,0 0 1 0 0,1 0 0 0 0,-1 0 0 0 0,1 0 0 0 0,-1 0 0 0 0,1 0 0 0 0,0-1 0 0 0,0 1-1 0 0,1 0-16 0 0,-1 1 43 0 0,-1-1 0 0 0,1 1-1 0 0,0 0 1 0 0,-1-1 0 0 0,0 1-1 0 0,0 0 1 0 0,0 3-43 0 0,1 19 365 0 0,4-5-161 0 0,1 12-210 0 0,-4 2 310 0 0,-2-34-238 0 0,0-1 13 0 0,0-16 138 0 0,1 3-167 0 0,0 0-1 0 0,1 0 0 0 0,1 0 0 0 0,2-6-49 0 0,4-24-77 0 0,-7 32 10 0 0,1-1 0 0 0,0 0-1 0 0,1 1 1 0 0,0 0 0 0 0,1 0-1 0 0,1-2 68 0 0,-3 7-14 0 0,0 1-1 0 0,0 0 1 0 0,0 0-1 0 0,1 0 0 0 0,0 0 1 0 0,0 0-1 0 0,0 1 1 0 0,1-1-1 0 0,0 1 1 0 0,0 0-1 0 0,0 1 1 0 0,3-3 14 0 0,17-8-79 0 0,7-5-118 0 0,-27 17 176 0 0,0 0 0 0 0,1 0 0 0 0,-1 0 0 0 0,1 1 0 0 0,0 0 0 0 0,-1 0 0 0 0,6 0 21 0 0,-9 1 9 0 0,0 0-1 0 0,-1 0 0 0 0,1 0 0 0 0,-1 0 1 0 0,1 1-1 0 0,-1-1 0 0 0,1 1 1 0 0,-1-1-1 0 0,1 1 0 0 0,-1 0 1 0 0,0-1-1 0 0,1 1 0 0 0,-1 0 0 0 0,0 0 1 0 0,1 0-1 0 0,-1 0 0 0 0,0 0 1 0 0,0 0-1 0 0,0 0 0 0 0,0 0 1 0 0,0 1-1 0 0,0-1 0 0 0,0 0 1 0 0,-1 1-1 0 0,1-1 0 0 0,0 1 0 0 0,-1-1 1 0 0,1 0-1 0 0,-1 1 0 0 0,1 0-8 0 0,-1 2 8 0 0,1 1 0 0 0,-1 0 0 0 0,0-1-1 0 0,0 1 1 0 0,0 0 0 0 0,-1-1 0 0 0,0 1 0 0 0,0-1-1 0 0,0 1 1 0 0,0-1 0 0 0,-1 1 0 0 0,1-1-8 0 0,-2 0 16 0 0,1 0-1 0 0,0-1 1 0 0,-1 1 0 0 0,0-1 0 0 0,0 0 0 0 0,0 0 0 0 0,0 0 0 0 0,0 0 0 0 0,0-1 0 0 0,-1 1 0 0 0,1-1 0 0 0,-2 1-16 0 0,-4 1 54 0 0,-1 0 0 0 0,1 0 0 0 0,-1-1 1 0 0,-6 2-55 0 0,0-5 61 0 0,20 1-68 0 0,-1 0 0 0 0,1 1 0 0 0,0-1 0 0 0,-1 1 0 0 0,1-1 1 0 0,1 2 6 0 0,4 2 58 0 0,25 16 202 0 0,-27-18-227 0 0,0 1 0 0 0,0 0 0 0 0,-1 1 0 0 0,3 2-33 0 0,12 8 192 0 0,-6-3 150 0 0,-13-9-285 0 0,1-1 0 0 0,-1 0 0 0 0,1 0 0 0 0,0 0 0 0 0,0 0 0 0 0,2 1-57 0 0,-3-3 21 0 0,1 1 2 0 0,9 16-7 0 0,-11-16-77 0 0,0 0-64 0 0,0 0-1 0 0,-1-1 1 0 0,1 1-1 0 0,0 0 1 0 0,0 0-1 0 0,-1-1 1 0 0,1 1 0 0 0,-1 0-1 0 0,1 0 1 0 0,0 0-1 0 0,-1 0 1 0 0,0 0-1 0 0,1 0 1 0 0,-1 1 125 0 0,1-1-1699 0 0</inkml:trace>
  <inkml:trace contextRef="#ctx0" brushRef="#br1" timeOffset="-45322.931">7758 763 3680 0 0,'0'0'167'0'0,"7"-15"26"0"0,23-27 6885 0 0,-14 10-4478 0 0,-14 27-2184 0 0,1 0 1 0 0,-1 1 0 0 0,0-1 0 0 0,1 0 0 0 0,0 1 0 0 0,0 0-1 0 0,2-2-416 0 0,-4 5 411 0 0,-1 1-10 0 0,0 0-19 0 0,0 0-78 0 0,-14 1 492 0 0,11 1-700 0 0,-1 0-1 0 0,1 0 1 0 0,-1 1 0 0 0,1-1 0 0 0,0 1 0 0 0,0 0-1 0 0,0 0 1 0 0,1 0 0 0 0,-3 3-96 0 0,-21 33 356 0 0,18-25-265 0 0,-1 1-85 0 0,1 1 1 0 0,0 0-1 0 0,1 1-6 0 0,-6 13-82 0 0,8-18 68 0 0,3-9-23 0 0,0 1 0 0 0,0-1 0 0 0,1 1 0 0 0,-1 0 0 0 0,1 0 0 0 0,0-1 0 0 0,0 1 0 0 0,0 0 0 0 0,1 0 0 0 0,0 4 37 0 0,0 3-23 0 0,1 0 0 0 0,0 1 0 0 0,1-1 0 0 0,1 0 0 0 0,0 0 0 0 0,0-1 0 0 0,2 3 23 0 0,3 6 115 0 0,1 1 0 0 0,1-1 0 0 0,4 6-115 0 0,10 10 67 0 0,13 13-67 0 0,4 6-3 0 0,-38-49 3 0 0,0 1 0 0 0,0-1 0 0 0,-1 1 0 0 0,2 4 0 0 0,8 15 0 0 0,-10-21 49 0 0,0 1-1 0 0,0-1 0 0 0,-1 0 0 0 0,1 1 0 0 0,-1-1 0 0 0,0 1 0 0 0,0-1 0 0 0,0 1 0 0 0,-1 0 0 0 0,0-1 1 0 0,1 1-1 0 0,-2 4-48 0 0,1-7 31 0 0,-1-1 1 0 0,1 1-1 0 0,-1 0 1 0 0,1-1-1 0 0,-1 0 1 0 0,1 1-1 0 0,-1-1 1 0 0,0 1-1 0 0,0-1 1 0 0,0 0-1 0 0,0 0 1 0 0,0 1-1 0 0,0-1 1 0 0,0 0-1 0 0,0 0 1 0 0,0 0-1 0 0,-1 0 1 0 0,1 0-1 0 0,-1 0-31 0 0,0 1 32 0 0,-1-1 0 0 0,1 1 0 0 0,0-1 0 0 0,-1 0 0 0 0,1 0-1 0 0,-1 0 1 0 0,1 0 0 0 0,-1 0 0 0 0,0-1 0 0 0,1 1 0 0 0,-3-1-32 0 0,-6 0 123 0 0,0 0 0 0 0,-1 0-1 0 0,1-2 1 0 0,0 1 0 0 0,0-1 0 0 0,0-1 0 0 0,0 0 0 0 0,0-1-1 0 0,-3-2-122 0 0,9 4 35 0 0,0-1 0 0 0,0 1-1 0 0,1-1 1 0 0,0-1-1 0 0,-1 1 1 0 0,1-1 0 0 0,0 1-1 0 0,1-1 1 0 0,-1 0-1 0 0,1 0 1 0 0,0-1 0 0 0,0 1-1 0 0,-1-3-34 0 0,-2-3 77 0 0,2 0-1 0 0,-1-1 0 0 0,1 1 1 0 0,0-1-1 0 0,-1-9-76 0 0,5 17 0 0 0,-1 0 0 0 0,1 1 0 0 0,0-1 0 0 0,0 0 0 0 0,0 1 0 0 0,0-1 0 0 0,1 0 0 0 0,-1 0 0 0 0,1 1 0 0 0,-1-1 0 0 0,1 1 0 0 0,0-1 0 0 0,0 0 0 0 0,0 1 0 0 0,1-1 0 0 0,2-5 0 0 0,2-1 0 0 0,-1 1 0 0 0,4-4 0 0 0,3-4 0 0 0,-9 13-20 0 0,-1 0 1 0 0,0 0-1 0 0,1 1 0 0 0,0 0 0 0 0,-1-1 0 0 0,1 1 0 0 0,0 0 1 0 0,0 0-1 0 0,0 0 0 0 0,0 1 0 0 0,1-1 0 0 0,-1 1 0 0 0,0 0 1 0 0,1 0 19 0 0,9-3-305 0 0,0 1 1 0 0,1 1 0 0 0,1 0 304 0 0,-9 1-170 0 0,9-1-1392 0 0,-1 4-92 0 0</inkml:trace>
  <inkml:trace contextRef="#ctx0" brushRef="#br1" timeOffset="-62798.465">1408 1276 15664 0 0,'0'0'356'0'0,"0"0"49"0"0,0 0 21 0 0,0 0-42 0 0,1 0-250 0 0,21 2-120 0 0,-20-1 9 0 0,0 0 0 0 0,0 0 0 0 0,0-1 0 0 0,-1 1 0 0 0,1-1 0 0 0,0 0 0 0 0,0 0 0 0 0,0 1 0 0 0,0-1 0 0 0,0 0 0 0 0,0-1 0 0 0,0 1 0 0 0,-1 0 0 0 0,1 0 0 0 0,0-1 0 0 0,0 1 0 0 0,0-1 0 0 0,0 0-1 0 0,0 0-22 0 0,-1 1 73 0 0,0 0 0 0 0,0 0 0 0 0,1 0-1 0 0,-1 0 1 0 0,0 0 0 0 0,1 0 0 0 0,-1 0-1 0 0,0 0 1 0 0,0 0 0 0 0,1 0 0 0 0,-1 1-1 0 0,1-1-72 0 0,14 2 635 0 0,85-10 1587 0 0,-7 1-2300 0 0,-50 2 78 0 0,-38 5 20 0 0,-5 0-3925 0 0,-1 0-2577 0 0</inkml:trace>
  <inkml:trace contextRef="#ctx0" brushRef="#br1" timeOffset="-62372.732">1421 1404 13824 0 0,'0'0'629'0'0,"0"0"-12"0"0,0 1-393 0 0,-2 3-125 0 0,2-3 277 0 0,3 2 291 0 0,-3-3-612 0 0,0 0 0 0 0,0 0 0 0 0,0 0 0 0 0,0 1 0 0 0,0-1-1 0 0,0 0 1 0 0,0 0 0 0 0,0 0 0 0 0,0 0 0 0 0,0 1 0 0 0,1-1 0 0 0,-1 0 0 0 0,0 0 0 0 0,0 0 0 0 0,0 0 0 0 0,0 0 0 0 0,0 1 0 0 0,1-1 0 0 0,-1 0-1 0 0,0 0 1 0 0,0 0 0 0 0,0 0 0 0 0,0 0 0 0 0,1 0 0 0 0,-1 0 0 0 0,0 0 0 0 0,0 0 0 0 0,0 0 0 0 0,1 0 0 0 0,-1 0 0 0 0,0 0 0 0 0,0 0 0 0 0,0 0-1 0 0,1 0-54 0 0,16 1 560 0 0,1 1 0 0 0,5 1-560 0 0,28 0 1440 0 0,-45-2-1286 0 0,1-1 0 0 0,-1 1 1 0 0,1-1-1 0 0,4-1-154 0 0,20 0 63 0 0,-5 2 1725 0 0,21-3-1788 0 0,0 1 188 0 0,-39 0-188 0 0,1 0 0 0 0,0 0 0 0 0,6-2 0 0 0,-8 1 0 0 0,-1 1 0 0 0,1 0 0 0 0,0 1 0 0 0,0-1 0 0 0,6 1 0 0 0,13 1 0 0 0,12 2 0 0 0,-37-3 0 0 0,-1 0 0 0 0,1 1 0 0 0,0-1 0 0 0,0 0 0 0 0,0 0 0 0 0,0 1 0 0 0,0-1 0 0 0,-1 0 0 0 0,1 0 0 0 0,0 0 0 0 0,0 0 0 0 0,0 0 0 0 0,0 0 0 0 0,0-1 0 0 0,0 1 0 0 0,-1 0 0 0 0,1 0 0 0 0,0-1 0 0 0,0 1 0 0 0,0-1 0 0 0,1 1 0 0 0,-1-1 0 0 0,1 1 0 0 0,-1-1 0 0 0,0 1 0 0 0,1 0 0 0 0,-1 0 0 0 0,1-1 0 0 0,-1 1 0 0 0,1 0 0 0 0,-1 0 0 0 0,2 1 0 0 0,7-2 0 0 0,-1 0-201 0 0,-7 0-850 0 0,-2 1-385 0 0,0 0-78 0 0,0 0-20 0 0</inkml:trace>
  <inkml:trace contextRef="#ctx0" brushRef="#br1" timeOffset="-65159.849">496 791 8288 0 0,'0'0'190'0'0,"0"0"28"0"0,1 0 7 0 0,1 0-116 0 0,1 1-18 0 0,10-5-60 0 0,7-1 378 0 0,-16 4-197 0 0,0 0 1 0 0,0-1 0 0 0,0 1-1 0 0,1-1 1 0 0,2-1-213 0 0,10-5 859 0 0,-15 8-720 0 0,0-1 0 0 0,0 0-1 0 0,0 0 1 0 0,0 0-1 0 0,0 1 1 0 0,0-2 0 0 0,0 1-1 0 0,0 0 1 0 0,0 0-1 0 0,0-1 1 0 0,-1 1 0 0 0,1-1-1 0 0,-1 1 1 0 0,1-1 0 0 0,-1 0-1 0 0,0 1 1 0 0,1-1-1 0 0,-1 0 1 0 0,0-1-139 0 0,0 2 105 0 0,-1 1-1 0 0,1-1 1 0 0,-1 1 0 0 0,0-1 0 0 0,1 0-1 0 0,-1 1 1 0 0,1 0 0 0 0,-1-1 0 0 0,1 1-1 0 0,-1-1 1 0 0,1 1 0 0 0,0-1 0 0 0,-1 1-1 0 0,1 0 1 0 0,0 0 0 0 0,-1-1-1 0 0,1 1 1 0 0,0 0-105 0 0,7-5 1080 0 0,-7 4-942 0 0,0 0-1 0 0,-1 0 0 0 0,1 1 1 0 0,0-1-1 0 0,-1 0 1 0 0,1 0-1 0 0,-1 0 1 0 0,1 0-1 0 0,-1 0 1 0 0,1 0-1 0 0,-1 0 0 0 0,0 0 1 0 0,1 0-1 0 0,-1 0 1 0 0,0 0-1 0 0,0 0 1 0 0,0 0-1 0 0,0 0 0 0 0,0 0 1 0 0,0 0-1 0 0,0 0 1 0 0,0 0-1 0 0,0 0 1 0 0,-1-1-138 0 0,0 1 56 0 0,1 0 1 0 0,-1 0-1 0 0,0 0 1 0 0,0 0-1 0 0,0 0 1 0 0,0 0-1 0 0,0 0 1 0 0,0 0-1 0 0,-1 0 1 0 0,1 1-1 0 0,0-1 1 0 0,0 1-1 0 0,0-1 1 0 0,-1 1-1 0 0,1-1 1 0 0,0 1-1 0 0,-1 0 1 0 0,1-1-1 0 0,-1 1-56 0 0,-21-6 3 0 0,17 4 186 0 0,0 0 0 0 0,0 0 0 0 0,0 1 0 0 0,0 0 0 0 0,-5 0-189 0 0,-11 1 633 0 0,2-1-553 0 0,0 1 1 0 0,0 1 0 0 0,0 1 0 0 0,0 0-1 0 0,1 2 1 0 0,-11 3-81 0 0,-2 3 0 0 0,18-5 0 0 0,0-1 0 0 0,0 2 0 0 0,0 0 0 0 0,0 0 0 0 0,1 1 0 0 0,-7 6 0 0 0,14-9 0 0 0,0 1 0 0 0,0 0 0 0 0,0 0 0 0 0,1 0 0 0 0,0 1 0 0 0,0 0 0 0 0,0 0 0 0 0,0 0 0 0 0,-1 4 0 0 0,5-6 0 0 0,-1-1 0 0 0,1 0 0 0 0,-1 1 0 0 0,1-1 0 0 0,0 0 0 0 0,0 1 0 0 0,1 0 0 0 0,-1-1 0 0 0,1 1 0 0 0,0-1 0 0 0,-1 1 0 0 0,2 0 0 0 0,-1-1 0 0 0,0 1 0 0 0,1-1 0 0 0,0 1 0 0 0,-1-1 0 0 0,1 1 0 0 0,1-1 0 0 0,0 4 0 0 0,5 5 0 0 0,0 0 0 0 0,7 10 0 0 0,6 9 0 0 0,-3-7 0 0 0,0 0 0 0 0,1-1 0 0 0,1-1 0 0 0,18 15 0 0 0,26 30 0 0 0,-38-39 0 0 0,-8-9 0 0 0,-2 0 0 0 0,5 8 0 0 0,57 81 0 0 0,-73-101 0 0 0,-1 0 0 0 0,1 0 0 0 0,-2 0 0 0 0,1 0 0 0 0,-1 1 0 0 0,0-1 0 0 0,-1 1 0 0 0,0-1 0 0 0,0 2 0 0 0,0-6 0 0 0,-1-2 0 0 0,0 0 0 0 0,1 0 0 0 0,-1-1 0 0 0,0 1 0 0 0,0 0 0 0 0,1 0 0 0 0,-1 0 0 0 0,0-1 0 0 0,0 1 0 0 0,0 0 0 0 0,0 0 0 0 0,0 0 0 0 0,-1 0 0 0 0,1-1 0 0 0,0 1 0 0 0,0 0 0 0 0,0 0 0 0 0,-1 0 0 0 0,1-1 0 0 0,0 1 0 0 0,-1 0 0 0 0,1 0 0 0 0,-1 0 0 0 0,-1 1 0 0 0,1 3 120 0 0,-1-1 0 0 0,0 1 0 0 0,-1-1 0 0 0,1 1 0 0 0,-1-1 0 0 0,0 0 0 0 0,0 0 0 0 0,0 0 0 0 0,0-1 0 0 0,-1 1 0 0 0,0-1 0 0 0,-2 2-120 0 0,-10 9 542 0 0,14-12-538 0 0,1 0-1 0 0,-1 0 1 0 0,0 0 0 0 0,0-1-1 0 0,0 1 1 0 0,0-1 0 0 0,-1 1-1 0 0,1-1 1 0 0,0 0 0 0 0,-1 0-1 0 0,1 0 1 0 0,0 0 0 0 0,-1 0 0 0 0,1-1-1 0 0,-1 1 1 0 0,0-1 0 0 0,1 1-1 0 0,-3-1-3 0 0,-18-1 0 0 0,0-2 0 0 0,1 0 0 0 0,-15-5 0 0 0,35 7 0 0 0,-10-2 0 0 0,1-1 0 0 0,-1 0 0 0 0,1-1 0 0 0,0-1 0 0 0,0 0 0 0 0,-21-10 0 0 0,4 2 0 0 0,22 10 0 0 0,-1 1 0 0 0,1 0 0 0 0,-1 0 0 0 0,0 0 0 0 0,1 1 0 0 0,-1 0 0 0 0,-2 0 0 0 0,4 1 0 0 0,-1 0 0 0 0,1 0 0 0 0,0 0 0 0 0,-1-1 0 0 0,1 0 0 0 0,0 0 0 0 0,-3-2 0 0 0,2 0-244 0 0,0 1 1 0 0,0-1-1 0 0,-1 2 0 0 0,1-1 0 0 0,-3 0 244 0 0,-9 0-6438 0 0,18 3 4392 0 0</inkml:trace>
  <inkml:trace contextRef="#ctx0" brushRef="#br1" timeOffset="-64703.417">203 1428 8288 0 0,'0'0'381'0'0,"0"0"-6"0"0,0 0-171 0 0,0 0 176 0 0,1-2 106 0 0,3-5 107 0 0,4-5 470 0 0,-2 7 2867 0 0,-5 4-3386 0 0,-1 1-29 0 0,0 0-3 0 0,0 0 0 0 0,0 0 0 0 0,0 0 0 0 0,0 0 0 0 0,-10 18 1468 0 0,-10 13-1791 0 0,14-22-195 0 0,0 0 1 0 0,0 1-1 0 0,0 1 6 0 0,5-8 0 0 0,-1 0 0 0 0,-1 0 0 0 0,1 0 0 0 0,0 0 0 0 0,-1 0 0 0 0,0-1 0 0 0,1 1 0 0 0,-1-1 0 0 0,-3 2 0 0 0,3-2 0 0 0,1 0 0 0 0,-1 1 0 0 0,0-1 0 0 0,1 1 0 0 0,0-1 0 0 0,-1 1 0 0 0,1 0 0 0 0,0-1 0 0 0,0 1 0 0 0,0 2 0 0 0,1-3 0 0 0,0 0 0 0 0,0-1 0 0 0,0 1 0 0 0,0 0 0 0 0,-1-1 0 0 0,1 1 0 0 0,0-1 0 0 0,-1 0 0 0 0,1 1 0 0 0,-1-1 0 0 0,1 0 0 0 0,-1 1 0 0 0,1-1 0 0 0,-1 1 0 0 0,1-1 0 0 0,0 1 0 0 0,0-1 0 0 0,0 1 0 0 0,0 0 0 0 0,0-1 0 0 0,0 2 0 0 0,-3 3-4 0 0,3-6-12 0 0,0 1 1 0 0,1 0-1 0 0,-1 0 1 0 0,1 0-1 0 0,-1 0 0 0 0,1 0 1 0 0,-1 0-1 0 0,1 0 1 0 0,0 0-1 0 0,-1 0 1 0 0,1 0-1 0 0,0 0 0 0 0,0 0 1 0 0,0 0-1 0 0,0 0 1 0 0,0 0-1 0 0,0 1 16 0 0,0-1-1404 0 0,0-1-511 0 0,0 0-107 0 0,0 0-23 0 0</inkml:trace>
  <inkml:trace contextRef="#ctx0" brushRef="#br1" timeOffset="-64355.91">681 671 2760 0 0,'0'0'125'0'0,"-2"-1"-3"0"0,-4-1 235 0 0,4 1 1366 0 0,13-3 4718 0 0,3-8-4645 0 0,6-1-832 0 0,-13 10 258 0 0,-8 6 1957 0 0,0-2-3118 0 0,1-1 0 0 0,-1 1 1 0 0,1 0-1 0 0,-1-1 0 0 0,1 1 1 0 0,0 0-1 0 0,-1-1 0 0 0,1 1 1 0 0,0 0-1 0 0,0-1 0 0 0,0 1 1 0 0,-1 0-1 0 0,1 0 1 0 0,0-1-1 0 0,0 1 0 0 0,0 0 1 0 0,0 0-1 0 0,0 0-61 0 0,-2 13 254 0 0,-10 0-63 0 0,11-13-170 0 0,-1 0 0 0 0,1 1 0 0 0,0-1 0 0 0,-1 1 1 0 0,1-1-1 0 0,0 1 0 0 0,0-1 0 0 0,0 1 0 0 0,0 0 1 0 0,1 0-1 0 0,-1-1 0 0 0,0 1 0 0 0,1 0 0 0 0,-1 0 1 0 0,1 0-1 0 0,-1 0 0 0 0,1 0-21 0 0,0 0 21 0 0,0 0 0 0 0,-1 0 0 0 0,1 0 0 0 0,-1 0-1 0 0,1 0 1 0 0,-1 0 0 0 0,0 0 0 0 0,0-1 0 0 0,0 1 0 0 0,0 0 0 0 0,0 0 0 0 0,0 0-21 0 0,-20 23 141 0 0,16-20-130 0 0,0 1 0 0 0,1-1 0 0 0,0 1 0 0 0,-1 3-11 0 0,-9 12 55 0 0,-2 6-74 0 0,3-2-1768 0 0,12-24 103 0 0</inkml:trace>
  <inkml:trace contextRef="#ctx0" brushRef="#br1" timeOffset="-63739.982">835 1350 10136 0 0,'0'0'464'0'0,"0"0"-10"0"0,0 0-222 0 0,0 0 156 0 0,0 0 100 0 0,0 0 22 0 0,0 0 2 0 0,0 0 0 0 0,0 0 0 0 0,5 7 512 0 0,-3-2-663 0 0,0 0 0 0 0,0 0 0 0 0,0 0 0 0 0,-1 0 0 0 0,0 0 0 0 0,0 0 0 0 0,0 0 0 0 0,0 1 0 0 0,-1-1 0 0 0,0 0 0 0 0,0 5-361 0 0,3 46 2244 0 0,0 64-337 0 0,1 12-1742 0 0,-4-127-165 0 0,0-1 0 0 0,0 0 0 0 0,0-1 0 0 0,0 1 0 0 0,-1 0 0 0 0,1 0 0 0 0,-1 0 0 0 0,0-1 0 0 0,0 1 0 0 0,0 0 0 0 0,-1 1 0 0 0,-1-2 0 0 0,2 1 0 0 0,-2 18 0 0 0,1-17-133 0 0,1-4-563 0 0,1-1-257 0 0,0 0-831 0 0,0 0-3260 0 0,0 0-1393 0 0</inkml:trace>
  <inkml:trace contextRef="#ctx0" brushRef="#br1" timeOffset="-63449.349">718 1832 13824 0 0,'0'0'314'0'0,"0"0"46"0"0,0 0 22 0 0,0 0-50 0 0,1 1-220 0 0,-1-1-112 0 0,0 1 0 0 0,0-1 1 0 0,0 1-1 0 0,1-1 0 0 0,-1 1 1 0 0,0-1-1 0 0,0 0 0 0 0,1 1 1 0 0,-1-1-1 0 0,0 0 1 0 0,1 1-1 0 0,-1-1 0 0 0,0 0 1 0 0,1 1-1 0 0,-1-1 0 0 0,1 0 1 0 0,-1 0-1 0 0,0 1 0 0 0,1-1 1 0 0,-1 0-1 0 0,1 0 1 0 0,-1 0-1 0 0,1 1 0 0 0,-1-1 1 0 0,1 0-1 0 0,-1 0 0 0 0,1 0 1 0 0,-1 0-1 0 0,1 0 1 0 0,-1 0-1 0 0,2 0 1 0 0,16 7 3 0 0,-15-5 73 0 0,0-1 1 0 0,0 1 0 0 0,0-1-1 0 0,0 0 1 0 0,0 0 0 0 0,0 0-1 0 0,0-1 1 0 0,1 1 0 0 0,-1-1-1 0 0,0 1 1 0 0,2-1-78 0 0,52-3 2340 0 0,-21 1-3024 0 0,-27 2 946 0 0,1-1 0 0 0,-1 1 0 0 0,0-2 1 0 0,0 1-1 0 0,0-1 0 0 0,4-2-262 0 0,24 0 0 0 0,-31 3-64 0 0,-4 0-273 0 0,-2 1-138 0 0,0 0-761 0 0,0 0-3062 0 0,0 0-1315 0 0</inkml:trace>
  <inkml:trace contextRef="#ctx0" brushRef="#br1" timeOffset="-63127.001">738 1395 11976 0 0,'0'0'266'0'0,"0"0"44"0"0,-1 1 15 0 0,-23 4 75 0 0,20-5 137 0 0,7-2 455 0 0,5-1-486 0 0,18-3 1200 0 0,-5 2 534 0 0,10 1-2060 0 0,-26 2-181 0 0,0 0-1 0 0,1 0 0 0 0,-1 0 0 0 0,0 1 0 0 0,1 0 0 0 0,-1 0 0 0 0,0 1 0 0 0,1-1 2 0 0,3 2 0 0 0,0-1 0 0 0,-1 0 0 0 0,1 0 0 0 0,0-1 0 0 0,0 0 0 0 0,5-2 0 0 0,-10 2 0 0 0,0 0 0 0 0,0 0 0 0 0,1 0 0 0 0,-1 0 0 0 0,3 2 0 0 0,13-1 0 0 0,-10-1 0 0 0,42 0-2793 0 0,-51 0 1771 0 0</inkml:trace>
  <inkml:trace contextRef="#ctx0" brushRef="#br1" timeOffset="-60390.436">2576 1165 10016 0 0,'-9'-2'199'0'0,"-15"-8"763"0"0,23 10-475 0 0,1 0 138 0 0,0 0 23 0 0,0 0 5 0 0,0 0-3 0 0,0 0-2 0 0,0 0 0 0 0,0 0-34 0 0,0 0-141 0 0,0 0-66 0 0,17 12 546 0 0,-5 3-640 0 0,-1-1 0 0 0,0 1-1 0 0,-1 1-312 0 0,14 20 564 0 0,-17-25-466 0 0,0 0 1 0 0,-1 0 0 0 0,-1 1-1 0 0,1 0 1 0 0,-2 0 0 0 0,0 0-1 0 0,0 3-98 0 0,6 10 140 0 0,-7-21-102 0 0,-2 0 0 0 0,1 0-1 0 0,0 0 1 0 0,-1 0-1 0 0,1 4-37 0 0,-1-5 40 0 0,1 1-1 0 0,-1-1 1 0 0,1 1 0 0 0,0-1-1 0 0,0 1 1 0 0,0-1-1 0 0,0 0 1 0 0,0 0-1 0 0,3 2-39 0 0,-4-3 12 0 0,1-1-12 0 0,9 3 96 0 0,-11-5-88 0 0,0 0-1 0 0,0 0 0 0 0,0 1 1 0 0,0-1-1 0 0,0 0 0 0 0,0 0 0 0 0,0 0 1 0 0,0 1-1 0 0,0-1 0 0 0,0 0 1 0 0,-1 0-1 0 0,1 0 0 0 0,0 1 0 0 0,-1-1 1 0 0,1 0-1 0 0,0 0 0 0 0,-1 0-7 0 0,0 0 25 0 0,0 0-1 0 0,0 0 1 0 0,0-1-1 0 0,0 1 1 0 0,1 0-1 0 0,-1-1 1 0 0,0 1-1 0 0,1-1 1 0 0,-1 1-1 0 0,1 0 0 0 0,0-1 1 0 0,-1 1-1 0 0,1-1 1 0 0,0 0-1 0 0,0 1 1 0 0,0-1-1 0 0,0 1 1 0 0,0-1-1 0 0,0 1 1 0 0,0-1-1 0 0,1 1 0 0 0,-1-1 1 0 0,1 1-1 0 0,-1-1 1 0 0,1 1-1 0 0,0-1-24 0 0,4-15 107 0 0,0 0 0 0 0,0 0-1 0 0,0-9-106 0 0,5-16-14 0 0,-7 33-18 0 0,-1 0-1 0 0,0 0 1 0 0,0 0-1 0 0,0-6 33 0 0,-1 10-7 0 0,0 0-1 0 0,0-1 1 0 0,0 1-1 0 0,1 0 1 0 0,-1 0 0 0 0,1 1-1 0 0,2-4 8 0 0,5-15 42 0 0,-7 18-33 0 0,0-1 0 0 0,-1 1 0 0 0,2 0 0 0 0,-1 0 1 0 0,1 0-1 0 0,0 0 0 0 0,0 0 0 0 0,0 0 0 0 0,2-1-9 0 0,30-46-242 0 0,-34 51 238 0 0,0 0 1 0 0,0 0-1 0 0,1 0 1 0 0,-1 1-1 0 0,0-1 1 0 0,1 0-1 0 0,-1 1 1 0 0,1-1-1 0 0,-1 0 1 0 0,1 1-1 0 0,-1 0 1 0 0,1-1-1 0 0,-1 1 1 0 0,1 0-1 0 0,-1 0 1 0 0,1 0-1 0 0,-1 0 1 0 0,1 0-1 0 0,-1 0 1 0 0,2 1 3 0 0,3-1 48 0 0,-1 1 0 0 0,1 0 0 0 0,-1 0 0 0 0,1 1 0 0 0,1 1-48 0 0,-3-1 6 0 0,-1 0 0 0 0,0 0 0 0 0,0 0 0 0 0,0 0 0 0 0,0 1 0 0 0,0 0 0 0 0,0-1 0 0 0,-1 1 0 0 0,1 0 0 0 0,-1 0 0 0 0,2 3-6 0 0,21 39-122 0 0,-25-45 122 0 0,10 31 62 0 0,-3-7-13 0 0,-1-6 10 0 0,-1 1 0 0 0,-1-1 0 0 0,0 1 0 0 0,0 17-59 0 0,-4-34 5 0 0,0 0 0 0 0,0 0 0 0 0,0 0 0 0 0,0-1 0 0 0,0 1 0 0 0,0 0 0 0 0,-1 0 0 0 0,1 0 0 0 0,-1 1-5 0 0,0 3 23 0 0,0 0-1 0 0,0 0 1 0 0,0 0 0 0 0,1 1 0 0 0,-1-1-1 0 0,2 2-22 0 0,-1-6 32 0 0,0-2-136 0 0,0 0-65 0 0,0 0-14 0 0,0 0-225 0 0,0 0-940 0 0,0 0-400 0 0</inkml:trace>
  <inkml:trace contextRef="#ctx0" brushRef="#br1" timeOffset="-59937.944">3428 1291 12960 0 0,'0'0'297'0'0,"0"0"39"0"0,0 0 16 0 0,-9-13 79 0 0,9 12-417 0 0,0 0 0 0 0,-1 0 0 0 0,1 1 1 0 0,0-1-1 0 0,0 0 0 0 0,0 0 0 0 0,-1 1 1 0 0,1-1-1 0 0,0 0 0 0 0,-1 1 0 0 0,1-1 1 0 0,-1 0-1 0 0,1 1 0 0 0,-1-1 0 0 0,1 1 0 0 0,-1-1 1 0 0,1 0-1 0 0,-1 1 0 0 0,0-1 0 0 0,1 1 1 0 0,-1 0-1 0 0,0-1 0 0 0,1 1 0 0 0,-1-1 1 0 0,0 1-1 0 0,0 0 0 0 0,1 0 0 0 0,-1-1-14 0 0,-2 0 130 0 0,2 0 16 0 0,-1 1 0 0 0,1-1 0 0 0,0 0 0 0 0,-1 0 0 0 0,1 0 0 0 0,0-1 0 0 0,0 1 0 0 0,0 0 0 0 0,0 0 0 0 0,-1-2-146 0 0,-8-7 1119 0 0,8 9-854 0 0,1 1-1 0 0,-1 0 0 0 0,0-1 0 0 0,0 1 0 0 0,1 0 1 0 0,-1 0-1 0 0,0 1 0 0 0,0-1 0 0 0,1 0 0 0 0,-1 0 1 0 0,0 1-1 0 0,1-1 0 0 0,-1 1 0 0 0,1 0 0 0 0,-1-1 1 0 0,0 1-1 0 0,1 0 0 0 0,-1 0-264 0 0,-26 18 782 0 0,24-14-722 0 0,0-1 1 0 0,0 1-1 0 0,1 0 1 0 0,0 0-1 0 0,0 0 1 0 0,0 0-1 0 0,1 1 1 0 0,-1-1-1 0 0,1 1 1 0 0,1-1-1 0 0,-2 6-60 0 0,-4 12 69 0 0,6-18-39 0 0,0-1 0 0 0,0 1 1 0 0,0 0-1 0 0,1 0 0 0 0,0 0 0 0 0,0 0 0 0 0,0 0 0 0 0,1 0 0 0 0,-1 0 0 0 0,1-1 0 0 0,1 3-30 0 0,-1-2-4 0 0,-1-4-9 0 0,1 0 1 0 0,-1 0-1 0 0,0 0 0 0 0,1 0 1 0 0,-1 0-1 0 0,1 1 1 0 0,0-1-1 0 0,-1 0 0 0 0,1 0 1 0 0,0-1-1 0 0,0 1 0 0 0,0 0 1 0 0,-1 0-1 0 0,1 0 1 0 0,0 0-1 0 0,0-1 0 0 0,0 1 1 0 0,0 0-1 0 0,0-1 1 0 0,1 1-1 0 0,-1-1 13 0 0,1 1 13 0 0,-1 0 1 0 0,0-1-1 0 0,1 1 0 0 0,-1 0 0 0 0,0 0 1 0 0,0 0-1 0 0,0 0 0 0 0,0 0 1 0 0,0 0-1 0 0,0 0 0 0 0,0 0 1 0 0,0 0-1 0 0,0 1-13 0 0,2-2 68 0 0,15 3-26 0 0,-14-5-28 0 0,-2 0-3 0 0,1 1-11 0 0,0 0 1 0 0,-1 0-1 0 0,1-1 1 0 0,0 1 0 0 0,-1-1-1 0 0,1 0 1 0 0,-1 0-1 0 0,0 0 1 0 0,0 0 0 0 0,0 0-1 0 0,0 0 1 0 0,0 0-1 0 0,0-1 1 0 0,0 1-1 0 0,-1-1 1 0 0,1 0 0 0 0,-1 1-1 0 0,0-1 0 0 0,8-13 1 0 0,-8 15-3 0 0,0-1 1 0 0,0 1-1 0 0,0-1 0 0 0,0 1 0 0 0,0-1 0 0 0,0 0 0 0 0,0 1 0 0 0,-1-1 0 0 0,1 0 0 0 0,-1 1 0 0 0,1-2 2 0 0,-3-5-69 0 0,1 7 60 0 0,1 0-1 0 0,0 0 1 0 0,-1 0-1 0 0,1 1 1 0 0,0-1-1 0 0,0 0 1 0 0,-1 0 0 0 0,1 0-1 0 0,0 0 1 0 0,0 0-1 0 0,0 0 1 0 0,0 1 0 0 0,1-1-1 0 0,-1 0 1 0 0,0 0-1 0 0,0 0 1 0 0,0 0 9 0 0,9-14-147 0 0,-7 13 133 0 0,-1 1-1 0 0,1-1 0 0 0,-1 0 0 0 0,0 0 0 0 0,0 0 1 0 0,0 0-1 0 0,0 0 0 0 0,0-1 0 0 0,0 1 1 0 0,-1 0-1 0 0,1 0 0 0 0,-1-1 15 0 0,0 2-10 0 0,0 1 9 0 0,0-1-1 0 0,0 1 1 0 0,0-1 0 0 0,0 1-1 0 0,0-1 1 0 0,-1 1-1 0 0,1-1 1 0 0,0 1 0 0 0,0 0-1 0 0,0-1 1 0 0,1 1 0 0 0,-1-1-1 0 0,0 1 1 0 0,0-1 0 0 0,0 1-1 0 0,0 0 1 0 0,0-1 0 0 0,0 1-1 0 0,1-1 1 0 0,-1 1 0 0 0,0 0-1 0 0,0-1 1 0 0,1 1 0 0 0,-1-1-1 0 0,0 1 1 0 0,0 0 0 0 0,1 0-1 0 0,-1-1 1 0 0,0 1 0 0 0,1 0-1 0 0,-1-1 1 0 0,1 1-1 0 0,-1 0 1 0 0,0 0 0 0 0,1 0-1 0 0,-1-1 1 0 0,1 1 0 0 0,-1 0-1 0 0,0 0 1 0 0,1 0 0 0 0,-1 0-1 0 0,1 0 1 0 0,-1 0 0 0 0,1 0-1 0 0,-1 0 1 0 0,0 0 0 0 0,1 0-1 0 0,-1 0 1 0 0,1 0 0 0 0,-1 0 1 0 0,1 0-4 0 0,-1 0 0 0 0,1 1 0 0 0,-1-1 0 0 0,1 0 0 0 0,-1 0 0 0 0,0 0 0 0 0,1 1 1 0 0,-1-1-1 0 0,0 0 0 0 0,1 0 0 0 0,-1 1 0 0 0,0-1 0 0 0,1 0 0 0 0,-1 1 0 0 0,0-1 1 0 0,1 0-1 0 0,-1 1 0 0 0,0-1 0 0 0,0 0 0 0 0,1 1 0 0 0,-1-1 0 0 0,0 1 0 0 0,0-1 1 0 0,0 1-1 0 0,0-1 0 0 0,0 0 0 0 0,0 1 0 0 0,0-1 0 0 0,0 1 0 0 0,0-1 0 0 0,0 1 1 0 0,0-1 3 0 0,1 19-22 0 0,-1-13 13 0 0,6 11-52 0 0,-5-16 61 0 0,0 1-1 0 0,0 0 1 0 0,-1-1-1 0 0,1 1 0 0 0,0 0 1 0 0,-1 0-1 0 0,0 0 1 0 0,1 0-1 0 0,-1-1 0 0 0,0 2 1 0 0,0 11 0 0 0,-1-8 0 0 0,1 0 0 0 0,0 0 0 0 0,1 0 0 0 0,0 3 0 0 0,1 30 0 0 0,-2-32 0 0 0,0-1 0 0 0,0 0 0 0 0,1 1 0 0 0,0-1 0 0 0,0 0 0 0 0,0 0 0 0 0,1 1 0 0 0,1 2 0 0 0,0-2-1 0 0,0 1-12 0 0,0 0 0 0 0,0 0 0 0 0,-1-1 0 0 0,1 7 13 0 0,-2-12 6 0 0,0 0 0 0 0,-1 0 0 0 0,1 0 1 0 0,0 0-1 0 0,0-1 0 0 0,0 1 0 0 0,1 0 0 0 0,-1 0 1 0 0,0-1-1 0 0,1 1 0 0 0,-1 0 0 0 0,1-1 0 0 0,1 2-6 0 0,-1-2-94 0 0,0 1 0 0 0,-1 0 0 0 0,1-1 0 0 0,0 1 0 0 0,-1 0 0 0 0,0 0 0 0 0,1 0 0 0 0,-1 0 0 0 0,0 0 0 0 0,0 1 0 0 0,0-1 0 0 0,0 2 94 0 0,3 7-5385 0 0,5-5-1832 0 0</inkml:trace>
  <inkml:trace contextRef="#ctx0" brushRef="#br0" timeOffset="-36652.378">2876 1859 8288 0 0,'0'0'190'0'0,"0"0"28"0"0,0 0 7 0 0,-4 1 6 0 0,-4 0-155 0 0,6 0 30 0 0,0-1 0 0 0,1 0 1 0 0,-1 1-1 0 0,1 0 1 0 0,-1-1-1 0 0,0 1 0 0 0,1 0 1 0 0,-1 0-1 0 0,1 0 0 0 0,0 0 1 0 0,-1 0-1 0 0,1 0 1 0 0,0 0-1 0 0,-1 0 0 0 0,1 0 1 0 0,0 1-1 0 0,0-1 0 0 0,0 1 1 0 0,0-1-1 0 0,0 1 1 0 0,1-1-1 0 0,-1 1 0 0 0,0 1-106 0 0,0-2 488 0 0,0 0 22 0 0,-14 13 82 0 0,7-5-389 0 0,7-5-65 0 0,2-2-21 0 0,-3 2 151 0 0,2-3-199 0 0,0 0 0 0 0,-1 0 0 0 0,1-1 0 0 0,0 1 0 0 0,0 0 0 0 0,0 0 0 0 0,-1 0 0 0 0,1-1 0 0 0,0 1 0 0 0,0 0 0 0 0,0 0-1 0 0,0 0 1 0 0,0-1 0 0 0,1 1 0 0 0,-1 0 0 0 0,0 0 0 0 0,0 0-69 0 0,4 7 150 0 0,3-3-143 0 0,-4-7 117 0 0,-2 1 203 0 0,0 1-220 0 0,1-1 0 0 0,-1 0 0 0 0,0 0 1 0 0,1 0-1 0 0,-1 0 0 0 0,0 0 0 0 0,1 0 0 0 0,-1 0 0 0 0,0-1 0 0 0,0 1 0 0 0,0 0 0 0 0,0-1 0 0 0,0 1 1 0 0,0-1-1 0 0,-1 1 0 0 0,1-1 0 0 0,0 1 0 0 0,-1-2-107 0 0,13-17 1117 0 0,81-76-509 0 0,-87 89-608 0 0,-5 5 0 0 0,0 0 0 0 0,0 0 0 0 0,0 0 0 0 0,1 0 0 0 0,-1 0 0 0 0,1 1 0 0 0,-1-1 0 0 0,1 1 0 0 0,0-1 0 0 0,-1 1 0 0 0,2 0 0 0 0,-4 1-1 0 0,0 0-1 0 0,1-1 1 0 0,-1 1-1 0 0,0 0 1 0 0,0 0-1 0 0,1 0 1 0 0,-1 0-1 0 0,0-1 1 0 0,1 1-1 0 0,-1 0 1 0 0,1 0-1 0 0,-1 0 1 0 0,0 0-1 0 0,1 0 1 0 0,-1 0-1 0 0,0 0 1 0 0,1 0-1 0 0,-1 0 0 0 0,0 0 1 0 0,1 0-1 0 0,-1 0 1 0 0,1 0-1 0 0,-1 0 1 0 0,0 0-1 0 0,1 1 1 0 0,-1-1-1 0 0,0 0 1 0 0,1 0-1 0 0,-1 0 1 0 0,0 0-1 0 0,0 1 1 0 0,1-1-1 0 0,-1 0 1 0 0,0 0-1 0 0,1 1 1 0 0,-1-1-1 0 0,0 0 1 0 0,0 1-1 0 0,1-1 2 0 0,1 2-342 0 0,1 2 298 0 0,1-1 0 0 0,-1 1 0 0 0,0-1 0 0 0,0 1 0 0 0,-1 0 0 0 0,1 0 0 0 0,-1 0 0 0 0,1 1 0 0 0,-1-1 0 0 0,0 3 44 0 0,2 4 281 0 0,0 0-1 0 0,-1 1 0 0 0,1 8-280 0 0,-2-5 0 0 0,-1 0 0 0 0,-1 0 0 0 0,0-1 0 0 0,-3 14 0 0 0,-2-14 0 0 0,4-12 0 0 0,0-1 0 0 0,1 0 0 0 0,-1 0 0 0 0,1 0 0 0 0,-1 1 0 0 0,1-1 0 0 0,-1 0 0 0 0,1 1 0 0 0,0-1 0 0 0,0 1 0 0 0,0 0 0 0 0,0 2 0 0 0,-2 19 0 0 0,1-16-201 0 0,1-6-850 0 0,-11 2-1899 0 0,8-3 1417 0 0</inkml:trace>
  <inkml:trace contextRef="#ctx0" brushRef="#br0" timeOffset="-32583.932">2927 1889 6448 0 0,'0'0'297'0'0,"0"0"-9"0"0,0 0-188 0 0,3-3-19 0 0,-3 2 285 0 0,0 1 120 0 0,0 0 24 0 0,2 0-306 0 0,-1 0 0 0 0,1 0 1 0 0,-1 0-1 0 0,0 0 0 0 0,1 0 1 0 0,-1 0-1 0 0,1 1 0 0 0,-1-1 0 0 0,0 0 1 0 0,1 1-1 0 0,-1-1 0 0 0,0 1 1 0 0,1 0-205 0 0,-2-2 7 0 0,1 1 0 0 0,-1 0 0 0 0,0 0 0 0 0,0 0 0 0 0,1 0 0 0 0,-1 0 0 0 0,0 0 0 0 0,0 0 0 0 0,0 0 0 0 0,1 0 1 0 0,-1 0-1 0 0,0 1 0 0 0,0-1 0 0 0,1 0 0 0 0,-1 0 0 0 0,0 0 0 0 0,0 0 0 0 0,1 0 0 0 0,-1 0 0 0 0,0 0 0 0 0,0 1 0 0 0,0-1 0 0 0,0 0 1 0 0,1 0-1 0 0,-1 0 0 0 0,0 0 0 0 0,0 1 0 0 0,0-1 0 0 0,0 0 0 0 0,0 0 0 0 0,1 0 0 0 0,-1 1 0 0 0,0-1 0 0 0,0 0 0 0 0,0 0 0 0 0,0 1 1 0 0,0-1-1 0 0,0 0 0 0 0,0 0 0 0 0,0 1 0 0 0,0-1 0 0 0,0 0 0 0 0,0 0 0 0 0,0 1 0 0 0,0-1 0 0 0,0 0 0 0 0,0 0 0 0 0,0 0 0 0 0,0 1 1 0 0,0-1-1 0 0,0 0-7 0 0,0 0 81 0 0,0 2 407 0 0,0 13 614 0 0,0-7-1255 0 0,0 3 593 0 0,0 1 0 0 0,-1 0 0 0 0,0 0 0 0 0,-1-1 1 0 0,-1 4-441 0 0,-17 32 458 0 0,8-17 345 0 0,-2 0-1 0 0,-11 18-802 0 0,13-23 0 0 0,4-10 0 0 0,0-1 0 0 0,-1 0 0 0 0,-3 5 0 0 0,-23 35 443 0 0,27-45-19 0 0,1 0-227 0 0,-1 0 0 0 0,0 0 0 0 0,-1 0 0 0 0,0-1 0 0 0,0-1-1 0 0,-7 5-196 0 0,1-3 0 0 0,0-1 0 0 0,-1 0 0 0 0,0-1 0 0 0,-1-1 0 0 0,-5 1 0 0 0,0 2 0 0 0,18-7 0 0 0,0 0 0 0 0,0-1 0 0 0,0 1 0 0 0,0-1 0 0 0,0 0 0 0 0,-1 0 0 0 0,1 0 0 0 0,0-1 0 0 0,-2 1 0 0 0,-5 0-2 0 0,-1 0 0 0 0,0 1 0 0 0,0 1 0 0 0,1 0 0 0 0,-11 4 2 0 0,6-2-886 0 0,-1 0 0 0 0,-7 0 886 0 0,4-1-1011 0 0,2 1-11 0 0</inkml:trace>
  <inkml:trace contextRef="#ctx0" brushRef="#br0" timeOffset="-26872.131">10 2841 7368 0 0,'1'-1'55'0'0,"-1"1"-1"0"0,1-1 1 0 0,-1 0 0 0 0,1 0 0 0 0,-1 1 0 0 0,1-1 0 0 0,-1 0-1 0 0,0 0 1 0 0,0 0 0 0 0,1 1 0 0 0,-1-1 0 0 0,0 0 0 0 0,0 0-1 0 0,0 0 1 0 0,0 0 0 0 0,0 0 0 0 0,0 1 0 0 0,0-1 0 0 0,0 0-1 0 0,0 0 1 0 0,0 0 0 0 0,-1 0 0 0 0,1 1 0 0 0,0-1 0 0 0,0 0-1 0 0,-1 0 1 0 0,1 0 0 0 0,-1 1 0 0 0,1-1 0 0 0,-1 0 0 0 0,1 1-1 0 0,-1-1 1 0 0,1 0 0 0 0,-1 1 0 0 0,0-1 0 0 0,1 1-55 0 0,-1-1 159 0 0,1 1-11 0 0,0 0 1 0 0,0-1-1 0 0,0 1 0 0 0,0 0 0 0 0,0 0 0 0 0,0 0 1 0 0,0-1-1 0 0,0 1 0 0 0,-1 0 0 0 0,1 0 1 0 0,0 0-1 0 0,0 0 0 0 0,0 0 0 0 0,0-1 1 0 0,0 1-1 0 0,0 0 0 0 0,-1 0 0 0 0,1 0 1 0 0,0 0-1 0 0,0 0 0 0 0,0 0 0 0 0,-1 0 1 0 0,1 0-1 0 0,0 0 0 0 0,0 0 0 0 0,0-1 1 0 0,0 1-1 0 0,-1 0 0 0 0,1 0 0 0 0,0 0 0 0 0,0 0 1 0 0,0 0-1 0 0,-1 0 0 0 0,1 0 0 0 0,0 1-148 0 0,-1 6 994 0 0,5 12-860 0 0,-3-14-11 0 0,1-1 1 0 0,-1 1-1 0 0,0 0 1 0 0,0-1-1 0 0,0 1 1 0 0,0 0-1 0 0,-1 0 1 0 0,0 2-124 0 0,2 14 194 0 0,-2-18-155 0 0,1 0-1 0 0,0 0 0 0 0,0-1 0 0 0,0 1 0 0 0,0 0 0 0 0,2 2-38 0 0,-2-3 31 0 0,0 0-1 0 0,0 0 1 0 0,0 1 0 0 0,0-1-1 0 0,-1 0 1 0 0,1 1-1 0 0,-1-1 1 0 0,1 0-1 0 0,-1 2-30 0 0,0 11 178 0 0,-1-11-138 0 0,1 0 0 0 0,0 0 0 0 0,0 0-1 0 0,1 0 1 0 0,-1 0 0 0 0,1 0 0 0 0,0 0 0 0 0,0 0-1 0 0,1 3-39 0 0,-1-6 12 0 0,-1 1-1 0 0,1-1 1 0 0,-1 1-1 0 0,1-1 1 0 0,-1 1-1 0 0,0-1 0 0 0,1 0 1 0 0,-1 1-1 0 0,0-1 1 0 0,0 1-1 0 0,0-1 1 0 0,0 1-1 0 0,0-1 0 0 0,0 1 1 0 0,-1-1-1 0 0,1 1 1 0 0,0-1-1 0 0,-1 1 1 0 0,1-1-1 0 0,-1 1 0 0 0,0-1-11 0 0,-2 27 230 0 0,2-18 60 0 0,2-20 718 0 0,12-29-808 0 0,-12 19-195 0 0,-1 15-42 0 0,0 0-1 0 0,0 1 1 0 0,1-1 0 0 0,0 0 0 0 0,-1 0-1 0 0,2 1 1 0 0,-1-1 0 0 0,1 1 0 0 0,1-4 37 0 0,-1 3-75 0 0,0 0 0 0 0,0 0 1 0 0,0-1-1 0 0,-1 1 0 0 0,0 0 1 0 0,0-1-1 0 0,0-1 75 0 0,0 3-33 0 0,1 1-1 0 0,-1-1 0 0 0,0 0 1 0 0,1 1-1 0 0,0-1 1 0 0,0 1-1 0 0,0 0 1 0 0,0-1-1 0 0,1 1 1 0 0,-1 0-1 0 0,4-2 34 0 0,2-3-413 0 0,1 0 0 0 0,0 0 0 0 0,4-2 413 0 0,-8 7-26 0 0,0 0-1 0 0,0 0 0 0 0,0 1 1 0 0,0 0-1 0 0,5-2 27 0 0,-8 3 1 0 0,-1 1-1 0 0,1-1 1 0 0,0 1 0 0 0,0 0-1 0 0,-1-1 1 0 0,1 1-1 0 0,0 0 1 0 0,0 0-1 0 0,0 0 1 0 0,0 0-1 0 0,0 0 1 0 0,-1 0-1 0 0,1 1 1 0 0,0-1-1 0 0,0 1 1 0 0,0-1-1 0 0,-1 1 1 0 0,1 0-1 0 0,1 0 0 0 0,0 1 0 0 0,-1 1 0 0 0,1-1-1 0 0,0 1 1 0 0,-1-1-1 0 0,1 1 1 0 0,-1 0 0 0 0,0 0-1 0 0,0 0 1 0 0,0 0-1 0 0,-1 1 1 0 0,1-1-1 0 0,-1 0 1 0 0,1 1 0 0 0,-1 1 0 0 0,2 6 212 0 0,-1 0 0 0 0,-1 1 0 0 0,0-1 0 0 0,0 1-212 0 0,1 17 992 0 0,-1-1-820 0 0,-1-21-173 0 0,0 0-1 0 0,0 0 1 0 0,1 0 0 0 0,0 0-1 0 0,0 1 2 0 0,2 2 7 0 0,-3-7 118 0 0,1-1 0 0 0,-1 1 0 0 0,1 0 1 0 0,0-1-1 0 0,0 1 0 0 0,0 0 0 0 0,0-1 0 0 0,0 1 0 0 0,1-1 0 0 0,-1 0 0 0 0,1 1 0 0 0,0-1 0 0 0,-1 0 0 0 0,1 0 0 0 0,1 1-125 0 0,-1-1 149 0 0,0 2-133 0 0,-1-3-16 0 0,-1-1 0 0 0,0 0 0 0 0,0 1 0 0 0,0-1 0 0 0,1 0 0 0 0,-1 1 0 0 0,0-1 0 0 0,0 0 0 0 0,1 0 0 0 0,-1 1 0 0 0,0-1 0 0 0,1 0 0 0 0,-1 0 0 0 0,0 1 0 0 0,1-1 0 0 0,-1 0 0 0 0,0 0 0 0 0,1 0 0 0 0,-1 0 0 0 0,1 0 0 0 0,-1 1 0 0 0,0-1 0 0 0,1 0 0 0 0,-1 0 0 0 0,0 0 0 0 0,1 0 0 0 0,-1 0 0 0 0,1 0 0 0 0,-1 0 0 0 0,0-1 0 0 0,1 1 0 0 0,-1 0 0 0 0,0 0 0 0 0,1 0 0 0 0,-1 0 0 0 0,1 0 0 0 0,-1 0 0 0 0,0-1 0 0 0,1 1 0 0 0,-1 0 0 0 0,3 0 0 0 0,11-6 0 0 0,-11 4 0 0 0,-1 0 0 0 0,1 0 0 0 0,-1 0 0 0 0,1-1 0 0 0,-1 1 0 0 0,0-1 0 0 0,0 1 0 0 0,0-1 0 0 0,0 1 0 0 0,1-4 0 0 0,16-32 0 0 0,-15 30 0 0 0,4-9 0 0 0,-1-1 0 0 0,0-1 0 0 0,-1-1 0 0 0,-4 16 0 0 0,-1 0 0 0 0,1 0 0 0 0,0 0 0 0 0,0 0 0 0 0,1-1 0 0 0,-1 2 0 0 0,-1 0 0 0 0,1 1 0 0 0,-1-1 0 0 0,0 0 0 0 0,1 0 0 0 0,-1 1 0 0 0,-1-1 0 0 0,1 0 0 0 0,0-2 0 0 0,0 0 0 0 0,-1 1 0 0 0,1-1 0 0 0,1 0 0 0 0,-1 0 0 0 0,1 0 0 0 0,0-1 0 0 0,-2 6 0 0 0,0 0 0 0 0,0 0 0 0 0,0 0 0 0 0,0-1 0 0 0,0 1 0 0 0,0 0 0 0 0,0 0 0 0 0,0 0 0 0 0,0 0 0 0 0,0 0 0 0 0,0 0 0 0 0,1 0 0 0 0,-1 0 0 0 0,0 0 0 0 0,0 0 0 0 0,0 0 0 0 0,0 0 0 0 0,0 0 0 0 0,0-1 0 0 0,0 1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0,2 6 0 0 0,0 8 0 0 0,-1 9 0 0 0,1 0 0 0 0,2 4 0 0 0,-1 1 0 0 0,8 14 0 0 0,-9-37 0 0 0,-1-1 0 0 0,1 1 0 0 0,0 0 0 0 0,0-1 0 0 0,0 0 0 0 0,1 1 0 0 0,-1-1 0 0 0,1 0 0 0 0,0 0 0 0 0,0-1 0 0 0,1 2 0 0 0,1 0 0 0 0,-4-4 38 0 0,0 0 0 0 0,0 0 0 0 0,0 0-1 0 0,0 0 1 0 0,0 0 0 0 0,0 0-1 0 0,0-1 1 0 0,0 1 0 0 0,1 0 0 0 0,-1-1-1 0 0,0 1 1 0 0,0-1 0 0 0,1 1 0 0 0,-1-1-1 0 0,0 1 1 0 0,1-1 0 0 0,-1 0-1 0 0,0 0 1 0 0,1 0 0 0 0,-1 0 0 0 0,1 0-1 0 0,-1 0 1 0 0,0 0 0 0 0,1 0 0 0 0,-1-1-1 0 0,0 1 1 0 0,1 0 0 0 0,-1-1-1 0 0,0 1 1 0 0,1-1 0 0 0,-1 0 0 0 0,0 1-1 0 0,0-1 1 0 0,0 0 0 0 0,0 0 0 0 0,1 0-39 0 0,3-2 80 0 0,-1-1-1 0 0,1 0 0 0 0,-1 0 0 0 0,1 0 1 0 0,-1-1-1 0 0,-1 1 0 0 0,1-1 0 0 0,-1 0-78 0 0,11-18-595 0 0,8-13-642 0 0,-11 21 539 0 0,-2 1 0 0 0,0-2-1 0 0,0 0 699 0 0,5-9-977 0 0,-13 23 897 0 0,-1 1-1 0 0,1 0 0 0 0,0-1 0 0 0,-1 1 0 0 0,1-1 0 0 0,-1 1 1 0 0,0-1-1 0 0,1 1 0 0 0,-1-1 0 0 0,0 1 0 0 0,0-1 0 0 0,0 1 1 0 0,0-1-1 0 0,0 1 0 0 0,0-1 0 0 0,-1 1 0 0 0,1-1 0 0 0,0 1 0 0 0,-1-1 81 0 0,1 1-37 0 0,0 1-1 0 0,0-1 1 0 0,0 1-1 0 0,0-1 0 0 0,0 1 1 0 0,0-1-1 0 0,0 0 0 0 0,0 1 1 0 0,0-1-1 0 0,0 1 0 0 0,1-1 1 0 0,-1 1-1 0 0,0-1 0 0 0,0 1 1 0 0,0-1-1 0 0,1 1 1 0 0,-1-1-1 0 0,0 1 0 0 0,1-1 1 0 0,-1 1-1 0 0,0-1 38 0 0,4-8 544 0 0,6 20 1945 0 0,-9-9-2479 0 0,0 0 1 0 0,0-1-1 0 0,0 1 0 0 0,0 0 1 0 0,-1 0-1 0 0,1 0 0 0 0,0 0 1 0 0,-1 0-1 0 0,0 0 0 0 0,1 0 1 0 0,-1-1-1 0 0,0 1 0 0 0,0 0 1 0 0,0 0-1 0 0,-1 0 0 0 0,1 2-10 0 0,0-2 59 0 0,0 0-1 0 0,0 1 1 0 0,0-1-1 0 0,1 1 1 0 0,-1-1-1 0 0,1 0 1 0 0,0 1-1 0 0,-1-1 1 0 0,1 0-1 0 0,0 0 1 0 0,0 0-1 0 0,2 2-58 0 0,4 16 738 0 0,-6-17-617 0 0,1 4-52 0 0,0 1 1 0 0,-1-1 0 0 0,0 0-1 0 0,-1 1 1 0 0,0-1 0 0 0,0 1-1 0 0,-1 5-69 0 0,1-11 0 0 0,0 1 0 0 0,-1-1 0 0 0,1 0 0 0 0,0 1 0 0 0,0-1 0 0 0,0 0 0 0 0,1 0 0 0 0,-1 1 0 0 0,1-1 0 0 0,-1 0 0 0 0,1 0 0 0 0,0 0 0 0 0,0 1 0 0 0,-1-1 0 0 0,2 0 0 0 0,-1 0 0 0 0,0 0 0 0 0,0 0 0 0 0,1-1 0 0 0,-1 1 0 0 0,1 0 0 0 0,-1-1 0 0 0,1 1 0 0 0,0-1 0 0 0,0 1 0 0 0,-1-1-4 0 0,1 0 0 0 0,0 0 0 0 0,-1 0-1 0 0,1 0 1 0 0,0 0 0 0 0,-1-1-1 0 0,1 1 1 0 0,0-1 0 0 0,0 1 0 0 0,-1-1-1 0 0,1 0 1 0 0,0 1 0 0 0,0-1 0 0 0,0 0-1 0 0,0 0 5 0 0,1-2-269 0 0,1 1 1 0 0,-1-1-1 0 0,1 0 0 0 0,-1 0 0 0 0,0 0 0 0 0,0 0 0 0 0,0 0 0 0 0,0-1 0 0 0,0 1 0 0 0,0-1 0 0 0,-1 0 0 0 0,1 0 0 0 0,-1 0 0 0 0,0 0 1 0 0,0 0-1 0 0,0-1 0 0 0,0 1 0 0 0,-1-1 0 0 0,1 1 0 0 0,-1-1 0 0 0,0 1 0 0 0,0-1 0 0 0,0 0 269 0 0,5-14-1534 0 0</inkml:trace>
  <inkml:trace contextRef="#ctx0" brushRef="#br0" timeOffset="-26354.155">856 2786 15664 0 0,'0'0'356'0'0,"0"0"49"0"0,0 0 21 0 0,0 0-42 0 0,2 1-250 0 0,5 4-99 0 0,-1 0 1 0 0,0 0 0 0 0,0 1-1 0 0,-1 0 1 0 0,0 0 0 0 0,0 0-1 0 0,0 0 1 0 0,-1 1-1 0 0,1 0 1 0 0,1 6-36 0 0,-4-10 94 0 0,0-1-37 0 0,2 5 270 0 0,0 0 0 0 0,0 0 1 0 0,-1 0-1 0 0,0 1 0 0 0,0-1 0 0 0,1 7-327 0 0,4 13 910 0 0,-6-22-734 0 0,-1 1 1 0 0,1 0 0 0 0,-1 0-1 0 0,1 4-176 0 0,2 52 88 0 0,-4-61 283 0 0,0-1 117 0 0,0 0 21 0 0,0 0-66 0 0,-6-15-278 0 0,4 11-237 0 0,1 0 1 0 0,1-1-1 0 0,-1 1 0 0 0,0 0 0 0 0,1 0 0 0 0,0-1 0 0 0,0 1 1 0 0,0 0-1 0 0,1 0 0 0 0,-1-1 0 0 0,1 1 0 0 0,0 0 0 0 0,1-2 72 0 0,1-8-450 0 0,-2 7 139 0 0,0 0 0 0 0,1 0-1 0 0,1 0 1 0 0,-1 0 0 0 0,1 1-1 0 0,0-1 1 0 0,0 1 0 0 0,2-3 311 0 0,-3 7-45 0 0,-1 0 37 0 0,0 0 1 0 0,0 0-1 0 0,0 0 1 0 0,1 0-1 0 0,-1 0 1 0 0,1 0-1 0 0,0 1 1 0 0,-1-1-1 0 0,1 1 1 0 0,0-1-1 0 0,0 1 0 0 0,0-1 1 0 0,0 1-1 0 0,0 0 1 0 0,0 0-1 0 0,1 0 8 0 0,6-2 0 0 0,-8 2 0 0 0,-1 1 0 0 0,0 0 0 0 0,1 0 0 0 0,-1-1 0 0 0,0 1 0 0 0,1 0 0 0 0,-1 0 0 0 0,0 0 0 0 0,1 0 0 0 0,-1 0 0 0 0,1 0 0 0 0,-1 0 0 0 0,0 0 0 0 0,1 0 0 0 0,-1 0 0 0 0,0 0 0 0 0,1 0 0 0 0,-1 0 0 0 0,1 0 0 0 0,-1 0 0 0 0,0 0 0 0 0,1 0 0 0 0,-1 0 0 0 0,0 0 0 0 0,1 0 0 0 0,-1 1 0 0 0,0-1 0 0 0,1 0 0 0 0,-1 0 0 0 0,0 0 0 0 0,1 1 0 0 0,-1-1 0 0 0,0 0 0 0 0,1 0 0 0 0,-1 1 0 0 0,0-1 0 0 0,0 1 0 0 0,1 0 0 0 0,3 1 0 0 0,0 0 0 0 0,0 1 0 0 0,0 0 0 0 0,0-1 0 0 0,0 2 0 0 0,0-1 0 0 0,-1 0 0 0 0,1 1 0 0 0,-1-1 0 0 0,0 1 0 0 0,0 0 0 0 0,0 0 0 0 0,1 2 0 0 0,2 7 36 0 0,-1-3 37 0 0,0 0 0 0 0,0 1 0 0 0,-1 0 1 0 0,0 0-1 0 0,1 7-73 0 0,-4-14 259 0 0,0-3-153 0 0,0 0 0 0 0,-1 0 0 0 0,1 0 0 0 0,-1 1 0 0 0,1-1 0 0 0,-1 0 0 0 0,0 0 0 0 0,1 1 0 0 0,-1-1 0 0 0,0 0 0 0 0,0 1-106 0 0,-2-4 18 0 0,1 0 1 0 0,-1 0-1 0 0,1-1 1 0 0,0 1-1 0 0,0 0 0 0 0,0-1 1 0 0,0 0-1 0 0,0 1 0 0 0,0-1-18 0 0,1 1 0 0 0,0 1 0 0 0,0-1 0 0 0,0 1 0 0 0,0-1 0 0 0,0 0 0 0 0,0 1 0 0 0,1-1 0 0 0,-1 1 0 0 0,0-1 0 0 0,1 1 0 0 0,-1 0 0 0 0,1-1 0 0 0,0 1 0 0 0,0-1 0 0 0,-1 1 0 0 0,1 0 0 0 0,0 0 0 0 0,0-1 0 0 0,0 1 0 0 0,1-1 0 0 0,8-13 0 0 0,-3 0-261 0 0,0 0 0 0 0,1 0 1 0 0,0 1-1 0 0,1 1 0 0 0,1-1 0 0 0,0 1 0 0 0,3-2 261 0 0,-10 12 3 0 0,0 0 0 0 0,0 1 0 0 0,0-1 0 0 0,0 1 1 0 0,0-1-1 0 0,1 1 0 0 0,-1 0 0 0 0,1 0 0 0 0,0 0 0 0 0,1 0-3 0 0,-2 1 119 0 0,0 0 0 0 0,0 1-1 0 0,0 0 1 0 0,0-1-1 0 0,-1 1 1 0 0,1 0 0 0 0,0 0-1 0 0,0 0 1 0 0,0 1-1 0 0,0-1 1 0 0,0 1 0 0 0,0 0-1 0 0,0-1 1 0 0,-1 1-1 0 0,1 1-118 0 0,-2-2 1 0 0,0 0-1 0 0,0 0 1 0 0,0 1-1 0 0,0-1 1 0 0,0 0-1 0 0,0 1 1 0 0,0-1-1 0 0,0 1 1 0 0,0-1-1 0 0,0 1 1 0 0,-1-1-1 0 0,1 1 1 0 0,0 0-1 0 0,0-1 1 0 0,-1 1-1 0 0,1 0 1 0 0,0 0-1 0 0,-1-1 1 0 0,1 1-1 0 0,-1 0 1 0 0,1 0-1 0 0,-1 0 0 0 0,1 0 1 0 0,-1 0-1 0 0,0 0 1 0 0,1 0-1 0 0,-1 0 1 0 0,0 0-1 0 0,0 0 1 0 0,0 0-1 0 0,0 0 1 0 0,0 0-1 0 0,0 0 0 0 0,1 2 0 0 0,1-1 0 0 0,-1 1 0 0 0,0-1 0 0 0,1 1 0 0 0,-1-1 0 0 0,1 0 0 0 0,0 0 0 0 0,0 1 0 0 0,0-1 0 0 0,0 0 0 0 0,0-1 0 0 0,1 1 0 0 0,11 13 0 0 0,9 17-952 0 0,-22-30-4002 0 0,-1-2-1731 0 0</inkml:trace>
  <inkml:trace contextRef="#ctx0" brushRef="#br0" timeOffset="-25359.429">1452 2575 13824 0 0,'0'0'314'0'0,"0"0"46"0"0,0 0 22 0 0,0 0-50 0 0,1 1-220 0 0,9 14-7 0 0,-1 0 0 0 0,0 1 0 0 0,-1 0 0 0 0,4 13-105 0 0,3 14 2559 0 0,1 13-2559 0 0,-12-42 140 0 0,-1 1 0 0 0,0-1 0 0 0,-2 1 0 0 0,1-1 0 0 0,-2 1 0 0 0,0-1 0 0 0,-1 1 0 0 0,0 3-140 0 0,-17 39 1440 0 0,15-48-997 0 0,3-9-441 0 0,-1 0 1 0 0,1 1-1 0 0,0-1 1 0 0,0 0-1 0 0,0 0 1 0 0,0 0-1 0 0,0 0 0 0 0,0 1 1 0 0,-1-1-1 0 0,1 0 1 0 0,0 0-1 0 0,0 0 1 0 0,0 0-1 0 0,0 0 0 0 0,-1 0 1 0 0,1 1-1 0 0,0-1 1 0 0,0 0-1 0 0,0 0 1 0 0,-1 0-1 0 0,1 0 1 0 0,0 0-1 0 0,0 0 0 0 0,0 0 1 0 0,-1 0-1 0 0,1 0 1 0 0,0 0-1 0 0,0 0 1 0 0,0 0-1 0 0,-1 0 0 0 0,1 0 1 0 0,0 0-1 0 0,0 0 1 0 0,0 0-1 0 0,-1 0 1 0 0,1 0-1 0 0,0 0 0 0 0,0 0 1 0 0,0-1-1 0 0,-1 1 1 0 0,1 0-1 0 0,0 0 1 0 0,0 0-1 0 0,0 0 0 0 0,0 0 1 0 0,-1 0-1 0 0,1-1 1 0 0,0 1-1 0 0,0 0 1 0 0,0 0-1 0 0,0 0 0 0 0,0-1 1 0 0,0 1-1 0 0,-1 0 1 0 0,1 0-1 0 0,0 0 1 0 0,0-1-1 0 0,0 1 0 0 0,0 0 1 0 0,0 0-1 0 0,0 0 1 0 0,0-1-1 0 0,0 1 1 0 0,0 0-1 0 0,0 0 1 0 0,0 0-1 0 0,0-1 0 0 0,0 1-2 0 0,-1-4-23 0 0,0-1 0 0 0,1 1 1 0 0,-1 0-1 0 0,1-1 0 0 0,0 1 0 0 0,0-1 0 0 0,0 1 0 0 0,1-1 0 0 0,-1 1 0 0 0,1 0 0 0 0,1-3 23 0 0,0 1-235 0 0,0 0 1 0 0,0 0-1 0 0,0 0 0 0 0,1 0 0 0 0,0 0 0 0 0,0 0 0 0 0,2-1 235 0 0,-4 6-25 0 0,4-7-238 0 0,0 1 0 0 0,0 1 0 0 0,1-1 1 0 0,0 1-1 0 0,0 0 0 0 0,1 0 0 0 0,-1 1 0 0 0,2-1 263 0 0,-2 2-3 0 0,1 0 0 0 0,0 0 0 0 0,0 1-1 0 0,0 0 1 0 0,0 0 0 0 0,1 1-1 0 0,6-2 4 0 0,-10 4 4 0 0,-1-1 0 0 0,1 1 0 0 0,0 0 0 0 0,-1 0 0 0 0,1 0 0 0 0,-1 1 0 0 0,1-1 0 0 0,-1 1 0 0 0,1 0 0 0 0,-1 0 0 0 0,1 0 0 0 0,-1 0 0 0 0,0 0 0 0 0,1 1 0 0 0,-1 0 0 0 0,0 0 0 0 0,0 0-1 0 0,1 0-3 0 0,-1 1 75 0 0,-1-2 3 0 0,-1 0 0 0 0,1 0-1 0 0,-1 0 1 0 0,1 0 0 0 0,-1 1 0 0 0,0-1 0 0 0,0 0 0 0 0,0 1 0 0 0,1-1-1 0 0,-1 1 1 0 0,-1-1 0 0 0,1 1 0 0 0,0-1 0 0 0,0 1 0 0 0,0 0-1 0 0,-1 0-77 0 0,5 10 460 0 0,-4-11-452 0 0,0 0-1 0 0,0 1 0 0 0,-1-1 1 0 0,1 0-1 0 0,-1 1 1 0 0,1-1-1 0 0,-1 0 0 0 0,0 1 1 0 0,1-1-1 0 0,-1 1 1 0 0,0-1-1 0 0,0 1 1 0 0,0-1-1 0 0,0 1 0 0 0,0-1 1 0 0,0 1-1 0 0,0-1 1 0 0,-1 1-1 0 0,1-1 0 0 0,0 1-7 0 0,-2 2 30 0 0,0 1-1 0 0,-1 0 1 0 0,1-1-1 0 0,-1 0 1 0 0,0 1-1 0 0,0-1 1 0 0,0 0-1 0 0,-1 0 1 0 0,1-1 0 0 0,-1 1-1 0 0,0-1 1 0 0,0 0-1 0 0,0 0 1 0 0,0 0-1 0 0,-4 2-29 0 0,-87 45 1605 0 0,78-44-1605 0 0,32-13-456 0 0,1 1-1 0 0,0 0 0 0 0,0 1 1 0 0,8-1 456 0 0,91-6-166 0 0,-61-2 166 0 0,-43 10 0 0 0,0 0 0 0 0,0 0 0 0 0,0-1 0 0 0,-1-1 0 0 0,0 0 0 0 0,0 0 0 0 0,0-1 0 0 0,-1 0 0 0 0,0 0 0 0 0,8-9 0 0 0,-13 12 0 0 0,-1 0 0 0 0,1-1 0 0 0,-1 1 0 0 0,0 0 0 0 0,0-1 0 0 0,-1 0 0 0 0,1 0 0 0 0,-1 1 0 0 0,0-1 0 0 0,0-1 0 0 0,-1 1 0 0 0,1 0 0 0 0,-1 0 0 0 0,0-2 0 0 0,-1 4 0 0 0,0 0 0 0 0,0-1 0 0 0,-1 1 0 0 0,1-1 0 0 0,-1 1 0 0 0,1 0 0 0 0,-1 0 0 0 0,0-1 0 0 0,0 1 0 0 0,0 2 0 0 0,1 1 0 0 0,-1-1 0 0 0,1 0 0 0 0,-1 1 0 0 0,1-1 0 0 0,-1 0 0 0 0,1 1 0 0 0,-1-1 0 0 0,0 1 0 0 0,1-1 0 0 0,-1 1 0 0 0,0-1 0 0 0,1 1 0 0 0,-1 0 0 0 0,0-1 0 0 0,0 1 0 0 0,1 0 0 0 0,-1-1 0 0 0,0 1 0 0 0,0 0 0 0 0,0 0 0 0 0,0 0 0 0 0,1 0 0 0 0,-1 0 0 0 0,0 0 0 0 0,0 0 0 0 0,-2 0 0 0 0,0 0 0 0 0,1 1 0 0 0,0-1 0 0 0,-1 1 0 0 0,1-1 0 0 0,-1 1 0 0 0,1 0 0 0 0,0 0 0 0 0,-1 0 0 0 0,1 0 0 0 0,0 1 0 0 0,0-1 0 0 0,0 1 0 0 0,0-1 0 0 0,0 1 0 0 0,0 0 0 0 0,0-1 0 0 0,1 1 0 0 0,-1 0 0 0 0,1 0 0 0 0,-1 0 0 0 0,1 1 0 0 0,-1 1 0 0 0,-4 6 0 0 0,2 0 0 0 0,0 1 0 0 0,0-1 0 0 0,-2 9 0 0 0,4-11 0 0 0,1-6 63 0 0,1 1 0 0 0,0-1-1 0 0,0 1 1 0 0,-1 0 0 0 0,2-1 0 0 0,-1 1-1 0 0,0 2-62 0 0,0 14 945 0 0,0-17-898 0 0,0 0-1 0 0,0 0 1 0 0,0 0-1 0 0,0 0 1 0 0,0-1-1 0 0,1 1 0 0 0,-1 0 1 0 0,1 0-1 0 0,-1 0 1 0 0,1 0-1 0 0,0 0 1 0 0,-1 0-1 0 0,1-1 0 0 0,0 1-46 0 0,17 25-85 0 0,-12-18 128 0 0,-5-8-43 0 0,-1 0 0 0 0,1-1 0 0 0,-1 1 0 0 0,0 0 0 0 0,1-1 0 0 0,-1 1 0 0 0,1-1 0 0 0,0 1 0 0 0,-1-1 0 0 0,1 1 0 0 0,-1-1 0 0 0,1 1 0 0 0,0-1 0 0 0,-1 1 0 0 0,1-1 0 0 0,0 0 0 0 0,0 1 0 0 0,-1-1 0 0 0,1 0 0 0 0,0 0 0 0 0,0 1 0 0 0,7-5 0 0 0,-7 3 0 0 0,7-3 39 0 0,-1-1 0 0 0,1-1 0 0 0,-1 0 0 0 0,0 0 0 0 0,0 0-1 0 0,-1-1 1 0 0,5-5-39 0 0,27-33-134 0 0,-32 37-42 0 0,0 1 1 0 0,1 0 0 0 0,0 0 0 0 0,0 0-1 0 0,1 1 1 0 0,-1 0 0 0 0,1 1-1 0 0,1-1 1 0 0,-1 2 0 0 0,1-1 0 0 0,0 1-1 0 0,0 0 1 0 0,7-1 175 0 0,-14 5-112 0 0,7 2 30 0 0,0 1 0 0 0,1 0 0 0 0,-1 0 0 0 0,6 4 82 0 0,-12-5 15 0 0,1 0-1 0 0,-1 0 1 0 0,0 0 0 0 0,0 1-1 0 0,0-1 1 0 0,0 1 0 0 0,-1 0-1 0 0,1 0 1 0 0,-1 0 0 0 0,1 0-1 0 0,-1 0 1 0 0,0 0 0 0 0,0 2-15 0 0,15 22 315 0 0,2 5 128 0 0,-13-19-253 0 0,-5-12-91 0 0,0 1 0 0 0,0 1 0 0 0,0-1 0 0 0,0 0 0 0 0,0 0 0 0 0,0 0 0 0 0,-1 0 0 0 0,1 1 0 0 0,-1-1 0 0 0,0 2-99 0 0,0-3 286 0 0,-4 5 304 0 0,4-6-561 0 0,-1 1 1 0 0,0-1-1 0 0,0 1 0 0 0,0-1 0 0 0,1 1 0 0 0,-1-1 0 0 0,0 0 1 0 0,0 1-1 0 0,0-1 0 0 0,0 0 0 0 0,0 0 0 0 0,0 0 0 0 0,0 1 1 0 0,1-1-1 0 0,-1 0 0 0 0,0 0 0 0 0,0-1 0 0 0,0 1 0 0 0,0 0 1 0 0,0 0-1 0 0,0 0 0 0 0,0-1 0 0 0,0 1 0 0 0,0 0 0 0 0,1-1 1 0 0,-1 1-1 0 0,0 0 0 0 0,0-1 0 0 0,0 1 0 0 0,1-1 0 0 0,-1 0 1 0 0,0 1-1 0 0,1-1 0 0 0,-1 0 0 0 0,0 1 0 0 0,1-1 0 0 0,-1 0 1 0 0,1 0-1 0 0,-1 1 0 0 0,1-1 0 0 0,-1 0 0 0 0,1 0 0 0 0,0 0 1 0 0,0 0-1 0 0,-1 0-29 0 0,-1-4 106 0 0,1 0 0 0 0,-1 0 0 0 0,1-1 1 0 0,0 1-1 0 0,0 0 0 0 0,0-1 0 0 0,1-4-106 0 0,1 4-67 0 0,0 1-1 0 0,1 0 1 0 0,0 0 0 0 0,0 0-1 0 0,0 0 1 0 0,0 0 0 0 0,1 0-1 0 0,0 1 1 0 0,0-1-1 0 0,0 1 1 0 0,1-2 67 0 0,2-1-473 0 0,-1 1-1 0 0,1-1 1 0 0,1 1 0 0 0,3-2 473 0 0,16-9-4168 0 0,-12 11-2237 0 0</inkml:trace>
  <inkml:trace contextRef="#ctx0" brushRef="#br0" timeOffset="-24669.821">2873 2697 14024 0 0,'-8'-2'674'0'0,"-2"1"-367"0"0,0 0 0 0 0,-1 1 0 0 0,1 1 1 0 0,0 0-1 0 0,0 0 0 0 0,-1 1 0 0 0,1 1 0 0 0,0-1 0 0 0,1 2 0 0 0,-1-1 0 0 0,0 1 0 0 0,1 1 0 0 0,0 0 0 0 0,0 0 0 0 0,0 0 0 0 0,1 1 1 0 0,0 1-1 0 0,0-1 0 0 0,-1 4-307 0 0,7-9 40 0 0,0 1 0 0 0,0 0 0 0 0,1 0 0 0 0,-1-1 0 0 0,1 1 0 0 0,-1 1 0 0 0,1-1 0 0 0,0 0 0 0 0,0 0 0 0 0,0 0 0 0 0,0 1 0 0 0,0-1 0 0 0,1 0 0 0 0,-1 1 0 0 0,1-1 0 0 0,-1 1 0 0 0,1-1 0 0 0,0 0 0 0 0,0 1 0 0 0,0-1 0 0 0,0 1 0 0 0,0-1 0 0 0,1 1 0 0 0,0 1-40 0 0,0-2 14 0 0,-1 0 0 0 0,1-1 0 0 0,0 1 1 0 0,0 0-1 0 0,0-1 0 0 0,1 1 1 0 0,-1-1-1 0 0,0 1 0 0 0,1-1 0 0 0,-1 0 1 0 0,1 1-1 0 0,-1-1 0 0 0,1 0 0 0 0,-1 0 1 0 0,1 0-1 0 0,0 0 0 0 0,-1 0 1 0 0,1-1-1 0 0,0 1 0 0 0,0-1 0 0 0,0 1 1 0 0,0-1-1 0 0,0 1 0 0 0,-1-1 0 0 0,1 0 1 0 0,1 0-15 0 0,7 2 67 0 0,-2 0-32 0 0,-1-1 0 0 0,0 0 0 0 0,1-1 0 0 0,0 1 0 0 0,-1-1 0 0 0,1-1 0 0 0,-1 0 0 0 0,1 0 0 0 0,-1 0-1 0 0,1-1 1 0 0,-1 0 0 0 0,3-1-35 0 0,-3 0-1 0 0,1 0 0 0 0,0 0-1 0 0,0-1 1 0 0,-1 0 0 0 0,0 0-1 0 0,0-1 1 0 0,0 1-1 0 0,-1-2 1 0 0,1 1 0 0 0,-1-1-1 0 0,0 0 2 0 0,-3 1 0 0 0,1 0 0 0 0,-1 1 0 0 0,0-2 0 0 0,-1 1 0 0 0,1 0 0 0 0,-1 0 0 0 0,0-1 0 0 0,0 0 0 0 0,-1 1 0 0 0,1-6 0 0 0,1-3 0 0 0,-3 13 0 0 0,0-1 0 0 0,0 0 0 0 0,0 0 0 0 0,0 1 0 0 0,0-1 0 0 0,-1 0 0 0 0,1 0 0 0 0,-1 1 0 0 0,1-1 0 0 0,-1 1 0 0 0,0-1 0 0 0,0 0 0 0 0,0 1 0 0 0,0-1 0 0 0,0 1 0 0 0,0 0 0 0 0,-1-2 0 0 0,1 1 0 0 0,-1 1 0 0 0,1-1 0 0 0,0 1 0 0 0,-1-1 0 0 0,0 1 0 0 0,1-1 0 0 0,-1 1 0 0 0,0 0 0 0 0,0 0 0 0 0,1 0 0 0 0,-1 0 0 0 0,0 0 0 0 0,0 0 0 0 0,0 1 0 0 0,-2-1 0 0 0,-7-1-15 0 0,-30 0-194 0 0,30 16 129 0 0,11-13 73 0 0,0 0-1 0 0,0 0 1 0 0,1 0-1 0 0,-1 0 1 0 0,0 0 0 0 0,0 0-1 0 0,1 0 1 0 0,-1 0-1 0 0,1 0 1 0 0,-1 0-1 0 0,0 0 1 0 0,1 0-1 0 0,0-1 1 0 0,-1 1-1 0 0,1 0 1 0 0,0 0 0 0 0,-1 0-1 0 0,1-1 8 0 0,14 17-143 0 0,11-4 131 0 0,-8-5-40 0 0,-12-5 52 0 0,1-1 0 0 0,-1 0-1 0 0,1 0 1 0 0,-1 0 0 0 0,1-1 0 0 0,-1 0 0 0 0,1 0 0 0 0,0-1-1 0 0,0 0 1 0 0,-1 0 0 0 0,1-1 0 0 0,0 1 0 0 0,-1-1 0 0 0,4-1-64 0 0,0 0 1 0 0,-1 0-1 0 0,0-1 1 0 0,1 0-1 0 0,-1-1 0 0 0,0 0 1 0 0,-1 0-1 0 0,7-5 64 0 0,-7 4-109 0 0,0 0 0 0 0,-1-1-1 0 0,1 0 1 0 0,-1 0-1 0 0,-1-1 1 0 0,1 0-1 0 0,-1 0 1 0 0,-1 0 0 0 0,1-1-1 0 0,-1 0 1 0 0,-1 0-1 0 0,1 0 1 0 0,-1-1 0 0 0,-1 1-1 0 0,1-1 1 0 0,-2 0-1 0 0,2-3 110 0 0,-1-3-244 0 0,0 0 0 0 0,-1 0-1 0 0,-1-3 245 0 0,0 12-33 0 0,-1 1-1 0 0,-1 0 0 0 0,1 0 0 0 0,-1 0 1 0 0,0 0-1 0 0,0 0 0 0 0,0 0 1 0 0,-1 1-1 0 0,1-1 0 0 0,-1 0 0 0 0,-2-2 34 0 0,4 6 9 0 0,0 1 0 0 0,-1-1 0 0 0,1 1 0 0 0,0 0-1 0 0,0-1 1 0 0,0 1 0 0 0,-1-1 0 0 0,1 1 0 0 0,0 0-1 0 0,-1-1 1 0 0,1 1 0 0 0,0 0 0 0 0,-1-1 0 0 0,1 1-1 0 0,-1 0 1 0 0,1 0 0 0 0,0-1 0 0 0,-1 1 0 0 0,1 0-1 0 0,-1 0 1 0 0,1 0 0 0 0,-1 0 0 0 0,1 0 0 0 0,-1-1-1 0 0,1 1 1 0 0,-1 0 0 0 0,1 0 0 0 0,0 0 0 0 0,-1 0-1 0 0,1 0 1 0 0,-1 1-9 0 0,0-1 24 0 0,-1 0 0 0 0,1 1-1 0 0,0 0 1 0 0,0-1 0 0 0,0 1-1 0 0,0 0 1 0 0,0 0 0 0 0,0-1 0 0 0,0 1-1 0 0,1 0 1 0 0,-1 0 0 0 0,-1 1-24 0 0,-1 2 59 0 0,0 1 1 0 0,0-1 0 0 0,1 1 0 0 0,-1 0-1 0 0,0 4-59 0 0,-3 11 221 0 0,2 1 0 0 0,0 0-1 0 0,1 0 1 0 0,1 13-221 0 0,-3 23-116 0 0,-3 24 1392 0 0,3 53-1276 0 0,2-26 1253 0 0,4-25-303 0 0,0-29-476 0 0,3-13-195 0 0,-4-39-208 0 0,-3-3-204 0 0,1 1 0 0 0,-1-1 1 0 0,1 1-1 0 0,-1-1 0 0 0,1 0 1 0 0,-1 0-1 0 0,1 0 1 0 0,0 0-1 0 0,-1 0 0 0 0,1-1 1 0 0,0 1-1 0 0,0-1 0 0 0,0 1 1 0 0,0-1-1 0 0,0 0 1 0 0,1 0-1 0 0,-1 0 0 0 0,0 0 1 0 0,0-2 132 0 0,-8-7-1814 0 0</inkml:trace>
  <inkml:trace contextRef="#ctx0" brushRef="#br0" timeOffset="-24330.909">2964 2828 2304 0 0,'13'-3'224'0'0,"-7"2"1074"0"0,-1 0 0 0 0,1 0 0 0 0,0 1 1 0 0,-1 0-1 0 0,1 0 0 0 0,0 0 0 0 0,0 0 0 0 0,-1 1 1 0 0,6 1-1299 0 0,17 1 3329 0 0,24-1-1871 0 0,-29 0-546 0 0,0-2 0 0 0,18-1-912 0 0,-10-4 288 0 0,-29 5-261 0 0,6 0-520 0 0,2-1-830 0 0,-2-1-3307 0 0,-7 1-1694 0 0</inkml:trace>
  <inkml:trace contextRef="#ctx0" brushRef="#br0" timeOffset="-22083.136">156 3439 4608 0 0,'-4'-2'146'0'0,"0"1"-1"0"0,0-1 1 0 0,0 1 0 0 0,0 0-1 0 0,0 0 1 0 0,0 0 0 0 0,0 0-1 0 0,0 1 1 0 0,0 0-1 0 0,0 0 1 0 0,-1 0-146 0 0,-7 0 2036 0 0,-1 1 0 0 0,1 0 0 0 0,-3 2-2036 0 0,15-3 126 0 0,-1 0-1 0 0,1 0 1 0 0,-1 0-1 0 0,1 1 0 0 0,-1-1 1 0 0,1 0-1 0 0,0 0 1 0 0,-1 1-1 0 0,1-1 0 0 0,0 0 1 0 0,-1 1-1 0 0,1-1 1 0 0,0 1-1 0 0,-1-1 0 0 0,1 0 1 0 0,0 1-1 0 0,0-1 1 0 0,0 1-1 0 0,-1-1 0 0 0,1 0 1 0 0,0 1-1 0 0,0-1 1 0 0,0 1-1 0 0,0-1 0 0 0,0 1 1 0 0,0-1-1 0 0,0 1-125 0 0,-1 19 683 0 0,-1 0 852 0 0,1-17-1378 0 0,1 0-1 0 0,-1-1 1 0 0,1 1-1 0 0,0 0 1 0 0,0 0-1 0 0,0-1 1 0 0,0 1 0 0 0,0 0-1 0 0,1 0 1 0 0,-1 0-157 0 0,1 1-63 0 0,-1-1 0 0 0,1 0 0 0 0,-1 1 0 0 0,0-1 0 0 0,0 0 0 0 0,-1 3 63 0 0,-1 10 114 0 0,0 1 0 0 0,1-1 0 0 0,1 3-114 0 0,-2 24 531 0 0,-3 43 315 0 0,4-75-761 0 0,0 1 0 0 0,1-1 0 0 0,1 4-85 0 0,-1 26 141 0 0,0 25 47 0 0,0-37-762 0 0,-4-32-2738 0 0,4-2 1673 0 0</inkml:trace>
  <inkml:trace contextRef="#ctx0" brushRef="#br0" timeOffset="-21747.737">55 3561 5528 0 0,'6'-5'568'0'0,"38"-28"3441"0"0,-42 31-3813 0 0,1 0 0 0 0,-1 0 0 0 0,1-1 1 0 0,-1 2-1 0 0,1-1 0 0 0,0 0 0 0 0,0 1 0 0 0,0-1 0 0 0,0 1 0 0 0,0 0 0 0 0,0 0 1 0 0,0 0-1 0 0,1 0 0 0 0,-1 0 0 0 0,0 1 0 0 0,1 0 0 0 0,-1-1 0 0 0,0 1 0 0 0,0 0 0 0 0,1 1 1 0 0,-1-1-1 0 0,0 1 0 0 0,1-1 0 0 0,-1 1 0 0 0,0 0 0 0 0,0 0 0 0 0,0 0 0 0 0,0 1 1 0 0,0-1-1 0 0,1 1-196 0 0,1 1 232 0 0,0 0 0 0 0,0 0 0 0 0,0 1 0 0 0,0 0 1 0 0,-1 0-1 0 0,1 0 0 0 0,-1 0 0 0 0,0 0 0 0 0,0 1 0 0 0,-1 0 1 0 0,1 0-1 0 0,-1 0 0 0 0,0 0 0 0 0,-1 1 0 0 0,1-1 0 0 0,0 2-232 0 0,-3-3 73 0 0,1-1 0 0 0,0 1 0 0 0,-1 0-1 0 0,0 0 1 0 0,0 0 0 0 0,0 0 0 0 0,-1-1 0 0 0,1 1-1 0 0,-1 0 1 0 0,0 0 0 0 0,0-1 0 0 0,0 1-1 0 0,0 0 1 0 0,-1-1 0 0 0,1 1 0 0 0,-1-1-1 0 0,0 0 1 0 0,0 1 0 0 0,-2 1-73 0 0,-2 1 91 0 0,1-1 1 0 0,-1 0-1 0 0,0 0 1 0 0,0 0-1 0 0,-1-1 0 0 0,1 0 1 0 0,-3 1-92 0 0,-11 4 153 0 0,0 0-1 0 0,0-2-152 0 0,15-4-111 0 0,0-1-1 0 0,-1-1 0 0 0,1 1 1 0 0,0-1-1 0 0,-1 0 0 0 0,1 0 1 0 0,-1 0-1 0 0,1-1 0 0 0,-1 0 1 0 0,1 0-1 0 0,-1 0 0 0 0,1-1 0 0 0,-1 0 1 0 0,1 0-1 0 0,0 0 0 0 0,-1-1 1 0 0,1 0 111 0 0,3 1-348 0 0,0 0 0 0 0,0-1 0 0 0,0 1 0 0 0,0-1 1 0 0,0 0-1 0 0,1 1 0 0 0,-1-1 0 0 0,0-1 348 0 0,-1-3-1766 0 0</inkml:trace>
  <inkml:trace contextRef="#ctx0" brushRef="#br0" timeOffset="-21330.919">318 3388 2760 0 0,'10'-5'941'0'0,"-6"4"4064"0"0,2-2-3609 0 0,-5 3-1040 0 0,0-1 0 0 0,-1 1 0 0 0,1-1 0 0 0,0 1-1 0 0,-1 0 1 0 0,1-1 0 0 0,0 1 0 0 0,-1 0 0 0 0,1 0 0 0 0,0 0 0 0 0,0 0-1 0 0,-1-1 1 0 0,1 1 0 0 0,0 0 0 0 0,0 0 0 0 0,0 0 0 0 0,-1 1-1 0 0,1-1 1 0 0,0 0 0 0 0,0 0 0 0 0,-1 0 0 0 0,1 0 0 0 0,0 1-356 0 0,7 7 612 0 0,-4-1-545 0 0,-1 0 0 0 0,0 0-1 0 0,-1 0 1 0 0,0 0 0 0 0,0 0-1 0 0,0 0 1 0 0,-1 1 0 0 0,0 0-67 0 0,7 28 69 0 0,-4-21 212 0 0,-1 0 1 0 0,-1 0-1 0 0,0 0 0 0 0,-1 0 1 0 0,-1 0-1 0 0,0 0 0 0 0,-2 10-281 0 0,1-12-3 0 0,1 0 0 0 0,2 11 3 0 0,0 8 78 0 0,-2-23 264 0 0,0-7-231 0 0,0-1-1 0 0,1 1 1 0 0,-1 0-1 0 0,0-1 1 0 0,-1 1-1 0 0,1 0 1 0 0,0 0-1 0 0,0-1 1 0 0,-1 1-1 0 0,1 0 1 0 0,-1-1-1 0 0,1 1 1 0 0,-1 0-111 0 0,0-1-16 0 0,1-1-189 0 0,0 0-34 0 0,0 0 47 0 0,0 0 180 0 0,0-10-287 0 0,1-1 12 0 0,1 1-1 0 0,0-1 0 0 0,0 1 0 0 0,1-2 288 0 0,2-7-529 0 0,5-14-258 0 0,-7 24 513 0 0,0-1 0 0 0,0 1 0 0 0,0-5 274 0 0,-3 11-41 0 0,0 0 1 0 0,1 0-1 0 0,0 0 0 0 0,0 1 1 0 0,-1-1-1 0 0,2 0 0 0 0,-1 0 1 0 0,0 1-1 0 0,0-1 0 0 0,2-1 41 0 0,3-2-105 0 0,-6 6 101 0 0,1-1 0 0 0,0 1 0 0 0,0-1-1 0 0,0 1 1 0 0,-1 0 0 0 0,1-1 0 0 0,0 1 0 0 0,0 0 0 0 0,0 0-1 0 0,0 0 1 0 0,0 0 0 0 0,0 0 0 0 0,0 0 0 0 0,0 0 0 0 0,-1 0 0 0 0,1 0-1 0 0,0 0 1 0 0,0 0 0 0 0,0 0 0 0 0,0 1 0 0 0,0-1 0 0 0,0 0-1 0 0,-1 1 1 0 0,1-1 0 0 0,0 1 0 0 0,0-1 0 0 0,0 1 0 0 0,-1-1-1 0 0,1 1 1 0 0,0-1 0 0 0,-1 1 0 0 0,1 0 0 0 0,0-1 0 0 0,-1 1-1 0 0,1 0 1 0 0,-1 0 0 0 0,1-1 0 0 0,-1 1 4 0 0,3 3 29 0 0,-1-1 1 0 0,0 1-1 0 0,1-1 1 0 0,-1 1-1 0 0,-1 0 1 0 0,1 0-1 0 0,1 3-29 0 0,1 8 101 0 0,-2-9-25 0 0,0 0-1 0 0,-1 0 0 0 0,0 0 1 0 0,0 1-1 0 0,0-1 0 0 0,0 2-75 0 0,-1-3 28 0 0,1 0-1 0 0,0 1 0 0 0,0-1 1 0 0,0 0-1 0 0,1 1 0 0 0,-1-1-27 0 0,1 0 4 0 0,0 0 0 0 0,-1 1 0 0 0,1-1 0 0 0,-1 1-1 0 0,-1-1 1 0 0,1 1-4 0 0,-1-4 28 0 0,0 0 1 0 0,0 0-1 0 0,0 0 0 0 0,0 0 1 0 0,0-1-1 0 0,1 1 0 0 0,-1 0 1 0 0,1 0-1 0 0,0 0 0 0 0,-1-1 1 0 0,1 1-1 0 0,0 0 0 0 0,0-1 1 0 0,0 1-1 0 0,0-1 0 0 0,1 2-28 0 0,-1-2 115 0 0,13 2-276 0 0,-10-2-13 0 0,0-1 0 0 0,1 0 0 0 0,-1 0 0 0 0,0 0 0 0 0,1 0 0 0 0,-1 0 0 0 0,0-1 0 0 0,0 0 0 0 0,1 0 0 0 0,1-1 174 0 0,39-17-3558 0 0,-37 16 2891 0 0,-4 1 308 0 0,-1 0 1 0 0,0 0 0 0 0,0 0 0 0 0,0 0 0 0 0,0 0 0 0 0,-1-1-1 0 0,1 1 1 0 0,-1-1 0 0 0,1 0 0 0 0,0-1 358 0 0,2-2-825 0 0,14-15-2932 0 0</inkml:trace>
  <inkml:trace contextRef="#ctx0" brushRef="#br0" timeOffset="-20971.367">768 3589 5064 0 0,'0'0'46'0'0,"5"-7"-28"0"0,-5 7-1 0 0,0 0 1 0 0,0-1-1 0 0,0 1 1 0 0,0 0-1 0 0,0 0 1 0 0,0 0-1 0 0,0-1 1 0 0,0 1-1 0 0,0 0 1 0 0,0 0-1 0 0,0-1 0 0 0,0 1 1 0 0,0 0-1 0 0,0 0 1 0 0,0 0-1 0 0,0-1 1 0 0,0 1-1 0 0,0 0 1 0 0,0 0-1 0 0,0-1 1 0 0,0 1-1 0 0,0 0 0 0 0,0 0 1 0 0,0 0-1 0 0,0-1 1 0 0,0 1-1 0 0,-1 0 1 0 0,1 0-1 0 0,0 0 1 0 0,0 0-1 0 0,0-1 0 0 0,0 1 1 0 0,0 0-1 0 0,-1 0 1 0 0,1 0-1 0 0,0 0 1 0 0,0 0-1 0 0,0 0 1 0 0,-1-1-1 0 0,1 1 1 0 0,0 0-1 0 0,0 0 0 0 0,-1 0-17 0 0,0 0 1648 0 0,1 0 548 0 0,0 0 99 0 0,0 0-188 0 0,-10 6 10 0 0,7-3-1897 0 0,0 1 0 0 0,-1-1 1 0 0,2 1-1 0 0,-1-1 0 0 0,0 1 1 0 0,1 0-1 0 0,-1 0 0 0 0,1 0 0 0 0,0 0 1 0 0,1 1-1 0 0,-1-1 0 0 0,1 0-220 0 0,-1 3 109 0 0,0-1 0 0 0,1 0 0 0 0,-1 0 0 0 0,1 1 0 0 0,1-1 0 0 0,-1 1-1 0 0,1-1 1 0 0,1 3-109 0 0,4 11 268 0 0,-4-18-140 0 0,-2-1-21 0 0,1 6-86 0 0,1-5-19 0 0,1-1-1 0 0,0 0 0 0 0,-1 1 0 0 0,1-1 0 0 0,0 0 0 0 0,0 0 1 0 0,0 0-1 0 0,0 0 0 0 0,0 0 0 0 0,0-1 0 0 0,0 1 0 0 0,0-1 1 0 0,0 1-1 0 0,0-1 0 0 0,1 0-1 0 0,1 1 19 0 0,1 0 0 0 0,-1-1-1 0 0,1 1 1 0 0,-1-1 0 0 0,1-1 0 0 0,-1 1 0 0 0,2-1-19 0 0,-2 0 31 0 0,1 1-1 0 0,0-2 1 0 0,-1 1 0 0 0,1-1 0 0 0,-1 1 0 0 0,1-1 0 0 0,-1 0 0 0 0,0-1-1 0 0,0 1 1 0 0,0-1 0 0 0,0 0 0 0 0,0 0 0 0 0,0 0 0 0 0,-1 0 0 0 0,0-1-1 0 0,1 1 1 0 0,-1-1 0 0 0,-1 0 0 0 0,1 0 0 0 0,0 0 0 0 0,0-2-31 0 0,-2 4 10 0 0,-1 0 0 0 0,1-1 0 0 0,0 1 0 0 0,-1-1 0 0 0,1 1 0 0 0,-1 0 0 0 0,0-1 0 0 0,0 1 0 0 0,0-1 0 0 0,0 1 1 0 0,0-1-1 0 0,0 1 0 0 0,-1-1 0 0 0,1 1 0 0 0,-1 0 0 0 0,0-1 0 0 0,0 1 0 0 0,0 0 0 0 0,0 0 0 0 0,0-1 0 0 0,0 1 0 0 0,0 0 0 0 0,-2-1-10 0 0,0-1 50 0 0,0-1-1 0 0,0 1 0 0 0,-1 0 0 0 0,0 0 0 0 0,0 0 1 0 0,0 0-1 0 0,-1 1 0 0 0,1-1 0 0 0,-5-1-49 0 0,4 2-38 0 0,-1 0 1 0 0,1 0-1 0 0,-1 0 0 0 0,0 1 0 0 0,0 0 0 0 0,0 0 0 0 0,0 1 0 0 0,-1 0 0 0 0,1 0 0 0 0,0 0 0 0 0,0 1 1 0 0,-1 0-1 0 0,1 0 0 0 0,-3 1 38 0 0,-19 0-404 0 0,23-2-153 0 0,0 1 0 0 0,0 1-1 0 0,0-1 1 0 0,1 1-1 0 0,-1-1 1 0 0,-4 2 557 0 0,7-1-6377 0 0</inkml:trace>
  <inkml:trace contextRef="#ctx0" brushRef="#br0" timeOffset="-20647.273">977 3299 8752 0 0,'0'0'673'0'0,"4"6"-189"0"0,0 4 1059 0 0,-1 0 0 0 0,0 1 0 0 0,0 0 1 0 0,-1 0-1544 0 0,2 17 1332 0 0,-1 26-1332 0 0,-1-28 873 0 0,-1-14-389 0 0,1 1 0 0 0,4 11-484 0 0,1 11 576 0 0,0-1-158 0 0,1-1-1 0 0,4 6-417 0 0,-5-17 253 0 0,-5-17-1174 0 0,-1-4-3943 0 0,-1-1-1646 0 0</inkml:trace>
  <inkml:trace contextRef="#ctx0" brushRef="#br0" timeOffset="-20082.527">1038 3514 10224 0 0,'3'0'101'0'0,"0"1"0"0"0,1-1 0 0 0,-1 1 0 0 0,0 0 0 0 0,0 0 0 0 0,0 0 0 0 0,0 0 0 0 0,0 1 0 0 0,0-1 0 0 0,0 1 0 0 0,0 0-101 0 0,0 0-1 0 0,1 0 0 0 0,-1 0 0 0 0,1 0 0 0 0,0-1 0 0 0,-1 1 0 0 0,1-1 0 0 0,2 0 1 0 0,128 18 424 0 0,-120-17-71 0 0,0-1 0 0 0,0 0 0 0 0,0-1 0 0 0,0-1 0 0 0,0 0 0 0 0,0-1 1 0 0,5-1-354 0 0,-4-3 360 0 0,-13 6-254 0 0,-2 0 41 0 0,-14-1 194 0 0,11 1-321 0 0,1-1 0 0 0,-1 1-1 0 0,0 0 1 0 0,0 0 0 0 0,0 0-1 0 0,1 1 1 0 0,-1-1 0 0 0,-1 1-20 0 0,-10 2 49 0 0,8-2 18 0 0,0 1 1 0 0,0-1-1 0 0,0 1 0 0 0,1 0 1 0 0,-1 1-1 0 0,1-1 1 0 0,-1 1-1 0 0,1 0 1 0 0,-1 1-68 0 0,-47 32 735 0 0,47-32-624 0 0,0 1 0 0 0,1 0-1 0 0,-1 0 1 0 0,1 1-1 0 0,0-1 1 0 0,1 1-1 0 0,-1 0 1 0 0,1 0-1 0 0,0 1 1 0 0,1-1-1 0 0,-1 2-110 0 0,4-7 128 0 0,17 14 367 0 0,-15-14-473 0 0,0 0-1 0 0,0 0 0 0 0,0 0 1 0 0,0-1-1 0 0,1 1 1 0 0,-1-1-1 0 0,0 1 1 0 0,0-1-1 0 0,1 1 1 0 0,-1-1-1 0 0,0 0 0 0 0,1 0 1 0 0,-1 0-1 0 0,0-1 1 0 0,1 1-1 0 0,0-1-21 0 0,1 0 41 0 0,0 0 0 0 0,0-1 0 0 0,0 0 0 0 0,0 1-1 0 0,-1-1 1 0 0,1-1 0 0 0,0 1 0 0 0,2-3-41 0 0,4-4-9 0 0,0 0 0 0 0,-1-1-1 0 0,0 0 1 0 0,0-1 0 0 0,2-5 9 0 0,59-70-785 0 0,-65 79 748 0 0,0 1-1 0 0,1-1 1 0 0,-1 1 0 0 0,1 1 0 0 0,0-1 0 0 0,1 1-1 0 0,0 0 1 0 0,-1 0 0 0 0,1 1 0 0 0,1 0-1 0 0,3-2 38 0 0,-10 6-3 0 0,-1 1 0 0 0,1-1 0 0 0,0 0-1 0 0,-1 1 1 0 0,1-1 0 0 0,-1 0 0 0 0,1 1-1 0 0,-1-1 1 0 0,1 1 0 0 0,-1-1-1 0 0,1 1 1 0 0,-1-1 0 0 0,1 1 0 0 0,-1-1-1 0 0,0 1 1 0 0,1-1 0 0 0,-1 1 3 0 0,1 0-5 0 0,11 11 6 0 0,6 6 52 0 0,-11-8-39 0 0,-3-4 71 0 0,1 0 0 0 0,-1 0 1 0 0,0 1-1 0 0,0 0 0 0 0,-1 0 0 0 0,0 0 1 0 0,0 0-1 0 0,-1 0 0 0 0,0 0 0 0 0,0 2-85 0 0,1 9 265 0 0,-2-12-158 0 0,0 0 0 0 0,0 1 0 0 0,0-1 0 0 0,-1 1 0 0 0,0-1-1 0 0,0 1 1 0 0,-1-1 0 0 0,1 0 0 0 0,-1 1 0 0 0,-1-1-1 0 0,-1 4-106 0 0,3-8 119 0 0,0-2-6 0 0,-10 5 226 0 0,10-5-329 0 0,-1 1-1 0 0,1-1 1 0 0,-1 0 0 0 0,1 0-1 0 0,-1 0 1 0 0,1 0 0 0 0,-1 0-1 0 0,1 0 1 0 0,0 0-1 0 0,-1 0 1 0 0,1 0 0 0 0,-1 0-1 0 0,1 0 1 0 0,-1 0 0 0 0,1-1-1 0 0,0 1 1 0 0,-1 0 0 0 0,1 0-1 0 0,-1 0 1 0 0,1 0 0 0 0,0-1-1 0 0,-1 1 1 0 0,1 0-1 0 0,0-1 1 0 0,-1 1 0 0 0,1 0-1 0 0,0 0 1 0 0,-1-1 0 0 0,1 1-10 0 0,-4-15 196 0 0,6-14-139 0 0,2 19-170 0 0,-1 0-1 0 0,1 0 0 0 0,1 0 1 0 0,1-2 113 0 0,-1 2-130 0 0,26-39-354 0 0,-28 44 464 0 0,0 1 0 0 0,0 0 0 0 0,1-1 0 0 0,-1 2 0 0 0,1-1 0 0 0,0 0 0 0 0,0 1 0 0 0,1-1 20 0 0,-2 2-18 0 0,-1 1 0 0 0,1-1-1 0 0,-1 1 1 0 0,1 0-1 0 0,0 0 1 0 0,-1 0 0 0 0,1 0-1 0 0,0 1 1 0 0,0-1-1 0 0,0 1 1 0 0,0-1 0 0 0,-1 1-1 0 0,1 0 1 0 0,0 0-1 0 0,2 1 19 0 0,3 2-60 0 0,8 8 46 0 0,-12-9 30 0 0,-1 1 0 0 0,1-1 0 0 0,0 1 1 0 0,-1 0-1 0 0,0 0 0 0 0,1 1-16 0 0,6 8 107 0 0,-5-7-77 0 0,0 0-1 0 0,0 1 1 0 0,-1 0-1 0 0,0 0 0 0 0,0 0 1 0 0,0 0-1 0 0,-1 1 1 0 0,0 0-30 0 0,8 13 72 0 0,-10-18-61 0 0,1 1 0 0 0,0 0 0 0 0,-1 0 0 0 0,0 0 0 0 0,0 0 0 0 0,0 0 0 0 0,0 0 0 0 0,1 3-11 0 0,4 20-1183 0 0,-5-25-3502 0 0,-1-1-1572 0 0</inkml:trace>
  <inkml:trace contextRef="#ctx0" brushRef="#br0" timeOffset="-19847.608">1991 3352 16559 0 0,'0'0'374'0'0,"0"0"54"0"0,-1 7 428 0 0,-2-2-815 0 0,0-1 0 0 0,0 1 0 0 0,-1-1 0 0 0,1 0 0 0 0,-2 0-41 0 0,-14 21 427 0 0,12-14-162 0 0,1 0 0 0 0,0 0 0 0 0,1 1 0 0 0,-3 6-265 0 0,6-11 44 0 0,0-1 1 0 0,1 1-1 0 0,0-1 1 0 0,0 1-1 0 0,0 0 0 0 0,1 0 1 0 0,-1-1-1 0 0,2 1 1 0 0,0 4-45 0 0,-1-9 3 0 0,1 0 1 0 0,-1-1 0 0 0,1 1-1 0 0,0 0 1 0 0,0 0-1 0 0,0 0 1 0 0,0-1 0 0 0,0 1-1 0 0,0-1 1 0 0,0 1 0 0 0,1-1-1 0 0,-1 1 1 0 0,1-1-1 0 0,-1 0 1 0 0,1 1 0 0 0,-1-1-1 0 0,1 0 1 0 0,0 0-4 0 0,3 2 27 0 0,0 0 0 0 0,0 0 0 0 0,1-1 0 0 0,-1 0 0 0 0,3 1-27 0 0,-3-2 74 0 0,-3-1-25 0 0,-1 0 0 0 0,0 0 0 0 0,0 1 0 0 0,0-1 0 0 0,0 0 0 0 0,1 1 0 0 0,-1-1-1 0 0,0 0 1 0 0,0 1 0 0 0,0 0 0 0 0,0-1 0 0 0,0 1 0 0 0,0-1 0 0 0,0 1 0 0 0,0 0 0 0 0,0 0 0 0 0,-1 0 0 0 0,1 0 0 0 0,1 0-49 0 0,-5 1 79 0 0,1-1 0 0 0,0 0 0 0 0,0 1 1 0 0,-1-1-1 0 0,1 0 0 0 0,0 0 0 0 0,-1-1 1 0 0,0 1-80 0 0,1 0 52 0 0,-18 6 17 0 0,0-2-1 0 0,-4 1-68 0 0,-23 6-151 0 0,-10 7-3832 0 0,40-10-2731 0 0</inkml:trace>
  <inkml:trace contextRef="#ctx0" brushRef="#br0" timeOffset="-19073.108">2644 3382 14600 0 0,'0'0'330'0'0,"0"0"45"0"0,-5-3 377 0 0,-21-3-543 0 0,23 7-58 0 0,0-1 0 0 0,-1 1 0 0 0,1 0 0 0 0,0 0 0 0 0,0 0 0 0 0,0 0 0 0 0,0 0 0 0 0,0 1 1 0 0,0-1-1 0 0,0 1 0 0 0,1 0 0 0 0,-1 0 0 0 0,0 0 0 0 0,1 0 0 0 0,0 0 0 0 0,-1 0 0 0 0,1 1 0 0 0,0-1 0 0 0,0 2-151 0 0,-3 2 171 0 0,1 0 0 0 0,0 0 0 0 0,0 1 0 0 0,1-1 0 0 0,0 1 0 0 0,0 0-1 0 0,0 0 1 0 0,1 1-171 0 0,2-4 35 0 0,-1 1 0 0 0,1-1 0 0 0,0 1 0 0 0,1-1 0 0 0,-1 1 0 0 0,1-1 0 0 0,0 1 0 0 0,0-1 0 0 0,0 1 0 0 0,1-1 0 0 0,-1 0 0 0 0,1 0 0 0 0,0 0 0 0 0,0 0 0 0 0,1 0 0 0 0,-1 0 0 0 0,1 0 0 0 0,0-1 0 0 0,0 0 0 0 0,0 1 0 0 0,0-1 0 0 0,1 0 0 0 0,-1 0 0 0 0,1-1 0 0 0,1 2-35 0 0,-4-4 14 0 0,0 1 0 0 0,0-1 0 0 0,0 0 0 0 0,1 0 0 0 0,-1 1 0 0 0,0-1 0 0 0,0 0 0 0 0,0 0 0 0 0,0 0 0 0 0,0 0 0 0 0,1 0 0 0 0,-1 0 0 0 0,0 0 0 0 0,0-1 0 0 0,0 1 0 0 0,0 0 0 0 0,0-1 0 0 0,0 1 0 0 0,0-1 0 0 0,1 1-14 0 0,0-2 19 0 0,1 1 1 0 0,-1-1-1 0 0,0 0 0 0 0,1 0 0 0 0,-1 0 0 0 0,0 0 0 0 0,0 0 1 0 0,1-1-20 0 0,1-3-78 0 0,1-1 1 0 0,-1 0-1 0 0,0 1 1 0 0,0-2 0 0 0,2-5 77 0 0,3-17-759 0 0,4-8 276 0 0,-9 28 427 0 0,-4 9 56 0 0,0 0 0 0 0,0-1-1 0 0,1 1 1 0 0,-1 0 0 0 0,0 0-1 0 0,1 0 1 0 0,-1 0-1 0 0,1 0 1 0 0,-1-1 0 0 0,1 1-1 0 0,0 0 1 0 0,-1 0 0 0 0,1 1-1 0 0,0-1 1 0 0,0 0 0 0 0,0 0-1 0 0,0 0 1 0 0,-1 0 0 0 0,1 1-1 0 0,0-1 1 0 0,1 0-1 0 0,-1 1 1 0 0,0-1 0 0 0,0 1-1 0 0,0-1 1 0 0,1 1 0 0 0,-1 9 85 0 0,5-1 17 0 0,-6-7-95 0 0,1 0 0 0 0,-1-1 0 0 0,1 1 1 0 0,-1 0-1 0 0,1 0 0 0 0,-1-1 0 0 0,0 1 1 0 0,1 0-1 0 0,-1 0 0 0 0,0-1 0 0 0,0 1 1 0 0,0 0-1 0 0,0 0 0 0 0,1 0 0 0 0,-1-1 1 0 0,0 1-1 0 0,0 0 0 0 0,0 0 0 0 0,-1 0 1 0 0,1 0-1 0 0,0-1 0 0 0,0 1 0 0 0,0 0-7 0 0,-1 2 36 0 0,1 0 0 0 0,1 0 0 0 0,-1 0-1 0 0,0 1 1 0 0,1-1 0 0 0,0 0 0 0 0,-1 0 0 0 0,1-1-1 0 0,0 1 1 0 0,1 2-36 0 0,5 19 378 0 0,-6-19-337 0 0,1-1-1 0 0,-1 0 1 0 0,1 0 0 0 0,-1 0-1 0 0,1 0 1 0 0,0 0-41 0 0,0-1-1 0 0,-1-1 0 0 0,1 1 0 0 0,-1-1 0 0 0,0 1 1 0 0,0-1-1 0 0,0 1 0 0 0,-1-1 0 0 0,1 1 0 0 0,0 0 1 0 0,-1 0-1 0 0,0-1 0 0 0,0 1 0 0 0,0 0 0 0 0,0 0 1 0 0,0-2 0 0 0,0 0 0 0 0,0 0 0 0 0,-1 0 0 0 0,1 0 0 0 0,0 0 0 0 0,0 0 0 0 0,0 0 0 0 0,0 0 0 0 0,0 0 0 0 0,0 0 0 0 0,1 0 0 0 0,-1 0 0 0 0,0-1 0 0 0,0 1 0 0 0,1 0 0 0 0,-1 0 0 0 0,0 0 0 0 0,1 0 0 0 0,-1 0-1 0 0,1-1 1 0 0,-1 1 0 0 0,1 0 0 0 0,0 0 0 0 0,-1-1 0 0 0,1 1 0 0 0,0 0 0 0 0,-1-1 0 0 0,1 1 0 0 0,0 0 0 0 0,4 2 6 0 0,0-1 1 0 0,-1 1-1 0 0,1-1 0 0 0,0 0 1 0 0,2 0-7 0 0,12 6 63 0 0,-16-7-65 0 0,0 0 0 0 0,1 0 1 0 0,-1 0-1 0 0,0 0 0 0 0,1-1 0 0 0,-1 0 1 0 0,1 1-1 0 0,-1-1 0 0 0,1-1 1 0 0,0 1-1 0 0,-1 0 0 0 0,0-1 0 0 0,1 0 1 0 0,-1 1-1 0 0,1-2 0 0 0,-1 1 0 0 0,3-1 2 0 0,-3 1-275 0 0,-1-1 0 0 0,1 1-1 0 0,-1 0 1 0 0,0-1-1 0 0,1 1 1 0 0,-1-1-1 0 0,0 0 1 0 0,0 0 0 0 0,0 0-1 0 0,0 0 1 0 0,0 0-1 0 0,-1 0 1 0 0,1 0-1 0 0,0-2 276 0 0,2-7-1471 0 0</inkml:trace>
  <inkml:trace contextRef="#ctx0" brushRef="#br0" timeOffset="-18694.318">2907 3254 6912 0 0,'0'0'314'0'0,"0"0"-6"0"0,-1 15-186 0 0,0-10 399 0 0,1-1 1 0 0,0 1-1 0 0,0-1 0 0 0,0 1 1 0 0,0-1-1 0 0,0 1 1 0 0,2 3-522 0 0,0 18 2438 0 0,-1-21-2148 0 0,-1 0 1 0 0,1 0-1 0 0,0 0 1 0 0,1 0-1 0 0,-1 0 1 0 0,1 0-1 0 0,2 3-290 0 0,5 20 1054 0 0,-4-5-379 0 0,-3-13-282 0 0,0 0 1 0 0,0-1 0 0 0,1 1-1 0 0,0-1 1 0 0,1 0-1 0 0,0 0 1 0 0,1 1-394 0 0,10 23 529 0 0,-10-22-288 0 0,-5-10-49 0 0,0-1-17 0 0,0 1-74 0 0,0 3-27 0 0,0-3 18 0 0,0-1 10 0 0,0 0 2 0 0,0 0 0 0 0,0 0-6 0 0,2-1-85 0 0,-1 0 0 0 0,1 0 0 0 0,-1 0 0 0 0,1 0 0 0 0,-1-1 0 0 0,0 1 1 0 0,0-1-1 0 0,1 1 0 0 0,-1-1 0 0 0,0 1 0 0 0,0-1 0 0 0,-1 0 0 0 0,2-1-13 0 0,0-1 44 0 0,14-21-155 0 0,-6 9-185 0 0,0 0 1 0 0,1 1-1 0 0,4-4 296 0 0,-11 15-91 0 0,0 0 1 0 0,0 0-1 0 0,0 0 1 0 0,1 0-1 0 0,0 1 0 0 0,0 0 1 0 0,0 0-1 0 0,0 0 1 0 0,0 0-1 0 0,0 1 1 0 0,1 0-1 0 0,3-1 91 0 0,-4 2-12 0 0,0 0 0 0 0,0 0 0 0 0,0 1 0 0 0,0 0 0 0 0,0 0 0 0 0,0 0 0 0 0,0 1 0 0 0,0-1 0 0 0,0 1 0 0 0,0 0 0 0 0,0 1 0 0 0,0-1 0 0 0,0 1 0 0 0,-1 0 0 0 0,1 0 0 0 0,-1 0 0 0 0,1 1 0 0 0,-1 0 0 0 0,0 0 0 0 0,1 0 12 0 0,-3 0 29 0 0,1-1-1 0 0,-1 1 1 0 0,0 0 0 0 0,0 0-1 0 0,0-1 1 0 0,0 1 0 0 0,0 1-1 0 0,-1-1 1 0 0,0 0-1 0 0,1 0 1 0 0,-1 1 0 0 0,0-1-1 0 0,-1 0 1 0 0,1 1 0 0 0,0-1-1 0 0,-1 1 1 0 0,0-1 0 0 0,0 1-1 0 0,0-1 1 0 0,0 1 0 0 0,-1-1-1 0 0,0 2-28 0 0,1-1 85 0 0,-1 0-1 0 0,0 0 0 0 0,0 1 1 0 0,0-1-1 0 0,-1 0 1 0 0,1 0-1 0 0,-1 0 0 0 0,0 0 1 0 0,0-1-1 0 0,0 1 1 0 0,-1 0-1 0 0,0-1 0 0 0,1 0 1 0 0,-1 1-1 0 0,0-1 1 0 0,0 0-1 0 0,-1-1 0 0 0,1 1-84 0 0,-10 6 96 0 0,-1-1 0 0 0,1 0 0 0 0,-1-1 0 0 0,-1-1 0 0 0,1 0 0 0 0,-1-1 0 0 0,-10 2-96 0 0,20-6-113 0 0,2 0-365 0 0,0 0-1 0 0,1 0 0 0 0,-1-1 0 0 0,0 1 0 0 0,0-1 0 0 0,0 0 0 0 0,1 0 1 0 0,-1 0-1 0 0,0 0 0 0 0,0 0 0 0 0,0-1 0 0 0,1 1 0 0 0,-1-1 0 0 0,0 0 1 0 0,-2-1 478 0 0,1-1-6672 0 0</inkml:trace>
  <inkml:trace contextRef="#ctx0" brushRef="#br0" timeOffset="-18360.753">3485 3280 10136 0 0,'0'0'464'0'0,"0"0"-10"0"0,-6 5-276 0 0,-5 10 1539 0 0,9-13-1340 0 0,1 1 1 0 0,0-1-1 0 0,-1 0 1 0 0,1 0-1 0 0,-1-1 1 0 0,1 1-1 0 0,-1 0 1 0 0,0 0-1 0 0,0 0-377 0 0,-21 12 1962 0 0,17-10-1879 0 0,-1-1-1 0 0,1 1 1 0 0,0 1 0 0 0,0-1 0 0 0,1 1-1 0 0,-1 0 1 0 0,1 0 0 0 0,0 1 0 0 0,1-1-1 0 0,-4 6-82 0 0,7-9 18 0 0,0-1 0 0 0,0 1 0 0 0,0 0 0 0 0,0 0 0 0 0,0 0 0 0 0,0 0 0 0 0,1 0 0 0 0,-1 0 0 0 0,1 0 0 0 0,-1 0 0 0 0,1 0 0 0 0,0 0 0 0 0,0 0-1 0 0,0 0 1 0 0,0 0 0 0 0,0 0 0 0 0,0 1 0 0 0,1-1 0 0 0,-1 0 0 0 0,1 0 0 0 0,-1 0 0 0 0,1 0 0 0 0,0 0 0 0 0,0-1 0 0 0,0 1 0 0 0,0 0 0 0 0,0 0-1 0 0,0 0 1 0 0,1 0-18 0 0,3 3 19 0 0,-1 0-1 0 0,1-1 0 0 0,0 1 1 0 0,0-1-1 0 0,0 0 0 0 0,0-1 1 0 0,1 1-1 0 0,0-1-18 0 0,3 2 29 0 0,74 47 105 0 0,-82-52-128 0 0,0 1 0 0 0,-1-1 0 0 0,1 0 1 0 0,0 1-1 0 0,-1-1 0 0 0,1 1 0 0 0,0-1 1 0 0,-1 1-1 0 0,1-1 0 0 0,-1 1 0 0 0,1 0 1 0 0,-1-1-1 0 0,1 1 0 0 0,-1 0 0 0 0,1-1 1 0 0,-1 1-1 0 0,0 0 0 0 0,1-1 0 0 0,-1 1 0 0 0,0 0 1 0 0,0 0-1 0 0,1 0 0 0 0,-1-1 0 0 0,0 1 1 0 0,0 0-1 0 0,0 0 0 0 0,0 0 0 0 0,0-1 1 0 0,0 1-1 0 0,0 0 0 0 0,-1 0-6 0 0,6 9 288 0 0,-5-10-276 0 0,1 1-1 0 0,-1-1 0 0 0,0 0 1 0 0,1 0-1 0 0,-1 1 1 0 0,0-1-1 0 0,0 0 0 0 0,1 1 1 0 0,-1-1-1 0 0,0 0 0 0 0,0 1 1 0 0,0-1-1 0 0,0 0 0 0 0,1 1 1 0 0,-1-1-1 0 0,0 1 1 0 0,0-1-1 0 0,0 0 0 0 0,0 1 1 0 0,0-1-1 0 0,0 0 0 0 0,0 1 1 0 0,0-1-1 0 0,0 1 1 0 0,0-1-1 0 0,0 0 0 0 0,0 1 1 0 0,0-1-1 0 0,-1 0 0 0 0,1 1 1 0 0,0-1-1 0 0,0 1 0 0 0,0-1 1 0 0,0 0-1 0 0,-1 1 1 0 0,1-1-1 0 0,0 0 0 0 0,0 0 1 0 0,-1 1-1 0 0,1-1 0 0 0,0 0 1 0 0,-1 1-1 0 0,1-1 1 0 0,0 0-1 0 0,0 0 0 0 0,-1 0 1 0 0,1 1-1 0 0,-1-1 0 0 0,1 0-11 0 0,-8 5 201 0 0,0-1-1 0 0,0 0 0 0 0,0 0 1 0 0,-1-1-1 0 0,0 0 0 0 0,1 0 1 0 0,-1-1-1 0 0,-4 0-200 0 0,-18 3-439 0 0,-23 0 439 0 0,47-4-779 0 0,0-1-1 0 0,0 0 1 0 0,0 0 0 0 0,1 0-1 0 0,-5-2 780 0 0,2-1-1335 0 0</inkml:trace>
  <inkml:trace contextRef="#ctx0" brushRef="#br0" timeOffset="-17846.776">3811 3310 12440 0 0,'-1'1'152'0'0,"-1"0"0"0"0,0-1 0 0 0,1 1 0 0 0,-1 0 1 0 0,1 1-1 0 0,0-1 0 0 0,-1 0 0 0 0,1 0 0 0 0,0 1 0 0 0,0-1 1 0 0,-1 0-1 0 0,1 1 0 0 0,0-1 0 0 0,0 2-152 0 0,0-2 115 0 0,0 1 0 0 0,0-1 0 0 0,0 1 0 0 0,0-1 0 0 0,0 0 0 0 0,0 0 1 0 0,0 0-1 0 0,-1 0 0 0 0,1 0 0 0 0,0 0 0 0 0,-1 0 0 0 0,0 0-115 0 0,0 0 102 0 0,1 0 1 0 0,0 0-1 0 0,-1 0 1 0 0,1 0-1 0 0,0 0 1 0 0,0 0-1 0 0,0 0 1 0 0,0 0-1 0 0,0 0 1 0 0,0 1-1 0 0,0-1 1 0 0,-1 1-103 0 0,-1 6 251 0 0,3-7-245 0 0,-1 1-1 0 0,1-1 0 0 0,-1 0 0 0 0,0 0 1 0 0,1 1-1 0 0,-1-1 0 0 0,0 0 0 0 0,0 0 1 0 0,0 0-1 0 0,0 0 0 0 0,0 0 0 0 0,0 1-5 0 0,-17 13-2 0 0,11-11 70 0 0,1 1 1 0 0,0 1 0 0 0,0-1-1 0 0,-3 5-68 0 0,-3 3 351 0 0,0-1 0 0 0,-5 4-351 0 0,-6 5 369 0 0,20-17-259 0 0,0 1-1 0 0,0-1 1 0 0,0 1 0 0 0,0-1-1 0 0,-2 5-109 0 0,-9 16 305 0 0,12-23-274 0 0,1 0-1 0 0,-1 1 1 0 0,1 0-1 0 0,-1-1 1 0 0,1 1-1 0 0,0 0 1 0 0,0 0-1 0 0,0-1 1 0 0,1 1-1 0 0,-1 0 0 0 0,1 0 1 0 0,0 0-1 0 0,-1 1-30 0 0,1-3 72 0 0,5 2-3 0 0,-5-3-63 0 0,1 0 1 0 0,-1 0-1 0 0,0 0 0 0 0,0 1 1 0 0,1-1-1 0 0,-1 0 0 0 0,0 0 1 0 0,0 0-1 0 0,1 1 0 0 0,-1-1 0 0 0,0 0 1 0 0,1 0-1 0 0,-1 0 0 0 0,0 0 1 0 0,0 0-1 0 0,1 0 0 0 0,-1 0 0 0 0,0 0 1 0 0,1 0-1 0 0,-1 0 0 0 0,0 0 1 0 0,1 0-1 0 0,-1 0 0 0 0,0 0 1 0 0,1 0-1 0 0,-1 0 0 0 0,0 0 0 0 0,1 0 1 0 0,-1 0-1 0 0,0 0 0 0 0,1-1-6 0 0,27-6 192 0 0,-28 7-184 0 0,1 0-1 0 0,-1-1 1 0 0,1 1-1 0 0,-1 0 1 0 0,1-1-1 0 0,-1 1 0 0 0,1 0 1 0 0,-1-1-1 0 0,0 1 1 0 0,1-1-1 0 0,-1 1 1 0 0,0 0-1 0 0,1-1 0 0 0,-1 1 1 0 0,0-1-1 0 0,1 1 1 0 0,-1-1-1 0 0,0 1 1 0 0,0-1-1 0 0,0 0 0 0 0,1 1 1 0 0,-1-1-8 0 0,0-1 27 0 0,14-17 125 0 0,-11 17-133 0 0,-1-1 0 0 0,0 0 1 0 0,1 0-1 0 0,-1-1 0 0 0,-1 1 0 0 0,1 0 0 0 0,0-1 0 0 0,-1 1 0 0 0,1-1-19 0 0,-1-2-34 0 0,0 1 0 0 0,1 0 0 0 0,0 0 0 0 0,1 0 0 0 0,-1 0 0 0 0,1 0 0 0 0,0 0-1 0 0,0 1 1 0 0,3-4 34 0 0,-5 7-12 0 0,0 0-1 0 0,0-1 1 0 0,0 1-1 0 0,-1 0 1 0 0,1 0-1 0 0,0 0 1 0 0,-1-1-1 0 0,1 1 1 0 0,-1 0-1 0 0,1-1 1 0 0,-1 1-1 0 0,0-1 1 0 0,0 1-1 0 0,1 0 1 0 0,-1-1-1 0 0,0 1 1 0 0,0-1 12 0 0,0 1-12 0 0,0 0 0 0 0,0 0 0 0 0,0-1 0 0 0,0 1 0 0 0,0 0 0 0 0,0 0 0 0 0,1 0 0 0 0,-1-1 0 0 0,0 1 0 0 0,1 0 0 0 0,-1 0 0 0 0,1 0 0 0 0,-1 0 0 0 0,1 0 0 0 0,0 0 0 0 0,0 0 0 0 0,-1 0 0 0 0,1 0 0 0 0,0 0 12 0 0,5-4-59 0 0,1 0 0 0 0,-1 1 0 0 0,1-1-1 0 0,0 1 1 0 0,0 0 0 0 0,1 1 0 0 0,-1 0-1 0 0,1 0 1 0 0,-1 1 0 0 0,1 0 0 0 0,0 0 0 0 0,0 0-1 0 0,0 1 1 0 0,1 0 59 0 0,11 0-60 0 0,-17 0 58 0 0,0 0-1 0 0,0 1 1 0 0,0 0-1 0 0,0-1 0 0 0,0 1 1 0 0,1 0-1 0 0,-1 1 1 0 0,0-1-1 0 0,0 0 1 0 0,0 1-1 0 0,0 0 1 0 0,0 0-1 0 0,0 0 1 0 0,0 0-1 0 0,0 0 0 0 0,0 1 1 0 0,0-1-1 0 0,0 1 1 0 0,-1 0-1 0 0,1 0 1 0 0,-1 0 2 0 0,3 2 54 0 0,-1-2-7 0 0,-1 1 0 0 0,0-1 0 0 0,0 1 1 0 0,0 0-1 0 0,0 0 0 0 0,-1 0 0 0 0,1 1 1 0 0,-1-1-1 0 0,0 1 0 0 0,0-1 0 0 0,0 1 0 0 0,0 0 1 0 0,0 1-48 0 0,9 19 132 0 0,-9-21-91 0 0,0 1 1 0 0,0 0-1 0 0,-1-1 0 0 0,1 1 1 0 0,-1 0-1 0 0,0 0 0 0 0,0-1 0 0 0,0 3-41 0 0,-1-3 54 0 0,1 0-1 0 0,0 0 1 0 0,0 0-1 0 0,0 0 0 0 0,0-1 1 0 0,0 1-1 0 0,1-1 1 0 0,-1 1-1 0 0,1-1 1 0 0,0 1-1 0 0,0 0-53 0 0,0 0 68 0 0,0-1-1 0 0,0 1 0 0 0,0 0 1 0 0,-1 0-1 0 0,1 0 1 0 0,-1 0-1 0 0,1 1-67 0 0,-2-3 32 0 0,1 0 0 0 0,-1 0 0 0 0,1 0 0 0 0,-1 0 0 0 0,1 0 0 0 0,-1 0-1 0 0,1 0 1 0 0,0 0 0 0 0,-1 0 0 0 0,1-1 0 0 0,0 1 0 0 0,0 0 0 0 0,0 0-32 0 0,-1-1 6 0 0,0 0 1 0 0,0 0 0 0 0,-1 0-1 0 0,1 0 1 0 0,0 0 0 0 0,0 0-1 0 0,0 0 1 0 0,0 0 0 0 0,0 0-1 0 0,0 0 1 0 0,0 0 0 0 0,0 0-1 0 0,0 0 1 0 0,0 0 0 0 0,0 0-1 0 0,0 0 1 0 0,-1 1 0 0 0,1-1-1 0 0,0 0 1 0 0,0 0 0 0 0,0 0-1 0 0,0 0 1 0 0,0 0 0 0 0,0 0-1 0 0,0 0 1 0 0,0 0 0 0 0,0 0-1 0 0,0 1 1 0 0,0-1 0 0 0,0 0 0 0 0,0 0-1 0 0,0 0 1 0 0,0 0 0 0 0,0 0-1 0 0,0 0 1 0 0,0 0 0 0 0,0 0-1 0 0,0 0 1 0 0,0 1 0 0 0,0-1-1 0 0,0 0 1 0 0,1 0 0 0 0,-1 0-1 0 0,0 0 1 0 0,0 0 0 0 0,0 0-1 0 0,0 0-6 0 0,-1 0 128 0 0,1 0-1 0 0,0 0-114 0 0,0-1 0 0 0,0 1 0 0 0,-1 0 0 0 0,1-1 0 0 0,0 1 0 0 0,0-1 0 0 0,0 1 0 0 0,0-1 1 0 0,0 1-1 0 0,0 0 0 0 0,-1-1 0 0 0,1 1 0 0 0,0 0 0 0 0,0-1 0 0 0,-1 1 0 0 0,1 0 0 0 0,0-1 0 0 0,0 1 0 0 0,-1 0 0 0 0,1-1 0 0 0,0 1 0 0 0,-1 0 0 0 0,1 0 1 0 0,-1-1-1 0 0,1 1-13 0 0,-13-8 94 0 0,10 6-34 0 0,2 1-43 0 0,0-1 1 0 0,1 1-1 0 0,-1 0 0 0 0,1 0 0 0 0,-1-1 0 0 0,1 1 0 0 0,-1 0 0 0 0,1-1 0 0 0,0 1 0 0 0,0 0 0 0 0,0-1 1 0 0,0 1-1 0 0,0-1-17 0 0,-4-15 117 0 0,3 15-131 0 0,-1-1 1 0 0,1 0-1 0 0,0 1 0 0 0,0-1 0 0 0,0 0 0 0 0,0 1 1 0 0,0-1-1 0 0,0 0 0 0 0,1 0 0 0 0,0 0 0 0 0,-1 0 1 0 0,1 0-1 0 0,0 0 0 0 0,0 0 0 0 0,1 1 0 0 0,-1-1 1 0 0,1-1 13 0 0,-1 1-21 0 0,0 1 0 0 0,1-1-1 0 0,-1 1 1 0 0,0-1 0 0 0,-1 0 0 0 0,1 1 0 0 0,0-1 0 0 0,-1-2 21 0 0,0 3-22 0 0,0-1 0 0 0,1 1-1 0 0,0 0 1 0 0,0-1 0 0 0,-1 1-1 0 0,1-1 1 0 0,1 1 0 0 0,-1-1-1 0 0,1-2 23 0 0,1 0-72 0 0,0-1-1 0 0,1 1 1 0 0,0-1-1 0 0,0 1 1 0 0,0 0-1 0 0,0 0 1 0 0,3-2 72 0 0,13-21-774 0 0,-17 23 547 0 0,0 1-1 0 0,0 0 1 0 0,1-1 0 0 0,-1 1-1 0 0,1 0 1 0 0,0 0 0 0 0,1 1-1 0 0,-1-1 1 0 0,1 1 0 0 0,-1-1-1 0 0,1 1 1 0 0,2-1 227 0 0,9-11-1775 0 0,-9 4-64 0 0</inkml:trace>
  <inkml:trace contextRef="#ctx0" brushRef="#br0" timeOffset="-17392.046">4253 3074 7368 0 0,'20'-3'666'0'0,"-19"12"-532"0"0,1-8-85 0 0,-1 1-1 0 0,0-1 1 0 0,0 0 0 0 0,0 0 0 0 0,0 0 0 0 0,1 0 0 0 0,-1 1-1 0 0,1-2 1 0 0,-1 1 0 0 0,1 0 0 0 0,-1 0 0 0 0,2 0-49 0 0,-2-1 56 0 0,0 1-1 0 0,0-1 1 0 0,0 1 0 0 0,0-1 0 0 0,0 0 0 0 0,0 1 0 0 0,0 0 0 0 0,0-1 0 0 0,-1 1-1 0 0,1-1 1 0 0,0 1 0 0 0,0 0 0 0 0,-1 0 0 0 0,1-1 0 0 0,0 1 0 0 0,-1 0 0 0 0,1 0-1 0 0,-1 0 1 0 0,1 0 0 0 0,-1 0 0 0 0,1 0 0 0 0,-1 0 0 0 0,0 0 0 0 0,1 0 0 0 0,-1 0-1 0 0,0 0 1 0 0,0 0-56 0 0,-3 13 1156 0 0,0 3-77 0 0,9 7-281 0 0,-5-20-678 0 0,0 1 0 0 0,0-1 0 0 0,0 1 0 0 0,-1-1-1 0 0,1 1 1 0 0,-1 3-120 0 0,-3 14 435 0 0,2-18-307 0 0,0 1 1 0 0,1 0 0 0 0,0-1 0 0 0,-1 1 0 0 0,1-1 0 0 0,1 1 0 0 0,-1 0 0 0 0,1 0-129 0 0,0-2 85 0 0,0 0 1 0 0,-1 0 0 0 0,1 0 0 0 0,-1 0 0 0 0,1 1 0 0 0,-1-1 0 0 0,0 0 0 0 0,-1 0 0 0 0,1 0 0 0 0,0 1 0 0 0,-1-1 0 0 0,1 0 0 0 0,-1 0 0 0 0,0 0 0 0 0,0 0 0 0 0,-1 0 0 0 0,1 0 0 0 0,-1 0 0 0 0,1 0-86 0 0,0-2 47 0 0,1 1 0 0 0,-1-1 1 0 0,1 1-1 0 0,-1-1 0 0 0,1 1 1 0 0,0-1-1 0 0,-1 1 0 0 0,1 0 1 0 0,0-1-1 0 0,0 1 0 0 0,0 0 1 0 0,0-1-1 0 0,1 1 0 0 0,-1-1 1 0 0,0 1-1 0 0,1-1 0 0 0,-1 1 0 0 0,1-1 1 0 0,-1 1-1 0 0,1-1 0 0 0,0 1 1 0 0,0-1-48 0 0,0 1 58 0 0,-1-1 1 0 0,1 1 0 0 0,0 0-1 0 0,-1-1 1 0 0,1 1 0 0 0,-1 0 0 0 0,1-1-1 0 0,-1 1 1 0 0,0 0 0 0 0,0 0-1 0 0,0-1 1 0 0,0 1 0 0 0,0 0-1 0 0,0 0 1 0 0,0-1 0 0 0,0 1-1 0 0,-1 0 1 0 0,1 0-59 0 0,-7 21 837 0 0,7-22-813 0 0,0-1 0 0 0,1 0-1 0 0,-1 0 1 0 0,0 1 0 0 0,0-1 0 0 0,0 0-1 0 0,0 1 1 0 0,0-1 0 0 0,0 0-1 0 0,0 0 1 0 0,1 1 0 0 0,-1-1-1 0 0,0 0 1 0 0,0 0 0 0 0,0 0-1 0 0,1 1 1 0 0,-1-1 0 0 0,0 0 0 0 0,0 0-1 0 0,1 0 1 0 0,-1 0 0 0 0,0 1-1 0 0,0-1 1 0 0,1 0 0 0 0,-1 0-1 0 0,0 0-23 0 0,1 0 14 0 0,-1 0 0 0 0,0 0 1 0 0,0 0-1 0 0,0 0 0 0 0,0 0 0 0 0,0 0 0 0 0,1 0 0 0 0,-1 0 0 0 0,0 0 0 0 0,0 0 0 0 0,0 0 0 0 0,0 0 0 0 0,0 1 0 0 0,0-1 0 0 0,1 0 0 0 0,-1 0 0 0 0,0 0 0 0 0,0 0 0 0 0,0 0 0 0 0,0 0 0 0 0,0 0 0 0 0,0 0 1 0 0,0 1-1 0 0,0-1 0 0 0,0 0 0 0 0,0 0 0 0 0,1 0 0 0 0,-1 0 0 0 0,0 0 0 0 0,0 0 0 0 0,0 1 0 0 0,0-1 0 0 0,0 0 0 0 0,0 0 0 0 0,0 0 0 0 0,0 0 0 0 0,0 0 0 0 0,0 1 0 0 0,0-1 0 0 0,0 0 0 0 0,0 0-14 0 0,-4 3 153 0 0,4-3-136 0 0,0 0 0 0 0,0 0 0 0 0,0 1 0 0 0,0-1 0 0 0,0 0 0 0 0,0 1 0 0 0,0-1 0 0 0,0 0 0 0 0,1 0 0 0 0,-1 1 0 0 0,0-1 0 0 0,0 0 1 0 0,0 0-1 0 0,0 1 0 0 0,0-1 0 0 0,1 0 0 0 0,-1 0 0 0 0,0 1 0 0 0,0-1 0 0 0,0 0 0 0 0,1 0 0 0 0,-1 0 0 0 0,0 0 0 0 0,0 1 0 0 0,1-1 0 0 0,-1 0 0 0 0,0 0 0 0 0,0 0 0 0 0,1 0 0 0 0,-1 0 1 0 0,0 0-1 0 0,0 0 0 0 0,1 0 0 0 0,-1 0 0 0 0,0 1 0 0 0,1-1 0 0 0,-1 0 0 0 0,0-1 0 0 0,0 1 0 0 0,1 0-17 0 0,-1 0 1 0 0,-1 0 0 0 0,1 0 0 0 0,0 0 1 0 0,0 0-1 0 0,0 0 0 0 0,0 0 0 0 0,0 0 0 0 0,-1 0 0 0 0,1 0 0 0 0,0 0 0 0 0,0 0 1 0 0,0 0-1 0 0,0 0 0 0 0,-1 0 0 0 0,1 0 0 0 0,0 0 0 0 0,0 0 0 0 0,0 0 0 0 0,0-1 1 0 0,0 1-1 0 0,0 0 0 0 0,0 0 0 0 0,-1 0 0 0 0,1 0 0 0 0,0 0 0 0 0,0 0 0 0 0,0-1 1 0 0,0 1-1 0 0,0 0 0 0 0,0 0 0 0 0,0 0 0 0 0,0 0 0 0 0,0-1 0 0 0,0 1 0 0 0,0 0 1 0 0,0 0-1 0 0,0 0 0 0 0,0 0 0 0 0,0-1 0 0 0,0 1-1 0 0,5-5 105 0 0,-4 5-94 0 0,0-1 0 0 0,-1 1 0 0 0,1-1 0 0 0,0 1 0 0 0,-1-1 0 0 0,1 1 0 0 0,0-1 0 0 0,-1 1 0 0 0,1-1 0 0 0,-1 0 0 0 0,1 1 0 0 0,-1-1 0 0 0,1 0 0 0 0,-1 1 0 0 0,0-1 0 0 0,1 0 0 0 0,-1 0 0 0 0,0 1 0 0 0,1-1 0 0 0,-1 0 0 0 0,0 0 1 0 0,0 0-1 0 0,0 1 0 0 0,0-1 0 0 0,0 0 0 0 0,0 0 0 0 0,0 0 0 0 0,0 1 0 0 0,0-1 0 0 0,0 0 0 0 0,0 0 0 0 0,-1 0-11 0 0,0-2-1 0 0,0 2-7 0 0,1 0-1 0 0,-1 1 1 0 0,1-1 0 0 0,-1 0-1 0 0,1 1 1 0 0,0-1-1 0 0,-1 0 1 0 0,1 1 0 0 0,0-1-1 0 0,0 0 1 0 0,-1 0-1 0 0,1 0 1 0 0,0 1 0 0 0,0-1-1 0 0,0 0 1 0 0,0 0 0 0 0,0 0-1 0 0,0 1 1 0 0,0-1-1 0 0,0 0 1 0 0,0 0 0 0 0,0 0-1 0 0,1 1 1 0 0,-1-1 0 0 0,0 0-1 0 0,1 0 1 0 0,-1 1-1 0 0,0-1 1 0 0,1 0 0 0 0,-1 0-1 0 0,1 1 1 0 0,-1-1-1 0 0,1 1 1 0 0,-1-1 0 0 0,1 0-1 0 0,-1 1 1 0 0,1-1 0 0 0,0 1-1 0 0,-1-1 1 0 0,1 1-1 0 0,0 0 1 0 0,-1-1 0 0 0,1 1-1 0 0,0-1 9 0 0,6-4-185 0 0,-1 0 0 0 0,1-1 0 0 0,-1 0 0 0 0,3-4 185 0 0,-5 5-181 0 0,1-1 0 0 0,0 1 0 0 0,0 1 0 0 0,1-1 0 0 0,0 1-1 0 0,-1 0 1 0 0,5-2 181 0 0,-7 4-34 0 0,-1 1 0 0 0,1 1 0 0 0,0-1-1 0 0,0 0 1 0 0,-1 1 0 0 0,1-1-1 0 0,0 1 1 0 0,1 0 34 0 0,11-2-190 0 0,-13 1 22 0 0,12 5 0 0 0,-13-4 168 0 0,0 1 0 0 0,0-1 0 0 0,0 1 0 0 0,-1-1 0 0 0,1 1 0 0 0,0 0 0 0 0,0-1 0 0 0,0 1 0 0 0,-1 0 0 0 0,1 0 0 0 0,0-1 0 0 0,-1 1 0 0 0,1 0 0 0 0,-1 0 0 0 0,1 0 0 0 0,-1 0 0 0 0,1 0 0 0 0,-1 0 0 0 0,1 0 0 0 0,-1 0 0 0 0,0 0 0 0 0,0 0 0 0 0,0 0 0 0 0,1 0 0 0 0,-1 0 0 0 0,0 0 0 0 0,0 3 0 0 0,0 1 0 0 0,0 0 0 0 0,0 0 0 0 0,-1 0 0 0 0,0 3 0 0 0,0-5 55 0 0,0 0 0 0 0,0-1 0 0 0,0 1 0 0 0,0 0 0 0 0,-1 0 0 0 0,1-1 0 0 0,-1 1 0 0 0,-1 1-55 0 0,-9 17 800 0 0,11-18-717 0 0,-1-1-1 0 0,1 1 0 0 0,-1 0 1 0 0,0-1-1 0 0,0 0 1 0 0,0 0-1 0 0,0 1 0 0 0,0-1 1 0 0,0 0-1 0 0,-1-1 0 0 0,-1 2-82 0 0,-15 15 672 0 0,12-10-486 0 0,0 1 0 0 0,-1-1 0 0 0,0-1 0 0 0,-1 0 0 0 0,1 0 0 0 0,-1 0 0 0 0,-10 4-186 0 0,17-9 0 0 0,0 0 0 0 0,-1-1 0 0 0,1 1 0 0 0,0 0 0 0 0,0 0 0 0 0,0 1 0 0 0,0-1 0 0 0,1 0 0 0 0,-1 0 0 0 0,0 0 0 0 0,0 0 0 0 0,0 0 0 0 0,0 0 0 0 0,0 0 0 0 0,-1-1 0 0 0,-1 2 0 0 0,-6 2-20 0 0,7-4-31 0 0,-1 1-1 0 0,0 0 0 0 0,1 0 0 0 0,-1 0 0 0 0,1 1 0 0 0,0-1 0 0 0,0 1 1 0 0,-2 1 51 0 0,3-3-135 0 0,1 0 1 0 0,-1 0-1 0 0,1 0 1 0 0,-1 0-1 0 0,1 0 1 0 0,-1 0-1 0 0,0-1 1 0 0,1 1-1 0 0,-1-1 1 0 0,0 1 0 0 0,0-1-1 0 0,1 0 1 0 0,-2 0 134 0 0,0 1-694 0 0,-16 1-6789 0 0</inkml:trace>
  <inkml:trace contextRef="#ctx0" brushRef="#br0" timeOffset="-17028.854">4478 3409 14336 0 0,'11'2'136'0'0,"-5"0"753"0"0,-11 4-380 0 0,5-6-508 0 0,0 1 0 0 0,0-1 0 0 0,0 0 0 0 0,-1 0 0 0 0,1 1 0 0 0,0-1-1 0 0,0 0 1 0 0,0 1 0 0 0,0-1 0 0 0,0 0 0 0 0,0 1 0 0 0,0-1 0 0 0,0 0 0 0 0,0 1 0 0 0,0-1-1 0 0,0 0 1 0 0,0 1 0 0 0,0-1 0 0 0,0 0 0 0 0,0 1 0 0 0,0-1 0 0 0,0 0 0 0 0,0 1 0 0 0,0-1 0 0 0,0 0-1 0 0,1 0 1 0 0,-1 1 0 0 0,0-1 0 0 0,0 0 0 0 0,0 1 0 0 0,1-1-1 0 0,7 10-5 0 0,-6-8 8 0 0,6 15 142 0 0,-7-16-119 0 0,-1 1 0 0 0,0-1 1 0 0,1 0-1 0 0,-1 0 0 0 0,1 0 1 0 0,0 0-1 0 0,-1 0 0 0 0,1 0 1 0 0,0 0-1 0 0,-1 0 0 0 0,1 0 1 0 0,0 0-1 0 0,0 0 0 0 0,0 0 1 0 0,0 0-1 0 0,0-1 0 0 0,0 1 1 0 0,0 0-1 0 0,0-1 0 0 0,0 1-26 0 0,5 2 459 0 0,0-1-1 0 0,0 0 1 0 0,-1 0-1 0 0,1 0 1 0 0,1-1-1 0 0,-1 0 1 0 0,0 0-1 0 0,6 0-458 0 0,-7-2 108 0 0,0 0 0 0 0,-1-1-1 0 0,1 0 1 0 0,-1 1 0 0 0,1-1-1 0 0,-1-1 1 0 0,1 1 0 0 0,-1-1-1 0 0,0 1 1 0 0,0-1 0 0 0,-1-1-1 0 0,2 1-107 0 0,-4 1 8 0 0,0 1-1 0 0,1 0 0 0 0,-1-1 1 0 0,0 1-1 0 0,0-1 1 0 0,0 0-1 0 0,0 1 0 0 0,-1-1 1 0 0,1 0-1 0 0,0 1 0 0 0,0-1-7 0 0,6-13 123 0 0,2 5-13 0 0,-7 9-98 0 0,-1 0-1 0 0,1 0 1 0 0,-1-1 0 0 0,1 1 0 0 0,-1-1 0 0 0,0 1-1 0 0,1-1 1 0 0,-1 0 0 0 0,0 0 0 0 0,0 1 0 0 0,0-1 0 0 0,-1 0-1 0 0,1 0 1 0 0,0 0 0 0 0,-1 0-12 0 0,-1-5-71 0 0,1 7 55 0 0,-1-1 0 0 0,1 1 0 0 0,0-1 0 0 0,0 0 0 0 0,-1 1 0 0 0,1-1 0 0 0,0 0 0 0 0,0 1 0 0 0,0-1 0 0 0,0 0 0 0 0,0 1 0 0 0,0-1 0 0 0,0 0 0 0 0,0 1 0 0 0,0-1 0 0 0,0 0 0 0 0,1 1 0 0 0,-1-1 0 0 0,0 1 0 0 0,0-1 0 0 0,1 0 0 0 0,-1 1 0 0 0,0-1 0 0 0,1 1 0 0 0,-1-1 0 0 0,0 1 0 0 0,1-1 0 0 0,-1 0 16 0 0,6-4-138 0 0,-5 4 113 0 0,0 1 0 0 0,0-1 0 0 0,0 1 0 0 0,0-1 0 0 0,0 0 0 0 0,-1 0 0 0 0,1 0 0 0 0,0 1 0 0 0,0-1 0 0 0,-1 0 0 0 0,1 0 0 0 0,-1 0 0 0 0,1 0 0 0 0,-1 0 0 0 0,1 0 0 0 0,-1 0 0 0 0,0 0 0 0 0,1 0 0 0 0,-1 0 0 0 0,0 0 0 0 0,0 0 0 0 0,0-1 0 0 0,0 1 0 0 0,0 0 0 0 0,0 0 0 0 0,0 0 0 0 0,0 0 0 0 0,0 0 0 0 0,0 0 0 0 0,-1 0 25 0 0,1-1-32 0 0,0 0-1 0 0,-1 1 0 0 0,1-1 1 0 0,0 0-1 0 0,0 0 0 0 0,0 1 1 0 0,1-1-1 0 0,-1 0 0 0 0,0 1 1 0 0,1-1-1 0 0,-1 0 0 0 0,1 1 1 0 0,-1-1-1 0 0,1 1 0 0 0,0-2 33 0 0,4-9-142 0 0,-5 12 138 0 0,0 0-1 0 0,0 0 1 0 0,0-1-1 0 0,0 1 1 0 0,0 0-1 0 0,0-1 1 0 0,0 1-1 0 0,0 0 1 0 0,0-1-1 0 0,0 1 1 0 0,0 0-1 0 0,0 0 1 0 0,0-1-1 0 0,0 1 1 0 0,-1 0-1 0 0,1-1 1 0 0,0 1-1 0 0,0 0 1 0 0,0 0-1 0 0,0-1 1 0 0,0 1-1 0 0,-1 0 1 0 0,1 0-1 0 0,0-1 1 0 0,0 1-1 0 0,0 0 1 0 0,-1 0-1 0 0,1 0 1 0 0,0-1-1 0 0,0 1 1 0 0,-1 0 4 0 0,-11-3-181 0 0,-9 6 36 0 0,-5 16 63 0 0,6-5 57 0 0,17-12 65 0 0,-1 1-1 0 0,0-1 0 0 0,1 1 0 0 0,-1-1 1 0 0,1 1-1 0 0,0 0 0 0 0,0 0 1 0 0,0 1-1 0 0,1-1 0 0 0,-1 1 0 0 0,1-1-39 0 0,-12 15 201 0 0,13-17-184 0 0,-1 1-1 0 0,0-1 1 0 0,1 1-1 0 0,-1 0 0 0 0,1 0 1 0 0,0 0-1 0 0,0 0 0 0 0,-1 0 1 0 0,1 0-1 0 0,1 0 0 0 0,-1 1 1 0 0,0-1-1 0 0,0 0 0 0 0,1 0 1 0 0,-1 1-1 0 0,1-1 0 0 0,0 0 1 0 0,0 1-1 0 0,0-1 0 0 0,0 2-16 0 0,6 20 191 0 0,-4-20-115 0 0,-1 0 0 0 0,0 0 0 0 0,0 0 0 0 0,0 0 1 0 0,-1 0-1 0 0,1 0 0 0 0,-1 0 0 0 0,0 2-76 0 0,0-1 71 0 0,0-1 0 0 0,0 0 0 0 0,1 0 0 0 0,0 0 0 0 0,0 0 0 0 0,0 0-71 0 0,-1-2 35 0 0,1 0 0 0 0,-1 0 0 0 0,1 0 0 0 0,0 0 0 0 0,-1 0 0 0 0,1 0 0 0 0,0-1 0 0 0,0 1 1 0 0,1 0-1 0 0,-1-1 0 0 0,0 1 0 0 0,1 0 0 0 0,-1 0-35 0 0,3 0 25 0 0,0 0 1 0 0,1 0-1 0 0,-1 0 1 0 0,0 0 0 0 0,0-1-1 0 0,1 1 1 0 0,-1-1-1 0 0,1 0 1 0 0,-1 0 0 0 0,1-1-1 0 0,0 0 1 0 0,-1 1-1 0 0,1-1 1 0 0,0-1-26 0 0,10 0 38 0 0,1-2 0 0 0,0 1 0 0 0,6-4-38 0 0,-5 2-66 0 0,-6 1-706 0 0,1-1 1 0 0,-1-1-1 0 0,0 1 0 0 0,4-4 772 0 0,4-1-1146 0 0,8-3-357 0 0</inkml:trace>
  <inkml:trace contextRef="#ctx0" brushRef="#br0" timeOffset="-16489.42">5246 3320 9584 0 0,'-3'0'438'0'0,"-11"0"-447"0"0,-9 0 1333 0 0,0 0 1 0 0,-15 4-1325 0 0,30-3 632 0 0,0 1 1 0 0,-1 0 0 0 0,1 1-1 0 0,0-1 1 0 0,1 1-1 0 0,-1 1 1 0 0,0 0 0 0 0,1 0-1 0 0,-3 2-632 0 0,4-2 222 0 0,1 0 0 0 0,0 0 0 0 0,0 1 0 0 0,0 0-1 0 0,0 0 1 0 0,1 0 0 0 0,-1 0 0 0 0,1 1 0 0 0,1-1-1 0 0,-1 1 1 0 0,1 0 0 0 0,0 1 0 0 0,0-1 0 0 0,1 0-1 0 0,0 1 1 0 0,0-1 0 0 0,0 1-222 0 0,-5 25 157 0 0,5-29-134 0 0,1 0 0 0 0,0 0 0 0 0,0 0-1 0 0,0 0 1 0 0,1 1 0 0 0,-1-1 0 0 0,1 0 0 0 0,0 1 0 0 0,0-1-1 0 0,0 1 1 0 0,0-1 0 0 0,0 0 0 0 0,1 1 0 0 0,0-1 0 0 0,0 0-1 0 0,-1 0 1 0 0,2 2-23 0 0,-1-4 30 0 0,-1 1 0 0 0,1 0 0 0 0,0 0 1 0 0,0-1-1 0 0,0 1 0 0 0,0-1 0 0 0,1 1 0 0 0,-1-1 0 0 0,0 1 0 0 0,1-1 0 0 0,-1 1 0 0 0,1-1 0 0 0,-1 0 0 0 0,1 0 0 0 0,0 0 0 0 0,-1 0 0 0 0,1 0 0 0 0,0 0 0 0 0,0-1 1 0 0,0 1-31 0 0,1 0 40 0 0,0-1 0 0 0,0 1 0 0 0,0-1 0 0 0,0 0 0 0 0,0 0 1 0 0,1 0-1 0 0,-1-1 0 0 0,0 1 0 0 0,0-1 0 0 0,-1 0 1 0 0,1 1-1 0 0,2-2-40 0 0,2-1 21 0 0,0 0 0 0 0,0 0 0 0 0,0-1 0 0 0,-1 0 0 0 0,1 0 0 0 0,-1-1 0 0 0,0 0 0 0 0,0 0 0 0 0,-1 0 0 0 0,2-2-21 0 0,32-49-402 0 0,-32 45 204 0 0,-1 0-1 0 0,-1 0 1 0 0,0-1-1 0 0,-1 0 1 0 0,0 0 0 0 0,2-10 198 0 0,-1 5-344 0 0,0-3-364 0 0,-1 0 0 0 0,0-10 708 0 0,6-31-1366 0 0,-3 30 252 0 0,-3 0 0 0 0,0-2 1114 0 0,-1 5-333 0 0,1 1 1 0 0,1 1-1 0 0,2-2 333 0 0,-4 13 805 0 0,-4 12 361 0 0,-3 10-645 0 0,-1 3-396 0 0,1 0-1 0 0,0 0 1 0 0,1 0 0 0 0,1 1-1 0 0,-1 0 1 0 0,1 1-125 0 0,-4 66 677 0 0,0-13-552 0 0,4-48-57 0 0,1 1 0 0 0,0-1 0 0 0,1 0 0 0 0,0 0 0 0 0,2 1 0 0 0,0 1-68 0 0,1-5 63 0 0,-2-3 0 0 0,1-1 1 0 0,1 0 0 0 0,1 5-64 0 0,-3-11 18 0 0,0 0-1 0 0,0 0 1 0 0,-1 0 0 0 0,0 0 0 0 0,0 0 0 0 0,0 4-18 0 0,0 10 103 0 0,1-15-313 0 0,2 14 672 0 0,2-8-4272 0 0,0-5-2591 0 0</inkml:trace>
  <inkml:trace contextRef="#ctx0" brushRef="#br0" timeOffset="-13725.453">5609 3295 12320 0 0,'0'0'564'0'0,"0"0"-10"0"0,0 0-271 0 0,0 0 185 0 0,0 0 120 0 0,9 7 953 0 0,-8-5-1461 0 0,1 0 0 0 0,0 0 0 0 0,0 0-1 0 0,-1 0 1 0 0,1 0 0 0 0,-1 1 0 0 0,0-1 0 0 0,1 0 0 0 0,-1 1-1 0 0,0-1 1 0 0,0 1 0 0 0,-1-1 0 0 0,1 1 0 0 0,-1-1-1 0 0,1 2-79 0 0,0 1 197 0 0,1 1 0 0 0,-1-1 0 0 0,1 0 0 0 0,1 0 0 0 0,0 1-197 0 0,8 22 665 0 0,8 52 985 0 0,5 44-1650 0 0,-24-123 5 0 0,3 18 91 0 0,-1-1 0 0 0,0 1 1 0 0,-2 0-1 0 0,0 0 0 0 0,-2 11-96 0 0,1-19 45 0 0,2-9-36 0 0,-1-1 0 0 0,0 0 0 0 0,0 0 0 0 0,0 0 1 0 0,0 0-1 0 0,0 0 0 0 0,-1 0 0 0 0,1 0 0 0 0,0 0 1 0 0,0 0-1 0 0,-1 0 0 0 0,1 0 0 0 0,0 0 1 0 0,-1 0-1 0 0,1 0 0 0 0,-1 0 0 0 0,0 0 0 0 0,0 1-9 0 0,0-1 64 0 0,1-1 0 0 0,-2 0-157 0 0,-9 4-781 0 0,6-6-2235 0 0,2-3-3382 0 0</inkml:trace>
  <inkml:trace contextRef="#ctx0" brushRef="#br0" timeOffset="-12922.895">5630 3365 2760 0 0,'16'-17'272'0'0,"-13"14"-152"0"0,0 0-1 0 0,0 0 0 0 0,0 0 0 0 0,1 0 0 0 0,3-3-119 0 0,-5 5 431 0 0,0 0 0 0 0,0 0 0 0 0,0 0 0 0 0,0 1 0 0 0,0-1 0 0 0,1 0 0 0 0,-1 1 0 0 0,2-1-431 0 0,21-2 4086 0 0,-15 1-3504 0 0,1 1 0 0 0,0 0 1 0 0,-1 0-1 0 0,1 1 0 0 0,0 1 1 0 0,8 1-583 0 0,-4 1 611 0 0,0 0 1 0 0,-1 1-1 0 0,1 1 1 0 0,9 5-612 0 0,-18-8 168 0 0,-1 1 0 0 0,0-1 0 0 0,0 1 0 0 0,0 1-1 0 0,0-1 1 0 0,0 1 0 0 0,-1 0 0 0 0,0 0 0 0 0,0 0 0 0 0,0 0 0 0 0,0 1 0 0 0,0 0 0 0 0,1 2-168 0 0,-4-5 55 0 0,0 1 1 0 0,-1-1 0 0 0,1 0-1 0 0,0 0 1 0 0,-1 1-1 0 0,1-1 1 0 0,-1 0 0 0 0,0 1-1 0 0,0-1 1 0 0,0 0 0 0 0,0 1-1 0 0,0-1 1 0 0,-1 0-1 0 0,1 1 1 0 0,-1-1 0 0 0,1 0-1 0 0,-1 1 1 0 0,0-1 0 0 0,0 0-1 0 0,0 0 1 0 0,0 0-1 0 0,0 0 1 0 0,0 0 0 0 0,-1 0-1 0 0,1 0 1 0 0,-1 0 0 0 0,0 0-56 0 0,-1 2 81 0 0,-1-1 1 0 0,1 1 0 0 0,-1-1 0 0 0,0 0-1 0 0,0 0 1 0 0,0 0 0 0 0,0-1-1 0 0,-1 1 1 0 0,1-1 0 0 0,-1 0 0 0 0,1 0-1 0 0,-5 0-81 0 0,-34 10 260 0 0,10-3-385 0 0,-23 2 125 0 0,28-4-120 0 0,22-5 174 0 0,0-1 0 0 0,0 0 1 0 0,0 0-1 0 0,0 0 0 0 0,-1 0-54 0 0,6-1-84 0 0,1 0-63 0 0,0 0-12 0 0,0 0 15 0 0,11-3 52 0 0,12-2 19 0 0,2 2 0 0 0,-1 1-1 0 0,0 0 1 0 0,19 3 73 0 0,-31-1-7 0 0,56 5 5 0 0,-51-3-33 0 0,0 0 1 0 0,1-2-1 0 0,-1 0 0 0 0,14-1 35 0 0,-17-1-34 0 0,16-2-396 0 0,26-7 430 0 0,-46 8-65 0 0,-1 0 1 0 0,1 0 0 0 0,-1-1-1 0 0,0-1 1 0 0,0 1 0 0 0,0-1-1 0 0,5-5 65 0 0,-7 6-36 0 0,0 0-1 0 0,0 0 0 0 0,0 1 1 0 0,2-1 36 0 0,-4 2-16 0 0,1 0 0 0 0,-1-1 0 0 0,0 0 0 0 0,0 0 1 0 0,0 0-1 0 0,-1 0 0 0 0,1-1 0 0 0,2-2 16 0 0,10-11-92 0 0,-8 9 28 0 0,0 0 0 0 0,-1-1 0 0 0,0-1 64 0 0,-6 7-14 0 0,0 1-1 0 0,0-1 1 0 0,-1 0 0 0 0,1 1-1 0 0,-1-1 1 0 0,0 0-1 0 0,1 0 1 0 0,-1 0 0 0 0,-1 0-1 0 0,1 0 1 0 0,0 0 0 0 0,-1 0-1 0 0,1-3 15 0 0,-1 4-2 0 0,-1 1-1 0 0,1-1 0 0 0,0 1 1 0 0,-1-1-1 0 0,1 1 0 0 0,0-1 1 0 0,-1 1-1 0 0,0-1 0 0 0,1 1 1 0 0,-1 0-1 0 0,0-1 0 0 0,0 1 1 0 0,0 0-1 0 0,0 0 0 0 0,0 0 0 0 0,0 0 1 0 0,0-1-1 0 0,0 1 0 0 0,0 1 1 0 0,0-1-1 0 0,-1 0 0 0 0,1 0 1 0 0,0 0-1 0 0,-1 1 0 0 0,1-1 1 0 0,0 0-1 0 0,-1 1 0 0 0,1 0 1 0 0,-1-1-1 0 0,0 1 3 0 0,-2-1 16 0 0,0 0 0 0 0,0 0 0 0 0,0 1 0 0 0,0 0 0 0 0,0-1 0 0 0,0 1 0 0 0,0 1 0 0 0,0-1 0 0 0,0 1 0 0 0,-4 0-16 0 0,3 2 65 0 0,0-1 0 0 0,-1 1 0 0 0,1 0 0 0 0,1 0 0 0 0,-1 1 0 0 0,0 0 0 0 0,1 0 0 0 0,-1 0-65 0 0,-2 4 72 0 0,0 1-1 0 0,0 0 1 0 0,0 0-1 0 0,1 0 1 0 0,1 0-1 0 0,0 1 1 0 0,0 0-1 0 0,1 1 1 0 0,0-1-1 0 0,0 0 1 0 0,1 1-1 0 0,1 0 1 0 0,0 0-1 0 0,0 0 1 0 0,1 0-1 0 0,1 4-71 0 0,0-13 28 0 0,-1 0 0 0 0,1 0-1 0 0,1 1 1 0 0,-1-1-1 0 0,0 0 1 0 0,0 0 0 0 0,1 0-1 0 0,-1 1 1 0 0,1-1 0 0 0,0 0-1 0 0,0 0 1 0 0,0 0-1 0 0,0 0 1 0 0,0 0 0 0 0,0 0-1 0 0,0-1 1 0 0,1 1-1 0 0,-1 0 1 0 0,1 0 0 0 0,0 0-28 0 0,0-1 49 0 0,1 1 1 0 0,0-1-1 0 0,-1 0 1 0 0,1 0 0 0 0,0 1-1 0 0,0-2 1 0 0,0 1-1 0 0,0 0 1 0 0,0-1 0 0 0,0 1-1 0 0,0-1 1 0 0,0 0-1 0 0,0 0 1 0 0,1 0-50 0 0,3-1 54 0 0,0 0 1 0 0,0 0-1 0 0,0-1 0 0 0,-1 0 1 0 0,1 0-1 0 0,-1 0 0 0 0,1-1 0 0 0,-1 0 1 0 0,4-3-55 0 0,19-8 112 0 0,-23 12-99 0 0,-1-1 0 0 0,0 0 1 0 0,0-1-1 0 0,0 1 0 0 0,1-2-13 0 0,16-10-18 0 0,29-19-105 0 0,7-4 12 0 0,-51 34 78 0 0,1 0 0 0 0,-1 1 0 0 0,0 0 1 0 0,1 0-1 0 0,0 0 0 0 0,0 1 1 0 0,0 1-1 0 0,0-1 0 0 0,0 1 0 0 0,0 1 1 0 0,3-1 32 0 0,-9 1-11 0 0,0 1 0 0 0,-1-1 1 0 0,1 0-1 0 0,0 0 1 0 0,0 1-1 0 0,0 0 1 0 0,-1-1-1 0 0,1 1 0 0 0,0 0 1 0 0,-1-1-1 0 0,1 1 1 0 0,0 0-1 0 0,-1 0 0 0 0,1 1 1 0 0,-1-1-1 0 0,1 0 1 0 0,-1 0-1 0 0,0 1 1 0 0,0-1-1 0 0,0 1 0 0 0,1-1 1 0 0,-1 1-1 0 0,-1-1 1 0 0,1 1-1 0 0,0 0 11 0 0,3 6 48 0 0,-1 0 1 0 0,0 1-1 0 0,0-1 0 0 0,0 9-48 0 0,0-6 134 0 0,2 7 24 0 0,-3-11-36 0 0,0 0 0 0 0,0 0-1 0 0,-1 0 1 0 0,0 0 0 0 0,0 6-122 0 0,-1-13 31 0 0,-1 1 0 0 0,1-1 0 0 0,0 1 0 0 0,0 0 0 0 0,0-1 0 0 0,0 1 0 0 0,0-1 0 0 0,0 1 0 0 0,0-1 0 0 0,0 1 0 0 0,0-1 0 0 0,0 1 0 0 0,1 0 0 0 0,-1-1 0 0 0,0 1 0 0 0,0-1 0 0 0,1 1 0 0 0,-1-1 0 0 0,0 1 0 0 0,0-1 0 0 0,1 1 0 0 0,-1-1-31 0 0,7-8 1145 0 0,4-24-239 0 0,-8 23-905 0 0,1-1 0 0 0,0 1 0 0 0,0 0 0 0 0,1 0 0 0 0,1 0 0 0 0,1-2-1 0 0,7-7-155 0 0,0 0 0 0 0,6-4 155 0 0,1 2-334 0 0,0 2 0 0 0,1 0 0 0 0,19-10 334 0 0,-27 20-679 0 0,0 0 1 0 0,1 1-1 0 0,0 1 1 0 0,1 1 0 0 0,9-3 678 0 0,-11 4-1678 0 0</inkml:trace>
  <inkml:trace contextRef="#ctx0" brushRef="#br0" timeOffset="-7234.395">2609 4214 11432 0 0,'0'0'521'0'0,"-9"-9"198"0"0,4 7-527 0 0,1 0 0 0 0,-1 0 1 0 0,0 0-1 0 0,0 1 0 0 0,0 0 1 0 0,0 0-1 0 0,0 0 0 0 0,0 0 0 0 0,0 1 1 0 0,0 0-1 0 0,0 0 0 0 0,0 1 1 0 0,0-1-1 0 0,0 1 0 0 0,0 0 1 0 0,1 0-1 0 0,-1 1 0 0 0,0-1 1 0 0,0 1-1 0 0,1 0 0 0 0,-1 0 1 0 0,1 1-1 0 0,0-1 0 0 0,-1 1 0 0 0,0 1-192 0 0,-2 3 254 0 0,-1 0 0 0 0,2 0 0 0 0,-1 1 0 0 0,1 0 0 0 0,0 0 0 0 0,1 0 0 0 0,-1 1 0 0 0,-2 7-254 0 0,-3 4 208 0 0,8-15-159 0 0,1 1 0 0 0,0-1 0 0 0,0 0 0 0 0,1 1 0 0 0,-1-1 0 0 0,1 1 0 0 0,0 0 0 0 0,1-1 0 0 0,-1 1 0 0 0,1 0 0 0 0,0 0-49 0 0,1 5 63 0 0,0-1 0 0 0,0 0 0 0 0,1 0 0 0 0,0 0 0 0 0,3 8-63 0 0,-4-15 16 0 0,1 1 0 0 0,-1-1 1 0 0,1 1-1 0 0,-1-1 1 0 0,1 0-1 0 0,0 1 0 0 0,1-1 1 0 0,-1 0-1 0 0,0 0 0 0 0,1-1 1 0 0,0 1-1 0 0,-1 0 0 0 0,1-1 1 0 0,0 0-1 0 0,0 0 1 0 0,1 0-1 0 0,-1 0 0 0 0,0 0 1 0 0,1 0-1 0 0,-1-1 0 0 0,1 0 1 0 0,-1 0-1 0 0,1 0 1 0 0,0 0-1 0 0,-1 0 0 0 0,1-1 1 0 0,0 1-1 0 0,0-1 0 0 0,0 0-16 0 0,-2-1 10 0 0,1 1-1 0 0,-1-1 0 0 0,0 0 0 0 0,0 0 1 0 0,0 0-1 0 0,0 0 0 0 0,0 0 1 0 0,0 0-1 0 0,0 0 0 0 0,0-1 0 0 0,-1 1 1 0 0,1-1-1 0 0,0 0-9 0 0,22-24 58 0 0,-14 15-61 0 0,2-5-187 0 0,-1 0 0 0 0,-1 0-1 0 0,0-1 1 0 0,-1 0-1 0 0,0-1 1 0 0,4-16 190 0 0,14-26-306 0 0,-23 53 321 0 0,0 0-1 0 0,1 0 0 0 0,0 0 0 0 0,0 1 0 0 0,0 0 0 0 0,1 0 0 0 0,0 0 0 0 0,0 1 1 0 0,0 0-1 0 0,5-3-14 0 0,-8 7-20 0 0,-1 0-1 0 0,1-1 1 0 0,0 1 0 0 0,0 0 0 0 0,-1 1 0 0 0,1-1-1 0 0,0 0 1 0 0,0 1 0 0 0,0 0 0 0 0,0-1 0 0 0,0 1-1 0 0,0 0 1 0 0,0 1 0 0 0,0-1 0 0 0,0 0 0 0 0,0 1-1 0 0,0 0 1 0 0,-1 0 0 0 0,1 0 0 0 0,0 0 0 0 0,0 0 20 0 0,2 2-27 0 0,0-1 1 0 0,-1 1 0 0 0,1 0 0 0 0,-1 0 0 0 0,1 1 0 0 0,-1-1 0 0 0,0 1 0 0 0,-1 0 0 0 0,1 0-1 0 0,2 4 27 0 0,8 10-5 0 0,-10-12 44 0 0,1 0 0 0 0,0 0 0 0 0,-1 0 0 0 0,-1 1 0 0 0,1-1 0 0 0,-1 1 0 0 0,0 0 0 0 0,1 4-39 0 0,3 13 196 0 0,-4-16-85 0 0,0 0-1 0 0,-1 0 1 0 0,0 1 0 0 0,-1 4-111 0 0,2 8 236 0 0,-2-15-147 0 0,-1 1 1 0 0,1-1-1 0 0,-1 1 1 0 0,0 0-1 0 0,-1-1 1 0 0,0 5-90 0 0,1-3 163 0 0,-1 1-149 0 0,-4-5 13 0 0,-1-15 564 0 0,4 6-539 0 0,2 0 1 0 0,-1 0 0 0 0,0 0-1 0 0,1 0 1 0 0,0 0 0 0 0,0 0-1 0 0,1 0 1 0 0,0 0-1 0 0,0-1-52 0 0,0-3 51 0 0,0-14-72 0 0,4-30-218 0 0,-3 48 206 0 0,0 0-1 0 0,1-1 1 0 0,-1 1 0 0 0,1 0 0 0 0,0 0 0 0 0,0 1 0 0 0,1-1-1 0 0,-1 1 1 0 0,4-4 33 0 0,8-10-124 0 0,-15 17 115 0 0,1 0 1 0 0,0-1-1 0 0,0 1 0 0 0,0 0 1 0 0,0 0-1 0 0,0 0 0 0 0,0 0 0 0 0,0 0 1 0 0,0 0-1 0 0,0 1 0 0 0,0-1 1 0 0,1 0-1 0 0,-1 0 0 0 0,0 1 1 0 0,1-1-1 0 0,-1 1 0 0 0,0-1 0 0 0,1 1 1 0 0,-1 0-1 0 0,0-1 0 0 0,1 1 1 0 0,-1 0-1 0 0,1 0 0 0 0,-1 0 1 0 0,1 0-1 0 0,-1 0 0 0 0,0 0 0 0 0,1 1 1 0 0,-1-1-1 0 0,1 0 0 0 0,-1 1 1 0 0,0-1-1 0 0,1 1 0 0 0,0 0 9 0 0,1 1-4 0 0,0-1-1 0 0,0 1 1 0 0,-1 0-1 0 0,1 0 1 0 0,-1 1-1 0 0,1-1 1 0 0,-1 1-1 0 0,0-1 0 0 0,0 1 1 0 0,0 0-1 0 0,0-1 1 0 0,0 1-1 0 0,0 3 5 0 0,9 15-3 0 0,-8-18 21 0 0,-1 1 0 0 0,0 0 0 0 0,0 0 0 0 0,0 0 0 0 0,0 0 0 0 0,-1 0 0 0 0,1 1 0 0 0,-1-1 0 0 0,0 0 1 0 0,-1 1-1 0 0,1-1 0 0 0,-1 4-18 0 0,-1 8 44 0 0,1 0-1 0 0,0 0 1 0 0,2 6-44 0 0,0 25 93 0 0,-1-29-40 0 0,0-12-51 0 0,-1-1 1 0 0,0 1 0 0 0,0-1 0 0 0,0 1-1 0 0,-1 1-2 0 0,1-5-193 0 0,0-1 0 0 0,0 1 0 0 0,0-1-1 0 0,0 1 1 0 0,0-1 0 0 0,0 0 0 0 0,0 1-1 0 0,1-1 1 0 0,-1 0 0 0 0,0 1 0 0 0,1-1 0 0 0,-1 0-1 0 0,1 1 1 0 0,0-1 193 0 0,2 5-1535 0 0</inkml:trace>
  <inkml:trace contextRef="#ctx0" brushRef="#br0" timeOffset="-6920.603">3570 4091 12896 0 0,'-1'2'997'0'0,"-6"21"-263"0"0,5-14-287 0 0,2-7-309 0 0,-1 0-1 0 0,1 0 1 0 0,0 0-1 0 0,0 0 1 0 0,0 0-1 0 0,0 0 1 0 0,0 1-1 0 0,0-1 1 0 0,0 0-1 0 0,1 0 1 0 0,-1 0-138 0 0,1 1 159 0 0,-1-1 0 0 0,1 1 0 0 0,-1 0 0 0 0,0-1 0 0 0,0 1 0 0 0,0-1-1 0 0,-1 2-158 0 0,-1 6 297 0 0,1-4-136 0 0,0 0-1 0 0,0 1 1 0 0,1-1 0 0 0,-1 0-1 0 0,2 6-160 0 0,0 10 494 0 0,0-13-192 0 0,-1-1 0 0 0,1 1-1 0 0,1 0 1 0 0,-1-1 0 0 0,2 0 0 0 0,-1 1 0 0 0,1 0-302 0 0,0-4 114 0 0,-1 0 0 0 0,-1 1 0 0 0,1-1 0 0 0,-1 1 0 0 0,0 0 0 0 0,0-1-1 0 0,0 1 1 0 0,-1 0 0 0 0,0 0-114 0 0,1-2 55 0 0,-1-1-1 0 0,1 1 1 0 0,-1-1-1 0 0,1 1 0 0 0,0-1 1 0 0,0 1-1 0 0,1-1 0 0 0,-1 0-54 0 0,0 0 20 0 0,0-1-1 0 0,0 1 0 0 0,0 0 0 0 0,0 0 1 0 0,0-1-1 0 0,-1 1 0 0 0,0 0 0 0 0,1 0 1 0 0,-1-1-1 0 0,0 1 0 0 0,0 2-19 0 0,-1 8-54 0 0,-2 6 425 0 0,3-18-436 0 0,0-1-1 0 0,-1 1 1 0 0,1-1 0 0 0,-1 0 0 0 0,1 1-1 0 0,0-1 1 0 0,-1 1 0 0 0,1-1-1 0 0,-1 0 1 0 0,1 1 0 0 0,-1-1 0 0 0,1 0-1 0 0,-1 1 1 0 0,1-1 0 0 0,-1 0-1 0 0,1 0 1 0 0,-1 1 0 0 0,1-1 0 0 0,-1 0-1 0 0,1 0 1 0 0,-1 0 0 0 0,0 0 0 0 0,1 0-1 0 0,-1 0 1 0 0,1 0 0 0 0,-1 0-1 0 0,0 0 1 0 0,1 0 0 0 0,-1 0 0 0 0,1 0-1 0 0,-1 0 66 0 0,0 0-90 0 0,1 0 0 0 0,0-1-1 0 0,-1 1 1 0 0,1 0-1 0 0,0 0 1 0 0,0 0 0 0 0,-1 0-1 0 0,1 0 1 0 0,0 0-1 0 0,-1 0 1 0 0,1 0 0 0 0,0-1-1 0 0,0 1 1 0 0,-1 0 0 0 0,1 0-1 0 0,0 0 1 0 0,0-1-1 0 0,-1 1 1 0 0,1 0 0 0 0,0 0-1 0 0,0 0 1 0 0,0-1-1 0 0,-1 1 1 0 0,1 0 0 0 0,0-1-1 0 0,0 1 1 0 0,0 0 0 0 0,0 0-1 0 0,0-1 1 0 0,0 1-1 0 0,0 0 1 0 0,0-1 0 0 0,0 1-1 0 0,0 0 1 0 0,-1-1-1 0 0,1 1 1 0 0,1 0 90 0 0,-2-2-545 0 0,-2-8-5993 0 0</inkml:trace>
  <inkml:trace contextRef="#ctx0" brushRef="#br0" timeOffset="-5899.287">3424 4256 7368 0 0,'0'0'568'0'0,"0"0"-166"0"0,0 0 696 0 0,0 0 336 0 0,0 0 66 0 0,12 0 2088 0 0,7 0-2570 0 0,48-2 1066 0 0,-58 2-1958 0 0,-1-1 1 0 0,1-1-1 0 0,-1 1 0 0 0,0-1 1 0 0,0-1-1 0 0,4-1-126 0 0,20-8 103 0 0,1 1 0 0 0,0 1 0 0 0,32-4-103 0 0,-46 10 8 0 0,0 0-1 0 0,0 2 1 0 0,4 0-8 0 0,-17 2 41 0 0,0 0 1 0 0,-1 0-1 0 0,1 1 1 0 0,0-1-1 0 0,0 2 1 0 0,-1-1-1 0 0,1 0 1 0 0,0 1-1 0 0,-1 0 0 0 0,0 0 1 0 0,1 1-1 0 0,2 1-41 0 0,4 9 238 0 0,-1 0-28 0 0,-9-12-198 0 0,-1 0-1 0 0,0 0 0 0 0,1 0 0 0 0,-1 0 1 0 0,0 0-1 0 0,0 0 0 0 0,0 0 0 0 0,0 0 1 0 0,0 1-1 0 0,0-1 0 0 0,0 0 0 0 0,0 1 1 0 0,-1-1-1 0 0,1 1 0 0 0,-1-1 1 0 0,1 1-1 0 0,-1-1 0 0 0,1 1 0 0 0,-1-1 1 0 0,0 1-1 0 0,0-1 0 0 0,1 1 0 0 0,-1 0 1 0 0,0-1-1 0 0,-1 1 0 0 0,1-1 0 0 0,0 2-11 0 0,0 0 4 0 0,0-1-1 0 0,0 0 1 0 0,0 1-1 0 0,0-1 1 0 0,0 0 0 0 0,1 1-1 0 0,0-1 1 0 0,-1 0-1 0 0,1 0 1 0 0,0 0-1 0 0,0 1-3 0 0,0-1 7 0 0,0 0 0 0 0,-1 0 0 0 0,1 0 0 0 0,0 0-1 0 0,-1 0 1 0 0,1 0 0 0 0,-1 0 0 0 0,0 0 0 0 0,0 0 0 0 0,0 0-1 0 0,0 1 1 0 0,0-1 0 0 0,0 0 0 0 0,-1 1-7 0 0,0 3 32 0 0,0-1 0 0 0,0 0 1 0 0,1 1-1 0 0,0-1 0 0 0,0 1 0 0 0,0-1 0 0 0,1 1 0 0 0,0 3-32 0 0,0-8 9 0 0,-1 0 0 0 0,0 0-1 0 0,0-1 1 0 0,0 1 0 0 0,0 0 0 0 0,-1 0-1 0 0,1 0 1 0 0,0 0 0 0 0,0-1-1 0 0,0 1 1 0 0,-1 0 0 0 0,1 0 0 0 0,0 0-1 0 0,-1-1 1 0 0,1 1 0 0 0,-1 0-1 0 0,1-1 1 0 0,-1 1 0 0 0,1 0-9 0 0,-5 9 118 0 0,5-8-43 0 0,-2-2-58 0 0,1 0 1 0 0,-1 1-1 0 0,0-1 1 0 0,0 0-1 0 0,0 1 1 0 0,1-1-1 0 0,-1 1 1 0 0,0 0-1 0 0,1 0 0 0 0,-1-1 1 0 0,1 1-1 0 0,-2 1-17 0 0,-12-7 172 0 0,2 0-75 0 0,12 4-92 0 0,1 1 0 0 0,0 0 0 0 0,-1-1 0 0 0,1 1 0 0 0,0-1 0 0 0,0 1 0 0 0,-1-1 0 0 0,1 1-1 0 0,0-1 1 0 0,0 1 0 0 0,0-1 0 0 0,-1 1 0 0 0,1-1 0 0 0,0 1 0 0 0,0-1 0 0 0,0 1 0 0 0,0-1 0 0 0,0 1 0 0 0,0-1 0 0 0,0 1 0 0 0,0-1 0 0 0,0 1-1 0 0,1-1 1 0 0,-1 1 0 0 0,0-1-5 0 0,0 0 3 0 0,0 1 1 0 0,0-1-1 0 0,0 0 0 0 0,0 0 0 0 0,0 1 0 0 0,0-1 0 0 0,0 0 1 0 0,0 1-1 0 0,-1-1 0 0 0,1 1 0 0 0,0-1 0 0 0,0 0 0 0 0,-1 1 1 0 0,1-1-1 0 0,0 0 0 0 0,-1 1 0 0 0,1-1 0 0 0,-1 1 0 0 0,1-1 0 0 0,-1 1 1 0 0,1-1-1 0 0,-1 1-3 0 0,1-1-5 0 0,-1 1 1 0 0,1 0 0 0 0,0-1-1 0 0,-1 1 1 0 0,1-1-1 0 0,-1 1 1 0 0,1-1 0 0 0,0 1-1 0 0,-1-1 1 0 0,1 1-1 0 0,0-1 1 0 0,0 1 0 0 0,0-1-1 0 0,-1 0 1 0 0,1 1-1 0 0,0-1 1 0 0,0 1 0 0 0,0-1-1 0 0,0 1 1 0 0,0-1 0 0 0,0 0-1 0 0,0 1 1 0 0,0-1-1 0 0,0 0 5 0 0,12-20-138 0 0,-1 4-90 0 0,-7 10 136 0 0,0 0 1 0 0,1 1 0 0 0,0-1 0 0 0,0 1 0 0 0,1 1-1 0 0,0-1 1 0 0,0 1 0 0 0,0 0 0 0 0,1 0 0 0 0,0 0 91 0 0,-4 3-58 0 0,0-1 1 0 0,0 1-1 0 0,-1-1 1 0 0,1 0-1 0 0,-1 0 0 0 0,1 0 1 0 0,1-3 57 0 0,-2 2-80 0 0,0 0 0 0 0,1 1 0 0 0,0-1 0 0 0,0 1 0 0 0,0 0 0 0 0,2-1 80 0 0,8-7-649 0 0,0 0-1 0 0,9-11 650 0 0,-16 16-200 0 0,1 0 0 0 0,-1 1 0 0 0,1 0 0 0 0,-1 1 0 0 0,1-1 0 0 0,1 1 0 0 0,-1 1 0 0 0,1-1 0 0 0,3 0 200 0 0,6-5-462 0 0,-14 7 374 0 0,1 0 0 0 0,-1 0-1 0 0,1 0 1 0 0,-1 1 0 0 0,1-1 0 0 0,0 1 88 0 0,11-3-30 0 0,2 0 1 0 0,-1 2 0 0 0,0 0-1 0 0,0 0 1 0 0,1 2 0 0 0,-1 0-1 0 0,1 1 1 0 0,-1 0 0 0 0,0 2-1 0 0,2 0 30 0 0,-18-3 40 0 0,1 0 1 0 0,-1 0-1 0 0,0 0 0 0 0,1 0 0 0 0,-1 0 0 0 0,1 0 0 0 0,-1 1 1 0 0,1-1-1 0 0,-1 0 0 0 0,1 0 0 0 0,-1 0 0 0 0,1 1 1 0 0,-1-1-1 0 0,0 0 0 0 0,1 0 0 0 0,-1 1 0 0 0,1-1 1 0 0,-1 0-1 0 0,0 1 0 0 0,1-1 0 0 0,-1 1 0 0 0,0-1 0 0 0,0 0 1 0 0,1 1-1 0 0,-1-1 0 0 0,0 1 0 0 0,0-1 0 0 0,0 1 1 0 0,1-1-1 0 0,-1 1 0 0 0,0-1-40 0 0,0 1 78 0 0,-1 0 0 0 0,1 0-1 0 0,0 0 1 0 0,-1-1 0 0 0,1 1 0 0 0,-1 0 0 0 0,1 0-1 0 0,-1 0 1 0 0,1-1 0 0 0,-1 1 0 0 0,0 0 0 0 0,1-1-1 0 0,-1 1 1 0 0,0-1 0 0 0,0 1-78 0 0,-31 19 1033 0 0,30-19-1107 0 0,-47 30-487 0 0,33-25 567 0 0,11-4 28 0 0,0 0 0 0 0,1 0 0 0 0,-1 1 0 0 0,0-1-1 0 0,1 1 1 0 0,-1 0 0 0 0,1 0 0 0 0,0 1 0 0 0,0-1 0 0 0,0 1-1 0 0,0 0-33 0 0,-1 1 62 0 0,0 0-1 0 0,0 0 0 0 0,0-1 1 0 0,0 1-1 0 0,-6 2-61 0 0,7-4 36 0 0,0-1 1 0 0,0 1-1 0 0,0 0 1 0 0,0 1-1 0 0,0-1 1 0 0,1 1-1 0 0,-1 0 1 0 0,1-1-1 0 0,0 1 0 0 0,0 1 1 0 0,1-1-1 0 0,-1 0-36 0 0,0 4 182 0 0,-1-1 0 0 0,-1 0 0 0 0,1-1 0 0 0,-5 6-182 0 0,9-12 10 0 0,-1 0-1 0 0,1 0 1 0 0,0 1-1 0 0,-1-1 1 0 0,1 1-1 0 0,0-1 0 0 0,0 0 1 0 0,-1 1-1 0 0,1-1 1 0 0,0 0-1 0 0,0 1 0 0 0,0-1 1 0 0,0 1-1 0 0,-1-1 1 0 0,1 1-1 0 0,0-1 1 0 0,0 1-1 0 0,0-1 0 0 0,0 0 1 0 0,0 1-1 0 0,0-1 1 0 0,0 1-1 0 0,0-1 1 0 0,0 1-1 0 0,1-1 0 0 0,-1 1 1 0 0,0-1-1 0 0,0 0 1 0 0,0 1-1 0 0,0-1 1 0 0,1 1-1 0 0,-1-1 0 0 0,0 0 1 0 0,0 1-1 0 0,1-1 1 0 0,-1 0-10 0 0,0 1 14 0 0,1-1 0 0 0,-1 1 0 0 0,0-1 0 0 0,0 0 0 0 0,1 1 0 0 0,-1-1 0 0 0,0 1 1 0 0,0-1-1 0 0,0 1 0 0 0,1-1 0 0 0,-1 0 0 0 0,0 1 0 0 0,0-1 0 0 0,0 1 0 0 0,0-1 0 0 0,0 1 0 0 0,0-1 0 0 0,0 1 1 0 0,0-1-1 0 0,0 1 0 0 0,0-1 0 0 0,0 1 0 0 0,0-1 0 0 0,-1 1 0 0 0,1-1 0 0 0,0 0 0 0 0,0 1-14 0 0,-1 0 35 0 0,1-1-1 0 0,0 1 0 0 0,-1-1 1 0 0,1 1-1 0 0,0-1 0 0 0,-1 1 1 0 0,1 0-1 0 0,0-1 0 0 0,0 1 1 0 0,-1-1-1 0 0,1 1 0 0 0,0 0 1 0 0,0-1-1 0 0,0 1 0 0 0,0 0 1 0 0,0-1-1 0 0,0 1 0 0 0,0 0 1 0 0,0-1-1 0 0,0 1 0 0 0,1-1 1 0 0,-1 1-35 0 0,1 0 41 0 0,0-1 0 0 0,-1 1 0 0 0,1 0 0 0 0,0-1 0 0 0,0 0 1 0 0,0 1-1 0 0,0-1 0 0 0,0 1 0 0 0,1-1 0 0 0,-1 0 1 0 0,0 0-1 0 0,0 0-41 0 0,5 2-130 0 0,-4-2 149 0 0,-1 0 1 0 0,1 1-1 0 0,-1-1 0 0 0,1 0 0 0 0,-1 0 0 0 0,1 0 0 0 0,0 0 0 0 0,-1 0 0 0 0,1-1 0 0 0,-1 1 0 0 0,1 0 0 0 0,-1-1 1 0 0,1 1-1 0 0,-1-1 0 0 0,1 0 0 0 0,-1 1 0 0 0,1-1 0 0 0,-1 0 0 0 0,0 0 0 0 0,1 0 0 0 0,-1 0 0 0 0,0 0 1 0 0,0 0-1 0 0,0 0 0 0 0,0 0 0 0 0,0 0 0 0 0,0-1 0 0 0,0 1 0 0 0,0 0 0 0 0,0-1 0 0 0,0 0-19 0 0,0 0 8 0 0,0 0 0 0 0,0 1-1 0 0,0-1 1 0 0,0 0 0 0 0,1 0-1 0 0,-1 1 1 0 0,0-1 0 0 0,1 1-1 0 0,0-1 1 0 0,-1 1 0 0 0,1 0-1 0 0,0 0 1 0 0,0-1 0 0 0,0 1-1 0 0,-1 1 1 0 0,2-2-8 0 0,1 0 21 0 0,2-1-11 0 0,-1-1 0 0 0,1 0 0 0 0,0 0 0 0 0,-1-1 0 0 0,0 0 0 0 0,0 0 0 0 0,0 0-10 0 0,-2 2 1 0 0,0 0 0 0 0,0 1 0 0 0,0-1 0 0 0,0 1 0 0 0,0 0 0 0 0,1 0 0 0 0,-1 0 0 0 0,4-1-1 0 0,-5 2-13 0 0,1 0 1 0 0,-1-1-1 0 0,1 1 1 0 0,-1 0-1 0 0,1-1 1 0 0,-1 0-1 0 0,0 1 0 0 0,1-1 1 0 0,-1 0-1 0 0,0 0 1 0 0,0-1-1 0 0,-1 1 1 0 0,1 0-1 0 0,0-1 1 0 0,0 0 12 0 0,0 0-17 0 0,-1 0 0 0 0,1 0 0 0 0,0 1 1 0 0,1-1-1 0 0,-1 1 0 0 0,0 0 1 0 0,1 0-1 0 0,-1-1 0 0 0,1 1 1 0 0,0 1-1 0 0,0-1 17 0 0,1-1-37 0 0,0 0 0 0 0,-1 0 0 0 0,1 0-1 0 0,-1 0 1 0 0,2-2 37 0 0,-4 4-9 0 0,0 0-1 0 0,1-1 1 0 0,-1 1-1 0 0,1 0 1 0 0,-1 0 0 0 0,1 0-1 0 0,-1 0 1 0 0,1 0-1 0 0,0 0 1 0 0,0 0-1 0 0,-1 0 1 0 0,1 1-1 0 0,0-1 1 0 0,0 1-1 0 0,0-1 1 0 0,0 1-1 0 0,0 0 1 0 0,-1 0-1 0 0,1 0 1 0 0,1 0 9 0 0,11 2-104 0 0,-11 4 90 0 0,-2-5-1 0 0,8 10-12 0 0,-5-7 13 0 0,0 0 1 0 0,0 1 0 0 0,0 0 0 0 0,-1 0-1 0 0,2 3 14 0 0,11 19 42 0 0,-11-21-17 0 0,-1 0 0 0 0,0 1 0 0 0,-1-1-1 0 0,0 1 1 0 0,0 0 0 0 0,0 2-25 0 0,9 12 108 0 0,-11-19-95 0 0,1 0 0 0 0,-1 0 0 0 0,1 0 0 0 0,-1 0-1 0 0,0 1 1 0 0,0-1 0 0 0,0 0 0 0 0,0 1 0 0 0,-1-1 0 0 0,1 1-1 0 0,0 2-12 0 0,-3 10 66 0 0,1-13-36 0 0,1 1-1 0 0,0-1 0 0 0,-1 0 0 0 0,1 1 1 0 0,0-1-1 0 0,0 0 0 0 0,0 1 0 0 0,1-1 1 0 0,-1 1-1 0 0,1-1 0 0 0,0 1-29 0 0,-1-1 31 0 0,0-1 0 0 0,1 1 0 0 0,-1-1 0 0 0,0 1 0 0 0,0-1 0 0 0,0 1-1 0 0,0-1 1 0 0,0 1 0 0 0,0-1 0 0 0,0 1 0 0 0,0-1 0 0 0,-1 1 0 0 0,1-1 0 0 0,-1 1-1 0 0,1-1 1 0 0,-1 1 0 0 0,1-1 0 0 0,-1 0 0 0 0,0 1 0 0 0,0-1 0 0 0,0 0 0 0 0,0 0-1 0 0,0 0 1 0 0,0 1 0 0 0,0-1 0 0 0,0 0 0 0 0,0 0 0 0 0,0-1 0 0 0,-1 1 0 0 0,1 0-1 0 0,0 0 1 0 0,-1 0-31 0 0,1-1 19 0 0,0 0-1 0 0,0 1 0 0 0,0-1 0 0 0,0 0 1 0 0,-1 0-1 0 0,1 0 0 0 0,0 0 1 0 0,0 0-1 0 0,0 0 0 0 0,0 0 0 0 0,0 0 1 0 0,-1 0-1 0 0,1-1 0 0 0,-1 1-18 0 0,2-16 256 0 0,-1 11-230 0 0,0 4-18 0 0,1 0 0 0 0,0-1 0 0 0,-1 1-1 0 0,1 0 1 0 0,0 0 0 0 0,0-1 0 0 0,0 1-1 0 0,0 0 1 0 0,0-1 0 0 0,0 1 0 0 0,0 0-1 0 0,0 0 1 0 0,1-1 0 0 0,-1 1 0 0 0,0 0 0 0 0,1-1-1 0 0,-1 1 1 0 0,1 0 0 0 0,-1 0 0 0 0,1-1-8 0 0,5-4 11 0 0,-4 5-18 0 0,-1 0 0 0 0,0 0-1 0 0,0-1 1 0 0,0 1 0 0 0,0 0-1 0 0,0 0 1 0 0,-1 0 0 0 0,1-1 0 0 0,0 1-1 0 0,0 0 1 0 0,-1-1 0 0 0,1 1 0 0 0,-1-1-1 0 0,0 1 1 0 0,1-1 0 0 0,-1 1-1 0 0,0-1 1 0 0,0 1 0 0 0,0-1 0 0 0,0 1-1 0 0,0-2 8 0 0,1 1-13 0 0,-1-1 0 0 0,1 1-1 0 0,0-1 1 0 0,-1 1-1 0 0,1 0 1 0 0,0-1 0 0 0,0 1-1 0 0,1 0 1 0 0,-1 0 0 0 0,0-1-1 0 0,1 1 1 0 0,-1 0 0 0 0,1 0 13 0 0,1-1-30 0 0,-1 0 0 0 0,0-1 0 0 0,0 0 1 0 0,0 1-1 0 0,0-1 0 0 0,1-2 30 0 0,1-5-130 0 0,0 1-1 0 0,1-1 1 0 0,0 1-1 0 0,3-3 131 0 0,13-28-612 0 0,-20 40 592 0 0,0-1 0 0 0,-1 1 1 0 0,1 0-1 0 0,0-1 1 0 0,1 1-1 0 0,-1 0 0 0 0,0-1 1 0 0,0 1-1 0 0,0 0 0 0 0,1 0 1 0 0,-1 0-1 0 0,1 0 1 0 0,-1 0-1 0 0,0 1 0 0 0,1-1 1 0 0,1 0 19 0 0,-1 0-24 0 0,7-5-128 0 0,-8 5 142 0 0,-1 1 0 0 0,1-1-1 0 0,0 1 1 0 0,0 0 0 0 0,0-1 0 0 0,0 1-1 0 0,0 0 1 0 0,0-1 0 0 0,-1 1-1 0 0,1 0 1 0 0,0 0 0 0 0,0 0-1 0 0,0 0 1 0 0,0 0 0 0 0,0 0 0 0 0,0 0-1 0 0,0 0 1 0 0,0 1 10 0 0,2-1 0 0 0,-1 0 0 0 0,0 0 0 0 0,0 1 1 0 0,0-1-1 0 0,0 1 0 0 0,0 0 0 0 0,0-1 0 0 0,0 1 0 0 0,1 1 0 0 0,44 36 128 0 0,-47-37-117 0 0,1 0-1 0 0,0-1 1 0 0,0 1-1 0 0,-1 0 1 0 0,1 0-1 0 0,0 0 1 0 0,-1 0-1 0 0,1-1 1 0 0,-1 1-1 0 0,1 0 1 0 0,-1 0-1 0 0,1 0 1 0 0,-1 0-1 0 0,0 0 0 0 0,1 0 1 0 0,-1 1-1 0 0,0-1 1 0 0,0 0-1 0 0,0 0 1 0 0,0 0-11 0 0,0 0 12 0 0,0 1 1 0 0,1-1-1 0 0,-1 0 1 0 0,0 0-1 0 0,1 1 0 0 0,-1-1 1 0 0,0 0-1 0 0,1 0 1 0 0,-1 0-1 0 0,1 1 1 0 0,0-1-1 0 0,-1 0 0 0 0,1 0 1 0 0,0 0-1 0 0,0 0-12 0 0,12 12 142 0 0,-10-11-96 0 0,0 1 0 0 0,0-1 0 0 0,-1 0 0 0 0,1 1 0 0 0,-1 0 0 0 0,0 0 0 0 0,0 0 0 0 0,0 0 0 0 0,0 0 0 0 0,0 0 0 0 0,0 0 0 0 0,-1 1 0 0 0,0-1 0 0 0,0 0 0 0 0,0 1 0 0 0,0-1 0 0 0,0 1 0 0 0,0 1-46 0 0,0 11 130 0 0,-1-13-95 0 0,0 1-1 0 0,0-1 1 0 0,0 1 0 0 0,0-1 0 0 0,0 1-1 0 0,-1 0-34 0 0,1-3 4 0 0,0-1 0 0 0,0 1 0 0 0,0-1 0 0 0,0 1 0 0 0,0 0 0 0 0,0-1 0 0 0,0 1 0 0 0,0-1 0 0 0,0 1 0 0 0,0-1 0 0 0,0 1 0 0 0,1-1 0 0 0,-1 1 0 0 0,0-1 0 0 0,0 0 0 0 0,0 1 0 0 0,1-1 0 0 0,-1 1 0 0 0,0-1 0 0 0,1 1 0 0 0,-1-1 0 0 0,0 0 0 0 0,1 1 0 0 0,-1-1 0 0 0,0 0 0 0 0,1 1 0 0 0,-1-1 0 0 0,1 0 0 0 0,-1 1 0 0 0,1-1 0 0 0,-1 0 0 0 0,1 0-4 0 0,-2 4 76 0 0,-1-2-30 0 0,7-1-10 0 0,11-1 94 0 0,-15 0-66 0 0,0-1 0 0 0,14-7-77 0 0,-9 6-43 0 0,-6 2 50 0 0,0 0 1 0 0,1 0-1 0 0,-1 0 0 0 0,0-1 1 0 0,0 1-1 0 0,0 0 0 0 0,1 0 1 0 0,-1 0-1 0 0,0 0 0 0 0,0 0 1 0 0,0-1-1 0 0,1 1 1 0 0,-1 0-1 0 0,0 0 0 0 0,0 0 1 0 0,0-1-1 0 0,0 1 0 0 0,1 0 1 0 0,-1 0-1 0 0,0-1 0 0 0,0 1 1 0 0,0 0-1 0 0,0 0 0 0 0,0-1 1 0 0,0 1-1 0 0,0 0 1 0 0,0 0-1 0 0,0-1 0 0 0,0 1 1 0 0,0 0-1 0 0,0-1 0 0 0,0 1 1 0 0,0 0-1 0 0,0 0 0 0 0,0-1 1 0 0,0 1-1 0 0,0 0 0 0 0,0 0 1 0 0,0-1-1 0 0,-1 1 1 0 0,1 0-1 0 0,0 0 0 0 0,0 0 1 0 0,0-1-1 0 0,0 1 0 0 0,0 0 1 0 0,-1 0-1 0 0,1 0 0 0 0,0-1 6 0 0,-1 1-36 0 0,1-1 0 0 0,0 1-1 0 0,-1-1 1 0 0,1 1-1 0 0,0-1 1 0 0,0 1-1 0 0,-1-1 1 0 0,1 1-1 0 0,0-1 1 0 0,0 1 0 0 0,0-1-1 0 0,0 1 1 0 0,0-1-1 0 0,0 1 1 0 0,0-1-1 0 0,0 1 1 0 0,0-1-1 0 0,0 0 1 0 0,0 1 0 0 0,0-1-1 0 0,0 1 1 0 0,0-1-1 0 0,0 1 1 0 0,0-1-1 0 0,1 1 1 0 0,-1-1-1 0 0,0 1 1 0 0,0-1 0 0 0,1 1-1 0 0,-1-1 1 0 0,0 1-1 0 0,1-1 37 0 0,-1 0-174 0 0,1 1 1 0 0,0-1-1 0 0,-1-1 0 0 0,1 1 0 0 0,-1 0 0 0 0,1 0 1 0 0,-1 0-1 0 0,1 0 0 0 0,-1 0 0 0 0,0 0 0 0 0,1 0 1 0 0,-1-2 173 0 0,-1-9-6065 0 0,-1 4-600 0 0</inkml:trace>
  <inkml:trace contextRef="#ctx0" brushRef="#br0" timeOffset="-5513.47">5145 4083 5528 0 0,'0'0'422'0'0,"-14"-4"4298"0"0,-4 7 1441 0 0,12-1-5851 0 0,0 1 1 0 0,0-1-1 0 0,1 1 1 0 0,-1 1 0 0 0,0-1-1 0 0,0 2-310 0 0,-21 13 985 0 0,20-13-778 0 0,0-1 0 0 0,0 1 0 0 0,1 0 0 0 0,0 0 0 0 0,-3 4-207 0 0,-7 7 375 0 0,12-13-331 0 0,0 0-1 0 0,1 1 1 0 0,-1-1-1 0 0,1 1 1 0 0,0 0-1 0 0,0 0 1 0 0,0 1-44 0 0,3-4 3 0 0,-1-1 0 0 0,1 1 0 0 0,0 0 0 0 0,0 0 0 0 0,-1 1 0 0 0,1-1 1 0 0,0 0-1 0 0,0 0 0 0 0,0 0 0 0 0,0 0 0 0 0,0 0 0 0 0,0 0 0 0 0,0 0 0 0 0,0 0 0 0 0,1 0 0 0 0,-1 0 0 0 0,0 0 0 0 0,1 0 0 0 0,-1 0 0 0 0,1 0 1 0 0,-1 0-1 0 0,1 0 0 0 0,-1-1 0 0 0,1 1 0 0 0,-1 0 0 0 0,1 0 0 0 0,0 0 0 0 0,0-1 0 0 0,-1 1 0 0 0,1 0 0 0 0,0-1 0 0 0,0 1-3 0 0,4 2 18 0 0,0 0-1 0 0,0 0 0 0 0,0-1 0 0 0,0 0 1 0 0,4 1-18 0 0,-1 0 18 0 0,30 9 60 0 0,4 3-26 0 0,-36-13-52 0 0,-1 0 0 0 0,0-1 0 0 0,0 0 0 0 0,5 1 0 0 0,6 2 0 0 0,-2 2 27 0 0,-14-6-25 0 0,0 0 0 0 0,0 0 0 0 0,1 1 1 0 0,-1-1-1 0 0,0 0 0 0 0,0 0 0 0 0,0 0 0 0 0,0 0 0 0 0,0 1 0 0 0,0-1 0 0 0,0 0 0 0 0,0 0 0 0 0,0 0 1 0 0,0 1-1 0 0,1-1 0 0 0,-1 0 0 0 0,0 0 0 0 0,0 0 0 0 0,0 1 0 0 0,0-1 0 0 0,0 0 0 0 0,0 0 0 0 0,0 0 1 0 0,0 1-1 0 0,-1-1 0 0 0,1 0 0 0 0,0 0 0 0 0,0 0 0 0 0,0 0 0 0 0,0 1 0 0 0,0-1 0 0 0,0 0 0 0 0,0 0-2 0 0,-13 9 59 0 0,13-9-66 0 0,-15 6 91 0 0,-1-1-1 0 0,0-1 1 0 0,0 0 0 0 0,0-1-1 0 0,0-1 1 0 0,-4 0-84 0 0,18-2-118 0 0,-47 4-635 0 0,31-4-5137 0 0,15 0-830 0 0</inkml:trace>
  <inkml:trace contextRef="#ctx0" brushRef="#br0" timeOffset="-5208.64">5344 4140 9216 0 0,'0'0'421'0'0,"0"0"-12"0"0,6 15 93 0 0,13 29 8473 0 0,-18-40-8581 0 0,0 0 0 0 0,0 1 1 0 0,0-1-1 0 0,-1 1 0 0 0,1 3-394 0 0,0 11 588 0 0,0-16-499 0 0,-1 0-1 0 0,0 0 1 0 0,1 0-1 0 0,-2 0 1 0 0,1 0 0 0 0,0 0-1 0 0,0 1 1 0 0,-1-1-1 0 0,0 1-88 0 0,-4 22 488 0 0,5-23-421 0 0,0 1 0 0 0,-1 0 1 0 0,0 0-1 0 0,0 0 0 0 0,0-1 1 0 0,0 1-1 0 0,-2 3-67 0 0,2-6 97 0 0,1-1-1 0 0,0 0-42 0 0,0 0-180 0 0,0 0-76 0 0,0 0-20 0 0,0-33-5820 0 0,0 15 3949 0 0</inkml:trace>
  <inkml:trace contextRef="#ctx0" brushRef="#br0" timeOffset="-4731.485">5526 3857 17247 0 0,'0'0'794'0'0,"0"0"-22"0"0,10 11-466 0 0,-6-4-204 0 0,0-1-1 0 0,0 1 1 0 0,-1 0-1 0 0,0 0 1 0 0,0 1-1 0 0,-1-1 0 0 0,0 0 1 0 0,0 4-102 0 0,9 26 678 0 0,4 6 32 0 0,-10-26-187 0 0,1 0 1 0 0,0 0-1 0 0,2-1 1 0 0,1 2-524 0 0,27 57 2050 0 0,-34-70-2062 0 0,-1 1-1 0 0,0-1 1 0 0,0 1-1 0 0,0-1 0 0 0,-1 1 1 0 0,1 0-1 0 0,-2-1 1 0 0,1 1-1 0 0,-1 1 13 0 0,1 11 1 0 0,-2-8 52 0 0,-6 6 22 0 0,7-15-90 0 0,0 0-1 0 0,0 0 0 0 0,1 0 1 0 0,-1 0-1 0 0,0-1 1 0 0,0 1-1 0 0,0 0 1 0 0,0-1-1 0 0,0 1 0 0 0,0-1 1 0 0,0 1-1 0 0,0-1 1 0 0,0 1-1 0 0,0-1 0 0 0,0 1 1 0 0,0-1-1 0 0,0 0 1 0 0,-1 0-1 0 0,1 0 1 0 0,0 0-1 0 0,0 0 0 0 0,0 0 1 0 0,0 0-1 0 0,0 0 1 0 0,-1 0-1 0 0,1 0 0 0 0,0-1 16 0 0,-2 1-130 0 0,0 0 0 0 0,1-1 0 0 0,-1 1-1 0 0,1-1 1 0 0,-1 0 0 0 0,1 0 0 0 0,0 0-1 0 0,-1 0 1 0 0,1 0 0 0 0,0 0 0 0 0,0-1-1 0 0,-1 0 131 0 0,0-1-285 0 0,0-1 0 0 0,0 0 0 0 0,1 0-1 0 0,0 0 1 0 0,-1 0 0 0 0,1 0 0 0 0,1 0-1 0 0,-1 0 1 0 0,1-1 0 0 0,-1-2 285 0 0,-2-8-826 0 0,2 0 0 0 0,-1-7 826 0 0,2 8-258 0 0,1 0 0 0 0,0 0 0 0 0,1 0 0 0 0,2-11 258 0 0,-2 23 53 0 0,-1 0 0 0 0,1 0 0 0 0,0 0-1 0 0,-1 1 1 0 0,1-1 0 0 0,0 0-1 0 0,0 0 1 0 0,0 1 0 0 0,0-1 0 0 0,0 1-1 0 0,0-1 1 0 0,1 1 0 0 0,-1-1-1 0 0,0 1 1 0 0,1 0 0 0 0,-1 0 0 0 0,1-1-1 0 0,0 1 1 0 0,-1 0 0 0 0,1 0-1 0 0,0 1 1 0 0,0-1 0 0 0,-1 0 0 0 0,1 1-1 0 0,0-1 1 0 0,0 1 0 0 0,0-1-1 0 0,0 1 1 0 0,0 0 0 0 0,1 0-53 0 0,2-1 157 0 0,0 1 1 0 0,0 0-1 0 0,0 0 0 0 0,0 0 0 0 0,0 1 1 0 0,0 0-1 0 0,0 0 0 0 0,-1 0 1 0 0,1 0-1 0 0,0 1 0 0 0,3 2-157 0 0,24 7 570 0 0,-27-9-508 0 0,0-1-1 0 0,0 1 1 0 0,0 0-1 0 0,0 1 0 0 0,0-1 1 0 0,0 1-1 0 0,1 0-61 0 0,48 32 503 0 0,-8-7-44 0 0,-22-11 43 0 0,-1 1 0 0 0,4 6-502 0 0,-24-23 11 0 0,-3-1-4 0 0,1 0 0 0 0,-1 0-1 0 0,0 1 1 0 0,1-1 0 0 0,-1 0 0 0 0,1 1 0 0 0,-1-1 0 0 0,0 0 0 0 0,1 1 0 0 0,-1-1 0 0 0,0 0 0 0 0,1 1 0 0 0,-1-1 0 0 0,0 1-1 0 0,0-1 1 0 0,1 1 0 0 0,-1-1 0 0 0,0 1 0 0 0,0-1 0 0 0,0 1 0 0 0,0-1 0 0 0,1 1 0 0 0,-1-1 0 0 0,0 1 0 0 0,0-1-7 0 0,0 7 16 0 0,1 0 1 0 0,-1 0 0 0 0,0 0-1 0 0,-1 3-16 0 0,-1-3 8 0 0,0 6 22 0 0,-2 0-1 0 0,1 0 0 0 0,-2 2-29 0 0,4-15 4 0 0,0 6 77 0 0,2 6-106 0 0,-1-10-68 0 0,0-2-40 0 0,0 0-190 0 0,0 0-86 0 0,3-4-505 0 0,0 0 0 0 0,0 1 0 0 0,0-1 0 0 0,-1 0 0 0 0,0-1 0 0 0,0 1 0 0 0,0 0 0 0 0,0-2 914 0 0,3-10-2301 0 0</inkml:trace>
  <inkml:trace contextRef="#ctx0" brushRef="#br0" timeOffset="-4088.89">6010 3915 16208 0 0,'0'0'365'0'0,"0"0"56"0"0,0 0 26 0 0,0 0-53 0 0,0 0-204 0 0,1 1 80 0 0,1 3-184 0 0,0-1 0 0 0,0 1 0 0 0,0 0 0 0 0,-1 0 0 0 0,0 0 0 0 0,1 0 0 0 0,-1 0 0 0 0,-1 0 0 0 0,1 0-1 0 0,0 0 1 0 0,-1 0 0 0 0,0 1 0 0 0,0-1 0 0 0,0 0 0 0 0,-1 2-86 0 0,0 0 1 0 0,1 0 0 0 0,0 0 0 0 0,1 0 0 0 0,-1 0 0 0 0,1 0 0 0 0,1 0-1 0 0,-1 0 1 0 0,1 2-1 0 0,0-5-113 0 0,-1 1-1 0 0,1 0 0 0 0,0-1 0 0 0,0 1 0 0 0,0-1 0 0 0,1 0 0 0 0,-1 0 0 0 0,1 0 0 0 0,0 0 0 0 0,0 0 1 0 0,0 0-1 0 0,0-1 0 0 0,0 1 0 0 0,1-1 0 0 0,-1 0 0 0 0,1 0 0 0 0,-1 0 0 0 0,1-1 0 0 0,0 1 1 0 0,0-1-1 0 0,-1 0 0 0 0,1 0 0 0 0,0 0 0 0 0,0-1 0 0 0,0 1 0 0 0,0-1 0 0 0,0 0 0 0 0,1 0 0 0 0,-1 0 1 0 0,0-1-1 0 0,0 1 0 0 0,-1-1 0 0 0,5-1 114 0 0,13-3-341 0 0,-17 5 310 0 0,1-1 0 0 0,-1 0-1 0 0,0 0 1 0 0,0 0 0 0 0,3-2 31 0 0,3 0 116 0 0,-10 3-97 0 0,0 0-1 0 0,0 0 0 0 0,0 0 0 0 0,0 0 0 0 0,0 0 0 0 0,1 0 1 0 0,-1 0-1 0 0,0 0 0 0 0,0 0 0 0 0,0 0 0 0 0,0 0 1 0 0,0 0-1 0 0,0 0 0 0 0,0 0 0 0 0,0 0 0 0 0,0 0 0 0 0,0 0 1 0 0,0 0-1 0 0,0 0 0 0 0,0 0 0 0 0,0 0 0 0 0,0 0 1 0 0,0 0-1 0 0,0 0 0 0 0,0 0 0 0 0,0 0 0 0 0,1 0 0 0 0,-1 0 1 0 0,0 0-1 0 0,0 0 0 0 0,0 0 0 0 0,0 0 0 0 0,0 0 1 0 0,0 1-1 0 0,0-1 0 0 0,0 0 0 0 0,0 0 0 0 0,0 0 0 0 0,0 0 1 0 0,0 0-1 0 0,0 0 0 0 0,0 0 0 0 0,0 0 0 0 0,0 0 0 0 0,0 0 1 0 0,0 0-1 0 0,0 0 0 0 0,0 0 0 0 0,0 0 0 0 0,0 0 1 0 0,0 0-1 0 0,0 0 0 0 0,0 1 0 0 0,0-1 0 0 0,0 0 0 0 0,0 0 1 0 0,0 0-1 0 0,0 0 0 0 0,0 0 0 0 0,0 0 0 0 0,-1 0 1 0 0,1 0-1 0 0,0 0 0 0 0,0 0-18 0 0,-11 13 2832 0 0,2-3-2811 0 0,-14 19 774 0 0,7-10-435 0 0,1 1 0 0 0,1 0 0 0 0,1 1 0 0 0,1 0-1 0 0,-1 4-359 0 0,11-21 0 0 0,1-3 0 0 0,0 0 0 0 0,1 0 0 0 0,-1 0 0 0 0,0 0 0 0 0,1 0 0 0 0,-1 0 0 0 0,1 0 0 0 0,-1 1 0 0 0,1-1 0 0 0,0 0 0 0 0,0 0 0 0 0,-1 0 0 0 0,1 2 0 0 0,1 3 15 0 0,-1-5-6 0 0,0-1 1 0 0,1 1-1 0 0,-1-1 1 0 0,0 1-1 0 0,1-1 1 0 0,-1 0-1 0 0,0 1 1 0 0,1-1-1 0 0,-1 0 0 0 0,1 1 1 0 0,-1-1-1 0 0,0 0 1 0 0,1 1-1 0 0,-1-1 1 0 0,1 0-1 0 0,-1 0 0 0 0,1 1 1 0 0,-1-1-1 0 0,1 0 1 0 0,-1 0-1 0 0,1 0 1 0 0,-1 0-1 0 0,1 0 1 0 0,0 0-1 0 0,-1 0 0 0 0,1 0 1 0 0,-1 0-10 0 0,2 0 16 0 0,0 0 0 0 0,0 0 0 0 0,0-1-1 0 0,-1 1 1 0 0,1-1 0 0 0,0 0 0 0 0,0 0 0 0 0,1 0-16 0 0,5-4 66 0 0,0 0 0 0 0,-1 0-1 0 0,3-3-65 0 0,-10 7 6 0 0,11-9 70 0 0,0-1-1 0 0,7-9-75 0 0,12-14 49 0 0,2-1-18 0 0,-20 21-148 0 0,1 1 0 0 0,13-12 117 0 0,-22 22-22 0 0,0 0-1 0 0,0 0 1 0 0,0 0 0 0 0,1 1-1 0 0,-1-1 1 0 0,1 1-1 0 0,0 0 1 0 0,0 0 0 0 0,0 1-1 0 0,-1 0 1 0 0,2-1-1 0 0,1 1 23 0 0,-4 1-15 0 0,-1 1 0 0 0,1-1 0 0 0,-1 0 0 0 0,1 1 0 0 0,0-1 0 0 0,-1 1-1 0 0,1 0 1 0 0,-1 0 0 0 0,0 0 0 0 0,1 0 0 0 0,-1 0 0 0 0,0 1 0 0 0,0-1 0 0 0,1 1 0 0 0,-1 0-1 0 0,0-1 1 0 0,0 1 0 0 0,-1 0 0 0 0,3 2 15 0 0,0 1-23 0 0,0 1 0 0 0,0-1 0 0 0,0 1 0 0 0,0 0 0 0 0,-1 0 0 0 0,0 0 0 0 0,0 1 23 0 0,0 2 15 0 0,0-1 1 0 0,-1 1-1 0 0,0 0 0 0 0,0 0 0 0 0,-1 0 0 0 0,-1 0 0 0 0,1 0 0 0 0,-1 0 0 0 0,-1 0 0 0 0,0 0 1 0 0,0-1-1 0 0,-2 10-15 0 0,2-17 101 0 0,1-1-1 0 0,0 0-11 0 0,-7 4 413 0 0,6-5-483 0 0,0 0 1 0 0,0 0 0 0 0,0 0-1 0 0,0 0 1 0 0,1-1 0 0 0,-1 1-1 0 0,0 0 1 0 0,1 0 0 0 0,-1 0-1 0 0,1 0 1 0 0,0-1 0 0 0,-1 1-1 0 0,1 0 1 0 0,0 0 0 0 0,0-1-1 0 0,-1 1 1 0 0,1 0 0 0 0,0-1-1 0 0,0 1 1 0 0,1 0 0 0 0,-1-1-1 0 0,0 1 1 0 0,0 0 0 0 0,1 0-1 0 0,-1-1 1 0 0,0 1 0 0 0,1 0-1 0 0,0-1-19 0 0,1-5-17 0 0,0 1 0 0 0,1-1-1 0 0,0 0 1 0 0,4-5 17 0 0,1 0-145 0 0,2-6-53 0 0,2 1 1 0 0,4-5 197 0 0,-13 18-17 0 0,1-1-1 0 0,0 1 1 0 0,0 0 0 0 0,1 0-1 0 0,-1 1 1 0 0,1-1 0 0 0,0 1-1 0 0,0 0 1 0 0,0 0 0 0 0,3-1 17 0 0,-4 3-24 0 0,0-1 1 0 0,0 1 0 0 0,0 0 0 0 0,0 1 0 0 0,0-1 0 0 0,0 1-1 0 0,0 0 1 0 0,0 0 23 0 0,-2 0-4 0 0,-1 0-1 0 0,1 0 1 0 0,0 0 0 0 0,-1 0-1 0 0,1 1 1 0 0,-1-1 0 0 0,1 0-1 0 0,0 1 1 0 0,-1 0-1 0 0,1-1 1 0 0,-1 1 0 0 0,1 0-1 0 0,-1 0 1 0 0,0 0 0 0 0,1 0-1 0 0,-1 0 1 0 0,0 0-1 0 0,0 0 1 0 0,0 0 0 0 0,0 0-1 0 0,1 1 5 0 0,3 8 8 0 0,1 0 0 0 0,-1 0-1 0 0,0 1 1 0 0,-1-1 0 0 0,-1 1 0 0 0,2 7-8 0 0,4 20-430 0 0,-1 12 430 0 0,-6-36-265 0 0,-1-2-87 0 0</inkml:trace>
  <inkml:trace contextRef="#ctx0" brushRef="#br0" timeOffset="-3403.587">7481 3846 11088 0 0,'0'0'505'0'0,"1"0"-9"0"0,3-4-317 0 0,-4 4-45 0 0,0-1 0 0 0,1 1 0 0 0,-1 0 0 0 0,0-1 1 0 0,1 1-1 0 0,-1-1 0 0 0,0 1 0 0 0,1 0 0 0 0,-1 0 0 0 0,1-1 1 0 0,-1 1-1 0 0,1 0 0 0 0,-1 0 0 0 0,1-1 0 0 0,-1 1 1 0 0,1 0-1 0 0,-1 0 0 0 0,1 0 0 0 0,-1 0 0 0 0,1 0 1 0 0,-1 0-1 0 0,1 0 0 0 0,-1 0 0 0 0,1 0 0 0 0,-1 0 0 0 0,1 0 1 0 0,-1 0-1 0 0,1 0 0 0 0,-1 0 0 0 0,1 0 0 0 0,-1 0 1 0 0,1 1-1 0 0,-1-1 0 0 0,1 0 0 0 0,-1 0 0 0 0,1 1 0 0 0,-1-1 1 0 0,1 0-1 0 0,-1 1 0 0 0,0-1 0 0 0,1 1-134 0 0,0 0 89 0 0,0 0-1 0 0,-1 0 0 0 0,1 1 1 0 0,0-1-1 0 0,-1 1 0 0 0,1-1 1 0 0,-1 0-1 0 0,0 1 0 0 0,1-1 1 0 0,-1 1-89 0 0,1 23 706 0 0,0 0 1 0 0,-2 0 0 0 0,-1 0-1 0 0,-1 2-706 0 0,2-11 240 0 0,3 40 255 0 0,-2-56-495 0 0,-2 23 127 0 0,1-1 0 0 0,1 23-127 0 0,1-38 49 0 0,-1-1 1 0 0,1 0-1 0 0,0 0 1 0 0,1 0-1 0 0,-1 1 1 0 0,1-1-1 0 0,1-1 1 0 0,-1 1-1 0 0,1 0 1 0 0,0-1-1 0 0,0 1 1 0 0,0-1-1 0 0,2 2-49 0 0,-2-4 23 0 0,-1-1 0 0 0,1 1 0 0 0,0-1 1 0 0,-1 0-1 0 0,1 1 0 0 0,0-1 0 0 0,1-1 0 0 0,-1 1 0 0 0,0 0 0 0 0,0-1 0 0 0,1 1 0 0 0,-1-1 0 0 0,1 0 0 0 0,-1 0 0 0 0,1-1 0 0 0,0 1 0 0 0,-1-1 0 0 0,1 1 0 0 0,0-1 1 0 0,-1 0-1 0 0,2-1-23 0 0,9-1 153 0 0,0 0 1 0 0,0-1-1 0 0,0-1 1 0 0,13-4-154 0 0,16-5-135 0 0,-34 11 154 0 0,-1-1-1 0 0,0 0 0 0 0,0 0 1 0 0,0-1-1 0 0,7-4-18 0 0,-2-4-456 0 0,-12 11 410 0 0,-1 0 0 0 0,0 1-1 0 0,0-1 1 0 0,0 1 0 0 0,0-1 0 0 0,1 0-1 0 0,-1 1 1 0 0,0-1 0 0 0,0 1 0 0 0,0-1-1 0 0,0 0 1 0 0,0 1 0 0 0,-1-1-1 0 0,1 1 1 0 0,0-1 0 0 0,0 0 0 0 0,0 1-1 0 0,0-1 1 0 0,-1 1 0 0 0,1-1 0 0 0,0 1-1 0 0,-1-1 1 0 0,1 1 0 0 0,0-1-1 0 0,-1 1 47 0 0,1-1-53 0 0,-3-5-461 0 0,3 5 379 0 0,0 0 0 0 0,-1 1-1 0 0,1-1 1 0 0,0 0 0 0 0,-1 0 0 0 0,1 1 0 0 0,-1-1 0 0 0,1 0 0 0 0,-1 1 0 0 0,1-1-1 0 0,-1 1 1 0 0,1-1 0 0 0,-1 0 0 0 0,0 1 0 0 0,1-1 0 0 0,-1 1 0 0 0,0 0 0 0 0,0-1-1 0 0,0 1 136 0 0,-8-6-2140 0 0</inkml:trace>
  <inkml:trace contextRef="#ctx0" brushRef="#br0" timeOffset="-3091.107">7475 4061 5984 0 0,'0'0'464'0'0,"7"-2"-12"0"0,-3 0 623 0 0,0 1 0 0 0,0 0 0 0 0,0 0-1 0 0,0 1 1 0 0,0-1 0 0 0,0 1-1075 0 0,6 0 954 0 0,-1 0 0 0 0,0 1 0 0 0,5 1-954 0 0,25 1 1358 0 0,19 0 329 0 0,-31-1-1324 0 0,0-2 1 0 0,9-1-364 0 0,41-9 131 0 0,-74 10-239 0 0,-3 0-11 0 0,0 0-203 0 0,-1-1-852 0 0,-2-5-362 0 0</inkml:trace>
  <inkml:trace contextRef="#ctx0" brushRef="#br0" timeOffset="-2774.948">7384 3819 10592 0 0,'0'0'818'0'0,"0"-1"-532"0"0,-3-3-54 0 0,3 3 802 0 0,0 1 345 0 0,20-9 2141 0 0,38 4-2399 0 0,1 1 0 0 0,-1 4 0 0 0,26 3-1121 0 0,34 0-1345 0 0,-94-3-3498 0 0,3 0-1625 0 0</inkml:trace>
  <inkml:trace contextRef="#ctx0" brushRef="#br0" timeOffset="-2342.964">7963 4142 5528 0 0,'0'0'249'0'0,"0"0"-1"0"0,6-3 67 0 0,1-2 3971 0 0,-3 8 2826 0 0,2 5-8043 0 0,-5-6 1005 0 0,1 0 0 0 0,-1 0-1 0 0,0 0 1 0 0,0 0-1 0 0,-1 0 1 0 0,1 0 0 0 0,0 0-1 0 0,0 0 1 0 0,-1 1-1 0 0,0-1 1 0 0,1 0 0 0 0,-1 0-1 0 0,0 1 1 0 0,0-1-1 0 0,0 0 1 0 0,-1 2-74 0 0,2 13 446 0 0,-1 40 905 0 0,1-41-1101 0 0,-1-13-146 0 0,0 1 1 0 0,0-1 0 0 0,0 0-1 0 0,1 1 1 0 0,-1-1 0 0 0,1 0-1 0 0,0 0 1 0 0,0 0-1 0 0,0 1 1 0 0,0-1 0 0 0,1 0-1 0 0,0 1-104 0 0,12 15 528 0 0,-13-18-519 0 0,0 0 0 0 0,0 0 0 0 0,1 0 0 0 0,-1-1 0 0 0,0 1-1 0 0,0 0 1 0 0,0-1 0 0 0,1 1 0 0 0,-1-1 0 0 0,0 1 0 0 0,1-1 0 0 0,-1 1-1 0 0,0-1 1 0 0,1 0 0 0 0,-1 0 0 0 0,1 0 0 0 0,-1 0 0 0 0,0 0 0 0 0,1 0-1 0 0,-1 0 1 0 0,1 0 0 0 0,-1 0 0 0 0,0-1 0 0 0,1 1-9 0 0,2-1 43 0 0,-2 1-141 0 0,0-1-1 0 0,0 1 0 0 0,0-1 0 0 0,1 0 1 0 0,-1 0-1 0 0,0 0 0 0 0,0 0 0 0 0,0 0 1 0 0,0 0-1 0 0,-1-1 0 0 0,1 1 1 0 0,0-1-1 0 0,0 1 0 0 0,-1-1 0 0 0,1 0 1 0 0,-1 1-1 0 0,1-1 0 0 0,-1 0 0 0 0,0 0 1 0 0,0 0-1 0 0,1-1 99 0 0,-2-9-823 0 0</inkml:trace>
  <inkml:trace contextRef="#ctx0" brushRef="#br0" timeOffset="-1993.881">7993 4023 14944 0 0,'3'-28'1597'0'0,"-3"20"-1585"0"0,0 8 1 0 0,-1 0 0 0 0,1-1 1 0 0,0 1-1 0 0,0-1 0 0 0,0 1 1 0 0,0-1-1 0 0,0 1 0 0 0,0-1 1 0 0,0 1-1 0 0,0 0 0 0 0,0-1 1 0 0,0 1-1 0 0,0-1 0 0 0,0 1 1 0 0,0-1-1 0 0,1 1 0 0 0,-1-1 1 0 0,0 1-1 0 0,0 0 0 0 0,0-1 1 0 0,1 1-1 0 0,-1-1 0 0 0,0 1-13 0 0,0 0 39 0 0,0-1 0 0 0,1 1 0 0 0,-1 0-1 0 0,0-1 1 0 0,0 1 0 0 0,0 0 0 0 0,0-1-1 0 0,1 1 1 0 0,-1 0 0 0 0,0 0 0 0 0,0-1-1 0 0,0 1 1 0 0,1 0 0 0 0,-1 0 0 0 0,0 0-1 0 0,1-1 1 0 0,-1 1 0 0 0,0 0 0 0 0,0 0-1 0 0,1 0 1 0 0,-1 0 0 0 0,0-1 0 0 0,1 1-1 0 0,-1 0-38 0 0,6 7 455 0 0,-5-5-594 0 0,12 16-361 0 0,-12-17 29 0 0,-1-1-16 0 0</inkml:trace>
  <inkml:trace contextRef="#ctx0" brushRef="#br0" timeOffset="-1652.609">8283 4059 6912 0 0,'0'0'314'0'0,"0"0"-6"0"0,0 0 46 0 0,0 0 923 0 0,11-4 4944 0 0,6-1-4286 0 0,0 0 0 0 0,9 0-1935 0 0,67-6 1706 0 0,-26 5-1101 0 0,9-3-134 0 0,-21 3-450 0 0,0-2-1 0 0,8-5-20 0 0,35-5 0 0 0,-86 16-30 0 0,-9 1-22 0 0,-1 1 0 0 0,1 0-1 0 0,-1-1 1 0 0,1 1-1 0 0,-1-1 1 0 0,0 1-1 0 0,1-1 1 0 0,-1 0 0 0 0,0 0-1 0 0,0 0 1 0 0,1-1-1 0 0,-1 1 1 0 0,0 0-1 0 0,0-1 53 0 0,-1 1-444 0 0,-9-4-3324 0 0,-1-1 1961 0 0</inkml:trace>
  <inkml:trace contextRef="#ctx0" brushRef="#br0" timeOffset="-1312.051">8683 3861 11488 0 0,'0'0'264'0'0,"0"0"34"0"0,0 0 20 0 0,0 0-41 0 0,0 0-64 0 0,0 0 406 0 0,0 0 196 0 0,0 0 38 0 0,2-1-40 0 0,1 1-568 0 0,0-1 0 0 0,1 0 0 0 0,-1 1-1 0 0,0 0 1 0 0,1-1 0 0 0,-1 1 0 0 0,0 1 0 0 0,1-1-1 0 0,2 1-244 0 0,36 8 1406 0 0,-23-4-960 0 0,11 1-206 0 0,0 1 1 0 0,0 2 0 0 0,-1 2-1 0 0,23 10-240 0 0,-49-19 87 0 0,0-1 0 0 0,0 1-1 0 0,0 0 1 0 0,0 1-1 0 0,0-1 1 0 0,0 0-1 0 0,-1 1 1 0 0,1-1 0 0 0,-1 1-1 0 0,0 0 1 0 0,0 0-1 0 0,0 0 1 0 0,0 0-1 0 0,0 0 1 0 0,0 1-87 0 0,-3-3 27 0 0,1 0 0 0 0,0 0 0 0 0,0 1 0 0 0,0-1 0 0 0,-1 0 0 0 0,1 0 0 0 0,0 0 0 0 0,-1 0 0 0 0,1 1 0 0 0,-1-1 0 0 0,0 0 0 0 0,1 0-1 0 0,-1 0 1 0 0,0 0 0 0 0,1 0 0 0 0,-2 0-27 0 0,-14 16 253 0 0,11-12-193 0 0,-1-2 1 0 0,0 1-1 0 0,0-1 0 0 0,0 0 0 0 0,-1 0 1 0 0,1 0-1 0 0,-5 0-60 0 0,-25 12 309 0 0,-13 11-114 0 0,-13 3-195 0 0,-9 4-373 0 0,30-7-3452 0 0,31-20 2482 0 0</inkml:trace>
  <inkml:trace contextRef="#ctx0" brushRef="#br0" timeOffset="13046.145">6973 2341 10136 0 0,'-3'-18'1008'0'0,"1"13"-1004"0"0,1 1 1 0 0,0 0 0 0 0,0 0 0 0 0,1-1 0 0 0,-1 1-1 0 0,1 0 1 0 0,0-1 0 0 0,0 1 0 0 0,1 0 0 0 0,0-3-5 0 0,0-1 0 0 0,-2 6 0 0 0,1 2 0 0 0,0 0 0 0 0,0-1 0 0 0,-1 1 0 0 0,1 0 0 0 0,0-1 0 0 0,0 1 0 0 0,0 0 0 0 0,-1 0 0 0 0,1-1 0 0 0,0 1 0 0 0,0 0 0 0 0,0-1 0 0 0,0 1 0 0 0,0 0 0 0 0,0-1 0 0 0,-1 1 0 0 0,1 0 0 0 0,0-1 0 0 0,0 1 0 0 0,0 0 0 0 0,0-1 0 0 0,0 1 0 0 0,0 0 0 0 0,0-1 0 0 0,1 1 0 0 0,-1 0 0 0 0,0-1 0 0 0,0 1 0 0 0,0-1 81 0 0,0 1 0 0 0,0 0 1 0 0,0 0-1 0 0,0-1 0 0 0,0 1 1 0 0,0 0-1 0 0,0 0 1 0 0,0-1-1 0 0,0 1 0 0 0,0 0 1 0 0,0 0-1 0 0,0-1 0 0 0,0 1 1 0 0,0 0-1 0 0,0 0 1 0 0,0 0-1 0 0,1-1 0 0 0,-1 1 1 0 0,0 0-1 0 0,0 0 0 0 0,0 0 1 0 0,0-1-1 0 0,0 1 0 0 0,1 0 1 0 0,-1 0-1 0 0,0 0 1 0 0,0 0-1 0 0,0-1 0 0 0,1 1 1 0 0,-1 0-1 0 0,0 0 0 0 0,0 0 1 0 0,1 0-1 0 0,-1 0 0 0 0,0 0 1 0 0,0 0-1 0 0,1 0 1 0 0,-1 0-82 0 0,0 0 118 0 0,1 0 1 0 0,-1 0 0 0 0,0 0 0 0 0,1 0 0 0 0,-1 0 0 0 0,0 0 0 0 0,1 1 0 0 0,-1-1 0 0 0,0 0 0 0 0,1 0 0 0 0,-1 1 0 0 0,0-1 0 0 0,0 0-1 0 0,1 0 1 0 0,-1 1 0 0 0,0-1 0 0 0,0 0 0 0 0,1 1 0 0 0,-1-1 0 0 0,0 0 0 0 0,0 1 0 0 0,0-1 0 0 0,0 0 0 0 0,1 1 0 0 0,-1-1-1 0 0,0 1-118 0 0,3 24 0 0 0,-2-21 0 0 0,-1 0 0 0 0,0 0 0 0 0,1-1 0 0 0,0 1 0 0 0,-1-1 0 0 0,2 1 0 0 0,0 3 0 0 0,1 5 0 0 0,-3-11 0 0 0,1 1 0 0 0,-1 0 0 0 0,0 0 0 0 0,1 0 0 0 0,0 0 0 0 0,-1 0 0 0 0,1-1 0 0 0,1 2 0 0 0,-1-1 0 0 0,3 4 0 0 0,0 1 0 0 0,0-1 0 0 0,-1 1 0 0 0,0 0 0 0 0,19 41-6 0 0,-7-18 84 0 0,-6-14 313 0 0,-1 0-1 0 0,2 0 0 0 0,0-1 0 0 0,1 0 1 0 0,6 6-391 0 0,1-2-601 0 0,0 0 0 0 0,1-2 1 0 0,12 9 600 0 0,-2-7-33 0 0,0 0 0 0 0,2-2 0 0 0,0-2 0 0 0,1 0-1 0 0,11 2 34 0 0,-4-2 609 0 0,0-1 0 0 0,1-2 0 0 0,26 4-609 0 0,-41-11 155 0 0,-16-3-153 0 0,1 0 1 0 0,-1-1 0 0 0,1 0-1 0 0,3 0-2 0 0,133-4 0 0 0,5-6 0 0 0,-49-1 0 0 0,17-7 0 0 0,-67 8 0 0 0,-5 1 0 0 0,-1-1 0 0 0,4-4 0 0 0,18-7 0 0 0,-6 2 0 0 0,-2-2 0 0 0,12-8 0 0 0,66-39 383 0 0,-107 49 117 0 0,0-2 0 0 0,-1 0 0 0 0,4-6-500 0 0,50-39 178 0 0,17-13-191 0 0,35-39 13 0 0,99-110 0 0 0,-190 180 0 0 0,-22 25 0 0 0,-1-1 0 0 0,-1-1 0 0 0,-1-2 0 0 0,15-21 0 0 0,-9 11 0 0 0,0 0 0 0 0,-3-2 0 0 0,1-2 0 0 0,-14 18 0 0 0,37-73 0 0 0,4-22 0 0 0,-22 50 0 0 0,-14 35 0 0 0,-2-1 0 0 0,9-34 0 0 0,-2-11 0 0 0,3-8 0 0 0,6-61 0 0 0,-19 86 0 0 0,-1 1 0 0 0,-1-14 0 0 0,9-159 0 0 0,-7 150 0 0 0,-4 44 0 0 0,-1-19 0 0 0,-3 37 0 0 0,1 1 0 0 0,1-1 0 0 0,2-7 0 0 0,5-23 0 0 0,-8 37 0 0 0,1 0 0 0 0,3-10 0 0 0,6-20 0 0 0,-10 31-638 0 0,1 0 0 0 0,1 0 0 0 0,3-7 638 0 0,-2 6-1379 0 0,-6 13-5127 0 0</inkml:trace>
  <inkml:trace contextRef="#ctx0" brushRef="#br0" timeOffset="13962.49">6933 2320 6448 0 0,'1'0'7'0'0,"10"-3"367"0"0,6-11-83 0 0,7-22 2189 0 0,-7 21-11 0 0,-16 14-1478 0 0,-1 1 29 0 0,0 0-66 0 0,0 0-288 0 0,0 0-122 0 0,0 0-29 0 0,0 0-71 0 0,-1 7-272 0 0,-4 22 957 0 0,4-22-975 0 0,0 0-1 0 0,0 0 0 0 0,-1 1 0 0 0,0-2 0 0 0,-1 1 0 0 0,-1 5-153 0 0,0-4 0 0 0,0-1 0 0 0,1 1 0 0 0,0 0 0 0 0,1 0 0 0 0,0 0 0 0 0,0 0 0 0 0,0 1 0 0 0,1-1 0 0 0,1 0 0 0 0,-1 1 0 0 0,1-4-2 0 0,-1 0-1 0 0,1 0 1 0 0,-1 0-1 0 0,-1 0 1 0 0,1 0-1 0 0,-1 0 3 0 0,-4 23 458 0 0,2 23 1147 0 0,7-64-1605 0 0,-1 8 0 0 0,-1-1 0 0 0,1 0 0 0 0,-1 1 0 0 0,0-5 0 0 0,-1 6 0 0 0,0-3 0 0 0,0-1 0 0 0,0 1 0 0 0,1 0 0 0 0,0 0 0 0 0,0-1 0 0 0,0 3 0 0 0,0-1 0 0 0,0 0 0 0 0,-1 0 0 0 0,0 0 0 0 0,0-1 0 0 0,1-25 0 0 0,-2 14 0 0 0,1 13 0 0 0,0 1 0 0 0,0 0 0 0 0,0 0 0 0 0,0 0 0 0 0,0-1 0 0 0,2-2 0 0 0,-2 6 0 0 0,0 1 0 0 0,0-1 0 0 0,1 1 0 0 0,-1-1 0 0 0,0 1 0 0 0,0-1 0 0 0,1 1 0 0 0,-1-1 0 0 0,1 1 0 0 0,-1-1 0 0 0,0 1 0 0 0,1 0 0 0 0,-1-1 0 0 0,1 1 0 0 0,-1 0 0 0 0,1-1 0 0 0,-1 1 0 0 0,1 0 0 0 0,-1 0 0 0 0,1-1 0 0 0,0 1 0 0 0,-1 0 0 0 0,1 0 0 0 0,-1 0 0 0 0,1 0 0 0 0,0 0 0 0 0,-1-1 0 0 0,1 1 0 0 0,-1 0 0 0 0,1 1 0 0 0,-1-1 0 0 0,1 0 0 0 0,0 0 0 0 0,-1 0 0 0 0,1 0 0 0 0,-1 0 0 0 0,1 1 0 0 0,-1-1 0 0 0,12 3 0 0 0,0 5 0 0 0,12 7 0 0 0,-9-4 0 0 0,-13-10 0 0 0,-1 1 0 0 0,1-1 0 0 0,0-1 0 0 0,-1 1 0 0 0,1 0 0 0 0,0 0 0 0 0,0-1 0 0 0,-1 1 0 0 0,1 0 0 0 0,0-1 0 0 0,0 0 0 0 0,0 0 0 0 0,0 1 0 0 0,8 0 0 0 0,-1-1 0 0 0,1 1 0 0 0,0-2 0 0 0,-1 1 0 0 0,1-1 0 0 0,-1-1 0 0 0,1 1 0 0 0,0-2-952 0 0,-7 2-4002 0 0,5 1-1731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9216 0 0,'-4'-9'803'0'0,"8"13"2578"0"0,-3-1-2628 0 0,1 0 1 0 0,0 1 0 0 0,-1-1 0 0 0,0 1 0 0 0,0-1 0 0 0,0 2-754 0 0,3 34 163 0 0,-3-23 486 0 0,1 2-346 0 0,4 61 98 0 0,9 35-401 0 0,-2-36 0 0 0,-12-57-152 0 0,0-19-226 0 0,0 1 71 0 0,0-1-653 0 0,-1-2-51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4:44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176 162 10136 0 0,'0'0'230'0'0,"0"0"30"0"0,0 0 19 0 0,0 0 37 0 0,0 0 125 0 0,0 0 58 0 0,0 0 12 0 0,0 0 1 0 0,0 0 0 0 0,0 0 0 0 0,1 1 0 0 0,-1 0-443 0 0,1 0 0 0 0,-1 0 0 0 0,1 0 0 0 0,-1 0 0 0 0,1 0 1 0 0,0 0-1 0 0,-1 0 0 0 0,1 0 0 0 0,0-1 0 0 0,0 1 0 0 0,-1 0 0 0 0,1 0 1 0 0,0-1-70 0 0,1 1 95 0 0,-1 0 1 0 0,0 0 0 0 0,0 1 0 0 0,0-1-1 0 0,0 0 1 0 0,0 0 0 0 0,0 1 0 0 0,0-1-1 0 0,0 0 1 0 0,0 1 0 0 0,0-1-1 0 0,0 2-95 0 0,19 53 2491 0 0,-17-45-2377 0 0,0-6-108 0 0,-1 1 1 0 0,-1 0-1 0 0,1 0 1 0 0,-1 1-1 0 0,0-1 1 0 0,-1 0-1 0 0,1 0 0 0 0,-1 3-6 0 0,0-1 23 0 0,0-1-1 0 0,1 1 1 0 0,0-1-1 0 0,0 0 0 0 0,3 7-22 0 0,2 16 819 0 0,-3-9-91 0 0,-2-15-663 0 0,1 1 0 0 0,-1-1 0 0 0,-1 0-1 0 0,0 0 1 0 0,0 1 0 0 0,0 3-65 0 0,0 7-244 0 0,0-15 168 0 0,1-1 0 0 0,-1 1 0 0 0,0-1 0 0 0,0 1 0 0 0,0-1 0 0 0,0 1 0 0 0,0-1 0 0 0,-1 1 0 0 0,1 0 0 0 0,0-1 0 0 0,-1 0 0 0 0,1 1 0 0 0,-1-1 0 0 0,1 1 0 0 0,-2 0 76 0 0,-2 10-1449 0 0,4-11 1307 0 0,0 0 0 0 0,0 0-1 0 0,0-1 1 0 0,0 1 0 0 0,-1 0-1 0 0,1-1 1 0 0,0 1 0 0 0,0 0-1 0 0,-1-1 1 0 0,1 1 0 0 0,0 0-1 0 0,-1-1 1 0 0,1 1 0 0 0,-1-1-1 0 0,1 1 1 0 0,-1 0 0 0 0,1-1-1 0 0,-1 0 1 0 0,1 1 0 0 0,-1-1-1 0 0,0 1 1 0 0,1-1 0 0 0,-1 1-1 0 0,0-1 143 0 0,-9 5-1534 0 0</inkml:trace>
  <inkml:trace contextRef="#ctx0" brushRef="#br0" timeOffset="478.379">1 428 10136 0 0,'0'0'230'0'0,"0"0"30"0"0,1-1 19 0 0,45-22 8 0 0,-28 12-287 0 0,0 0 0 0 0,1 2 0 0 0,0 0 0 0 0,0 1 0 0 0,6 0 0 0 0,119-46 470 0 0,-135 51-216 0 0,1 0 1 0 0,-1 1-1 0 0,1 0 0 0 0,0 0-254 0 0,31-7 601 0 0,19-3-601 0 0,-55 11 72 0 0,-4 1 298 0 0,-1 0 118 0 0,-1 12 534 0 0,0-6-697 0 0,-1 1 0 0 0,1-1 0 0 0,-2 0 0 0 0,1 0 1 0 0,-1 0-1 0 0,0 0 0 0 0,-2 3-325 0 0,1-2 262 0 0,1 0-1 0 0,-1-1 1 0 0,2 1-1 0 0,-1 0 0 0 0,0 3-261 0 0,-6 22 607 0 0,5-23-606 0 0,2 0-1 0 0,-1 0 0 0 0,1 7 0 0 0,-2 1 0 0 0,4-15 0 0 0,-1 0 0 0 0,0 0 0 0 0,1 0 0 0 0,-1 0 0 0 0,1 1 0 0 0,0-1 0 0 0,-1 0 0 0 0,1 0 0 0 0,0 1 0 0 0,1-1 0 0 0,-1 0 0 0 0,0 0 0 0 0,1 1 0 0 0,-1-1 0 0 0,1 0 0 0 0,-1 0 0 0 0,1 0 0 0 0,0 0 0 0 0,0 0 0 0 0,0 0 0 0 0,0 0 0 0 0,2 2 0 0 0,-1-2 0 0 0,0 0 0 0 0,-1 0 0 0 0,2 0 0 0 0,-1-1 0 0 0,0 1 0 0 0,0 0 0 0 0,0-1 0 0 0,1 0 0 0 0,-1 0 0 0 0,1 1 0 0 0,-1-1 0 0 0,2 0 0 0 0,-3-1 0 0 0,1 0 0 0 0,0 1 0 0 0,0-1 0 0 0,0 0 0 0 0,0 0 0 0 0,0 0 0 0 0,0-1 0 0 0,-1 1 0 0 0,1 0 0 0 0,0-1 0 0 0,0 1 0 0 0,0-1 0 0 0,0 1 0 0 0,-1-1 0 0 0,1 0 0 0 0,0 0 0 0 0,1-1 0 0 0,24-11 835 0 0,-23 12-759 0 0,-1 0-1 0 0,0 0 1 0 0,0-1 0 0 0,0 1 0 0 0,0-1 0 0 0,0 0 0 0 0,0 0 0 0 0,-1 0-1 0 0,1 0 1 0 0,-1 0 0 0 0,1-1 0 0 0,-1 1 0 0 0,0-1 0 0 0,0 1-1 0 0,0-1 1 0 0,1-2-76 0 0,0 0-99 0 0,-1 0 1 0 0,0 0-1 0 0,0 0 0 0 0,-1-1 0 0 0,0 1 0 0 0,1-1 0 0 0,-2 1 1 0 0,1-1-1 0 0,-1 1 0 0 0,0-1 0 0 0,0 1 0 0 0,0-1 0 0 0,-1 0 0 0 0,-1-3 99 0 0,2 6-36 0 0,-1-1-1 0 0,0 1 0 0 0,0 0 1 0 0,0 0-1 0 0,-1 0 0 0 0,1 0 0 0 0,-1 1 1 0 0,0-1-1 0 0,0 0 0 0 0,0 1 1 0 0,0-1-1 0 0,0 1 0 0 0,0-1 0 0 0,0 1 1 0 0,-1 0-1 0 0,0 0 0 0 0,1 0 1 0 0,-2 0 36 0 0,-4-3 8 0 0,1 1 1 0 0,-1 0 0 0 0,1 1 0 0 0,-1 0 0 0 0,0 0-1 0 0,-4 0-8 0 0,-5-3 14 0 0,14 5-326 0 0,-1-1 1 0 0,1 1-1 0 0,0 0 0 0 0,-1 1 1 0 0,1-1-1 0 0,-1 1 0 0 0,-2-1 312 0 0,5 1-4298 0 0,1 0-1315 0 0</inkml:trace>
  <inkml:trace contextRef="#ctx0" brushRef="#br0" timeOffset="712.378">684 102 15664 0 0,'0'0'356'0'0,"0"0"49"0"0,-7 3 405 0 0,-2 0-676 0 0,9-3-134 0 0,-1 0 1 0 0,1 0-1 0 0,-1 0 0 0 0,1 1 1 0 0,-1-1-1 0 0,1 0 0 0 0,-1 0 1 0 0,1 0-1 0 0,0 1 0 0 0,-1-1 1 0 0,1 0-1 0 0,0 1 1 0 0,-1-1-1 0 0,1 0 0 0 0,-1 1 1 0 0,1-1-1 0 0,0 0 0 0 0,0 1 1 0 0,-1-1-1 0 0,1 0 0 0 0,0 1 1 0 0,0-1-1 0 0,-1 1 1 0 0,1-1-1 0 0,0 1 0 0 0,0-1 1 0 0,0 1-1 0 0,0-1 0 0 0,0 1 1 0 0,0-1-1 0 0,0 0 0 0 0,0 1 1 0 0,0-1-1 0 0,0 1 1 0 0,0-1-1 0 0,0 1 0 0 0,0 0 0 0 0,0 0 1 0 0,-3 9 29 0 0,2-5 15 0 0,-1 0 0 0 0,1-1 0 0 0,0 1 1 0 0,1 0-1 0 0,-1 0 0 0 0,1 0 0 0 0,0 0 0 0 0,0 0 0 0 0,1 4-45 0 0,14 71 2532 0 0,-7-13-1412 0 0,-5-51-1120 0 0,-1 0 0 0 0,-1-1 0 0 0,0 1 0 0 0,-1 13 0 0 0,-1-26 0 0 0,1-1 0 0 0,-1 1 0 0 0,0 0 0 0 0,0-1 0 0 0,0 1 0 0 0,0 0 0 0 0,-1-1 0 0 0,1 1 0 0 0,-7 14 0 0 0,8-15-107 0 0,-2 3 12 0 0,1 0 1 0 0,-1 0-1 0 0,0 1 1 0 0,0-1-1 0 0,0 0 1 0 0,-1-1-1 0 0,0 2 95 0 0,-10 9-6202 0 0,6-9-42 0 0</inkml:trace>
  <inkml:trace contextRef="#ctx0" brushRef="#br0" timeOffset="1538.061">597 279 8288 0 0,'30'-4'177'0'0,"1"1"0"0"0,0 2 0 0 0,0 2 0 0 0,2 0-177 0 0,30 1 156 0 0,-21 0 560 0 0,-32 0-389 0 0,0-1 0 0 0,0-1 1 0 0,1 0-1 0 0,-1-1 1 0 0,0 0-1 0 0,0 0 1 0 0,1-1-328 0 0,15-1 1536 0 0,-24 3-1024 0 0,-2 0 0 0 0,0 0-70 0 0,-1 0-435 0 0,1 0 1 0 0,-1-1-1 0 0,1 1 0 0 0,0-1 0 0 0,-1 1 0 0 0,1 0 1 0 0,-1 0-1 0 0,1-1 0 0 0,-1 1 0 0 0,1 0 1 0 0,0-1-1 0 0,-1 1 0 0 0,1 0 0 0 0,-1 0 0 0 0,1 0 1 0 0,-1 0-1 0 0,0 0 0 0 0,1 0 0 0 0,-1 0 0 0 0,1-1 1 0 0,-1 1-1 0 0,1 1-7 0 0,-13-2 7 0 0,2 3 11 0 0,0 1 0 0 0,0 1 0 0 0,1 0 0 0 0,-8 4-18 0 0,13-5 175 0 0,0 0 1 0 0,0 0-1 0 0,0 0 1 0 0,0 1 0 0 0,1 0-1 0 0,0 0 1 0 0,0 0 0 0 0,0 1-1 0 0,-1 0-175 0 0,-6 9 918 0 0,1 0-1 0 0,-3 9-917 0 0,9-17-26 0 0,1 1 0 0 0,0 0 0 0 0,-1 6 26 0 0,-2 5-699 0 0,5-16 733 0 0,1 0 0 0 0,-1 0-1 0 0,1 0 1 0 0,0 1 0 0 0,0-1 0 0 0,0 0 0 0 0,0 0-1 0 0,0 0 1 0 0,1 0 0 0 0,-1 0 0 0 0,1 0 0 0 0,-1 0-1 0 0,1 1 1 0 0,0-1 0 0 0,0-1 0 0 0,-1 1 0 0 0,2 0-1 0 0,-1 0 1 0 0,0 0 0 0 0,0 0 0 0 0,0-1-1 0 0,1 1 1 0 0,-1-1 0 0 0,1 1 0 0 0,0-1 0 0 0,-1 1-1 0 0,1-1 1 0 0,0 0 0 0 0,0 0 0 0 0,-1 0 0 0 0,1 0-1 0 0,0 0 1 0 0,0 0 0 0 0,0 0 0 0 0,0-1-1 0 0,1 1 1 0 0,-1-1 0 0 0,0 0 0 0 0,0 1 0 0 0,0-1-1 0 0,2 0-33 0 0,4-2 0 0 0,0 0 0 0 0,-1 0 0 0 0,1-1 0 0 0,-1 0 0 0 0,0 0 0 0 0,0-1 0 0 0,0 0 0 0 0,0 0 0 0 0,0-1 0 0 0,-1 0 0 0 0,0 0 0 0 0,0 0 0 0 0,-1-2 0 0 0,0 1 0 0 0,0-1 0 0 0,-1 0 0 0 0,0-1 0 0 0,-1 1 0 0 0,1-1 0 0 0,-1 1 0 0 0,1-8 0 0 0,-1 10 0 0 0,1 6 0 0 0,-1 9 0 0 0,-2-9 0 0 0,7 37 0 0 0,-7-30 0 0 0,0 1 0 0 0,1-1 0 0 0,0 0 0 0 0,0-1 0 0 0,1 1 0 0 0,1 1 0 0 0,-3-7 14 0 0,2 5-25 0 0,0-2 1 0 0,0 1-1 0 0,1 0 0 0 0,0-1 0 0 0,2 4 11 0 0,-4-7 27 0 0,0-1 0 0 0,-1 1-1 0 0,1-1 1 0 0,0 1 0 0 0,0-1 0 0 0,0 0 0 0 0,0 0 0 0 0,0 0-1 0 0,0 0 1 0 0,0 0 0 0 0,0 0 0 0 0,1-1 0 0 0,-1 1 0 0 0,0-1 0 0 0,0 1-1 0 0,1-1 1 0 0,-1 0 0 0 0,2 0-27 0 0,2 0 85 0 0,0-1-1 0 0,0 0 1 0 0,0 0-1 0 0,0 0 1 0 0,0-1-1 0 0,-1 0 0 0 0,1 0 1 0 0,-1-1-1 0 0,1 1 1 0 0,-1-1-1 0 0,0 0 1 0 0,0 0-1 0 0,0-1 1 0 0,0 0-1 0 0,0 0 1 0 0,-1 0-1 0 0,0 0 1 0 0,0-1-1 0 0,3-3-84 0 0,10-11 0 0 0,-12 15 0 0 0,-1-1 0 0 0,0 0 0 0 0,0 1 0 0 0,0-2 0 0 0,2-3 0 0 0,7-17 0 0 0,0 0 0 0 0,-1-4 0 0 0,-8 18 0 0 0,0 0 0 0 0,0-1 0 0 0,-1 0 0 0 0,-1 1 0 0 0,0-1 0 0 0,-1 0 0 0 0,5-33-303 0 0,-4 31-237 0 0,0 0-1 0 0,0-14 541 0 0,-2 20-276 0 0,0-8 156 0 0,-1-1-1 0 0,-2-14 121 0 0,2 26-127 0 0,0 1-1 0 0,0 0 0 0 0,0 1 1 0 0,-1-1-1 0 0,0 0 1 0 0,0 0-1 0 0,0 1 1 0 0,0-1-1 0 0,-1 1 1 0 0,0-1-1 0 0,0 1 0 0 0,-1-1 128 0 0,3 5 7 0 0,1-1-1 0 0,-1 0 0 0 0,0 1 0 0 0,1-1 0 0 0,-1 0 0 0 0,0 1 1 0 0,1-1-1 0 0,-1 1 0 0 0,0 0 0 0 0,0-1 0 0 0,1 1 1 0 0,-1-1-1 0 0,0 1 0 0 0,0 0 0 0 0,0 0 0 0 0,0 0 0 0 0,0-1 1 0 0,0 1-1 0 0,1 0 0 0 0,-1 0 0 0 0,0 0 0 0 0,0 0 0 0 0,0 0 1 0 0,-1 1-7 0 0,1-1 61 0 0,0 0 0 0 0,0 1 0 0 0,0 0 0 0 0,0-1 0 0 0,0 1 0 0 0,0-1 0 0 0,1 1 0 0 0,-1 0 0 0 0,0 0 0 0 0,0 0 0 0 0,0-1 0 0 0,1 1-1 0 0,-1 0 1 0 0,0 0 0 0 0,1 0 0 0 0,-1 0 0 0 0,1 0 0 0 0,-1 0 0 0 0,1 0 0 0 0,-1 1-61 0 0,-6 13 17 0 0,5-12-17 0 0,1-1 0 0 0,-1 1 0 0 0,1 0 0 0 0,0 0 0 0 0,0 0 0 0 0,0 0 0 0 0,0 0 0 0 0,1 0-1 0 0,-1 0 1 0 0,1 1 0 0 0,1 9 0 0 0,0-9 0 0 0,-1 0 0 0 0,0-1 0 0 0,0 1 0 0 0,0-1 0 0 0,0 1 0 0 0,-1 1 0 0 0,0 2 56 0 0,0 0-1 0 0,0 0 0 0 0,1 1 1 0 0,0-1-1 0 0,0 0 0 0 0,0 0 1 0 0,1 1-1 0 0,2 5-55 0 0,-2-1 370 0 0,1 0 0 0 0,-1 0 1 0 0,-1 2-371 0 0,3 28 478 0 0,3 0-470 0 0,3 0 0 0 0,2 2-8 0 0,-9-35 226 0 0,1-2 0 0 0,0 1 0 0 0,0 0-1 0 0,1 0 1 0 0,-1-1 0 0 0,2 0 0 0 0,-1 0 0 0 0,1 0-1 0 0,1 0-225 0 0,-3-2 14 0 0,-3-4-14 0 0,1 0 0 0 0,-1 0 0 0 0,1 0 0 0 0,0 0 0 0 0,-1 0 0 0 0,1 0 0 0 0,0 0 1 0 0,0 0-1 0 0,0 0 0 0 0,0 0 0 0 0,-1-1 0 0 0,1 1 0 0 0,0 0 0 0 0,0-1 0 0 0,0 1 0 0 0,1-1 0 0 0,-1 1 1 0 0,0-1-1 0 0,0 1 0 0 0,0-1 0 0 0,0 0 0 0 0,0 1 0 0 0,1-1 0 0 0,-1 0 0 0 0,0 0 0 0 0,17 2 443 0 0,-17-2 45 0 0,8-3-227 0 0,-8 2-614 0 0,4-5-2596 0 0,-2-1-4900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4:51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7 137 11976 0 0,'0'0'546'0'0,"0"0"-10"0"0,-1-5-322 0 0,-4 0-141 0 0,4 4 303 0 0,1 1 113 0 0,0 0 21 0 0,0 0 70 0 0,0 0 285 0 0,0 0 125 0 0,0 0 30 0 0,2 1-943 0 0,-1 0-1 0 0,1 0 1 0 0,-1 0-1 0 0,0 1 1 0 0,0-1-1 0 0,0 0 1 0 0,0 1-1 0 0,0-1 1 0 0,0 1-1 0 0,0-1 1 0 0,0 1-1 0 0,0-1 1 0 0,-1 1-1 0 0,1 0 1 0 0,-1-1-1 0 0,1 1-76 0 0,5 16 0 0 0,-4-11 0 0 0,0-1 0 0 0,0 1 0 0 0,0 0 0 0 0,-1 0 0 0 0,0 0 0 0 0,0 0 0 0 0,-1 1 0 0 0,2 17 0 0 0,-1-19 0 0 0,0 0 0 0 0,-1 0 0 0 0,0 0 0 0 0,0 3 0 0 0,0 16-15 0 0,0-18 385 0 0,0 0 0 0 0,-1-1 0 0 0,1 1-1 0 0,-2 7-369 0 0,0 3 608 0 0,2-17-608 0 0,0 0 0 0 0,0 1 0 0 0,0-1 0 0 0,0 1 0 0 0,0-1 0 0 0,-1 0 0 0 0,1 1 0 0 0,0-1 0 0 0,0 0 0 0 0,0 1 0 0 0,0-1 0 0 0,-1 0 0 0 0,1 1 0 0 0,0-1 0 0 0,0 0 0 0 0,0 0 0 0 0,-1 1 0 0 0,1-1 0 0 0,0 0 0 0 0,-1 0 0 0 0,1 1 0 0 0,0-1 0 0 0,-1 0 0 0 0,1 0 0 0 0,0 0 0 0 0,-1 1 0 0 0,1-1 0 0 0,0 0 0 0 0,-1 0 0 0 0,1 0 0 0 0,-3-2 0 0 0,2 1 0 0 0,0 1 0 0 0,0-1 0 0 0,0 1 0 0 0,0-1 0 0 0,-1 0 0 0 0,1 0 0 0 0,0 1 0 0 0,0-1 0 0 0,0 0 0 0 0,1 0 0 0 0,-1 0 0 0 0,0 0 0 0 0,0 0 0 0 0,0 0 0 0 0,1-1 0 0 0,-1 1 0 0 0,1 0 0 0 0,-1 0 0 0 0,1 0 0 0 0,-1-1 0 0 0,1 1 0 0 0,-1-4 0 0 0,1 1 0 0 0,-1 0 0 0 0,1-1 0 0 0,0 1 0 0 0,1 0 0 0 0,0-3 0 0 0,0 1-7 0 0,1-1 0 0 0,0 0 0 0 0,0 1 0 0 0,1 0 0 0 0,0-1 0 0 0,0 1 0 0 0,1 0-1 0 0,-1 1 1 0 0,4-4 7 0 0,9-5-607 0 0,-3 4-106 0 0,-10 8 654 0 0,0 0 0 0 0,0 0 0 0 0,0 0 0 0 0,0 0 0 0 0,1 1 0 0 0,-1-1 0 0 0,0 1-1 0 0,1 0 1 0 0,-1 0 0 0 0,0 0 0 0 0,4 0 59 0 0,4-1 14 0 0,0 1 0 0 0,0 1 0 0 0,2 0-14 0 0,-3 0-8 0 0,1 0 0 0 0,0 1-1 0 0,-1 0 1 0 0,1 1-1 0 0,-1 1 1 0 0,7 1 8 0 0,2 2-392 0 0,5 2-2895 0 0,-22-7 1335 0 0,-1-1-80 0 0,8 0-14 0 0</inkml:trace>
  <inkml:trace contextRef="#ctx0" brushRef="#br0" timeOffset="942.989">324 171 10136 0 0,'-1'-10'1168'0'0,"1"10"-1078"0"0,0 0 0 0 0,0-1 1 0 0,0 1-1 0 0,0 0 0 0 0,-1 0 1 0 0,1-1-1 0 0,0 1 0 0 0,0 0 0 0 0,0 0 1 0 0,-1-1-1 0 0,1 1 0 0 0,0 0 1 0 0,0 0-1 0 0,-1 0 0 0 0,1-1 1 0 0,0 1-1 0 0,0 0 0 0 0,-1 0 1 0 0,1 0-1 0 0,0 0 0 0 0,-1 0 0 0 0,1-1 1 0 0,0 1-1 0 0,-1 0 0 0 0,1 0 1 0 0,0 0-1 0 0,0 0 0 0 0,-1 0 1 0 0,1 0-1 0 0,0 0 0 0 0,-1 0 1 0 0,1 0-1 0 0,0 0 0 0 0,-1 1-90 0 0,-12 6 1869 0 0,9-4-1459 0 0,0 0-1 0 0,1 1 1 0 0,-1 0 0 0 0,1 0-1 0 0,0 0-409 0 0,-10 17 858 0 0,1 0-1 0 0,1 1 0 0 0,-7 18-857 0 0,16-31 102 0 0,-1-1-1 0 0,1 0 0 0 0,1 1 1 0 0,0-1-1 0 0,0 1 0 0 0,1 0-101 0 0,0-1 0 0 0,3-1 0 0 0,1 1 0 0 0,3-2 0 0 0,-6-6 0 0 0,0 0 0 0 0,1 0 0 0 0,-1 0 0 0 0,0 0 0 0 0,1 0 0 0 0,-1 0 0 0 0,0 0 0 0 0,1 0 0 0 0,-1-1 0 0 0,0 1 0 0 0,0 0 0 0 0,1-1 0 0 0,-1 1 0 0 0,0-1 0 0 0,0 1 0 0 0,0-1 0 0 0,1 0 0 0 0,-1 1 0 0 0,0-1 0 0 0,0 0 0 0 0,0 0 0 0 0,0 0 0 0 0,-1 0 0 0 0,2-1 0 0 0,21-28 0 0 0,-20 26 0 0 0,2-5 0 0 0,0 1 0 0 0,-1-1 0 0 0,0 0 0 0 0,1-3 0 0 0,6-14 0 0 0,-10 24 0 0 0,-1 0 0 0 0,1 0 0 0 0,-1 0 0 0 0,1 0 0 0 0,-1-1 0 0 0,1 1 0 0 0,-1 0 0 0 0,0-2 0 0 0,10 55 0 0 0,-8-35 0 0 0,1 1 0 0 0,0-1 0 0 0,2 4 0 0 0,-5-19 0 0 0,1 0 0 0 0,-1 0 0 0 0,0 0 0 0 0,1 0 0 0 0,-1 0 0 0 0,0 0 0 0 0,1 0 0 0 0,-1 0 0 0 0,1-1 0 0 0,-1 1 0 0 0,1 0 0 0 0,0 0 0 0 0,-1 0 0 0 0,1-1 0 0 0,0 1 0 0 0,16 18 0 0 0,-16-17 5 0 0,-1-2-2 0 0,0 1 0 0 0,1-1 1 0 0,-1 1-1 0 0,0-1 1 0 0,1 1-1 0 0,-1-1 0 0 0,1 0 1 0 0,-1 1-1 0 0,0-1 1 0 0,1 0-1 0 0,-1 1 0 0 0,1-1 1 0 0,0 0-1 0 0,-1 0 0 0 0,1 1 1 0 0,-1-1-1 0 0,1 0 1 0 0,-1 0-1 0 0,1 0 0 0 0,0 0-3 0 0,0 1 76 0 0,0-1 1 0 0,0 0-1 0 0,0 0 0 0 0,0 0 0 0 0,0 0 0 0 0,0 0 0 0 0,0 0 1 0 0,1 0-1 0 0,-1 0 0 0 0,0-1 0 0 0,0 1 0 0 0,0 0 0 0 0,0-1 0 0 0,0 1 1 0 0,0-1-1 0 0,0 1 0 0 0,0-1 0 0 0,0 1 0 0 0,0-1-76 0 0,18-14 471 0 0,-17 14-429 0 0,7-8-116 0 0,-1 0 0 0 0,1 0 0 0 0,-2-1 0 0 0,1 0 0 0 0,-1 0 0 0 0,-1-1 1 0 0,0 1-1 0 0,4-12 74 0 0,5-14-755 0 0,-2-1 0 0 0,0-7 755 0 0,-3 12 125 0 0,-8 25-156 0 0,2-7-52 0 0,0 0 1 0 0,0 0 0 0 0,-1 0 0 0 0,-1-1 0 0 0,0-1 82 0 0,-2 14-67 0 0,0 1 0 0 0,0 0 0 0 0,0-1 0 0 0,0 1 0 0 0,0 0 0 0 0,1-1-1 0 0,-1 1 1 0 0,1 0 0 0 0,-1 0 0 0 0,1-1 0 0 0,0 0 67 0 0,4-10-702 0 0,-5 6 616 0 0,0 4 408 0 0,0 2 152 0 0,-3 22 626 0 0,1-15-1097 0 0,0 0 0 0 0,1 0 0 0 0,0 1 0 0 0,0-1 0 0 0,1 1 0 0 0,0 3-3 0 0,0-2-1 0 0,0 0 1 0 0,-1 1 0 0 0,0-1-1 0 0,-1 3 1 0 0,-3 17 54 0 0,0 0-1 0 0,1 23-53 0 0,2-28 336 0 0,2-17-133 0 0,0 0 0 0 0,1-1 0 0 0,-1 1 0 0 0,2 0 1 0 0,-1 0-1 0 0,1 0-203 0 0,0 0 96 0 0,-1 1 1 0 0,0 0 0 0 0,0 0-1 0 0,0 0-96 0 0,-1-4 0 0 0,0 0 0 0 0,1-1 0 0 0,-1 1 0 0 0,1 0 0 0 0,0-1 0 0 0,0 1 0 0 0,1-1 0 0 0,-1 0 0 0 0,1 1 0 0 0,-1-1 0 0 0,1 0 0 0 0,0 0 0 0 0,0 0 0 0 0,1 0 0 0 0,-1 0 0 0 0,1 0 0 0 0,-1-1 0 0 0,2 2 0 0 0,-2-3 0 0 0,0 1 0 0 0,1 0 0 0 0,-1-1 0 0 0,0 1 0 0 0,1-1 0 0 0,-1 1 0 0 0,1-1 0 0 0,0 0 0 0 0,0 0 0 0 0,-1-1 0 0 0,1 1 0 0 0,0 0 0 0 0,0-1 0 0 0,0 0 0 0 0,-1 0 0 0 0,1 0 0 0 0,0 0 0 0 0,0 0 0 0 0,0 0 0 0 0,0-1 0 0 0,-1 1 0 0 0,1-1 0 0 0,0 0 0 0 0,2-1 0 0 0,1 0 36 0 0,0-1 1 0 0,-1-1-1 0 0,0 1 0 0 0,1-1 0 0 0,-1 0 0 0 0,-1 0 0 0 0,1 0 0 0 0,0-1-36 0 0,7-8 797 0 0,-1-1 0 0 0,2-3-797 0 0,-7 8 34 0 0,-1 0 0 0 0,0 0 0 0 0,-1 0 0 0 0,0-1 0 0 0,0-2-34 0 0,12-26-5 0 0,-13 32-82 0 0,1-1-1 0 0,-1 0 0 0 0,-1-1 1 0 0,0 1-1 0 0,0 0 1 0 0,0-1-1 0 0,-1 1 0 0 0,0-1 1 0 0,0 0-1 0 0,-1-6 88 0 0,0 14-9 0 0,0-1-1 0 0,0 1 1 0 0,0 0-1 0 0,0-1 1 0 0,0 1-1 0 0,0 0 0 0 0,0 0 1 0 0,0-1-1 0 0,0 1 1 0 0,0 0-1 0 0,0-1 1 0 0,0 1-1 0 0,0 0 1 0 0,0 0-1 0 0,-1-1 1 0 0,1 1-1 0 0,0 0 0 0 0,0 0 1 0 0,0-1-1 0 0,0 1 1 0 0,-1 0-1 0 0,1 0 1 0 0,0 0-1 0 0,0-1 1 0 0,-1 1-1 0 0,1 0 1 0 0,0 0-1 0 0,0 0 0 0 0,-1 0 1 0 0,1 0-1 0 0,0 0 1 0 0,0-1-1 0 0,-1 1 10 0 0,-11 2-368 0 0,8-1 296 0 0,1 1 0 0 0,-1 0 0 0 0,1-1 0 0 0,0 1-1 0 0,0 1 1 0 0,-1-1 72 0 0,-4 6 0 0 0,1 0 0 0 0,-1 0 0 0 0,1 1 0 0 0,1-1 0 0 0,0 2 0 0 0,0-1 0 0 0,0 1 0 0 0,1 0 0 0 0,1 0 0 0 0,0 0 0 0 0,0 0 0 0 0,1 1 0 0 0,0 0 0 0 0,0 6 0 0 0,3-13 0 0 0,-1-1 0 0 0,1 0 0 0 0,0 1 0 0 0,0-1 0 0 0,0 1 0 0 0,0-1 0 0 0,1 0 0 0 0,-1 1 0 0 0,1-1 0 0 0,0 0 0 0 0,0 1 0 0 0,0-1 0 0 0,1 0 0 0 0,-1 0 0 0 0,1 0 0 0 0,-1 0 0 0 0,1 0 0 0 0,0 0 0 0 0,0-1 0 0 0,0 1 0 0 0,1-1 0 0 0,-1 1 0 0 0,1-1 0 0 0,-1 0 0 0 0,1 0 0 0 0,0 0 0 0 0,0 0 0 0 0,0 0 0 0 0,0-1 0 0 0,0 1 0 0 0,0-1 0 0 0,0 0 0 0 0,0 0 0 0 0,1 0 0 0 0,1 0 0 0 0,10 0 47 0 0,0-1 0 0 0,-1 0 0 0 0,1-1-1 0 0,0-1 1 0 0,-1 0 0 0 0,1-1 0 0 0,-1-1-1 0 0,0 0 1 0 0,0-1 0 0 0,0 0 0 0 0,-1-1 0 0 0,1-1-1 0 0,1-1-46 0 0,-11 5-520 0 0,0 1-1 0 0,0-1 1 0 0,0 0 0 0 0,0 0-1 0 0,0 0 1 0 0,-1-1-1 0 0,0 1 1 0 0,1-1-1 0 0,1-3 521 0 0,-3-4-7163 0 0</inkml:trace>
  <inkml:trace contextRef="#ctx0" brushRef="#br0" timeOffset="1172.799">394 188 19351 0 0,'1'-6'449'0'0,"-1"6"-400"0"0,0-1 0 0 0,-1 1-1 0 0,1 0 1 0 0,0-1 0 0 0,0 1-1 0 0,0 0 1 0 0,1-1-1 0 0,-1 1 1 0 0,0 0 0 0 0,0-1-1 0 0,0 1 1 0 0,0 0 0 0 0,0-1-1 0 0,0 1 1 0 0,0 0 0 0 0,0-1-1 0 0,1 1 1 0 0,-1 0-1 0 0,0-1 1 0 0,0 1 0 0 0,0 0-1 0 0,1 0 1 0 0,-1-1 0 0 0,0 1-1 0 0,0 0 1 0 0,1 0 0 0 0,-1 0-1 0 0,0-1 1 0 0,1 1-1 0 0,-1 0 1 0 0,0 0 0 0 0,1 0-1 0 0,-1 0 1 0 0,0 0-49 0 0,197-31 17 0 0,-165 25-17 0 0,43-8 0 0 0,150-48 0 0 0,-177 47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14:55.46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235 810 3680 0 0,'0'0'160'0'0,"0"0"40"0"0,0 0-200 0 0</inkml:trace>
  <inkml:trace contextRef="#ctx0" brushRef="#br0" timeOffset="1">130 793 3680 0 0,'0'0'167'0'0,"-14"2"3279"0"0,-41 4-2405 0 0,53-5-935 0 0,-56 5 2350 0 0,58-6-2422 0 0,1 0 1 0 0,-1 0-1 0 0,0 0 1 0 0,0 0-1 0 0,0 0 1 0 0,0 0-1 0 0,0 0 1 0 0,0 0 0 0 0,0 0-1 0 0,0 1 1 0 0,0-1-1 0 0,0 0 1 0 0,0 0-1 0 0,1 0 1 0 0,-1 0-1 0 0,0 0 1 0 0,0 0-1 0 0,0 0 1 0 0,0 0 0 0 0,0 1-1 0 0,0-1 1 0 0,0 0-1 0 0,0 0 1 0 0,0 0-1 0 0,0 0 1 0 0,0 0-1 0 0,0 0 1 0 0,0 0-1 0 0,0 1 1 0 0,0-1 0 0 0,0 0-1 0 0,0 0 1 0 0,0 0-1 0 0,0 0 1 0 0,-1 0-1 0 0,1 0 1 0 0,0 0-1 0 0,0 0 1 0 0,0 1-1 0 0,0-1 1 0 0,0 0 0 0 0,0 0-1 0 0,0 0 1 0 0,0 0-1 0 0,0 0 1 0 0,0 0-1 0 0,0 0 1 0 0,0 0-1 0 0,-1 0 1 0 0,1 0-1 0 0,0 0 1 0 0,0 0-1 0 0,0 0 1 0 0,0 0 0 0 0,0 0-1 0 0,0 0 1 0 0,0 0-1 0 0,-1 1 1 0 0,1-1-1 0 0,0 0 1 0 0,0 0-35 0 0,6 4 885 0 0,-2-2-948 0 0,1 0 0 0 0,-1 0 0 0 0,1-1 0 0 0,-1 1 1 0 0,4-1 62 0 0,-5 0 286 0 0,67 14 910 0 0,-62-14-1087 0 0,0 0 1 0 0,0 0 0 0 0,0-1 0 0 0,0-1 0 0 0,1 1-110 0 0,11-1 187 0 0,106 1 477 0 0,-72-7-446 0 0,14-4 11 0 0,-42 8-229 0 0,1 2 0 0 0,9 2 0 0 0,-10-1 0 0 0,65 2 472 0 0,-63 0-472 0 0,-21-1 0 0 0,1-1 0 0 0,0 0 0 0 0,0 0 0 0 0,0 0 0 0 0,6-2 0 0 0,-11 1-6 0 0,0 1-1 0 0,0 0 0 0 0,0 0 0 0 0,0 0 0 0 0,0 1 0 0 0,0-1 0 0 0,1 1 7 0 0,14 1-182 0 0,43 0 198 0 0,-9 1-32 0 0,-23-3-46 0 0,-9-1 88 0 0,0 1 0 0 0,-1 2 0 0 0,3 0-26 0 0,-13-1-6 0 0,-1-1 0 0 0,1 1 0 0 0,5-2 6 0 0,1 1 151 0 0,80 6-374 0 0,-20-1 361 0 0,-29-1-212 0 0,58-4 517 0 0,-85-2 648 0 0,-14 2-1211 0 0,0-1 1 0 0,0 1-1 0 0,0 0 0 0 0,0 0 0 0 0,0 1 0 0 0,3 0 120 0 0,-31 0-668 0 0,21-1 593 0 0,5 0 15 0 0,108 0 1703 0 0,-98-1-2359 0 0,-7 0 572 0 0,-1 1-1 0 0,0 0 1 0 0,0 0-1 0 0,0 1 0 0 0,4 0 145 0 0,40 7 158 0 0,121-5 451 0 0,-162-2-712 0 0,-7 0 84 0 0,-1-1 0 0 0,1 0 0 0 0,-1 0 0 0 0,1 0-1 0 0,-1 1 1 0 0,1-1 0 0 0,0 0 0 0 0,-1 0 0 0 0,1 0 0 0 0,0 0 0 0 0,-1 0 0 0 0,1 0 0 0 0,-1 0 0 0 0,1 0 0 0 0,0 0 0 0 0,-1-1 0 0 0,1 1 0 0 0,-1 0 0 0 0,1 0 0 0 0,-1 0 0 0 0,1-1 0 0 0,0 1 0 0 0,-1-1 19 0 0,1 1 169 0 0,-1 0-805 0 0,0 0-3462 0 0,0 0-1482 0 0</inkml:trace>
  <inkml:trace contextRef="#ctx0" brushRef="#br0" timeOffset="7956.129">2055 595 5784 0 0,'0'0'265'0'0,"2"0"-4"0"0,7-3-166 0 0,-8 2-84 0 0,-1 1 0 0 0,1-1 0 0 0,-1 1 1 0 0,1-1-1 0 0,0 1 0 0 0,-1-1 0 0 0,1 1 0 0 0,0 0 0 0 0,0-1 0 0 0,-1 1 0 0 0,1 0 0 0 0,0 0 0 0 0,0 0 1 0 0,-1-1-1 0 0,1 1 0 0 0,0 0 0 0 0,0 0 0 0 0,-1 0 0 0 0,1 0 0 0 0,0 0-11 0 0,3 0 54 0 0,-3 0 89 0 0,-1 0 49 0 0,0 0 201 0 0,0 0 88 0 0,0 0 21 0 0,0 0 8 0 0,0 0 30 0 0,0 0 18 0 0,0 0-483 0 0,-1-1 0 0 0,1 0-1 0 0,0 1 1 0 0,-1-1 0 0 0,1 1 0 0 0,-1-1 0 0 0,0 1 0 0 0,1-1 0 0 0,-1 1 0 0 0,1-1 0 0 0,-1 1 0 0 0,0-1 0 0 0,1 1 0 0 0,-1 0 0 0 0,0-1 0 0 0,1 1-1 0 0,-1 0 1 0 0,0 0 0 0 0,0-1 0 0 0,1 1 0 0 0,-1 0 0 0 0,0 0 0 0 0,0 0-75 0 0,-5-2 427 0 0,12-1 175 0 0,-5 2-84 0 0,-1 1-106 0 0,2 0-48 0 0,4-2-196 0 0,0-1 618 0 0,-11 4 14 0 0,6-1-736 0 0,0 0 1 0 0,0-1-1 0 0,0 1 1 0 0,1 0-1 0 0,-1 0 1 0 0,0 0-1 0 0,0 0 1 0 0,0 0-1 0 0,1 0 1 0 0,-1 0-1 0 0,0 0 1 0 0,1 1-65 0 0,-2-1 34 0 0,1 0-1 0 0,-1 1 1 0 0,0-1 0 0 0,1 1 0 0 0,-1-1 0 0 0,0 0 0 0 0,1 1 0 0 0,-1-1 0 0 0,0 1 0 0 0,1-1 0 0 0,-1 1 0 0 0,0-1-1 0 0,0 1 1 0 0,0-1 0 0 0,0 1 0 0 0,1-1 0 0 0,-1 1 0 0 0,0 0 0 0 0,0-1 0 0 0,0 1 0 0 0,0-1 0 0 0,0 1 0 0 0,0-1-1 0 0,0 1 1 0 0,0-1 0 0 0,-1 1 0 0 0,1-1 0 0 0,0 1 0 0 0,0-1 0 0 0,0 1 0 0 0,-1 0-34 0 0,1 0-12 0 0,0 0 1 0 0,0 0-1 0 0,0 0 0 0 0,0 0 1 0 0,0 0-1 0 0,0 1 1 0 0,0-1-1 0 0,0 0 1 0 0,0 0-1 0 0,1 0 0 0 0,-1 0 1 0 0,0 0 11 0 0,1 0-3 0 0,-1-1 0 0 0,0 1-1 0 0,0 0 1 0 0,0-1 0 0 0,1 1 0 0 0,-1 0 0 0 0,0-1 0 0 0,0 1 0 0 0,0 0 0 0 0,0-1 0 0 0,0 1-1 0 0,0 0 1 0 0,0-1 0 0 0,-1 1 0 0 0,1 0 0 0 0,0-1 0 0 0,0 1 0 0 0,0 0 0 0 0,-1-1-1 0 0,1 1 4 0 0,0 1 7 0 0,-1-1 0 0 0,1 1 0 0 0,0 0 0 0 0,0 0 0 0 0,0-1 0 0 0,0 1 0 0 0,0 0 0 0 0,1-1 0 0 0,-1 1 0 0 0,0 0 0 0 0,1 0-1 0 0,0-1 1 0 0,-1 1 0 0 0,2 1-7 0 0,3 18 787 0 0,-7 29 119 0 0,-6 30-906 0 0,7-64 159 0 0,1-13-136 0 0,0 0-1 0 0,0-1 0 0 0,0 1 1 0 0,0 0-1 0 0,-1-1 0 0 0,1 1 1 0 0,-1-1-1 0 0,0 1 0 0 0,0-1 1 0 0,0 1-1 0 0,0 0-22 0 0,0-2 3 0 0,1 0 7 0 0,-1-1 1 0 0,0 1 0 0 0,1 0-1 0 0,-1 0 1 0 0,1 0 0 0 0,-1-1-1 0 0,1 1 1 0 0,-1 0 0 0 0,1 0-1 0 0,0 0 1 0 0,-1 0 0 0 0,1 0-1 0 0,0 0 1 0 0,0 0 0 0 0,-1 0-1 0 0,1 0 1 0 0,0 0 0 0 0,0 0-1 0 0,0 0 1 0 0,0 0 0 0 0,1 0-1 0 0,-1 0 1 0 0,0 0 0 0 0,0 0-1 0 0,1 0 1 0 0,-1 0 0 0 0,0 0-1 0 0,1 0 1 0 0,-1 0 0 0 0,1-1-1 0 0,0 2-10 0 0,-1-1 13 0 0,1 0 0 0 0,0 0-1 0 0,-1 1 1 0 0,0-1 0 0 0,1 0-1 0 0,-1 1 1 0 0,0-1 0 0 0,1 0-1 0 0,-1 1 1 0 0,0-1-1 0 0,0 0 1 0 0,0 0 0 0 0,0 1-1 0 0,0 0-12 0 0,0-1 15 0 0,-1 1 0 0 0,2 0 0 0 0,-1 0 0 0 0,0 0 0 0 0,0-1 0 0 0,0 1 0 0 0,1 0 0 0 0,-1 0 0 0 0,1 0-15 0 0,4 13 96 0 0,-5-13-77 0 0,1 0 0 0 0,0 1 1 0 0,-1-1-1 0 0,1 0 0 0 0,0 0 0 0 0,0 0 1 0 0,0 0-1 0 0,1 0 0 0 0,-1 0 0 0 0,1 1-19 0 0,0 3 12 0 0,-2 3 50 0 0,3-7-62 0 0,-1-1 9 0 0,-2-1-7 0 0,1 1 0 0 0,-1-1 0 0 0,0 0 0 0 0,0 0 0 0 0,1 0-1 0 0,-1 0 1 0 0,0 0 0 0 0,0 0 0 0 0,0 1 0 0 0,1-1 0 0 0,-1 0 0 0 0,0 0 0 0 0,0 0 0 0 0,0 1 0 0 0,0-1 0 0 0,0 0-1 0 0,1 0 1 0 0,-1 1 0 0 0,0-1 0 0 0,0 0 0 0 0,0 0 0 0 0,0 1 0 0 0,0-1 0 0 0,0 0 0 0 0,0 0 0 0 0,0 1 0 0 0,0-1-1 0 0,0 0-1 0 0,-4 3 1 0 0,2-2 58 0 0,7 5 25 0 0,-8-4-631 0 0,1-2-284 0 0,-4 3 355 0 0,8-1-1124 0 0,-10-1-2140 0 0,25-3 1536 0 0,-15 1 1131 0 0</inkml:trace>
  <inkml:trace contextRef="#ctx0" brushRef="#br0" timeOffset="8361.712">2214 984 8032 0 0,'0'0'365'0'0,"0"0"-4"0"0,0 0-119 0 0,0 0 344 0 0,0 0 176 0 0,-1 1 35 0 0,-10 4 163 0 0,0-1 0 0 0,0 0 0 0 0,0-1-1 0 0,-1-1 1 0 0,1 0 0 0 0,-1 0 0 0 0,-3-1-960 0 0,-8 2 655 0 0,11-1-505 0 0,0-1-1 0 0,0-1 0 0 0,0 0 1 0 0,0-1-1 0 0,-1 0 0 0 0,-1-1-149 0 0,7 0 0 0 0,8-2 0 0 0,5 0 0 0 0,5 0-17 0 0,0 0-1 0 0,-1 1 0 0 0,1 0 0 0 0,0 1 0 0 0,8-1 18 0 0,1 0-157 0 0,0 0-30 0 0,0 1 0 0 0,0 1-1 0 0,19 1 188 0 0,-63 3 621 0 0,9 0-704 0 0,0-2 1 0 0,-7 1 82 0 0,-80 1 50 0 0,91-4-301 0 0,18-1-877 0 0,-2 0-85 0 0,-3 0-124 0 0,5-3-7 0 0</inkml:trace>
  <inkml:trace contextRef="#ctx0" brushRef="#br0" timeOffset="9041.64">2207 580 5528 0 0,'-17'-3'6439'0'0,"-13"5"-5782"0"0,10-1-25 0 0,-21 1 509 0 0,29 0-979 0 0,1-2 1 0 0,0 0-1 0 0,-1 0 0 0 0,0-1-162 0 0,-7-1 125 0 0,-1 1 0 0 0,-8 1-125 0 0,16 0 24 0 0,11 0-113 0 0,1 0 184 0 0,-1 0 0 0 0,0 0 0 0 0,0 0-1 0 0,0 0 1 0 0,0 0 0 0 0,1 0 0 0 0,-1-1 0 0 0,0 1-1 0 0,0 0 1 0 0,1 0 0 0 0,-1-1 0 0 0,0 1-1 0 0,0-1-94 0 0,4-1-63 0 0,-1 1 52 0 0,-1 1 1 0 0,1-1-1 0 0,-1 1 1 0 0,1 0-1 0 0,-1-1 1 0 0,1 1 0 0 0,-1 0-1 0 0,1 0 1 0 0,-1 0-1 0 0,1 1 1 0 0,-1-1 0 0 0,1 0 9 0 0,7 0-23 0 0,76-5-884 0 0,3-4-906 0 0,-84 9 1667 0 0,2-2 162 0 0,-4 1 219 0 0,-2 1 108 0 0,0 0 30 0 0,0 0-28 0 0,-2 0-135 0 0,-3-1-165 0 0,-4-2 4 0 0,1 1-1 0 0,-1 1 0 0 0,1 0 0 0 0,-1 0 1 0 0,0 0-1 0 0,0 1 0 0 0,1 1 1 0 0,-8 0-48 0 0,9-1 0 0 0,-27 5 0 0 0,6-1 0 0 0,53 2-3864 0 0,-17-4 2456 0 0</inkml:trace>
  <inkml:trace contextRef="#ctx0" brushRef="#br0" timeOffset="9480.162">2339 571 7312 0 0,'-5'0'660'0'0,"-12"1"282"0"0,20 1-688 0 0,0 0 0 0 0,0 0 0 0 0,0 0 0 0 0,0 0 1 0 0,-1 0-1 0 0,1 0 0 0 0,-1 1 0 0 0,1-1 0 0 0,-1 1 0 0 0,0 0 0 0 0,0 0 0 0 0,0 0 0 0 0,0 0 0 0 0,0 0 0 0 0,-1 0 0 0 0,1 0 0 0 0,-1 0 0 0 0,0 1 0 0 0,0-1 0 0 0,0 1 0 0 0,-1-1 0 0 0,1 0 0 0 0,-1 4-254 0 0,1 23 574 0 0,-1-3 725 0 0,0 0-1 0 0,-2 0 0 0 0,-4 19-1298 0 0,4-36-3 0 0,1 0 0 0 0,0-1 0 0 0,0 1 0 0 0,1 0 0 0 0,1-1 0 0 0,-1 1 0 0 0,2 0 0 0 0,-1-1-1 0 0,1 1 1 0 0,1 0 3 0 0,1 6-1 0 0,2 5 82 0 0,-6-21-76 0 0,0 1 0 0 0,0 0 0 0 0,1 0 0 0 0,-1 0 0 0 0,0-1-1 0 0,0 1 1 0 0,0 0 0 0 0,0 0 0 0 0,0 0 0 0 0,0 0 0 0 0,0 0-1 0 0,0-1 1 0 0,0 1 0 0 0,-1 0 0 0 0,1 0 0 0 0,0 0 0 0 0,0-1-1 0 0,-1 1 1 0 0,1 0-5 0 0,-3 11 126 0 0,3-11-45 0 0,-2 2 47 0 0,1-2-145 0 0,1-1-1 0 0,-1 1 0 0 0,1 0 0 0 0,-1 0 1 0 0,0 0-1 0 0,1-1 0 0 0,-1 1 0 0 0,0 0 1 0 0,1 0-1 0 0,-1-1 0 0 0,0 1 0 0 0,0-1 1 0 0,0 1-1 0 0,1-1 0 0 0,-1 1 0 0 0,0-1 1 0 0,0 1 17 0 0,0-1-366 0 0,1 0-120 0 0,0 0-752 0 0,1-1-3060 0 0,4-4-1315 0 0</inkml:trace>
  <inkml:trace contextRef="#ctx0" brushRef="#br0" timeOffset="9972.292">2305 607 3680 0 0,'0'0'25'0'0,"0"1"-15"0"0,0-1 0 0 0,0 0 0 0 0,-1 0 0 0 0,1 0 0 0 0,0 0 0 0 0,0 0 0 0 0,0 0 0 0 0,-1 0 0 0 0,1 0 0 0 0,0 0 0 0 0,0 0 0 0 0,-1 0 0 0 0,1 0 0 0 0,0 0 0 0 0,0 0 0 0 0,0 0 0 0 0,-1 0 0 0 0,1 0 0 0 0,0 0 0 0 0,0 0 0 0 0,0 0 0 0 0,-1 0 0 0 0,1 0 0 0 0,0 0 0 0 0,0 0 0 0 0,0 0 0 0 0,-1 0 0 0 0,1 0 0 0 0,0-1 0 0 0,0 1 0 0 0,0 0 0 0 0,0 0 0 0 0,-1 0 0 0 0,1 0 0 0 0,0-1 0 0 0,0 1 0 0 0,0 0 0 0 0,0 0 0 0 0,0 0 0 0 0,0-1 0 0 0,-1 1 0 0 0,1 0 0 0 0,0 0 0 0 0,0 0 0 0 0,0-1 0 0 0,0 1 0 0 0,0 0 0 0 0,0 0 0 0 0,0 0 0 0 0,0-1 0 0 0,0 1 0 0 0,0 0 0 0 0,0 0 0 0 0,0-1-10 0 0,1 0 899 0 0,-7-3 1785 0 0,5 3-1586 0 0,4-1-727 0 0,0 1-459 0 0,7-4 624 0 0,1 1-1 0 0,-1 1 1 0 0,2 0-536 0 0,-3 0 581 0 0,-1 1 1 0 0,0-1 0 0 0,0-1-1 0 0,6-2-581 0 0,-12 5 15 0 0,0 0 0 0 0,1 0 0 0 0,-1 0 0 0 0,0 0-1 0 0,0 1 1 0 0,0-1 0 0 0,0 1 0 0 0,1 0 0 0 0,-1 0 0 0 0,1 0-15 0 0,4-1 15 0 0,76-9 620 0 0,-67 9-288 0 0,-5 1-136 0 0,0 0 1 0 0,0 1 0 0 0,0 0 0 0 0,0 1 0 0 0,0 0-1 0 0,-1 1 1 0 0,1 0 0 0 0,-1 0 0 0 0,0 2 0 0 0,0-1-1 0 0,0 1 1 0 0,0 0 0 0 0,-1 1 0 0 0,1 1-212 0 0,-5-3 17 0 0,8 13 56 0 0,-12-17-65 0 0,-1 1-1 0 0,1-1 0 0 0,-1 1 0 0 0,1-1 1 0 0,-1 1-1 0 0,1 0 0 0 0,-1-1 0 0 0,1 1 1 0 0,-1 0-1 0 0,1 0 0 0 0,-1-1 1 0 0,0 1-1 0 0,1 0 0 0 0,-1 0 0 0 0,0 0 1 0 0,0-1-1 0 0,0 1 0 0 0,0 0 0 0 0,0 0 1 0 0,0 0-1 0 0,0 0 0 0 0,0-1 0 0 0,0 1 1 0 0,0 0-1 0 0,0 0 0 0 0,0 0 0 0 0,0 0 1 0 0,-1 0-8 0 0,0 1 108 0 0,-1 0 0 0 0,1 0 0 0 0,-1 0 1 0 0,1-1-1 0 0,-1 1 0 0 0,0 0 1 0 0,0-1-1 0 0,-1 2-108 0 0,-11 9 524 0 0,11-9-470 0 0,1-1 1 0 0,-1 1 0 0 0,0-1-1 0 0,0 0 1 0 0,-1 0 0 0 0,1 0-1 0 0,-2 1-54 0 0,-13 8 64 0 0,8-5-64 0 0,0 0 0 0 0,-1-1 0 0 0,0 0 0 0 0,0 0 0 0 0,-1-1 0 0 0,1-1 0 0 0,-4 1 0 0 0,-4 1 0 0 0,0 1 0 0 0,-3 2 0 0 0,18-6 19 0 0,0-1 0 0 0,-1 0 0 0 0,1 0 0 0 0,0-1 0 0 0,-1 0-1 0 0,1 1 1 0 0,0-1 0 0 0,-5-1-19 0 0,-1 1 353 0 0,10 0-263 0 0,0 0-298 0 0,0 0-134 0 0,0 0-30 0 0</inkml:trace>
  <inkml:trace contextRef="#ctx0" brushRef="#br0" timeOffset="1087.789">2153 3638 11976 0 0,'0'0'546'0'0,"0"0"-10"0"0,1 1-344 0 0,5 4-170 0 0,0-2 28 0 0,-6-3-39 0 0,0 0-1 0 0,0 0 0 0 0,0 0 1 0 0,0 0-1 0 0,0 0 0 0 0,0 0 1 0 0,1 0-1 0 0,-1 0 1 0 0,0 0-1 0 0,0 0 0 0 0,0 0 1 0 0,0 0-1 0 0,0 0 0 0 0,0 0 1 0 0,0 0-1 0 0,0 0 1 0 0,0 0-1 0 0,0 0 0 0 0,0 0 1 0 0,1 1-1 0 0,-1-1 0 0 0,0 0 1 0 0,0 0-1 0 0,0 0 0 0 0,0 0 1 0 0,0 0-1 0 0,0 0 1 0 0,0 0-1 0 0,0 0 0 0 0,0 0 1 0 0,0 1-1 0 0,0-1 0 0 0,0 0 1 0 0,0 0-1 0 0,0 0 1 0 0,0 0-1 0 0,0 0 0 0 0,0 0 1 0 0,0 0-1 0 0,0 0 0 0 0,0 1 1 0 0,0-1-1 0 0,0 0 0 0 0,0 0 1 0 0,0 0-1 0 0,0 0 1 0 0,0 0-1 0 0,-1 0 0 0 0,1 0 1 0 0,0 0-1 0 0,0 0 0 0 0,0 0-10 0 0,-5 5 188 0 0,2-2 1419 0 0,3-2-1577 0 0,0 0 1 0 0,0-1 0 0 0,-1 1-1 0 0,1 0 1 0 0,0-1 0 0 0,-1 1-1 0 0,1-1 1 0 0,0 1 0 0 0,-1-1-1 0 0,1 1 1 0 0,-1-1 0 0 0,1 1 0 0 0,-1-1-1 0 0,1 1 1 0 0,-1-1 0 0 0,1 0-1 0 0,-1 1 1 0 0,0-1 0 0 0,1 0-1 0 0,-1 1 1 0 0,1-1 0 0 0,-1 0 0 0 0,0 0-1 0 0,1 1 1 0 0,-1-1 0 0 0,0 0-1 0 0,0 0-30 0 0,-10 4 137 0 0,9-5-101 0 0,0 0 1 0 0,0 0 0 0 0,-1 0-1 0 0,1 0 1 0 0,0 0 0 0 0,0 0-1 0 0,0-1 1 0 0,-1 0-37 0 0,1 1 149 0 0,5-5 115 0 0,-2 6-262 0 0,-1-1 0 0 0,1 1 1 0 0,-1-1-1 0 0,0 1 0 0 0,1-1 0 0 0,-1 1 1 0 0,0-1-1 0 0,0 1 0 0 0,1-1 0 0 0,-1 1 1 0 0,0-1-1 0 0,0 1 0 0 0,0-1 0 0 0,1 0 1 0 0,-1 1-1 0 0,0-1 0 0 0,0 1 0 0 0,0-1-2 0 0,0-1 1 0 0,1 0 0 0 0,-1 0 0 0 0,1 0-1 0 0,-1 1 1 0 0,1-1 0 0 0,0 0 0 0 0,0 0-1 0 0,0 0 1 0 0,0 1 0 0 0,0-1 0 0 0,0 1-1 0 0,0-1 1 0 0,1 1 0 0 0,-1-1 0 0 0,0 1-1 0 0,1 0 1 0 0,-1-1 0 0 0,2 1-1 0 0,-1-1-14 0 0,0 0 0 0 0,1 1 0 0 0,-1-1 0 0 0,1 1 0 0 0,-1-1 1 0 0,1 1-1 0 0,0 0 0 0 0,-1 0 0 0 0,1 1 0 0 0,0-1 0 0 0,-1 0 0 0 0,3 1 14 0 0,-3 0-193 0 0,-2 0-21 0 0,13 6-2 0 0,-8-1 120 0 0,-7-3 51 0 0,0 1-352 0 0,2-1 373 0 0,1 0 0 0 0,-1 0 0 0 0,0 0 0 0 0,0 0 0 0 0,0 0 0 0 0,-1 0 0 0 0,1 0 0 0 0,0 0 0 0 0,-1-1 0 0 0,1 1 1 0 0,-1 0-1 0 0,0 0 0 0 0,1 0 24 0 0,-5 17-733 0 0,3-7-4580 0 0</inkml:trace>
  <inkml:trace contextRef="#ctx0" brushRef="#br0" timeOffset="-9428.681">103 4054 5064 0 0,'0'0'389'0'0,"-15"4"2222"0"0,13-5-2053 0 0,0 1 1 0 0,-1 1-1 0 0,1-1 1 0 0,0 0-1 0 0,-1 0 1 0 0,1 1-1 0 0,0 0 1 0 0,-1-1 0 0 0,1 1-1 0 0,0 0 1 0 0,0 0-559 0 0,0 0 424 0 0,2-1-30 0 0,0 0-123 0 0,0 0-58 0 0,0 0-11 0 0,0 0-16 0 0,0 0-56 0 0,0 0-30 0 0,0 0-4 0 0,0 0-3 0 0,0 0-12 0 0,0 0-7 0 0,0 0-3 0 0,0 0 17 0 0,0 0 68 0 0,0 0 32 0 0,0 0 4 0 0,11 6 138 0 0,-9-5-276 0 0,-1 1-1 0 0,0-1 1 0 0,1 0-1 0 0,-1 0 0 0 0,1-1 1 0 0,-1 1-1 0 0,1 0 0 0 0,0 0 1 0 0,-1-1-1 0 0,1 1 1 0 0,0-1-1 0 0,-1 1 0 0 0,1-1 1 0 0,0 0-1 0 0,0 0 0 0 0,-1 1 1 0 0,2-1-54 0 0,16 1 421 0 0,0-1 0 0 0,6-1-421 0 0,10 0-701 0 0,38-7 508 0 0,29 1 695 0 0,-46 1-502 0 0,59-3 0 0 0,-5 8 0 0 0,6-4 0 0 0,-69 1 194 0 0,37-1-264 0 0,-32 5 399 0 0,11-1-638 0 0,14 4 309 0 0,0 1 80 0 0,-70-4-83 0 0,0 1-1 0 0,-1-2 0 0 0,1 1 1 0 0,2-1 3 0 0,17-1-66 0 0,57 2 66 0 0,-35-2 0 0 0,-24 1 0 0 0,0 1 0 0 0,8 1 0 0 0,-24-1 1 0 0,-9 0 0 0 0,-5-1 11 0 0,2-1 65 0 0,6 1-52 0 0,4-1-7 0 0,98-1 280 0 0,-97 1-489 0 0,-6 1-315 0 0,-10 0 59 0 0,-2 1-97 0 0</inkml:trace>
  <inkml:trace contextRef="#ctx0" brushRef="#br0" timeOffset="723.122">1918 4039 9216 0 0,'0'0'706'0'0,"3"-9"309"0"0,2 0-392 0 0,-4 8-547 0 0,0-1 0 0 0,0 1 0 0 0,0 0 0 0 0,0-1 0 0 0,-1 1 0 0 0,1-1 0 0 0,0 1 0 0 0,-1-1 0 0 0,0 0 0 0 0,1 1 0 0 0,-1-1 0 0 0,0 0-76 0 0,8-22 2073 0 0,-8 23-2037 0 0,0 0 1 0 0,1 0 0 0 0,-1 0-1 0 0,1 0 1 0 0,-1 0-1 0 0,1 0 1 0 0,-1 1-1 0 0,1-1 1 0 0,0 0 0 0 0,-1 0-1 0 0,1 1 1 0 0,0-1-1 0 0,-1 0 1 0 0,1 1-1 0 0,0-1 1 0 0,0 1 0 0 0,0-1-1 0 0,0 1 1 0 0,-1-1-1 0 0,1 1 1 0 0,0-1-1 0 0,1 1-36 0 0,-1-1 4 0 0,0 1-1 0 0,1-1 0 0 0,-1 0 1 0 0,1 0-1 0 0,-1 0 1 0 0,0 1-1 0 0,0-2 0 0 0,1 1 1 0 0,-1 0-1 0 0,0 0 0 0 0,0 0 1 0 0,0 0-1 0 0,0-2-3 0 0,0 2 87 0 0,0-1-1 0 0,0 1 1 0 0,0-1 0 0 0,0 0 0 0 0,0 1-1 0 0,0 0 1 0 0,0-1 0 0 0,1 1 0 0 0,-1 0-1 0 0,0 0 1 0 0,1-1 0 0 0,-1 1 0 0 0,1 0-1 0 0,-1 1 1 0 0,3-2-87 0 0,-2 1 83 0 0,0 0 0 0 0,0-1 1 0 0,0 1-1 0 0,0-1 0 0 0,0 0 0 0 0,0 1 0 0 0,0-1 0 0 0,0 0-83 0 0,2-5 17 0 0,-4 6-17 0 0,1 0 0 0 0,-1 1 0 0 0,0-1 0 0 0,1 1 0 0 0,-1-1 0 0 0,0 1 0 0 0,1 0 0 0 0,-1-1 0 0 0,0 1 0 0 0,1-1 0 0 0,-1 1 0 0 0,1 0 0 0 0,-1-1 0 0 0,1 1 0 0 0,-1 0 0 0 0,1-1 0 0 0,-1 1 0 0 0,1 0 0 0 0,0 0 0 0 0,-1 0 0 0 0,1-1 0 0 0,-1 1-1 0 0,1 0 1 0 0,3-2 0 0 0,17-2 0 0 0,23-4 0 0 0,-44 8 0 0 0,0 0 0 0 0,0 0 0 0 0,0 0 0 0 0,0 0 0 0 0,-1 1 0 0 0,1-1 0 0 0,0 0 0 0 0,0 0 0 0 0,0 0 0 0 0,0 0 0 0 0,0 0 0 0 0,0 1 0 0 0,0-1 0 0 0,0 0 0 0 0,0 0 0 0 0,-1 0 0 0 0,1 0 0 0 0,0 1 0 0 0,0-1 0 0 0,0 0 0 0 0,0 0 0 0 0,0 0 0 0 0,0 0 0 0 0,0 1 0 0 0,0-1 0 0 0,0 0 0 0 0,0 0 0 0 0,0 0 0 0 0,1 1 0 0 0,-1-1 0 0 0,0 0 0 0 0,0 0 0 0 0,0 0 0 0 0,0 0 0 0 0,0 1 0 0 0,0-1 0 0 0,0 0 0 0 0,0 0 0 0 0,0 0 0 0 0,1 0 0 0 0,-1 0 0 0 0,0 0 0 0 0,0 1 0 0 0,0-1 0 0 0,0 0 0 0 0,0 0 0 0 0,1 0 0 0 0,-1 0 0 0 0,0 0 0 0 0,0 0 0 0 0,0 0 0 0 0,0 0 0 0 0,1 0 0 0 0,-1 0 0 0 0,0 0 0 0 0,0 0 0 0 0,0 0 0 0 0,0 0 0 0 0,1 0 0 0 0,-1 0 0 0 0,0 0 0 0 0,0 0 0 0 0,0 0 0 0 0,-9 8 0 0 0,8-7 3 0 0,0 0 0 0 0,0 0 0 0 0,0 0 0 0 0,1 0 0 0 0,-1 0 0 0 0,0 1-1 0 0,1-1 1 0 0,-1 0 0 0 0,1 1 0 0 0,-1-1 0 0 0,1 0 0 0 0,-1 1 0 0 0,1 0-3 0 0,-5 12 290 0 0,-2-5-64 0 0,1 1-1 0 0,-2-1 0 0 0,1-1 0 0 0,-1 1 0 0 0,-1-2 0 0 0,1 1 0 0 0,-5 2-225 0 0,12-9 7 0 0,0-1 0 0 0,0 2-1 0 0,1-1 1 0 0,-1 0 0 0 0,0 0 0 0 0,0 0-1 0 0,0 0 1 0 0,1 0 0 0 0,-1 1-1 0 0,1-1 1 0 0,-1 0 0 0 0,1 1-1 0 0,-1-1 1 0 0,1 0 0 0 0,0 1-1 0 0,0-1 1 0 0,0 0 0 0 0,-1 1-1 0 0,1-1 1 0 0,0 0 0 0 0,1 1-7 0 0,-1 0 0 0 0,0 0-1 0 0,0 0 1 0 0,0-1 0 0 0,-1 1-1 0 0,1 0 1 0 0,0-1 0 0 0,-1 1-1 0 0,1-1 1 0 0,-1 1 0 0 0,1 0-1 0 0,-1-1 1 0 0,0 1 0 0 0,0-1-1 0 0,0 2 1 0 0,0-2 0 0 0,-1 1 0 0 0,1 0-1 0 0,0 0 1 0 0,1 0 0 0 0,-1 0 0 0 0,0 0-1 0 0,0 0 1 0 0,1 0 0 0 0,-1 0-1 0 0,1 0 1 0 0,0 0 0 0 0,0 2 0 0 0,-5 17 41 0 0,4-20 1 0 0,0 1-1 0 0,1-1 1 0 0,-1 1 0 0 0,1-1 0 0 0,-1 0 0 0 0,1 1 0 0 0,0-1 0 0 0,0 1 0 0 0,-1 0-1 0 0,1-1 1 0 0,0 1 0 0 0,0-1 0 0 0,1 1 0 0 0,-1-1 0 0 0,0 1 0 0 0,0-1 0 0 0,1 1 0 0 0,-1-1-1 0 0,1 0 1 0 0,-1 1 0 0 0,1-1 0 0 0,0 1 0 0 0,-1-1 0 0 0,1 0 0 0 0,0 1 0 0 0,0-1-1 0 0,1 1-41 0 0,-1-1 64 0 0,-5 2 49 0 0,4-3-111 0 0,0 0 0 0 0,0 0-1 0 0,0 0 1 0 0,0 0 0 0 0,0 0-1 0 0,0 0 1 0 0,0 0-1 0 0,0 0 1 0 0,-1 0 0 0 0,1 0-1 0 0,0 0 1 0 0,0 0 0 0 0,0 0-1 0 0,0 0 1 0 0,0 0 0 0 0,0 1-1 0 0,0-1 1 0 0,0 0 0 0 0,0 0-1 0 0,0 0 1 0 0,0 0 0 0 0,0 0-1 0 0,0 0 1 0 0,0 0-1 0 0,0 0 1 0 0,0 0 0 0 0,0 0-1 0 0,0 0 1 0 0,0 0 0 0 0,0 1-1 0 0,0-1 1 0 0,0 0 0 0 0,0 0-1 0 0,0 0 1 0 0,0 0 0 0 0,0 0-1 0 0,0 0 1 0 0,0 0 0 0 0,0 0-1 0 0,0 0 1 0 0,0 0-1 0 0,0 1 1 0 0,0-1 0 0 0,0 0-1 0 0,0 0 1 0 0,0 0 0 0 0,0 0-1 0 0,0 0 1 0 0,0 0 0 0 0,0 0-1 0 0,0 0 1 0 0,0 0 0 0 0,0 0-1 0 0,0 0 1 0 0,0 0 0 0 0,1 0-1 0 0,-1 0 1 0 0,0 0-1 0 0,0 0 1 0 0,0 0 0 0 0,0 1-2 0 0,3-1 9 0 0,16 2 88 0 0,-10-3-58 0 0,-1 1 0 0 0,1-1-1 0 0,0 0 1 0 0,-1-1 0 0 0,1 0-1 0 0,-1 0 1 0 0,1-1 0 0 0,-1 0-39 0 0,34-13-1315 0 0,-31 8-5791 0 0</inkml:trace>
  <inkml:trace contextRef="#ctx0" brushRef="#br0" timeOffset="-301.783">56 2477 5352 0 0,'0'0'241'0'0,"0"0"0"0"0,0 0-97 0 0,0 0 142 0 0,0 0 76 0 0,0 0 20 0 0,0 0-30 0 0,0 0-135 0 0,0 0-60 0 0,0 0-11 0 0,0 0 16 0 0,0 0 81 0 0,0 0 40 0 0,0 0 5 0 0,0 0-7 0 0,0 0-28 0 0,0 0-11 0 0,0 0-2 0 0,0 0 2 0 0,1 1 12 0 0,3 2-92 0 0,0-2 1 0 0,0 1-1 0 0,0 0 1 0 0,1-1-1 0 0,-1 0 1 0 0,0 0-1 0 0,0 0 1 0 0,1-1-1 0 0,3 1-162 0 0,45-1 750 0 0,-25-1-225 0 0,53 1-374 0 0,41-6 591 0 0,0-1-15 0 0,-94 5-682 0 0,-21 2 46 0 0,0-1 1 0 0,0 1-1 0 0,0 0 1 0 0,2 0-92 0 0,13 2-50 0 0,0-2 1 0 0,12-1 49 0 0,7 0 193 0 0,-21 1-168 0 0,34 0 48 0 0,27-5-73 0 0,-24 1 0 0 0,22 2 0 0 0,-54-1 0 0 0,-16 1 0 0 0,1 1 0 0 0,0 1 0 0 0,7-1 0 0 0,84 1 1590 0 0,-60 1-1317 0 0,-15 0-97 0 0,22-2-176 0 0,-46 0 0 0 0,0 1 0 0 0,1 0 0 0 0,-1-1 0 0 0,0 1 0 0 0,0 0 0 0 0,0 0 0 0 0,0 0 0 0 0,0 1 0 0 0,0-1 0 0 0,0 0 0 0 0,2 1 0 0 0,3 1 0 0 0,71-5-138 0 0,-74 3 219 0 0,-1-1-74 0 0,0 0 0 0 0,0 0-1 0 0,0 0 1 0 0,1 0 0 0 0,-1 0-1 0 0,0 1 1 0 0,0 0 0 0 0,1 0 0 0 0,-1 0-1 0 0,1 0-6 0 0,3 0 6 0 0,53 0-6 0 0,-46-1 0 0 0,-11 0 0 0 0,4 1 0 0 0</inkml:trace>
  <inkml:trace contextRef="#ctx0" brushRef="#br0" timeOffset="5611.414">1837 2273 8032 0 0,'0'-1'365'0'0,"-1"0"-331"0"0,1-1 0 0 0,0 1 0 0 0,-1-1 1 0 0,1 1-1 0 0,0-1 0 0 0,0 1 0 0 0,0 0 0 0 0,0-1 0 0 0,0 1 0 0 0,0-1 0 0 0,1 1 0 0 0,-1-1 0 0 0,0 1 1 0 0,1 0-1 0 0,-1-1-34 0 0,1 0 3 0 0,-1 1 1 0 0,1-1-1 0 0,-1 0 1 0 0,1 0-1 0 0,-1 1 1 0 0,0-1-1 0 0,0 0 0 0 0,0 0 1 0 0,0 0-1 0 0,0 0 1 0 0,-1 1-1 0 0,1-1-3 0 0,-1-2 22 0 0,0 3 16 0 0,1 0 1 0 0,0 0 0 0 0,-1 0 0 0 0,1 0 0 0 0,0 0-1 0 0,0 0 1 0 0,0 0 0 0 0,-1 0 0 0 0,1 0-1 0 0,0 0 1 0 0,1 0 0 0 0,-1 0 0 0 0,0 0 0 0 0,0 0-1 0 0,0 0 1 0 0,1 0 0 0 0,-1 0 0 0 0,0 0 0 0 0,1 0-1 0 0,-1 0 1 0 0,1 0 0 0 0,-1 0-39 0 0,1 0 40 0 0,-1 0 1 0 0,0 1-1 0 0,1-1 1 0 0,-1 0-1 0 0,0 0 1 0 0,0 0-1 0 0,0 1 1 0 0,0-1-1 0 0,0 0 1 0 0,0 0-1 0 0,0 0 0 0 0,0 1 1 0 0,0-1-1 0 0,0 0 1 0 0,0 0-1 0 0,0 0 1 0 0,0 1-1 0 0,-1-2-40 0 0,1 2 32 0 0,0-1 0 0 0,0 1 0 0 0,-1 0 0 0 0,1-1 0 0 0,0 1 0 0 0,0-1 0 0 0,0 1 0 0 0,0-1 0 0 0,0 1 0 0 0,0-1 0 0 0,0 1 0 0 0,0-1 0 0 0,0 1 0 0 0,0-1 0 0 0,0 1 0 0 0,0-1 0 0 0,0 1-1 0 0,0-1 1 0 0,1 1 0 0 0,-1-1 0 0 0,0 1 0 0 0,0-1 0 0 0,1 1 0 0 0,-1-1 0 0 0,0 1 0 0 0,0 0 0 0 0,1-1 0 0 0,-1 1 0 0 0,1-1 0 0 0,-1 1 0 0 0,0 0 0 0 0,1 0 0 0 0,-1-1 0 0 0,1 1 0 0 0,-1 0 0 0 0,0 0 0 0 0,1-1 0 0 0,-1 1 0 0 0,1 0-32 0 0,13-8 1340 0 0,-8 0 2581 0 0,-6 10-3899 0 0,-1 0-1 0 0,0 0 1 0 0,1 0 0 0 0,-1 0-1 0 0,0 0 1 0 0,0-1 0 0 0,0 1 0 0 0,0 0-1 0 0,0-1 1 0 0,-1 1 0 0 0,1-1-1 0 0,-1 1 1 0 0,1 0-22 0 0,-7 6 8 0 0,7-7-8 0 0,1 0 0 0 0,-1 0 0 0 0,1-1-1 0 0,-1 1 1 0 0,1 0 0 0 0,-1 0-1 0 0,1 0 1 0 0,0 0 0 0 0,-1 0-1 0 0,1 0 1 0 0,0 0 0 0 0,0 0-1 0 0,0 0 1 0 0,0 0 0 0 0,0 0 0 0 0,0 0-1 0 0,0 0 1 0 0,0 0 0 0 0,0 0-1 0 0,1 0 1 0 0,-1 1 7 0 0,0-1 0 0 0,0 0 0 0 0,0 1-1 0 0,0-1 1 0 0,0 0 0 0 0,0 1-1 0 0,0-1 1 0 0,0 1 0 0 0,-1-1 0 0 0,1 0-1 0 0,-1 1 1 0 0,1-1-7 0 0,-1 1 28 0 0,0 0 37 0 0,0 0 0 0 0,0 0-1 0 0,0 0 1 0 0,0 0 0 0 0,0-1 0 0 0,1 1 0 0 0,-1 0 0 0 0,1 0-1 0 0,-1 0 1 0 0,1 1 0 0 0,0-1 0 0 0,0 0 0 0 0,0 0 0 0 0,0 0-1 0 0,0 0 1 0 0,0 0 0 0 0,1 0 0 0 0,-1 0 0 0 0,1 0 0 0 0,-1 0-1 0 0,1 0-64 0 0,0 2 27 0 0,0 1 0 0 0,0-1 0 0 0,-1 0 0 0 0,1 1 0 0 0,-1-1 0 0 0,0 0-1 0 0,-1 4-26 0 0,2 17-589 0 0,6 62 294 0 0,-6-78 357 0 0,-1 0 0 0 0,0 0-1 0 0,-1 0 1 0 0,-1 8-62 0 0,0-8 101 0 0,1-1 0 0 0,0 1 0 0 0,1-1 0 0 0,0 1 0 0 0,1 8-101 0 0,0-14 51 0 0,1 8 252 0 0,-1-15-85 0 0,3-12-230 0 0,-3 13-7 0 0,-1 0 0 0 0,1 1 0 0 0,-1-1 0 0 0,1 0 0 0 0,-1 0 0 0 0,0 0 0 0 0,-1 0-1 0 0,1 1 1 0 0,0-1 0 0 0,-1 0 0 0 0,1 0 0 0 0,-1 0 0 0 0,0 1 19 0 0,0-4-226 0 0,0 4 162 0 0,1 0 1 0 0,0 1-1 0 0,0-1 1 0 0,0 0-1 0 0,1 1 1 0 0,-1-1-1 0 0,0 1 1 0 0,0-1-1 0 0,1 1 1 0 0,-1-1-1 0 0,1 0 1 0 0,0 1-1 0 0,-1 0 1 0 0,1-1-1 0 0,0 1 1 0 0,0-1-1 0 0,0 1 64 0 0,7-16-515 0 0,-5 4 576 0 0,-3 10-5 0 0,1 0 1 0 0,-1 0 0 0 0,1 0 0 0 0,0 0 0 0 0,0 0-1 0 0,1 0 1 0 0,-1 0 0 0 0,0 1 0 0 0,1-1-1 0 0,0 0 1 0 0,0 1 0 0 0,0-1 0 0 0,0 0-57 0 0,86-84 258 0 0,-83 83-278 0 0,1 0-1 0 0,0 0 0 0 0,1 1 0 0 0,-1 0 1 0 0,4-1 20 0 0,-7 3-7 0 0,24-6 334 0 0,-13 5 108 0 0,-12 1-216 0 0,-2 1-359 0 0,4 0 76 0 0,-1 0-1 0 0,0 1 1 0 0,1-1-1 0 0,-1 1 1 0 0,1 0 0 0 0,-1 0-1 0 0,0 0 1 0 0,1 0-1 0 0,-1 0 1 0 0,0 1 0 0 0,0 0-1 0 0,0-1 1 0 0,0 1-1 0 0,0 0 1 0 0,-1 0-1 0 0,2 1 65 0 0,5 3 0 0 0,-6 0 0 0 0,-4 2 0 0 0,2-2 11 0 0,-7 1 42 0 0,3-4-32 0 0,0 0-1 0 0,-1 0 0 0 0,1-1 0 0 0,-1 1 0 0 0,0-1 0 0 0,-2 2-20 0 0,-35 7 101 0 0,23-6-51 0 0,9-3 30 0 0,8-2-66 0 0,-5 2 77 0 0,-8 8-145 0 0,2-4 155 0 0,0 0-1 0 0,-1 0 1 0 0,1-2 0 0 0,-13 4-101 0 0,23-7-451 0 0,1-1 330 0 0,-1 1 0 0 0,0-1 0 0 0,1 1-1 0 0,-1-1 1 0 0,0 0 0 0 0,0 0 0 0 0,1 0 0 0 0,-1 0-1 0 0,-1 0 122 0 0,-2 0 20 0 0,5 0 171 0 0,0 0 80 0 0,0 0 17 0 0,-2 1-43 0 0,1-1-241 0 0,1 0 0 0 0,-1 0 0 0 0,1 0 0 0 0,-1 0 0 0 0,0 1-1 0 0,1-1 1 0 0,-1 0 0 0 0,0 1 0 0 0,1-1 0 0 0,-1 0 0 0 0,1 1 0 0 0,-1-1 0 0 0,1 1 0 0 0,-1-1-1 0 0,1 1 1 0 0,-1-1 0 0 0,1 1 0 0 0,0-1 0 0 0,-1 1 0 0 0,1-1-4 0 0,4 6 40 0 0,-3-4-305 0 0,-1-2 282 0 0,0 0-1 0 0,0 0 1 0 0,0 0 0 0 0,0 0-1 0 0,-1 0 1 0 0,1 0-1 0 0,0 1 1 0 0,0-1-1 0 0,0 0 1 0 0,0 0-1 0 0,0 0 1 0 0,0 0-1 0 0,-1 0 1 0 0,1 0-1 0 0,0 0 1 0 0,0 0-1 0 0,0 1 1 0 0,0-1-1 0 0,0 0 1 0 0,0 0-1 0 0,0 0 1 0 0,0 0 0 0 0,0 0-1 0 0,0 1 1 0 0,0-1-1 0 0,0 0 1 0 0,0 0-1 0 0,0 0 1 0 0,0 0-1 0 0,0 1 1 0 0,0-1-1 0 0,0 0 1 0 0,0 0-1 0 0,0 0 1 0 0,0 0-1 0 0,0 0 1 0 0,0 1-1 0 0,0-1 1 0 0,0 0-1 0 0,0 0 1 0 0,0 0-1 0 0,0 0-15 0 0,7 3 466 0 0,-2-2-537 0 0,-4-1 71 0 0,0 0 0 0 0,-1 0 0 0 0,1 0-1 0 0,-1 0 1 0 0,1 1 0 0 0,0-1-1 0 0,-1 0 1 0 0,1 0 0 0 0,-1 0 0 0 0,1 1-1 0 0,-1-1 1 0 0,1 0 0 0 0,-1 1 0 0 0,1-1-1 0 0,-1 0 1 0 0,1 1 0 0 0,-1-1-1 0 0,1 1 1 0 0,-1-1 0 0 0,0 1 0 0 0,1-1-1 0 0,-1 1 1 0 0,0-1 0 0 0,1 1-1 0 0,-2-1 0 0 0,1 1 0 0 0,-1 0 0 0 0,1-1-1 0 0,-1 1 1 0 0,1-1 0 0 0,-1 1 0 0 0,0-1 0 0 0,1 1 0 0 0,-1-1 0 0 0,0 0 0 0 0,1 1 0 0 0,-1-1 0 0 0,0 0 0 0 0,0 0-1 0 0,1 1 1 0 0,-1-1 0 0 0,1 0 0 0 0,0 0 0 0 0,0 0 0 0 0,0 0 0 0 0,0 0 0 0 0,0 0 0 0 0,0 0 0 0 0,0 0 0 0 0,0 0 0 0 0,-1 0 0 0 0,1 0 0 0 0,0 0 0 0 0,0 0 0 0 0,0 0 0 0 0,0 0 0 0 0,0 0 0 0 0,0 0 0 0 0,0 0 0 0 0,0 0 0 0 0,0 0 0 0 0,-1 0 0 0 0,1 1 0 0 0,0-1 0 0 0,0 0 0 0 0,0 0 0 0 0,0 0 0 0 0,0 0 0 0 0,0 0 0 0 0,0 0 0 0 0,0 0 0 0 0,0 0 0 0 0,0 1 0 0 0,0-1 0 0 0,0 0 0 0 0,0 0 0 0 0,0 0 0 0 0,0 0 0 0 0,0 0 0 0 0,0 0 0 0 0,0 0 0 0 0,0 0 0 0 0,0 1 0 0 0,0-1 0 0 0,0 0 0 0 0,0 0 0 0 0,0 0 0 0 0,8 6 0 0 0,33 16 0 0 0,-35-18-2 0 0,1 1-1 0 0,-1 0 0 0 0,0 0 0 0 0,4 5 3 0 0,9 7 605 0 0,-19-16-576 0 0,1-1 1 0 0,0 1-1 0 0,-1-1 1 0 0,1 1-1 0 0,-1 0 1 0 0,1-1-1 0 0,-1 1 1 0 0,1 0-1 0 0,-1-1 1 0 0,1 1-1 0 0,-1 0 1 0 0,0-1-1 0 0,1 1 1 0 0,-1 0-1 0 0,0 0-29 0 0,0 0 13 0 0,0-1 0 0 0,0 0-1 0 0,0 1 1 0 0,0-1 0 0 0,0 1-1 0 0,0-1 1 0 0,0 1 0 0 0,-1-1 0 0 0,1 0-1 0 0,0 1 1 0 0,0-1 0 0 0,0 1-1 0 0,-1-1 1 0 0,1 0 0 0 0,0 1-1 0 0,-1-1 1 0 0,1 0 0 0 0,0 1 0 0 0,-1-1-1 0 0,1 0 1 0 0,0 0 0 0 0,-1 1-1 0 0,1-1 1 0 0,-1 0 0 0 0,1 0-13 0 0,14 8 174 0 0,20 18 98 0 0,-24-22-236 0 0,-1 0 84 0 0,-9-3-117 0 0,0-1-1 0 0,0 0 1 0 0,0 0-1 0 0,0 0 1 0 0,0 1-1 0 0,0-1 0 0 0,0 0 1 0 0,0 0-1 0 0,0 0 1 0 0,0 1-1 0 0,-1-1 1 0 0,1 0-1 0 0,0 0 0 0 0,0 0 1 0 0,0 1-1 0 0,0-1 1 0 0,0 0-1 0 0,0 0 1 0 0,0 0-1 0 0,-1 0 1 0 0,1 1-1 0 0,0-1 0 0 0,0 0 1 0 0,0 0-1 0 0,0 0 1 0 0,-1 0-1 0 0,1 0 1 0 0,0 0-1 0 0,0 0 0 0 0,0 0 1 0 0,-1 0-1 0 0,1 1 1 0 0,0-1-1 0 0,0 0 1 0 0,0 0-1 0 0,-1 0 1 0 0,1 0-1 0 0,0 0 0 0 0,0 0 1 0 0,0 0-1 0 0,-1 0-2 0 0,27 6 76 0 0,-18-1-10 0 0,-7-5-67 0 0,-1 1 0 0 0,1-1 0 0 0,0 1 0 0 0,-1-1 0 0 0,1 0 0 0 0,0 1 0 0 0,-1-1 0 0 0,1 0 0 0 0,0 1 0 0 0,-1-1 0 0 0,1 0 0 0 0,0 0 0 0 0,-1 1 0 0 0,1-1 0 0 0,0 0 0 0 0,0 0 0 0 0,-1 0 0 0 0,1 0 0 0 0,0 0 0 0 0,0 0 0 0 0,-1 0 0 0 0,2-1 1 0 0,-1 1-76 0 0,-1 0-942 0 0,-1 0-3957 0 0,-6-5-1699 0 0</inkml:trace>
  <inkml:trace contextRef="#ctx0" brushRef="#br1" timeOffset="42794.893">841 2384 3224 0 0,'0'0'353'0'0,"0"0"277"0"0,0 0 124 0 0,0 0 22 0 0,0 0-55 0 0,0 0-257 0 0,0 0-117 0 0,0 0-24 0 0,0 0 2 0 0,0 0 23 0 0,0 0 11 0 0,0 0 1 0 0,0 0 1 0 0,0 0 6 0 0,0 0 1 0 0,0 0 0 0 0,12 20 2945 0 0,-12-14-3184 0 0,-2 0 162 0 0,2-6-279 0 0,-1 0 0 0 0,1 1-1 0 0,0-1 1 0 0,0 0-1 0 0,-1 0 1 0 0,1 1-1 0 0,0-1 1 0 0,0 0 0 0 0,0 1-1 0 0,0-1 1 0 0,0 0-1 0 0,0 1 1 0 0,-1-1-1 0 0,1 0 1 0 0,0 0 0 0 0,0 1-1 0 0,0-1 1 0 0,0 0-1 0 0,0 1 1 0 0,0-1-1 0 0,0 0 1 0 0,0 1 0 0 0,0-1-1 0 0,1 0 1 0 0,-1 1-1 0 0,0-1 1 0 0,0 0-1 0 0,0 1 1 0 0,0-1 0 0 0,0 0-1 0 0,0 0 1 0 0,1 1-1 0 0,-1-1 1 0 0,0 0 0 0 0,0 1-1 0 0,0-1 1 0 0,1 0-1 0 0,-1 0 1 0 0,0 0-1 0 0,0 1 1 0 0,1-1 0 0 0,-1 0-12 0 0,1 1 58 0 0,-1-1 10 0 0,0 0 12 0 0,0 0 35 0 0,12-9 504 0 0,-10 6-582 0 0,0 0 0 0 0,0 0 0 0 0,0 0 0 0 0,-1 0 1 0 0,1-1-1 0 0,-1 1 0 0 0,0 0 0 0 0,1-2-37 0 0,0-1 49 0 0,1-3 68 0 0,1-2 50 0 0,0-1-1 0 0,-1 1 0 0 0,0-1 0 0 0,-1 0 1 0 0,-1 0-1 0 0,1-10-166 0 0,0-14 150 0 0,0 21-57 0 0,-1 1 0 0 0,-2-8-93 0 0,7-32 174 0 0,-7 46-129 0 0,1 0-1 0 0,0 0 0 0 0,0-1 0 0 0,1 1 0 0 0,0 0 0 0 0,0 0 1 0 0,1 0-1 0 0,2-5-44 0 0,-2 4 75 0 0,-1 0 0 0 0,0-1-1 0 0,-1 1 1 0 0,0 0 0 0 0,0-9-75 0 0,-1 8 87 0 0,1 0 1 0 0,0 0-1 0 0,0 0 0 0 0,2 0 0 0 0,-1-2-87 0 0,5-10 152 0 0,-3 12-78 0 0,-1 1 0 0 0,0-1-1 0 0,0 0 1 0 0,-1-1-74 0 0,2-26 388 0 0,4-14-388 0 0,0 3 157 0 0,-2 19-4 0 0,2 1-1 0 0,3-9-152 0 0,8-37 239 0 0,-9 33-225 0 0,6-13-14 0 0,-4 14-71 0 0,0-9-11 0 0,3-41 82 0 0,1-1 15 0 0,-8 38 98 0 0,-4 33-71 0 0,0 0-1 0 0,4-12-41 0 0,2-7 83 0 0,-1 0 0 0 0,0-18-83 0 0,-2 10 237 0 0,7-18-237 0 0,-1 1 731 0 0,1-28-731 0 0,-4 27-30 0 0,-5 7 30 0 0,-2 15 0 0 0,-1 18 0 0 0,0 1 0 0 0,-2-1 0 0 0,0-6 0 0 0,1 10 0 0 0,0-15 0 0 0,1 21 0 0 0,-1-1 0 0 0,0 0 0 0 0,-2 1 0 0 0,-1-12 0 0 0,0 5 0 0 0,0-19 0 0 0,0 7 0 0 0,-3 1-64 0 0,6-14-1706 0 0,0 46 1452 0 0,0 1-2 0 0,-10-8-1048 0 0,8 2 701 0 0,0-11-41 0 0,2 17 702 0 0,0 0 6 0 0,0-1 0 0 0,0 1 0 0 0,0 0 0 0 0,0 0 0 0 0,0-1 0 0 0,0 1 0 0 0,0 0 0 0 0,0 0 0 0 0,0-1 1 0 0,0 1-1 0 0,0 0 0 0 0,0 0 0 0 0,0 0 0 0 0,0-1 0 0 0,0 1 0 0 0,0 0 0 0 0,0 0 0 0 0,0-1 0 0 0,0 1 0 0 0,0 0 0 0 0,-1 0 0 0 0,1 0 0 0 0,0 0 0 0 0,0-1 0 0 0,0 1 0 0 0,0 0 0 0 0,0 0 0 0 0,-1 0 0 0 0,1 0 0 0 0,0-1 0 0 0,0 1 0 0 0,0 0 0 0 0,-1 0 0 0 0,1 0 0 0 0,0 0 1 0 0,0 0-1 0 0,-24 15 611 0 0,5 2-318 0 0,7-5-82 0 0,4-4 611 0 0,0 1-1 0 0,-6 8-821 0 0,7-8-271 0 0,1 0 0 0 0,-2-1 0 0 0,-4 4 271 0 0,9-9-20 0 0,-1 0 0 0 0,1 1 0 0 0,1 0 0 0 0,-1-1-1 0 0,1 1 1 0 0,-1 0 0 0 0,0 3 20 0 0,-9 13 22 0 0,2-5 129 0 0,9-12-138 0 0,0-1 40 0 0,0-1 1 0 0,22-29-44 0 0,-19 25-10 0 0,1 0 0 0 0,-1-1 0 0 0,1 2 0 0 0,0-1 0 0 0,0 0 0 0 0,0 1 0 0 0,1-2 0 0 0,11-8 0 0 0,30-33 0 0 0,-10 4 0 0 0,-18 26 2 0 0,-10 8-32 0 0,0 1 0 0 0,0-1 0 0 0,5-1 30 0 0,6-12 0 0 0,-9 14 0 0 0,-1 3 12 0 0,-6 3 47 0 0,-2 0-53 0 0,0-1 0 0 0,0 1-1 0 0,1 0 1 0 0,-1 0 0 0 0,0 0 0 0 0,0 0-1 0 0,0-1 1 0 0,0 1 0 0 0,1 0 0 0 0,-1 0-1 0 0,0 0 1 0 0,0 0 0 0 0,0 0 0 0 0,1 0-1 0 0,-1-1 1 0 0,0 1 0 0 0,0 0 0 0 0,1 0-1 0 0,-1 0 1 0 0,0 0 0 0 0,0 0 0 0 0,0 0-1 0 0,1 0 1 0 0,-1 0 0 0 0,0 0 0 0 0,0 0 0 0 0,1 0-1 0 0,-1 0 1 0 0,0 0 0 0 0,0 0 0 0 0,1 0-1 0 0,-1 1 1 0 0,0-1-6 0 0,10 1 93 0 0,-9-1-48 0 0,9 4 53 0 0,0 1-1 0 0,-1 0 1 0 0,0 1-1 0 0,0 0 1 0 0,-1 0-1 0 0,2 2-97 0 0,-2-2 44 0 0,0 0 0 0 0,0 0 0 0 0,0-1 0 0 0,1 0-1 0 0,-1-1 1 0 0,4 2-44 0 0,5 0 130 0 0,-12-4-99 0 0,-1 0 0 0 0,1 0 0 0 0,0 0 0 0 0,0-1 0 0 0,1 1 0 0 0,-1-1 0 0 0,3 0-31 0 0,-7-1-115 0 0,2 0 80 0 0,-1 1 0 0 0,0 0 0 0 0,1-1 0 0 0,-1 0 0 0 0,1 1 0 0 0,-1-1 0 0 0,3 0 35 0 0,-4 0-10 0 0,11 4 10 0 0,4-1 0 0 0,-3-2-2738 0 0,-10-1 91 0 0,-2 0-3415 0 0</inkml:trace>
  <inkml:trace contextRef="#ctx0" brushRef="#br2" timeOffset="65092.931">2732 1146 6448 0 0,'-3'-15'688'0'0,"-5"-1"592"0"0,-2-5 4200 0 0,8 16-3875 0 0,5 5-509 0 0,10 9 58 0 0,18 18 430 0 0,-25-20-1506 0 0,22 27 582 0 0,-23-29-310 0 0,-3-4-24 0 0,-2 1-112 0 0,3 7-176 0 0,1 1 0 0 0,0-1 0 0 0,0 0 0 0 0,1 0 0 0 0,0 0 0 0 0,0-1 0 0 0,4 4-38 0 0,12 13-323 0 0,16 15 323 0 0,14 16 107 0 0,-34-41-101 0 0,-15-13-41 0 0,0-1 0 0 0,-1 0 0 0 0,1 1 0 0 0,0-1 0 0 0,0 1 1 0 0,-1-1-1 0 0,1 1 0 0 0,-1 0 0 0 0,0-1 0 0 0,1 1 0 0 0,-1 0 0 0 0,0 0 0 0 0,0 0 0 0 0,0 1 35 0 0,0-1-955 0 0,2 2-293 0 0</inkml:trace>
  <inkml:trace contextRef="#ctx0" brushRef="#br2" timeOffset="65523.425">2554 1266 8208 0 0,'0'0'373'0'0,"0"0"-5"0"0,6 6-208 0 0,24 13 972 0 0,-29-19-966 0 0,1 1 0 0 0,-1-1-1 0 0,0 1 1 0 0,1-1 0 0 0,-1 0 0 0 0,0 0 0 0 0,1 0-1 0 0,-1 0 1 0 0,1 0 0 0 0,-1 0 0 0 0,0 0 0 0 0,2-1-166 0 0,5 1 883 0 0,-7 0-875 0 0,0 0 0 0 0,0 0-1 0 0,1 0 1 0 0,-1 0-1 0 0,0-1 1 0 0,0 1 0 0 0,1 0-1 0 0,-1-1 1 0 0,0 1-1 0 0,0 0 1 0 0,0-1 0 0 0,0 0-1 0 0,1 1 1 0 0,-1-1-1 0 0,0 0 1 0 0,0 1 0 0 0,0-1-1 0 0,0 0 1 0 0,-1 0 0 0 0,1 0-1 0 0,0 0 1 0 0,0 0-8 0 0,2-2-2 0 0,-2 1 44 0 0,1 1 0 0 0,-1-1 1 0 0,1 0-1 0 0,-1 0 0 0 0,0 0 1 0 0,0 0-1 0 0,0 0 1 0 0,0 0-1 0 0,0 0 0 0 0,0 0 1 0 0,0-1-1 0 0,-1 1 1 0 0,1-1-43 0 0,2-32 867 0 0,-2 22-695 0 0,1-21 261 0 0,-3-13-433 0 0,1 11 1 0 0,0 11 23 0 0,0 1 1 0 0,2-1 0 0 0,3-5-25 0 0,-4 21 316 0 0,-1 8-262 0 0,0 0 0 0 0,0-1 1 0 0,0 1-1 0 0,0 0 0 0 0,0 0 0 0 0,1-1 1 0 0,-1 1-1 0 0,0 0 0 0 0,1 0 0 0 0,-1 0 1 0 0,1-1-1 0 0,-1 1 0 0 0,1 0 0 0 0,-1 0 1 0 0,1 0-1 0 0,0 0 0 0 0,0 0 0 0 0,0 0 1 0 0,-1 0-1 0 0,1 0 0 0 0,0 0 0 0 0,0 1 1 0 0,0-1-1 0 0,0 0 0 0 0,0 1 0 0 0,1-1 1 0 0,-1 0-1 0 0,0 1 0 0 0,0 0 0 0 0,0-1 0 0 0,2 0-54 0 0,0 0 0 0 0,1 1-1 0 0,0-1 0 0 0,0 1 0 0 0,0-1 0 0 0,-1 1 0 0 0,1 0 0 0 0,0 0 0 0 0,0 1 0 0 0,0-1 0 0 0,0 1 0 0 0,-1 0 0 0 0,1 0 0 0 0,0 0 0 0 0,2 1 1 0 0,5 3 43 0 0,0 1-1 0 0,0 0 1 0 0,8 7-43 0 0,14 8 573 0 0,-26-17-514 0 0,-1 1 1 0 0,1-1-1 0 0,-1 2 0 0 0,0-1 0 0 0,0 1-59 0 0,20 17 20 0 0,-18-16 39 0 0,6 8-1656 0 0,-13-14-4460 0 0</inkml:trace>
  <inkml:trace contextRef="#ctx0" brushRef="#br2" timeOffset="69747.584">3109 2484 4032 0 0,'-1'-1'8'0'0,"1"0"4"0"0,-1 1-1 0 0,1-1 0 0 0,-1 0 0 0 0,0 1 1 0 0,1-1-1 0 0,-1 0 0 0 0,1 1 0 0 0,0-1 1 0 0,-1 0-1 0 0,1 0 0 0 0,0 1 1 0 0,-1-1-1 0 0,1 0 0 0 0,0 0 0 0 0,0 0 1 0 0,0 0-1 0 0,-1 1 0 0 0,1-1 1 0 0,0 0-1 0 0,0 0 0 0 0,0 0 0 0 0,1 0 1 0 0,-1 1-1 0 0,0-1 0 0 0,0 0 1 0 0,0 0-1 0 0,1 0 0 0 0,-1 0 0 0 0,0 1 1 0 0,1-1-1 0 0,-1 0 0 0 0,0 0 1 0 0,1 1-1 0 0,0-1-11 0 0,0-2 117 0 0,0 1 0 0 0,0 0 0 0 0,0-1 1 0 0,0 0-1 0 0,0 1 0 0 0,-1-1 0 0 0,1 1 0 0 0,-1-1 0 0 0,0 0 1 0 0,1 1-1 0 0,-1-1 0 0 0,0 0 0 0 0,-1 0 0 0 0,1 1 0 0 0,-1-3-117 0 0,0 0 348 0 0,0 0 0 0 0,0 0 0 0 0,-1 0 0 0 0,0 0 0 0 0,0 0 0 0 0,0 0 0 0 0,-2-2-348 0 0,-10-26 5381 0 0,12 28-1269 0 0,6 6-3043 0 0,8 9-450 0 0,-3 7-209 0 0,-1 1-1 0 0,-1-1 0 0 0,0 1 1 0 0,-1 0-1 0 0,-1 1 1 0 0,1 8-410 0 0,-2-10 378 0 0,-1-2-144 0 0,-1-1 1 0 0,0 1 0 0 0,-1 4-235 0 0,0-3-214 0 0,0 0 1 0 0,3 7 213 0 0,7 64 347 0 0,-10-76-264 0 0,1-1-116 0 0,0 0-1 0 0,-1 0 1 0 0,0 0 0 0 0,-1 0 0 0 0,0 0 0 0 0,0 0-1 0 0,-2 1 34 0 0,-4 1-1017 0 0,6-12 910 0 0,0 0 0 0 0,0 0 0 0 0,-1 0 0 0 0,1 1 0 0 0,0-1 0 0 0,0 0 0 0 0,-1 0-1 0 0,1 0 1 0 0,0 0 0 0 0,0 0 0 0 0,-1 0 0 0 0,1 0 0 0 0,0 0 0 0 0,0 0 0 0 0,-1 0 0 0 0,1 1-1 0 0,0-1 1 0 0,0 0 0 0 0,-1-1 0 0 0,1 1 0 0 0,0 0 0 0 0,-1 0 0 0 0,1 0 0 0 0,0 0-1 0 0,0 0 1 0 0,-1 0 0 0 0,1 0 0 0 0,0 0 0 0 0,0 0 0 0 0,-1 0 0 0 0,1-1 0 0 0,0 1 0 0 0,0 0-1 0 0,0 0 1 0 0,-1 0 0 0 0,1-1 0 0 0,0 1 0 0 0,0 0 0 0 0,0 0 0 0 0,-1 0 0 0 0,1-1 0 0 0,0 1-1 0 0,0 0 1 0 0,0 0 0 0 0,0-1 107 0 0,-7-8-1534 0 0</inkml:trace>
  <inkml:trace contextRef="#ctx0" brushRef="#br2" timeOffset="70053.32">3156 2388 13824 0 0,'2'-6'1246'0'0,"0"3"-1215"0"0,1 1 0 0 0,0 0 0 0 0,0 0 0 0 0,0 0 0 0 0,0 0-1 0 0,0 1 1 0 0,0-1 0 0 0,1 1 0 0 0,-1 0 0 0 0,0 0 0 0 0,2 0-31 0 0,2-1 114 0 0,1 0 0 0 0,0 0 0 0 0,-1 1 0 0 0,8 0-114 0 0,-7 2 266 0 0,1 0-1 0 0,-1 0 0 0 0,1 1 1 0 0,-1 0-1 0 0,0 0 1 0 0,0 1-1 0 0,0 0 1 0 0,0 0-1 0 0,0 1 0 0 0,-1 0 1 0 0,1 1-1 0 0,-1 0 1 0 0,6 4-266 0 0,-11-6 105 0 0,0 0 0 0 0,0-1 1 0 0,0 1-1 0 0,-1 0 0 0 0,1 0 0 0 0,-1 1 1 0 0,0-1-1 0 0,0 0 0 0 0,0 0 0 0 0,0 1 1 0 0,0-1-1 0 0,-1 0 0 0 0,1 1 0 0 0,-1-1 1 0 0,0 0-1 0 0,0 1 0 0 0,0-1 0 0 0,-1 1 1 0 0,1 1-106 0 0,-3 0 12 0 0,0 0 1 0 0,-1 0 0 0 0,1 0-1 0 0,-1 0 1 0 0,0-1 0 0 0,0 1-1 0 0,0-1 1 0 0,-1 0-1 0 0,0 0 1 0 0,0-1 0 0 0,0 0-1 0 0,0 1 1 0 0,0-1 0 0 0,0-1-1 0 0,-5 2-12 0 0,-10 3-34 0 0,1-1-1 0 0,-2-1 0 0 0,-19 3 35 0 0,-1 0-187 0 0,32-6-147 0 0,0-1 0 0 0,0-1 0 0 0,0 1 0 0 0,-4-2 334 0 0,-1 1-1194 0 0,13 0 371 0 0,1 0-651 0 0,0 0-2673 0 0,0 0-1142 0 0</inkml:trace>
  <inkml:trace contextRef="#ctx0" brushRef="#br2" timeOffset="70386.604">3608 2474 17015 0 0,'-32'0'828'0'0,"30"0"-753"0"0,1 1 0 0 0,-1 0-1 0 0,1-1 1 0 0,-1 1 0 0 0,1 0-1 0 0,-1 0 1 0 0,1 0 0 0 0,0 0-1 0 0,0 0 1 0 0,-1 1 0 0 0,1-1-1 0 0,0 0 1 0 0,0 1-75 0 0,-1 0 57 0 0,0 0-52 0 0,1 0 0 0 0,-1 0 0 0 0,0 0 0 0 0,1 1 0 0 0,0-1 0 0 0,-1 0 0 0 0,1 1 0 0 0,0-1 0 0 0,0 2-5 0 0,0-2 38 0 0,0 1 0 0 0,0 0 0 0 0,-1 0 1 0 0,1 0-1 0 0,-1-1 0 0 0,-1 2-38 0 0,2-3 12 0 0,0 0 0 0 0,0 1 1 0 0,0-1-1 0 0,1 0 0 0 0,-1 0 1 0 0,0 0-1 0 0,0 0 1 0 0,1 1-1 0 0,-1-1 0 0 0,1 0 1 0 0,-1 0-1 0 0,1 1 0 0 0,0-1 1 0 0,-1 0-1 0 0,1 1 0 0 0,0-1 1 0 0,0 1-1 0 0,0-1 0 0 0,0 0 1 0 0,0 1-1 0 0,0-1 0 0 0,1 1 1 0 0,-1-1-1 0 0,0 0 0 0 0,1 1-12 0 0,0 5 16 0 0,-1-6-16 0 0,0 1 1 0 0,0 0-1 0 0,1-1 1 0 0,-1 1-1 0 0,1-1 1 0 0,-1 0-1 0 0,1 1 1 0 0,-1-1-1 0 0,1 1 1 0 0,0-1-1 0 0,0 0 1 0 0,0 1-1 0 0,0-1 1 0 0,0 0-1 0 0,0 0 1 0 0,0 0-1 0 0,0 0 1 0 0,0 0-1 0 0,0 0 1 0 0,1 1-1 0 0,6 4 0 0 0,-6-4 32 0 0,0-1 0 0 0,1 1 0 0 0,-1-1 0 0 0,0 0-1 0 0,1 0 1 0 0,-1 0 0 0 0,1 0 0 0 0,-1-1 0 0 0,1 1 0 0 0,-1 0-1 0 0,1-1 1 0 0,-1 0 0 0 0,1 0 0 0 0,0 0 0 0 0,-1 0-1 0 0,1 0 1 0 0,-1 0 0 0 0,1-1 0 0 0,0 1 0 0 0,2-2-32 0 0,7-1 75 0 0,0-1 0 0 0,0 0 0 0 0,8-5-75 0 0,-17 7-7 0 0,5-1 30 0 0,0-1 1 0 0,-1-1-1 0 0,0 1 0 0 0,0-1 1 0 0,-1-1-1 0 0,1 1 0 0 0,-1-1 1 0 0,0 0-1 0 0,-1 0 0 0 0,1-1 1 0 0,-1 0-1 0 0,-1 0 0 0 0,1 0 1 0 0,-1-1-24 0 0,-3 6 9 0 0,0-1-1 0 0,0 1 1 0 0,-1-1 0 0 0,0 1 0 0 0,1-1 0 0 0,-1 1 0 0 0,0-1 0 0 0,0 1 0 0 0,0-1 0 0 0,0 1-1 0 0,-1-1 1 0 0,1 1 0 0 0,-1-1 0 0 0,1 1 0 0 0,-1 0 0 0 0,0-1 0 0 0,0 1 0 0 0,0 0 0 0 0,0-1-1 0 0,-1 1 1 0 0,1 0 0 0 0,0 0 0 0 0,-1 0 0 0 0,0 0 0 0 0,1 0 0 0 0,-1 1 0 0 0,-1-2-9 0 0,-55-18 314 0 0,53 19-283 0 0,-1-1 0 0 0,0 1 0 0 0,0 0 0 0 0,0 0 1 0 0,0 1-1 0 0,0-1 0 0 0,0 1 0 0 0,-7 0-31 0 0,-6-1 7 0 0,15 2 0 0 0,0 0 0 0 0,0 0 0 0 0,-1 0 1 0 0,1 1-1 0 0,0-1 0 0 0,0 1 0 0 0,0 0 0 0 0,0 0-7 0 0,1 0-67 0 0,1-1 0 0 0,0 1 1 0 0,0 0-1 0 0,0 0 1 0 0,0 0-1 0 0,0 0 1 0 0,0 0-1 0 0,0 0 0 0 0,0 0 1 0 0,1 0-1 0 0,-1 1 1 0 0,0-1-1 0 0,1 1 0 0 0,-2 1 67 0 0,3-2-508 0 0,0-1-201 0 0,0 6-4701 0 0,0-6 3426 0 0</inkml:trace>
  <inkml:trace contextRef="#ctx0" brushRef="#br2" timeOffset="70697.837">3867 2288 15664 0 0,'-1'-8'1417'0'0,"0"9"-1406"0"0,1-1 1 0 0,0 1 0 0 0,0-1-1 0 0,0 1 1 0 0,0 0 0 0 0,-1-1-1 0 0,1 1 1 0 0,0-1 0 0 0,0 1-1 0 0,0 0 1 0 0,0-1 0 0 0,0 1-1 0 0,1-1 1 0 0,-1 1 0 0 0,0 0-1 0 0,0-1 1 0 0,0 1 0 0 0,0-1-1 0 0,1 1 1 0 0,-1-1 0 0 0,0 1-1 0 0,1-1 1 0 0,-1 1-12 0 0,2 3 10 0 0,-3-2-10 0 0,1 0-1 0 0,-1-1 1 0 0,1 1-1 0 0,-1 0 1 0 0,0-1-1 0 0,0 1 0 0 0,0-1 1 0 0,1 1-1 0 0,-2 0 1 0 0,1-1 7 0 0,0 0 0 0 0,0 0 0 0 0,1 1 0 0 0,-1-1 1 0 0,0 0-1 0 0,1 0 0 0 0,-1 1 0 0 0,1-1 0 0 0,-1 0 0 0 0,1 0 0 0 0,0 1 0 0 0,0-1 0 0 0,-1 1 0 0 0,1-1 0 0 0,0 0 0 0 0,0 1 0 0 0,0-1 0 0 0,0 0 0 0 0,1 1 0 0 0,-1-1 0 0 0,0 0-7 0 0,12 38 2164 0 0,-7-23-1719 0 0,0 1 0 0 0,-1-1 1 0 0,0 1-1 0 0,0 16-445 0 0,2 3-15 0 0,-4-24 109 0 0,0-1 0 0 0,-1 0 0 0 0,0 5-94 0 0,-1-9 130 0 0,1-4-118 0 0,-1-1 0 0 0,0 0 0 0 0,0 0 0 0 0,0 0 1 0 0,0 0-1 0 0,0 0 0 0 0,0 0 0 0 0,-1 0 0 0 0,1 0 0 0 0,-1 0 0 0 0,1 0 1 0 0,-1 0-1 0 0,0 0 0 0 0,0 0 0 0 0,0 0 0 0 0,0-1 0 0 0,0 1 1 0 0,0 0-1 0 0,0-1 0 0 0,0 1 0 0 0,-1 0 0 0 0,1-1 0 0 0,-1 1-12 0 0,1-1-1206 0 0,-1 0-3914 0 0,-6 4-1677 0 0</inkml:trace>
  <inkml:trace contextRef="#ctx0" brushRef="#br2" timeOffset="71037.017">3870 2505 11976 0 0,'0'0'266'0'0,"0"0"-247"0"0,0 0 0 0 0,1 0-1 0 0,-1 0 1 0 0,0 0 0 0 0,0 0-1 0 0,0 0 1 0 0,0 0 0 0 0,0 0-1 0 0,0 0 1 0 0,0 0 0 0 0,0 1-1 0 0,0-1 1 0 0,0 0 0 0 0,0 0-1 0 0,0 0 1 0 0,0 0 0 0 0,0 0-1 0 0,0 0 1 0 0,0 0 0 0 0,0 0-1 0 0,0 0 1 0 0,0 0 0 0 0,0 0-1 0 0,0 1 1 0 0,0-1 0 0 0,0 0-1 0 0,0 0 1 0 0,0 0 0 0 0,0 0-1 0 0,0 0 1 0 0,0 0 0 0 0,0 0-1 0 0,0 0 1 0 0,0 0 0 0 0,0 0-1 0 0,0 1 1 0 0,0-1 0 0 0,0 0-1 0 0,0 0 1 0 0,0 0 0 0 0,0 0-1 0 0,0 0 1 0 0,0 0 0 0 0,0 0-1 0 0,0 0 1 0 0,-1 0 0 0 0,1 0-1 0 0,0 0 1 0 0,0 0 0 0 0,0 0-19 0 0,29 9 545 0 0,0-2 0 0 0,11 0-545 0 0,-28-5 574 0 0,0-1 1 0 0,0 0-1 0 0,0-1 1 0 0,0-1-1 0 0,0 0 1 0 0,0 0-1 0 0,8-3-574 0 0,-17 4 112 0 0,8-3 55 0 0,1 0-1 0 0,-1 0 1 0 0,1-1 0 0 0,-1 0 0 0 0,0-1-1 0 0,9-6-166 0 0,-6 3 1 0 0,19-13-27 0 0,-31 19 0 0 0,0 1 0 0 0,-1-1 1 0 0,1 0-1 0 0,0 0 0 0 0,-1 0 0 0 0,1 0 1 0 0,-1 0-1 0 0,1 0 0 0 0,-1-1 1 0 0,0 1-1 0 0,0 0 0 0 0,0-1 0 0 0,0 0 26 0 0,0 2-3 0 0,-1 0 0 0 0,0 0-1 0 0,0 0 1 0 0,0 0-1 0 0,0 1 1 0 0,0-1-1 0 0,0 0 1 0 0,-1 0-1 0 0,1 0 1 0 0,0 0-1 0 0,0 1 1 0 0,0-1-1 0 0,-1 0 1 0 0,1 0 0 0 0,-1 1-1 0 0,1-1 1 0 0,0 0-1 0 0,-1 0 1 0 0,1 1-1 0 0,-1-1 1 0 0,1 1-1 0 0,-1-1 1 0 0,0 0-1 0 0,1 1 1 0 0,-1-1 0 0 0,0 1-1 0 0,1-1 1 0 0,-1 1-1 0 0,0 0 1 0 0,0-1-1 0 0,1 1 1 0 0,-1 0-1 0 0,0-1 4 0 0,-5-1 5 0 0,1 0 0 0 0,-1 1 0 0 0,1-1 0 0 0,-5 0-5 0 0,2 1-10 0 0,3 0 30 0 0,0 0 1 0 0,0 0-1 0 0,0 1 0 0 0,-1 0 0 0 0,1 0 0 0 0,0 0 0 0 0,0 1 0 0 0,0 0 0 0 0,0 0 0 0 0,0 0 0 0 0,0 0 0 0 0,0 1 0 0 0,0 0 0 0 0,1 0 0 0 0,-1 0 0 0 0,0 1 0 0 0,1 0 0 0 0,0-1 0 0 0,0 2 0 0 0,0-1 1 0 0,0 0-1 0 0,0 1 0 0 0,0-1 0 0 0,1 1 0 0 0,-3 4-20 0 0,2-2 13 0 0,0 0 1 0 0,1 0-1 0 0,-1 0 1 0 0,1 0 0 0 0,0 0-1 0 0,1 1 1 0 0,0 0-1 0 0,0-1 1 0 0,0 1-1 0 0,1 0 1 0 0,0 0-1 0 0,0 5-13 0 0,7 6 73 0 0,-5-17-39 0 0,0 0 0 0 0,-1 0 0 0 0,1 0 0 0 0,-1 0 0 0 0,1 1 0 0 0,0-1 0 0 0,-1 0 0 0 0,0 0 0 0 0,1 0 0 0 0,-1 1 0 0 0,0-1-1 0 0,0 0 1 0 0,0 1 0 0 0,0-1 0 0 0,0 0 0 0 0,0 0 0 0 0,0 1 0 0 0,0-1 0 0 0,0 0 0 0 0,-1 1 0 0 0,1 0-34 0 0,-1-2 21 0 0,1 1 1 0 0,-1-1 0 0 0,1 1-1 0 0,0 0 1 0 0,-1 0-1 0 0,1-1 1 0 0,0 1 0 0 0,-1 0-1 0 0,1-1 1 0 0,0 1-1 0 0,0 0 1 0 0,0 0-1 0 0,0-1 1 0 0,-1 1 0 0 0,1 0-1 0 0,0 0 1 0 0,0 0-1 0 0,0-1 1 0 0,1 1 0 0 0,-1 0-22 0 0,1 0 25 0 0,-1 0 0 0 0,1 0 0 0 0,0 0 0 0 0,0 0 0 0 0,0 0 0 0 0,0 0 0 0 0,0-1 0 0 0,0 1 0 0 0,0 0 0 0 0,0-1 0 0 0,0 1 0 0 0,1-1 0 0 0,-1 1 0 0 0,1-1-25 0 0,4 3-28 0 0,1 0 0 0 0,0-1-1 0 0,-1 0 1 0 0,1 0-1 0 0,0-1 1 0 0,0 0 0 0 0,1 0-1 0 0,-1 0 1 0 0,0-1-1 0 0,0 0 1 0 0,0-1 0 0 0,0 0-1 0 0,0 0 1 0 0,0 0 0 0 0,0-1-1 0 0,0 0 1 0 0,0 0-1 0 0,0-1 1 0 0,-1 0 0 0 0,1 0-1 0 0,-1 0 1 0 0,0-1-1 0 0,0 0 1 0 0,3-3 28 0 0,6-5-661 0 0,-7 6-762 0 0,0-1 1 0 0,0 0 0 0 0,6-8 1422 0 0,-4 3-1622 0 0</inkml:trace>
  <inkml:trace contextRef="#ctx0" brushRef="#br2" timeOffset="71306.199">4356 2433 11976 0 0,'0'0'46'0'0,"1"0"0"0"0,-1-1 0 0 0,1 1 0 0 0,-1 0 0 0 0,1 1 0 0 0,0-1 0 0 0,-1 0 0 0 0,1 0 0 0 0,-1 0 0 0 0,1 0 0 0 0,-1 0 0 0 0,1 1 0 0 0,-1-1 0 0 0,1 0 0 0 0,-1 0 0 0 0,1 1 1 0 0,-1-1-1 0 0,1 0 0 0 0,-1 1 0 0 0,1-1 0 0 0,-1 0 0 0 0,0 1 0 0 0,1-1 0 0 0,-1 1 0 0 0,1-1 0 0 0,-1 1 0 0 0,0-1 0 0 0,0 1 0 0 0,1-1 0 0 0,-1 1-46 0 0,6 8 19 0 0,-4-6 220 0 0,0 0 1 0 0,0 0 0 0 0,0 0-1 0 0,0 1 1 0 0,-1-1 0 0 0,1 1 0 0 0,-1-1-1 0 0,0 1 1 0 0,0 0 0 0 0,0 0-1 0 0,-1-1 1 0 0,1 4-240 0 0,4 18 954 0 0,-3-14-496 0 0,0 1 0 0 0,-1 0-1 0 0,0 0 1 0 0,-2 8-458 0 0,1-16 82 0 0,0-2-40 0 0,0-1-1 0 0,0 1 0 0 0,-1-1 1 0 0,1 0-1 0 0,-1 1 0 0 0,1-1 0 0 0,-1 0 1 0 0,0 1-1 0 0,1-1 0 0 0,-1 0 1 0 0,0 0-1 0 0,0 1 0 0 0,0-1-41 0 0,0 0 35 0 0,0-1-1 0 0,1 1 1 0 0,-1-1-1 0 0,1 1 1 0 0,-1-1-1 0 0,1 1 1 0 0,0-1-1 0 0,-1 1 1 0 0,1-1-1 0 0,-1 1 1 0 0,1 0-1 0 0,0-1 1 0 0,0 1-1 0 0,-1 0 1 0 0,1-1-1 0 0,0 1 1 0 0,0 0-1 0 0,0-1 1 0 0,0 1-1 0 0,0 0 0 0 0,0 0 1 0 0,0-1-1 0 0,0 1 1 0 0,0 0-1 0 0,0-1 1 0 0,0 1-1 0 0,0 0 1 0 0,0-1-1 0 0,1 1 1 0 0,-1 0-1 0 0,0-1 1 0 0,0 1-1 0 0,1 0 1 0 0,-1-1-1 0 0,1 1-34 0 0,3 5 389 0 0,-3-4-263 0 0,0-1-1 0 0,0 1 1 0 0,0-1-1 0 0,0 1 1 0 0,0-1-1 0 0,0 1 1 0 0,1-1-1 0 0,-1 0 0 0 0,0 1 1 0 0,1-1-1 0 0,-1 0 1 0 0,2 0-126 0 0,6-14 300 0 0,-7 10-234 0 0,-1 0 0 0 0,1 0-1 0 0,-1-1 1 0 0,0 1 0 0 0,0-1 0 0 0,0 1-66 0 0,4-12 58 0 0,-4 9-86 0 0,1 1-1 0 0,-1-1 1 0 0,0 0-1 0 0,0 0 1 0 0,0 0-1 0 0,-1-3 29 0 0,0 2-244 0 0,1 1-1 0 0,0-1 1 0 0,0 1-1 0 0,0-1 1 0 0,2-2 244 0 0,2-11-615 0 0,-4 16 508 0 0,1-1 0 0 0,-1 1 0 0 0,1 0-1 0 0,0-1 1 0 0,0 1 0 0 0,0 0 0 0 0,0 0 107 0 0,10-10-37 0 0,-12 13 43 0 0,1 1 0 0 0,-1 0 0 0 0,1 0-1 0 0,-1-1 1 0 0,1 1 0 0 0,-1 0 0 0 0,1 0 0 0 0,-1-1 0 0 0,1 1 0 0 0,-1 0 0 0 0,1 0 0 0 0,-1 0 0 0 0,1 0 0 0 0,0 0 0 0 0,-1 0 0 0 0,1 0 0 0 0,-1 0-1 0 0,1 0 1 0 0,-1 0 0 0 0,1 0 0 0 0,0 0 0 0 0,-1 1 0 0 0,1-1 0 0 0,-1 0-6 0 0,2 1 183 0 0,-2-1 17 0 0,3 1-28 0 0,-1 0-167 0 0,0 1 1 0 0,0-1 0 0 0,0 1 0 0 0,0-1-1 0 0,0 1 1 0 0,-1-1 0 0 0,1 1 0 0 0,0 0-1 0 0,-1 0 1 0 0,0 0 0 0 0,1 0 0 0 0,-1 0-1 0 0,0 0 1 0 0,0 0 0 0 0,0 1 0 0 0,0-1-1 0 0,0 0 1 0 0,-1 1 0 0 0,1 0-6 0 0,1 4 296 0 0,0-1 1 0 0,0 0-1 0 0,1 0 0 0 0,1 3-296 0 0,-1-4 102 0 0,-1 0-1 0 0,0 0 0 0 0,0 1 1 0 0,0-1-1 0 0,-1 0 0 0 0,1 3-101 0 0,-2-5-48 0 0,2 11 34 0 0,0-1 0 0 0,1 0-1 0 0,0 0 1 0 0,1 0-1 0 0,3 4 15 0 0,-6-15 12 0 0,0-1-1 0 0,0 1 1 0 0,0-1-1 0 0,0 0 1 0 0,0 1-1 0 0,1-1 1 0 0,-1 0-1 0 0,0 0 1 0 0,1 0-1 0 0,0 0-11 0 0,2 2 45 0 0,4-7-6402 0 0,2 1-937 0 0</inkml:trace>
  <inkml:trace contextRef="#ctx0" brushRef="#br2" timeOffset="71506.129">4689 2303 17503 0 0,'0'0'399'0'0,"0"0"60"0"0,0 0 21 0 0,0 0-59 0 0,3 16-260 0 0,-3-2-88 0 0,1 1 110 0 0,22 67 1227 0 0,-13-47-708 0 0,-5-9-192 0 0,-4-20-394 0 0,0 0 0 0 0,0 0 0 0 0,1 0 0 0 0,0 0 0 0 0,0-1 0 0 0,0 1 0 0 0,2 2-116 0 0,4 13 156 0 0,-8-19-135 0 0,1 0 0 0 0,-1 1 0 0 0,1-1 0 0 0,0 0 0 0 0,0 1 0 0 0,0-1 0 0 0,0 0 0 0 0,1 0 1 0 0,-1 0-1 0 0,1 0 0 0 0,0 1-21 0 0,-2-2-18 0 0,3 0-25 0 0,-1 1 1 0 0,0 0-1 0 0,0 1 1 0 0,0-1-1 0 0,-1 0 1 0 0,1 0 0 0 0,0 1-1 0 0,-1-1 1 0 0,0 1-1 0 0,1-1 1 0 0,-1 1-1 0 0,0 0 1 0 0,0-1-1 0 0,-1 1 1 0 0,1 0 0 0 0,-1 0-1 0 0,1-1 1 0 0,-1 1-1 0 0,0 0 1 0 0,0 0-1 0 0,0 0 43 0 0,-1-2-5484 0 0,-4-1-1871 0 0</inkml:trace>
  <inkml:trace contextRef="#ctx0" brushRef="#br2" timeOffset="71833.128">4681 2444 13760 0 0,'0'0'629'0'0,"0"0"-12"0"0,2-1-393 0 0,0-1-160 0 0,1 1 0 0 0,0 0 0 0 0,0-1 0 0 0,0 1 0 0 0,0 0 0 0 0,0 0 0 0 0,0 1 0 0 0,1-1 1 0 0,-1 1-1 0 0,0-1 0 0 0,0 1-64 0 0,39 2 1759 0 0,-12-1-1326 0 0,0 0 1369 0 0,20 4-1802 0 0,-31-3 622 0 0,14-1 142 0 0,-22-1-772 0 0,0 1 0 0 0,1 0 0 0 0,-1 0 8 0 0,7 2 94 0 0,0-1 0 0 0,17 0-94 0 0,-30-1 0 0 0,-4-1 2 0 0,0 1-1 0 0,0 0 0 0 0,0 0 1 0 0,0 0-1 0 0,0 0 0 0 0,0 0 1 0 0,0 0-1 0 0,-1 0 0 0 0,1 0 1 0 0,0 0-1 0 0,-1 1 0 0 0,1-1 1 0 0,-1 0-1 0 0,1 0 0 0 0,-1 1 1 0 0,0-1-1 0 0,0 0 0 0 0,1 0 1 0 0,-1 1-1 0 0,0-1 0 0 0,0 0 1 0 0,0 1-1 0 0,0-1 0 0 0,-1 0 1 0 0,1 1-1 0 0,0-1 0 0 0,0 0 1 0 0,-1 0-1 0 0,1 1-1 0 0,-1 0 32 0 0,-2 14 886 0 0,-1-1 0 0 0,-6 13-918 0 0,6-18 9 0 0,1 0 0 0 0,0 1 0 0 0,0-1 0 0 0,1 1-1 0 0,0 0 1 0 0,1 4-9 0 0,1-14 59 0 0,0-1-123 0 0,0 0-52 0 0,0 0-11 0 0,0 0-171 0 0,0 0-717 0 0,0 0-312 0 0,0 0-65 0 0</inkml:trace>
  <inkml:trace contextRef="#ctx0" brushRef="#br2" timeOffset="72039.257">5167 2309 17135 0 0,'0'0'388'0'0,"0"0"52"0"0,0 0 30 0 0,0 0-56 0 0,0 0-243 0 0,0 0-19 0 0,0 0 21 0 0,0 0 3 0 0,-3 16 0 0 0,3-12-386 0 0,1 0-1 0 0,0 0 1 0 0,-1 1-1 0 0,0-1 1 0 0,0 0-1 0 0,0 0 1 0 0,-1 1-1 0 0,1-1 1 0 0,-1 2 210 0 0,0 4-1082 0 0</inkml:trace>
  <inkml:trace contextRef="#ctx0" brushRef="#br2" timeOffset="72358.127">5493 2424 11520 0 0,'-23'-3'1224'0'0,"-20"-6"-1224"0"0,38 8 372 0 0,1 1 0 0 0,0-1 0 0 0,0 1 0 0 0,0 0 0 0 0,-1 0 0 0 0,1 0 0 0 0,0 1 0 0 0,0-1 1 0 0,0 1-1 0 0,-1 0 0 0 0,1 0 0 0 0,-3 2-372 0 0,-7 3 1766 0 0,0 0 1 0 0,-11 9-1767 0 0,13-9-111 0 0,1 0 227 0 0,1 0 0 0 0,0 1 0 0 0,0 0-1 0 0,0 0 1 0 0,1 1 0 0 0,0 1 0 0 0,1-1-1 0 0,-1 1 1 0 0,2 1 0 0 0,-1 0 0 0 0,-2 5-116 0 0,10-14 0 0 0,-2 2 142 0 0,1 0 1 0 0,-1 0-1 0 0,0 0 0 0 0,0 0 0 0 0,0 0 0 0 0,-1 0 0 0 0,1 0 0 0 0,-1 0 0 0 0,0-1 0 0 0,0 1-142 0 0,11-3-699 0 0,7-4 595 0 0,1-3-122 0 0,0-1 0 0 0,0 0-1 0 0,-1-2 1 0 0,4-2 226 0 0,-6 3-356 0 0,-1 1-1 0 0,2 0 1 0 0,-1 1-1 0 0,1 0 1 0 0,0 1-1 0 0,8-2 357 0 0,-17 7 31 0 0,0-1-1 0 0,0 1 0 0 0,0 0 0 0 0,0 0 0 0 0,0 1 0 0 0,0-1 0 0 0,0 1 1 0 0,0 0-1 0 0,0 1 0 0 0,0-1 0 0 0,0 1 0 0 0,0 0 0 0 0,2 1-30 0 0,-6-2-9 0 0,1 0-1 0 0,-1 0 0 0 0,1 1 1 0 0,-1-1-1 0 0,1 0 0 0 0,-1 1 1 0 0,0 0-1 0 0,1-1 0 0 0,-1 1 1 0 0,0 0-1 0 0,1 0 1 0 0,-1 0-1 0 0,0-1 0 0 0,0 1 1 0 0,0 1-1 0 0,0-1 0 0 0,0 0 1 0 0,0 0-1 0 0,0 0 0 0 0,0 0 1 0 0,0 1-1 0 0,0-1 0 0 0,-1 0 1 0 0,1 1-1 0 0,-1-1 0 0 0,1 1 1 0 0,-1-1-1 0 0,1 1 0 0 0,-1-1 1 0 0,0 0-1 0 0,0 1 0 0 0,1 0 1 0 0,-1 0 9 0 0,0 2 173 0 0,2 1 0 0 0,-1 0 0 0 0,1-1 0 0 0,-1 1 0 0 0,1-1 0 0 0,0 1 0 0 0,1-1-173 0 0,7 20 425 0 0,-9-23-411 0 0,1 8 26 0 0,1 0 1 0 0,1 0 0 0 0,-1 0-1 0 0,1 0 1 0 0,1-1-1 0 0,0 1 1 0 0,0-1-1 0 0,4 5-40 0 0,-8-13 42 0 0,0 1 0 0 0,0 0 0 0 0,0 0 0 0 0,1 0 0 0 0,-1 0 0 0 0,0-1 0 0 0,0 1 0 0 0,0 0 0 0 0,0-1 0 0 0,1 1-1 0 0,-1-1 1 0 0,0 1 0 0 0,1-1 0 0 0,-1 0 0 0 0,0 0 0 0 0,1 0 0 0 0,-1 1 0 0 0,0-1 0 0 0,1 0 0 0 0,-1-1 0 0 0,0 1 0 0 0,1 0 0 0 0,-1 0-1 0 0,0 0 1 0 0,1-1 0 0 0,-1 1 0 0 0,0-1 0 0 0,0 1 0 0 0,1-1 0 0 0,-1 0 0 0 0,0 1 0 0 0,0-1 0 0 0,0 0 0 0 0,0 0 0 0 0,0 1 0 0 0,0-1-1 0 0,0 0 1 0 0,0 0-42 0 0,3-3 12 0 0,-1 1-1 0 0,1-1 0 0 0,-1 0 0 0 0,0 0 0 0 0,0 0 0 0 0,0 0 0 0 0,-1-1 0 0 0,1 1 1 0 0,0-4-12 0 0,24-64-2652 0 0,-21 51 1394 0 0</inkml:trace>
  <inkml:trace contextRef="#ctx0" brushRef="#br2" timeOffset="72613.009">5684 2199 12928 0 0,'0'0'594'0'0,"0"0"-16"0"0,0 16 1028 0 0,-4 5-306 0 0,2-15-1024 0 0,1 1 1 0 0,0 0-1 0 0,0 0 0 0 0,0 1-276 0 0,1 0 174 0 0,3 112 1658 0 0,-1-96-1337 0 0,1 0 1 0 0,1-1 0 0 0,1 3-496 0 0,-2-18 169 0 0,-1 0 0 0 0,1 1 0 0 0,0-1 0 0 0,1-1 0 0 0,0 1 1 0 0,0 0-1 0 0,0-1 0 0 0,1 0 0 0 0,0 0 0 0 0,3 2-169 0 0,-4-6 26 0 0,0 0-1 0 0,0 0 1 0 0,0-1-1 0 0,0 0 0 0 0,1 0 1 0 0,-1 0-1 0 0,1 0 1 0 0,-1 0-1 0 0,1-1 1 0 0,0 0-1 0 0,-1 0 0 0 0,1 0 1 0 0,2-1-26 0 0,-1 2 116 0 0,4-2-3 0 0</inkml:trace>
  <inkml:trace contextRef="#ctx0" brushRef="#br2" timeOffset="65921.354">2921 1628 13272 0 0,'0'0'605'0'0,"-1"-1"-9"0"0,-1-3-305 0 0,1 2 123 0 0,1 2 98 0 0,0 0 22 0 0,0 0 24 0 0,0 0 95 0 0,21 19 2398 0 0,-14-9-2860 0 0,0 1 0 0 0,0 1 0 0 0,-1-1 0 0 0,-1 1 0 0 0,0 0 0 0 0,-1 0 0 0 0,0 1 0 0 0,-1-1 0 0 0,0 1 0 0 0,-1 0-1 0 0,0 0 1 0 0,-1 0 0 0 0,-1 0 0 0 0,0 7-191 0 0,-2-7 0 0 0,2-9 0 0 0,-1 0 0 0 0,1 0 0 0 0,0 0 0 0 0,0 0 0 0 0,0 3 0 0 0,0 35 0 0 0,0-42-29 0 0,1 0 0 0 0,-1 1 0 0 0,0-1 0 0 0,0 1 0 0 0,0-1 0 0 0,0 1 0 0 0,0-1-1 0 0,0 1 1 0 0,0-1 0 0 0,0 1 0 0 0,0-1 0 0 0,0 1 0 0 0,0-1 0 0 0,0 1 0 0 0,-1-1 0 0 0,1 1-1 0 0,0-1 1 0 0,0 1 0 0 0,0-1 0 0 0,-1 1 0 0 0,1-1 0 0 0,0 0 0 0 0,-1 1 0 0 0,1-1 29 0 0,-1 1-423 0 0,1-1-240 0 0,0 0-974 0 0,0 0-414 0 0</inkml:trace>
  <inkml:trace contextRef="#ctx0" brushRef="#br2" timeOffset="66201.077">3083 1553 11056 0 0,'-2'-2'234'0'0,"1"0"0"0"0,-1 0 0 0 0,0 0 0 0 0,0 0 0 0 0,0 0 0 0 0,0 1 0 0 0,0-1 0 0 0,-2-1-234 0 0,3 2 764 0 0,1 1 32 0 0,0 0-90 0 0,0 0-391 0 0,0 0-171 0 0,0 0-31 0 0,0 0 1 0 0,0 0 31 0 0,0 0 14 0 0,17 5-1135 0 0,-12-3-4480 0 0</inkml:trace>
  <inkml:trace contextRef="#ctx0" brushRef="#br2" timeOffset="66832.78">3375 1558 5528 0 0,'0'0'249'0'0,"-9"0"91"0"0,3-1 392 0 0,1 0 0 0 0,-1 1 0 0 0,1 0 1 0 0,0 0-1 0 0,-1 1 0 0 0,1-1 0 0 0,-1 1 0 0 0,1 0 0 0 0,0 1 0 0 0,-1-1 0 0 0,-2 3-732 0 0,-2 0 396 0 0,1 1 1 0 0,0 0-1 0 0,0 1 0 0 0,1-1 1 0 0,-1 2-397 0 0,-3 3 504 0 0,-1 0 0 0 0,2 1 0 0 0,-1 0 0 0 0,-7 11-504 0 0,14-15 151 0 0,-1 1-1 0 0,1 0 1 0 0,0 0 0 0 0,1 1-1 0 0,0-1 1 0 0,0 1-1 0 0,1 0 1 0 0,-2 8-151 0 0,2-5 9 0 0,2-10-9 0 0,0 1 0 0 0,0-1 0 0 0,0 0 1 0 0,1 1-1 0 0,-1-1 0 0 0,1 1 0 0 0,0-1 0 0 0,0 1 0 0 0,0-1 0 0 0,0 0 0 0 0,0 1 0 0 0,0-1 0 0 0,1 1 0 0 0,-1-1 0 0 0,1 1 0 0 0,-1-1 0 0 0,3 4 0 0 0,-1-1 0 0 0,1 1 0 0 0,-1-1 0 0 0,1 0 0 0 0,1 0 0 0 0,3 4 0 0 0,-5-6 0 0 0,1-1 0 0 0,0 1 0 0 0,-1-1 0 0 0,1 0 0 0 0,0 0 0 0 0,1 0 0 0 0,-1 0 0 0 0,0 0 0 0 0,0-1 0 0 0,1 1 0 0 0,2 0 0 0 0,0-1 0 0 0,-1 0 0 0 0,1 0 0 0 0,0 0 0 0 0,-1-1 0 0 0,1 1 0 0 0,-1-1 0 0 0,1-1 0 0 0,0 1 0 0 0,-1-1 0 0 0,1 0 0 0 0,-1 0 0 0 0,1-1 0 0 0,-1 0 0 0 0,0 0 0 0 0,0 0 0 0 0,1 0 0 0 0,-2-1 0 0 0,1 0 0 0 0,1 0 0 0 0,-4 1 0 0 0,1 0 0 0 0,-1 0 0 0 0,0 0 0 0 0,1-1 0 0 0,-1 1 0 0 0,0 0 0 0 0,-1-1 0 0 0,1 0 0 0 0,0 1 0 0 0,-1-1 0 0 0,1 0 0 0 0,-1 0 0 0 0,0 0 0 0 0,0 0 0 0 0,0 0 0 0 0,0 0 0 0 0,0 0 0 0 0,-1-1 0 0 0,1 2 0 0 0,-1-1 0 0 0,1 1 0 0 0,0 0 0 0 0,0 0 0 0 0,0-1 0 0 0,0 1 0 0 0,1 0 0 0 0,0-1 0 0 0,7-16 11 0 0,-3-21 44 0 0,-5 31-55 0 0,0 0-1 0 0,1 0 1 0 0,-1 0 0 0 0,2 0-1 0 0,1-3 1 0 0,2 4 0 0 0,-6 7 0 0 0,1 0 0 0 0,0 0 0 0 0,0 0 0 0 0,0 0 0 0 0,-1 0 0 0 0,1 0 0 0 0,-1 0 0 0 0,1 0 0 0 0,-1 0 0 0 0,1-1 0 0 0,-1 1 0 0 0,1 0 0 0 0,-1-1 0 0 0,3-2-12 0 0,-3 3 11 0 0,0 1 0 0 0,1-1-1 0 0,-1 1 1 0 0,0 0-1 0 0,0-1 1 0 0,1 1 0 0 0,-1-1-1 0 0,0 1 1 0 0,1 0-1 0 0,-1-1 1 0 0,1 1-1 0 0,-1 0 1 0 0,0 0 0 0 0,1-1-1 0 0,-1 1 1 0 0,1 0-1 0 0,-1 0 1 0 0,1 0 0 0 0,-1-1-1 0 0,1 1 1 0 0,-1 0-1 0 0,1 0 1 0 0,-1 0 0 0 0,1 0-1 0 0,-1 0 1 0 0,1 0-1 0 0,-1 0 1 0 0,1 0-1 0 0,-1 0 1 0 0,1 0 0 0 0,-1 0-1 0 0,1 0 1 0 0,-1 1-1 0 0,1-1 1 0 0,0 0 1 0 0,-1 1 0 0 0,13 2 53 0 0,-10 0-54 0 0,-1 0 2 0 0,5 1-9 0 0,-1 0-1 0 0,1 1 0 0 0,-1 0 0 0 0,0 0 0 0 0,-1 1 0 0 0,1 0 0 0 0,-1 0 0 0 0,0 0 0 0 0,-1 1 1 0 0,1-1-1 0 0,-1 1 0 0 0,3 7 9 0 0,-6-11 19 0 0,1 1 0 0 0,0-1 0 0 0,0 1 0 0 0,0-1 0 0 0,0 0 0 0 0,0 0 0 0 0,1 0 0 0 0,2 2-19 0 0,-3-2 39 0 0,0-1 0 0 0,1 0 0 0 0,-1 1 0 0 0,-1 0 1 0 0,1-1-1 0 0,0 1 0 0 0,0 0 0 0 0,-1 0 0 0 0,0 0 0 0 0,0 0 1 0 0,0 0-1 0 0,0 0 0 0 0,0 1-39 0 0,2 6 156 0 0,-2-8-117 0 0,-1 0 0 0 0,1 0 1 0 0,0 0-1 0 0,-1 0 0 0 0,1 0 0 0 0,-1 0 0 0 0,0 0 0 0 0,0 0 1 0 0,0 0-1 0 0,0 0 0 0 0,0 0 0 0 0,0 0 0 0 0,-1 1-39 0 0,-3 0 98 0 0,3-3-61 0 0,1 1 1 0 0,-1 0-1 0 0,0-1 0 0 0,0 1 1 0 0,1 0-1 0 0,-1-1 0 0 0,0 1 1 0 0,1 0-1 0 0,-1 0 0 0 0,1 0 0 0 0,-1 0 1 0 0,1-1-1 0 0,-1 1 0 0 0,1 0 1 0 0,-1 0-1 0 0,1 0 0 0 0,0 0 1 0 0,0 1-38 0 0,-1-1-87 0 0,0 0 91 0 0,0-1 0 0 0,0 0 1 0 0,1 0-1 0 0,-1 0 0 0 0,0 0 0 0 0,0-1 0 0 0,0 1 1 0 0,1 0-1 0 0,-1 0 0 0 0,0 0 0 0 0,0-1 0 0 0,0 1 1 0 0,1 0-1 0 0,-1-1 0 0 0,0 1-4 0 0,1-8 106 0 0,0-6-44 0 0,0 11-56 0 0,0 0 0 0 0,1 0 0 0 0,-1 0 0 0 0,1 0 0 0 0,-1 0 0 0 0,1 0 0 0 0,0 0 0 0 0,0 0 0 0 0,2-2-6 0 0,2-10-54 0 0,-4 10 47 0 0,1-3-34 0 0,0 0 0 0 0,1 0 0 0 0,-1 0 0 0 0,2 1 0 0 0,1-5 41 0 0,-3 10-14 0 0,-1 0 1 0 0,0-1 0 0 0,-1 1-1 0 0,1 0 1 0 0,0 0 0 0 0,-1 0-1 0 0,1-1 1 0 0,-1 1-1 0 0,1 0 1 0 0,-1-1 0 0 0,0 1-1 0 0,0 0 1 0 0,0-1 0 0 0,-1 1-1 0 0,1 0 1 0 0,0-1 13 0 0,-1-1-20 0 0,1 3 13 0 0,1-1 0 0 0,-1 1 0 0 0,0-1 0 0 0,1 1 0 0 0,-1 0 0 0 0,1-1 0 0 0,-1 1 0 0 0,1 0 0 0 0,-1 0 0 0 0,1-1 1 0 0,0 1-1 0 0,0 0 0 0 0,0 0 0 0 0,0 0 0 0 0,0 0 0 0 0,0 0 0 0 0,0 0 0 0 0,0 0 0 0 0,0 0 0 0 0,0 0 0 0 0,0 0 0 0 0,1 1 0 0 0,-1-1 0 0 0,0 0 0 0 0,1 1 0 0 0,-1-1 0 0 0,1 1 7 0 0,4-3-21 0 0,0 1 1 0 0,0 0 0 0 0,1 0-1 0 0,-1 1 1 0 0,4-1 20 0 0,-4 1-1 0 0,1 1 0 0 0,-1 0 0 0 0,1-1 0 0 0,0 2-1 0 0,4 0 2 0 0,-9-1 19 0 0,1 1-1 0 0,0 0 0 0 0,-1-1 1 0 0,1 1-1 0 0,-1 0 0 0 0,1 0 0 0 0,-1 1 1 0 0,1-1-1 0 0,-1 1 0 0 0,0-1 1 0 0,0 1-1 0 0,0-1 0 0 0,0 1 0 0 0,2 2-18 0 0,2 4 36 0 0,-1-1 0 0 0,0 1 0 0 0,-1 0 0 0 0,0 1 0 0 0,0-1 0 0 0,-1 1 0 0 0,0 0 0 0 0,0 0 0 0 0,-1 0 0 0 0,1 6-36 0 0,-3-13 0 0 0,0 0 0 0 0,1 0 0 0 0,-2 0 0 0 0,1-1 0 0 0,0 1 0 0 0,0 0 0 0 0,0 0 0 0 0,-1 0 0 0 0,1-1 0 0 0,-1 1 0 0 0,0 0 0 0 0,1-1 0 0 0,-2 3 0 0 0,1-3 0 0 0,0 1 0 0 0,1 0 0 0 0,-1 0 0 0 0,0 0 0 0 0,1 0 0 0 0,0 0 0 0 0,-1 0 0 0 0,1 1 0 0 0,7 42 0 0 0,-6-32 0 0 0,0-9 0 0 0,-1 0 0 0 0,0-1 0 0 0,0 1 0 0 0,0 0 0 0 0,0 0 0 0 0,-1 0 0 0 0,0-1 0 0 0,1 1 0 0 0,-2 2 0 0 0,2-5 4 0 0,0-1 0 0 0,0 1 0 0 0,-1-1-1 0 0,1 0 1 0 0,0 1 0 0 0,0-1 0 0 0,0 0 0 0 0,0 1-1 0 0,0-1 1 0 0,-1 0 0 0 0,1 1 0 0 0,0-1-1 0 0,0 0 1 0 0,0 0 0 0 0,-1 1 0 0 0,1-1 0 0 0,0 0-1 0 0,-1 0 1 0 0,1 1 0 0 0,0-1 0 0 0,0 0-1 0 0,-1 0 1 0 0,1 0 0 0 0,0 0 0 0 0,-1 1 0 0 0,1-1-1 0 0,-1 0 1 0 0,1 0 0 0 0,0 0 0 0 0,-1 0-1 0 0,1 0 1 0 0,0 0 0 0 0,-1 0-4 0 0,0 1-7072 0 0,1-1 828 0 0</inkml:trace>
  <inkml:trace contextRef="#ctx0" brushRef="#br2" timeOffset="67139.73">3840 1660 5064 0 0,'-1'-5'-1209'0'0,"1"1"4327"0"0,6 6 3641 0 0,-8 5-2866 0 0,-1 2-3259 0 0,7-6-338 0 0,-3-2-241 0 0,0-1-1 0 0,0 1 1 0 0,0 0-1 0 0,0-1 1 0 0,0 1 0 0 0,0 0-1 0 0,-1 0 1 0 0,1-1-1 0 0,0 1 1 0 0,-1 0 0 0 0,1 0-1 0 0,0 0 1 0 0,-1 0-1 0 0,1 1-54 0 0,19 52 2560 0 0,-6-16-937 0 0,-14-37-1622 0 0,1 0-1 0 0,-1 0 1 0 0,1 0 0 0 0,-1 0-1 0 0,0 1 1 0 0,0-1 0 0 0,1 0-1 0 0,-1 0 1 0 0,0 0-1 0 0,0 0 1 0 0,0 1 0 0 0,0-1-1 0 0,0 0 1 0 0,-1 0 0 0 0,1 1-1 0 0,0-1 10 0 0,-1 1-1 0 0,1-1 1 0 0,0 0 0 0 0,0 1 0 0 0,0-1-1 0 0,0 0 1 0 0,0 1 0 0 0,0-1 0 0 0,1 0 0 0 0,-1 1-1 0 0,0-1 1 0 0,1 0 0 0 0,-1 1 0 0 0,1-1-10 0 0,0 2 41 0 0,-1-1 0 0 0,1 0 0 0 0,0 0 0 0 0,-1 0 1 0 0,0 1-1 0 0,1-1 0 0 0,-1 0 0 0 0,0 1 0 0 0,0-1-41 0 0,0-1-52 0 0,2 1-373 0 0,-5 3 393 0 0,-4 0-3872 0 0,7-5 2473 0 0</inkml:trace>
  <inkml:trace contextRef="#ctx0" brushRef="#br2" timeOffset="67438.844">3921 1547 5064 0 0,'0'0'389'0'0,"-11"-4"196"0"0,7 1 11162 0 0,8 3-9828 0 0,10 3-2896 0 0,-6 2 815 0 0,-10-1 84 0 0,2-4 67 0 0,0 0-1 0 0,0 0 1 0 0,0 0 0 0 0,0 0-1 0 0,0 0 1 0 0,0 0-1 0 0,0 0 1 0 0,0 0 0 0 0,0 0-1 0 0,0 0 1 0 0,0 0-1 0 0,0 0 1 0 0,0 0 0 0 0,0 0-1 0 0,0 0 1 0 0,0 0-1 0 0,0 0 1 0 0,0 0-1 0 0,0 0 1 0 0,0 0 0 0 0,0 0-1 0 0,0 0 1 0 0,1 0-1 0 0,-1 0 1 0 0,0 0 0 0 0,0 0-1 0 0,0 0 1 0 0,0 0-1 0 0,0 0 1 0 0,0 0 0 0 0,0 0-1 0 0,0 0 1 0 0,0 0-1 0 0,0 0 1 0 0,0 0 0 0 0,0 0-1 0 0,0 0 1 0 0,0 1-1 0 0,0-1 1 0 0,0 0 0 0 0,0 0-1 0 0,0 0 1 0 0,0 0-1 0 0,0 0 1 0 0,0 0 0 0 0,0 0-1 0 0,0 0 1 0 0,0 0-1 0 0,-1 0 1 0 0,1 0 0 0 0,0 0-1 0 0,0 0 12 0 0,10 2-222 0 0,2 0-695 0 0,3-1-3217 0 0,17-1 1719 0 0,-9 0-15 0 0</inkml:trace>
  <inkml:trace contextRef="#ctx0" brushRef="#br2" timeOffset="67754.802">4093 1543 2760 0 0,'32'0'656'0'0,"-27"-2"831"0"0,1 0 291 0 0,11-2 3431 0 0,23-2-3882 0 0,15 3 3531 0 0,25 2-4858 0 0,-36 2 1235 0 0,-40-1-1079 0 0,1 0-1 0 0,0 0 0 0 0,0 0 1 0 0,-1 1-1 0 0,1 0 1 0 0,-1 0-1 0 0,3 1-155 0 0,-6-1 22 0 0,-1-1-1 0 0,1 1 1 0 0,-1-1-1 0 0,0 1 1 0 0,1-1 0 0 0,-1 1-1 0 0,0-1 1 0 0,1 1-1 0 0,-1 0 1 0 0,0-1 0 0 0,0 1-1 0 0,0-1 1 0 0,0 1-1 0 0,0 0 1 0 0,0-1-1 0 0,0 1 1 0 0,0 0 0 0 0,0-1-1 0 0,0 1 1 0 0,0-1-1 0 0,0 1 1 0 0,0 0 0 0 0,0-1-1 0 0,0 1 1 0 0,-1 0-1 0 0,1-1-21 0 0,-1 3 18 0 0,0-1 0 0 0,0 0-1 0 0,-1 0 1 0 0,1 1-1 0 0,-1-1 1 0 0,1 0 0 0 0,-1 0-1 0 0,0 0 1 0 0,0-1-1 0 0,0 1 1 0 0,0 0 0 0 0,0-1-18 0 0,-31 22 196 0 0,18-14-180 0 0,-31 19 38 0 0,23-14 143 0 0,0 1 0 0 0,-16 14-197 0 0,27-20 8 0 0,4-3 175 0 0,1 0 1 0 0,0 0 0 0 0,0 1 0 0 0,0 0 0 0 0,1 0 0 0 0,0 1 0 0 0,0 0 0 0 0,-3 7-184 0 0,-7 9-326 0 0,13-20 265 0 0,0-1-1 0 0,0 1 1 0 0,1 0-1 0 0,0 0 1 0 0,-1 0-1 0 0,0 4 62 0 0,3-7 6 0 0,-1 1-1 0 0,1 0 0 0 0,-1-1 0 0 0,0 1 1 0 0,1-1-1 0 0,-1 0 0 0 0,0 1 0 0 0,0-1 1 0 0,0 0-1 0 0,0 1 0 0 0,0-1 1 0 0,0 0-1 0 0,0 0 0 0 0,0 0 0 0 0,-1 0 1 0 0,1 0-1 0 0,-1 1-5 0 0,1-2 1 0 0,1 0 1 0 0,0 0-1 0 0,-1 0 1 0 0,1 1 0 0 0,0-1-1 0 0,0 0 1 0 0,0 0 0 0 0,-1 0 0 0 0,1 0-1 0 0,0 1 1 0 0,0-1 0 0 0,0 0-1 0 0,0 0 1 0 0,-1 0 0 0 0,1 1-1 0 0,0-1 1 0 0,0 0 0 0 0,0 0-1 0 0,0 0 1 0 0,0 1 0 0 0,0-1 0 0 0,0 0-1 0 0,0 0 1 0 0,0 1 0 0 0,0-1-1 0 0,0 0 1 0 0,0 0 0 0 0,0 1-1 0 0,0-1 1 0 0,0 0 0 0 0,0 0-1 0 0,0 1 1 0 0,0-1 0 0 0,0 0 0 0 0,0 0-1 0 0,0 1 1 0 0,0-1 0 0 0,0 0-1 0 0,0 0 1 0 0,0 0 0 0 0,1 1-1 0 0,-1-1 1 0 0,0 0 0 0 0,0 0-1 0 0,0 0 1 0 0,0 1 0 0 0,1-1 0 0 0,-1 0-1 0 0,0 0 1 0 0,0 0 0 0 0,0 0-1 0 0,1 0 1 0 0,-1 1 0 0 0,0-1-1 0 0,0 0 1 0 0,0 0 0 0 0,1 0-1 0 0,-1 0 1 0 0,0 0 0 0 0,0 0 0 0 0,1 0-1 0 0,-1 0 1 0 0,0 0 0 0 0,1 0-2 0 0,3 2 18 0 0,1 0 1 0 0,-1 0 0 0 0,1 0-1 0 0,-1-1 1 0 0,1 0 0 0 0,0 0-1 0 0,0 0 1 0 0,0-1 0 0 0,4 1-19 0 0,7-2 64 0 0,-1 0 0 0 0,8-2-64 0 0,27-1 326 0 0,-44 4-771 0 0,1-1 0 0 0,-1 1 0 0 0,0-1 0 0 0,1-1 0 0 0,0 0 445 0 0,-6 1-5240 0 0,-4-4-1634 0 0</inkml:trace>
  <inkml:trace contextRef="#ctx0" brushRef="#br2" timeOffset="68083.383">4523 1660 10592 0 0,'0'0'818'0'0,"-1"0"-532"0"0,-1-1-126 0 0,-1 0 0 0 0,0 0 0 0 0,1 0 0 0 0,-1 0 0 0 0,0 1 0 0 0,0-1-1 0 0,-1 1-159 0 0,-9 0 2834 0 0,12 0-2650 0 0,0 1 0 0 0,0-1 0 0 0,0 0 0 0 0,0 1 0 0 0,0 0 0 0 0,0-1-1 0 0,0 1 1 0 0,0-1 0 0 0,0 1 0 0 0,0 0 0 0 0,1 0 0 0 0,-1 0 0 0 0,0-1 0 0 0,0 1 0 0 0,1 0 0 0 0,-1 1-184 0 0,-8 7 727 0 0,5-7-494 0 0,-1 0 0 0 0,1 1 0 0 0,0 0-1 0 0,-1 0 1 0 0,2 0 0 0 0,-1 1-1 0 0,0-1 1 0 0,1 1 0 0 0,-1 0 0 0 0,1 0-1 0 0,-1 1-232 0 0,-2 5 470 0 0,1-3-182 0 0,1-1 0 0 0,0 1 1 0 0,1 0-1 0 0,-2 3-288 0 0,-3 7 18 0 0,6-13-59 0 0,0 1 0 0 0,0-1 0 0 0,0 1 0 0 0,1-1 0 0 0,-1 1 0 0 0,1 0 0 0 0,0 0 0 0 0,0-1 0 0 0,0 5 41 0 0,1-8-7 0 0,0-1 0 0 0,0 1 0 0 0,0 0-1 0 0,0 0 1 0 0,0 0 0 0 0,0 0 0 0 0,-1 0-1 0 0,1 0 1 0 0,0 0 0 0 0,-1 0 0 0 0,1-1 0 0 0,-1 1-1 0 0,1 0 1 0 0,-1 0 0 0 0,1-1 0 0 0,-1 1-1 0 0,0 0 1 0 0,1-1 0 0 0,-1 1 0 0 0,0 0 0 0 0,0-1 7 0 0,-2 3-9 0 0,3-3 6 0 0,0 1 0 0 0,0-1 0 0 0,-1 0 0 0 0,1 0 0 0 0,0 0 0 0 0,0 1 0 0 0,0-1 1 0 0,-1 0-1 0 0,1 0 0 0 0,0 1 0 0 0,0-1 0 0 0,0 0 0 0 0,0 1 0 0 0,0-1 0 0 0,-1 0 0 0 0,1 0 0 0 0,0 1 0 0 0,0-1 0 0 0,0 0 0 0 0,0 1 0 0 0,0-1 0 0 0,0 0 0 0 0,0 1 0 0 0,0-1 0 0 0,0 0 0 0 0,0 1 3 0 0,9 2-69 0 0,-1-3 24 0 0,0 1 1 0 0,0-2 0 0 0,0 1-1 0 0,0-1 1 0 0,0 0 0 0 0,0-1 0 0 0,-1 0-1 0 0,5-2 45 0 0,3-1-265 0 0,1-2-1 0 0,-1 1 1 0 0,8-7 265 0 0,-16 8-149 0 0,-1 0 1 0 0,0 0-1 0 0,0-1 0 0 0,0 1 1 0 0,0-2-1 0 0,-1 1 0 0 0,3-5 149 0 0,-1 2-118 0 0,-3 3 40 0 0,-1 1-1 0 0,0-1 1 0 0,0 1-1 0 0,1-5 79 0 0,-2 5-37 0 0,0 0 0 0 0,1 0 0 0 0,-1 0 1 0 0,1 1-1 0 0,1-2 37 0 0,-3 4-120 0 0,-1 2-22 0 0,0 0-2 0 0,0 0 66 0 0,0 0 272 0 0,0 0 118 0 0,13 13 560 0 0,-12-11-812 0 0,1 1 0 0 0,-2 0-1 0 0,1-1 1 0 0,0 1-1 0 0,0 0 1 0 0,-1-1 0 0 0,1 2-60 0 0,2 9 74 0 0,-3-11-72 0 0,0-1-1 0 0,1 1 1 0 0,-1-1 0 0 0,0 1-1 0 0,0 0 1 0 0,0-1-1 0 0,0 1 1 0 0,0-1-1 0 0,-1 1 1 0 0,1-1-1 0 0,0 1 1 0 0,-1-1-1 0 0,1 0 1 0 0,-1 1 0 0 0,0-1-2 0 0,-2 17 136 0 0,3-14-121 0 0,0 0 0 0 0,0 0 0 0 0,1 0 0 0 0,0 0 0 0 0,0-1 0 0 0,0 1-1 0 0,0 0 1 0 0,1-1 0 0 0,-1 1 0 0 0,1-1 0 0 0,0 1 0 0 0,0-1 0 0 0,0 0 0 0 0,0 0-1 0 0,1 0 1 0 0,-1 0 0 0 0,1 0 0 0 0,0 0 0 0 0,0-1-15 0 0,-2-1-113 0 0,-1-1-51 0 0,0 0-942 0 0,0 0-3884 0 0,0 0-1671 0 0</inkml:trace>
  <inkml:trace contextRef="#ctx0" brushRef="#br2" timeOffset="68266.957">4883 1523 12896 0 0,'8'0'339'0'0,"0"1"449"0"0,-17 10-429 0 0,9-11-359 0 0,-2 4 310 0 0,0 0 0 0 0,0 1 0 0 0,0-1 0 0 0,1 1-1 0 0,-1-1 1 0 0,1 1 0 0 0,0-1 0 0 0,0 1 0 0 0,1 1-310 0 0,-3 7 514 0 0,-1 10 717 0 0,1 1 0 0 0,0 10-1231 0 0,0-1 1019 0 0,3-28-847 0 0,0-1 1 0 0,0 1-1 0 0,0 0 0 0 0,1-1 1 0 0,-1 1-1 0 0,1-1 1 0 0,0 1-1 0 0,2 3-172 0 0,0 3 302 0 0,-3-7-280 0 0,0 0 0 0 0,0-1 1 0 0,0 1-1 0 0,-1 0 0 0 0,1-1 0 0 0,-1 1 0 0 0,0-1 0 0 0,0 1 0 0 0,0-1 0 0 0,-1 1 0 0 0,1-1 0 0 0,-1 0 0 0 0,1 0 0 0 0,-1 0 1 0 0,-2 2-23 0 0,-8 19-313 0 0,10-19-202 0 0,0 3 482 0 0,-1-1-1 0 0,0-1 0 0 0,0 1 1 0 0,-2 2 33 0 0,4-8-207 0 0,0 1 1 0 0,0-1-1 0 0,0 1 1 0 0,0-1-1 0 0,-1 0 1 0 0,1 0 0 0 0,0 1-1 0 0,-1-1 1 0 0,1 0 206 0 0,0-1-345 0 0,0 1 0 0 0,0-1 1 0 0,0 0-1 0 0,0 1 0 0 0,1-1 1 0 0,-1 0-1 0 0,0 1 0 0 0,0-1 1 0 0,0 0-1 0 0,0 0 1 0 0,0 0-1 0 0,0 0 0 0 0,0 0 1 0 0,0 0-1 0 0,0 0 0 0 0,0 0 1 0 0,0-1 344 0 0,-2-1-6244 0 0</inkml:trace>
  <inkml:trace contextRef="#ctx0" brushRef="#br2" timeOffset="68582.807">4894 1654 6912 0 0,'-6'-1'116'0'0,"-8"0"91"0"0,0-1-1 0 0,1-1 1 0 0,-8-2-207 0 0,7 1 531 0 0,13 1 779 0 0,19 2 1956 0 0,-1 1-1975 0 0,-5 0-715 0 0,0-2 7 0 0,-1 2 1 0 0,0 0 0 0 0,1 0 0 0 0,-1 1-1 0 0,0 0 1 0 0,1 1 0 0 0,-1 0-1 0 0,7 3-583 0 0,-8-1 319 0 0,-3-2 107 0 0,0 1 0 0 0,0 1 0 0 0,0-1 0 0 0,2 3-426 0 0,-7-5 110 0 0,-1 0 0 0 0,1 1 1 0 0,0-1-1 0 0,-1 1 1 0 0,1-1-1 0 0,-1 1 1 0 0,1 0-1 0 0,-1-1 1 0 0,0 1-1 0 0,0 0 0 0 0,0 0 1 0 0,0 0-1 0 0,0 0 1 0 0,0 0-1 0 0,-1 0 1 0 0,1 2-111 0 0,2 6 53 0 0,-1-1 1 0 0,-1 1-1 0 0,0-1 1 0 0,0 1-1 0 0,-1 0 1 0 0,0-1-1 0 0,-1 1 0 0 0,0 0 1 0 0,-1 7-54 0 0,-1-5 254 0 0,1 0 0 0 0,1 1 0 0 0,0-1 0 0 0,1 0 0 0 0,0 4-254 0 0,0-3 79 0 0,3 21-1007 0 0,-3-28-3120 0 0,0-6 2024 0 0</inkml:trace>
  <inkml:trace contextRef="#ctx0" brushRef="#br2" timeOffset="68583.807">5261 1523 15664 0 0,'0'0'718'0'0,"0"0"-19"0"0,0-3-374 0 0,0 2 84 0 0,0 1-332 0 0,-1 0 0 0 0,0 0-1 0 0,0 0 1 0 0,0 0-1 0 0,1 0 1 0 0,-1 0-1 0 0,0 0 1 0 0,0 0 0 0 0,1 1-1 0 0,-1-1 1 0 0,0 0-1 0 0,1 0 1 0 0,-1 1-1 0 0,0-1 1 0 0,1 0 0 0 0,-1 1-1 0 0,0-1 1 0 0,1 1-1 0 0,-1-1 1 0 0,0 0-1 0 0,1 1-76 0 0,-6 5-31 0 0,5-4-107 0 0,0-1 1 0 0,0 0-1 0 0,-1 1 0 0 0,1-1 1 0 0,0 1-1 0 0,0-1 0 0 0,0 1 1 0 0,1-1-1 0 0,-1 1 0 0 0,0 0 1 0 0,1 0-1 0 0,-1-1 0 0 0,1 1 1 0 0,-1 0-1 0 0,1 0 0 0 0,0-1 1 0 0,-1 1-1 0 0,1 1 138 0 0,0 5-6138 0 0</inkml:trace>
  <inkml:trace contextRef="#ctx0" brushRef="#br2" timeOffset="68885.053">5547 1564 13824 0 0,'-15'7'1470'0'0,"-6"-1"-1451"0"0,7-2 261 0 0,0 0 0 0 0,-10 5-280 0 0,2 2 280 0 0,0-2 160 0 0,-1 2 1 0 0,2 1 0 0 0,0 0 0 0 0,0 2 0 0 0,0 1-441 0 0,20-14 15 0 0,-8 6 193 0 0,0 1 0 0 0,1-1 1 0 0,0 1-1 0 0,1 0 1 0 0,-1 1-1 0 0,-2 5-208 0 0,1-1 183 0 0,8-11-149 0 0,-1-1 0 0 0,1 1 0 0 0,0 0 0 0 0,0 0 0 0 0,-1 0 0 0 0,1 0 0 0 0,1 0 0 0 0,-1 1 0 0 0,0-1 0 0 0,0 0 1 0 0,1 0-1 0 0,-1 1 0 0 0,1-1 0 0 0,0 0 0 0 0,0 1 0 0 0,0-1 0 0 0,0 0 0 0 0,0 2-34 0 0,0-4 1 0 0,0 2 8 0 0,1 0 1 0 0,-1-1 0 0 0,0 1-1 0 0,0 0 1 0 0,0 0-1 0 0,-1 0 1 0 0,1 0-1 0 0,0-1 1 0 0,-1 1 0 0 0,1 0-1 0 0,-1 0 1 0 0,1 0-1 0 0,-1-1 1 0 0,0 1 0 0 0,0 0-1 0 0,0-1 1 0 0,0 1-1 0 0,-1 1-9 0 0,16 3 99 0 0,-11-5-73 0 0,0 0 1 0 0,0 0-1 0 0,0 0 0 0 0,0-1 0 0 0,0 0 1 0 0,0 1-1 0 0,0-1 0 0 0,0 0 1 0 0,0-1-1 0 0,0 1 0 0 0,0 0 0 0 0,0-1 1 0 0,0 0-1 0 0,0 1 0 0 0,0-1 0 0 0,-1 0 1 0 0,1-1-27 0 0,54-22 316 0 0,-36 15-298 0 0</inkml:trace>
  <inkml:trace contextRef="#ctx0" brushRef="#br2" timeOffset="69189.305">5516 1651 19087 0 0,'-8'-5'1071'0'0,"8"2"-422"0"0,14-2-201 0 0,0 0-440 0 0,-14 5-7 0 0,2-1 9 0 0,0 0 0 0 0,0 0 0 0 0,0 1 1 0 0,0-1-1 0 0,0 0 0 0 0,0 1 1 0 0,0-1-1 0 0,0 1 0 0 0,0-1 0 0 0,0 1 1 0 0,1 0-1 0 0,-1 0 0 0 0,0 0 0 0 0,0 0 1 0 0,0 1-1 0 0,0-1 0 0 0,0 1 1 0 0,0-1-1 0 0,0 1 0 0 0,0-1 0 0 0,0 1-10 0 0,0 0-21 0 0,0 0 0 0 0,0 0 0 0 0,-1 0-1 0 0,1 0 1 0 0,0 0 0 0 0,-1 0 0 0 0,1 0 0 0 0,-1 0-1 0 0,1 1 1 0 0,-1-1 0 0 0,0 0 0 0 0,1 1 0 0 0,-1-1-1 0 0,0 1 1 0 0,0 0 0 0 0,0-1 0 0 0,0 1-1 0 0,0 0 1 0 0,-1 0 0 0 0,1-1 0 0 0,0 1 0 0 0,-1 0-1 0 0,0 0 22 0 0,3 6-9 0 0,-2 1-1 0 0,1-1 1 0 0,-1 0-1 0 0,0 1 1 0 0,-1-1-1 0 0,0 1 1 0 0,0-1-1 0 0,-2 5 10 0 0,-2 13 254 0 0,-1 0-1 0 0,-2 1-253 0 0,4-16 41 0 0,0-1 3 0 0,0-1 0 0 0,0 1 0 0 0,-1-1 0 0 0,-2 3-44 0 0,6-12 7 0 0,0 0 0 0 0,0 0 0 0 0,0 0 0 0 0,0-1 0 0 0,0 1-1 0 0,0 0 1 0 0,0 0 0 0 0,-1 0 0 0 0,1 0 0 0 0,0 0 0 0 0,0-1-1 0 0,0 1 1 0 0,0 0 0 0 0,0 0 0 0 0,0 0 0 0 0,0 0 0 0 0,0 0-1 0 0,-1 0 1 0 0,1 0 0 0 0,0 0 0 0 0,0-1 0 0 0,0 1 0 0 0,0 0-1 0 0,0 0 1 0 0,-1 0 0 0 0,1 0 0 0 0,0 0 0 0 0,0 0 0 0 0,0 0-1 0 0,0 0 1 0 0,-1 0 0 0 0,1 0 0 0 0,0 0 0 0 0,0 0 0 0 0,0 0-1 0 0,0 0 1 0 0,0 0 0 0 0,-1 0 0 0 0,1 0 0 0 0,0 0 0 0 0,0 0-1 0 0,0 0 1 0 0,0 0 0 0 0,-1 0 0 0 0,1 1 0 0 0,0-1 0 0 0,0 0-1 0 0,0 0 1 0 0,0 0 0 0 0,0 0 0 0 0,0 0 0 0 0,0 0 0 0 0,-1 0-1 0 0,1 1 1 0 0,0-1 0 0 0,0 0 0 0 0,0 0 0 0 0,0 0 0 0 0,0 0-1 0 0,0 0-6 0 0,-1-13 208 0 0,1 9-175 0 0,1-1 1 0 0,-1 1-1 0 0,1 0 1 0 0,0-1-1 0 0,1 1 1 0 0,-1 0-1 0 0,1 0 1 0 0,0 0 0 0 0,0 0-1 0 0,1-2-33 0 0,26-37 6 0 0,-23 34 22 0 0,16-23 450 0 0,-12 16-465 0 0,1 1 0 0 0,5-6-13 0 0,-12 17-160 0 0,-1 0 1 0 0,2 0-1 0 0,-1 0 0 0 0,0 1 1 0 0,1-1-1 0 0,0 1 0 0 0,0 0 0 0 0,0 0 1 0 0,4-1 159 0 0,-1 1-18 0 0,0 1-1 0 0,-1-1 1 0 0,1 2 0 0 0,0-1 0 0 0,0 1 0 0 0,0 1 0 0 0,0-1 0 0 0,0 1 0 0 0,0 1-1 0 0,1-1 19 0 0,-5 1 2 0 0,-1-1-1 0 0,1 1 1 0 0,0 0-1 0 0,-1 0 1 0 0,1 0-1 0 0,-1 0 1 0 0,1 0-1 0 0,-1 1 1 0 0,0 0-1 0 0,1 0 0 0 0,-1 0 1 0 0,0 0-1 0 0,0 0 1 0 0,0 0-1 0 0,0 1 1 0 0,-1-1-1 0 0,1 1 1 0 0,-1 0-1 0 0,0 0 0 0 0,1 0 1 0 0,-1 0-1 0 0,1 3-1 0 0,3 7 49 0 0,0-1 0 0 0,-1 2 0 0 0,-1-1 0 0 0,0 0 0 0 0,0 1 0 0 0,0 11-49 0 0,-3-3-150 0 0</inkml:trace>
  <inkml:trace contextRef="#ctx0" brushRef="#br2" timeOffset="652910.468">1058 3721 4608 0 0,'0'0'101'0'0,"0"0"22"0"0,0 0 5 0 0,0 1-21 0 0,1 0-91 0 0,-1 1 1 0 0,1-1-1 0 0,-1 0 1 0 0,0 1-1 0 0,0-1 1 0 0,1 0 0 0 0,-1 1-1 0 0,0-1 1 0 0,0 1-1 0 0,0-1 1 0 0,0 0-1 0 0,0 1 1 0 0,-1-1 0 0 0,1 0-1 0 0,0 1 1 0 0,-1-1-1 0 0,1 0 1 0 0,-1 1-1 0 0,1-1 1 0 0,-1 0 0 0 0,0 0-1 0 0,1 0 1 0 0,-1 1-1 0 0,0-1 1 0 0,0 0-1 0 0,0 0 1 0 0,0 0-1 0 0,-1 0-16 0 0,1 2 381 0 0,-1 1 0 0 0,1-1-1 0 0,0 0 1 0 0,0 0 0 0 0,0 1-1 0 0,0-1 1 0 0,1 1 0 0 0,-1 2-381 0 0,1-5 512 0 0,-1 5 512 0 0,0-3-796 0 0,0-1 1 0 0,-1 0-1 0 0,1 0 0 0 0,-1 0 1 0 0,1 0-1 0 0,-1 0 1 0 0,0 0-1 0 0,0 0 1 0 0,-1 1-229 0 0,-13 14 1112 0 0,2-7 305 0 0,12-9-1210 0 0,1 0 0 0 0,-1 0 0 0 0,1 0 0 0 0,-1 0 0 0 0,1 0 0 0 0,0 0 0 0 0,-1 1 0 0 0,1-1 0 0 0,0 0 0 0 0,0 1-207 0 0,-7 10 608 0 0,4-8-604 0 0,4-2-15 0 0,0-2 13 0 0,0 0-1 0 0,1 0 0 0 0,-1 0 1 0 0,0 0-1 0 0,0 0 0 0 0,0 0 0 0 0,0 0 1 0 0,0 0-1 0 0,0 0 0 0 0,0 0 0 0 0,0 0 1 0 0,0 0-1 0 0,0 0 0 0 0,0 1 1 0 0,0-1-1 0 0,0 0 0 0 0,0 0 0 0 0,0 0 1 0 0,0 0-1 0 0,0 0 0 0 0,0 0 0 0 0,0 0 1 0 0,0 0-1 0 0,0 0 0 0 0,0 0 1 0 0,0 1-1 0 0,0-1 0 0 0,0 0 0 0 0,0 0 1 0 0,0 0-1 0 0,0 0 0 0 0,0 0 0 0 0,0 0 1 0 0,0 0-1 0 0,0 0 0 0 0,0 0 1 0 0,0 0-1 0 0,0 0 0 0 0,0 0 0 0 0,-1 1 1 0 0,1-1-1 0 0,0 0 0 0 0,0 0 0 0 0,0 0 1 0 0,0 0-1 0 0,0 0 0 0 0,0 0 1 0 0,0 0-1 0 0,0 0 0 0 0,0 0 0 0 0,0 0 1 0 0,0 0-1 0 0,0 0 0 0 0,-1 0 1 0 0,1 0-1 0 0,0 0 0 0 0,0 0 0 0 0,0 0 1 0 0,0 0-1 0 0,0 0 0 0 0,0 0 0 0 0,0 0-1 0 0,-1 0 371 0 0,1 0 117 0 0,0 0 21 0 0,0 0-66 0 0,2 1-294 0 0,4 0-61 0 0,-4 0 283 0 0,4-8 962 0 0,-6 7-1324 0 0,1 0 1 0 0,-1-1-1 0 0,1 1 1 0 0,-1 0-1 0 0,1-1 0 0 0,-1 1 1 0 0,0 0-1 0 0,1-1 1 0 0,-1 1-1 0 0,0-1 0 0 0,1 1 1 0 0,-1 0-1 0 0,0-1 0 0 0,1 1 1 0 0,-1-1-1 0 0,0 1 1 0 0,0-1-1 0 0,1 0 0 0 0,-1 1 1 0 0,0-1-1 0 0,0 1 1 0 0,0-1-1 0 0,0 1 0 0 0,0-1 1 0 0,0 1-1 0 0,0-1 1 0 0,0 0-1 0 0,0 1 0 0 0,0-1-9 0 0,-2-6 5 0 0,2 6-1 0 0,-1 0 1 0 0,1 0-1 0 0,-1-1 0 0 0,1 1 0 0 0,0 0 0 0 0,0-1 1 0 0,0 1-1 0 0,0 0 0 0 0,0 0 0 0 0,0-1 0 0 0,0 1 1 0 0,0 0-1 0 0,0-1 0 0 0,1 1 0 0 0,-1 0 0 0 0,1-1-4 0 0,-1 1 55 0 0,0 0-1 0 0,0 1 1 0 0,0-1-1 0 0,0 0 1 0 0,0 0-1 0 0,0 0 1 0 0,0 1-1 0 0,0-1 1 0 0,0 0-1 0 0,0 0 1 0 0,-1 0-1 0 0,1 1 1 0 0,0-1-1 0 0,0 0-54 0 0,-1 0 46 0 0,1 1-1 0 0,0-1 1 0 0,0 1-1 0 0,-1-1 1 0 0,1 0 0 0 0,0 1-1 0 0,0-1 1 0 0,0 0-1 0 0,0 1 1 0 0,0-1-1 0 0,0 0 1 0 0,0 1-1 0 0,0-1 1 0 0,0 0 0 0 0,0 1-1 0 0,0-1 1 0 0,1 0-1 0 0,-1 1 1 0 0,0-1-1 0 0,0 1 1 0 0,1-1-1 0 0,-1 0 1 0 0,1 0-46 0 0,-1 0 8 0 0,1 0 0 0 0,0 0 0 0 0,0 0 0 0 0,-1 0 0 0 0,1 0 0 0 0,-1-1 0 0 0,1 1 0 0 0,-1 0 0 0 0,0 0 0 0 0,1-1-1 0 0,-1 1 1 0 0,0 0 0 0 0,0 0 0 0 0,0-1 0 0 0,0 1 0 0 0,0 0 0 0 0,0-1 0 0 0,0 1 0 0 0,0 0 0 0 0,0 0 0 0 0,-1-2-8 0 0,-1-22-2 0 0,3 14 6 0 0,-1 8 2 0 0,0 0-1 0 0,0 0 1 0 0,0 0 0 0 0,0 1 0 0 0,0-1-1 0 0,0 0 1 0 0,-1 0 0 0 0,1 0-1 0 0,-1 0 1 0 0,0 0 0 0 0,0 1-1 0 0,-1-3-5 0 0,0 3 106 0 0,-1-4 1748 0 0,4-2-1838 0 0,5-2-16 0 0,-9 16 0 0 0,-4 13 0 0 0,5-13-103 0 0,0 1 0 0 0,0-1-1 0 0,0 0 1 0 0,-3 6 103 0 0,-7 19-971 0 0,6-4 769 0 0,-3 13-204 0 0,-2 22 406 0 0,10-42 0 0 0,1-16 0 0 0,0 0 0 0 0,0 0 0 0 0,0 0 0 0 0,-1 0 0 0 0,1 0 0 0 0,-2 3 0 0 0,-1 3 0 0 0,3-2 0 0 0,4-3 0 0 0,1-7 0 0 0,2-4 98 0 0,-5 4 10 0 0,0 0-1 0 0,0 0 0 0 0,0 0 0 0 0,0 0 0 0 0,-1 0 0 0 0,1 0 1 0 0,0 0-1 0 0,-1-1 0 0 0,0 1 0 0 0,1-1 0 0 0,-1 1 0 0 0,1-3-107 0 0,4-10 345 0 0,-5 14-415 0 0,0 0 0 0 0,-1 0 0 0 0,1 0-1 0 0,0-1 1 0 0,-1 1 0 0 0,1 0 0 0 0,-1 0 0 0 0,0-1 0 0 0,1 1 0 0 0,-1 0 0 0 0,0-1-1 0 0,0 1 1 0 0,0-1 0 0 0,0 1 0 0 0,0 0 0 0 0,0-2 70 0 0,-2-11-202 0 0,0 0-1 0 0,0 0 1 0 0,1-6 202 0 0,9-34 0 0 0,-5 48 0 0 0,-2 6 0 0 0,-1-1 0 0 0,0 1 0 0 0,1 0 0 0 0,-1 0 0 0 0,0 0 0 0 0,0-1 0 0 0,1 1 0 0 0,-1 0 0 0 0,0 0 0 0 0,0-1 0 0 0,1 1 0 0 0,-1 0 0 0 0,0 0 0 0 0,0-1 0 0 0,1 1 0 0 0,-1 0 0 0 0,0-1 0 0 0,0 1 0 0 0,0 0 0 0 0,0-1 0 0 0,0 1 0 0 0,0-1 0 0 0,0 1 0 0 0,0 0 0 0 0,0-1 0 0 0,1 1 0 0 0,-1 0 0 0 0,-1-1 0 0 0,1 1 0 0 0,0-1 0 0 0,0 1 0 0 0,0 0 0 0 0,0-1 0 0 0,0 0 0 0 0,0 0 0 0 0,0-1 0 0 0,0 1 0 0 0,0 0 0 0 0,0 0 0 0 0,0 0 0 0 0,0 0 0 0 0,0 0 0 0 0,0 0 0 0 0,1 0 0 0 0,-1-1 0 0 0,10-49 0 0 0,-9 48 31 0 0,-1 0 0 0 0,0 0 0 0 0,0 0 0 0 0,0 0 0 0 0,0-1 0 0 0,0 1-1 0 0,-1 0 1 0 0,1 0 0 0 0,-1 0 0 0 0,0 0 0 0 0,0 0 0 0 0,0 0 0 0 0,0-1-31 0 0,0 3 58 0 0,1 0 0 0 0,0 0 0 0 0,0 0 1 0 0,-1 0-1 0 0,1 0 0 0 0,0 1 1 0 0,0-1-1 0 0,0 0 0 0 0,0 0 0 0 0,0 0 1 0 0,1 0-1 0 0,-1 0 0 0 0,0 0 1 0 0,0 0-1 0 0,0 0 0 0 0,1 0-58 0 0,1-10 493 0 0,-2 10-486 0 0,0-3 9 0 0,0-1 0 0 0,0 0-1 0 0,0 1 1 0 0,1-1 0 0 0,-1 1 0 0 0,1-1 0 0 0,0 0 0 0 0,1 1-1 0 0,-1 0 1 0 0,3-5-16 0 0,-4 7 0 0 0,1 0 0 0 0,-1-1 0 0 0,0 1 0 0 0,1-1 0 0 0,-1 1 0 0 0,0-1 0 0 0,0 1 0 0 0,-1-1 0 0 0,1 1 0 0 0,0-1 0 0 0,-1 1 0 0 0,0-1 0 0 0,0-1 0 0 0,-3-19 0 0 0,0-34 0 0 0,4 51 0 0 0,-1 0 0 0 0,0 0 0 0 0,0 0 0 0 0,0 0 0 0 0,-2-3 0 0 0,-4-23 0 0 0,-7-53 0 0 0,12 68 0 0 0,1 11 0 0 0,1-1 0 0 0,-1 1 0 0 0,1-1 0 0 0,0 1 0 0 0,1-1 0 0 0,0-2 0 0 0,0 3 0 0 0,-1 0 0 0 0,0 0 0 0 0,0 1 0 0 0,0-1 0 0 0,-1 0 0 0 0,0-3 0 0 0,-2-19 0 0 0,-3-49 0 0 0,6 74 0 0 0,0-1 0 0 0,-1 1 0 0 0,1 0 0 0 0,-1 0 0 0 0,0 0 0 0 0,0 0 0 0 0,0 0 0 0 0,-4-14 0 0 0,4 11 0 0 0,0 0 0 0 0,1 0 0 0 0,0 0 0 0 0,0 0 0 0 0,1 0 0 0 0,0-4 0 0 0,2-20 0 0 0,-3 27 0 0 0,0 1 0 0 0,1-1 0 0 0,-1 0 0 0 0,1 1 0 0 0,0 0 0 0 0,0-1 0 0 0,0 1 0 0 0,1-2 0 0 0,-1 3 0 0 0,-1-1 0 0 0,1 0 0 0 0,0 0 0 0 0,0 0 0 0 0,-1 0 0 0 0,1 0 0 0 0,-1 0 0 0 0,0 0 0 0 0,1 0 0 0 0,-1 0 0 0 0,0 0 0 0 0,0 0 0 0 0,-2-8 0 0 0,0 0 0 0 0,1 0 0 0 0,1-1 0 0 0,0 1 0 0 0,0 0 0 0 0,1-6 0 0 0,-1 14 0 0 0,0-1 0 0 0,0 1 0 0 0,0-1 0 0 0,0 1 0 0 0,-1-1 0 0 0,1 1 0 0 0,-1 0 0 0 0,1-1 0 0 0,-2-1 0 0 0,-3-19 0 0 0,6 11 0 0 0,0 11 0 0 0,-1 0 0 0 0,0 0 0 0 0,0-1 0 0 0,0 1 0 0 0,1 0 0 0 0,-1 0 0 0 0,0 0 0 0 0,-1-1 0 0 0,1 1 0 0 0,0 0 0 0 0,0 0 0 0 0,0 0 0 0 0,-1 0 0 0 0,1-1 0 0 0,-1 1 0 0 0,1-1 0 0 0,-1 0 0 0 0,1 0 0 0 0,0-1 0 0 0,0 1 0 0 0,0 0 0 0 0,0 0 0 0 0,0 0 0 0 0,0 0 0 0 0,0 0 0 0 0,1-10 0 0 0,-2 6 0 0 0,0 0 0 0 0,0 1 0 0 0,1 4 0 0 0,0 1 0 0 0,0-1 0 0 0,0 1 0 0 0,0-1 0 0 0,0 0 0 0 0,0 1 0 0 0,0-1 0 0 0,0 0 0 0 0,0 1 0 0 0,0-1 0 0 0,0 1 0 0 0,1-1 0 0 0,-1 0 0 0 0,0 1 0 0 0,0-1 0 0 0,1 1 0 0 0,-1-1 0 0 0,0 0 0 0 0,8-15 0 0 0,-6 8 0 0 0,-2-2 0 0 0,-4 2 0 0 0,4-7 0 0 0,2 7 0 0 0,4-7 0 0 0,-5 10 0 0 0,2-12 0 0 0,-3 13 0 0 0,7-25 0 0 0,-3 19 0 0 0,-1 2 0 0 0,-6 5 0 0 0,1 2 0 0 0,0 1 0 0 0,0 0 0 0 0,0 0 0 0 0,0-1 0 0 0,0 1 0 0 0,0 1 0 0 0,0-1 0 0 0,0 0 0 0 0,0 0 0 0 0,0 1 0 0 0,0-1 0 0 0,0 1 0 0 0,0 0 0 0 0,0-1 0 0 0,0 1 0 0 0,0 0 0 0 0,1 0 0 0 0,-1 0 0 0 0,0 1 0 0 0,-1-2 0 0 0,-1 1 0 0 0,-5 8 0 0 0,5-5 0 0 0,-16 19 0 0 0,3-6 0 0 0,9-11 0 0 0,1 0 0 0 0,0 1 0 0 0,0-1 0 0 0,1 1 0 0 0,0 1 0 0 0,-2 3 0 0 0,7-11 0 0 0,1 1 0 0 0,0-1 0 0 0,-1 1 0 0 0,1-1 0 0 0,-1 1 0 0 0,1-1 0 0 0,-1 1 0 0 0,1-1 0 0 0,-1 0 0 0 0,1 1 0 0 0,-1-1 0 0 0,1 0 0 0 0,-1 1 0 0 0,1-1 0 0 0,-1 0 0 0 0,0 1 0 0 0,-8 5 0 0 0,9-6 0 0 0,0 1 0 0 0,-1-1 0 0 0,1 1 0 0 0,-1-1 0 0 0,1 1 0 0 0,0-1 0 0 0,-1 0 0 0 0,1 1 0 0 0,0 0 0 0 0,0-1 0 0 0,-1 1 0 0 0,1-1 0 0 0,0 1 0 0 0,0-1 0 0 0,0 1 0 0 0,0-1 0 0 0,-1 1 0 0 0,1 0 0 0 0,0-1 0 0 0,0 1 0 0 0,0-1 0 0 0,1 1 0 0 0,-4 4 0 0 0,1-4 0 0 0,-6 7 0 0 0,22-34 0 0 0,-8 17 0 0 0,-1 0 0 0 0,0 0 0 0 0,0 0 0 0 0,-1 0 0 0 0,0-1 0 0 0,-1 0 0 0 0,1-2 0 0 0,1 1 0 0 0,0 0 0 0 0,6-10 0 0 0,13-12 0 0 0,-21 26 0 0 0,1 2 0 0 0,1-1 0 0 0,-1 0 0 0 0,1 1 0 0 0,0 0 0 0 0,4-3 0 0 0,-1 0 0 0 0,-2 5 0 0 0,0 2 0 0 0,1-1 0 0 0,-1 1 0 0 0,6-1 0 0 0,-4 5 0 0 0,9 15 0 0 0,5-1 0 0 0,-17-10 0 0 0,-4-6 0 0 0,0 1 0 0 0,0 0 0 0 0,0-1 0 0 0,0 1 0 0 0,1 0 0 0 0,-1-1 0 0 0,0 0 0 0 0,1 1 0 0 0,0-1 0 0 0,-1 0 0 0 0,1 0 0 0 0,0 0 0 0 0,-1 0 0 0 0,2 1 0 0 0,0 0 0 0 0,-1 0 0 0 0,1 0 0 0 0,-1 0 0 0 0,0 1 0 0 0,1-1 0 0 0,-1 0 0 0 0,0 1 0 0 0,0 0 0 0 0,-1-1 0 0 0,1 1 0 0 0,-1 0 0 0 0,1 0 0 0 0,-1 0 0 0 0,1 2 0 0 0,3 6 0 0 0,-3-8 0 0 0,0 0 0 0 0,1 0 0 0 0,-2 1 0 0 0,1-1 0 0 0,0 1 0 0 0,-1-1 0 0 0,1 1 0 0 0,-1 0 0 0 0,13 41 0 0 0,-11-39 0 0 0,-8-8 0 0 0,0 0 0 0 0,0 0 0 0 0,0-1 0 0 0,0 1 0 0 0,-1-2 0 0 0,5 2 0 0 0,-1 0 0 0 0,-12 0 0 0 0,0-1 0 0 0,-1 0 0 0 0,1-1 0 0 0,-9-3 0 0 0,-8-3 0 0 0,30 10 0 0 0,0 0 0 0 0,1 0 0 0 0,-1 0 0 0 0,0-1 0 0 0,0 1 0 0 0,1 0 0 0 0,-1-1 0 0 0,0 1 0 0 0,0 0 0 0 0,1-1 0 0 0,-1 1 0 0 0,1-1 0 0 0,-1 1 0 0 0,0-1 0 0 0,1 1 0 0 0,-1-1 0 0 0,1 1 0 0 0,-1-1 0 0 0,1 0 0 0 0,-1 1 0 0 0,1-1 0 0 0,0 0 0 0 0,-1 1 0 0 0,1-1 0 0 0,0 0 0 0 0,-1 0 0 0 0,1 1 0 0 0,0-2 0 0 0,-1-1 0 0 0,-1 1 0 0 0,1 2 0 0 0,1-1 0 0 0,-1 1 0 0 0,1-1 0 0 0,-1 1 0 0 0,1-1 0 0 0,-1 0 0 0 0,1 1 0 0 0,-1-1 0 0 0,1 1 0 0 0,0-1 0 0 0,-1 0 0 0 0,1 1 0 0 0,0-1 0 0 0,0 0 0 0 0,0 0 0 0 0,-1 1 0 0 0,1-1 0 0 0,0 0 0 0 0,0 1 0 0 0,0-1 0 0 0,1-7 0 0 0,4-4 0 0 0,-1 9 0 0 0,2 1 0 0 0,3 2 0 0 0,0 3 0 0 0,-1 0 0 0 0,0 4 0 0 0,-1 1 0 0 0,-2 0 0 0 0,-2 18 0 0 0,-3-24 0 0 0,-1 1 0 0 0,1-1 0 0 0,-1 1 0 0 0,1-1 0 0 0,0 1 0 0 0,0 0 0 0 0,0 0 0 0 0,5 3 0 0 0,1-3 0 0 0,-18-7 0 0 0,7 3 0 0 0,-6-4 0 0 0,5 3 0 0 0,-5 0 0 0 0,-12 1 0 0 0,22 1 0 0 0,-1 0 0 0 0,1 0 0 0 0,-1 0 0 0 0,1 1 0 0 0,-1-1 0 0 0,1 0 0 0 0,-1 1 0 0 0,1-1 0 0 0,0 1 0 0 0,-1 0 0 0 0,1-1 0 0 0,0 1 0 0 0,0 0 0 0 0,-1 0 0 0 0,1-1 0 0 0,0 1 0 0 0,0 0 0 0 0,0 0 0 0 0,0 1 0 0 0,0-1 0 0 0,0 0 0 0 0,0 0 0 0 0,0-1 0 0 0,0 1 0 0 0,0 0 0 0 0,1-1 0 0 0,-1 1 0 0 0,0 0 0 0 0,-1-1 0 0 0,1 1 0 0 0,0-1 0 0 0,0 0 0 0 0,0 1 0 0 0,-3-1 0 0 0,3 0 0 0 0,0 0 0 0 0,0 0 0 0 0,0 1 0 0 0,-1-1 0 0 0,1 0 0 0 0,0 1 0 0 0,0-1 0 0 0,0 0 0 0 0,0 1 0 0 0,0-1 0 0 0,0 1 0 0 0,0 0 0 0 0,0-1 0 0 0,1 1 0 0 0,-1 0 0 0 0,0 0 0 0 0,0-1 0 0 0,0 1 0 0 0,1 0 0 0 0,-1 0 0 0 0,0 0 0 0 0,1 0 0 0 0,-1 1 0 0 0,1-2 0 0 0,0 0 0 0 0,0 0 0 0 0,-1 0 0 0 0,1 0 0 0 0,0 0 0 0 0,0 1 0 0 0,0-1 0 0 0,0 0 0 0 0,0 0 0 0 0,0 0 0 0 0,0 0 0 0 0,0 0 0 0 0,0 0 0 0 0,0 1 0 0 0,0-1 0 0 0,0 0 0 0 0,0 0 0 0 0,0 0 0 0 0,0 0 0 0 0,0 0 0 0 0,0 1 0 0 0,0-1 0 0 0,0 0 0 0 0,0 0 0 0 0,0 0 0 0 0,0 0 0 0 0,0 0 0 0 0,0 0 0 0 0,1 1 0 0 0,-1-1 0 0 0,0 0 0 0 0,0 0 0 0 0,0 0 0 0 0,0 0 0 0 0,0 0 0 0 0,0 0 0 0 0,0 0 0 0 0,0 0 0 0 0,1 0 0 0 0,-1 1 0 0 0,0-1 0 0 0,0 0 0 0 0,0 0 0 0 0,0 0 0 0 0,0 0 0 0 0,0 0 0 0 0,1 0 0 0 0,-1 0 0 0 0,0 0 0 0 0,0 0 0 0 0,4 1 0 0 0,4-1 0 0 0,0 1 0 0 0,0-1 0 0 0,0-1 0 0 0,0 0 0 0 0,7-1 0 0 0,8-1 0 0 0,16-6 0 0 0,-30 9 0 0 0,-1 0 0 0 0,1-1 0 0 0,-1 0 0 0 0,1 0 0 0 0,-1-1 0 0 0,5-2 0 0 0,-7 2-64 0 0,-5 1-273 0 0,-1 1-138 0 0,0 0-33 0 0,0 0 134 0 0,0 0 575 0 0,0 0 250 0 0,-41 6 591 0 0,28-5-1257 0 0,5 0-70 0 0,0 0-1 0 0,-1-1 1 0 0,1 0-1 0 0,-1 0 1 0 0,1-1-1 0 0,-2 0 286 0 0,-13-5-2736 0 0,22 5 1215 0 0,1 1-14 0 0</inkml:trace>
  <inkml:trace contextRef="#ctx0" brushRef="#br2" timeOffset="656375.644">1458 2700 4608 0 0,'0'0'208'0'0,"7"-2"32"0"0,-2-1-164 0 0,-4 2 312 0 0,1 1 109 0 0,41-12 2062 0 0,-35 11-2300 0 0,1-1 1 0 0,0 2-1 0 0,-1-1 1 0 0,1 1-1 0 0,0 0 1 0 0,0 1-1 0 0,-1 0 1 0 0,10 2-260 0 0,-2 0 268 0 0,-12-3-176 0 0,-1 0 0 0 0,1 1 0 0 0,-1 0 1 0 0,1 0-1 0 0,-1 0 0 0 0,0 0 0 0 0,1 0 1 0 0,-1 1-1 0 0,0 0 0 0 0,1 0-92 0 0,4 3 265 0 0,-3-2-58 0 0,-1 0-1 0 0,0 1 1 0 0,1-1-1 0 0,-1 1 1 0 0,3 4-207 0 0,9 8 725 0 0,-12-12-527 0 0,1 1-1 0 0,-1-1 1 0 0,-1 1-1 0 0,1 0 1 0 0,-1 0-1 0 0,1 0 1 0 0,-1 2-198 0 0,3 6 299 0 0,-5-10-256 0 0,0 0 1 0 0,0 0-1 0 0,0 0 1 0 0,1 0-1 0 0,-1 0 0 0 0,1-1 1 0 0,0 1-1 0 0,0 0 0 0 0,0-1 1 0 0,0 1-44 0 0,-1-2-181 0 0,0 1-13 0 0,-1 0 141 0 0,0-1 46 0 0,0 0 0 0 0,1 0 0 0 0,-1 0 1 0 0,0 0-1 0 0,0 0 0 0 0,1 0 0 0 0,-1 0 0 0 0,1 0 0 0 0,-1-1 1 0 0,1 1-1 0 0,-1 0 0 0 0,1 0 0 0 0,0 0 0 0 0,-1-1 0 0 0,1 1 1 0 0,0 0 6 0 0,0 1 193 0 0,10 1 497 0 0,-11-2-670 0 0,1-1 0 0 0,0 0 0 0 0,-1 1 0 0 0,1-1 0 0 0,0 0 0 0 0,-1 1 0 0 0,1-1 1 0 0,-1 0-1 0 0,1 0 0 0 0,0 0 0 0 0,0 0 0 0 0,-1 0 0 0 0,1 0 0 0 0,0 0 0 0 0,-1 0 0 0 0,1 0 1 0 0,0 0-1 0 0,-1 0 0 0 0,2 0-20 0 0,85-30-278 0 0,-72 24 160 0 0,-10 4 105 0 0,-1 1 1 0 0,1-1-1 0 0,0 1 0 0 0,-1 0 1 0 0,1 0-1 0 0,0 0 0 0 0,0 1 1 0 0,0 0-1 0 0,0 0 0 0 0,3 0 13 0 0,2 1-17 0 0,1 0 0 0 0,-1 0 0 0 0,1 1 0 0 0,-1 0 0 0 0,0 1 0 0 0,4 2 17 0 0,59 25-36 0 0,-71-30 36 0 0,9 6 61 0 0,-1 0 0 0 0,1 1 0 0 0,-1 1 0 0 0,7 4-61 0 0,-6-2 111 0 0,2-1-1 0 0,-1-1 0 0 0,1 0-110 0 0,26 10 623 0 0,28 10-623 0 0,-21-10 97 0 0,-31-14 64 0 0,0 0-1 0 0,1-1 0 0 0,-1 0 0 0 0,1-1 1 0 0,-1-1-1 0 0,12-1-160 0 0,-14 1 544 0 0,-4-1-459 0 0,1 0 0 0 0,0 0 0 0 0,-1-1 0 0 0,1 0 0 0 0,-1-1 0 0 0,2 0-85 0 0,-11 2-34 0 0,1 0 0 0 0,-1 0-1 0 0,1-1 1 0 0,-1 1-1 0 0,1 0 1 0 0,-1 0 0 0 0,1 0-1 0 0,-1 0 1 0 0,1 1-1 0 0,-1-1 1 0 0,1 0 0 0 0,-1 0-1 0 0,0 0 1 0 0,1 0-1 0 0,-1 0 1 0 0,1 1 0 0 0,-1-1-1 0 0,1 0 1 0 0,-1 0 34 0 0,3 2-159 0 0,32 0-837 0 0,-33-2 1118 0 0,0 1 28 0 0,90 19-232 0 0,-90-19 60 0 0,-1-1 0 0 0,1 1-1 0 0,-1 0 1 0 0,1 0 0 0 0,-1 0 0 0 0,1 0 0 0 0,-1 0 0 0 0,0 0 0 0 0,0 0 0 0 0,0 0-1 0 0,1 0 1 0 0,-1 1 0 0 0,0 0 22 0 0,2 1-14 0 0,13 19 22 0 0,-14-18 45 0 0,0-1 0 0 0,0 1 0 0 0,1-1 1 0 0,-1 1-1 0 0,1-1 0 0 0,0 0 1 0 0,0 0-1 0 0,0 0-53 0 0,70 55 1477 0 0,-69-54-1472 0 0,0-1-1 0 0,0 1 1 0 0,1-1-1 0 0,-1-1 1 0 0,1 1 0 0 0,0-1-1 0 0,0 1 1 0 0,0-1-1 0 0,0 0-4 0 0,2 0-10 0 0,-1 0 0 0 0,0-1-1 0 0,1 1 1 0 0,-1-1 0 0 0,1-1-1 0 0,0 1 1 0 0,-1-1 0 0 0,6 0 10 0 0,-11 0-438 0 0,8-2-1922 0 0,-8 1-3671 0 0</inkml:trace>
  <inkml:trace contextRef="#ctx0" brushRef="#br2" timeOffset="656813.709">2811 2960 8288 0 0,'4'0'612'0'0,"0"0"1"0"0,0 1 0 0 0,0-1-1 0 0,0 1 1 0 0,0-1 0 0 0,0 1-1 0 0,0 0 1 0 0,1 1-613 0 0,9 4 1773 0 0,21 11-633 0 0,-33-16-818 0 0,-2-1-25 0 0,11 9 60 0 0,-2-2-294 0 0,-1-2 80 0 0,0 1-1 0 0,-1 0 1 0 0,1 0 0 0 0,3 5-143 0 0,-9-9 40 0 0,-1 0 0 0 0,1 0 0 0 0,0 0 0 0 0,-1 1 0 0 0,0-1 0 0 0,0 0-1 0 0,0 1 1 0 0,0-1 0 0 0,0 0 0 0 0,0 1 0 0 0,0-1 0 0 0,-1 1 0 0 0,1 0 0 0 0,-1-1 0 0 0,0 1-1 0 0,0-1 1 0 0,0 1 0 0 0,0-1 0 0 0,0 2-40 0 0,-1 0 49 0 0,1 1 0 0 0,0-1 1 0 0,0 0-1 0 0,0 0 0 0 0,1 0 0 0 0,-1 0 0 0 0,1 0 0 0 0,0 0 1 0 0,0 0-1 0 0,1 0 0 0 0,-1 0 0 0 0,3 3-49 0 0,0 1 69 0 0,0 0 1 0 0,1-1-1 0 0,1 0 0 0 0,-1 0 0 0 0,3 2-69 0 0,1 7 96 0 0,-9-14-79 0 0,1 0 1 0 0,0 0-1 0 0,0 0 0 0 0,0-1 1 0 0,0 1-1 0 0,0 0 0 0 0,0-1 1 0 0,2 2-18 0 0,-2-2 26 0 0,0 0 0 0 0,-1 0 0 0 0,1 0 0 0 0,0 0 0 0 0,0 0 0 0 0,0 0 0 0 0,-1 0 0 0 0,1 0 0 0 0,0 0 0 0 0,-1 0 0 0 0,1 0-1 0 0,-1 1-25 0 0,0-1 25 0 0,0-1 0 0 0,0 1 0 0 0,0 0 0 0 0,0 0 0 0 0,0-1 0 0 0,-1 1 0 0 0,1 0 0 0 0,0 0 0 0 0,-1-1 0 0 0,1 1-1 0 0,0 0 1 0 0,-1-1 0 0 0,1 1 0 0 0,-1 0 0 0 0,1-1 0 0 0,-1 1 0 0 0,1-1 0 0 0,-1 1-25 0 0,-4 9 600 0 0,5-9-585 0 0,0-1 1 0 0,0 1 0 0 0,0-1-1 0 0,-1 1 1 0 0,1-1 0 0 0,0 1 0 0 0,0-1-1 0 0,0 1 1 0 0,-1-1 0 0 0,1 0-1 0 0,0 1 1 0 0,0-1 0 0 0,-1 1 0 0 0,1-1-1 0 0,0 0 1 0 0,-1 1 0 0 0,1-1-1 0 0,-1 0 1 0 0,1 1 0 0 0,0-1 0 0 0,-1 0-1 0 0,1 0 1 0 0,-1 0 0 0 0,1 1 0 0 0,-1-1-1 0 0,1 0 1 0 0,-1 0 0 0 0,1 0-16 0 0,-15 4 225 0 0,0 0 1 0 0,1-1 0 0 0,-1-1-1 0 0,0 0 1 0 0,0-1-1 0 0,0-1 1 0 0,-1-1 0 0 0,1 0-1 0 0,-11-2-225 0 0,12 2-140 0 0,-1 1 0 0 0,-9 1 140 0 0,-23-1-3005 0 0,38-1-175 0 0,9 1 1550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6:19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1 175 10136 0 0,'2'-2'174'0'0,"0"-4"594"0"0,0-1-654 0 0,1 2-37 0 0,-2 3 316 0 0,21-6 1667 0 0,-21 8-1572 0 0,1 0-360 0 0,0 1-1 0 0,-1-1 0 0 0,1 1 1 0 0,0-1-1 0 0,-1 1 0 0 0,1 0 1 0 0,-1 0-1 0 0,1 0 0 0 0,-1 0 1 0 0,1 0-1 0 0,-1 0 0 0 0,0 0 1 0 0,0 0-1 0 0,1 1 1 0 0,-1-1-1 0 0,0 0 0 0 0,0 1 1 0 0,0-1-1 0 0,0 1 0 0 0,-1-1 1 0 0,2 2-128 0 0,0 1 70 0 0,0 0 0 0 0,0 1 0 0 0,0-1 0 0 0,-1 0 0 0 0,1 1 0 0 0,-1-1 0 0 0,0 5-70 0 0,1 2 0 0 0,-2 1 0 0 0,1-1 0 0 0,-2 1 0 0 0,1-1 0 0 0,-1 1 0 0 0,-2 3 0 0 0,-7 64 931 0 0,9-60-15 0 0,1 1-779 0 0,0-19-474 0 0,0 1-293 0 0,1 2 1198 0 0,1-10-270 0 0,2-9-280 0 0,1 0 1 0 0,0 0-1 0 0,1 1 1 0 0,1 0-1 0 0,0 0 0 0 0,1 0 1 0 0,0 1-1 0 0,1 0 0 0 0,4-3-18 0 0,-12 14-36 0 0,0 0-1 0 0,1 1 1 0 0,-1-1 0 0 0,1 1-1 0 0,-1 0 1 0 0,1-1-1 0 0,0 1 1 0 0,0 0-1 0 0,-1 0 1 0 0,1 0-1 0 0,0 0 1 0 0,0 0-1 0 0,0 1 1 0 0,0-1-1 0 0,0 1 1 0 0,0-1-1 0 0,0 1 1 0 0,0-1-1 0 0,2 1 37 0 0,1 1 26 0 0,1-1-1 0 0,-1 1 0 0 0,1 0 1 0 0,-1 0-1 0 0,0 1 0 0 0,3 0-25 0 0,23 6 541 0 0,-28-8-541 0 0,0 1 0 0 0,0 0 0 0 0,0-1 0 0 0,0 1 0 0 0,0 1 0 0 0,0-1 0 0 0,1 1 0 0 0,2 0 0 0 0,-1 1 0 0 0,0-1 0 0 0,0-1 0 0 0,1 1 0 0 0,-1-1 0 0 0,5 1 0 0 0,-7-1 0 0 0,-2-1 0 0 0,0 0 0 0 0,0 1 0 0 0,0-1 0 0 0,0 0 0 0 0,0 0 0 0 0,0 0 0 0 0,0 0 0 0 0,0 0 0 0 0,0 0 0 0 0,0 0 0 0 0,0-1 0 0 0,0 1 0 0 0,0 0 0 0 0,0-1 0 0 0,1 1 0 0 0,1-1 0 0 0,0 0 0 0 0,0 0 0 0 0,0 0 0 0 0,0 0 0 0 0,0-1 0 0 0,0 1 0 0 0,-1-1 0 0 0,1 0 0 0 0,8-5 0 0 0,-11 7 0 0 0,0 0 0 0 0,1 0 0 0 0,-1 0 0 0 0,0 0 0 0 0,0 0 0 0 0,1 0 0 0 0,-1 0 0 0 0,0 0 0 0 0,0 0 0 0 0,1 0 0 0 0,-1 0 0 0 0,0-1 0 0 0,0 1 0 0 0,0 0 0 0 0,1 0 0 0 0,-1 0 0 0 0,0 0 0 0 0,0-1 0 0 0,0 1 0 0 0,1 0 0 0 0,-1 0 0 0 0,0-1 0 0 0,0 1 0 0 0,0 0 0 0 0,0 0 0 0 0,0-1 0 0 0,0 1 0 0 0,1 0 0 0 0,-1 0 0 0 0,0-1 0 0 0,0 1 0 0 0,0 0 0 0 0,0 0 0 0 0,0-1 0 0 0,0 1 0 0 0,0 0 0 0 0,0-1 0 0 0,0 1 0 0 0,0 0 0 0 0,0 0 0 0 0,-1-1 0 0 0,1 1 0 0 0,0 0 0 0 0,0 0 0 0 0,0-1 0 0 0,0 1 0 0 0,0 0 0 0 0,0 0 0 0 0,-1-1 0 0 0,1 1 0 0 0,0 0 0 0 0,0 0 0 0 0,0 0 0 0 0,0-1 0 0 0,-1 1 0 0 0,1 0 0 0 0,-1-2 0 0 0,1 0 0 0 0,-1 0 0 0 0,1 0 0 0 0,0 0 0 0 0,0 0 0 0 0,-1 0 0 0 0,1 0 0 0 0,1-1 0 0 0,-1 1 0 0 0,0 0 0 0 0,0 1 0 0 0,0-1 0 0 0,1 1 0 0 0,-1-1 0 0 0,-1 1 0 0 0,1 0 0 0 0,0-1 0 0 0,0 1 0 0 0,0-1 0 0 0,-1 1 0 0 0,1-1 0 0 0,-1 1 0 0 0,1 0 0 0 0,-1-1 0 0 0,1 1 0 0 0,-1 0 0 0 0,0 0 0 0 0,0-1 0 0 0,0 1 0 0 0,1 0 0 0 0,-1 0 0 0 0,0 0 0 0 0,-1 0 0 0 0,-2-3-17 0 0,0 1 0 0 0,0 0 0 0 0,-1 0-1 0 0,1 0 1 0 0,-1 1 0 0 0,0-1 0 0 0,-1 1 17 0 0,4 1 57 0 0,1 1 1 0 0,-1-1 0 0 0,1 1 0 0 0,-1 0 0 0 0,1 0-1 0 0,-1 0 1 0 0,0 0 0 0 0,1 0 0 0 0,-1 0 0 0 0,1 0-1 0 0,-1 0 1 0 0,1 0 0 0 0,-1 1 0 0 0,0-1 0 0 0,1 1-1 0 0,-1-1 1 0 0,1 1 0 0 0,0 0 0 0 0,-1-1 0 0 0,1 1 0 0 0,-1 0-1 0 0,1 0 1 0 0,0 0 0 0 0,0 0 0 0 0,0 0 0 0 0,0 0-1 0 0,-1 2-57 0 0,-5 5 190 0 0,1 1 0 0 0,0 0 0 0 0,-4 8-190 0 0,6-10 38 0 0,3-5-38 0 0,0 1 0 0 0,0-1 0 0 0,0 1 0 0 0,1 0 0 0 0,-1 0 0 0 0,1-1 0 0 0,-1 1 0 0 0,1 0 0 0 0,0 0 0 0 0,0 0 0 0 0,0 1 0 0 0,5 32 0 0 0,-4-34 0 0 0,1 9 0 0 0,1 0 0 0 0,0 0 0 0 0,1-1 0 0 0,1 1 0 0 0,-1-1 0 0 0,2 0 0 0 0,-1 0 0 0 0,2 0 0 0 0,-1-1 0 0 0,1 0 0 0 0,0-1 0 0 0,1 1 0 0 0,6 4 0 0 0,-2-5 0 0 0,-9-7 0 0 0,0 0 0 0 0,-1 1 0 0 0,1-1 0 0 0,0 1 0 0 0,-1 0 0 0 0,0-1 0 0 0,2 2 0 0 0,-3-2-30 0 0,0 0-1 0 0,1-1 1 0 0,-1 1-1 0 0,0 0 1 0 0,1-1-1 0 0,-1 1 0 0 0,1-1 1 0 0,-1 0-1 0 0,1 0 1 0 0,-1 1-1 0 0,1-1 1 0 0,-1 0-1 0 0,1 0 1 0 0,-1 0-1 0 0,1-1 0 0 0,-1 1 1 0 0,1 0-1 0 0,0-1 31 0 0,2 0-456 0 0,-1 1-1 0 0,0-1 1 0 0,0 0-1 0 0,0-1 1 0 0,0 1-1 0 0,0-1 0 0 0,0 1 1 0 0,0-1 456 0 0,7-5-1533 0 0</inkml:trace>
  <inkml:trace contextRef="#ctx0" brushRef="#br0" timeOffset="293.618">587 0 13824 0 0,'0'0'629'0'0,"0"0"-12"0"0,0 16 82 0 0,6 41 1835 0 0,-6-16-1661 0 0,0 38-554 0 0,-6 34-319 0 0,2-35 1960 0 0,3-71-2013 0 0,-2 25-45 0 0,3-31-69 0 0,0 1 0 0 0,0-1 0 0 0,0 0 0 0 0,0 1 0 0 0,0-1 1 0 0,0 0-1 0 0,1 1 0 0 0,-1-1 0 0 0,1 0 0 0 0,-1 0 0 0 0,1 1 0 0 0,-1-1 0 0 0,1 0 0 0 0,-1 0 0 0 0,1 0 0 0 0,0 0 0 0 0,0 0 0 0 0,0 0 0 0 0,0 0 0 0 0,0 0 0 0 0,0 0 167 0 0,-1 0-1952 0 0,3-2-80 0 0,10-5-14 0 0</inkml:trace>
  <inkml:trace contextRef="#ctx0" brushRef="#br0" timeOffset="586.77">832 183 15664 0 0,'0'0'356'0'0,"0"0"49"0"0,-4 1 405 0 0,-4 2-758 0 0,1 0 0 0 0,0 1 0 0 0,0-1 0 0 0,0 1 0 0 0,0 1-1 0 0,1 0 1 0 0,0 0 0 0 0,-5 4-52 0 0,-2 4 730 0 0,1 0 0 0 0,0 0-1 0 0,-5 9-729 0 0,8-8 272 0 0,2 1 0 0 0,0 0 0 0 0,0 0 0 0 0,1 1 0 0 0,1 0 0 0 0,-2 11-272 0 0,3-13 0 0 0,3-12 0 0 0,0 0 0 0 0,0 0 0 0 0,0 1 0 0 0,0-1 0 0 0,1 0 0 0 0,-1 1 0 0 0,1-1 0 0 0,0 1 0 0 0,0-1 0 0 0,0 0 0 0 0,0 1 0 0 0,0-1 0 0 0,0 1 0 0 0,1-1 0 0 0,-1-1 0 0 0,0 1 0 0 0,1-1 0 0 0,-1 0 0 0 0,1 0 0 0 0,-1 0 0 0 0,1 1 0 0 0,-1-1 0 0 0,1 0 0 0 0,0 0 0 0 0,0 0 0 0 0,-1 0 0 0 0,1 0 0 0 0,1 0 0 0 0,-1 0 0 0 0,5 1 0 0 0,-5-1 0 0 0,0-1 0 0 0,0 0 0 0 0,0 0 0 0 0,-1 0 0 0 0,1-1 0 0 0,0 1 0 0 0,0 0 0 0 0,0 0 0 0 0,-1 0 0 0 0,1 0 0 0 0,0-1 0 0 0,0 1 0 0 0,0 0 0 0 0,-1-1 0 0 0,1 1 0 0 0,0-1 0 0 0,-1 1 0 0 0,1-1 0 0 0,0 1 0 0 0,-1-1 0 0 0,1 1 0 0 0,-1-1 0 0 0,1 0 0 0 0,2-2 0 0 0,5-4-268 0 0,-1-1-1 0 0,0 0 1 0 0,0 0-1 0 0,-1-1 1 0 0,0 1 0 0 0,0-1-1 0 0,-1-1 1 0 0,2-3 268 0 0,1-2 155 0 0,8-6-91 0 0,-15 21-12 0 0,-1-1 0 0 0,0 1-1 0 0,0 0 1 0 0,1 0-1 0 0,-1-1 1 0 0,0 1 0 0 0,1 0-1 0 0,-1 0 1 0 0,0 0-1 0 0,1-1 1 0 0,-1 1-1 0 0,1 0 1 0 0,-1 0 0 0 0,0 0-1 0 0,1 0 1 0 0,-1 0-1 0 0,1 0 1 0 0,-1 0 0 0 0,0-1-1 0 0,1 1 1 0 0,-1 0-1 0 0,1 1 1 0 0,-1-1-1 0 0,0 0 1 0 0,1 0 0 0 0,-1 0-1 0 0,1 0 1 0 0,-1 0-1 0 0,0 0 1 0 0,1 0 0 0 0,-1 1-1 0 0,0-1 1 0 0,1 0-52 0 0,10 8 225 0 0,-7-3-125 0 0,0 0-1 0 0,0 1 0 0 0,-1 0 0 0 0,0 0 1 0 0,0 0-1 0 0,-1 0 0 0 0,0 0 0 0 0,0 0 1 0 0,1 6-100 0 0,-2-6 128 0 0,1 0 0 0 0,0 0 1 0 0,0 0-1 0 0,0 0 0 0 0,1 0 0 0 0,0-1 1 0 0,0 1-1 0 0,0-1 0 0 0,4 4-128 0 0,3 4-2 0 0,-10-12-23 0 0,1 1 0 0 0,0-1 0 0 0,0 0 0 0 0,0 1 0 0 0,0-1 0 0 0,0 0 0 0 0,1 0 0 0 0,-1 1 0 0 0,0-1 1 0 0,1 0-1 0 0,-1 0 0 0 0,0 0 0 0 0,1-1 0 0 0,-1 1 0 0 0,1 0 0 0 0,1 0 25 0 0,-2-1-475 0 0,-1 0-942 0 0,0 0-3824 0 0,0 0-1640 0 0</inkml:trace>
  <inkml:trace contextRef="#ctx0" brushRef="#br0" timeOffset="1045.782">1189 202 15664 0 0,'0'0'356'0'0,"-3"4"859"0"0,-7 16-564 0 0,-1-1 0 0 0,0 0 0 0 0,-2-1 0 0 0,-3 3-651 0 0,-25 48 1616 0 0,32-56-1604 0 0,1-2-11 0 0,-1-1 0 0 0,0 1 0 0 0,0-1-1 0 0,-1-1 1 0 0,-2 2-1 0 0,0 1-125 0 0,11-10 56 0 0,0-1 1 0 0,0 1 0 0 0,0-1 0 0 0,0 0 0 0 0,-1 0-1 0 0,1 1 1 0 0,-1-1 0 0 0,1 0 0 0 0,0 0 0 0 0,-1 0-1 0 0,0-1 69 0 0,-11 6-1579 0 0,5-2-2937 0 0,6-4-1728 0 0</inkml:trace>
  <inkml:trace contextRef="#ctx0" brushRef="#br0" timeOffset="1328.394">957 232 11976 0 0,'0'0'546'0'0,"0"0"-10"0"0,7 5-181 0 0,-3-2-7 0 0,1 0 80 0 0,1 0-1 0 0,-1 1 1 0 0,0 0-1 0 0,-1 0 1 0 0,1 0-1 0 0,-1 0 1 0 0,1 1 0 0 0,-1-1-1 0 0,-1 1 1 0 0,1 0-1 0 0,-1 1 1 0 0,0-1-1 0 0,1 2-427 0 0,2 5 609 0 0,0 1 0 0 0,1-2-1 0 0,5 7-608 0 0,-2-4 163 0 0,-2 0 0 0 0,4 6-163 0 0,-6-6 0 0 0,1-1 0 0 0,1-1 0 0 0,0 0 0 0 0,1 0 0 0 0,0 0 0 0 0,0-1 0 0 0,9 7 0 0 0,-16-16-141 0 0,-1-1-10 0 0,1 0 0 0 0,-1 0 0 0 0,1 0 0 0 0,-1 0 0 0 0,1 0 0 0 0,-1 0-1 0 0,1 0 1 0 0,-1 0 0 0 0,2 0 151 0 0,-2-1-552 0 0,0 0 0 0 0,1 0 1 0 0,-1 1-1 0 0,1-1 0 0 0,-1 0 0 0 0,0 0 0 0 0,1 0 0 0 0,-1-1 0 0 0,1 1 1 0 0,0 0 551 0 0,21-5-2556 0 0</inkml:trace>
  <inkml:trace contextRef="#ctx0" brushRef="#br0" timeOffset="1611.98">1516 187 7832 0 0,'-5'0'101'0'0,"-1"0"-1"0"0,1 1 1 0 0,-1-1 0 0 0,1 1 0 0 0,-1 0-1 0 0,1 1 1 0 0,0-1 0 0 0,0 1 0 0 0,0 0 0 0 0,0 0-1 0 0,0 1 1 0 0,0 0-101 0 0,-6 3 1701 0 0,1 0 0 0 0,0 1 0 0 0,1 0 0 0 0,-1 0 0 0 0,2 1 0 0 0,-4 4-1701 0 0,-5 4 167 0 0,13-13-165 0 0,0 1-1 0 0,1 0 1 0 0,-1 0-1 0 0,0 0 1 0 0,1 0-1 0 0,-1 2-1 0 0,-20 32 0 0 0,16-27 0 0 0,0 1 0 0 0,1 0 0 0 0,0 1 0 0 0,1 0 0 0 0,0 0 0 0 0,1 0 0 0 0,-2 12 0 0 0,6-8 0 0 0,1-16 0 0 0,0-1 0 0 0,0 0 0 0 0,0 0 0 0 0,0 0 0 0 0,0 1 0 0 0,0-1 0 0 0,0 0 0 0 0,0 0 0 0 0,0 0 0 0 0,0 1 0 0 0,0-1 0 0 0,0 0 0 0 0,0 0 0 0 0,0 0 0 0 0,1 0 0 0 0,-1 1 0 0 0,0-1 0 0 0,0 0 0 0 0,0 0 0 0 0,0 0 0 0 0,0 0 0 0 0,0 0 0 0 0,1 1 0 0 0,-1-1 0 0 0,0 0 0 0 0,0 0 0 0 0,0 0 0 0 0,0 0 0 0 0,1 0 0 0 0,-1 0 0 0 0,0 0 0 0 0,0 0 0 0 0,0 1 0 0 0,0-1 0 0 0,1 0 0 0 0,-1 0 0 0 0,0 0 0 0 0,0 0 0 0 0,0 0 0 0 0,1 0 0 0 0,-1 0 0 0 0,0 0 0 0 0,0 0 0 0 0,0 0 0 0 0,1 0 0 0 0,-1-1 0 0 0,0 1 0 0 0,7-3 0 0 0,-6 3 0 0 0,5-2 0 0 0,1-1 0 0 0,-1 0 0 0 0,0-1 0 0 0,0 1 0 0 0,0-1 0 0 0,0 0 0 0 0,-1-1 0 0 0,0 1 0 0 0,1-1 0 0 0,0-2 0 0 0,1-2 15 0 0,6-7 30 0 0,0 0 1 0 0,1 1-1 0 0,1 1 0 0 0,2-1-45 0 0,-5 1 303 0 0,-12 13-264 0 0,1 0 0 0 0,-1 0 0 0 0,1 0 0 0 0,0 0 0 0 0,0 0 0 0 0,-1 0 0 0 0,1 0-1 0 0,0 1 1 0 0,0-1 0 0 0,0 0 0 0 0,0 0 0 0 0,0 1 0 0 0,0-1 0 0 0,0 1 0 0 0,0-1 0 0 0,1 0-39 0 0,-1 1 57 0 0,0-1 1 0 0,0 1 0 0 0,0 0-1 0 0,1 0 1 0 0,-1-1 0 0 0,0 1-1 0 0,0 0 1 0 0,0 0 0 0 0,0 0-1 0 0,1 0 1 0 0,-1 0 0 0 0,0 0-1 0 0,0 1 1 0 0,1-1-58 0 0,-2 0 19 0 0,1 1 1 0 0,-1-1-1 0 0,0 1 1 0 0,1-1-1 0 0,-1 1 1 0 0,0-1-1 0 0,1 1 1 0 0,-1-1-1 0 0,0 1 1 0 0,0-1-1 0 0,1 1 1 0 0,-1-1-1 0 0,0 1 1 0 0,0 0-1 0 0,0-1 1 0 0,0 1-1 0 0,0-1 0 0 0,0 1 1 0 0,0-1-1 0 0,0 1 1 0 0,0 0-1 0 0,0-1 1 0 0,0 1-1 0 0,0-1 1 0 0,0 1-1 0 0,0-1 1 0 0,-1 1-1 0 0,1 0 1 0 0,0-1-20 0 0,0 2 61 0 0,0-1-1 0 0,0 0 1 0 0,0 1 0 0 0,0-1 0 0 0,0 0 0 0 0,0 1 0 0 0,0-1 0 0 0,1 0 0 0 0,-1 1 0 0 0,0-1 0 0 0,1 0 0 0 0,-1 0-1 0 0,1 1 1 0 0,0-1 0 0 0,-1 0 0 0 0,1 0 0 0 0,0 0 0 0 0,0 0 0 0 0,0 0 0 0 0,0 0 0 0 0,0 0 0 0 0,0 0 0 0 0,1 1-61 0 0,-1-1 15 0 0,0 0 1 0 0,0 0-1 0 0,1 1 1 0 0,-1-1-1 0 0,0 1 1 0 0,0-1-1 0 0,0 1 1 0 0,0-1-1 0 0,-1 1 1 0 0,1-1-1 0 0,0 1 1 0 0,-1 0-1 0 0,1 0-15 0 0,-1 0 0 0 0,1 1 0 0 0,-1-1 0 0 0,1 1 0 0 0,-1-1 0 0 0,1 1 0 0 0,0-1 0 0 0,0 0 0 0 0,0 1 0 0 0,0-1 0 0 0,0 0 0 0 0,1 0 0 0 0,-1 0 0 0 0,2 1 0 0 0,3 10 0 0 0,-5-11 0 0 0,-1-1 0 0 0,1 1 0 0 0,0-1 0 0 0,0 1 0 0 0,0-1 0 0 0,0 1 0 0 0,0-1 0 0 0,0 0 0 0 0,0 1 0 0 0,1 0 0 0 0,9 9 18 0 0,-9-9-13 0 0,-1 0 0 0 0,0-1 0 0 0,1 1 1 0 0,-1 0-1 0 0,1-1 0 0 0,0 0 0 0 0,-1 1 1 0 0,1-1-1 0 0,0 0 0 0 0,0 0 1 0 0,0 0-1 0 0,0 0 0 0 0,0 0 0 0 0,0 0 1 0 0,0-1-1 0 0,0 1 0 0 0,0-1 0 0 0,0 1 1 0 0,1-1-1 0 0,-1 0-5 0 0,0 0-137 0 0,-1 0 0 0 0,0 0 1 0 0,1 0-1 0 0,-1 0 0 0 0,0-1 0 0 0,1 1 1 0 0,-1 0-1 0 0,0-1 0 0 0,0 1 0 0 0,1 0 1 0 0,-1-1-1 0 0,0 0 0 0 0,0 1 1 0 0,0-1-1 0 0,0 0 0 0 0,0 0 0 0 0,1 1 1 0 0,-2-1-1 0 0,1 0 0 0 0,0 0 0 0 0,0 0 1 0 0,0 0-1 0 0,0-1 137 0 0,5-5-1296 0 0,4-2-5785 0 0</inkml:trace>
  <inkml:trace contextRef="#ctx0" brushRef="#br0" timeOffset="1822.756">1731 70 17015 0 0,'0'0'388'0'0,"0"2"52"0"0,-2 3-264 0 0,1 1 0 0 0,0 0-1 0 0,0 0 1 0 0,1 0-1 0 0,0 0 1 0 0,0 4-176 0 0,-1 9-10 0 0,1 50 402 0 0,0-38 1204 0 0,1 14-1596 0 0,0-25 657 0 0,0 1 0 0 0,-2-1 0 0 0,0 0 0 0 0,-4 14-657 0 0,3-10 23 0 0,3-21-52 0 0,-1-1 0 0 0,0 1 0 0 0,-1-1 0 0 0,1 1 0 0 0,0-1 0 0 0,-1 1 0 0 0,1-1 0 0 0,-1 1 1 0 0,0-1-1 0 0,1 1 0 0 0,-1-1 0 0 0,-1 0 0 0 0,1 0 0 0 0,0 1 0 0 0,0-1 0 0 0,-2 1 29 0 0,2-2-241 0 0,0 0 0 0 0,0 0 0 0 0,-1 0-1 0 0,1 0 1 0 0,0 0 0 0 0,-1 0 0 0 0,1 0 0 0 0,-1-1-1 0 0,1 1 1 0 0,-1-1 0 0 0,1 1 0 0 0,-1-1 0 0 0,1 1-1 0 0,-1-1 1 0 0,1 0 0 0 0,-1 0 0 0 0,0 0 241 0 0,-10 0-5269 0 0,7-2-657 0 0</inkml:trace>
  <inkml:trace contextRef="#ctx0" brushRef="#br0" timeOffset="2033.167">1644 252 11056 0 0,'10'0'309'0'0,"5"-1"597"0"0,1 1 0 0 0,0 1-1 0 0,-1 0 1 0 0,1 2 0 0 0,-1-1-1 0 0,12 5-905 0 0,-22-5 368 0 0,0 0 0 0 0,0 1-1 0 0,-1 0 1 0 0,1 0-1 0 0,-1 0 1 0 0,1 0-1 0 0,-1 1 1 0 0,0-1 0 0 0,0 1-1 0 0,-1 0 1 0 0,1 0-1 0 0,-1 1-367 0 0,7 10 1481 0 0,0 0-1 0 0,7 16-1480 0 0,-14-26 268 0 0,-2-1-159 0 0,1 1 0 0 0,-1-1-1 0 0,1 0 1 0 0,-1 1 0 0 0,0-1 0 0 0,-1 1-1 0 0,1-1 1 0 0,-1 1 0 0 0,0-1-1 0 0,0 1 1 0 0,0-1 0 0 0,-1 4-109 0 0,0 13-6 0 0,4 14 431 0 0,-3-34-570 0 0,0-1-116 0 0,0 0-25 0 0,0 0-175 0 0,0 0-728 0 0,0 0-321 0 0,0 0-1211 0 0,0 0-4589 0 0</inkml:trace>
  <inkml:trace contextRef="#ctx0" brushRef="#br0" timeOffset="2700.404">2199 162 4608 0 0,'0'0'353'0'0,"0"0"153"0"0,0 0 1500 0 0,0 0 679 0 0,0 0 135 0 0,0 0-321 0 0,0 0-1454 0 0,-4 7-6 0 0,2-3-944 0 0,-2 8-322 0 0,7-6-380 0 0,-8 2-2787 0 0,8-5 2514 0 0,-2-3 814 0 0,-1 0-1 0 0,0 0 1 0 0,1 0 0 0 0,-1 0-1 0 0,0 0 1 0 0,0 0-1 0 0,1 1 1 0 0,-1-1 0 0 0,0 0-1 0 0,1 0 1 0 0,-1 0-1 0 0,0 0 1 0 0,0 1 0 0 0,0-1-1 0 0,1 0 1 0 0,-1 0-1 0 0,0 0 1 0 0,0 1 0 0 0,0-1-1 0 0,1 0 1 0 0,-1 0-1 0 0,0 1 1 0 0,0-1 0 0 0,0 0-1 0 0,0 1 1 0 0,0-1-1 0 0,0 0 1 0 0,0 0 0 0 0,0 1-1 0 0,1-1 1 0 0,-1 0-1 0 0,0 1 1 0 0,0-1 0 0 0,0 0-1 0 0,0 0 1 0 0,-1 1-1 0 0,1-1 1 0 0,0 0 0 0 0,0 1-1 0 0,0-1 1 0 0,0 0-1 0 0,0 1 1 0 0,0-1 0 0 0,0 0-1 0 0,0 0 1 0 0,-1 1-1 0 0,1-1 1 0 0,0 0 66 0 0,-23 30 1532 0 0,-11 12 1825 0 0,-56 51 1160 0 0,86-88-4247 0 0,0 0-1 0 0,0 0 1 0 0,0 1-1 0 0,0 3-269 0 0,-6 6 442 0 0,-7 18 494 0 0,17-27-776 0 0,0-6-156 0 0,0 1-1 0 0,0-1 0 0 0,0 0 0 0 0,0 1 0 0 0,0-1 0 0 0,1 0 0 0 0,-1 1 1 0 0,0-1-1 0 0,0 0 0 0 0,0 1 0 0 0,1-1 0 0 0,-1 0 0 0 0,0 0 1 0 0,1 1-1 0 0,-1-1 0 0 0,0 0 0 0 0,0 0 0 0 0,1 0 0 0 0,-1 1 1 0 0,0-1-1 0 0,1 0 0 0 0,-1 0 0 0 0,1 0 0 0 0,-1 0 0 0 0,0 0 1 0 0,1 0-1 0 0,-1 0 0 0 0,0 0 0 0 0,1 0 0 0 0,-1 0 0 0 0,1 0-3 0 0,14-4-5 0 0,11-13 220 0 0,-12 4 31 0 0,-1-2 0 0 0,0 1 0 0 0,5-11-246 0 0,24-25-187 0 0,-25 28-85 0 0,-15 18 219 0 0,1 0 0 0 0,0 1 0 0 0,0-1 0 0 0,0 1 0 0 0,0 0 0 0 0,1-1 0 0 0,0 1 53 0 0,14-11-28 0 0,-11 8 25 0 0,1 1 1 0 0,-1 0-1 0 0,1 0 0 0 0,0 0 0 0 0,7-2 3 0 0,-12 6 0 0 0,-1 0 1 0 0,1 1-1 0 0,-1-1 0 0 0,1 1 0 0 0,-1-1 0 0 0,1 1 0 0 0,-1 0 0 0 0,1 0 0 0 0,0 0 0 0 0,-1 0 0 0 0,1 0 0 0 0,-1 1 1 0 0,1-1-1 0 0,-1 1 0 0 0,1 0 0 0 0,-1 0 0 0 0,1 0 0 0 0,-1 0 0 0 0,0 0 0 0 0,1 0 0 0 0,-1 0 0 0 0,1 2 0 0 0,-2-3 0 0 0,0 1 0 0 0,-1-1 0 0 0,1 1 0 0 0,-1-1 0 0 0,1 1 0 0 0,-1 0 0 0 0,1-1 0 0 0,-1 1 0 0 0,1 0 0 0 0,-1-1 0 0 0,0 1 0 0 0,1 0 0 0 0,-1-1 0 0 0,0 1 0 0 0,0 0 0 0 0,1-1 0 0 0,-1 1 0 0 0,0 0 0 0 0,0 0 0 0 0,5 12 0 0 0,3-3 0 0 0,-5-8 0 0 0,-1 1 0 0 0,1 0 0 0 0,-1 0 0 0 0,0 0 0 0 0,0 0 0 0 0,0 1 0 0 0,-1-1 0 0 0,1 0 0 0 0,0 2 0 0 0,1 8 0 0 0,-3-9 0 0 0,1 0 0 0 0,0-1 0 0 0,0 1 0 0 0,1 0 0 0 0,-1-1 0 0 0,1 1 0 0 0,-1-1 0 0 0,1 0 0 0 0,0 0 0 0 0,0 1 0 0 0,7 6-2 0 0,-7-8 20 0 0,0 0 0 0 0,0 0-1 0 0,0 0 1 0 0,0 1 0 0 0,-1-1 0 0 0,1 1 0 0 0,-1-1-1 0 0,0 1 1 0 0,1 0 0 0 0,-1-1 0 0 0,0 1-1 0 0,0 0 1 0 0,-1 0 0 0 0,1 2-18 0 0,0-2 23 0 0,-1-1-1 0 0,1 1 1 0 0,0-1-1 0 0,0 1 1 0 0,0-1-1 0 0,0 1 1 0 0,0 0-23 0 0,0-2 13 0 0,0 0 0 0 0,0 0 0 0 0,0 1 1 0 0,-1-1-1 0 0,1 0 0 0 0,-1 1 0 0 0,1-1 1 0 0,-1 1-1 0 0,0-1 0 0 0,1 1 1 0 0,-1-1-1 0 0,0 0 0 0 0,0 1 0 0 0,0-1 1 0 0,0 1-1 0 0,0-1 0 0 0,0 1 0 0 0,0-1 1 0 0,-1 1-1 0 0,1-1 0 0 0,0 1 0 0 0,-1 0-13 0 0,-1 0 4 0 0,-5 8 526 0 0,-1-18-64 0 0,4 4-516 0 0,3 2 61 0 0,0 0 0 0 0,0 1 0 0 0,-1-1 0 0 0,1 0 0 0 0,0 0 0 0 0,1 0 0 0 0,-1 0 0 0 0,0 1 0 0 0,1-1 0 0 0,-1 0 1 0 0,1 0-1 0 0,-1 0 0 0 0,1-1 0 0 0,0 1 0 0 0,0 0 0 0 0,0-1-11 0 0,0-1 10 0 0,1 0 0 0 0,0 0 0 0 0,0 0 1 0 0,0 0-1 0 0,1 1 0 0 0,0-1 0 0 0,-1 0 0 0 0,2-1-10 0 0,-1-1 3 0 0,1-1 0 0 0,-1 1-1 0 0,-1-1 1 0 0,1 0 0 0 0,-1 0 0 0 0,0-3-3 0 0,4-19-361 0 0,-2 10-93 0 0,-3 17 381 0 0,0-1-1 0 0,0 1 1 0 0,1-1-1 0 0,-1 0 0 0 0,1 1 1 0 0,0-1-1 0 0,0 1 1 0 0,0 0-1 0 0,0-1 0 0 0,0 1 1 0 0,0 0-1 0 0,1-1 1 0 0,-1 1 73 0 0,4-5-6 0 0,1 1 1 0 0,-1-1 0 0 0,1 1-1 0 0,0 0 1 0 0,1 1 0 0 0,-1-1-1 0 0,1 1 1 0 0,0 1 0 0 0,1-1-1 0 0,-1 1 1 0 0,1 0 0 0 0,0 1-1 0 0,3-1 6 0 0,3 1-87 0 0,-10 4 113 0 0,-2 0-13 0 0,8 2 41 0 0,-1 3-44 0 0,0 4-10 0 0,-8-8 0 0 0,1 0 0 0 0,0 0 0 0 0,-1 0 0 0 0,1 0 0 0 0,0 0 0 0 0,1 0 0 0 0,1 1 0 0 0,-3-2-3 0 0,1 0 1 0 0,0 0-1 0 0,-1 0 0 0 0,0 0 0 0 0,1 0 0 0 0,-1 1 0 0 0,1-1 0 0 0,-1 0 0 0 0,0 1 0 0 0,0-1 0 0 0,0 1 1 0 0,0-1-1 0 0,0 1 0 0 0,0 0 0 0 0,0-1 0 0 0,-1 1 0 0 0,1 0 0 0 0,0-1 0 0 0,-1 1 0 0 0,0 0 0 0 0,1 0 1 0 0,-1 0-1 0 0,0 1 3 0 0,1 1-97 0 0,0 0 1 0 0,0 0 0 0 0,0-1-1 0 0,1 1 1 0 0,-1 0 0 0 0,3 3 96 0 0,-3-4-167 0 0,1-1 1 0 0,-1 1-1 0 0,0 0 1 0 0,0 0-1 0 0,0 0 1 0 0,0-1-1 0 0,0 1 1 0 0,-1 0-1 0 0,1 0 1 0 0,-1 0-1 0 0,0 0 0 0 0,0 0 1 0 0,0 0-1 0 0,-1 3 167 0 0,-2 13-1024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6:56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96 10136 0 0,'0'0'230'0'0,"0"-2"30"0"0,-3-36 216 0 0,3 35-355 0 0,-1 1-1 0 0,1-1 1 0 0,-1 1 0 0 0,0-1 0 0 0,0 1-1 0 0,0-1 1 0 0,0 1 0 0 0,0 0 0 0 0,-1-1-1 0 0,1 1 1 0 0,-1 0 0 0 0,1 0 0 0 0,-2-2-121 0 0,1 3 273 0 0,-1-2 207 0 0,0 0 1 0 0,0 1-1 0 0,-1 0 0 0 0,1-1 1 0 0,-1 1-1 0 0,1 0-480 0 0,1 2 123 0 0,1-1 0 0 0,-1 1 0 0 0,0-1-1 0 0,0 1 1 0 0,1 0 0 0 0,-1-1 0 0 0,0 1-1 0 0,1 0 1 0 0,-1 0 0 0 0,0 0 0 0 0,0 1-1 0 0,1-1 1 0 0,-1 0 0 0 0,0 1 0 0 0,1-1-1 0 0,-1 1-122 0 0,-3 0 204 0 0,1 0 0 0 0,-1 0-1 0 0,1 1 1 0 0,-1 0-1 0 0,1 0 1 0 0,0 0-1 0 0,0 0 1 0 0,0 0-1 0 0,0 1 1 0 0,1 0 0 0 0,-1 0-1 0 0,1 0 1 0 0,-1 0-1 0 0,1 1 1 0 0,0-1-1 0 0,0 1 1 0 0,1 0-1 0 0,-2 1-203 0 0,-9 14 18 0 0,9-13-19 0 0,0 1 1 0 0,0 0 0 0 0,0-1-1 0 0,0 4 1 0 0,-5 7 0 0 0,7-13 12 0 0,0 0 0 0 0,0 1 0 0 0,0-1 0 0 0,0 1 0 0 0,0-1 0 0 0,0 4-12 0 0,-5 29 802 0 0,4-21-508 0 0,0-1-1 0 0,0 1 1 0 0,2 0-1 0 0,0 0-293 0 0,-4 35 0 0 0,6-47 0 0 0,-1-1 0 0 0,1 0 0 0 0,-1 0 0 0 0,1 0 0 0 0,0 1 0 0 0,0-1 0 0 0,0 0 0 0 0,1 0 0 0 0,-1 0 0 0 0,2 2 0 0 0,7 18 0 0 0,-8-20 0 0 0,-1 0 0 0 0,0 0 0 0 0,1-1 0 0 0,0 1 0 0 0,0 0 0 0 0,-1 0 0 0 0,2-1 0 0 0,-1 0 0 0 0,0 1 0 0 0,0-1 0 0 0,1 0 0 0 0,-1 0 0 0 0,2 1 0 0 0,15 14 0 0 0,-16-13-72 0 0,0-1 0 0 0,0-1 0 0 0,0 1 0 0 0,0 0-1 0 0,1-1 1 0 0,-1 0 0 0 0,1 0 0 0 0,0 0 0 0 0,0 0 0 0 0,0 0-1 0 0,0-1 1 0 0,1 1 72 0 0,18 2-6668 0 0,-10-2-213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6:56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263 162 17503 0 0,'-3'0'130'0'0,"0"-1"0"0"0,0 0 0 0 0,1 1 0 0 0,-1-1-1 0 0,0 1 1 0 0,0 0 0 0 0,0 0 0 0 0,0 0-1 0 0,0 0 1 0 0,1 1 0 0 0,-1-1 0 0 0,0 1 0 0 0,-3 0-130 0 0,5 0 71 0 0,-21 4-330 0 0,1 0 0 0 0,1 2-1 0 0,-1 1 1 0 0,1 0 0 0 0,0 2 0 0 0,1 0-1 0 0,-13 9 260 0 0,27-15-2 0 0,0 0 0 0 0,0 1 0 0 0,0-1-1 0 0,0 1 1 0 0,1 0 0 0 0,0 0-1 0 0,-3 4 3 0 0,7-9 0 0 0,0 1 0 0 0,-1-1 0 0 0,1 1 0 0 0,0-1 0 0 0,-1 0 0 0 0,1 1 0 0 0,0-1 0 0 0,0 1 0 0 0,-1-1 0 0 0,1 1 0 0 0,0-1 0 0 0,0 1 0 0 0,0-1 0 0 0,0 1 0 0 0,0-1 0 0 0,0 1 0 0 0,0-1 0 0 0,0 1 0 0 0,0-1 0 0 0,0 1 0 0 0,0-1 0 0 0,0 1 0 0 0,0-1 0 0 0,0 1 0 0 0,0-1 0 0 0,0 1 0 0 0,0-1 0 0 0,1 1 0 0 0,-1-1 0 0 0,0 1 0 0 0,0-1 0 0 0,1 1 0 0 0,-1-1 0 0 0,1 1 0 0 0,0 1 0 0 0,0 0 0 0 0,0 0 0 0 0,0 0 0 0 0,0 0 0 0 0,0 0 0 0 0,0-1 0 0 0,1 1 0 0 0,-1 0 0 0 0,1-1 0 0 0,-1 1 0 0 0,1-1 0 0 0,0 0 0 0 0,0 1 0 0 0,-1-1 0 0 0,1 0 0 0 0,0 0 0 0 0,0 0 0 0 0,0 0 0 0 0,1 0 0 0 0,6 2 0 0 0,1 0 0 0 0,-1-1 0 0 0,9 1 0 0 0,6 2 0 0 0,34 9 0 0 0,1-2 0 0 0,8-2 0 0 0,-61-9 183 0 0,-1 0 0 0 0,0 1-1 0 0,1-1 1 0 0,-1 1 0 0 0,0 0-1 0 0,0 1 1 0 0,0-1 0 0 0,0 1-1 0 0,-1 0 1 0 0,5 4-183 0 0,-9-7 7 0 0,0 0-1 0 0,1 1 0 0 0,-1-1 1 0 0,0 1-1 0 0,0-1 1 0 0,1 1-1 0 0,-1-1 0 0 0,0 1 1 0 0,0 0-1 0 0,0-1 1 0 0,0 1-1 0 0,0-1 1 0 0,0 1-1 0 0,0-1 0 0 0,0 1 1 0 0,0-1-1 0 0,0 1 1 0 0,0-1-1 0 0,0 1 1 0 0,0-1-1 0 0,-1 1 0 0 0,1 0 1 0 0,0-1-1 0 0,0 0 1 0 0,0 1-1 0 0,-1-1 0 0 0,1 1 1 0 0,-1 0-7 0 0,-8 10-15 0 0,-5-2 89 0 0,0-1 0 0 0,0 0-1 0 0,0-2 1 0 0,-1 1 0 0 0,0-2-1 0 0,-1 0 1 0 0,1-1-1 0 0,-1 0 1 0 0,-14 1-74 0 0,-12 2-644 0 0,-15 3 498 0 0,51-10-540 0 0,1 0 1 0 0,-1 0 0 0 0,0 0-1 0 0,1-1 1 0 0,-1 0 0 0 0,1 0-1 0 0,-1 0 1 0 0,-4-2 685 0 0,8 2-2045 0 0</inkml:trace>
  <inkml:trace contextRef="#ctx0" brushRef="#br0" timeOffset="317.883">565 211 15664 0 0,'0'1'81'0'0,"1"-1"0"0"0,-1 1 0 0 0,0-1 1 0 0,1 1-1 0 0,-1 0 0 0 0,0-1 1 0 0,0 1-1 0 0,0 0 0 0 0,0 0 1 0 0,0-1-1 0 0,0 1 0 0 0,0 0 1 0 0,0-1-1 0 0,0 1 0 0 0,0 0 1 0 0,0-1-1 0 0,0 1 0 0 0,-1 0 1 0 0,1-1-1 0 0,0 1 0 0 0,0 0 1 0 0,-1-1-1 0 0,1 1-81 0 0,-8 19-275 0 0,6-17 399 0 0,-6 14-124 0 0,5-13 0 0 0,1 0 0 0 0,0 0 0 0 0,0 0 0 0 0,1 1 0 0 0,-1-1 0 0 0,1 0 0 0 0,0 1 0 0 0,0 0 0 0 0,0 1 0 0 0,-3 27 396 0 0,2-23-27 0 0,1 0 1 0 0,0 0 0 0 0,0 1 0 0 0,1 5-370 0 0,1-6 55 0 0,-1 1-1 0 0,-1 0 1 0 0,0 0 0 0 0,-1 4-55 0 0,-2 28 877 0 0,-3 59 240 0 0,4-65-1181 0 0,3-35-273 0 0,0-1 118 0 0,-1-1-1 0 0,1 1 1 0 0,-1 0 0 0 0,1 0 0 0 0,-1-1-1 0 0,0 1 1 0 0,1 0 0 0 0,-1-1 0 0 0,0 1-1 0 0,0-1 1 0 0,1 1 0 0 0,-1-1-1 0 0,-1 1 220 0 0,1-2-186 0 0,0-1-1 0 0,0 1 0 0 0,0 0 0 0 0,1-1 1 0 0,-1 1-1 0 0,0-1 0 0 0,1 1 0 0 0,-1-1 0 0 0,1 1 1 0 0,-1-1-1 0 0,1 1 0 0 0,0-1 0 0 0,-1-1 187 0 0,-1-5-569 0 0,-4-18-965 0 0</inkml:trace>
  <inkml:trace contextRef="#ctx0" brushRef="#br0" timeOffset="512.317">602 256 11976 0 0,'0'0'266'0'0,"0"0"44"0"0,2 0 15 0 0,27 6 42 0 0,-20-5-7 0 0,-1 1 1 0 0,0 0 0 0 0,1 0-1 0 0,-1 0 1 0 0,0 1 0 0 0,0 1-1 0 0,0-1 1 0 0,1 2-361 0 0,-6-4 195 0 0,0 1 0 0 0,0 0-1 0 0,-1 0 1 0 0,1 0 0 0 0,0 0 0 0 0,0 0 0 0 0,-1 0 0 0 0,0 0 0 0 0,1 1 0 0 0,-1 0-1 0 0,0-1 1 0 0,0 1 0 0 0,0 0 0 0 0,-1 0 0 0 0,1 0 0 0 0,-1 0 0 0 0,1 0 0 0 0,-1 0-1 0 0,0 1-194 0 0,1 5 422 0 0,-1-8-379 0 0,-1 0 0 0 0,0 0 0 0 0,1 0 0 0 0,-1 0 0 0 0,0 0 0 0 0,0 0 0 0 0,0 0-1 0 0,0 0 1 0 0,0 0 0 0 0,0 0 0 0 0,0 0 0 0 0,0 0 0 0 0,0 0 0 0 0,0 0 0 0 0,0 0-1 0 0,-1 0 1 0 0,1 0 0 0 0,0 0 0 0 0,-1 0 0 0 0,1 0 0 0 0,-1-1 0 0 0,1 1 0 0 0,-1 0-1 0 0,0 0 1 0 0,1 0 0 0 0,-1 0 0 0 0,0-1 0 0 0,0 1-43 0 0,-5 7 45 0 0,-1-2 1 0 0,-1 1-1 0 0,1-1 0 0 0,-1 0 1 0 0,0-1-1 0 0,0 0 0 0 0,-1 0 1 0 0,1-1-1 0 0,-1 0 0 0 0,0 0 1 0 0,0-1-1 0 0,-1 0 0 0 0,1-1 1 0 0,-1 0-1 0 0,-2 0-45 0 0,9-2-148 0 0,-14 2-470 0 0,1 0 1 0 0,-14-1 617 0 0,25-1-503 0 0,0-1 1 0 0,0 1-1 0 0,1-1 0 0 0,-1 0 1 0 0,0 0-1 0 0,0 0 1 0 0,0-1-1 0 0,0 0 0 0 0,1 0 1 0 0,-1 0-1 0 0,-1-2 503 0 0,-1-2-1534 0 0</inkml:trace>
  <inkml:trace contextRef="#ctx0" brushRef="#br0" timeOffset="1164.648">922 192 13824 0 0,'0'0'314'0'0,"0"0"46"0"0,-3 9 354 0 0,-6 2-408 0 0,0 0 1 0 0,-1 0 0 0 0,0-1 0 0 0,0 0 0 0 0,-1-1 0 0 0,0 0-1 0 0,-10 5-306 0 0,-11 13 82 0 0,29-25 56 0 0,1 0-1 0 0,0 1 1 0 0,-1 0-1 0 0,1-1 0 0 0,0 1 1 0 0,1 0-1 0 0,-1 0 1 0 0,0 0-1 0 0,1 0 0 0 0,-1 2-137 0 0,0-2 165 0 0,1-3-146 0 0,1 1-1 0 0,0-1 1 0 0,-1 1 0 0 0,1 0-1 0 0,0-1 1 0 0,-1 1-1 0 0,1-1 1 0 0,0 1-1 0 0,0 0 1 0 0,-1-1 0 0 0,1 1-1 0 0,0 0 1 0 0,0-1-1 0 0,0 1 1 0 0,0 0-1 0 0,0-1 1 0 0,0 1 0 0 0,0 0-1 0 0,0-1 1 0 0,0 1-1 0 0,0 0 1 0 0,0-1-1 0 0,1 1-18 0 0,-1 2 2 0 0,0-1 0 0 0,1 1-1 0 0,0-1 1 0 0,-1 0-1 0 0,1 1 1 0 0,0-1 0 0 0,0 0-1 0 0,0 0 1 0 0,0 0-1 0 0,1 2-1 0 0,5 2 0 0 0,-3-4 0 0 0,0-1 0 0 0,0 1 0 0 0,0-1 0 0 0,0 1 0 0 0,1-1 0 0 0,-1 0 0 0 0,0-1 0 0 0,1 1 0 0 0,-1-1 0 0 0,1 0 0 0 0,-1 0 0 0 0,1 0 0 0 0,-1-1 0 0 0,0 1 0 0 0,1-1 0 0 0,-1 0 0 0 0,0-1 0 0 0,0 1 0 0 0,3-2 0 0 0,3-1 0 0 0,0-2 0 0 0,0 1 0 0 0,0-1 0 0 0,-1-1 0 0 0,1 0 0 0 0,-2 0 0 0 0,1-1 0 0 0,-3 2-61 0 0,-1 0 0 0 0,0 0 0 0 0,0-1 0 0 0,0 0-1 0 0,3-7 62 0 0,10-15-1078 0 0,-4 8 500 0 0,-12 16 574 0 0,1 1 1 0 0,-1-1-1 0 0,1 1 0 0 0,0 0 1 0 0,1 0-1 0 0,-1 0 0 0 0,1 1 0 0 0,1-2 4 0 0,-3 3 0 0 0,0 1 0 0 0,0 0 0 0 0,0-1 0 0 0,0 1 0 0 0,0 0 0 0 0,0 0 0 0 0,0 1 0 0 0,1-1 0 0 0,7 1 0 0 0,-7 1 0 0 0,0-1 0 0 0,0 0 0 0 0,0 0 0 0 0,0 0 0 0 0,0 1 0 0 0,0 0 0 0 0,0-1 0 0 0,0 1 0 0 0,0 0 0 0 0,-1 0 0 0 0,1 0 0 0 0,0 1 0 0 0,-1-1 0 0 0,1 1 0 0 0,-1-1 0 0 0,1 1 0 0 0,-1 1 0 0 0,3 1 0 0 0,0 1 0 0 0,-1 0 0 0 0,0 1 0 0 0,0-1 0 0 0,2 5 0 0 0,7 10 0 0 0,-7-13 200 0 0,-1 1-1 0 0,-1 0 0 0 0,1-1 0 0 0,-1 2 0 0 0,-1-1 1 0 0,1 0-1 0 0,-1 1 0 0 0,-1 0 0 0 0,0 0 0 0 0,1 7-199 0 0,-2-11 189 0 0,-1 0-1 0 0,0-1 0 0 0,0 1 0 0 0,-1 0 1 0 0,0 0-1 0 0,0 0 0 0 0,0 0 0 0 0,0-1 1 0 0,0 1-1 0 0,-1 0-188 0 0,2-5 4 0 0,-1 1 1 0 0,1 0-1 0 0,0-1 1 0 0,-1 1-1 0 0,1-1 1 0 0,-1 1-1 0 0,1 0 1 0 0,-1-1-1 0 0,1 1 1 0 0,-1-1-1 0 0,1 1 0 0 0,-1-1 1 0 0,1 1-1 0 0,-1-1 1 0 0,1 0-1 0 0,-1 1 1 0 0,0-1-1 0 0,1 0 1 0 0,-1 1-1 0 0,0-1 1 0 0,1 0-1 0 0,-1 0 0 0 0,0 0 1 0 0,0 0-1 0 0,1 0 1 0 0,-1 0-1 0 0,0 1 1 0 0,1-2-1 0 0,-1 1 1 0 0,0 0-1 0 0,0 0 1 0 0,1 0-1 0 0,-1 0 0 0 0,0 0-4 0 0,-1-1 14 0 0,2 1-14 0 0,0 1 0 0 0,-1-1 0 0 0,1 0 0 0 0,0 0 0 0 0,-1 0 0 0 0,1 0 0 0 0,-1 0 0 0 0,1 0 0 0 0,0 0 0 0 0,-1-1 0 0 0,1 1 0 0 0,0 0 0 0 0,-1 0 0 0 0,1 0 0 0 0,0 0 0 0 0,-1 0 0 0 0,1 0 0 0 0,0-1 0 0 0,-1 1 0 0 0,1 0 0 0 0,0 0 0 0 0,-1-1 0 0 0,1 1 0 0 0,0 0 0 0 0,0 0 0 0 0,-1-1 0 0 0,1 1 0 0 0,0 0 0 0 0,0-1 0 0 0,0 1 0 0 0,-1 0 0 0 0,1-1 0 0 0,0 1 0 0 0,0 0 0 0 0,0-1 0 0 0,0 1 0 0 0,0 0 0 0 0,0-1 0 0 0,-1 0 0 0 0,0-1-7 0 0,0-1-1 0 0,0 1 0 0 0,0-1 0 0 0,0 1 1 0 0,0-1-1 0 0,1 0 0 0 0,-1 1 0 0 0,1-1 1 0 0,-1 0-1 0 0,1 0 0 0 0,0 1 0 0 0,0-1 1 0 0,0 0-1 0 0,1 0 8 0 0,7-40-1077 0 0,-7 39 878 0 0,2-3 100 0 0,0 0 0 0 0,0 0 0 0 0,1 1 0 0 0,0-1 0 0 0,0 1-1 0 0,5-5 100 0 0,-2 3-13 0 0,-4 4-133 0 0,1 0 0 0 0,-1 0 0 0 0,1 0-1 0 0,0 0 1 0 0,1 1 0 0 0,-1 0-1 0 0,1 0 1 0 0,-1 0 0 0 0,1 0 0 0 0,0 1-1 0 0,0 0 1 0 0,0 0 0 0 0,0 0-1 0 0,3 0 147 0 0,-5 2 58 0 0,-1-1 0 0 0,0 1 0 0 0,0 1 0 0 0,0-1 0 0 0,1 0 0 0 0,-1 0 0 0 0,0 1 0 0 0,0-1 0 0 0,0 1 0 0 0,0 0 0 0 0,0 0-1 0 0,0 0 1 0 0,0 0 0 0 0,2 1-58 0 0,0 0 233 0 0,1 1 0 0 0,-1 0 0 0 0,0 1 0 0 0,0-1 0 0 0,3 3-233 0 0,-1 1 238 0 0,1 0-1 0 0,-1 1 0 0 0,-1 0 1 0 0,1 0-1 0 0,-1 0 0 0 0,-1 0 1 0 0,1 1-1 0 0,1 7-237 0 0,-5-14 35 0 0,0 0-24 0 0,0 1-1 0 0,0 0 1 0 0,0-1 0 0 0,0 1 0 0 0,-1 0 0 0 0,1 0 0 0 0,-1 0 0 0 0,0-1 0 0 0,0 1 0 0 0,0 0-1 0 0,0 0 1 0 0,0 0-11 0 0,-1 21-5 0 0,2-22-68 0 0,-1 1 0 0 0,0 0-1 0 0,0 0 1 0 0,0-1-1 0 0,0 1 1 0 0,-1 0 0 0 0,1-1-1 0 0,-1 1 1 0 0,1 0 0 0 0,-1-1-1 0 0,0 1 1 0 0,0-1 0 0 0,0 1-1 0 0,-1-1 1 0 0,1 1 0 0 0,0-1-1 0 0,-2 1 74 0 0,3-2-1436 0 0,-2-2-78 0 0,-4-4-19 0 0</inkml:trace>
  <inkml:trace contextRef="#ctx0" brushRef="#br0" timeOffset="1461.762">1595 1 15664 0 0,'0'0'356'0'0,"0"0"49"0"0,0 0 21 0 0,0 2-42 0 0,0 1-364 0 0,0 1 0 0 0,0 0-1 0 0,1-1 1 0 0,-1 1-1 0 0,1 0 1 0 0,0-1 0 0 0,0 1-1 0 0,0-1 1 0 0,1 2-20 0 0,5 19 407 0 0,-3 4 339 0 0,6 25 528 0 0,-9-43-1057 0 0,1 0-1 0 0,-2 1 0 0 0,1-1 0 0 0,-2 1 1 0 0,1-1-1 0 0,-1 1 0 0 0,-1-1 1 0 0,-2 9-217 0 0,1-4-99 0 0,-2 35 99 0 0,4-36-45 0 0,-1 0 0 0 0,1-1 1 0 0,-2 1-1 0 0,0-1 0 0 0,-1 0 0 0 0,0 1 45 0 0,3-13-325 0 0,0 0-1 0 0,0 0 1 0 0,1 0-1 0 0,-1 0 1 0 0,0 0-1 0 0,0 0 1 0 0,0 0-1 0 0,0 0 1 0 0,0 0-1 0 0,0 0 1 0 0,0-1-1 0 0,-1 1 1 0 0,1 0-1 0 0,0-1 1 0 0,-1 1 325 0 0,1 0-459 0 0,-1-1-1586 0 0</inkml:trace>
  <inkml:trace contextRef="#ctx0" brushRef="#br0" timeOffset="2281.147">1583 262 13824 0 0,'0'0'314'0'0,"8"0"428"0"0,12 2-623 0 0,0 0 0 0 0,-1 1 1 0 0,1 1-1 0 0,13 5-119 0 0,-5-1-21 0 0,24 2 21 0 0,-42-8-43 0 0,0 0 228 0 0,1-1-1 0 0,-1 0 0 0 0,1 0 0 0 0,0-1 1 0 0,-1 0-1 0 0,1-1 0 0 0,-1 0 0 0 0,11-3-184 0 0,22-9 608 0 0,-43 13-559 0 0,1-1 0 0 0,0 1 0 0 0,0 0 0 0 0,-1 0-1 0 0,1-1 1 0 0,0 1 0 0 0,-1 0 0 0 0,1-1-1 0 0,-1 1 1 0 0,1-1 0 0 0,0 1 0 0 0,-1-1-1 0 0,1 1 1 0 0,-1-1 0 0 0,1 1 0 0 0,-1-1-1 0 0,1 0 1 0 0,-1 1 0 0 0,0-1 0 0 0,1 0-1 0 0,-1 1 1 0 0,0-1 0 0 0,0 0 0 0 0,1 1-1 0 0,-1-1 1 0 0,0 0 0 0 0,0 1 0 0 0,0-1 0 0 0,0 0-1 0 0,0 0 1 0 0,0 1 0 0 0,0-1 0 0 0,0 0-1 0 0,0 0 1 0 0,0 1 0 0 0,0-1 0 0 0,0 0-1 0 0,-1 0 1 0 0,1 1 0 0 0,0-1 0 0 0,0 0-1 0 0,-1 0-48 0 0,-2 1 0 0 0,1-1 0 0 0,-1 1 0 0 0,1 0 0 0 0,-1 0 0 0 0,0 0 0 0 0,1 0 0 0 0,-1 0 0 0 0,0 1 0 0 0,1-1 0 0 0,-1 0 0 0 0,-2 1 134 0 0,0 0-1 0 0,0 1 0 0 0,-1-1 0 0 0,2 1 0 0 0,-1 0 1 0 0,-2 1-134 0 0,-13 5 640 0 0,11-4-540 0 0,1-1 0 0 0,-1 1 0 0 0,1 1 0 0 0,0 0-1 0 0,1 0 1 0 0,-5 4-100 0 0,-11 7 9 0 0,21-15-9 0 0,1 1 0 0 0,0-1 0 0 0,-1 1 0 0 0,1-1 0 0 0,0 1 0 0 0,0-1 0 0 0,0 1 0 0 0,0 0 0 0 0,0 0 0 0 0,0 0 0 0 0,0-1 0 0 0,1 1 0 0 0,-1 0 0 0 0,0 1 0 0 0,-4 9 0 0 0,2-4 0 0 0,7 0 0 0 0,-3-7 0 0 0,0 0 0 0 0,0 0 0 0 0,0 0 0 0 0,0 0 0 0 0,0 0 0 0 0,0 0 0 0 0,1 0 0 0 0,-1-1 0 0 0,0 1 0 0 0,0-1 0 0 0,1 1 0 0 0,-1-1 0 0 0,1 1 0 0 0,3 0 0 0 0,-4 0 0 0 0,0 0 0 0 0,1 0 0 0 0,-1-1 0 0 0,0 1 0 0 0,1-1 0 0 0,-1 0 0 0 0,0 1 0 0 0,1-1 0 0 0,-1 0 0 0 0,1 0 0 0 0,-1 1 0 0 0,1-1 0 0 0,-1-1 0 0 0,1 1 0 0 0,-1 0 0 0 0,0 0 0 0 0,1 0 0 0 0,-1-1 0 0 0,1 1 0 0 0,-1-1 0 0 0,1 1 0 0 0,5-3 0 0 0,-3 2 0 0 0,1-1 0 0 0,-1 0 0 0 0,0 0 0 0 0,0 0 0 0 0,0 0 0 0 0,0 0 0 0 0,0-1 0 0 0,0 0 0 0 0,0 0 0 0 0,-1 0 0 0 0,0 0 0 0 0,1-1 0 0 0,-1 1 0 0 0,0-1 0 0 0,-1 0 0 0 0,1 1 0 0 0,-1-1 0 0 0,0-1 0 0 0,0 1 0 0 0,0 0 0 0 0,1-5 0 0 0,-1 6 0 0 0,-1 0 0 0 0,1 0 0 0 0,0-1 0 0 0,0 1 0 0 0,0 0 0 0 0,0 1 0 0 0,1-1 0 0 0,-1 0 0 0 0,1 1 0 0 0,-1-1 0 0 0,1 1 0 0 0,0 0 0 0 0,3-2 0 0 0,16-15 0 0 0,-19 15-5 0 0,9-8 17 0 0,14 2-83 0 0,-17 9-266 0 0,-8 1-138 0 0,-1 0-33 0 0,7 12-100 0 0,-7-11 616 0 0,0 0-1 0 0,1 0 0 0 0,-1 0 0 0 0,0 0 1 0 0,0 0-1 0 0,0 0 0 0 0,0 0 0 0 0,0 0 0 0 0,0 0 1 0 0,0 0-1 0 0,0 0 0 0 0,-1 0 0 0 0,1 0 1 0 0,0 1-1 0 0,-1-1 0 0 0,1-1 0 0 0,0 1 1 0 0,-1 0-1 0 0,0 0 0 0 0,0 1-7 0 0,1-1 49 0 0,-1 0 0 0 0,1 0-1 0 0,-1 0 1 0 0,1 0 0 0 0,-1 0 0 0 0,1 1-1 0 0,-1-1 1 0 0,1 0 0 0 0,0 0 0 0 0,0 1-1 0 0,0-1 1 0 0,0 0 0 0 0,0 0 0 0 0,0 0-1 0 0,0 2-48 0 0,3 4 261 0 0,-3-6-225 0 0,1 0 0 0 0,-1 0 1 0 0,1 0-1 0 0,-1 0 0 0 0,1 0 1 0 0,-1 0-1 0 0,0 0 0 0 0,0 0 1 0 0,1 0-1 0 0,-1 0 0 0 0,0 0 1 0 0,0 0-1 0 0,0 0 0 0 0,0 0 1 0 0,0 0-1 0 0,0 0 0 0 0,0 0 1 0 0,-1 0-1 0 0,1 0-36 0 0,-2 4 62 0 0,2-4-58 0 0,-1 0 0 0 0,0 0 0 0 0,1 0-1 0 0,0 1 1 0 0,-1-1 0 0 0,1 0 0 0 0,0 0 0 0 0,-1 1 0 0 0,1-1-1 0 0,0 0 1 0 0,0 0 0 0 0,0 1 0 0 0,0-1 0 0 0,0 0-1 0 0,1 0 1 0 0,-1 1 0 0 0,0-1 0 0 0,0 0 0 0 0,1 0 0 0 0,-1 1-1 0 0,1-1 1 0 0,-1 0 0 0 0,1 0 0 0 0,0 0 0 0 0,-1 0 0 0 0,1 0-1 0 0,0 1-3 0 0,5 14 0 0 0,-5-15 0 0 0,-1 1 0 0 0,1 0 0 0 0,0 0 0 0 0,-1-1 0 0 0,1 1 0 0 0,0 0 0 0 0,0-1 0 0 0,0 1 0 0 0,0 0 0 0 0,1 0 0 0 0,1 1 0 0 0,0-1 0 0 0,-1 0 0 0 0,1 1 0 0 0,0-1 0 0 0,0-1 0 0 0,0 1 0 0 0,2 1 0 0 0,-3-2 0 0 0,0 0 0 0 0,0 0 0 0 0,0-1 0 0 0,0 1 0 0 0,0 0 0 0 0,0-1 0 0 0,0 0 0 0 0,0 1 0 0 0,0-1 0 0 0,0 0 0 0 0,2 0 0 0 0,6-1 0 0 0,-10-4 0 0 0,2-7 0 0 0,-2 11 0 0 0,1 0 0 0 0,-1 1 0 0 0,0-1 0 0 0,1 0 0 0 0,-1 0 0 0 0,0 0 0 0 0,0 0 0 0 0,0 0 0 0 0,0 0 0 0 0,0 0 0 0 0,0 0 0 0 0,0 0 0 0 0,0 0 0 0 0,0 0 0 0 0,0 1 0 0 0,0-1 0 0 0,-1 0 0 0 0,1 0 0 0 0,-4-5 0 0 0,4 5 0 0 0,0 1 0 0 0,-1-1 0 0 0,1 0 0 0 0,-1 1 0 0 0,1-1 0 0 0,0 0 0 0 0,-1 1 0 0 0,1-1 0 0 0,0 0 0 0 0,0 1 0 0 0,0-1 0 0 0,-1 0 0 0 0,1 1 0 0 0,0-1 0 0 0,0 0 0 0 0,0 1 0 0 0,0-1 0 0 0,0 0 0 0 0,0 0 0 0 0,0 1 0 0 0,1-1 0 0 0,-1 0 0 0 0,0 1 0 0 0,0-1 0 0 0,0 0 0 0 0,1 0 0 0 0,9-17 7 0 0,-7 13-109 0 0,0 0 0 0 0,0-1 0 0 0,0 1 0 0 0,0-4 102 0 0,-1 5-133 0 0,-1 1 1 0 0,1-1-1 0 0,0 1 0 0 0,0-1 0 0 0,1 1 0 0 0,-1 0 1 0 0,0 0-1 0 0,1 0 0 0 0,0 0 0 0 0,0 1 1 0 0,2-3 132 0 0,7-5-115 0 0,-6-3 98 0 0,-5 12 17 0 0,-1 0 1 0 0,0 0-1 0 0,0 1 0 0 0,1-1 0 0 0,-1 0 0 0 0,0 0 0 0 0,1 0 0 0 0,-1 1 0 0 0,1-1 0 0 0,-1 0 0 0 0,1 0 0 0 0,-1 1 0 0 0,1-1 0 0 0,0 0 0 0 0,-1 1 0 0 0,1-1 0 0 0,0 1 0 0 0,-1-1 0 0 0,2 1 0 0 0,11-6 0 0 0,3 2 0 0 0,-10 6 0 0 0,-3-1 0 0 0,-2-1 0 0 0,0 1 0 0 0,0-1 0 0 0,0 0 0 0 0,1 0 0 0 0,-1 1 0 0 0,0-1 0 0 0,0 1 0 0 0,0-1 0 0 0,0 1 0 0 0,0-1 0 0 0,0 1 0 0 0,0-1 0 0 0,0 1 0 0 0,-1 0 0 0 0,1 0 0 0 0,0-1 0 0 0,0 1 0 0 0,0 0 0 0 0,-1 0 0 0 0,1 0 0 0 0,-1 0 0 0 0,1 0 0 0 0,0 0 0 0 0,-1 0 0 0 0,0 0 0 0 0,1 0 0 0 0,-1 0 0 0 0,0 0 0 0 0,1 0 0 0 0,-1 1 0 0 0,0-1 0 0 0,0 0 0 0 0,0 0 0 0 0,0 0 0 0 0,1 3 0 0 0,0-1-1 0 0,0 1 1 0 0,1-1-1 0 0,-1 0 0 0 0,1 1 1 0 0,0-1-1 0 0,0 0 1 0 0,9 22 406 0 0,-4-1 399 0 0,-4-16-609 0 0,0 0 1 0 0,-1 1-1 0 0,-1-1 0 0 0,1 4-196 0 0,-1-9 0 0 0,-1 1 0 0 0,1-1 0 0 0,0 1 0 0 0,0-1 0 0 0,0 1 0 0 0,1-1 0 0 0,-1 1 0 0 0,1-1 0 0 0,0 0 0 0 0,0 0 0 0 0,0 0 0 0 0,0 1 0 0 0,-1-4 0 0 0,-1 1 0 0 0,1 0 0 0 0,-1 0 0 0 0,0-1 0 0 0,1 1 0 0 0,-1 0 0 0 0,0 0 0 0 0,0 0 0 0 0,1 0 0 0 0,-1 0 0 0 0,0 0 0 0 0,0-1 0 0 0,0 1 0 0 0,0 0 0 0 0,0 0 0 0 0,0 0 0 0 0,0 0 0 0 0,-1 0 0 0 0,1-1 0 0 0,0 1 0 0 0,0 0 0 0 0,0-1 0 0 0,0 1 0 0 0,0-1 0 0 0,0 1 0 0 0,0 0 0 0 0,0-1 0 0 0,0 1 0 0 0,0-1 0 0 0,0 1 0 0 0,0-1 0 0 0,0 1 0 0 0,1 0 0 0 0,-1-1 0 0 0,0 1 0 0 0,0-1 0 0 0,1 1 0 0 0,-1-1 0 0 0,0 1 0 0 0,1-1 0 0 0,-1 1 0 0 0,1-1 0 0 0,8 7 0 0 0,-7-9 170 0 0,-1-1-1 0 0,0 1 0 0 0,0-1 1 0 0,0 0-1 0 0,0 1 0 0 0,0-1 1 0 0,0 0-1 0 0,-1 0 0 0 0,0 1 1 0 0,1-1-1 0 0,-1 0 0 0 0,0 0-169 0 0,0 0 1 0 0,0 0 1 0 0,0 0-1 0 0,1 0 0 0 0,-1 0 0 0 0,1 1 0 0 0,0-1 0 0 0,0 0 0 0 0,0 0 0 0 0,0 1 1 0 0,0-1-1 0 0,0 1 0 0 0,1-1 0 0 0,0 1 0 0 0,1-2-1 0 0,7-15 0 0 0,-9 17-12 0 0,0 0 0 0 0,0 0-1 0 0,0 1 1 0 0,0-1 0 0 0,1 0-1 0 0,-1 0 1 0 0,1 1 0 0 0,-1-1 0 0 0,1 1-1 0 0,-1-1 1 0 0,1 1 0 0 0,2-2 12 0 0,-2 2-104 0 0,0-1 0 0 0,0 1-1 0 0,0-1 1 0 0,0 0 0 0 0,0 0 0 0 0,0 0 0 0 0,1-2 104 0 0,-2 2-73 0 0,0 0 0 0 0,0 0-1 0 0,1 0 1 0 0,-1 0 0 0 0,1 0-1 0 0,0 0 1 0 0,-1 0 0 0 0,1 1-1 0 0,0-1 1 0 0,0 0 0 0 0,0 1-1 0 0,0 0 1 0 0,1-1 0 0 0,-1 1-1 0 0,0 0 74 0 0,35-22-16 0 0,-18 10 16 0 0,-9 1 0 0 0,-9 11 0 0 0,0 0 0 0 0,-1 0 0 0 0,1 0 0 0 0,0 0 0 0 0,0 0 0 0 0,0 0 0 0 0,0 0 0 0 0,0 0 0 0 0,0 0 0 0 0,1 0 0 0 0,5-9 0 0 0,-4 5 0 0 0,-2 4 42 0 0,0 1-1 0 0,0-1 0 0 0,-1 0 1 0 0,1 1-1 0 0,0-1 1 0 0,-1 1-1 0 0,1-1 0 0 0,-1 0 1 0 0,1 0-1 0 0,0 1 0 0 0,-1-1 1 0 0,0 0-1 0 0,1 0 1 0 0,-1 0-1 0 0,1 0 0 0 0,-1 0 1 0 0,0 1-1 0 0,0-1 0 0 0,0 0 1 0 0,1 0-1 0 0,-1 0 1 0 0,0 0-42 0 0,-1 0 29 0 0,1 1 0 0 0,0-1 0 0 0,-1 1 0 0 0,1-1 1 0 0,0 1-1 0 0,-1-1 0 0 0,1 1 0 0 0,-1-1 0 0 0,1 1 1 0 0,-1 0-1 0 0,1-1 0 0 0,-1 1 0 0 0,1 0 1 0 0,-1-1-1 0 0,1 1 0 0 0,-1 0 0 0 0,1 0 0 0 0,-1-1 1 0 0,0 1-1 0 0,1 0 0 0 0,-1 0 0 0 0,1 0 0 0 0,-1 0-29 0 0,-4-1 69 0 0,1 0-1 0 0,-1 1 0 0 0,0 0 1 0 0,1 0-1 0 0,-1 0 0 0 0,0 1-68 0 0,-1-1 0 0 0,0 2 0 0 0,0-1 0 0 0,0 1 0 0 0,0 0 0 0 0,0 0 0 0 0,0 1 0 0 0,1-1 0 0 0,-5 4 0 0 0,-12 3 0 0 0,20-9 0 0 0,1 1 0 0 0,-1-1 0 0 0,0 1 0 0 0,0-1 0 0 0,0 1 0 0 0,0 0 0 0 0,1 0 0 0 0,-1 0 0 0 0,0 0 0 0 0,1 0 0 0 0,-1 0 0 0 0,1 1 0 0 0,-1-1 0 0 0,1 0 0 0 0,0 1 0 0 0,-1-1 0 0 0,1 1 0 0 0,0-1 0 0 0,0 1 0 0 0,-1 1 1 0 0,1 0-1 0 0,-1 0 0 0 0,0 0 0 0 0,0-1 1 0 0,0 1-1 0 0,-2 1 0 0 0,3-3-3 0 0,-1 1 0 0 0,1-1-1 0 0,0 0 1 0 0,0 1 0 0 0,0-1 0 0 0,0 1 0 0 0,0-1 0 0 0,0 1 0 0 0,0 0 0 0 0,0-1-1 0 0,1 1 1 0 0,-1 0 0 0 0,1 0 0 0 0,-1-1 0 0 0,1 1 0 0 0,-1 0 0 0 0,1 0 0 0 0,0 0 0 0 0,0 0-1 0 0,0-1 1 0 0,0 1 3 0 0,7 43-1762 0 0,-7-43 1750 0 0,1 1 1 0 0,0 0 0 0 0,0-1 0 0 0,0 1-1 0 0,0-1 1 0 0,0 0 0 0 0,1 1-1 0 0,-1-1 1 0 0,1 0 0 0 0,-1 0 0 0 0,1 1-1 0 0,0-1 1 0 0,0-1 0 0 0,0 1-1 0 0,0 0 1 0 0,1 0 11 0 0,5 4 10 0 0,0-1-1 0 0,1 0 1 0 0,7 3-10 0 0,4 2-14 0 0,-15-8 2 0 0,0 0 0 0 0,0 0 0 0 0,0 0-1 0 0,0-1 1 0 0,0 0 0 0 0,1 0 0 0 0,-1 0-1 0 0,0-1 1 0 0,5 0 12 0 0,45-3-2592 0 0,-28-1-4233 0 0</inkml:trace>
  <inkml:trace contextRef="#ctx0" brushRef="#br0" timeOffset="3023.598">2805 211 14280 0 0,'-2'0'1102'0'0,"-13"3"-672"0"0,11-2-380 0 0,0-1 1 0 0,-1 1-1 0 0,1 0 1 0 0,0 0-1 0 0,0 1 0 0 0,0-1 1 0 0,0 1-51 0 0,-8 4 306 0 0,-15 6 194 0 0,25-11-461 0 0,1 0 1 0 0,0 0 0 0 0,0 0-1 0 0,-1 0 1 0 0,1 0 0 0 0,0 0 0 0 0,0 0-1 0 0,0 0 1 0 0,0 1 0 0 0,0-1 0 0 0,0 0-1 0 0,1 1 1 0 0,-1-1 0 0 0,0 0-1 0 0,1 1 1 0 0,-1 0-40 0 0,0 0 43 0 0,0 0 1 0 0,0 0-1 0 0,0 0 0 0 0,-1 0 0 0 0,1 0 0 0 0,-1 0 1 0 0,1 0-1 0 0,-1 0 0 0 0,0 0 0 0 0,0-1 0 0 0,0 1 1 0 0,0-1-1 0 0,0 0 0 0 0,0 1-43 0 0,-12 10 218 0 0,-5 16 5 0 0,16-23-187 0 0,0 0 0 0 0,-1 0 0 0 0,1-1 1 0 0,-1 1-1 0 0,-2 2-36 0 0,-2 0 58 0 0,7-7-43 0 0,0 1-1 0 0,0 0 0 0 0,0-1 1 0 0,0 1-1 0 0,0 0 0 0 0,0 0 1 0 0,0 0-1 0 0,0 0 0 0 0,0 0 0 0 0,0 0 1 0 0,1 0-1 0 0,-1 0 0 0 0,0 0 1 0 0,1 0-1 0 0,-1 0 0 0 0,1 0 1 0 0,-1 0-1 0 0,1 1 0 0 0,0-1 1 0 0,-1 0-1 0 0,1 0 0 0 0,0 1 1 0 0,0-1-1 0 0,0 0 0 0 0,0 0 0 0 0,0 2-14 0 0,0-2 17 0 0,0 0-1 0 0,0 0 1 0 0,0 0-1 0 0,0 0 0 0 0,0 0 1 0 0,0 0-1 0 0,-1 0 1 0 0,1 0-1 0 0,0 0 0 0 0,-1 0 1 0 0,1 0-1 0 0,0 0 0 0 0,-1 0 1 0 0,0 0-1 0 0,1 0 1 0 0,-1 0-1 0 0,0 0-16 0 0,1 0 8 0 0,-1-1-1 0 0,1 0 1 0 0,0 1 0 0 0,-1-1-1 0 0,1 1 1 0 0,0-1 0 0 0,0 0-1 0 0,-1 1 1 0 0,1-1 0 0 0,0 1-1 0 0,0-1 1 0 0,-1 1 0 0 0,1-1 0 0 0,0 1-1 0 0,0-1 1 0 0,0 1 0 0 0,0-1-1 0 0,0 1 1 0 0,0-1 0 0 0,0 1-1 0 0,0-1 1 0 0,0 1 0 0 0,0-1-1 0 0,0 1 1 0 0,0-1 0 0 0,0 1-1 0 0,1-1 1 0 0,-1 1 0 0 0,0-1-1 0 0,0 1 1 0 0,0-1 0 0 0,1 1 0 0 0,-1-1-1 0 0,0 1 1 0 0,1-1 0 0 0,-1 0-1 0 0,0 1 1 0 0,1-1 0 0 0,-1 1-1 0 0,0-1 1 0 0,1 0 0 0 0,-1 0-1 0 0,1 1 1 0 0,-1-1 0 0 0,1 0-1 0 0,-1 0-7 0 0,4 3 103 0 0,1 0 0 0 0,-1-1 0 0 0,0 0-1 0 0,1 0 1 0 0,0 0 0 0 0,-1-1-1 0 0,1 0 1 0 0,0 1 0 0 0,0-2 0 0 0,0 1-1 0 0,0 0 1 0 0,0-1 0 0 0,0 0-1 0 0,0-1-102 0 0,9 0-33 0 0,0 0-1 0 0,-1-2 1 0 0,0 0-1 0 0,6-2 34 0 0,-15 3-6 0 0,0 0 0 0 0,0 0-1 0 0,0 0 1 0 0,-1-1 0 0 0,1 1 0 0 0,-1-1-1 0 0,0 0 1 0 0,0 0 0 0 0,0 0-1 0 0,0 0 1 0 0,0-1 0 0 0,-1 1 0 0 0,2-3 6 0 0,13-15-111 0 0,-13 17 80 0 0,0-1 1 0 0,0 0-1 0 0,-1 1 0 0 0,1-1 0 0 0,-1 0 0 0 0,-1-1 0 0 0,2-2 31 0 0,-2 5-34 0 0,-1 0 0 0 0,0 0-1 0 0,0-1 1 0 0,0 1 0 0 0,0 0 0 0 0,-1-1-1 0 0,1 1 1 0 0,-1 0 0 0 0,0-1 0 0 0,0 1 0 0 0,0-1-1 0 0,-1 1 1 0 0,1-1 34 0 0,-1 1-61 0 0,1 1 0 0 0,0 0-1 0 0,0-1 1 0 0,0 1 0 0 0,0 0 0 0 0,0-1 0 0 0,0 1 0 0 0,1 0-1 0 0,-1-1 62 0 0,1 2-21 0 0,-1-1 0 0 0,0 0 0 0 0,1 1-1 0 0,-1-1 1 0 0,0 0 0 0 0,0 0 0 0 0,0 1 0 0 0,0-1-1 0 0,-1 0 1 0 0,1 0 0 0 0,0 1 0 0 0,-1-1-1 0 0,1 0 22 0 0,0 2 1 0 0,0-1 0 0 0,-1 1-1 0 0,1 0 1 0 0,0-1-1 0 0,0 1 1 0 0,0 0-1 0 0,0-1 1 0 0,-1 1-1 0 0,1-1 1 0 0,0 1 0 0 0,0 0-1 0 0,-1-1 1 0 0,1 1-1 0 0,0 0 1 0 0,0 0-1 0 0,-1-1 1 0 0,1 1 0 0 0,0 0-1 0 0,-1 0 1 0 0,1-1-1 0 0,0 1 1 0 0,-1 0-1 0 0,1 0 1 0 0,-1 0 0 0 0,1 0-1 0 0,0 0 1 0 0,-1 0-1 0 0,1-1 1 0 0,-1 1-1 0 0,1 0 1 0 0,0 0-1 0 0,-1 0 1 0 0,1 0 0 0 0,-1 0-1 0 0,1 0 1 0 0,0 1-1 0 0,-1-1 1 0 0,1 0-1 0 0,-1 0 1 0 0,1 0 0 0 0,0 0-1 0 0,-1 0 1 0 0,1 1-1 0 0,-1-1 0 0 0,-9 9 281 0 0,2 2-25 0 0,7-10-250 0 0,0 0 0 0 0,0 1 0 0 0,-1-1 0 0 0,1 0 0 0 0,0 1 0 0 0,0-1 0 0 0,1 1 0 0 0,-1-1 0 0 0,0 1 0 0 0,0 0 0 0 0,1-1 0 0 0,-1 1 0 0 0,1 0 0 0 0,0-1 0 0 0,-1 1 0 0 0,1 0 0 0 0,0 0 0 0 0,0-1 0 0 0,0 1 0 0 0,0 0 0 0 0,0-1 0 0 0,1 1 0 0 0,-1 0 0 0 0,0 0 0 0 0,1 0-6 0 0,-1 0 0 0 0,1-1 0 0 0,-1 1 0 0 0,0 0 0 0 0,0-1 0 0 0,0 1 0 0 0,0 0 0 0 0,0 0 0 0 0,0-1 0 0 0,0 1 0 0 0,-1 1 0 0 0,1-2 0 0 0,0 1 0 0 0,-1-1 0 0 0,1 0 0 0 0,0 1 0 0 0,0-1 0 0 0,0 1 0 0 0,0-1 0 0 0,0 1 0 0 0,1-1 0 0 0,-1 0 0 0 0,0 1 0 0 0,1-1 0 0 0,-1 1 0 0 0,1-1 0 0 0,-1 0 0 0 0,1 2 0 0 0,6 15 0 0 0,-7-16 0 0 0,0-1 0 0 0,1 1 0 0 0,-1-1 0 0 0,1 1 0 0 0,-1 0 0 0 0,1-1 0 0 0,-1 0 0 0 0,1 1 0 0 0,0-1 0 0 0,0 1 0 0 0,0-1 0 0 0,0 0 0 0 0,0 1 0 0 0,0-1 0 0 0,0 0 0 0 0,0 0 0 0 0,0 0 0 0 0,0 0 0 0 0,1 0 0 0 0,-1 0 0 0 0,0 0 0 0 0,2 0 0 0 0,23 11 0 0 0,-21-11 10 0 0,0 0-1 0 0,0 0 0 0 0,0 0 1 0 0,0-1-1 0 0,0 0 0 0 0,0 0 1 0 0,0 0-1 0 0,0 0 0 0 0,0-1 1 0 0,4-1-10 0 0,-9 2 5 0 0,-1-1-1 0 0,1 1 1 0 0,0-1 0 0 0,-1 1 0 0 0,1-1 0 0 0,0 1 0 0 0,0-1 0 0 0,0 1 0 0 0,0-1 0 0 0,-1 1-1 0 0,1-1 1 0 0,0 1 0 0 0,0-1 0 0 0,0 0 0 0 0,0 1 0 0 0,0-1 0 0 0,0 1 0 0 0,0-1 0 0 0,0 1-1 0 0,1-1 1 0 0,-1 1 0 0 0,0-1 0 0 0,0 1 0 0 0,0-1 0 0 0,1 1 0 0 0,-1-1 0 0 0,0 1 0 0 0,0-1-1 0 0,1 1 1 0 0,-1-1-5 0 0,5-3 15 0 0,-4 3-9 0 0,0 1 0 0 0,0-1 1 0 0,0 0-1 0 0,0 0 0 0 0,0 0 0 0 0,0 0 1 0 0,0 0-1 0 0,0 0 0 0 0,0-1 1 0 0,-1 1-1 0 0,1 0 0 0 0,0 0 0 0 0,-1-1-6 0 0,2-1 4 0 0,-1 0-1 0 0,1 0 1 0 0,0 1-1 0 0,0-1 0 0 0,0 0 1 0 0,0 1-1 0 0,0-1 1 0 0,0 1-1 0 0,1-1 0 0 0,-1 1 1 0 0,1 0-1 0 0,0 0 1 0 0,0 0-4 0 0,19-17 14 0 0,-21 18-18 0 0,0-1-1 0 0,0 1 1 0 0,-1 0-1 0 0,1-1 1 0 0,0 1-1 0 0,0-1 0 0 0,-1 1 1 0 0,1-1-1 0 0,0 1 1 0 0,-1-1-1 0 0,0 1 1 0 0,1-1-1 0 0,-1 0 1 0 0,0 1-1 0 0,0-2 5 0 0,0-8-72 0 0,-1 11 71 0 0,1-1 1 0 0,0 0 0 0 0,0 0-1 0 0,-1 1 1 0 0,1-1-1 0 0,0 0 1 0 0,0 0 0 0 0,0 0-1 0 0,0 0 1 0 0,0 1-1 0 0,0-1 1 0 0,0 0 0 0 0,0 0-1 0 0,1 0 1 0 0,-1 1 0 0 0,0-1-1 0 0,0 0 1 0 0,1 0-1 0 0,-1 1 1 0 0,0-1 0 0 0,1 0-1 0 0,-1 1 1 0 0,1-1-1 0 0,-1 0 1 0 0,1 1 0 0 0,-1-1-1 0 0,1 0 1 0 0,-1 1-1 0 0,1-1 1 0 0,0 1 0 0 0,-1-1-1 0 0,1 1 1 0 0,0 0 0 0 0,-1-1-1 0 0,1 1 1 0 0,0 0-1 0 0,0-1 1 0 0,11 1 0 0 0,-11 1 0 0 0,-1-1 0 0 0,1 1 0 0 0,0-1 0 0 0,0 1 0 0 0,0 0 0 0 0,-1-1 0 0 0,1 1 0 0 0,0 0 0 0 0,-1-1 0 0 0,1 1 0 0 0,-1 0 0 0 0,1 0 0 0 0,-1 0 0 0 0,1 0 0 0 0,-1 0 0 0 0,0 0 0 0 0,1 0 0 0 0,-1 0 0 0 0,0 0 0 0 0,0-1 0 0 0,1 1 0 0 0,-1 0 0 0 0,0 0 0 0 0,0 0 0 0 0,0 0 0 0 0,0 0 0 0 0,0 0 0 0 0,-1 0 0 0 0,1 1 0 0 0,1 10 22 0 0,1-4 46 0 0,-1-5-45 0 0,0-1 0 0 0,0 1 1 0 0,0 0-1 0 0,-1 0 0 0 0,1-1 0 0 0,-1 1 1 0 0,0 0-1 0 0,0 0 0 0 0,0 0 1 0 0,0-1-1 0 0,0 1 0 0 0,-1 0 0 0 0,0 2-23 0 0,0-1 13 0 0,1 0 0 0 0,-1 0 0 0 0,1 0-1 0 0,0 0 1 0 0,0 0 0 0 0,0 1-1 0 0,0-1 1 0 0,1 0 0 0 0,0 0 0 0 0,0 0-1 0 0,0 0 1 0 0,1 2-13 0 0,-1-4 20 0 0,0 1-1 0 0,0-1 1 0 0,0 0 0 0 0,1 0 0 0 0,-1 0-1 0 0,0 0 1 0 0,1 0 0 0 0,0 0 0 0 0,0 0-1 0 0,-1 0 1 0 0,1 0 0 0 0,0-1-1 0 0,0 1 1 0 0,1-1 0 0 0,-1 0 0 0 0,0 1-1 0 0,0-1 1 0 0,1 0 0 0 0,-1 0 0 0 0,0-1-1 0 0,1 1 1 0 0,0 0-20 0 0,32 2 189 0 0,-32-3-93 0 0,0-2 0 0 0,-1 1-82 0 0,-1 1-1 0 0,1-1-1 0 0,-1 1 1 0 0,1-1-1 0 0,-1 0 0 0 0,1 0 1 0 0,-1 0-1 0 0,0 0 1 0 0,1 0-1 0 0,-1 0 1 0 0,0 0-1 0 0,0 0 1 0 0,0 0-1 0 0,0-1 1 0 0,0 1-1 0 0,0 0 1 0 0,0-1-1 0 0,0 1 0 0 0,0-1 1 0 0,-1 1-1 0 0,1-1 1 0 0,0 1-1 0 0,-1-1-12 0 0,1-2 18 0 0,0 1-1 0 0,1 0 0 0 0,-1-1 0 0 0,1 1 0 0 0,-1 0 1 0 0,1 0-1 0 0,0 0 0 0 0,0 0 0 0 0,1 1 1 0 0,-1-1-1 0 0,1 0-17 0 0,0 0 24 0 0,0-1 0 0 0,0 0 0 0 0,0-1 0 0 0,0 1 0 0 0,0-1-24 0 0,5-14 26 0 0,-4 9-7 0 0,1 0 0 0 0,0-1-1 0 0,3-4-18 0 0,4-3 198 0 0,-2-2-1 0 0,5-12-197 0 0,-15 31 21 0 0,1 1 0 0 0,-1 0 0 0 0,0 0 1 0 0,0-1-1 0 0,0 1 0 0 0,1 0 0 0 0,-1 0 0 0 0,0-1 0 0 0,1 1 1 0 0,-1 0-1 0 0,0 0 0 0 0,0 0 0 0 0,1 0 0 0 0,-1-1 0 0 0,0 1 1 0 0,1 0-1 0 0,-1 0 0 0 0,0 0 0 0 0,1 0 0 0 0,-1 0 0 0 0,1 0 1 0 0,-1 0-22 0 0,2 0 59 0 0,-2-1-57 0 0,0 1-1 0 0,0 0 1 0 0,1 0 0 0 0,-1 0-1 0 0,0 0 1 0 0,0 0-1 0 0,1 0 1 0 0,-1-1-1 0 0,0 1 1 0 0,0 0-1 0 0,1 0 1 0 0,-1 0 0 0 0,0 0-1 0 0,0 0 1 0 0,1 0-1 0 0,-1 0 1 0 0,0 0-1 0 0,1 0 1 0 0,-1 0-1 0 0,0 0 1 0 0,0 0-1 0 0,1 1 1 0 0,-1-1 0 0 0,0 0-1 0 0,0 0 1 0 0,1 0-1 0 0,-1 0 1 0 0,0 0-1 0 0,0 0 1 0 0,0 1-1 0 0,1-1 1 0 0,-1 0-2 0 0,0 5-29 0 0,0-5 22 0 0,6 8-192 0 0,-6-7 175 0 0,1-1 0 0 0,-1 1 0 0 0,1-1 0 0 0,-1 1 0 0 0,1-1 0 0 0,-1 1 0 0 0,1 0 0 0 0,-1-1 0 0 0,0 1 0 0 0,1 0 0 0 0,-1-1 0 0 0,0 1 0 0 0,0 0 0 0 0,1-1 0 0 0,-1 1 0 0 0,0 0 0 0 0,0 0 0 0 0,0-1 0 0 0,0 1 0 0 0,0 0 0 0 0,0 0 0 0 0,0-1 0 0 0,0 1 0 0 0,0 0 0 0 0,0 0 24 0 0,-1 6-86 0 0,1 1-1 0 0,1 0 1 0 0,0-1 0 0 0,1 7 86 0 0,2 22 18 0 0,-4-32-22 0 0,1-1-1 0 0,-1 1 1 0 0,1-1-1 0 0,0 1 1 0 0,1-1-1 0 0,-1 1 1 0 0,1-1-1 0 0,-1 0 0 0 0,1 0 1 0 0,0 1-1 0 0,0-1 1 0 0,0 0 4 0 0,13 24-498 0 0,-14-25 515 0 0,0 0 0 0 0,0 0 0 0 0,0-1-1 0 0,0 1 1 0 0,0-1 0 0 0,0 1 0 0 0,0-1-1 0 0,1 1 1 0 0,-1-1 0 0 0,1 0 0 0 0,-1 1-1 0 0,1-1 1 0 0,-1 0 0 0 0,1 0 0 0 0,0 0-1 0 0,-1 0 1 0 0,1-1 0 0 0,1 1-17 0 0,1 1-177 0 0,0-1 0 0 0,1 1 1 0 0,-1-1-1 0 0,0 0 0 0 0,1-1 0 0 0,-1 1 0 0 0,5-1 177 0 0,-3-1-5083 0 0,3-4-1689 0 0</inkml:trace>
  <inkml:trace contextRef="#ctx0" brushRef="#br0" timeOffset="3431.945">3690 220 17623 0 0,'-6'0'-6'0'0,"1"-1"198"0"0,0 1 0 0 0,0 0 0 0 0,0 1-1 0 0,0-1 1 0 0,0 1 0 0 0,0 0 0 0 0,0 0 0 0 0,1 1 0 0 0,-1-1-1 0 0,0 1-191 0 0,3-1-7 0 0,0 1-1 0 0,1-1 0 0 0,-1 0 1 0 0,1 0-1 0 0,-1 1 0 0 0,1-1 0 0 0,-1 1 1 0 0,1 0-1 0 0,0-1 0 0 0,0 1 0 0 0,0 0 1 0 0,0-1-1 0 0,0 1 0 0 0,0 0 1 0 0,0 0-1 0 0,0 0 0 0 0,1 0 0 0 0,-1 0 1 0 0,1 0-1 0 0,0 0 0 0 0,-1 0 1 0 0,1 0-1 0 0,0 0 0 0 0,0 2 8 0 0,2 1 64 0 0,0 0-1 0 0,1-1 1 0 0,-1 1 0 0 0,1 0-1 0 0,-1-1 1 0 0,1 0-1 0 0,1 0 1 0 0,-1 0 0 0 0,0 0-1 0 0,1 0 1 0 0,0-1-1 0 0,0 0 1 0 0,0 1 0 0 0,1-1-64 0 0,-2-1 112 0 0,54 37 823 0 0,-42-30-942 0 0,-1 0 1 0 0,0 1-1 0 0,-1 1 1 0 0,0 0-1 0 0,0 1 7 0 0,-12-12-4 0 0,-1 1 0 0 0,1-1 0 0 0,-1 1 0 0 0,1-1 0 0 0,-1 1 0 0 0,0-1 0 0 0,1 1 0 0 0,-1-1 0 0 0,0 1 0 0 0,1-1 0 0 0,-1 1 0 0 0,0 0 0 0 0,0-1 0 0 0,1 1 0 0 0,-1 0 0 0 0,0-1 0 0 0,0 1 0 0 0,0-1 0 0 0,0 1 0 0 0,0 0 0 0 0,0-1 0 0 0,0 1 0 0 0,0 0 0 0 0,0-1 0 0 0,0 1 0 0 0,-1 0 4 0 0,1 0 31 0 0,-1 0 1 0 0,1 0-1 0 0,-1-1 1 0 0,0 1 0 0 0,1 0-1 0 0,-1 0 1 0 0,0-1-1 0 0,0 1 1 0 0,1-1-1 0 0,-1 1 1 0 0,0 0-1 0 0,0-1 1 0 0,0 1 0 0 0,0-1-1 0 0,0 0-31 0 0,-3 2 184 0 0,-1-1 0 0 0,1 1 0 0 0,-1-1 0 0 0,1 0 0 0 0,0-1-1 0 0,-1 1 1 0 0,0-1-184 0 0,-141-5 695 0 0,83-2-7264 0 0,40 4-748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7:08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7 309 15664 0 0,'0'0'356'0'0,"0"0"49"0"0,0 0 21 0 0,0 0-42 0 0,0 0-343 0 0,-1 0 0 0 0,1 0-1 0 0,0 0 1 0 0,0 0-1 0 0,-1 0 1 0 0,1 0-1 0 0,0 0 1 0 0,0 0-1 0 0,0 0 1 0 0,-1 0-1 0 0,1 0 1 0 0,0 0-1 0 0,0 0 1 0 0,0 0-1 0 0,-1 0 1 0 0,1 1-1 0 0,0-1 1 0 0,0 0-1 0 0,0 0 1 0 0,-1 0-1 0 0,1 0 1 0 0,0 0-1 0 0,0 0 1 0 0,0 1-1 0 0,0-1 1 0 0,0 0-1 0 0,-1 0 1 0 0,1 0-1 0 0,0 0 1 0 0,0 1-1 0 0,0-1 1 0 0,0 0-1 0 0,0 0 1 0 0,0 1-1 0 0,0-1 1 0 0,0 0-1 0 0,0 0 1 0 0,0 0-1 0 0,0 1-40 0 0,9 26 608 0 0,-8-26-608 0 0,0 1 0 0 0,0-1 0 0 0,-1 0 0 0 0,1 0 0 0 0,0 0 0 0 0,0 0 0 0 0,0 0 0 0 0,0 0 0 0 0,1 0 0 0 0,-1 0 0 0 0,0 0 0 0 0,0 0 0 0 0,1 0 0 0 0,-1-1 0 0 0,0 1 0 0 0,1-1 0 0 0,-1 1 0 0 0,0-1 0 0 0,1 1 0 0 0,-1-1 0 0 0,1 0 0 0 0,-1 0 0 0 0,1 1 0 0 0,-1-1 0 0 0,1 0 0 0 0,-1 0 0 0 0,1-1 0 0 0,-1 1 0 0 0,1 0 0 0 0,3-1 0 0 0,-1 1 0 0 0,1-1 0 0 0,0-1 0 0 0,-1 1 0 0 0,1-1 0 0 0,-1 1 0 0 0,1-1 0 0 0,1-2 0 0 0,4-2 0 0 0,0 0 0 0 0,-1-1 0 0 0,0 0 0 0 0,0 0 0 0 0,-1-1 0 0 0,0-1 0 0 0,0 0 0 0 0,3-2 0 0 0,-10 10 0 0 0,1 0 0 0 0,-1 0 0 0 0,0-1 0 0 0,1 1 0 0 0,-1-1 0 0 0,0 0 0 0 0,0 1 0 0 0,0-1 0 0 0,0 0 0 0 0,0 1 0 0 0,0-1 0 0 0,-1 0 0 0 0,1 0 0 0 0,0 0 0 0 0,-1 0 0 0 0,3-6 0 0 0,-3 8 12 0 0,0-1 0 0 0,0 1 0 0 0,0-1 0 0 0,0 1 0 0 0,0 0 0 0 0,0-1 0 0 0,0 1 0 0 0,0-1 0 0 0,0 1 0 0 0,0-1 0 0 0,0 1 0 0 0,0 0 0 0 0,0-1 0 0 0,0 1 0 0 0,0-1 0 0 0,0 1 0 0 0,-1 0 0 0 0,1-1 0 0 0,0 1 0 0 0,0 0 0 0 0,0-1 0 0 0,-1 1 0 0 0,1-1 0 0 0,0 1 0 0 0,0 0-1 0 0,-1 0 1 0 0,1-1 0 0 0,0 1 0 0 0,-1 0 0 0 0,1 0 0 0 0,0-1 0 0 0,-1 1 0 0 0,1 0 0 0 0,-1 0 0 0 0,1 0 0 0 0,0-1 0 0 0,-1 1-12 0 0,-1-1 54 0 0,0 0-1 0 0,0 0 1 0 0,0 0-1 0 0,0 0 1 0 0,0 0-1 0 0,0 0 1 0 0,0 0-1 0 0,0 1 1 0 0,0-1-1 0 0,0 1 1 0 0,0 0-1 0 0,-1-1 1 0 0,1 1-1 0 0,0 0 1 0 0,0 0-1 0 0,0 1 1 0 0,-1-1-1 0 0,1 0 1 0 0,0 1-1 0 0,0-1 1 0 0,0 1-1 0 0,0 0 1 0 0,0 0-1 0 0,0 0 1 0 0,0 0-1 0 0,0 0 1 0 0,0 0-1 0 0,0 0 1 0 0,1 0-1 0 0,-2 2-53 0 0,-8 8 25 0 0,8-9 8 0 0,0 1-1 0 0,0 0 0 0 0,1 0 0 0 0,-1 0 0 0 0,1 0 0 0 0,0 0 0 0 0,0 0 0 0 0,0 0 1 0 0,0 1-1 0 0,1-1 0 0 0,-1 1 0 0 0,1 0 0 0 0,-1 0-32 0 0,-9 31 1111 0 0,9-30-1066 0 0,0 1 0 0 0,0-1 0 0 0,0 1 0 0 0,1-1 0 0 0,-1 1 0 0 0,1 0 0 0 0,1-1 0 0 0,-1 1-1 0 0,1 0 1 0 0,0 0 0 0 0,1 5-45 0 0,3 19 0 0 0,4 15 0 0 0,-7-42 0 0 0,0 1 0 0 0,0 0 0 0 0,1-1 0 0 0,0 0 0 0 0,-1 1 0 0 0,1-1 0 0 0,0 0 0 0 0,1 0 0 0 0,-1 0 0 0 0,3 2 0 0 0,4 5 0 0 0,-7-7 0 0 0,0-1 0 0 0,0 0 0 0 0,0 0 0 0 0,1 0 0 0 0,-1 0 0 0 0,0 0 0 0 0,1 0 0 0 0,-1-1 0 0 0,1 1 0 0 0,0-1 0 0 0,2 1 0 0 0,2 1-16 0 0,1-1-1 0 0,-1 0 0 0 0,1 0 1 0 0,0 0-1 0 0,0-1 0 0 0,0-1 1 0 0,-1 1-1 0 0,3-1 17 0 0,18-2-1672 0 0,-8-3-5133 0 0,-7 2 368 0 0</inkml:trace>
  <inkml:trace contextRef="#ctx0" brushRef="#br0" timeOffset="1196.535">356 309 8288 0 0,'0'0'381'0'0,"0"0"-6"0"0,8-1-227 0 0,-7 1-100 0 0,0-1 1 0 0,0 1-1 0 0,0-1 0 0 0,1 1 1 0 0,-1-1-1 0 0,0 0 1 0 0,0 1-1 0 0,0-1 1 0 0,0 0-1 0 0,0 0 1 0 0,0 0-1 0 0,0 0 0 0 0,-1 0 1 0 0,2 0-49 0 0,-2 0 24 0 0,0 1 0 0 0,0 0 1 0 0,0 0-1 0 0,0 0 0 0 0,0-1 1 0 0,1 1-1 0 0,-1 0 0 0 0,0 0 1 0 0,0 0-1 0 0,0 0 0 0 0,1 0 1 0 0,-1-1-1 0 0,0 1 0 0 0,0 0 1 0 0,0 0-1 0 0,1 0 0 0 0,-1 0 1 0 0,0 0-1 0 0,0 0 0 0 0,1 0 0 0 0,-1 0 1 0 0,0 0-1 0 0,0 0 0 0 0,1 0 1 0 0,-1 0-1 0 0,0 0 0 0 0,0 0 1 0 0,1 0-1 0 0,-1 0 0 0 0,0 0 1 0 0,0 0-25 0 0,10-9 3456 0 0,-10 9-3361 0 0,1-1 0 0 0,-1 1 0 0 0,0 0 0 0 0,0-1 0 0 0,0 1 0 0 0,0-1 0 0 0,0 1 0 0 0,0-1 0 0 0,0 1 0 0 0,0 0 0 0 0,0-1 1 0 0,0 1-1 0 0,0-1 0 0 0,0 1 0 0 0,0-1 0 0 0,-1 1 0 0 0,1 0 0 0 0,0-1 0 0 0,0 1 0 0 0,0-1 0 0 0,0 1 0 0 0,-1 0 0 0 0,1-1 0 0 0,0 1 1 0 0,0 0-1 0 0,-1-1 0 0 0,1 1 0 0 0,-1 0-95 0 0,-8-9 1192 0 0,9 9-1308 0 0,-4-3 279 0 0,-1 0 1 0 0,1 1-1 0 0,0-1 0 0 0,-1 1 0 0 0,0 0 1 0 0,1 1-1 0 0,-1-1 0 0 0,0 1 0 0 0,0 0 1 0 0,0 0-1 0 0,-4 0-163 0 0,-6 0 370 0 0,-1 1 0 0 0,1 0-1 0 0,-4 2-369 0 0,12-2 124 0 0,0 1-1 0 0,0 0 1 0 0,0 1-1 0 0,0-1 0 0 0,1 2 1 0 0,-1-1-1 0 0,1 1 0 0 0,-1-1 1 0 0,1 2-1 0 0,0-1 1 0 0,0 1-1 0 0,-4 3-123 0 0,6-4 46 0 0,1 1 0 0 0,-1-1 0 0 0,1 1 0 0 0,-1 0 0 0 0,1 0 0 0 0,0 0-1 0 0,1 1 1 0 0,-1-1 0 0 0,1 1 0 0 0,0-1 0 0 0,0 1 0 0 0,0 0 0 0 0,0 0 0 0 0,1 0 0 0 0,0 0 0 0 0,0 0 0 0 0,0 4-46 0 0,-1 11 30 0 0,1-15-22 0 0,0 0 0 0 0,0 1 0 0 0,1-1 0 0 0,0 0 0 0 0,0 0 0 0 0,1 1 0 0 0,-1-1 0 0 0,2 4-8 0 0,-1-5 0 0 0,-1-1 1 0 0,1 0 0 0 0,0 0 0 0 0,0 1 0 0 0,0-1 0 0 0,0 0 0 0 0,0 0 0 0 0,1 0 0 0 0,-1 0 0 0 0,1 0 0 0 0,0-1 0 0 0,0 1 1 0 0,0 0-1 0 0,0-1 0 0 0,0 1 0 0 0,1-1 0 0 0,-1 0 0 0 0,1 0-1 0 0,0 1 20 0 0,0-1 0 0 0,0 0 0 0 0,0 0 0 0 0,0 0 0 0 0,0 0 0 0 0,0-1 1 0 0,1 1-1 0 0,-1-1 0 0 0,1 0 0 0 0,-1 0 0 0 0,1 0 0 0 0,-1-1 0 0 0,1 1 0 0 0,0-1 1 0 0,-1 0-1 0 0,1 0 0 0 0,0 0 0 0 0,-1 0 0 0 0,1-1 0 0 0,0 1 0 0 0,2-2-20 0 0,9-1 0 0 0,-11 2 0 0 0,0 1 0 0 0,0-1 0 0 0,-1 0 0 0 0,1 0 0 0 0,0-1 0 0 0,-1 1 0 0 0,1-1 0 0 0,-1 0 0 0 0,3-1 0 0 0,13-9 0 0 0,-16 11 0 0 0,0-1 0 0 0,0 0 0 0 0,0 1 0 0 0,-1-1 0 0 0,1 0 0 0 0,0 0 0 0 0,-1 0 0 0 0,0-1 0 0 0,1 1 0 0 0,-1-1 0 0 0,0 1 0 0 0,1-2 0 0 0,6-14 0 0 0,-1 1 0 0 0,-1-2 0 0 0,0 1 0 0 0,-1 0 0 0 0,-1-1 0 0 0,-1 0 0 0 0,0-1 0 0 0,-1-8 0 0 0,-1 3 0 0 0,-1 0 0 0 0,0-1 0 0 0,-4-13 0 0 0,3-13 0 0 0,-2 32 0 0 0,1 6 0 0 0,0 27 0 0 0,3 14 0 0 0,1-1 0 0 0,2 1 0 0 0,0-1 0 0 0,8 22 0 0 0,0 1 0 0 0,-5-18 0 0 0,0 0 0 0 0,2-1 0 0 0,1-1 0 0 0,2 2 0 0 0,-8-22 0 0 0,0 0 0 0 0,1 0 0 0 0,0 0 0 0 0,0-1 0 0 0,1 0 0 0 0,6 6 0 0 0,-10-12 0 0 0,1 1 0 0 0,0-1 0 0 0,0 0 0 0 0,0 0 0 0 0,0-1 0 0 0,0 1 0 0 0,0-1 0 0 0,0 0 0 0 0,0 0 0 0 0,1 0 0 0 0,-1-1 0 0 0,0 1 0 0 0,1-1 0 0 0,-1 0 0 0 0,1 0 0 0 0,0-1 0 0 0,1 0 0 0 0,1 0 0 0 0,-1-1 0 0 0,1 0 0 0 0,-1-1 0 0 0,0 1 0 0 0,1-1 0 0 0,-1 0 0 0 0,-1-1 0 0 0,1 1 0 0 0,0-1 0 0 0,-1 0 0 0 0,0 0 0 0 0,0-1 0 0 0,0 0 0 0 0,0 0 0 0 0,-1 0 0 0 0,3-4 0 0 0,0-2 0 0 0,0 1 0 0 0,-1-1 0 0 0,0 0 0 0 0,-1-1 0 0 0,0 1 0 0 0,-1-1 0 0 0,0 0 0 0 0,-1 0 0 0 0,0-3 0 0 0,1-1 0 0 0,-3 12 0 0 0,0 0 0 0 0,0 0 0 0 0,0 0 0 0 0,-1 0 0 0 0,0 0 0 0 0,0 0 0 0 0,0 1 0 0 0,0-1 0 0 0,-1-2 0 0 0,1 3 0 0 0,0 0 0 0 0,-1-1 0 0 0,0 1 0 0 0,0 0 0 0 0,0 0 0 0 0,0 0 0 0 0,-1-2 0 0 0,1 3 0 0 0,0 1 0 0 0,0 0 0 0 0,0 0 0 0 0,-1 0 0 0 0,1 0 0 0 0,0 0 0 0 0,0 0 0 0 0,0 0 0 0 0,-1 0 0 0 0,1 0 0 0 0,-1 1 0 0 0,1-1 0 0 0,0 1 0 0 0,-1-1 0 0 0,1 1 0 0 0,-2-1 0 0 0,0 1 0 0 0,1-1 0 0 0,-1 1 0 0 0,1 0 0 0 0,-1 0 0 0 0,1 0 0 0 0,-1 0 0 0 0,1 1 0 0 0,0-1 0 0 0,-1 1 0 0 0,1-1 0 0 0,-1 1 0 0 0,1 0 0 0 0,0 0 0 0 0,-1 0 0 0 0,1 0 0 0 0,0 0 0 0 0,0 0 0 0 0,0 1 0 0 0,0-1 0 0 0,0 1 0 0 0,0 0 0 0 0,1-1 0 0 0,-1 1 0 0 0,0 0 0 0 0,1 0 0 0 0,-1 0 0 0 0,0 2 0 0 0,-2 2 0 0 0,1-1 0 0 0,-1 1 0 0 0,1 0 0 0 0,1 0 0 0 0,-1 0 0 0 0,1 1 0 0 0,0-1 0 0 0,1 1 0 0 0,-2 6 0 0 0,3-9 0 0 0,0-1 0 0 0,0 1 0 0 0,0 0 0 0 0,1 0 0 0 0,-1 0 0 0 0,1-1 0 0 0,0 1 0 0 0,3 23 0 0 0,-4-24 0 0 0,1 1 0 0 0,-1-1 0 0 0,1 0 0 0 0,-1 0 0 0 0,1 0 0 0 0,0 0 0 0 0,0 0 0 0 0,1 0 0 0 0,-1 0 0 0 0,1 0 0 0 0,-1 0 0 0 0,1 0 0 0 0,2 2 0 0 0,3 4 0 0 0,1-1 0 0 0,1 1 0 0 0,1 0 0 0 0,-7-6 0 0 0,0 0-17 0 0,0-1 0 0 0,0 0 0 0 0,0 0-1 0 0,0 0 1 0 0,0-1 0 0 0,0 1 0 0 0,0-1 0 0 0,1 0-1 0 0,-1 0 1 0 0,0 0 0 0 0,1 0 0 0 0,3 0 17 0 0,2 0-1351 0 0,1 0 0 0 0,-1-1 0 0 0,1-1 0 0 0,1 1 1351 0 0,5-3-2045 0 0</inkml:trace>
  <inkml:trace contextRef="#ctx0" brushRef="#br0" timeOffset="1845.827">1225 201 15664 0 0,'0'0'356'0'0,"0"0"49"0"0,0 0 21 0 0,0 0-42 0 0,-2-1-250 0 0,-4 0-58 0 0,-1 0 0 0 0,1 0 0 0 0,0 1 0 0 0,-1-1 0 0 0,1 1 1 0 0,-1 1-1 0 0,1-1 0 0 0,-1 1 0 0 0,1 0 0 0 0,0 1 0 0 0,-1-1 0 0 0,1 1 1 0 0,0 1-1 0 0,0-1 0 0 0,0 1 0 0 0,1 0 0 0 0,-1 0 0 0 0,1 1 0 0 0,-1-1-76 0 0,2 0 196 0 0,0 0 0 0 0,0-1-1 0 0,0 0 1 0 0,0 1 0 0 0,-2-1-196 0 0,3-1 116 0 0,0 1 0 0 0,0-1 1 0 0,0 0-1 0 0,1 1 0 0 0,-1-1 1 0 0,1 1-1 0 0,-1 0 0 0 0,1 0 1 0 0,-1 0-1 0 0,1 0 0 0 0,0 0 1 0 0,0 1-1 0 0,-1 1-116 0 0,-34 49 237 0 0,35-48-42 0 0,0-1 0 0 0,1 0 0 0 0,0 1 0 0 0,0-1 0 0 0,0 1-1 0 0,0 0 1 0 0,1 3-195 0 0,-2 4 379 0 0,2-9-446 0 0,0-1 0 0 0,-1 1 0 0 0,1 0 0 0 0,0-1 0 0 0,1 1 0 0 0,-1 0 0 0 0,0-1 0 0 0,1 1 0 0 0,-1 0-1 0 0,1-1 1 0 0,0 1 0 0 0,0 0 0 0 0,0-1 0 0 0,1 1 67 0 0,-2-2 49 0 0,1 0 0 0 0,0 1 0 0 0,0-1 0 0 0,0 0-1 0 0,1 0 1 0 0,-1 1 0 0 0,0-1 0 0 0,0 0 0 0 0,1 0 0 0 0,-1 0-1 0 0,0-1 1 0 0,1 1 0 0 0,-1 0 0 0 0,1-1 0 0 0,-1 1 0 0 0,1 0-1 0 0,-1-1 1 0 0,1 0 0 0 0,0 1 0 0 0,-1-1 0 0 0,1 0 0 0 0,0 0-1 0 0,-1 0 1 0 0,1 0-49 0 0,3 0 0 0 0,1-1 0 0 0,-1 0 0 0 0,0 0 0 0 0,0-1 0 0 0,0 1 0 0 0,0-1 0 0 0,0 0 0 0 0,0 0 0 0 0,0-1 0 0 0,0 0 0 0 0,-1 0 0 0 0,3-2 0 0 0,3-2 0 0 0,-1-1 0 0 0,0 0 0 0 0,-1 0 0 0 0,1-1 0 0 0,-1-1 0 0 0,-3 5-14 0 0,-1-2-64 0 0,2 1 1 0 0,-1 0 0 0 0,1 0-1 0 0,0 0 1 0 0,2 0 77 0 0,11-16-1575 0 0,-19 21 1576 0 0,0 1 1 0 0,1 0-1 0 0,-1 0 0 0 0,0 0 0 0 0,0 0 0 0 0,1-1 0 0 0,-1 1 0 0 0,0 0 0 0 0,1 0 1 0 0,-1 0-1 0 0,0 0 0 0 0,1 0 0 0 0,-1 0 0 0 0,1 0 0 0 0,-1 0 0 0 0,0 0 0 0 0,1 0 0 0 0,-1 0 1 0 0,0 0-1 0 0,1 0 0 0 0,-1 0 0 0 0,0 0 0 0 0,1 1 0 0 0,-1-1 0 0 0,0 0 0 0 0,0 0 1 0 0,1 0-1 0 0,-1 0 0 0 0,0 1 0 0 0,1-1 0 0 0,-1 0 0 0 0,0 0 0 0 0,0 1 0 0 0,1-1 0 0 0,-1 0 1 0 0,0 0-1 0 0,0 1 0 0 0,0-1 0 0 0,1 0 0 0 0,-1 1 0 0 0,0-1 0 0 0,0 0 0 0 0,0 1-1 0 0,3 2 140 0 0,0 1-1 0 0,-1 0 1 0 0,0 0-1 0 0,0 0 1 0 0,0 0-1 0 0,0 0 1 0 0,0 0-1 0 0,-1 1 1 0 0,0-1-1 0 0,0 1 1 0 0,0-1-1 0 0,0 1 1 0 0,-1-1-1 0 0,0 3-139 0 0,1 1-6 0 0,0-1 0 0 0,1 1 0 0 0,-1 0-1 0 0,2 0 7 0 0,13 52 0 0 0,-11-45 20 0 0,-3-10-196 0 0,-1 1 1 0 0,2-1 0 0 0,-1 0-1 0 0,0 1 1 0 0,1-1-1 0 0,0 0 1 0 0,1-1-1 0 0,1 4 176 0 0,-3-7-262 0 0,-1 0-1 0 0,0 0 0 0 0,1 0 1 0 0,-1 0-1 0 0,1 0 0 0 0,-1 0 1 0 0,1-1-1 0 0,-1 1 0 0 0,1-1 1 0 0,-1 1-1 0 0,1-1 0 0 0,0 1 1 0 0,-1-1-1 0 0,1 0 0 0 0,0 0 1 0 0,-1 0-1 0 0,1 0 0 0 0,0 0 1 0 0,-1 0-1 0 0,1-1 0 0 0,0 1 1 0 0,0 0 262 0 0,4-1-495 0 0,15-2-1551 0 0</inkml:trace>
  <inkml:trace contextRef="#ctx0" brushRef="#br0" timeOffset="2165.135">1639 205 17503 0 0,'0'0'399'0'0,"0"0"60"0"0,0 0 21 0 0,-2 0-59 0 0,-34 15-239 0 0,16-7 240 0 0,0 2-12 0 0,1 1-1 0 0,0 0 1 0 0,0 2-1 0 0,1 0 1 0 0,-6 7-410 0 0,19-16 198 0 0,1 1-1 0 0,-1 0 1 0 0,1 0 0 0 0,0 0-1 0 0,1 1 1 0 0,-1 0 0 0 0,1-1-1 0 0,-1 3-197 0 0,-5 8 24 0 0,8-12-24 0 0,-1-1 0 0 0,1 1 0 0 0,0 0 0 0 0,0-1 0 0 0,0 1 0 0 0,0 0 0 0 0,1 0 0 0 0,-1 0 0 0 0,1-1 0 0 0,0 1 0 0 0,0 0 0 0 0,0 0 0 0 0,1 0 0 0 0,0 1 0 0 0,-1-3 0 0 0,0 1 0 0 0,1-1 0 0 0,0 0 0 0 0,-1 1 0 0 0,1-1 0 0 0,0 0 0 0 0,0 0 0 0 0,0 0 0 0 0,0 0 0 0 0,1 0 0 0 0,-1 0 0 0 0,0 0 0 0 0,1 0 0 0 0,-1 0 0 0 0,1-1 0 0 0,0 1 0 0 0,0-1 0 0 0,-1 1 0 0 0,1-1 0 0 0,0 0 0 0 0,0 1 0 0 0,0-1 0 0 0,3 0 0 0 0,15 7 0 0 0,-15-6 0 0 0,0 0 0 0 0,1 0 0 0 0,-1-1 0 0 0,1 0 0 0 0,-1 0 0 0 0,1 0 0 0 0,2 0 0 0 0,26 0-73 0 0,-14-1-754 0 0,0 0 0 0 0,12-2 827 0 0,-25 1-261 0 0,0 0 0 0 0,0-1-1 0 0,0 0 1 0 0,0 0-1 0 0,-1 0 1 0 0,1-1-1 0 0,-1 0 1 0 0,1-1-1 0 0,-1 0 262 0 0,-2 2-324 0 0,-1 0 0 0 0,0 0-1 0 0,0 0 1 0 0,0-1-1 0 0,0 1 1 0 0,0-1 0 0 0,-1 0-1 0 0,1 0 1 0 0,-1 0-1 0 0,0 0 1 0 0,0 0 0 0 0,0 0-1 0 0,1-4 325 0 0,10-12-1534 0 0</inkml:trace>
  <inkml:trace contextRef="#ctx0" brushRef="#br0" timeOffset="2435.328">1844 64 13824 0 0,'0'0'629'0'0,"0"0"-12"0"0,0 0-251 0 0,0 0 390 0 0,0 0 215 0 0,1 2 43 0 0,7 22-174 0 0,-2 1 0 0 0,2 10-840 0 0,14 49 2542 0 0,-19-67-2002 0 0,0-4-395 0 0,-1 0 0 0 0,-1 0 0 0 0,0 0 0 0 0,0 7-145 0 0,-2 20 0 0 0,2-32 0 0 0,-1 1 0 0 0,0-1 0 0 0,0 0 0 0 0,-1 1 0 0 0,0-1 0 0 0,-1 0 0 0 0,0 0 0 0 0,0 0 0 0 0,-1 1 0 0 0,2-8-127 0 0,-1 1 0 0 0,1 0 0 0 0,-1 0 0 0 0,0 0 0 0 0,1-1 0 0 0,-1 1 0 0 0,0-1 0 0 0,0 1 0 0 0,0-1 0 0 0,-1 0 127 0 0,-12 6-7340 0 0,5-10 903 0 0</inkml:trace>
  <inkml:trace contextRef="#ctx0" brushRef="#br0" timeOffset="2634.954">1885 207 10136 0 0,'0'0'464'0'0,"0"0"-10"0"0,2 0-294 0 0,4 0 239 0 0,0 1 0 0 0,0 0 0 0 0,-1 0-1 0 0,1 1 1 0 0,0 0 0 0 0,-1-1 0 0 0,0 2-1 0 0,1-1 1 0 0,-1 1 0 0 0,2 1-399 0 0,16 7 2507 0 0,-18-8-2097 0 0,1 1 1 0 0,-1 0 0 0 0,0 0-1 0 0,0 0 1 0 0,-1 1 0 0 0,1 0-1 0 0,-1 0 1 0 0,0 0 0 0 0,0 0-1 0 0,0 2-410 0 0,9 10 1343 0 0,-7-9-1309 0 0,0 1-1 0 0,-1-1 1 0 0,0 1 0 0 0,0 1 0 0 0,-1-1-1 0 0,-1 0 1 0 0,1 1 0 0 0,-1 0 0 0 0,-1 0-1 0 0,1 5-33 0 0,-3-7 7 0 0,0-7-4 0 0,0 1 1 0 0,0-1-1 0 0,0 1 1 0 0,0-1 0 0 0,1 1-1 0 0,-1-1 1 0 0,0 1-1 0 0,1-1 1 0 0,-1 1 0 0 0,1-1-1 0 0,-1 0 1 0 0,1 1-1 0 0,0-1 1 0 0,-1 0 0 0 0,1 1-1 0 0,0-1 1 0 0,0 0-1 0 0,0 0 1 0 0,0 1-4 0 0,0-2 84 0 0,-1 1-1 0 0,0-1 1 0 0,0 1 0 0 0,1 0-1 0 0,-1-1 1 0 0,0 1-1 0 0,0 0 1 0 0,0-1 0 0 0,0 1-1 0 0,0 0 1 0 0,0-1 0 0 0,0 1-1 0 0,0 0 1 0 0,0-1 0 0 0,0 1-1 0 0,0 0 1 0 0,0-1 0 0 0,0 1-1 0 0,0 0 1 0 0,-1-1-1 0 0,1 1 1 0 0,0 0-84 0 0,-4 2-3095 0 0,3-3 2965 0 0,1 0 0 0 0,-1 0-1 0 0,1 0 1 0 0,-1 0 0 0 0,1 0-1 0 0,-1 0 1 0 0,1 0 0 0 0,-1-1 0 0 0,1 1-1 0 0,0 0 1 0 0,-1 0 0 0 0,1 0-1 0 0,-1-1 1 0 0,1 1 0 0 0,0 0-1 0 0,-1 0 1 0 0,1-1 0 0 0,0 1-1 0 0,-1 0 1 0 0,1-1 0 0 0,0 1-1 0 0,-1 0 1 0 0,1-1 130 0 0,-7-5-1535 0 0</inkml:trace>
  <inkml:trace contextRef="#ctx0" brushRef="#br0" timeOffset="3243.338">2219 198 15664 0 0,'6'12'1187'0'0,"13"39"-655"0"0,-10-29-532 0 0,5 11 0 0 0,-10-24 148 0 0,0-1-1 0 0,0 1 0 0 0,0 5-147 0 0,13 26 990 0 0,-16-38-958 0 0,4 9 296 0 0,1 0 0 0 0,1-1 0 0 0,-1 1 0 0 0,2-1 0 0 0,0 0 0 0 0,0-1 0 0 0,0 0 0 0 0,9 6-328 0 0,-16-14 37 0 0,0 0 0 0 0,0 0 0 0 0,0-1 0 0 0,1 1 0 0 0,-1-1 0 0 0,0 1 0 0 0,0-1-1 0 0,1 1 1 0 0,-1-1 0 0 0,0 0 0 0 0,1 0 0 0 0,0 1-37 0 0,0-1 488 0 0,-2 0 21 0 0,1-1-66 0 0,2-1-437 0 0,-1 0 1 0 0,0-1-1 0 0,0 1 0 0 0,0 0 1 0 0,0-1-1 0 0,-1 1 0 0 0,1-1 1 0 0,0 1-1 0 0,-1-1 1 0 0,0 0-1 0 0,0 0 0 0 0,0 0 1 0 0,0 1-1 0 0,0-1 0 0 0,0 0 1 0 0,-1 0-1 0 0,0 0 0 0 0,1 0 1 0 0,-1 0-1 0 0,0 0 0 0 0,0 0 1 0 0,-1-1-1 0 0,1 1 1 0 0,-1-2-7 0 0,0-13 12 0 0,-4-73-1396 0 0,5 87 1324 0 0,0 0-1 0 0,1 0 0 0 0,0-1 0 0 0,0 1 0 0 0,0 0 1 0 0,0 0-1 0 0,1 0 0 0 0,0 0 0 0 0,0 0 0 0 0,1-2 61 0 0,-2 5 0 0 0,0 0 0 0 0,0 0 0 0 0,0 0 0 0 0,0 0 0 0 0,0 0 0 0 0,0 1 0 0 0,1-1 0 0 0,-1 0 0 0 0,0 1 0 0 0,0-1 0 0 0,1 0 0 0 0,-1 1 0 0 0,0 0 0 0 0,1-1 0 0 0,-1 1 0 0 0,0 0 0 0 0,1 0 0 0 0,-1-1 0 0 0,0 1 0 0 0,1 0 0 0 0,-1 0 0 0 0,4 0 0 0 0,2 0 0 0 0,0 0 0 0 0,-1 0 0 0 0,1 1 0 0 0,4 0 0 0 0,0 1 0 0 0,5 1-21 0 0,-1 0 0 0 0,1 1 0 0 0,-1 1 0 0 0,6 3 21 0 0,20 6-846 0 0,-31-11 734 0 0,-1-1 0 0 0,0-1 1 0 0,1 1-1 0 0,-1-1 0 0 0,1-1 0 0 0,-1 0 1 0 0,1 0-1 0 0,0-1 0 0 0,-1 0 0 0 0,5-2 112 0 0,-6 1 0 0 0,-6-1 0 0 0,-3 1 0 0 0,0 1 0 0 0,0 0 0 0 0,1 0 0 0 0,-1 0 0 0 0,0 0 0 0 0,0 0 0 0 0,0 0 0 0 0,0 0 0 0 0,0 0 0 0 0,-1 1 0 0 0,1-1 0 0 0,0 0 0 0 0,0 1 0 0 0,-1-1 0 0 0,1 1 0 0 0,0-1 0 0 0,0 1 0 0 0,-1-1 0 0 0,1 1 0 0 0,0 0 0 0 0,-1 0 0 0 0,1 0 0 0 0,-1 0 0 0 0,1 0 0 0 0,-1 0 0 0 0,-38 1 0 0 0,38-1 0 0 0,-7 2 0 0 0,0 0 0 0 0,0 0 0 0 0,1 1 0 0 0,-1 0 0 0 0,1 1 0 0 0,-1 0 0 0 0,1 0 0 0 0,-1 2 0 0 0,4-2 166 0 0,0 1 1 0 0,-1 0-1 0 0,1 0 0 0 0,1 0 0 0 0,-1 1 0 0 0,1 0 0 0 0,0 0 0 0 0,0 0 0 0 0,1 0 0 0 0,0 0 0 0 0,-2 7-166 0 0,4-11 4 0 0,0 0 0 0 0,0 0-1 0 0,0 1 1 0 0,1-1 0 0 0,-1 0 0 0 0,1 1-1 0 0,0-1 1 0 0,-1 0 0 0 0,1 1 0 0 0,0-1-1 0 0,0 1 1 0 0,1-1 0 0 0,-1 0 0 0 0,0 1-1 0 0,1-1 1 0 0,0 0 0 0 0,-1 1 0 0 0,1-1-1 0 0,0 0 1 0 0,0 0 0 0 0,0 0 0 0 0,0 0-1 0 0,1 0 1 0 0,-1 0 0 0 0,0 0 0 0 0,1 0-1 0 0,0 0 1 0 0,-1-1 0 0 0,1 1 0 0 0,0-1 0 0 0,0 1-1 0 0,0-1 1 0 0,0 0 0 0 0,0 1 0 0 0,0-1-1 0 0,0 0 1 0 0,0 0 0 0 0,1-1 0 0 0,-1 1-1 0 0,0 0 1 0 0,0-1 0 0 0,1 1 0 0 0,-1-1-1 0 0,1 0-3 0 0,15 1 0 0 0,-16 0 0 0 0,0-1 0 0 0,1 1 0 0 0,-1-1 0 0 0,0 0 0 0 0,1 0 0 0 0,-1 0 0 0 0,0 0 0 0 0,1-1 0 0 0,-1 1 0 0 0,0-1 0 0 0,1 1 0 0 0,-1-1 0 0 0,0 0 0 0 0,1 0 0 0 0,3-2 0 0 0,0 1 0 0 0,-1 0 0 0 0,1 0 0 0 0,6-1 0 0 0,-8 2 0 0 0,1 0 0 0 0,-1 0 0 0 0,1-1 0 0 0,-1 1 0 0 0,1-1 0 0 0,-1 0 0 0 0,0 0 0 0 0,0-1 0 0 0,1 0 0 0 0,3-4 0 0 0,-1 1 0 0 0,-1-1 0 0 0,1-1 0 0 0,0-2 0 0 0,-2 4 0 0 0,0 0 0 0 0,0 1 0 0 0,0-1 0 0 0,1 1 0 0 0,-1 0 0 0 0,1 0 0 0 0,5-3 0 0 0,7-3 0 0 0,-11 10 0 0 0,-5 2 3 0 0,-1-1-1 0 0,1 0 0 0 0,0 1 0 0 0,0 0 0 0 0,0-1 1 0 0,-1 1-1 0 0,1 0 0 0 0,0 0 0 0 0,-1 0 0 0 0,1 0 1 0 0,-1 0-1 0 0,1 0 0 0 0,-1 1 0 0 0,1-1 0 0 0,-1 0 1 0 0,0 1-1 0 0,0-1 0 0 0,1 1-2 0 0,1 4 320 0 0,0 0 1 0 0,0-1-1 0 0,-1 1 1 0 0,3 6-321 0 0,-4-7 121 0 0,1 0 0 0 0,0 0 0 0 0,1 0 0 0 0,-1 0 0 0 0,1 0 0 0 0,1 0-121 0 0,14 25 0 0 0,-10-24 0 0 0,-6-6-143 0 0,-1 0-1 0 0,0 1 0 0 0,0-1 1 0 0,0 0-1 0 0,0 0 1 0 0,0 1-1 0 0,1-1 0 0 0,-1 0 1 0 0,0 0-1 0 0,0 0 1 0 0,0-1-1 0 0,0 1 0 0 0,1 0 1 0 0,-1 0-1 0 0,0-1 0 0 0,0 1 1 0 0,0 0-1 0 0,0-1 1 0 0,0 1-1 0 0,0-1 0 0 0,0 0 1 0 0,0 1-1 0 0,0-1 1 0 0,0 0-1 0 0,0 1 0 0 0,0-1 1 0 0,0 0-1 0 0,0 0 144 0 0,5-9-7162 0 0</inkml:trace>
  <inkml:trace contextRef="#ctx0" brushRef="#br0" timeOffset="3642.369">3054 54 17503 0 0,'0'0'803'0'0,"0"2"-18"0"0,5 59-495 0 0,-3-48-264 0 0,5 45 490 0 0,4 33 1960 0 0,-9-77-2252 0 0,-1 0 0 0 0,-1 1 0 0 0,-1-1 0 0 0,0 0 0 0 0,-2 11-224 0 0,1-13-1 0 0,2-7-9 0 0,-1-1-1 0 0,1 0 1 0 0,-1 1-1 0 0,-1-1 1 0 0,1 0-1 0 0,-1 2 11 0 0,1-5-337 0 0,1-1-138 0 0,0 0-33 0 0,0 0-4 0 0,0-6 255 0 0,0 1 0 0 0,1-1 0 0 0,0 1-1 0 0,-1-1 1 0 0,2 1 0 0 0,-1-1 0 0 0,0 1-1 0 0,1 0 1 0 0,0 0 0 0 0,1 0 0 0 0,-1 0-1 0 0,1 0 1 0 0,0 0 0 0 0,3-3 257 0 0,1-1-84 0 0,0 2-1 0 0,0-1 1 0 0,1 1 0 0 0,0 0-1 0 0,1 0 1 0 0,0 1-1 0 0,3-1 85 0 0,-9 5 23 0 0,25-14-62 0 0,-26 15 108 0 0,-1 0-1 0 0,1 0 1 0 0,0 1 0 0 0,0-1-1 0 0,0 1 1 0 0,0-1 0 0 0,0 1-1 0 0,0 0 1 0 0,0 0 0 0 0,0 0-1 0 0,-1 0 1 0 0,1 0-1 0 0,2 1-68 0 0,-1 0 295 0 0,0 0-1 0 0,-1 1 1 0 0,1 0-1 0 0,0-1 0 0 0,-1 1 1 0 0,1 0-1 0 0,-1 0 1 0 0,0 1-1 0 0,0-1 0 0 0,1 1-294 0 0,2 4 445 0 0,-1 0 0 0 0,1 1-1 0 0,-1 0 1 0 0,-1 0-1 0 0,1 2-444 0 0,-2-7 21 0 0,9 34 933 0 0,-2-16-177 0 0,-6-14-708 0 0,0-1-1 0 0,0 1 0 0 0,0-1 0 0 0,1 0 0 0 0,1 2-68 0 0,-4-6 0 0 0,0-1 0 0 0,0 1 0 0 0,0-1 0 0 0,0 1 0 0 0,0 0 0 0 0,0-1 0 0 0,-1 1 0 0 0,1 0 0 0 0,0-1 0 0 0,-1 1 0 0 0,0 0 0 0 0,1 0 0 0 0,-1 0 0 0 0,0-1 0 0 0,0 1 0 0 0,0 0-20 0 0,0-2 12 0 0,0 0 1 0 0,0 1 0 0 0,0-1 0 0 0,0 0 0 0 0,0 1 0 0 0,0-1 0 0 0,0 0 0 0 0,0 1 0 0 0,0-1 0 0 0,0 0-1 0 0,0 1 1 0 0,0-1 0 0 0,0 0 0 0 0,0 1 0 0 0,0-1 0 0 0,0 0 0 0 0,1 1 0 0 0,-1-1 0 0 0,0 0-1 0 0,0 0 1 0 0,0 1 0 0 0,1-1 0 0 0,-1 0 0 0 0,0 0 0 0 0,0 1 0 0 0,1-1 0 0 0,-1 0 0 0 0,0 0 0 0 0,0 0-1 0 0,1 1 1 0 0,-1-1 0 0 0,0 0 0 0 0,1 0 0 0 0,-1 0 0 0 0,0 0 7 0 0,1 1-1404 0 0,-1-1-511 0 0,0 0-107 0 0,0 0-24 0 0</inkml:trace>
  <inkml:trace contextRef="#ctx0" brushRef="#br0" timeOffset="4273.624">3582 216 16959 0 0,'25'-5'778'0'0,"-20"3"-20"0"0,-6 1-484 0 0,7 2-213 0 0,-4 0 92 0 0,-2-1 31 0 0,19 11 706 0 0,-24-4-360 0 0,4-6-483 0 0,0 0 0 0 0,1 0-1 0 0,-1 0 1 0 0,0 0-1 0 0,0 0 1 0 0,0 0-1 0 0,0-1 1 0 0,0 1 0 0 0,0 0-1 0 0,0 0 1 0 0,0-1-1 0 0,0 1 1 0 0,0 0-1 0 0,-1-1-46 0 0,-62 33 2115 0 0,53-30-2002 0 0,9-2-109 0 0,-1 0 1 0 0,0 0-1 0 0,0 0 0 0 0,1 0 1 0 0,-1 0-1 0 0,1 1 0 0 0,-1-1 1 0 0,1 1-1 0 0,0-1 1 0 0,-1 1-1 0 0,1 0 0 0 0,0 0-4 0 0,-17 14 0 0 0,16-14 0 0 0,1 0 0 0 0,-1 0 0 0 0,1 0 0 0 0,-1 0 0 0 0,1 0 0 0 0,0 0 0 0 0,0 1 0 0 0,0-1 0 0 0,0 1 0 0 0,0 0 0 0 0,1 0 0 0 0,-1-1 0 0 0,1 1 0 0 0,-1 2 0 0 0,-2 6 0 0 0,3-7 0 0 0,-1 0 0 0 0,1 0 0 0 0,1 0 0 0 0,-1 0 0 0 0,0 0 0 0 0,1 0 0 0 0,0 1 0 0 0,-4 13 0 0 0,4-17 0 0 0,0 0 0 0 0,0 0 0 0 0,0 0 0 0 0,0 0 0 0 0,0-1 0 0 0,0 1 0 0 0,0 0 0 0 0,0 0 0 0 0,0 0 0 0 0,1 0 0 0 0,-1-1 0 0 0,0 1 0 0 0,0 0 0 0 0,1 0 0 0 0,-1 0 0 0 0,0-1 0 0 0,1 1 0 0 0,-1 0 0 0 0,1 0 0 0 0,-1-1 0 0 0,1 1 0 0 0,-1 0 0 0 0,1-1 0 0 0,0 1 0 0 0,-1-1 0 0 0,1 1 0 0 0,0-1 0 0 0,-1 1 0 0 0,1-1 0 0 0,0 1 0 0 0,0-1 0 0 0,0 0 0 0 0,-1 1 0 0 0,1-1 0 0 0,0 0 0 0 0,0 0 0 0 0,0 0 0 0 0,0 0 0 0 0,-1 1 0 0 0,1-1 0 0 0,0 0 0 0 0,0 0 0 0 0,0-1 0 0 0,0 1 0 0 0,0 0 0 0 0,10-1 0 0 0,-5 0 0 0 0,0 0 0 0 0,-1 0 0 0 0,1 0 0 0 0,0-1 0 0 0,0 0 0 0 0,0 0 0 0 0,-1 0 0 0 0,4-3 0 0 0,5-4 0 0 0,-1-1 0 0 0,3-4 0 0 0,13-9 0 0 0,-23 18 0 0 0,-1 0 0 0 0,1-1 0 0 0,-1 1 0 0 0,2-4 0 0 0,18-18 0 0 0,-16 20 0 0 0,-1-1 0 0 0,0 0 0 0 0,5-7 0 0 0,-10 13-114 0 0,0 0 0 0 0,1 0 0 0 0,-1 0 0 0 0,0 1-1 0 0,1-1 1 0 0,0 1 0 0 0,-1 0 0 0 0,1 0 0 0 0,0 1 0 0 0,0-1-1 0 0,-1 1 1 0 0,1-1 0 0 0,0 1 0 0 0,0 0 0 0 0,0 1 0 0 0,1-1 114 0 0,0 3 17 0 0,0 1 1 0 0,-1-1 0 0 0,1 1-1 0 0,-1 0 1 0 0,1 0-1 0 0,-1 0 1 0 0,2 4-18 0 0,-4-6 113 0 0,-1-1-70 0 0,-1-1 0 0 0,1 1 0 0 0,0 0 1 0 0,-1 0-1 0 0,0 0 0 0 0,1 0 1 0 0,-1-1-1 0 0,1 1 0 0 0,-1 0 0 0 0,0 0 1 0 0,0 0-1 0 0,1 0 0 0 0,-1 0 0 0 0,0 0 1 0 0,0 0-1 0 0,0 1-43 0 0,0-1 61 0 0,0 0 0 0 0,0 0 0 0 0,0 0 0 0 0,1 1 0 0 0,-1-1 0 0 0,0 0 1 0 0,1 0-1 0 0,-1 0 0 0 0,1 1 0 0 0,-1-1 0 0 0,1 0 0 0 0,0 1-61 0 0,0-1 7 0 0,1 0-1 0 0,-1 1 1 0 0,0-1-1 0 0,0 0 1 0 0,0 1 0 0 0,-1-1-1 0 0,1 1 1 0 0,0-1-1 0 0,0 1 1 0 0,-1 0 0 0 0,1-1-1 0 0,-1 1 1 0 0,1 0 0 0 0,-1-1-1 0 0,0 1 1 0 0,0 0-1 0 0,0-1 1 0 0,0 1 0 0 0,0 0-1 0 0,0 0 1 0 0,0-1-1 0 0,0 1 1 0 0,-1 0 0 0 0,1-1-1 0 0,-1 1-6 0 0,1 2 0 0 0,-1 0 0 0 0,1 0 0 0 0,0-1 0 0 0,0 1 0 0 0,1 0 0 0 0,-1 0 0 0 0,1 0 0 0 0,0-2 0 0 0,-1 1 0 0 0,0-1 0 0 0,1 0 0 0 0,-1 1 0 0 0,0-1 0 0 0,0 0 0 0 0,0 1 0 0 0,0-1 0 0 0,-1 0 0 0 0,1 1 0 0 0,-1-1 0 0 0,1 0 0 0 0,-1 0 0 0 0,0 1 0 0 0,0 0 0 0 0,-3 2 0 0 0,3-4 0 0 0,1-1 0 0 0,0 1 0 0 0,-1 0 0 0 0,1-1 0 0 0,-1 1 0 0 0,1-1 0 0 0,0 1 0 0 0,0 0 0 0 0,-1-1 0 0 0,1 1 0 0 0,0-1 0 0 0,0 1 0 0 0,0 0 0 0 0,0-1 0 0 0,-1 1 0 0 0,1 0 0 0 0,0-1 0 0 0,0 1 0 0 0,0 0 0 0 0,1-1 0 0 0,-1 1 0 0 0,0 0 0 0 0,0-1 0 0 0,0 1 0 0 0,0 0 0 0 0,1-1 0 0 0,-1 1 0 0 0,0 0 0 0 0,1-1 0 0 0,-1 1 0 0 0,0-1 0 0 0,0 1 0 0 0,0-1 0 0 0,0 1 0 0 0,0-1 0 0 0,0 1 0 0 0,0-1 0 0 0,0 1 0 0 0,0-1 0 0 0,0 1 0 0 0,0-1 0 0 0,0 1 0 0 0,0-1 0 0 0,0 1 0 0 0,-1-1 0 0 0,1 0 0 0 0,0 1 0 0 0,0-1 0 0 0,-1 1 0 0 0,1-1 0 0 0,0 1 0 0 0,0-1 0 0 0,-1 0 0 0 0,1 1 0 0 0,0-1 0 0 0,-1 0 0 0 0,1 1 0 0 0,-1-1 0 0 0,1 0 0 0 0,0 0 0 0 0,-1 1 0 0 0,1-1 0 0 0,-1 0 0 0 0,1 0 0 0 0,-2 1 0 0 0,8-4 178 0 0,-4 2-110 0 0,-1 1 1 0 0,0-1-1 0 0,0 0 1 0 0,0 0-1 0 0,0 0 1 0 0,0 0-1 0 0,0 0 1 0 0,0 0-1 0 0,0 0 0 0 0,-1-1 1 0 0,2 0-69 0 0,-1-2 157 0 0,1-1 1 0 0,1 0-1 0 0,-1 1 0 0 0,1 0 1 0 0,0-1-1 0 0,0 1 0 0 0,0 0-157 0 0,0 1 6 0 0,-1-1 0 0 0,0 1-1 0 0,-1-1 1 0 0,1 1 0 0 0,1-5-6 0 0,-2 5-52 0 0,0 0 0 0 0,0 0 1 0 0,1 0-1 0 0,-1 0 0 0 0,1 0 0 0 0,0 0 1 0 0,0 0-1 0 0,1-1 52 0 0,2-1-334 0 0,-1-1-1 0 0,1 1 1 0 0,-2-1 0 0 0,3-4 334 0 0,2-3-238 0 0,-6 11 236 0 0,-1 1 0 0 0,1-1 0 0 0,0 0-1 0 0,0 0 1 0 0,0 1 0 0 0,0-1 0 0 0,0 1 0 0 0,0 0-1 0 0,1-1 3 0 0,12-9 4 0 0,-14 10-4 0 0,0 0 0 0 0,0 1 0 0 0,0-1 0 0 0,0 0 0 0 0,1 0 0 0 0,-1 1 0 0 0,0-1 0 0 0,0 1 0 0 0,1-1 0 0 0,-1 1 0 0 0,0 0 0 0 0,0-1 0 0 0,1 1 0 0 0,-1 0 0 0 0,2 0 0 0 0,0-1 0 0 0,-2 1 0 0 0,0 0 0 0 0,0-1 0 0 0,0 1 0 0 0,0 0 0 0 0,0 0 0 0 0,0-1 0 0 0,0 1 0 0 0,0 0 0 0 0,0 0 0 0 0,0 0 0 0 0,0 0 0 0 0,0 1 0 0 0,0-1 0 0 0,0 0 0 0 0,0 0 0 0 0,0 1 0 0 0,0-1 0 0 0,0 0 0 0 0,0 1 0 0 0,-1-1 0 0 0,1 1 0 0 0,3 1 0 0 0,11 3 0 0 0,-7 1 0 0 0,-1 2 0 0 0,-6-8 0 0 0,0 1 0 0 0,0 0 0 0 0,0 0 0 0 0,0 0 0 0 0,0 0 0 0 0,-1 0 0 0 0,1 0 0 0 0,0 0 0 0 0,0 1 0 0 0,-1-1 0 0 0,1 0 0 0 0,-1 0 0 0 0,1 1 0 0 0,-1-1 0 0 0,1 0 0 0 0,-1 0 0 0 0,0 1 0 0 0,0-1 0 0 0,1 0 0 0 0,-1 1 0 0 0,0-1 0 0 0,0 0 0 0 0,-1 1 0 0 0,1-1 0 0 0,0 0 0 0 0,0 1 0 0 0,-1-1 0 0 0,1 0 0 0 0,-1 0 0 0 0,1 0 0 0 0,0 0 0 0 0,-1 0 0 0 0,1 0 0 0 0,0 0 0 0 0,0 0 0 0 0,0 0 0 0 0,-1 0 0 0 0,1 0 0 0 0,0 0 0 0 0,0 0 0 0 0,0 0 0 0 0,1 0 0 0 0,-1 0 0 0 0,0 0 0 0 0,0 0 0 0 0,1 0 0 0 0,0 3 0 0 0,0 5 0 0 0,-1 1 0 0 0,0 0 0 0 0,-1 4 0 0 0,1-13-25 0 0,0-1-1 0 0,0 1 0 0 0,0 0 1 0 0,0-1-1 0 0,0 1 0 0 0,0 0 0 0 0,0-1 1 0 0,0 1-1 0 0,0 0 0 0 0,0-1 1 0 0,-1 1-1 0 0,1-1 0 0 0,0 1 1 0 0,0 0-1 0 0,-1-1 0 0 0,1 1 1 0 0,0-1-1 0 0,-1 1 0 0 0,1-1 1 0 0,0 1-1 0 0,-1-1 0 0 0,1 1 1 0 0,-1-1-1 0 0,1 1 0 0 0,-1-1 0 0 0,1 0 1 0 0,-1 1-1 0 0,1-1 0 0 0,-1 0 1 0 0,0 1 25 0 0,-1 0-516 0 0,-5 5-2455 0 0,7-6 1436 0 0</inkml:trace>
  <inkml:trace contextRef="#ctx0" brushRef="#br0" timeOffset="4600.223">4167 1 16559 0 0,'0'0'374'0'0,"0"0"54"0"0,1 0 22 0 0,19 5 66 0 0,-15-4-484 0 0,10 3-12 0 0,-12-1-10 0 0,-2-1 10 0 0,18 16 312 0 0,-15-15-230 0 0,0 1-1 0 0,0 0 0 0 0,0 0 0 0 0,0 0 1 0 0,-1 0-1 0 0,1 1 0 0 0,-1 0 0 0 0,2 4-101 0 0,12 16 408 0 0,-14-21-301 0 0,1 1 0 0 0,-1-1 0 0 0,0 1 0 0 0,-1 0 0 0 0,2 3-107 0 0,5 12 949 0 0,0-1-1 0 0,2 0 1 0 0,10 15-949 0 0,-6-11 1330 0 0,12 25-1330 0 0,-17-28 280 0 0,-4-9-18 0 0,-1 0-1 0 0,0 1 1 0 0,0-1-1 0 0,-1 1 1 0 0,-1 0-1 0 0,2 12-261 0 0,2 12 581 0 0,-5-27-404 0 0,0 0 1 0 0,0 1 0 0 0,-1-1-1 0 0,-1 1 1 0 0,1-1 0 0 0,-2 1-1 0 0,0 7-177 0 0,-1-7 52 0 0,0 0-1 0 0,0-1 1 0 0,-1 1-1 0 0,0-1 1 0 0,-1 1-1 0 0,0-1 1 0 0,0 0 0 0 0,-1 0-1 0 0,-1-1 1 0 0,1 0-1 0 0,-1 0 1 0 0,0 0-1 0 0,-1 0 1 0 0,0-1-1 0 0,-2 2-51 0 0,-36 26-258 0 0,-2-1 0 0 0,-1-2 0 0 0,-20 8 258 0 0,11-9-996 0 0,0 3-55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7:02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209 155 15664 0 0,'-10'-5'1187'0'0,"6"4"-1110"0"0,1 0 0 0 0,-1 0 0 0 0,0 1-1 0 0,0 0 1 0 0,0 0 0 0 0,0 0 0 0 0,0 0-1 0 0,0 1 1 0 0,0-1 0 0 0,0 1-1 0 0,0 0 1 0 0,1 0 0 0 0,-1 0 0 0 0,0 1-1 0 0,1 0 1 0 0,-1-1-77 0 0,-4 4 221 0 0,1-1 1 0 0,-1 1-1 0 0,1 1 1 0 0,0-1-1 0 0,1 1 0 0 0,-3 3-221 0 0,-11 7 15 0 0,17-14-6 0 0,0 0 0 0 0,0 0 0 0 0,1 0 1 0 0,-1 1-1 0 0,0-1 0 0 0,1 1 0 0 0,0 0 0 0 0,-2 1-9 0 0,0 2 142 0 0,0-1-1 0 0,0 1 0 0 0,1 0 0 0 0,-1 1 0 0 0,1-1 0 0 0,0 1 0 0 0,1-1 1 0 0,0 1-1 0 0,0 0 0 0 0,0 0 0 0 0,1 0 0 0 0,0 0 0 0 0,1 0 0 0 0,-1 0-141 0 0,1-4 0 0 0,0 0 0 0 0,0 1 0 0 0,0-1 0 0 0,0 0 0 0 0,1 0 0 0 0,-1 1 0 0 0,1-1 0 0 0,0 0 0 0 0,0 0 0 0 0,0 0 0 0 0,0 0 0 0 0,1 0 0 0 0,-1 0 0 0 0,1 0 0 0 0,0 0 0 0 0,0-1 0 0 0,0 1 0 0 0,0-1 0 0 0,0 1 0 0 0,0-1 0 0 0,1 0 0 0 0,-1 0 0 0 0,1 0 0 0 0,0 0 0 0 0,-1 0 0 0 0,1 0 0 0 0,0-1 0 0 0,0 0 0 0 0,2 1 0 0 0,3 1 0 0 0,0-1 0 0 0,1 0 0 0 0,-1-1 0 0 0,9 1 0 0 0,4 1 0 0 0,-14-3 0 0 0,0 1-1 0 0,1-1 0 0 0,-1-1 1 0 0,1 0-1 0 0,-1 0 1 0 0,1 0-1 0 0,-1-1 0 0 0,0 0 1 0 0,0 0-1 0 0,1-1 1 0 0,25-7-395 0 0,-22 8 218 0 0,-1-2 1 0 0,1 1-1 0 0,-1-1 0 0 0,0-1 0 0 0,0 0 1 0 0,0 0-1 0 0,0-1 0 0 0,-1 0 0 0 0,1-2 177 0 0,-10 8 0 0 0,-1 0 0 0 0,1 0 0 0 0,0 0 0 0 0,0 0 0 0 0,0 0 0 0 0,-1 0 0 0 0,1 0 0 0 0,0 0 0 0 0,0 0 0 0 0,0 0 0 0 0,0 0 0 0 0,-1 0 0 0 0,1-1 0 0 0,0 1 0 0 0,0 0 0 0 0,0 0 0 0 0,0 0 0 0 0,0 0 0 0 0,-1 0 0 0 0,1 0 0 0 0,0-1 0 0 0,0 1 0 0 0,0 0 0 0 0,0 0 0 0 0,0 0 0 0 0,0 0 0 0 0,0 0 0 0 0,0-1 0 0 0,0 1 0 0 0,-1 0 0 0 0,1 0 0 0 0,0 0 0 0 0,0 0 0 0 0,0-1 0 0 0,0 1 0 0 0,0 0 0 0 0,0 0 0 0 0,0 0 0 0 0,0-1 0 0 0,0 1 0 0 0,0 0 0 0 0,0 0 0 0 0,0 0 0 0 0,1 0 0 0 0,-1-1 0 0 0,0 1 0 0 0,0 0 0 0 0,0 0 0 0 0,0 0 0 0 0,0 0 0 0 0,0-1 0 0 0,0 1 0 0 0,0 0 0 0 0,0 0 0 0 0,1 0 0 0 0,-1 0 0 0 0,0 0 0 0 0,0 0 0 0 0,0-1 0 0 0,0 1 0 0 0,0 0 0 0 0,1 0 0 0 0,-1 0 0 0 0,0 0 0 0 0,0 0 0 0 0,0 0 0 0 0,-14 0 0 0 0,14 0 0 0 0,-2 1 0 0 0,1-1 0 0 0,-1 1 0 0 0,1-1 0 0 0,0 1 0 0 0,-1 0 0 0 0,1-1 0 0 0,0 1 0 0 0,-1 0 0 0 0,1 0 0 0 0,0 0 0 0 0,0 0 0 0 0,0 0 0 0 0,0 0 0 0 0,0 1 0 0 0,0-1 0 0 0,0 0 0 0 0,0 0 0 0 0,0 1 0 0 0,0-1 0 0 0,1 1 0 0 0,-1-1 0 0 0,1 0 0 0 0,-1 1 0 0 0,1-1 0 0 0,-1 2 0 0 0,0 4 0 0 0,0 0 0 0 0,0 0 0 0 0,0 0 0 0 0,1 0 0 0 0,0 0 0 0 0,0-6 0 0 0,0 0 0 0 0,0 0 0 0 0,0 0 0 0 0,0 0 0 0 0,0 0 0 0 0,0 0 0 0 0,0 0 0 0 0,1-1 0 0 0,-1 1 0 0 0,0 0 0 0 0,0 0 0 0 0,1 0 0 0 0,-1 0 0 0 0,1-1 0 0 0,-1 1 0 0 0,1 0 0 0 0,-1 0 0 0 0,1-1 0 0 0,-1 1 0 0 0,1 0 0 0 0,0-1 0 0 0,-1 1 0 0 0,1-1 0 0 0,0 1 0 0 0,1 0 0 0 0,5 4 0 0 0,1 0 0 0 0,0-1 0 0 0,1 0 0 0 0,-1 0 0 0 0,1-1 0 0 0,-1 0 0 0 0,4 0 0 0 0,-5-2-108 0 0,-1 0 0 0 0,0-1 0 0 0,1 1 0 0 0,-1-1 0 0 0,1-1-1 0 0,-1 1 1 0 0,1-1 0 0 0,-1 0 0 0 0,0 0 0 0 0,1-1-1 0 0,-1 0 1 0 0,0 0 0 0 0,0-1 0 0 0,2-1 108 0 0,23-7-518 0 0,-28 11 518 0 0,0-1-1 0 0,-1 0 0 0 0,0 0 0 0 0,1 0 0 0 0,-1 0 0 0 0,0 0 1 0 0,1-1-1 0 0,-1 1 0 0 0,0-1 0 0 0,0 1 0 0 0,0-1 0 0 0,0 0 1 0 0,0 0-1 0 0,-1 1 0 0 0,1-2 0 0 0,0 1 0 0 0,-1 0 0 0 0,0 0 0 0 0,2-2 1 0 0,-3 3 0 0 0,1 0 0 0 0,-1 0 0 0 0,1 0 0 0 0,-1 0 0 0 0,1 0 0 0 0,0 0 0 0 0,-1 1 0 0 0,1-1 0 0 0,0 0 0 0 0,-1 0 0 0 0,1 1 0 0 0,0-1 0 0 0,0 1 0 0 0,0-1 0 0 0,0 0 0 0 0,0 1 0 0 0,-1 0 0 0 0,1-1 0 0 0,-1 1 0 0 0,1-1 0 0 0,-1 1 0 0 0,1-1 0 0 0,0 1 0 0 0,-1-1 0 0 0,0 1 0 0 0,1-1 0 0 0,-1 0 0 0 0,1 1 0 0 0,-1-1 0 0 0,0 1 0 0 0,1-1 0 0 0,-1 0 0 0 0,0 0 0 0 0,0 1 0 0 0,1-1 0 0 0,-1 0 0 0 0,0 1 0 0 0,0-1 0 0 0,0 0 0 0 0,0-22 64 0 0,-1 22 24 0 0,0-1 0 0 0,0 1 0 0 0,0 0 0 0 0,0 0 0 0 0,0 0 0 0 0,0 1 0 0 0,-1-1 0 0 0,1 0 0 0 0,0 0 0 0 0,0 1 0 0 0,-1-1 0 0 0,1 0 0 0 0,0 1 0 0 0,-1-1 0 0 0,0 1-88 0 0,-11-4 207 0 0,0 2-1 0 0,0-1 0 0 0,-4 1-206 0 0,-15-3-11 0 0,-4 3 11 0 0,31 2 0 0 0,-1 0 0 0 0,1 0 0 0 0,0-1 0 0 0,-1 1 0 0 0,1-1 0 0 0,0 0 0 0 0,-5-2 0 0 0,6 1-201 0 0,4 1-850 0 0,0 1-385 0 0,0 0-78 0 0,0 0-19 0 0</inkml:trace>
  <inkml:trace contextRef="#ctx0" brushRef="#br0" timeOffset="300.412">674 63 17503 0 0,'-1'4'240'0'0,"0"0"0"0"0,-1-1 0 0 0,0 1 0 0 0,0 0 0 0 0,0-1 0 0 0,0 1 0 0 0,0-1 0 0 0,-2 1-240 0 0,2-1 0 0 0,1 0 1 0 0,-1 0-1 0 0,0 0 0 0 0,1 0 0 0 0,-1 1 0 0 0,1-1 0 0 0,0 1 0 0 0,0-1 0 0 0,0 2 0 0 0,-5 36 405 0 0,3-21 120 0 0,-3 61 592 0 0,3-59-1117 0 0,1-1 0 0 0,1 1 0 0 0,1-1 0 0 0,3 21 0 0 0,-1-31-7 0 0,0 0-1 0 0,1-1 1 0 0,3 10 7 0 0,0 0-807 0 0,3-4-978 0 0,-5-11-3648 0 0,-3-4-367 0 0</inkml:trace>
  <inkml:trace contextRef="#ctx0" brushRef="#br0" timeOffset="514.166">781 53 17503 0 0,'0'0'803'0'0,"0"0"-18"0"0,2 2-501 0 0,1 2-50 0 0,0 1 0 0 0,0 0-1 0 0,0 0 1 0 0,-1 0-1 0 0,0 1 1 0 0,0-1-1 0 0,0 1 1 0 0,0-1-1 0 0,-1 2-233 0 0,2 9 889 0 0,-1 1 0 0 0,-1 9-889 0 0,0-17 99 0 0,1 47-16 0 0,-2 0-1 0 0,-3 15-82 0 0,1-54 0 0 0,1-9 0 0 0,0 0 0 0 0,1 0 0 0 0,0 0 0 0 0,0 3 0 0 0,2 13-38 0 0,-2-18-211 0 0,0 0 0 0 0,0 0 0 0 0,1 0-1 0 0,0 1 1 0 0,1-1 0 0 0,-1 0 0 0 0,2 3 249 0 0,-2-8-1784 0 0,-1-1-3260 0 0,0 0-1393 0 0</inkml:trace>
  <inkml:trace contextRef="#ctx0" brushRef="#br0" timeOffset="709.223">984 263 17503 0 0,'0'0'399'0'0,"0"0"60"0"0,0 0 21 0 0,0 0-59 0 0,3 9-260 0 0,7 10 50 0 0,-8-17-88 0 0,-1 0 0 0 0,1 1 0 0 0,-1-1 0 0 0,0 0 0 0 0,1 1 0 0 0,-1-1 0 0 0,-1 1 0 0 0,1-1-1 0 0,0 1 1 0 0,0 2-123 0 0,2 17 958 0 0,2 13 575 0 0,-5-14-1370 0 0,1-10-162 0 0,-1 0 0 0 0,0-1-1 0 0,-2 8 0 0 0,-1-9 0 0 0,-2 5-13 0 0,6-10-81 0 0,-1-2-68 0 0,0 0-1242 0 0,0-2-511 0 0,0 0-994 0 0,0 0-3569 0 0</inkml:trace>
  <inkml:trace contextRef="#ctx0" brushRef="#br0" timeOffset="999.502">1203 129 13824 0 0,'10'5'608'0'0,"-10"-5"128"0"0,0 0-584 0 0,0 0-152 0 0,0 0 0 0 0,0 4 0 0 0,0-4 440 0 0,0 0 56 0 0,0 0 15 0 0,0 0 1 0 0,3 8-1639 0 0,-3-1-329 0 0,0-7-64 0 0,-3 15-16 0 0</inkml:trace>
  <inkml:trace contextRef="#ctx0" brushRef="#br0" timeOffset="1313.691">1425 125 17503 0 0,'-9'0'204'0'0,"1"1"-1"0"0,0 0 0 0 0,-1 0 1 0 0,1 0-1 0 0,0 1 0 0 0,0 0 1 0 0,0 1-1 0 0,0 0 0 0 0,1 0 1 0 0,-3 2-204 0 0,5-2 23 0 0,0 0 1 0 0,0 0-1 0 0,0 1 1 0 0,0 0-1 0 0,1 0 1 0 0,-1 0-1 0 0,1 0 1 0 0,0 1-1 0 0,1-1 1 0 0,-1 1-1 0 0,1 0 1 0 0,0 0 0 0 0,0 1-1 0 0,-1 2-23 0 0,-5 11 583 0 0,7-16-509 0 0,0 1-1 0 0,0 0 1 0 0,0 0-1 0 0,0 1 0 0 0,1-1 1 0 0,0 0-1 0 0,0 1 1 0 0,0 1-74 0 0,0-2-128 0 0,1 0 1 0 0,0-1-1 0 0,0 1 0 0 0,0 0 1 0 0,1 0-1 0 0,0 0 1 0 0,-1 0-1 0 0,1 0 1 0 0,0-1-1 0 0,1 1 0 0 0,-1 0 1 0 0,2 2 127 0 0,0 0-4 0 0,1-1 0 0 0,0 0 1 0 0,0 0-1 0 0,0-1 0 0 0,0 1 0 0 0,1-1 0 0 0,3 3 4 0 0,-3-3 0 0 0,1-1 0 0 0,-1 1 0 0 0,1-1 0 0 0,0-1 0 0 0,1 2 0 0 0,15 6 0 0 0,10 5 64 0 0,-30-15 274 0 0,-5 1-141 0 0,1 0-1 0 0,0 0 1 0 0,-1-1 0 0 0,1 1 0 0 0,-1-1 0 0 0,1 1 0 0 0,-1-1-1 0 0,-2 0-196 0 0,-69-1-438 0 0,38 0-1616 0 0,0 1-3896 0 0,35 0 337 0 0</inkml:trace>
  <inkml:trace contextRef="#ctx0" brushRef="#br0" timeOffset="1598.452">1610 281 17503 0 0,'0'0'399'0'0,"0"0"60"0"0,0 0 21 0 0,-1 0-59 0 0,1 1-411 0 0,-1 0 1 0 0,0-1-1 0 0,1 1 0 0 0,-1 0 1 0 0,1 0-1 0 0,-1 0 0 0 0,1-1 0 0 0,-1 1 1 0 0,1 0-1 0 0,-1 0 0 0 0,1 0 1 0 0,0 0-1 0 0,0 0 0 0 0,-1 0 0 0 0,1 0 1 0 0,0 0-11 0 0,-3 7 68 0 0,1-5 141 0 0,-1 1 0 0 0,1-1 0 0 0,0 1 0 0 0,0 0 0 0 0,0 0 0 0 0,0 0 0 0 0,1-1-1 0 0,-1 2 1 0 0,1 0-209 0 0,-10 28 1681 0 0,7-24-1527 0 0,1-1 1 0 0,0 1-1 0 0,0 4-154 0 0,-6 21 0 0 0,9-25 0 0 0,2 1-133 0 0,-2-8-563 0 0,0-2-257 0 0,0 0-58 0 0,0 0-12 0 0</inkml:trace>
  <inkml:trace contextRef="#ctx0" brushRef="#br0" timeOffset="2033.486">1647 117 15664 0 0,'0'0'356'0'0,"0"0"49"0"0,0 0 21 0 0,10 7 106 0 0,6 18-532 0 0,-12-20 175 0 0,-1 0 0 0 0,1 0 0 0 0,-1 0 0 0 0,0 1 0 0 0,-1-1 0 0 0,1 1 0 0 0,-1 1-175 0 0,0-2-423 0 0,0 0-1 0 0,1 1 1 0 0,-1-2-1 0 0,1 1 1 0 0,0 0 0 0 0,0 0-1 0 0,0-1 1 0 0,3 4 423 0 0,-1-4-549 0 0,-1-1 1 0 0,1 1-1 0 0,0 0 0 0 0,0-1 1 0 0,0 0-1 0 0,5 2 549 0 0,-7-4-138 0 0,-1 0 0 0 0,1 0-1 0 0,0 0 1 0 0,0-1 0 0 0,-1 1 0 0 0,1-1-1 0 0,0 1 1 0 0,0-1 0 0 0,0 0 0 0 0,0 0 0 0 0,0 0-1 0 0,-1-1 1 0 0,1 1 0 0 0,0-1 0 0 0,1 0 138 0 0,0 0-307 0 0,0 0-1 0 0,1 1 1 0 0,-1-1 0 0 0,0 1 0 0 0,3 0 307 0 0,-5 0-512 0 0,-1 0-368 0 0,0 0 1030 0 0,-1 0 1 0 0,0 0-1 0 0,0 0 0 0 0,0 0 0 0 0,0 0 0 0 0,0 0 0 0 0,0 0 1 0 0,0 0-1 0 0,1 0 0 0 0,-1 0 0 0 0,0 0 0 0 0,0 0 0 0 0,0 0 1 0 0,0 0-1 0 0,0 0 0 0 0,0 0 0 0 0,0 0 0 0 0,0 0 0 0 0,1 0 0 0 0,-1 0 1 0 0,0 0-1 0 0,0 0 0 0 0,0 1 0 0 0,0-1 0 0 0,0 0 0 0 0,0 0 1 0 0,0 0-1 0 0,0 0 0 0 0,0 0 0 0 0,0 0 0 0 0,0 0 0 0 0,1 0 1 0 0,-1 0-1 0 0,0 0 0 0 0,0 1 0 0 0,0-1 0 0 0,0 0 0 0 0,0 0 1 0 0,0 0-1 0 0,0 0 0 0 0,0 0 0 0 0,0 0 0 0 0,0 0 0 0 0,0 0 1 0 0,0 1-1 0 0,0-1 0 0 0,0 0 0 0 0,0 0 0 0 0,0 0 0 0 0,0 0 1 0 0,0 0-1 0 0,0 0 0 0 0,0 0 0 0 0,0 0 0 0 0,0 1 0 0 0,-1-1 1 0 0,1 0-151 0 0,-11 4 1736 0 0,9-3-1640 0 0,1-1 0 0 0,-1 0 0 0 0,1 1 1 0 0,0-1-1 0 0,-1 1 0 0 0,1 0 0 0 0,-1-1 0 0 0,1 1 1 0 0,0 0-1 0 0,0 0 0 0 0,-1 0-96 0 0,-8 9 557 0 0,5-5-181 0 0,0 0 0 0 0,1-1 0 0 0,-1 0 0 0 0,-4 2-376 0 0,7-4 86 0 0,-1 0-1 0 0,1-1 1 0 0,-1 1-1 0 0,1 0 1 0 0,0 0-1 0 0,0 0 0 0 0,0 0 1 0 0,0 0-1 0 0,0 1 1 0 0,0-1-1 0 0,0 1 1 0 0,1-1-1 0 0,-1 2-85 0 0,-8 13 19 0 0,-4 7-21 0 0,7-8 2 0 0,3-10 0 0 0,4-6 0 0 0,0 0 0 0 0,-1 0 0 0 0,1 1 0 0 0,0-1 0 0 0,0 0 0 0 0,0 0 0 0 0,1 0 0 0 0,-1 0 0 0 0,0 1 0 0 0,0-1 0 0 0,0 0 0 0 0,0 0 0 0 0,0 0 0 0 0,0 0 0 0 0,0 0 0 0 0,0 1 0 0 0,0-1 0 0 0,0 0 0 0 0,0 0 0 0 0,0 0 0 0 0,0 0 0 0 0,1 0 0 0 0,-1 0 0 0 0,0 1 0 0 0,0-1 0 0 0,0 0 0 0 0,0 0 0 0 0,0 0 0 0 0,0 0 0 0 0,1 0 0 0 0,-1 0 0 0 0,0 0 0 0 0,0 0 0 0 0,0 0 0 0 0,0 0 0 0 0,0 0 0 0 0,2 1 0 0 0,-1-1 0 0 0,0 0 0 0 0,0 0 0 0 0,0 0 0 0 0,1 0 0 0 0,-1 0 0 0 0,0 0 0 0 0,0 0 0 0 0,0 0 0 0 0,0-1 0 0 0,1 1 0 0 0,-1 0 0 0 0,0-1 0 0 0,0 1 0 0 0,0-1 0 0 0,0 1 0 0 0,0-1 0 0 0,0 1 0 0 0,0-1 0 0 0,22-17 0 0 0,-12 9 0 0 0,8-6 33 0 0,13-15-33 0 0,-15 14-217 0 0,0 1 0 0 0,5-2 217 0 0,-17 13-159 0 0,-1 0 0 0 0,1 1 0 0 0,1 0 0 0 0,-1 0 0 0 0,0 0 0 0 0,1 1 0 0 0,-1 0 0 0 0,1 0-1 0 0,0 0 1 0 0,5 0 159 0 0,3 0 0 0 0,-12 2 0 0 0,-1 0 0 0 0,1-1 0 0 0,-1 1 0 0 0,1 0 0 0 0,0 0 0 0 0,-1 0 0 0 0,1 0 0 0 0,-1 0 0 0 0,1 1 0 0 0,-1-1 0 0 0,1 0 0 0 0,-1 1 0 0 0,1-1 0 0 0,-1 1 0 0 0,1-1 0 0 0,-1 1 0 0 0,1 0 0 0 0,-1-1 0 0 0,1 1 0 0 0,5 5 21 0 0,-4-4 143 0 0,1 1 1 0 0,-1-1-1 0 0,0 1 0 0 0,1 0 0 0 0,-1 0 0 0 0,-1 0 0 0 0,1 1 1 0 0,0-1-1 0 0,-1 1 0 0 0,0-1 0 0 0,2 3-164 0 0,-1 2 13 0 0,0 0-1 0 0,-1 0 1 0 0,0 1 0 0 0,0-1 0 0 0,-1 1-1 0 0,0-1 1 0 0,0 1 0 0 0,-1-1-1 0 0,0 1 1 0 0,-1-1 0 0 0,0 1 0 0 0,0-1-1 0 0,-1 5-12 0 0,1-11 57 0 0,1 0-1 0 0,-1 0 0 0 0,0 0 0 0 0,0 0 1 0 0,0 0-1 0 0,0 0 0 0 0,0 0 0 0 0,-1 1-56 0 0,2-3 25 0 0,0 0-1 0 0,0 0 0 0 0,0 0 1 0 0,0 0-1 0 0,0 1 0 0 0,-1-1 1 0 0,1 0-1 0 0,0 0 0 0 0,0 0 0 0 0,0 0 1 0 0,0 0-1 0 0,0 0 0 0 0,0 0 1 0 0,-1 0-1 0 0,1 0 0 0 0,0 0 0 0 0,0 0 1 0 0,0 0-1 0 0,0 0 0 0 0,-1 0 1 0 0,1 0-1 0 0,0 0 0 0 0,0 0 1 0 0,0 0-1 0 0,0 0 0 0 0,-1 0 0 0 0,1 0 1 0 0,0 0-1 0 0,0 0 0 0 0,0 0 1 0 0,0 0-1 0 0,0 0 0 0 0,-1 0 0 0 0,1 0 1 0 0,0 0-1 0 0,0 0 0 0 0,0 0 1 0 0,0-1-1 0 0,0 1 0 0 0,0 0 0 0 0,-1 0 1 0 0,1 0-1 0 0,0 0 0 0 0,0 0 1 0 0,0 0-1 0 0,0 0 0 0 0,0-1-24 0 0,-1-1 6 0 0,0 1 0 0 0,0-1 0 0 0,1 0 1 0 0,-1 0-1 0 0,1 0 0 0 0,-1 0 0 0 0,1 0 0 0 0,0 0 0 0 0,0-2-6 0 0,-1-2-98 0 0,1 1 0 0 0,0 0 1 0 0,0-1-1 0 0,1 1 0 0 0,0 0 0 0 0,0 0 0 0 0,0 0 1 0 0,1-1-1 0 0,-1 1 0 0 0,1 0 0 0 0,0 1 0 0 0,1-1 1 0 0,-1 0-1 0 0,1 1 0 0 0,0-1 0 0 0,0 1 0 0 0,0 0 98 0 0,2-1-273 0 0,-1 0-1 0 0,0 0 1 0 0,0-1-1 0 0,0 1 0 0 0,-1-1 274 0 0,-2 5-40 0 0,0 0-1 0 0,-1 0 1 0 0,1 0 0 0 0,0 0-1 0 0,0 0 1 0 0,0 0-1 0 0,0 1 1 0 0,0-1-1 0 0,0 0 1 0 0,0 1-1 0 0,1-1 1 0 0,-1 1-1 0 0,0-1 1 0 0,0 1-1 0 0,2-1 41 0 0,19-3 28 0 0,-16 3-57 0 0,-5 1 29 0 0,0 0 0 0 0,1 0 0 0 0,-1 0 0 0 0,0 0 0 0 0,0 0 0 0 0,0 0 0 0 0,0 0 0 0 0,1 0 0 0 0,-1 0 0 0 0,0 0 0 0 0,0 1 0 0 0,0-1 0 0 0,0 1 0 0 0,0-1 0 0 0,0 1 0 0 0,0-1 0 0 0,0 1 0 0 0,0-1 0 0 0,0 1 0 0 0,0 0 0 0 0,15 20 0 0 0,-14-17 0 0 0,7 12 692 0 0,0 0 0 0 0,0 5-692 0 0,2-1 589 0 0,-9-17-585 0 0,0 0-1 0 0,0 1 0 0 0,-1 0 0 0 0,1-1 0 0 0,-1 1 0 0 0,1 3-3 0 0,4 13-342 0 0,-5-15-148 0 0,0 0 0 0 0,1 0 0 0 0,-2 0-1 0 0,1 0 1 0 0,0 5 490 0 0,1-1-1023 0 0</inkml:trace>
  <inkml:trace contextRef="#ctx0" brushRef="#br0" timeOffset="2270.368">2340 385 17503 0 0,'9'2'395'0'0,"0"-2"-1"0"0,0 1 0 0 0,0-1 1 0 0,0 0-1 0 0,1-1-394 0 0,0 0 278 0 0,-1 1-1 0 0,1 0 1 0 0,-1 0 0 0 0,0 1-1 0 0,2 1-277 0 0,51 9 608 0 0,-39-6-540 0 0,-1-2-1 0 0,15 1-67 0 0,19 3-1564 0 0,-39-5-5582 0 0</inkml:trace>
  <inkml:trace contextRef="#ctx0" brushRef="#br0" timeOffset="2690.738">2865 164 13824 0 0,'0'0'629'0'0,"1"-1"-12"0"0,-2 3-467 0 0,1 0-1 0 0,-1 0 1 0 0,1 0-1 0 0,0 0 1 0 0,0 0-1 0 0,0 0 1 0 0,0 0-1 0 0,0 0 1 0 0,0 0-1 0 0,0 0 1 0 0,0 0-1 0 0,1 0 1 0 0,-1 0-1 0 0,2 1-149 0 0,-2-3 18 0 0,1 2 118 0 0,0 0 1 0 0,0 0-1 0 0,0 1 1 0 0,0-1 0 0 0,0 0-1 0 0,0 0 1 0 0,0 1-1 0 0,-1-1 1 0 0,1 0 0 0 0,-1 1-1 0 0,0-1 1 0 0,0 0-1 0 0,0 1 1 0 0,0-1-1 0 0,0 1 1 0 0,0 0-137 0 0,0-2 2 0 0,0 1 0 0 0,0-1 0 0 0,0 1 0 0 0,0 0 0 0 0,0-1 0 0 0,1 1 0 0 0,-1-1 0 0 0,1 1 0 0 0,-1-1 0 0 0,1 1 0 0 0,-1-1 0 0 0,1 1 0 0 0,0-1 0 0 0,0 1-2 0 0,6 16 80 0 0,-4 4 403 0 0,-2-16-247 0 0,-1 1 1 0 0,2-1-1 0 0,-1 1 0 0 0,1-1 1 0 0,0 0-1 0 0,1 3-236 0 0,-1-4 208 0 0,-1 0-1 0 0,0-1 0 0 0,1 1 0 0 0,-1 0 0 0 0,-1 0 0 0 0,1 0 0 0 0,-1 0 1 0 0,0 4-208 0 0,1 14 470 0 0,-1-20-590 0 0,0-1 1 0 0,0 1-1 0 0,0-1 0 0 0,0 0 0 0 0,0 1 0 0 0,-1-1 0 0 0,1 1 0 0 0,-1-1 1 0 0,0 0-1 0 0,0 1 0 0 0,1-1 0 0 0,-2 0 0 0 0,1 0 0 0 0,0 0 0 0 0,0 0 1 0 0,-1 0-1 0 0,1 0 0 0 0,-1 0 0 0 0,0 1 120 0 0,-2-1-5241 0 0,-5 1-1640 0 0</inkml:trace>
  <inkml:trace contextRef="#ctx0" brushRef="#br0" timeOffset="2949.807">2932 44 17503 0 0,'0'0'384'0'0,"0"0"88"0"0,0 0 8 0 0,0 0 8 0 0,0 0-392 0 0,0 0-96 0 0,0 0 0 0 0,0 0 0 0 0,8 7 0 0 0,-8-1 0 0 0,-4 3 0 0 0,0-1 0 0 0,8 1-800 0 0,-4 1-176 0 0,-4-1-40 0 0,2-1-7 0 0</inkml:trace>
  <inkml:trace contextRef="#ctx0" brushRef="#br0" timeOffset="3440.969">3061 319 17503 0 0,'0'0'803'0'0,"1"1"-18"0"0,24 9-469 0 0,-25-10-316 0 0,5 1 0 0 0,-5 0 0 0 0,0-1 0 0 0,1 1 0 0 0,-1-1 0 0 0,0 1 0 0 0,0-1 0 0 0,1 1 0 0 0,-1-1 0 0 0,0 1 0 0 0,0-1 0 0 0,0 1 0 0 0,0-1 0 0 0,0 1 0 0 0,1-1 0 0 0,-1 1 0 0 0,0-1 0 0 0,0 1 0 0 0,-1-1 0 0 0,1 1 0 0 0,0 0 0 0 0,0-1 0 0 0,0 1 0 0 0,0-1 0 0 0,-4 6 0 0 0,-7 0 0 0 0,9-3 0 0 0,8-2 0 0 0,11-1 0 0 0,-16 0 0 0 0,17-1 0 0 0,-13-1 0 0 0,-1-1 0 0 0,0 1 0 0 0,1 0 0 0 0,-1 0 0 0 0,1-1 0 0 0,-1 1 0 0 0,0-1 0 0 0,0 0 0 0 0,0 0 0 0 0,0-1 0 0 0,-1 1 0 0 0,4-4 0 0 0,6-7 0 0 0,-11 13 0 0 0,0 0 0 0 0,0 0 0 0 0,-1-1 0 0 0,1 1 0 0 0,-1-1 0 0 0,1 0 0 0 0,-1 1 0 0 0,0-1 0 0 0,0 0 0 0 0,0 0 0 0 0,0 0 0 0 0,0 1 0 0 0,0-1 0 0 0,0 0 0 0 0,0-1 0 0 0,-1 1 0 0 0,1 0 0 0 0,-1 0 0 0 0,-1-7 0 0 0,1 8 0 0 0,-1-1 0 0 0,1 1 0 0 0,0 0 0 0 0,0 0 0 0 0,0-1 0 0 0,0 1 0 0 0,0 0 0 0 0,0 0 0 0 0,0-1 0 0 0,0 1 0 0 0,1 0 0 0 0,-1 0 0 0 0,0 0 0 0 0,1-1 0 0 0,0 0 0 0 0,8-8-3 0 0,-7 8 13 0 0,-1 1 0 0 0,1-1-1 0 0,-1 1 1 0 0,0-1 0 0 0,1 1 0 0 0,-1-1-1 0 0,0 0 1 0 0,1-1-10 0 0,-1-3 262 0 0,-1 6-238 0 0,0 0 1 0 0,0-1-1 0 0,0 1 1 0 0,0 0-1 0 0,0-1 0 0 0,0 1 1 0 0,1-1-1 0 0,-1 1 1 0 0,0 0-1 0 0,0-1 0 0 0,0 1 1 0 0,1 0-1 0 0,-1 0 1 0 0,0-1-1 0 0,0 1 0 0 0,1 0 1 0 0,-1-1-1 0 0,0 1 1 0 0,1 0-1 0 0,-1 0 0 0 0,0 0 1 0 0,1-1-1 0 0,-1 1 1 0 0,0 0-1 0 0,1 0-24 0 0,10-6 477 0 0,-8 4-419 0 0,-1 1 0 0 0,1 0 1 0 0,-1-1-1 0 0,1 1 0 0 0,-1-1 0 0 0,0 0 0 0 0,0 1 1 0 0,0-1-1 0 0,0 0 0 0 0,0 0 0 0 0,1-1-58 0 0,-3 2 0 0 0,1-1 0 0 0,0 1 0 0 0,0 0 0 0 0,0 0 0 0 0,-1 0 0 0 0,1 0 0 0 0,0 0 0 0 0,1 0 0 0 0,-1 0 0 0 0,0 1 0 0 0,0-1 0 0 0,0 0 0 0 0,0 1 0 0 0,1-1 0 0 0,-1 0 0 0 0,0 1 0 0 0,1 0 0 0 0,-1-1 0 0 0,1 1 0 0 0,4-3 23 0 0,-7 2-78 0 0,6 5 530 0 0,-3-4-432 0 0,-1 0 0 0 0,0 1 0 0 0,0-1 0 0 0,0 1 0 0 0,0 0 0 0 0,0-1 0 0 0,0 1 0 0 0,0 0 0 0 0,0-1 0 0 0,0 1-1 0 0,0 0 1 0 0,0 0 0 0 0,0 0 0 0 0,0 0 0 0 0,-1 0 0 0 0,1 0 0 0 0,0 0 0 0 0,-1 0 0 0 0,1 0 0 0 0,-1 1 0 0 0,1-1 0 0 0,-1 0 0 0 0,1 0 0 0 0,-1 0 0 0 0,0 1 0 0 0,0-1 0 0 0,0 0 0 0 0,1 0 0 0 0,-1 1 0 0 0,0-1 0 0 0,-1 0 0 0 0,1 0-1 0 0,0 0 1 0 0,0 1 0 0 0,0-1 0 0 0,-1 0 0 0 0,1 1-43 0 0,-1 0 2 0 0,1 0-1 0 0,0 0 1 0 0,0 0-1 0 0,0 0 0 0 0,1-1 1 0 0,-1 1-1 0 0,0 0 1 0 0,1 0-1 0 0,-1 0 1 0 0,1 0-1 0 0,0 0 1 0 0,0 1-2 0 0,0-1-1 0 0,0-1 1 0 0,0 1 0 0 0,-1 0 0 0 0,1 0 0 0 0,-1 0 0 0 0,1 0 0 0 0,-1 0 0 0 0,0 0 0 0 0,0 0-1 0 0,0 0 1 0 0,0 0 0 0 0,0 1 0 0 0,0-1 0 0 0,0 0 0 0 0,0 0 0 0 0,1 1 0 0 0,-1-1 0 0 0,0 0 0 0 0,1 0 0 0 0,0 1 0 0 0,-1-1 0 0 0,2 2 0 0 0,3 12 0 0 0,-4-12 0 0 0,0 0 0 0 0,0 0 0 0 0,0 0 0 0 0,0 0 0 0 0,1 0 0 0 0,0 0 0 0 0,0 0 0 0 0,0-1 0 0 0,0 2 0 0 0,-1-5 0 0 0,-1 1 0 0 0,1 0 0 0 0,-1 0 0 0 0,0 0 0 0 0,1 0 0 0 0,-1 0 0 0 0,0 0 0 0 0,0 0 0 0 0,0 0 0 0 0,0 0 0 0 0,0 0 0 0 0,0 0 0 0 0,0 0 0 0 0,0 0 0 0 0,0 0 0 0 0,0 0 0 0 0,0 0 0 0 0,-1 0 0 0 0,1 0 0 0 0,0 0 0 0 0,-1 0 0 0 0,1 0 0 0 0,0 0 0 0 0,0 0 0 0 0,0 0 0 0 0,0 0 0 0 0,0 0 0 0 0,0 0 0 0 0,0 0 0 0 0,0 0 0 0 0,1 0 0 0 0,-1 0 0 0 0,0 0 0 0 0,0 0 0 0 0,1 0 0 0 0,-1 0 0 0 0,1 0 0 0 0,-1 0 0 0 0,1 0 0 0 0,-1-1 0 0 0,0 1 0 0 0,1-1 0 0 0,-1 1 0 0 0,0 0 0 0 0,0-1 0 0 0,0 1 0 0 0,0 0 0 0 0,1-1 0 0 0,-1 1 0 0 0,0 0 0 0 0,0-1 0 0 0,0 1 0 0 0,0 0 0 0 0,-1-1 0 0 0,1 1 0 0 0,0 0 0 0 0,0-1 0 0 0,0 1 0 0 0,0-1 0 0 0,-1 1 0 0 0,1 0 0 0 0,0-1 0 0 0,0 1 0 0 0,-1-1 0 0 0,1 1 0 0 0,-2 3 0 0 0,0 4 0 0 0,2-7 0 0 0,0-1 0 0 0,0 0 0 0 0,0 0 0 0 0,0 0 0 0 0,0 1 0 0 0,1-1 0 0 0,-1 0 0 0 0,0 0 0 0 0,0 1 0 0 0,0-1 0 0 0,0 0 0 0 0,0 0 0 0 0,0 1 0 0 0,0-1 0 0 0,0 0 0 0 0,0 0 0 0 0,0 1 0 0 0,0-1 0 0 0,0 0 0 0 0,-1 0 0 0 0,1 1 0 0 0,0-1 0 0 0,0 0 0 0 0,0 0 0 0 0,0 0 0 0 0,0 1 0 0 0,0-1 0 0 0,-1 0 0 0 0,1 0 0 0 0,0 0 0 0 0,0 1 0 0 0,0-1 0 0 0,0 0 0 0 0,-1 0 0 0 0,1 0 0 0 0,0 0 0 0 0,0 1 0 0 0,-1-1 0 0 0,1 0 0 0 0,0 0 0 0 0,0 0 0 0 0,0 0 0 0 0,-1 0 0 0 0,1 0 0 0 0,0 0 0 0 0,-1 0 0 0 0,1 0 0 0 0,0 0 0 0 0,-1 1 0 0 0,1-1 0 0 0,-1 0 0 0 0,1 0 0 0 0,0 0 0 0 0,-1 1 0 0 0,1-1 0 0 0,0 0 0 0 0,-1 0 0 0 0,1 1 0 0 0,0-1 0 0 0,-1 0 0 0 0,1 1 0 0 0,0-1 0 0 0,0 0 0 0 0,-1 1 0 0 0,1-1 0 0 0,0 1 0 0 0,0-1 0 0 0,0 0 0 0 0,0 1 0 0 0,-1-1 0 0 0,1 1 0 0 0,0-1 0 0 0,0 0 0 0 0,0 1 0 0 0,0-1 0 0 0,0 1 0 0 0,0-1 0 0 0,0 1 0 0 0,0-1 0 0 0,0 0 0 0 0,0 1 0 0 0,0-1 0 0 0,1 1 0 0 0,-1-1-34 0 0,0 0 0 0 0,0 0-1 0 0,0 1 1 0 0,0-1-1 0 0,0 0 1 0 0,0 0 0 0 0,0 0-1 0 0,0 1 1 0 0,0-1-1 0 0,0 0 1 0 0,0 0 0 0 0,0 0-1 0 0,1 1 1 0 0,-1-1 0 0 0,0 0-1 0 0,0 0 1 0 0,0 0-1 0 0,0 0 1 0 0,0 0 0 0 0,1 1-1 0 0,-1-1 1 0 0,0 0-1 0 0,0 0 1 0 0,0 0 0 0 0,0 0-1 0 0,1 0 1 0 0,-1 0 0 0 0,0 0-1 0 0,0 0 1 0 0,0 0-1 0 0,1 0 1 0 0,-1 0 0 0 0,0 0-1 0 0,0 0 1 0 0,0 0-1 0 0,1 0 1 0 0,-1 0 0 0 0,0 0-1 0 0,0 0 1 0 0,0 0 0 0 0,1 0-1 0 0,-1 0 1 0 0,0 0-1 0 0,0 0 1 0 0,0 0 0 0 0,1 0 34 0 0,-1 0-713 0 0,-4 1-1014 0 0,3 0-5435 0 0</inkml:trace>
  <inkml:trace contextRef="#ctx0" brushRef="#br0" timeOffset="4228.453">3745 332 15664 0 0,'0'0'718'0'0,"1"-1"-19"0"0,-1 1-692 0 0,1-1 1 0 0,-1 1-1 0 0,0 0 0 0 0,0 0 1 0 0,1-1-1 0 0,-1 1 0 0 0,0 0 1 0 0,0 0-1 0 0,1-1 0 0 0,-1 1 1 0 0,0 0-1 0 0,0-1 1 0 0,0 1-1 0 0,0 0 0 0 0,1-1 1 0 0,-1 1-1 0 0,0 0 0 0 0,0-1 1 0 0,0 1-1 0 0,0 0 0 0 0,0-1 1 0 0,0 1-1 0 0,0 0 1 0 0,0-1-1 0 0,0 1 0 0 0,0-1 1 0 0,0 1-1 0 0,0 0 0 0 0,0-1 1 0 0,0 1-1 0 0,-1 0 0 0 0,1-1 1 0 0,0 1-1 0 0,0 0 1 0 0,0-1-1 0 0,0 1 0 0 0,-1 0 1 0 0,1-1-8 0 0,-2-4-2 0 0,4-1 2 0 0,-2 6 0 0 0,1 0 0 0 0,-1-1 0 0 0,0 1 0 0 0,0 0 0 0 0,0-1 0 0 0,0 1 0 0 0,0 0 0 0 0,1-1 0 0 0,-1 1 0 0 0,0-1 0 0 0,0 1 0 0 0,0 0 0 0 0,0-1 0 0 0,0 1 0 0 0,0 0 0 0 0,0-1 0 0 0,0 1 0 0 0,0-1 0 0 0,0 1 0 0 0,0 0 0 0 0,-1-1 0 0 0,1 1 0 0 0,0-1 0 0 0,0 1 0 0 0,0 0 0 0 0,0-1 0 0 0,-1 1 0 0 0,1 0 0 0 0,0-1 0 0 0,0 1 0 0 0,-1 0 0 0 0,1 0 0 0 0,0-1 0 0 0,0 1 0 0 0,-1 0 0 0 0,1 0 0 0 0,0-1 0 0 0,-1 1 0 0 0,1 0 0 0 0,0 0 0 0 0,-1 0 0 0 0,1 0 0 0 0,0-1 0 0 0,-1 1 0 0 0,1 0 0 0 0,-1 0 0 0 0,1 0 0 0 0,0 0 0 0 0,-9-3 410 0 0,0 0 0 0 0,-1 0-1 0 0,1 1 1 0 0,0 0-1 0 0,-5 1-409 0 0,5 0-14 0 0,3 0 127 0 0,0 1 1 0 0,1-1-1 0 0,-1 1 0 0 0,0 0 0 0 0,1 1 0 0 0,-1-1 0 0 0,0 1 0 0 0,0 0 0 0 0,1 0 0 0 0,-1 1 0 0 0,1 0 0 0 0,0 0 0 0 0,-5 2-113 0 0,-11 6 570 0 0,18-9-568 0 0,0 0 0 0 0,1 0 1 0 0,-1 1-1 0 0,0-1 1 0 0,1 1-1 0 0,-1-1 1 0 0,0 1-1 0 0,1 0 0 0 0,0 0 1 0 0,-1 0-1 0 0,1 0 1 0 0,0 0-1 0 0,0 0 0 0 0,0 1 1 0 0,1-1-1 0 0,-2 2-2 0 0,-8 10 0 0 0,10-13 0 0 0,-1 0 0 0 0,1 0 0 0 0,0 0 0 0 0,0 0 0 0 0,0 0 0 0 0,0 1 0 0 0,0-1 0 0 0,1 0 0 0 0,-1 1 0 0 0,0-1 0 0 0,1 0 0 0 0,-1 1 0 0 0,0-1 0 0 0,1 2 0 0 0,-1 7 0 0 0,1-9 0 0 0,0 0 0 0 0,0 0 0 0 0,0 0 0 0 0,0 0 0 0 0,0 1 0 0 0,0-1 0 0 0,-1 0 0 0 0,1 0 0 0 0,0 0 0 0 0,-1 0 0 0 0,1 0 0 0 0,-1 0 0 0 0,1 0 0 0 0,-1 0 0 0 0,1 0 0 0 0,-1 0 0 0 0,0 0 0 0 0,1 0 0 0 0,-1 0 0 0 0,0 0 0 0 0,0 0 0 0 0,0-1 0 0 0,0 1 0 0 0,0 0 0 0 0,-33 18 0 0 0,28-15 0 0 0,6 1 0 0 0,10 2 0 0 0,-5-5 29 0 0,0-1 0 0 0,0 1 0 0 0,0-1 0 0 0,0-1-1 0 0,0 1 1 0 0,1-1 0 0 0,-1 0 0 0 0,0 0 0 0 0,0 0-1 0 0,0-1 1 0 0,0 1 0 0 0,0-1 0 0 0,0-1 0 0 0,0 1 0 0 0,0-1-1 0 0,0 0 1 0 0,0 0 0 0 0,-1 0 0 0 0,1-1 0 0 0,-1 1-1 0 0,1-1 1 0 0,-1 0 0 0 0,3-3-29 0 0,-1 1-139 0 0,1 1 1 0 0,-1 0-1 0 0,1 0 0 0 0,0 0 139 0 0,-2 2-4 0 0,-1 0-1 0 0,1 0 1 0 0,-1-1 0 0 0,0 0 0 0 0,0 0-1 0 0,0 0 1 0 0,0 0 0 0 0,-1 0-1 0 0,1-1 1 0 0,-1 0 0 0 0,0 1-1 0 0,0-2 5 0 0,26-33-315 0 0,-24 33 159 0 0,0-1-1 0 0,0 0 0 0 0,-1 0 0 0 0,0 0 1 0 0,0-1-1 0 0,0 1 0 0 0,-1-1 0 0 0,0 0 0 0 0,0 0 1 0 0,1-7 156 0 0,-2 3-93 0 0,-2 7 82 0 0,1 0 1 0 0,0-1 0 0 0,0 1-1 0 0,0 0 1 0 0,1 0 0 0 0,0 0-1 0 0,1-3 11 0 0,4-3 0 0 0,-5 8 0 0 0,-1 0 0 0 0,1-1 0 0 0,-1 1 0 0 0,1 0 0 0 0,-1-1 0 0 0,0 1 0 0 0,0-1 0 0 0,0 1 0 0 0,0-1 0 0 0,0 0 0 0 0,0 0 0 0 0,-1 1 0 0 0,1-3 0 0 0,-3-8 0 0 0,1 10 0 0 0,1 1 0 0 0,-1 0 0 0 0,1-1 0 0 0,0 1 0 0 0,0 0 0 0 0,0-1 0 0 0,0 1 0 0 0,0-1 0 0 0,1 1 0 0 0,-1 0 0 0 0,1-1 0 0 0,9-17 0 0 0,-8 18 0 0 0,-1-1 0 0 0,1 0 0 0 0,-1 1 0 0 0,1-1 0 0 0,-1 0 0 0 0,0 0 0 0 0,0 0 0 0 0,0 0 0 0 0,-1 0 0 0 0,1 0 0 0 0,0-3 0 0 0,-1 4 0 0 0,0 2 0 0 0,-1 0 0 0 0,1-1 0 0 0,0 1 0 0 0,0-1 0 0 0,0 1 0 0 0,0 0 0 0 0,1-1 0 0 0,-1 1 0 0 0,0 0 0 0 0,0-1 0 0 0,0 1 0 0 0,0-1 0 0 0,0 1 0 0 0,0 0 0 0 0,0-1 0 0 0,1 1 0 0 0,-1 0 0 0 0,0-1 0 0 0,0 1 0 0 0,1 0 0 0 0,-1-1 0 0 0,0 1 0 0 0,0 0 0 0 0,1 0 0 0 0,-1-1 0 0 0,0 1 0 0 0,1 0 0 0 0,-1 0 0 0 0,0 0 0 0 0,7-5 0 0 0,-7 5 32 0 0,0 0-1 0 0,0 0 0 0 0,1 0 1 0 0,-1 0-1 0 0,0 0 0 0 0,0 0 0 0 0,0 0 1 0 0,1 0-1 0 0,-1 0 0 0 0,0 1 1 0 0,0-1-1 0 0,0 0 0 0 0,0 0 0 0 0,1 0 1 0 0,-1 0-1 0 0,0 0 0 0 0,0 0 1 0 0,0 1-1 0 0,0-1 0 0 0,1 0 0 0 0,-1 0 1 0 0,0 0-1 0 0,0 0 0 0 0,0 1 1 0 0,0-1-1 0 0,0 0 0 0 0,0 0 0 0 0,0 1-31 0 0,-2 1 108 0 0,1-1-59 0 0,0 0 1 0 0,0 0 0 0 0,0 1-1 0 0,0-1 1 0 0,1 0-1 0 0,-1 0 1 0 0,0 1 0 0 0,1-1-1 0 0,-1 0 1 0 0,0 1 0 0 0,1-1-1 0 0,0 1 1 0 0,-1-1 0 0 0,1 0-1 0 0,0 1 1 0 0,0-1-1 0 0,0 1 1 0 0,-1-1 0 0 0,2 1-1 0 0,-1 0-49 0 0,0 2 2 0 0,0 0-1 0 0,0 0 0 0 0,-1-1 1 0 0,1 1-1 0 0,-1 0 0 0 0,0 0 1 0 0,0-1-1 0 0,0 1 0 0 0,0-1 1 0 0,0 1-1 0 0,-1-1 0 0 0,0 0 0 0 0,0 1-1 0 0,0 0 0 0 0,0-1 0 0 0,1 1 0 0 0,-1 0 0 0 0,1 0 0 0 0,-1 0 0 0 0,1 0 0 0 0,1 0-1 0 0,-1 0 1 0 0,0 2 0 0 0,2 7 0 0 0,-1-9 0 0 0,0-1 0 0 0,0 1 0 0 0,0 0 0 0 0,0 0 0 0 0,-1 0 0 0 0,1 0 0 0 0,-1-1 0 0 0,-1 2 0 0 0,-3 10 0 0 0,3-12 0 0 0,1-1 0 0 0,0 1 0 0 0,0 0 0 0 0,0 0 0 0 0,0 0 0 0 0,0 0 0 0 0,1 0 0 0 0,-1 0 0 0 0,1 0 0 0 0,0 0 0 0 0,0 0 0 0 0,0 0 0 0 0,0 0 0 0 0,0 0 0 0 0,1 0 0 0 0,-1 0 0 0 0,2 1 0 0 0,-1 3 0 0 0,1 0 0 0 0,-1-1 0 0 0,0 1 0 0 0,-1 0 0 0 0,1 6 0 0 0,0 17 0 0 0,0-29 0 0 0,-1 1 0 0 0,1 0 0 0 0,-1-1 0 0 0,1 1 0 0 0,-1-1 0 0 0,1 1 0 0 0,0-1 0 0 0,0 1 0 0 0,0-1 0 0 0,0 1 0 0 0,0-1 0 0 0,0 1 0 0 0,8 12 0 0 0,-9-13 0 0 0,1 0 0 0 0,-1 1 0 0 0,1-1 0 0 0,0 0 0 0 0,0 0 0 0 0,-1 0 0 0 0,1 1 0 0 0,0-1 0 0 0,0 0 0 0 0,0 0 0 0 0,0-1 0 0 0,0 1 0 0 0,1 0 0 0 0,-1 0 0 0 0,0 0 0 0 0,0-1 0 0 0,0 1 0 0 0,1 0 0 0 0,-1-1 0 0 0,0 0 0 0 0,1 1 0 0 0,0-1 0 0 0,13 4 0 0 0,-11-7 0 0 0,-3 2 0 0 0,6-5 0 0 0,4-8 0 0 0,-9 12 0 0 0,-1 1 0 0 0,1-1 0 0 0,-1 0 0 0 0,1 0 0 0 0,-1 0 0 0 0,0 0 0 0 0,0 0 0 0 0,0 0 0 0 0,0 0 0 0 0,0 0 0 0 0,0-1 0 0 0,-1 1 0 0 0,1 0 0 0 0,-1-1 0 0 0,1 1 0 0 0,-1-2 0 0 0,1 1 0 0 0,0 1 0 0 0,0-1 0 0 0,0 1 0 0 0,0-1 0 0 0,1 1 0 0 0,-1 0 0 0 0,1-1 0 0 0,0 1 0 0 0,-1 0 0 0 0,1 0 0 0 0,0 0 0 0 0,0 0 0 0 0,0 0 0 0 0,1 1 0 0 0,0-2 0 0 0,6-5 0 0 0,-6 7 0 0 0,-1-1 0 0 0,0 0 0 0 0,0 0 0 0 0,0 0 0 0 0,-1-1 0 0 0,1 1 0 0 0,-1 0 0 0 0,1-1 0 0 0,-1 1 0 0 0,1-1 0 0 0,-1 1 0 0 0,0-1 0 0 0,0 0 0 0 0,-1 1 0 0 0,1-1 0 0 0,0 0 0 0 0,-1 0 0 0 0,0 1 0 0 0,0-1 0 0 0,0-2 0 0 0,1 3-13 0 0,-1 0-1 0 0,1 0 1 0 0,-1 0-1 0 0,1 1 0 0 0,0-1 1 0 0,0 0-1 0 0,0 0 1 0 0,0 1-1 0 0,0-1 0 0 0,0 1 1 0 0,0-1-1 0 0,0 1 1 0 0,1-1 13 0 0,-1 1-58 0 0,0 0 1 0 0,0 0-1 0 0,-1 1 1 0 0,1-1-1 0 0,0 0 1 0 0,0 0-1 0 0,-1 0 1 0 0,1-1-1 0 0,-1 1 1 0 0,1 0-1 0 0,-1 0 1 0 0,1 0-1 0 0,-1 0 1 0 0,1-1-1 0 0,-1 1 1 0 0,0 0-1 0 0,0 0 1 0 0,0-1-1 0 0,0 1 1 0 0,0 0-1 0 0,0-1 58 0 0,1-4-442 0 0,-1 6 437 0 0,0 0-1 0 0,1 0 1 0 0,-1 0 0 0 0,0 0 0 0 0,0-1 0 0 0,0 1 0 0 0,1 0 0 0 0,-1 0-1 0 0,0 0 1 0 0,0 0 0 0 0,1 0 0 0 0,-1 0 0 0 0,0 0 0 0 0,0 0 0 0 0,0 0-1 0 0,1 0 1 0 0,-1 0 0 0 0,0 0 0 0 0,0 0 0 0 0,1 0 0 0 0,-1 0-1 0 0,0 0 1 0 0,0 0 0 0 0,1 0 0 0 0,-1 0 0 0 0,0 0 0 0 0,0 0 0 0 0,0 0-1 0 0,1 1 6 0 0,-1 39 1368 0 0,0-38-1308 0 0,0 0-1 0 0,-1 0 1 0 0,1 0-1 0 0,-1 0 1 0 0,1 0 0 0 0,-1 0-1 0 0,0 0 1 0 0,0 0-1 0 0,-1 1-59 0 0,1-2 5 0 0,1 1 0 0 0,-1-1 0 0 0,0 0-1 0 0,1 1 1 0 0,-1-1 0 0 0,1 1 0 0 0,-1-1 0 0 0,1 1-1 0 0,-1-1 1 0 0,1 1 0 0 0,0-1 0 0 0,0 1 0 0 0,0 0 0 0 0,0-1-1 0 0,0 2-4 0 0,5 7 0 0 0,-5-9 0 0 0,1 0 0 0 0,-1 1 0 0 0,1-1 0 0 0,-1 0 0 0 0,1 0 0 0 0,-1 0 0 0 0,1 0 0 0 0,-1 1 0 0 0,0-1 0 0 0,0 0 0 0 0,0 0 0 0 0,0 1 0 0 0,0 0 0 0 0,-1 7 0 0 0,0-7 0 0 0,1-1 0 0 0,-1 1 0 0 0,1-1 0 0 0,0 1 0 0 0,0-1 0 0 0,0 1 0 0 0,0-1 0 0 0,0 0 0 0 0,0 1 0 0 0,0-1 0 0 0,0 1 0 0 0,1-1 0 0 0,-1 1 0 0 0,1-1 0 0 0,-1 0 0 0 0,1 1 0 0 0,-1-1 0 0 0,1 0 0 0 0,0 2 0 0 0,24 33 1440 0 0,-19-30-997 0 0,4-1-294 0 0,3-4-133 0 0,-4-5-80 0 0,4-16-805 0 0,-12 19 829 0 0,-1 1-1 0 0,1-1 0 0 0,-1 0 1 0 0,0 0-1 0 0,1 0 0 0 0,-1 0 1 0 0,0 0-1 0 0,1 0 1 0 0,-1 0-1 0 0,0 0 0 0 0,0 0 1 0 0,0 0-1 0 0,0 0 1 0 0,0 0-1 0 0,0 0 0 0 0,0 0 1 0 0,-1 0-1 0 0,1 0 0 0 0,0 0 1 0 0,0 0-1 0 0,-1 0 1 0 0,1 0 40 0 0,-4-4-69 0 0,3 4 60 0 0,0 0 0 0 0,0 0 0 0 0,0 0 0 0 0,0 0 0 0 0,1-1 0 0 0,-1 1 0 0 0,0 0 0 0 0,1-1 0 0 0,-1 1 0 0 0,1 0 0 0 0,-1-2 9 0 0,1 2 0 0 0,0 0 0 0 0,0 0 0 0 0,1 1 0 0 0,-1-1 0 0 0,0 0 0 0 0,1 0 0 0 0,-1 0 1 0 0,0 0-1 0 0,1 0 0 0 0,-1 1 0 0 0,1-1 0 0 0,-1 0 0 0 0,1 1 0 0 0,0-1 0 0 0,-1 0 1 0 0,1 1-1 0 0,0-1 0 0 0,-1 0 0 0 0,1 1 0 0 0,0-1 0 0 0,0 1 0 0 0,0-1 0 0 0,0 0-30 0 0,1 0 0 0 0,-1 0 0 0 0,0 0 0 0 0,0 0 0 0 0,0-1 0 0 0,0 1 0 0 0,0 0 0 0 0,-1-1 0 0 0,1 1 0 0 0,0-1 0 0 0,-1 1 0 0 0,1-1 0 0 0,0 1-1 0 0,-1-1 1 0 0,0 1 0 0 0,1-1 0 0 0,-1 1 0 0 0,0-1 30 0 0,0-1-75 0 0,1 1 0 0 0,-1 0 1 0 0,1 0-1 0 0,-1 0 0 0 0,1 0 0 0 0,0 0 0 0 0,0 0 0 0 0,0 0 0 0 0,0 0 0 0 0,0 0 0 0 0,0 0 0 0 0,2-1 75 0 0,2-3-198 0 0,2 1-1 0 0,-1 0 0 0 0,7-4 199 0 0,5-4-12 0 0,-10 9 12 0 0,3 3 0 0 0,-8 3 0 0 0,-4 3 0 0 0,1-4 12 0 0,0 0 0 0 0,0-1 0 0 0,0 1 1 0 0,1 0-1 0 0,-1-1 0 0 0,0 1 0 0 0,0 0 0 0 0,1-1 0 0 0,-1 1 0 0 0,1 0 0 0 0,-1-1 0 0 0,1 1 0 0 0,-1-1 0 0 0,1 1 0 0 0,-1-1 0 0 0,1 1 0 0 0,-1-1 0 0 0,1 1 0 0 0,-1-1 0 0 0,1 1 0 0 0,0-1-12 0 0,-1 0 31 0 0,1 1 0 0 0,-1-1 0 0 0,1 0 1 0 0,0 1-1 0 0,-1-1 0 0 0,1 1 0 0 0,-1-1 0 0 0,0 1 0 0 0,1-1 1 0 0,-1 1-1 0 0,1-1 0 0 0,-1 1 0 0 0,0-1 0 0 0,1 1 1 0 0,-1-1-1 0 0,0 1 0 0 0,0 0 0 0 0,1-1 0 0 0,-1 1 0 0 0,0 0-31 0 0,-4 12 650 0 0,4-13-636 0 0,-1 1 1 0 0,1 0-1 0 0,0-1 1 0 0,-1 1 0 0 0,1 0-1 0 0,0 0 1 0 0,0-1-1 0 0,0 1 1 0 0,-1 0-1 0 0,1 0 1 0 0,0-1 0 0 0,0 1-1 0 0,0 0 1 0 0,0 0-1 0 0,0 0 1 0 0,0-1 0 0 0,0 1-1 0 0,1 0 1 0 0,-1 0-1 0 0,0-1 1 0 0,0 1-1 0 0,1 0 1 0 0,-1 0 0 0 0,0-1-1 0 0,1 1 1 0 0,-1 0-1 0 0,0-1 1 0 0,1 1 0 0 0,-1 0-1 0 0,1-1 1 0 0,0 1-1 0 0,-1-1-14 0 0,2 2 6 0 0,-1 0 1 0 0,0 0-1 0 0,1-1 0 0 0,-1 1 0 0 0,0 0 0 0 0,0 0 0 0 0,0 0 0 0 0,0 0 0 0 0,0 0 1 0 0,-1 1-1 0 0,1-1 0 0 0,-1 0 0 0 0,1 0 0 0 0,-1 0 0 0 0,0 1 0 0 0,0-1 0 0 0,0 1-6 0 0,0-1 13 0 0,1 0-1 0 0,-1 0 1 0 0,0-1-1 0 0,1 1 1 0 0,-1 0-1 0 0,1-1 1 0 0,0 1-1 0 0,0-1 0 0 0,-1 1 1 0 0,1-1-1 0 0,0 1 1 0 0,0-1-1 0 0,0 1 1 0 0,1-1-1 0 0,-1 0 1 0 0,0 1-13 0 0,11 14 95 0 0,-8-6-95 0 0,-2-6-13 0 0,-1 0-1 0 0,1 0 1 0 0,0 0 0 0 0,0-1 0 0 0,1 1 0 0 0,-1-1 0 0 0,1 1-1 0 0,0-1 1 0 0,0 0 0 0 0,2 2 13 0 0,1 2-349 0 0,-4-5-183 0 0,-1 0 0 0 0,1 0 0 0 0,0 0 0 0 0,-1-1 0 0 0,1 1 0 0 0,0 0 0 0 0,1 0 532 0 0,6 3-6537 0 0</inkml:trace>
  <inkml:trace contextRef="#ctx0" brushRef="#br0" timeOffset="4725.034">4491 138 13360 0 0,'-3'0'1384'0'0,"-1"1"-1134"0"0,-1 1 1 0 0,1-1 0 0 0,0 1 0 0 0,0 0 0 0 0,0 0 0 0 0,0 1 0 0 0,0-1 0 0 0,0 1 0 0 0,1 0 0 0 0,-1 0 0 0 0,1 0 0 0 0,-1 0 0 0 0,1 0 0 0 0,-1 2-251 0 0,-3 3 579 0 0,-1-1 0 0 0,0-1 0 0 0,-2 2-579 0 0,1-1 324 0 0,0 0 0 0 0,1 0 0 0 0,-2 3-324 0 0,-49 53 513 0 0,58-61-513 0 0,0-1 0 0 0,0 1 0 0 0,0 0 0 0 0,0-1 0 0 0,0 1 0 0 0,1 0 0 0 0,-1 0 0 0 0,1-1 0 0 0,-1 1 0 0 0,1 0 0 0 0,-1 0 0 0 0,1 0 0 0 0,0-1 0 0 0,0 1 0 0 0,-4 17 0 0 0,0-11 9 0 0,3-7 4 0 0,1 0 1 0 0,-1-1-1 0 0,1 1 0 0 0,-1 0 1 0 0,1 0-1 0 0,-1 0 0 0 0,1 0 1 0 0,-1 0-1 0 0,1 0 1 0 0,0 0-1 0 0,0 0 0 0 0,-1 0 1 0 0,1 0-1 0 0,0 0 0 0 0,0 0 1 0 0,0 0-1 0 0,0 0 0 0 0,0 0 1 0 0,1 0-1 0 0,-1 0 0 0 0,0 0 1 0 0,0 0-1 0 0,0 0 0 0 0,1 0 1 0 0,-1 0-1 0 0,1 0 1 0 0,-1 0-1 0 0,1 0 0 0 0,-1-1 1 0 0,1 1-1 0 0,-1 0 0 0 0,2 0-13 0 0,-1 1 99 0 0,0 0-1 0 0,0 0 1 0 0,0 0 0 0 0,0 0-1 0 0,0 0 1 0 0,-1 0-1 0 0,1 0 1 0 0,-1 0 0 0 0,1 0-1 0 0,-1 2-98 0 0,0-2 39 0 0,0-1-1 0 0,1 1 1 0 0,-1 0 0 0 0,1 0-1 0 0,-1 0 1 0 0,1-1 0 0 0,-1 1-1 0 0,1 0 1 0 0,0-1-1 0 0,0 1 1 0 0,0 0 0 0 0,0-1-1 0 0,0 1 1 0 0,0-1 0 0 0,0 0-1 0 0,2 2-38 0 0,2 1 0 0 0,1 0 0 0 0,-1-1 0 0 0,1 1 0 0 0,0-1 0 0 0,0 0 0 0 0,0-1 0 0 0,0 1 0 0 0,0-1 0 0 0,0-1 0 0 0,1 1 0 0 0,-1-1 0 0 0,1 0 0 0 0,-1 0 0 0 0,1-1 0 0 0,-1 0 0 0 0,7-1 0 0 0,3 0 7 0 0,1-2-1 0 0,-1 0 0 0 0,0-1 1 0 0,0-1-1 0 0,0 0 1 0 0,0-1-1 0 0,-1 0 0 0 0,0-2 1 0 0,0 0-1 0 0,-1 0 1 0 0,0-1-1 0 0,-1-1 0 0 0,0-1 1 0 0,0 1-1 0 0,0-3-6 0 0,-6 5 0 0 0,-1 1 0 0 0,-1-1 0 0 0,1 0 0 0 0,-1-1 0 0 0,-1 0 0 0 0,4-7 0 0 0,-5 9 0 0 0,-3 6 0 0 0,0 1 0 0 0,0-1 0 0 0,0 1 0 0 0,1-1 0 0 0,-1 1 0 0 0,0-1 0 0 0,0 0 0 0 0,0 1 0 0 0,0-1 0 0 0,0 1 0 0 0,0-1 0 0 0,0 1 0 0 0,0-1 0 0 0,-1 1 0 0 0,1-1 0 0 0,0 1 0 0 0,0-1 0 0 0,0 1 0 0 0,-1-1 0 0 0,-2-1 0 0 0,3 2 0 0 0,-1-1 0 0 0,0 0 0 0 0,0 0 0 0 0,0 0 0 0 0,0 0 0 0 0,-1 0 0 0 0,1 0 0 0 0,0 1 0 0 0,-1-1 0 0 0,1 0 0 0 0,-1 1 0 0 0,1-1 0 0 0,0 0 0 0 0,-1 1 0 0 0,1 0 0 0 0,-1-1 0 0 0,-1 1 0 0 0,1 1 0 0 0,-1-1 0 0 0,1 1 0 0 0,0 0 0 0 0,-1 0 0 0 0,1 0 0 0 0,0 0 0 0 0,0 0 0 0 0,0 1 0 0 0,0-1 0 0 0,-2 2 0 0 0,-2 1-6 0 0,1 1 0 0 0,-1 0 0 0 0,1 0 0 0 0,0 0 0 0 0,0 0 0 0 0,1 1 0 0 0,0 0 0 0 0,0 0 0 0 0,-2 3 6 0 0,4-5 45 0 0,0 1 0 0 0,0-1-1 0 0,0 1 1 0 0,0-1 0 0 0,1 1-1 0 0,0 0 1 0 0,0-1 0 0 0,0 1-1 0 0,1 0 1 0 0,-1 0 0 0 0,1 0-1 0 0,0-1 1 0 0,0 1 0 0 0,1 0-1 0 0,0 0-44 0 0,0-2 2 0 0,0-1 0 0 0,0 1-1 0 0,0-1 1 0 0,0 0 0 0 0,0 0-1 0 0,1 0 1 0 0,-1 1-1 0 0,2 0-1 0 0,1 1-145 0 0,-3-3 109 0 0,1 1-1 0 0,-1-1 0 0 0,1-1 0 0 0,0 1 1 0 0,-1 0-1 0 0,1 0 0 0 0,0-1 0 0 0,0 1 1 0 0,-1-1-1 0 0,1 1 0 0 0,1-1 37 0 0,1 1 20 0 0,8 1-196 0 0,1 0-1 0 0,0 0 0 0 0,0-2 1 0 0,-1 0-1 0 0,1 0 0 0 0,0-1 1 0 0,0 0-1 0 0,-1-1 0 0 0,2-1 177 0 0,15-1-1395 0 0,-5-1-214 0 0,0-6-57 0 0</inkml:trace>
  <inkml:trace contextRef="#ctx0" brushRef="#br0" timeOffset="5141.898">5145 155 6448 0 0,'-1'-1'230'0'0,"1"0"0"0"0,-1 0 1 0 0,1 0-1 0 0,-1 0 0 0 0,0 0 1 0 0,1 0-1 0 0,-1 0 0 0 0,0 0 0 0 0,0 0 1 0 0,0 1-1 0 0,1-1 0 0 0,-1 0 1 0 0,0 0-1 0 0,0 1 0 0 0,0-1 1 0 0,0 1-1 0 0,0-1 0 0 0,0 1 0 0 0,-1-1-230 0 0,0 1 616 0 0,0 0-1 0 0,0 0 0 0 0,0 0 0 0 0,1 1 0 0 0,-1-1 0 0 0,0 0 0 0 0,0 1 1 0 0,0 0-1 0 0,0-1 0 0 0,0 1-615 0 0,-9 3 155 0 0,6-2 165 0 0,-1 1 0 0 0,0 0-1 0 0,1 0 1 0 0,-1 1 0 0 0,1-1-1 0 0,0 1 1 0 0,0 0 0 0 0,0 0-1 0 0,0 2-319 0 0,-24 18 848 0 0,19-16-751 0 0,0 0-1 0 0,1 1 0 0 0,0 1 1 0 0,0-1-1 0 0,1 2 1 0 0,0-1-1 0 0,-2 5-96 0 0,-5 7 384 0 0,10-15-130 0 0,0 0-1 0 0,1 1 1 0 0,0 0 0 0 0,0 0 0 0 0,-1 3-254 0 0,4-8-26 0 0,0 1 1 0 0,0-1 0 0 0,0 0 0 0 0,0 0 0 0 0,1 1-1 0 0,-1-1 1 0 0,1 0 0 0 0,0 1 0 0 0,0-1 0 0 0,0 0-1 0 0,1 1 1 0 0,-1-1 0 0 0,1 0 0 0 0,-1 0 0 0 0,2 2 25 0 0,-2-4 22 0 0,0 0 1 0 0,1 0-1 0 0,-1 0 1 0 0,1-1-1 0 0,-1 1 1 0 0,1 0-1 0 0,-1 0 1 0 0,1-1-1 0 0,-1 1 1 0 0,1 0-1 0 0,0-1 0 0 0,-1 1 1 0 0,1-1-1 0 0,0 1 1 0 0,0-1-1 0 0,-1 1 1 0 0,1-1-1 0 0,0 1 1 0 0,0-1-1 0 0,0 0 1 0 0,-1 0-1 0 0,1 1 1 0 0,0-1-1 0 0,0 0 1 0 0,0 0-1 0 0,0 0 1 0 0,0 0-1 0 0,0 0 1 0 0,0 0-23 0 0,2 0 2 0 0,1-1 0 0 0,0 1 1 0 0,-1-1-1 0 0,1 0 0 0 0,0-1 0 0 0,0 0-1 0 0,9-2-45 0 0,-8 3-106 0 0,-1-1 0 0 0,1 0-1 0 0,0 0 1 0 0,-1 0 0 0 0,0-1 0 0 0,1 1-1 0 0,-1-1 1 0 0,0 0 0 0 0,0-1-1 0 0,0 1 1 0 0,2-4 150 0 0,8-8-149 0 0,-1-1 0 0 0,3-6 149 0 0,-9 13 51 0 0,-2 1-51 0 0,-1 0 0 0 0,0 0 0 0 0,0 0 0 0 0,2-4 0 0 0,5-14 0 0 0,0 6 0 0 0,-2 0 0 0 0,0-1 0 0 0,-1 0 0 0 0,2-12 0 0 0,5-11-392 0 0,-11 33 87 0 0,0 0-1 0 0,0 0 1 0 0,-1 0 0 0 0,1-12 305 0 0,-4 22 99 0 0,0-1 1 0 0,1 1-1 0 0,-1-1 1 0 0,0 0-1 0 0,1 1 1 0 0,0-1-1 0 0,-1 1 0 0 0,1-1 1 0 0,0 1-1 0 0,-1-1 1 0 0,1 1-1 0 0,0 0 1 0 0,0-1-1 0 0,1 0-99 0 0,-2 2 3 0 0,0 0 0 0 0,0 0 0 0 0,0 1 0 0 0,0-1 0 0 0,0 0 0 0 0,0 0 0 0 0,0 0 0 0 0,0 0-1 0 0,0 0 1 0 0,0 0 0 0 0,0 0 0 0 0,0 0 0 0 0,0 0 0 0 0,0 1 0 0 0,0-1 0 0 0,0 0 0 0 0,0 0 0 0 0,0 0 0 0 0,0 0 0 0 0,0 0 0 0 0,0 0 0 0 0,0 0 0 0 0,0 0 0 0 0,0 0 0 0 0,0 0-1 0 0,1 0 1 0 0,-1 0 0 0 0,0 0 0 0 0,0 1 0 0 0,0-1 0 0 0,0 0 0 0 0,0 0 0 0 0,0 0 0 0 0,0 0 0 0 0,0 0 0 0 0,0 0 0 0 0,0 0 0 0 0,0 0 0 0 0,1 0 0 0 0,-1 0 0 0 0,0 0-1 0 0,0 0 1 0 0,0 0 0 0 0,0 0 0 0 0,0 0 0 0 0,0 0 0 0 0,0 0 0 0 0,0 0 0 0 0,0 0 0 0 0,0 0 0 0 0,1 0 0 0 0,-1 0 0 0 0,0 0 0 0 0,0 0 0 0 0,0 0 0 0 0,0 0 0 0 0,0 0 0 0 0,0-1-1 0 0,0 1 1 0 0,0 0-3 0 0,-1 7-11 0 0,-3 6 11 0 0,0 0 0 0 0,1 1 0 0 0,1 0 0 0 0,-4 16 0 0 0,4-20 0 0 0,1 1 0 0 0,0-1 0 0 0,1 1 0 0 0,0-1 0 0 0,1 3 0 0 0,-1 19 0 0 0,0-7 422 0 0,1 0 0 0 0,4 25-422 0 0,1 4 298 0 0,-6-45-275 0 0,1 0 0 0 0,1 0 1 0 0,-1-1-1 0 0,1 1 0 0 0,1 0 1 0 0,0-1-1 0 0,0 1 0 0 0,1-1 1 0 0,0 0-1 0 0,0 0 0 0 0,1 0 1 0 0,1 1-24 0 0,1 0-358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7:02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1 201 13704 0 0,'0'0'1054'0'0,"0"0"-644"0"0,0 0-162 0 0,13-3 502 0 0,-10 3-661 0 0,-1-1-1 0 0,0 1 1 0 0,0 0 0 0 0,1 0-1 0 0,-1 0 1 0 0,0 1 0 0 0,0-1-1 0 0,2 1-88 0 0,12 1 482 0 0,0-3 460 0 0,0 0 0 0 0,13-4-942 0 0,28-3 182 0 0,93-8-1739 0 0,-79 7 1643 0 0,-37 5-4226 0 0,-30 3 2096 0 0</inkml:trace>
  <inkml:trace contextRef="#ctx0" brushRef="#br0" timeOffset="256.885">192 1 17503 0 0,'-1'0'1426'0'0,"6"0"-932"0"0,-4 0-494 0 0,-1 0 0 0 0,0 0 0 0 0,1 0 0 0 0,-1 0 0 0 0,1 0 0 0 0,-1 0 0 0 0,0 0 0 0 0,1 0 0 0 0,-1 0 0 0 0,0 0 0 0 0,1 1 0 0 0,-1-1 0 0 0,1 0 0 0 0,-1 0 0 0 0,0 0 0 0 0,1 0 0 0 0,-1 1 0 0 0,0-1 0 0 0,1 0 0 0 0,-1 0 0 0 0,0 1 0 0 0,0-1 0 0 0,1 0 0 0 0,-1 1 0 0 0,0-1 0 0 0,0 0 0 0 0,1 1 0 0 0,-1-1 0 0 0,0 0 0 0 0,0 1 0 0 0,0-1 0 0 0,1 1 0 0 0,-1 0 0 0 0,4 4 85 0 0,-1-1 0 0 0,0 1-1 0 0,0 0 1 0 0,0 0-1 0 0,0 0 1 0 0,-1 1 0 0 0,0-1-1 0 0,0 0 1 0 0,0 1-1 0 0,-1-1 1 0 0,0 2-85 0 0,2 34 1563 0 0,-3-26-844 0 0,1-1-1 0 0,2 8-718 0 0,-1-8 84 0 0,0-1-1 0 0,-1 12-83 0 0,0 5-2 0 0,0-10 7 0 0,-1-14-107 0 0,0 0 1 0 0,0 0-1 0 0,1 0 1 0 0,1 6 101 0 0,3 29-5224 0 0,-3-30 3192 0 0,-1-9-14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8:55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79 199 15232 0 0,'0'0'696'0'0,"0"0"-14"0"0,-3 8-87 0 0,2-2-384 0 0,1-1 1 0 0,0 0-1 0 0,0 1 0 0 0,0-1 1 0 0,0 0-1 0 0,2 5-211 0 0,0 14 590 0 0,2 52 1296 0 0,3-1-1 0 0,16 68-1885 0 0,-16-117 59 0 0,-5-20-47 0 0,0-1 1 0 0,0 0 0 0 0,-1 0-1 0 0,0 1 1 0 0,0-1-1 0 0,0 1 1 0 0,-1-1 0 0 0,0 1-1 0 0,0-1 1 0 0,0 1-1 0 0,-2 3-12 0 0,2-8-116 0 0,0-1-1 0 0,0 1 0 0 0,0-1 0 0 0,0 1 1 0 0,-1-1-1 0 0,1 1 0 0 0,0-1 1 0 0,0 1-1 0 0,-1-1 0 0 0,1 0 0 0 0,0 1 1 0 0,-1-1-1 0 0,1 1 0 0 0,-1-1 1 0 0,1 0-1 0 0,0 1 0 0 0,-1-1 0 0 0,1 0 1 0 0,-1 0-1 0 0,1 1 0 0 0,-1-1 1 0 0,1 0-1 0 0,-1 0 0 0 0,1 0 0 0 0,-1 0 1 0 0,1 1-1 0 0,-1-1 0 0 0,1 0 0 0 0,-1 0 1 0 0,1 0-1 0 0,-1 0 0 0 0,1 0 1 0 0,-1 0-1 0 0,1-1 0 0 0,-1 1 0 0 0,1 0 1 0 0,-1 0 116 0 0,-6-2-6913 0 0</inkml:trace>
  <inkml:trace contextRef="#ctx0" brushRef="#br0" timeOffset="313.503">103 235 7368 0 0,'6'-4'762'0'0,"-3"2"-556"0"0,1 0 0 0 0,-1 1 0 0 0,0 0 0 0 0,1 0 0 0 0,-1 0 0 0 0,1 0 0 0 0,-1 0-1 0 0,1 1 1 0 0,0-1 0 0 0,-1 1 0 0 0,1 0 0 0 0,0 0 0 0 0,-1 0 0 0 0,1 1 0 0 0,-1-1-1 0 0,1 1 1 0 0,0 0 0 0 0,-1 0 0 0 0,0 0 0 0 0,1 1 0 0 0,0-1-206 0 0,4 3 537 0 0,1 1 1 0 0,-1-1-1 0 0,1 2 0 0 0,-1-1 1 0 0,-1 1-1 0 0,1 0 1 0 0,2 3-538 0 0,-5-4 269 0 0,0-1 1 0 0,-1 1 0 0 0,0 0 0 0 0,0 1 0 0 0,0-1 0 0 0,-1 1 0 0 0,1-1 0 0 0,-2 1 0 0 0,1 0 0 0 0,0 0 0 0 0,-1 0 0 0 0,0 1 0 0 0,-1-1 0 0 0,1 0 0 0 0,-1 1 0 0 0,0 1-270 0 0,-1-6 41 0 0,0 0 0 0 0,0 0 0 0 0,0 0 0 0 0,0 0-1 0 0,-1 0 1 0 0,1 0 0 0 0,0 0 0 0 0,-1 0 0 0 0,1-1-1 0 0,-1 1 1 0 0,0 0 0 0 0,0 0 0 0 0,0 0 0 0 0,0 0-1 0 0,0-1 1 0 0,0 1 0 0 0,0-1 0 0 0,0 1 0 0 0,-1-1-1 0 0,1 1 1 0 0,-1-1 0 0 0,1 0 0 0 0,-1 1 0 0 0,1-1 0 0 0,-1 0-1 0 0,0 0-40 0 0,-7 4 89 0 0,0 0-1 0 0,0-1 1 0 0,0 0-1 0 0,-7 2-88 0 0,9-3 49 0 0,-3 1-81 0 0,-1-1 0 0 0,1 0 0 0 0,-1-1 0 0 0,1 0 0 0 0,-1 0 0 0 0,0-1-1 0 0,0 0 1 0 0,1-1 0 0 0,-1 0 0 0 0,0-1 0 0 0,-4-1 32 0 0,-8-1-482 0 0,18 3 316 0 0,0-1-1 0 0,0 1 1 0 0,0-1 0 0 0,0 0 0 0 0,0 0 0 0 0,0-1 0 0 0,0 1 0 0 0,0-1 0 0 0,1 0 0 0 0,-1-1 0 0 0,-1 0 166 0 0,1-1-872 0 0,5 4 842 0 0,0 0 0 0 0,0 0 1 0 0,0 0-1 0 0,0 0 1 0 0,0 0-1 0 0,0 0 1 0 0,0 0-1 0 0,0 0 1 0 0,0 0-1 0 0,0 0 1 0 0,0 0-1 0 0,0 0 1 0 0,0 0-1 0 0,1 0 0 0 0,-1 0 1 0 0,0 0-1 0 0,0 0 1 0 0,0 0-1 0 0,0 0 1 0 0,0 0-1 0 0,0 0 1 0 0,0 0-1 0 0,0 0 1 0 0,0 0-1 0 0,0 0 1 0 0,0 0-1 0 0,0-1 1 0 0,0 1-1 0 0,0 0 0 0 0,0 0 1 0 0,0 0-1 0 0,0 0 1 0 0,0 0-1 0 0,0 0 1 0 0,0 0-1 0 0,0 0 1 0 0,0 0-1 0 0,0 0 1 0 0,0 0-1 0 0,0 0 1 0 0,0 0-1 0 0,0 0 0 0 0,0 0 1 0 0,0 0-1 0 0,0 0 1 0 0,0 0-1 0 0,0 0 1 0 0,0 0-1 0 0,0 0 30 0 0,3-2 105 0 0,0 1-276 0 0,1 1-1 0 0,-1-1 1 0 0,1 0 0 0 0,-1 1 0 0 0,1 0-1 0 0,-1 0 1 0 0,1 0 0 0 0,-1 0-1 0 0,1 1 1 0 0,3 0 171 0 0,9 1-1195 0 0,0 0-123 0 0</inkml:trace>
  <inkml:trace contextRef="#ctx0" brushRef="#br0" timeOffset="819.393">422 477 12384 0 0,'7'-3'1118'0'0,"3"0"-715"0"0,-1-1 0 0 0,0 0 0 0 0,0-1 0 0 0,0 0 0 0 0,0 0 0 0 0,-1 0 0 0 0,0-1 0 0 0,2-3-403 0 0,-4 4 431 0 0,0-2-1 0 0,-1 1 1 0 0,0-1 0 0 0,0 1-1 0 0,1-4-430 0 0,4-1 445 0 0,-8 9-379 0 0,-1 1 0 0 0,0 0 1 0 0,1-1-1 0 0,-1 1 0 0 0,0-1 0 0 0,0 0 1 0 0,0 1-1 0 0,1-3-66 0 0,2-6 159 0 0,14-37 287 0 0,-17 44-425 0 0,-1-1 1 0 0,1 1 0 0 0,0-1-1 0 0,-1 0 1 0 0,0 1-1 0 0,0-1 1 0 0,0 0 0 0 0,0 1-1 0 0,0-1 1 0 0,-1 0-1 0 0,0 1 1 0 0,0-1-22 0 0,1 3 10 0 0,-1 0-1 0 0,0 0 1 0 0,0 0-1 0 0,1 0 0 0 0,-1 0 1 0 0,0 0-1 0 0,0 0 1 0 0,0 0-1 0 0,0 1 1 0 0,0-1-1 0 0,0 0 1 0 0,0 1-1 0 0,-1-1 1 0 0,1 1-1 0 0,0-1 1 0 0,0 1-1 0 0,0-1 1 0 0,-1 1-1 0 0,1 0 1 0 0,0 0-1 0 0,0 0 1 0 0,-2 0-10 0 0,0-1 26 0 0,0 1 0 0 0,0 0-1 0 0,0 0 1 0 0,0 0 0 0 0,0 0 0 0 0,0 0 0 0 0,0 1 0 0 0,0 0-1 0 0,-1 0-25 0 0,-4 2 55 0 0,1 0-1 0 0,0 1 1 0 0,0 0-1 0 0,0 0 1 0 0,1 1 0 0 0,-1 0-1 0 0,1 0 1 0 0,0 0-1 0 0,1 1 1 0 0,-3 3-55 0 0,-2 6 151 0 0,6-9-132 0 0,0 1-1 0 0,0 0 0 0 0,0 0 1 0 0,1 0-1 0 0,0 1 0 0 0,0-1 0 0 0,1 1 1 0 0,0-1-1 0 0,0 1 0 0 0,1 1-18 0 0,0-5 0 0 0,1-1-1 0 0,0 1 1 0 0,-1-1-1 0 0,2 1 1 0 0,-1 0 0 0 0,0-1-1 0 0,1 1 1 0 0,0-1-1 0 0,0 1 1 0 0,0-1-1 0 0,0 1 1 0 0,0-1-1 0 0,1 0 1 0 0,-1 0-1 0 0,1 1 1 0 0,0-1 0 0 0,0 0-1 0 0,0 0 1 0 0,0-1-1 0 0,1 1 1 0 0,-1 0-1 0 0,1-1 1 0 0,0 0-1 0 0,0 1 1 0 0,-1-1-1 0 0,2 0 1 0 0,-1 0-1 0 0,0-1 1 0 0,1 1 0 0 0,-1-1 4 0 0,0 0-1 0 0,0 0 1 0 0,0-1 0 0 0,0 0-1 0 0,0 1 1 0 0,0-1 0 0 0,1 0-1 0 0,-1 0 1 0 0,0-1 0 0 0,0 1-1 0 0,0-1 1 0 0,0 1 0 0 0,1-1-1 0 0,-1 0 1 0 0,0 0 0 0 0,-1-1-1 0 0,1 1 1 0 0,0 0 0 0 0,0-1-1 0 0,0 0-3 0 0,9-6 62 0 0,0 0 1 0 0,0-1-1 0 0,8-9-62 0 0,-16 14-33 0 0,3-3 38 0 0,88-72-1288 0 0,-95 78 1272 0 0,1 0-1 0 0,0 1 1 0 0,0-1-1 0 0,0 1 1 0 0,-1-1-1 0 0,1 1 1 0 0,0 0 0 0 0,0-1-1 0 0,0 1 1 0 0,0 0-1 0 0,0 0 1 0 0,0-1-1 0 0,0 1 1 0 0,-1 0-1 0 0,1 0 1 0 0,0 0-1 0 0,0 0 1 0 0,0 0-1 0 0,0 0 1 0 0,0 0-1 0 0,0 1 1 0 0,0-1-1 0 0,0 0 12 0 0,1 1-11 0 0,-1 0-1 0 0,1 0 1 0 0,-1 0-1 0 0,1 0 1 0 0,-1 0-1 0 0,0 0 1 0 0,0 0-1 0 0,1 0 1 0 0,-1 1-1 0 0,0-1 1 0 0,0 0-1 0 0,0 2 12 0 0,3 3-23 0 0,-1 0-1 0 0,-1 0 0 0 0,1 0 1 0 0,-1 0-1 0 0,0 0 0 0 0,1 4 24 0 0,3 10 0 0 0,-4-14 3 0 0,0-1 0 0 0,-1 1 0 0 0,0 0 0 0 0,1 4-3 0 0,3 19-58 0 0,0-14 2150 0 0,-5-23-2049 0 0,1 0 0 0 0,0 0 1 0 0,0 0-1 0 0,1 0 0 0 0,0 1 1 0 0,1-1-1 0 0,-1 0 0 0 0,5-6-43 0 0,1-7-552 0 0,1 2 0 0 0,1-1 0 0 0,1 1 0 0 0,0 0 0 0 0,2 1 0 0 0,1-1 552 0 0,10-10-1457 0 0,-3 7-14 0 0</inkml:trace>
  <inkml:trace contextRef="#ctx0" brushRef="#br0" timeOffset="4978.275">1301 386 4608 0 0,'-1'-9'92'0'0,"0"5"-56"0"0,1 0-1 0 0,-1 0 1 0 0,0 1 0 0 0,0-1-1 0 0,0 0 1 0 0,0 1-1 0 0,0-1 1 0 0,-1 1-1 0 0,0 0 1 0 0,0-2-36 0 0,-8-15 2007 0 0,10 18-1674 0 0,-1 0 1 0 0,0-1-1 0 0,0 1 0 0 0,0 0 1 0 0,0 0-1 0 0,0 0 0 0 0,0 0 0 0 0,0 0 1 0 0,-1 1-1 0 0,1-1 0 0 0,-1 0 1 0 0,0 1-1 0 0,1-1 0 0 0,-1 1 0 0 0,0-1 1 0 0,0 1-1 0 0,0 0 0 0 0,0-1-333 0 0,0 1 134 0 0,-1 0 570 0 0,-1-1 0 0 0,1 0 1 0 0,-1 1-1 0 0,0 0 0 0 0,0 0 0 0 0,1 0 0 0 0,-1 0 1 0 0,-4 1-705 0 0,-11 2 35 0 0,-6 7 147 0 0,23-9-20 0 0,-7 16 319 0 0,7-13-468 0 0,1 1-1 0 0,1 0 0 0 0,-1-1 1 0 0,0 1-1 0 0,1 0 1 0 0,0 0-1 0 0,0 0 1 0 0,0 0-1 0 0,0 0 1 0 0,1-1-1 0 0,-1 1 0 0 0,1 0 1 0 0,0 0-1 0 0,0-1 1 0 0,1 1-1 0 0,-1 0 1 0 0,1-1-1 0 0,-1 1 1 0 0,1-1-1 0 0,0 0 0 0 0,3 3-12 0 0,-1-2 14 0 0,1 1-1 0 0,-1-1 0 0 0,1 0 0 0 0,0 0 0 0 0,1-1-13 0 0,14 12-68 0 0,-4 0 47 0 0,22 17 492 0 0,-38-32-453 0 0,1 1 0 0 0,-1-1 0 0 0,0 1 0 0 0,0-1 0 0 0,0 0 0 0 0,0 1 0 0 0,0-1 0 0 0,0 1 0 0 0,0-1 0 0 0,0 1 0 0 0,0-1 0 0 0,0 1 0 0 0,0-1 0 0 0,0 0 0 0 0,0 1 0 0 0,0-1 0 0 0,0 1 0 0 0,0-1 0 0 0,0 1 0 0 0,0-1 0 0 0,-1 0 0 0 0,1 1 0 0 0,0-1 0 0 0,0 1 0 0 0,0-1 0 0 0,-1 0-1 0 0,1 1 1 0 0,0-1 0 0 0,-1 0-18 0 0,-9 15 389 0 0,8-12-323 0 0,0-1-12 0 0,0 1 0 0 0,0-1 0 0 0,-1 0 0 0 0,1 0 0 0 0,0 0 0 0 0,-1 0 0 0 0,0 0 0 0 0,1-1 0 0 0,-1 1-1 0 0,0-1-53 0 0,-32 14 300 0 0,33-14-283 0 0,-13 3-117 0 0,-1-1-1 0 0,1 0 0 0 0,-1-1 1 0 0,1 0-1 0 0,-1-1 0 0 0,-14-2 101 0 0,29 1-525 0 0,1 0-19 0 0,0 0-196 0 0,0 0-796 0 0,0 0-345 0 0,0-2-64 0 0</inkml:trace>
  <inkml:trace contextRef="#ctx0" brushRef="#br0" timeOffset="5351.64">1287 447 7368 0 0,'0'0'568'0'0,"2"0"-374"0"0,4-2 887 0 0,1 1 0 0 0,0 0 0 0 0,-1 0 0 0 0,1 0-1 0 0,3 1-1080 0 0,23-3 2227 0 0,-9 0-1282 0 0,-20 3-829 0 0,0 0 1 0 0,0 0 0 0 0,-1-1 0 0 0,1 1-1 0 0,0-1 1 0 0,-1 0 0 0 0,1 0-1 0 0,2-2-116 0 0,21-5 514 0 0,-23 7-493 0 0,0 0 0 0 0,0 0 1 0 0,-1-1-1 0 0,1 1 0 0 0,0-1 0 0 0,-1 0 0 0 0,1 0 0 0 0,0 0-21 0 0,14-6 57 0 0,-17 7-48 0 0,0 1-1 0 0,1 0 0 0 0,-1-1 0 0 0,0 1 0 0 0,1-1 1 0 0,-1 1-1 0 0,0-1 0 0 0,0 0 0 0 0,0 0 0 0 0,1 1 0 0 0,-1-1 1 0 0,0 0-1 0 0,0 0 0 0 0,0 0 0 0 0,0-1-8 0 0,8-11 75 0 0,9-9-21 0 0,-14 18-53 0 0,-1 0-1 0 0,1 0 0 0 0,-1 0 0 0 0,0 0 1 0 0,0-1-1 0 0,0 0 0 0 0,1-3 0 0 0,-3 7 15 0 0,-1-1 1 0 0,1 0-1 0 0,0 1 0 0 0,-1-1 0 0 0,0 0 0 0 0,1 0 1 0 0,-1 0-1 0 0,0 1 0 0 0,0-1 0 0 0,0 0 0 0 0,0 0 0 0 0,0 0 1 0 0,0 0-1 0 0,-1 1 0 0 0,1-1 0 0 0,0 0 0 0 0,-1 0 1 0 0,0 1-1 0 0,1-1 0 0 0,-1 0 0 0 0,0 1 0 0 0,0-2-15 0 0,-2-2 75 0 0,2 4-57 0 0,1 0 0 0 0,0 1 0 0 0,-1-1 0 0 0,1 1 0 0 0,0-1 0 0 0,-1 1 0 0 0,1-1 0 0 0,-1 0 0 0 0,1 1 0 0 0,-1 0 0 0 0,1-1 0 0 0,-1 1 0 0 0,1-1 0 0 0,-1 1 0 0 0,1-1 0 0 0,-1 1 0 0 0,1 0 0 0 0,-1 0 0 0 0,0-1 0 0 0,1 1 0 0 0,-1 0 1 0 0,0 0-1 0 0,1 0 0 0 0,-1-1 0 0 0,0 1 0 0 0,1 0 0 0 0,-1 0-18 0 0,-5 0 101 0 0,0 0 0 0 0,0 0-1 0 0,0 0 1 0 0,0 0 0 0 0,0 1 0 0 0,1 0 0 0 0,-1 1 0 0 0,0-1 0 0 0,1 1 0 0 0,-1 0 0 0 0,1 0 0 0 0,0 1 0 0 0,-1 0 0 0 0,1-1-1 0 0,0 2-100 0 0,-2 1 101 0 0,1-1-1 0 0,-1 1 1 0 0,1 0-1 0 0,1 1 1 0 0,-1-1-1 0 0,1 1 1 0 0,0 0-1 0 0,0 0 0 0 0,1 1 1 0 0,-1 0-1 0 0,1 0-100 0 0,-5 32 196 0 0,8-38-196 0 0,1 0 0 0 0,0 1 0 0 0,0-1 0 0 0,0 1 0 0 0,0-1 0 0 0,0 0 0 0 0,0 1 0 0 0,0-1 0 0 0,1 0 0 0 0,-1 1 0 0 0,0-1 0 0 0,1 0 0 0 0,-1 1 0 0 0,1-1 0 0 0,-1 0 0 0 0,1 0 0 0 0,0 1 0 0 0,0-1 0 0 0,-1 0 0 0 0,1 0 0 0 0,0 0 0 0 0,0 0 0 0 0,1 0 0 0 0,1 3 0 0 0,0-1 0 0 0,0 1 0 0 0,1-1 0 0 0,-1 0 0 0 0,1 0 0 0 0,2 1 0 0 0,9 3-51 0 0,0 0-1 0 0,1-2 1 0 0,-1 1-1 0 0,1-2 0 0 0,0 0 1 0 0,0-1-1 0 0,1-1 1 0 0,-1 0-1 0 0,1-1 0 0 0,1-1 52 0 0,28-3-2688 0 0,-34 1 716 0 0</inkml:trace>
  <inkml:trace contextRef="#ctx0" brushRef="#br0" timeOffset="5748.872">2005 235 6448 0 0,'0'0'498'0'0,"0"0"-204"0"0,0 0 358 0 0,0 0 188 0 0,0 0 37 0 0,-15-7 1722 0 0,11 6-2307 0 0,0 0 1 0 0,0 1-1 0 0,0-1 1 0 0,0 1-1 0 0,0 0 1 0 0,0 0 0 0 0,0 0-1 0 0,0 0 1 0 0,0 1-1 0 0,1 0 1 0 0,-1-1-1 0 0,0 1 1 0 0,0 1 0 0 0,0-1-1 0 0,-2 2-292 0 0,-8 4 763 0 0,-1 0 0 0 0,1 2-1 0 0,-4 3-762 0 0,1-1 542 0 0,14-9-465 0 0,0 1 0 0 0,0 0 0 0 0,-1 0 0 0 0,2 0 0 0 0,-1 0-1 0 0,0 0 1 0 0,1 0 0 0 0,-1 1 0 0 0,1-1 0 0 0,0 1 0 0 0,0 0 0 0 0,1 0 0 0 0,-1 1-77 0 0,-1 2 86 0 0,1 0 1 0 0,0 0-1 0 0,1 1 1 0 0,-1-1-1 0 0,1 0 1 0 0,1 1-1 0 0,0 1-86 0 0,0-6 14 0 0,0 1 1 0 0,1-1-1 0 0,0 0 0 0 0,-1 1 0 0 0,1-1 0 0 0,1 0 0 0 0,-1 0 0 0 0,0 1 0 0 0,1-1 0 0 0,0 0 0 0 0,-1 0 1 0 0,1-1-1 0 0,0 1 0 0 0,1 0 0 0 0,-1-1 0 0 0,0 1 0 0 0,1-1 0 0 0,2 2-14 0 0,0 0 13 0 0,0 0-1 0 0,1 0 1 0 0,0-1 0 0 0,-1 1 0 0 0,1-1-1 0 0,1-1 1 0 0,-1 1 0 0 0,0-1-1 0 0,4 1-12 0 0,2-1-310 0 0,1 1 0 0 0,0-2 0 0 0,-1 0 0 0 0,1 0 0 0 0,0-1 0 0 0,1-1 310 0 0,-3 0-1941 0 0,0-1 0 0 0,0 0 0 0 0,0 0-1 0 0,5-3 1942 0 0,2 0-5102 0 0</inkml:trace>
  <inkml:trace contextRef="#ctx0" brushRef="#br0" timeOffset="6224.729">2248 250 3680 0 0,'0'0'284'0'0,"0"0"101"0"0,-8 0 3126 0 0,0 0-2424 0 0,1 0 1 0 0,-1 1-1 0 0,1 1 1 0 0,0-1-1 0 0,0 1 1 0 0,-1 0-1 0 0,-2 2-1087 0 0,0 0 765 0 0,0 1 0 0 0,0 0-1 0 0,0 1 1 0 0,-7 5-765 0 0,2 1 410 0 0,1 0 0 0 0,0 1 1 0 0,1 1-1 0 0,0 0 0 0 0,-10 15-410 0 0,21-26 29 0 0,1 0 0 0 0,-1 0 0 0 0,0 0 0 0 0,1 1 0 0 0,0-1 0 0 0,0 0 1 0 0,0 1-1 0 0,0-1 0 0 0,1 1 0 0 0,-1-1 0 0 0,1 1 0 0 0,0-1 0 0 0,0 1 0 0 0,0 1-29 0 0,0-3 11 0 0,1 0-1 0 0,-1-1 1 0 0,0 1-1 0 0,0 0 1 0 0,1 0-1 0 0,-1 0 1 0 0,1-1-1 0 0,-1 1 1 0 0,1 0 0 0 0,0 0-1 0 0,0-1 1 0 0,0 1-1 0 0,0 0 1 0 0,0-1-1 0 0,0 1 1 0 0,0-1-1 0 0,0 0 1 0 0,1 1 0 0 0,-1-1-1 0 0,1 0 1 0 0,-1 0-1 0 0,1 0 1 0 0,-1 0-1 0 0,1 0 1 0 0,-1 0-1 0 0,1 0 1 0 0,0 0-11 0 0,1 0 15 0 0,-1-1 0 0 0,0 1-1 0 0,0 0 1 0 0,0-1 0 0 0,0 0 0 0 0,0 1-1 0 0,1-1 1 0 0,-1 0 0 0 0,0 0 0 0 0,0 0-1 0 0,1 0 1 0 0,-1-1 0 0 0,0 1 0 0 0,0-1-1 0 0,0 1 1 0 0,1-1-15 0 0,12-3 88 0 0,-11 3-73 0 0,-1 0 0 0 0,1 0 0 0 0,-1 0 0 0 0,1 0 0 0 0,-1-1 0 0 0,0 0 0 0 0,3-1-15 0 0,1-1 10 0 0,6-4-59 0 0,0 0 1 0 0,0-1-1 0 0,-1 0 0 0 0,0-1 0 0 0,-1-1 1 0 0,8-8 48 0 0,-6 3-99 0 0,1 0 0 0 0,0 1 0 0 0,5-2 99 0 0,-13 12-27 0 0,0 0 1 0 0,0 1-1 0 0,0 0 1 0 0,1 0-1 0 0,-1 0 0 0 0,1 1 1 0 0,0 0-1 0 0,0 0 1 0 0,0 1-1 0 0,6-1 27 0 0,-12 2-6 0 0,0 1 1 0 0,0 0-1 0 0,0 0 0 0 0,0 0 0 0 0,1 0 1 0 0,-1 1-1 0 0,0-1 0 0 0,0 0 0 0 0,0 0 1 0 0,0 1-1 0 0,0-1 0 0 0,1 1 0 0 0,-1-1 6 0 0,0 1-64 0 0,1 0 0 0 0,0 1 53 0 0,0-1-1 0 0,0 1 0 0 0,0 0 0 0 0,0 1 0 0 0,0-1 0 0 0,-1 0 1 0 0,1 0-1 0 0,-1 1 0 0 0,1-1 0 0 0,-1 1 0 0 0,0-1 1 0 0,0 1-1 0 0,0 0 0 0 0,0-1 0 0 0,0 1 0 0 0,-1 0 0 0 0,1 0 1 0 0,-1 0-1 0 0,0 2 12 0 0,1 1-8 0 0,-1 1 0 0 0,0 0 0 0 0,-1 0 0 0 0,0 0 0 0 0,0-1 0 0 0,0 1 0 0 0,0 0 0 0 0,-2 0 8 0 0,-2 19 18 0 0,4-21 13 0 0,1-1-1 0 0,-1 1 0 0 0,0-1 0 0 0,-1 1 0 0 0,1-1 0 0 0,-2 2-30 0 0,-16 32 464 0 0,18-37-375 0 0,1-1-1 0 0,0 0 0 0 0,0 0 0 0 0,-6-18 250 0 0,7 14-322 0 0,0 0 0 0 0,0 0 1 0 0,0 0-1 0 0,1 0 0 0 0,-1 1 1 0 0,1-1-1 0 0,0 0 0 0 0,0 1 1 0 0,0-1-1 0 0,1 1 0 0 0,-1-1 1 0 0,1 1-1 0 0,2-2-16 0 0,11-16-6 0 0,-8 10-35 0 0,-1 1-1 0 0,2 1 0 0 0,0-1 1 0 0,0 2-1 0 0,0-1 1 0 0,1 1-1 0 0,1 0 0 0 0,-1 1 1 0 0,1 0 41 0 0,-2 3-51 0 0,1 0 0 0 0,-1 0 0 0 0,1 0 0 0 0,6 0 51 0 0,-10 3-54 0 0,-4 1 50 0 0,-1 0 0 0 0,1 1 0 0 0,-1-1 0 0 0,1 1 0 0 0,-1-1 0 0 0,1 1 0 0 0,-1 0 0 0 0,1-1-1 0 0,-1 1 1 0 0,1 0 0 0 0,-1 0 0 0 0,0 0 0 0 0,1 0 0 0 0,-1 0 0 0 0,0 0 0 0 0,0 1 0 0 0,0-1 0 0 0,0 0 0 0 0,0 0-1 0 0,0 1 1 0 0,0-1 0 0 0,-1 1 0 0 0,1-1 0 0 0,0 1 4 0 0,2 6 34 0 0,0-1-1 0 0,0 1 1 0 0,-1-1 0 0 0,1 2-34 0 0,-3-9 1 0 0,3 16 76 0 0,0 1 1 0 0,-1 7-78 0 0,-1-18 3 0 0,0 12 52 0 0,-1-12-67 0 0,1 0 0 0 0,0 0-1 0 0,0 0 1 0 0,0 0 0 0 0,2 5 12 0 0,-3-9-173 0 0,0-2 61 0 0,0 1 0 0 0,0-1 0 0 0,0 1 0 0 0,1-1 0 0 0,-1 1 0 0 0,0-1 1 0 0,0 1-1 0 0,0-1 0 0 0,0 1 0 0 0,1-1 0 0 0,-1 0 0 0 0,0 1 0 0 0,0-1 0 0 0,1 1 0 0 0,-1-1 1 0 0,0 0-1 0 0,1 1 0 0 0,-1-1 0 0 0,0 0 0 0 0,1 1 0 0 0,-1-1 112 0 0,9 4-1371 0 0</inkml:trace>
  <inkml:trace contextRef="#ctx0" brushRef="#br0" timeOffset="6719.489">2947 273 12840 0 0,'3'-2'116'0'0,"0"0"1"0"0,0 0-1 0 0,-1 0 1 0 0,1 0-1 0 0,0-1 1 0 0,-1 0 0 0 0,1 1-1 0 0,-1-1 1 0 0,0 0-117 0 0,2-3 237 0 0,-4 6-219 0 0,1 0-1 0 0,-1 0 1 0 0,0 0-1 0 0,0-1 1 0 0,0 1-1 0 0,0 0 1 0 0,1 0-1 0 0,-1-1 1 0 0,0 1-1 0 0,0 0 1 0 0,0 0-1 0 0,0-1 1 0 0,0 1-1 0 0,0 0 1 0 0,0-1-1 0 0,1 1 1 0 0,-1 0-1 0 0,0 0 1 0 0,0-1-1 0 0,0 1 1 0 0,0 0-1 0 0,0-1 1 0 0,-1 1-1 0 0,1 0 1 0 0,0 0-1 0 0,0-1 1 0 0,0 1-1 0 0,0 0 1 0 0,0-1-1 0 0,0 1 1 0 0,0 0-1 0 0,0 0 1 0 0,-1-1-1 0 0,1 1 1 0 0,0 0-18 0 0,-4-2 431 0 0,2 1-180 0 0,0 0 0 0 0,0 0 0 0 0,0 1 0 0 0,0-1 1 0 0,0 1-1 0 0,0-1 0 0 0,0 1 0 0 0,0 0 0 0 0,-1 0 0 0 0,1 0 0 0 0,0 0 0 0 0,0 0 0 0 0,0 0 0 0 0,0 1 0 0 0,0-1 0 0 0,0 1 0 0 0,0 0 1 0 0,0-1-1 0 0,-2 2-251 0 0,-5 2 266 0 0,0 0 0 0 0,0 0 0 0 0,-5 5-266 0 0,5-3 75 0 0,1 0 1 0 0,0 1-1 0 0,1 0 0 0 0,-1 0 0 0 0,1 1 0 0 0,-4 6-75 0 0,-11 16 694 0 0,-3 8-694 0 0,12-18 147 0 0,12-18-148 0 0,-22 37-209 0 0,21-36 230 0 0,0 1 0 0 0,0 0 0 0 0,1 1-1 0 0,-1-1 1 0 0,1 0 0 0 0,0 0 0 0 0,0 1-1 0 0,1-1 1 0 0,-1 1-20 0 0,1-4 7 0 0,0-1 0 0 0,0 1 0 0 0,0-1 0 0 0,0 1 0 0 0,0-1 1 0 0,0 1-1 0 0,0-1 0 0 0,1 1 0 0 0,-1-1 0 0 0,0 1 0 0 0,0-1 0 0 0,0 1 0 0 0,0-1 0 0 0,1 1 0 0 0,-1-1 0 0 0,0 1 1 0 0,1-1-1 0 0,-1 0 0 0 0,0 1 0 0 0,0-1 0 0 0,1 1 0 0 0,-1-1 0 0 0,1 0 0 0 0,-1 0 0 0 0,0 1 0 0 0,1-1 0 0 0,-1 0 1 0 0,1 1-1 0 0,-1-1 0 0 0,1 0 0 0 0,-1 0 0 0 0,1 0 0 0 0,-1 0 0 0 0,1 1 0 0 0,-1-1 0 0 0,1 0 0 0 0,-1 0 0 0 0,1 0 1 0 0,-1 0-1 0 0,1 0 0 0 0,-1 0 0 0 0,1 0 0 0 0,-1-1 0 0 0,1 1 0 0 0,-1 0 0 0 0,1 0 0 0 0,-1 0 0 0 0,1 0 0 0 0,-1-1 0 0 0,0 1 1 0 0,1 0-8 0 0,5-2-9 0 0,-1-1 0 0 0,0 1 0 0 0,0-1 1 0 0,3-1 8 0 0,-4 1 18 0 0,5-2-18 0 0,0 0 0 0 0,-1-1 0 0 0,0 0 0 0 0,0 0 0 0 0,0-1 0 0 0,-1 0 0 0 0,0 0 0 0 0,3-5 0 0 0,12-18-213 0 0,-1-1-1 0 0,-2-1 0 0 0,6-15 214 0 0,-17 28-309 0 0,0 1-1 0 0,3-19 310 0 0,-4 16-250 0 0,1 0 0 0 0,0 0 250 0 0,-1 5-36 0 0,-2 0 0 0 0,0 0 0 0 0,0-1 0 0 0,-2 0 0 0 0,0 1 0 0 0,-1-5 36 0 0,-1 6 30 0 0,-1 14 120 0 0,-2 1 48 0 0,0 2-172 0 0,0-1 1 0 0,0 1 0 0 0,0-1-1 0 0,0 1 1 0 0,0 0 0 0 0,1-1-1 0 0,-1 1 1 0 0,0 0 0 0 0,1 0-1 0 0,0 0 1 0 0,-1 0 0 0 0,1 1-1 0 0,0-1 1 0 0,0 0 0 0 0,0 0-1 0 0,0 3-26 0 0,-7 11 42 0 0,5-9-41 0 0,-1 1 1 0 0,2-1-1 0 0,-1 1 1 0 0,1-1 0 0 0,0 1-1 0 0,-1 8-1 0 0,-6 26 55 0 0,6-35-42 0 0,1 0 0 0 0,0 1 0 0 0,0-1 0 0 0,0 1 0 0 0,1-1 0 0 0,1 1 0 0 0,-1-1 0 0 0,1 5-13 0 0,2 19 109 0 0,-1-10 52 0 0,1-1 1 0 0,2 9-162 0 0,-2-22 97 0 0,0 0 0 0 0,0 0 1 0 0,0 0-1 0 0,1-1 0 0 0,0 1 1 0 0,0-1-1 0 0,0 0 0 0 0,1 0 1 0 0,0 1-98 0 0,-1-3 54 0 0,1 0 0 0 0,-1 0 1 0 0,1 0-1 0 0,0 0 1 0 0,0-1-1 0 0,0 0 1 0 0,0 0-1 0 0,0 0 0 0 0,1 0 1 0 0,0-1-1 0 0,-1 1 1 0 0,1-1-1 0 0,0 0 0 0 0,0-1 1 0 0,0 1-1 0 0,0-1 1 0 0,0 0-1 0 0,0 0 0 0 0,1-1 1 0 0,-1 1-1 0 0,2-1-54 0 0,-4 0 112 0 0,4 0-531 0 0,0 0 0 0 0,0-1-1 0 0,0 1 1 0 0,3-2 419 0 0,0-1-1019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64 232 4144 0 0,'-7'-12'414'0'0,"5"9"-238"0"0,-1-1-1 0 0,1 1 0 0 0,0-1 0 0 0,1 0 0 0 0,-1 0 0 0 0,1 0 0 0 0,-1 0 0 0 0,1 0 0 0 0,0-3-175 0 0,0 2 953 0 0,0 0-1 0 0,0 0 1 0 0,-1-1-1 0 0,0 1 1 0 0,0 1-1 0 0,-2-5-952 0 0,2 5 330 0 0,0-1 0 0 0,0 0-1 0 0,0 0 1 0 0,1 0 0 0 0,-1 0 0 0 0,1-4-330 0 0,0 2 188 0 0,0 1 1 0 0,1 0-1 0 0,0 0 1 0 0,0 0-1 0 0,1-1 1 0 0,0 1 0 0 0,0-4-189 0 0,0 8 59 0 0,0 0 1 0 0,0 0 0 0 0,0-1 0 0 0,0 1 0 0 0,0 0 0 0 0,0 0 0 0 0,1 0-1 0 0,-1 0 1 0 0,1 1 0 0 0,-1-1 0 0 0,1 0 0 0 0,-1 0 0 0 0,1 1 0 0 0,0-1 0 0 0,0 1-1 0 0,0 0 1 0 0,0-1 0 0 0,0 1 0 0 0,0 0 0 0 0,3 0-60 0 0,4-2 261 0 0,1 0-1 0 0,0 1 1 0 0,0 1 0 0 0,0 0-1 0 0,0 0 1 0 0,0 1 0 0 0,0 0-1 0 0,1 1-260 0 0,8-1 1024 0 0,-18 0-1062 0 0,1 0-1 0 0,-1 1 0 0 0,0-1 1 0 0,0 0-1 0 0,0 1 1 0 0,0-1-1 0 0,1 0 1 0 0,-1 1-1 0 0,0 0 0 0 0,0-1 1 0 0,0 1-1 0 0,0 0 1 0 0,0-1-1 0 0,0 1 1 0 0,0 0-1 0 0,0 0 1 0 0,-1 0-1 0 0,1 0 0 0 0,0 0 1 0 0,0 0-1 0 0,-1 0 1 0 0,1 0-1 0 0,-1 0 1 0 0,1 0-1 0 0,-1 0 0 0 0,1 0 1 0 0,-1 0-1 0 0,1 0 1 0 0,-1 1-1 0 0,0-1 1 0 0,0 0-1 0 0,0 0 1 0 0,0 1-1 0 0,0-1 39 0 0,1 7 46 0 0,-1 0 0 0 0,0-1 0 0 0,0 1 0 0 0,-2 6-46 0 0,2-14-24 0 0,-3 19-104 0 0,-1-1 0 0 0,-1 1-1 0 0,-1-1 1 0 0,0-1-1 0 0,-2 2 129 0 0,0 2 207 0 0,0 1 0 0 0,-4 21-207 0 0,8-25-162 0 0,2-1-1 0 0,0 1 0 0 0,0 0 0 0 0,2 8 163 0 0,0-17 4 0 0,1 0-1 0 0,0 0 1 0 0,1 0-1 0 0,0 0 1 0 0,0-1-1 0 0,1 1 1 0 0,0 0-1 0 0,0-1 0 0 0,3 5-3 0 0,-1-4 30 0 0,-3-5 41 0 0,-1 0-1 0 0,2-1 1 0 0,-1 1 0 0 0,0-1 0 0 0,1 1 0 0 0,-1-1-1 0 0,1 0 1 0 0,0 0 0 0 0,0 0 0 0 0,0 0-1 0 0,3 1-70 0 0,9 9 368 0 0,-12-11-293 0 0,0 1 1 0 0,0 0-1 0 0,0-1 0 0 0,0 0 0 0 0,1 0 1 0 0,-1 0-1 0 0,1 0 0 0 0,-1 0 0 0 0,1-1 0 0 0,0 1-75 0 0,-2-2 11 0 0,0 0 0 0 0,0 0 0 0 0,-1 0 0 0 0,1 0 0 0 0,0 0 0 0 0,0-1 0 0 0,0 1 0 0 0,0-1 0 0 0,-1 1 1 0 0,1-1-1 0 0,0 0 0 0 0,0 1 0 0 0,-1-1 0 0 0,1 0 0 0 0,0 0 0 0 0,-1 0 0 0 0,1 0 0 0 0,-1-1 0 0 0,0 1 0 0 0,1 0 0 0 0,-1-1 0 0 0,0 1 0 0 0,0 0 0 0 0,0-1 0 0 0,0 0 0 0 0,0 1 0 0 0,0-1 0 0 0,0 0 0 0 0,0 1 0 0 0,-1-1 0 0 0,1 0 0 0 0,0 0 0 0 0,-1 1 0 0 0,0-1 0 0 0,1-1-11 0 0,-2 0 118 0 0,1-1 1 0 0,-1 0-1 0 0,0 0 0 0 0,0 1 1 0 0,0-1-1 0 0,0 1 1 0 0,-1-1-1 0 0,0 1 0 0 0,1-1 1 0 0,-1 1-1 0 0,-3-3-118 0 0,-27-34 344 0 0,29 36-308 0 0,-21-21-25 0 0,-2 0-1 0 0,-23-16-10 0 0,-20-19-1 0 0,54 46-437 0 0,1-1 0 0 0,-5-7 438 0 0,13 11-508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27:23.83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2674 466 3224 0 0,'-5'-7'1879'0'0,"5"2"8395"0"0,10 2-9553 0 0,0 1 0 0 0,0 0-1 0 0,1 1 1 0 0,-1 0 0 0 0,1 1 0 0 0,7 0-721 0 0,9-1 564 0 0,0-2 0 0 0,1-1-564 0 0,31-2 185 0 0,-2 1-190 0 0,5 0 381 0 0,1 3-376 0 0,-48 2-231 0 0,0-1 0 0 0,0-1 0 0 0,-1 0 0 0 0,6-2 231 0 0,-19 3-70 0 0,0 1 1 0 0,-1 0-1 0 0,1 0 1 0 0,0-1-1 0 0,-1 1 0 0 0,1 0 1 0 0,0 0-1 0 0,0 0 0 0 0,-1 0 1 0 0,1 0-1 0 0,0 0 1 0 0,0 0-1 0 0,-1 0 0 0 0,1 0 1 0 0,0 0-1 0 0,-1 0 1 0 0,1 0-1 0 0,0 0 0 0 0,-1 0 1 0 0,1 1-1 0 0,0-1 0 0 0,0 0 1 0 0,-1 1-1 0 0,1-1 1 0 0,-1 0-1 0 0,1 1 0 0 0,0-1 1 0 0,-1 1-1 0 0,1-1 0 0 0,-1 1 1 0 0,1-1-1 0 0,-1 1 1 0 0,1 0-1 0 0,-1-1 0 0 0,0 1 1 0 0,1-1-1 0 0,-1 1 70 0 0,1 1-2102 0 0</inkml:trace>
  <inkml:trace contextRef="#ctx0" brushRef="#br0" timeOffset="281.77">2651 566 10136 0 0,'0'0'777'0'0,"0"0"-296"0"0,0 0 633 0 0,0 0 330 0 0,0 0 69 0 0,0 0-188 0 0,0 0-845 0 0,1 0-379 0 0,15 4 582 0 0,0-2 0 0 0,0 1 0 0 0,0-2 0 0 0,13 0-683 0 0,60 0 1523 0 0,99-3-942 0 0,-115-6-1650 0 0,-46 6-118 0 0</inkml:trace>
  <inkml:trace contextRef="#ctx0" brushRef="#br0" timeOffset="-1465.339">1482 478 3680 0 0,'0'-1'167'0'0,"-1"-3"-96"0"0,-1 0 1 0 0,1-1 0 0 0,1 1 0 0 0,-1 0 0 0 0,1 0 0 0 0,0-1 0 0 0,0 1 0 0 0,0 0 0 0 0,0-1 0 0 0,1-1-72 0 0,3-16 3444 0 0,-5 7-1323 0 0,0 14-2055 0 0,1 0 1 0 0,0 1-1 0 0,0-1 0 0 0,0 0 0 0 0,-1 1 1 0 0,1-1-1 0 0,0 0 0 0 0,0 0 0 0 0,0 1 0 0 0,0-1 1 0 0,0 0-1 0 0,0 1 0 0 0,0-1 0 0 0,1 0 1 0 0,-1 0-1 0 0,0 1 0 0 0,0-1 0 0 0,0 0 1 0 0,1 1-1 0 0,-1-1 0 0 0,0 0 0 0 0,1 1 1 0 0,-1-1-1 0 0,1 1 0 0 0,-1-1 0 0 0,1 1 1 0 0,-1-1-1 0 0,1 1 0 0 0,-1-1 0 0 0,1 0-66 0 0,0 0 223 0 0,1-1-1 0 0,-1 1 1 0 0,1-1-1 0 0,-1 1 1 0 0,0-1 0 0 0,0 0-1 0 0,0 0 1 0 0,0 0-1 0 0,0 0 1 0 0,0 0-223 0 0,-1 0 193 0 0,1 1 0 0 0,0-1-1 0 0,0 0 1 0 0,0 1 0 0 0,0-1 0 0 0,0 0 0 0 0,0 1 0 0 0,1-1 0 0 0,-1 1-193 0 0,3-3 800 0 0,0 1 618 0 0,2 10-1359 0 0,-3 0-9 0 0,0-1 0 0 0,-1 1 0 0 0,0 0 1 0 0,0 0-1 0 0,0 0 0 0 0,0 5-50 0 0,2 6 133 0 0,-3-10-61 0 0,0-1-1 0 0,-1 1 1 0 0,1 0-1 0 0,-1-1 0 0 0,-1 3-71 0 0,2 29 355 0 0,1-24-175 0 0,0 0 0 0 0,-1 0 0 0 0,-1-1 0 0 0,-1 14-180 0 0,1-23 72 0 0,0 1 0 0 0,0-1 0 0 0,1 1 0 0 0,0 4-72 0 0,0-6 44 0 0,0 0 0 0 0,-1 0 0 0 0,0 0 0 0 0,1 0 0 0 0,-2 0 0 0 0,1 0 0 0 0,0 0 0 0 0,-1 1-44 0 0,1-1 52 0 0,-1 0 1 0 0,1 0-1 0 0,0 0 0 0 0,0 1 0 0 0,0-1 0 0 0,1 0-52 0 0,-1 10 159 0 0,0-12-47 0 0,0-2 34 0 0,0 0 12 0 0,0 0 2 0 0,0 1-26 0 0,-3 5-90 0 0,3-5 41 0 0,-2-6-12 0 0,1 0 1 0 0,0 0-1 0 0,0 0 1 0 0,0 0-1 0 0,1-1 1 0 0,-1 1-1 0 0,1 0 1 0 0,1 0-1 0 0,-1-1 1 0 0,1-2-74 0 0,1-30 2 0 0,-3 18-5 0 0,2 1 0 0 0,0 0-1 0 0,1 0 1 0 0,3-12 3 0 0,0 5-53 0 0,13-59-38 0 0,-17 81 76 0 0,0-1 0 0 0,1 0 0 0 0,-1 0 0 0 0,1 1 0 0 0,0-1 1 0 0,0 1-1 0 0,1 0 0 0 0,0-1 0 0 0,-1 1 0 0 0,1 0 0 0 0,0 1 0 0 0,1-1 0 0 0,-1 0 0 0 0,1 1 0 0 0,0 0 0 0 0,-1 0 1 0 0,1 0-1 0 0,1 0 0 0 0,-1 1 0 0 0,0-1 0 0 0,1 1 0 0 0,2-1 15 0 0,10 3-67 0 0,-16 0 67 0 0,0 0 0 0 0,-1 0 0 0 0,1 0 0 0 0,0 0 0 0 0,0 0 0 0 0,-1 0 0 0 0,1 0 0 0 0,0 1 0 0 0,-1-1 0 0 0,1 0 0 0 0,0 1 0 0 0,-1-1 0 0 0,1 0 0 0 0,-1 1 0 0 0,1-1 0 0 0,0 1 0 0 0,-1-1 0 0 0,1 1 0 0 0,-1-1 0 0 0,1 1 0 0 0,-1-1 0 0 0,1 1 0 0 0,-1-1 0 0 0,0 1 0 0 0,2 2 0 0 0,4 2-39 0 0,0 1 0 0 0,-1-1-1 0 0,0 2 1 0 0,0-1 0 0 0,0 0-1 0 0,-1 1 1 0 0,0 0 0 0 0,0 1 39 0 0,10 17 112 0 0,-2 1 0 0 0,0 1 0 0 0,-2 0 1 0 0,-1 0-1 0 0,2 14-112 0 0,-1 13 553 0 0,-1-9-89 0 0,-4-11-96 0 0,-5-30-313 0 0,-4 16-19 0 0,4-19-115 0 0,0-1-1 0 0,0 1 1 0 0,0 0 0 0 0,0 0 0 0 0,-1 0-1 0 0,1-1 1 0 0,0 1 0 0 0,0 0-1 0 0,0 0 1 0 0,1 0 0 0 0,-1-1-1 0 0,0 1 1 0 0,0 0 0 0 0,0 0 0 0 0,0 0-1 0 0,1-1 1 0 0,-1 1 0 0 0,0 0-1 0 0,1 0 1 0 0,-1-1 0 0 0,1 1 0 0 0,-1 0-1 0 0,1-1 1 0 0,-1 1 0 0 0,1-1-1 0 0,-1 1 1 0 0,1-1 0 0 0,0 1 0 0 0,-1-1-1 0 0,1 1 80 0 0,-1 3-2402 0 0,-1-2 883 0 0,0-1-5127 0 0</inkml:trace>
  <inkml:trace contextRef="#ctx0" brushRef="#br0" timeOffset="-799.111">2220 610 8496 0 0,'0'0'388'0'0,"0"0"-11"0"0,-3-14-129 0 0,2 9 2796 0 0,-1 2-2512 0 0,0 1-1 0 0,0 0 1 0 0,0-1-1 0 0,0 1 1 0 0,0 0 0 0 0,0 0-1 0 0,-1 0 1 0 0,1 0-1 0 0,-1 1-531 0 0,2 0 118 0 0,-1 0 0 0 0,1 1-1 0 0,-1 0 1 0 0,1-1-1 0 0,0 1 1 0 0,-1 0-1 0 0,1-1 1 0 0,-1 1 0 0 0,1 0-1 0 0,-1 0 1 0 0,1 0-1 0 0,-1 1 1 0 0,1-1-1 0 0,-1 0 1 0 0,1 0-1 0 0,-1 1 1 0 0,1-1 0 0 0,0 1-1 0 0,-1-1 1 0 0,0 2-118 0 0,-5 1 234 0 0,1 0 0 0 0,0 0 1 0 0,-1 1-1 0 0,1-1 0 0 0,1 2 0 0 0,-1-1 1 0 0,1 1-1 0 0,-1-1 0 0 0,1 1 0 0 0,-1 2-234 0 0,5-4 39 0 0,-10 8 112 0 0,2 1 0 0 0,0 0 0 0 0,0 1 0 0 0,2 0 1 0 0,-1 1-1 0 0,2-1 0 0 0,-1 1 0 0 0,1 2-151 0 0,-10 42 672 0 0,16-54-646 0 0,0 0 1 0 0,0 0-1 0 0,1 0 0 0 0,-1 0 0 0 0,1 0 0 0 0,0-1 1 0 0,1 1-1 0 0,-1 0 0 0 0,1-1 0 0 0,-1 1 0 0 0,3 2-26 0 0,1 2 12 0 0,-5-8-9 0 0,0 1 0 0 0,0-1-1 0 0,1 0 1 0 0,-1 1-1 0 0,0-1 1 0 0,0 0 0 0 0,1 1-1 0 0,-1-1 1 0 0,0 0 0 0 0,0 1-1 0 0,1-1 1 0 0,-1 0-1 0 0,0 0 1 0 0,1 0 0 0 0,-1 1-1 0 0,0-1 1 0 0,1 0 0 0 0,-1 0-1 0 0,0 0 1 0 0,1 0-1 0 0,-1 0 1 0 0,0 1 0 0 0,1-1-1 0 0,-1 0 1 0 0,1 0 0 0 0,-1 0-1 0 0,0 0 1 0 0,1 0-1 0 0,-1 0 1 0 0,0 0 0 0 0,1 0-1 0 0,-1-1 1 0 0,1 1 0 0 0,-1 0-1 0 0,0 0 1 0 0,1 0-1 0 0,-1 0 1 0 0,0 0 0 0 0,1-1-1 0 0,-1 1 1 0 0,0 0 0 0 0,1 0-3 0 0,-1-1 9 0 0,6 0 5 0 0,-1-1 0 0 0,0-1 0 0 0,1 1 0 0 0,-1-1 0 0 0,0 0 0 0 0,0 0-1 0 0,0 0 1 0 0,-1-1 0 0 0,1 0 0 0 0,-1 0 0 0 0,0 0 0 0 0,0 0 0 0 0,1-2-14 0 0,9-12-13 0 0,-1-1 1 0 0,8-16 12 0 0,-9 15-112 0 0,-2 1 36 0 0,0 1 0 0 0,-2-2 0 0 0,0 1 0 0 0,-2-1 0 0 0,3-10 76 0 0,-6 79 100 0 0,0 26 83 0 0,-2-63-173 0 0,0 1 1 0 0,1-1-1 0 0,0 0 1 0 0,0 0-1 0 0,2 0 1 0 0,-1 0-1 0 0,6 11-10 0 0,-2-12 0 0 0,-2-10 0 0 0,-3-1 0 0 0,1 1-273 0 0,1 0 0 0 0,-1 0 0 0 0,1 0 0 0 0,0-1 0 0 0,-1 1 0 0 0,1-1 0 0 0,-1 0 0 0 0,2 0 273 0 0,9-2-1232 0 0</inkml:trace>
  <inkml:trace contextRef="#ctx0" brushRef="#br0" timeOffset="12363.129">3765 68 7112 0 0,'6'-9'756'0'0,"1"-15"701"0"0,-5 18 126 0 0,0 11 1874 0 0,-2-3-3150 0 0,0-2-3 0 0,0 12 418 0 0,-2 18 111 0 0,0-1-1 0 0,-2 1 1 0 0,-1 0 0 0 0,-2 2-833 0 0,2-5 66 0 0,-4 13-18 0 0,5-26 11 0 0,1 0 0 0 0,1 0-1 0 0,0 1 1 0 0,1-1 0 0 0,0 1-1 0 0,1 4-58 0 0,0-1 155 0 0,0 0 0 0 0,-2-1-1 0 0,-3 16-154 0 0,2-19 48 0 0,1-1 0 0 0,0 1 0 0 0,1 0 0 0 0,0 0 0 0 0,1 0 0 0 0,1 2-48 0 0,-4 5 86 0 0,0-8-8 0 0,3-12-64 0 0,1-1-1 0 0,-1 1 0 0 0,0-1 0 0 0,-1 1 0 0 0,1-1 0 0 0,0 1 0 0 0,0-1 0 0 0,0 1 1 0 0,0-1-1 0 0,0 1 0 0 0,0-1 0 0 0,-1 1 0 0 0,1-1 0 0 0,0 1 0 0 0,0-1 1 0 0,-1 1-1 0 0,1-1 0 0 0,0 1 0 0 0,-1-1 0 0 0,1 0-13 0 0,0 0 12 0 0,0 1 0 0 0,-1-1-1 0 0,1 0 1 0 0,0 0 0 0 0,0 0-1 0 0,0 0 1 0 0,-1 0 0 0 0,1 0-1 0 0,0 0 1 0 0,0 0 0 0 0,0 0-1 0 0,-1 0 1 0 0,1 0 0 0 0,0 0-1 0 0,0 0 1 0 0,0 0 0 0 0,0 0 0 0 0,-1 0-1 0 0,1 0 1 0 0,0 0 0 0 0,0 0-1 0 0,0-1 1 0 0,-1 1 0 0 0,1 0-1 0 0,0 0 1 0 0,0 0 0 0 0,0 0-1 0 0,0 0 1 0 0,0 0 0 0 0,-1 0-1 0 0,1-1 1 0 0,0 1 0 0 0,0 0 0 0 0,0 0-1 0 0,0 0 1 0 0,0 0 0 0 0,0-1-1 0 0,0 1 1 0 0,-1 0-12 0 0,-1-6 2 0 0,0-1-1 0 0,1 1 1 0 0,-1-1 0 0 0,1 1-1 0 0,0-1 1 0 0,1 1 0 0 0,-1-1-1 0 0,2-4-1 0 0,-2-22-108 0 0,0 17 59 0 0,1 0 0 0 0,1-1-1 0 0,1-8 50 0 0,2 2-50 0 0,1-15 7 0 0,3 0 0 0 0,7-19 43 0 0,5-30 0 0 0,-10 47-128 0 0,1-23 128 0 0,-10 57 0 0 0,1-1 0 0 0,0 0 0 0 0,1 0 0 0 0,0 1 0 0 0,0 0 0 0 0,6-16 0 0 0,-6 13 0 0 0,0 1-10 0 0,-2 6-46 0 0,0 4-19 0 0,5 6 20 0 0,-4-7 54 0 0,-1 1 0 0 0,0-1 0 0 0,0 1 0 0 0,1-1 0 0 0,-1 1 0 0 0,0 0 0 0 0,-1 0 0 0 0,1 0-1 0 0,0 0 1 0 0,0 0 0 0 0,-1 0 1 0 0,11 34-34 0 0,-9-29 26 0 0,1 0 1 0 0,-1 0 0 0 0,0 0-1 0 0,-1 3 8 0 0,2 2 11 0 0,-1-1 0 0 0,1 0-1 0 0,1 0 1 0 0,0 0-1 0 0,1 0 1 0 0,0 0-1 0 0,3 4-10 0 0,15 35-2 0 0,-14-31 11 0 0,0 0-1 0 0,4 5-8 0 0,14 29 101 0 0,25 90 27 0 0,-45-128-118 0 0,-6-13-4 0 0,0 0-1 0 0,0 0 0 0 0,0 0 1 0 0,0 0-1 0 0,-1 0 0 0 0,1 0 1 0 0,0 0-1 0 0,-1 0 0 0 0,0 1 1 0 0,1-1-6 0 0,-2 0 5 0 0,1-1 0 0 0,0 1 0 0 0,0-1-1 0 0,1 1 1 0 0,-1-1 0 0 0,0 0 0 0 0,0 1 0 0 0,1-1 0 0 0,-1 1 0 0 0,1-1 0 0 0,-1 0 0 0 0,1 0 0 0 0,0 1-5 0 0,16 13 78 0 0,11 7 90 0 0,-25-20-108 0 0,4-1 16 0 0,-6-1-65 0 0,0 1 0 0 0,0-1-1 0 0,0 0 1 0 0,-1 0-1 0 0,1 0 1 0 0,0 0 0 0 0,0 0-1 0 0,0-1 1 0 0,0 1 0 0 0,0 0-1 0 0,0 0 1 0 0,0-1 0 0 0,0 1-1 0 0,0 0 1 0 0,-1-1-1 0 0,1 1 1 0 0,0-1 0 0 0,0 1-1 0 0,0-1 1 0 0,-1 1 0 0 0,1-1-1 0 0,0 0 1 0 0,-1 1-1 0 0,1-1 1 0 0,0 0 0 0 0,-1 1-1 0 0,1-1 1 0 0,0-1-11 0 0,1-2 35 0 0,1-1 1 0 0,-1 0-1 0 0,0 0 1 0 0,2-4-36 0 0,0-3 84 0 0,-3 9-67 0 0,0 0 0 0 0,0-1 1 0 0,-1 1-1 0 0,1 0 0 0 0,-1-1 0 0 0,0 1 0 0 0,0-1 0 0 0,0 1 0 0 0,0 0 0 0 0,-1-3-17 0 0,1 1 19 0 0,0 1-1 0 0,-1-1 1 0 0,1 1 0 0 0,1 0-1 0 0,-1-1 1 0 0,2-3-19 0 0,1-8 52 0 0,0 1 0 0 0,0-11-52 0 0,5-24 83 0 0,-6 38-78 0 0,0 1 0 0 0,0-1 1 0 0,-1 0-1 0 0,-1-7-5 0 0,0 15 7 0 0,1 0 1 0 0,0-1-1 0 0,-1 1 0 0 0,2 0 1 0 0,-1 0-1 0 0,0 0 0 0 0,1-1-7 0 0,6-20 14 0 0,-5 0 41 0 0,-1 10-53 0 0,0 1 1 0 0,3-8-3 0 0,-4 20 0 0 0,-1-1 0 0 0,1 0 0 0 0,-1 0 0 0 0,0 0 0 0 0,0 1 0 0 0,0-1 0 0 0,-1 0 0 0 0,1 0 0 0 0,0 0 0 0 0,-1 1 0 0 0,0-1 0 0 0,0 0 0 0 0,-2-9 0 0 0,3 11 0 0 0,0 0 0 0 0,0 0 1 0 0,0 0-1 0 0,0 0 0 0 0,0 1 0 0 0,0-1 0 0 0,0 0 0 0 0,0 0 0 0 0,0 0 0 0 0,1 0 0 0 0,-1 0 0 0 0,0 0 0 0 0,1 0 0 0 0,-1 0 0 0 0,0 1 0 0 0,1-1 1 0 0,-1 0-1 0 0,1 0 0 0 0,-1 0 0 0 0,1 1 0 0 0,0-1 0 0 0,-1 0 0 0 0,1 1 0 0 0,0-1 0 0 0,0 0 3 0 0,0 0 0 0 0,0 0 0 0 0,-1 1 0 0 0,1-1-1 0 0,0 0 1 0 0,-1 0 0 0 0,1 0 0 0 0,-1 0 0 0 0,1 1 0 0 0,-1-1 0 0 0,1 0-1 0 0,-1 0 1 0 0,0 0 0 0 0,1 0 0 0 0,-1 0 0 0 0,0 0 0 0 0,0 0 0 0 0,0-1-3 0 0,-1-8 10 0 0,0 9-10 0 0,1 0 0 0 0,0 1 0 0 0,0-1 0 0 0,0 1 0 0 0,0-1 0 0 0,-1 0 0 0 0,1 1 0 0 0,0-1 0 0 0,0 0 0 0 0,0 1 0 0 0,1-1 0 0 0,-1 0 0 0 0,0 1 0 0 0,0-1 0 0 0,0 0 0 0 0,0 1 0 0 0,1-1 0 0 0,-1 1 0 0 0,0-1 0 0 0,0 0 0 0 0,1 1 0 0 0,-1-1 0 0 0,0 1 0 0 0,1-1 0 0 0,-1 1 0 0 0,1-1 0 0 0,-1 1 0 0 0,1-1 0 0 0,-1 1 0 0 0,1 0 0 0 0,-1-1 0 0 0,1 1 0 0 0,0-1 0 0 0,8-7 0 0 0,-9 8 0 0 0,1 0 0 0 0,-1-1 0 0 0,1 1 1 0 0,-1 0-1 0 0,0-1 0 0 0,1 1 0 0 0,-1 0 0 0 0,0-1 0 0 0,1 1 0 0 0,-1-1 0 0 0,0 1 0 0 0,0-1 0 0 0,0 1 0 0 0,1-1 0 0 0,-1 1 0 0 0,0-1 0 0 0,0 1 0 0 0,0-1 0 0 0,0 1 0 0 0,0-1 0 0 0,0 1 1 0 0,0-1-1 0 0,8-2-11 0 0,-4 1 3 0 0,1 1-1196 0 0,-4 2 450 0 0,-9 6-129 0 0,-4 4-1624 0 0,16-3 785 0 0</inkml:trace>
  <inkml:trace contextRef="#ctx0" brushRef="#br0" timeOffset="12821.878">4419 380 3224 0 0,'13'3'237'0'0,"-13"-3"-233"0"0,0 0 0 0 0,0 0 0 0 0,1 1 0 0 0,-1-1 0 0 0,0 0 0 0 0,0 0 0 0 0,0 0 0 0 0,1 1 0 0 0,-1-1 0 0 0,0 0 0 0 0,0 0 0 0 0,0 1 0 0 0,0-1 0 0 0,1 0 0 0 0,-1 0 0 0 0,0 1 0 0 0,0-1 0 0 0,0 0 0 0 0,0 1 0 0 0,0-1 0 0 0,0 0 0 0 0,0 0 0 0 0,0 1 0 0 0,0-1-4 0 0,0 1 97 0 0,0 0-1 0 0,-1 0 0 0 0,1 0 0 0 0,0-1 1 0 0,-1 1-1 0 0,1 0 0 0 0,-1 0 1 0 0,1-1-1 0 0,-1 1 0 0 0,1 0 1 0 0,-1-1-1 0 0,1 1 0 0 0,-1-1 0 0 0,0 1 1 0 0,1-1-1 0 0,-1 1 0 0 0,0-1 1 0 0,0 1-1 0 0,1-1 0 0 0,-1 1 1 0 0,0-1-1 0 0,0 0-96 0 0,-3 4 2248 0 0,6-1-751 0 0,-2-3-1438 0 0,0 0 0 0 0,1 0-1 0 0,-1 0 1 0 0,0 0-1 0 0,0 0 1 0 0,0 1 0 0 0,0-1-1 0 0,1 0 1 0 0,-1 0 0 0 0,0 0-1 0 0,0 0 1 0 0,0 0-1 0 0,0 1 1 0 0,0-1 0 0 0,1 0-1 0 0,-1 0 1 0 0,0 0-1 0 0,0 0 1 0 0,0 1 0 0 0,0-1-1 0 0,0 0 1 0 0,0 0-1 0 0,0 0 1 0 0,0 1 0 0 0,0-1-1 0 0,0 0 1 0 0,0 0 0 0 0,0 0-1 0 0,0 1 1 0 0,0-1-1 0 0,0 0 1 0 0,0 0 0 0 0,0 0-1 0 0,0 0 1 0 0,0 1-1 0 0,0-1 1 0 0,0 0 0 0 0,0 0-1 0 0,0 0 1 0 0,0 1 0 0 0,-1-1-1 0 0,1 0 1 0 0,0 0-1 0 0,0 0 1 0 0,0 0 0 0 0,0 1-1 0 0,0-1 1 0 0,0 0-1 0 0,-1 0 1 0 0,1 0 0 0 0,0 0-1 0 0,0 0 1 0 0,0 0 0 0 0,0 0-1 0 0,-1 1 1 0 0,1-1-1 0 0,0 0 1 0 0,0 0 0 0 0,-1 0-59 0 0,-3 3 517 0 0,3-3-470 0 0,0 1-1 0 0,0-1 1 0 0,1 0-1 0 0,-1 1 1 0 0,0 0-1 0 0,0-1 1 0 0,0 1-1 0 0,1 0 0 0 0,-1-1 1 0 0,0 1-1 0 0,1 0 1 0 0,-1 0-1 0 0,1-1 1 0 0,-1 1-1 0 0,1 0 0 0 0,-1 0 1 0 0,1 0-1 0 0,0 0 1 0 0,-1 0-1 0 0,1 0 1 0 0,0-1-1 0 0,0 1 1 0 0,-1 0-1 0 0,1 0 0 0 0,0 0 1 0 0,0 0-47 0 0,0 2 124 0 0,-1 0 0 0 0,1 0 0 0 0,-1-1-1 0 0,0 1 1 0 0,1-1 0 0 0,-1 1 0 0 0,-1-1 0 0 0,1 1 0 0 0,-1 1-124 0 0,0-2 117 0 0,1 1 1 0 0,0 0-1 0 0,0-1 1 0 0,0 1-1 0 0,0 0 0 0 0,0-1 1 0 0,0 1-1 0 0,1 0 1 0 0,-1 2-118 0 0,1-2 115 0 0,-1 1 0 0 0,1-1 0 0 0,-1 0 0 0 0,0 0 0 0 0,0 0 0 0 0,0 1 0 0 0,0-1 0 0 0,0 0 0 0 0,-1 0 0 0 0,1-1 0 0 0,-1 1 1 0 0,0 1-116 0 0,0-1 113 0 0,0 0 0 0 0,0 0 1 0 0,0 1-1 0 0,1-1 1 0 0,-1 1-1 0 0,1-1 0 0 0,0 1 1 0 0,-1 3-114 0 0,2-4 59 0 0,-1 0 0 0 0,0 0 0 0 0,0-1 0 0 0,0 1 0 0 0,0 0 0 0 0,-1-1 0 0 0,1 1 0 0 0,-1-1 0 0 0,1 0 0 0 0,-1 1 0 0 0,0-1 0 0 0,-1 1-59 0 0,0 0 71 0 0,1-1 0 0 0,0 1 0 0 0,0 0 0 0 0,0 0 1 0 0,0 0-1 0 0,0 0 0 0 0,1 0 0 0 0,-1 2-71 0 0,1-3 37 0 0,1-1-1 0 0,-1 1 1 0 0,0 0-1 0 0,0-1 1 0 0,0 1-1 0 0,0-1 1 0 0,0 0 0 0 0,0 1-1 0 0,0-1 1 0 0,0 0-1 0 0,-1 1-36 0 0,0 0 48 0 0,1-1 0 0 0,-1 1 0 0 0,1-1 0 0 0,0 1 0 0 0,0-1 0 0 0,0 1 0 0 0,0 0-1 0 0,0 0 1 0 0,0 0-48 0 0,0-1 7 0 0,1-1 0 0 0,0 0 0 0 0,0 1 0 0 0,0-1 0 0 0,-1 0 0 0 0,1 1 0 0 0,0-1 0 0 0,-1 0 0 0 0,1 1 0 0 0,0-1-1 0 0,-1 0 1 0 0,1 1 0 0 0,0-1 0 0 0,-1 0 0 0 0,1 0 0 0 0,-1 1 0 0 0,1-1 0 0 0,0 0 0 0 0,-1 0 0 0 0,1 0 0 0 0,-1 0 0 0 0,1 0-1 0 0,-1 0 1 0 0,1 0-7 0 0,-1 1 16 0 0,1-1 0 0 0,-1 0 0 0 0,0 0 0 0 0,1 0 0 0 0,-1 0-1 0 0,1 1 1 0 0,-1-1 0 0 0,1 0 0 0 0,-1 0 0 0 0,1 1 0 0 0,-1-1 0 0 0,1 0-1 0 0,-1 1 1 0 0,1-1 0 0 0,0 0 0 0 0,-1 1 0 0 0,1-1 0 0 0,-1 1-1 0 0,1-1 1 0 0,0 1 0 0 0,-1-1 0 0 0,1 1-16 0 0,11 1 143 0 0,33-2-45 0 0,-42 0-98 0 0,0 0-1 0 0,0 0 1 0 0,0 0-1 0 0,0-1 1 0 0,-1 1-1 0 0,1-1 1 0 0,0 1-1 0 0,0-1 1 0 0,0 0-1 0 0,-1 1 1 0 0,1-1-1 0 0,0 0 1 0 0,-1 0-1 0 0,1-1 1 0 0,-1 1-1 0 0,1 0 1 0 0,-1 0-1 0 0,1-1 1 0 0,-1 1-1 0 0,0-1 1 0 0,0 1-1 0 0,0-1 0 0 0,0 1 1 0 0,0-1-1 0 0,0 0 1 0 0,0 0 0 0 0,12-15-535 0 0,-12 16 490 0 0,0 0-1 0 0,0 1 0 0 0,-1-1 0 0 0,1 0 0 0 0,0 0 1 0 0,0 0-1 0 0,0 0 0 0 0,-1 0 0 0 0,1 0 1 0 0,0 0-1 0 0,-1 0 0 0 0,1 0 0 0 0,-1 0 0 0 0,1 0 1 0 0,-1 0-1 0 0,0 0 0 0 0,1 0 0 0 0,-1 0 1 0 0,0-1-1 0 0,0 1 0 0 0,0 0 0 0 0,0 0 1 0 0,0 0-1 0 0,0-1 0 0 0,0 1 0 0 0,0 0 0 0 0,-1 0 1 0 0,1 0-1 0 0,0 0 0 0 0,-1-1 46 0 0,1 1-94 0 0,0 0 0 0 0,0-1 1 0 0,0 1-1 0 0,0 0 0 0 0,0 0 0 0 0,0-1 0 0 0,0 1 1 0 0,1 0-1 0 0,-1 0 0 0 0,0 0 0 0 0,1-1 0 0 0,-1 1 1 0 0,1 0-1 0 0,-1 0 0 0 0,1 0 0 0 0,-1 0 0 0 0,1-1 94 0 0,2-3-1120 0 0,2-10-5223 0 0</inkml:trace>
  <inkml:trace contextRef="#ctx0" brushRef="#br0" timeOffset="13141.184">4293 251 8320 0 0,'9'-2'164'0'0,"-6"1"-74"0"0,1 1 1 0 0,-1-1 0 0 0,1 1-1 0 0,-1 0 1 0 0,1 0 0 0 0,-1 0-1 0 0,1 1 1 0 0,1 0-91 0 0,14 3 115 0 0,11 2 855 0 0,-28-5-845 0 0,-1 0-1 0 0,1 0 1 0 0,0 1-1 0 0,-1-1 1 0 0,1 0 0 0 0,0 0-1 0 0,-1 1 1 0 0,1-1-1 0 0,-1 1 1 0 0,1 1-125 0 0,-4 2 322 0 0,4-3 80 0 0,2 1-378 0 0,3 3 1620 0 0,-9-1-934 0 0,-14 0-337 0 0,14-5-210 0 0,0 1 4 0 0,-11-2 40 0 0,-14-6-18 0 0,26 7-184 0 0,0 0-1 0 0,0 0 1 0 0,0 0-1 0 0,0-1 0 0 0,0 1 1 0 0,0-1-1 0 0,1 1 0 0 0,-1 0 1 0 0,0-1-1 0 0,0 1 0 0 0,0-1 1 0 0,0 0-1 0 0,1 1 0 0 0,-1-1 1 0 0,0 0-1 0 0,1 1 0 0 0,-1-1 1 0 0,0 0-1 0 0,1 0 0 0 0,-1 1 1 0 0,1-1-1 0 0,-1-1-4 0 0,3 0 9 0 0,-2 2-8 0 0,0 0 1 0 0,1 0-1 0 0,-1-1 1 0 0,0 1-1 0 0,0 0 1 0 0,1 0-1 0 0,-1 0 1 0 0,0 0-1 0 0,0-1 1 0 0,0 1-1 0 0,1 0 1 0 0,-1 0-1 0 0,0-1 1 0 0,0 1-1 0 0,0 0 1 0 0,0 0-1 0 0,1-1 1 0 0,-1 1-1 0 0,0 0 1 0 0,0-1-1 0 0,0 1 1 0 0,0 0-1 0 0,0 0 1 0 0,0-1-1 0 0,0 1 0 0 0,0 0 1 0 0,0-1-1 0 0,0 1 1 0 0,0 0-1 0 0,0-1 1 0 0,0 1-1 0 0,0 0 1 0 0,0 0-1 0 0,-1-1 1 0 0,1 1-1 0 0,0 0 1 0 0,0-1-2 0 0,-3-1 8 0 0,2 2-9 0 0,1-1 0 0 0,-1 1 0 0 0,1-1 0 0 0,-1 1 0 0 0,1 0 0 0 0,-1-1 1 0 0,1 1-1 0 0,-1-1 0 0 0,1 1 0 0 0,-1-1 0 0 0,1 1 0 0 0,0-1 0 0 0,-1 1 0 0 0,1-1 0 0 0,0 0 0 0 0,0 1 0 0 0,-1-1 1 0 0,2 0-6 0 0,-1 0-1 0 0,1 1 1 0 0,-1-1-1 0 0,0 0 1 0 0,1 1-1 0 0,0-1 0 0 0,-1 1 1 0 0,1-1-1 0 0,-1 1 1 0 0,1-1-1 0 0,0 1 1 0 0,-1-1-1 0 0,1 1 0 0 0,0-1 1 0 0,0 1-1 0 0,-1 0 1 0 0,1-1-1 0 0,0 1 1 0 0,0 0-1 0 0,0 0 1 0 0,0 0 6 0 0,6-2-17 0 0,-1 0 0 0 0,1 0 0 0 0,0 1 1 0 0,0 0-1 0 0,0 0 0 0 0,0 1 1 0 0,0 0-1 0 0,0 0 0 0 0,0 1 0 0 0,0 0 1 0 0,0 0-1 0 0,0 1 0 0 0,0-1 1 0 0,-1 1-1 0 0,1 1 0 0 0,-1-1 1 0 0,4 3 16 0 0,-4 0 309 0 0,-6-5-420 0 0,0 0 0 0 0,1 0 0 0 0,-1 0 0 0 0,0 0-1 0 0,0 0 1 0 0,0 0 0 0 0,0 0 0 0 0,0 0 0 0 0,1 0 0 0 0,-1 0 0 0 0,0 1 0 0 0,0-1-1 0 0,0 0 1 0 0,0 0 0 0 0,0 0 0 0 0,0 0 0 0 0,0 0 0 0 0,0 1 0 0 0,0-1 0 0 0,1 0-1 0 0,-1 0 1 0 0,0 0 0 0 0,0 0 0 0 0,0 0 0 0 0,0 1 0 0 0,0-1 0 0 0,0 0 0 0 0,0 0-1 0 0,0 0 1 0 0,0 0 0 0 0,0 1 0 0 0,0-1 0 0 0,0 0 0 0 0,0 0 0 0 0,0 0 0 0 0,-1 0-1 0 0,1 1 1 0 0,0-1 0 0 0,0 0 0 0 0,0 0 0 0 0,0 0 111 0 0,-11 7-4817 0 0</inkml:trace>
  <inkml:trace contextRef="#ctx0" brushRef="#br0" timeOffset="15657.614">4778 248 3224 0 0,'-3'-1'71'0'0,"-8"-5"114"0"0,11 6-184 0 0,0 0 0 0 0,0 0 0 0 0,-1-1 0 0 0,1 1-1 0 0,0 0 1 0 0,0 0 0 0 0,0 0 0 0 0,0-1 0 0 0,0 1 0 0 0,-1 0 0 0 0,1 0-1 0 0,0 0 1 0 0,0-1 0 0 0,0 1 0 0 0,0 0 0 0 0,0 0 0 0 0,0-1 0 0 0,0 1-1 0 0,0 0 1 0 0,0 0 0 0 0,0-1 0 0 0,0 1 0 0 0,0 0 0 0 0,0 0 0 0 0,0-1-1 0 0,0 1 1 0 0,0 0 0 0 0,0 0 0 0 0,0 0 0 0 0,0-1 0 0 0,0 1 0 0 0,1 0-1 0 0,-1 0 1 0 0,0-1 0 0 0,0 1 0 0 0,0 0 0 0 0,0 0-1 0 0,1-1 21 0 0,-1 1 0 0 0,0 0 0 0 0,0 0 0 0 0,0-1 0 0 0,0 1 0 0 0,0 0 0 0 0,0-1 0 0 0,0 1 0 0 0,0 0 0 0 0,0 0 0 0 0,0-1 0 0 0,0 1 0 0 0,0 0 0 0 0,0-1 0 0 0,0 1 1 0 0,0 0-1 0 0,0-1 0 0 0,0 1 0 0 0,0 0 0 0 0,-1 0 0 0 0,1-1 0 0 0,0 1 0 0 0,0 0 0 0 0,0 0 0 0 0,0-1 0 0 0,-1 1 0 0 0,1 0 0 0 0,0 0 0 0 0,0 0 0 0 0,-1-1 0 0 0,1 1 0 0 0,0 0 0 0 0,0 0 0 0 0,-1 0 0 0 0,1 0 0 0 0,0-1 0 0 0,0 1 0 0 0,-1 0-21 0 0,1 0 46 0 0,0 0-1 0 0,-1 0 1 0 0,1 0-1 0 0,0 0 1 0 0,-1-1-1 0 0,1 1 1 0 0,0 0-1 0 0,0 0 1 0 0,-1 0 0 0 0,1-1-1 0 0,0 1 1 0 0,0 0-1 0 0,-1 0 1 0 0,1-1-1 0 0,0 1 1 0 0,0 0-1 0 0,0 0 1 0 0,-1-1-1 0 0,1 1 1 0 0,0 0-1 0 0,0-1 1 0 0,0 1-1 0 0,0 0 1 0 0,0-1-1 0 0,0 1 1 0 0,0 0-1 0 0,0-1 1 0 0,0 1-1 0 0,0 0 1 0 0,0-1-1 0 0,0 1 1 0 0,0 0-1 0 0,0-1 1 0 0,0 1-1 0 0,0 0 1 0 0,0-1-1 0 0,0 1 1 0 0,0 0-1 0 0,0-1 1 0 0,0 1-1 0 0,1 0 1 0 0,-1-1-1 0 0,0 1 1 0 0,0 0 0 0 0,0 0-1 0 0,1-1 1 0 0,-1 1-1 0 0,0 0 1 0 0,0 0-1 0 0,1 0 1 0 0,-1-1-1 0 0,0 1 1 0 0,1 0-1 0 0,-1 0-45 0 0,9-6 1272 0 0,-8 6-1209 0 0,0 0 0 0 0,0 0 0 0 0,-1-1-1 0 0,1 1 1 0 0,0 0 0 0 0,0-1 0 0 0,-1 1 0 0 0,1-1 0 0 0,0 1 0 0 0,-1-1-1 0 0,1 1 1 0 0,-1-1 0 0 0,1 1 0 0 0,-1-1 0 0 0,1 1 0 0 0,-1-1-1 0 0,1 0 1 0 0,-1 1 0 0 0,0-1 0 0 0,1 0 0 0 0,-1 1 0 0 0,0-1-1 0 0,1 0-62 0 0,-1 1 52 0 0,0-1 0 0 0,0 1-1 0 0,0-1 1 0 0,0 1-1 0 0,0-1 1 0 0,0 1 0 0 0,0-1-1 0 0,0 1 1 0 0,0 0-1 0 0,0-1 1 0 0,0 1 0 0 0,0-1-1 0 0,1 1 1 0 0,-1-1-1 0 0,0 1 1 0 0,0 0-1 0 0,1-1 1 0 0,-1 1 0 0 0,0 0-1 0 0,0-1 1 0 0,1 1-1 0 0,-1 0 1 0 0,0-1 0 0 0,1 1-1 0 0,-1 0 1 0 0,1 0-1 0 0,-1-1-51 0 0,13 0 628 0 0,-11 1-595 0 0,18-3 2385 0 0,-19 3-2080 0 0,-1 0-24 0 0,0 0-88 0 0,0 0-210 0 0,0 0 1 0 0,0 1 0 0 0,1-1 0 0 0,-1 0 0 0 0,0 0 0 0 0,0 0-1 0 0,0 0 1 0 0,0 1 0 0 0,0-1 0 0 0,1 0 0 0 0,-1 0 0 0 0,0 1-1 0 0,0-1 1 0 0,0 0 0 0 0,0 0 0 0 0,0 0 0 0 0,0 1 0 0 0,0-1-1 0 0,0 0 1 0 0,0 0 0 0 0,0 1 0 0 0,0-1 0 0 0,0 0 0 0 0,0 0-1 0 0,0 1 1 0 0,0-1 0 0 0,0 0 0 0 0,0 0 0 0 0,0 1 0 0 0,0-1-1 0 0,0 0 1 0 0,0 0-17 0 0,-1 1 9 0 0,1-1-1 0 0,0 0 0 0 0,-1 0 1 0 0,1 0-1 0 0,0 0 1 0 0,-1 1-1 0 0,1-1 1 0 0,0 0-1 0 0,-1 0 0 0 0,1 1 1 0 0,0-1-1 0 0,0 0 1 0 0,-1 0-1 0 0,1 1 1 0 0,0-1-1 0 0,0 0 0 0 0,-1 1 1 0 0,1-1-1 0 0,0 1 1 0 0,0-1-1 0 0,0 0 1 0 0,0 1-1 0 0,0-1 0 0 0,0 0 1 0 0,-1 1-1 0 0,1-1 1 0 0,0 1-1 0 0,0-1 1 0 0,0 0-1 0 0,0 1 0 0 0,0-1 1 0 0,1 1-1 0 0,-1-1 1 0 0,0 1-9 0 0,10 10 219 0 0,-10-11-211 0 0,1 1 1 0 0,-1-1-1 0 0,1 0 1 0 0,-1 1 0 0 0,0-1-1 0 0,1 1 1 0 0,-1-1 0 0 0,0 1-1 0 0,0-1 1 0 0,1 1-1 0 0,-1-1 1 0 0,0 0 0 0 0,0 1-1 0 0,0 0 1 0 0,1-1 0 0 0,-1 1-1 0 0,0-1 1 0 0,0 1-1 0 0,0-1 1 0 0,0 1 0 0 0,0-1-1 0 0,0 1 1 0 0,0-1 0 0 0,0 1-1 0 0,0-1 1 0 0,-1 1-1 0 0,1-1 1 0 0,0 1 0 0 0,0-1-1 0 0,0 1 1 0 0,0-1 0 0 0,-1 1-1 0 0,1-1 1 0 0,0 1-1 0 0,-1-1-8 0 0,-2 13 147 0 0,4-10-113 0 0,-1 0 1 0 0,1-1 0 0 0,0 1 0 0 0,0 0 0 0 0,1 0 0 0 0,-1-1 0 0 0,0 1 0 0 0,1-1 0 0 0,1 2-35 0 0,-2-1 43 0 0,1-1 0 0 0,-1 0-1 0 0,0 1 1 0 0,1-1 0 0 0,-1 1 0 0 0,0 0 0 0 0,0-1 0 0 0,0 3-43 0 0,-1 8 160 0 0,0-11-136 0 0,0-1-1 0 0,0 1 1 0 0,0 0-1 0 0,0 0 0 0 0,0-1 1 0 0,1 1-1 0 0,-1 0 1 0 0,1 0-1 0 0,-1-1 0 0 0,1 2-23 0 0,1 0 28 0 0,-1-1-1 0 0,1 1 0 0 0,-1-1 0 0 0,0 1 0 0 0,0 0 0 0 0,0-1 1 0 0,0 1-1 0 0,-1 0 0 0 0,1 0 0 0 0,-1-1 0 0 0,1 1 0 0 0,-1 0 1 0 0,0 0-1 0 0,0 0 0 0 0,-1 0 0 0 0,1 0 0 0 0,0-1 0 0 0,-1 1 0 0 0,0 2-27 0 0,-1 3 83 0 0,0-1-1 0 0,1 0 0 0 0,1 1 1 0 0,-1 4-83 0 0,1-7 55 0 0,0 1 1 0 0,-1-1-1 0 0,1 1 0 0 0,-1-1 1 0 0,-1 0-1 0 0,1 1 1 0 0,-3 4-56 0 0,3-7 29 0 0,-1 0 0 0 0,1 0-1 0 0,0 0 1 0 0,0 0 0 0 0,0 0 0 0 0,0 1 0 0 0,0-1 0 0 0,1 0 0 0 0,-1 0 0 0 0,1 1 0 0 0,0-1-1 0 0,0 1-28 0 0,0-3 9 0 0,0 0-1 0 0,-1 0 0 0 0,1 0 0 0 0,0 0 0 0 0,0 0 0 0 0,-1 0 0 0 0,1 0 0 0 0,-1 0 0 0 0,1-1 0 0 0,-1 1 1 0 0,1 0-1 0 0,-1 0 0 0 0,1 0 0 0 0,-1-1 0 0 0,0 1 0 0 0,0 0 0 0 0,1-1 0 0 0,-1 1 0 0 0,0 0 0 0 0,0-1 1 0 0,0 1-1 0 0,0-1-8 0 0,0 1 10 0 0,0-1 0 0 0,0 1 0 0 0,0-1 0 0 0,1 1 0 0 0,-1 0 0 0 0,0-1 0 0 0,0 1 0 0 0,1-1 0 0 0,-1 1 0 0 0,0 0 1 0 0,1 0-1 0 0,-1 0 0 0 0,1-1 0 0 0,-1 1 0 0 0,1 0 0 0 0,-1 0 0 0 0,1 0 0 0 0,0 0 0 0 0,-1 0 0 0 0,1 0 0 0 0,0 0 0 0 0,0 0-10 0 0,-1 5 183 0 0,-1-8 239 0 0,2-11-137 0 0,2 7-272 0 0,0 1 2 0 0,0 0 0 0 0,0 0-1 0 0,-1 0 1 0 0,0 0 0 0 0,0-1 0 0 0,0 1 0 0 0,-1 0 0 0 0,0-6-15 0 0,-1-12-79 0 0,1-24 79 0 0,0 42-15 0 0,0 1 0 0 0,0-1 0 0 0,-1 0 1 0 0,0 0-1 0 0,0-1 15 0 0,0 3-1 0 0,1 0 0 0 0,-1 0 0 0 0,1 0 0 0 0,-1 0 0 0 0,1 0 0 0 0,0 0 0 0 0,0 0 0 0 0,0 0-1 0 0,1-1 1 0 0,-1 1 0 0 0,1 0 0 0 0,0-2 1 0 0,28-58-16 0 0,-27 57 0 0 0,1 1-1 0 0,-1 0 1 0 0,1-1-1 0 0,1 1 0 0 0,-1 1 1 0 0,1-1-1 0 0,0 0 0 0 0,0 1 1 0 0,0 0-1 0 0,0 0 1 0 0,1 0-1 0 0,0 1 0 0 0,3-3 17 0 0,-7 5-3 0 0,0 1 0 0 0,1-1 0 0 0,-1 0 0 0 0,0 0 0 0 0,0 0 0 0 0,0 0 0 0 0,0 0 0 0 0,0-1-1 0 0,0 1 1 0 0,-1 0 0 0 0,1 0 0 0 0,0 0 0 0 0,0-1 0 0 0,-1 1 0 0 0,1 0 0 0 0,-1-1 0 0 0,1-1 3 0 0,-1 2-8 0 0,1 0 8 0 0,0 0-1 0 0,-1 0 0 0 0,1 0 0 0 0,0 0 0 0 0,0 0 0 0 0,0 0 1 0 0,0 0-1 0 0,0 0 0 0 0,0 1 0 0 0,0-1 0 0 0,0 0 0 0 0,0 1 1 0 0,0-1-1 0 0,0 1 0 0 0,1-1 0 0 0,-1 1 0 0 0,0 0 1 0 0,0-1-1 0 0,0 1 0 0 0,2 0 1 0 0,1-2-10 0 0,11-5-46 0 0,-13 6 36 0 0,0-1 1 0 0,1 1-1 0 0,-1 0 1 0 0,1 0-1 0 0,-1 0 1 0 0,1 0-1 0 0,0 0 20 0 0,-1 1-2 0 0,-1 0-1 0 0,0 0 1 0 0,0 0 0 0 0,1 0 0 0 0,-1 1-1 0 0,0-1 1 0 0,0 0 0 0 0,0 0-1 0 0,0 1 1 0 0,1-1 0 0 0,-1 1 0 0 0,0-1-1 0 0,0 1 1 0 0,0-1 0 0 0,0 1 0 0 0,0 0-1 0 0,0-1 1 0 0,0 1 0 0 0,1 1 2 0 0,7 5 101 0 0,-8-6-88 0 0,1 0 0 0 0,0 0-1 0 0,0 0 1 0 0,-1 1 0 0 0,1-1 0 0 0,-1 0 0 0 0,1 1 0 0 0,-1-1-1 0 0,0 1 1 0 0,1 0 0 0 0,-1-1 0 0 0,0 1 0 0 0,0 0 0 0 0,0 0-1 0 0,0 0 1 0 0,-1 0 0 0 0,1 0 0 0 0,0 0 0 0 0,-1 0 0 0 0,1 0-1 0 0,-1 0-12 0 0,0 2-8 0 0,1 0 0 0 0,-1 0 1 0 0,1-1-1 0 0,0 1 0 0 0,0 0 0 0 0,0-1 0 0 0,1 1 0 0 0,-1-1 0 0 0,1 1 0 0 0,1 1 8 0 0,0 0 29 0 0,-1-1 1 0 0,0 1-1 0 0,0-1 1 0 0,0 1-1 0 0,-1 0 1 0 0,0 0-30 0 0,0 1 46 0 0,0-1 0 0 0,1 0 0 0 0,-1 0 0 0 0,1 0 0 0 0,0 0 0 0 0,0 0 0 0 0,0 0 0 0 0,1-1 0 0 0,2 4-46 0 0,-4-6 31 0 0,1 1-1 0 0,-1 0 0 0 0,0-1 0 0 0,0 1 1 0 0,0 0-1 0 0,0 0 0 0 0,-1 0 0 0 0,1 0 1 0 0,-1 0-1 0 0,0 0 0 0 0,0 0-30 0 0,5 20 334 0 0,-5-20-269 0 0,1 1 0 0 0,-1-1 0 0 0,0 0 0 0 0,1 0 0 0 0,-1 0 0 0 0,-1 0 0 0 0,1 0 0 0 0,0 0 0 0 0,-1 0 0 0 0,1 1 0 0 0,-2 1-65 0 0,1-1 30 0 0,0 0 0 0 0,0 0-1 0 0,1 0 1 0 0,-1 0 0 0 0,1 0-1 0 0,0 4-29 0 0,0-7 3 0 0,0 0 0 0 0,1 1 1 0 0,-1-1-1 0 0,0 0 0 0 0,0 0 0 0 0,-1 1 0 0 0,1-1 0 0 0,0 0 0 0 0,0 0 0 0 0,-1 1 0 0 0,1-1 0 0 0,0 0 0 0 0,-1 0 0 0 0,1 0 0 0 0,-1 0 0 0 0,0 0 0 0 0,1 0 0 0 0,-1 0 1 0 0,0 0-1 0 0,0 0 0 0 0,1 0-3 0 0,-2 2 15 0 0,2-3-13 0 0,-1 0 0 0 0,1 0-1 0 0,0 1 1 0 0,0-1-1 0 0,-1 0 1 0 0,1 1-1 0 0,0-1 1 0 0,0 0 0 0 0,0 0-1 0 0,0 1 1 0 0,0-1-1 0 0,0 0 1 0 0,-1 1 0 0 0,1-1-1 0 0,0 0 1 0 0,0 1-1 0 0,0-1 1 0 0,0 0 0 0 0,0 1-1 0 0,0-1 1 0 0,0 1-1 0 0,0-1 1 0 0,0 0 0 0 0,0 1-1 0 0,1-1 1 0 0,-1 0-1 0 0,0 1 1 0 0,0-1 0 0 0,0 0-1 0 0,0 0 1 0 0,0 1-1 0 0,1-1 1 0 0,-1 0 0 0 0,0 1-1 0 0,0-1 1 0 0,1 0-1 0 0,-1 0 1 0 0,0 1-1 0 0,0-1 1 0 0,1 0 0 0 0,-1 0-2 0 0,0 0 1 0 0,1 1 1 0 0,-1-1 0 0 0,0 0 0 0 0,0 0-1 0 0,1 1 1 0 0,-1-1 0 0 0,0 0-1 0 0,0 0 1 0 0,0 1 0 0 0,1-1-1 0 0,-1 0 1 0 0,0 1 0 0 0,0-1 0 0 0,0 0-1 0 0,0 0 1 0 0,0 1 0 0 0,1-1-1 0 0,-1 0 1 0 0,0 1 0 0 0,0-1-1 0 0,0 1 1 0 0,0-1 0 0 0,0 0 0 0 0,0 1-1 0 0,0-1 1 0 0,0 0 0 0 0,0 1-1 0 0,0-1 1 0 0,-1 0 0 0 0,1 1-1 0 0,0-1 1 0 0,0 0 0 0 0,0 1 0 0 0,0-1-1 0 0,0 0 1 0 0,-1 1-2 0 0,1 0 7 0 0,-1 0 0 0 0,0 0 1 0 0,0 0-1 0 0,0-1 0 0 0,0 1 0 0 0,0 0 1 0 0,0 0-1 0 0,0 0 0 0 0,0-1 0 0 0,0 1 0 0 0,0 0 1 0 0,-1-1-8 0 0,2 1 2 0 0,0-1 1 0 0,0 1 0 0 0,0-1 0 0 0,0 1-1 0 0,0-1 1 0 0,0 0 0 0 0,0 1 0 0 0,0-1-1 0 0,0 1 1 0 0,1-1 0 0 0,-1 1 0 0 0,0-1-1 0 0,0 0 1 0 0,0 1 0 0 0,1-1 0 0 0,-1 0-1 0 0,0 1 1 0 0,1-1 0 0 0,-1 1 0 0 0,0-1 0 0 0,1 0-1 0 0,-1 0 1 0 0,0 1 0 0 0,1-1 0 0 0,-1 0-1 0 0,0 0 1 0 0,1 1 0 0 0,-1-1 0 0 0,1 0-1 0 0,-1 0-2 0 0,8 3-50 0 0,-8-2-557 0 0,-6 0-1574 0 0,6-1 219 0 0</inkml:trace>
  <inkml:trace contextRef="#ctx0" brushRef="#br0" timeOffset="16148.297">5216 449 8288 0 0,'-4'-6'387'0'0,"-4"-6"41"0"0,8 11-423 0 0,0 1 0 0 0,0 0 0 0 0,0 0 0 0 0,0-1 0 0 0,0 1 0 0 0,0 0 0 0 0,-1 0 0 0 0,1-1 0 0 0,0 1 0 0 0,0 0 0 0 0,0 0 0 0 0,0-1-1 0 0,0 1 1 0 0,1 0 0 0 0,-1 0 0 0 0,0-1 0 0 0,0 1 0 0 0,0 0 0 0 0,0 0 0 0 0,0-1 0 0 0,0 1 0 0 0,0 0 0 0 0,0 0 0 0 0,0-1 0 0 0,1 1 0 0 0,-1 0 0 0 0,0 0 0 0 0,0 0-1 0 0,0-1 1 0 0,1 1 0 0 0,-1 0 0 0 0,0 0 0 0 0,0 0 0 0 0,0 0 0 0 0,1 0 0 0 0,-1-1 0 0 0,0 1 0 0 0,0 0 0 0 0,1 0 0 0 0,-1 0 0 0 0,0 0 0 0 0,0 0 0 0 0,1 0 0 0 0,-1 0-1 0 0,0 0 1 0 0,0 0-5 0 0,4 0 449 0 0,-1 0 0 0 0,0 1 0 0 0,0-1 0 0 0,0 1 0 0 0,0 0-1 0 0,-1 0 1 0 0,1 0 0 0 0,0 0 0 0 0,0 1 0 0 0,0-1 0 0 0,0 1-449 0 0,-2-1 346 0 0,-1-1 42 0 0,0 21 2277 0 0,0-19-2563 0 0,-1 0 0 0 0,1 0 0 0 0,-1 1 0 0 0,1-1 0 0 0,0 0 0 0 0,0 1 0 0 0,0-1 0 0 0,0 0 0 0 0,1 1-1 0 0,-1-1 1 0 0,1 0 0 0 0,-1 0 0 0 0,1 0 0 0 0,1 3-102 0 0,-2-5 28 0 0,0 1 1 0 0,0 0-1 0 0,0 0 0 0 0,0 0 0 0 0,0-1 1 0 0,0 1-1 0 0,0 0 0 0 0,0 0 0 0 0,0-1 1 0 0,0 1-1 0 0,0 0 0 0 0,-1 0 0 0 0,1-1 1 0 0,0 1-1 0 0,-1 0 0 0 0,1-1 0 0 0,0 1 1 0 0,-1 0-1 0 0,1-1 0 0 0,-1 1 0 0 0,1 0 1 0 0,-1-1-1 0 0,1 1-28 0 0,-1 0 17 0 0,0-1-1 0 0,1 1 1 0 0,-1 0 0 0 0,1-1 0 0 0,-1 1 0 0 0,1 0-1 0 0,0-1 1 0 0,-1 1 0 0 0,1 0 0 0 0,0 0 0 0 0,0-1-1 0 0,-1 1 1 0 0,1 0 0 0 0,0 0 0 0 0,0 0-1 0 0,0-1 1 0 0,0 1 0 0 0,0 1-17 0 0,4 11 276 0 0,-3-11-243 0 0,-1 0 0 0 0,1 0 0 0 0,-1 0 0 0 0,1 0 0 0 0,-1 0 0 0 0,1 0 0 0 0,-1 1 0 0 0,0-1 1 0 0,0 0-1 0 0,0 1-33 0 0,-3 10 118 0 0,2-11-93 0 0,1 0-1 0 0,-1 0 1 0 0,1 1-1 0 0,-1-1 0 0 0,1 0 1 0 0,0 1-1 0 0,0-1 1 0 0,0 0-1 0 0,0 1 0 0 0,1 0-24 0 0,-1-2 8 0 0,1 1 1 0 0,-1-1 0 0 0,1 1 1 0 0,-1 0-1 0 0,1-1 0 0 0,-1 1 0 0 0,0 0 0 0 0,0-1 0 0 0,0 1 0 0 0,0 0 0 0 0,0-1 0 0 0,0 1 0 0 0,0 0 1 0 0,-1-1-1 0 0,1 1 0 0 0,-1 0 0 0 0,1-1 0 0 0,-1 1 0 0 0,1-1 0 0 0,-1 1 0 0 0,0-1 0 0 0,0 1 0 0 0,0 0-9 0 0,1-1 7 0 0,-1 0 0 0 0,1 0 0 0 0,-1 0 1 0 0,1 0-1 0 0,0 0 0 0 0,0 0 0 0 0,0 0 0 0 0,0 0 0 0 0,0 1 0 0 0,0-1 0 0 0,0 0 0 0 0,0 0 0 0 0,0 0 0 0 0,0 0 0 0 0,0 0 0 0 0,1 2-7 0 0,-1-2 10 0 0,1 0-1 0 0,-1 0 0 0 0,0 0 1 0 0,0 0-1 0 0,0 0 1 0 0,1 0-1 0 0,-1 1 1 0 0,0-1-1 0 0,-1 0 1 0 0,1 0-1 0 0,0 0 1 0 0,0 0-1 0 0,0 0 0 0 0,-1 1 1 0 0,1-1-1 0 0,-1 1-9 0 0,-9 12 130 0 0,8-12-109 0 0,0 0-1 0 0,1 0 0 0 0,-1 1 0 0 0,1-1 1 0 0,-1 0-1 0 0,1 1 0 0 0,-1 1-20 0 0,1-2 14 0 0,0 0-1 0 0,0 1 1 0 0,0-1-1 0 0,-1 0 0 0 0,1 0 1 0 0,-1 0-1 0 0,1 0 1 0 0,-1 0-1 0 0,0 0 1 0 0,0 0-1 0 0,-2 1-13 0 0,-4 4 24 0 0,3 0 35 0 0,5-7-56 0 0,0 1-1 0 0,0-1 1 0 0,0 0-1 0 0,0 1 1 0 0,0-1 0 0 0,0 0-1 0 0,0 1 1 0 0,-1-1 0 0 0,1 0-1 0 0,0 0 1 0 0,0 1-1 0 0,-1-1 1 0 0,1 0 0 0 0,0 0-1 0 0,0 1 1 0 0,-1-1 0 0 0,1 0-1 0 0,0 0 1 0 0,0 0-1 0 0,-1 1 1 0 0,1-1 0 0 0,0 0-1 0 0,-1 0 1 0 0,1 0 0 0 0,-1 0-3 0 0,0 1 5 0 0,0-1 0 0 0,0 1 1 0 0,0-1-1 0 0,0 1 0 0 0,0-1 0 0 0,0 1 1 0 0,0 0-1 0 0,0-1 0 0 0,0 1 1 0 0,0 0-1 0 0,0 0 0 0 0,0 0-5 0 0,0 0 66 0 0,15 5 4 0 0,24 0 209 0 0,-37-5-198 0 0,1-2-62 0 0,0 0 0 0 0,0 0 0 0 0,0 0 0 0 0,0 1 0 0 0,0-1 0 0 0,0 1 0 0 0,0 0 0 0 0,0-1 0 0 0,0 1-1 0 0,2 0-18 0 0,2-1 79 0 0,16-4-3 0 0,-15 3-66 0 0,0 1-1 0 0,1 0 0 0 0,-1 0 1 0 0,0 1-1 0 0,0 0 0 0 0,1 0 1 0 0,5 2-10 0 0,49 0-2 0 0,-16 0-642 0 0,1 2 644 0 0,-13-1-2905 0 0,-19-3-4217 0 0</inkml:trace>
  <inkml:trace contextRef="#ctx0" brushRef="#br0" timeOffset="18665.104">6041 101 2304 0 0,'2'1'167'0'0,"13"0"997"0"0,-1-1 1 0 0,0 0-1 0 0,1 0 1 0 0,-1-2-1 0 0,5-1-1164 0 0,-11 2 259 0 0,57-7 4533 0 0,-63 8-4346 0 0,-2 0-4 0 0,0 0-22 0 0,0 0-83 0 0,0 0-32 0 0,0 0-7 0 0,0 0-9 0 0,0 0-26 0 0,-10-7 480 0 0,-34 1 206 0 0,3 1-591 0 0,-49-15 95 0 0,67 15-345 0 0,-1-1 190 0 0,0 1 0 0 0,-16-1-298 0 0,-1 1 386 0 0,24 2-75 0 0,-1 1 0 0 0,-7 1-311 0 0,18 1 47 0 0,1 0-17 0 0,-1 0-1 0 0,0 0 1 0 0,0 0-1 0 0,0 1 0 0 0,1 0 1 0 0,-1 0-1 0 0,0 1 1 0 0,1 0-1 0 0,-1 0 1 0 0,0 1-30 0 0,4-2 4 0 0,0 1 0 0 0,0 0 0 0 0,0-1 0 0 0,0 1 0 0 0,1 0 1 0 0,-1 0-1 0 0,1 1 0 0 0,-1-1 0 0 0,1 0 0 0 0,0 1 0 0 0,0-1 0 0 0,0 1 0 0 0,0 0 1 0 0,1 0-1 0 0,-1 0 0 0 0,1 0 0 0 0,-1 0 0 0 0,1 0 0 0 0,0 0 0 0 0,0 2-4 0 0,1-4 0 0 0,-1 1 0 0 0,1-1 0 0 0,-1 1 0 0 0,0-1 0 0 0,1 0 0 0 0,-1 0 0 0 0,0 1 0 0 0,0-1 0 0 0,0 0 0 0 0,0 1 0 0 0,0-1 0 0 0,0 0 0 0 0,0 0 0 0 0,0 0 0 0 0,1 0 0 0 0,-1 0 0 0 0,0 1 0 0 0,1-1 0 0 0,-1 0 0 0 0,1 1 0 0 0,-1 0 0 0 0,0 2 6 0 0,0 0 0 0 0,-1 0 0 0 0,1 0 0 0 0,-1-1 0 0 0,0 1 0 0 0,-1 2-6 0 0,1-3 5 0 0,0 0 1 0 0,1 0 0 0 0,-1 1 0 0 0,1-1 0 0 0,0 0 0 0 0,0 1-1 0 0,-1 2-5 0 0,-15 66 144 0 0,14-58-98 0 0,3-11-40 0 0,-1-1-1 0 0,1 1 0 0 0,-1-1 0 0 0,1 1 1 0 0,0 0-1 0 0,0-1 0 0 0,0 1 1 0 0,0-1-1 0 0,1 1 0 0 0,-1 0 0 0 0,1-1 1 0 0,-1 1-1 0 0,1-1 0 0 0,1 3-5 0 0,4 15 42 0 0,-4-15-28 0 0,-1 0 0 0 0,1-1 0 0 0,0 1 0 0 0,0 0 0 0 0,1-1 0 0 0,-1 1 0 0 0,2 1-14 0 0,7 8 0 0 0,-4-4 0 0 0,0 0 0 0 0,1-1 0 0 0,8 8 0 0 0,-7-9-2 0 0,-6-5 14 0 0,0 0-1 0 0,1 0 1 0 0,-1 0-1 0 0,0-1 1 0 0,1 1-1 0 0,-1-1 1 0 0,1 0-1 0 0,0 0 0 0 0,0 0 1 0 0,0-1-1 0 0,0 1-11 0 0,5 0 39 0 0,-1-1 0 0 0,1 1 0 0 0,-1-2 0 0 0,1 1 0 0 0,-1-1 0 0 0,1 0 0 0 0,0-1 0 0 0,-1 0 0 0 0,1 0 0 0 0,-1-1 0 0 0,1 0 0 0 0,-1-1 0 0 0,0 1 0 0 0,0-2 0 0 0,0 1 0 0 0,0-1 0 0 0,-1 0 0 0 0,0-1 0 0 0,0 0-1 0 0,0 0 1 0 0,0 0 0 0 0,0-1 0 0 0,3-4-39 0 0,-9 8 4 0 0,1 0 0 0 0,0-1 0 0 0,-1 1-1 0 0,1-1 1 0 0,-1 1 0 0 0,0-1 0 0 0,1 1-1 0 0,-1-1 1 0 0,-1 0 0 0 0,1 1-1 0 0,0-1 1 0 0,-1 0 0 0 0,1 0 0 0 0,-1 0-1 0 0,0 1 1 0 0,0-1 0 0 0,0 0 0 0 0,0 0-1 0 0,0 0 1 0 0,-1 0 0 0 0,1 1 0 0 0,-1-1-1 0 0,0 0 1 0 0,0 1 0 0 0,-1-3-4 0 0,0 0 19 0 0,-1 0 1 0 0,1 1 0 0 0,-1 0-1 0 0,0-1 1 0 0,0 1-1 0 0,0 0 1 0 0,-1 1-1 0 0,0-1 1 0 0,1 1 0 0 0,-1-1-1 0 0,-1 1 1 0 0,1 0-1 0 0,-4-1-19 0 0,-5-3 14 0 0,0 1 0 0 0,-1 1-1 0 0,1 0 1 0 0,-1 1-1 0 0,0 0 1 0 0,-1 1 0 0 0,1 1-1 0 0,0 0 1 0 0,-1 1-1 0 0,-2 1-13 0 0,-13-3 1 0 0,26 2-3 0 0,0 0 1 0 0,0 1 0 0 0,0 0-1 0 0,0 0 1 0 0,0 0-1 0 0,-1 0 1 0 0,1 1 0 0 0,-1 0 1 0 0,-18 0-57 0 0,20-1 30 0 0,1 0 0 0 0,-1 0 0 0 0,1 0 1 0 0,-1 1-1 0 0,1-1 0 0 0,-1 0 0 0 0,1 1 0 0 0,-1 0 0 0 0,1 0 0 0 0,-1 0 27 0 0,2-1-742 0 0,1 0-240 0 0,0 0-1198 0 0,0 0-4643 0 0</inkml:trace>
  <inkml:trace contextRef="#ctx0" brushRef="#br0" timeOffset="19303.677">6155 481 3680 0 0,'0'0'284'0'0,"3"-4"398"0"0,-1 4 8048 0 0,-2 4-8310 0 0,-1 0 0 0 0,1 0 0 0 0,-1 0 0 0 0,0 0 1 0 0,1 0-1 0 0,-2 0 0 0 0,1 0 0 0 0,0 0 1 0 0,-2 1-421 0 0,1 0 336 0 0,-3 12 212 0 0,1-1 1 0 0,0 1-1 0 0,1 0 0 0 0,1-1 0 0 0,1 1 0 0 0,0 5-548 0 0,1-18 90 0 0,0-3-64 0 0,7 15 150 0 0,-6-15-170 0 0,-1 0-1 0 0,0 0 0 0 0,1 0 1 0 0,-1-1-1 0 0,1 1 0 0 0,-1 0 1 0 0,1 0-1 0 0,-1 0 1 0 0,1 0-1 0 0,0 0 0 0 0,-1 0 1 0 0,1-1-1 0 0,0 1 0 0 0,0 0 1 0 0,-1-1-1 0 0,1 1 0 0 0,0 0 1 0 0,0-1-1 0 0,0 1 0 0 0,0-1 1 0 0,0 1-1 0 0,0-1 0 0 0,0 0-5 0 0,2 1 12 0 0,-1 0-18 0 0,0 0-1 0 0,0 0 1 0 0,0-1 0 0 0,0 1 0 0 0,1-1-1 0 0,-1 1 1 0 0,0-1 0 0 0,0 0-1 0 0,0 0 1 0 0,1 0 0 0 0,-1 0-1 0 0,0 0 1 0 0,0-1 0 0 0,0 1-1 0 0,1-1 1 0 0,-1 1 0 0 0,0-1 0 0 0,0 0-1 0 0,2-1 7 0 0,0 0-541 0 0,1-1 0 0 0,0 1 0 0 0,0-1 0 0 0,-1-1-1 0 0,0 1 1 0 0,1 0 0 0 0,0-2 541 0 0,4-4-1406 0 0</inkml:trace>
  <inkml:trace contextRef="#ctx0" brushRef="#br0" timeOffset="19496.848">6189 304 14336 0 0,'0'0'661'0'0,"0"0"-17"0"0,0 0-367 0 0,-7-11 1758 0 0,7 11-3069 0 0</inkml:trace>
  <inkml:trace contextRef="#ctx0" brushRef="#br0" timeOffset="20150.445">6307 266 8288 0 0,'0'0'381'0'0,"0"0"-6"0"0,0 0-87 0 0,3 15 2717 0 0,3-1-1520 0 0,-5-12-1378 0 0,0 0 1 0 0,0 0-1 0 0,0 0 0 0 0,0 0 1 0 0,-1-1-1 0 0,1 1 1 0 0,0 0-1 0 0,-1 0 0 0 0,0 0 1 0 0,0 1-108 0 0,1 0 151 0 0,-1 1 1 0 0,0-1 0 0 0,1 0 0 0 0,0 1 0 0 0,0-1 0 0 0,0 1-152 0 0,0 0 152 0 0,0-1 0 0 0,0 1 0 0 0,0-1 0 0 0,0 1 0 0 0,-1 0 0 0 0,0 1-152 0 0,1 5 293 0 0,-1 0 0 0 0,2-1 0 0 0,-1 1 0 0 0,1 0-1 0 0,2 3-292 0 0,-2-5 157 0 0,-1 0 0 0 0,0 0 0 0 0,-1-1 0 0 0,1 2-157 0 0,2 23 436 0 0,14 79 540 0 0,-17-109-959 0 0,1 0 0 0 0,-1 0 0 0 0,1-1-1 0 0,0 1 1 0 0,-1-1 0 0 0,1 1 0 0 0,0 0 0 0 0,0-1-1 0 0,1 1-16 0 0,-1-1 20 0 0,0 0 0 0 0,0 1 0 0 0,-1-1-1 0 0,1 0 1 0 0,0 1 0 0 0,0-1 0 0 0,-1 0 0 0 0,1 1-1 0 0,-1-1 1 0 0,0 1 0 0 0,1 0 0 0 0,-1-1-1 0 0,0 2-19 0 0,1 18 388 0 0,-1-20-362 0 0,0 3-59 0 0,-9 0 314 0 0,7-4-196 0 0,2 1-76 0 0,-1-1 0 0 0,1 1 1 0 0,-1-1-1 0 0,1 0 0 0 0,-1 1 0 0 0,0-1 0 0 0,1 0 1 0 0,-1 0-1 0 0,0 1 0 0 0,1-1 0 0 0,-1 0 0 0 0,0 0 0 0 0,1 0 1 0 0,-1 0-1 0 0,0 0 0 0 0,1 0 0 0 0,-1 0 0 0 0,0 0-9 0 0,0-1 6 0 0,-1 0-1 0 0,1 0 0 0 0,0-1 0 0 0,0 1 1 0 0,0 0-1 0 0,0 0 0 0 0,0-1 0 0 0,0 1 0 0 0,0-1 1 0 0,1 1-1 0 0,-1-1 0 0 0,0 1 0 0 0,1-1 1 0 0,-1 0-6 0 0,4-26-314 0 0,-3 23 246 0 0,0 1-1 0 0,0-1 0 0 0,1 0 1 0 0,-1 0-1 0 0,1 0 0 0 0,0 1 1 0 0,0-1-1 0 0,1 0 0 0 0,-1 1 0 0 0,3-4 69 0 0,0-2-152 0 0,2 0 0 0 0,-1 0 0 0 0,1 1-1 0 0,1-1 153 0 0,-1 2-106 0 0,-4 5 78 0 0,0 0 1 0 0,1-1-1 0 0,-1 1 1 0 0,1 0-1 0 0,-1 0 1 0 0,1 0 0 0 0,0 1-1 0 0,0-1 1 0 0,1 1-1 0 0,-1 0 1 0 0,0-1 0 0 0,1 1-1 0 0,0 1 1 0 0,0-1 27 0 0,1 0-15 0 0,52-19-113 0 0,-52 19 110 0 0,1 1 0 0 0,0-1 0 0 0,1 1 0 0 0,-1 1 0 0 0,0-1 0 0 0,0 1 0 0 0,0 0 0 0 0,2 0 18 0 0,-7 0 5 0 0,1 1 1 0 0,-1-1-1 0 0,1 0 1 0 0,-1 1-1 0 0,0-1 0 0 0,1 0 1 0 0,-1 1-1 0 0,0 0 1 0 0,1-1-1 0 0,-1 1 0 0 0,0 0 1 0 0,0 0-1 0 0,0 0 0 0 0,0-1 1 0 0,0 1-1 0 0,0 0 1 0 0,0 1-1 0 0,0-1 0 0 0,0 0 1 0 0,0 0-1 0 0,0 0 1 0 0,-1 0-1 0 0,1 1 0 0 0,0-1 1 0 0,-1 0-1 0 0,1 1 0 0 0,-1-1 1 0 0,0 0-1 0 0,1 1 1 0 0,-1-1-1 0 0,0 1 0 0 0,0-1 1 0 0,0 0-1 0 0,0 1 1 0 0,0-1-1 0 0,0 1 0 0 0,0-1 1 0 0,0 1-1 0 0,-1-1 0 0 0,1 0 1 0 0,-1 1-1 0 0,1-1 1 0 0,-1 0-1 0 0,1 1 0 0 0,-1-1 1 0 0,0 0-1 0 0,1 0 1 0 0,-1 1-1 0 0,0-1 0 0 0,0 0 1 0 0,-1 1-6 0 0,-13 12 192 0 0,9-8-134 0 0,1 0 1 0 0,-1-1-1 0 0,-1 1 1 0 0,1-1-1 0 0,-1-1 1 0 0,0 1-1 0 0,0-1 1 0 0,-1 0-59 0 0,-1 0 102 0 0,1 1 0 0 0,-1 0 1 0 0,1 1-1 0 0,0 0 0 0 0,-3 4-102 0 0,8-8 67 0 0,2-1 45 0 0,1-1-33 0 0,0 0-14 0 0,0 0-1 0 0,4 7 0 0 0,-2-4-48 0 0,0-1 0 0 0,1 1 0 0 0,-1-1-1 0 0,0 0 1 0 0,1 0 0 0 0,0 0 0 0 0,-1 0-1 0 0,1 0 1 0 0,0 0 0 0 0,0-1 0 0 0,0 1-1 0 0,0-1 1 0 0,1 0-16 0 0,10 3 96 0 0,0 0 1 0 0,8 1-97 0 0,-2-1 26 0 0,36 8 49 0 0,-46-9-32 0 0,-4 1-22 0 0,-3-2 22 0 0,4 2-47 0 0,-6-3-1020 0 0,-1-1-4007 0 0,0 0-1707 0 0</inkml:trace>
  <inkml:trace contextRef="#ctx0" brushRef="#br0" timeOffset="22478.124">7101 33 5528 0 0,'0'0'249'0'0,"0"-1"-1"0"0,0 1-228 0 0,0-1 1 0 0,0 1-1 0 0,0-1 0 0 0,0 1 1 0 0,1-1-1 0 0,-1 1 1 0 0,0-1-1 0 0,0 1 0 0 0,0-1 1 0 0,1 1-1 0 0,-1-1 0 0 0,0 1 1 0 0,1-1-1 0 0,-1 1 0 0 0,0 0 1 0 0,1-1-1 0 0,-1 1-20 0 0,0-1 88 0 0,1 1 1 0 0,-1 0-1 0 0,0 0 1 0 0,0 0-1 0 0,1-1 1 0 0,-1 1 0 0 0,0 0-1 0 0,0 0 1 0 0,0 0-1 0 0,0-1 1 0 0,0 1-1 0 0,1 0 1 0 0,-1-1-1 0 0,0 1 1 0 0,0 0-1 0 0,0 0 1 0 0,0-1-1 0 0,0 1 1 0 0,0 0-1 0 0,0-1 1 0 0,0 1-1 0 0,0 0 1 0 0,0 0-1 0 0,0-1 1 0 0,0 1 0 0 0,0 0-1 0 0,0-1-88 0 0,-10-12 6007 0 0,10 13-5859 0 0,0 0-1 0 0,0-1 1 0 0,-1 1 0 0 0,1 0-1 0 0,0 0 1 0 0,-1 0-1 0 0,1-1 1 0 0,-1 1-1 0 0,1 0 1 0 0,0 0 0 0 0,-1 0-1 0 0,1 0 1 0 0,0 0-1 0 0,-1 0 1 0 0,1 0 0 0 0,-1 0-1 0 0,1 0 1 0 0,0 0-1 0 0,-1 0 1 0 0,1 0 0 0 0,-1 0-1 0 0,1 0 1 0 0,0 0-1 0 0,-1 0 1 0 0,1 1-148 0 0,-8 6-680 0 0,-10 20 1360 0 0,11-17-379 0 0,0 0 0 0 0,0 1 0 0 0,-1 4-301 0 0,-30 62 1116 0 0,33-69-987 0 0,0 1 0 0 0,0-1 1 0 0,-5 4-130 0 0,5-5 62 0 0,0-1 0 0 0,1 1 0 0 0,-1 1 0 0 0,1-1 0 0 0,-1 4-62 0 0,-5 13 550 0 0,-12 19-550 0 0,11-23 65 0 0,1 1 0 0 0,-4 11-65 0 0,0-11 398 0 0,13-31-403 0 0,1 9-24 0 0,0-1 1 0 0,-1 1 0 0 0,1-1 0 0 0,0 1-1 0 0,0-1 1 0 0,0 1 0 0 0,0-1 0 0 0,1 1-1 0 0,-1-1 1 0 0,0 1 0 0 0,1-2 28 0 0,5-16-251 0 0,-6 15 211 0 0,1 1 0 0 0,0-1 1 0 0,0 1-1 0 0,1-1 0 0 0,-1 1 0 0 0,2-2 40 0 0,22-47-420 0 0,-16 33 293 0 0,0 1 1 0 0,7-10 126 0 0,35-59-211 0 0,-30 51 200 0 0,-15 24-7 0 0,1 0-1 0 0,1 1 1 0 0,0 0 0 0 0,2-2 18 0 0,-9 12-2 0 0,0 0 0 0 0,0 0 0 0 0,0 0-1 0 0,0 0 1 0 0,0 0 0 0 0,0 0-1 0 0,0 0 1 0 0,0 0 0 0 0,0 1 0 0 0,0-1-1 0 0,1 1 1 0 0,-1-1 0 0 0,0 1-1 0 0,0-1 1 0 0,1 1 0 0 0,-1-1-1 0 0,0 1 1 0 0,1 0 0 0 0,-1 0 0 0 0,0 0-1 0 0,1 0 1 0 0,0 0 2 0 0,0 0-12 0 0,0 1 1 0 0,0 0-1 0 0,0 0 1 0 0,0 0-1 0 0,0 0 1 0 0,0 0-1 0 0,0 0 0 0 0,0 0 1 0 0,1 2 11 0 0,6 2-3 0 0,-6-3-8 0 0,0 0 0 0 0,0 1 0 0 0,0-1-1 0 0,-1 0 1 0 0,1 1 0 0 0,-1 0 0 0 0,0-1 0 0 0,0 1 0 0 0,1 1 11 0 0,18 31-31 0 0,-15-24 23 0 0,11 20-20 0 0,1 0 0 0 0,18 20 28 0 0,-5-9 0 0 0,-11-15 54 0 0,20 21-54 0 0,-16-21 22 0 0,18 25-22 0 0,-41-51 59 0 0,-1-1 6 0 0,0 0 1 0 0,-3 10 228 0 0,-1-8-229 0 0,1-1-1 0 0,-1 0 0 0 0,1 0 0 0 0,-1 0 0 0 0,0 0 0 0 0,1 0 1 0 0,-1-1-1 0 0,0 1 0 0 0,0-1 0 0 0,-2-1-64 0 0,-5 2 96 0 0,-161 7 588 0 0,71-6-434 0 0,59-2-163 0 0,34-1-83 0 0,-1 0-1 0 0,0 1 1 0 0,1 1-1 0 0,-1-1 1 0 0,1 1 0 0 0,-1 1-1 0 0,-3 0-3 0 0,9-1-57 0 0,0 0 0 0 0,0-1-1 0 0,0 1 1 0 0,0-1 0 0 0,0 0-1 0 0,-2 0 58 0 0,4 0-201 0 0,1 0-242 0 0,0 0-107 0 0,0 0-24 0 0,0 0-215 0 0,0 0-896 0 0,0 0-384 0 0</inkml:trace>
  <inkml:trace contextRef="#ctx0" brushRef="#br0" timeOffset="22901.714">7889 27 7832 0 0,'0'0'602'0'0,"0"0"-228"0"0,0 0 511 0 0,0 0 267 0 0,0 0 52 0 0,0 0-57 0 0,0 0-283 0 0,0 0-120 0 0,0 0-28 0 0,-1 1-8 0 0,-31 52 2757 0 0,23-35-2790 0 0,-1-1 0 0 0,-1-1 0 0 0,0 1-675 0 0,-12 15 611 0 0,17-23-420 0 0,0 1 1 0 0,-1-1 0 0 0,0-1-1 0 0,-8 8-191 0 0,-12 11 690 0 0,-13 15-690 0 0,-4 5 318 0 0,17-7-302 0 0,23-35-220 0 0,-1 1 0 0 0,0 0-1 0 0,1 0 1 0 0,0 0 0 0 0,1 1-1 0 0,0 0 1 0 0,0-1 0 0 0,-2 8 204 0 0,5-12-650 0 0,0 2-16 0 0,-1-2-6063 0 0,1-2 481 0 0</inkml:trace>
  <inkml:trace contextRef="#ctx0" brushRef="#br0" timeOffset="23233.183">7559 108 9216 0 0,'0'0'421'0'0,"0"0"-12"0"0,0 0-18 0 0,0 0 896 0 0,0 0 414 0 0,7 5 1705 0 0,18 18-605 0 0,0 1 0 0 0,9 13-2801 0 0,24 24 1286 0 0,1 3-918 0 0,-51-56-359 0 0,0 1-1 0 0,-1-1 1 0 0,0 2-1 0 0,-1-1 0 0 0,3 6-8 0 0,0 0 38 0 0,-8-14-34 0 0,-1 0-1 0 0,1 0 1 0 0,-1 0 0 0 0,1 0-1 0 0,0 0 1 0 0,0-1-1 0 0,0 1 1 0 0,0 0 0 0 0,-1 0-1 0 0,1 0 1 0 0,0-1-1 0 0,0 1 1 0 0,1 0-1 0 0,-1-1 1 0 0,0 1 0 0 0,0-1-1 0 0,0 1 1 0 0,0-1-1 0 0,0 0 1 0 0,0 0 0 0 0,1 1-1 0 0,-1-1 1 0 0,0 0-1 0 0,0 0 1 0 0,0 0 0 0 0,1 0-1 0 0,0 0-3 0 0,0 0 1 0 0,0 0 1 0 0,1 0-1 0 0,-1 0 1 0 0,0 0-1 0 0,0 1 0 0 0,0-1 1 0 0,1 1-1 0 0,-1-1 0 0 0,0 1 1 0 0,0 0-1 0 0,0 0-1 0 0,11 7-37 0 0,-1 0 0 0 0,8 6 37 0 0,22 15-204 0 0,-40-28 114 0 0,0 0 0 0 0,-1 0 1 0 0,1 0-1 0 0,0 0 0 0 0,-1 0 1 0 0,1 1-1 0 0,-1-1 1 0 0,0 0-1 0 0,1 1 0 0 0,-1 0 90 0 0,6 11-6129 0 0,-1-4-1174 0 0</inkml:trace>
  <inkml:trace contextRef="#ctx0" brushRef="#br1" timeOffset="66554.41">5064 1098 4144 0 0,'-4'-1'95'0'0,"-12"-2"136"0"0,16 3-227 0 0,0 0 0 0 0,-1 0 0 0 0,1 0 0 0 0,0 0 0 0 0,-1 0 0 0 0,1 0 0 0 0,0 0 0 0 0,-1 0-1 0 0,1 0 1 0 0,0 0 0 0 0,0 0 0 0 0,-1-1 0 0 0,1 1 0 0 0,0 0 0 0 0,-1 0 0 0 0,1 0 0 0 0,0-1 0 0 0,0 1 0 0 0,-1 0 0 0 0,1 0-1 0 0,0-1 1 0 0,0 1 0 0 0,0 0 0 0 0,-1 0 0 0 0,1-1 0 0 0,0 1 0 0 0,0 0 0 0 0,0-1 0 0 0,0 1-4 0 0,6-12 3381 0 0,-6 12-3342 0 0,1 0 1 0 0,-1 0 0 0 0,0 0-1 0 0,0 0 1 0 0,1 0 0 0 0,-1-1-1 0 0,0 1 1 0 0,0 0 0 0 0,0 0 0 0 0,0 0-1 0 0,1 0 1 0 0,-1 0 0 0 0,0-1-1 0 0,0 1 1 0 0,0 0 0 0 0,0 0-1 0 0,0 0 1 0 0,0-1 0 0 0,1 1 0 0 0,-1 0-1 0 0,0 0 1 0 0,0-1 0 0 0,0 1-1 0 0,0 0 1 0 0,0 0 0 0 0,0-1-1 0 0,0 1 1 0 0,0 0 0 0 0,0 0 0 0 0,0 0-1 0 0,0-1 1 0 0,0 1 0 0 0,0 0-1 0 0,0 0 1 0 0,0-1 0 0 0,-1 1-1 0 0,1 0 1 0 0,0 0 0 0 0,0 0 0 0 0,0-1-1 0 0,0 1 1 0 0,0 0 0 0 0,-1 0-40 0 0,16-10 4029 0 0,-18 7-3807 0 0,4 3 209 0 0,-5 0 365 0 0,5 0-738 0 0,0 1 1 0 0,0 0-1 0 0,0 0 0 0 0,0 0 0 0 0,0-1 0 0 0,-1 1 0 0 0,1 0 1 0 0,0 0-1 0 0,-1 0 0 0 0,1 0 0 0 0,0 0 0 0 0,-1 1 0 0 0,0-1 1 0 0,1 0-1 0 0,-1 0-58 0 0,3 5 233 0 0,5 4 40 0 0,-7-8-213 0 0,1 0-1 0 0,-1 0 1 0 0,0 0-1 0 0,1 0 1 0 0,-1 0-1 0 0,0 0 1 0 0,0 1-1 0 0,0-1 1 0 0,-1 0-1 0 0,1 0 0 0 0,0 1-59 0 0,-1-1 37 0 0,1-1 0 0 0,-1 1 0 0 0,1 0 0 0 0,0 0 0 0 0,0-1 0 0 0,0 1-1 0 0,0-1 1 0 0,0 1 0 0 0,1 0-37 0 0,-1-1 14 0 0,-1 0 0 0 0,1-1 0 0 0,0 1 1 0 0,-1 0-1 0 0,1 0 0 0 0,0 0 0 0 0,-1 0 0 0 0,1 0 0 0 0,-1 0 0 0 0,1 0 0 0 0,-1 0 0 0 0,0 0 0 0 0,0 0 1 0 0,1 1-1 0 0,-1-1 0 0 0,0 0 0 0 0,0 0 0 0 0,0 0 0 0 0,0 0 0 0 0,0 0 0 0 0,0 0 0 0 0,0 1 0 0 0,-1-1-14 0 0,1 2 25 0 0,-1-1-1 0 0,1 1 0 0 0,0-1 1 0 0,0 1-1 0 0,0-1 0 0 0,0 1 1 0 0,1-1-1 0 0,-1 0 0 0 0,1 1 1 0 0,-1-1-1 0 0,1 1 0 0 0,0-1 1 0 0,0 0-1 0 0,0 1-24 0 0,0 0 25 0 0,0-1-1 0 0,0 1 1 0 0,0 0 0 0 0,0 0-1 0 0,-1 0 1 0 0,1 0-1 0 0,-1-1 1 0 0,0 1 0 0 0,0 0-1 0 0,0 1-24 0 0,0-1 15 0 0,0 0 1 0 0,-1 0-1 0 0,1 0 0 0 0,0-1 1 0 0,0 1-1 0 0,1 0 0 0 0,-1 0 0 0 0,1 0 1 0 0,-1 0-1 0 0,1 0 0 0 0,0 0 1 0 0,0 0-1 0 0,0-1 0 0 0,1 1 0 0 0,0 1-15 0 0,-1-2 12 0 0,-1 0-1 0 0,1 0 1 0 0,0 0-1 0 0,-1 1 0 0 0,1-1 1 0 0,-1 0-1 0 0,0 1 0 0 0,1-1 1 0 0,-1 0-1 0 0,-1 2-11 0 0,1-1 12 0 0,0-1-1 0 0,0 0 0 0 0,1 1 1 0 0,-1-1-1 0 0,0 1 0 0 0,1-1 1 0 0,-1 1-1 0 0,1-1 0 0 0,0 1-11 0 0,4 5 45 0 0,-1 0-1 0 0,1 0 1 0 0,3 4-45 0 0,-3-6 18 0 0,0 1 0 0 0,-1 0 0 0 0,0 0 0 0 0,0 1 0 0 0,1 2-18 0 0,-2-2 22 0 0,0-1 0 0 0,0 0 0 0 0,1 0 0 0 0,0 0 0 0 0,0 0 0 0 0,1-1 0 0 0,0 1 0 0 0,0-1 0 0 0,1 1-22 0 0,13 19 50 0 0,-16-21-26 0 0,0 0 0 0 0,0 0 0 0 0,1 0 0 0 0,-1-1 0 0 0,2 2-24 0 0,11 9 49 0 0,-8-8-14 0 0,0 1 1 0 0,0 0-1 0 0,2 3-35 0 0,-5-5 16 0 0,0 0 0 0 0,1-1 1 0 0,0 1-1 0 0,0-1 0 0 0,1 0 0 0 0,-1-1 0 0 0,1 0 0 0 0,4 2-16 0 0,4 5 39 0 0,-13-9-27 0 0,-1-1 0 0 0,1 1 0 0 0,0-1-1 0 0,0 0 1 0 0,0 1 0 0 0,0-1 0 0 0,0 0 0 0 0,0 0 0 0 0,2 0-12 0 0,13 4 28 0 0,-3 0 30 0 0,-1-1-1 0 0,1-1 0 0 0,0 0 0 0 0,-1-1 0 0 0,15 1-57 0 0,-14-3-165 0 0,32-1 467 0 0,-43 1-574 0 0,0-1-1 0 0,0 1 1 0 0,0-1-1 0 0,0 0 0 0 0,0 0 1 0 0,0 0-1 0 0,0 0 0 0 0,0 0 1 0 0,0-1-1 0 0,0 1 0 0 0,-1-1 1 0 0,2-1 272 0 0,2-2-6249 0 0</inkml:trace>
  <inkml:trace contextRef="#ctx0" brushRef="#br1" timeOffset="67165.51">5041 1190 4608 0 0,'6'-2'407'0'0,"4"2"-366"0"0,-10 0-23 0 0,0 0 1 0 0,0 0 0 0 0,0 0-1 0 0,0 0 1 0 0,0 0-1 0 0,0 0 1 0 0,0 0 0 0 0,0 0-1 0 0,1 0 1 0 0,-1 0-1 0 0,0 0 1 0 0,0 0 0 0 0,0 0-1 0 0,0 0 1 0 0,0 0-1 0 0,0 0 1 0 0,0 0 0 0 0,0 0-1 0 0,0 0 1 0 0,0 0-1 0 0,0 0 1 0 0,0 0-1 0 0,0 0 1 0 0,0 1 0 0 0,0-1-1 0 0,0 0 1 0 0,0 0-1 0 0,0 0 1 0 0,0 0 0 0 0,0 0-1 0 0,0 0 1 0 0,0 0-1 0 0,0 0 1 0 0,0 0 0 0 0,0 0-1 0 0,0 0 1 0 0,0 0-1 0 0,0 1 1 0 0,0-1 0 0 0,0 0-1 0 0,0 0 1 0 0,0 0-1 0 0,0 0 1 0 0,0 0 0 0 0,0 0-1 0 0,0 0 1 0 0,0 0-1 0 0,0 0 1 0 0,0 0-1 0 0,0 0 1 0 0,0 0 0 0 0,0 0-1 0 0,0 0 1 0 0,0 0-1 0 0,0 1 1 0 0,0-1 0 0 0,0 0-1 0 0,0 0 1 0 0,0 0-19 0 0,-6 7 2440 0 0,-10 6 1363 0 0,12-11-3644 0 0,-8 5 365 0 0,12-7-488 0 0,-1 0 0 0 0,1 1-1 0 0,0-1 1 0 0,0 0-1 0 0,-1 1 1 0 0,1-1-1 0 0,0 0 1 0 0,0 1 0 0 0,-1-1-1 0 0,1 0 1 0 0,0 1-1 0 0,0-1 1 0 0,0 0 0 0 0,-1 1-1 0 0,1-1 1 0 0,0 1-1 0 0,0-1 1 0 0,0 1 0 0 0,0-1-1 0 0,0 0 1 0 0,0 1-1 0 0,0-1 1 0 0,0 1 0 0 0,0-1-1 0 0,0 0 1 0 0,0 1-1 0 0,0-1 1 0 0,0 1 0 0 0,1-1-36 0 0,-10 8 960 0 0,8-7-918 0 0,1-1 1 0 0,-1 1 0 0 0,1 0-1 0 0,-1 0 1 0 0,1-1-1 0 0,-1 1 1 0 0,1 0 0 0 0,0 0-1 0 0,-1 0 1 0 0,1 0 0 0 0,0-1-1 0 0,0 1 1 0 0,-1 0 0 0 0,1 0-1 0 0,0 0 1 0 0,0 0 0 0 0,0 0-1 0 0,0 0 1 0 0,0 0 0 0 0,0-1-1 0 0,1 1 1 0 0,-1 0 0 0 0,0 0-1 0 0,0 0 1 0 0,1 0 0 0 0,-1 0-1 0 0,0-1 1 0 0,1 2-43 0 0,0-1 151 0 0,-1 1-1 0 0,1-1 1 0 0,-1 0 0 0 0,1 1-1 0 0,-1-1 1 0 0,0 0 0 0 0,0 1-1 0 0,0-1 1 0 0,0 0 0 0 0,0 1-1 0 0,0-1 1 0 0,0 1 0 0 0,0-1-151 0 0,0 0 29 0 0,0-1 1 0 0,0 1 0 0 0,0-1 0 0 0,0 0-1 0 0,0 1 1 0 0,0-1 0 0 0,0 1-1 0 0,0-1 1 0 0,0 0 0 0 0,0 1-1 0 0,0-1 1 0 0,0 0 0 0 0,1 1-1 0 0,-1-1 1 0 0,0 1 0 0 0,0-1-1 0 0,0 0 1 0 0,1 0 0 0 0,-1 1-1 0 0,0-1 1 0 0,0 0 0 0 0,1 1-1 0 0,-1-1 1 0 0,0 0 0 0 0,1 0 0 0 0,-1 1-1 0 0,0-1 1 0 0,1 0 0 0 0,-1 0-1 0 0,0 0 1 0 0,1 0 0 0 0,-1 1-1 0 0,1-1 1 0 0,-1 0 0 0 0,0 0-30 0 0,3 2 186 0 0,-8 0 10 0 0,11 5-775 0 0,-10-8 871 0 0,7-1-129 0 0,-3 1-152 0 0,1 1 0 0 0,-1 0 0 0 0,1 0 0 0 0,-1-1 0 0 0,1 1 0 0 0,0 0 0 0 0,-1-1 0 0 0,1 1 0 0 0,-1-1 0 0 0,0 1 0 0 0,1-1 0 0 0,-1 1 0 0 0,1-1 0 0 0,-1 1 0 0 0,0-1 0 0 0,1 1 0 0 0,-1-1 0 0 0,0 1 0 0 0,1-1 0 0 0,-1 1 0 0 0,0-1 0 0 0,0 0 0 0 0,0 1 0 0 0,1-1 0 0 0,-1 0 0 0 0,0 1-1 0 0,0-1 1 0 0,0 1 0 0 0,0-1 0 0 0,0 0-11 0 0,0 0 11 0 0,0-1 0 0 0,0 1 0 0 0,0 0 0 0 0,1-1 0 0 0,-1 1 0 0 0,1 0 0 0 0,-1 0-1 0 0,1-1 1 0 0,-1 1 0 0 0,1 0 0 0 0,0 0 0 0 0,-1 0 0 0 0,1 0 0 0 0,0 0 0 0 0,0 0 0 0 0,0 0-1 0 0,0 0 1 0 0,0 0-11 0 0,7-10 40 0 0,-3-2 28 0 0,-4 10-57 0 0,-1 1 1 0 0,1-1-1 0 0,0 1 1 0 0,0 0 0 0 0,0-1-1 0 0,0 1 1 0 0,1 0-1 0 0,-1-1-11 0 0,4-2 12 0 0,-4 4-11 0 0,-1 1-1 0 0,1-1 0 0 0,-1 1 1 0 0,1-1-1 0 0,0 1 0 0 0,-1-1 1 0 0,0 1-1 0 0,1-1 1 0 0,-1 1-1 0 0,1-1 0 0 0,-1 0 1 0 0,0 1-1 0 0,1-1 0 0 0,-1 0 1 0 0,0 1-1 0 0,0-1 0 0 0,1 0 1 0 0,-1 1-1 0 0,0-1 1 0 0,0 0-1 0 0,0 1 0 0 0,0-1 1 0 0,0 0-1 0 0,0 0 0 0 0,0 1 1 0 0,0-1-1 0 0,0 0 1 0 0,-1 1-1 0 0,1-1 0 0 0,0 0 1 0 0,0 1-1 0 0,0-1 0 0 0,-1 0 1 0 0,1 1-1 0 0,0-1 1 0 0,-1 0-1 0 0,1 1 0 0 0,-1-1 1 0 0,1 1-1 0 0,-1-1 0 0 0,1 0 3 0 0,-1 0-1 0 0,1 0 1 0 0,0 0-1 0 0,-1 0 1 0 0,1 0 0 0 0,0 0-1 0 0,0 0 1 0 0,0 0-1 0 0,0 0 1 0 0,0 0 0 0 0,0 0-1 0 0,0 0 1 0 0,0 0 0 0 0,0 0-1 0 0,0 0 1 0 0,0 0-1 0 0,1 0 1 0 0,-1 0 0 0 0,0 0-1 0 0,1 0 1 0 0,-1 0-3 0 0,1 0 0 0 0,-1 0 0 0 0,1 0 0 0 0,-1 0 0 0 0,0 0-1 0 0,1 0 1 0 0,-1 0 0 0 0,0-1 0 0 0,0 1 0 0 0,0 0 0 0 0,0 0 0 0 0,0 0 0 0 0,0-1 0 0 0,0 1 0 0 0,0 0 0 0 0,0 0 0 0 0,0 0 0 0 0,-1 0 0 0 0,1-1 0 0 0,-1 1 0 0 0,1 0 0 0 0,-1 0 0 0 0,1 0-1 0 0,-1 0 1 0 0,0 0 0 0 0,1 1 0 0 0,0-1 0 0 0,-1 1 0 0 0,1 0 0 0 0,0-1 0 0 0,-1 1 0 0 0,1-1 0 0 0,0 1 0 0 0,0-1 0 0 0,-1 1 0 0 0,1-1 0 0 0,0 1 0 0 0,0-1 0 0 0,0 1 0 0 0,0-1 0 0 0,0 1 0 0 0,-1-1 0 0 0,1 1 0 0 0,0-1 0 0 0,0 1 0 0 0,0-1 0 0 0,0 1 0 0 0,0-1 0 0 0,1 1 0 0 0,-1-1 0 0 0,0 1 0 0 0,0-1 0 0 0,0 1 0 0 0,0-1 0 0 0,1 1 0 0 0,-1-1 0 0 0,0 1 0 0 0,0 0 0 0 0,1-1 0 0 0,-1 1 0 0 0,0-1 0 0 0,1 1 0 0 0,-1 0 0 0 0,0-1 0 0 0,1 1 0 0 0,-1 0 0 0 0,1-1 0 0 0,1-2 0 0 0,-2 3 0 0 0,0 0 0 0 0,0 0 0 0 0,1 0 0 0 0,-1 0 0 0 0,0 0 0 0 0,0-1 0 0 0,0 1 0 0 0,0 0 0 0 0,0 0 0 0 0,0 0 0 0 0,0-1 0 0 0,1 1 0 0 0,-1 0 0 0 0,0 0 0 0 0,0 0 0 0 0,0-1 0 0 0,0 1 0 0 0,0 0 0 0 0,0 0 0 0 0,0-1 0 0 0,0 1 0 0 0,0 0 0 0 0,0 0 0 0 0,0 0 0 0 0,0-1 0 0 0,0 1 0 0 0,-1 0 0 0 0,1 0 0 0 0,0-1 0 0 0,-5-4 0 0 0,9 2-14 0 0,-3 3-56 0 0,11 0-10 0 0,-7 0 68 0 0,-1 1-1 0 0,0-1 0 0 0,0 1 0 0 0,0 0 1 0 0,0 1-1 0 0,0-1 0 0 0,0 1 1 0 0,0 0-1 0 0,-1 0 0 0 0,1 0 0 0 0,2 2 13 0 0,8 7 0 0 0,-13-8 0 0 0,0 1 0 0 0,13 15 119 0 0,-1 1 0 0 0,2 7-119 0 0,-15-27 2 0 0,1 0-1 0 0,-1 1 1 0 0,0-1 0 0 0,0 0 0 0 0,0 1 0 0 0,0-1-1 0 0,1 1 1 0 0,-1-1 0 0 0,0 0 0 0 0,0 1 0 0 0,0-1 0 0 0,0 1-1 0 0,0-1 1 0 0,0 1 0 0 0,0-1 0 0 0,0 0 0 0 0,0 1-1 0 0,0-1 1 0 0,0 1 0 0 0,0-1 0 0 0,-1 1 0 0 0,1-1-1 0 0,0 0 1 0 0,0 1 0 0 0,0-1 0 0 0,0 1 0 0 0,-1-1 0 0 0,1 0-1 0 0,0 1 1 0 0,0-1 0 0 0,-1 0 0 0 0,1 1 0 0 0,0-1-1 0 0,-1 0 1 0 0,1 0 0 0 0,0 1-2 0 0,-1-1 1 0 0,1 0 0 0 0,-1 1-1 0 0,1-1 1 0 0,0 1 0 0 0,-1-1 0 0 0,1 1 0 0 0,0-1-1 0 0,-1 0 1 0 0,1 1 0 0 0,0-1 0 0 0,0 1-1 0 0,-1 0 1 0 0,1-1 0 0 0,0 1 0 0 0,0-1 0 0 0,0 1-1 0 0,0 0 0 0 0,3 4 59 0 0,-1-2-11 0 0,-1-2-41 0 0,0 0-1 0 0,0 0 0 0 0,0 0 0 0 0,0 0 0 0 0,0 0 1 0 0,0-1-1 0 0,0 1 0 0 0,1 0 0 0 0,-1 0 1 0 0,0-1-1 0 0,0 1 0 0 0,1-1 0 0 0,-1 1-6 0 0,8 3-127 0 0,-10-1 406 0 0,1-3-370 0 0,0 0 0 0 0,0 0-1 0 0,0 0 1 0 0,0 0 0 0 0,0 0 0 0 0,0 0-1 0 0,0 0 1 0 0,0 0 0 0 0,0 0 0 0 0,0 0 0 0 0,0 0-1 0 0,0 0 1 0 0,0 0 0 0 0,0 0 0 0 0,0 0-1 0 0,0 0 1 0 0,1 0 0 0 0,-1 0 0 0 0,0 0 0 0 0,0 0-1 0 0,0 0 1 0 0,0 0 0 0 0,0 0 0 0 0,0 0 0 0 0,0 0-1 0 0,0 0 1 0 0,0 0 0 0 0,0 0 0 0 0,0 0-1 0 0,0 0 1 0 0,0 0 0 0 0,0 1 0 0 0,0-1 0 0 0,0 0-1 0 0,0 0 1 0 0,0 0 0 0 0,0 0 0 0 0,0 0-1 0 0,0 0 1 0 0,0 0 0 0 0,0 0 0 0 0,0 0 0 0 0,0 0-1 0 0,0 0 1 0 0,0 0 0 0 0,0 0 0 0 0,0 0-1 0 0,0 0 1 0 0,0 0 0 0 0,0 0 0 0 0,0 0 0 0 0,0 0-1 0 0,0 1 1 0 0,0-1 0 0 0,0 0 0 0 0,0 0-1 0 0,0 0 1 0 0,0 0 0 0 0,0 0 0 0 0,0 0 0 0 0,0 0-1 0 0,0 0 1 0 0,0 0 0 0 0,0 0 91 0 0,11 2-6385 0 0</inkml:trace>
  <inkml:trace contextRef="#ctx0" brushRef="#br1" timeOffset="74132.968">8798 1356 14336 0 0,'-2'0'661'0'0,"-5"0"-510"0"0,1 1 0 0 0,-1-1 1 0 0,0 2-1 0 0,0-1 0 0 0,1 1 0 0 0,-1 0 1 0 0,1 0-1 0 0,-1 1 0 0 0,1 0 0 0 0,0 0 1 0 0,0 1-1 0 0,0-1 0 0 0,1 1 0 0 0,-1 0 1 0 0,1 1-1 0 0,-1 0-151 0 0,5-4 23 0 0,-10 9 643 0 0,1 0 0 0 0,-6 7-666 0 0,14-14 122 0 0,-1 0 0 0 0,1 1 0 0 0,0-1 0 0 0,0 1-1 0 0,0-1 1 0 0,0 1 0 0 0,1 0 0 0 0,-1-1 0 0 0,1 1 0 0 0,0 0 0 0 0,-1 3-122 0 0,2-4 14 0 0,-1-1 1 0 0,1 1 0 0 0,0-1-1 0 0,0 1 1 0 0,0 0 0 0 0,0-1-1 0 0,0 1 1 0 0,0-1 0 0 0,1 1-1 0 0,-1-1 1 0 0,1 1 0 0 0,0-1-1 0 0,0 1 1 0 0,0-1 0 0 0,0 0-1 0 0,0 1 1 0 0,0-1 0 0 0,0 0-1 0 0,1 0 1 0 0,-1 0 0 0 0,1 0-1 0 0,0 0 1 0 0,0 0 0 0 0,0 0-1 0 0,0-1 1 0 0,1 2-15 0 0,-1-2 17 0 0,0-1 1 0 0,0 1-1 0 0,1 0 0 0 0,-1-1 1 0 0,0 1-1 0 0,1-1 0 0 0,-1 0 1 0 0,1 0-1 0 0,-1 0 0 0 0,1 0 1 0 0,-1 0-1 0 0,0 0 0 0 0,1-1 0 0 0,-1 1 1 0 0,0-1-1 0 0,2 0-17 0 0,2 0 27 0 0,0-1-1 0 0,0 0 0 0 0,-1-1 1 0 0,1 0-1 0 0,4-2-26 0 0,-5 1-43 0 0,-1 0-1 0 0,1 0 1 0 0,-1-1-1 0 0,0 1 1 0 0,0-1-1 0 0,-1 0 1 0 0,1 0-1 0 0,-1 0 1 0 0,0-1-1 0 0,0 1 1 0 0,-1-1-1 0 0,0 0 1 0 0,0 0-1 0 0,0 0 1 0 0,0 0-1 0 0,-1 0 1 0 0,0 0-1 0 0,-1 0 1 0 0,1 0-1 0 0,-1 0 0 0 0,0 0 1 0 0,-1 0-1 0 0,1-1 1 0 0,-1 1-1 0 0,-2-4 44 0 0,-5-6 97 0 0,7 16-96 0 0,1-1 0 0 0,-1 1 0 0 0,1 0 1 0 0,-1-1-1 0 0,1 1 0 0 0,-1 0 0 0 0,1-1 0 0 0,-1 1 1 0 0,1 0-1 0 0,-1 0 0 0 0,1-1 0 0 0,-1 1 1 0 0,0 0-1 0 0,1 0 0 0 0,-1 0 0 0 0,1 0 1 0 0,-1 0-1 0 0,0 0 0 0 0,1 0 0 0 0,-1 0 0 0 0,0 0 1 0 0,1 0-1 0 0,-1 0 0 0 0,1 0 0 0 0,-1 1 1 0 0,1-1-1 0 0,-1 0 0 0 0,0 0-1 0 0,0 1-4 0 0,1 0 1 0 0,-1 0-1 0 0,0 0 1 0 0,1-1-1 0 0,-1 1 0 0 0,1 0 1 0 0,-1 0-1 0 0,1 0 1 0 0,-1 0-1 0 0,1 0 0 0 0,0 0 1 0 0,-1 0-1 0 0,1 0 0 0 0,0 0 1 0 0,0 0-1 0 0,0 0 1 0 0,0 1 3 0 0,-1-1-6 0 0,1 1 4 0 0,0 1 0 0 0,0 0 0 0 0,0-1 0 0 0,0 1 0 0 0,0-1 0 0 0,1 1 0 0 0,-1-1 0 0 0,1 1 0 0 0,0-1 0 0 0,-1 1 0 0 0,1-1 0 0 0,0 1 0 0 0,1-1 0 0 0,-1 0 0 0 0,0 0 0 0 0,1 0-1 0 0,-1 1 1 0 0,1-1 0 0 0,-1 0 0 0 0,1-1 0 0 0,0 1 0 0 0,0 0 0 0 0,0-1 0 0 0,0 1 0 0 0,0-1 0 0 0,1 1 0 0 0,1 0 2 0 0,1 1 8 0 0,1 0-1 0 0,-1 0 1 0 0,1-1 0 0 0,0 0-1 0 0,0 0 1 0 0,1-1 0 0 0,-1 1-1 0 0,0-1 1 0 0,0 0 0 0 0,5-1-8 0 0,-1 0 32 0 0,0-1 0 0 0,1 0 0 0 0,-1-1 0 0 0,-1 0 0 0 0,1 0 0 0 0,0-1 0 0 0,0-1 0 0 0,6-2-32 0 0,10-7 30 0 0,-1-1 1 0 0,8-7-31 0 0,-25 16-8 0 0,-2 1-68 0 0,0-1 0 0 0,0 0-1 0 0,0 0 1 0 0,-1 0 0 0 0,0-1 0 0 0,0 0 0 0 0,0 0-1 0 0,-1 0 1 0 0,3-4 76 0 0,1-6-410 0 0,1 0-1 0 0,-2-1 1 0 0,2-6 410 0 0,-8 19-26 0 0,0 1 1 0 0,0-1 0 0 0,-1 0 0 0 0,1 0-1 0 0,-1 0 1 0 0,0 0 0 0 0,0 0-1 0 0,0 0 1 0 0,0 0 0 0 0,-1 0 0 0 0,0 0-1 0 0,1 0 1 0 0,-2 0 25 0 0,2 2-1 0 0,-1-1 0 0 0,0 1 0 0 0,0 0 0 0 0,0-1 0 0 0,0 1 0 0 0,0 0 0 0 0,0 0 0 0 0,-1 0 0 0 0,1-1 0 0 0,-1 2 0 0 0,1-1 0 0 0,-1 0 0 0 0,0 0 0 0 0,0 0 0 0 0,0 1 0 0 0,0-1 0 0 0,0 1 0 0 0,0 0-1 0 0,0-1 1 0 0,-2 1 1 0 0,3 0 15 0 0,0 1-1 0 0,-1 0 1 0 0,1 0-1 0 0,0 0 0 0 0,-1 0 1 0 0,1 0-1 0 0,0 0 1 0 0,-1 1-1 0 0,1-1 0 0 0,0 0 1 0 0,-1 1-1 0 0,1-1 1 0 0,0 1-1 0 0,0-1 0 0 0,0 1 1 0 0,-1-1-1 0 0,1 1 1 0 0,0 0-1 0 0,0 0 0 0 0,0-1 1 0 0,0 1-1 0 0,0 0 1 0 0,0 0-1 0 0,0 0 0 0 0,0 0 1 0 0,1 0-1 0 0,-1 1-14 0 0,-4 4 133 0 0,0 1 0 0 0,0 0 0 0 0,-2 7-133 0 0,7-14 0 0 0,-4 8 26 0 0,0-1 0 0 0,1 1 0 0 0,0 0 0 0 0,0 0 0 0 0,1 0 0 0 0,0 0 0 0 0,1 1 0 0 0,0-1 0 0 0,0 1-26 0 0,0 0 23 0 0,-1 0 1 0 0,0 0 0 0 0,-1 5-24 0 0,-6 22 62 0 0,3 16 307 0 0,0 45-369 0 0,7-82 171 0 0,0 0 0 0 0,2 6-171 0 0,-1-6 103 0 0,0 0 0 0 0,-1 7-103 0 0,-1-14 7 0 0,1 0 0 0 0,0 0 0 0 0,1 1 0 0 0,0-1 0 0 0,0 0 0 0 0,1-1 0 0 0,-1 1 0 0 0,3 1-7 0 0,1 6 139 0 0,2-1 0 0 0,0 0-1 0 0,7 8-138 0 0,-14-20 80 0 0,-1-2-32 0 0,0 0-134 0 0,0 0-61 0 0,0 0-1336 0 0,0 0-5296 0 0</inkml:trace>
  <inkml:trace contextRef="#ctx0" brushRef="#br1" timeOffset="74432.541">8845 1535 15032 0 0,'0'0'686'0'0,"0"0"-15"0"0,7-3-405 0 0,6-1-60 0 0,-1 1 0 0 0,1 1 0 0 0,-1 0 0 0 0,1 1 0 0 0,0 0 0 0 0,13 1-206 0 0,9-1 932 0 0,-7 1-1409 0 0,1 1 0 0 0,25 4 477 0 0,-7 0-126 0 0,-29-2-365 0 0,3-1-3911 0 0,-2-1-1120 0 0</inkml:trace>
  <inkml:trace contextRef="#ctx0" brushRef="#br1" timeOffset="71556.531">6122 1469 5064 0 0,'0'0'389'0'0,"0"-2"-250"0"0,2-26 1825 0 0,-2 23-1031 0 0,0 4 6 0 0,0 1-419 0 0,0 0-186 0 0,0 0-40 0 0,0 0 36 0 0,0 0 181 0 0,0 0 81 0 0,0 0 15 0 0,0 0-17 0 0,0 0-72 0 0,0 0-34 0 0,0 0-4 0 0,0 0-42 0 0,4 6 17 0 0,5 16 159 0 0,-1-1 0 0 0,5 22-614 0 0,-10-36 62 0 0,1 33 290 0 0,-4-38-337 0 0,0-1-1 0 0,1 0 0 0 0,-1 1 1 0 0,0-1-1 0 0,0 0 0 0 0,0 1 0 0 0,0-1 1 0 0,0 1-1 0 0,0-1 0 0 0,0 0 0 0 0,-1 1 1 0 0,1 0-15 0 0,-3 24 335 0 0,3-25-302 0 0,-1 1-1 0 0,1 0 1 0 0,0-1 0 0 0,-1 1 0 0 0,1 0-1 0 0,-1-1 1 0 0,0 1 0 0 0,1 0-1 0 0,-1-1 1 0 0,0 1 0 0 0,0-1-1 0 0,-1 1-32 0 0,2-1 5 0 0,0-1 0 0 0,0 0 0 0 0,0 1 0 0 0,-1-1 0 0 0,1 0 0 0 0,0 0-1 0 0,0 1 1 0 0,0-1 0 0 0,-1 0 0 0 0,1 0 0 0 0,0 0 0 0 0,0 1 0 0 0,-1-1 0 0 0,1 0-1 0 0,0 0 1 0 0,-1 0 0 0 0,1 0 0 0 0,0 1 0 0 0,-1-1 0 0 0,1 0 0 0 0,0 0 0 0 0,-1 0-1 0 0,1 0 1 0 0,0 0 0 0 0,-1 0 0 0 0,1 0 0 0 0,0 0 0 0 0,-1 0 0 0 0,1 0 0 0 0,0 0-1 0 0,0 0 1 0 0,-1 0 0 0 0,1 0 0 0 0,0-1 0 0 0,-1 1 0 0 0,1 0 0 0 0,0 0 0 0 0,-1 0 0 0 0,1 0-1 0 0,0 0 1 0 0,0-1 0 0 0,-1 1 0 0 0,1 0 0 0 0,0 0 0 0 0,0-1 0 0 0,-1 1 0 0 0,1 0-1 0 0,0 0 1 0 0,0-1 0 0 0,0 1 0 0 0,-1 0 0 0 0,1-1 0 0 0,0 1 0 0 0,0 0 0 0 0,0 0-1 0 0,0-1 1 0 0,0 1 0 0 0,0 0 0 0 0,0-1-5 0 0,2-23 98 0 0,-1 18-116 0 0,4-11-108 0 0,0 0 1 0 0,1 0-1 0 0,1 0 1 0 0,0 0-1 0 0,6-7 126 0 0,1-6-55 0 0,-11 25 45 0 0,0 0 0 0 0,0 1-1 0 0,0 0 1 0 0,1-1-1 0 0,1 0 11 0 0,11-15-86 0 0,-14 18 43 0 0,0 2 46 0 0,-1-1 1 0 0,1 1-1 0 0,-1 0 0 0 0,1-1 1 0 0,0 1-1 0 0,-1 0 0 0 0,1 0 0 0 0,0 0 1 0 0,0 0-1 0 0,-1 0 0 0 0,1 1 1 0 0,-1-1-1 0 0,1 0 0 0 0,0 1 0 0 0,-1 0 1 0 0,1-1-1 0 0,-1 1 0 0 0,1 0 1 0 0,-1-1-1 0 0,1 1 0 0 0,-1 0 0 0 0,1 0 1 0 0,-1 0-1 0 0,1 1-3 0 0,0 1 13 0 0,1 0 1 0 0,-1 1-1 0 0,0-1 0 0 0,0 1 1 0 0,0 0-1 0 0,0-1 0 0 0,-1 1 1 0 0,1 0-14 0 0,2 8 39 0 0,-1-7-17 0 0,-1 1 0 0 0,-1 0 0 0 0,1 0 0 0 0,-1 0 0 0 0,0 0 0 0 0,0 0 0 0 0,-1 0 0 0 0,0 0 0 0 0,0 1-22 0 0,-6 57 306 0 0,5-55-264 0 0,2 15 39 0 0,0-20-64 0 0,0 0 0 0 0,-1 0 0 0 0,0-1 0 0 0,0 1 1 0 0,0 0-1 0 0,0 0-17 0 0,-1 1 16 0 0,0-3-3 0 0,1 0 0 0 0,-1 0 0 0 0,1 1 1 0 0,0-1-1 0 0,0 0 0 0 0,0 0 0 0 0,0 1 0 0 0,0-1 0 0 0,1 0 1 0 0,-1 0-1 0 0,0 0 0 0 0,1 1 0 0 0,0-1 0 0 0,0 0 0 0 0,-1 0 1 0 0,1 0-1 0 0,1 0-13 0 0,4 6 69 0 0,4 1 66 0 0,-6-9-117 0 0,-1 0 2 0 0,0 0-8 0 0,1 0 0 0 0,-1-1 0 0 0,0 1 0 0 0,0 0 0 0 0,1-1 0 0 0,-1 0 0 0 0,0 0 0 0 0,0 0-1 0 0,0 0 1 0 0,0 0 0 0 0,0-1 0 0 0,0 1 0 0 0,0-1 0 0 0,-1 0 0 0 0,1 0 0 0 0,0 0 0 0 0,1-1-12 0 0,5-5-24 0 0,-1 0 1 0 0,0 0-1 0 0,0-1 0 0 0,4-7 24 0 0,-1-1-133 0 0,0 0-1 0 0,-1-1 0 0 0,0 0 0 0 0,-2-1 0 0 0,6-17 134 0 0,0 3 739 0 0,-10 24-1014 0 0,0 0 1 0 0,-1 0-1 0 0,0-1 0 0 0,2-7 275 0 0,-7 3-557 0 0,1 5 647 0 0,1 8 28 0 0,0 1-24 0 0,0 0-132 0 0,-1 9-40 0 0,-3 17 266 0 0,1 1 0 0 0,1 0 0 0 0,1-1 0 0 0,2 1 0 0 0,3 22-188 0 0,-4-44 34 0 0,1 0-1 0 0,0 0 0 0 0,0 0 1 0 0,1 0-1 0 0,-1 0 0 0 0,1-1 1 0 0,0 1-1 0 0,0-1 0 0 0,0 1 1 0 0,3 2-34 0 0,-3-5 22 0 0,-1 0 0 0 0,1 0 1 0 0,-1 0-1 0 0,1 0 1 0 0,0 0-1 0 0,0-1 0 0 0,0 1 1 0 0,0-1-1 0 0,0 1 1 0 0,0-1-1 0 0,0 0 1 0 0,0 0-1 0 0,1 0 0 0 0,-1 0 1 0 0,1 0-1 0 0,-1 0 1 0 0,0-1-1 0 0,1 1 1 0 0,-1-1-1 0 0,1 0 0 0 0,1 1-22 0 0,-2-1 19 0 0,0-1 0 0 0,1 1 0 0 0,-1 0-1 0 0,0 0 1 0 0,1-1 0 0 0,-1 0-1 0 0,0 1 1 0 0,0-1 0 0 0,1 0-1 0 0,-1 0 1 0 0,0 0 0 0 0,0 0 0 0 0,0 0-1 0 0,0-1 1 0 0,0 1 0 0 0,-1-1-1 0 0,1 1 1 0 0,0-1 0 0 0,-1 0 0 0 0,2-1-19 0 0,10-9 133 0 0,-10 9-123 0 0,0 0-1 0 0,-1-1 0 0 0,1 1 1 0 0,-1 0-1 0 0,0-1 0 0 0,0 1 1 0 0,0-1-1 0 0,0 0 0 0 0,-1 1 0 0 0,1-2-9 0 0,11-43-293 0 0,-10 37 101 0 0,6-24-216 0 0,-8 34 336 0 0,2 7 0 0 0,5 18 146 0 0,2 3 175 0 0,4 6 180 0 0,-13-27-367 0 0,1 0-1 0 0,1-1 0 0 0,-1 0 1 0 0,1 1-1 0 0,0-1 0 0 0,2 3-61 0 0,5 7 99 0 0,-7-11-85 0 0,-1 0 1 0 0,1 0-1 0 0,-1-1 0 0 0,1 0 1 0 0,1 2-15 0 0,-2-4 15 0 0,-1 0 0 0 0,0 0 1 0 0,1 0-1 0 0,-1 0 0 0 0,1 0 1 0 0,-1-1-1 0 0,1 1 0 0 0,-1 0 1 0 0,1-1-1 0 0,0 1 1 0 0,-1-1-1 0 0,1 0 0 0 0,0 1 1 0 0,-1-1-1 0 0,1 0 0 0 0,1 0-15 0 0,-1 0-89 0 0,1 0-1 0 0,0 0 1 0 0,-1-1-1 0 0,1 1 1 0 0,0 0-1 0 0,-1-1 1 0 0,1 0-1 0 0,-1 1 1 0 0,1-1-1 0 0,0 0 0 0 0,-1-1 1 0 0,0 1-1 0 0,2-1 90 0 0,5-6-732 0 0</inkml:trace>
  <inkml:trace contextRef="#ctx0" brushRef="#br1" timeOffset="72419.465">7020 1292 6912 0 0,'0'0'528'0'0,"0"0"-144"0"0,0 0 661 0 0,0 0 331 0 0,0 0 61 0 0,0 0-137 0 0,0 0-641 0 0,0 0-283 0 0,0 0-59 0 0,1 2 13 0 0,1 8 307 0 0,0 0 0 0 0,-1 0 1 0 0,1 6-638 0 0,4 29 1247 0 0,-2-24-879 0 0,-1 1-1 0 0,-1-1 0 0 0,-1 0 0 0 0,-1 4-367 0 0,1 7 367 0 0,2 12-367 0 0,0 3 178 0 0,-2-38-79 0 0,-3-7 257 0 0,0-18-1 0 0,1-1-252 0 0,1-12-35 0 0,2 11-156 0 0,1 0 0 0 0,1 1 1 0 0,0 0-1 0 0,1 0 0 0 0,1 0 0 0 0,4-7 88 0 0,-10 24-3 0 0,0 0-1 0 0,0-1 1 0 0,0 1-1 0 0,0 0 1 0 0,0-1-1 0 0,1 1 1 0 0,-1 0-1 0 0,0-1 1 0 0,0 1-1 0 0,0 0 1 0 0,0-1-1 0 0,1 1 1 0 0,-1 0-1 0 0,0 0 1 0 0,0-1-1 0 0,0 1 1 0 0,1 0-1 0 0,-1 0 1 0 0,0-1-1 0 0,1 1 1 0 0,-1 0-1 0 0,0 0 1 0 0,0 0-1 0 0,1-1 1 0 0,-1 1-1 0 0,0 0 1 0 0,1 0-1 0 0,-1 0 1 0 0,0 0 0 0 0,1 0-1 0 0,-1 0 1 0 0,0 0-1 0 0,1 0 1 0 0,-1 0-1 0 0,0 0 1 0 0,1 0-1 0 0,-1 0 1 0 0,1 0-1 0 0,-1 0 1 0 0,0 0-1 0 0,1 0 1 0 0,-1 0-1 0 0,0 0 1 0 0,1 0-1 0 0,-1 1 4 0 0,2-1-77 0 0,1 6-74 0 0,4 3 103 0 0,-4-6 34 0 0,-1 0-1 0 0,0 0 1 0 0,0 1-1 0 0,0-1 1 0 0,0 0-1 0 0,-1 1 0 0 0,1-1 1 0 0,-1 1-1 0 0,1 2 15 0 0,-2-4 1 0 0,4 7 126 0 0,-4-8-63 0 0,0-1 2 0 0,0 0 6 0 0,0 0 4 0 0,2-1-20 0 0,5-3-35 0 0,-4 2 22 0 0,5-1-33 0 0,6 1-52 0 0,-10 4 12 0 0,-2-1 12 0 0,5 5-54 0 0,-2 1 71 0 0,0 1 0 0 0,-1-1 0 0 0,0 1 0 0 0,0 0 0 0 0,-1 0 1 0 0,0 1-1 0 0,-1-1 0 0 0,2 9 1 0 0,6 19 201 0 0,-8-31-201 0 0,-1-3 0 0 0,-1 0 0 0 0,1 0 0 0 0,-1 0 0 0 0,0 0 0 0 0,0 0 0 0 0,1 0 0 0 0,-1 0 0 0 0,-1 0 0 0 0,1 1 0 0 0,0-1 0 0 0,0 43 667 0 0,-8-73-352 0 0,6 4-304 0 0,2 19-11 0 0,-1 1 0 0 0,1-1 0 0 0,-1 0 0 0 0,1 0 0 0 0,1 0-1 0 0,0-4 1 0 0,3-17 0 0 0,-4 21 0 0 0,1-1 0 0 0,0 0 0 0 0,0 1 0 0 0,0-1 0 0 0,1 1 0 0 0,0 0 0 0 0,0-1 0 0 0,0 1 0 0 0,1 0 0 0 0,0 0 0 0 0,3-4 12 0 0,-5 6-18 0 0,1 0-1 0 0,0 0 1 0 0,0 0 0 0 0,1 0 0 0 0,-1 0 0 0 0,0 0 0 0 0,1 1 0 0 0,0-1 6 0 0,-2 3-7 0 0,0-1 0 0 0,0 1 0 0 0,0-1 0 0 0,0 1 0 0 0,0-1 0 0 0,0 1 0 0 0,0 0 0 0 0,0-1 0 0 0,0 1-1 0 0,0 0 1 0 0,0 0 0 0 0,1 0 0 0 0,-1 0 0 0 0,0 0 0 0 0,0 0 0 0 0,0 0 0 0 0,0 1 0 0 0,0-1 0 0 0,0 0 0 0 0,0 0 0 0 0,0 1 0 0 0,0-1 0 0 0,0 1-1 0 0,0-1 1 0 0,0 1 0 0 0,0-1 0 0 0,0 1 0 0 0,0 0 0 0 0,0-1 0 0 0,0 1 7 0 0,1 1-14 0 0,0-1 0 0 0,0 0 0 0 0,0 1 0 0 0,0 0 0 0 0,-1-1 0 0 0,1 1 0 0 0,0 0 1 0 0,-1 0-1 0 0,1 0 0 0 0,-1 0 0 0 0,0 0 0 0 0,0 0 0 0 0,1 0 0 0 0,-1 0 0 0 0,-1 0 0 0 0,1 1 0 0 0,0-1 0 0 0,0 0 0 0 0,-1 1 0 0 0,1 1 14 0 0,5 14 0 0 0,-5-16 1 0 0,0 1 1 0 0,0 0 0 0 0,0-1 0 0 0,0 1-1 0 0,-1 0 1 0 0,1-1 0 0 0,-1 1 0 0 0,1 2-2 0 0,2 51 274 0 0,-2-29-108 0 0,-1-24-157 0 0,0-2-6 0 0,0-1 1 0 0,0 1-1 0 0,0-1 0 0 0,0 1 1 0 0,0-1-1 0 0,0 1 0 0 0,0-1 1 0 0,0 1-1 0 0,0-1 1 0 0,0 1-1 0 0,0-1 0 0 0,0 1 1 0 0,-1-1-1 0 0,1 1 0 0 0,0-1 1 0 0,0 1-1 0 0,-1-1 1 0 0,1 0-1 0 0,0 1 0 0 0,-1-1 1 0 0,1 1-1 0 0,0-1 0 0 0,-1 0-3 0 0,1 1-242 0 0,0-1-122 0 0,0 0-27 0 0,0 0-213 0 0,0 0-865 0 0,0 0-376 0 0</inkml:trace>
  <inkml:trace contextRef="#ctx0" brushRef="#br1" timeOffset="72896.792">7407 1232 11920 0 0,'0'0'266'0'0,"0"0"44"0"0,0 0 14 0 0,0 0-31 0 0,8 1-182 0 0,-7-1-48 0 0,1 1 0 0 0,-1-1 0 0 0,0 1 0 0 0,1 0 0 0 0,-1-1 0 0 0,0 1 0 0 0,0 0 0 0 0,1 0 0 0 0,-1 0 0 0 0,0 0 0 0 0,0 0 0 0 0,0 0 0 0 0,0 0 0 0 0,0 0 1 0 0,0 1-1 0 0,-1-1 0 0 0,1 0 0 0 0,0 1 0 0 0,-1-1 0 0 0,1 0 0 0 0,-1 1 0 0 0,1-1 0 0 0,-1 1-63 0 0,7 11 392 0 0,-5-7-148 0 0,1-1 0 0 0,-1 1 0 0 0,0 0 0 0 0,-1 0 0 0 0,0 0 1 0 0,1 0-1 0 0,-2 0-244 0 0,2 2 264 0 0,-1 0 0 0 0,1-1 0 0 0,0 1 0 0 0,1 1-264 0 0,16 40 843 0 0,-2 1 0 0 0,4 30-843 0 0,-17-68 19 0 0,-3-8 5 0 0,0-1 0 0 0,0 0 0 0 0,-1 0 0 0 0,1 1 0 0 0,-1-1 0 0 0,1 0 0 0 0,-1 1 0 0 0,0-1-1 0 0,-1 4-23 0 0,1-6 14 0 0,0 1 0 0 0,0-1 0 0 0,0 1 0 0 0,0 0 0 0 0,0-1 0 0 0,1 1 0 0 0,-1-1 0 0 0,0 1 0 0 0,1-1-1 0 0,-1 1 1 0 0,1-1 0 0 0,0 0 0 0 0,-1 1 0 0 0,1-1-14 0 0,0 0 77 0 0,-1-1 3 0 0,0 0 0 0 0,0 0 4 0 0,0 0 18 0 0,3-12 214 0 0,6-11-287 0 0,-6 15-102 0 0,0-1-1 0 0,1 1 1 0 0,0-1 0 0 0,0 1 0 0 0,1 0 0 0 0,0 1 0 0 0,0-1 0 0 0,1 1 0 0 0,0 0 0 0 0,4-4 73 0 0,-8 9-31 0 0,5-5 32 0 0,1 1 0 0 0,0 0-1 0 0,0 0 1 0 0,0 1 0 0 0,8-4-1 0 0,-14 8-16 0 0,0 0 1 0 0,0 0-1 0 0,0 0 0 0 0,0 1 1 0 0,0-1-1 0 0,1 1 1 0 0,-1-1-1 0 0,0 1 0 0 0,0 0 1 0 0,0 0-1 0 0,0 0 1 0 0,0 0-1 0 0,0 0 0 0 0,1 1 1 0 0,-1-1-1 0 0,0 0 0 0 0,0 1 1 0 0,0 0-1 0 0,0-1 1 0 0,0 1-1 0 0,0 0 0 0 0,0 0 1 0 0,0 0-1 0 0,-1 1 0 0 0,1-1 1 0 0,0 0-1 0 0,-1 0 1 0 0,1 1-1 0 0,0-1 0 0 0,-1 1 16 0 0,3 2 3 0 0,-1 1 0 0 0,0-1-1 0 0,-1 1 1 0 0,1 0-1 0 0,-1-1 1 0 0,1 1-1 0 0,-1 0 1 0 0,-1 1 0 0 0,1-1-1 0 0,-1 0 1 0 0,0 0-1 0 0,0 4-2 0 0,0-6 36 0 0,-1 1 1 0 0,1-1-1 0 0,-1 1 0 0 0,0-1 1 0 0,0 1-1 0 0,-1-1 0 0 0,1 1 0 0 0,-1-1 1 0 0,0 0-1 0 0,0 1 0 0 0,0-1 0 0 0,0 0 1 0 0,0 1-1 0 0,-1-1 0 0 0,0 0 1 0 0,1 0-1 0 0,-1 0 0 0 0,0 0 0 0 0,-2 1-36 0 0,-1 1 32 0 0,0 1 0 0 0,0-1-1 0 0,0-1 1 0 0,-1 1-1 0 0,0-1 1 0 0,0 0 0 0 0,0 0-1 0 0,-1-1 1 0 0,1 0-1 0 0,-1 0 1 0 0,0 0-1 0 0,0-1 1 0 0,-6 2-32 0 0,-13 1 13 0 0,15-2-189 0 0,0-1 0 0 0,-1 0 0 0 0,1-1 0 0 0,-1 0 176 0 0,8-2-213 0 0,0 1 0 0 0,0 0 0 0 0,1-1 0 0 0,-1 1 0 0 0,0-1 0 0 0,0 0 1 0 0,1 0-1 0 0,-1-1 0 0 0,1 1 0 0 0,-1-1 0 0 0,1 1 0 0 0,-1-1 0 0 0,1-1 0 0 0,-1 1 213 0 0,-5-6-1593 0 0,1 1-344 0 0</inkml:trace>
  <inkml:trace contextRef="#ctx0" brushRef="#br1" timeOffset="73498.788">7653 1526 8264 0 0,'0'0'374'0'0,"1"1"0"0"0,10 12 561 0 0,0-1 0 0 0,0 0 0 0 0,2-1 0 0 0,2 2-935 0 0,-9-9 574 0 0,1 0 0 0 0,-1 0 0 0 0,1 0 0 0 0,0-1 0 0 0,0 0 1 0 0,2 0-575 0 0,-8-3 93 0 0,3 1 39 0 0,0 0 0 0 0,1 0 1 0 0,-1 0-1 0 0,0 0 0 0 0,1-1 0 0 0,-1 0 0 0 0,1 0 0 0 0,-1 0 0 0 0,0-1 1 0 0,1 1-1 0 0,-1-1 0 0 0,0 0 0 0 0,1 0 0 0 0,-1 0 0 0 0,0-1 0 0 0,0 0 0 0 0,0 0 1 0 0,0 0-1 0 0,2-1-132 0 0,-1 0 39 0 0,0-1 0 0 0,0 1 0 0 0,0-1 0 0 0,0 0 0 0 0,-1-1 0 0 0,1 1 0 0 0,-1-1 0 0 0,0 0 0 0 0,-1 0-1 0 0,1 0 1 0 0,-1 0 0 0 0,0 0 0 0 0,2-5-39 0 0,5-33 524 0 0,-5 32-539 0 0,-1 0 0 0 0,0-1 0 0 0,-1 0 0 0 0,0 0 0 0 0,-1 0 0 0 0,0-6 15 0 0,-1 16 2 0 0,-1 0 0 0 0,0 1 0 0 0,0-1 0 0 0,-1 0 0 0 0,1 0 1 0 0,0 0-1 0 0,0 1 0 0 0,-1-1 0 0 0,1 0 0 0 0,-1 1 0 0 0,0-1 0 0 0,1 0 1 0 0,-1 1-1 0 0,0-1 0 0 0,0 1 0 0 0,0-1 0 0 0,0 1 0 0 0,0-1 0 0 0,-1 1 1 0 0,0-1-3 0 0,1 1-9 0 0,1 1 0 0 0,-1-1 0 0 0,0 1 0 0 0,0-1 0 0 0,0 1 0 0 0,0-1 1 0 0,1 1-1 0 0,-1 0 0 0 0,0-1 0 0 0,0 1 0 0 0,0 0 0 0 0,0 0 0 0 0,0 0 0 0 0,0 0 1 0 0,0 0-1 0 0,0 0 0 0 0,0 0 0 0 0,0 0 0 0 0,0 0 0 0 0,0 0 0 0 0,0 0 0 0 0,0 1 1 0 0,0-1-1 0 0,0 0 0 0 0,1 1 0 0 0,-1-1 0 0 0,0 1 0 0 0,0-1 0 0 0,0 1 1 0 0,0-1-1 0 0,1 1 0 0 0,-1-1 0 0 0,0 1 0 0 0,1 0 0 0 0,-1 0 0 0 0,0-1 0 0 0,1 1 9 0 0,-5 6-8 0 0,0-1-1 0 0,0 0 1 0 0,1 1-1 0 0,0 0 1 0 0,1 0-1 0 0,-1 0 1 0 0,1 1-1 0 0,1-1 1 0 0,-1 1-1 0 0,0 4 9 0 0,1 1 38 0 0,0 0 1 0 0,0 0-1 0 0,1 0 0 0 0,1 0 0 0 0,0 0 0 0 0,1 1-38 0 0,-1-8 28 0 0,1 0-1 0 0,0 0 0 0 0,0 0 0 0 0,1 0 0 0 0,0 0 0 0 0,0 0 0 0 0,0-1 0 0 0,1 1 0 0 0,-1-1 1 0 0,1 1-1 0 0,1 0-27 0 0,-3-5 14 0 0,1 1 0 0 0,-1 0 1 0 0,1 0-1 0 0,0-1 0 0 0,-1 1 0 0 0,1 0 1 0 0,0-1-1 0 0,0 0 0 0 0,0 1 0 0 0,0-1 1 0 0,0 0-1 0 0,0 0 0 0 0,0 0 0 0 0,0-1 1 0 0,1 1-1 0 0,-1 0 0 0 0,0-1 0 0 0,0 1 1 0 0,1-1-1 0 0,-1 0 0 0 0,0 0 1 0 0,1 0-1 0 0,-1 0 0 0 0,0 0 0 0 0,1-1 1 0 0,-1 1-1 0 0,0 0 0 0 0,1-1 0 0 0,1 0-14 0 0,12-4 112 0 0,-11 4-96 0 0,0 0 1 0 0,-1-1-1 0 0,1 1 0 0 0,0-1 0 0 0,-1 0 1 0 0,1 0-1 0 0,-1-1 0 0 0,0 1 0 0 0,0-1 1 0 0,0 0-1 0 0,0 0 0 0 0,1-1-16 0 0,-3 2 9 0 0,13-12-124 0 0,-2-1-1 0 0,1 0 1 0 0,-2-1-1 0 0,0-1 1 0 0,-1 0-1 0 0,7-15 116 0 0,30-55-1096 0 0,-44 79 1060 0 0,3 0-63 0 0,-3 8 89 0 0,-4 1-1 0 0,1-1 9 0 0,0-1-1 0 0,-1 1 1 0 0,1 0 0 0 0,0 1 0 0 0,-1-1-1 0 0,1 0 1 0 0,-1 0 0 0 0,1 0-1 0 0,0 0 1 0 0,-1 0 0 0 0,1 1-1 0 0,0-1 1 0 0,-1 0 0 0 0,1 0-1 0 0,-1 1 1 0 0,1-1 0 0 0,-1 1 0 0 0,1-1-1 0 0,-1 0 1 0 0,1 1 0 0 0,-1-1-1 0 0,1 1 1 0 0,-1-1 0 0 0,0 1-1 0 0,1-1 1 0 0,-1 1 0 0 0,0 0-1 0 0,1-1 1 0 0,-1 1 0 0 0,0-1-1 0 0,0 1 1 0 0,1 0 0 0 0,-1-1 0 0 0,0 1-1 0 0,0-1 1 0 0,0 1 2 0 0,1 1-9 0 0,16 49 82 0 0,-1 0-1 0 0,-3 1 0 0 0,-1 9-72 0 0,-11-56-182 0 0,0 7 1007 0 0,-4-12-177 0 0,-4-7-348 0 0,4 2-249 0 0,1 1 0 0 0,-1-1 1 0 0,1 1-1 0 0,0-1 0 0 0,0 0 0 0 0,1 0 0 0 0,-2-5-51 0 0,-1-4 27 0 0,2 6-84 0 0,0 0 0 0 0,1 0-1 0 0,-1 0 1 0 0,2 0 0 0 0,-1 0-1 0 0,1 0 1 0 0,0 0 0 0 0,1 0 0 0 0,0 0-1 0 0,0 0 1 0 0,3-6 57 0 0,-2 6-718 0 0,1-1 1 0 0,0 1-1 0 0,0 0 1 0 0,1 0-1 0 0,0 1 1 0 0,4-8 717 0 0,2 3-1704 0 0</inkml:trace>
  <inkml:trace contextRef="#ctx0" brushRef="#br1" timeOffset="83654.497">8644 2193 13016 0 0,'0'0'596'0'0,"0"0"-14"0"0,1 1-322 0 0,-1 0-213 0 0,1 0-1 0 0,0 0 1 0 0,-1 0-1 0 0,1-1 1 0 0,-1 1-1 0 0,1 0 1 0 0,-1 0 0 0 0,0 0-1 0 0,1 0 1 0 0,-1 0-1 0 0,0 0 1 0 0,0 0-1 0 0,0 0 1 0 0,0 0-1 0 0,0 0 1 0 0,0 0-1 0 0,0 0-45 0 0,0 1 86 0 0,-1-1 1 0 0,1 1-1 0 0,-1-1 1 0 0,0 1-1 0 0,1 0 1 0 0,-1-1 0 0 0,0 1-1 0 0,0-1 1 0 0,0 0-1 0 0,0 1 1 0 0,-2 0-88 0 0,-5 7 360 0 0,-1-1 1 0 0,-1 0-1 0 0,0-1 0 0 0,0 0 1 0 0,0 0-1 0 0,-4 0-360 0 0,0 2 478 0 0,-1 0-1 0 0,-8 8-477 0 0,3-1 447 0 0,14-12-323 0 0,0 0 1 0 0,1 0-1 0 0,0 1 1 0 0,-1 0-1 0 0,0 2-124 0 0,-1 5 154 0 0,7-11-68 0 0,0-1-11 0 0,14 3-10 0 0,-4-1-55 0 0,0 0 1 0 0,0 0-1 0 0,0-1 0 0 0,0-1 0 0 0,0 0 0 0 0,0 0 0 0 0,1-1 0 0 0,-1 0 1 0 0,0 0-1 0 0,7-3-10 0 0,17-6 91 0 0,1-1 1 0 0,13-8-92 0 0,16-5 85 0 0,-62 24-91 0 0,0-1 0 0 0,0 0 1 0 0,0 0-1 0 0,0 0 1 0 0,0 0-1 0 0,0 0 0 0 0,0-1 1 0 0,0 1-1 0 0,-1-1 0 0 0,1 1 1 0 0,0-1-1 0 0,-1 1 0 0 0,1-1 1 0 0,-1 0-1 0 0,1-1 6 0 0,-1 2 3 0 0,-1 0 1 0 0,1 0-1 0 0,-1-1 0 0 0,0 1 1 0 0,1 0-1 0 0,-1 0 0 0 0,0 0 1 0 0,0 0-1 0 0,0-1 0 0 0,1 1 1 0 0,-1 0-1 0 0,-1 0 0 0 0,1 0 1 0 0,0-1-1 0 0,0 1 0 0 0,0 0 1 0 0,-1 0-1 0 0,1 0 0 0 0,0 0 1 0 0,-1-1-1 0 0,1 1 0 0 0,-1 0 1 0 0,1 0-1 0 0,-1 0 0 0 0,0 0 1 0 0,0 0-1 0 0,1 0 0 0 0,-1 1 1 0 0,0-2-4 0 0,-5-3 4 0 0,1 0 0 0 0,-1 0 0 0 0,0 0 1 0 0,0 1-1 0 0,-1-1 0 0 0,1 2 1 0 0,-1-1-1 0 0,-1 0-4 0 0,-13-5-83 0 0,-1 2 1 0 0,-1 0 82 0 0,-2-2-35 0 0,-35 0-39 0 0,59 9 15 0 0,1 1 52 0 0,0-1 0 0 0,1 1 0 0 0,-1-1 0 0 0,0 1 0 0 0,1-1 0 0 0,-1 0 0 0 0,1 1 0 0 0,-1-1-1 0 0,0 1 1 0 0,1-1 0 0 0,-1 0 0 0 0,1 1 0 0 0,-1-1 0 0 0,1 0 0 0 0,-1 1 0 0 0,1-1 0 0 0,0 0 0 0 0,-1 0 0 0 0,1 0 0 0 0,0 1 7 0 0,13 3-29 0 0,-14-4 28 0 0,14 4 5 0 0,28 7-168 0 0,16 1 164 0 0,-42-9-156 0 0,0-1 0 0 0,0-1 0 0 0,0 0 0 0 0,0-1 0 0 0,1-1 0 0 0,-1-1 0 0 0,0 0 0 0 0,0-1 0 0 0,0 0-1 0 0,-1-2 1 0 0,1 1 0 0 0,-1-2 0 0 0,0 0 0 0 0,2-2 156 0 0,-2-1-151 0 0,-1-1 0 0 0,0 0 0 0 0,0 0 0 0 0,-1-1 0 0 0,0-1 0 0 0,-1 0 0 0 0,0-1 0 0 0,-1-1 0 0 0,1-2 151 0 0,-6 8-8 0 0,-1 0 0 0 0,0 0 0 0 0,0-1 0 0 0,-1 0 0 0 0,0 0 0 0 0,-1 0-1 0 0,0 0 1 0 0,0 0 0 0 0,0-5 8 0 0,-3 12 25 0 0,0 0-1 0 0,0 0 0 0 0,0 1 1 0 0,0-1-1 0 0,-1 0 0 0 0,1 0 1 0 0,0 0-1 0 0,-1 1 1 0 0,1-1-1 0 0,-1 0 0 0 0,0 1 1 0 0,0-1-1 0 0,0 0-24 0 0,-2-5 636 0 0,2 6-580 0 0,0 0-1 0 0,0 1 1 0 0,0 0-1 0 0,-1-1 1 0 0,1 1-1 0 0,0-1 1 0 0,0 1-1 0 0,0 0 1 0 0,0 0-1 0 0,-1 0 1 0 0,1 0-1 0 0,0 0 1 0 0,0 0-1 0 0,0 0 1 0 0,-1 0-1 0 0,0 1-55 0 0,1-1 44 0 0,0 0 0 0 0,-1 1-1 0 0,1-1 1 0 0,-1 1 0 0 0,1-1-1 0 0,0 1 1 0 0,-1-1-1 0 0,1 1 1 0 0,0 0 0 0 0,0 0-1 0 0,-1 0 1 0 0,1 0-1 0 0,0 0 1 0 0,0 0 0 0 0,0 0-1 0 0,0 0 1 0 0,0 0 0 0 0,0 1-44 0 0,-14 26 435 0 0,6-9-229 0 0,1-3-138 0 0,0 1-1 0 0,2 0 0 0 0,0 1 1 0 0,1-1-1 0 0,-3 15-67 0 0,0 3 450 0 0,-3 35-450 0 0,10-55 110 0 0,0 0 0 0 0,0 0 0 0 0,2 0 1 0 0,0 0-1 0 0,1 0 0 0 0,1 2-110 0 0,1 24 356 0 0,-4-32-217 0 0,1 1-1 0 0,0-1 1 0 0,0 1 0 0 0,1 0-139 0 0,7 18 515 0 0,-5-14-156 0 0,1 1-1 0 0,-2-1 0 0 0,0 5-358 0 0,1-7 211 0 0,5 5-211 0 0,-9-16-111 0 0,-8-2-583 0 0,1-2-387 0 0,0-1 1 0 0,0 0-1 0 0,0 0 1 0 0,1-1-1 0 0,-1 0 1 0 0,-3-4 1080 0 0,7 8-221 0 0,-15-14-1880 0 0</inkml:trace>
  <inkml:trace contextRef="#ctx0" brushRef="#br1" timeOffset="83947.284">8815 2316 2304 0 0,'-3'-5'1872'0'0,"3"3"1774"0"0,1 1-3125 0 0,0 0 0 0 0,-1 0 1 0 0,1 0-1 0 0,0 0 0 0 0,0 1 0 0 0,0-1 0 0 0,0 0 0 0 0,0 1 0 0 0,0-1 0 0 0,0 0 0 0 0,0 1 0 0 0,0-1-521 0 0,17-4 2823 0 0,22 1-1576 0 0,-30 3-507 0 0,-2 1-464 0 0,1 0 1 0 0,-1 1 0 0 0,0 0 0 0 0,0 0-277 0 0,26 2 413 0 0,201 3-221 0 0,-222-6-802 0 0,-2-4-34 0 0</inkml:trace>
  <inkml:trace contextRef="#ctx0" brushRef="#br1" timeOffset="80331.314">6146 2199 6912 0 0,'0'0'528'0'0,"-1"-12"486"0"0,2 11 6796 0 0,15 71-6208 0 0,-3 1 1 0 0,0 25-1603 0 0,-8-60 242 0 0,-3-1-75 0 0,0-1 0 0 0,-3 16-167 0 0,0-5 101 0 0,1-38-64 0 0,-1-1 0 0 0,0 1 0 0 0,0-1 0 0 0,-1 0 0 0 0,-1 5-37 0 0,2-7 28 0 0,0-1 36 0 0,1 1-25 0 0,0-3-98 0 0,0-1-9 0 0,0 0-60 0 0,0 0-269 0 0,0-1 242 0 0,-1 0 1 0 0,0 0-1 0 0,0 0 1 0 0,1 0-1 0 0,-1 0 0 0 0,1-1 1 0 0,-1 1-1 0 0,1 0 0 0 0,0 0 1 0 0,-1-1-1 0 0,1 1 0 0 0,0 0 1 0 0,0-1-1 0 0,0 1 1 0 0,0 0-1 0 0,0-1 155 0 0,-1-1-542 0 0,-2-10-994 0 0,0-5-50 0 0</inkml:trace>
  <inkml:trace contextRef="#ctx0" brushRef="#br1" timeOffset="80622.929">6152 2259 3680 0 0,'0'-7'291'0'0,"-1"5"-159"0"0,1-1 0 0 0,0 1 1 0 0,0-1-1 0 0,0 1 0 0 0,1-1 1 0 0,-1 1-1 0 0,0-1 0 0 0,1 1 1 0 0,0 0-1 0 0,-1-1 1 0 0,1 1-133 0 0,4-8 2146 0 0,-5 9-1946 0 0,0 1 0 0 0,0-1 0 0 0,1 0 0 0 0,-1 0 0 0 0,0 0 0 0 0,1 0 0 0 0,-1 0 0 0 0,1 1 1 0 0,0-1-1 0 0,-1 0 0 0 0,1 0 0 0 0,-1 1 0 0 0,1-1 0 0 0,0 0 0 0 0,0 1 0 0 0,0-1-200 0 0,1 0 90 0 0,0-1 0 0 0,0 1 0 0 0,1 1 1 0 0,-1-1-1 0 0,0 0 0 0 0,1 0 0 0 0,-1 1 0 0 0,0-1 0 0 0,1 1 0 0 0,-1 0 0 0 0,1 0 0 0 0,-1 0 0 0 0,1 0 0 0 0,-1 0 0 0 0,0 1 0 0 0,1-1 0 0 0,-1 1 0 0 0,0-1 0 0 0,1 1 0 0 0,-1 0 0 0 0,0 0 0 0 0,1 0 0 0 0,-1 0 0 0 0,0 0 0 0 0,0 1 0 0 0,1 0-90 0 0,7 5 249 0 0,-1 1-1 0 0,1 0 0 0 0,-2 1 0 0 0,8 8-248 0 0,-7-8 380 0 0,-4-3-143 0 0,0 1 1 0 0,-1 0 0 0 0,0 0 0 0 0,0 0-1 0 0,0 1 1 0 0,1 5-238 0 0,3 4 443 0 0,-7-13-352 0 0,0 1 0 0 0,-1-1 0 0 0,1 0 0 0 0,-1 0 1 0 0,0 1-1 0 0,0-1 0 0 0,-1 0 0 0 0,1 1 0 0 0,-1-1 0 0 0,0 0 1 0 0,0 0-1 0 0,0 0 0 0 0,-1 0 0 0 0,0 0 0 0 0,1 0 0 0 0,-1 0-91 0 0,-2 1 82 0 0,0 0 0 0 0,0 0 0 0 0,0 0 0 0 0,-1-1 0 0 0,1 1-1 0 0,-1-1 1 0 0,-5 3-82 0 0,7-5 32 0 0,-1 0-1 0 0,1 0 1 0 0,-1 0 0 0 0,0 0-1 0 0,1 0 1 0 0,-1-1-1 0 0,0 0 1 0 0,0 0 0 0 0,0 0-1 0 0,0 0 1 0 0,0-1-1 0 0,-2 1-31 0 0,0-1 17 0 0,-4 0 12 0 0,0 0 0 0 0,0-1 1 0 0,-7-1-30 0 0,13 1-23 0 0,1 0 1 0 0,-1 0 0 0 0,1 0 0 0 0,-1-1 0 0 0,1 1 0 0 0,0-1 0 0 0,0 0 0 0 0,0 0-1 0 0,0 0 1 0 0,0 0 0 0 0,0 0 0 0 0,0-1 22 0 0,-36-29-2277 0 0,39 25-3 0 0,0 6 1969 0 0,6-14-1155 0 0,1 4-6 0 0</inkml:trace>
  <inkml:trace contextRef="#ctx0" brushRef="#br1" timeOffset="81320.314">6434 2131 3224 0 0,'0'0'6'0'0,"-1"-1"0"0"0,1 1 0 0 0,0 0 0 0 0,-1 0 0 0 0,1-1 0 0 0,-1 1-1 0 0,1 0 1 0 0,0-1 0 0 0,-1 1 0 0 0,1 0 0 0 0,0-1 0 0 0,0 1 0 0 0,-1 0 0 0 0,1-1 0 0 0,0 1 0 0 0,0 0 0 0 0,-1-1 0 0 0,1 1 0 0 0,0-1 0 0 0,0 1 0 0 0,0-1 0 0 0,0 1-1 0 0,0 0 1 0 0,0-1 0 0 0,0 1 0 0 0,0-1 0 0 0,0 1 0 0 0,0-1 0 0 0,0 1 0 0 0,0-1 0 0 0,0 1 0 0 0,0-1-6 0 0,10-13 122 0 0,-2 6 978 0 0,-7 7-694 0 0,1 0 0 0 0,-1 0 0 0 0,0 0 0 0 0,0-1 0 0 0,1 1 0 0 0,-1 0 0 0 0,0-1 0 0 0,0 1 0 0 0,0-2-406 0 0,-1 3 192 0 0,0-1 0 0 0,1 1 0 0 0,-1-1 1 0 0,0 1-1 0 0,1-1 0 0 0,-1 1 0 0 0,0-1 0 0 0,1 1 0 0 0,-1 0 0 0 0,0-1 0 0 0,1 1 0 0 0,-1 0 0 0 0,1-1 0 0 0,-1 1 0 0 0,1 0 0 0 0,-1-1 0 0 0,0 1 0 0 0,1 0 0 0 0,-1 0 0 0 0,1 0 0 0 0,0-1 0 0 0,-1 1 0 0 0,1 0 0 0 0,-1 0 0 0 0,1 0 0 0 0,-1 0 0 0 0,1 0 0 0 0,-1 0 0 0 0,1 0 0 0 0,-1 0 0 0 0,1 0 0 0 0,0 0-192 0 0,16 8 2785 0 0,-6-2-2182 0 0,-9-6-332 0 0,9 10 609 0 0,-10-8-814 0 0,1 0-1 0 0,0 0 1 0 0,0 0 0 0 0,-1 0-1 0 0,0 1 1 0 0,1-1 0 0 0,-1 1-1 0 0,0-1 1 0 0,0 1 0 0 0,0-1-1 0 0,0 1 1 0 0,-1 0-1 0 0,1-1 1 0 0,-1 1 0 0 0,0 0-66 0 0,2 9 68 0 0,0-1 1 0 0,-1 1 0 0 0,-1 0-69 0 0,2 215 533 0 0,-5-210-472 0 0,3-15-51 0 0,-1 0 0 0 0,1 0-1 0 0,-1 0 1 0 0,1 0 0 0 0,0 0 0 0 0,0 0 0 0 0,0 1 0 0 0,0-1-1 0 0,0 2-9 0 0,2 1 9 0 0,2 22 164 0 0,-4-27-168 0 0,0 0 0 0 0,-1 0 0 0 0,1 0 0 0 0,0 0 0 0 0,0 0 0 0 0,0 0 0 0 0,0 0 0 0 0,0 1 1 0 0,0-1-1 0 0,0 0 0 0 0,0 0 0 0 0,0 0 0 0 0,0 0 0 0 0,0 0 0 0 0,0 0 0 0 0,0 0 0 0 0,0 0 0 0 0,0 1 1 0 0,0-1-1 0 0,0 0 0 0 0,0 0 0 0 0,0 0 0 0 0,0 0 0 0 0,0 0 0 0 0,0 0 0 0 0,0 0 0 0 0,0 1 0 0 0,0-1 1 0 0,0 0-1 0 0,0 0 0 0 0,0 0 0 0 0,0 0 0 0 0,0 0 0 0 0,1 0 0 0 0,-1 0 0 0 0,0 0 0 0 0,0 0 0 0 0,0 0 1 0 0,0 0-1 0 0,0 1 0 0 0,0-1 0 0 0,0 0 0 0 0,0 0 0 0 0,0 0 0 0 0,0 0 0 0 0,1 0 0 0 0,-1 0 0 0 0,0 0 1 0 0,0 0-1 0 0,0 0 0 0 0,0 0 0 0 0,0 0 0 0 0,0 0 0 0 0,0 0 0 0 0,1 0 0 0 0,-1 0 0 0 0,0 0 0 0 0,0 0 1 0 0,0 0-1 0 0,0 0 0 0 0,0 0 0 0 0,0 0 0 0 0,0 0 0 0 0,0 0 0 0 0,1 0 0 0 0,-1 0 0 0 0,0-1-5 0 0,4-5 141 0 0,8-35 10 0 0,4-16-1310 0 0,13-27 1159 0 0,8 15-361 0 0,-37 69 357 0 0,0 0 1 0 0,0-1-1 0 0,0 1 1 0 0,0 0-1 0 0,0-1 1 0 0,1 1-1 0 0,-1 0 0 0 0,0 0 1 0 0,0-1-1 0 0,0 1 1 0 0,1 0-1 0 0,-1 0 1 0 0,0-1-1 0 0,0 1 1 0 0,1 0-1 0 0,-1 0 0 0 0,0 0 1 0 0,1-1-1 0 0,-1 1 1 0 0,0 0-1 0 0,0 0 1 0 0,1 0-1 0 0,-1 0 0 0 0,0 0 1 0 0,1 0-1 0 0,-1 0 1 0 0,0 0-1 0 0,1-1 1 0 0,-1 1-1 0 0,0 0 0 0 0,1 0 1 0 0,-1 1-1 0 0,1-1 1 0 0,-1 0-1 0 0,0 0 4 0 0,14 8-21 0 0,-11-4 23 0 0,0-1 0 0 0,1 1 0 0 0,-2 0 0 0 0,1 0 0 0 0,0 0-1 0 0,-1 0-1 0 0,3 9 33 0 0,-1 0-1 0 0,0 0 0 0 0,-1 0 1 0 0,0 0-1 0 0,-1 1 0 0 0,-1 0-32 0 0,1 2 75 0 0,0-1-1 0 0,1 0 0 0 0,1 0 0 0 0,4 10-74 0 0,-8-24-51 0 0,1 0 1 0 0,-1 0-1 0 0,0 0 1 0 0,1 0-1 0 0,-1 0 1 0 0,1-1-1 0 0,-1 1 1 0 0,1 0-1 0 0,0 0 0 0 0,-1 0 1 0 0,1-1-1 0 0,0 1 1 0 0,-1 0-1 0 0,1-1 1 0 0,0 1-1 0 0,0-1 0 0 0,0 1 1 0 0,-1-1-1 0 0,1 1 1 0 0,0-1-1 0 0,0 0 1 0 0,0 1-1 0 0,0-1 0 0 0,0 0 1 0 0,0 0-1 0 0,0 1 1 0 0,0-1-1 0 0,0 0 1 0 0,0 0-1 0 0,0 0 1 0 0,0 0-1 0 0,0 0 0 0 0,0-1 1 0 0,0 1-1 0 0,0 0 1 0 0,-1 0-1 0 0,1-1 1 0 0,0 1-1 0 0,0 0 0 0 0,0-1 1 0 0,0 1-1 0 0,0-1 1 0 0,0 1-1 0 0,-1-1 1 0 0,1 0-1 0 0,0 1 0 0 0,0-1 1 0 0,-1 0-1 0 0,1 1 1 0 0,-1-1-1 0 0,1 0 1 0 0,0 0-1 0 0,0 0 51 0 0,25-35-7914 0 0,5-10 7914 0 0,-16 18-1888 0 0</inkml:trace>
  <inkml:trace contextRef="#ctx0" brushRef="#br1" timeOffset="81603.185">6899 2217 5528 0 0,'0'0'422'0'0,"0"0"28"0"0,0 0 1144 0 0,0 0 534 0 0,0 1 103 0 0,-19 53 3566 0 0,18-50-5685 0 0,0 0 0 0 0,0 1 0 0 0,1-1 0 0 0,0 0 1 0 0,0 1-1 0 0,0-1 0 0 0,0 1-112 0 0,-1 19 404 0 0,1-18-324 0 0,0 1 1 0 0,0-1-1 0 0,1 0 0 0 0,0 1 0 0 0,0-1 0 0 0,0 0 0 0 0,2 3-80 0 0,3 18 43 0 0,-5-23-33 0 0,0-1 0 0 0,0 0 0 0 0,1 0-1 0 0,-1 0 1 0 0,1 0 0 0 0,0 0 0 0 0,0 0-1 0 0,0 0 1 0 0,0-1 0 0 0,0 1 0 0 0,1-1-1 0 0,-1 1 1 0 0,1-1 0 0 0,-1 0 0 0 0,1 0-1 0 0,0 0 1 0 0,0 0 0 0 0,0-1 0 0 0,0 1-1 0 0,0-1 1 0 0,1 1 0 0 0,-1-1 0 0 0,0 0-1 0 0,1-1 1 0 0,-1 1 0 0 0,0-1 0 0 0,1 1-1 0 0,-1-1 1 0 0,1 0 0 0 0,-1 0 0 0 0,1 0-1 0 0,0-1-9 0 0,5-1 3 0 0,-6 2 13 0 0,0-1 0 0 0,0 1 0 0 0,-1-1 1 0 0,1 0-1 0 0,0 0 0 0 0,0 0 1 0 0,-1 0-1 0 0,1 0 0 0 0,0-1 0 0 0,-1 1 1 0 0,1-1-1 0 0,-1 0 0 0 0,0 0 0 0 0,0 1 1 0 0,1-1-1 0 0,-1-1 0 0 0,0 1 0 0 0,-1 0 1 0 0,1 0-1 0 0,0-1 0 0 0,-1 1 0 0 0,1-2-16 0 0,1-1 29 0 0,-1 1 0 0 0,0-1-1 0 0,0 0 1 0 0,-1 0 0 0 0,1 0-1 0 0,-1 0 1 0 0,0 0-1 0 0,0 0 1 0 0,-1 0 0 0 0,0 0-1 0 0,0-1 1 0 0,0 1 0 0 0,0 0-1 0 0,-1 0 1 0 0,0 0-1 0 0,0 0 1 0 0,0 0 0 0 0,0 0-1 0 0,-1-1-28 0 0,0 2-18 0 0,1 1 1 0 0,-1-1-1 0 0,0 1 0 0 0,0 0 0 0 0,0 0 0 0 0,0-1 0 0 0,-1 1 0 0 0,1 1 0 0 0,-1-1 1 0 0,0 0-1 0 0,0 1 0 0 0,0-1 0 0 0,0 1 0 0 0,0 0 0 0 0,0 0 0 0 0,-1 0 0 0 0,-1-1 18 0 0,-8-2-161 0 0,0 1 0 0 0,0 0 0 0 0,0 0-1 0 0,-6 1 162 0 0,-10-4-593 0 0,26 6 305 0 0,0 1 0 0 0,-1-1 0 0 0,1 1 0 0 0,0 0 0 0 0,-1 0 0 0 0,1 0 0 0 0,-4 1 288 0 0,-5 0-2343 0 0,10-1 621 0 0</inkml:trace>
  <inkml:trace contextRef="#ctx0" brushRef="#br1" timeOffset="81867.389">7125 2067 8288 0 0,'0'0'381'0'0,"0"0"-6"0"0,0 0 1 0 0,1 2 897 0 0,1 1-759 0 0,0 0 0 0 0,0 0 0 0 0,0 1 0 0 0,-1-1 0 0 0,1 1 0 0 0,-1 0 0 0 0,0-1 0 0 0,0 1 0 0 0,0 0 0 0 0,-1-1 0 0 0,1 3-514 0 0,2 45 1778 0 0,1 1-398 0 0,-2-30-840 0 0,-2 34-58 0 0,1-43-409 0 0,-1 0 0 0 0,-1-1 0 0 0,0 1 0 0 0,-1 1-73 0 0,-2 17 104 0 0,3-20-181 0 0,0 0 0 0 0,-1 0 0 0 0,-1 0 0 0 0,-2 8 77 0 0,5-18-45 0 0,-1 0-1 0 0,1-1 1 0 0,0 1 0 0 0,-1 0-1 0 0,1 0 1 0 0,0-1-1 0 0,-1 1 1 0 0,1 0-1 0 0,-1-1 1 0 0,1 1-1 0 0,-1 0 1 0 0,0-1-1 0 0,1 1 1 0 0,-1-1-1 0 0,0 1 46 0 0,-8 2-5564 0 0,2-2-621 0 0</inkml:trace>
  <inkml:trace contextRef="#ctx0" brushRef="#br1" timeOffset="82492.327">7206 2229 3224 0 0,'15'0'959'0'0,"0"1"1"0"0,0 0-1 0 0,11 3-959 0 0,25 4 3638 0 0,-39-6-2750 0 0,-1-1 0 0 0,12 0-888 0 0,19 2 1661 0 0,-8-1 1313 0 0,24-1-2974 0 0,-44-1 3276 0 0,-43 8-3425 0 0,1 2-1 0 0,0 1 0 0 0,-9 6 150 0 0,26-11 105 0 0,-1 0-1 0 0,1 1 1 0 0,1 1 0 0 0,-1 0-1 0 0,1 0 1 0 0,1 1 0 0 0,0 0-1 0 0,-7 9-104 0 0,1 2 668 0 0,-10 20-668 0 0,24-37 44 0 0,1-3-34 0 0,-1 1 0 0 0,1-1 0 0 0,0 0 0 0 0,0 1 0 0 0,0-1 0 0 0,0 1 0 0 0,0-1 0 0 0,0 0 0 0 0,0 1 0 0 0,0-1 0 0 0,0 1 0 0 0,0-1 0 0 0,1 0 0 0 0,-1 1 0 0 0,0-1 0 0 0,0 1 0 0 0,0-1 0 0 0,0 0 0 0 0,1 1 0 0 0,-1-1 0 0 0,0 0 0 0 0,0 1 0 0 0,1-1 0 0 0,-1 0 0 0 0,0 1 0 0 0,0-1 0 0 0,1 0 0 0 0,-1 1-10 0 0,9 6 72 0 0,0-4 7 0 0,-5-4-62 0 0,0 1 0 0 0,0-1 0 0 0,0 0 0 0 0,0 0 0 0 0,0 0 0 0 0,0 0 0 0 0,0-1 0 0 0,0 1 0 0 0,-1-1 0 0 0,1 0 0 0 0,0-1-17 0 0,40-29 110 0 0,-25 17-78 0 0,-10 8-58 0 0,-1-1 0 0 0,0 0 0 0 0,6-9 26 0 0,4-2-131 0 0,5-7-29 0 0,-2 4-434 0 0,17-15 594 0 0,-31 32-46 0 0,0-1 0 0 0,0 1 0 0 0,0 0-1 0 0,0 1 1 0 0,1 0 0 0 0,0 0-1 0 0,0 0 1 0 0,2 1 46 0 0,-7 2-15 0 0,0 0 0 0 0,0 0 0 0 0,1 1 1 0 0,-1 0-1 0 0,0-1 0 0 0,1 1 0 0 0,-1 0 0 0 0,0 1 0 0 0,1-1 0 0 0,-1 1 1 0 0,0-1-1 0 0,1 1 15 0 0,-2 0 9 0 0,0-1 0 0 0,-1 1 1 0 0,1 0-1 0 0,0 0 0 0 0,0 0 1 0 0,0 0-1 0 0,0 0 0 0 0,-1 0 1 0 0,1 0-1 0 0,0 0 0 0 0,-1 1 0 0 0,1-1 1 0 0,-1 1-1 0 0,1-1 0 0 0,-1 1 1 0 0,0 0-1 0 0,0-1 0 0 0,1 2-9 0 0,5 11 50 0 0,-1 0 0 0 0,0 0-1 0 0,-1 0 1 0 0,-1 1 0 0 0,0 0-1 0 0,0 0 1 0 0,-2 0-1 0 0,0 0 1 0 0,-1 6-50 0 0,-1-11 77 0 0,-1 31 159 0 0,1-37-193 0 0,-1-1-1 0 0,1 0 1 0 0,-1 1-1 0 0,0-1 0 0 0,0 0 1 0 0,0 0-1 0 0,-1 1 1 0 0,1-1-1 0 0,-1 0 0 0 0,-1 2-42 0 0,3-5 11 0 0,0 0-1 0 0,0 0 1 0 0,-1 1-1 0 0,1-1 1 0 0,0 0-1 0 0,0 0 1 0 0,0 1-1 0 0,-1-1 1 0 0,1 0-1 0 0,0 0 1 0 0,0 0-1 0 0,-1 1 1 0 0,1-1-1 0 0,0 0 1 0 0,0 0-1 0 0,-1 0 1 0 0,1 0-1 0 0,0 0 1 0 0,0 0 0 0 0,-1 0-1 0 0,1 0 1 0 0,0 1-1 0 0,-1-1 1 0 0,1 0-1 0 0,0 0 1 0 0,-1 0-1 0 0,1 0 1 0 0,0 0-1 0 0,0-1 1 0 0,-1 1-1 0 0,1 0 1 0 0,0 0-1 0 0,-1 0 1 0 0,1 0-11 0 0,-8-9 155 0 0,-3-18-24 0 0,10 25-103 0 0,-1-5-26 0 0,1 0 0 0 0,0 0-1 0 0,0 0 1 0 0,0 0 0 0 0,1 0 0 0 0,0 0-1 0 0,1 0 1 0 0,-1 0 0 0 0,2-5-2 0 0,3-11-300 0 0,0 1 0 0 0,4-7 300 0 0,-8 24-26 0 0,1 0-1 0 0,0 1 0 0 0,0-1 0 0 0,0 0 1 0 0,1 1-1 0 0,0-1 0 0 0,-1 1 0 0 0,2 0 1 0 0,-1 0-1 0 0,0 0 0 0 0,2-1 27 0 0,-3 3-9 0 0,0 1-1 0 0,-1 0 0 0 0,1 0 1 0 0,0 0-1 0 0,-1 0 0 0 0,1 0 1 0 0,0 0-1 0 0,0 0 0 0 0,0 1 1 0 0,0-1-1 0 0,0 1 0 0 0,-1-1 1 0 0,1 1-1 0 0,0 0 0 0 0,0 0 1 0 0,0 0-1 0 0,0 0 0 0 0,0 0 1 0 0,0 0-1 0 0,0 0 0 0 0,0 1 1 0 0,0-1-1 0 0,0 1 0 0 0,0-1 1 0 0,0 1-1 0 0,0 0 0 0 0,0 0 1 0 0,-1 0-1 0 0,1 0 0 0 0,1 1 10 0 0,4 2 34 0 0,0 0 0 0 0,0 1 0 0 0,-1 0 0 0 0,0 0 0 0 0,0 1-1 0 0,0 0 1 0 0,0 0 0 0 0,0 1-34 0 0,3 6 192 0 0,-1 0 0 0 0,-1 1-1 0 0,1 0 1 0 0,-2 0 0 0 0,0 1 0 0 0,-1-1 0 0 0,3 15-192 0 0,-2-12 153 0 0,-5-13-122 0 0,1-1 0 0 0,-1 1-1 0 0,0 0 1 0 0,0-1 0 0 0,0 1-1 0 0,-1 0 1 0 0,1 0-1 0 0,-1 0 1 0 0,0-1 0 0 0,0 1-1 0 0,0 0 1 0 0,-1 2-31 0 0,-1-1 32 0 0,1-3-167 0 0,1-2-106 0 0,0 0-970 0 0,0 0-3980 0 0,0 0-1701 0 0</inkml:trace>
  <inkml:trace contextRef="#ctx0" brushRef="#br1" timeOffset="82855.304">8165 2187 10592 0 0,'-11'0'842'0'0,"5"-1"-678"0"0,1 1 0 0 0,0 0 0 0 0,0 1 0 0 0,0-1 0 0 0,0 1 0 0 0,0 0 0 0 0,0 0 0 0 0,-3 2-164 0 0,-10 3 1163 0 0,0 2 0 0 0,1 0 0 0 0,0 1 0 0 0,0 1-1163 0 0,11-6 221 0 0,0 0 0 0 0,0 1 1 0 0,0 0-1 0 0,1 0 1 0 0,-1 0-1 0 0,1 0 0 0 0,0 1 1 0 0,1 0-1 0 0,0 0 0 0 0,0 1 1 0 0,-3 5-222 0 0,6-9 18 0 0,0-1 0 0 0,1 0 1 0 0,-1 1-1 0 0,1-1 0 0 0,0 0 1 0 0,-1 1-1 0 0,1-1 0 0 0,0 1 1 0 0,1-1-1 0 0,-1 1 0 0 0,0-1 1 0 0,1 0-1 0 0,-1 1 0 0 0,1-1 1 0 0,0 0-1 0 0,0 1 0 0 0,0-1 1 0 0,0 0-1 0 0,0 0 0 0 0,0 0 1 0 0,0 0-1 0 0,1 0 0 0 0,-1 0 1 0 0,1 0-1 0 0,0 0 0 0 0,0 0-18 0 0,8 8 7 0 0,0-1 0 0 0,0 0-1 0 0,0-1 1 0 0,4 2-7 0 0,-10-8 34 0 0,38 23 59 0 0,-29-18 28 0 0,0 0 0 0 0,7 7-121 0 0,-12-9 119 0 0,10 7 88 0 0,-17-12-162 0 0,0 1 0 0 0,-1-1 0 0 0,1 1 1 0 0,0-1-1 0 0,-1 1 0 0 0,1-1 0 0 0,0 1 0 0 0,-1 0 1 0 0,1-1-1 0 0,-1 1 0 0 0,1 0 0 0 0,-1 0 1 0 0,1 0-1 0 0,-1-1 0 0 0,0 1 0 0 0,1 0 0 0 0,-1 0-45 0 0,-1 0 13 0 0,1 0 0 0 0,-1-1 0 0 0,0 1 0 0 0,1 0 0 0 0,-1-1 0 0 0,0 1 0 0 0,0-1 0 0 0,1 1 0 0 0,-1-1-1 0 0,0 1 1 0 0,0-1 0 0 0,0 1 0 0 0,-1-1-13 0 0,2 1 14 0 0,-7 1-62 0 0,0 0 0 0 0,1-1 0 0 0,-1 1 0 0 0,0-1 0 0 0,0-1 0 0 0,0 1 0 0 0,0-1 0 0 0,0 0 0 0 0,0-1 0 0 0,-3 0 48 0 0,-16 0-4683 0 0,26 1-1575 0 0</inkml:trace>
  <inkml:trace contextRef="#ctx0" brushRef="#br1" timeOffset="91268.046">9256 2684 9216 0 0,'3'-12'976'0'0,"-3"11"-714"0"0,0 0 0 0 0,0 1 0 0 0,0-1 1 0 0,0 0-1 0 0,0 0 0 0 0,0 0 0 0 0,0 1 1 0 0,0-1-1 0 0,0 0 0 0 0,1 0 0 0 0,-1 1 1 0 0,0-1-1 0 0,0 0 0 0 0,1 0 0 0 0,-1 1 1 0 0,1-1-1 0 0,-1 0 0 0 0,1 1 0 0 0,-1-1 1 0 0,1 1-1 0 0,-1-1 0 0 0,1 0 0 0 0,-1 1 0 0 0,1-1 1 0 0,0 1-1 0 0,-1 0 0 0 0,1-1 0 0 0,0 1 1 0 0,-1-1-1 0 0,1 1 0 0 0,0 0 0 0 0,0-1-262 0 0,0 1 563 0 0,-1 0-123 0 0,0 0-51 0 0,7 8 622 0 0,-5-3-893 0 0,-1 0 1 0 0,1 0-1 0 0,-1 0 1 0 0,0 0-1 0 0,0 0 1 0 0,-1 0-1 0 0,0 0 1 0 0,0 0-1 0 0,0 0 0 0 0,0 0 1 0 0,-1 0-1 0 0,0 2-118 0 0,-3 11 261 0 0,2 0-1 0 0,0 0 1 0 0,0 8-261 0 0,-1 17 178 0 0,1-24-47 0 0,0 0 0 0 0,2 0-1 0 0,1 18-130 0 0,0-29 40 0 0,0 1 0 0 0,1-1 0 0 0,0 0 0 0 0,0 0 0 0 0,1 1 0 0 0,0-1 0 0 0,0-1 0 0 0,1 1 0 0 0,5 7-40 0 0,-8-13-59 0 0,1 0 0 0 0,0 0 0 0 0,0 0-1 0 0,0 0 1 0 0,0-1 0 0 0,0 1 0 0 0,0-1-1 0 0,0 1 1 0 0,1-1 0 0 0,-1 0 0 0 0,1 0 0 0 0,-1 0-1 0 0,1 0 1 0 0,-1 0 0 0 0,1 0 0 0 0,-1-1 0 0 0,1 0-1 0 0,0 1 60 0 0,1-1-121 0 0,1 1 0 0 0,-1-1-1 0 0,0 0 1 0 0,0 0 0 0 0,0-1 0 0 0,0 1-1 0 0,0-1 1 0 0,0 0 0 0 0,1 0 0 0 0,-2 0-1 0 0,3-1 122 0 0,9-5-630 0 0,-8 5 402 0 0,-1 0 0 0 0,0-1-1 0 0,-1 0 1 0 0,1 0-1 0 0,0 0 1 0 0,-1-1-1 0 0,0 0 1 0 0,0 0-1 0 0,0 0 1 0 0,0-1-1 0 0,-1 1 1 0 0,1-1-1 0 0,1-3 229 0 0,16-23-2372 0 0,7-10 282 0 0,-21 27 1908 0 0,5-8-143 0 0,-13 20 352 0 0,1 1-1 0 0,-1 0 0 0 0,0 0 1 0 0,0-1-1 0 0,1 1 0 0 0,-1 0 1 0 0,0-1-1 0 0,0 1 0 0 0,0 0 1 0 0,0-1-1 0 0,0 1 0 0 0,-1 0 1 0 0,1-1-1 0 0,0 1 0 0 0,-1 0 1 0 0,0-2-27 0 0,1 2 308 0 0,0 1 45 0 0,-1-1-207 0 0,-1-1 0 0 0,1 1 0 0 0,0 0-1 0 0,-1 0 1 0 0,1 0 0 0 0,-1 1 0 0 0,1-1 0 0 0,-1 0 0 0 0,1 0 0 0 0,-1 1 0 0 0,1-1 0 0 0,-2 0-146 0 0,1 1 108 0 0,0 0 0 0 0,-1 0 1 0 0,1-1-1 0 0,0 1 0 0 0,0 1 1 0 0,0-1-1 0 0,0 0 0 0 0,0 0 1 0 0,0 1-1 0 0,0-1 1 0 0,0 1-1 0 0,0 0 0 0 0,0-1 1 0 0,1 1-109 0 0,-27 15 1275 0 0,18-9-912 0 0,6-4-224 0 0,1 0 0 0 0,0 1-1 0 0,-1-1 1 0 0,1 1 0 0 0,1-1-1 0 0,-1 1 1 0 0,0 0 0 0 0,-1 4-139 0 0,-3 4 217 0 0,3-6-123 0 0,1 1 0 0 0,0 1-1 0 0,1-1 1 0 0,0 0 0 0 0,0 0-1 0 0,0 3-93 0 0,-1 0 89 0 0,3-6-48 0 0,-1 0 1 0 0,1 0 0 0 0,0 0 0 0 0,0-1-1 0 0,0 1 1 0 0,0 0 0 0 0,1 0 0 0 0,-1-1-1 0 0,1 1 1 0 0,0 0 0 0 0,0-1-1 0 0,1 1 1 0 0,-1-1 0 0 0,1 1 0 0 0,0-1-1 0 0,-1 1 1 0 0,1-1 0 0 0,1 0 0 0 0,-1 0-1 0 0,1 0-41 0 0,-2-2-2 0 0,1 1 1 0 0,0-1-1 0 0,0 0 0 0 0,0 0 0 0 0,0-1 0 0 0,0 1 0 0 0,0 0 1 0 0,0-1-1 0 0,0 1 0 0 0,0-1 0 0 0,0 1 0 0 0,0-1 0 0 0,0 0 1 0 0,0 0-1 0 0,1 0 0 0 0,-1 0 0 0 0,0 0 0 0 0,0-1 0 0 0,0 1 1 0 0,0-1-1 0 0,0 1 0 0 0,0-1 0 0 0,0 0 0 0 0,0 0 0 0 0,0 0 0 0 0,0 0 1 0 0,0 0-1 0 0,-1 0 0 0 0,1 0 2 0 0,19-20 202 0 0,-14 14-181 0 0,0 0 0 0 0,0-1 0 0 0,-1 0 0 0 0,1 0 0 0 0,-2 0 0 0 0,6-9-21 0 0,18-54 93 0 0,-15 36 34 0 0,-7 55-190 0 0,-4-1 110 0 0,0-1 0 0 0,1 0 0 0 0,3 6-47 0 0,-5-16 8 0 0,1-1 1 0 0,1 1-1 0 0,-1-1 0 0 0,1 0 1 0 0,1 0-1 0 0,-1 0 1 0 0,1-1-1 0 0,0 1 0 0 0,1 0-8 0 0,-4-5 7 0 0,0 1 0 0 0,0-1-1 0 0,1 1 1 0 0,-1-1 0 0 0,1 0 0 0 0,-1 0-1 0 0,1 0 1 0 0,0 0 0 0 0,0 0 0 0 0,0-1-1 0 0,0 1 1 0 0,0-1 0 0 0,0 0-1 0 0,0 0 1 0 0,0 0 0 0 0,0 0 0 0 0,1-1-1 0 0,-1 1 1 0 0,0-1 0 0 0,1 0 0 0 0,-1 0-1 0 0,0 0 1 0 0,2 0-7 0 0,-1-1-231 0 0,0 0-1 0 0,0-1 1 0 0,0 1-1 0 0,0-1 1 0 0,0 0-1 0 0,-1 0 1 0 0,1 0-1 0 0,-1 0 1 0 0,1-1-1 0 0,-1 1 1 0 0,0-1-1 0 0,0 0 1 0 0,0 0-1 0 0,0 0 1 0 0,0 0-1 0 0,-1-1 1 0 0,0 1-1 0 0,3-4 232 0 0,3-8-1394 0 0,0 1-1 0 0,-1-1 1 0 0,-1-1-1 0 0,0-1 1395 0 0,11-43-2448 0 0,-5 14 611 0 0,-2-1 2630 0 0,-8 28 6804 0 0,3 39-6547 0 0,-1-5-703 0 0,-1 3 350 0 0,1-1-1 0 0,4 13-696 0 0,3 9 495 0 0,-2-10-133 0 0,-7-25-305 0 0,0 0 0 0 0,-1 1-1 0 0,1-1 1 0 0,-1 0 0 0 0,0 0 0 0 0,-1 1 0 0 0,1-1-1 0 0,-1 2-56 0 0,1 3 192 0 0,0 1 0 0 0,0-1 0 0 0,2 7-192 0 0,1 3 296 0 0,-4-17-249 0 0,1 1 0 0 0,-1-1 0 0 0,0 0 0 0 0,0 0 0 0 0,0 1 0 0 0,0-1 0 0 0,0 0 0 0 0,-1 0 0 0 0,1 1 0 0 0,-1-1 0 0 0,1 0 0 0 0,-1 0 0 0 0,0 0 0 0 0,0 2-47 0 0,0-3 26 0 0,0 1 1 0 0,0-1 0 0 0,0 0 0 0 0,-1 0-1 0 0,1 1 1 0 0,0-1 0 0 0,0 0 0 0 0,-1 0-1 0 0,1 0 1 0 0,-1 0 0 0 0,1 0 0 0 0,-1-1 0 0 0,1 1-1 0 0,-1 0 1 0 0,0 0-27 0 0,-6 0 28 0 0,0 1-1 0 0,0-1 0 0 0,-1-1 1 0 0,1 1-1 0 0,0-1 1 0 0,0-1-1 0 0,-1 0-27 0 0,-13 1-83 0 0,21 0 58 0 0,0 0 0 0 0,0 0 0 0 0,0 0 0 0 0,1 0 0 0 0,-1 0 0 0 0,0 0 0 0 0,0 0 0 0 0,0-1 0 0 0,0 1 0 0 0,1 0 0 0 0,-1 0 0 0 0,0-1 0 0 0,0 1 0 0 0,1-1 0 0 0,-1 1 0 0 0,0 0 0 0 0,0-1 0 0 0,1 1 0 0 0,-1-1 0 0 0,1 1 0 0 0,-1-2 25 0 0,20-4-171 0 0,29-2-26 0 0,27-4 70 0 0,-16-2 113 0 0,-4 1-157 0 0,8-5 171 0 0,-49 13-94 0 0,1-1 0 0 0,-1 0 0 0 0,0 0 1 0 0,3-4 93 0 0,-11 6-31 0 0,0 0 1 0 0,0 0 0 0 0,-1-1 0 0 0,1 1 0 0 0,-1-1-1 0 0,-1-1 1 0 0,1 1 0 0 0,-1-1 0 0 0,1 1 0 0 0,0-4 30 0 0,-3 5-71 0 0,0 1 1 0 0,0-1-1 0 0,-1 1 0 0 0,0-1 1 0 0,1 0-1 0 0,-1 0 1 0 0,-1 0-1 0 0,1 0 1 0 0,0 0-1 0 0,-1 0 0 0 0,0 0 71 0 0,0 3-16 0 0,0 0 0 0 0,0 0 0 0 0,0 0 0 0 0,0 0-1 0 0,-1 0 1 0 0,1 0 0 0 0,0 0 0 0 0,-1 0 0 0 0,1 0-1 0 0,0 0 1 0 0,-1 0 0 0 0,0 0 0 0 0,1 0 0 0 0,-1 0 0 0 0,1 1-1 0 0,-1-1 1 0 0,0 0 0 0 0,0 0 16 0 0,0 0-8 0 0,0 1 1 0 0,0-1 0 0 0,-1 0-1 0 0,1 1 1 0 0,0-1-1 0 0,-1 1 1 0 0,1 0-1 0 0,0-1 1 0 0,-1 1-1 0 0,1 0 1 0 0,0 0-1 0 0,-1 0 1 0 0,1 0-1 0 0,0 0 1 0 0,-1 0 0 0 0,1 0-1 0 0,-2 1 8 0 0,0 0-1 0 0,0 0-1 0 0,-1 0 1 0 0,1 0-1 0 0,0 0 1 0 0,0 1-1 0 0,0 0 0 0 0,0 0 1 0 0,0-1-1 0 0,0 2 1 0 0,1-1-1 0 0,-1 0 1 0 0,0 1-1 0 0,1-1 1 0 0,0 1-1 0 0,0-1 1 0 0,0 1-1 0 0,-1 2 2 0 0,-2 2 4 0 0,1-1-1 0 0,1 1 0 0 0,-1 1 1 0 0,1-1-1 0 0,0 0 0 0 0,1 1 0 0 0,-1 2-3 0 0,1-3 19 0 0,1 0 0 0 0,0 1 0 0 0,1-1 0 0 0,-1 0 0 0 0,1 0 0 0 0,1 1-1 0 0,0 0-18 0 0,-1-4 5 0 0,1 0-1 0 0,0 0 0 0 0,0-1 1 0 0,0 1-1 0 0,0 0 0 0 0,1-1 0 0 0,-1 1 1 0 0,1-1-1 0 0,0 1 0 0 0,0-1 1 0 0,0 0-1 0 0,1 0 0 0 0,-1 0 0 0 0,1 0-4 0 0,-2-2 1 0 0,4 4 26 0 0,0 0-1 0 0,0 0 1 0 0,0-1-1 0 0,1 0 1 0 0,0 0-27 0 0,-4-3 9 0 0,-1 0 0 0 0,1 0 0 0 0,0 0 0 0 0,0 0 0 0 0,0-1 0 0 0,0 1 0 0 0,1-1 0 0 0,-1 1 0 0 0,0-1 0 0 0,0 0 0 0 0,0 0 0 0 0,0 0 0 0 0,0 0 0 0 0,0 0 0 0 0,1 0 0 0 0,-1-1 0 0 0,0 1 0 0 0,1-1-9 0 0,21-5 127 0 0,-18 5-126 0 0,0-1-1 0 0,1 1 0 0 0,-1-1 0 0 0,0-1 0 0 0,0 1 0 0 0,-1-1 0 0 0,7-3 0 0 0,25-18-345 0 0,4-3-142 0 0,-35 23 424 0 0,0 0 0 0 0,0 0 0 0 0,1 1 0 0 0,-1 0 0 0 0,1 0 0 0 0,0 0 0 0 0,0 1 0 0 0,0 0 0 0 0,0 0 0 0 0,1 1 0 0 0,-1 0 0 0 0,3 0 63 0 0,-8 2 28 0 0,0-1-1 0 0,0 1 0 0 0,0-1 0 0 0,0 1 0 0 0,0 0 1 0 0,0 0-1 0 0,0 0 0 0 0,0 0 0 0 0,0 0 0 0 0,0 0 0 0 0,-1 0 1 0 0,1 1-1 0 0,0-1 0 0 0,-1 1 0 0 0,1-1 0 0 0,-1 1 1 0 0,1 0-28 0 0,7 7 592 0 0,-8-8-395 0 0,-1-1-5 0 0,8 7 1120 0 0,-6-7-1298 0 0,-1 1 0 0 0,1-1-1 0 0,0 0 1 0 0,-1 0 0 0 0,1 0-1 0 0,-1 0 1 0 0,1 0 0 0 0,0 0 0 0 0,-1 0-1 0 0,1 0 1 0 0,0 0 0 0 0,-1-1-1 0 0,1 1 1 0 0,-1-1 0 0 0,1 1-1 0 0,-1-1 1 0 0,1 0 0 0 0,-1 0-1 0 0,1 1 1 0 0,-1-1 0 0 0,0 0 0 0 0,1 0-1 0 0,-1 0 1 0 0,0 0 0 0 0,0-1-1 0 0,0 1 1 0 0,0 0 0 0 0,0 0-1 0 0,0-1 1 0 0,0 1 0 0 0,0-1-14 0 0,3-6 35 0 0,-1 0 0 0 0,1 0 0 0 0,-1 0 0 0 0,-1-1 0 0 0,2-6-35 0 0,5-16-360 0 0,-3 16-660 0 0,3-3-328 0 0</inkml:trace>
  <inkml:trace contextRef="#ctx0" brushRef="#br1" timeOffset="87049.257">6317 3160 5064 0 0,'0'0'232'0'0,"0"0"338"0"0,0 0 1298 0 0,0 0 570 0 0,0 0 111 0 0,0 1-333 0 0,0 3-1436 0 0,0-3-472 0 0,11 1 792 0 0,-3-2-981 0 0,0-1 1 0 0,1 0-1 0 0,-1 0 1 0 0,0-1 0 0 0,-1 0-1 0 0,1-1 1 0 0,0 1-1 0 0,-1-2 1 0 0,1 1-1 0 0,-1-1 1 0 0,0 0-1 0 0,5-3-119 0 0,-3 0 33 0 0,0 0-1 0 0,-1 0 0 0 0,0-1 1 0 0,0 0-1 0 0,0-1 0 0 0,-1 0 1 0 0,0 0-1 0 0,5-9-32 0 0,-12 17 9 0 0,2-2 4 0 0,0 1 1 0 0,-1-1-1 0 0,1 0 1 0 0,-1 1-1 0 0,0-1 1 0 0,0 0 0 0 0,0 0-1 0 0,0 0 1 0 0,0 0-1 0 0,-1-3-13 0 0,0 6 55 0 0,0-2 15 0 0,-1 0-32 0 0,0 0 0 0 0,0 0 0 0 0,1 1 0 0 0,-1-1-1 0 0,-1 0 1 0 0,1 1 0 0 0,0-1 0 0 0,0 1 0 0 0,-1-1-1 0 0,1 1 1 0 0,-1 0 0 0 0,1-1 0 0 0,-1 1-1 0 0,1 0 1 0 0,-1 0 0 0 0,0 0 0 0 0,0 0 0 0 0,1 1-1 0 0,-1-1 1 0 0,0 0 0 0 0,0 1 0 0 0,0-1 0 0 0,0 1-1 0 0,0-1 1 0 0,0 1 0 0 0,0 0 0 0 0,0 0 0 0 0,0 0-1 0 0,0 0 1 0 0,0 0 0 0 0,1 1 0 0 0,-3-1-38 0 0,2 1 83 0 0,0 0 0 0 0,-1-1 1 0 0,1 1-1 0 0,0 0 0 0 0,-1 0 1 0 0,1 1-1 0 0,0-1 0 0 0,0 0 1 0 0,0 1-1 0 0,0-1 0 0 0,0 1 1 0 0,0-1-1 0 0,0 1 0 0 0,1 0 1 0 0,-1 0-1 0 0,1 0 0 0 0,-1 0 1 0 0,1 0-84 0 0,-9 13 272 0 0,8-13-217 0 0,0 0 0 0 0,0 0 0 0 0,1 1 0 0 0,-1-1 0 0 0,1 1 0 0 0,-2 2-55 0 0,-20 63 671 0 0,22-62-626 0 0,0 0 0 0 0,0-1 0 0 0,0 1 0 0 0,1 0 0 0 0,0 0 0 0 0,1 3-45 0 0,-1 4 31 0 0,0-11-21 0 0,2 9 26 0 0,12 8 32 0 0,-11-14-94 0 0,0-1 0 0 0,1 0 1 0 0,0 0-1 0 0,0-1 0 0 0,0 1 1 0 0,0-1-1 0 0,0 1 1 0 0,1-2-1 0 0,0 1 0 0 0,-1 0 1 0 0,1-1-1 0 0,0 0 0 0 0,0 0 1 0 0,0 0-1 0 0,1-1 0 0 0,-1 1 1 0 0,0-1-1 0 0,0-1 0 0 0,1 1 1 0 0,-1-1-1 0 0,1 0 1 0 0,-1 0-1 0 0,0 0 0 0 0,1-1 1 0 0,-1 0-1 0 0,2 0 26 0 0,14-4-3284 0 0,-10 0-3906 0 0</inkml:trace>
  <inkml:trace contextRef="#ctx0" brushRef="#br1" timeOffset="87309.791">6856 2970 16927 0 0,'0'0'778'0'0,"0"0"-20"0"0,0 2-484 0 0,2 4-49 0 0,-1 0 1 0 0,0 0-1 0 0,0 0 1 0 0,0 0-1 0 0,-1 0 1 0 0,0 0-1 0 0,0 0 0 0 0,-1 0 1 0 0,1 0-1 0 0,-2 5-225 0 0,0-5 160 0 0,1-2-17 0 0,0 1 0 0 0,0-1 0 0 0,-1 1 1 0 0,0-1-1 0 0,0 0 0 0 0,0 0 1 0 0,0 1-1 0 0,-1-1 0 0 0,1-1 0 0 0,-1 1 1 0 0,0 0-1 0 0,-1 0-143 0 0,-16 20 224 0 0,16-19-189 0 0,0 0 0 0 0,0 0 0 0 0,0 0 0 0 0,-1-1-1 0 0,1 0 1 0 0,-5 3-35 0 0,-16 12-141 0 0,19-14-12 0 0,-1 1-1 0 0,0-1 0 0 0,0-1 1 0 0,-1 1-1 0 0,1-1 1 0 0,-1-1-1 0 0,-7 4 154 0 0,8-5-832 0 0,5-2 304 0 0,0 1 1 0 0,0 0-1 0 0,0-1 0 0 0,0 0 1 0 0,0 1-1 0 0,0-1 0 0 0,0 0 1 0 0,0 0-1 0 0,-1 0 528 0 0,-3-2-6234 0 0</inkml:trace>
  <inkml:trace contextRef="#ctx0" brushRef="#br1" timeOffset="87506.751">6653 3034 6912 0 0,'0'-3'514'0'0,"0"2"-491"0"0,0 1 1 0 0,0-1 0 0 0,0 1-1 0 0,0-1 1 0 0,0 1-1 0 0,0-1 1 0 0,0 1 0 0 0,0-1-1 0 0,0 1 1 0 0,0-1-1 0 0,0 1 1 0 0,0-1 0 0 0,1 1-1 0 0,-1-1 1 0 0,0 1-1 0 0,0-1 1 0 0,0 1 0 0 0,1-1-1 0 0,-1 1 1 0 0,0-1-1 0 0,1 1 1 0 0,-1-1-24 0 0,1 1 1541 0 0,5 0 4115 0 0,5 3-3976 0 0,-2 1-1025 0 0,0 1-1 0 0,-1 0 0 0 0,0 1 1 0 0,0-1-1 0 0,0 2 1 0 0,0-1-655 0 0,2 2 357 0 0,-8-8-296 0 0,-1 1 0 0 0,1 1-1 0 0,-1-1 1 0 0,1 0-1 0 0,-1 0 1 0 0,1 1 0 0 0,-1-1-1 0 0,0 0 1 0 0,0 1 0 0 0,1 0-61 0 0,13 20 423 0 0,2-1 0 0 0,18 19-423 0 0,-32-37-263 0 0,0-1 1 0 0,0 1-1 0 0,1-1 0 0 0,-1 0 0 0 0,1 0 0 0 0,0 0 0 0 0,-1 0 0 0 0,1-1 0 0 0,0 0 0 0 0,0 0 0 0 0,0 0 0 0 0,0 0 1 0 0,0 0-1 0 0,0-1 0 0 0,0 0 0 0 0,4 0 263 0 0,3 0-6769 0 0</inkml:trace>
  <inkml:trace contextRef="#ctx0" brushRef="#br1" timeOffset="87931.893">7209 3034 11520 0 0,'0'0'886'0'0,"0"0"-384"0"0,0 0 551 0 0,0 0 304 0 0,-8-8 2048 0 0,4 8-3128 0 0,0 1 0 0 0,-1 0-1 0 0,1 0 1 0 0,0 0 0 0 0,-1 0-1 0 0,1 1 1 0 0,0 0 0 0 0,-1 0-277 0 0,-7 4 212 0 0,1 1 1 0 0,0 1 0 0 0,0-1 0 0 0,0 2 0 0 0,1-1-1 0 0,0 2 1 0 0,1-1 0 0 0,0 1 0 0 0,1 1 0 0 0,0-1-213 0 0,3-3 4 0 0,1-1 0 0 0,0 0 1 0 0,1 1-1 0 0,0 0 1 0 0,0 0-1 0 0,0 0 0 0 0,0 1-4 0 0,3-7 8 0 0,0 0 0 0 0,-1 1-1 0 0,1-1 1 0 0,0 0 0 0 0,0 1 0 0 0,0-1-1 0 0,0 1 1 0 0,0-1 0 0 0,0 0-1 0 0,0 1 1 0 0,0-1 0 0 0,1 0 0 0 0,-1 1-1 0 0,1-1 1 0 0,-1 0 0 0 0,1 1-1 0 0,-1-1 1 0 0,1 0 0 0 0,-1 0-1 0 0,1 0 1 0 0,0 1 0 0 0,1 0-8 0 0,1 3 6 0 0,-1-3-5 0 0,-1-1-1 0 0,0 1 1 0 0,1-1-1 0 0,-1 1 1 0 0,1-1 0 0 0,0 1-1 0 0,-1-1 1 0 0,1 0-1 0 0,0 0 1 0 0,0 0-1 0 0,0 0 1 0 0,0 0-1 0 0,0 0 1 0 0,0-1 0 0 0,0 1-1 0 0,0-1 1 0 0,1 1-1 0 0,36 5-139 0 0,-37-6 122 0 0,7 0-216 0 0,1 0 0 0 0,0 0 0 0 0,-1-1 0 0 0,1 0 0 0 0,0 0 0 0 0,-1-1 0 0 0,1-1 0 0 0,-1 1 0 0 0,0-2 0 0 0,0 1 0 0 0,2-2 233 0 0,-3 1-1191 0 0,0-1 0 0 0,0 0 0 0 0,0 0-1 0 0,-1 0 1 0 0,0-1 0 0 0,0-1 0 0 0,3-2 1191 0 0,-7 5-505 0 0,-1 1 0 0 0,1-1 0 0 0,-1 0 0 0 0,0 0 0 0 0,0 0 0 0 0,0-1 505 0 0,6-10-736 0 0,5-13 1327 0 0,-12 27-23 0 0,-1 1 544 0 0,0 0 236 0 0,0 0 48 0 0,0 0-20 0 0,0 0-127 0 0,0 0-53 0 0,0 0-11 0 0,0 0-91 0 0,2 2-769 0 0,1 0-1 0 0,-1 0 1 0 0,0 1 0 0 0,0-1 0 0 0,0 1 0 0 0,0 0 0 0 0,0-1-1 0 0,0 2-324 0 0,7 10 449 0 0,-7-12-348 0 0,-1 1 0 0 0,1-1 0 0 0,-1 1 0 0 0,0 0 1 0 0,1-1-1 0 0,-1 1 0 0 0,0 0 0 0 0,0 2-101 0 0,0-3 62 0 0,-1 0 0 0 0,1 0 1 0 0,0 0-1 0 0,0 0 1 0 0,0 0-1 0 0,0 0 1 0 0,0 0-1 0 0,1-1 1 0 0,0 1-63 0 0,7 15 411 0 0,-1-3-171 0 0,-1 0 0 0 0,9 11-240 0 0,-15-22 12 0 0,2 0 7 0 0,7 5 15 0 0,-8-6-20 0 0,-2-2-189 0 0,0 0-101 0 0,-3-6-6723 0 0,-1 3-536 0 0</inkml:trace>
  <inkml:trace contextRef="#ctx0" brushRef="#br1" timeOffset="88137.917">7519 2819 2760 0 0,'0'0'751'0'0,"0"0"2110"0"0,0 0 923 0 0,0 0 184 0 0,0 0-471 0 0,0 0-2124 0 0,0 0-932 0 0,0 0-185 0 0,0 0-56 0 0,0 0-86 0 0,0 0-33 0 0,0 1-8 0 0,11 15 106 0 0,-11-16-265 0 0,1 1 1 0 0,-1-1 0 0 0,1 1 0 0 0,-1-1-1 0 0,0 1 1 0 0,1 0 0 0 0,-1-1 0 0 0,1 1 0 0 0,-1-1-1 0 0,0 1 1 0 0,0 0 0 0 0,1-1 0 0 0,-1 1-1 0 0,0 0 1 0 0,0-1 0 0 0,0 1 0 0 0,0 0-1 0 0,0 0 1 0 0,0 0 85 0 0,0-1-567 0 0</inkml:trace>
  <inkml:trace contextRef="#ctx0" brushRef="#br1" timeOffset="88452.138">7616 2812 4608 0 0,'0'0'208'0'0,"0"2"-9"0"0,1 39 1101 0 0,5 21 8483 0 0,-3-27-7676 0 0,-1-15-1244 0 0,0 0 0 0 0,2 4-863 0 0,11 60 2296 0 0,-13-76-2169 0 0,-2-1-1 0 0,1 1 1 0 0,-1 0-1 0 0,0 4-126 0 0,1 20 245 0 0,-1-27-218 0 0,0 0-1 0 0,-1 1 1 0 0,1-1-1 0 0,-1 0 1 0 0,0 1 0 0 0,0-1-1 0 0,-2 2-26 0 0,2-1-38 0 0,-1 0 0 0 0,1 0 1 0 0,0 0-1 0 0,0 5 38 0 0,1-10-836 0 0,-7 1-2550 0 0,0-1-3549 0 0</inkml:trace>
  <inkml:trace contextRef="#ctx0" brushRef="#br1" timeOffset="88738.973">7553 3079 15200 0 0,'2'-2'1820'0'0,"8"2"-787"0"0,18 5-301 0 0,-5-2-151 0 0,-13-1-318 0 0,0 0 1 0 0,-1 0-1 0 0,7 3-263 0 0,24 4 451 0 0,-31-7-427 0 0,0-1 1 0 0,1-1-1 0 0,-1 0 0 0 0,0 0 0 0 0,1-1 0 0 0,-1 0 0 0 0,0-1 0 0 0,6-1-24 0 0,-9 1-720 0 0,0 0-1 0 0,-1-1 1 0 0,1 1 0 0 0,0-1-1 0 0,0-1 721 0 0,4-2-1902 0 0</inkml:trace>
  <inkml:trace contextRef="#ctx0" brushRef="#br1" timeOffset="88739.973">7906 3025 13536 0 0,'0'0'620'0'0,"0"0"-16"0"0,-1 9-364 0 0,0-4-73 0 0,-1-1 1 0 0,1 1 0 0 0,-1-1-1 0 0,-1 1 1 0 0,1 0-168 0 0,1-4 176 0 0,0 0-1 0 0,1 1 1 0 0,0-1-1 0 0,-1 1 1 0 0,1-1-1 0 0,0 0 1 0 0,0 1 0 0 0,0-1-1 0 0,0 1 1 0 0,0-1-1 0 0,0 1 1 0 0,0-1-1 0 0,0 2-175 0 0,1 6 555 0 0,-4 9 53 0 0,1 1-1 0 0,1 0 0 0 0,0 0 0 0 0,2 0 1 0 0,0 0-1 0 0,1-1 0 0 0,1 2-607 0 0,0-10 303 0 0,-1 0 0 0 0,-1-1 0 0 0,1 9-303 0 0,-2-18 3 0 0,0 0-1 0 0,0-1 0 0 0,0 1 0 0 0,0 0 0 0 0,1 0 1 0 0,-1-1-1 0 0,0 1 0 0 0,0 0 0 0 0,0 0 1 0 0,0 0-1 0 0,1-1 0 0 0,-1 1 0 0 0,0 0 1 0 0,0 0-1 0 0,1 0 0 0 0,-1 0 0 0 0,0 0 1 0 0,0-1-1 0 0,1 1 0 0 0,-1 0 0 0 0,0 0 0 0 0,0 0 1 0 0,1 0-1 0 0,-1 0 0 0 0,0 0 0 0 0,0 0 1 0 0,1 0-1 0 0,-1 0 0 0 0,0 0 0 0 0,1 0 1 0 0,-1 0-1 0 0,0 0 0 0 0,0 0 0 0 0,1 0 1 0 0,-1 1-1 0 0,0-1 0 0 0,0 0 0 0 0,1 0 0 0 0,-1 0 1 0 0,0 0-1 0 0,0 0 0 0 0,1 0 0 0 0,-1 1 1 0 0,0-1-1 0 0,0 0 0 0 0,0 0 0 0 0,0 0 1 0 0,1 1-1 0 0,-1-1 0 0 0,0 0 0 0 0,0 0 1 0 0,0 1-1 0 0,0-1 0 0 0,0 0 0 0 0,1 0 1 0 0,-1 1-1 0 0,0-1 0 0 0,0 0 0 0 0,0 0-2 0 0,3-12-1840 0 0,-2 3-8 0 0</inkml:trace>
  <inkml:trace contextRef="#ctx0" brushRef="#br1" timeOffset="89026.242">7969 2887 3224 0 0,'0'0'603'0'0,"8"1"3831"0"0,-4 0-3547 0 0,0 0 1 0 0,0 0-1 0 0,0 1 0 0 0,0 0 1 0 0,0 0-1 0 0,0 0 0 0 0,2 1-887 0 0,4 5 133 0 0,-1 0 1 0 0,0 0-1 0 0,5 6-133 0 0,-7-7 496 0 0,-2-1-374 0 0,0 0 0 0 0,0 0 1 0 0,-1 0-1 0 0,0 1 1 0 0,1 1-123 0 0,4 9-4300 0 0,-5-7-708 0 0</inkml:trace>
  <inkml:trace contextRef="#ctx0" brushRef="#br1" timeOffset="89223.284">8125 3187 6912 0 0,'0'0'314'0'0,"0"0"-6"0"0,0 0 83 0 0,0 0 1081 0 0,0 0 493 0 0,0 0 98 0 0,0 0-178 0 0,0 0-811 0 0,0 0-361 0 0,0 0-69 0 0,0 0-42 0 0,12-5 790 0 0,-2-2-1159 0 0,-1-1 0 0 0,1-1 0 0 0,-1 1-1 0 0,-1-2 1 0 0,6-6-233 0 0,-2 1 10 0 0,2 1 0 0 0,2-2-10 0 0,-10 9 0 0 0,-5 5 0 0 0,1 0 0 0 0,-1 1 0 0 0,1-1 0 0 0,0 0 0 0 0,0 0 0 0 0,0 1 0 0 0,0-1 0 0 0,0 1 0 0 0,0-1 0 0 0,8-3-12 0 0,0 4-46 0 0,4 4-9 0 0,-10 1 72 0 0,-2-2-9 0 0,1 0 4 0 0,-1 1 0 0 0,1 0 0 0 0,0-1 0 0 0,-1 1-1 0 0,0 0 1 0 0,1 0 0 0 0,-1 0 0 0 0,-1 1-1 0 0,1-1 1 0 0,0 0 0 0 0,-1 1 0 0 0,0-1 0 0 0,1 1-1 0 0,-1 1 1 0 0,2 9 9 0 0,-1-1 0 0 0,0 1-1 0 0,-1 5-8 0 0,1 7 65 0 0,-2-5-35 0 0,-1-18-23 0 0,1 0 0 0 0,0 0 0 0 0,0 0 0 0 0,0 0 0 0 0,0 0 0 0 0,0 0 0 0 0,1-1 0 0 0,-1 1 0 0 0,1 0 0 0 0,0 0 0 0 0,0 0 0 0 0,0-1 0 0 0,0 1 0 0 0,1 0-7 0 0,-2-1-90 0 0,11-1-258 0 0,-9-1 210 0 0,-1 0 0 0 0,1 1 1 0 0,0-1-1 0 0,-1 0 0 0 0,1 0 0 0 0,0 0 0 0 0,0-1 0 0 0,-1 1 0 0 0,1 0 0 0 0,0-1 138 0 0,8-3-1032 0 0,-1 0 0 0 0,1-1 1 0 0,-1 0-1 0 0,0 0 0 0 0,0-1 0 0 0,6-6 1032 0 0,5-3-1254 0 0,1-1-1782 0 0,-1-2-737 0 0</inkml:trace>
  <inkml:trace contextRef="#ctx0" brushRef="#br1" timeOffset="89539.997">8654 3017 4608 0 0,'0'0'353'0'0,"-6"-10"492"0"0,3 7 2223 0 0,2 2-2754 0 0,-1 1-1 0 0,1-1 1 0 0,-1 1-1 0 0,1 0 1 0 0,-1-1-1 0 0,1 1 1 0 0,-1 0-1 0 0,1 0 1 0 0,-1 0-1 0 0,1 0 1 0 0,-1 0-1 0 0,1 0 1 0 0,-1 1-1 0 0,1-1 1 0 0,-1 1-1 0 0,1-1 0 0 0,-1 1 1 0 0,1-1-1 0 0,0 1 1 0 0,-2 0-314 0 0,-2 2 393 0 0,1 1-1 0 0,-1-1 1 0 0,1 1 0 0 0,0 0 0 0 0,0 1-393 0 0,-15 12 913 0 0,13-12-719 0 0,0 0 1 0 0,1 1 0 0 0,-1 0 0 0 0,1 0-1 0 0,0 0 1 0 0,0 0 0 0 0,1 1-1 0 0,0 0 1 0 0,0 0 0 0 0,-1 4-195 0 0,-1 4 196 0 0,1 0 1 0 0,0 1-1 0 0,1 0 1 0 0,-1 11-197 0 0,2-19 53 0 0,3-6 17 0 0,0-2 20 0 0,0 0 4 0 0,23-10 55 0 0,-8 4-146 0 0,0-1-1 0 0,-1 0 1 0 0,0 0 0 0 0,0-1-1 0 0,3-4-2 0 0,-14 11-6 0 0,-1-1 1 0 0,1 1-1 0 0,0 0 0 0 0,0 0 0 0 0,0 0 0 0 0,0 0 0 0 0,0 1 0 0 0,0-1 0 0 0,0 1 0 0 0,0 0 0 0 0,0 0 0 0 0,0 0 1 0 0,0 0-1 0 0,0 0 0 0 0,0 1 0 0 0,1-1 6 0 0,-2 1-14 0 0,1-1-1 0 0,-1 1 1 0 0,1 0 0 0 0,-1-1 0 0 0,0 1-1 0 0,0 0 1 0 0,1 0 0 0 0,-1 1 0 0 0,0-1-1 0 0,0 0 1 0 0,0 1 0 0 0,0-1 0 0 0,0 1-1 0 0,0 0 1 0 0,-1-1 0 0 0,1 1 0 0 0,-1 0-1 0 0,1 0 1 0 0,0 2 14 0 0,5 12 80 0 0,-1 0 1 0 0,-1 0-1 0 0,0 0 0 0 0,-2 0 1 0 0,0 1-1 0 0,0 0 0 0 0,-2 0 0 0 0,0 0 1 0 0,-1-1-1 0 0,-1 3-80 0 0,0 0 222 0 0,-1-1 1 0 0,-1 0-1 0 0,0 0 1 0 0,-1-1-1 0 0,-2 1 1 0 0,1-1-1 0 0,-2 0 1 0 0,0 0-1 0 0,-3 3-222 0 0,5-12 168 0 0,0 0 0 0 0,0-1-1 0 0,0 1 1 0 0,-1-1 0 0 0,-3 3-168 0 0,6-7 36 0 0,0 0 1 0 0,0-1 0 0 0,0 1 0 0 0,-1-1 0 0 0,1 0 0 0 0,-1 1 0 0 0,1-2-1 0 0,-1 1 1 0 0,0 0 0 0 0,0-1 0 0 0,0 0 0 0 0,0 1 0 0 0,0-2-37 0 0,-1 1 32 0 0,0 0 1 0 0,0 0 0 0 0,0-1 0 0 0,0 0-1 0 0,0 0 1 0 0,0 0 0 0 0,-3-1-33 0 0,6 1-20 0 0,-1-1 0 0 0,1 0 0 0 0,0 0-1 0 0,-1 0 1 0 0,1 0 0 0 0,0 0 0 0 0,-1 0 0 0 0,1-1 0 0 0,0 1 0 0 0,0-1 0 0 0,0 1 0 0 0,0-1 0 0 0,1 0 0 0 0,-1 0 0 0 0,-1-2 20 0 0,-1 0-310 0 0,-5-10-1287 0 0,5 2 466 0 0</inkml:trace>
  <inkml:trace contextRef="#ctx0" brushRef="#br1" timeOffset="115003.414">3250 2525 11520 0 0,'0'0'886'0'0,"0"0"-244"0"0,0 0 1139 0 0,2 1 2724 0 0,5 7-2046 0 0,-4-4-2290 0 0,0-1-1 0 0,-1 1 1 0 0,0 0 0 0 0,0 0 0 0 0,0 0 0 0 0,0 0 0 0 0,-1 0 0 0 0,1 0-1 0 0,-1 1 1 0 0,0-1 0 0 0,0 0 0 0 0,-1 1-169 0 0,2 12 183 0 0,-1 0 0 0 0,-1 9-183 0 0,0-16 86 0 0,-7 49-32 0 0,7-58-190 0 0,0-1-22 0 0,0 0-279 0 0,-2 0-1167 0 0,-3 2-507 0 0</inkml:trace>
  <inkml:trace contextRef="#ctx0" brushRef="#br1" timeOffset="115253.579">3274 2348 15840 0 0,'0'0'362'0'0,"0"0"47"0"0,0 0 27 0 0,0 0-54 0 0,0 15-220 0 0,3 6 34 0 0,-1 0 0 0 0,-1 12-196 0 0,-2-5-18 0 0,0-21-204 0 0,0 1 0 0 0,1-1 0 0 0,0 0 0 0 0,1 1 0 0 0,0-1 0 0 0,0 2 222 0 0,3 9-4069 0 0,-2 0-1335 0 0</inkml:trace>
  <inkml:trace contextRef="#ctx0" brushRef="#br1" timeOffset="115499.48">3486 2663 14336 0 0,'0'0'661'0'0,"0"0"-17"0"0,0 19 1938 0 0,-2-6-1215 0 0,0 2 2938 0 0,-8-23-4161 0 0,10 7-147 0 0,0 1 0 0 0,-1-1 0 0 0,1 1 0 0 0,-1-1 0 0 0,1 0 0 0 0,0 1 0 0 0,-1-1 0 0 0,1 0 0 0 0,0 1 0 0 0,0-1 0 0 0,-1 0 0 0 0,1 1 0 0 0,0-1 0 0 0,0 0 0 0 0,0 1 0 0 0,0-1 0 0 0,0 0 0 0 0,0 0 0 0 0,0 1 0 0 0,0-1 0 0 0,0 0-1 0 0,0 1 1 0 0,1-1 0 0 0,-1 0 3 0 0,9-16-190 0 0,-2 5-107 0 0,-4 5 134 0 0,1 1-1 0 0,0-1 0 0 0,0 1 1 0 0,5-5 163 0 0,12-19-458 0 0,-16 21 283 0 0,2 0-1 0 0,-1 0 0 0 0,8-6 176 0 0,-3 2-169 0 0,-9 10 155 0 0,0 1-1 0 0,0-1 0 0 0,1 1 1 0 0,-1-1-1 0 0,1 1 0 0 0,0 0 0 0 0,0 0 1 0 0,0 0-1 0 0,0 1 0 0 0,0-1 1 0 0,0 1-1 0 0,0-1 0 0 0,0 1 1 0 0,0 0-1 0 0,1 0 0 0 0,-1 1 0 0 0,1-1 1 0 0,-1 1-1 0 0,0-1 0 0 0,1 1 1 0 0,-1 0-1 0 0,1 1 0 0 0,-1-1 1 0 0,1 0-1 0 0,-1 1 0 0 0,0 0 0 0 0,1 0 1 0 0,-1 0-1 0 0,0 0 0 0 0,0 0 1 0 0,0 1-1 0 0,0-1 0 0 0,0 1 1 0 0,0 0-1 0 0,0 0 0 0 0,0 0 0 0 0,-1 0 1 0 0,1 1-1 0 0,-1-1 0 0 0,2 3 15 0 0,1 0 87 0 0,-1 1 0 0 0,0 0 0 0 0,-1 0 0 0 0,1 0 0 0 0,-1 0 0 0 0,0 1 0 0 0,-1-1-1 0 0,1 2-86 0 0,14 54 484 0 0,-16-53-601 0 0,0 0 1 0 0,-1-1-1 0 0,1 1 1 0 0,-1 0-1 0 0,-1 0 1 0 0,0-1-1 0 0,-1 6 117 0 0,0-7-1295 0 0</inkml:trace>
  <inkml:trace contextRef="#ctx0" brushRef="#br1" timeOffset="112309.482">1 2696 5064 0 0,'3'-5'111'0'0,"0"0"-1"0"0,0 0 1 0 0,-1 0 0 0 0,2-4-111 0 0,-2-4 4855 0 0,-2 13-4766 0 0,0 0 1 0 0,0 0-1 0 0,0 0 0 0 0,0 0 0 0 0,0 0 0 0 0,0-1 0 0 0,0 1 0 0 0,0 0 0 0 0,0 0 1 0 0,1 0-1 0 0,-1 0 0 0 0,0 0 0 0 0,0 0 0 0 0,0-1 0 0 0,0 1 0 0 0,0 0 0 0 0,0 0 1 0 0,0 0-1 0 0,0 0 0 0 0,1 0 0 0 0,-1 0 0 0 0,0 0 0 0 0,0 0 0 0 0,0 0 0 0 0,0-1 1 0 0,0 1-1 0 0,0 0 0 0 0,1 0 0 0 0,-1 0 0 0 0,0 0 0 0 0,0 0 0 0 0,0 0 0 0 0,0 0 0 0 0,0 0 1 0 0,1 0-1 0 0,-1 0 0 0 0,0 0 0 0 0,0 0 0 0 0,0 0 0 0 0,0 0 0 0 0,1 0 0 0 0,-1 0 1 0 0,0 1-1 0 0,0-1 0 0 0,0 0 0 0 0,0 0 0 0 0,0 0 0 0 0,0 0 0 0 0,1 0 0 0 0,-1 0 1 0 0,0 0-1 0 0,0 0 0 0 0,0 0 0 0 0,0 0 0 0 0,0 1 0 0 0,0-1-89 0 0,7 4 1088 0 0,-4 2-913 0 0,-1 0 0 0 0,0 0 0 0 0,0 0 0 0 0,0 0 1 0 0,-1 0-1 0 0,0 0 0 0 0,0 0 0 0 0,0 0 0 0 0,-1 1 0 0 0,0-1 1 0 0,0 2-176 0 0,1 24 587 0 0,1 1-87 0 0,-1-25-398 0 0,-1 0 1 0 0,1-1-1 0 0,0 1 1 0 0,0 0-1 0 0,1 1-102 0 0,9 17 744 0 0,3-52-578 0 0,3-18-591 0 0,-2 8 84 0 0,-13 28 311 0 0,1 0-1 0 0,0 0 1 0 0,0 0-1 0 0,0 0 1 0 0,1 0-1 0 0,1 1 1 0 0,-1 0-1 0 0,1 0 0 0 0,0 0 1 0 0,1 1-1 0 0,4-5 31 0 0,13-9 58 0 0,-21 19-197 0 0,-2 1-12 0 0,1 1 14 0 0,6 8 68 0 0,-5-7 74 0 0,-1-1 0 0 0,1 1 0 0 0,-1 0-1 0 0,0-1 1 0 0,1 1 0 0 0,-1 0-1 0 0,0 0 1 0 0,0 0 0 0 0,0 0 0 0 0,0 0-1 0 0,-1 0 1 0 0,1 0 0 0 0,-1 0-1 0 0,1 1-4 0 0,4 19 225 0 0,-4-19-180 0 0,0 0 0 0 0,0 0 0 0 0,0 1 1 0 0,-1-1-1 0 0,1 0 0 0 0,-1 0 0 0 0,0 0 0 0 0,0 1 0 0 0,0 2-45 0 0,0 1 156 0 0,0 1 0 0 0,0 0 0 0 0,1 0 0 0 0,1-1 0 0 0,1 8-156 0 0,0 0 209 0 0,-2-7-65 0 0,0-7-112 0 0,-1 0 0 0 0,1 1 0 0 0,-1-1 0 0 0,0 0 0 0 0,0 1 0 0 0,1-1 0 0 0,-1 1 0 0 0,0-1 0 0 0,0 1 0 0 0,-1-1 0 0 0,1 0 0 0 0,0 1 0 0 0,0-1 0 0 0,-1 0 0 0 0,1 1 0 0 0,-1-1 0 0 0,1 1-32 0 0,-1-1 110 0 0,1-1-12 0 0,0 0-2 0 0,0 0 0 0 0,4-7 60 0 0,0-13-90 0 0,-3 17-53 0 0,-1 0 0 0 0,0 1 0 0 0,1-1 0 0 0,0 0-1 0 0,-1 1 1 0 0,1-1 0 0 0,1 0-13 0 0,38-68-62 0 0,-32 57 29 0 0,1 0 0 0 0,0 1 0 0 0,1 1 0 0 0,0 0 1 0 0,10-9 32 0 0,-5 6-54 0 0,-14 13 47 0 0,-1 1 0 0 0,1 0 0 0 0,0 1 0 0 0,0-1 0 0 0,0 0 0 0 0,0 0 0 0 0,0 0 0 0 0,0 0 0 0 0,0 1 0 0 0,0-1 0 0 0,0 0 0 0 0,0 1 0 0 0,0-1 0 0 0,1 1 0 0 0,-1 0 0 0 0,0-1 0 0 0,0 1 0 0 0,1 0 0 0 0,-1-1 0 0 0,0 1 0 0 0,0 0 0 0 0,1 0 0 0 0,0 0 7 0 0,0 1-12 0 0,-1 0 0 0 0,1 0 0 0 0,0 0 0 0 0,0 0 0 0 0,-1 0 0 0 0,1 0-1 0 0,-1 0 1 0 0,1 1 0 0 0,-1-1 0 0 0,1 0 0 0 0,-1 1 0 0 0,0-1 0 0 0,0 1 0 0 0,1 1 12 0 0,0 0 32 0 0,0 1-1 0 0,0 0 1 0 0,-1 0 0 0 0,0 0 0 0 0,1 0 0 0 0,-1 0 0 0 0,-1 0 0 0 0,1 0 0 0 0,-1 0 0 0 0,1 0 0 0 0,-1 1-32 0 0,5 28 163 0 0,-2-20-123 0 0,0 1 0 0 0,-1-1 0 0 0,0 1 0 0 0,0 11-40 0 0,-8 47 148 0 0,5-63 139 0 0,1-5-2112 0 0,7-5 126 0 0,-5 0 1278 0 0,0 0 0 0 0,0-1-1 0 0,0 0 1 0 0,0 1 0 0 0,0-1 0 0 0,0 0 0 0 0,0 0-1 0 0,-1 0 1 0 0,1 0 0 0 0,0-2 421 0 0,5-5-1402 0 0,11-16-1735 0 0,0-1 0 0 0,9-19 3137 0 0,-20 33-394 0 0,11-18-128 0 0,-6 10 3138 0 0,-11 19-1478 0 0,-1 1 154 0 0,0 0 69 0 0,0 0 14 0 0,0 0-78 0 0,0 7 499 0 0,6 33 528 0 0,1 5-1227 0 0,1-8-570 0 0,-7-30-497 0 0,0 0 0 0 0,0 0 0 0 0,0 0 0 0 0,1 0 0 0 0,1 0 0 0 0,-1 0 1 0 0,1-1-1 0 0,0 1 0 0 0,0-1 0 0 0,1 0 0 0 0,0 0 0 0 0,0 1-30 0 0,-3-7 9 0 0,-1 1 0 0 0,1-1 0 0 0,-1 1 0 0 0,1-1 0 0 0,-1 1 0 0 0,1-1 0 0 0,0 0 0 0 0,-1 0 0 0 0,1 1 0 0 0,-1-1 0 0 0,1 0 0 0 0,0 0 0 0 0,-1 1 0 0 0,1-1-1 0 0,0 0 1 0 0,-1 0 0 0 0,1 0 0 0 0,-1 0 0 0 0,1 0 0 0 0,0 0 0 0 0,-1 0 0 0 0,1 0 0 0 0,0-1-9 0 0,1 1 20 0 0,0-1-1 0 0,0 1 1 0 0,0-1 0 0 0,-1 0-1 0 0,1 0 1 0 0,0 0 0 0 0,0 0-1 0 0,1-1-19 0 0,0-1 26 0 0,-1 1 0 0 0,1 0 0 0 0,0-1 0 0 0,-1 0 0 0 0,0 0 0 0 0,1 1 0 0 0,-1-1 0 0 0,0-1 0 0 0,0 0-26 0 0,2-6 62 0 0,-1 0 0 0 0,-1 0 0 0 0,1 0 0 0 0,-2-1 0 0 0,1 1 0 0 0,-1-1 0 0 0,-1-3-62 0 0,0 7 15 0 0,0 0 0 0 0,-1-1 0 0 0,0 1 0 0 0,0 0 0 0 0,0 0 0 0 0,-1 0 0 0 0,0 0 0 0 0,0 0 0 0 0,-1 0 0 0 0,-3-6-15 0 0,4 11 1 0 0,0 0-1 0 0,0 0 1 0 0,1-1 0 0 0,-1 1-1 0 0,-1 0 1 0 0,1 1-1 0 0,0-1 1 0 0,0 0-1 0 0,-1 1 1 0 0,1-1-1 0 0,-1 1 1 0 0,0-1-1 0 0,1 1 1 0 0,-1 0 0 0 0,0 1-1 0 0,1-1 1 0 0,-1 0-1 0 0,-1 0 0 0 0,-8 0-194 0 0,0-1 0 0 0,1 2 0 0 0,-11-1 194 0 0,18 1-100 0 0,-18 5-715 0 0,21-5 757 0 0,0 0-317 0 0,1 0 23 0 0,0 0 100 0 0,0 0 42 0 0,0 0-853 0 0,0 0-3615 0 0,0 0-1550 0 0</inkml:trace>
  <inkml:trace contextRef="#ctx0" brushRef="#br1" timeOffset="112572.491">752 2478 8288 0 0,'0'0'638'0'0,"5"-3"372"0"0,-2 3 4986 0 0,6 5-4842 0 0,-7-5-1042 0 0,-1 1 0 0 0,1 0-1 0 0,0 0 1 0 0,-1-1 0 0 0,1 1 0 0 0,-1 0-1 0 0,1 0 1 0 0,-1 0 0 0 0,0 1-1 0 0,1-1 1 0 0,-1 0 0 0 0,0 0 0 0 0,0 1-1 0 0,0-1 1 0 0,0 1 0 0 0,0-1-1 0 0,0 1 1 0 0,0-1 0 0 0,0 2-112 0 0,7 17-121 0 0,-7-16 220 0 0,1-1 0 0 0,-1 1-1 0 0,0-1 1 0 0,0 1 0 0 0,0-1 0 0 0,0 4-99 0 0,6 33 878 0 0,-4-30-683 0 0,-1 0-1 0 0,-1 0 1 0 0,1 9-195 0 0,-2-3 273 0 0,2 0 0 0 0,1 6-273 0 0,1 30 374 0 0,-3-48-375 0 0,-1 1 0 0 0,1 0 0 0 0,0-1 0 0 0,0 1 0 0 0,1 1 1 0 0,0-1-16 0 0,-1-1 0 0 0,0 0 0 0 0,0 1 0 0 0,-1 0 0 0 0,1 1 16 0 0,-1-5-71 0 0,0-1-25 0 0,0 1 1 0 0,0 1-1 0 0,1-1 1 0 0,-1 0-1 0 0,1 0 1 0 0,-1 0-1 0 0,1 0 0 0 0,-1 0 1 0 0,1 0-1 0 0,0 0 1 0 0,-1 0-1 0 0,1 0 1 0 0,0 0-1 0 0,0-1 0 0 0,0 1 1 0 0,0 0-1 0 0,0 0 1 0 0,0-1-1 0 0,0 1 1 0 0,0-1-1 0 0,0 1 0 0 0,0-1 1 0 0,0 1-1 0 0,0-1 1 0 0,0 1-1 0 0,1-1 96 0 0,-2 0-77 0 0,2 0-2185 0 0,1-2-4085 0 0</inkml:trace>
  <inkml:trace contextRef="#ctx0" brushRef="#br1" timeOffset="112978.843">984 2696 7368 0 0,'0'0'333'0'0,"0"0"0"0"0,3 8-199 0 0,1-3 753 0 0,0 1 0 0 0,0-1 0 0 0,0 0 0 0 0,0 0 0 0 0,1 0 0 0 0,3 3-887 0 0,2 1 818 0 0,-10-9-792 0 0,1 0 0 0 0,-1 1 0 0 0,1-1 0 0 0,0 0 0 0 0,-1 0 0 0 0,1 1 0 0 0,0-1 0 0 0,-1 0 0 0 0,1 0 0 0 0,-1 0 1 0 0,1 0-1 0 0,0 0 0 0 0,-1 0 0 0 0,1 0 0 0 0,0 0 0 0 0,-1 0 0 0 0,1 0 0 0 0,0-1-26 0 0,1 1 88 0 0,12 2 299 0 0,-11-1-313 0 0,1-1 0 0 0,-1 1-1 0 0,1-1 1 0 0,0 0 0 0 0,-1 0 0 0 0,1 0 0 0 0,-1-1-1 0 0,1 1 1 0 0,0-1 0 0 0,-1 0 0 0 0,1 0-1 0 0,-1 0 1 0 0,1 0 0 0 0,0-1-74 0 0,2-1 44 0 0,-1 0 1 0 0,1 0-1 0 0,-1 0 1 0 0,1-1-1 0 0,-1 0 1 0 0,0 0 0 0 0,0 0-1 0 0,-1-1 1 0 0,1 0-1 0 0,1-2-44 0 0,0 1 12 0 0,-5 5-7 0 0,0 0-1 0 0,0 0 1 0 0,0 0-1 0 0,0 0 0 0 0,0 0 1 0 0,-1 0-1 0 0,1 0 0 0 0,0 0 1 0 0,-1-1-1 0 0,1 1 0 0 0,0 0 1 0 0,-1 0-1 0 0,1-1 0 0 0,-1 1-4 0 0,7-16 37 0 0,-6 16-31 0 0,-1-1 0 0 0,1 1 0 0 0,0-1 0 0 0,0 0 0 0 0,-1 1 0 0 0,1-1 0 0 0,-1 0 0 0 0,1 1 0 0 0,-1-1-1 0 0,0 0 1 0 0,1 1 0 0 0,-1-1 0 0 0,0 0 0 0 0,0 1 0 0 0,0-1 0 0 0,-1 0 0 0 0,1-1-6 0 0,-3-5-13 0 0,-10-24 114 0 0,12 30-96 0 0,0 0 0 0 0,0 0 0 0 0,-1 0 0 0 0,1 0 0 0 0,-1 1 0 0 0,1-1 1 0 0,-1 1-1 0 0,0-1 0 0 0,0 1 0 0 0,1-1 0 0 0,-1 1 0 0 0,0 0 0 0 0,-2-1-5 0 0,1 1 72 0 0,1 0 0 0 0,-1 0 0 0 0,0 0 0 0 0,0 0 0 0 0,0 0-1 0 0,0 1 1 0 0,0-1 0 0 0,0 1 0 0 0,0 0 0 0 0,0 0-1 0 0,0 0 1 0 0,0 0 0 0 0,0 1 0 0 0,-1-1-72 0 0,2 1 56 0 0,0 0 0 0 0,0 0 0 0 0,0-1 0 0 0,0 1 1 0 0,0 1-1 0 0,0-1 0 0 0,0 0 0 0 0,0 0 0 0 0,1 1 0 0 0,-1-1 0 0 0,0 1 1 0 0,1-1-1 0 0,-1 1 0 0 0,1 0 0 0 0,0 0 0 0 0,-1-1 0 0 0,1 1 0 0 0,0 0 0 0 0,-1 2-56 0 0,-7 14 371 0 0,6-13-240 0 0,0 1-1 0 0,0-1 1 0 0,1 1 0 0 0,-1 0-1 0 0,0 5-130 0 0,1-6 52 0 0,1 2 35 0 0,-1 0 1 0 0,1 0-1 0 0,0 0 0 0 0,0 0 1 0 0,1 0-1 0 0,0 0 0 0 0,1 5-87 0 0,0 4 176 0 0,0-8-119 0 0,-1 0 0 0 0,1 0 0 0 0,1-1 0 0 0,0 1-1 0 0,1 3-56 0 0,-3-10 6 0 0,1 1 0 0 0,0 0-1 0 0,-1-1 1 0 0,1 1 0 0 0,0 0-1 0 0,0-1 1 0 0,0 1-1 0 0,0-1 1 0 0,1 0 0 0 0,-1 1-1 0 0,0-1 1 0 0,1 0 0 0 0,-1 0-1 0 0,0 0 1 0 0,1 1 0 0 0,0-2-1 0 0,-1 1 1 0 0,1 0 0 0 0,-1 0-1 0 0,1 0 1 0 0,0-1-1 0 0,0 1 1 0 0,-1-1 0 0 0,1 1-1 0 0,1-1-5 0 0,4 0-461 0 0,-1-1-1 0 0,1 0 0 0 0,-1 0 1 0 0,1 0-1 0 0,-1-1 1 0 0,5-1 461 0 0,-2 0-1503 0 0,5-2-4856 0 0</inkml:trace>
  <inkml:trace contextRef="#ctx0" brushRef="#br1" timeOffset="114100.57">1445 2559 16208 0 0,'-1'-1'79'0'0,"0"0"1"0"0,0 1 0 0 0,0-1-1 0 0,0 0 1 0 0,-1 1 0 0 0,1 0 0 0 0,0-1-1 0 0,0 1 1 0 0,0 0 0 0 0,-1-1-1 0 0,1 1 1 0 0,0 0 0 0 0,-1 0 0 0 0,1 0-1 0 0,0 0 1 0 0,0 0 0 0 0,-1 0-1 0 0,1 0 1 0 0,0 1 0 0 0,0-1 0 0 0,-1 0-1 0 0,1 1 1 0 0,0-1 0 0 0,0 1-1 0 0,0-1 1 0 0,0 1 0 0 0,-1 0 0 0 0,1 0-80 0 0,-2 0 59 0 0,1 1 1 0 0,-1 0-1 0 0,0-1 1 0 0,1 1 0 0 0,0 0-1 0 0,-1 1 1 0 0,1-1 0 0 0,0 0-1 0 0,0 0 1 0 0,0 1-1 0 0,0 0-59 0 0,-5 10 614 0 0,0-1-1 0 0,-9 9-613 0 0,8-9 573 0 0,0 0 0 0 0,-4 8-573 0 0,10-16 47 0 0,0 0-1 0 0,0 0 0 0 0,0 1 0 0 0,1-1 0 0 0,0 0 0 0 0,0 1 1 0 0,0 0-1 0 0,0-1 0 0 0,1 1 0 0 0,0 0-46 0 0,0 0 37 0 0,0-4-26 0 0,-1 0 0 0 0,1 1 0 0 0,0-1 0 0 0,0 0 0 0 0,0 0 0 0 0,0 1 0 0 0,1-1 0 0 0,-1 0 0 0 0,0 0 0 0 0,0 1 0 0 0,1-1 0 0 0,-1 0 0 0 0,1 0 0 0 0,-1 0 0 0 0,1 0 0 0 0,-1 0 0 0 0,1 1 0 0 0,0-1 0 0 0,0 0 0 0 0,-1 0 0 0 0,1-1 0 0 0,0 1-1 0 0,0 0 1 0 0,0 0 0 0 0,0 0 0 0 0,0 0 0 0 0,0-1-11 0 0,3 3 18 0 0,-1 0 0 0 0,1-1 0 0 0,0 1 0 0 0,-1-1 0 0 0,1 0 0 0 0,0 0 0 0 0,0-1 0 0 0,1 1 0 0 0,-1-1 0 0 0,0 0 0 0 0,0 0-1 0 0,1 0 1 0 0,-1-1 0 0 0,0 1 0 0 0,1-1 0 0 0,-1 0 0 0 0,0 0 0 0 0,1-1-18 0 0,4 1-22 0 0,-1-1 0 0 0,1-1 0 0 0,-1 0 0 0 0,1 0 0 0 0,-1 0 0 0 0,0-1 0 0 0,0 0 0 0 0,0-1 0 0 0,0 0 0 0 0,-1 0 0 0 0,1-1 0 0 0,-1 0 0 0 0,0 0 0 0 0,0-1 22 0 0,8-7-155 0 0,-8 9 101 0 0,-1-1 0 0 0,-1-1-1 0 0,1 1 1 0 0,-1-1 0 0 0,0 0 0 0 0,0 0-1 0 0,0-1 55 0 0,5-5-74 0 0,-17 38 412 0 0,4-20-263 0 0,0 1-1 0 0,1 0 0 0 0,-1 0 0 0 0,2 0 0 0 0,-1 0 0 0 0,1 2-74 0 0,-3 9 78 0 0,4-17-72 0 0,0 0-1 0 0,0-1 1 0 0,0 1-1 0 0,0 0 1 0 0,0 0-1 0 0,0-1 1 0 0,0 1-1 0 0,1 0 1 0 0,-1-1-1 0 0,0 1 1 0 0,0 0-1 0 0,1-1 1 0 0,-1 1-1 0 0,1-1 1 0 0,-1 1-1 0 0,0 0 1 0 0,1-1-1 0 0,-1 1 1 0 0,1-1-1 0 0,-1 1 1 0 0,1-1-1 0 0,-1 1 1 0 0,1-1 0 0 0,0 0-1 0 0,-1 1 1 0 0,1-1-1 0 0,-1 0 1 0 0,1 1-1 0 0,0-1 1 0 0,-1 0-1 0 0,1 0 1 0 0,0 0-1 0 0,-1 1 1 0 0,1-1-1 0 0,0 0 1 0 0,0 0-1 0 0,-1 0 1 0 0,1 0-1 0 0,0 0 1 0 0,-1 0-1 0 0,1 0 1 0 0,0-1-6 0 0,2 0-8 0 0,-1 0 1 0 0,1-1-1 0 0,0 1 1 0 0,-1-1-1 0 0,1 0 1 0 0,-1 1-1 0 0,1-1 1 0 0,-1 0-1 0 0,0-1 1 0 0,0 1-1 0 0,0 0 1 0 0,0-1-1 0 0,0 1 1 0 0,-1-1 7 0 0,3-4-102 0 0,0 0-1 0 0,-1 0 1 0 0,0 0-1 0 0,-1-1 1 0 0,1-1 102 0 0,11-23-190 0 0,-11 27 130 0 0,-3 4-16 0 0,3 3 63 0 0,0 1-1 0 0,-1-1 1 0 0,1 0-1 0 0,-1 1 1 0 0,0 0-1 0 0,0-1 1 0 0,0 1-1 0 0,0 0 0 0 0,0 0 1 0 0,0 0-1 0 0,-1 0 1 0 0,1 1-1 0 0,0 1 14 0 0,-1-1 19 0 0,0 0 0 0 0,0 0 0 0 0,0 0 0 0 0,1 0 0 0 0,0-1 0 0 0,0 1 0 0 0,0 0 0 0 0,0-1 0 0 0,1 0 0 0 0,-1 0 0 0 0,1 1 0 0 0,0-2 0 0 0,0 1 0 0 0,0 0 0 0 0,0 0 0 0 0,0-1 0 0 0,1 0 0 0 0,-1 0 0 0 0,1 0 0 0 0,-1 0 0 0 0,1 0 0 0 0,0-1 0 0 0,0 1 0 0 0,0-1 0 0 0,1 0-19 0 0,3 0 41 0 0,1-1 0 0 0,-1 0-1 0 0,1 0 1 0 0,-1-1 0 0 0,1 0 0 0 0,-1-1-1 0 0,1 0 1 0 0,-1 0 0 0 0,0 0 0 0 0,0-1 0 0 0,0-1-1 0 0,0 1 1 0 0,-1-1 0 0 0,1-1 0 0 0,-1 1 0 0 0,0-1-1 0 0,0 0 1 0 0,-1-1 0 0 0,0 0 0 0 0,0 0-1 0 0,0 0 1 0 0,3-5-41 0 0,-5 4-22 0 0,0-1 0 0 0,-1 0-1 0 0,1 0 1 0 0,-1-3 22 0 0,6-11-135 0 0,-6 14 70 0 0,-1-1-1 0 0,1-1 1 0 0,-2 1 0 0 0,1 0-1 0 0,-1 0 1 0 0,0-1 65 0 0,4-29-293 0 0,0 18-80 0 0,-1 1-1 0 0,-1-1 1 0 0,-1 1 0 0 0,-1-1-1 0 0,-1-8 374 0 0,-2-9-221 0 0,2 37 354 0 0,-1 2 27 0 0,-1 1-118 0 0,-1 0 0 0 0,1 0 0 0 0,0 0 0 0 0,0 1 0 0 0,0-1 0 0 0,0 0 0 0 0,0 1 0 0 0,0 0 0 0 0,1-1 0 0 0,-1 1-1 0 0,1 0-41 0 0,-1 4 50 0 0,0-1-1 0 0,1 1 1 0 0,0-1-1 0 0,0 7-49 0 0,-4 18 158 0 0,3-22-121 0 0,0 0 0 0 0,1 1 0 0 0,0-1 1 0 0,1 1-1 0 0,0 0 0 0 0,1 5-37 0 0,1 24 39 0 0,-2-32-1 0 0,0 0 1 0 0,0-1 0 0 0,1 1 0 0 0,0 0-1 0 0,1 5-38 0 0,3 5 99 0 0,0 0 0 0 0,1 0 0 0 0,1-1 0 0 0,0 0 0 0 0,5 5-99 0 0,-11-19 13 0 0,0-1 1 0 0,1 1-1 0 0,-1-1 0 0 0,1 0 0 0 0,-1 0 1 0 0,1 1-1 0 0,-1-1 0 0 0,1 0 0 0 0,0-1 1 0 0,0 1-1 0 0,-1 0 0 0 0,1 0 0 0 0,0-1 1 0 0,0 1-1 0 0,1-1-13 0 0,1 1 16 0 0,0 0 0 0 0,0 0-1 0 0,0-1 1 0 0,0 0 0 0 0,0 0 0 0 0,0 0 0 0 0,-1 0-1 0 0,2 0-15 0 0,4-2 31 0 0,0-1-1 0 0,-1 1 1 0 0,1-1 0 0 0,-1-1-1 0 0,0 0 1 0 0,0 0-1 0 0,0 0 1 0 0,-1-1 0 0 0,1 0-1 0 0,-1-1 1 0 0,0 0-1 0 0,5-5-30 0 0,2-4-95 0 0,-1-1-1 0 0,0 0 1 0 0,-1-1-1 0 0,-1 0 1 0 0,0-2 95 0 0,-7 11-137 0 0,0-1-1 0 0,-1 0 1 0 0,0 0 0 0 0,0 0 0 0 0,-1 0 0 0 0,0 0 0 0 0,0-1 137 0 0,-2 9-5 0 0,0 0 1 0 0,0 0-1 0 0,0-1 1 0 0,0 1-1 0 0,0 0 1 0 0,0 0-1 0 0,-1 0 1 0 0,1 0-1 0 0,0 0 1 0 0,-1-1-1 0 0,1 1 1 0 0,-1 0-1 0 0,1 0 1 0 0,-1 0-1 0 0,1 0 1 0 0,-1 0-1 0 0,0 0 1 0 0,0 0-1 0 0,0 0 5 0 0,0 0 0 0 0,1 1 0 0 0,-1-1 0 0 0,1 1-1 0 0,-1 0 1 0 0,1-1 0 0 0,-1 1 0 0 0,1 0-1 0 0,-1-1 1 0 0,0 1 0 0 0,1 0 0 0 0,-1 0-1 0 0,1-1 1 0 0,-1 1 0 0 0,0 0 0 0 0,1 0 0 0 0,-1 0-1 0 0,0 0 1 0 0,1 0 0 0 0,-1 0 0 0 0,0 0-1 0 0,1 0 1 0 0,-1 0 0 0 0,0 0 0 0 0,1 0-1 0 0,-1 1 1 0 0,0-1 0 0 0,1 0 0 0 0,-1 0 0 0 0,1 1-1 0 0,-1-1 1 0 0,0 0 0 0 0,1 1 0 0 0,-1-1-1 0 0,0 1 1 0 0,-12 9 213 0 0,10-9-172 0 0,1 1 0 0 0,0-1 0 0 0,0 1 0 0 0,0-1-1 0 0,0 1 1 0 0,0 0 0 0 0,0 0 0 0 0,1 0 0 0 0,-1 0-1 0 0,0 0 1 0 0,1 0 0 0 0,0 0 0 0 0,-1 0 0 0 0,1 1-1 0 0,0-1 1 0 0,0 1 0 0 0,0 1-41 0 0,-3 9 65 0 0,-2 8 117 0 0,-3 18-182 0 0,8-32 22 0 0,0-1 0 0 0,1 1 0 0 0,0-1 0 0 0,0 1 1 0 0,0-1-1 0 0,1 1 0 0 0,0-1 0 0 0,1 4-22 0 0,0 5 36 0 0,-2-14-32 0 0,0 1 0 0 0,0 0 0 0 0,0 0-1 0 0,0-1 1 0 0,1 1 0 0 0,-1 0 0 0 0,1 0 0 0 0,-1-1-1 0 0,1 1 1 0 0,-1 0 0 0 0,1-1 0 0 0,0 1 0 0 0,0-1-1 0 0,0 1 1 0 0,0-1-4 0 0,3 4 16 0 0,0-1 0 0 0,0-1 0 0 0,1 1 0 0 0,-1-1 0 0 0,1 0 0 0 0,0 0 0 0 0,1 1-16 0 0,-3-3 7 0 0,-1 0 0 0 0,1 0 0 0 0,0-1 0 0 0,-1 1 0 0 0,1-1 0 0 0,0 1 0 0 0,0-1 0 0 0,-1 0 0 0 0,1 0 0 0 0,0 0 0 0 0,0 0 0 0 0,-1-1 0 0 0,1 1 0 0 0,0-1 0 0 0,-1 1 0 0 0,2-1-7 0 0,41-17-2038 0 0,-29 12-5459 0 0</inkml:trace>
  <inkml:trace contextRef="#ctx0" brushRef="#br1" timeOffset="114544.383">2627 2523 6912 0 0,'0'0'528'0'0,"5"-5"-74"0"0,-5 4 7130 0 0,-55 28-3584 0 0,49-25-3824 0 0,0 1-1 0 0,0 1 1 0 0,1-1 0 0 0,-1 1-1 0 0,1 0 1 0 0,-2 2-176 0 0,-13 9 243 0 0,14-10-159 0 0,0 0-1 0 0,0 0 1 0 0,0 1-1 0 0,0 0 1 0 0,1 0-1 0 0,0 1 1 0 0,1 0-1 0 0,-2 2-83 0 0,5-8 17 0 0,1 0 0 0 0,-1 0 0 0 0,1 1 0 0 0,-1-1-1 0 0,1 0 1 0 0,0 0 0 0 0,-1 0 0 0 0,1 1 0 0 0,0-1-1 0 0,0 0 1 0 0,0 0 0 0 0,0 1 0 0 0,0-1-1 0 0,0 0 1 0 0,0 1 0 0 0,0-1 0 0 0,0 0 0 0 0,1 0-1 0 0,-1 0 1 0 0,1 1 0 0 0,-1-1 0 0 0,1 0 0 0 0,-1 0-1 0 0,1 0 1 0 0,0 0 0 0 0,-1 0 0 0 0,1 0 0 0 0,0 0-1 0 0,0 0 1 0 0,0 0 0 0 0,0 0 0 0 0,-1 0 0 0 0,1 0-1 0 0,1-1 1 0 0,-1 1 0 0 0,0 0 0 0 0,1 0-17 0 0,6 3-11 0 0,0 1 0 0 0,0-1 0 0 0,0-1 0 0 0,1 0 0 0 0,-1 0 11 0 0,0 0 29 0 0,55 20-29 0 0,-58-21-6 0 0,1 0 0 0 0,0 0-1 0 0,-1-1 1 0 0,7 2 6 0 0,15 3-167 0 0,-6 0 71 0 0,-21-6 96 0 0,0 0 0 0 0,0 0 0 0 0,1 0 0 0 0,-1 0 0 0 0,0 0 0 0 0,0 0 0 0 0,1 0 0 0 0,-1 0 0 0 0,0 0 0 0 0,0 0 0 0 0,1 0 0 0 0,-1 0 0 0 0,0 0 0 0 0,1 0 0 0 0,-1 0 0 0 0,0 0 0 0 0,0 0 0 0 0,1 0 0 0 0,-1 0 0 0 0,0 1 0 0 0,0-1 0 0 0,0 0 0 0 0,1 0 0 0 0,-1 0 0 0 0,0 0 0 0 0,0 1 0 0 0,1-1 0 0 0,-1 0 0 0 0,0 0 0 0 0,0 0 0 0 0,0 1 0 0 0,0-1 0 0 0,0 0 0 0 0,1 0 0 0 0,-1 1 0 0 0,0-1 0 0 0,0 0 0 0 0,0 0 0 0 0,0 1 0 0 0,0-1 0 0 0,0 0 0 0 0,0 0 0 0 0,0 1 0 0 0,0-1 0 0 0,0 0 0 0 0,0 1 0 0 0,0-1 0 0 0,0 0 0 0 0,0 0 0 0 0,0 1 0 0 0,0-1 0 0 0,0 0 0 0 0,0 0 0 0 0,-6 7 0 0 0,2-4 8 0 0,-1-1-1 0 0,0 1 1 0 0,0-1-1 0 0,0 0 0 0 0,0-1 1 0 0,0 1-1 0 0,0-1 0 0 0,0 0 1 0 0,-1 0-1 0 0,-3 0-7 0 0,-12 3-126 0 0,0 0-820 0 0,-2-2-4195 0 0,0-1-1567 0 0</inkml:trace>
  <inkml:trace contextRef="#ctx0" brushRef="#br1" timeOffset="100091.539">3973 990 4608 0 0,'0'0'353'0'0,"-5"1"9142"0"0,6 1-9364 0 0,-1 0 0 0 0,1-1 1 0 0,0 1-1 0 0,-1 0 0 0 0,1 0 0 0 0,-1 0 1 0 0,0 0-1 0 0,0 0 0 0 0,1 0 1 0 0,-1 0-1 0 0,0 0 0 0 0,-1 0 1 0 0,1 1-132 0 0,-6 28 835 0 0,3-19-458 0 0,-19 122 1445 0 0,21-101-1615 0 0,1-27-157 0 0,0 0 1 0 0,0 0-1 0 0,-1 0 1 0 0,0 5-51 0 0,-3 7 101 0 0,2-10-48 0 0,0-1 1 0 0,0 1 0 0 0,1 0 0 0 0,0-1-1 0 0,1 4-53 0 0,0 4 63 0 0,0 21 210 0 0,-4 25-273 0 0,3-50 29 0 0,0-1-1 0 0,-2 1 1 0 0,1-1-1 0 0,-1 0 1 0 0,-1 0-1 0 0,1 0 1 0 0,-2 0-1 0 0,0 0-28 0 0,-2 4 43 0 0,1-2-34 0 0,-1 0 0 0 0,0 0 0 0 0,-1 0 1 0 0,0-1-1 0 0,-1-1 0 0 0,0 1 0 0 0,-10 8-9 0 0,6-8-76 0 0,6-5-446 0 0,0-1 1 0 0,0 1-1 0 0,-5 2 522 0 0,-3 1-1606 0 0</inkml:trace>
  <inkml:trace contextRef="#ctx0" brushRef="#br1" timeOffset="100713.311">3789 1101 5528 0 0,'0'0'249'0'0,"0"0"-1"0"0,0 0 15 0 0,0 0 633 0 0,0 0 293 0 0,0 0 56 0 0,0 0-117 0 0,0 10 44 0 0,0-9-1028 0 0,0-1 0 0 0,0 1 0 0 0,0 0 1 0 0,0-1-1 0 0,0 1 0 0 0,0 0 0 0 0,0-1 0 0 0,1 1 0 0 0,-1 0 0 0 0,0-1 0 0 0,0 1 0 0 0,1-1 0 0 0,-1 1 0 0 0,0 0 0 0 0,1-1 0 0 0,-1 1 0 0 0,1-1 0 0 0,-1 1 0 0 0,0-1 1 0 0,1 1-1 0 0,-1-1 0 0 0,1 1 0 0 0,-1-1 0 0 0,1 0 0 0 0,0 1 0 0 0,-1-1 0 0 0,1 0 0 0 0,-1 1 0 0 0,1-1 0 0 0,0 0 0 0 0,-1 0 0 0 0,1 1 0 0 0,0-1 0 0 0,0 0-144 0 0,1 0 58 0 0,0 0-1 0 0,0 0 0 0 0,0 0 0 0 0,0 0 1 0 0,1 0-1 0 0,-1 0 0 0 0,0-1 0 0 0,0 1 1 0 0,0-1-1 0 0,0 0 0 0 0,0 0-57 0 0,1 0 43 0 0,1-1 0 0 0,-1 0 0 0 0,-1 0 0 0 0,1-1 0 0 0,0 1 0 0 0,0-1 0 0 0,-1 1 0 0 0,0-1 0 0 0,1 0 0 0 0,-1 0 0 0 0,0-1-43 0 0,10-11 96 0 0,-8 11-75 0 0,-1 0-1 0 0,-1 0 1 0 0,1-1 0 0 0,0 1-1 0 0,1-5-20 0 0,10-17 44 0 0,15-17-96 0 0,-13 16-79 0 0,-4 2 88 0 0,-10 21 31 0 0,0-1 0 0 0,1 0 0 0 0,-1 1 0 0 0,1-1 0 0 0,0 1 0 0 0,0 0 0 0 0,0 0-1 0 0,0 0 13 0 0,3-4 14 0 0,-6 7-9 0 0,1 0-1 0 0,-1 0 0 0 0,1 1 0 0 0,-1-1 1 0 0,1 0-1 0 0,-1 0 0 0 0,1 1 0 0 0,-1-1 0 0 0,1 0 1 0 0,0 1-1 0 0,-1-1 0 0 0,1 1 0 0 0,0-1 1 0 0,0 1-1 0 0,-1-1 0 0 0,1 1 0 0 0,0-1 1 0 0,0 1-1 0 0,0 0 0 0 0,0-1-4 0 0,0 2 18 0 0,0-1-1 0 0,0 0 1 0 0,-1 1 0 0 0,1-1-1 0 0,0 0 1 0 0,0 1 0 0 0,0 0-1 0 0,0-1 1 0 0,-1 1-1 0 0,1-1 1 0 0,0 1 0 0 0,-1 0-1 0 0,1-1 1 0 0,0 1 0 0 0,-1 0-1 0 0,1 0 1 0 0,-1 0-1 0 0,1 0-17 0 0,10 34 520 0 0,35 49 727 0 0,-43-78-1154 0 0,1 0-1 0 0,1 0 1 0 0,-1 0-1 0 0,1-1 1 0 0,5 5-93 0 0,2 7 131 0 0,-12-15-117 0 0,1-1 1 0 0,0 1-1 0 0,0-1 0 0 0,0 1 0 0 0,0-1 0 0 0,1 1 0 0 0,-1-1 0 0 0,0 0 0 0 0,2 2-14 0 0,-1-2-60 0 0,-1 1 0 0 0,1 0 1 0 0,0 0-1 0 0,0 0 0 0 0,-1 0 0 0 0,0 0 0 0 0,1 0 0 0 0,-1 0 0 0 0,0 1 0 0 0,0-1 60 0 0,0-1-87 0 0,2 6-915 0 0</inkml:trace>
  <inkml:trace contextRef="#ctx0" brushRef="#br1" timeOffset="116985.154">3243 2214 2304 0 0,'0'0'424'0'0,"0"0"941"0"0,11-5 4397 0 0,-7 3 4232 0 0,-1-1-10401 0 0,16-20 1374 0 0,-18 22-1543 0 0,0 0 0 0 0,0-1 0 0 0,-1 1 0 0 0,1 0 0 0 0,-1-1 0 0 0,1 1 0 0 0,-1-1 0 0 0,1 1 0 0 0,-1-1 0 0 0,0 1 0 0 0,0-2 576 0 0,0 3-6057 0 0</inkml:trace>
  <inkml:trace contextRef="#ctx0" brushRef="#br1" timeOffset="119949.436">34 3683 10944 0 0,'0'0'497'0'0,"0"0"-8"0"0,0 0-265 0 0,0 0 35 0 0,0 0 49 0 0,8-2 364 0 0,-3 1-411 0 0,0 0 1 0 0,0 0-1 0 0,0-1 1 0 0,-1 0-1 0 0,1 0 1 0 0,0 0-1 0 0,-1-1 1 0 0,0 0-1 0 0,1 1 0 0 0,-1-2 1 0 0,0 1-1 0 0,-1 0 1 0 0,1-1-1 0 0,0 1 1 0 0,-1-2-262 0 0,15-12 412 0 0,-11 10-290 0 0,0-1 0 0 0,-1 0 0 0 0,0-1 0 0 0,4-7-122 0 0,4-7 120 0 0,-6 12-20 0 0,-2-1 0 0 0,6-12-100 0 0,2-4 40 0 0,3-5 62 0 0,-1 0-1 0 0,-2 0 0 0 0,3-14-101 0 0,-16 45-46 0 0,0 0-1 0 0,-1 0 0 0 0,1 0 0 0 0,-1 0 0 0 0,0-1 0 0 0,0 1 0 0 0,1 0 0 0 0,-2 0 1 0 0,1 0-1 0 0,0-1 0 0 0,0 1 0 0 0,-1 0 0 0 0,1 0 0 0 0,-1 0 0 0 0,1 0 0 0 0,-1 0 0 0 0,0 0 1 0 0,0 0-1 0 0,0 0 0 0 0,0 0 0 0 0,0 0 0 0 0,-1 0 0 0 0,1 1 0 0 0,-1-1 0 0 0,1 1 1 0 0,-1-1-1 0 0,1 1 0 0 0,-1-1 0 0 0,0 1 0 0 0,0 0 0 0 0,0-1 47 0 0,-3-4 415 0 0,5 5-345 0 0,0 0 0 0 0,-1 1 0 0 0,1-1 0 0 0,0 1 1 0 0,-1-1-1 0 0,1 1 0 0 0,0-1 0 0 0,-1 1 0 0 0,1-1 0 0 0,-1 1 0 0 0,1-1 0 0 0,-1 1 0 0 0,1 0 0 0 0,-1-1 0 0 0,1 1 0 0 0,-1-1-70 0 0,-1 1 35 0 0,1 0 0 0 0,-1-1 0 0 0,0 1-1 0 0,1 0 1 0 0,-1 0 0 0 0,0 0 0 0 0,1 0 0 0 0,-1 0-1 0 0,0 0 1 0 0,1 0 0 0 0,-1 1 0 0 0,0-1 0 0 0,1 0-1 0 0,-1 1 1 0 0,1 0 0 0 0,-1-1 0 0 0,0 1 0 0 0,1 0-1 0 0,0 0 1 0 0,-2 0-35 0 0,0 2 47 0 0,0 0 0 0 0,0-1-1 0 0,0 1 1 0 0,1 0 0 0 0,-1 0-1 0 0,1 1 1 0 0,-1-1 0 0 0,1 1 0 0 0,0 0-47 0 0,-2 4 58 0 0,0 1 1 0 0,0 0-1 0 0,1 0 1 0 0,0 0 0 0 0,1 0-1 0 0,0 0 1 0 0,-1 8-59 0 0,1 9 119 0 0,-5 96 414 0 0,7-97-367 0 0,1-1 0 0 0,1 1 0 0 0,5 22-166 0 0,-6-40 45 0 0,1-1 1 0 0,-1 0-1 0 0,2 0 0 0 0,-1 0 0 0 0,1 0 0 0 0,-1 0 0 0 0,2-1 0 0 0,-1 1 0 0 0,4 4-45 0 0,-5-8 14 0 0,1 1-1 0 0,-1-1 1 0 0,0 1 0 0 0,1-1-1 0 0,-1 0 1 0 0,1 0-1 0 0,0 0 1 0 0,0-1-1 0 0,0 1 1 0 0,0-1 0 0 0,0 1-1 0 0,0-1 1 0 0,0 0-1 0 0,1 0 1 0 0,-1 0 0 0 0,0-1-1 0 0,0 1 1 0 0,1-1-1 0 0,2 0-13 0 0,2 0 6 0 0,-3 1 15 0 0,0-1 0 0 0,0 0 0 0 0,0 0 0 0 0,0-1 0 0 0,0 0 0 0 0,0 0 0 0 0,0 0 0 0 0,-1 0 0 0 0,1-1 0 0 0,3-1-21 0 0,20-10 93 0 0,-21 11-75 0 0,-1 0 0 0 0,0-1 0 0 0,0 0 0 0 0,0 0 0 0 0,0-1 0 0 0,-1 0 0 0 0,1 0 0 0 0,-1 0-1 0 0,0 0 1 0 0,3-4-18 0 0,7-9 21 0 0,-11 13-15 0 0,1-1 0 0 0,-1 0 1 0 0,0 0-1 0 0,0 0 1 0 0,-1-1-1 0 0,1 1 1 0 0,-1-1-1 0 0,2-4-6 0 0,13-30-52 0 0,-13 29-43 0 0,1-1 0 0 0,-1 0 0 0 0,-1 0 0 0 0,1-6 95 0 0,0 4-92 0 0,-4 12 85 0 0,0 0 0 0 0,-1-1 0 0 0,1 1-1 0 0,-1 0 1 0 0,1 0 0 0 0,-1 0 0 0 0,0 0 0 0 0,1-1 0 0 0,-1 1 0 0 0,0 0 0 0 0,-1-2 7 0 0,1 4-2 0 0,0-1 1 0 0,0 1 0 0 0,0 0 0 0 0,0 0-1 0 0,0 0 1 0 0,0-1 0 0 0,0 1-1 0 0,0 0 1 0 0,0 0 0 0 0,0 0 0 0 0,0-1-1 0 0,0 1 1 0 0,0 0 0 0 0,0 0 0 0 0,0 0-1 0 0,0-1 1 0 0,0 1 0 0 0,0 0-1 0 0,0 0 1 0 0,-1 0 0 0 0,1 0 0 0 0,0 0-1 0 0,0-1 1 0 0,0 1 0 0 0,0 0 0 0 0,0 0-1 0 0,-1 0 1 0 0,1 0 0 0 0,0 0-1 0 0,0 0 1 0 0,0 0 0 0 0,0-1 0 0 0,-1 1-1 0 0,1 0 1 0 0,0 0 0 0 0,0 0-1 0 0,0 0 1 0 0,-1 0 0 0 0,1 0 0 0 0,0 0-1 0 0,0 0 1 0 0,0 0 0 0 0,-1 0 0 0 0,1 0-1 0 0,0 0 1 0 0,0 0 0 0 0,0 0-1 0 0,-1 0 1 0 0,1 0 0 0 0,0 1 0 0 0,0-1-1 0 0,0 0 1 0 0,0 0 0 0 0,-1 0 0 0 0,1 0-1 0 0,0 0 1 0 0,0 0 0 0 0,0 0-1 0 0,0 1 1 0 0,-1-1 1 0 0,-6 8-16 0 0,6-8 15 0 0,-4 7 32 0 0,-1 0 0 0 0,1 1-1 0 0,0 0 1 0 0,1 0 0 0 0,0 0-1 0 0,0 0 1 0 0,1 1 0 0 0,0-1-1 0 0,1 1 1 0 0,-1 0 0 0 0,2 0-1 0 0,-1 0 1 0 0,1 0 0 0 0,1 0-1 0 0,-1 0 1 0 0,2 0 0 0 0,-1 0-1 0 0,2 5-30 0 0,-1-8 31 0 0,1 0 0 0 0,0 0 0 0 0,0 1 0 0 0,0-1 0 0 0,1-1 0 0 0,3 7-31 0 0,2 5 89 0 0,-7-15-78 0 0,1-1 1 0 0,0 1-1 0 0,-1 0 1 0 0,1-1-1 0 0,0 1 1 0 0,0-1-1 0 0,-1 1 1 0 0,1-1-1 0 0,1 0 1 0 0,-1 0-1 0 0,0 0 1 0 0,0 0-1 0 0,0 0 0 0 0,0 0 1 0 0,1 0-1 0 0,-1-1 1 0 0,0 1-1 0 0,1-1 1 0 0,-1 0-1 0 0,2 0-11 0 0,50-6 140 0 0,-45 4-31 0 0,1-1-1 0 0,-1 0 1 0 0,0 0-1 0 0,0 0 1 0 0,0-1-1 0 0,4-3-108 0 0,2 0 7 0 0,-3 2-28 0 0,0-1 1 0 0,-1 0 0 0 0,0-1 0 0 0,0 0-1 0 0,1-1 21 0 0,6-6-13 0 0,-15 13 1 0 0,-1-1-1 0 0,0 1 0 0 0,1-1 1 0 0,-1 0-1 0 0,0 1 0 0 0,0-1 1 0 0,0 0-1 0 0,0 0 0 0 0,-1-1 0 0 0,1 1 1 0 0,0 0-1 0 0,-1-1 0 0 0,0 1 1 0 0,1-1-1 0 0,-1 1 0 0 0,0-3 13 0 0,17-34-129 0 0,-3 16-263 0 0,-14 22 463 0 0,-1 1 3 0 0,0-2-14 0 0,0-5-48 0 0,0 0-24 0 0,0 5-49 0 0,0 2-18 0 0,0 0-1 0 0,0 0 28 0 0,1 0 109 0 0,-1 0-55 0 0,1 0 0 0 0,-1 0 0 0 0,0 0 0 0 0,1 0 0 0 0,-1 1 0 0 0,1-1 0 0 0,-1 0 0 0 0,0-1 0 0 0,1 1 0 0 0,-1 0 0 0 0,0 0 0 0 0,1 0 0 0 0,-1 0 0 0 0,1 0 0 0 0,-1 0 0 0 0,0 0 0 0 0,1 0 0 0 0,-1-1 0 0 0,0 1 0 0 0,1 0 0 0 0,-1 0 1 0 0,0-1-1 0 0,0 1 0 0 0,1 0 0 0 0,-1 0 0 0 0,0-1-2 0 0,1 1-48 0 0,-1 0 62 0 0,0 4-22 0 0,0 0 0 0 0,-1 0-1 0 0,0 1 1 0 0,0-1-1 0 0,0 0 1 0 0,0 0 0 0 0,-1 0-1 0 0,1 1 9 0 0,-1-3-5 0 0,1 1-1 0 0,1-1 0 0 0,-1 1 0 0 0,0-1 1 0 0,0 1-1 0 0,1-1 0 0 0,0 1 0 0 0,-1-1 1 0 0,1 1-1 0 0,0 0 0 0 0,0-1 0 0 0,1 2 6 0 0,-1-1 0 0 0,0-1 0 0 0,0 1 0 0 0,0-1 0 0 0,0 0 0 0 0,-1 1 0 0 0,1-1 0 0 0,-1 1 0 0 0,1-1 0 0 0,-1 1 0 0 0,0-1 0 0 0,0 1 0 0 0,0-1 0 0 0,1 1 0 0 0,-1-1 0 0 0,1 1 0 0 0,0-1 0 0 0,0 1 0 0 0,0-1 0 0 0,0 1 0 0 0,1 0 0 0 0,0 8-6 0 0,5 22-29 0 0,-5-31 33 0 0,-1 0 1 0 0,1-1-1 0 0,0 1 0 0 0,-1 0 1 0 0,1 0-1 0 0,0-1 1 0 0,0 1-1 0 0,0 0 0 0 0,0-1 1 0 0,0 1-1 0 0,1-1 1 0 0,-1 1-1 0 0,0-1 0 0 0,2 1 2 0 0,-1 0 1 0 0,0-1 1 0 0,1 0-1 0 0,-1 0 0 0 0,0 0 0 0 0,1 0 0 0 0,-1 0 1 0 0,1 0-1 0 0,0-1 0 0 0,-1 1 0 0 0,1-1 0 0 0,-1 0 1 0 0,1 1-1 0 0,0-1 0 0 0,-1 0 0 0 0,1-1 0 0 0,0 1 1 0 0,-1 0-1 0 0,1-1 0 0 0,1 0-1 0 0,4-2 8 0 0,-1 0-1 0 0,1-1 1 0 0,0 0-1 0 0,-1 0 1 0 0,3-3-8 0 0,22-11 11 0 0,-28 15-4 0 0,-1 1-1 0 0,0 0 1 0 0,0-1-1 0 0,1 1 1 0 0,-1-1 0 0 0,-1 0-1 0 0,1 0 1 0 0,2-2-7 0 0,20-32 85 0 0,-17 25-67 0 0,0 1-20 0 0,0-1 0 0 0,-2 0 0 0 0,0 0-1 0 0,0 0 1 0 0,-1-1 0 0 0,3-8 2 0 0,6 83-644 0 0,-13-56 639 0 0,1 4-8 0 0,1-1 0 0 0,-1 1 0 0 0,2-1 0 0 0,-1 0 0 0 0,1 0 0 0 0,1 1 13 0 0,-5-9 0 0 0,1 0 0 0 0,-1 0 0 0 0,1 0 0 0 0,0 0 0 0 0,-1-1 0 0 0,1 1 0 0 0,0 0 0 0 0,0 0 0 0 0,0 0 0 0 0,-1-1 0 0 0,1 1 0 0 0,0 0 0 0 0,0-1 0 0 0,0 1 0 0 0,0-1 0 0 0,0 1 0 0 0,0-1 0 0 0,0 0 0 0 0,0 1 0 0 0,0-1 0 0 0,1 0 0 0 0,-1 0 0 0 0,0 1 0 0 0,4 0 0 0 0,-3 0 0 0 0,0 0 0 0 0,1-1 0 0 0,-1 1 0 0 0,0 0 0 0 0,0-1 0 0 0,1 0 0 0 0,-1 1 0 0 0,1-1 0 0 0,-1 0 0 0 0,0 0 0 0 0,1 0 0 0 0,-1-1 0 0 0,0 1 0 0 0,1 0 0 0 0,-1-1 0 0 0,0 0 0 0 0,0 1 0 0 0,1-1 0 0 0,-1 0 0 0 0,0 0 0 0 0,1-1 0 0 0,6-4 15 0 0,0 0 0 0 0,0 0-1 0 0,-1-1 1 0 0,4-3-15 0 0,8-7 59 0 0,-14 12-48 0 0,-1 0 1 0 0,0-1 0 0 0,0 1 0 0 0,0-1 0 0 0,0-1-1 0 0,-1 1 1 0 0,2-4-12 0 0,10-9 29 0 0,-14 17-26 0 0,0 0 0 0 0,0 0 0 0 0,0 0 0 0 0,-1-1 0 0 0,1 1 0 0 0,0 0 0 0 0,-1-1 0 0 0,0 1 0 0 0,0-1-1 0 0,1 1 1 0 0,-1-1 0 0 0,0-2-3 0 0,1-2-1 0 0,-1 0 0 0 0,0 0 0 0 0,-1 0 0 0 0,1-4 1 0 0,-1 10-3 0 0,0-1 0 0 0,0 1 0 0 0,0-1 0 0 0,0 0 0 0 0,-1 1 0 0 0,1-1-1 0 0,0 1 1 0 0,-1-1 0 0 0,1 1 0 0 0,-1-1 0 0 0,1 1 0 0 0,-1-1 0 0 0,0 1 0 0 0,0 0 0 0 0,0-1 0 0 0,1 1 0 0 0,-1 0 0 0 0,-1 0 0 0 0,1-1-1 0 0,0 1 1 0 0,0 0 0 0 0,-1 0 3 0 0,1 0-5 0 0,-1 0 0 0 0,1 0 0 0 0,0-1 0 0 0,-1 1 0 0 0,1 0 0 0 0,0 0 0 0 0,0-1 0 0 0,0 1 0 0 0,0-1 5 0 0,-10-9-39 0 0,10 11 35 0 0,1 0 0 0 0,-1-1-1 0 0,0 1 1 0 0,0 0 0 0 0,0 0 0 0 0,0 0-1 0 0,1 0 1 0 0,-1 0 0 0 0,0 1-1 0 0,0-1 1 0 0,0 0 0 0 0,1 0 0 0 0,-1 0-1 0 0,0 1 1 0 0,0-1 0 0 0,0 0-1 0 0,1 1 1 0 0,-1-1 0 0 0,0 1 0 0 0,1-1-1 0 0,-1 1 1 0 0,0-1 0 0 0,1 1-1 0 0,-1-1 1 0 0,1 1 0 0 0,-1 0 0 0 0,1-1-1 0 0,-1 1 1 0 0,1 0 0 0 0,-1 0 4 0 0,-2 2-4 0 0,0 0-4 0 0,1 0-1 0 0,-1 0 0 0 0,1 0 1 0 0,0 1-1 0 0,0-1 1 0 0,0 1-1 0 0,0 0 0 0 0,0 0 1 0 0,0 2 8 0 0,-12 40-41 0 0,11-35 23 0 0,-2 7 65 0 0,0 1 1 0 0,2 0-1 0 0,0 0 0 0 0,1 0 0 0 0,0 0 0 0 0,2 18-47 0 0,1-34 21 0 0,-1 0-1 0 0,0 1 1 0 0,1-1 0 0 0,0 0-1 0 0,0 0 1 0 0,0 1-1 0 0,0-1 1 0 0,0 0 0 0 0,0 0-1 0 0,1 0 1 0 0,0-1 0 0 0,-1 1-1 0 0,2 1-20 0 0,-1-2 13 0 0,-1-1-1 0 0,1 0 0 0 0,-1 0 0 0 0,1 0 0 0 0,0 1 0 0 0,-1-1 0 0 0,1-1 1 0 0,0 1-1 0 0,0 0 0 0 0,0 0 0 0 0,0-1 0 0 0,0 1 0 0 0,0-1 1 0 0,0 1-1 0 0,0-1 0 0 0,0 0 0 0 0,0 0 0 0 0,0 0 0 0 0,0 0 1 0 0,0 0-1 0 0,0 0 0 0 0,1-1-12 0 0,14-2 84 0 0,0 0 1 0 0,0-1-1 0 0,-1 0 0 0 0,10-5-84 0 0,-18 5 21 0 0,0 1 1 0 0,0-2-1 0 0,0 1 0 0 0,-1-1 0 0 0,1 0 0 0 0,-1 0 1 0 0,0-1-1 0 0,-1 0 0 0 0,6-6-21 0 0,8-9 51 0 0,-12 13-29 0 0,-1 0 0 0 0,1-1 0 0 0,4-7-22 0 0,0-5-69 0 0,-1 0-1 0 0,-1-1 1 0 0,-1 0-1 0 0,6-23 70 0 0,-12 38-34 0 0,23-61-342 0 0,-11 30 147 0 0,-11 28 167 0 0,0 0 0 0 0,-1 0 0 0 0,0-1-1 0 0,0 1 1 0 0,-1-4 62 0 0,2 0-23 0 0,-4 13 17 0 0,1-1 0 0 0,-1 0 0 0 0,1 0 0 0 0,-1 0 1 0 0,1 0-1 0 0,-1 1 0 0 0,0-1 0 0 0,0 0 0 0 0,0 0 0 0 0,0 0 1 0 0,0 0-1 0 0,-1 0 0 0 0,1 0 0 0 0,0 1 0 0 0,-1-1 1 0 0,0 0-1 0 0,1 0 0 0 0,-1 0 0 0 0,0 1 0 0 0,-1-2 6 0 0,2 0-10 0 0,-10 18-44 0 0,-2 40 54 0 0,9-37 0 0 0,1-1 26 0 0,0 0-1 0 0,2 0 0 0 0,0 0 0 0 0,1 9-25 0 0,1 16 94 0 0,-3-24-48 0 0,0-14-28 0 0,1 0 0 0 0,0 0 0 0 0,0 0 0 0 0,0 0 0 0 0,1 0 0 0 0,-1 0-1 0 0,1 0 1 0 0,1 2-18 0 0,8 30 230 0 0,-7-26-180 0 0,-1 0 0 0 0,2 0 1 0 0,-1 0-1 0 0,1 0 0 0 0,1-1 0 0 0,0 0 1 0 0,2 3-51 0 0,-4-7 91 0 0,5 2-52 0 0,-1-2-84 0 0,-1 0-117 0 0,-6-5-2276 0 0,0 0-5076 0 0</inkml:trace>
  <inkml:trace contextRef="#ctx0" brushRef="#br1" timeOffset="121914.693">2243 3515 3224 0 0,'0'0'143'0'0,"8"-3"2803"0"0,6-14 443 0 0,-13 16-2947 0 0,-1 1-2 0 0,1-2-14 0 0,4-5-54 0 0,-3 5-20 0 0,5-6 590 0 0,-4 4-770 0 0,0 0 1 0 0,0 0 0 0 0,-1-1-1 0 0,0 0 1 0 0,1-1-173 0 0,7-14 1989 0 0,-10 19-1703 0 0,0 0-256 0 0,1 0 0 0 0,-1 0 0 0 0,0 0-1 0 0,1 1 1 0 0,-1-1 0 0 0,0 0 0 0 0,1 0 0 0 0,-1 0 0 0 0,1 1-1 0 0,-1-1 1 0 0,1 0 0 0 0,-1 0 0 0 0,1 1 0 0 0,0-1 0 0 0,-1 1-1 0 0,1-1-29 0 0,0 0 255 0 0,0 1-1 0 0,-1-1 0 0 0,1 0 0 0 0,0 1 1 0 0,-1-1-1 0 0,1 0 0 0 0,-1 0 0 0 0,1 0 1 0 0,-1 0-1 0 0,1 1 0 0 0,-1-1 0 0 0,0 0 1 0 0,1 0-1 0 0,-1 0 0 0 0,0 0 0 0 0,0-1-254 0 0,2 3 64 0 0,6 2 6 0 0,-6-3 15 0 0,-1 1-16 0 0,0 0-58 0 0,0-1-1 0 0,-1 0 0 0 0,1 1 0 0 0,0-1 1 0 0,-1 0-1 0 0,1 1 0 0 0,0-1 1 0 0,-1 0-1 0 0,1 0 0 0 0,0 0 0 0 0,0 0 1 0 0,-1 0-1 0 0,1 0 0 0 0,0 0 0 0 0,0 0 1 0 0,-1 0-1 0 0,1 0 0 0 0,0 0 1 0 0,0 0-1 0 0,-1 0 0 0 0,2-1-10 0 0,2 0 22 0 0,2-1 44 0 0,-6 2-64 0 0,1 0 0 0 0,-1-1 0 0 0,0 1-1 0 0,0 0 1 0 0,0 0 0 0 0,0 0 0 0 0,1 0 0 0 0,-1 0-1 0 0,0 0 1 0 0,0 0 0 0 0,0 0 0 0 0,0 0-1 0 0,0-1 1 0 0,1 1 0 0 0,-1 0 0 0 0,0 0 0 0 0,0 0-1 0 0,0 0 1 0 0,0 0 0 0 0,0-1 0 0 0,0 1 0 0 0,0 0-1 0 0,0 0 1 0 0,0 0 0 0 0,0 0 0 0 0,0-1-1 0 0,0 1 1 0 0,0 0 0 0 0,0 0 0 0 0,0 0 0 0 0,0 0-1 0 0,0-1 1 0 0,0 1 0 0 0,0 0 0 0 0,0 0-1 0 0,0 0 1 0 0,0 0 0 0 0,0-1 0 0 0,0 1 0 0 0,0 0-1 0 0,0 0 1 0 0,0 0 0 0 0,0 0 0 0 0,0 0-1 0 0,0-1 1 0 0,0 1 0 0 0,-1 0-2 0 0,2-2 8 0 0,-1 2-3 0 0,1-1-1 0 0,-1 0 0 0 0,0 1 1 0 0,1-1-1 0 0,-1 0 0 0 0,1 0 1 0 0,-1 1-1 0 0,0-1 0 0 0,0 0 0 0 0,1 0 1 0 0,-1 0-1 0 0,0 1 0 0 0,0-1 1 0 0,0-1-5 0 0,4-13 53 0 0,-1 10-28 0 0,-3 5-19 0 0,0-1 1 0 0,0 1-1 0 0,1-1 1 0 0,-1 0 0 0 0,0 1-1 0 0,1-1 1 0 0,-1 1-1 0 0,1-1 1 0 0,-1 1 0 0 0,0-1-1 0 0,1 1 1 0 0,-1-1-1 0 0,1 1 1 0 0,0 0-1 0 0,-1-1 1 0 0,1 1 0 0 0,-1-1-1 0 0,1 1 1 0 0,-1 0-1 0 0,1 0 1 0 0,0-1-1 0 0,-1 1 1 0 0,1 0 0 0 0,0 0-1 0 0,-1 0 1 0 0,1 0-1 0 0,0 0-6 0 0,0-2 0 0 0,-7 2-16 0 0,4 0-58 0 0,3-1 15 0 0,2 0 48 0 0,0 4-3 0 0,-3-2 8 0 0,-1 0 0 0 0,0 0 0 0 0,1 0 0 0 0,-1-1 0 0 0,0 1 1 0 0,1 0-1 0 0,-1-1 0 0 0,0 1 0 0 0,0 0 0 0 0,0-1 0 0 0,0 1 1 0 0,0-1 5 0 0,1 1-4 0 0,-12 5 4 0 0,7-3 0 0 0,8 0 1 0 0,18 0-14 0 0,-21-3-21 0 0,-2-1 75 0 0,-1 1-32 0 0,-5-1-4 0 0,8 1-5 0 0,0 0 0 0 0,0 0 0 0 0,0 0 0 0 0,0 0 0 0 0,0 0 0 0 0,0 0 0 0 0,0 0 0 0 0,0 0 0 0 0,-1 0 0 0 0,1 0 0 0 0,0 0 0 0 0,0 0 0 0 0,0-1 0 0 0,0 1 0 0 0,0 0 0 0 0,0 0 0 0 0,0 0 0 0 0,0 0 0 0 0,0 0 0 0 0,0 0-1 0 0,0 0 1 0 0,-1 0 0 0 0,1 0 0 0 0,0-1 0 0 0,0 1 0 0 0,0 0 0 0 0,0 0 0 0 0,0 0 0 0 0,0 0 0 0 0,0 0 0 0 0,0 0 0 0 0,0 0 0 0 0,0-1 0 0 0,0 1 0 0 0,0 0 0 0 0,0 0 0 0 0,0 0 0 0 0,0 0 0 0 0,0 0 0 0 0,0 0 0 0 0,0 0 0 0 0,0-1 0 0 0,1 1 0 0 0,-1 0 0 0 0,0 0 0 0 0,0 0 0 0 0,0 0 0 0 0,0 0 0 0 0,0 0 0 0 0,0-1 0 0 0,0 1 0 0 0,0 0 0 0 0,1 0 0 0 0,-1 0 0 0 0,0-1 0 0 0,0 1 0 0 0,0 0 0 0 0,0 0 0 0 0,0-1 0 0 0,0 1 0 0 0,0 0 0 0 0,0 0 0 0 0,0-1 0 0 0,0 1 0 0 0,0 0 0 0 0,0 0 0 0 0,0-1 0 0 0,0 1 0 0 0,0 0 0 0 0,0 0 0 0 0,0-1 0 0 0,0 1 0 0 0,0 0 0 0 0,0 0 0 0 0,0-1 0 0 0,-1 1 0 0 0,1 0 0 0 0,0 0 0 0 0,0 0 0 0 0,0-1 0 0 0,0 1 0 0 0,0 0 0 0 0,-1 0 0 0 0,1 0 0 0 0,0-1 0 0 0,0 1 0 0 0,-1-3 0 0 0,12-3 0 0 0,-11 4 0 0 0,-6 1 0 0 0,8-2 0 0 0,4 1 0 0 0,0 1 11 0 0,-4 1 32 0 0,3-3-33 0 0,-1 1-10 0 0,-4 2-4 0 0,1 0 0 0 0,-1-1 0 0 0,0 1 0 0 0,0 0 0 0 0,0 0 0 0 0,1 0 0 0 0,-1 0 1 0 0,0 0-1 0 0,0 0 0 0 0,0-1 0 0 0,0 1 0 0 0,1 0 0 0 0,-1 0 0 0 0,0 0 0 0 0,0 0 0 0 0,0-1 0 0 0,0 1 0 0 0,0 0 0 0 0,0 0 0 0 0,0 0 0 0 0,0-1 0 0 0,1 1 0 0 0,-1 0 0 0 0,0 0 0 0 0,0-1 0 0 0,0 1 0 0 0,0 0 0 0 0,0 0 0 0 0,0 0 0 0 0,0-1 0 0 0,0 1 4 0 0,0-1-13 0 0,0 0-1 0 0,0 0 1 0 0,0 1-1 0 0,0-1 1 0 0,1 0 0 0 0,-1 0-1 0 0,0 0 1 0 0,1 0 0 0 0,-1 1-1 0 0,0-1 1 0 0,1 0 0 0 0,-1 0-1 0 0,1 1 1 0 0,-1-1-1 0 0,1 0 1 0 0,0 1 13 0 0,-1-1-59 0 0,2-3 35 0 0,-2 4-34 0 0,-1-1 3 0 0,-2-4 31 0 0,5 1-40 0 0,-7 2 8 0 0,8 4 32 0 0,-5 3-29 0 0,-4-1 39 0 0,0 0 14 0 0,8 0 12 0 0,-2-4-9 0 0,0 1 0 0 0,0-1 0 0 0,1 0 0 0 0,-1 0 0 0 0,0 0 0 0 0,0 1 0 0 0,0-1 0 0 0,1 0 0 0 0,-1 0 0 0 0,0 1 0 0 0,0-1 0 0 0,0 0 0 0 0,0 1 0 0 0,0-1 0 0 0,1 0 0 0 0,-1 0 0 0 0,0 1-1 0 0,0-1 1 0 0,0 0 0 0 0,0 1 0 0 0,0-1 0 0 0,0 0 0 0 0,0 1 0 0 0,0-1 0 0 0,0 0 0 0 0,0 0 0 0 0,0 1 0 0 0,0-1 0 0 0,0 0 0 0 0,-1 1 0 0 0,1-1 0 0 0,0 0 0 0 0,0 1 0 0 0,0-1 0 0 0,0 0 0 0 0,0 0-1 0 0,-1 1 1 0 0,1-1 0 0 0,0 0 0 0 0,0 0 0 0 0,0 0 0 0 0,-1 1 0 0 0,1-1 0 0 0,0 0 0 0 0,0 0 0 0 0,-1 0 0 0 0,1 1 0 0 0,0-1 0 0 0,0 0 0 0 0,-1 0 0 0 0,1 0 0 0 0,0 0-3 0 0,-2 1 66 0 0,2 0-56 0 0,0-1 0 0 0,0 1 0 0 0,-1 0 0 0 0,1 0 0 0 0,0-1-1 0 0,-1 1 1 0 0,1 0 0 0 0,-1-1 0 0 0,1 1 0 0 0,-1-1 0 0 0,1 1 0 0 0,-1 0-1 0 0,1-1 1 0 0,-1 1 0 0 0,0-1-10 0 0,-5 7 84 0 0,-6 7 114 0 0,11-12-169 0 0,-1-1 0 0 0,1 0-1 0 0,0 1 1 0 0,-1-1 0 0 0,1 1-1 0 0,0-1 1 0 0,0 1 0 0 0,0 0-1 0 0,0 0-28 0 0,-8 15 310 0 0,-2 8 80 0 0,3 1-361 0 0,5-19-10 0 0,1 0 0 0 0,-1 0 0 0 0,2 0 1 0 0,-1 1-20 0 0,-5 23 141 0 0,5-26-79 0 0,1 0 0 0 0,0 1-1 0 0,-1-1 1 0 0,2 0 0 0 0,-1 0 0 0 0,0 1 0 0 0,1-1 0 0 0,0 0 0 0 0,1 1 0 0 0,-1-1 0 0 0,1 0 0 0 0,0 0 0 0 0,0 1-62 0 0,15 42 394 0 0,-16-47-442 0 0,14-2 86 0 0,-10 0-115 0 0,0 0 0 0 0,1 0 0 0 0,-1 0 0 0 0,0 0 0 0 0,1-1-1 0 0,-1 0 1 0 0,0 0 0 0 0,0 0 0 0 0,-1 0 0 0 0,1-1 0 0 0,0 1-1 0 0,-1-1 1 0 0,1 0 0 0 0,-1 0 0 0 0,3-3 77 0 0,1-1-845 0 0,6 1-33 0 0</inkml:trace>
  <inkml:trace contextRef="#ctx0" brushRef="#br1" timeOffset="122224.341">2394 3136 13936 0 0,'15'-7'637'0'0,"-12"5"-13"0"0,8-14 347 0 0,-2 9-492 0 0,-7 6-316 0 0,0 0 0 0 0,-1 0 1 0 0,1-1-1 0 0,-1 1 1 0 0,1-1-1 0 0,-1 1 1 0 0,1-1-1 0 0,-1 1 0 0 0,0-1 1 0 0,1-1-164 0 0,0 1-60 0 0,0 0 0 0 0,1 0 0 0 0,-1-1-1 0 0,0 1 1 0 0,1 0 0 0 0,0 1 0 0 0,-1-1 0 0 0,1 0 0 0 0,0 1 0 0 0,0 0 0 0 0,0 0 0 0 0,0 0 0 0 0,0 0 0 0 0,0 0 0 0 0,0 0-1 0 0,0 1 61 0 0,3-1-12 0 0,-5 1 12 0 0,0 0 0 0 0,-1 0-1 0 0,1 0 1 0 0,0 0-1 0 0,-1 1 1 0 0,1-1-1 0 0,0 0 1 0 0,-1 0-1 0 0,1 0 1 0 0,0 1-1 0 0,-1-1 1 0 0,1 0-1 0 0,0 1 1 0 0,-1-1-1 0 0,1 0 1 0 0,-1 1-1 0 0,1-1 1 0 0,-1 1-1 0 0,1-1 1 0 0,-1 1 0 0 0,1-1-1 0 0,-1 1 1 0 0,0-1-1 0 0,1 1 1 0 0,-1 0 0 0 0,1 0 31 0 0,-1 0 0 0 0,1 1 0 0 0,-1-1 0 0 0,1 1 0 0 0,-1-1 0 0 0,0 1 0 0 0,0 0 0 0 0,0-1 0 0 0,1 1 0 0 0,-2-1 0 0 0,1 1-31 0 0,0 1 128 0 0,0 1-1 0 0,-1-1 1 0 0,1 0-1 0 0,-1 0 1 0 0,0 0 0 0 0,0 0-1 0 0,0-1 1 0 0,0 1-1 0 0,-1 0 1 0 0,-1 2-128 0 0,-7 8 618 0 0,8-10-473 0 0,-1 1 0 0 0,0-1 0 0 0,0 0 1 0 0,0 1-1 0 0,-1-1 0 0 0,1-1 1 0 0,-1 1-1 0 0,1 0 0 0 0,-1-1 0 0 0,0 0-145 0 0,-6 3-18 0 0,0-1 0 0 0,0 0 0 0 0,0 0-1 0 0,0-1 1 0 0,-1-1 0 0 0,1 0 0 0 0,-1 0 0 0 0,1-1-1 0 0,-9 0 19 0 0,5-1-7419 0 0</inkml:trace>
  <inkml:trace contextRef="#ctx0" brushRef="#br1" timeOffset="149648.19">176 1714 5528 0 0,'-11'-7'249'0'0,"11"7"-244"0"0,-1 0 1 0 0,1 0-1 0 0,0 0 0 0 0,0 0 0 0 0,0 0 0 0 0,0 0 0 0 0,0 0 1 0 0,0 0-1 0 0,-1-1 0 0 0,1 1 0 0 0,0 0 0 0 0,0 0 1 0 0,0 0-1 0 0,0 0 0 0 0,0 0 0 0 0,0 0 0 0 0,0 0 1 0 0,0 0-1 0 0,-1 0 0 0 0,1 0 0 0 0,0 0 0 0 0,0 0 1 0 0,0-1-1 0 0,0 1 0 0 0,0 0 0 0 0,0 0 0 0 0,0 0 1 0 0,0 0-1 0 0,0 0 0 0 0,0 0 0 0 0,0 0 0 0 0,0-1 0 0 0,0 1 1 0 0,0 0-1 0 0,0 0 0 0 0,0 0 0 0 0,0 0 0 0 0,0 0 1 0 0,0 0-1 0 0,0 0 0 0 0,0-1 0 0 0,0 1 0 0 0,0 0 1 0 0,0 0-1 0 0,0 0 0 0 0,0 0-5 0 0,0-1 6 0 0,0 1-1 0 0,1-1 1 0 0,-1 1-1 0 0,0-1 1 0 0,0 1 0 0 0,0 0-1 0 0,0-1 1 0 0,0 1-1 0 0,0-1 1 0 0,0 1-1 0 0,0-1 1 0 0,0 1 0 0 0,0-1-1 0 0,0 1 1 0 0,0-1-1 0 0,0 1 1 0 0,-1-1 0 0 0,1 1-1 0 0,0 0 1 0 0,0-1-6 0 0,-5-8 1361 0 0,3 13 1643 0 0,3 16 1451 0 0,1-6-4248 0 0,-2-8-117 0 0,1-1 1 0 0,0 1-1 0 0,1 0 1 0 0,-1 0 0 0 0,2 0-91 0 0,1 17 264 0 0,-1-2-40 0 0,0-12-187 0 0,-2 0 1 0 0,1-1 0 0 0,-1 1-1 0 0,0 0 1 0 0,-1 0 0 0 0,0 0 0 0 0,-1 9-38 0 0,1 56 271 0 0,0-37-19 0 0,0-36-176 0 0,0-1-5 0 0,0 0-32 0 0,4-13-246 0 0,-1 7 148 0 0,-2 4 30 0 0,0 0 1 0 0,1 0-1 0 0,-1-1 0 0 0,-1 1 1 0 0,1 0-1 0 0,0 0 0 0 0,-1-1 1 0 0,1 1-1 0 0,0-2 29 0 0,-1-1-105 0 0,1 0 0 0 0,0 0 0 0 0,1 0 0 0 0,-1 1 0 0 0,1-1 0 0 0,0 0 0 0 0,0 1 0 0 0,1-2 105 0 0,10-24-559 0 0,-9 16 380 0 0,1 1 0 0 0,1 0-1 0 0,0 1 1 0 0,1 0 0 0 0,1 0 0 0 0,5-8 179 0 0,12-19-103 0 0,-19 30 133 0 0,0 0 1 0 0,0 0 0 0 0,1 1 0 0 0,0 0 0 0 0,0 0 0 0 0,1 1-1 0 0,0 0 1 0 0,4-2-31 0 0,-9 7 170 0 0,0 0 0 0 0,0 0 0 0 0,-1 0 0 0 0,1 0 0 0 0,0 1 0 0 0,1 0 0 0 0,1-2-170 0 0,-4 3 41 0 0,-1 0 1 0 0,1 0 0 0 0,0 0-1 0 0,-1 0 1 0 0,1 0 0 0 0,-1 0 0 0 0,1 0-1 0 0,-1 0 1 0 0,1 0 0 0 0,-1 0-1 0 0,1 1 1 0 0,-1-1 0 0 0,1 0-1 0 0,-1 0 1 0 0,1 0 0 0 0,-1 1-1 0 0,1-1 1 0 0,-1 0 0 0 0,1 0-1 0 0,-1 1-41 0 0,1 0 29 0 0,0-1 0 0 0,-1 1-1 0 0,1 0 1 0 0,0 0 0 0 0,-1 0-1 0 0,1 0 1 0 0,-1 0-1 0 0,1 0 1 0 0,-1 0 0 0 0,0 0-1 0 0,0 0 1 0 0,1 0 0 0 0,-1 0-1 0 0,0 1-28 0 0,3 26 939 0 0,-1 0 0 0 0,-1 21-939 0 0,-1-41 77 0 0,-2 40 212 0 0,1-24-90 0 0,1 20-199 0 0,0-18 69 0 0,1 14 64 0 0,-1-37-112 0 0,0-1 0 0 0,1 1-1 0 0,-1-1 1 0 0,1 1-1 0 0,0-1 1 0 0,0 1 0 0 0,0-1-1 0 0,0 1 1 0 0,0-1 0 0 0,1 0-1 0 0,-1 0 1 0 0,0 0-1 0 0,1 0-20 0 0,4 4 74 0 0,-5-5 4 0 0,13-4 162 0 0,-10 0-219 0 0,1 1 0 0 0,-1-1 0 0 0,0 0-1 0 0,0 0 1 0 0,0-1 0 0 0,0 1 0 0 0,-1-1-1 0 0,1 0 1 0 0,-1 0 0 0 0,0 0 0 0 0,0 0-1 0 0,0-1-20 0 0,7-12-127 0 0,-1-1 0 0 0,5-11 127 0 0,6-14-381 0 0,6-8-265 0 0,-24 46 587 0 0,1-1-1 0 0,-1 0 1 0 0,0 0-1 0 0,-1 0 0 0 0,0-1 1 0 0,0 1-1 0 0,1-5 60 0 0,-2 7-15 0 0,3-1 47 0 0,-3 4 130 0 0,0 1 36 0 0,0 0 2 0 0,0 0 3 0 0,-6 16 442 0 0,3-1-389 0 0,2-9-182 0 0,1-1 0 0 0,-2 1 0 0 0,1 0 0 0 0,-2 3-74 0 0,1-3 29 0 0,1-1-1 0 0,0 1 1 0 0,0 0-1 0 0,1-1 0 0 0,-1 1 1 0 0,1 0-1 0 0,1 0 0 0 0,0 4-28 0 0,-1 9 117 0 0,1-10-55 0 0,-1 0 0 0 0,1 0 0 0 0,0 0-1 0 0,1 0 1 0 0,0 0 0 0 0,0-1-1 0 0,2 5-61 0 0,-3-11 10 0 0,0 0 0 0 0,-1 0 0 0 0,1-1-1 0 0,0 1 1 0 0,0-1 0 0 0,0 1 0 0 0,1 0-1 0 0,-1-1 1 0 0,0 0 0 0 0,0 1 0 0 0,1-1-1 0 0,-1 0 1 0 0,1 0 0 0 0,-1 1 0 0 0,1-1-1 0 0,0 0 1 0 0,-1-1 0 0 0,1 1 0 0 0,0 0-1 0 0,0 0 1 0 0,0-1 0 0 0,-1 1 0 0 0,1-1-1 0 0,0 0 1 0 0,0 1 0 0 0,0-1 0 0 0,1 0-10 0 0,1 0 13 0 0,1-1-1 0 0,0 1 1 0 0,0-1 0 0 0,0 0 0 0 0,0-1 0 0 0,-1 1 0 0 0,1-1 0 0 0,0 0-1 0 0,-1 0 1 0 0,2-1-13 0 0,2-2-242 0 0,0 1-1 0 0,0-1 1 0 0,0 0-1 0 0,-1-1 1 0 0,1 0-1 0 0,-2 0 1 0 0,1-1-1 0 0,0 0 243 0 0,6-8-4846 0 0,1 2-1543 0 0</inkml:trace>
  <inkml:trace contextRef="#ctx0" brushRef="#br1" timeOffset="149985.744">869 1667 3680 0 0,'0'0'284'0'0,"0"0"179"0"0,0 0 1444 0 0,0 0 652 0 0,0 0 128 0 0,0 0-333 0 0,0 0-1511 0 0,1 7-247 0 0,0-3-322 0 0,0 0-1 0 0,-1-1 1 0 0,1 1 0 0 0,0 0-1 0 0,-1 0 1 0 0,0 1-274 0 0,2 16 1264 0 0,-2-7-624 0 0,-1-13-608 0 0,1 0 0 0 0,0 1 0 0 0,0-1 0 0 0,0 0-1 0 0,0 0 1 0 0,0 1 0 0 0,0-1 0 0 0,0 0-1 0 0,0 1 1 0 0,1-1 0 0 0,-1 0 0 0 0,1 1-32 0 0,0 1 95 0 0,-1 0 0 0 0,1 1 0 0 0,0-1 0 0 0,-1 1 0 0 0,0-1 0 0 0,0 1 0 0 0,0 2-95 0 0,0-3 81 0 0,0-1 95 0 0,3 9 352 0 0,-3-8-7733 0 0,0-3 1363 0 0</inkml:trace>
  <inkml:trace contextRef="#ctx0" brushRef="#br1" timeOffset="150303.954">880 1718 9384 0 0,'0'0'430'0'0,"0"0"-8"0"0,0 0-168 0 0,0 0 312 0 0,0 0 159 0 0,0 0 38 0 0,0 0 3 0 0,0 0-4 0 0,0 0-2 0 0,0 0 0 0 0,-6 5 454 0 0,0 12-197 0 0,6-15-944 0 0,-1-1 0 0 0,1 1 0 0 0,-1 0-1 0 0,1-1 1 0 0,-1 1 0 0 0,1-1 0 0 0,-1 1-1 0 0,0-1 1 0 0,0 0 0 0 0,1 1-1 0 0,-2 0-72 0 0,0 1 115 0 0,1 0 0 0 0,0 0-1 0 0,0 0 1 0 0,0 1-1 0 0,0-1 1 0 0,0 0 0 0 0,1 1-1 0 0,-1-1 1 0 0,1 3-115 0 0,-1 4 320 0 0,3 22 255 0 0,-4-15-353 0 0,1-9-105 0 0,-1 1 0 0 0,0-1-1 0 0,0 0 1 0 0,-1 2-117 0 0,-5 20 359 0 0,8-26-275 0 0,-1 1 0 0 0,0 0 1 0 0,-1-1-1 0 0,1 1 0 0 0,-1-1 0 0 0,-1 3-84 0 0,1-4 53 0 0,0 0 0 0 0,0 0 1 0 0,0 0-1 0 0,0 0 0 0 0,-1-1 0 0 0,1 1 0 0 0,-1-1 0 0 0,0 1 0 0 0,0-1 0 0 0,0 0 0 0 0,0 0 0 0 0,0 0 0 0 0,0-1 0 0 0,-3 2-53 0 0,4-2 20 0 0,-1 0-1 0 0,1-1 1 0 0,-1 1-1 0 0,1 0 1 0 0,-1-1-1 0 0,1 1 1 0 0,-1-1-1 0 0,0 0 1 0 0,1 0-1 0 0,-1 0 0 0 0,1 0 1 0 0,-1-1-1 0 0,0 1 1 0 0,1-1-1 0 0,-1 1 1 0 0,1-1-1 0 0,-1 0 1 0 0,1 0-1 0 0,0 0 1 0 0,-1 0-1 0 0,1-1-19 0 0,-13-6 23 0 0,12 8-57 0 0,1-2 0 0 0,0 1 0 0 0,-1 0 0 0 0,1 0 0 0 0,0-1 0 0 0,0 1 0 0 0,0-1-1 0 0,0 0 1 0 0,0 0 34 0 0,-3-3-343 0 0,1 0 0 0 0,0-1 0 0 0,0 1 0 0 0,0-1-1 0 0,-1-3 344 0 0,-6-20-4462 0 0,8 17-1835 0 0</inkml:trace>
  <inkml:trace contextRef="#ctx0" brushRef="#br1" timeOffset="151095.513">984 1637 6448 0 0,'0'0'297'0'0,"0"0"-9"0"0,1 1 27 0 0,2 2 254 0 0,0 0-1 0 0,0 1 1 0 0,0-1 0 0 0,-1 1 0 0 0,1-1 0 0 0,-1 1 0 0 0,0 0-1 0 0,0 0 1 0 0,0 0 0 0 0,-1 0 0 0 0,1 1 0 0 0,-1-1 0 0 0,0 1-569 0 0,3 13 1399 0 0,-1 0 0 0 0,0 12-1399 0 0,0-8 1133 0 0,-3-14-870 0 0,0 0 0 0 0,0 0 0 0 0,-1 0 0 0 0,0 0-1 0 0,0-1 1 0 0,-2 8-263 0 0,0-5 236 0 0,2-1 0 0 0,-1 1 0 0 0,1 9-236 0 0,0-13 107 0 0,0-1 0 0 0,0 1-1 0 0,0-1 1 0 0,0 1 0 0 0,-1-1-1 0 0,0 1-106 0 0,-4 12 388 0 0,2-7-26 0 0,2-21-267 0 0,3-20-100 0 0,5 5 7 0 0,0 5-25 0 0,-3 10-55 0 0,0 1 0 0 0,0 0 0 0 0,1 0-1 0 0,0 0 1 0 0,2-1 78 0 0,5-12-325 0 0,-8 15 263 0 0,0 1 1 0 0,0 0-1 0 0,1 0 1 0 0,0 1-1 0 0,0-1 1 0 0,0 1-1 0 0,1 0 1 0 0,0 0-1 0 0,0 0 1 0 0,0 1-1 0 0,1-1 1 0 0,-1 1-1 0 0,1 1 1 0 0,0-1-1 0 0,3 0 62 0 0,-8 4-2 0 0,1 1-1 0 0,-1-1 0 0 0,1 1 0 0 0,-1-1 1 0 0,1 1-1 0 0,-1 0 0 0 0,0 0 0 0 0,1 0 1 0 0,-1 0-1 0 0,0 0 0 0 0,0 0 0 0 0,0 0 1 0 0,0 0-1 0 0,0 1 0 0 0,0-1 3 0 0,4 7 117 0 0,-1-1 0 0 0,0 1 1 0 0,-1 0-1 0 0,0 0 0 0 0,0 1 0 0 0,0-1 0 0 0,-1 0 0 0 0,-1 1 1 0 0,1 8-118 0 0,-1-12 62 0 0,-1 0 0 0 0,0 0 0 0 0,0 0 0 0 0,0 1 1 0 0,-1-1-1 0 0,0 0 0 0 0,0 0 0 0 0,0 0 0 0 0,-1 0 0 0 0,1 0 1 0 0,-1 0-63 0 0,1-4 5 0 0,0 0 1 0 0,1 0-1 0 0,0 1 1 0 0,-1-1 0 0 0,1 1-1 0 0,0-1 1 0 0,0 0-1 0 0,-1 1 1 0 0,1-1 0 0 0,0 1-1 0 0,1 0-5 0 0,-1 0 17 0 0,0 0 0 0 0,0 0 0 0 0,0 0-1 0 0,-1 0 1 0 0,1 0 0 0 0,0 0 0 0 0,-1 0 0 0 0,1 0 0 0 0,-1 0 0 0 0,0 0-1 0 0,0-1 1 0 0,1 1 0 0 0,-1 0 0 0 0,0 0-17 0 0,0-1 88 0 0,1-4-20 0 0,0-3-127 0 0,0-1 0 0 0,1 1 1 0 0,0 0-1 0 0,0-1 0 0 0,0 1 0 0 0,1 0 0 0 0,0 0 1 0 0,0 0-1 0 0,1 0 0 0 0,2-4 59 0 0,-2 4-125 0 0,0-1 0 0 0,0 1 0 0 0,0 0 0 0 0,-1-2 125 0 0,0 2-106 0 0,1 0 0 0 0,-1 0 0 0 0,1 0-1 0 0,0 0 1 0 0,3-4 106 0 0,6-10-250 0 0,-10 16 224 0 0,0 0 1 0 0,-1 0-1 0 0,2 1 0 0 0,-1-1 0 0 0,0 1 0 0 0,1 0 0 0 0,-1 0 1 0 0,1 0-1 0 0,0 0 0 0 0,0 0 0 0 0,0 0 0 0 0,3-1 26 0 0,2 3 0 0 0,-7 1 8 0 0,0 0 0 0 0,0 0-1 0 0,0 0 1 0 0,0 0-1 0 0,0 0 1 0 0,0 0-1 0 0,1 1 1 0 0,-1-1 0 0 0,0 0-1 0 0,0 1 1 0 0,0-1-1 0 0,0 1 1 0 0,0-1 0 0 0,0 1-8 0 0,1 1 53 0 0,0 0 0 0 0,-1-1 0 0 0,1 1 0 0 0,-1 0 0 0 0,0 0 0 0 0,1 0 0 0 0,-1 0 0 0 0,0 1-53 0 0,0-1 27 0 0,1 1 73 0 0,0 1-1 0 0,0 0 0 0 0,0 0 0 0 0,-1 0 0 0 0,0 0 0 0 0,0 0 0 0 0,1 2-99 0 0,2 17 303 0 0,-3-17-227 0 0,1 0 0 0 0,-1 1 1 0 0,-1-1-1 0 0,1 1 0 0 0,-1-1 0 0 0,0 1-76 0 0,-3 14 132 0 0,-1 0 0 0 0,-4 11-132 0 0,6-25 16 0 0,-1 0-2049 0 0,3-7 270 0 0</inkml:trace>
  <inkml:trace contextRef="#ctx0" brushRef="#br1" timeOffset="152150.305">1441 1547 15952 0 0,'3'-6'882'0'0,"-1"9"174"0"0,1 9-763 0 0,7 6 694 0 0,-2 1-1 0 0,0 2-986 0 0,-1-4 491 0 0,2 11 336 0 0,3 7-223 0 0,-9-27-581 0 0,1 0 0 0 0,-1 0 0 0 0,0 0 0 0 0,-1 0 0 0 0,0 1 0 0 0,0-1 0 0 0,-1 1 0 0 0,0 0 0 0 0,-1-1 0 0 0,1 1 0 0 0,-2 0 0 0 0,1-1 0 0 0,-2 7-23 0 0,-2-8 75 0 0,3-7-67 0 0,1 1-1 0 0,-1-1 0 0 0,0 1 0 0 0,1 0 0 0 0,-1-1 0 0 0,1 1 0 0 0,-1 0 0 0 0,1 0 0 0 0,-1-1 0 0 0,1 1 0 0 0,-1 0 0 0 0,1 0 0 0 0,0 0 0 0 0,-1 0-7 0 0,0-1 79 0 0,1-1-73 0 0,0 0-1 0 0,-1-1 1 0 0,1 1-1 0 0,0-1 1 0 0,0 1 0 0 0,0-1-1 0 0,0 1 1 0 0,0-1-1 0 0,1 1 1 0 0,-1-1-1 0 0,0 1 1 0 0,1-1-6 0 0,-1 1 6 0 0,1-4-108 0 0,1 0-1 0 0,-1 1 1 0 0,1-1 0 0 0,0 0-1 0 0,0 1 1 0 0,1 0-1 0 0,0-1 1 0 0,-1 1-1 0 0,1 0 1 0 0,0 0 0 0 0,1 0 102 0 0,2-3-235 0 0,0 1 1 0 0,1-1-1 0 0,0 1 1 0 0,0 1 0 0 0,5-4 234 0 0,-7 6-105 0 0,1-1 0 0 0,0 1 1 0 0,0 0-1 0 0,1 1 0 0 0,-1-1 1 0 0,0 1-1 0 0,1 0 0 0 0,2 0 105 0 0,-6 2-4 0 0,0 0-1 0 0,0-1 0 0 0,0 1 1 0 0,0 0-1 0 0,1 1 0 0 0,-1-1 0 0 0,0 0 1 0 0,0 1-1 0 0,0 0 0 0 0,0 0 0 0 0,0 0 1 0 0,0 0-1 0 0,0 0 0 0 0,0 1 0 0 0,0-1 1 0 0,-1 1-1 0 0,1 0 0 0 0,0 0 5 0 0,1 1 84 0 0,0 0-1 0 0,-1 0 1 0 0,0 0-1 0 0,1 0 1 0 0,-1 1-1 0 0,-1-1 1 0 0,1 1 0 0 0,0 0-1 0 0,-1 0-83 0 0,-1-2 49 0 0,0 0-1 0 0,0 1 0 0 0,0-1 1 0 0,-1 0-1 0 0,1 0 1 0 0,-1 0-1 0 0,1 1 1 0 0,-1-1-1 0 0,0 0 1 0 0,0 1-1 0 0,0-1 0 0 0,0 0 1 0 0,0 1-1 0 0,-1-1 1 0 0,1 0-1 0 0,-1 0 1 0 0,1 1-1 0 0,-2 1-48 0 0,0 0 75 0 0,0 1 1 0 0,0-1-1 0 0,0 0 1 0 0,-1 0-1 0 0,0 0 1 0 0,0 0-1 0 0,0-1 1 0 0,0 1-1 0 0,0-1 0 0 0,-1 1 1 0 0,0-1-1 0 0,-3 2-75 0 0,-4 2 90 0 0,-1 0-1 0 0,0 0 0 0 0,-13 3-89 0 0,17-6-42 0 0,-1-2 0 0 0,0 1 0 0 0,-1-1 0 0 0,1 0 0 0 0,0-1 0 0 0,-1 0 0 0 0,1-1 0 0 0,-8 0 42 0 0,10-1-188 0 0,1-1-1 0 0,0 0 1 0 0,0 0-1 0 0,0 0 1 0 0,-3-3 188 0 0,9 5-29 0 0,-1 0 1 0 0,1-1 0 0 0,0 1-1 0 0,0 0 1 0 0,-1-1 0 0 0,1 1 0 0 0,0-1-1 0 0,0 1 1 0 0,0 0 0 0 0,0-1-1 0 0,-1 1 1 0 0,1-1 0 0 0,0 1-1 0 0,0 0 1 0 0,0-1 0 0 0,0 1 0 0 0,0-1-1 0 0,0 1 1 0 0,0-1 0 0 0,0 1-1 0 0,0 0 1 0 0,1-1 0 0 0,-1 1-1 0 0,0-1 1 0 0,0 1 0 0 0,0 0 0 0 0,0-1 28 0 0,5-10-975 0 0,1 4 576 0 0,-5 6-1 0 0,3-2-400 0 0,1 2 672 0 0,1-1-1 0 0,-1 1 0 0 0,1 1 0 0 0,-1-1 0 0 0,1 1 0 0 0,-1 0 0 0 0,0 0 0 0 0,4 1 129 0 0,12 0-65 0 0,-18-1 65 0 0,0 0 0 0 0,0 0 0 0 0,0 0 0 0 0,0 1 0 0 0,0 0 0 0 0,0-1 0 0 0,0 1 0 0 0,-1 0 0 0 0,1 0 0 0 0,0 1 0 0 0,0-1 0 0 0,-1 1 0 0 0,1-1 0 0 0,0 1 1 0 0,38 20-2 0 0,-37-20 19 0 0,0-1-1 0 0,0 1 1 0 0,0-1-1 0 0,1-1 1 0 0,-1 1-1 0 0,0 0 1 0 0,1-1-1 0 0,-1 0 0 0 0,0 0 1 0 0,1 0-1 0 0,-1-1 1 0 0,1 1-1 0 0,1-2-17 0 0,11-2 397 0 0,-1-1 1 0 0,15-5-398 0 0,1-2 321 0 0,-21 8-98 0 0,1 0 1 0 0,8-6-224 0 0,4-2 184 0 0,-12 7-94 0 0,0 1 8 0 0,0-1-1 0 0,0-1 0 0 0,0 0 1 0 0,0-1-1 0 0,-1 0 0 0 0,0-1-97 0 0,24-30 800 0 0,-33 35-764 0 0,0 1 0 0 0,0-1 0 0 0,0 1 0 0 0,0-1 0 0 0,0 0 0 0 0,-1 0 0 0 0,1 0 0 0 0,-1 0 0 0 0,1-1-36 0 0,-2 3 23 0 0,1-1 0 0 0,-1 0 0 0 0,1 1 0 0 0,-1-1 0 0 0,0 0 0 0 0,0 1 0 0 0,0-1 0 0 0,0 1 0 0 0,0-1 0 0 0,0 0-1 0 0,0 1 1 0 0,0-1 0 0 0,-1 0 0 0 0,1 1 0 0 0,-1-1 0 0 0,1 1 0 0 0,-1-1 0 0 0,0 1 0 0 0,0-1-23 0 0,1 0 38 0 0,-1 1-1 0 0,0 0 0 0 0,0 0 0 0 0,0 0 0 0 0,0-1 1 0 0,0 1-1 0 0,0 0 0 0 0,0 0 0 0 0,0 0 1 0 0,0 0-1 0 0,-1 1 0 0 0,1-1 0 0 0,0 0 1 0 0,-1 0-1 0 0,1 1 0 0 0,0-1 0 0 0,-1 1 0 0 0,1-1 1 0 0,-1 1-1 0 0,0-1-37 0 0,-1 1 43 0 0,1 0-1 0 0,-1 0 1 0 0,1 1 0 0 0,-1-1-1 0 0,1 0 1 0 0,0 1 0 0 0,-1-1-1 0 0,1 1 1 0 0,-1 0 0 0 0,1 0-1 0 0,0 0 1 0 0,-1 0-43 0 0,-7 5 51 0 0,0 1-1 0 0,0 0 1 0 0,1 0 0 0 0,-1 1-1 0 0,1 0-50 0 0,7-5-22 0 0,-1-1 22 0 0,1-1 0 0 0,0 1 0 0 0,0 0 0 0 0,0 0 0 0 0,1 1 0 0 0,-1-1 0 0 0,0 0 0 0 0,1 1 0 0 0,-1-1 0 0 0,1 1 0 0 0,0-1 0 0 0,0 1 0 0 0,0-1 0 0 0,0 1 0 0 0,0 0 0 0 0,-8 14 1 0 0,9-16 2 0 0,-1 0 0 0 0,0 0 0 0 0,0-1 0 0 0,1 1-1 0 0,-1 0 1 0 0,1 0 0 0 0,-1 0 0 0 0,1 0 0 0 0,-1 0 0 0 0,1 0-1 0 0,-1 0 1 0 0,1 0 0 0 0,0 0 0 0 0,0 0 0 0 0,0 0 0 0 0,-1 1-1 0 0,1-1 1 0 0,0 0 0 0 0,0 0 0 0 0,0 0 0 0 0,1 0-1 0 0,-1 0 1 0 0,0 0 0 0 0,0 0 0 0 0,1 0 0 0 0,-1 0 0 0 0,0 1-3 0 0,6 9 55 0 0,-4-7-47 0 0,-1-1-1 0 0,1 1 0 0 0,0-1 0 0 0,0 0 0 0 0,0 0 0 0 0,1 0 0 0 0,-1 0 0 0 0,1 0 0 0 0,-1 0 0 0 0,1 0 0 0 0,3 2-7 0 0,1-2 28 0 0,0 1 0 0 0,1-1 0 0 0,-1 0 1 0 0,0 0-1 0 0,1-1 0 0 0,0 0 0 0 0,0-1 0 0 0,-1 1 0 0 0,2-1-28 0 0,-7-1 0 0 0,3 0 13 0 0,1 0-1 0 0,-1-1 0 0 0,0 0 0 0 0,0 0 0 0 0,1 0 1 0 0,-1 0-1 0 0,0-1 0 0 0,0 0 0 0 0,0 0 0 0 0,1-1-12 0 0,14-4 17 0 0,-15 4-13 0 0,1 1 0 0 0,-1-1 0 0 0,0 0 0 0 0,4-3-4 0 0,7-4-52 0 0,-4 3-45 0 0,9-4-229 0 0,-10 9 210 0 0,-7 5 128 0 0,-3-2-20 0 0,8 3 8 0 0,-3 2 0 0 0,-3-1 0 0 0,-1 0 0 0 0,1-1 0 0 0,-1 1 0 0 0,0 1 0 0 0,-1-1 0 0 0,1 0 0 0 0,-1 0 0 0 0,0 1 0 0 0,0-1 0 0 0,0 0 0 0 0,-1 1 0 0 0,0-1 0 0 0,-1 5 0 0 0,1-7-1 0 0,0 0 0 0 0,0-1 0 0 0,0 1-1 0 0,0-1 1 0 0,1 1 0 0 0,-1-1 0 0 0,1 1-1 0 0,-1 0 2 0 0,1-1 17 0 0,-1 0 0 0 0,1 0-1 0 0,-1 0 1 0 0,0 0 0 0 0,1 0-1 0 0,-1 1 1 0 0,-1-1 0 0 0,1 0-1 0 0,0 1-16 0 0,0 14 587 0 0,1-14 47 0 0,0-12-347 0 0,0-2-220 0 0,0 0-1 0 0,0 0 1 0 0,1 0 0 0 0,1 0-1 0 0,0 0 1 0 0,0 0-1 0 0,2-1-66 0 0,7-18-318 0 0,15-23 318 0 0,-13 26-393 0 0,1 1 0 0 0,2 0 0 0 0,0 1 0 0 0,11-9 393 0 0,-18 25-737 0 0,0 0-1 0 0,1 1 1 0 0,0 0-1 0 0,1 1 1 0 0,0 0-1 0 0,2-1 738 0 0,13-3-1503 0 0</inkml:trace>
  <inkml:trace contextRef="#ctx0" brushRef="#br1" timeOffset="153544.73">3109 1765 8752 0 0,'-4'0'-73'0'0,"-15"-1"1055"0"0,1 1 0 0 0,0 1 0 0 0,0 1 0 0 0,0 0 0 0 0,0 1 0 0 0,0 1 0 0 0,-9 4-982 0 0,21-6 2 0 0,-6 2 355 0 0,1 0 0 0 0,-1 1 0 0 0,1 1 1 0 0,0-1-1 0 0,0 2 0 0 0,1 0 0 0 0,-8 5-357 0 0,17-10 46 0 0,-5 2 176 0 0,1 1 0 0 0,0 0 0 0 0,1 0 0 0 0,-1 0 0 0 0,-3 6-222 0 0,7-9 34 0 0,0 0 0 0 0,0 0 1 0 0,0 0-1 0 0,0 0 0 0 0,1 0 0 0 0,-1 0 0 0 0,1 0 0 0 0,-1 0 0 0 0,1 1 0 0 0,0-1 0 0 0,0 0 0 0 0,0 0 1 0 0,0 0-1 0 0,0 0 0 0 0,0 0 0 0 0,1 1 0 0 0,-1-1 0 0 0,1 0 0 0 0,-1 0 0 0 0,1 0 0 0 0,0 1-34 0 0,0-1 9 0 0,-1-1 0 0 0,1 0 0 0 0,-1 1 0 0 0,1-1-1 0 0,0 0 1 0 0,0 0 0 0 0,-1 1 0 0 0,1-1 0 0 0,0 0-1 0 0,0 0 1 0 0,0 0 0 0 0,0 0 0 0 0,0 0 0 0 0,0-1-1 0 0,0 1 1 0 0,1 0 0 0 0,-1 0 0 0 0,0-1 0 0 0,0 1 0 0 0,1 0-1 0 0,-1-1 1 0 0,0 0 0 0 0,1 1 0 0 0,-1-1 0 0 0,0 0-1 0 0,1 1 1 0 0,-1-1 0 0 0,1 0 0 0 0,-1 0 0 0 0,0 0-1 0 0,1 0 1 0 0,-1 0 0 0 0,0-1 0 0 0,1 1 0 0 0,0-1-9 0 0,7 1 59 0 0,-2-1-20 0 0,-1 0 0 0 0,0 0 0 0 0,0 0 0 0 0,0 0 0 0 0,0-1 0 0 0,-1 0 0 0 0,1 0 0 0 0,0-1 0 0 0,-1 0 0 0 0,1 0 0 0 0,-1 0 0 0 0,0 0-1 0 0,0-1 1 0 0,0 0 0 0 0,1-2-39 0 0,0 2 61 0 0,2-2-26 0 0,0 0 0 0 0,-1-1 0 0 0,0 1 0 0 0,0-1 0 0 0,-1-1 0 0 0,0 1 1 0 0,0-1-1 0 0,1-2-35 0 0,0-3 38 0 0,-1 1-33 0 0,1 0 1 0 0,-2-1 0 0 0,1 1-1 0 0,-2-1 1 0 0,0 0-1 0 0,0 0 1 0 0,0-6-6 0 0,4-22 53 0 0,-4 26-53 0 0,-2-1 0 0 0,2-6 0 0 0,-3 9 3 0 0,1-1 0 0 0,4-11-3 0 0,-3 15-25 0 0,-1 0-1 0 0,0-1 1 0 0,0 0-1 0 0,-1-6 26 0 0,0-5-115 0 0,0 17 125 0 0,-1-1 1 0 0,0 0-1 0 0,0 0 0 0 0,0 1 1 0 0,-1-1-1 0 0,1 0 1 0 0,-1 1-1 0 0,-2-5-10 0 0,3 9 3 0 0,0 1 1 0 0,0 0-1 0 0,0-1 0 0 0,0 1 0 0 0,0 0 0 0 0,0 0 0 0 0,0-1 0 0 0,0 1 0 0 0,-1 0 0 0 0,1-1 0 0 0,0 1 0 0 0,0 0 0 0 0,0 0 0 0 0,0-1 1 0 0,-1 1-1 0 0,1 0 0 0 0,0 0 0 0 0,0-1 0 0 0,0 1 0 0 0,-1 0 0 0 0,1 0 0 0 0,0 0 0 0 0,0 0 0 0 0,-1-1 0 0 0,1 1 0 0 0,0 0 0 0 0,-1 0 1 0 0,1 0-1 0 0,0 0 0 0 0,0 0 0 0 0,-1 0 0 0 0,1 0 0 0 0,0 0 0 0 0,-1 0 0 0 0,1 0 0 0 0,0 0 0 0 0,-1 0 0 0 0,1 0 0 0 0,0 0 0 0 0,-1 0 1 0 0,1 0-1 0 0,0 0 0 0 0,0 0 0 0 0,-1 0 0 0 0,1 0 0 0 0,0 0 0 0 0,-1 1 0 0 0,1-1 0 0 0,0 0 0 0 0,0 0 0 0 0,-1 0 0 0 0,1 1 0 0 0,0-1 1 0 0,0 0-1 0 0,0 0 0 0 0,-1 0 0 0 0,1 1 0 0 0,0-1 0 0 0,0 0 0 0 0,0 0 0 0 0,0 1 0 0 0,0-1 0 0 0,-1 0 0 0 0,1 1 0 0 0,0-1 1 0 0,0 0-1 0 0,0 1 0 0 0,0-1 0 0 0,0 0-3 0 0,0 1 34 0 0,-6 7 5 0 0,1 0 1 0 0,0 0-1 0 0,1 0 0 0 0,-1 1 0 0 0,2 0 1 0 0,-1 0-1 0 0,1 0 0 0 0,1 0 0 0 0,-1 5-39 0 0,-8 49-80 0 0,6-34 80 0 0,0 0 0 0 0,2 0 0 0 0,1 0 0 0 0,2 11 0 0 0,1-26 14 0 0,-1-3 32 0 0,0-1-1 0 0,1 1 0 0 0,1-1 0 0 0,-1 0 1 0 0,2 1-1 0 0,0-1 0 0 0,0 0 0 0 0,2 3-45 0 0,1 3 119 0 0,-5-13-114 0 0,0-1 0 0 0,0 1 0 0 0,0 0 0 0 0,0-1 1 0 0,1 1-1 0 0,-1-1 0 0 0,1 0 0 0 0,0 1-5 0 0,5 3 12 0 0,-5-5-3 0 0,0-1-1 0 0,-1 1 0 0 0,1 0 1 0 0,0-1-1 0 0,0 1 1 0 0,0-1-1 0 0,0 0 0 0 0,0 0 1 0 0,0 0-1 0 0,0 0 1 0 0,0 0-1 0 0,0 0 0 0 0,0 0 1 0 0,0 0-1 0 0,0-1 0 0 0,1 1-8 0 0,6-2 20 0 0,-2 1-1 0 0,0-1 0 0 0,1 0 0 0 0,-1 0 0 0 0,0-1 1 0 0,0 1-1 0 0,0-2 0 0 0,0 1 0 0 0,-1-1 0 0 0,1 0 0 0 0,-1 0 1 0 0,0-1-1 0 0,0 0-19 0 0,2-1-5 0 0,0-1 1 0 0,-1 0-1 0 0,0-1 0 0 0,-1 0 1 0 0,1 0-1 0 0,-1 0 1 0 0,-1-1-1 0 0,4-6 5 0 0,-6 10-6 0 0,2-5-21 0 0,-1 0 1 0 0,0 1-1 0 0,0-1 1 0 0,-1-1-1 0 0,0 1 1 0 0,-1-2 26 0 0,-1 10 9 0 0,-1-1 0 0 0,0 1 0 0 0,1 0 0 0 0,-1-1 0 0 0,-1 1 0 0 0,1 0 0 0 0,0-1 0 0 0,-1 1 0 0 0,1 0 0 0 0,-1-1 0 0 0,1 1 0 0 0,-1 0 0 0 0,0 0 0 0 0,0 0 0 0 0,0-1 0 0 0,0 1 0 0 0,-1 0 0 0 0,1 1 0 0 0,0-1 0 0 0,-1 0 0 0 0,0 0 0 0 0,1 0 0 0 0,-1 1 0 0 0,0-1 0 0 0,0 1 0 0 0,0 0 0 0 0,0-1 0 0 0,0 1 0 0 0,0 0 0 0 0,0 0-9 0 0,0 0 16 0 0,1 1-1 0 0,0-1 1 0 0,0 1-1 0 0,-1 0 0 0 0,1 0 1 0 0,0-1-1 0 0,-1 1 1 0 0,1 0-1 0 0,0 0 0 0 0,-1 0 1 0 0,1 0-1 0 0,0 1 1 0 0,-1-1-1 0 0,1 0 0 0 0,0 0 1 0 0,0 1-1 0 0,-1-1 1 0 0,1 1-1 0 0,0-1 1 0 0,0 1-1 0 0,-1 0 0 0 0,1-1 1 0 0,0 1-1 0 0,0 0 1 0 0,0 0-1 0 0,0 0 0 0 0,0 0 1 0 0,0 0-1 0 0,1 0 1 0 0,-1 0-1 0 0,0 0 0 0 0,0 0 1 0 0,1 0-1 0 0,-1 0-15 0 0,-2 4 54 0 0,1-1 0 0 0,-1 0 0 0 0,1 1-1 0 0,0-1 1 0 0,1 1 0 0 0,-1 0 0 0 0,1-1 0 0 0,0 1-1 0 0,0 0-53 0 0,0 3 9 0 0,0-1 0 0 0,1 1 0 0 0,0-1 0 0 0,0 1 0 0 0,1 0 0 0 0,0-1 0 0 0,1 0 0 0 0,-1 1 1 0 0,1-1-1 0 0,1 0 0 0 0,-1 0 0 0 0,1 0 0 0 0,2 3-9 0 0,-1-5 27 0 0,0 0 1 0 0,0-1 0 0 0,0 1 0 0 0,1-1 0 0 0,-1 0 0 0 0,1-1 0 0 0,0 1-1 0 0,0-1 1 0 0,4 2-28 0 0,-4-3 15 0 0,0 0-1 0 0,1-1 1 0 0,-1 1-1 0 0,1-1 1 0 0,-1-1-1 0 0,1 1 0 0 0,-1-1 1 0 0,1 0-1 0 0,-1 0 1 0 0,3 0-15 0 0,-4 0 10 0 0,0-1-1 0 0,1 1 1 0 0,-1-1 0 0 0,0 0 0 0 0,0 0 0 0 0,0-1-1 0 0,0 1 1 0 0,0-1 0 0 0,0 0 0 0 0,0 0 0 0 0,0 0-1 0 0,-1 0 1 0 0,2-1-10 0 0,10-9 56 0 0,-13 11-76 0 0,0 0 1 0 0,0-1-1 0 0,0 1 1 0 0,0-1-1 0 0,0 0 1 0 0,0 1-1 0 0,0-1 1 0 0,-1 0 0 0 0,1 0-1 0 0,-1-1 1 0 0,1 1 19 0 0,0-1-18 0 0,12-24-446 0 0,-14 25 421 0 0,1 0 0 0 0,0 0 0 0 0,-1 0 0 0 0,1 0 1 0 0,-1 0-1 0 0,0 0 0 0 0,1 0 0 0 0,-1 0 0 0 0,0 0 0 0 0,0 0 0 0 0,-1 0 0 0 0,1 0 0 0 0,0-1 43 0 0,-1 0-66 0 0,0 0 0 0 0,0-1 1 0 0,0 1-1 0 0,1 0 1 0 0,0 0-1 0 0,-1-1 1 0 0,1 1-1 0 0,0 0 0 0 0,1 0 1 0 0,-1-1-1 0 0,1 0 66 0 0,-1 3-29 0 0,0 0 0 0 0,0 0-1 0 0,-1-1 1 0 0,1 1 0 0 0,0 0-1 0 0,0 0 1 0 0,-1-1 0 0 0,1 1 0 0 0,0 0-1 0 0,-1 0 1 0 0,0-1 29 0 0,1 1-11 0 0,-1 0 1 0 0,1 1-1 0 0,-1-1 0 0 0,1 0 1 0 0,0 0-1 0 0,-1 0 0 0 0,1 0 1 0 0,0 0-1 0 0,0 0 0 0 0,0 0 1 0 0,0 0-1 0 0,0 0 0 0 0,0 0 0 0 0,0 0 1 0 0,0 0-1 0 0,0 0 0 0 0,0 0 1 0 0,0 0-1 0 0,1 0 0 0 0,-1 0 1 0 0,0 0-1 0 0,1 0 0 0 0,-1 0 1 0 0,1 0-1 0 0,-1 0 0 0 0,1 0 1 0 0,-1 0-1 0 0,1 0 0 0 0,0 1 1 0 0,0-1 10 0 0,-1 1 0 0 0,0 1 0 0 0,0-1 0 0 0,0 1 0 0 0,0-1 1 0 0,0 1-1 0 0,0 0 0 0 0,0-1 0 0 0,0 1 0 0 0,0-1 0 0 0,0 1 1 0 0,1-1-1 0 0,-1 1 0 0 0,0-1 0 0 0,1 1 0 0 0,-1-1 0 0 0,0 1 1 0 0,1-1-1 0 0,-1 1 0 0 0,0-1 0 0 0,1 0 0 0 0,-1 1 0 0 0,1-1 1 0 0,-1 1-1 0 0,0-1 0 0 0,1 0 0 0 0,0 1 0 0 0,1 1 40 0 0,0 1 11 0 0,0 0 0 0 0,-1 0 0 0 0,1 1 0 0 0,-1-1 0 0 0,0 0 0 0 0,0 1 0 0 0,0-1 0 0 0,0 4-51 0 0,0-2 24 0 0,0-1 1 0 0,0 1-1 0 0,1 0 1 0 0,0-1-1 0 0,0 2-24 0 0,4 7 138 0 0,0-1-1 0 0,-2 1 0 0 0,1 1 1 0 0,0 5-138 0 0,-2-5 310 0 0,1 0 0 0 0,1 0 1 0 0,1-1-1 0 0,1 3-310 0 0,-7-16 18 0 0,0 0-1 0 0,0 1 1 0 0,0-1 0 0 0,0 0-1 0 0,0 1 1 0 0,0-1-1 0 0,0 0 1 0 0,0 0 0 0 0,0 1-1 0 0,0-1 1 0 0,0 0 0 0 0,1 0-1 0 0,-1 1 1 0 0,0-1 0 0 0,0 0-1 0 0,0 0 1 0 0,0 1 0 0 0,1-1-1 0 0,-1 0 1 0 0,0 0 0 0 0,0 0-1 0 0,1 1 1 0 0,-1-1-1 0 0,0 0 1 0 0,0 0 0 0 0,1 0-1 0 0,-1 0 1 0 0,0 0 0 0 0,0 0-1 0 0,1 0 1 0 0,-1 1 0 0 0,0-1-1 0 0,0 0 1 0 0,1 0 0 0 0,-1 0-1 0 0,0 0-17 0 0,5-14 379 0 0,-5 14-396 0 0,0-2 28 0 0,1 1-1 0 0,-1-1 1 0 0,0 0 0 0 0,1 0-1 0 0,-1 0 1 0 0,0 0 0 0 0,0 0-1 0 0,0 1 1 0 0,0-1 0 0 0,0 0-1 0 0,0 0 1 0 0,-1 0 0 0 0,1 0 0 0 0,-1 1-1 0 0,0-3-10 0 0,1 0-19 0 0,-1 1 0 0 0,1-1 0 0 0,0 0 1 0 0,0 0-1 0 0,1 0 0 0 0,-1 0 0 0 0,1 1 0 0 0,0-1 0 0 0,0 0 0 0 0,0 0 0 0 0,0 1 0 0 0,0-1 0 0 0,2-1 19 0 0,2-9-232 0 0,-2 4 108 0 0,0 1 1 0 0,1-1-1 0 0,0 1 1 0 0,1 0-1 0 0,0 0 124 0 0,-4 7-19 0 0,-1 1 16 0 0,0 1-1 0 0,0-1 1 0 0,1 1 0 0 0,-1 0 0 0 0,0-1 0 0 0,1 1 0 0 0,-1-1 0 0 0,1 1-1 0 0,-1 0 1 0 0,1-1 0 0 0,-1 1 0 0 0,0 0 0 0 0,1-1 0 0 0,-1 1-1 0 0,1 0 1 0 0,-1 0 0 0 0,1-1 0 0 0,0 1 0 0 0,-1 0 0 0 0,1 0 0 0 0,-1 0-1 0 0,1 0 1 0 0,0 0 3 0 0,0 0-21 0 0,0 0-1 0 0,0 0 0 0 0,1 0 1 0 0,-1 0-1 0 0,0 0 1 0 0,0 0-1 0 0,0 0 0 0 0,1 0 1 0 0,-1 1-1 0 0,0-1 1 0 0,0 0-1 0 0,0 1 0 0 0,0-1 1 0 0,0 1-1 0 0,0 0 1 0 0,0-1-1 0 0,0 1 0 0 0,0 0 1 0 0,0-1-1 0 0,0 1 1 0 0,0 0-1 0 0,0 0 22 0 0,1 1 15 0 0,0 0 0 0 0,0 0 0 0 0,0 1 0 0 0,-1-1 0 0 0,1 0 0 0 0,-1 1 1 0 0,1-1-1 0 0,0 3-15 0 0,3 9 174 0 0,0 2-144 0 0,1 1 1 0 0,0-1-1 0 0,7 10-30 0 0,-8-20-177 0 0,0 0 0 0 0,0 0 0 0 0,0-1 0 0 0,4 3 177 0 0,-3-3-335 0 0,-5-4 216 0 0,0-1 0 0 0,-1 1 0 0 0,1-1 0 0 0,0 1 0 0 0,-1 0 0 0 0,1-1 0 0 0,0 0 0 0 0,0 1 0 0 0,0-1 0 0 0,0 1 0 0 0,-1-1 0 0 0,1 0 0 0 0,0 0 0 0 0,0 0 0 0 0,0 1 0 0 0,0-1 0 0 0,0 0 0 0 0,0 0 0 0 0,0 0 0 0 0,0 0 119 0 0,9 0-2180 0 0</inkml:trace>
  <inkml:trace contextRef="#ctx0" brushRef="#br1" timeOffset="153823.271">3940 1705 2304 0 0,'-2'-1'167'0'0,"-1"0"863"0"0,0-1 1 0 0,0 1-1 0 0,1 0 1 0 0,-1 0-1 0 0,0 1 1 0 0,0-1 0 0 0,-1 0-1 0 0,1 1 1 0 0,0 0-1 0 0,0 0 1 0 0,0 0-1 0 0,0 0 1 0 0,0 0 0 0 0,0 1-1 0 0,-3 0-1030 0 0,-20 7 3828 0 0,5 5-3508 0 0,20-12-303 0 0,0 0 1 0 0,0 0-1 0 0,0 0 1 0 0,0 0 0 0 0,0 0-1 0 0,0 0 1 0 0,1 0-1 0 0,-1 0 1 0 0,0 1 0 0 0,0-1-1 0 0,1 0 1 0 0,-1 1-1 0 0,1-1 1 0 0,0 0 0 0 0,-1 1-1 0 0,1-1 1 0 0,0 0-1 0 0,0 1 1 0 0,-1-1 0 0 0,1 0-1 0 0,0 1 1 0 0,1-1-1 0 0,-1 1 1 0 0,0-1 0 0 0,0 0-1 0 0,0 1 1 0 0,1-1-1 0 0,-1 0 1 0 0,1 1-1 0 0,-1-1 1 0 0,1 0 0 0 0,0 1-1 0 0,-1-1 1 0 0,1 0-1 0 0,0 0 1 0 0,0 0 0 0 0,1 1-18 0 0,3 4-7 0 0,0 0 1 0 0,1 0-1 0 0,0 0 1 0 0,0-1-1 0 0,5 3 7 0 0,11 11 3 0 0,-15-14-41 0 0,-1 1 1 0 0,1-1-1 0 0,1 0 1 0 0,-1 0-1 0 0,3 1 38 0 0,-6-5-20 0 0,12 10-47 0 0,-15-10 70 0 0,-1-1 0 0 0,1 1 0 0 0,0-1 0 0 0,0 1 0 0 0,-1-1 0 0 0,1 1 0 0 0,0 0 0 0 0,-1-1 0 0 0,1 1 0 0 0,-1 0 0 0 0,1-1 0 0 0,-1 1 0 0 0,1 0 0 0 0,-1 0 0 0 0,1 0 0 0 0,-1-1 0 0 0,0 1 0 0 0,0 0 0 0 0,1 0 0 0 0,-1 0 0 0 0,0 0 0 0 0,0 0 0 0 0,0-1 0 0 0,0 1 0 0 0,0 0 0 0 0,0 0 0 0 0,0 1-3 0 0,-1-1 6 0 0,1-1 0 0 0,-1 1 0 0 0,1 0 0 0 0,-1 0 0 0 0,0-1 0 0 0,1 1 0 0 0,-1 0 0 0 0,0-1 0 0 0,0 1 0 0 0,1 0 0 0 0,-1-1 0 0 0,0 1 0 0 0,0-1 0 0 0,0 1-6 0 0,-1 0 33 0 0,-11 6 211 0 0,0-1 0 0 0,0-1 0 0 0,-1 0 0 0 0,0-1 0 0 0,-13 3-244 0 0,-28 9 74 0 0,-16 4-3235 0 0,62-19 761 0 0,1-1-4410 0 0</inkml:trace>
  <inkml:trace contextRef="#ctx0" brushRef="#br1" timeOffset="154133.944">4007 1795 18055 0 0,'0'0'827'0'0,"0"0"-22"0"0,2 1-517 0 0,-1-1-166 0 0,0 1-1 0 0,1 0 0 0 0,-1 0 0 0 0,0-1 0 0 0,0 1 1 0 0,0 0-1 0 0,0 0 0 0 0,1 0 0 0 0,-1 0 0 0 0,-1 0 1 0 0,1 0-1 0 0,0 1 0 0 0,0-1 0 0 0,0 0 0 0 0,-1 0 1 0 0,1 1-1 0 0,0-1 0 0 0,-1 0 0 0 0,1 1 0 0 0,-1 0-121 0 0,1 1 193 0 0,-1-1 0 0 0,1 1 1 0 0,-1 0-1 0 0,0-1 0 0 0,0 1 0 0 0,0 0 0 0 0,0-1 0 0 0,0 1 0 0 0,-1-1 0 0 0,1 1 0 0 0,-1 0 0 0 0,0-1 0 0 0,0 1 0 0 0,0-1 0 0 0,0 1-193 0 0,-12 48 1168 0 0,11-45-1164 0 0,-6 10 160 0 0,8-15-101 0 0,0-1-140 0 0,0 0-62 0 0,0 0-12 0 0,0 0-149 0 0,0 0-621 0 0,1-9-2347 0 0,4-2-2280 0 0,2 2-1486 0 0</inkml:trace>
  <inkml:trace contextRef="#ctx0" brushRef="#br1" timeOffset="154711.295">4149 1622 14832 0 0,'-12'-11'678'0'0,"12"11"-650"0"0,0 0 0 0 0,1 0 0 0 0,-1-1 0 0 0,0 1 0 0 0,0 0 1 0 0,0-1-1 0 0,0 1 0 0 0,1 0 0 0 0,-1 0 0 0 0,0-1 0 0 0,0 1 0 0 0,0 0 0 0 0,1 0 0 0 0,-1 0 0 0 0,0-1 0 0 0,0 1 0 0 0,1 0 0 0 0,-1 0 0 0 0,0 0 0 0 0,1 0 0 0 0,-1 0 0 0 0,0-1 0 0 0,0 1 1 0 0,1 0-1 0 0,-1 0 0 0 0,0 0 0 0 0,1 0 0 0 0,-1 0 0 0 0,0 0 0 0 0,1 0 0 0 0,-1 0-28 0 0,14-3 3811 0 0,-10 15-2580 0 0,2-5-883 0 0,-6-6-284 0 0,1 0-1 0 0,0 1 0 0 0,0-1 1 0 0,0 0-1 0 0,-1 0 0 0 0,1 0 1 0 0,-1 0-1 0 0,1 1 0 0 0,-1-1 1 0 0,1 0-1 0 0,-1 1 0 0 0,0-1 1 0 0,1 0-1 0 0,-1 1 1 0 0,0-1-1 0 0,0 0 0 0 0,0 1 1 0 0,0-1-1 0 0,-1 2-63 0 0,4 20 715 0 0,-2-20-628 0 0,-1-1 0 0 0,1 1 0 0 0,-1 0 0 0 0,1 0 0 0 0,-1 0 1 0 0,0 0-1 0 0,0 0 0 0 0,-1 1-87 0 0,0 1 75 0 0,0 1 38 0 0,0 1 1 0 0,0 0-1 0 0,0-1 1 0 0,1 1-1 0 0,0 0 1 0 0,0 0-1 0 0,1-1 0 0 0,0 1 1 0 0,0 3-114 0 0,1-6 42 0 0,-2 1-1 0 0,1-1 1 0 0,0 0 0 0 0,-1 1 0 0 0,0-1 0 0 0,1 1-1 0 0,-2-1 1 0 0,1 1 0 0 0,-1-1 0 0 0,1 1-1 0 0,-1-1 1 0 0,-1 1-42 0 0,-2 28 100 0 0,3-25-89 0 0,1 0-1 0 0,-2-1 0 0 0,1 1 1 0 0,-1-1-1 0 0,-1 4-10 0 0,-15 46 0 0 0,17-55-83 0 0,0 0-1 0 0,0-1 0 0 0,0 0 1 0 0,-1 1-1 0 0,1-1 0 0 0,0 0 1 0 0,0 1-1 0 0,-1-1 0 0 0,1 0 1 0 0,-1 0-1 0 0,1 0 0 0 0,-1 0 1 0 0,1 0-1 0 0,-1-1 0 0 0,0 1 1 0 0,1 0-1 0 0,-1-1 0 0 0,0 1 1 0 0,1-1-1 0 0,-3 1 84 0 0,3-1-601 0 0,0-1-21 0 0,-1-1 274 0 0,1 0-1 0 0,-1 0 0 0 0,0-1 0 0 0,1 1 1 0 0,0 0-1 0 0,-1 0 0 0 0,1-1 0 0 0,0 1 1 0 0,0 0-1 0 0,0-1 0 0 0,1 1 0 0 0,-1-1 1 0 0,1 0-1 0 0,-1 1 0 0 0,1-1 349 0 0,0-6-1166 0 0,0 0 0 0 0,0 0 0 0 0,2-8 1166 0 0,0-14-1613 0 0,-1 24 1175 0 0,-1 0 0 0 0,1 0 0 0 0,0 1 1 0 0,1-1-1 0 0,0 0 0 0 0,1-3 438 0 0,-1 6-10 0 0,-1 0 0 0 0,1 0 0 0 0,0 0 0 0 0,0 1 0 0 0,0-1 1 0 0,0 0-1 0 0,1 1 0 0 0,-1 0 0 0 0,1-1 0 0 0,0 1 0 0 0,1-1 10 0 0,-3 4 157 0 0,0-1-1 0 0,0 0 1 0 0,0 1 0 0 0,0-1 0 0 0,0 1-1 0 0,0-1 1 0 0,-1 1 0 0 0,1-1-1 0 0,0 1 1 0 0,1 0 0 0 0,-1 0-1 0 0,0-1 1 0 0,0 1 0 0 0,0 0 0 0 0,0 0-1 0 0,0 0 1 0 0,0 0 0 0 0,0 0-1 0 0,0 0 1 0 0,0 0 0 0 0,0 1-1 0 0,0-1 1 0 0,0 0 0 0 0,0 0 0 0 0,0 1-1 0 0,0-1 1 0 0,0 1 0 0 0,0-1-1 0 0,1 1-156 0 0,2 2 763 0 0,0 1 1 0 0,-1-1-1 0 0,1 1 0 0 0,-1-1 0 0 0,0 1 0 0 0,1 1-763 0 0,-1-1 269 0 0,0-1 0 0 0,0 1 1 0 0,0-1-1 0 0,0 0 0 0 0,3 2-269 0 0,19 9 711 0 0,-23-12-413 0 0,1 0-190 0 0,-1-1 0 0 0,1 1 0 0 0,-1-1 0 0 0,1 1 0 0 0,0-1 0 0 0,3 1-108 0 0,-4-1 160 0 0,-2-1-5 0 0,15-3 90 0 0,-9 2-203 0 0,-5 1-27 0 0,1 0 0 0 0,0 0 0 0 0,-1 0-1 0 0,1-1 1 0 0,-1 1 0 0 0,1 0 0 0 0,0-1 0 0 0,-1 1 0 0 0,1-1 0 0 0,-1 0 0 0 0,2 0-15 0 0,-1-3 26 0 0,-2 3-24 0 0,0 1 0 0 0,0-1 1 0 0,1 1-1 0 0,-1 0 0 0 0,0-1 0 0 0,0 1 1 0 0,1-1-1 0 0,-1 1 0 0 0,0-1 1 0 0,1 1-1 0 0,-1 0 0 0 0,0-1 0 0 0,1 1 1 0 0,-1 0-1 0 0,0-1 0 0 0,1 1 1 0 0,-1 0-1 0 0,1 0 0 0 0,-1-1 0 0 0,1 1 1 0 0,-1 0-1 0 0,1 0 0 0 0,-1 0-2 0 0,7-3-5 0 0,-6 3 3 0 0,0-1-1 0 0,1 1 1 0 0,-1-1-1 0 0,0 1 1 0 0,1-1-1 0 0,-1 0 1 0 0,0 1-1 0 0,0-1 1 0 0,0 0-1 0 0,0 0 1 0 0,0 0-1 0 0,1 0 1 0 0,-2 0-1 0 0,1 0 0 0 0,0 0 1 0 0,0 0-1 0 0,0 0 1 0 0,0-1-1 0 0,-1 1 1 0 0,1 0-1 0 0,-1 0 1 0 0,1-1-1 0 0,-1 1 1 0 0,1-1-1 0 0,-1 1 3 0 0,1-1-26 0 0,0-1-1 0 0,0 1 0 0 0,0 0 1 0 0,0 1-1 0 0,0-1 0 0 0,1 0 1 0 0,-1 0-1 0 0,1 0 0 0 0,-1 1 1 0 0,1-1-1 0 0,-1 1 1 0 0,1-1-1 0 0,0 1 0 0 0,0 0 1 0 0,0-1-1 0 0,0 1 0 0 0,0 0 1 0 0,0 0-1 0 0,0 0 27 0 0,1 0-61 0 0,0-1 1 0 0,0 1-1 0 0,0-1 1 0 0,0 0-1 0 0,-1 0 1 0 0,1 0-1 0 0,-1 0 0 0 0,1-1 1 0 0,-1 1-1 0 0,1-2 61 0 0,-2 1-41 0 0,1 1-1 0 0,-1-1 0 0 0,0 1 1 0 0,1 0-1 0 0,0 0 0 0 0,-1 0 1 0 0,1 0-1 0 0,0 0 1 0 0,0 0-1 0 0,0 1 0 0 0,0-1 1 0 0,1 0-1 0 0,-1 1 0 0 0,0 0 1 0 0,1-1-1 0 0,-1 1 0 0 0,3 0 42 0 0,6-5-96 0 0,-11 5 92 0 0,0 1 0 0 0,1 0-1 0 0,-1 0 1 0 0,0 0 0 0 0,0-1 0 0 0,0 1-1 0 0,0 0 1 0 0,0 0 0 0 0,1-1 0 0 0,-1 1-1 0 0,0 0 1 0 0,0-1 0 0 0,0 1-1 0 0,0 0 1 0 0,0 0 0 0 0,0-1 0 0 0,0 1-1 0 0,0 0 1 0 0,0 0 0 0 0,0-1 0 0 0,0 1-1 0 0,0 0 1 0 0,0-1 0 0 0,0 1-1 0 0,0 0 1 0 0,0 0 0 0 0,-1-1 0 0 0,1 1-1 0 0,0 0 5 0 0,8-4-139 0 0,-7 4 144 0 0,-1 0-1 0 0,0 0 0 0 0,0 0 1 0 0,0 0-1 0 0,0 0 0 0 0,1 0 1 0 0,-1 0-1 0 0,0 0 0 0 0,0-1 1 0 0,0 1-1 0 0,1 0 1 0 0,-1 0-1 0 0,0 0 0 0 0,0 0 1 0 0,0 0-1 0 0,1 1 0 0 0,-1-1 1 0 0,0 0-1 0 0,0 0 1 0 0,0 0-1 0 0,1 0 0 0 0,-1 0 1 0 0,0 0-1 0 0,0 0 0 0 0,0 0 1 0 0,0 0-1 0 0,1 0 0 0 0,-1 0 1 0 0,0 1-1 0 0,0-1 1 0 0,0 0-1 0 0,0 0 0 0 0,0 0 1 0 0,0 0-1 0 0,1 1 0 0 0,-1-1 1 0 0,0 0-1 0 0,0 0 0 0 0,0 0 1 0 0,0 0-1 0 0,0 1 1 0 0,0-1-1 0 0,0 0 0 0 0,0 0 1 0 0,0 0-1 0 0,0 1 0 0 0,0-1 1 0 0,0 0-1 0 0,0 0 0 0 0,0 0 1 0 0,0 1-1 0 0,0-1 1 0 0,0 0-1 0 0,0 0 0 0 0,0 0 1 0 0,0 1-5 0 0,-1 0 20 0 0,1 0 0 0 0,-1 0 0 0 0,0 0 1 0 0,1 0-1 0 0,-1 0 0 0 0,0 0 0 0 0,0 0 1 0 0,0 0-1 0 0,0 0 0 0 0,0-1 0 0 0,-1 2-20 0 0,1-2 15 0 0,1 1 0 0 0,-1-1 0 0 0,0 1 0 0 0,0 0 0 0 0,0-1 0 0 0,1 1-1 0 0,-1 0 1 0 0,0-1 0 0 0,1 1 0 0 0,-1 0 0 0 0,1 0 0 0 0,-1 0 0 0 0,1 0-1 0 0,-1-1 1 0 0,1 1 0 0 0,-1 0 0 0 0,1 0 0 0 0,0 0 0 0 0,0 0 0 0 0,-1 0-1 0 0,1 1-14 0 0,6 12 225 0 0,2 7 28 0 0,-7-18-236 0 0,0-1 1 0 0,0 1 0 0 0,0 0-1 0 0,0-1 1 0 0,0 1 0 0 0,1-1 0 0 0,-1 1-1 0 0,1-1 1 0 0,0 0 0 0 0,0 0-1 0 0,-1 0 1 0 0,1 1 0 0 0,1-2-1 0 0,-1 1 1 0 0,0 0 0 0 0,0 0-1 0 0,1 0-17 0 0,3 2 5 0 0,2 8 49 0 0,-8-11-49 0 0,1 0 0 0 0,-1 0 0 0 0,1 0 0 0 0,-1 0 0 0 0,1 0 0 0 0,-1 0 0 0 0,1 0 0 0 0,0 0 0 0 0,-1-1 1 0 0,1 1-1 0 0,0 0 0 0 0,0 0 0 0 0,0-1 0 0 0,-1 1 0 0 0,1 0 0 0 0,0-1 0 0 0,0 1-5 0 0,5 0 11 0 0,-4 0-2 0 0,0-1 1 0 0,0 1 0 0 0,-1-1 0 0 0,1 1 0 0 0,0 0 0 0 0,0 0 0 0 0,-1 0 0 0 0,1 0-1 0 0,0 0 1 0 0,1 1-10 0 0,-2-1 7 0 0,0-1 0 0 0,1 0 0 0 0,-1 0-1 0 0,1 0 1 0 0,-1 0 0 0 0,1 0 0 0 0,-1 0 0 0 0,1 0-1 0 0,-1 0 1 0 0,0-1 0 0 0,1 1 0 0 0,-1 0-1 0 0,1-1 1 0 0,-1 1 0 0 0,0-1 0 0 0,1 0 0 0 0,-1 1-1 0 0,0-1 1 0 0,0 0 0 0 0,0 0 0 0 0,1 0-1 0 0,-1 0 1 0 0,0 0 0 0 0,1-1-7 0 0,-2 2 6 0 0,0-1 1 0 0,0 1-1 0 0,0-1 0 0 0,0 1 1 0 0,0 0-1 0 0,0-1 0 0 0,0 1 1 0 0,0-1-1 0 0,0 1 0 0 0,0-1 1 0 0,1 1-1 0 0,-1-1 0 0 0,0 1 1 0 0,0-1-1 0 0,1 1 0 0 0,-1 0 1 0 0,0-1-1 0 0,1 1 0 0 0,-1 0 0 0 0,0-1 1 0 0,1 1-1 0 0,-1 0 0 0 0,0-1 1 0 0,1 1-1 0 0,-1 0 0 0 0,1 0 1 0 0,-1-1-1 0 0,1 1 0 0 0,-1 0 1 0 0,1 0-1 0 0,-1 0-6 0 0,1 0 6 0 0,0-1 0 0 0,0 1 0 0 0,-1-1 0 0 0,1 1 0 0 0,0 0 0 0 0,-1-1 0 0 0,1 1 0 0 0,0-1 0 0 0,-1 1 0 0 0,1-1 0 0 0,-1 0 0 0 0,1 1 0 0 0,-1-1 0 0 0,1 0 0 0 0,-1 1 0 0 0,1-1 0 0 0,-1 0 0 0 0,1 0-6 0 0,2-3-19 0 0,0 1 0 0 0,0-1-1 0 0,0 0 1 0 0,0 1 0 0 0,1 0 0 0 0,0 0 0 0 0,0 0 0 0 0,0 0-1 0 0,0 1 1 0 0,0-1 0 0 0,2 0 19 0 0,5-3 8 0 0,-9 3-8 0 0,15-3 0 0 0,-14 5 0 0 0,0 0 0 0 0,0 0 0 0 0,1 0 0 0 0,-1 1 0 0 0,0-1 0 0 0,0 1 0 0 0,1 0 0 0 0,-1 0 0 0 0,0 0 0 0 0,1 0 0 0 0,-1 1 0 0 0,0-1 0 0 0,1 1 0 0 0,0 0 0 0 0,8 4 0 0 0,-9-2 9 0 0,-1-1 0 0 0,0 0 0 0 0,0 1 0 0 0,0-1-1 0 0,0 1 1 0 0,0 0 0 0 0,-1 0 0 0 0,1 0 0 0 0,-1 0 0 0 0,1 0-1 0 0,-1 0 1 0 0,0 0 0 0 0,0 0 0 0 0,0 3-9 0 0,0 0 41 0 0,-1 0 0 0 0,0 0-1 0 0,0 0 1 0 0,0 0 0 0 0,0 0 0 0 0,-1 0 0 0 0,-1 3-41 0 0,2-5 36 0 0,0 1 0 0 0,-1-1 0 0 0,2 1 0 0 0,-1-1 1 0 0,0 1-1 0 0,1-1 0 0 0,0 4-36 0 0,0-4 40 0 0,0 1 0 0 0,0 0-1 0 0,-1 0 1 0 0,0-1 0 0 0,0 1 0 0 0,0 0 0 0 0,0 1-40 0 0,-7 24 238 0 0,4-17-103 0 0,1 1 0 0 0,0-1 0 0 0,1 0 0 0 0,0 2-135 0 0,0 4 159 0 0,-1 0 0 0 0,-1-1-1 0 0,0 1 1 0 0,-1-1 0 0 0,-1 0-1 0 0,-6 15-158 0 0,0 5 248 0 0,10-31-200 0 0,-1 0-1 0 0,0 0 0 0 0,0-1 0 0 0,0 1 0 0 0,-1-1 0 0 0,0 1 1 0 0,0-1-1 0 0,-1 0 0 0 0,1 0 0 0 0,-5 5-47 0 0,-7 6 122 0 0,11-11-88 0 0,0-1-1 0 0,-1 1 1 0 0,0-1-1 0 0,0 0 1 0 0,-1 0 0 0 0,1-1-1 0 0,-1 0 1 0 0,0 0-1 0 0,-6 3-33 0 0,-2-1-110 0 0,0-1-1 0 0,-1 0 1 0 0,-7 0 110 0 0,-13 5-473 0 0,-2 1-35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1:0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13328 0 0,'-7'4'847'0'0,"17"-5"-37"0"0,7 1-81 0 0,-5 1-398 0 0,1 0-1 0 0,0-1 1 0 0,0 0-1 0 0,0-1 1 0 0,7-2-331 0 0,34-1 1220 0 0,65-3 1188 0 0,-88 5-2042 0 0,152-11-248 0 0,-177 13-269 0 0,1-1-1 0 0,-1 1 1 0 0,1 0-1 0 0,0 0 1 0 0,-1 1-1 0 0,1 0 0 0 0,-1 0 1 0 0,1 0-1 0 0,4 3 152 0 0,-10-4-1945 0 0,-1 0-4697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1:0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15664 0 0,'24'-3'741'0'0,"0"0"1"0"0,0 2 0 0 0,0 1-1 0 0,8 1-741 0 0,8-1 759 0 0,-7-1 547 0 0,-1-1 1 0 0,1-2 0 0 0,28-7-1307 0 0,-24 5 97 0 0,1 2 0 0 0,13 0-97 0 0,-20 2 16 0 0,87-2 240 0 0,-112 2-400 0 0,-5 2 139 0 0,0-1 0 0 0,-1 1 0 0 0,1 0 1 0 0,0-1-1 0 0,0 1 0 0 0,-1 0 0 0 0,1 0 1 0 0,0 0-1 0 0,0 0 0 0 0,0 0 0 0 0,0-1 1 0 0,-1 2-1 0 0,1-1 0 0 0,0 0 0 0 0,0 0 1 0 0,0 0-1 0 0,-1 0 0 0 0,1 0 0 0 0,0 1 1 0 0,0-1-1 0 0,-1 0 0 0 0,1 1 0 0 0,0-1 1 0 0,0 1 4 0 0,0 0-382 0 0,7 1-391 0 0,-4-1-2795 0 0,2 0 2044 0 0,0 0-10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0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674 176 9672 0 0,'1'-18'1189'0'0,"-1"16"-961"0"0,1 1 1 0 0,-1-1-1 0 0,0 0 0 0 0,1 1 0 0 0,-1-1 1 0 0,0 1-1 0 0,0-1 0 0 0,0 0 0 0 0,0 1 1 0 0,0-1-1 0 0,-1 1 0 0 0,1-1 1 0 0,0 1-1 0 0,-1-1 0 0 0,1 0 0 0 0,-1 1 1 0 0,0 0-1 0 0,1-1 0 0 0,-1 1 0 0 0,0-1 1 0 0,0 1-229 0 0,-1-1 133 0 0,1 1 0 0 0,-1-1 0 0 0,0 1 1 0 0,0-1-1 0 0,0 1 0 0 0,0 0 0 0 0,0 0 0 0 0,0 0 1 0 0,-1 0-1 0 0,1 0 0 0 0,0 0 0 0 0,0 1 0 0 0,-1-1 0 0 0,-1 1-133 0 0,-27-4 324 0 0,-1 1-1 0 0,1 1 0 0 0,-1 2 0 0 0,1 2 0 0 0,-21 3-323 0 0,3-1 188 0 0,30-1 121 0 0,0 0 0 0 0,1 1 0 0 0,-1 1-1 0 0,1 1 1 0 0,0 0 0 0 0,1 1 0 0 0,-17 10-309 0 0,24-12 102 0 0,0 1 0 0 0,1 0 0 0 0,-1 1 0 0 0,-2 3-102 0 0,9-7 24 0 0,0-1-1 0 0,0 1 1 0 0,1 0-1 0 0,-1 0 1 0 0,1 0-1 0 0,0 0 1 0 0,0 0-1 0 0,0 0 1 0 0,0 1-1 0 0,1-1 1 0 0,0 1-1 0 0,-1-1 1 0 0,1 1-1 0 0,0 3-23 0 0,-1-1-21 0 0,1 1 0 0 0,1 0-1 0 0,-1-1 1 0 0,1 1 0 0 0,1 0 0 0 0,-1 0-1 0 0,1-1 1 0 0,0 1 0 0 0,1-1 0 0 0,-1 1 0 0 0,1-1-1 0 0,3 6 22 0 0,4 9 21 0 0,-3-9-6 0 0,0 1-1 0 0,1-1 0 0 0,6 9-14 0 0,36 40-337 0 0,56 53 337 0 0,8 10 255 0 0,-30-19-625 0 0,-73-95 510 0 0,-1 2-1 0 0,-1-1 0 0 0,0 1 0 0 0,0 0 1 0 0,-1 0-1 0 0,-1 1 0 0 0,5 11-139 0 0,-10-19 23 0 0,-1-1 0 0 0,1 1-1 0 0,-1-1 1 0 0,0 1 0 0 0,0 0 0 0 0,0-1-1 0 0,-1 1 1 0 0,-1 4-23 0 0,-10 35 367 0 0,10-39-296 0 0,-1-1 1 0 0,1 1-1 0 0,-1-1 0 0 0,0 0 0 0 0,0 0 0 0 0,0 0 0 0 0,0 0 0 0 0,-1 0 0 0 0,0-1 1 0 0,0 0-1 0 0,0 0 0 0 0,0 0 0 0 0,0 0 0 0 0,-1 0 0 0 0,1-1 0 0 0,-1 0-71 0 0,-2 2 64 0 0,1-1 0 0 0,-1-1-1 0 0,0 0 1 0 0,0 0 0 0 0,0 0-1 0 0,0-1 1 0 0,-1 0 0 0 0,1 0 0 0 0,0 0-1 0 0,0-1 1 0 0,-2-1-64 0 0,-22-1 139 0 0,4 0 163 0 0,-26-5-302 0 0,44 5 51 0 0,-1-1-1 0 0,1 0 0 0 0,0 0 0 0 0,0 0 1 0 0,0-1-1 0 0,0-1 0 0 0,-3-2-50 0 0,-16-9 215 0 0,17 10-157 0 0,0 0 0 0 0,1 0-1 0 0,0-2-57 0 0,4 4 2 0 0,0 0 0 0 0,1 0 0 0 0,0-1 0 0 0,0 0 0 0 0,0 0-1 0 0,1-1 1 0 0,-1 1 0 0 0,1-1 0 0 0,0 0 0 0 0,-1-3-2 0 0,4 6 616 0 0,0-1-3827 0 0,7 5-3462 0 0,2 4 295 0 0</inkml:trace>
  <inkml:trace contextRef="#ctx0" brushRef="#br0" timeOffset="280.628">186 1046 12152 0 0,'0'0'554'0'0,"0"0"-11"0"0,-12-18-239 0 0,-2 1 1137 0 0,13 16-602 0 0,0 0-3 0 0,-10-12 726 0 0,9 12-794 0 0,-11-1 1118 0 0,11 2-1794 0 0,-1 1-1 0 0,0-1 1 0 0,1 1 0 0 0,-1 0 0 0 0,0 0 0 0 0,1 0 0 0 0,0 0 0 0 0,-1 0 0 0 0,1 0 0 0 0,-1 1 0 0 0,1-1-1 0 0,0 1 1 0 0,0 0 0 0 0,0 0 0 0 0,0 0 0 0 0,0 0 0 0 0,0 0 0 0 0,1 0 0 0 0,-2 2-92 0 0,-3 4 69 0 0,1 1 1 0 0,0-1-1 0 0,0 1 1 0 0,-2 9-70 0 0,3-9 34 0 0,-1-1 1 0 0,0 1-1 0 0,-2 2-34 0 0,-11 20 67 0 0,1-3-67 0 0,16-21-12 0 0,1-6-57 0 0,0-1-52 0 0,0 0-21 0 0,3 3-533 0 0,0 0-331 0 0,-1-3-2579 0 0,4-2 1740 0 0</inkml:trace>
  <inkml:trace contextRef="#ctx0" brushRef="#br0" timeOffset="688.337">631 50 13128 0 0,'0'0'597'0'0,"0"0"-8"0"0,3 13-42 0 0,-6 12 825 0 0,3-23-1014 0 0,0-2 2 0 0,0 0 7 0 0,-6 14 2872 0 0,11-25-3297 0 0,1 0 0 0 0,1 0 0 0 0,-1 1 0 0 0,2 0 1 0 0,-1 0-1 0 0,1 1 0 0 0,1 0 0 0 0,7-5 58 0 0,-10 8-22 0 0,-3 3 1058 0 0,-3 14-1045 0 0,0-10-92 0 0,-2 6 147 0 0,0 0 0 0 0,-1 0 0 0 0,0 0 1 0 0,0 0-1 0 0,0-1 0 0 0,-1 0 0 0 0,1 1 0 0 0,-2-1 0 0 0,1 0 0 0 0,-2 1-46 0 0,-17 28-84 0 0,-6 8 129 0 0,23-36-148 0 0,0 1-1 0 0,1-1 1 0 0,0 2 0 0 0,0-1 0 0 0,1 0 0 0 0,0 1-1 0 0,0 0 1 0 0,0 3 103 0 0,3-4-371 0 0,-5 12-5352 0 0,0-10-521 0 0</inkml:trace>
  <inkml:trace contextRef="#ctx0" brushRef="#br0" timeOffset="1150.24">826 1044 14888 0 0,'14'-2'332'0'0,"-11"1"50"0"0,-3 1 26 0 0,0 0-43 0 0,1 1-235 0 0,0 0-121 0 0,-1-1 0 0 0,1 0-1 0 0,-1 1 1 0 0,1-1 0 0 0,-1 1 0 0 0,0-1 0 0 0,1 0 0 0 0,-1 1 0 0 0,1-1 0 0 0,-1 1-1 0 0,0-1 1 0 0,0 1 0 0 0,1 0 0 0 0,-1-1 0 0 0,0 1 0 0 0,0-1 0 0 0,0 1 0 0 0,1-1-1 0 0,-1 1 1 0 0,0 0 0 0 0,0-1 0 0 0,0 1 0 0 0,0-1 0 0 0,0 1 0 0 0,0 0 0 0 0,0-1-1 0 0,0 1 1 0 0,-1-1 0 0 0,1 1 0 0 0,0-1-9 0 0,-1 4 150 0 0,4 11 194 0 0,-2-13-249 0 0,0 0-1 0 0,-1 0 1 0 0,1 0-1 0 0,-1 0 1 0 0,0-1-1 0 0,0 1 1 0 0,0 0-1 0 0,0 0 1 0 0,0 0-1 0 0,0 0 1 0 0,0 1-95 0 0,-1-1 75 0 0,1-1 1 0 0,-1 1-1 0 0,1 0 0 0 0,-1-1 1 0 0,1 1-1 0 0,0 0 0 0 0,0-1 1 0 0,0 1-1 0 0,0-1 0 0 0,0 1 1 0 0,0 0-1 0 0,0-1 1 0 0,1 1-1 0 0,-1 0 0 0 0,1-1 1 0 0,-1 1-1 0 0,1-1 0 0 0,-1 1 1 0 0,1-1-1 0 0,0 1-75 0 0,0-1 27 0 0,-1 1 62 0 0,1 0-1 0 0,-1 1 0 0 0,0-1 1 0 0,0 0-1 0 0,0 0 0 0 0,0 0 1 0 0,0 0-1 0 0,0 1 0 0 0,0-1 1 0 0,-1 0-1 0 0,1 0 0 0 0,-1 1-88 0 0,-2 14 444 0 0,5 2-50 0 0,-2-14-305 0 0,1-1 0 0 0,-1 0-1 0 0,0 0 1 0 0,0 0 0 0 0,0 0 0 0 0,-1 1-89 0 0,0 22 348 0 0,1-23-321 0 0,0 0 1 0 0,0 0-1 0 0,0-1 0 0 0,-1 1 1 0 0,1 0-1 0 0,-2 1-27 0 0,0 5 89 0 0,-1-1 1 0 0,1 1-1 0 0,0 0 0 0 0,1-1 1 0 0,0 1-1 0 0,1 0 0 0 0,0 0 1 0 0,2 9-90 0 0,-2 18 175 0 0,-1-17-1522 0 0,3-1-5050 0 0,0-10-459 0 0</inkml:trace>
  <inkml:trace contextRef="#ctx0" brushRef="#br0" timeOffset="1463.663">658 1544 8288 0 0,'0'0'381'0'0,"0"0"-6"0"0,0 0-19 0 0,0 0 813 0 0,0 0 382 0 0,13-3 2461 0 0,-5 1-3492 0 0,0 1 0 0 0,-1 0 0 0 0,1 1 0 0 0,2 0-520 0 0,17-2 499 0 0,9-1 14 0 0,0 1 0 0 0,21 3-513 0 0,-8 0 1126 0 0,-48-1-1092 0 0,15-1 18 0 0,0 2 1 0 0,0 0-1 0 0,15 3-52 0 0,-20-3-222 0 0,-8-1-5961 0 0,-3 0-122 0 0</inkml:trace>
  <inkml:trace contextRef="#ctx0" brushRef="#br0" timeOffset="2054.777">729 1172 9384 0 0,'0'0'208'0'0,"0"0"33"0"0,0 0 16 0 0,0 0 31 0 0,0 0 83 0 0,-2-1 3531 0 0,-3-4-3196 0 0,6 3-546 0 0,1 0 1 0 0,-1 0 0 0 0,1 1-1 0 0,0-1 1 0 0,0 0-1 0 0,-1 1 1 0 0,1-1-1 0 0,0 1 1 0 0,0 0-1 0 0,0 0 1 0 0,1-1-1 0 0,-1 1 1 0 0,0 1 0 0 0,2-2-161 0 0,36-7-40 0 0,-32 8 430 0 0,31-9 404 0 0,-26 6-613 0 0,0 1 0 0 0,-1 0 1 0 0,1 1-1 0 0,0 1 0 0 0,1 0-181 0 0,56-5 278 0 0,-69 6-492 0 0,-1 0 66 0 0,0 0 284 0 0,0 0 120 0 0,0 0 28 0 0,-2 0-30 0 0,-105 21-354 0 0,76-16-287 0 0,1-1 1 0 0,-6-1 386 0 0,-40 5-463 0 0,53-6 565 0 0,18-3-11 0 0,11-5-98 0 0,3 1-3 0 0,1 1 0 0 0,-1 0 0 0 0,1 0 0 0 0,0 1 0 0 0,0 1 0 0 0,3-1 10 0 0,62-8 64 0 0,-73 11-65 0 0,11-2 38 0 0,123-11-1033 0 0,-96 13-1027 0 0,-20 0 851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1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23 120 10680 0 0,'0'-1'39'0'0,"0"0"1"0"0,0 1 0 0 0,0-1 0 0 0,0 0-1 0 0,0 1 1 0 0,-1-1 0 0 0,1 0-1 0 0,0 1 1 0 0,0-1 0 0 0,0 0 0 0 0,-1 1-1 0 0,1-1 1 0 0,0 0 0 0 0,-1 1-1 0 0,1-1 1 0 0,0 1 0 0 0,-1-1 0 0 0,1 1-1 0 0,-1-1 1 0 0,1 1 0 0 0,-1-1-1 0 0,1 1 1 0 0,-1-1 0 0 0,1 1-1 0 0,-1 0 1 0 0,1-1 0 0 0,-2 1-40 0 0,-3-4 69 0 0,1-2-50 0 0,5-5 190 0 0,-4 9-48 0 0,2 1-55 0 0,1 0-40 0 0,0 1 1 0 0,0-1 0 0 0,1 0 0 0 0,-1 1 0 0 0,0-1 0 0 0,1 1-1 0 0,-1-1 1 0 0,1 0 0 0 0,-1 1 0 0 0,1-1 0 0 0,-1 1 0 0 0,1-1-1 0 0,-1 1 1 0 0,1-1 0 0 0,-1 1 0 0 0,2-1-67 0 0,0-1 469 0 0,0 0 0 0 0,1 0 0 0 0,-1 0 0 0 0,1 1 0 0 0,0-1 0 0 0,0 1 0 0 0,-1-1 0 0 0,1 1 0 0 0,0 0 0 0 0,0 0 0 0 0,0 0 0 0 0,1 1-469 0 0,-10 3 624 0 0,10 0 104 0 0,-3-2-683 0 0,0-1 0 0 0,-1 0 1 0 0,1 1-1 0 0,-1-1 0 0 0,1 1 1 0 0,0-1-1 0 0,-1 1 0 0 0,1-1 1 0 0,-1 1-1 0 0,1 0 0 0 0,-1-1 1 0 0,1 1-1 0 0,-1-1 0 0 0,0 1 1 0 0,1 0-1 0 0,-1 0 0 0 0,0-1 1 0 0,0 1-1 0 0,1 0 0 0 0,-1-1 1 0 0,0 1-1 0 0,0 0 0 0 0,0 0 1 0 0,0-1-1 0 0,0 1 0 0 0,0 0-45 0 0,0 5 115 0 0,-1-1-1 0 0,1 1 1 0 0,1-1 0 0 0,-1 1-1 0 0,1 1-114 0 0,0-3-2 0 0,-1 0 1 0 0,1 0-1 0 0,-1 0 0 0 0,0 0 0 0 0,0 1 0 0 0,-1-1 0 0 0,1 0 1 0 0,-1 0-1 0 0,0 0 0 0 0,0 0 2 0 0,-4 7 25 0 0,3-9-18 0 0,1-1-1 0 0,1 1 1 0 0,-1 0 0 0 0,0 0-1 0 0,0 0 1 0 0,1 0-1 0 0,-1 0 1 0 0,1-1-1 0 0,-1 1 1 0 0,1 0 0 0 0,0 0-1 0 0,0 0 1 0 0,0 0-1 0 0,0 1-6 0 0,4 12 46 0 0,-3-13-40 0 0,0-1 0 0 0,-1 1 0 0 0,1 0 0 0 0,-1 0 0 0 0,1 0 0 0 0,-1 0 0 0 0,0 0 0 0 0,1 0 0 0 0,-1 0 0 0 0,0 0 0 0 0,0 0 0 0 0,-1 2-6 0 0,-4 9 10 0 0,4-12-10 0 0,0 1 0 0 0,0 0 0 0 0,0 0 0 0 0,0-1 0 0 0,1 1 0 0 0,-1 0 0 0 0,1 0 0 0 0,-1 0 0 0 0,1 0 0 0 0,0 0 0 0 0,0 0 0 0 0,-1 1 0 0 0,3 4 0 0 0,-1-1 0 0 0,1 0 0 0 0,0 0 0 0 0,0 0 0 0 0,1 1 0 0 0,7 25 0 0 0,-9-30 0 0 0,0 1 0 0 0,0-1 0 0 0,0 0 0 0 0,0 1 0 0 0,1-1 0 0 0,-1 0 0 0 0,0 0 0 0 0,1 0 0 0 0,0 0 0 0 0,-1 0 0 0 0,1 0 0 0 0,0 0 0 0 0,0 0 0 0 0,0-1 0 0 0,0 1 0 0 0,0-1 0 0 0,2 1 0 0 0,-2-1 0 0 0,-2-1 1 0 0,0 1 0 0 0,1-1 0 0 0,-1 0 0 0 0,1 0 0 0 0,-1 0 0 0 0,0 0 0 0 0,0 1 0 0 0,1-1 0 0 0,-1 0 0 0 0,0 0 0 0 0,1 1 0 0 0,-1-1 0 0 0,0 0 0 0 0,0 0 0 0 0,1 1 0 0 0,-1-1 0 0 0,0 0 0 0 0,0 1 0 0 0,0-1 0 0 0,1 0 0 0 0,-1 1 0 0 0,0-1 0 0 0,0 0 0 0 0,0 1 0 0 0,0-1 0 0 0,0 0 0 0 0,0 1 0 0 0,0-1 0 0 0,0 1 0 0 0,0-1 0 0 0,0 0 0 0 0,0 1 0 0 0,0-1 0 0 0,0 0 0 0 0,0 1 0 0 0,0-1 0 0 0,0 0 0 0 0,0 1 0 0 0,0-1 0 0 0,-1 1 0 0 0,1-1 0 0 0,0 0 0 0 0,0 0 0 0 0,0 1 0 0 0,-1-1 0 0 0,1 0 0 0 0,0 1 0 0 0,0-1 0 0 0,-1 0 0 0 0,1 0 0 0 0,0 1 0 0 0,-1-1-1 0 0,1 0 3 0 0,0 0-1 0 0,-1 0 1 0 0,1 1-1 0 0,0-1 1 0 0,0 0-1 0 0,-1 0 1 0 0,1 1-1 0 0,0-1 0 0 0,0 0 1 0 0,0 0-1 0 0,0 1 1 0 0,-1-1-1 0 0,1 0 1 0 0,0 0-1 0 0,0 1 1 0 0,0-1-1 0 0,0 0 1 0 0,0 1-1 0 0,0-1 1 0 0,0 0-1 0 0,0 1 1 0 0,-1-1-1 0 0,1 0 1 0 0,0 1-1 0 0,0-1 1 0 0,1 0-1 0 0,-1 1 1 0 0,0-1-1 0 0,0 0 1 0 0,0 0-1 0 0,0 1 0 0 0,0-1 1 0 0,0 0-1 0 0,0 1 1 0 0,0-1-1 0 0,1 0 1 0 0,-1 1-1 0 0,0-1 1 0 0,0 0-1 0 0,0 0 1 0 0,1 1-1 0 0,-1-1-2 0 0,-4 0 107 0 0,4 0-99 0 0,-1 0-1 0 0,0 0 0 0 0,0 0 0 0 0,0 1 1 0 0,0-1-1 0 0,1 0 0 0 0,-1-1 0 0 0,0 1 1 0 0,0 0-1 0 0,0 0 0 0 0,0 0 0 0 0,1 0 1 0 0,-2-1-8 0 0,1 1 8 0 0,1-1 0 0 0,-1 1 0 0 0,0-1 1 0 0,1 1-1 0 0,-1-1 0 0 0,0 0 0 0 0,1 1 1 0 0,-1-1-1 0 0,1 0 0 0 0,-1 1 1 0 0,1-1-1 0 0,0 0 0 0 0,-1 0 0 0 0,1 1 1 0 0,0-1-1 0 0,-1 0 0 0 0,1 0 0 0 0,0 0 1 0 0,0 0-1 0 0,0 1 0 0 0,0-1 0 0 0,0 0 1 0 0,0 0-1 0 0,0 0 0 0 0,0 0 0 0 0,0 0-8 0 0,0 0 9 0 0,0 0 0 0 0,0-1 0 0 0,0 1-1 0 0,0 0 1 0 0,0 0 0 0 0,-1 0-1 0 0,1-1 1 0 0,0 1 0 0 0,-1 0-1 0 0,1 0 1 0 0,0 0 0 0 0,-1 0 0 0 0,1 0-1 0 0,-1 0 1 0 0,0 0 0 0 0,1 0-1 0 0,-1-1-8 0 0,-7-6 10 0 0,7 7-7 0 0,-1 0 0 0 0,1 0 0 0 0,0 0 0 0 0,0 0 0 0 0,0-1 0 0 0,0 1 0 0 0,0 0 0 0 0,0-1 0 0 0,0 1 0 0 0,0-1 0 0 0,0 1 0 0 0,1-1 0 0 0,-1 1 0 0 0,1-1 0 0 0,-1 0 0 0 0,1 1 0 0 0,0-1 0 0 0,-1 0 0 0 0,1 1 0 0 0,0-1 0 0 0,0 0 0 0 0,0 1 0 0 0,0-1 0 0 0,0 0 0 0 0,1 1 0 0 0,-1-1 0 0 0,1-1-3 0 0,0-1 7 0 0,-1-1 0 0 0,1 0 0 0 0,-1 1 0 0 0,0-1 0 0 0,0 1 0 0 0,-1-1 0 0 0,0 1 0 0 0,1-1-7 0 0,-1 1-2 0 0,0 0 1 0 0,1 0-1 0 0,-1 0 1 0 0,1-1-1 0 0,0 1 0 0 0,0 0 1 0 0,1 0-1 0 0,-1 0 1 0 0,1 0-1 0 0,0 0 1 0 0,1-1 1 0 0,1-2-26 0 0,0 0 1 0 0,1 1 0 0 0,0-1 0 0 0,1 0 25 0 0,-2 2-25 0 0,1 0 0 0 0,-1 0 0 0 0,0-1 1 0 0,-1 1-1 0 0,1-1 0 0 0,1-5 25 0 0,-2 2-30 0 0,-1 6 19 0 0,-1 0 0 0 0,1-1 0 0 0,0 1 0 0 0,0 0 1 0 0,1 0-1 0 0,-1 0 0 0 0,1 0 0 0 0,-1 0 0 0 0,1 0 0 0 0,0 0 0 0 0,0 1 0 0 0,1-2 11 0 0,14-10-14 0 0,-14 12 14 0 0,-1-1 0 0 0,1 1 0 0 0,0-1 0 0 0,0 1 0 0 0,-1-1 0 0 0,0 0 0 0 0,1 0 0 0 0,-1 0 0 0 0,0 0-1 0 0,0 0 1 0 0,-1 0 0 0 0,1 0 0 0 0,0-2 0 0 0,-2 3 0 0 0,1 1-1 0 0,0-1 0 0 0,0 0 1 0 0,0 1-1 0 0,0-1 1 0 0,0 0-1 0 0,0 1 0 0 0,1 0 1 0 0,-1-1-1 0 0,0 1 0 0 0,1 0 1 0 0,-1 0-1 0 0,1-1 1 0 0,0 1 0 0 0,26-13-68 0 0,-16 9 32 0 0,-9 4 30 0 0,0 0-1 0 0,1 1 0 0 0,-1-1 0 0 0,0 1 1 0 0,0 0-1 0 0,0 0 0 0 0,0 0 0 0 0,0 0 1 0 0,0 0-1 0 0,0 1 0 0 0,1 0 0 0 0,0 0 7 0 0,1 0-9 0 0,-4-1 7 0 0,-1 0 1 0 0,1 0 0 0 0,0 1-1 0 0,-1-1 1 0 0,1 0 0 0 0,0 0-1 0 0,-1 1 1 0 0,1-1 0 0 0,-1 1 0 0 0,1-1-1 0 0,-1 0 1 0 0,1 1 0 0 0,-1-1-1 0 0,1 1 1 0 0,-1-1 0 0 0,1 1-1 0 0,-1 0 1 0 0,1-1 0 0 0,-1 1-1 0 0,0-1 1 0 0,0 1 0 0 0,1 0 0 0 0,-1-1-1 0 0,0 1 1 0 0,0 0 0 0 0,0-1-1 0 0,1 1 1 0 0,-1 0 0 0 0,0-1-1 0 0,0 1 2 0 0,0 1 6 0 0,0-1 0 0 0,1 0 0 0 0,-1 0 0 0 0,0 1-1 0 0,1-1 1 0 0,-1 0 0 0 0,1 0 0 0 0,0 0 0 0 0,-1 1 0 0 0,1-1-1 0 0,0 0 1 0 0,0 0-6 0 0,12 10 52 0 0,-10-9-37 0 0,-1 1 0 0 0,1-1-1 0 0,0 1 1 0 0,-1-1 0 0 0,1 1-1 0 0,-1 0 1 0 0,0 0 0 0 0,0 0-1 0 0,0 0 1 0 0,0 0 0 0 0,-1 1-1 0 0,1 0-14 0 0,2 6 63 0 0,1 0 0 0 0,0 0 0 0 0,1 0 0 0 0,2 2-63 0 0,-4-6 69 0 0,0 0 1 0 0,0 0-1 0 0,0 1 0 0 0,-1-1 0 0 0,0 1 0 0 0,0 0 1 0 0,-1 0-1 0 0,0 0 0 0 0,0 0 0 0 0,0 3-69 0 0,-2-8 27 0 0,1 1-1 0 0,-1-1 0 0 0,1 1 1 0 0,0-1-1 0 0,0 1 1 0 0,0-1-1 0 0,0 0 0 0 0,0 0 1 0 0,1 0-1 0 0,-1 1 1 0 0,1-1-27 0 0,0 0 16 0 0,-1 0 0 0 0,0 0 1 0 0,0-1-1 0 0,0 1 0 0 0,0 0 1 0 0,0 0-1 0 0,0 0 0 0 0,0 0 1 0 0,0 0-1 0 0,-1 0 0 0 0,1 0 1 0 0,-1 1-1 0 0,0 0-16 0 0,-8 48 312 0 0,8-47-299 0 0,0 0-1 0 0,0 0 1 0 0,-1 0 0 0 0,0 0 0 0 0,0 0-1 0 0,0 0 1 0 0,0 0 0 0 0,-1 0 0 0 0,0 0-1 0 0,1-1 1 0 0,-1 1 0 0 0,-1-1 0 0 0,1 1-1 0 0,0-1 1 0 0,-1 0 0 0 0,-1 1-13 0 0,3-2 5 0 0,0 0 1 0 0,-1 0-1 0 0,1 0 0 0 0,0 0 1 0 0,0 0-1 0 0,1 0 0 0 0,-1 0 1 0 0,0 0-1 0 0,0 1-5 0 0,1-1 4 0 0,0 0 1 0 0,-1-1-1 0 0,0 1 1 0 0,1 0-1 0 0,-1-1 1 0 0,0 1-1 0 0,0-1 1 0 0,0 1 0 0 0,0-1-1 0 0,0 1 1 0 0,0-1-1 0 0,0 0 1 0 0,-1 1-5 0 0,-2 1 3 0 0,3-2-3 0 0,0 0 0 0 0,0 0-1 0 0,0 0 1 0 0,0-1 0 0 0,0 1 0 0 0,0 0-1 0 0,0 0 1 0 0,0 0 0 0 0,0 0-1 0 0,0 1 1 0 0,1-1 0 0 0,-1 0 0 0 0,0 0-1 0 0,1 0 1 0 0,-1 1 0 0 0,1-1-1 0 0,-1 0 1 0 0,1 0 0 0 0,0 1 0 0 0,-1-1-1 0 0,1 0 1 0 0,0 1 0 0 0,0-1-1 0 0,0 1 1 0 0,0-1 0 0 0,0 0 0 0 0,1 1 0 0 0,-1 0-64 0 0,0 0 1 0 0,0 0 0 0 0,-1 0 0 0 0,1-1 0 0 0,0 1 0 0 0,0 0 0 0 0,-1 0-1 0 0,1-1 1 0 0,-1 1 0 0 0,0 0 0 0 0,0-1 0 0 0,1 1 63 0 0,-2 2-197 0 0,2-4 165 0 0,0 1 0 0 0,0-1 0 0 0,0 0 1 0 0,0 1-1 0 0,-1-1 0 0 0,1 1 0 0 0,0-1 0 0 0,0 0 0 0 0,0 1 1 0 0,1-1-1 0 0,-1 0 0 0 0,0 1 0 0 0,0-1 0 0 0,0 1 0 0 0,0-1 1 0 0,0 0-1 0 0,0 1 0 0 0,1-1 0 0 0,-1 0 0 0 0,0 1 0 0 0,0-1 1 0 0,0 0-1 0 0,1 1 0 0 0,-1-1 0 0 0,0 0 0 0 0,0 1 0 0 0,1-1 1 0 0,-1 0-1 0 0,0 0 0 0 0,1 0 0 0 0,-1 1 0 0 0,0-1 0 0 0,1 0 1 0 0,-1 0-1 0 0,0 0 0 0 0,1 0 0 0 0,-1 1 32 0 0,21 5-1886 0 0,-9-3-1602 0 0,-4 0 1506 0 0</inkml:trace>
  <inkml:trace contextRef="#ctx0" brushRef="#br0" timeOffset="386.764">703 317 13824 0 0,'1'-1'629'0'0,"0"1"-589"0"0,-1 0 0 0 0,0-1 0 0 0,1 1 0 0 0,-1-1 0 0 0,1 1 0 0 0,-1 0 0 0 0,1-1 0 0 0,-1 1 0 0 0,1 0 0 0 0,-1-1 0 0 0,1 1 0 0 0,-1 0 1 0 0,1 0-1 0 0,0 0 0 0 0,-1 0 0 0 0,1-1 0 0 0,-1 1 0 0 0,1 0-40 0 0,19-5 219 0 0,-13 2 100 0 0,-14 5 815 0 0,-15 5 1223 0 0,5 1-1244 0 0,13-7-954 0 0,0 1 0 0 0,1 0 1 0 0,-1-1-1 0 0,0 1 0 0 0,1 0 1 0 0,0 0-1 0 0,-1 1 1 0 0,1-1-1 0 0,0 1 0 0 0,0 0 1 0 0,0 0-1 0 0,1 0 0 0 0,-2 2-159 0 0,-4 11 479 0 0,7-12-413 0 0,0-1 1 0 0,-1 0-1 0 0,1 0 0 0 0,-1 0 0 0 0,0 0 1 0 0,0 0-1 0 0,-1 0-66 0 0,-13 14 78 0 0,13-14-88 0 0,0 0 0 0 0,-1 0 0 0 0,2 0 0 0 0,-1 1 0 0 0,0-1 0 0 0,1 1-1 0 0,-1 0 1 0 0,1-1 0 0 0,0 1 0 0 0,0 0 0 0 0,0 0 0 0 0,1 1 0 0 0,-2 3 10 0 0,-1 12 179 0 0,-2-1 1 0 0,0 0-1 0 0,-7 13-179 0 0,11-27 36 0 0,1-1 0 0 0,0 0 0 0 0,0 1 0 0 0,0-1-1 0 0,1 1 1 0 0,-1-1 0 0 0,1 4-36 0 0,-3 22-3 0 0,3-29 3 0 0,0 0 0 0 0,0 0 0 0 0,0-1 0 0 0,0 1 0 0 0,0 0 0 0 0,0 0 0 0 0,0 0 0 0 0,0 0 0 0 0,0 0 0 0 0,0-1 0 0 0,0 1 0 0 0,1 0 0 0 0,-1 0 0 0 0,0 0 0 0 0,1-1 0 0 0,-1 1 0 0 0,0 0 0 0 0,1 0 0 0 0,-1-1 0 0 0,1 1 0 0 0,-1 0 0 0 0,1-1 0 0 0,0 1 0 0 0,-1 0 0 0 0,1-1 0 0 0,0 1 0 0 0,-1-1 0 0 0,2 1 0 0 0,5 7 0 0 0,-2-1 15 0 0,4-6 44 0 0,-8-4-45 0 0,8-2-7 0 0,-7 4-4 0 0,1 0 0 0 0,-1 1 0 0 0,0-1 0 0 0,0-1 1 0 0,0 1-1 0 0,-1 0 0 0 0,1 0 0 0 0,0-1 0 0 0,0 1 0 0 0,-1-1 1 0 0,1 0-1 0 0,-1 1 0 0 0,1-1 0 0 0,-1 0 0 0 0,0 0 0 0 0,0 0 1 0 0,0 0-1 0 0,0 0 0 0 0,0 0-3 0 0,2-3 6 0 0,-1 1 0 0 0,1 0 0 0 0,-1-1 0 0 0,1 1-1 0 0,1 0 1 0 0,-1 0 0 0 0,0 1 0 0 0,1-1 0 0 0,0 1 0 0 0,2-2-6 0 0,-3 2-26 0 0,1 0 0 0 0,-1 0 0 0 0,1 0 0 0 0,-1 0 0 0 0,0-1-1 0 0,0 0 1 0 0,-1 1 0 0 0,1-1 0 0 0,-1 0 0 0 0,0 0 0 0 0,1-3 26 0 0,0-6-119 0 0,-2 11 102 0 0,-1 0 0 0 0,1 0 0 0 0,-1 0 0 0 0,1 0 0 0 0,-1 0 0 0 0,1 0 0 0 0,0 0 0 0 0,0 0 0 0 0,0 1 0 0 0,0-1 0 0 0,1 0 0 0 0,-1 0 0 0 0,0 1 0 0 0,1-1 17 0 0,10-9-31 0 0,-10 10 31 0 0,0 0 0 0 0,0-1 0 0 0,0 1 0 0 0,0-1 0 0 0,-1 0 0 0 0,1 0-1 0 0,0 0 1 0 0,-1 0 0 0 0,0 0 0 0 0,1 0 0 0 0,-1 0 0 0 0,0 0-1 0 0,0 0 1 0 0,0 0 0 0 0,0-1 0 0 0,0 1 0 0 0,-1-1 0 0 0,1 1 0 0 0,-1 0-1 0 0,1-1 1 0 0,-1-1 0 0 0,0 2 0 0 0,0 0 0 0 0,0 0 0 0 0,0 0 0 0 0,1 0 0 0 0,-1 0 0 0 0,1 1 0 0 0,-1-1 0 0 0,1 0 0 0 0,0 0 0 0 0,0 1 0 0 0,-1-1 0 0 0,1 0 0 0 0,0 1 0 0 0,1-1 0 0 0,-1 0 0 0 0,0 0 0 0 0,0 1 0 0 0,0-1 0 0 0,0 0 0 0 0,0 0 0 0 0,0 1 0 0 0,-1-1 0 0 0,1 0 0 0 0,0 0 0 0 0,-1-1 0 0 0,0 3 0 0 0,0-1 0 0 0,0 1 0 0 0,0-1 0 0 0,0 1 0 0 0,0-1 0 0 0,0 1 0 0 0,0-1 0 0 0,0 1 0 0 0,0-1 0 0 0,-1 1 0 0 0,1-1 0 0 0,0 1 0 0 0,0-1 0 0 0,0 1 0 0 0,-1-1 0 0 0,1 1 0 0 0,0-1 0 0 0,-1 1 0 0 0,1-1 0 0 0,-3-3 0 0 0,-5 5 0 0 0,8-1 0 0 0,-1 0 0 0 0,1 0 0 0 0,0 1 0 0 0,-1-1 0 0 0,1 0 0 0 0,0 0 0 0 0,0 0 0 0 0,-1 0 0 0 0,1 0 0 0 0,0 1 0 0 0,0-1 0 0 0,-1 0 0 0 0,1 0 0 0 0,0 1 0 0 0,0-1 0 0 0,-1 0 0 0 0,1 0 0 0 0,0 1 0 0 0,0-1 0 0 0,0 0 0 0 0,0 0 0 0 0,0 1 0 0 0,-1-1 0 0 0,1 0 0 0 0,0 1 0 0 0,0-1 0 0 0,0 0 0 0 0,0 1 0 0 0,0-1 0 0 0,0 0 0 0 0,0 1 0 0 0,0-1 0 0 0,0 0 0 0 0,0 1 0 0 0,0-1 0 0 0,0 0 0 0 0,0 1 0 0 0,7 13 23 0 0,-6-12-7 0 0,0 0-1 0 0,0 0 1 0 0,0 0 0 0 0,0 0 0 0 0,0 0-1 0 0,0 1 1 0 0,-1-1 0 0 0,1 0 0 0 0,-1 1 0 0 0,0-1-1 0 0,0 1-15 0 0,0 10 193 0 0,0-11-154 0 0,0 0-1 0 0,-1 0 1 0 0,1 1-1 0 0,0-1 1 0 0,1 0-1 0 0,-1 0 1 0 0,0 0-1 0 0,1 1 1 0 0,-1-1-1 0 0,1 0 1 0 0,0 0-1 0 0,0 0 1 0 0,-1 0-1 0 0,1 0 1 0 0,1 2-39 0 0,3 2 53 0 0,-4-4-47 0 0,1 0 1 0 0,-1 0-1 0 0,1 1 1 0 0,-1-1-1 0 0,0 0 1 0 0,0 1-1 0 0,0-1 0 0 0,0 1 1 0 0,0-1-1 0 0,-1 1 1 0 0,1 0-7 0 0,-1 6 18 0 0,0-7-16 0 0,0-1 0 0 0,0 1 0 0 0,0-1 0 0 0,0 1 0 0 0,0-1 0 0 0,0 1 1 0 0,1-1-1 0 0,-1 1 0 0 0,1-1 0 0 0,-1 1 0 0 0,1-1 0 0 0,-1 0 0 0 0,1 1 0 0 0,0-1 0 0 0,-1 0 0 0 0,1 1 0 0 0,1 0-2 0 0,6 6 0 0 0,-6-6 0 0 0,-1-1 0 0 0,1 0 0 0 0,-1 0 0 0 0,0 0 0 0 0,0 1 0 0 0,0-1 0 0 0,0 1 0 0 0,0-1 0 0 0,0 1 0 0 0,0-1 0 0 0,0 1 0 0 0,0 0 0 0 0,-1-1 0 0 0,1 1 0 0 0,-1 0 0 0 0,1 0 0 0 0,-1-1 0 0 0,0 1 0 0 0,0 0 0 0 0,1 1 0 0 0,-1-1 1 0 0,1 1-1 0 0,-1-1 1 0 0,1 1-1 0 0,0-1 0 0 0,0 1 1 0 0,0-1-1 0 0,1 0 1 0 0,-1 1-1 0 0,0-1 1 0 0,1 0-1 0 0,-1 0 0 0 0,3 2 0 0 0,8 13-30 0 0,-11-15-109 0 0,1-2-74 0 0,0 1-224 0 0,0-1 1 0 0,0 0-1 0 0,0 0 0 0 0,0 0 1 0 0,1 0-1 0 0,-1 0 0 0 0,0 0 1 0 0,1-1 436 0 0,16-2-1658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1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6448 0 0,'0'0'297'0'0,"0"-4"91"0"0,2-24-497 0 0,0 9 5117 0 0,-2 19-4926 0 0,0 0 1 0 0,0 0 0 0 0,0 0 0 0 0,0 0-1 0 0,0 0 1 0 0,0 0 0 0 0,0 0 0 0 0,0 0-1 0 0,0 0 1 0 0,0 0 0 0 0,0 0 0 0 0,0 1-1 0 0,0-1 1 0 0,0 0 0 0 0,0 0 0 0 0,0 0-1 0 0,0 0 1 0 0,1 0 0 0 0,-1 0 0 0 0,0 0-1 0 0,0 0 1 0 0,0 0 0 0 0,0 0 0 0 0,0 0-1 0 0,0 0 1 0 0,0 0 0 0 0,0 0 0 0 0,0 0-1 0 0,0 0 1 0 0,0 0 0 0 0,0 0 0 0 0,0 0-1 0 0,1 0 1 0 0,-1 0 0 0 0,0 0 0 0 0,0 0-1 0 0,0 0 1 0 0,0 0 0 0 0,0 0 0 0 0,0 0-1 0 0,0 0 1 0 0,0 0 0 0 0,0 0 0 0 0,0 0-1 0 0,0 0 1 0 0,0 0 0 0 0,0 0 0 0 0,1 0-1 0 0,-1 0 1 0 0,0 0 0 0 0,0 0 0 0 0,0 0-1 0 0,0-1 1 0 0,0 1 0 0 0,0 0-1 0 0,0 0 1 0 0,0 0 0 0 0,0 0 0 0 0,0 0-1 0 0,0 0-81 0 0,4 6 1365 0 0,-3 4-928 0 0,2 7-64 0 0,0-9-246 0 0,-1 0-1 0 0,1 1 0 0 0,-1-1 1 0 0,-1 1-1 0 0,0 0 0 0 0,0 0 1 0 0,0 2-128 0 0,1 10 170 0 0,-2-10-96 0 0,0 0 1 0 0,-1 0-1 0 0,0-1 1 0 0,-1 1 0 0 0,0 0-75 0 0,-2 20 157 0 0,-1-6-20 0 0,0 10-8 0 0,5-33-118 0 0,0 0 1 0 0,0-1 0 0 0,0 1-1 0 0,0 0 1 0 0,-1 0 0 0 0,1 0-1 0 0,-1-1 1 0 0,0 1-1 0 0,1 0 1 0 0,-1 0 0 0 0,0-1-1 0 0,0 1 1 0 0,0-1 0 0 0,0 1-1 0 0,-1 0-11 0 0,1 0 80 0 0,1-2 0 0 0,14-18 135 0 0,-7 8-143 0 0,-1 0 1 0 0,0-1-1 0 0,0 1 0 0 0,2-10-72 0 0,13-23-232 0 0,20-31 156 0 0,-18 31 66 0 0,1 1 0 0 0,15-16 10 0 0,-36 54-23 0 0,0-1-1 0 0,1 1 0 0 0,-1 0 1 0 0,1 0-1 0 0,0 1 1 0 0,0-1-1 0 0,1 1 0 0 0,-1 0 1 0 0,0 0-1 0 0,1 0 1 0 0,0 0-1 0 0,0 1 0 0 0,0 0 1 0 0,2-1 23 0 0,2 4-14 0 0,-1 8 30 0 0,-5-2 3 0 0,0 1 0 0 0,0-1 0 0 0,-1 1 0 0 0,0-1 0 0 0,0 1 0 0 0,0 0-1 0 0,-1 0 1 0 0,-1 0 0 0 0,1 0 0 0 0,-1 0 0 0 0,-1 0 0 0 0,1 0 0 0 0,-1 1-19 0 0,-4 20 198 0 0,-1 0 1 0 0,-9 26-199 0 0,9-36 173 0 0,-19 63-131 0 0,9-34 203 0 0,3 0 0 0 0,1 1 1 0 0,-1 29-246 0 0,11-60 165 0 0,0 0 0 0 0,2 0 0 0 0,0 0 0 0 0,1 0 0 0 0,1-1 0 0 0,0 1 0 0 0,2 3-165 0 0,-2-14 33 0 0,0 0-1 0 0,0 0 1 0 0,1-1-1 0 0,0 1 1 0 0,0-1-1 0 0,1 1 0 0 0,-1-1 1 0 0,1 0-1 0 0,0-1 1 0 0,1 1-1 0 0,0-1 1 0 0,0 0-1 0 0,0 0 0 0 0,0 0 1 0 0,1-1-1 0 0,0 0 1 0 0,0 0-1 0 0,0 0 1 0 0,4 1-33 0 0,7 3 139 0 0,1-1 0 0 0,0-1 0 0 0,0-1 0 0 0,1-1 0 0 0,-1 0 0 0 0,7 0-139 0 0,45 2-1023 0 0,-1-5-5484 0 0,-28-1-1178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1:1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1256 11976 0 0,'-10'3'171'0'0,"-30"9"1027"0"0,32-11-1006 0 0,-3 0 13 0 0,8 0 535 0 0,4 0 776 0 0,14 4-1222 0 0,-6-2 287 0 0,0 0 1 0 0,0 0-1 0 0,0-1 1 0 0,1-1-1 0 0,1 1-581 0 0,24 0 198 0 0,-13 1-193 0 0,0-2-1 0 0,1-1 1 0 0,-1 0-1 0 0,5-2-4 0 0,1-1 94 0 0,-1 2-1 0 0,6 1-93 0 0,34-2 645 0 0,100-7 19 0 0,-161 8-638 0 0,101-8 364 0 0,16 4-390 0 0,89-4 72 0 0,-38 3-144 0 0,-120 6 148 0 0,0-3 0 0 0,46-9-76 0 0,-51 6 0 0 0,11 2 0 0 0,-10 1 0 0 0,11-5 0 0 0,-4 1 0 0 0,33 1 0 0 0,-6 1 0 0 0,-64 3 0 0 0,58-5 0 0 0,0 3 0 0 0,41 5 0 0 0,-11 0 0 0 0,-60-2 0 0 0,180-8 0 0 0,-190 8 0 0 0,-17 1 0 0 0,1 0 0 0 0,4 1 0 0 0,0 0 0 0 0,20-1 0 0 0,21 2 0 0 0,-38-1-958 0 0,0-1 0 0 0,27-3 958 0 0,-42 2-7027 0 0</inkml:trace>
  <inkml:trace contextRef="#ctx0" brushRef="#br0" timeOffset="7602.632">1702 2061 16416 0 0,'0'0'751'0'0,"1"-1"-19"0"0,5-2-668 0 0,-1 1-1 0 0,1 0 0 0 0,0 0 0 0 0,0 1 0 0 0,0 0 0 0 0,0 0 0 0 0,0 0 0 0 0,5 1-63 0 0,21-4 539 0 0,4-2 701 0 0,0 1 0 0 0,0 3 0 0 0,17 0-1240 0 0,-42 4 240 0 0,-8-1-2825 0 0,-3-1 434 0 0</inkml:trace>
  <inkml:trace contextRef="#ctx0" brushRef="#br0" timeOffset="7603.632">1759 1875 14224 0 0,'0'0'653'0'0,"0"0"-16"0"0,10 9 611 0 0,-4-2-663 0 0,-1 0 0 0 0,-1 0 0 0 0,1 0 1 0 0,-1 1-1 0 0,-1-1 0 0 0,3 8-585 0 0,-2-3 606 0 0,0 0 0 0 0,-1 1 0 0 0,-1-1 1 0 0,0 1-1 0 0,0 0 0 0 0,-1 13-606 0 0,-1-12 398 0 0,0 8-70 0 0,0 0-1 0 0,-2 1 1 0 0,-3 18-328 0 0,1-14 69 0 0,-1 6-32 0 0,4-30-215 0 0,1 1 1 0 0,-1-1 0 0 0,1 1 0 0 0,0-1 0 0 0,0 1 0 0 0,1-1 0 0 0,-1 1 0 0 0,1-1-1 0 0,0 1 178 0 0,0 6-7693 0 0,-1-10 736 0 0</inkml:trace>
  <inkml:trace contextRef="#ctx0" brushRef="#br0" timeOffset="5461.121">543 1656 6912 0 0,'0'0'528'0'0,"-3"-3"3198"0"0,-4-1 6731 0 0,8 12-10032 0 0,0 0 0 0 0,0 0 0 0 0,3 8-425 0 0,-2-7 132 0 0,0 1-1 0 0,-1-1 1 0 0,0 1 0 0 0,0 1-132 0 0,0 9 451 0 0,1 1 0 0 0,2 6-451 0 0,-2-22 14 0 0,2 10 84 0 0,-4-8-63 0 0,2 1-23 0 0,-1 1 1 0 0,0-1-1 0 0,0 1 1 0 0,-1 0-13 0 0,1 20 39 0 0,1-3 53 0 0,-1 0-1 0 0,-2 20-91 0 0,-1-16 5 0 0,4 25-5 0 0,3 139 0 0 0,-5-190 4 0 0,0 23 67 0 0,-3 22-71 0 0,2-44-5 0 0,0 0 1 0 0,0 0 0 0 0,-1-1-1 0 0,0 1 1 0 0,0-1-1 0 0,-1 4 5 0 0,2-7-122 0 0,1-1-198 0 0,0 0-86 0 0,0 0-11 0 0,0 0-116 0 0,-5-8-1665 0 0,-3-6-156 0 0,1-3-4479 0 0</inkml:trace>
  <inkml:trace contextRef="#ctx0" brushRef="#br0" timeOffset="5816.863">510 1717 15000 0 0,'3'-2'603'0'0,"-2"2"-559"0"0,-1 0-1 0 0,1-1 0 0 0,0 1 1 0 0,-1 0-1 0 0,1-1 0 0 0,-1 1 1 0 0,1-1-1 0 0,0 1 0 0 0,-1-1 0 0 0,1 1 1 0 0,-1-1-1 0 0,1 1 0 0 0,-1-1 1 0 0,0 1-1 0 0,1-1 0 0 0,-1 0 1 0 0,1 1-1 0 0,-1-1 0 0 0,0 0 1 0 0,0 1-1 0 0,1-1 0 0 0,-1 0 0 0 0,0 0-43 0 0,1-1 75 0 0,-1 0-1 0 0,1 1 0 0 0,0-1 0 0 0,0 0 1 0 0,0 1-1 0 0,0-1 0 0 0,1 0 0 0 0,-1 1 1 0 0,0 0-1 0 0,1-1 0 0 0,-1 1 0 0 0,2-1-74 0 0,21-15 998 0 0,-20 15-884 0 0,8-5 177 0 0,1 0-1 0 0,1 1 1 0 0,-1 1-1 0 0,1 0 1 0 0,0 0-1 0 0,1 2 0 0 0,-1 0 1 0 0,1 0-1 0 0,-1 2 1 0 0,1 0-1 0 0,0 0 1 0 0,-1 1-1 0 0,1 1 1 0 0,0 0-1 0 0,13 4-290 0 0,-20-3 128 0 0,0 0 1 0 0,-1 0-1 0 0,1 1 0 0 0,-1 0 0 0 0,5 3-128 0 0,-9-5 38 0 0,1 1 1 0 0,0 0-1 0 0,-1 1 1 0 0,0-1-1 0 0,0 1 1 0 0,1-1-1 0 0,-1 1 1 0 0,-1 0-1 0 0,1 0 1 0 0,0 0-1 0 0,0 2-38 0 0,-2-3 19 0 0,0 0 0 0 0,0 0 0 0 0,0 0 0 0 0,-1 1 0 0 0,1-1 0 0 0,-1 0 0 0 0,0 0 0 0 0,1 0 0 0 0,-1 0 0 0 0,0 0 0 0 0,0 1 1 0 0,0-1-1 0 0,-1 0 0 0 0,1 0 0 0 0,0 0 0 0 0,-1 0 0 0 0,1 0 0 0 0,-1 1 0 0 0,0-1 0 0 0,0 0 0 0 0,0 0 0 0 0,0-1 0 0 0,0 1 0 0 0,0 0 0 0 0,0 0 0 0 0,-1 0 0 0 0,-1 1-19 0 0,-1 2 40 0 0,-1 0 1 0 0,0 0-1 0 0,0-1 1 0 0,-1 1-1 0 0,0-1 1 0 0,1 0-1 0 0,-1-1 1 0 0,-3 2-41 0 0,-30 14-192 0 0,-2 1-1092 0 0,-23 15 1284 0 0,-30 22-4774 0 0,77-45 3042 0 0</inkml:trace>
  <inkml:trace contextRef="#ctx0" brushRef="#br0" timeOffset="6415.519">796 2099 10136 0 0,'-14'-2'777'0'0,"12"2"-266"0"0,2 0 754 0 0,0 0 382 0 0,0 0 75 0 0,6 8 2551 0 0,-3-2-4022 0 0,-1 0 1 0 0,0 0-1 0 0,0 0 0 0 0,0 1 0 0 0,-1-1 0 0 0,0 0 0 0 0,0 3-251 0 0,4 18 342 0 0,3 7-226 0 0,-2 0 0 0 0,-1 1 0 0 0,-2 0 0 0 0,-1 0 0 0 0,-2 8-116 0 0,0-37 14 0 0,1-1-1 0 0,-1 0 0 0 0,-1 0 0 0 0,1 0 0 0 0,-1 0 0 0 0,0 0 0 0 0,0 0-13 0 0,1-1 12 0 0,0-3 47 0 0,0-1-16 0 0,-3-3-95 0 0,3 3 46 0 0,0 0 0 0 0,0 0 0 0 0,-1 0-1 0 0,1-1 1 0 0,0 1 0 0 0,0 0 0 0 0,-1 0-1 0 0,1 0 1 0 0,0-1 0 0 0,0 1 0 0 0,0 0-1 0 0,-1 0 1 0 0,1-1 0 0 0,0 1 0 0 0,0 0 0 0 0,0 0-1 0 0,0-1 1 0 0,0 1 0 0 0,0 0 0 0 0,0 0-1 0 0,-1-1 1 0 0,1 1 0 0 0,0 0 0 0 0,0-1 0 0 0,0 1-1 0 0,0 0 1 0 0,0-1 0 0 0,0 1 0 0 0,0 0 6 0 0,1-19-287 0 0,0 0 1 0 0,1 0 0 0 0,1 0-1 0 0,1 0 1 0 0,0 1-1 0 0,1-1 1 0 0,1 1 0 0 0,1 1-1 0 0,1-1 287 0 0,-3 8-171 0 0,0 1-1 0 0,1 0 0 0 0,0 0 1 0 0,1 1-1 0 0,0-1 1 0 0,1 0 171 0 0,-4 5-2 0 0,0 0 0 0 0,1 1 1 0 0,-1-1-1 0 0,1 0 0 0 0,0 1 1 0 0,0 0-1 0 0,0 1 0 0 0,0-1 1 0 0,1 1-1 0 0,-1 0 0 0 0,6-2 2 0 0,-2 2 157 0 0,11-2 1182 0 0,-19 4-1302 0 0,0 1 0 0 0,0-1-1 0 0,-1 0 1 0 0,1 1 0 0 0,-1-1 0 0 0,1 1-1 0 0,0-1 1 0 0,-1 1 0 0 0,1-1-1 0 0,-1 1 1 0 0,1-1 0 0 0,-1 1 0 0 0,1-1-1 0 0,-1 1 1 0 0,1 0 0 0 0,-1-1-1 0 0,0 1 1 0 0,1 0 0 0 0,-1 0-1 0 0,0-1 1 0 0,0 1 0 0 0,1 0 0 0 0,-1 0-1 0 0,0-1 1 0 0,0 1 0 0 0,0 0-1 0 0,0 0-36 0 0,2 22 501 0 0,-3-20-453 0 0,0 1 0 0 0,0 0 0 0 0,-1-1-1 0 0,1 1 1 0 0,-1-1 0 0 0,1 1-1 0 0,-1-1 1 0 0,0 0 0 0 0,-2 3-48 0 0,-23 25 195 0 0,27-31-194 0 0,-6 5 23 0 0,0 0-1 0 0,0 0 1 0 0,0-1 0 0 0,-1 1 0 0 0,-1 0-24 0 0,2-2-10 0 0,0 0-1 0 0,1 0 1 0 0,0 1-1 0 0,0 0 1 0 0,0 0 0 0 0,0 1-1 0 0,-2 2 11 0 0,7-7-6 0 0,0 1 1 0 0,-1 0-1 0 0,1-1 0 0 0,0 1 0 0 0,0-1 0 0 0,-1 1 0 0 0,1 0 1 0 0,0-1-1 0 0,0 1 0 0 0,0-1 0 0 0,0 1 0 0 0,0 0 0 0 0,0-1 1 0 0,0 1-1 0 0,0-1 0 0 0,0 1 0 0 0,0 0 0 0 0,1-1 0 0 0,-1 1 0 0 0,0-1 1 0 0,0 1-1 0 0,0 0 0 0 0,1-1 0 0 0,-1 1 0 0 0,0-1 0 0 0,1 1 1 0 0,-1-1-1 0 0,0 1 0 0 0,1-1 0 0 0,-1 1 0 0 0,1-1 0 0 0,-1 0 1 0 0,1 1-1 0 0,-1-1 0 0 0,1 0 0 0 0,-1 1 0 0 0,1-1 0 0 0,-1 0 1 0 0,1 1-1 0 0,-1-1 0 0 0,1 0 0 0 0,0 0 0 0 0,-1 0 6 0 0,4 2-23 0 0,0 0 1 0 0,0 0-1 0 0,1-1 0 0 0,-1 0 0 0 0,2 1 23 0 0,9 0-405 0 0,-1 0-1 0 0,1-1 1 0 0,8-1 405 0 0,0 4-6306 0 0,-12-4-210 0 0</inkml:trace>
  <inkml:trace contextRef="#ctx0" brushRef="#br0" timeOffset="6682.582">1301 2105 11520 0 0,'0'0'886'0'0,"0"0"-334"0"0,-1 9 2474 0 0,-2 30 1211 0 0,8 20-3311 0 0,-2-31 64 0 0,4 22-545 0 0,-3-29-364 0 0,-2 1-1 0 0,1 14-80 0 0,-1 4-114 0 0,0 1-3544 0 0,-2-31-1168 0 0,3-3-1287 0 0</inkml:trace>
  <inkml:trace contextRef="#ctx0" brushRef="#br0" timeOffset="7008.395">1193 2431 5064 0 0,'0'0'389'0'0,"0"0"-74"0"0,0 0 613 0 0,0 0 293 0 0,0 0 56 0 0,-7 14 2323 0 0,7-14-3515 0 0,-1 0-1 0 0,1 1 1 0 0,0-1 0 0 0,0 0-1 0 0,0 1 1 0 0,0-1-1 0 0,0 1 1 0 0,0-1-1 0 0,0 0 1 0 0,0 1 0 0 0,-1-1-1 0 0,1 0 1 0 0,0 1-1 0 0,1-1 1 0 0,-1 1-1 0 0,0-1 1 0 0,0 0 0 0 0,0 1-1 0 0,0-1 1 0 0,0 0-1 0 0,0 1 1 0 0,0-1 0 0 0,0 0-1 0 0,1 1 1 0 0,-1-1-1 0 0,0 0 1 0 0,0 1-1 0 0,0-1 1 0 0,1 0 0 0 0,-1 1-1 0 0,0-1-84 0 0,14 9 1294 0 0,-8-7-847 0 0,0 0 1 0 0,0-1-1 0 0,0 1 0 0 0,3-1-447 0 0,12 1 910 0 0,1-2 0 0 0,0 0-1 0 0,17-4-909 0 0,28 0 363 0 0,-55 3-360 0 0,9-4-40 0 0,-18 4 304 0 0,0 0-1295 0 0,-2 1-4767 0 0,-1 0-662 0 0</inkml:trace>
  <inkml:trace contextRef="#ctx0" brushRef="#br0" timeOffset="7311.531">1042 2124 3680 0 0,'14'-5'167'0'0,"-12"4"445"0"0,-2 1 1763 0 0,16-6 8065 0 0,-9 3-9216 0 0,0 1-856 0 0,0 0-1 0 0,0 0 1 0 0,0 1 0 0 0,0-1-1 0 0,0 2 1 0 0,0-1 0 0 0,0 1-1 0 0,5 0-367 0 0,139 0 1288 0 0,-143 1-1205 0 0,0-1 0 0 0,0 1 0 0 0,6 2-83 0 0,4 1-1329 0 0,0-3-4512 0 0,-6-1-957 0 0</inkml:trace>
  <inkml:trace contextRef="#ctx0" brushRef="#br0" timeOffset="1756.589">1058 152 13248 0 0,'-2'-2'91'0'0,"-1"0"0"0"0,0 0 0 0 0,1 0 0 0 0,-1 0-1 0 0,1-1 1 0 0,0 1 0 0 0,-1-1 0 0 0,1 0 0 0 0,1 1 0 0 0,-1-1 0 0 0,0 0 0 0 0,1 0 0 0 0,-1 0 0 0 0,1 0 0 0 0,0-1 0 0 0,0 1 0 0 0,0 0-91 0 0,4 19 5482 0 0,0 28-3464 0 0,1 0-986 0 0,6 162-1084 0 0,-6-70-48 0 0,-1-67-43 0 0,4 55 406 0 0,-4-96-97 0 0,0 7-123 0 0,-1 33-43 0 0,-2-66-81 0 0,-3-17-655 0 0,1 0-1027 0 0,1 0 1 0 0,0-10 1762 0 0,0-14-6453 0 0,-2 16 945 0 0</inkml:trace>
  <inkml:trace contextRef="#ctx0" brushRef="#br0" timeOffset="2097.682">1062 155 11976 0 0,'-1'-1'36'0'0,"0"1"-1"0"0,1 0 1 0 0,-1 0 0 0 0,0 0 0 0 0,0-1 0 0 0,0 1 0 0 0,1 0 0 0 0,-1-1 0 0 0,0 1-1 0 0,1-1 1 0 0,-1 1 0 0 0,0-1 0 0 0,1 1 0 0 0,-1-1 0 0 0,0 1 0 0 0,1-1 0 0 0,-1 0-1 0 0,1 1 1 0 0,-1-1 0 0 0,1 0 0 0 0,0 1 0 0 0,-1-1 0 0 0,1 0 0 0 0,-1 0 0 0 0,1 1-1 0 0,0-1 1 0 0,0 0 0 0 0,0 0-36 0 0,-7-11 297 0 0,7 12-295 0 0,-1-1 0 0 0,1 1 1 0 0,0-1-1 0 0,-1 1 0 0 0,1-1 0 0 0,0 0 1 0 0,0 1-1 0 0,0-1 0 0 0,-1 1 0 0 0,1-1 0 0 0,0 0 1 0 0,0 1-1 0 0,0-1 0 0 0,0 0 0 0 0,0 1 1 0 0,0-1-1 0 0,0 1 0 0 0,1-1 0 0 0,-1 0 1 0 0,0 1-1 0 0,0-1 0 0 0,0 1 0 0 0,1-1 1 0 0,-1 0-1 0 0,0 1 0 0 0,1-1 0 0 0,-1 1 0 0 0,0-1 1 0 0,1 1-1 0 0,-1-1 0 0 0,0 1 0 0 0,1-1 1 0 0,-1 1-1 0 0,1-1-2 0 0,0 1 64 0 0,0-1 0 0 0,-1 0 0 0 0,1 0 0 0 0,-1 0 0 0 0,1 0 1 0 0,-1 0-1 0 0,1 1 0 0 0,-1-1 0 0 0,0 0 0 0 0,1 0 0 0 0,-1 0 0 0 0,0-1-64 0 0,0-2 371 0 0,0 1 0 0 0,1 0 0 0 0,-1-1 0 0 0,0 1 0 0 0,1-1 0 0 0,0 1 0 0 0,0 0 0 0 0,0 0-1 0 0,1-3-370 0 0,-1 4 97 0 0,0 0 0 0 0,1 0-1 0 0,-1 0 1 0 0,1 0-1 0 0,-1 1 1 0 0,1-1 0 0 0,-1 1-1 0 0,1-1 1 0 0,0 1-1 0 0,0-1 1 0 0,0 1 0 0 0,0 0-1 0 0,0 0 1 0 0,2-1-97 0 0,17-5 315 0 0,0 0 0 0 0,1 2 0 0 0,0 0 0 0 0,0 1 0 0 0,0 1 0 0 0,13 1-315 0 0,-19 1 120 0 0,-1 1-1 0 0,0 0 1 0 0,0 1-1 0 0,0 0 0 0 0,0 1 1 0 0,0 1-1 0 0,13 4-119 0 0,-23-6 2 0 0,0 1 0 0 0,0 0 0 0 0,-1 0 0 0 0,1 0 0 0 0,0 1 0 0 0,-1-1 0 0 0,1 1-1 0 0,-1 0 1 0 0,0 0 0 0 0,0 1 0 0 0,0-1 0 0 0,-1 1 0 0 0,1 0 0 0 0,-1 0 0 0 0,0 0 0 0 0,0 1-1 0 0,0-1 1 0 0,-1 0 0 0 0,1 1 0 0 0,-1 0 0 0 0,0 0 0 0 0,-1 0 0 0 0,1 0 0 0 0,0 3-2 0 0,-1-3 77 0 0,-1 0 0 0 0,1 0 1 0 0,-1 0-1 0 0,0 0 1 0 0,0 0-1 0 0,-1 0 0 0 0,1-1 1 0 0,-1 1-1 0 0,0 0 0 0 0,0 0 1 0 0,-1 0-1 0 0,0 0 1 0 0,0 1-78 0 0,-2 0 86 0 0,1 1 0 0 0,-1-1 0 0 0,0-1 0 0 0,0 1 0 0 0,-1 0 0 0 0,0-1 1 0 0,0 0-1 0 0,-4 4-86 0 0,-11 5 17 0 0,-1 0 0 0 0,0 0 0 0 0,-1-2 0 0 0,-21 8-17 0 0,24-10-195 0 0,-10 2-444 0 0,-28 8 639 0 0,6-1-529 0 0,43-16 225 0 0,0 0 1 0 0,-1 0-1 0 0,1-1 1 0 0,-1 0-1 0 0,-1 0 304 0 0,-14-2-5923 0 0,11-4-349 0 0</inkml:trace>
  <inkml:trace contextRef="#ctx0" brushRef="#br0" timeOffset="4156.017">1358 636 4144 0 0,'-3'-2'-2203'0'0,"0"-1"3358"0"0,-1 1 7039 0 0,9 8-3174 0 0,-1-2-4723 0 0,0 1 0 0 0,-1 1 0 0 0,0-1 0 0 0,1 0 0 0 0,-2 1 0 0 0,1 0-1 0 0,-1-1 1 0 0,0 1 0 0 0,0 0 0 0 0,0 0 0 0 0,-1 0 0 0 0,0 0 0 0 0,0 1-297 0 0,2 20 651 0 0,-2-1-1 0 0,0 14-650 0 0,-11 136 976 0 0,6-125-688 0 0,6-93-422 0 0,2 1 0 0 0,1 0 0 0 0,3 0 0 0 0,1 0 134 0 0,0 5-520 0 0,3 1 0 0 0,0-1 520 0 0,-10 33 22 0 0,-1 0-1 0 0,1 1 1 0 0,-1-1-1 0 0,1 0 1 0 0,0 1-1 0 0,0-1 1 0 0,0 1-1 0 0,0-1 1 0 0,0 1-1 0 0,1 0 1 0 0,-1 0-1 0 0,3-1-21 0 0,10-9 9 0 0,-15 11-12 0 0,1 1-1 0 0,0 0 1 0 0,0 0 0 0 0,-1 0-1 0 0,1 0 1 0 0,0 0-1 0 0,0 0 1 0 0,0 0 0 0 0,-1 1-1 0 0,1-1 1 0 0,0 0-1 0 0,0 0 1 0 0,-1 0 0 0 0,1 1-1 0 0,0-1 1 0 0,-1 0 0 0 0,1 1 3 0 0,0-1-12 0 0,2 1 13 0 0,0 0 0 0 0,0 0 1 0 0,0 0-1 0 0,-1 1 0 0 0,1-1 1 0 0,0 1-1 0 0,-1-1 0 0 0,1 1 1 0 0,-1 0-1 0 0,1 0 0 0 0,-1 0 1 0 0,0 0-1 0 0,0 1 0 0 0,0-1 1 0 0,0 1-1 0 0,0-1 0 0 0,0 1 1 0 0,-1 0-1 0 0,1-1 1 0 0,-1 1-1 0 0,0 0 0 0 0,0 0 1 0 0,0 0-1 0 0,0 0 0 0 0,0 0 1 0 0,-1 0-1 0 0,1 1 0 0 0,-1-1 1 0 0,0 1-2 0 0,0 3 40 0 0,0-1 0 0 0,0 1 0 0 0,-1 0 0 0 0,0-1-1 0 0,0 1 1 0 0,-1 0 0 0 0,1-1 0 0 0,-2 0 0 0 0,1 1 0 0 0,-1-1 0 0 0,0 0 0 0 0,0 0 0 0 0,-1 1-40 0 0,-5 7 397 0 0,0-2 0 0 0,-1 0-1 0 0,-3 3-396 0 0,8-10-74 0 0,1-1 0 0 0,-1 1 0 0 0,0-2 0 0 0,-1 1 0 0 0,1 0 0 0 0,-1-1 0 0 0,1 0 0 0 0,-1 0 0 0 0,-2 0 74 0 0,7-3 1 0 0,-1 1 9 0 0,0 0-1 0 0,0 0 1 0 0,1 0-1 0 0,-1-1 0 0 0,0 1 1 0 0,0-1-1 0 0,0 1 1 0 0,0-1-1 0 0,0 0 1 0 0,0 0-1 0 0,0 0 0 0 0,0 0 1 0 0,0 0-1 0 0,1 0 1 0 0,-1 0-1 0 0,0-1 1 0 0,0 1-1 0 0,-1-1-9 0 0,10 1-42 0 0,1 0 1 0 0,-1 1-1 0 0,0-1 1 0 0,1 2-1 0 0,6 1 42 0 0,2 6-135 0 0,-13-7 52 0 0,0 0 0 0 0,0 0-1 0 0,0-1 1 0 0,0 1 0 0 0,1-1-1 0 0,1 1 84 0 0,2 0 274 0 0,0 1-1 0 0,1 0 0 0 0,-1 1 1 0 0,0 0-1 0 0,3 2-273 0 0,15 8-581 0 0,-19-10 81 0 0,9 5-357 0 0,-3-8-2554 0 0,4-4 1431 0 0,-12 3-17 0 0</inkml:trace>
  <inkml:trace contextRef="#ctx0" brushRef="#br0" timeOffset="4414.352">1930 627 15664 0 0,'0'0'718'0'0,"0"0"-19"0"0,1 2-390 0 0,3 12 455 0 0,-1 0 0 0 0,0 1 0 0 0,-1-1 0 0 0,-1 1 0 0 0,0 0 0 0 0,-2 10-764 0 0,-3 134 1945 0 0,3-136-2429 0 0,-1-1 0 0 0,-2 1 0 0 0,-4 18 484 0 0,4-33-2722 0 0,0-3 1160 0 0</inkml:trace>
  <inkml:trace contextRef="#ctx0" brushRef="#br0" timeOffset="4643.151">1799 972 6912 0 0,'-14'4'528'0'0,"11"-3"-131"0"0,3-1 716 0 0,0 0 351 0 0,0 0 68 0 0,0 0-121 0 0,0 0-580 0 0,0 0-257 0 0,3 1-300 0 0,-1 1 0 0 0,0-1 0 0 0,1 0 0 0 0,-1 0-1 0 0,1 0 1 0 0,-1 0 0 0 0,1-1 0 0 0,1 1-274 0 0,31 5 1162 0 0,1-1-1 0 0,-1-2 1 0 0,10-1-1162 0 0,1-7 579 0 0,-6 0-463 0 0,-38 5-1222 0 0,-2 0-3781 0 0,0 0-1621 0 0</inkml:trace>
  <inkml:trace contextRef="#ctx0" brushRef="#br0" timeOffset="4868.699">1870 610 6448 0 0,'-14'-8'498'0'0,"11"6"86"0"0,10 2 4470 0 0,10-3-456 0 0,-5 1-3912 0 0,-1 0 0 0 0,1 1 1 0 0,4 0-687 0 0,38 1 1553 0 0,-8-1-1214 0 0,0 2-1 0 0,13 3-338 0 0,-43-2 36 0 0,1-1-391 0 0,1 2 0 0 0,-1 0 0 0 0,0 1 0 0 0,8 3 355 0 0,-12-1-512 0 0</inkml:trace>
  <inkml:trace contextRef="#ctx0" brushRef="#br0" timeOffset="10040.711">2903 2052 5064 0 0,'-3'-7'528'0'0,"-2"-5"-857"0"0,3 7 1455 0 0,1 0 0 0 0,-2 0-1 0 0,1 1 1 0 0,-1-1 0 0 0,1 0 0 0 0,-1 1 0 0 0,0-1 0 0 0,-3-1-1126 0 0,-3-1 3939 0 0,13 16 1518 0 0,1 3-6284 0 0,-1 0 977 0 0,-2-7-56 0 0,0 0 0 0 0,0 0 0 0 0,-1 0 0 0 0,0-1 0 0 0,0 1 0 0 0,0 3-94 0 0,4 48 511 0 0,0 9-133 0 0,-2 8-378 0 0,-2-40 16 0 0,0-23-7 0 0,0 1 0 0 0,-1 0 0 0 0,0-1 0 0 0,-1 1 0 0 0,0-1 0 0 0,-1 0 0 0 0,0 1 0 0 0,-2 5-9 0 0,1-9 53 0 0,2-6-13 0 0,1-1-105 0 0,0 0-64 0 0,0-2 87 0 0,0 1 1 0 0,-1 0 0 0 0,1 0 0 0 0,0 0-1 0 0,-1-1 1 0 0,1 1 0 0 0,-1 0 0 0 0,1 0 0 0 0,-1 0-1 0 0,1 0 1 0 0,-1-1 41 0 0,-3-5-149 0 0,2 1 10 0 0,1 0 1 0 0,0 0 0 0 0,0 0-1 0 0,1 0 1 0 0,0 0-1 0 0,0 0 1 0 0,0-1-1 0 0,1 1 1 0 0,0-1 138 0 0,1-3-258 0 0,0-1 0 0 0,0 1-1 0 0,1 0 1 0 0,4-8 258 0 0,1 1-297 0 0,1 1-1 0 0,1 0 1 0 0,0 1-1 0 0,1 0 1 0 0,1 1-1 0 0,1 0 1 0 0,-1 1-1 0 0,11-8 298 0 0,-19 18 83 0 0,0 1-1 0 0,0-1 0 0 0,0 1 0 0 0,1 0 0 0 0,-1 0 0 0 0,1 0 1 0 0,0 1-1 0 0,-1 0 0 0 0,1 0 0 0 0,0 0 0 0 0,-1 0 0 0 0,1 1 1 0 0,0-1-1 0 0,0 1 0 0 0,0 1 0 0 0,0-1 0 0 0,-1 1 0 0 0,1 0 1 0 0,0 0-1 0 0,0 0 0 0 0,-1 0 0 0 0,1 1 0 0 0,-1 0 0 0 0,2 1-82 0 0,-5-3 132 0 0,-1 0-4 0 0,3 10 152 0 0,-2-10-273 0 0,-1 1 1 0 0,0-1-1 0 0,0 0 1 0 0,1 1-1 0 0,-1-1 1 0 0,0 1-1 0 0,0-1 1 0 0,0 1-1 0 0,0-1 1 0 0,1 1-1 0 0,-1-1 1 0 0,0 1-1 0 0,0-1 1 0 0,0 1-1 0 0,0-1 1 0 0,0 0-1 0 0,0 1 1 0 0,0-1-1 0 0,0 1 1 0 0,0-1-1 0 0,-1 1 1 0 0,1-1-1 0 0,0 1 1 0 0,0-1-1 0 0,0 1 1 0 0,0-1-1 0 0,-1 1 1 0 0,1-1-1 0 0,0 0 1 0 0,0 1-1 0 0,-1-1-7 0 0,-3 6 37 0 0,-1-1 0 0 0,1 0 0 0 0,-1-1-1 0 0,0 1 1 0 0,-1-1 0 0 0,1 0 0 0 0,-1 0 0 0 0,-4 2-37 0 0,-22 16 252 0 0,26-18-239 0 0,5-4-19 0 0,0 1 1 0 0,0-1-1 0 0,0 1 0 0 0,0-1 1 0 0,0 1-1 0 0,0-1 1 0 0,0 1-1 0 0,0 0 0 0 0,1 0 1 0 0,-1-1-1 0 0,0 1 1 0 0,0 0-1 0 0,0 1 6 0 0,1-1-2 0 0,-1 0 0 0 0,1 0 0 0 0,0 0 0 0 0,0 0 0 0 0,-1 0 0 0 0,1 0-1 0 0,0 0 1 0 0,0 0 0 0 0,0 0 0 0 0,0 1 0 0 0,0-1 0 0 0,1 0 0 0 0,-1 0 0 0 0,0 0 0 0 0,0 0 0 0 0,1 0 0 0 0,-1 0 0 0 0,0 0 0 0 0,1 0 0 0 0,-1 0 0 0 0,1 0-1 0 0,0 0 1 0 0,-1 0 0 0 0,1 0 0 0 0,0 0 0 0 0,-1-1 0 0 0,1 1 0 0 0,0 0 0 0 0,0 0 0 0 0,0-1 0 0 0,0 1 0 0 0,0-1 0 0 0,0 1 0 0 0,0 0 0 0 0,0-1-1 0 0,0 0 1 0 0,0 1 0 0 0,0-1 0 0 0,0 0 2 0 0,6 4 2 0 0,64 44 117 0 0,-42-30-102 0 0,-1 1-1 0 0,5 6-16 0 0,-16-11 0 0 0,-3-3 0 0 0,-1 1 0 0 0,7 7 0 0 0,-3-1 0 0 0,-12-14 0 0 0,-1 0 0 0 0,1 1 0 0 0,-1 0 0 0 0,0 0 0 0 0,0 0 0 0 0,-1 0 0 0 0,1 0 0 0 0,1 6 0 0 0,14 18-1030 0 0,-16-20-156 0 0</inkml:trace>
  <inkml:trace contextRef="#ctx0" brushRef="#br0" timeOffset="8980.173">2301 1677 14912 0 0,'0'0'1150'0'0,"-3"7"-338"0"0,3-2-573 0 0,-1-1 1 0 0,1 1-1 0 0,0 0 0 0 0,0-1 0 0 0,1 1 0 0 0,0 4-239 0 0,1 14 674 0 0,4 99 1454 0 0,-9 22-944 0 0,3-109-1049 0 0,0 31 24 0 0,-1-33-142 0 0,2-23-4 0 0,-2-1 0 0 0,1 1 0 0 0,-1-1 0 0 0,-1 0 0 0 0,0 4-13 0 0,-1 1 2 0 0,3-12-11 0 0,-1 0 0 0 0,1 0 0 0 0,-1 0 0 0 0,1 0 0 0 0,-1 0 0 0 0,0 0 0 0 0,1 0 1 0 0,-1 0-1 0 0,-1 1 9 0 0,2-2-171 0 0,0-1-12 0 0,-14-3-3458 0 0,10-3 1730 0 0</inkml:trace>
  <inkml:trace contextRef="#ctx0" brushRef="#br0" timeOffset="9398.519">2227 1713 6912 0 0,'6'-18'724'0'0,"-6"16"-436"0"0,1-1 1 0 0,-1 1-1 0 0,1 0 0 0 0,0 0 1 0 0,0 0-1 0 0,0 0 0 0 0,0 0 1 0 0,0 0-1 0 0,0 0 0 0 0,0 0 1 0 0,2-2-289 0 0,3-2 959 0 0,0 1 1 0 0,0 0-1 0 0,0-1 1 0 0,1 2-1 0 0,0-1 1 0 0,0 1 0 0 0,7-3-960 0 0,-4 2 482 0 0,0 2 0 0 0,0-1 1 0 0,1 1-1 0 0,0 1 1 0 0,9-2-483 0 0,-8 3 219 0 0,0 0 0 0 0,0 0 0 0 0,0 2 1 0 0,1-1-1 0 0,-1 1 0 0 0,0 1 1 0 0,-1 0-1 0 0,1 1 0 0 0,0 0 0 0 0,-1 1 1 0 0,5 2-220 0 0,-8-2 85 0 0,0 0 1 0 0,0 1 0 0 0,0-1 0 0 0,0 1 0 0 0,-1 1-1 0 0,0 0 1 0 0,0 0 0 0 0,0 0 0 0 0,-1 1-86 0 0,-4-5 10 0 0,0 0 0 0 0,-1 0 0 0 0,1 0 0 0 0,-1 0 0 0 0,0 0 1 0 0,1 0-1 0 0,-1 1 0 0 0,0-1 0 0 0,0 0 0 0 0,-1 1 0 0 0,1-1 0 0 0,0 1 1 0 0,-1-1-1 0 0,0 1 0 0 0,1-1 0 0 0,-1 1 0 0 0,0-1 0 0 0,0 1 1 0 0,0-1-1 0 0,-1 1 0 0 0,1-1 0 0 0,-1 1 0 0 0,1-1 0 0 0,-1 1 1 0 0,0-1-1 0 0,0 1 0 0 0,0-1 0 0 0,0 0 0 0 0,0 0 0 0 0,-1 1 0 0 0,1-1 1 0 0,-1 0-1 0 0,1 0 0 0 0,-2 0-10 0 0,-3 4 30 0 0,0 0 0 0 0,0-1 0 0 0,-1 0 0 0 0,0 0 0 0 0,0 0 0 0 0,-4 1-30 0 0,-15 10 145 0 0,16-8-201 0 0,1-2 0 0 0,-1 1 0 0 0,0-1 0 0 0,0-1 0 0 0,-1 0-1 0 0,1 0 1 0 0,-1-1 0 0 0,0 0 0 0 0,-1-1 0 0 0,-7 1 56 0 0,-3 0-278 0 0,9-2 194 0 0,0 0 0 0 0,0-1-1 0 0,0 0 1 0 0,-10-2 84 0 0,14 1-19 0 0,-1 0 0 0 0,1 1-1 0 0,-7 1 20 0 0,-17 1-14 0 0,38-2-3 0 0,0 0-1 0 0,1 1 1 0 0,-1 0-1 0 0,0 0 1 0 0,0 0 0 0 0,2 2 17 0 0,9 3-42 0 0,-4-1 94 0 0,0 0 0 0 0,0 1 1 0 0,-1 0-1 0 0,0 1 0 0 0,10 9-52 0 0,14 10 45 0 0,-26-20-28 0 0,-1 0-1 0 0,0 1 0 0 0,2 2-16 0 0,23 20 30 0 0,-27-25-1 0 0,0-1-1 0 0,0 1 1 0 0,0 0 0 0 0,-1 1 0 0 0,1-1 0 0 0,-1 1-1 0 0,2 3-28 0 0,18 21 65 0 0,-20-26-56 0 0,-1 1 0 0 0,1 0-1 0 0,-1 0 1 0 0,0 1 0 0 0,0-1 0 0 0,2 5-9 0 0,7 14-49 0 0,-8-16-678 0 0,0 1 0 0 0,-1 0-1 0 0,0 0 1 0 0,1 3 727 0 0,-1-4-1496 0 0,3-1-8 0 0</inkml:trace>
  <inkml:trace contextRef="#ctx0" brushRef="#br0" timeOffset="17326.256">3718 681 7656 0 0,'3'-5'400'0'0,"-2"3"-273"0"0,0 0 0 0 0,0 0 0 0 0,0 0 0 0 0,1 0 0 0 0,-1 0 0 0 0,1 0 0 0 0,-1 1 0 0 0,2-2-127 0 0,-2 2 650 0 0,-1 1 29 0 0,-1-1-480 0 0,1-1 0 0 0,-1 1 0 0 0,1 0 0 0 0,-1-1 0 0 0,1 1 0 0 0,-1 0 0 0 0,1-1-1 0 0,-1 1 1 0 0,0 0 0 0 0,0 0 0 0 0,0 0 0 0 0,0 0 0 0 0,0 0 0 0 0,0 0 0 0 0,0 0 0 0 0,0 0 0 0 0,0 0 0 0 0,0 0 0 0 0,-1 0 0 0 0,1 1 0 0 0,0-1-1 0 0,0 1 1 0 0,-1-1 0 0 0,1 1 0 0 0,-1-1 0 0 0,1 1 0 0 0,0 0-199 0 0,-8-3 190 0 0,1 1 0 0 0,-1 0 0 0 0,-6 0-190 0 0,4 0 334 0 0,0 2 1 0 0,-1-1-1 0 0,1 2 0 0 0,0-1 0 0 0,-1 2 1 0 0,1-1-1 0 0,-2 2-334 0 0,-15 4 347 0 0,1 2-1 0 0,-8 3-346 0 0,27-8 8 0 0,-1-1 1 0 0,1 1-1 0 0,0 0 0 0 0,0 1 0 0 0,0 0 0 0 0,0 0 0 0 0,-1 3-8 0 0,5-5 10 0 0,1 0 0 0 0,0 1 1 0 0,-1 0-1 0 0,1 0 0 0 0,0 0 0 0 0,1 0 1 0 0,-1 0-1 0 0,1 0 0 0 0,0 1 0 0 0,0-1 1 0 0,0 1-1 0 0,1-1 0 0 0,-1 1 0 0 0,1 2-10 0 0,1-4 3 0 0,0 1-1 0 0,0 0 1 0 0,0 0-1 0 0,1-1 1 0 0,0 1-1 0 0,0 0 1 0 0,0 0-1 0 0,0-1 1 0 0,0 1-1 0 0,1-1 1 0 0,-1 1-3 0 0,2 3-58 0 0,4 14 19 0 0,-5-15 93 0 0,0 0-1 0 0,1 0 1 0 0,-1 0 0 0 0,1 0-1 0 0,0 0 1 0 0,1 0 0 0 0,-1-1-1 0 0,2 2-53 0 0,12 11-46 0 0,1-1 0 0 0,0 0 0 0 0,1-2-1 0 0,2 1 47 0 0,31 26-87 0 0,-49-40 87 0 0,0 0 0 0 0,0 0 0 0 0,0 0 0 0 0,0 0 0 0 0,0-1 0 0 0,0 1 0 0 0,1-1 0 0 0,18 10 0 0 0,-13-5 8 0 0,-3-2 14 0 0,0 0 0 0 0,0 0 0 0 0,-1 0 0 0 0,1 1 0 0 0,-1 0 0 0 0,0 0 0 0 0,0 0 0 0 0,-1 1 0 0 0,1 0 0 0 0,-1-1 0 0 0,1 4-22 0 0,-3-4 80 0 0,0-1-43 0 0,0 0 0 0 0,-1 0 0 0 0,1 0 0 0 0,-1 0-1 0 0,0 1 1 0 0,0-1 0 0 0,0 0 0 0 0,-1 1 0 0 0,1 2-37 0 0,-2-3 62 0 0,1 0-1 0 0,-1 0 1 0 0,0-1 0 0 0,0 1 0 0 0,0 0 0 0 0,0-1 0 0 0,0 1 0 0 0,-1-1-1 0 0,0 0 1 0 0,0 1 0 0 0,0-1 0 0 0,0 0 0 0 0,0 0 0 0 0,-1 0 0 0 0,1 0-1 0 0,-1-1 1 0 0,0 1 0 0 0,0-1 0 0 0,0 0 0 0 0,0 1 0 0 0,0-1-1 0 0,0 0 1 0 0,-1-1-62 0 0,-40 25 611 0 0,32-18-338 0 0,7-6-229 0 0,1 0 0 0 0,0 0-1 0 0,-1 0 1 0 0,0 0 0 0 0,1-1-1 0 0,-1 0 1 0 0,0 0 0 0 0,0 0-1 0 0,1-1 1 0 0,-1 1 0 0 0,0-1-1 0 0,0 0 1 0 0,0-1 0 0 0,0 1-1 0 0,-4-2-43 0 0,2 1 70 0 0,1-1 0 0 0,-1 0 0 0 0,1 0 0 0 0,0-1 0 0 0,-1 1 0 0 0,1-2 0 0 0,0 1 0 0 0,1 0-1 0 0,-1-1 1 0 0,1 0 0 0 0,-2-2-70 0 0,-24-31 64 0 0,28 34-64 0 0,0-1 0 0 0,1 0 0 0 0,-1 0 0 0 0,1 0 0 0 0,0 0 0 0 0,0-1 0 0 0,0 1 0 0 0,0-1 0 0 0,0 1-10 0 0,1 3-33 0 0,2-4 32 0 0,1-1 11 0 0,-1 4-11 0 0,-1 1-1 0 0,0 0 0 0 0,1-1 1 0 0,-1 1-1 0 0,1 0 0 0 0,0-1 1 0 0,-1 1-1 0 0,1 0 0 0 0,0 0 1 0 0,0-1-1 0 0,0 1 0 0 0,0 0 1 0 0,0 0-1 0 0,0 0 1 0 0,0 0-1 0 0,0 0 0 0 0,0 1 1 0 0,0-1-1 0 0,1 0 0 0 0,-1 0 1 0 0,0 1-1 0 0,0-1 0 0 0,1 1 1 0 0,-1-1-1 0 0,1 1 0 0 0,0-1 12 0 0,6-2 121 0 0,2-2-175 0 0,0 1 1 0 0,0 0 0 0 0,0 0-1 0 0,1 1 1 0 0,-1 0 0 0 0,4 0 53 0 0,-9 2-2 0 0,20-3-262 0 0,-5 1-182 0 0,-18 2 233 0 0,-9 0 51 0 0,29-4-1273 0 0,-20 4 171 0 0,-1 1-294 0 0,5-2-60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24.9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5 7832 0 0,'0'0'602'0'0,"-1"0"-395"0"0,-5-1-1382 0 0,0-1 5739 0 0,6 0 429 0 0,7 2-3393 0 0,21 4-575 0 0,-9-1-697 0 0,0 0-1 0 0,13-2-327 0 0,59 2 280 0 0,-77-2-248 0 0,0-1 1 0 0,12-2-33 0 0,13 0 59 0 0,12 5 18 0 0,-32-2-1302 0 0,0 0 1 0 0,0-1-1 0 0,8-2 1225 0 0,-14-1-6294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30.3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434 238 13936 0 0,'-23'-5'637'0'0,"20"3"-13"0"0,-2-1-357 0 0,-6 1-283 0 0,-8 1 204 0 0,0 1 1 0 0,-1 0 0 0 0,1 2 0 0 0,-1 0 0 0 0,1 1 0 0 0,0 1 0 0 0,0 0 0 0 0,0 2 0 0 0,1 0 0 0 0,0 2 0 0 0,0 0 0 0 0,0 0-1 0 0,-4 5-188 0 0,6-3 364 0 0,1 0 0 0 0,1 1 0 0 0,-1 1 0 0 0,-9 11-364 0 0,22-21 47 0 0,0 0 0 0 0,1 0 0 0 0,0 0 0 0 0,-1 1 0 0 0,1-1 0 0 0,0 0 0 0 0,0 1 0 0 0,0-1 0 0 0,0 2-47 0 0,-8 17 215 0 0,6-18-197 0 0,0 1 1 0 0,1 0-1 0 0,0 0 1 0 0,0 1 0 0 0,0-1-1 0 0,0 0 1 0 0,1 1-19 0 0,0-3-30 0 0,1-1 1 0 0,0 1-1 0 0,0 0 1 0 0,0 0-1 0 0,0 0 1 0 0,0 0-1 0 0,0 0 1 0 0,0 0-1 0 0,1 0 1 0 0,-1 0-1 0 0,1 0 1 0 0,-1-1-1 0 0,1 1 1 0 0,0 0-1 0 0,0 0 1 0 0,-1-1-1 0 0,1 1 1 0 0,1 0-1 0 0,-1-1 1 0 0,0 1 29 0 0,1 0 9 0 0,1 0 0 0 0,-1 0 0 0 0,1 0 1 0 0,-1 0-1 0 0,1 0 0 0 0,0 0 0 0 0,-1-1 1 0 0,1 1-1 0 0,0-1 0 0 0,0 0 0 0 0,0 0 1 0 0,1 0-1 0 0,-1 0 0 0 0,0-1 0 0 0,0 1 1 0 0,0-1-1 0 0,2 0-9 0 0,3 1 234 0 0,1-1 0 0 0,0 0 0 0 0,0 0-1 0 0,0-1 1 0 0,7-2-234 0 0,5-1 122 0 0,0-2 0 0 0,-1-1-1 0 0,0 0 1 0 0,-1-2-1 0 0,17-9-121 0 0,-30 15 0 0 0,-1-1 0 0 0,0 0 0 0 0,0-1 0 0 0,0 1 0 0 0,3-5 0 0 0,15-12 0 0 0,-19 18-4 0 0,1-1-1 0 0,-1 1 1 0 0,0-1-1 0 0,0 0 0 0 0,0-1 1 0 0,0 1-1 0 0,-1 0 0 0 0,1-1 1 0 0,-1 0-1 0 0,0 0 1 0 0,-1 0-1 0 0,1 0 0 0 0,-1-1 5 0 0,13-29-59 0 0,-11 27 36 0 0,0 0-1 0 0,-1 0 0 0 0,0 0 0 0 0,-1 0 0 0 0,1 0 0 0 0,-2-1 1 0 0,1 1-1 0 0,-1-1 0 0 0,0 1 0 0 0,-1-7 24 0 0,0 4-17 0 0,0 1-1 0 0,1 0 1 0 0,0-1 0 0 0,0 1-1 0 0,1 0 1 0 0,3-9 17 0 0,-5 15-7 0 0,1 0 0 0 0,-1 0-1 0 0,0 0 1 0 0,0 0 0 0 0,0 0 0 0 0,0 0-1 0 0,-1 0 1 0 0,1 0 0 0 0,-2-3 7 0 0,1 3 0 0 0,0 0 0 0 0,1 0-1 0 0,-1 0 1 0 0,1 0 0 0 0,0 0 0 0 0,0 0 0 0 0,0 0 0 0 0,0 0-1 0 0,1 0 1 0 0,-1 2 5 0 0,0 1-1 0 0,0-1 1 0 0,0 1-1 0 0,0-1 0 0 0,-1 1 1 0 0,1-1-1 0 0,0 1 1 0 0,-1-1-1 0 0,1 1 0 0 0,-1 0 1 0 0,1-1-1 0 0,-1 1 1 0 0,0 0-1 0 0,0-1 0 0 0,1 1 1 0 0,-1 0-1 0 0,0 0 1 0 0,-1-1-5 0 0,-2-3 314 0 0,6 7-317 0 0,-2 0-1 0 0,1 0 1 0 0,0 0 0 0 0,0 0 0 0 0,-1 0 0 0 0,1 0 0 0 0,-1 0 0 0 0,1 0 0 0 0,-1 0 0 0 0,0 0-1 0 0,0 0 1 0 0,0 0 0 0 0,0 0 0 0 0,0 1 0 0 0,0-1 0 0 0,-1 0 0 0 0,1 0 0 0 0,-1 0 0 0 0,1 0-1 0 0,-1 0 1 0 0,-1 1 3 0 0,1 2-1 0 0,0-1-1 0 0,0 1 1 0 0,0 0-1 0 0,1 0 0 0 0,0-1 1 0 0,0 1-1 0 0,0 0 1 0 0,0 0-1 0 0,1-1 0 0 0,0 4 2 0 0,2 22 0 0 0,-6 10 3 0 0,2-28 35 0 0,0 1-1 0 0,0 0 0 0 0,2-1 0 0 0,0 5-37 0 0,0-9 18 0 0,-1 1 1 0 0,0-1-1 0 0,0 0 0 0 0,-1 3-18 0 0,0-5 0 0 0,1 1 0 0 0,-1-1 0 0 0,1 0 0 0 0,1 1 0 0 0,-1-1-1 0 0,1 0 1 0 0,0 0 0 0 0,1 2 0 0 0,6 20 0 0 0,-6-18 0 0 0,1-1 0 0 0,0 1 0 0 0,0-1 0 0 0,1 1 0 0 0,0-1 0 0 0,1 0 0 0 0,0-1 0 0 0,1 3 0 0 0,-4-9 16 0 0,0 1-1 0 0,0-1 0 0 0,0 1 0 0 0,0-1 0 0 0,0 0 1 0 0,1 0-1 0 0,-1 0 0 0 0,1 0 0 0 0,-1 0 0 0 0,1-1 1 0 0,0 1-1 0 0,-1-1 0 0 0,1 1 0 0 0,0-1 0 0 0,1 0-15 0 0,1 1 71 0 0,1-1 0 0 0,-1 0-1 0 0,1 0 1 0 0,0 0 0 0 0,-1 0 0 0 0,1-1-1 0 0,0 0 1 0 0,0 0 0 0 0,-1-1-1 0 0,1 0 1 0 0,0 0 0 0 0,-1 0 0 0 0,1 0-1 0 0,2-2-70 0 0,5-2 120 0 0,0-1-1 0 0,-1 0 1 0 0,1 0 0 0 0,-1-1-1 0 0,4-5-119 0 0,-10 8 1 0 0,-1-2-1 0 0,1 1 0 0 0,-1 0 1 0 0,-1-1-1 0 0,1 0 0 0 0,-1 0 1 0 0,0-1-1 0 0,0-1 0 0 0,10-13-124 0 0,-10 14 75 0 0,0 0-1 0 0,0 0 1 0 0,-1 0 0 0 0,1 0-1 0 0,-2-1 1 0 0,1 1 0 0 0,-1-1-1 0 0,0 0 1 0 0,-1 0 0 0 0,0 1-1 0 0,0-4 50 0 0,5-16-198 0 0,-5 25 158 0 0,0-1 0 0 0,0 1 1 0 0,-1-1-1 0 0,1 0 1 0 0,-1 1-1 0 0,1-1 1 0 0,-1 1-1 0 0,0-1 0 0 0,0 0 1 0 0,0 1-1 0 0,0-1 1 0 0,-1 0-1 0 0,1 1 0 0 0,-1-1 1 0 0,1 0-1 0 0,-2 0 40 0 0,-2-11-213 0 0,4 13 225 0 0,0 0-1 0 0,0 0 1 0 0,0 0 0 0 0,-1 0 0 0 0,1 0 0 0 0,0-1 0 0 0,-1 1 0 0 0,1 0 0 0 0,-1 0 0 0 0,0 0-1 0 0,1 0 1 0 0,-1 0 0 0 0,1 0 0 0 0,-1 0 0 0 0,0 1 0 0 0,0-1 0 0 0,0 0 0 0 0,0 0-1 0 0,1 0 1 0 0,-1 1 0 0 0,0-1 0 0 0,0 1 0 0 0,0-1 0 0 0,-1 0 0 0 0,1 1 0 0 0,0 0-1 0 0,0-1 1 0 0,0 1 0 0 0,0 0 0 0 0,0-1 0 0 0,-1 1-12 0 0,-2 0 7 0 0,0 0 1 0 0,1-1-1 0 0,-1 2 1 0 0,1-1-1 0 0,-1 0 1 0 0,1 1-1 0 0,-1-1 1 0 0,1 1-1 0 0,-1 0 1 0 0,1 0-1 0 0,-1 1 1 0 0,1-1-1 0 0,0 1 1 0 0,0 0-1 0 0,0-1 1 0 0,0 1-1 0 0,0 0 1 0 0,0 1-1 0 0,0-1 1 0 0,1 1-1 0 0,-1-1 0 0 0,1 1 1 0 0,0 0-1 0 0,0 0 1 0 0,0 0-1 0 0,0 0 1 0 0,0 0-1 0 0,0 1-7 0 0,-1 2 3 0 0,1-1 0 0 0,-1 0 0 0 0,0 0-1 0 0,-1 0 1 0 0,-1 3-3 0 0,2-5-2 0 0,1 0 1 0 0,-1 0-1 0 0,1 0 0 0 0,0 0 1 0 0,0 1-1 0 0,0-1 0 0 0,1 1 1 0 0,-1 0-1 0 0,1-1 0 0 0,0 1 1 0 0,0 0-1 0 0,0 0 0 0 0,0 3 2 0 0,2 6-67 0 0,-1 8-128 0 0,0-19 176 0 0,-1 1 1 0 0,1-1 0 0 0,-1 0-1 0 0,1 1 1 0 0,0-1-1 0 0,0 1 1 0 0,0-1 0 0 0,1 1-1 0 0,-1-1 1 0 0,0 1-1 0 0,1-1 1 0 0,0 1 0 0 0,-1-1-1 0 0,1 0 1 0 0,0 1 0 0 0,0-1-1 0 0,0 0 1 0 0,1 0-1 0 0,-1 1 19 0 0,5 11 0 0 0,-5-12 0 0 0,-1 0 0 0 0,1 0 0 0 0,0 0 0 0 0,-1-1 0 0 0,1 1 0 0 0,0 0 0 0 0,0-1 0 0 0,0 1 0 0 0,1 0 0 0 0,-1-1 0 0 0,1 1 0 0 0,2 2 0 0 0,1-1 0 0 0,1 1 0 0 0,-1-1 0 0 0,6 2 0 0 0,13 9 0 0 0,-22-12 3 0 0,1-1 0 0 0,-1 1-1 0 0,1-1 1 0 0,-1 0-1 0 0,1 0 1 0 0,-1 0-1 0 0,1 0 1 0 0,0-1 0 0 0,-1 1-1 0 0,1-1 1 0 0,0 0-1 0 0,0 1 1 0 0,2-2-3 0 0,38-4-477 0 0,-43 5 464 0 0,5-1-439 0 0,0 0-1 0 0,0-1 1 0 0,0 0-1 0 0,-1 0 1 0 0,5-2 452 0 0,9-5-6825 0 0</inkml:trace>
  <inkml:trace contextRef="#ctx0" brushRef="#br0" timeOffset="322.718">1121 121 5984 0 0,'-11'0'436'0'0,"-12"0"-385"0"0,1 1 0 0 0,-12 2-51 0 0,26-2 681 0 0,0 1-1 0 0,0 0 0 0 0,-6 3-680 0 0,9-4 932 0 0,1 1-1 0 0,0 0 1 0 0,0 0-1 0 0,0 1 1 0 0,0-1-1 0 0,0 1 1 0 0,0 1-932 0 0,-19 26 4019 0 0,14-22-3977 0 0,4-4 79 0 0,1-1-1 0 0,-1 1 1 0 0,1 0-1 0 0,0 1 1 0 0,0-1-1 0 0,-1 3-120 0 0,5-6 28 0 0,-1 0 0 0 0,0 0 0 0 0,1 0 0 0 0,-1 0 0 0 0,1 1-1 0 0,-1-1 1 0 0,1 0 0 0 0,0 0 0 0 0,0 1 0 0 0,-1-1 0 0 0,1 0-1 0 0,0 0 1 0 0,0 1 0 0 0,0-1 0 0 0,0 0 0 0 0,0 0 0 0 0,1 1 0 0 0,-1-1-1 0 0,0 0 1 0 0,1 0 0 0 0,-1 0 0 0 0,0 1 0 0 0,1-1 0 0 0,-1 0-1 0 0,1 0 1 0 0,0 0 0 0 0,-1 0 0 0 0,1 0 0 0 0,0 0 0 0 0,0 0 0 0 0,0 0-1 0 0,0 0-27 0 0,16 12 55 0 0,-15-12-49 0 0,0 0 1 0 0,0 1-1 0 0,-1-1 0 0 0,1 0 0 0 0,0 1 1 0 0,-1-1-1 0 0,1 1 0 0 0,-1-1 0 0 0,0 1 1 0 0,2 1-7 0 0,-1 1 11 0 0,1 0 0 0 0,0-1 0 0 0,0 0 0 0 0,0 0 0 0 0,1 0 0 0 0,-1 0 0 0 0,1-1 0 0 0,0 1 0 0 0,-1-1 0 0 0,1 0 0 0 0,0 0 0 0 0,0 0 0 0 0,1 0-11 0 0,21 11 129 0 0,-10-2-89 0 0,2-2 0 0 0,-1-1 1 0 0,1 0-1 0 0,0-1 0 0 0,1-1 1 0 0,-1 0-1 0 0,1-2 0 0 0,4 0-40 0 0,7 6-74 0 0,-9-2 52 0 0,-19-7 21 0 0,-1-1 3 0 0,-1-1 0 0 0,0 1-1 0 0,0 0 1 0 0,1 0-1 0 0,-1 0 1 0 0,0 0-1 0 0,0 0 1 0 0,0 0-1 0 0,1 0 1 0 0,-1 0-1 0 0,0 0 1 0 0,0 1-1 0 0,0-1 1 0 0,1 0-1 0 0,-1 0 1 0 0,0 0-1 0 0,0 0 1 0 0,0 0-1 0 0,1 0 1 0 0,-1 0 0 0 0,0 0-1 0 0,0 0 1 0 0,0 1-1 0 0,1-1 1 0 0,-1 0-1 0 0,0 0 1 0 0,0 0-1 0 0,0 0 1 0 0,0 1-1 0 0,0-1 1 0 0,0 0-1 0 0,1 0 1 0 0,-1 1-2 0 0,-23 4 14 0 0,-21 1 639 0 0,0-2-1 0 0,-13-2-652 0 0,-8 1 47 0 0,26-2-2583 0 0,-32-2 2536 0 0,48-5-2985 0 0,21 6 1451 0 0</inkml:trace>
  <inkml:trace contextRef="#ctx0" brushRef="#br0" timeOffset="605.82">1145 214 15664 0 0,'20'3'137'0'0,"21"5"487"0"0,-34-1 186 0 0,2-2-687 0 0,10 6-101 0 0,-18-10-18 0 0,0-1-1 0 0,-1 1 0 0 0,1-1 0 0 0,-1 1 0 0 0,1-1 1 0 0,0 1-1 0 0,-1-1 0 0 0,1 1 0 0 0,-1 0 0 0 0,0-1 1 0 0,1 1-1 0 0,-1 0 0 0 0,1 0 0 0 0,-1-1 0 0 0,0 1 1 0 0,0 0-1 0 0,1 0 0 0 0,-1-1 0 0 0,0 1 1 0 0,0 0-1 0 0,0 0 0 0 0,0-1 0 0 0,0 2-3 0 0,0-1 55 0 0,-1 1-1 0 0,1-1 0 0 0,0 0 1 0 0,0 1-1 0 0,0-1 1 0 0,0 1-1 0 0,0-1 1 0 0,0 1-1 0 0,0-1 1 0 0,0 1-1 0 0,0-1 1 0 0,1 1-1 0 0,-1-1 0 0 0,1 0 1 0 0,-1 1-1 0 0,1-1 1 0 0,0 0-1 0 0,-1 1 1 0 0,1-1-1 0 0,0 0 1 0 0,0 0-1 0 0,0 0 1 0 0,0 0-1 0 0,0 1 0 0 0,1-1-54 0 0,-2 0 43 0 0,1 0-1 0 0,0 0 1 0 0,-1 0-1 0 0,1 0 1 0 0,-1 0-1 0 0,1 0 1 0 0,-1 0-1 0 0,0 0 1 0 0,1 0-1 0 0,-1 1 1 0 0,0-1-1 0 0,0 0 1 0 0,0 0-1 0 0,0 0 1 0 0,0 0-1 0 0,0 0 1 0 0,0 0-1 0 0,0 0 1 0 0,0 1-1 0 0,0-1-42 0 0,-1 0 53 0 0,1 1 0 0 0,0-1 0 0 0,0 0-1 0 0,0 1 1 0 0,0-1 0 0 0,0 0 0 0 0,0 1 0 0 0,0-1-1 0 0,1 1 1 0 0,-1-1 0 0 0,0 0 0 0 0,1 0-1 0 0,0 1-52 0 0,11 17 652 0 0,-11-18-577 0 0,1 1 1 0 0,-1-1-1 0 0,1 1 1 0 0,-1 0-1 0 0,0-1 0 0 0,0 1 1 0 0,0 0-1 0 0,0 0 0 0 0,0 0 1 0 0,0 0-1 0 0,-1 0 0 0 0,1 0 1 0 0,-1 0-1 0 0,1 0 1 0 0,-1 0-1 0 0,0 0 0 0 0,0 0 1 0 0,1 0-1 0 0,-2 0 0 0 0,1 0 1 0 0,0 0-1 0 0,0 1 1 0 0,-1-1-1 0 0,1 0 0 0 0,-1 1-75 0 0,1-3 22 0 0,-1 1-1 0 0,1 0 0 0 0,0-1 1 0 0,0 1-1 0 0,0 0 0 0 0,0-1 1 0 0,-1 1-1 0 0,1 0 0 0 0,0 0 1 0 0,0-1-1 0 0,0 1 1 0 0,0 0-1 0 0,1-1 0 0 0,-1 1 1 0 0,0 0-1 0 0,0 0 0 0 0,0-1 1 0 0,1 1-1 0 0,-1 0 0 0 0,0-1 1 0 0,0 1-1 0 0,1 0 0 0 0,-1-1 1 0 0,1 1-1 0 0,-1-1 0 0 0,1 1 1 0 0,-1-1-1 0 0,1 1-21 0 0,2 4 56 0 0,-2-4-51 0 0,-1-1 0 0 0,0 1 0 0 0,0-1-1 0 0,0 1 1 0 0,0-1 0 0 0,1 1 0 0 0,-1-1 0 0 0,0 1 0 0 0,0-1 0 0 0,0 1 0 0 0,0-1 0 0 0,0 1 0 0 0,0-1 0 0 0,0 1 0 0 0,-1-1 0 0 0,1 1 0 0 0,0-1 0 0 0,0 1 0 0 0,0 0 0 0 0,0-1 0 0 0,-1 1 0 0 0,1-1 0 0 0,0 0 0 0 0,0 1 0 0 0,-1-1 0 0 0,1 1 0 0 0,0-1 0 0 0,-1 1 0 0 0,1-1 0 0 0,-1 1-5 0 0,1-1 3 0 0,-1 0 0 0 0,1 0 0 0 0,0 1 0 0 0,0-1 0 0 0,-1 0 0 0 0,1 0 1 0 0,0 1-1 0 0,0-1 0 0 0,-1 0 0 0 0,1 1 0 0 0,0-1 0 0 0,0 1 0 0 0,0-1 0 0 0,-1 0 0 0 0,1 1 1 0 0,0-1-1 0 0,0 1 0 0 0,0-1 0 0 0,0 0 0 0 0,0 1 0 0 0,0-1 0 0 0,0 1 0 0 0,0-1 1 0 0,0 0-1 0 0,0 1 0 0 0,0-1 0 0 0,0 1 0 0 0,0-1 0 0 0,1 0 0 0 0,-1 1 0 0 0,0-1 0 0 0,0 0 1 0 0,0 1-1 0 0,0-1 0 0 0,1 0 0 0 0,-1 1-3 0 0,5 3 8 0 0,-5-4-6 0 0,0 0-1 0 0,0 0 1 0 0,1 0-1 0 0,-1 0 1 0 0,0 0-1 0 0,0 1 1 0 0,0-1-1 0 0,1 0 1 0 0,-1 0-1 0 0,0 0 1 0 0,0 0-1 0 0,0 1 1 0 0,0-1-1 0 0,1 0 1 0 0,-1 0-1 0 0,0 0 1 0 0,0 1-1 0 0,0-1 1 0 0,0 0-1 0 0,0 0 1 0 0,0 0-1 0 0,0 1 1 0 0,0-1-1 0 0,0 0 1 0 0,0 0-1 0 0,0 1 1 0 0,0-1-1 0 0,0 0 1 0 0,0 0-1 0 0,0 1 1 0 0,0-1-1 0 0,0 0 1 0 0,0 0-1 0 0,0 1 1 0 0,0-1-1 0 0,0 0 1 0 0,0 0-1 0 0,0 0 1 0 0,0 1-1 0 0,0-1 1 0 0,-1 0-1 0 0,1 0 1 0 0,0 0-1 0 0,0 1 1 0 0,0-1-1 0 0,0 0 1 0 0,-1 0-1 0 0,1 0 1 0 0,0 0-1 0 0,0 1 1 0 0,0-1-1 0 0,-1 0 1 0 0,1 0-2 0 0,9 2-6 0 0,-7-1-353 0 0,-6-3-685 0 0,1-2-4434 0 0,5-1-1837 0 0</inkml:trace>
  <inkml:trace contextRef="#ctx0" brushRef="#br0" timeOffset="1468.461">1443 106 14768 0 0,'41'-4'678'0'0,"-41"3"-656"0"0,1 1 0 0 0,-1 0 1 0 0,0 0-1 0 0,1 0 0 0 0,-1 0 0 0 0,0 0 0 0 0,1 0 0 0 0,-1 0 0 0 0,1 0 1 0 0,-1-1-1 0 0,0 2 0 0 0,1-1 0 0 0,-1 0 0 0 0,0 0 0 0 0,1 0 0 0 0,-1 0 0 0 0,1 0 1 0 0,-1 0-1 0 0,0 0 0 0 0,1 0 0 0 0,-1 0 0 0 0,0 1 0 0 0,1-1 0 0 0,-1 0 1 0 0,0 0-1 0 0,1 1 0 0 0,-1-1 0 0 0,0 0 0 0 0,1 0 0 0 0,-1 1-22 0 0,0 0 9 0 0,0 0 0 0 0,1-1 0 0 0,-1 1-1 0 0,0 0 1 0 0,0 0 0 0 0,1 0 0 0 0,-1 0 0 0 0,1-1-1 0 0,-1 1 1 0 0,1 0 0 0 0,-1 0 0 0 0,1-1 0 0 0,-1 1 0 0 0,1 0-1 0 0,-1-1 1 0 0,1 1 0 0 0,0-1 0 0 0,0 1 0 0 0,-1-1-1 0 0,1 1 1 0 0,0-1 0 0 0,0 1 0 0 0,-1-1 0 0 0,1 0-1 0 0,0 1 1 0 0,0-1 0 0 0,1 0-9 0 0,8 6-75 0 0,6 9-104 0 0,-9-8-405 0 0,0 0-1 0 0,1-1 1 0 0,0 0-1 0 0,0 0 1 0 0,1-1-1 0 0,0 0 1 0 0,0 0-1 0 0,0 0 585 0 0,7 0-419 0 0,-1 0 0 0 0,1-1 1 0 0,-1 0-1 0 0,1-1 0 0 0,0-1 0 0 0,0 0 0 0 0,1-2 0 0 0,-1 0 0 0 0,0 0 0 0 0,13-3 419 0 0,-24 2 5 0 0,1-1-1 0 0,-1 1 0 0 0,0-1 1 0 0,1 0-1 0 0,-1 0 1 0 0,0-1-1 0 0,0 1 0 0 0,-1-1 1 0 0,1 0-1 0 0,1-2-4 0 0,-16 2 1908 0 0,-4 2-1291 0 0,0 0-1 0 0,1 1 1 0 0,-1 0-1 0 0,0 1 1 0 0,1 0-1 0 0,-1 1 1 0 0,1 1-1 0 0,-1 0 1 0 0,1 1-1 0 0,0 0 1 0 0,0 1-1 0 0,0 1 1 0 0,1 0-1 0 0,0 1 1 0 0,-10 7-617 0 0,10-6 219 0 0,0 1 0 0 0,1 0 1 0 0,0 1-1 0 0,-3 5-219 0 0,11-11 70 0 0,-1-1 0 0 0,2 1 0 0 0,-1 0 0 0 0,0 0-1 0 0,1 0 1 0 0,0 0 0 0 0,0 0 0 0 0,0 1 0 0 0,0-1 0 0 0,1 1 0 0 0,-1-1-1 0 0,1 1 1 0 0,0 0 0 0 0,1 0 0 0 0,-1 2-70 0 0,1-5 35 0 0,0 0 0 0 0,0 0 0 0 0,0 0 0 0 0,0 0 1 0 0,1 0-1 0 0,-1 0 0 0 0,0 0 0 0 0,1 0 0 0 0,0-1 0 0 0,-1 1 0 0 0,1 0 0 0 0,0 0 0 0 0,0 0 0 0 0,0-1 1 0 0,0 1-1 0 0,0 0 0 0 0,0-1 0 0 0,1 1 0 0 0,-1-1 0 0 0,0 0 0 0 0,1 1 0 0 0,-1-1 0 0 0,1 0 1 0 0,0 0-1 0 0,-1 0 0 0 0,1 0 0 0 0,0 0 0 0 0,-1 0 0 0 0,1 0 0 0 0,0-1 0 0 0,0 1 0 0 0,1 0-35 0 0,5 0-44 0 0,0 0 0 0 0,0-1-1 0 0,-1 1 1 0 0,1-1 0 0 0,0-1 0 0 0,0 1-1 0 0,5-2 45 0 0,16-3-68 0 0,1 2-1 0 0,-1 2 0 0 0,1 0 0 0 0,0 2 0 0 0,23 4 69 0 0,-49-4 37 0 0,-1 0-1 0 0,1 0 1 0 0,0 0 0 0 0,-1 1-1 0 0,1-1 1 0 0,-1 1-1 0 0,0 0 1 0 0,1 0-1 0 0,-1 0 1 0 0,0 1-1 0 0,0-1 1 0 0,0 1-1 0 0,-1-1 1 0 0,1 1 0 0 0,1 2-37 0 0,11 10-105 0 0,-12-12 53 0 0,0 0 0 0 0,0 1 0 0 0,-1 0 0 0 0,1-1-1 0 0,-1 1 1 0 0,1 0 0 0 0,-1 0 0 0 0,-1 0-1 0 0,1 1 1 0 0,-1-1 0 0 0,1 0 0 0 0,-1 1 0 0 0,0-1-1 0 0,-1 1 1 0 0,1 0 52 0 0,0 7 6 0 0,-1 0-1 0 0,0 0 0 0 0,0 0 1 0 0,-1-1-1 0 0,-1 6-5 0 0,1-11 42 0 0,-1 1 0 0 0,0-1 0 0 0,1 1 0 0 0,-2-1 0 0 0,1 0 0 0 0,-1 0 0 0 0,0 0 0 0 0,0 0 0 0 0,-1-1 0 0 0,0 1 0 0 0,-1 0-42 0 0,-1 2 68 0 0,-1-1 0 0 0,-1 0-1 0 0,1-1 1 0 0,-1 1 0 0 0,0-2 0 0 0,0 1-1 0 0,-1-1-67 0 0,-1 1-1 0 0,0 0 0 0 0,0-1 1 0 0,-1 0-1 0 0,0-1 0 0 0,0 0 0 0 0,0-1 0 0 0,-11 2 1 0 0,18-4 3 0 0,1 0 0 0 0,-1-1 0 0 0,0 0 0 0 0,1 0 0 0 0,-1 0 1 0 0,0-1-1 0 0,1 1 0 0 0,-1-1 0 0 0,0 0 0 0 0,1 0 0 0 0,-1 0 0 0 0,1 0 0 0 0,-1 0 1 0 0,1-1-1 0 0,0 0 0 0 0,0 0 0 0 0,0 0 0 0 0,0 0 0 0 0,0 0 0 0 0,0-1 0 0 0,0 1 1 0 0,1-1-1 0 0,-1 1 0 0 0,1-1 0 0 0,-1 0 0 0 0,1-1-3 0 0,-1 0 113 0 0,1 0-1 0 0,-1 0 1 0 0,1 0 0 0 0,0-1-1 0 0,0 1 1 0 0,1-1 0 0 0,-1 0-1 0 0,1 1 1 0 0,0-1 0 0 0,0 0-1 0 0,1 0 1 0 0,-1 1 0 0 0,1-1-1 0 0,0 0 1 0 0,0 0 0 0 0,1-3-113 0 0,0-4-124 0 0,1 0 0 0 0,0 1 0 0 0,0-1 0 0 0,1 1 0 0 0,1-1 124 0 0,-2 7-29 0 0,1-1 1 0 0,-1 1-1 0 0,1 0 1 0 0,0-1-1 0 0,1 1 1 0 0,-1 1-1 0 0,1-1 1 0 0,0 0-1 0 0,0 1 1 0 0,1 0-1 0 0,-1 0 29 0 0,103-77-656 0 0,-81 59 279 0 0,32-26-1570 0 0,2 2-1 0 0,38-21 1948 0 0,-75 55 75 0 0,0 1 0 0 0,1 1-1 0 0,3-1-74 0 0,-24 10-137 0 0,-3 1 187 0 0,1-1 1 0 0,0 1-1 0 0,0 0 0 0 0,-1 0 1 0 0,1-1-1 0 0,0 1 1 0 0,0 0-1 0 0,0 0 1 0 0,0 0-1 0 0,-1 0 0 0 0,1 0 1 0 0,0 0-1 0 0,0 0 1 0 0,0 0-1 0 0,0 0-50 0 0,0 1 52 0 0,-1-1 0 0 0,1 1 0 0 0,0 0 0 0 0,0-1 0 0 0,0 1 1 0 0,-1 0-1 0 0,1-1 0 0 0,0 1 0 0 0,-1 0 0 0 0,1 0 0 0 0,-1 0 0 0 0,1 0 0 0 0,-1 0 0 0 0,1 0 0 0 0,-1-1 0 0 0,0 1 0 0 0,1 0 0 0 0,-1 0 0 0 0,0 0 0 0 0,0 1-52 0 0,2 5 143 0 0,-1 0-1 0 0,-1 0 1 0 0,1 0-1 0 0,-1 0 0 0 0,0 0 1 0 0,-1 0-1 0 0,0 0 0 0 0,0 2-142 0 0,-2 27 281 0 0,3-24-256 0 0,1-1 0 0 0,0 1 0 0 0,1-1 0 0 0,0 1 0 0 0,1-1 0 0 0,0 0 0 0 0,2 4-25 0 0,-2-8 47 0 0,0-1 1 0 0,0 1-1 0 0,1-1 0 0 0,0 1 1 0 0,0-1-1 0 0,0 0 1 0 0,0-1-1 0 0,1 1 1 0 0,0-1-1 0 0,1 0 0 0 0,4 4-47 0 0,-9-8 0 0 0,-1-1 0 0 0,1 1 0 0 0,-1-1 0 0 0,1 0 0 0 0,-1 1 0 0 0,1-1 0 0 0,0 0 0 0 0,-1 1 0 0 0,1-1 0 0 0,-1 0 0 0 0,1 0 0 0 0,0 1 0 0 0,-1-1 0 0 0,1 0 0 0 0,0 0 0 0 0,-1 0 0 0 0,1 0 0 0 0,0 0 0 0 0,-1 0 0 0 0,1 0 0 0 0,0 0 0 0 0,-1-1 0 0 0,1 1 0 0 0,0 0 0 0 0,-1 0 0 0 0,1 0 0 0 0,0-1 0 0 0,-1 1 0 0 0,1 0 0 0 0,-1-1 0 0 0,1 1 0 0 0,0 0 0 0 0,-1-1 0 0 0,1 1 0 0 0,0-2 0 0 0,1 0 0 0 0,-1 0 0 0 0,1 0 0 0 0,-1 0 0 0 0,0 0 0 0 0,0 0 0 0 0,1-2 0 0 0,-1 1 0 0 0,1-1 4 0 0,-1 1-1 0 0,0-1 0 0 0,1 0 1 0 0,-2 0-1 0 0,1 0 0 0 0,0 0 1 0 0,-1 0-1 0 0,0 0 0 0 0,0 0 1 0 0,0 1-1 0 0,0-1 1 0 0,-1 0-1 0 0,1 0-3 0 0,-1-1 34 0 0,1 0 1 0 0,-1 0 0 0 0,1 0-1 0 0,1 0 1 0 0,-1 0-1 0 0,1 0 1 0 0,-1 0-1 0 0,2 0-34 0 0,1-9-178 0 0,2 1-1 0 0,-1 0 0 0 0,2 0 1 0 0,0 0-1 0 0,0 1 0 0 0,1 0 1 0 0,1 0-1 0 0,0 1 0 0 0,8-10 179 0 0,-11 17-78 0 0,0 0 0 0 0,0 1 0 0 0,0-1 0 0 0,0 1 0 0 0,1 0 0 0 0,0 0-1 0 0,0 1 1 0 0,-1 0 0 0 0,1 0 0 0 0,5-1 78 0 0,-9 3 6 0 0,0 0-1 0 0,0 0 1 0 0,0 0-1 0 0,0 1 1 0 0,0-1-1 0 0,0 1 1 0 0,0-1-1 0 0,-1 1 1 0 0,1 0-1 0 0,0-1 1 0 0,0 1-1 0 0,0 0 1 0 0,0 0 0 0 0,-1 0-1 0 0,1 1 1 0 0,-1-1-1 0 0,1 0 1 0 0,-1 1-1 0 0,1-1 1 0 0,-1 1-1 0 0,0-1 1 0 0,2 2-6 0 0,1 3 11 0 0,1 1 0 0 0,-1 0 0 0 0,1 0 0 0 0,-2 0 0 0 0,1 1-11 0 0,32 63 1879 0 0,-19-41-844 0 0,-2 1-1 0 0,2 9-1034 0 0,-4 3 0 0 0,-10-36-1042 0 0,-2-5-4384 0 0,-1-2-1889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27.4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33 9216 0 0,'0'0'706'0'0,"-6"0"486"0"0,5 1 2599 0 0,3 0-3507 0 0,-1 1 0 0 0,0-1 0 0 0,0 1 0 0 0,0 0 0 0 0,0-1 0 0 0,0 1 0 0 0,0 0 0 0 0,0 0 0 0 0,-1 0-284 0 0,6 11 545 0 0,-1-3-284 0 0,-1 0-1 0 0,-1 0 1 0 0,1 0 0 0 0,0 9-261 0 0,4 9 377 0 0,-3-8 433 0 0,0 0-1 0 0,0 13-809 0 0,2 6 410 0 0,1 12-38 0 0,0 18-372 0 0,-3-21 655 0 0,8 33-655 0 0,-8-56 3 0 0,-2-1 0 0 0,-1 1 0 0 0,-1 18-3 0 0,-1-41-146 0 0,0-2-204 0 0,-1-1-887 0 0,-2-4-378 0 0</inkml:trace>
  <inkml:trace contextRef="#ctx0" brushRef="#br0" timeOffset="292.319">74 60 13824 0 0,'13'-6'1056'0'0,"-6"5"-1006"0"0,-1 1 1 0 0,1 0 0 0 0,0 0 0 0 0,-1 0-1 0 0,1 0 1 0 0,0 1 0 0 0,-1 0 0 0 0,1 1-1 0 0,4 1-50 0 0,11 5 164 0 0,-1 0 0 0 0,4 3-164 0 0,1 1 834 0 0,-13-5-462 0 0,0 0 0 0 0,0 2 0 0 0,-1-1 0 0 0,0 2-1 0 0,-1-1 1 0 0,0 2 0 0 0,0-1 0 0 0,-1 2 0 0 0,5 7-372 0 0,-10-13 163 0 0,-1 1-1 0 0,0 0 1 0 0,0 0 0 0 0,-1 1 0 0 0,0-1-1 0 0,0 1 1 0 0,0 0 0 0 0,-1-1 0 0 0,0 1-1 0 0,-1 0 1 0 0,0 0 0 0 0,0 4-163 0 0,-1-9 14 0 0,0-1 0 0 0,0 0 0 0 0,-1 1 0 0 0,1-1 0 0 0,-1 0 0 0 0,0 0 0 0 0,1 1 0 0 0,-1-1 0 0 0,0 0 0 0 0,0 0 0 0 0,0 0 1 0 0,-1 0-1 0 0,1 0 0 0 0,0 0 0 0 0,-1-1 0 0 0,0 1 0 0 0,1 0 0 0 0,-1-1 0 0 0,0 1 0 0 0,0-1 0 0 0,1 1 0 0 0,-1-1 0 0 0,-1 0-14 0 0,-4 4 76 0 0,0-1 1 0 0,0 0-1 0 0,-1-1 1 0 0,1 1-1 0 0,-7 1-76 0 0,2-1 33 0 0,0-1 1 0 0,0 0-1 0 0,0 0 0 0 0,0-1 0 0 0,-1-1 0 0 0,1 0 1 0 0,0 0-1 0 0,-1-2 0 0 0,-10 0-33 0 0,18 0 6 0 0,-1 0 2 0 0,-1 0 0 0 0,1-1 0 0 0,0 0-1 0 0,0 0 1 0 0,0 0 0 0 0,-3-2-8 0 0,7 4-35 0 0,1-1 1 0 0,-1 0-1 0 0,1 0 0 0 0,0 0 0 0 0,-1 0 0 0 0,1 0 0 0 0,0 0 0 0 0,0 0 0 0 0,0 0 0 0 0,0 0 0 0 0,0 0 0 0 0,0-1 1 0 0,0 1-1 0 0,0 0 0 0 0,0-1 0 0 0,0 1 0 0 0,1 0 0 0 0,-1-1 0 0 0,1 1 0 0 0,-1-1 0 0 0,1 0 35 0 0,0 0-147 0 0,-1-1 0 0 0,1 1 1 0 0,0 0-1 0 0,1-1 0 0 0,-1 1 0 0 0,0-1 0 0 0,1 1 0 0 0,-1 0 0 0 0,1 0 0 0 0,0-1 0 0 0,0 1 0 0 0,0 0 0 0 0,0-1 147 0 0,3-4-625 0 0,0 1 0 0 0,0 0 1 0 0,1 0-1 0 0,0 0 0 0 0,0 1 0 0 0,0-1 0 0 0,1 1 1 0 0,-1 1-1 0 0,3-2 625 0 0,8-4-6285 0 0</inkml:trace>
  <inkml:trace contextRef="#ctx0" brushRef="#br0" timeOffset="679.532">579 126 13824 0 0,'-2'6'674'0'0,"5"3"-202"0"0,-3-9-463 0 0,1 1 0 0 0,-1-1 0 0 0,0 0 0 0 0,0 0 0 0 0,0 1 0 0 0,0-1 0 0 0,0 0 0 0 0,0 1 0 0 0,0-1 0 0 0,0 0 0 0 0,1 1 1 0 0,-1-1-1 0 0,0 0 0 0 0,0 1 0 0 0,-1-1 0 0 0,1 0 0 0 0,0 1 0 0 0,0-1 0 0 0,0 0 0 0 0,0 1 0 0 0,0-1 0 0 0,0 0 0 0 0,0 1 0 0 0,0-1 0 0 0,-1 0 1 0 0,1 1-1 0 0,0-1 0 0 0,0 0 0 0 0,0 0 0 0 0,-1 1 0 0 0,1-1 0 0 0,0 0 0 0 0,0 0 0 0 0,-1 0 0 0 0,1 1 0 0 0,0-1 0 0 0,-1 0 0 0 0,1 0 1 0 0,0 0-10 0 0,0 1 0 0 0,0-1 0 0 0,-1 0 1 0 0,1 1-1 0 0,0-1 0 0 0,0 0 1 0 0,0 1-1 0 0,0-1 1 0 0,0 0-1 0 0,0 1 0 0 0,0-1 1 0 0,0 0-1 0 0,0 1 1 0 0,0-1-1 0 0,0 0 0 0 0,0 1 1 0 0,0-1-1 0 0,0 0 0 0 0,1 1 1 0 0,-1-1-1 0 0,0 0 1 0 0,0 0-1 0 0,0 1 0 0 0,0-1 1 0 0,1 0-1 0 0,-1 1 1 0 0,0-1-1 0 0,0 0 0 0 0,0 0 1 0 0,1 1-1 0 0,-1-1 0 0 0,11 10 9 0 0,-6-5 56 0 0,5 15 744 0 0,-9-18-695 0 0,0 1-1 0 0,0-1 0 0 0,0 1 0 0 0,0-1 0 0 0,0 0 0 0 0,1 0 1 0 0,0 0-1 0 0,-1 0 0 0 0,1 0 0 0 0,0 1-113 0 0,1-1 93 0 0,-1 0 19 0 0,0-1-1 0 0,0 1 1 0 0,0-1 0 0 0,-1 1 0 0 0,1 0-1 0 0,0 0 1 0 0,-1 0 0 0 0,1 0 0 0 0,-1 0 0 0 0,0 0-1 0 0,0 0 1 0 0,0 0 0 0 0,0 1 0 0 0,0-1 0 0 0,0 0-1 0 0,0 3-111 0 0,0-2 132 0 0,0 0-1 0 0,0-1 1 0 0,0 1 0 0 0,0 0-1 0 0,1-1 1 0 0,-1 1-1 0 0,3 1-131 0 0,-3-2 63 0 0,0-1 1 0 0,0 1-1 0 0,0 0 0 0 0,0 0 0 0 0,0 0 0 0 0,0-1 1 0 0,0 1-1 0 0,0 0 0 0 0,-1 0 0 0 0,1 1 1 0 0,-1-1-1 0 0,0 0 0 0 0,1 1-63 0 0,-1 1 168 0 0,-2 20 105 0 0,2-23-270 0 0,0 1 1 0 0,0-1-1 0 0,-1 0 0 0 0,1 0 0 0 0,0 0 1 0 0,-1 1-1 0 0,1-1 0 0 0,-1 0 0 0 0,0 0 1 0 0,1 0-1 0 0,-1 0 0 0 0,0 0 1 0 0,0 0-1 0 0,1 0 0 0 0,-1 0 0 0 0,-1 0-3 0 0,-2 2 9 0 0,4-3-8 0 0,-1 0-1 0 0,0 1 0 0 0,1-1 0 0 0,-1 0 0 0 0,0 1 0 0 0,1-1 0 0 0,-1 1 1 0 0,1-1-1 0 0,-1 1 0 0 0,1-1 0 0 0,-1 1 0 0 0,1-1 0 0 0,-1 1 0 0 0,1-1 0 0 0,0 1 1 0 0,-1 0-1 0 0,1-1 0 0 0,0 1 0 0 0,-1 0 0 0 0,1-1 0 0 0,0 1 0 0 0,0 0 0 0 0,0-1 8 0 0,0 1-1 0 0,0-1 0 0 0,0 0 1 0 0,0 0-1 0 0,0 1 0 0 0,0-1 0 0 0,0 0 1 0 0,0 0-1 0 0,0 1 0 0 0,0-1 1 0 0,0 0-1 0 0,-1 0 0 0 0,1 1 1 0 0,0-1-1 0 0,0 0 0 0 0,0 0 0 0 0,0 1 1 0 0,0-1-1 0 0,0 0 0 0 0,0 0 1 0 0,-1 0-1 0 0,1 1 0 0 0,0-1 1 0 0,0 0-1 0 0,0 0 0 0 0,-1 0 0 0 0,1 1 1 0 0,0-1-1 0 0,0 0 0 0 0,0 0 1 0 0,-1 0-1 0 0,1 0 0 0 0,0 0 0 0 0,0 0 1 0 0,-1 0-1 0 0,1 0 0 0 0,0 1 1 0 0,0-1-1 0 0,-1 0 0 0 0,1 0 1 0 0,0 0-1 0 0,0 0 0 0 0,-1 0 0 0 0,1 0 1 0 0,0 0-1 0 0,0-1 0 0 0,-1 1 1 0 0,1 0-1 0 0,0 0 0 0 0,0 0 1 0 0,-1 0-1 0 0,1 0-7 0 0,0 0 56 0 0,-3 0 431 0 0,3 0 22 0 0,-12-9-229 0 0,12 9-284 0 0,-1 0 1 0 0,1-1-1 0 0,0 1 0 0 0,0 0 0 0 0,0-1 0 0 0,-1 1 0 0 0,1 0 0 0 0,0-1 1 0 0,0 1-1 0 0,0 0 0 0 0,0-1 0 0 0,0 1 0 0 0,-1 0 0 0 0,1-1 0 0 0,0 1 1 0 0,0 0-1 0 0,0-1 0 0 0,0 1 0 0 0,0-1 0 0 0,0 1 0 0 0,0 0 0 0 0,0-1 1 0 0,1 1-1 0 0,-1 0 0 0 0,0-1 0 0 0,0 1 0 0 0,0 0 0 0 0,0-1 0 0 0,0 1 1 0 0,1 0-1 0 0,-1-1 0 0 0,0 1 0 0 0,0-1 4 0 0,1 1 3 0 0,-1-1 0 0 0,0 1 0 0 0,1-1 0 0 0,-1 1-1 0 0,0-1 1 0 0,0 1 0 0 0,0-1 0 0 0,0 1 0 0 0,1-1 0 0 0,-1 1 0 0 0,0-1 0 0 0,0 0-1 0 0,0 1 1 0 0,0-1 0 0 0,0 1 0 0 0,0-1 0 0 0,0 1 0 0 0,-1-1 0 0 0,1 1 0 0 0,0-1-1 0 0,0 0 1 0 0,0 1-3 0 0,-6-10 44 0 0,5 10-40 0 0,0-1-1 0 0,1 0 1 0 0,-1 0 0 0 0,0 1-1 0 0,1-1 1 0 0,-1 0-1 0 0,1 0 1 0 0,0 0 0 0 0,-1 0-1 0 0,1 0 1 0 0,0 0 0 0 0,-1 0-1 0 0,1 0 1 0 0,0 0-1 0 0,0 0 1 0 0,0 0 0 0 0,0 0-1 0 0,0 0 1 0 0,0 0-1 0 0,0 0 1 0 0,0 0 0 0 0,0 0-1 0 0,0 0 1 0 0,1 0-4 0 0,0-2 6 0 0,-1-1 0 0 0,1 0 0 0 0,-1 1 0 0 0,0-1 0 0 0,0 1 1 0 0,0-1-1 0 0,0-3-6 0 0,-1 5 2 0 0,1-1 1 0 0,0 0-1 0 0,0 1 1 0 0,0-1-1 0 0,0 1 1 0 0,0-1-1 0 0,0 1 0 0 0,1-1 1 0 0,-1 1-1 0 0,1-1 1 0 0,0 1-1 0 0,0-1 1 0 0,0 1-1 0 0,1-2-2 0 0,-1 2 0 0 0,0 0 0 0 0,0-1 0 0 0,1 1 0 0 0,-1 0 0 0 0,-1-1 0 0 0,1 0 0 0 0,0 1 0 0 0,-1-1 0 0 0,1 1 0 0 0,-1-1-1 0 0,0-2 1 0 0,2-5-11 0 0,-2 9 8 0 0,0-1 1 0 0,1 1-1 0 0,-1-1 0 0 0,1 1 0 0 0,0 0 0 0 0,0-1 0 0 0,-1 1 1 0 0,1 0-1 0 0,0 0 0 0 0,0-1 0 0 0,0 1 0 0 0,0 0 0 0 0,0 0 1 0 0,0 0-1 0 0,1 0 0 0 0,-1 0 0 0 0,0 0 0 0 0,0 1 0 0 0,1-1 1 0 0,-1 0-1 0 0,2 0 3 0 0,-2 0-2 0 0,1 0 0 0 0,0 0 1 0 0,0 0-1 0 0,0 0 0 0 0,-1 0 1 0 0,1-1-1 0 0,-1 1 0 0 0,1-1 1 0 0,0-1 1 0 0,3-4-46 0 0,-5 6 43 0 0,1 0 1 0 0,-1 0 0 0 0,1 0-1 0 0,-1 0 1 0 0,1 0-1 0 0,0 0 1 0 0,-1 1 0 0 0,1-1-1 0 0,0 0 1 0 0,0 0-1 0 0,0 1 1 0 0,-1-1 0 0 0,1 0-1 0 0,0 1 1 0 0,0-1-1 0 0,0 1 1 0 0,0-1 2 0 0,13-5-28 0 0,0 1 1 0 0,1 0 0 0 0,-1 1-1 0 0,1 0 1 0 0,0 1-1 0 0,11-1 28 0 0,18 1-895 0 0,32 1 895 0 0,-54 4-935 0 0,-20-2 210 0 0,10 8-3247 0 0,6 1 1667 0 0,-14-7-20 0 0</inkml:trace>
  <inkml:trace contextRef="#ctx0" brushRef="#br0" timeOffset="931.542">996 173 6912 0 0,'-55'9'622'0'0,"51"-8"-430"0"0,0 0-1 0 0,0 1 0 0 0,1 0 0 0 0,-1 0 0 0 0,1 0 0 0 0,-1 0 0 0 0,1 1 0 0 0,-3 1-191 0 0,3-1 615 0 0,2-2-334 0 0,0 0 0 0 0,0 0 0 0 0,0 0 0 0 0,0 0 0 0 0,0 0 0 0 0,0 1 0 0 0,1-1 0 0 0,-1 0 0 0 0,0 1 0 0 0,1-1 0 0 0,-1 0 0 0 0,1 1-281 0 0,-1 0 349 0 0,0-1 0 0 0,1 1 0 0 0,-1-1 0 0 0,0 1 0 0 0,1-1 0 0 0,-1 1 0 0 0,0-1 0 0 0,0 0 0 0 0,0 0-1 0 0,-1 1-347 0 0,-5 3 677 0 0,-6 4 24 0 0,12-9-672 0 0,1 0 0 0 0,-1 1 1 0 0,1-1-1 0 0,0 1 1 0 0,-1-1-1 0 0,1 0 0 0 0,0 1 1 0 0,0-1-1 0 0,-1 1 1 0 0,1-1-1 0 0,0 1 1 0 0,0-1-1 0 0,0 1 0 0 0,-1-1 1 0 0,1 1-1 0 0,0-1 1 0 0,0 1-1 0 0,0-1 0 0 0,0 1 1 0 0,0-1-1 0 0,0 1 1 0 0,0-1-1 0 0,0 1 1 0 0,0-1-1 0 0,0 1 0 0 0,0-1 1 0 0,1 1-31 0 0,-1 1 51 0 0,2 1 204 0 0,0 1-1 0 0,-1 0 1 0 0,0 0 0 0 0,0 0 0 0 0,0 0 0 0 0,0 0 0 0 0,-1 0 0 0 0,1 2-255 0 0,-1-4 20 0 0,1 0-1 0 0,0 0 0 0 0,-1-1 1 0 0,1 1-1 0 0,0 0 1 0 0,0-1-1 0 0,0 1 0 0 0,0-1 1 0 0,1 1-1 0 0,-1-1 0 0 0,0 0 1 0 0,1 0-1 0 0,-1 1 1 0 0,0-1-1 0 0,1 0 0 0 0,-1 0 1 0 0,1 0-1 0 0,0 0 0 0 0,-1-1 1 0 0,2 1-20 0 0,2 3-117 0 0,1-2 118 0 0,0 1 1 0 0,0 0-1 0 0,0-1 1 0 0,1 0-1 0 0,-1-1 0 0 0,1 0 1 0 0,-1 1-1 0 0,7-1-1 0 0,-10-1 20 0 0,1 1-1 0 0,-1-1 1 0 0,1 0 0 0 0,-1 0-1 0 0,1-1 1 0 0,-1 1-1 0 0,0 0 1 0 0,1-1 0 0 0,-1 0-1 0 0,0 0 1 0 0,1 0-1 0 0,-1 0 1 0 0,0-1 0 0 0,0 1-1 0 0,0-1 1 0 0,0 0-1 0 0,0 0 1 0 0,0 0-20 0 0,0-2 2 0 0,1 1-1 0 0,-1 0 1 0 0,1 0 0 0 0,0 0-1 0 0,0 0 1 0 0,0 1 0 0 0,0-1-1 0 0,3 0-1 0 0,-3 1 0 0 0,-3 2 0 0 0,0-1 0 0 0,0 1 0 0 0,0 0 0 0 0,0-1 0 0 0,-1 1 0 0 0,1-1 0 0 0,0 1 0 0 0,0-1 0 0 0,-1 0 0 0 0,1 1 0 0 0,0-1 0 0 0,-1 0 0 0 0,1 1 0 0 0,0-1 0 0 0,-1 0 0 0 0,1 0 0 0 0,-1 0 0 0 0,1 1 0 0 0,-1-1 0 0 0,0 0 0 0 0,1 0 0 0 0,-1 0 0 0 0,0 0 0 0 0,1-2 0 0 0,0 0 0 0 0,1 1 0 0 0,-1-1 0 0 0,1 1 0 0 0,-1-1 0 0 0,1 1 0 0 0,0-1 0 0 0,-1 1 0 0 0,2 0 0 0 0,-2 1 0 0 0,0-1 0 0 0,1 1 0 0 0,-1 0 0 0 0,0-1 0 0 0,0 1 0 0 0,0 0 0 0 0,0-1 0 0 0,0 0 0 0 0,0 1 0 0 0,-1-1 0 0 0,1 1 0 0 0,0-1 0 0 0,-1 0 0 0 0,1 0 0 0 0,-1 1 0 0 0,0-1 0 0 0,0 0 0 0 0,1 0 0 0 0,-1 1 0 0 0,0-1 0 0 0,-1 0 0 0 0,1 0 0 0 0,0 1 0 0 0,0-1 0 0 0,-1 0 0 0 0,1 0 0 0 0,-2-3-2 0 0,1 4 0 0 0,1-1 1 0 0,-1 1-1 0 0,1-1 0 0 0,-1 0 0 0 0,1 1 0 0 0,0-1 0 0 0,0 0 0 0 0,-1 0 0 0 0,1 1 0 0 0,0-1 0 0 0,1 0 0 0 0,-1 1 1 0 0,0-1-1 0 0,0 0 0 0 0,1-1 2 0 0,3-4-51 0 0,-3 7 37 0 0,-1-1 1 0 0,1 0-1 0 0,-1 0 1 0 0,1 0-1 0 0,0 0 1 0 0,-1 0-1 0 0,0 1 1 0 0,1-1-1 0 0,-1 0 1 0 0,1 0-1 0 0,-1 0 1 0 0,0 0-1 0 0,0 0 1 0 0,0 0-1 0 0,0 0 1 0 0,0 0-1 0 0,0 0 1 0 0,0 0 0 0 0,0-1-1 0 0,0 1 1 0 0,0 0-1 0 0,0 0 1 0 0,0 0-1 0 0,-1 0 1 0 0,1 0 13 0 0,-15-16-279 0 0,12 14 156 0 0,0 0 0 0 0,0 0 0 0 0,1 0 1 0 0,-1 0-1 0 0,1 0 0 0 0,-2-4 123 0 0,2 4-136 0 0,0 0 1 0 0,0 0 0 0 0,0 0 0 0 0,0 0-1 0 0,-1 1 1 0 0,1-1 0 0 0,-1 1 0 0 0,1 0-1 0 0,-1-1 1 0 0,-1 1 135 0 0,-33-20-2550 0 0,26 16 950 0 0,-1 0 282 0 0</inkml:trace>
  <inkml:trace contextRef="#ctx0" brushRef="#br0" timeOffset="1413.05">1053 39 11976 0 0,'14'5'283'0'0,"-11"-4"-192"0"0,1 0 1 0 0,-1 0 0 0 0,0 1-1 0 0,0-1 1 0 0,1 1 0 0 0,-1 0 0 0 0,0-1-1 0 0,-1 2 1 0 0,1-1 0 0 0,2 2-92 0 0,31 36 112 0 0,-34-38-70 0 0,-1 0 0 0 0,1 0 0 0 0,-1 0-1 0 0,0 0 1 0 0,0 0 0 0 0,0 0 0 0 0,0 0 0 0 0,0 0 0 0 0,0 1 0 0 0,0 1-42 0 0,-1-2 116 0 0,1 0-1 0 0,0 1 1 0 0,0-1 0 0 0,0 0-1 0 0,0 1 1 0 0,0-1-1 0 0,0 0 1 0 0,1 0 0 0 0,0 2-116 0 0,13 11 585 0 0,-5-4 49 0 0,-1 1-1 0 0,0-1 1 0 0,1 3-634 0 0,-5-7 414 0 0,1 0 0 0 0,0 0 0 0 0,1-1 0 0 0,4 5-414 0 0,14 12 911 0 0,-20-16-732 0 0,1 0 0 0 0,-1 0 0 0 0,0 0 1 0 0,-1 0-1 0 0,1 1 0 0 0,-1 0 0 0 0,2 7-179 0 0,-3-9 110 0 0,0 1 1 0 0,0-2-1 0 0,1 1 0 0 0,0 0 0 0 0,1 1-110 0 0,-2-4 57 0 0,0 1 0 0 0,-1-1 0 0 0,0 0 1 0 0,0 1-1 0 0,0-1 0 0 0,0 1 0 0 0,0 0 0 0 0,-1-1 0 0 0,0 1 1 0 0,1 0-1 0 0,-1 0 0 0 0,-1 0 0 0 0,1 0 0 0 0,-1 0 0 0 0,1 1-57 0 0,0 23 315 0 0,0-21-287 0 0,-1 0-1 0 0,0-1 1 0 0,0 1-1 0 0,0 0 1 0 0,-1 0-1 0 0,0-1 1 0 0,0 1-1 0 0,0 0 1 0 0,-1-1-1 0 0,0 1 1 0 0,-3 4-28 0 0,4-7 25 0 0,-1-1 0 0 0,0 1 0 0 0,1-1 0 0 0,0 1 0 0 0,0 0 0 0 0,0-1 0 0 0,0 1 0 0 0,1 3-25 0 0,-1-3 22 0 0,1-4-20 0 0,0 1 0 0 0,0-1-1 0 0,0 0 1 0 0,0 1 0 0 0,0-1-1 0 0,-1 1 1 0 0,1-1 0 0 0,0 1-1 0 0,0-1 1 0 0,-1 1 0 0 0,1-1 0 0 0,0 0-1 0 0,0 1 1 0 0,-1-1 0 0 0,1 1-1 0 0,0-1 1 0 0,-1 0 0 0 0,1 1-1 0 0,0-1 1 0 0,-1 0 0 0 0,1 0-1 0 0,-1 1 1 0 0,1-1 0 0 0,-1 0 0 0 0,1 0-1 0 0,-1 0 1 0 0,1 1 0 0 0,0-1-1 0 0,-1 0 1 0 0,1 0 0 0 0,-1 0-1 0 0,1 0 1 0 0,-1 0-2 0 0,-2 1 15 0 0,-1 0-1 0 0,1 0 1 0 0,0 0 0 0 0,0 1 0 0 0,0-1-1 0 0,-1 2-14 0 0,4-3 4 0 0,-1 0-1 0 0,1 0 1 0 0,-1 0 0 0 0,0 0-1 0 0,1 0 1 0 0,-1-1-1 0 0,1 1 1 0 0,-1 0-1 0 0,1 0 1 0 0,-1 0 0 0 0,1 0-1 0 0,-1-1 1 0 0,1 1-1 0 0,0 0 1 0 0,-1 0-1 0 0,1-1 1 0 0,-1 1-1 0 0,1 0 1 0 0,-1-1 0 0 0,1 1-1 0 0,0-1 1 0 0,-1 1-4 0 0,0-1 1 0 0,0 0-18 0 0,0 0-1 0 0,0 0 0 0 0,-1-1 0 0 0,1 1 1 0 0,0 0-1 0 0,0-1 0 0 0,0 1 1 0 0,0-1-1 0 0,1 1 0 0 0,-1-1 0 0 0,0 1 1 0 0,0-1-1 0 0,1 0 0 0 0,-1 1 1 0 0,1-1-1 0 0,0 0 0 0 0,-1 1 0 0 0,1-1 1 0 0,0 0-1 0 0,0 0 0 0 0,0 1 1 0 0,0-2 17 0 0,1 0-45 0 0,-1 1 0 0 0,-1-1 0 0 0,1 0 0 0 0,0 1 0 0 0,-1-1 0 0 0,1 1 0 0 0,-1-1 0 0 0,0 1 0 0 0,0 0 0 0 0,0-1 0 0 0,-1-1 45 0 0,-5-7-261 0 0,5 8 179 0 0,0 1 1 0 0,0-1 0 0 0,0 0-1 0 0,0 1 1 0 0,1-1 0 0 0,0 0 0 0 0,-1 0-1 0 0,1 0 1 0 0,0 0 0 0 0,1 0-1 0 0,-2-3 82 0 0,4-17-995 0 0,-2 20 752 0 0,1-1 1 0 0,-1 1-1 0 0,0-1 1 0 0,0 1-1 0 0,0-1 1 0 0,0 0-1 0 0,-1-2 243 0 0,-11-27-1714 0 0,10 28 1301 0 0,-1-1 0 0 0,1 0 1 0 0,1 0-1 0 0,-1 0 0 0 0,1 0 1 0 0,0-1-1 0 0,0 1 0 0 0,1-2 413 0 0,0-17-1761 0 0,1 16 933 0 0,-1-1 0 0 0,0 0 0 0 0,-1 0 0 0 0,0 0 0 0 0,-1-1 828 0 0,-1-1-536 0 0,2 10 466 0 0,0-1 0 0 0,0 1 0 0 0,1 0 0 0 0,-1 0 0 0 0,1-1-1 0 0,0 1 1 0 0,-1 0 0 0 0,1-1 0 0 0,0 1 0 0 0,0 0 0 0 0,1-1 0 0 0,-1 1-1 0 0,0 0 1 0 0,1-1 0 0 0,-1 0 70 0 0,7-10-341 0 0,-6 10 286 0 0,1 1 0 0 0,-1-1 0 0 0,0 1 0 0 0,0-1-1 0 0,0 1 1 0 0,0-1 0 0 0,-1 0 0 0 0,1 1 0 0 0,-1-4 55 0 0,0-4 190 0 0,0 8-98 0 0,0 0 0 0 0,0 1-1 0 0,-1-1 1 0 0,1 0 0 0 0,0 0 0 0 0,1 1 0 0 0,-1-1-1 0 0,0 0 1 0 0,0 1 0 0 0,1-1 0 0 0,-1 0 0 0 0,1 1-1 0 0,0-1 1 0 0,-1 0 0 0 0,1 1 0 0 0,0-1 0 0 0,0 1-1 0 0,0 0 1 0 0,0-1 0 0 0,0 1 0 0 0,0 0 0 0 0,0-1-1 0 0,1 1 1 0 0,-1 0 0 0 0,1-1-92 0 0,4-2 327 0 0,0 0-1 0 0,0 0 0 0 0,0 0 1 0 0,1 1-1 0 0,-1 0 1 0 0,1 1-1 0 0,0-1 1 0 0,0 1-1 0 0,0 0 1 0 0,0 1-1 0 0,0 0 1 0 0,0 0-1 0 0,0 0 1 0 0,1 1-327 0 0,13 0 962 0 0,0 1 1 0 0,0 2 0 0 0,0 0-1 0 0,1 1-962 0 0,-17-2 202 0 0,0 0-1 0 0,-1 0 1 0 0,1 1-1 0 0,-1 0 1 0 0,1 0-1 0 0,-1 0 1 0 0,0 0 0 0 0,0 1-1 0 0,0-1 1 0 0,-1 1-1 0 0,4 4-201 0 0,0 0 312 0 0,-6-7-252 0 0,0 0-1 0 0,0 0 0 0 0,0 0 0 0 0,0 1 0 0 0,-1-1 0 0 0,1 0 0 0 0,-1 0 0 0 0,1 1 0 0 0,-1-1 0 0 0,1 1 0 0 0,-1-1 1 0 0,0 0-1 0 0,1 1 0 0 0,-1 0-59 0 0,4 14 636 0 0,-2-13-538 0 0,-1-2-62 0 0,-1 0 0 0 0,1 0 0 0 0,0 1 0 0 0,-1-1 0 0 0,1 0 0 0 0,-1 0 0 0 0,1 0 0 0 0,-1 1 0 0 0,0-1 0 0 0,1 0-1 0 0,-1 0 1 0 0,0 1 0 0 0,0-1 0 0 0,0 0 0 0 0,0 0 0 0 0,0 1 0 0 0,0-1 0 0 0,0 0 0 0 0,0 1 0 0 0,-1-1 0 0 0,1 0 0 0 0,0 0 0 0 0,-1 0 0 0 0,1 1 0 0 0,-1-1-1 0 0,0 0 1 0 0,1 0 0 0 0,-1 1-36 0 0,-7 12-25 0 0,6-11 94 0 0,1 0 1 0 0,0-1-1 0 0,-1 1 1 0 0,1 0-1 0 0,-1-1 1 0 0,0 1-1 0 0,0-1 0 0 0,0 0 1 0 0,0 1-1 0 0,0-1 1 0 0,-1 0-1 0 0,1-1 1 0 0,-1 1-1 0 0,-1 1-69 0 0,-13 6 466 0 0,10-4-336 0 0,0-2 0 0 0,-1 1 1 0 0,1-1-1 0 0,-1 0 0 0 0,0 0-130 0 0,-18 3-461 0 0,0-1 0 0 0,0-1-1 0 0,-17 0 462 0 0,23-4-787 0 0,-33-1 563 0 0,13-5-6400 0 0,14 0 380 0 0</inkml:trace>
  <inkml:trace contextRef="#ctx0" brushRef="#br0" timeOffset="1983.786">1511 213 11600 0 0,'52'0'1053'0'0,"-49"0"-1022"0"0,0 0-1 0 0,0 1 1 0 0,0-1 0 0 0,0 1 0 0 0,0 0 0 0 0,0 0-1 0 0,0 0-30 0 0,9 3 81 0 0,17 0 2022 0 0,0-1-1 0 0,17-2-2102 0 0,-46 0 92 0 0,1-1-1 0 0,-1 0 1 0 0,1 0-1 0 0,0 0 1 0 0,-1 0-1 0 0,1-1 1 0 0,-1 1-1 0 0,1 0 1 0 0,-1 0-1 0 0,1 0 1 0 0,0 0-1 0 0,-1-1 1 0 0,1 1-1 0 0,-1 0 1 0 0,1 0-1 0 0,-1-1 1 0 0,1 1-1 0 0,-1 0-91 0 0,4-3 261 0 0,4 2-104 0 0,0-1 1 0 0,0-1-1 0 0,0 0 0 0 0,7-3-157 0 0,-13 5 105 0 0,1-1 1 0 0,-1 1-1 0 0,1-1 0 0 0,-1 1 0 0 0,0-1 1 0 0,0 0-1 0 0,0 0 0 0 0,0 0 1 0 0,0-1-1 0 0,0 1 0 0 0,0 0 0 0 0,-1-1 1 0 0,1 1-1 0 0,-1-1 0 0 0,0 1 0 0 0,1-3-105 0 0,15-28-189 0 0,0 0 170 0 0,-11 20 29 0 0,-5 11-22 0 0,0 0 0 0 0,0 1-1 0 0,0-1 1 0 0,0 0 0 0 0,0 0-1 0 0,-1 0 1 0 0,1 0 0 0 0,-1 0-1 0 0,1 0 1 0 0,-1 0 0 0 0,0 0 0 0 0,0 0-1 0 0,0 0 1 0 0,0 0 0 0 0,0 0-1 0 0,0 0 1 0 0,0 0 0 0 0,-1 0-1 0 0,1 0 13 0 0,-1-1-16 0 0,0 1 1 0 0,-1-1-1 0 0,1 1 0 0 0,0-1 0 0 0,-1 1 0 0 0,1 0 0 0 0,-1-1 0 0 0,0 1 0 0 0,0 0 0 0 0,0 0 1 0 0,0 0-1 0 0,0 1 0 0 0,0-1 0 0 0,-1 0 0 0 0,1 1 0 0 0,-1 0 0 0 0,1-1 0 0 0,-1 1 0 0 0,1 0 1 0 0,-1 0-1 0 0,1 0 0 0 0,-1 1 0 0 0,0-1 0 0 0,-1 1 16 0 0,1-1-90 0 0,-1 0 1 0 0,0 0-1 0 0,1 0 0 0 0,-1 1 1 0 0,0 0-1 0 0,0 0 0 0 0,1 0 1 0 0,-1 0-1 0 0,0 0 0 0 0,1 1 1 0 0,-1-1-1 0 0,-3 2 90 0 0,0 1 6 0 0,1 0-1 0 0,-1 1 1 0 0,1-1-1 0 0,0 1 1 0 0,0 0-1 0 0,-1 2-5 0 0,-5 2 4 0 0,10-7 10 0 0,-1 0-1 0 0,1 0 0 0 0,0 1 0 0 0,0-1 1 0 0,0 0-1 0 0,0 1 0 0 0,1 0 0 0 0,-1 0 1 0 0,0-1-1 0 0,1 1 0 0 0,-1 0 0 0 0,1 0 1 0 0,-1 0-1 0 0,1 0 0 0 0,0 1 0 0 0,-1 1-13 0 0,-9 27 101 0 0,8-26-100 0 0,1 0-1 0 0,0 0 0 0 0,0 1 0 0 0,0-1 0 0 0,1 0 1 0 0,0 1-1 0 0,0 0 0 0 0,0-1 0 0 0,1 1 1 0 0,0 0-1 0 0,0-1 0 0 0,0 1 0 0 0,1-1 0 0 0,-1 1 0 0 0,1-4 1 0 0,-1 0-1 0 0,0 0 0 0 0,1 0 0 0 0,-1 0 0 0 0,0 0 0 0 0,-1 0 0 0 0,1 0 0 0 0,0 0 0 0 0,-1 0 1 0 0,1 0-1 0 0,-1 0 0 0 0,1 0 0 0 0,-1-1-2 0 0,1 1 1 0 0,-1 0-1 0 0,1 0 0 0 0,-1 0 1 0 0,1 0-1 0 0,0 0 1 0 0,0 0-1 0 0,0 0 1 0 0,0 0-1 0 0,0 0 0 0 0,1 0 2 0 0,10 43-264 0 0,-11-44 249 0 0,0 2 8 0 0,0-1 0 0 0,1 0 1 0 0,-1 0-1 0 0,1 0 0 0 0,-1 0 1 0 0,1 0-1 0 0,0-1 0 0 0,0 1 1 0 0,0 0-1 0 0,0 0 1 0 0,0 0 6 0 0,0-1 0 0 0,1 1 0 0 0,-1-1 0 0 0,1 1 0 0 0,0-1 0 0 0,-1 0 0 0 0,1 0 0 0 0,0 0 0 0 0,0 0 0 0 0,0 0 0 0 0,0 0 0 0 0,0-1 0 0 0,0 1 0 0 0,0 0 0 0 0,0-1 0 0 0,0 0 0 0 0,0 1 0 0 0,0-1 0 0 0,0 0 0 0 0,4 0 36 0 0,-1 0 0 0 0,1 0 0 0 0,-1-1 0 0 0,0 1 0 0 0,1-1 0 0 0,-1 0-1 0 0,0-1 1 0 0,0 0 0 0 0,2 0-36 0 0,44-21 726 0 0,-39 17-605 0 0,14-9 198 0 0,-1-1 1 0 0,1-2-320 0 0,-13 9-222 0 0,-5 3-53 0 0,-1 0 1 0 0,0-1-1 0 0,0 0 0 0 0,3-5 275 0 0,16-15-896 0 0,-11 14 338 0 0,-9 9 371 0 0,0-1 0 0 0,-1 0 0 0 0,1 0 0 0 0,-1 0 0 0 0,-1-1 0 0 0,2-1 187 0 0,-5 6-3 0 0,-1 1-1 0 0,0 0 0 0 0,1-1 1 0 0,-1 1-1 0 0,1 0 0 0 0,-1 0 0 0 0,0-1 1 0 0,1 1-1 0 0,-1 0 0 0 0,1 0 1 0 0,-1 0-1 0 0,1 0 0 0 0,-1 0 0 0 0,1-1 1 0 0,-1 1-1 0 0,0 0 0 0 0,1 0 1 0 0,-1 0-1 0 0,1 0 0 0 0,-1 0 4 0 0,1 0-6 0 0,0 0 6 0 0,-1 0 0 0 0,0 0 0 0 0,1 0 0 0 0,-1 0 0 0 0,0 0 0 0 0,1 0 0 0 0,-1 0 0 0 0,1 0 0 0 0,-1 0 0 0 0,0 0 0 0 0,1 0 0 0 0,-1 0 0 0 0,0 0 0 0 0,1 0 0 0 0,-1 0 0 0 0,0 0 0 0 0,1 1 0 0 0,-1-1 0 0 0,0 0 0 0 0,1 0 0 0 0,-1 0 0 0 0,0 0 0 0 0,0 1 0 0 0,1-1 0 0 0,-1 0 0 0 0,0 0 0 0 0,1 1 0 0 0,-1-1 0 0 0,0 0 0 0 0,0 0 0 0 0,0 1 0 0 0,1-1 0 0 0,-1 0 0 0 0,0 1 0 0 0,0-1 0 0 0,0 0 0 0 0,0 1 0 0 0,0-1 0 0 0,0 0 0 0 0,1 1 0 0 0,-1-1 0 0 0,0 0 0 0 0,0 1 0 0 0,0-1 0 0 0,0 0 0 0 0,3 6 20 0 0,0-3 49 0 0,-1 0 1 0 0,0 1-1 0 0,0-1 1 0 0,0 1 0 0 0,-1-1-1 0 0,1 1 1 0 0,-1 0-1 0 0,1 2-69 0 0,11 45 682 0 0,9 43 76 0 0,-20-62-364 0 0,-2-27-253 0 0,0-1 0 0 0,0 1 1 0 0,0 0-1 0 0,1-1 0 0 0,0 1 1 0 0,0-1-1 0 0,0 1 0 0 0,1 0-141 0 0,-2-5 46 0 0,0 0 0 0 0,0 0 0 0 0,-1 0 0 0 0,1 0 0 0 0,0 0 0 0 0,0 0 0 0 0,0 0 0 0 0,0-1 0 0 0,0 1 0 0 0,-1 0 0 0 0,1 0 0 0 0,0 0 0 0 0,0 0 0 0 0,0 0 0 0 0,0 0 0 0 0,0 0 0 0 0,-1 0 0 0 0,1 0 0 0 0,0 0 0 0 0,0 0-1 0 0,0 0 1 0 0,0 0 0 0 0,-1 0 0 0 0,1 0 0 0 0,0 0 0 0 0,0 0 0 0 0,0 0 0 0 0,0 0 0 0 0,0 0 0 0 0,-1 0 0 0 0,1 1 0 0 0,0-1 0 0 0,0 0 0 0 0,0 0 0 0 0,0 0 0 0 0,0 0 0 0 0,0 0 0 0 0,-1 0 0 0 0,1 0 0 0 0,0 0 0 0 0,0 1 0 0 0,0-1 0 0 0,0 0 0 0 0,0 0-1 0 0,0 0 1 0 0,0 0 0 0 0,0 0 0 0 0,0 1 0 0 0,0-1-46 0 0,-1-4 98 0 0,1 1 1 0 0,0-1-1 0 0,-1 0 0 0 0,2 1 0 0 0,-1-1 0 0 0,0 1 1 0 0,1-1-1 0 0,0 0 0 0 0,0 1 0 0 0,0-1-98 0 0,2-12 6 0 0,-1 7-69 0 0,0 0-1 0 0,1 1 1 0 0,0 0-1 0 0,0 0 1 0 0,1 0-1 0 0,0 0 1 0 0,0 0-1 0 0,5-4 64 0 0,7-16 16 0 0,-8 13-16 0 0,4-10 0 0 0,2-1 0 0 0,1 2 0 0 0,1 0 0 0 0,1 1 0 0 0,15-17 0 0 0,-27 36-516 0 0,0-1-1 0 0,0 1 1 0 0,1 0-1 0 0,-1 1 0 0 0,1-1 1 0 0,0 1-1 0 0,0 0 1 0 0,0 1-1 0 0,0-1 0 0 0,0 1 1 0 0,3 0 516 0 0,12 0-2045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2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263 124 11976 0 0,'3'-3'53'0'0,"-2"3"-4"0"0,-1-1 0 0 0,1 1 1 0 0,0-1-1 0 0,-1 0 1 0 0,1 1-1 0 0,-1-1 0 0 0,1 0 1 0 0,-1 0-1 0 0,1 1 1 0 0,-1-1-1 0 0,0 0 0 0 0,1 0 1 0 0,-1 0-1 0 0,0 0 1 0 0,0 1-1 0 0,1-1 0 0 0,-1 0 1 0 0,0 0-1 0 0,0 0 1 0 0,0 0-1 0 0,0 0 0 0 0,0 0 1 0 0,0 0-1 0 0,0 1 1 0 0,-1-1-1 0 0,1 0-49 0 0,0-8 162 0 0,1 7-168 0 0,-1 0 0 0 0,0 0 0 0 0,0 0 0 0 0,0 0 0 0 0,0 0 0 0 0,0 0 1 0 0,0 0-1 0 0,-1 0 0 0 0,1 0 0 0 0,0 0 0 0 0,-1 0 0 0 0,0 0 0 0 0,0 0 1 0 0,1 0-1 0 0,-1 1 0 0 0,0-1 0 0 0,0 0 0 0 0,-1 0 0 0 0,1 1 0 0 0,0-1 1 0 0,-1 0 5 0 0,-5-4 0 0 0,7 5 20 0 0,-1 1 0 0 0,1-1 1 0 0,-1 1-1 0 0,1-1 1 0 0,-1 1-1 0 0,1-1 1 0 0,-1 1-1 0 0,1-1 0 0 0,-1 1 1 0 0,0 0-1 0 0,1-1 1 0 0,-1 1-1 0 0,0 0 0 0 0,1-1 1 0 0,-1 1-1 0 0,0 0 1 0 0,1 0-1 0 0,-1 0 1 0 0,0 0-1 0 0,1 0 0 0 0,-1 0 1 0 0,0 0-1 0 0,1 0 1 0 0,-1 0-1 0 0,0 0 0 0 0,1 0 1 0 0,-1 0-1 0 0,0 0 1 0 0,0 1-1 0 0,1-1 1 0 0,-1 0-1 0 0,0 0-20 0 0,-2 2 208 0 0,-6-1 24 0 0,1 1 0 0 0,-1 0 0 0 0,1 1 0 0 0,0 0 0 0 0,0 0 0 0 0,0 1 0 0 0,1 0 0 0 0,-1 0 0 0 0,1 1 1 0 0,0 0-1 0 0,0 0 0 0 0,0 1 0 0 0,1 0 0 0 0,-1 1-232 0 0,-4 4-13 0 0,1 1 1 0 0,0 1 0 0 0,1 0-1 0 0,0 0 1 0 0,1 1 0 0 0,0 0-1 0 0,0 4 13 0 0,-1 3 0 0 0,1 1 0 0 0,1 0 0 0 0,2 1 0 0 0,0-1 0 0 0,1 1 0 0 0,0 6 0 0 0,4-22 0 0 0,-1 0 0 0 0,1 0 0 0 0,0 0 0 0 0,1 0 0 0 0,0 0 0 0 0,0 0 0 0 0,0 0 0 0 0,1-1 0 0 0,0 1 0 0 0,0 0 0 0 0,1-1 0 0 0,0 1 0 0 0,0-1 0 0 0,0 0 0 0 0,1 0 0 0 0,0 0 0 0 0,0 0 0 0 0,0-1 0 0 0,1 0 0 0 0,0 0 0 0 0,0 0 0 0 0,0 0 0 0 0,1-1 0 0 0,0 0 0 0 0,0 0 0 0 0,0 0 0 0 0,0 0 0 0 0,-2-2 0 0 0,1 0 0 0 0,-1 0 0 0 0,0-1 0 0 0,1 1 0 0 0,-1-1 0 0 0,1 0 0 0 0,-1 0 0 0 0,1-1 0 0 0,0 1 0 0 0,1-1 0 0 0,0 0 0 0 0,0-1 0 0 0,0 0 0 0 0,0-1 0 0 0,0 1 0 0 0,0-1 0 0 0,0 0 0 0 0,3-2 0 0 0,6-2 60 0 0,0 0-1 0 0,-1-1 0 0 0,0-1 0 0 0,-1 0 0 0 0,11-8-59 0 0,-10 5 64 0 0,-1-1 0 0 0,0 0-1 0 0,-1-1 1 0 0,-1 0 0 0 0,0-1-1 0 0,1-2-63 0 0,-7 9 24 0 0,-1 0 0 0 0,0 0 1 0 0,0 0-1 0 0,-1-1 0 0 0,0 1 0 0 0,-1-1 0 0 0,1 0 0 0 0,-1 1 1 0 0,-1-1-1 0 0,0 0 0 0 0,0 0 0 0 0,0 0 0 0 0,-1 0 0 0 0,-1-6-24 0 0,1 9 13 0 0,-2-1-1 0 0,1 1 0 0 0,-1 0 0 0 0,1 1 1 0 0,-1-1-1 0 0,-1 0 0 0 0,1 0 0 0 0,-1 1 0 0 0,1 0 1 0 0,-1-1-1 0 0,-1 1 0 0 0,1 0 0 0 0,0 0 1 0 0,-1 1-1 0 0,0-1 0 0 0,0 1 0 0 0,0 0 1 0 0,0 0-1 0 0,-1 0 0 0 0,-3-2-12 0 0,0 1-4 0 0,1 1 0 0 0,-1-1-1 0 0,0 1 1 0 0,0 0 0 0 0,0 1 0 0 0,0 0 0 0 0,0 0 0 0 0,0 1 0 0 0,0 0-1 0 0,-1 0 1 0 0,1 1 0 0 0,-6 1 4 0 0,-1 0-76 0 0,0 2-1 0 0,0 0 1 0 0,-10 3 76 0 0,24-5-368 0 0,-7 2-594 0 0,6-2-3780 0 0,2-1-559 0 0</inkml:trace>
  <inkml:trace contextRef="#ctx0" brushRef="#br0" timeOffset="1492.626">1449 396 4144 0 0,'-10'-1'96'0'0,"3"-1"111"0"0,19 1-102 0 0,5-1-157 0 0,-14 0 80 0 0,-1 0 260 0 0,7-3 1049 0 0,-6 5-882 0 0,-1-1 0 0 0,0 0 0 0 0,0 0 0 0 0,0-1 0 0 0,0 1 0 0 0,0 0 0 0 0,0-1 0 0 0,0 1 0 0 0,0-1 0 0 0,0 0 0 0 0,-1 1 0 0 0,2-3-455 0 0,-2 3 81 0 0,0-1 1 0 0,1 1-1 0 0,-1-1 1 0 0,1 0-1 0 0,-1 1 0 0 0,1 0 1 0 0,-1-1-1 0 0,1 1 0 0 0,0 0 1 0 0,-1 0-1 0 0,1 0 1 0 0,0 0-1 0 0,0 0 0 0 0,0 1 1 0 0,0-1-1 0 0,2 0-81 0 0,5-3 165 0 0,-8 4-150 0 0,-1 0 1 0 0,1 0-1 0 0,0-1 1 0 0,-1 1-1 0 0,1 0 1 0 0,-1-1-1 0 0,1 1 1 0 0,-1 0-1 0 0,1-1 1 0 0,-1 1-1 0 0,1-1 1 0 0,-1 1-1 0 0,1-1 1 0 0,-1 1-1 0 0,0-1 1 0 0,1 1 0 0 0,-1-1-1 0 0,0 1 1 0 0,1-1-1 0 0,-1 0 1 0 0,0 1-1 0 0,0-1 1 0 0,0 1-1 0 0,0-1 1 0 0,1 0-1 0 0,-1 1 1 0 0,0-1-1 0 0,0 0-15 0 0,0 0 17 0 0,0 1-1 0 0,0-1 1 0 0,0 0-1 0 0,0 1 1 0 0,0-1-1 0 0,0 0 1 0 0,1 1-1 0 0,-1-1 1 0 0,0 0-1 0 0,1 1 1 0 0,-1-1-1 0 0,0 0 1 0 0,1 1-1 0 0,-1-1 1 0 0,0 1-1 0 0,1-1 1 0 0,-1 1-1 0 0,1-1 1 0 0,-1 1 0 0 0,1-1-1 0 0,0 1 1 0 0,-1-1-1 0 0,1 1 1 0 0,-1 0-1 0 0,1-1 1 0 0,0 1-17 0 0,5-3 103 0 0,-4 3-73 0 0,-1-1 0 0 0,1 1 0 0 0,0-1 0 0 0,-1 1 0 0 0,0-1-1 0 0,1 0 1 0 0,-1 0 0 0 0,1 0 0 0 0,-1 0 0 0 0,0 0 0 0 0,0 0-1 0 0,1 0 1 0 0,-1 0 0 0 0,0-1 0 0 0,0 1 0 0 0,0 0-30 0 0,0-7 256 0 0,-1 7-239 0 0,0 1-1 0 0,0-1 1 0 0,0 1-1 0 0,0-1 1 0 0,0 1-1 0 0,1-1 1 0 0,-1 1-1 0 0,0-1 1 0 0,0 1-1 0 0,0-1 1 0 0,1 0-1 0 0,-1 1 1 0 0,0-1-1 0 0,0 1 1 0 0,1 0-1 0 0,-1-1 1 0 0,0 1-1 0 0,1-1 1 0 0,-1 1-1 0 0,1 0 1 0 0,-1-1-1 0 0,1 1 1 0 0,-1-1-17 0 0,6-2 115 0 0,-1 0 0 0 0,1 0-1 0 0,-1 0 1 0 0,1 1 0 0 0,0 0 0 0 0,3 0-115 0 0,-3 0 127 0 0,0 0 1 0 0,0-1-1 0 0,0 1 1 0 0,5-4-128 0 0,-9 5 263 0 0,-1 1-237 0 0,-1-1 0 0 0,1 1 0 0 0,0 0 0 0 0,-1 0-1 0 0,1-1 1 0 0,0 1 0 0 0,-1 0 0 0 0,1-1 0 0 0,-1 1-1 0 0,1 0 1 0 0,0-1 0 0 0,-1 1 0 0 0,1-1 0 0 0,-1 1-1 0 0,1-1 1 0 0,-1 0 0 0 0,0 1 0 0 0,1-1-1 0 0,-1 1 1 0 0,1-1 0 0 0,-1 0 0 0 0,0 0-26 0 0,0 1 30 0 0,1 0 1 0 0,-1-1-1 0 0,0 1 1 0 0,0 0-1 0 0,0 0 1 0 0,0-1-1 0 0,0 1 1 0 0,0 0 0 0 0,0-1-1 0 0,0 1 1 0 0,0 0-1 0 0,0-1 1 0 0,0 1-1 0 0,0 0 1 0 0,0 0-1 0 0,0-1 1 0 0,0 1-1 0 0,0 0 1 0 0,0-1-1 0 0,0 1 1 0 0,0 0-1 0 0,0-1 1 0 0,0 1 0 0 0,-1 0-1 0 0,1 0 1 0 0,0-1-1 0 0,0 1 1 0 0,0 0-1 0 0,0 0 1 0 0,-1-1-1 0 0,1 1 1 0 0,0 0-1 0 0,0 0 1 0 0,-1 0-1 0 0,1 0 1 0 0,0-1-1 0 0,0 1 1 0 0,-1 0-1 0 0,1 0 1 0 0,0 0 0 0 0,-1 0-1 0 0,1 0 1 0 0,0 0-1 0 0,0 0 1 0 0,-1-1-1 0 0,1 1 1 0 0,0 0-1 0 0,-1 0 1 0 0,1 0-1 0 0,0 0 1 0 0,-1 0-1 0 0,1 1 1 0 0,0-1-1 0 0,-1 0-30 0 0,-10-1 480 0 0,-29 3-133 0 0,37-2-424 0 0,1 0 0 0 0,-1 1 0 0 0,0-1 0 0 0,1 1 0 0 0,-1 0 0 0 0,0 0 0 0 0,1 0 0 0 0,-1 0 0 0 0,1 0 0 0 0,0 1 0 0 0,-1-1 0 0 0,-1 2 77 0 0,2-1-46 0 0,0 0 0 0 0,-1-1 0 0 0,1 1 0 0 0,-1-1-1 0 0,0 0 1 0 0,1 0 0 0 0,-1 0 0 0 0,0 0 0 0 0,0 0 0 0 0,0-1 0 0 0,0 1 46 0 0,1-1 0 0 0,0 0 1 0 0,0 0-1 0 0,0 1 1 0 0,0-1-1 0 0,0 1 1 0 0,1-1-1 0 0,-1 1 1 0 0,0-1-1 0 0,0 1 1 0 0,1 0-1 0 0,-1 0 1 0 0,1 0-1 0 0,-1 0 1 0 0,0 0-1 0 0,1 0 1 0 0,0 1-1 0 0,-1-1 1 0 0,1 0-1 0 0,0 1 1 0 0,0-1-1 0 0,0 1 1 0 0,0 0-1 0 0,0-1 0 0 0,0 1 1 0 0,0 0-1 0 0,0 1 0 0 0,-1 2 0 0 0,0 0 0 0 0,0 0 0 0 0,-1 0 0 0 0,1 0 0 0 0,-1-1 0 0 0,0 1 0 0 0,0-1 0 0 0,2-3 0 0 0,1 0 0 0 0,-1 0 0 0 0,1 1 0 0 0,-1-1 0 0 0,1 0 0 0 0,0 0 0 0 0,0 1 0 0 0,-1-1 0 0 0,1 0 0 0 0,0 0 0 0 0,0 1 0 0 0,0-1 0 0 0,0 0 0 0 0,0 1 0 0 0,1-1 0 0 0,-1 0 0 0 0,0 1 0 0 0,1-1 0 0 0,-1 1 0 0 0,0-1 0 0 0,0 0 0 0 0,0 0 0 0 0,0 1 0 0 0,0-1 0 0 0,0 0 0 0 0,0 0 0 0 0,0 1 0 0 0,0-1 0 0 0,0 0 0 0 0,-1 0 0 0 0,1 1 0 0 0,-1-1 0 0 0,-6 10 0 0 0,6-10 0 0 0,0 0 0 0 0,1 0 0 0 0,-1 0 0 0 0,0 0 0 0 0,1 0 0 0 0,-1 0 0 0 0,0 0 0 0 0,1 1 0 0 0,-1-1 0 0 0,1 0 0 0 0,0 0 0 0 0,-1 1 0 0 0,1-1 0 0 0,0 0 0 0 0,0 0 0 0 0,0 1 0 0 0,0-1 0 0 0,0 0 0 0 0,0 0 0 0 0,0 1 0 0 0,0-1 0 0 0,1 0 0 0 0,-1 1 0 0 0,0 0 0 0 0,0 1 0 0 0,0-1 0 0 0,0 1 0 0 0,0-1-1 0 0,-1 0 1 0 0,1 1 0 0 0,-1-1 0 0 0,1 0-1 0 0,-1 1 1 0 0,0-1 0 0 0,0 1 0 0 0,0-1 3 0 0,0-1-1 0 0,0 1 1 0 0,0 0-1 0 0,1 0 1 0 0,-1-1-1 0 0,1 1 1 0 0,-1 0-1 0 0,1 0 1 0 0,0 0-1 0 0,0-1 1 0 0,0 1-1 0 0,0 0 1 0 0,0 0-1 0 0,0 0 1 0 0,0 0 0 0 0,0-1-1 0 0,1 1 1 0 0,-1 0-1 0 0,1 0 1 0 0,0 0-1 0 0,-1-1 1 0 0,2 2-3 0 0,15 12 15 0 0,-15-14-10 0 0,1 1 1 0 0,-1-1-1 0 0,0 1 1 0 0,0 0-1 0 0,0 0 0 0 0,0 0 1 0 0,0 0-1 0 0,0 0 1 0 0,-1 0-1 0 0,1 0 0 0 0,0 2-5 0 0,-2-4 0 0 0,0 1 0 0 0,1-1 0 0 0,-1 1 0 0 0,0-1 0 0 0,0 1 0 0 0,1-1 0 0 0,-1 0 0 0 0,0 1 0 0 0,1-1 0 0 0,-1 1 0 0 0,1-1 0 0 0,-1 0 0 0 0,0 1 0 0 0,1-1 0 0 0,-1 0 0 0 0,1 0 0 0 0,-1 1 0 0 0,1-1 0 0 0,-1 0 0 0 0,1 0 0 0 0,-1 0 0 0 0,1 0 0 0 0,-1 1 0 0 0,1-1 0 0 0,-1 0 0 0 0,1 0 0 0 0,0 0 0 0 0,-1 0 0 0 0,1 0 0 0 0,-1 0 0 0 0,1 0 0 0 0,-1-1 0 0 0,1 1 0 0 0,-1 0 0 0 0,1 0 0 0 0,2 0 0 0 0,43 3 144 0 0,-17 0-128 0 0,0-1-1 0 0,19-2-15 0 0,-34-2-723 0 0,0 0-1 0 0,14-4 724 0 0,-11 2-1053 0 0,3 1-189 0 0</inkml:trace>
  <inkml:trace contextRef="#ctx0" brushRef="#br0" timeOffset="3522.805">3492 320 13448 0 0,'0'0'298'0'0,"8"0"414"0"0,15 0-340 0 0,0-1 0 0 0,0-1 0 0 0,8-2-372 0 0,-23 3 79 0 0,0-1-1 0 0,-1 0 0 0 0,1-1 0 0 0,-1 1 0 0 0,0-2 0 0 0,1 1 0 0 0,-1-1 0 0 0,-1 0 0 0 0,1 0 0 0 0,-1 0 0 0 0,5-5-78 0 0,-5 4 194 0 0,-3 2-115 0 0,0 1 1 0 0,0-1 0 0 0,-1 0-1 0 0,1 0 1 0 0,-1 0 0 0 0,1-1-80 0 0,-2 2 54 0 0,0 0 0 0 0,-1 0 1 0 0,1 1-1 0 0,-1-1 0 0 0,1 0 1 0 0,-1 0-1 0 0,0 0 0 0 0,1 1 1 0 0,-1-1-1 0 0,0 0 0 0 0,0 0 1 0 0,0 0-1 0 0,-1 0 0 0 0,1 0 0 0 0,0 0-54 0 0,-1-4 382 0 0,1 4-376 0 0,0-1 1 0 0,-1 1-1 0 0,1 0 1 0 0,0 0-1 0 0,0 0 1 0 0,-1 0-1 0 0,0 1 1 0 0,1-1-1 0 0,-1 0 0 0 0,0 0 1 0 0,0 0-1 0 0,0 0 1 0 0,0 1-1 0 0,0-1 1 0 0,0 0-1 0 0,0 1 1 0 0,-1-1-1 0 0,1 1 0 0 0,0-1 1 0 0,-1 1-1 0 0,0 0 1 0 0,1-1-1 0 0,-1 1 1 0 0,0 0-1 0 0,-1-1-6 0 0,-1 1-1 0 0,1-1 0 0 0,-1 0 0 0 0,0 1 0 0 0,0-1-1 0 0,0 1 1 0 0,0 0 0 0 0,0 1 0 0 0,0-1 0 0 0,0 1 0 0 0,0 0 0 0 0,0 0 0 0 0,0 0-1 0 0,-2 0 2 0 0,-2 3 47 0 0,6-3-39 0 0,1 0 0 0 0,0 0 0 0 0,0 1-1 0 0,0-1 1 0 0,0 1 0 0 0,0-1-1 0 0,0 1 1 0 0,0-1 0 0 0,0 1-1 0 0,0-1 1 0 0,0 1 0 0 0,0 0-1 0 0,1 0 1 0 0,-1-1 0 0 0,0 1-1 0 0,0 0 1 0 0,1 0 0 0 0,-1 0-1 0 0,1 0 1 0 0,-1 0 0 0 0,0 0-1 0 0,1 0-7 0 0,-8 10-1 0 0,-4 7-29 0 0,1 0 0 0 0,-4 10 30 0 0,12-22-1 0 0,0 1 0 0 0,1 0 0 0 0,0 0-1 0 0,0 0 1 0 0,0 0 0 0 0,1 0 0 0 0,0 0 0 0 0,0 0-1 0 0,1 3 2 0 0,-3 15 0 0 0,2-21 0 0 0,0-1 0 0 0,1 1 0 0 0,-1 0 0 0 0,1-1 0 0 0,0 1 0 0 0,0 0 0 0 0,0-1 0 0 0,1 1 0 0 0,-1-1 0 0 0,1 1 0 0 0,3 11 0 0 0,-4-13 0 0 0,0 1 0 0 0,1-1 0 0 0,-1 1 0 0 0,1-1 0 0 0,0 1 0 0 0,-1-1 0 0 0,1 0 0 0 0,1 1 0 0 0,-1-1 0 0 0,0 0 0 0 0,0 0 0 0 0,1 0 0 0 0,-1 0 0 0 0,1 0 0 0 0,0 0 0 0 0,0 0 0 0 0,0 0 0 0 0,0-1 0 0 0,0 1 0 0 0,1 0 0 0 0,1 0 2 0 0,-1 1-34 0 0,0-1 0 0 0,1 0-1 0 0,-1 0 1 0 0,1-1 0 0 0,0 1 0 0 0,-1-1-1 0 0,1 0 1 0 0,0 0 0 0 0,0 0-1 0 0,0 0 1 0 0,2-1 32 0 0,11 2-360 0 0,13 1-4872 0 0,-12-6-214 0 0</inkml:trace>
  <inkml:trace contextRef="#ctx0" brushRef="#br0" timeOffset="3866.596">4212 111 15464 0 0,'0'0'348'0'0,"0"0"49"0"0,-7-1 405 0 0,3 1-776 0 0,1 1-1 0 0,-1-1 1 0 0,0 1-1 0 0,0 1 0 0 0,1-1 1 0 0,-3 1-26 0 0,-13 4 6 0 0,15-4 29 0 0,0-1 0 0 0,0 0 0 0 0,0 1 0 0 0,0 0 0 0 0,1 0 0 0 0,-1 0 0 0 0,0 0 0 0 0,1 1 0 0 0,0-1-1 0 0,-1 1 1 0 0,-1 2-35 0 0,-2 2 385 0 0,1 0 0 0 0,-1 1-1 0 0,1 0 1 0 0,-2 4-385 0 0,-3 14-815 0 0,7-16 439 0 0,3-5 326 0 0,0-1 1 0 0,1 0-1 0 0,-1 1 0 0 0,1-1 0 0 0,0 1 1 0 0,0 0-1 0 0,1-1 0 0 0,-1 1 0 0 0,1-1 1 0 0,0 0-1 0 0,0 1 0 0 0,1-1 0 0 0,0 3 50 0 0,-1-5 0 0 0,0 0 0 0 0,1 0 0 0 0,-1-1 0 0 0,0 1 0 0 0,1-1 0 0 0,-1 1 0 0 0,0-1 0 0 0,1 1 0 0 0,0-1 0 0 0,-1 0 0 0 0,2 1 0 0 0,13 13 0 0 0,-14-14 0 0 0,0 1 0 0 0,0 0 0 0 0,0 0 0 0 0,0-1 0 0 0,1 1 0 0 0,-1-1 0 0 0,0 0 0 0 0,1 0 0 0 0,-1 0 0 0 0,0 0 0 0 0,1 0 0 0 0,1 0 0 0 0,-1 0 0 0 0,1 1 0 0 0,-1-1 0 0 0,1 1 0 0 0,-1 0 0 0 0,1 0 0 0 0,0 0 0 0 0,10 9 25 0 0,1-1 0 0 0,0 0 0 0 0,6 1-25 0 0,-21-11 3 0 0,0 0-1 0 0,0 0 1 0 0,1 0 0 0 0,-1 0-1 0 0,0 1 1 0 0,0-1-1 0 0,0 0 1 0 0,1 0 0 0 0,-1 0-1 0 0,0 0 1 0 0,0 1 0 0 0,0-1-1 0 0,1 0 1 0 0,-1 0-1 0 0,0 0 1 0 0,0 1 0 0 0,0-1-1 0 0,0 0 1 0 0,0 0 0 0 0,1 1-1 0 0,-1-1 1 0 0,0 0-1 0 0,0 0 1 0 0,0 1 0 0 0,0-1-1 0 0,0 0 1 0 0,0 0-1 0 0,0 1 1 0 0,0-1 0 0 0,0 0-1 0 0,0 0 1 0 0,0 1 0 0 0,0-1-1 0 0,0 0 1 0 0,0 0-1 0 0,0 1 1 0 0,0-1 0 0 0,0 0-1 0 0,-1 0 1 0 0,1 1 0 0 0,0-1-1 0 0,0 0 1 0 0,0 0-1 0 0,0 1 1 0 0,0-1 0 0 0,-1 0-1 0 0,1 0 1 0 0,0 0-1 0 0,0 1 1 0 0,-1-1-3 0 0,-7 7 177 0 0,8-7-161 0 0,-5 3 84 0 0,-1 0-1 0 0,1-1 0 0 0,-1 1 1 0 0,0-1-1 0 0,0 0 1 0 0,0-1-1 0 0,0 1 1 0 0,0-1-1 0 0,0 0 1 0 0,0-1-1 0 0,-1 0-99 0 0,-23 5 33 0 0,-14 0-1056 0 0,28-4-3633 0 0,5 2-982 0 0</inkml:trace>
  <inkml:trace contextRef="#ctx0" brushRef="#br0" timeOffset="2401.336">2574 0 13648 0 0,'0'0'306'0'0,"-4"17"1056"0"0,10 23-790 0 0,-5-32-499 0 0,0-1 0 0 0,0-1 1 0 0,0 1-1 0 0,1 0 1 0 0,0 0-1 0 0,3 5-73 0 0,6 25 774 0 0,-3 30 390 0 0,-4-44-999 0 0,-1 1-1 0 0,0-1 1 0 0,-2 1 0 0 0,-1 8-165 0 0,-1-28 24 0 0,1 1 0 0 0,-1-1 0 0 0,0 1 0 0 0,0-1 0 0 0,0 1 0 0 0,-1-1 0 0 0,1 0 0 0 0,-2 3-24 0 0,2-5-110 0 0,-1 1-1 0 0,1-1 1 0 0,0 0 0 0 0,-1 0 0 0 0,1 1 0 0 0,-1-1 0 0 0,0 0 0 0 0,1 0 0 0 0,-1-1 0 0 0,0 1 0 0 0,0 0 0 0 0,0-1 0 0 0,-1 1-1 0 0,0 0 111 0 0,2-2-4307 0 0,1 0-1401 0 0</inkml:trace>
  <inkml:trace contextRef="#ctx0" brushRef="#br0" timeOffset="2688.264">2499 153 4608 0 0,'7'-3'407'0'0,"23"1"1112"0"0,-21 1-98 0 0,0 0 0 0 0,0 0 0 0 0,0 2 0 0 0,1-1-1421 0 0,14 3 368 0 0,20 4-368 0 0,7 2 158 0 0,-5 1-199 0 0,-36-7-554 0 0,0 0 0 0 0,0-2-1 0 0,0 1 1 0 0,0-1-1 0 0,1 0 596 0 0,3-1-1102 0 0</inkml:trace>
  <inkml:trace contextRef="#ctx0" brushRef="#br0" timeOffset="2689.264">2896 228 6448 0 0,'0'0'498'0'0,"-1"9"-74"0"0,-2 12 5302 0 0,-3 10-2693 0 0,-3 16-1435 0 0,-1 32 666 0 0,9-70-2100 0 0,1 10 27 0 0,4-21-1868 0 0,-2-2-161 0 0</inkml:trace>
  <inkml:trace contextRef="#ctx0" brushRef="#br0" timeOffset="2971.803">2937 0 14544 0 0,'0'0'330'0'0,"0"0"45"0"0,0 0 20 0 0,0 0-39 0 0,2 0-234 0 0,5 1-108 0 0,-1 4-41 0 0,9 8-4626 0 0,-8-8-275 0 0</inkml:trace>
  <inkml:trace contextRef="#ctx0" brushRef="#br0" timeOffset="3221.913">3024 139 5984 0 0,'4'14'471'0'0,"0"1"-1"0"0,7 13-470 0 0,-6-18 685 0 0,-1 1 0 0 0,0 0 0 0 0,-1 0 0 0 0,0 0-1 0 0,-1 0 1 0 0,-1 1-685 0 0,0-8 189 0 0,0 0-1 0 0,0 0 1 0 0,0 0-1 0 0,0 0 0 0 0,2 4-188 0 0,-1-5 137 0 0,-1 1 0 0 0,0-1 0 0 0,0 1 0 0 0,0-1 0 0 0,0 1-1 0 0,0-1 1 0 0,-1 4-137 0 0,0-3 167 0 0,1 1 0 0 0,0-1 0 0 0,-1 0-1 0 0,1 0 1 0 0,1 1 0 0 0,-1-1-167 0 0,4 15 706 0 0,-5-18-632 0 0,1 1 0 0 0,-1 0 1 0 0,1-1-1 0 0,0 0 0 0 0,-1 1 0 0 0,1-1 1 0 0,0 1-1 0 0,0-1 0 0 0,0 0 1 0 0,0 0-1 0 0,0 1 0 0 0,0-1 0 0 0,1 0 1 0 0,-1 0-1 0 0,0 0 0 0 0,0 0 0 0 0,1 0 1 0 0,0 0-75 0 0,31 14 923 0 0,-18-9-513 0 0,-14-6-360 0 0,0 1-1 0 0,1-1 0 0 0,-1 1 0 0 0,1-1 0 0 0,-1 1 0 0 0,1-1 1 0 0,-1 0-1 0 0,1 0 0 0 0,-1 0 0 0 0,1 0 0 0 0,-1 0 1 0 0,1 0-1 0 0,-1 0 0 0 0,1 0 0 0 0,-1-1 0 0 0,1 1 0 0 0,-1-1 1 0 0,1 1-1 0 0,0-1-49 0 0,0 0 55 0 0,1-1 1 0 0,-1 1 0 0 0,1-1-1 0 0,-1 0 1 0 0,0 0 0 0 0,0 0-1 0 0,1 0 1 0 0,-1 0 0 0 0,1-3-56 0 0,2-2 76 0 0,0-1 1 0 0,0 1 0 0 0,-1-1 0 0 0,-1-1 0 0 0,1 1-1 0 0,0-2-76 0 0,13-54 272 0 0,-7 27-106 0 0,-7 25-91 0 0,0 0-1 0 0,1 0 1 0 0,1 0-1 0 0,3-7-74 0 0,9-25-169 0 0,-17 43 26 0 0,1-1 23 0 0,2-3 83 0 0,3 4-27 0 0,1 6-5 0 0,-5-4-86 0 0,0 0 0 0 0,0 0 1 0 0,-1 1-1 0 0,1-1 0 0 0,-1 0 0 0 0,1 1 1 0 0,-1 0-1 0 0,1-1 0 0 0,-1 1 0 0 0,0 0 1 0 0,0 0-1 0 0,0-1 0 0 0,0 1 1 0 0,0 0-1 0 0,0 0 0 0 0,-1 0 0 0 0,1 0 1 0 0,-1 0-1 0 0,1 0 0 0 0,-1 1 0 0 0,0-1 1 0 0,0 0-1 0 0,0 1 155 0 0,1 1-342 0 0,1 9-1002 0 0</inkml:trace>
  <inkml:trace contextRef="#ctx0" brushRef="#br0" timeOffset="1770.452">2126 90 10880 0 0,'-2'-2'167'0'0,"1"1"-119"0"0,1 1 1 0 0,-1 0-1 0 0,1-1 0 0 0,-1 1 0 0 0,1-1 0 0 0,0 1 1 0 0,-1 0-1 0 0,1-1 0 0 0,0 1 0 0 0,0-1 0 0 0,-1 1 0 0 0,1-1 1 0 0,0 0-1 0 0,0 1 0 0 0,0-1 0 0 0,-1 1 0 0 0,1-1-48 0 0,-2 1 178 0 0,-19 0-274 0 0,20 0 54 0 0,0 0 0 0 0,0 0 0 0 0,0 0 1 0 0,1 0-1 0 0,-1 1 0 0 0,0-1 0 0 0,0 0 1 0 0,1 1-1 0 0,-1-1 0 0 0,0 0 0 0 0,1 1 1 0 0,-1-1-1 0 0,0 1 0 0 0,1-1 0 0 0,-1 1 1 0 0,0-1 41 0 0,1 1-4 0 0,0-1 0 0 0,0 0 1 0 0,0 0-1 0 0,0 0 0 0 0,0 1 0 0 0,0-1 1 0 0,0 0-1 0 0,0 0 0 0 0,0 0 1 0 0,0 0-1 0 0,0 1 0 0 0,0-1 0 0 0,-1 0 1 0 0,1 0-1 0 0,0 0 0 0 0,0 0 1 0 0,0 0-1 0 0,0 1 0 0 0,0-1 0 0 0,0 0 1 0 0,-1 0-1 0 0,1 0 0 0 0,0 0 1 0 0,0 0-1 0 0,0 0 0 0 0,0 0 0 0 0,-1 0 1 0 0,1 1-1 0 0,0-1 0 0 0,0 0 0 0 0,0 0 1 0 0,0 0-1 0 0,-1 0 0 0 0,1 0 1 0 0,0 0-1 0 0,0 0 0 0 0,0 0 0 0 0,-1 0 1 0 0,1 0-1 0 0,0 0 0 0 0,0 0 1 0 0,0 0-1 0 0,-1-1 0 0 0,1 1 0 0 0,0 0 4 0 0,-1 0-4 0 0,0 0 0 0 0,1 0-1 0 0,-1 0 1 0 0,0 0-1 0 0,0 0 1 0 0,1 0-1 0 0,-1 1 1 0 0,0-1-1 0 0,0 0 1 0 0,1 0-1 0 0,-1 1 1 0 0,0-1-1 0 0,1 0 1 0 0,-1 1 0 0 0,0-1-1 0 0,1 0 1 0 0,-1 1-1 0 0,0-1 1 0 0,1 1 4 0 0,0-1-8 0 0,-1 0 1 0 0,1 1 0 0 0,0-1-1 0 0,0 0 1 0 0,0 0 0 0 0,0 0-1 0 0,0 0 1 0 0,0 1 0 0 0,0-1-1 0 0,-1 0 1 0 0,1 0 0 0 0,0 0-1 0 0,0 1 1 0 0,0-1-1 0 0,0 0 1 0 0,0 0 0 0 0,0 0-1 0 0,0 0 1 0 0,0 1 0 0 0,0-1-1 0 0,0 0 1 0 0,0 0 0 0 0,0 0-1 0 0,0 1 1 0 0,0-1 0 0 0,1 0-1 0 0,-1 0 1 0 0,0 0 0 0 0,0 1-1 0 0,0-1 1 0 0,0 0 0 0 0,0 0-1 0 0,0 0 1 0 0,0 0 0 0 0,0 1-1 0 0,1-1 1 0 0,-1 0-1 0 0,0 0 1 0 0,0 0 0 0 0,0 0-1 0 0,0 0 1 0 0,1 0 0 0 0,-1 0-1 0 0,0 1 1 0 0,0-1 0 0 0,0 0 7 0 0,9 4-594 0 0,7 0-1880 0 0,1 2-804 0 0</inkml:trace>
  <inkml:trace contextRef="#ctx0" brushRef="#br0" timeOffset="2066.838">2276 150 9384 0 0,'-10'3'126'0'0,"-1"0"406"0"0,10-3-298 0 0,6-3-126 0 0,1 0 26 0 0,-5 3 480 0 0,-8-1 100 0 0,0 1 1 0 0,0-1-1 0 0,1-1 0 0 0,-4 0-714 0 0,-25-4 1225 0 0,24 5-618 0 0,0 2-1 0 0,0-1 1 0 0,0 1 0 0 0,0 1-1 0 0,-11 2-606 0 0,13 0 520 0 0,9-4-518 0 0,0 0-1 0 0,0 0 1 0 0,0 0 0 0 0,0 1 0 0 0,-1-1-1 0 0,1 0 1 0 0,0 0 0 0 0,0 0 0 0 0,0 0-1 0 0,0 1 1 0 0,0-1 0 0 0,0 0 0 0 0,0 0-1 0 0,0 0 1 0 0,0 0 0 0 0,0 1 0 0 0,0-1-1 0 0,0 0 1 0 0,0 0 0 0 0,0 0 0 0 0,0 1-1 0 0,0-1 1 0 0,0 0 0 0 0,0 0-1 0 0,0 0 1 0 0,0 0 0 0 0,0 1 0 0 0,0-1-1 0 0,0 0 1 0 0,0 0 0 0 0,0 0 0 0 0,0 0-1 0 0,0 1 1 0 0,1-1-2 0 0,-3 2-280 0 0,-16 9 94 0 0,1 1 1 0 0,1 0-1 0 0,-7 7 186 0 0,22-18 1 0 0,0 0-1 0 0,0 0 1 0 0,0 1 0 0 0,0-1 0 0 0,0 0 0 0 0,0 1-1 0 0,0-1 1 0 0,1 1 0 0 0,-1-1 0 0 0,0 1 0 0 0,1-1-1 0 0,0 1 1 0 0,-1-1 0 0 0,1 1 0 0 0,0 0-1 0 0,0-1 1 0 0,0 1-1 0 0,-1 0 4 0 0,1-1-1 0 0,0 1 1 0 0,0-1 0 0 0,0 1-1 0 0,-1-1 1 0 0,1 1 0 0 0,-1-1-1 0 0,1 1 1 0 0,-1-1-1 0 0,0 1 1 0 0,1-1 0 0 0,-1 0-1 0 0,0 1 1 0 0,-1 0-4 0 0,-3 3 2 0 0,5-5 1 0 0,-1 1-1 0 0,0-1 0 0 0,1 1 1 0 0,-1-1-1 0 0,0 1 0 0 0,1-1 0 0 0,-1 1 1 0 0,1-1-1 0 0,-1 1 0 0 0,1 0 0 0 0,-1-1 1 0 0,1 1-1 0 0,0 0 0 0 0,-1-1 1 0 0,1 1-1 0 0,0 0 0 0 0,-1 0 0 0 0,1 0 1 0 0,0-1-1 0 0,0 1 0 0 0,0 0 1 0 0,0 0-1 0 0,0 0 0 0 0,0-1 0 0 0,0 1 1 0 0,0 0-1 0 0,0 0 0 0 0,0 0 0 0 0,0-1 1 0 0,0 1-1 0 0,1 0 0 0 0,-1 0 1 0 0,0-1-1 0 0,0 1 0 0 0,1 0 0 0 0,-1 0 1 0 0,1-1-1 0 0,-1 1 0 0 0,1-1 1 0 0,-1 1-1 0 0,1 0-2 0 0,-1-1 2 0 0,0 1 0 0 0,1-1 0 0 0,-1 1-1 0 0,0-1 1 0 0,0 1 0 0 0,1-1 0 0 0,-1 1 0 0 0,0-1 0 0 0,0 1 0 0 0,0-1 0 0 0,0 1 0 0 0,0 0 0 0 0,1-1 0 0 0,-1 1 0 0 0,0-1 0 0 0,-1 1-1 0 0,1-1 1 0 0,0 1 0 0 0,0 0 0 0 0,0-1 0 0 0,0 1 0 0 0,0-1 0 0 0,0 1 0 0 0,-1-1 0 0 0,1 1 0 0 0,0-1 0 0 0,0 1 0 0 0,-1-1 0 0 0,1 1-1 0 0,0-1 1 0 0,-1 1 0 0 0,1-1 0 0 0,-1 0 0 0 0,1 1-2 0 0,-1-1 3 0 0,1 1 1 0 0,-1-1-1 0 0,1 1 0 0 0,-1 0 0 0 0,1-1 1 0 0,0 1-1 0 0,-1 0 0 0 0,1-1 0 0 0,0 1 1 0 0,-1 0-1 0 0,1-1 0 0 0,0 1 0 0 0,0 0 0 0 0,0-1 1 0 0,0 1-1 0 0,0 0 0 0 0,0 0 0 0 0,-1-1 1 0 0,2 1-1 0 0,-1 0 0 0 0,0 0-3 0 0,0 1 6 0 0,1 0 0 0 0,0 0 0 0 0,0 0 0 0 0,0-1 0 0 0,0 1 0 0 0,0 0 0 0 0,0 0 0 0 0,1-1 0 0 0,-1 1 0 0 0,0-1 0 0 0,1 1-1 0 0,0 0-4 0 0,0-1 1 0 0,0 1 0 0 0,-1 0 0 0 0,1 0 0 0 0,-1 0 0 0 0,1-1 1 0 0,-1 1-1 0 0,0 1 0 0 0,0-1 0 0 0,0 0 0 0 0,0 0-2 0 0,0 0-3 0 0,0 0-1 0 0,0 0 0 0 0,0 0 0 0 0,1-1 0 0 0,-1 1 0 0 0,0 0 0 0 0,1-1 0 0 0,-1 1 0 0 0,1-1 0 0 0,-1 1 0 0 0,1-1 0 0 0,0 1 1 0 0,0-1-1 0 0,-1 0 0 0 0,1 0 0 0 0,0 0 0 0 0,0 0 0 0 0,0-1 0 0 0,0 1 0 0 0,0 0 0 0 0,0-1 0 0 0,0 1 0 0 0,1-1 4 0 0,1 1 3 0 0,0 1-1 0 0,0-1 1 0 0,1 1 0 0 0,-1 0-1 0 0,3 2-2 0 0,-2 0 29 0 0,1-1 0 0 0,-1-1 0 0 0,0 1 0 0 0,1-1 0 0 0,0 0 0 0 0,0 0 0 0 0,-1 0-1 0 0,1-1 1 0 0,4 0-29 0 0,2 1 32 0 0,0-1-1 0 0,0-1 0 0 0,0 0 0 0 0,5-1-31 0 0,28-8-267 0 0,-22 3-218 0 0,4-3-1652 0 0,-10 3-3617 0 0</inkml:trace>
  <inkml:trace contextRef="#ctx0" brushRef="#br0" timeOffset="532.296">597 39 12896 0 0,'0'0'594'0'0,"0"0"-16"0"0,1 1-373 0 0,3 4-220 0 0,-1 0-1 0 0,1 0 1 0 0,-1 1 0 0 0,0-1-1 0 0,-1 1 1 0 0,1 0 0 0 0,-1-1 0 0 0,1 7 15 0 0,2 1-75 0 0,-2-3 73 0 0,0 1 0 0 0,-1-1 1 0 0,0 1-1 0 0,-1-1 0 0 0,0 1 1 0 0,-1 0-1 0 0,0 0 0 0 0,-1 4 2 0 0,0 14 2 0 0,1-24-2 0 0,-1 0 0 0 0,1 1 0 0 0,-1-1 0 0 0,-1 0 0 0 0,1 0 0 0 0,-2 3 0 0 0,1-3 0 0 0,1 1 0 0 0,-1-1 0 0 0,1 1 0 0 0,0-1 0 0 0,1 1 0 0 0,-1 3 0 0 0,0 17 120 0 0,-2 0 1 0 0,-2 7-121 0 0,3-23 24 0 0,2-7-2 0 0,-1-1 0 0 0,0 1 0 0 0,1-1 1 0 0,-1 0-1 0 0,-1 1 0 0 0,1-1 0 0 0,0 0 0 0 0,-1 2-22 0 0,-1 0 62 0 0,2-3 18 0 0,1-1 0 0 0,0 0 0 0 0,0 0 2 0 0,17-11 204 0 0,-15 9-274 0 0,1 0 0 0 0,-1-1 1 0 0,0 1-1 0 0,0-1 1 0 0,0 0-1 0 0,0 0 0 0 0,0 0 1 0 0,0-1-13 0 0,12-17-3 0 0,-3 8 3 0 0,-9 11-9 0 0,0-1 0 0 0,0 0-1 0 0,0 1 1 0 0,1-1-1 0 0,-1 1 1 0 0,1 0-1 0 0,-1 0 1 0 0,1 0 0 0 0,1 0 9 0 0,56-36-136 0 0,-54 34 140 0 0,1 1-29 0 0,1-1 1 0 0,-1 1-1 0 0,1 0 1 0 0,-1 0 0 0 0,1 1-1 0 0,0 0 1 0 0,0 1-1 0 0,0 0 1 0 0,0 0 0 0 0,3 0 24 0 0,-8 1-14 0 0,0-1 0 0 0,1 1 0 0 0,-1 0 0 0 0,0 0 0 0 0,0 0 0 0 0,1 1 0 0 0,-1-1 1 0 0,1 1 13 0 0,4 2-24 0 0,0 1 1 0 0,0-1 0 0 0,-1 1 0 0 0,3 2 23 0 0,-8-5-1 0 0,0 0 0 0 0,-1 0 1 0 0,1 0-1 0 0,-1 0 1 0 0,1 0-1 0 0,-1 1 1 0 0,1-1-1 0 0,-1 0 0 0 0,0 1 1 0 0,1-1 0 0 0,-2 0 3 0 0,0 0 0 0 0,1 0 0 0 0,-1 0-1 0 0,0 0 1 0 0,0-1 0 0 0,1 1 0 0 0,-1 0 0 0 0,0 0 0 0 0,0 0 0 0 0,0 0-1 0 0,0 0 1 0 0,0 0 0 0 0,0 0 0 0 0,0 0 0 0 0,-1-1 0 0 0,1 1 0 0 0,0 0 0 0 0,0 0-1 0 0,-1 0 1 0 0,1 0 0 0 0,-1 0-3 0 0,1 0 10 0 0,0-1 0 0 0,0 1 0 0 0,-1 0 0 0 0,1 0 1 0 0,0-1-1 0 0,0 1 0 0 0,0 0 0 0 0,0-1 0 0 0,0 1 0 0 0,0 0 0 0 0,0 0 0 0 0,0-1 0 0 0,0 1 0 0 0,0 0 0 0 0,1-1 0 0 0,-1 1 0 0 0,0 0 0 0 0,0-1 1 0 0,1 1-1 0 0,-1 0 0 0 0,0-1 0 0 0,1 1 0 0 0,-1-1 0 0 0,1 1 0 0 0,-1 0-10 0 0,1-1 12 0 0,-1 1 1 0 0,1 0-1 0 0,-1-1 1 0 0,1 1-1 0 0,-1 0 1 0 0,0-1-1 0 0,1 1 1 0 0,-1 0-1 0 0,0 0 1 0 0,0-1-1 0 0,1 1 0 0 0,-1 0 1 0 0,0 0-1 0 0,0 0 1 0 0,0-1-1 0 0,0 1 1 0 0,0 0-1 0 0,0 0-12 0 0,-3 9 299 0 0,0 1 0 0 0,0-1-1 0 0,-5 6-298 0 0,3-3 218 0 0,3-10-192 0 0,1 0 0 0 0,-1 0 1 0 0,0-1-1 0 0,-1 0 0 0 0,1 1 1 0 0,0-1-1 0 0,-1 0 0 0 0,1 0 1 0 0,-1 0-1 0 0,0 0 0 0 0,1 0 1 0 0,-1-1-1 0 0,-1 1-26 0 0,-16 12 165 0 0,14-10-127 0 0,0 0-1 0 0,-1 0 0 0 0,1-1 0 0 0,0 1 0 0 0,-1-1 0 0 0,0-1 0 0 0,0 1 0 0 0,-5 0-37 0 0,-6 1 110 0 0,0 0 1 0 0,-16 0-111 0 0,24-4-79 0 0,0 0 0 0 0,0-1 0 0 0,0 0 1 0 0,-7-2 78 0 0,2 0-532 0 0,15 3 497 0 0,0 0 1 0 0,-1 0-1 0 0,1 0 0 0 0,0 0 1 0 0,0 0-1 0 0,0 0 0 0 0,-1 0 0 0 0,1 0 1 0 0,0 0-1 0 0,0 0 0 0 0,-1-1 0 0 0,1 1 1 0 0,0 0-1 0 0,0 0 0 0 0,0 0 1 0 0,0 0-1 0 0,-1 0 0 0 0,1-1 0 0 0,0 1 1 0 0,0 0-1 0 0,0 0 0 0 0,0 0 0 0 0,0-1 1 0 0,0 1-1 0 0,-1 0 0 0 0,1 0 1 0 0,0 0-1 0 0,0-1 0 0 0,0 1 0 0 0,0 0 1 0 0,0 0-1 0 0,0-1 0 0 0,0 1 0 0 0,0 0 1 0 0,0 0-1 0 0,0-1 0 0 0,0 1 35 0 0,0 0-107 0 0,0-4-611 0 0</inkml:trace>
  <inkml:trace contextRef="#ctx0" brushRef="#br0" timeOffset="922.936">1213 246 11376 0 0,'-43'0'1030'0'0,"43"0"-1018"0"0,1 1-1 0 0,-1 0 0 0 0,0 0 1 0 0,0-1-1 0 0,0 1 0 0 0,0 0 1 0 0,0 0-1 0 0,0-1 1 0 0,0 1-1 0 0,0 0 0 0 0,0 0 1 0 0,0 0-1 0 0,-1-1 0 0 0,1 1 1 0 0,0 0-1 0 0,-1-1 1 0 0,1 1-1 0 0,0 0 0 0 0,-1 0-11 0 0,0 0 7 0 0,1 0-1 0 0,-1 0 1 0 0,0-1-1 0 0,1 1 1 0 0,-1 0-1 0 0,1 0 1 0 0,0 0-1 0 0,-1 0 1 0 0,1 0-1 0 0,0 0 1 0 0,-1 0-1 0 0,1 0 1 0 0,0 0-1 0 0,0 0 1 0 0,0 0-1 0 0,0 0 0 0 0,0 0 1 0 0,0 0-1 0 0,0 0 1 0 0,0 0-1 0 0,1 0 1 0 0,-1 0-1 0 0,0 0 1 0 0,1 0-1 0 0,-1 0 1 0 0,0 0-1 0 0,1 0 1 0 0,-1 0-1 0 0,1 0 1 0 0,-1 0-1 0 0,1 0 1 0 0,0-1-1 0 0,-1 1 1 0 0,1 0-1 0 0,0 0 1 0 0,0 0-7 0 0,-1-1 6 0 0,1 0 0 0 0,-1 1 1 0 0,0-1-1 0 0,1 1 1 0 0,-1 0-1 0 0,0-1 1 0 0,0 1-1 0 0,0-1 0 0 0,0 1 1 0 0,1-1-1 0 0,-1 1 1 0 0,0-1-1 0 0,0 1 1 0 0,0 0-1 0 0,0-1 1 0 0,0 1-1 0 0,0-1 0 0 0,0 1 1 0 0,-1 0-1 0 0,1-1 1 0 0,0 1-1 0 0,0-1 1 0 0,0 1-1 0 0,0-1 0 0 0,-1 1 1 0 0,1-1-1 0 0,0 1 1 0 0,-1-1-1 0 0,1 1 1 0 0,0-1-1 0 0,-1 1 0 0 0,1-1 1 0 0,-1 0-1 0 0,1 1 1 0 0,-1-1-7 0 0,1 1 12 0 0,-1 0-1 0 0,0-1 1 0 0,1 1 0 0 0,-1 0 0 0 0,1-1-1 0 0,-1 1 1 0 0,1 0 0 0 0,0-1 0 0 0,-1 1-1 0 0,1 0 1 0 0,0 0 0 0 0,-1 0 0 0 0,1-1 0 0 0,0 1-1 0 0,0 0 1 0 0,0 0 0 0 0,0 0 0 0 0,-1 0-1 0 0,1-1 1 0 0,1 1 0 0 0,-1 0 0 0 0,0 0 0 0 0,0 0-12 0 0,27 56 673 0 0,-18-32-156 0 0,2 0-1 0 0,2 2-516 0 0,-12-25 47 0 0,-1 0 0 0 0,1 0 0 0 0,0 0 0 0 0,-1 1-1 0 0,1-1 1 0 0,-1 0 0 0 0,0 1 0 0 0,1-1 0 0 0,-1 0 0 0 0,0 0 0 0 0,-1 1-1 0 0,1-1-46 0 0,0 1 62 0 0,0 0 0 0 0,0 0 0 0 0,0-1-1 0 0,0 1 1 0 0,0 0 0 0 0,1-1-1 0 0,-1 1 1 0 0,1 1-62 0 0,2 4 104 0 0,-1-5-51 0 0,0 1 0 0 0,-1-1-1 0 0,0 1 1 0 0,0-1-1 0 0,0 1 1 0 0,0 0 0 0 0,-1-1-1 0 0,0 1 1 0 0,1 0-1 0 0,-1-1 1 0 0,0 1-1 0 0,-1 0 1 0 0,1-1 0 0 0,-1 1-1 0 0,1 0 1 0 0,-1-1-1 0 0,0 1 1 0 0,-1 0-53 0 0,0 3 85 0 0,0-1 0 0 0,1 1 0 0 0,0 0 0 0 0,0 0 0 0 0,0 0-85 0 0,-1 11 137 0 0,2-15-113 0 0,-1-1 0 0 0,0 1 0 0 0,0 0 0 0 0,0-1 0 0 0,0 1 0 0 0,-1 0 0 0 0,1-1 0 0 0,-1 1 0 0 0,1-1 0 0 0,-1 0 0 0 0,-2 2-24 0 0,2-1 22 0 0,0 0 1 0 0,-1 0 0 0 0,1 0 0 0 0,1 0 0 0 0,-1 1-1 0 0,0 0-22 0 0,1-1 15 0 0,0-1-1 0 0,0 1 0 0 0,0-1 1 0 0,0 1-1 0 0,0-1 0 0 0,-1 0 1 0 0,1 1-1 0 0,-1-1 0 0 0,0 0 1 0 0,1 0-1 0 0,-1 0 0 0 0,0 0 1 0 0,0 0-1 0 0,0-1 0 0 0,0 1 1 0 0,-1-1-1 0 0,1 1 0 0 0,0-1 1 0 0,-1 0-1 0 0,0 1-14 0 0,0-1 12 0 0,1 1 0 0 0,0-1-1 0 0,0 1 1 0 0,1-1 0 0 0,-1 1-1 0 0,0 0 1 0 0,1-1 0 0 0,-1 1 0 0 0,0 0-1 0 0,1 0 1 0 0,0 0 0 0 0,0 0-1 0 0,-1 2-11 0 0,-10 14 119 0 0,10-17-105 0 0,1 0 0 0 0,-1 1-1 0 0,0-1 1 0 0,0 0 0 0 0,1 0 0 0 0,-1 0 0 0 0,0 0 0 0 0,0-1 0 0 0,0 1 0 0 0,0 0 0 0 0,0-1-1 0 0,0 1 1 0 0,0-1 0 0 0,0 0 0 0 0,0 0 0 0 0,0 0 0 0 0,0 0 0 0 0,-1 0-14 0 0,-5 0 57 0 0,0-1 1 0 0,0 0-1 0 0,-6-2-57 0 0,11 2-115 0 0,0 0-1 0 0,0 0 0 0 0,1 0 1 0 0,-1 0-1 0 0,0-1 0 0 0,0 1 1 0 0,1-1-1 0 0,-1 0 0 0 0,0 0 116 0 0,0-1-664 0 0,-15-10-5594 0 0</inkml:trace>
  <inkml:trace contextRef="#ctx0" brushRef="#br0" timeOffset="1194.699">1119 120 13360 0 0,'26'-9'1184'0'0,"-16"0"-944"0"0,-16 3-240 0 0,6 0 0 0 0,20 4 600 0 0,-10-2 72 0 0,-10 4 7 0 0,0-3 9 0 0,0 3-576 0 0,0 0-112 0 0,4-6 0 0 0,-4 6 0 0 0,-4 0-224 0 0,4 0 0 0 0,10-2 8 0 0,-10 2 0 0 0,0 0-1359 0 0,0 0-281 0 0</inkml:trace>
  <inkml:trace contextRef="#ctx0" brushRef="#br0" timeOffset="5378.674">11 650 7976 0 0,'0'0'364'0'0,"1"-1"-8"0"0,4 0-325 0 0,-1 0-1 0 0,1-1 1 0 0,-1 1 0 0 0,1 1 0 0 0,0-1 0 0 0,-1 1 0 0 0,1 0 0 0 0,0 0-1 0 0,-1 0 1 0 0,1 1 0 0 0,0-1 0 0 0,-1 1 0 0 0,1 0 0 0 0,4 2-31 0 0,30 3 12 0 0,55 18 848 0 0,-54-13-760 0 0,-27-9-42 0 0,-1 1 0 0 0,12 5-58 0 0,-12-4 51 0 0,2 0 0 0 0,-1 0 1 0 0,0-2-1 0 0,0 1 0 0 0,9-1-51 0 0,23 0 230 0 0,1-1-230 0 0,293-1 1578 0 0,-148-2-1114 0 0,-69 11-400 0 0,-41-6 49 0 0,16-1 518 0 0,55-2-647 0 0,-61-7-33 0 0,136-5 42 0 0,-163 13 7 0 0,57-1 0 0 0,20-5 0 0 0,-7 7 128 0 0,-74-3-40 0 0,-19 1 80 0 0,31-5-168 0 0,-32 0 4 0 0,141-14 66 0 0,12 6 176 0 0,18-2-246 0 0,-49 3 232 0 0,-11 1 712 0 0,-95 7-494 0 0,22-1-487 0 0,-30 4-43 0 0,-11 0 147 0 0,10 3-67 0 0,-20-2 3 0 0,0 0 1 0 0,8-3-4 0 0,28 0 67 0 0,102-6-67 0 0,-143 8 96 0 0,0-1 1 0 0,4-2-97 0 0,24-2 161 0 0,82-7 170 0 0,-100 14-267 0 0,-26 0-64 0 0,1-1 0 0 0,0 1 0 0 0,-1-1 0 0 0,4-1 0 0 0,45-3-10 0 0,36 2 10 0 0,-81 2-6 0 0,-9 0-68 0 0,-1 0-717 0 0,0 0-3023 0 0,0 0-1298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25.6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0 216 9328 0 0,'0'0'429'0'0,"1"-1"-13"0"0,-1 0-14 0 0,1-1-1 0 0,-1 1 1 0 0,0 0 0 0 0,1 0-1 0 0,-1 0 1 0 0,1 0 0 0 0,0 0 0 0 0,-1 0-1 0 0,1 0 1 0 0,0 0 0 0 0,0 0-1 0 0,0 0 1 0 0,0 0-402 0 0,-1 1 41 0 0,0 0 0 0 0,0 0 0 0 0,1 0 0 0 0,-1 0 0 0 0,0 0 0 0 0,0 0 0 0 0,1 0 1 0 0,-1 0-1 0 0,0 0 0 0 0,0 0 0 0 0,0 0 0 0 0,1 0 0 0 0,-1 0 0 0 0,0 1 0 0 0,0-1 0 0 0,0 0 0 0 0,0 0 0 0 0,1 0 0 0 0,-1 0 0 0 0,0 0 1 0 0,0 1-1 0 0,0-1 0 0 0,0 0 0 0 0,1 0 0 0 0,-1 0 0 0 0,0 0 0 0 0,0 1 0 0 0,0-1 0 0 0,0 0 0 0 0,0 0 0 0 0,0 0 0 0 0,0 1 0 0 0,0-1 1 0 0,0 0-1 0 0,0 0 0 0 0,0 0 0 0 0,0 1-41 0 0,5 27-506 0 0,-5-25 1100 0 0,1 6-400 0 0,0-1 0 0 0,-1 1-1 0 0,0 0 1 0 0,0-1 0 0 0,-1 1-1 0 0,0 0 1 0 0,-3 7-194 0 0,-1 19 356 0 0,2 69 258 0 0,3-98-516 0 0,0 0 0 0 0,1 1-1 0 0,0-1 1 0 0,0 0 0 0 0,1 5-98 0 0,3 16 111 0 0,-4-21-134 0 0,1 0 1 0 0,0 0 0 0 0,0-1 0 0 0,0 1-1 0 0,1 0 1 0 0,0-1 0 0 0,0 1 0 0 0,0-1-1 0 0,1 0 1 0 0,0 0 22 0 0,-3-4 12 0 0,0 1 0 0 0,0-1 0 0 0,0 0 0 0 0,0 0 0 0 0,0 0 0 0 0,0 0 0 0 0,0 0 0 0 0,1 0 0 0 0,-1-1 0 0 0,1 1 0 0 0,-1 0 0 0 0,0 0 0 0 0,1-1 0 0 0,-1 1 1 0 0,1-1-1 0 0,-1 0 0 0 0,1 1 0 0 0,-1-1 0 0 0,1 0 0 0 0,0 0 0 0 0,-1 0 0 0 0,1 0 0 0 0,-1 0 0 0 0,1 0 0 0 0,-1 0 0 0 0,1-1 0 0 0,-1 1 0 0 0,1-1 0 0 0,-1 1 0 0 0,1-1 0 0 0,-1 1 0 0 0,2-2-12 0 0,1 0 47 0 0,0 0 0 0 0,0 0-1 0 0,0-1 1 0 0,0 0 0 0 0,0 0 0 0 0,-1 0 0 0 0,0 0 0 0 0,1 0 0 0 0,-1-1-1 0 0,1-1-46 0 0,4-6 91 0 0,0-1 1 0 0,-1 0-1 0 0,-1 0 0 0 0,0-1 0 0 0,-1 0 0 0 0,0 0 0 0 0,0 0 0 0 0,-2-1 0 0 0,1-4-91 0 0,-2 5 9 0 0,2-12 268 0 0,-1 1 0 0 0,-1-14-277 0 0,1 8-411 0 0,-3 29 303 0 0,0 1 4 0 0,0 0 0 0 0,10 20 55 0 0,11 15-163 0 0,12 20 49 0 0,-30-47 164 0 0,1-1-1 0 0,1 0 1 0 0,-1 0-1 0 0,1-1 1 0 0,0 1 0 0 0,1-1-1 0 0,-1 0 1 0 0,1-1-1 0 0,0 0 1 0 0,1 1-1 0 0,-1-2 1 0 0,1 1-1 0 0,0-1 1 0 0,0 0-1 0 0,1 0 1 0 0,-1-1-1 0 0,1 0 1 0 0,0-1-1 0 0,-1 1 1 0 0,9 0-1 0 0,-14-3 15 0 0,1 0 1 0 0,-1 1-1 0 0,0-1 0 0 0,1-1 1 0 0,-1 1-1 0 0,0 0 0 0 0,1 0 1 0 0,-1-1-1 0 0,0 0 0 0 0,0 1 1 0 0,1-1-1 0 0,-1 0 0 0 0,0 0 1 0 0,0 0-1 0 0,0 0 0 0 0,0-1 1 0 0,0 1-1 0 0,0 0 0 0 0,-1-1 1 0 0,1 1-1 0 0,0-1 0 0 0,-1 0 1 0 0,1 1-1 0 0,-1-1 0 0 0,0 0 1 0 0,1 0-1 0 0,-1 0 0 0 0,0 0 1 0 0,0 0-1 0 0,0-1 0 0 0,0 1 1 0 0,-1 0-1 0 0,1 0 0 0 0,-1 0 1 0 0,1-1-1 0 0,-1 0-15 0 0,1-18 359 0 0,-1 14-321 0 0,1 0 0 0 0,-1 1 0 0 0,-1-1 0 0 0,1 0 0 0 0,-1 1 0 0 0,0-1 0 0 0,-1-1-38 0 0,-13-35-112 0 0,11 34 63 0 0,0-1-1 0 0,1 0 0 0 0,0-1 0 0 0,0 1 1 0 0,1-1-1 0 0,1 1 0 0 0,-1-6 50 0 0,2 10-10 0 0,-1 1 0 0 0,0-1 0 0 0,0 1 0 0 0,0-1-1 0 0,-1 1 1 0 0,-1-4 10 0 0,-5-23-733 0 0,2 18 44 0 0,6 13 556 0 0,-1 0 0 0 0,1 0 0 0 0,-1 0 0 0 0,1 0 1 0 0,-1-1-1 0 0,1 1 0 0 0,0 0 0 0 0,-1 0 0 0 0,1 0 0 0 0,0 0 0 0 0,0 0 0 0 0,0 0 133 0 0,0-7-1536 0 0,0 7-57 0 0</inkml:trace>
  <inkml:trace contextRef="#ctx0" brushRef="#br0" timeOffset="309.635">644 279 17503 0 0,'0'0'399'0'0,"0"0"60"0"0,0 0 21 0 0,0 0-59 0 0,0 1-276 0 0,9 21 41 0 0,29 60 2834 0 0,-33-71-2815 0 0,0 1 0 0 0,-1 0-1 0 0,0 0 1 0 0,-1 0 0 0 0,0 0 0 0 0,-1 1 0 0 0,0 1-205 0 0,3 3-105 0 0,-5-15 75 0 0,1 0 0 0 0,0-1-1 0 0,0 1 1 0 0,-1 0 0 0 0,1 0 0 0 0,-1 0 0 0 0,0 0-1 0 0,1-1 1 0 0,-1 1 0 0 0,0 0 0 0 0,0 0 0 0 0,0 0-1 0 0,0 0 1 0 0,-1 1 30 0 0,-8-5-2626 0 0,4-3 508 0 0</inkml:trace>
  <inkml:trace contextRef="#ctx0" brushRef="#br0" timeOffset="602.421">707 61 14832 0 0,'-6'-21'656'0'0,"6"15"136"0"0,-4-1-633 0 0,4 7-159 0 0,0 0 0 0 0,0 0 0 0 0,0 0 128 0 0,0 0 0 0 0,0-2 0 0 0,0 2 0 0 0,0 0-32 0 0,0 0-16 0 0,0 0 0 0 0,0 0 0 0 0,8 0-240 0 0,-8 0-56 0 0,0 0-8 0 0</inkml:trace>
  <inkml:trace contextRef="#ctx0" brushRef="#br0" timeOffset="874.01">960 49 15664 0 0,'-2'17'993'0'0,"1"-2"-415"0"0,-1-4-494 0 0,0 0 0 0 0,1 1 0 0 0,0-1 0 0 0,1 1-1 0 0,0-1 1 0 0,1 0 0 0 0,1 7-84 0 0,2 17 705 0 0,1 2 53 0 0,-4-27-458 0 0,1-1 1 0 0,-1 1 0 0 0,-1-1-1 0 0,0 5-300 0 0,0-4 189 0 0,1 0 0 0 0,0 1 0 0 0,0-1 0 0 0,1 1-189 0 0,0-2 44 0 0,-1 0 1 0 0,0 0-1 0 0,0 0 0 0 0,-1 0 1 0 0,-1 2-45 0 0,0 5 13 0 0,1-11-13 0 0,0 0 0 0 0,-1 0 0 0 0,1-1 0 0 0,-1 1 1 0 0,0 0-1 0 0,-1 0 0 0 0,1 0 0 0 0,-1-1 0 0 0,-1 4 0 0 0,2-7-80 0 0,0 1 0 0 0,0-1 0 0 0,0 1 0 0 0,0-1 0 0 0,0 0 0 0 0,-1 1 0 0 0,1-1 0 0 0,0 0 0 0 0,-1 0 0 0 0,1 1 0 0 0,-1-1 0 0 0,1 0 0 0 0,-1-1 0 0 0,1 1 0 0 0,-1 0 0 0 0,0 0 0 0 0,1-1 0 0 0,-1 1 0 0 0,0-1 0 0 0,0 1 0 0 0,-1-1 80 0 0,-8 1-1904 0 0</inkml:trace>
  <inkml:trace contextRef="#ctx0" brushRef="#br0" timeOffset="875.01">775 279 10136 0 0,'3'1'363'0'0,"0"-1"0"0"0,0 1 0 0 0,0-1 0 0 0,0 0 0 0 0,0 1 0 0 0,0-1 0 0 0,0 0-1 0 0,0-1 1 0 0,1 1-363 0 0,19 0 2264 0 0,-20 1-2186 0 0,15 3 422 0 0,0-1 0 0 0,0-1-1 0 0,12 1-499 0 0,19-1 205 0 0,-38-1-269 0 0,0 0 0 0 0,0 0 0 0 0,0-1 0 0 0,0-1 1 0 0,0 0-1 0 0,0 0 0 0 0,0-1 0 0 0,0-1 0 0 0,3-1 64 0 0,3-2-953 0 0</inkml:trace>
  <inkml:trace contextRef="#ctx0" brushRef="#br0" timeOffset="1157.793">1162 0 6912 0 0,'4'10'1032'0'0,"0"1"1"0"0,-1 0-1 0 0,0-1 1 0 0,-1 1-1 0 0,0 0 1 0 0,-1 0-1 0 0,0 3-1032 0 0,6 37 1458 0 0,4-6-1028 0 0,-2-5 960 0 0,-1 0 0 0 0,1 27-1390 0 0,-3-27 894 0 0,-4-30-615 0 0,-1 1 1 0 0,1-1-1 0 0,-2 1 0 0 0,1-1 0 0 0,-2 1 1 0 0,0 1-280 0 0,-2 16 541 0 0,3-27-535 0 0,0-1-1 0 0,0 0 1 0 0,0 0-1 0 0,0 1 1 0 0,0-1 0 0 0,0 0-1 0 0,0 1 1 0 0,0-1 0 0 0,0 0-1 0 0,0 0 1 0 0,0 0-1 0 0,0 1 1 0 0,0-1 0 0 0,0 0-1 0 0,-1 0 1 0 0,1 1-1 0 0,0-1 1 0 0,0 0 0 0 0,0 0-1 0 0,0 0 1 0 0,-1 1 0 0 0,1-1-1 0 0,0 0 1 0 0,0 0-1 0 0,0 0 1 0 0,-1 0 0 0 0,1 0-1 0 0,0 1 1 0 0,0-1 0 0 0,-1 0-1 0 0,1 0 1 0 0,0 0-1 0 0,0 0 1 0 0,0 0 0 0 0,-1 0-1 0 0,1 0 1 0 0,0 0-1 0 0,-1 0 1 0 0,1 0 0 0 0,0 0-1 0 0,0 0 1 0 0,-1 0 0 0 0,1 0-1 0 0,0 0 1 0 0,0 0-1 0 0,-1 0 1 0 0,1 0 0 0 0,0 0-1 0 0,0-1 1 0 0,0 1-1 0 0,-1 0 1 0 0,1 0 0 0 0,0 0-6 0 0,-12-9 79 0 0,10 6-77 0 0,0 0 0 0 0,1-1 0 0 0,0 1-1 0 0,-1-1 1 0 0,1 1 0 0 0,0-1 0 0 0,1 1-1 0 0,-1-1 1 0 0,1 0 0 0 0,0 1 0 0 0,0-1-1 0 0,0 0 1 0 0,0-2-2 0 0,2-9-312 0 0,0-1-1 0 0,3-8 313 0 0,-3 14-207 0 0,-1 6 104 0 0,0 1-1 0 0,0-1 1 0 0,0 1-1 0 0,0 0 1 0 0,0-1-1 0 0,1 1 1 0 0,0 0-1 0 0,-1 0 1 0 0,1 0-1 0 0,0 0 1 0 0,0 0-1 0 0,1 1 1 0 0,-1-1-1 0 0,1 1 1 0 0,-1-1-1 0 0,3-1 104 0 0,-3 3-12 0 0,0 0-1 0 0,0 0 0 0 0,0 0 1 0 0,0 0-1 0 0,1 1 0 0 0,-1-1 1 0 0,0 0-1 0 0,0 1 1 0 0,1 0-1 0 0,-1-1 0 0 0,1 1 1 0 0,-1 0-1 0 0,0 0 1 0 0,1 0-1 0 0,-1 1 0 0 0,0-1 1 0 0,1 1-1 0 0,-1-1 0 0 0,0 1 1 0 0,0 0-1 0 0,1-1 1 0 0,-1 1-1 0 0,0 0 0 0 0,2 2 13 0 0,7 3 162 0 0,0 0 0 0 0,0 1 0 0 0,0 0 0 0 0,-1 1 0 0 0,0 1 0 0 0,0-1 0 0 0,-1 1 0 0 0,-1 1 0 0 0,1 0 0 0 0,-1 0 0 0 0,-1 1 0 0 0,1 2-162 0 0,8 11 0 0 0,-11-17 0 0 0,-1-1 0 0 0,0 0 0 0 0,0 1 0 0 0,-1 0 0 0 0,0 0 0 0 0,0 0 0 0 0,0 0 0 0 0,-1 1 0 0 0,-1-3-46 0 0,3 16-690 0 0,-7-8-4388 0 0,-3-1-1561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33.4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253 2 18575 0 0,'-5'0'900'0'0,"3"-1"-834"0"0,0 1 0 0 0,1-1-1 0 0,-1 1 1 0 0,0 0 0 0 0,0 0-1 0 0,0 0 1 0 0,0 0 0 0 0,0 0-1 0 0,0 1 1 0 0,0-1 0 0 0,0 0 0 0 0,0 1-1 0 0,0-1 1 0 0,0 1 0 0 0,0 0-1 0 0,0 0 1 0 0,1 0 0 0 0,-2 0-66 0 0,-3 3-24 0 0,1 1 1 0 0,-1-1 0 0 0,1 1-1 0 0,-3 4 24 0 0,-15 13 43 0 0,7-8-36 0 0,1 0-1 0 0,-4 7-6 0 0,-21 19-142 0 0,-11 11-2513 0 0,35-33 1631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33.9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229 51 11056 0 0,'0'0'852'0'0,"0"0"-383"0"0,1 2 479 0 0,3 2-116 0 0,-1 1-1 0 0,0-1 1 0 0,-1 1 0 0 0,1 0 0 0 0,1 5-832 0 0,4 10 2039 0 0,3 20-2039 0 0,-9-33 252 0 0,7 29 466 0 0,-3 0 0 0 0,-1 1 0 0 0,-1 7-718 0 0,3 1-274 0 0,-4-26 400 0 0,-1-1-1 0 0,0 13-125 0 0,-2-25 9 0 0,0 0 0 0 0,-1 0 1 0 0,1 0-1 0 0,-1 0 0 0 0,-1 0 0 0 0,1 0 0 0 0,-1-1 0 0 0,0 1 0 0 0,0-1 0 0 0,-2 3-9 0 0,3-7-448 0 0,0 1 0 0 0,0-1 0 0 0,0 1 0 0 0,0-1 0 0 0,-1 0 1 0 0,1 0-1 0 0,0 0 0 0 0,-1 1 0 0 0,0-1 448 0 0,-1 1-2210 0 0,-4 5-4562 0 0</inkml:trace>
  <inkml:trace contextRef="#ctx0" brushRef="#br0" timeOffset="302.255">0 267 11056 0 0,'0'0'852'0'0,"0"0"-336"0"0,9 0 2220 0 0,53 0 1 0 0,8 1-1078 0 0,19-4-1659 0 0,-66 1-52 0 0,0-2-1 0 0,0 0 0 0 0,0-1 0 0 0,-1-1 1 0 0,19-8 52 0 0,-33 11-584 0 0,0 0 0 0 0,-1-1 1 0 0,0 0-1 0 0,6-5 584 0 0,5-4-1438 0 0</inkml:trace>
  <inkml:trace contextRef="#ctx0" brushRef="#br0" timeOffset="746.26">529 0 13704 0 0,'0'9'1245'0'0,"2"0"-1115"0"0,-2 0 1 0 0,0 0 0 0 0,0 0-1 0 0,-1 6-130 0 0,0 30 1057 0 0,21 87 1477 0 0,0 21-322 0 0,-20-137-1766 0 0,-3 6 291 0 0,3-23-719 0 0,-1 0 1 0 0,0 0 0 0 0,0 0 0 0 0,0 1 0 0 0,0-1-1 0 0,1 0 1 0 0,-1 0 0 0 0,0 0 0 0 0,0 1 0 0 0,-1-1-1 0 0,1 0-18 0 0,-3-2 40 0 0,2 1-24 0 0,0 0 0 0 0,1-1 0 0 0,-1 0 0 0 0,1 1-1 0 0,-1-1 1 0 0,1 0 0 0 0,0 0 0 0 0,0 0 0 0 0,0 0 0 0 0,1 0-1 0 0,-1 0 1 0 0,1 0 0 0 0,-1 0-16 0 0,1-4-56 0 0,-1 0 1 0 0,2 1-1 0 0,-1-1 1 0 0,0 0-1 0 0,2-2 56 0 0,-2 8-13 0 0,0 0 1 0 0,1 0-1 0 0,-1 0 0 0 0,1 0 0 0 0,-1 0 0 0 0,1 0 1 0 0,-1 0-1 0 0,1 0 0 0 0,-1 0 0 0 0,1 0 0 0 0,0 0 1 0 0,0 1-1 0 0,-1-1 0 0 0,1 0 0 0 0,0 0 0 0 0,0 1 1 0 0,0-1-1 0 0,0 1 0 0 0,0-1 0 0 0,0 1 0 0 0,0-1 1 0 0,0 1-1 0 0,0-1 0 0 0,0 1 0 0 0,0 0 0 0 0,0 0 0 0 0,0 0 1 0 0,0-1-1 0 0,1 1 0 0 0,-1 0 0 0 0,0 0 13 0 0,4 0-20 0 0,-1 0-1 0 0,1 1 1 0 0,-1-1 0 0 0,1 1-1 0 0,-1 0 1 0 0,1 0-1 0 0,0 0 21 0 0,1 2-18 0 0,1 1 0 0 0,-1-1 0 0 0,0 1 0 0 0,0 0-1 0 0,0 1 1 0 0,-1-1 0 0 0,3 4 18 0 0,3 1 3 0 0,33 31 38 0 0,-21-18 167 0 0,13 8-208 0 0,-28-24 85 0 0,1 0 1 0 0,-1 0 0 0 0,1-1 0 0 0,1-1 0 0 0,-1 1 0 0 0,6 1-86 0 0,-14-6 24 0 0,8 3 143 0 0,1 0 0 0 0,-1-1 0 0 0,0 0 0 0 0,2 0-167 0 0,-7-2 5 0 0,0 1 1 0 0,-1-1-1 0 0,1-1 0 0 0,-1 1 1 0 0,1-1-1 0 0,-1 1 0 0 0,1-1 1 0 0,-1 0-1 0 0,1 0 1 0 0,-1 0-1 0 0,0-1 0 0 0,3-1-5 0 0,-2 1 2 0 0,0 0-1 0 0,-1 0 1 0 0,1-1-1 0 0,-1 1 0 0 0,1-1 1 0 0,-1 0-1 0 0,0 0 1 0 0,0 0-1 0 0,0 0 1 0 0,0-1-1 0 0,-1 1 1 0 0,1-1-1 0 0,-1 0 0 0 0,0 0 1 0 0,0 0-1 0 0,0 0 1 0 0,-1 0-1 0 0,1-2-1 0 0,-1 0 36 0 0,0 0 1 0 0,0-1-1 0 0,0 1 0 0 0,-1 0 1 0 0,0-1-1 0 0,-1 1 0 0 0,1 0 0 0 0,-1-1 1 0 0,-1 1-1 0 0,1 0 0 0 0,-1 0 1 0 0,-1-3-37 0 0,1 1-68 0 0,-1 0 1 0 0,-1 0 0 0 0,1 1 0 0 0,-5-8 67 0 0,7 13-12 0 0,0 1 1 0 0,-1-1 0 0 0,1 0-1 0 0,0 1 1 0 0,-1-1-1 0 0,1 1 1 0 0,-1-1 0 0 0,1 1-1 0 0,-1 0 1 0 0,0-1-1 0 0,1 1 1 0 0,-1 0-1 0 0,0 0 1 0 0,0 0 0 0 0,0 1-1 0 0,0-1 1 0 0,0 0-1 0 0,0 1 1 0 0,0-1-1 0 0,0 1 1 0 0,0 0 0 0 0,-1 0 11 0 0,-3 3-54 0 0,3-1 54 0 0,1 1 1 0 0,0-1-1 0 0,1 1 0 0 0,-1 0 0 0 0,0 0 0 0 0,1-1 0 0 0,-1 1 1 0 0,1 0-1 0 0,0 0 0 0 0,0 1 0 0 0,0-1 0 0 0,1 0 1 0 0,-1 0-1 0 0,1 0 0 0 0,-1 0 0 0 0,1 1 0 0 0,0-1 0 0 0,0 0 1 0 0,1 0-1 0 0,-1 1 0 0 0,1-1 0 0 0,0 0 0 0 0,-1 0 0 0 0,1 0 1 0 0,0 0-1 0 0,1 0 0 0 0,-1 0 0 0 0,1 0 0 0 0,1 3-13 0 0,0 0 1 0 0,0-1-1 0 0,1 1 0 0 0,-1-1 1 0 0,2 0-1 0 0,-1 0 0 0 0,0 0 1 0 0,1 0-1 0 0,0-1 0 0 0,0 0 1 0 0,0 0-1 0 0,1 0 0 0 0,4 2 13 0 0,2-1 17 0 0,0 0 1 0 0,1-1-1 0 0,-1 0 0 0 0,1-1 0 0 0,0 0 0 0 0,0-1 0 0 0,0 0 0 0 0,0-1 0 0 0,0-1 1 0 0,0 0-1 0 0,0-1 0 0 0,0 0 0 0 0,3-1-17 0 0,29 0-401 0 0,8-1-2418 0 0,-30-2-4527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39.9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2 427 17215 0 0,'0'0'396'0'0,"0"0"52"0"0,0 13 604 0 0,0-12-1055 0 0,-1 0 0 0 0,1 0 0 0 0,0-1 0 0 0,0 1 0 0 0,0 0 0 0 0,0 0 0 0 0,0 0 0 0 0,0-1 0 0 0,0 1 0 0 0,0 0 0 0 0,0 0 0 0 0,0 0 0 0 0,1 0 0 0 0,-1-1 0 0 0,0 1 0 0 0,0 0 0 0 0,1 0 0 0 0,-1-1 0 0 0,0 1 0 0 0,1 0 0 0 0,-1-1 0 0 0,1 1 0 0 0,-1 0 0 0 0,1-1 0 0 0,-1 1 0 0 0,1-1 0 0 0,0 1 0 0 0,-1 0 0 0 0,1-1 0 0 0,0 1 3 0 0,2 1-14 0 0,0 1-1 0 0,0-1 1 0 0,0 1 0 0 0,1-1 0 0 0,-1 0-1 0 0,1 0 15 0 0,-1 0 20 0 0,1-1 0 0 0,-1 1-1 0 0,0-1 1 0 0,1 1-1 0 0,0-1 1 0 0,-1 0 0 0 0,1-1-1 0 0,0 1 1 0 0,-1-1-1 0 0,1 1 1 0 0,0-1 0 0 0,0 0-1 0 0,0 0 1 0 0,-1-1-1 0 0,1 1 1 0 0,0-1 0 0 0,-1 0-1 0 0,1 0 1 0 0,0 0-1 0 0,1-1-19 0 0,9-4 276 0 0,-10 5-173 0 0,1-1 0 0 0,-1 1 0 0 0,1-1 0 0 0,-1 0 0 0 0,0-1 0 0 0,0 1 0 0 0,0-1 0 0 0,0 0 0 0 0,0 0-1 0 0,-1 0 1 0 0,4-4-103 0 0,-1-1 158 0 0,-4 6-143 0 0,0 0 1 0 0,-1 0-1 0 0,1 0 1 0 0,-1 0 0 0 0,1-1-1 0 0,-1 1 1 0 0,0 0-1 0 0,0-1 1 0 0,0 1 0 0 0,0-1-1 0 0,0 0 1 0 0,-1 1-1 0 0,1-3-15 0 0,1-5 32 0 0,-1 7-21 0 0,0 0 0 0 0,-1 0 0 0 0,1 1 0 0 0,-1-1 1 0 0,0 0-1 0 0,0 0 0 0 0,0 0 0 0 0,0 1 0 0 0,0-1 0 0 0,0 0 1 0 0,-1 0-1 0 0,0 1 0 0 0,1-1 0 0 0,-1 0 0 0 0,0 1 0 0 0,0-1 1 0 0,0 0-1 0 0,-1 1 0 0 0,1 0 0 0 0,-1-1-11 0 0,1 1 4 0 0,0 1 0 0 0,-1 0 1 0 0,1 0-1 0 0,0 0 0 0 0,-1 0 0 0 0,1 0 0 0 0,0 0 0 0 0,-1 0 1 0 0,1 1-1 0 0,-1-1 0 0 0,1 0 0 0 0,-1 1 0 0 0,0-1 1 0 0,1 1-1 0 0,-1 0 0 0 0,0-1 0 0 0,1 1 0 0 0,-1 0 1 0 0,0 0-5 0 0,-33 1 49 0 0,27 0-49 0 0,-1 0 0 0 0,1 1 0 0 0,0 0 0 0 0,0 0 0 0 0,0 0 0 0 0,5-1 0 0 0,1 0 0 0 0,0 0 0 0 0,0 0 0 0 0,-1 1 0 0 0,1-1 0 0 0,0 0 0 0 0,0 1 0 0 0,0 0 0 0 0,1-1 0 0 0,-1 1 0 0 0,0 0 0 0 0,1 0 0 0 0,-1 0 0 0 0,1 0 0 0 0,-1 0 0 0 0,1 0 0 0 0,0 0 0 0 0,0 0 0 0 0,0 1 0 0 0,-7 16 0 0 0,6-14 0 0 0,0 0 0 0 0,0 0 0 0 0,0 0 0 0 0,1 1 0 0 0,0-1 0 0 0,-1 5 0 0 0,-2 13 0 0 0,3-20 0 0 0,0 0 0 0 0,1 0 0 0 0,-1 0 0 0 0,1 0 0 0 0,0 0 0 0 0,0 0 0 0 0,0 0 0 0 0,0 0 0 0 0,0 0 0 0 0,1 0 0 0 0,-1 0 0 0 0,1 0 0 0 0,0 0 0 0 0,0 2 0 0 0,3 15 1 0 0,-4-19 1 0 0,0 1 1 0 0,0-1-1 0 0,1 1 1 0 0,-1-1 0 0 0,0 1-1 0 0,0-1 1 0 0,1 1 0 0 0,-1-1-1 0 0,1 1 1 0 0,-1-1 0 0 0,1 1-1 0 0,-1-1 1 0 0,1 0 0 0 0,0 1-1 0 0,0-1 1 0 0,0 0 0 0 0,0 0-1 0 0,0 0 1 0 0,0 0 0 0 0,0 1-1 0 0,0-1 1 0 0,0-1 0 0 0,0 1-1 0 0,2 1-2 0 0,4 0 24 0 0,0 0 0 0 0,1 0 0 0 0,-1-1 1 0 0,0 0-1 0 0,1 0 0 0 0,-1-1 0 0 0,1 0 0 0 0,1 0-24 0 0,16-2-556 0 0,19-4 556 0 0,-22 3-666 0 0,-18 2 196 0 0,0 0 1 0 0,0 0-1 0 0,0 0 0 0 0,0 0 1 0 0,0-1-1 0 0,0 1 0 0 0,0-2 470 0 0,13-5-6378 0 0</inkml:trace>
  <inkml:trace contextRef="#ctx0" brushRef="#br0" timeOffset="412.02">615 0 14312 0 0,'-10'1'142'0'0,"0"0"1"0"0,0 0-1 0 0,1 1 1 0 0,-1 0-1 0 0,0 0 1 0 0,1 1-1 0 0,-1 1 1 0 0,1 0-1 0 0,0 0 1 0 0,0 0 0 0 0,-4 4-143 0 0,5-1 281 0 0,-1 1 1 0 0,1 0 0 0 0,-6 8-282 0 0,-7 8 692 0 0,13-16-469 0 0,1 0 0 0 0,1 1 1 0 0,0 1-1 0 0,0-1 0 0 0,0 1 1 0 0,1 1-224 0 0,-5 7 274 0 0,5-9-107 0 0,1 0-1 0 0,0 1 0 0 0,1-1 1 0 0,0 1-1 0 0,0-1 0 0 0,0 8-166 0 0,-1 12 766 0 0,0 19-766 0 0,4-42 39 0 0,-1 10 49 0 0,2 0-1 0 0,0 0 1 0 0,1 0 0 0 0,2 5-88 0 0,2 15 94 0 0,-1-8-40 0 0,1 0-1 0 0,1 0 0 0 0,11 24-53 0 0,-14-43 0 0 0,1 1 0 0 0,-1-2 0 0 0,2 1 0 0 0,0 2 0 0 0,-1-6 0 0 0,-1 2 0 0 0,-1-1 0 0 0,1 0 0 0 0,-1 1 0 0 0,0-1 0 0 0,0 1 0 0 0,-1 0 0 0 0,1 6 0 0 0,-1-7 0 0 0,-1 0 0 0 0,1 0 0 0 0,0-1 0 0 0,1 1 0 0 0,0 0 0 0 0,-1-1 0 0 0,1 0 0 0 0,-1 1 0 0 0,0-1 0 0 0,-1 1 0 0 0,1-1 0 0 0,-1 2 0 0 0,0 0 0 0 0,0-4 0 0 0,-1 1 0 0 0,0-1 0 0 0,1 0 0 0 0,-1 1 0 0 0,-1-1 0 0 0,1 1 0 0 0,0-1 0 0 0,-1 1 0 0 0,1-3 0 0 0,-1 0 0 0 0,1 0 0 0 0,-1 1 0 0 0,0-1 0 0 0,0 0 0 0 0,1 0 0 0 0,-1 0 0 0 0,0 0 0 0 0,0 0 0 0 0,0 0 0 0 0,0 0 0 0 0,0 0 0 0 0,-1 0 0 0 0,1 0 0 0 0,0-1 0 0 0,0 1 0 0 0,0 0 0 0 0,-1-1 0 0 0,1 1 0 0 0,0-1 0 0 0,-1 1 0 0 0,-4 0-26 0 0,1 0 0 0 0,-1 0-1 0 0,1 0 1 0 0,-1 0 0 0 0,1-1-1 0 0,-1 0 1 0 0,1 0 0 0 0,-1 0 0 0 0,1-1-1 0 0,0 0 1 0 0,-6-1 26 0 0,-3-2-1661 0 0,-1-1-1 0 0,1 0 1 0 0,-12-6 1661 0 0,9 2-1926 0 0</inkml:trace>
  <inkml:trace contextRef="#ctx0" brushRef="#br0" timeOffset="704.714">124 512 9416 0 0,'-10'0'153'0'0,"8"1"-103"0"0,1-1 0 0 0,-1 0 0 0 0,0 0-1 0 0,0 0 1 0 0,0 0 0 0 0,1 0 0 0 0,-1 0 0 0 0,0-1 0 0 0,1 1 0 0 0,-1 0 0 0 0,0-1 0 0 0,0 0 0 0 0,1 1 0 0 0,-2-1-50 0 0,19-11 164 0 0,-10 9 1 0 0,-1 0 0 0 0,1 0 0 0 0,0 1 0 0 0,0-1 0 0 0,0 1 0 0 0,0 1 0 0 0,5-1-165 0 0,45-6 1249 0 0,114 2-813 0 0,-112 4-435 0 0,-21 2-6 0 0,-1-2 0 0 0,0-1 0 0 0,20-6 5 0 0,8-7-194 0 0,-34 2 66 0 0</inkml:trace>
  <inkml:trace contextRef="#ctx0" brushRef="#br0" timeOffset="895.537">854 65 2760 0 0,'-8'-2'248'0'0,"5"1"228"0"0,1 0 0 0 0,-1 1 1 0 0,0 0-1 0 0,1-1 0 0 0,-1 1 1 0 0,0 0-1 0 0,0 0 0 0 0,1 1 0 0 0,-1-1 1 0 0,0 1-1 0 0,1-1 0 0 0,-1 1 1 0 0,0 0-1 0 0,1 0 0 0 0,-1 0 0 0 0,1 0 1 0 0,-1 0-1 0 0,1 1 0 0 0,0-1 1 0 0,0 1-1 0 0,-1-1 0 0 0,1 1 0 0 0,0 1-476 0 0,-2 0 723 0 0,0 1 0 0 0,1 0-1 0 0,0 0 1 0 0,0 0 0 0 0,-2 3-723 0 0,-9 23-234 0 0,11-21 409 0 0,0 1 0 0 0,0 0 0 0 0,0 0 0 0 0,1 0-1 0 0,1 1 1 0 0,0-1 0 0 0,0 0-175 0 0,0 26 410 0 0,1-13-206 0 0,0 0-1 0 0,1 3-203 0 0,20 174 691 0 0,-19-184-599 0 0,4 55 376 0 0,-5-61-404 0 0,-1 0 0 0 0,-1-1 1 0 0,0 1-1 0 0,0 0 0 0 0,-1-1 0 0 0,0 2-64 0 0,1-9-54 0 0,1-1 0 0 0,-1 0-1 0 0,1 1 1 0 0,-1-1 0 0 0,0 1-1 0 0,1-1 1 0 0,-1 0-1 0 0,0 0 1 0 0,0 1 0 0 0,0-1-1 0 0,0 0 1 0 0,0 0 0 0 0,0 0-1 0 0,-1 0 1 0 0,1 0-1 0 0,0 0 1 0 0,0-1 0 0 0,-1 1-1 0 0,1 0 1 0 0,0-1 0 0 0,-1 1-1 0 0,1-1 1 0 0,-1 1-1 0 0,1-1 1 0 0,-1 1 0 0 0,1-1-1 0 0,-1 0 1 0 0,1 0 0 0 0,-1 0 54 0 0,-5 0-724 0 0,0 0 0 0 0,1-1 0 0 0,-1 0 0 0 0,0 0 0 0 0,-5-2 724 0 0,6 1-138 0 0,-28-7-1763 0 0</inkml:trace>
  <inkml:trace contextRef="#ctx0" brushRef="#br0" timeOffset="1113.903">382 440 7368 0 0,'19'-1'332'0'0,"-1"-1"0"0"0,4-1-332 0 0,-10 1 664 0 0,0 0 0 0 0,1 1 0 0 0,-1 1 0 0 0,0 0 0 0 0,12 2-664 0 0,-2 1 1876 0 0,48 9 1464 0 0,-20-2-2533 0 0,4 3-807 0 0,-16-2 0 0 0,0-3 0 0 0,27 3 0 0 0,-62-11-142 0 0,0 0 0 0 0,0 0 0 0 0,-1 0 0 0 0,1 0 0 0 0,0-1 0 0 0,-1 1 0 0 0,3-1 142 0 0,6-3-1133 0 0</inkml:trace>
  <inkml:trace contextRef="#ctx0" brushRef="#br0" timeOffset="1855.057">911 461 5064 0 0,'27'-12'1657'0'0,"-20"9"-884"0"0,1 0-1 0 0,-1 0 0 0 0,0 0 1 0 0,1 1-1 0 0,0 1 0 0 0,-1-1 1 0 0,5 1-773 0 0,-12 1 21 0 0,36-6 1398 0 0,-1-2 1 0 0,0-1 0 0 0,17-7-1420 0 0,-46 13 229 0 0,1 0 1 0 0,-1 0 0 0 0,0-1 0 0 0,0 0 0 0 0,0 0 0 0 0,1-1-230 0 0,-5 4 65 0 0,-1 0 1 0 0,1 0-1 0 0,-1-1 1 0 0,1 1-1 0 0,-1 0 0 0 0,0 0 1 0 0,0-1-1 0 0,1 1 1 0 0,-1-1-1 0 0,0 1 0 0 0,-1-1 1 0 0,1 0-1 0 0,0 1 1 0 0,0-1-1 0 0,-1 0 0 0 0,1 1 1 0 0,-1-1-1 0 0,1 0 1 0 0,-1 0-1 0 0,0 0 0 0 0,1 0 1 0 0,-1 1-1 0 0,0-1 1 0 0,0 0-1 0 0,-1 0 0 0 0,1 0-65 0 0,-1 0 8 0 0,1 0-1 0 0,-1 0 0 0 0,0 0 0 0 0,0 1 1 0 0,0-1-1 0 0,-1 0 0 0 0,1 1 1 0 0,0-1-1 0 0,-1 1 0 0 0,1-1 0 0 0,-1 1 1 0 0,1-1-1 0 0,-1 1 0 0 0,1 0 0 0 0,-1 0 1 0 0,0 0-1 0 0,0 0 0 0 0,0 0 1 0 0,0 0-1 0 0,1 1 0 0 0,-1-1 0 0 0,0 1 1 0 0,0-1-1 0 0,0 1 0 0 0,0 0 0 0 0,-2-1-7 0 0,-5 1 113 0 0,-1 0 0 0 0,0 0 0 0 0,0 1 0 0 0,0 0 0 0 0,0 1-113 0 0,0-1 188 0 0,-5 1-359 0 0,-1 1 1 0 0,1 1 0 0 0,0 0 0 0 0,-8 4 170 0 0,17-6 59 0 0,-1 1 1 0 0,1 0-1 0 0,0 1 0 0 0,0-1 1 0 0,0 1-1 0 0,1 0 0 0 0,-1 1 1 0 0,1-1-1 0 0,0 1 0 0 0,1 0 1 0 0,-3 4-60 0 0,-3 3 193 0 0,1 1 0 0 0,1 0 0 0 0,0 0 0 0 0,1 1 0 0 0,-4 8-193 0 0,10-17 6 0 0,-1-1 0 0 0,1 1-1 0 0,-1-1 1 0 0,1 1-1 0 0,0-1 1 0 0,1 1 0 0 0,-1-1-1 0 0,1 1 1 0 0,0 0 0 0 0,0-1-1 0 0,1 1 1 0 0,-1 0 0 0 0,1-1-1 0 0,0 1 1 0 0,0-1-1 0 0,0 1 1 0 0,1-1 0 0 0,0 1-1 0 0,0-1 1 0 0,0 0 0 0 0,0 0-6 0 0,1 0 1 0 0,0 0-1 0 0,1-1 1 0 0,-1 0 0 0 0,1 0 0 0 0,-1 0 0 0 0,1 0 0 0 0,0 0 0 0 0,0-1 0 0 0,0 0 0 0 0,0 0-1 0 0,1 0 1 0 0,-1 0 0 0 0,1 0-1 0 0,8 2 0 0 0,-1 0 0 0 0,1-1 0 0 0,0-1-1 0 0,3 0 1 0 0,-10-1-65 0 0,28 3 279 0 0,18 0-214 0 0,-40-4-320 0 0,0-1-1 0 0,0 0 1 0 0,-1 0 0 0 0,1-1-1 0 0,0-1 1 0 0,2-1 320 0 0,3-1-995 0 0</inkml:trace>
  <inkml:trace contextRef="#ctx0" brushRef="#br0" timeOffset="2172.284">1413 302 17015 0 0,'0'0'752'0'0,"0"0"160"0"0,0 0-728 0 0</inkml:trace>
  <inkml:trace contextRef="#ctx0" brushRef="#br0" timeOffset="2173.284">1345 392 19119 0 0,'-4'8'397'0'0,"0"1"0"0"0,1-1-1 0 0,0 1 1 0 0,0 0 0 0 0,1-1-1 0 0,0 1 1 0 0,-1 7-397 0 0,3-12 87 0 0,-1 0 0 0 0,1 0-1 0 0,0 1 1 0 0,0-1 0 0 0,0 0 0 0 0,0 0-1 0 0,1 0 1 0 0,0 0 0 0 0,0 0 0 0 0,0 0 0 0 0,0 0-1 0 0,0 0 1 0 0,1 0 0 0 0,0 0 0 0 0,0 0-1 0 0,0-1 1 0 0,0 1 0 0 0,1 0-87 0 0,0-2-17 0 0,0 1 1 0 0,0-1 0 0 0,1 0-1 0 0,-1 1 1 0 0,1-2-1 0 0,-1 1 1 0 0,1 0-1 0 0,0-1 1 0 0,0 1-1 0 0,-1-1 1 0 0,1 0-1 0 0,3 0 17 0 0,0 0 27 0 0,0 0-1 0 0,0 0 0 0 0,0-1 0 0 0,0 0 1 0 0,0 0-1 0 0,5-1-26 0 0,18-4-478 0 0,-1-1-1 0 0,0-2 1 0 0,-1 0 0 0 0,7-5 478 0 0,-29 10-606 0 0,0 0 0 0 0,0 0 0 0 0,-1 0 0 0 0,1-1 1 0 0,-1 0-1 0 0,0 0 0 0 0,0-1 0 0 0,4-4 606 0 0,6-6-6226 0 0</inkml:trace>
  <inkml:trace contextRef="#ctx0" brushRef="#br0" timeOffset="2487.078">1746 359 3072 0 0,'-3'2'1162'0'0,"0"0"0"0"0,1 0-1 0 0,-1 0 1 0 0,0 1 0 0 0,1-1 0 0 0,0 1 0 0 0,-1-1-1 0 0,1 1 1 0 0,0 0 0 0 0,1 0 0 0 0,-2 2-1162 0 0,0 0 711 0 0,1 1 1 0 0,0 0 0 0 0,0 0 0 0 0,0 0-1 0 0,1 0 1 0 0,-1 4-712 0 0,1-3 122 0 0,0 0 0 0 0,1 0 0 0 0,0 1 0 0 0,0-1 0 0 0,0 0 0 0 0,1 0 0 0 0,0 0 0 0 0,1 1-1 0 0,0-1 1 0 0,0-1 0 0 0,2 6-122 0 0,0-4 319 0 0,0 1-1 0 0,0-1 1 0 0,1-1-1 0 0,0 1 1 0 0,3 2-319 0 0,-6-8 17 0 0,0 0-1 0 0,0 0 1 0 0,0 0 0 0 0,0 0-1 0 0,0 0 1 0 0,1-1 0 0 0,-1 1-1 0 0,0-1 1 0 0,1 1 0 0 0,0-1-1 0 0,-1 0 1 0 0,1 0 0 0 0,0 0-1 0 0,-1 0 1 0 0,1-1 0 0 0,0 1-1 0 0,0-1 1 0 0,0 0 0 0 0,0 1-17 0 0,-1-2-126 0 0,0 1 0 0 0,0 0 0 0 0,1-1 1 0 0,-1 1-1 0 0,0-1 0 0 0,0 0 0 0 0,0 0 1 0 0,0 0-1 0 0,0 0 0 0 0,0 0 0 0 0,0 0 1 0 0,0 0-1 0 0,1-2 126 0 0,1-5-1011 0 0</inkml:trace>
  <inkml:trace contextRef="#ctx0" brushRef="#br0" timeOffset="2488.078">1732 182 17503 0 0,'-26'-5'399'0'0,"24"5"-279"0"0,-7-1 119 0 0,10 3 112 0 0,6 3 460 0 0,0 0-887 0 0,-1-1-1 0 0,1 1 1 0 0,-1 1-1 0 0,0-1 1 0 0,0 1-1 0 0,-1 0 1 0 0,0 1-1 0 0,1 0 77 0 0,10 22-5239 0 0,-9-14-597 0 0</inkml:trace>
  <inkml:trace contextRef="#ctx0" brushRef="#br0" timeOffset="3058.5">2147 350 9216 0 0,'0'0'706'0'0,"1"-1"-463"0"0,0-2-25 0 0,1 0 0 0 0,-1-1 0 0 0,1 1 1 0 0,-1 0-1 0 0,0 0 0 0 0,-1-1 0 0 0,1 1 0 0 0,0 0 0 0 0,-1-1 1 0 0,0-2-219 0 0,1-3 803 0 0,-1 1 1 0 0,-1 0-1 0 0,0 0 1 0 0,0-2-804 0 0,0 8 74 0 0,0-1 0 0 0,0 1 0 0 0,0 0 0 0 0,0 0 0 0 0,0 0 0 0 0,-1 0 0 0 0,1 0 0 0 0,-1 0 0 0 0,1 0 0 0 0,-1 1 0 0 0,0-1 0 0 0,0 1 0 0 0,0-1 0 0 0,0 1 0 0 0,0-1 0 0 0,0 1 0 0 0,0 0 0 0 0,0 0 0 0 0,0 0 0 0 0,-2 0-74 0 0,1-1 28 0 0,-1 1-1 0 0,0 0 0 0 0,1 0 0 0 0,-1 0 0 0 0,0 0 0 0 0,0 0 1 0 0,0 1-1 0 0,0 0 0 0 0,1-1 0 0 0,-1 2 0 0 0,0-1 0 0 0,-1 0-27 0 0,0 2-31 0 0,1-2 86 0 0,1 1-1 0 0,0-1 1 0 0,0 1-1 0 0,-1 0 1 0 0,1 0 0 0 0,0 0-1 0 0,0 1 1 0 0,0-1-1 0 0,0 1 1 0 0,1 0-1 0 0,-1-1 1 0 0,0 1-1 0 0,1 0 1 0 0,-1 1-1 0 0,1-1 1 0 0,0 0-1 0 0,-2 2-54 0 0,0 2 94 0 0,-5 8-58 0 0,0-1 1 0 0,0 2-1 0 0,2-1 1 0 0,0 1-1 0 0,0 0 0 0 0,-2 10-36 0 0,4-7 16 0 0,1-1 0 0 0,1 1 1 0 0,-1 15-17 0 0,3-26 46 0 0,1-1 1 0 0,0 1 0 0 0,1-1-1 0 0,-1 1 1 0 0,1-1-1 0 0,0 1 1 0 0,1-1 0 0 0,0 0-1 0 0,0 1 1 0 0,0-1 0 0 0,1 0-1 0 0,1 2-46 0 0,-3-7 14 0 0,0 1-1 0 0,0-1 0 0 0,0 1 0 0 0,1-1 1 0 0,-1 0-1 0 0,0 1 0 0 0,1-1 0 0 0,-1 0 1 0 0,1 0-1 0 0,-1 0 0 0 0,1 0 0 0 0,0 0 1 0 0,-1-1-1 0 0,1 1 0 0 0,0 0 0 0 0,0-1 1 0 0,0 1-1 0 0,-1-1 0 0 0,1 0 0 0 0,0 1 1 0 0,0-1-1 0 0,0 0 0 0 0,0 0 1 0 0,0 0-1 0 0,-1 0 0 0 0,1-1 0 0 0,0 1 1 0 0,1-1-14 0 0,7-1 84 0 0,0-1 1 0 0,0 0-1 0 0,0-1 1 0 0,7-3-85 0 0,-4 2 284 0 0,1-2-333 0 0,0 1 1 0 0,-1-2 0 0 0,0 0-1 0 0,0-1 1 0 0,0 0 0 0 0,-2-1-1 0 0,1 0 1 0 0,-1-1-1 0 0,0 0 1 0 0,-1-1 0 0 0,2-4 48 0 0,-5 6-33 0 0,0 0 0 0 0,0 1 0 0 0,1 0-1 0 0,0 0 1 0 0,9-6 33 0 0,-16 14 0 0 0,-1 1 0 0 0,1-1 0 0 0,0 1 0 0 0,-1-1 0 0 0,1 1 0 0 0,0-1 0 0 0,-1 1 0 0 0,1 0 0 0 0,0-1 0 0 0,0 1 0 0 0,0 0 0 0 0,-1 0 0 0 0,1-1 0 0 0,0 1 0 0 0,0 0 0 0 0,0 0 0 0 0,-1 0 0 0 0,1 0 0 0 0,0 0 0 0 0,0 0 0 0 0,0 0 0 0 0,0 1 0 0 0,0-1 0 0 0,0 1 0 0 0,1 0 0 0 0,0 0 0 0 0,-1 0 0 0 0,1 0 0 0 0,-1 1 0 0 0,1-1 0 0 0,-1 0 0 0 0,0 1 0 0 0,1 0 0 0 0,2 2 0 0 0,0 0 0 0 0,0 1 0 0 0,0-1 0 0 0,0 1 0 0 0,-1 0 0 0 0,0 0 0 0 0,0 1 0 0 0,0-1 0 0 0,-1 1 0 0 0,0-1 0 0 0,0 1 0 0 0,0 0 0 0 0,-1 0 0 0 0,1 5 0 0 0,21 93 1032 0 0,-23-103-1012 0 0,0-1 0 0 0,0 0 0 0 0,0 0-1 0 0,0 0 1 0 0,0 0 0 0 0,0 1 0 0 0,0-1 0 0 0,1 0-1 0 0,-1 0 1 0 0,0 0 0 0 0,0 0 0 0 0,0 1 0 0 0,0-1-1 0 0,0 0 1 0 0,0 0 0 0 0,0 0 0 0 0,0 0-1 0 0,0 1 1 0 0,0-1 0 0 0,1 0 0 0 0,-1 0 0 0 0,0 0-1 0 0,0 0 1 0 0,0 0 0 0 0,0 0 0 0 0,0 0-1 0 0,1 1 1 0 0,-1-1 0 0 0,0 0 0 0 0,0 0 0 0 0,0 0-1 0 0,0 0 1 0 0,1 0 0 0 0,-1 0 0 0 0,0 0-1 0 0,0 0 1 0 0,0 0 0 0 0,0 0 0 0 0,1 0 0 0 0,-1 0-1 0 0,0 0 1 0 0,0 0 0 0 0,0 0 0 0 0,0 0 0 0 0,1 0-1 0 0,-1 0 1 0 0,0 0 0 0 0,0 0 0 0 0,0 0-1 0 0,0 0 1 0 0,1-1 0 0 0,-1 1 0 0 0,0 0 0 0 0,0 0-1 0 0,0 0 1 0 0,0 0 0 0 0,0 0 0 0 0,0 0-1 0 0,1 0 1 0 0,-1-1 0 0 0,0 1 0 0 0,0 0 0 0 0,0 0-1 0 0,0 0 1 0 0,0 0 0 0 0,0-1 0 0 0,0 1-1 0 0,0 0 1 0 0,0 0 0 0 0,0 0-20 0 0,9-15-57 0 0,-7 11 200 0 0,15-34 110 0 0,-14 30-255 0 0,0 0 1 0 0,0 1-1 0 0,1-1 0 0 0,0 1 0 0 0,0 0 0 0 0,1 0 0 0 0,1-1 2 0 0,-2 4-41 0 0,2-3-48 0 0,0 0 0 0 0,0 1 0 0 0,0 0 0 0 0,1 0 0 0 0,0 0 0 0 0,6-2 89 0 0,-11 7-14 0 0,0 0 0 0 0,0 0 1 0 0,0 0-1 0 0,0 0 0 0 0,0 1 0 0 0,0-1 0 0 0,1 1 1 0 0,-1-1-1 0 0,0 1 0 0 0,0 0 0 0 0,1 0 1 0 0,-1 0-1 0 0,0 0 0 0 0,0 0 0 0 0,1 1 0 0 0,-1-1 1 0 0,0 0-1 0 0,0 1 0 0 0,0 0 0 0 0,0 0 1 0 0,0-1-1 0 0,0 1 0 0 0,0 1 0 0 0,0-1 0 0 0,0 0 1 0 0,0 0-1 0 0,0 1 0 0 0,0-1 0 0 0,0 1 14 0 0,22 20 201 0 0,-7-7-185 0 0,0-1-1 0 0,7 4-15 0 0,-12-9-79 0 0,-1 0 0 0 0,6 7 79 0 0,-11-10-195 0 0,1 1-1 0 0,-1-2 1 0 0,1 1-1 0 0,1-1 0 0 0,-1 0 1 0 0,1 0-1 0 0,0-1 0 0 0,0 0 1 0 0,4 2 195 0 0,-2-3-1082 0 0</inkml:trace>
  <inkml:trace contextRef="#ctx0" brushRef="#br0" timeOffset="3615.634">2972 248 15664 0 0,'-1'0'30'0'0,"1"0"0"0"0,0 0 0 0 0,0-1 0 0 0,0 1 0 0 0,0 0 0 0 0,0 0 0 0 0,0 0 0 0 0,0 0 0 0 0,0 0 0 0 0,0 0 0 0 0,0 0 1 0 0,-1-1-1 0 0,1 1 0 0 0,0 0 0 0 0,0 0 0 0 0,0 0 0 0 0,0 0 0 0 0,0 0 0 0 0,0 0 0 0 0,-1 0 0 0 0,1 0 0 0 0,0 0 0 0 0,0 0 1 0 0,0 0-1 0 0,0 0 0 0 0,0 0 0 0 0,-1 0 0 0 0,1 0 0 0 0,0 0 0 0 0,0 0 0 0 0,0 0 0 0 0,0 0 0 0 0,0 0 0 0 0,-1 0 0 0 0,1 0 1 0 0,0 0-1 0 0,0 0 0 0 0,0 0 0 0 0,0 0 0 0 0,0 0 0 0 0,-1 0 0 0 0,1 0 0 0 0,0 1 0 0 0,0-1 0 0 0,0 0 0 0 0,0 0 1 0 0,0 0-1 0 0,0 0-30 0 0,-9 10 414 0 0,-11 21-723 0 0,14-22 455 0 0,-6 14 404 0 0,0 0-1 0 0,2 1 1 0 0,1 0-1 0 0,-3 12-549 0 0,-3 6 70 0 0,14-37 42 0 0,0-1 0 0 0,0 1-1 0 0,0 0 1 0 0,0-1 0 0 0,1 1-1 0 0,-1 0 1 0 0,1 0-1 0 0,1-1 1 0 0,-1 1 0 0 0,1 0-1 0 0,0 1-111 0 0,-1-5 12 0 0,0 0 0 0 0,1 0 1 0 0,-1 0-1 0 0,0 0 0 0 0,1-1 0 0 0,-1 1 0 0 0,1 0 0 0 0,-1 0 0 0 0,1 0 0 0 0,0 0 0 0 0,-1-1 0 0 0,1 1 0 0 0,0 0 0 0 0,0 0 0 0 0,-1-1 0 0 0,1 1 0 0 0,0-1 1 0 0,0 1-1 0 0,0-1 0 0 0,0 1 0 0 0,0-1 0 0 0,0 1 0 0 0,0-1 0 0 0,0 0 0 0 0,0 1 0 0 0,0-1 0 0 0,0 0 0 0 0,0 0 0 0 0,0 0 0 0 0,0 0 0 0 0,0 0 0 0 0,0 0 0 0 0,0 0 1 0 0,0 0-1 0 0,0 0 0 0 0,0-1 0 0 0,0 1 0 0 0,0 0 0 0 0,0-1 0 0 0,0 1 0 0 0,-1-1 0 0 0,2 0-12 0 0,5-2-15 0 0,0 0 0 0 0,0-1-1 0 0,-1 0 1 0 0,0 0 0 0 0,2-2 15 0 0,-5 3 83 0 0,33-25-685 0 0,6-9 602 0 0,-15 13-638 0 0,-17 18 466 0 0,-8 5 118 0 0,0-1 0 0 0,1 1 0 0 0,-1 0 0 0 0,0-1 0 0 0,0 1 0 0 0,0-1 0 0 0,-1 0 0 0 0,2 0 54 0 0,-2 2-9 0 0,0 1 1 0 0,0 0-1 0 0,-1 0 1 0 0,1 0 0 0 0,0 0-1 0 0,-1 0 1 0 0,1 0-1 0 0,-1 1 1 0 0,1-1-1 0 0,-1 0 1 0 0,1 0-1 0 0,-1 1 9 0 0,1 3 0 0 0,-1-1 0 0 0,0 1 0 0 0,-1-1 0 0 0,1 1 0 0 0,-1 1 0 0 0,-1 16 0 0 0,0 7 72 0 0,1-21-98 0 0,0 1 0 0 0,1 0 0 0 0,0 0 0 0 0,1 4 26 0 0,-1-11 96 0 0,0 0-1 0 0,0 0 1 0 0,1 0 0 0 0,-1 0 0 0 0,1 0-1 0 0,0 0 1 0 0,0 0 0 0 0,0-1 0 0 0,0 1-1 0 0,0 0 1 0 0,0 0 0 0 0,0 0 0 0 0,0-1-1 0 0,1 1 1 0 0,-1-1 0 0 0,1 1 0 0 0,-1-1 0 0 0,1 0-1 0 0,-1 1 1 0 0,2-1-96 0 0,0 0 14 0 0,1 1-1 0 0,-1-2 1 0 0,1 1 0 0 0,-1 0 0 0 0,1-1-1 0 0,-1 0 1 0 0,1 0 0 0 0,0 0-1 0 0,-1 0 1 0 0,1 0 0 0 0,2-1-14 0 0,1 0 14 0 0,7-2-81 0 0,0 0 0 0 0,-1-1 0 0 0,0-1-1 0 0,0 0 1 0 0,0-1 0 0 0,-1 0 0 0 0,5-4 67 0 0,14-10-513 0 0,-26 16 412 0 0,0 0-1 0 0,1 1 0 0 0,-1-1 1 0 0,1 1-1 0 0,0 0 0 0 0,0 1 1 0 0,6-2 101 0 0,-11 3-18 0 0,3 0-19 0 0,0 0-1 0 0,1 0 1 0 0,-1 0 0 0 0,0 1-1 0 0,1-1 1 0 0,-1 1 0 0 0,2 0 37 0 0,-5 0-10 0 0,0 1 0 0 0,1-1 0 0 0,-1 0 1 0 0,0 1-1 0 0,0-1 0 0 0,0 1 0 0 0,0-1 1 0 0,0 1-1 0 0,0-1 0 0 0,0 1 1 0 0,0 0-1 0 0,0-1 0 0 0,0 1 0 0 0,0 0 1 0 0,0 0-1 0 0,0 0 0 0 0,0 0 0 0 0,-1 0 1 0 0,1 0-1 0 0,0 0 0 0 0,-1 0 1 0 0,1 0-1 0 0,-1 0 0 0 0,1 0 0 0 0,-1 1 1 0 0,1-1-1 0 0,-1 0 0 0 0,0 0 0 0 0,0 0 10 0 0,3 13 36 0 0,0 0 0 0 0,-2 0-1 0 0,1 0 1 0 0,-2 1-1 0 0,0-1-35 0 0,-5 75 916 0 0,1-39-540 0 0,1-7 89 0 0,-1-1 0 0 0,-3 0 1 0 0,-1 0-1 0 0,-2 0 0 0 0,-15 37-465 0 0,20-65 165 0 0,-2 0-1 0 0,1-1 0 0 0,-2 1 1 0 0,0-1-1 0 0,0-1 1 0 0,-2 0-1 0 0,-2 4-164 0 0,11-15 13 0 0,-1 0-1 0 0,1 0 1 0 0,0 0 0 0 0,-1 0-1 0 0,1 0 1 0 0,-1 0 0 0 0,1-1-1 0 0,-1 1 1 0 0,1 0 0 0 0,-1-1-1 0 0,1 1 1 0 0,-1-1 0 0 0,0 0-1 0 0,1 1 1 0 0,-1-1 0 0 0,0 0-1 0 0,1 0 1 0 0,-1 0 0 0 0,1 0 0 0 0,-1 0-1 0 0,0-1-12 0 0,-5 0-23 0 0,-1 0-1 0 0,1-1 1 0 0,0-1 0 0 0,-2 0 23 0 0,-3-1-134 0 0,-35-13-2604 0 0,30 11-2601 0 0,3 0-1617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36.7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142 288 9672 0 0,'20'-5'748'0'0,"-20"3"-643"0"0,-1 1 1 0 0,1 0 0 0 0,-1 0 0 0 0,0-1 0 0 0,1 1-1 0 0,-1 0 1 0 0,0 0 0 0 0,0 0 0 0 0,0 0-1 0 0,0 0 1 0 0,0 0 0 0 0,0 0-106 0 0,-2 0 431 0 0,0 0-1 0 0,0 1 1 0 0,0 0 0 0 0,0-1 0 0 0,0 1-1 0 0,0 0 1 0 0,0 0 0 0 0,0 1 0 0 0,0-1-431 0 0,-7 1 519 0 0,7-1-382 0 0,-1 1 0 0 0,1 0 0 0 0,0 0 0 0 0,-1 0 0 0 0,1 0 0 0 0,0 0 0 0 0,-1 1 0 0 0,1 0 0 0 0,0-1 0 0 0,0 1 0 0 0,0 0 0 0 0,0 1-137 0 0,-3 2 215 0 0,0 0 0 0 0,0 0 0 0 0,0 1 0 0 0,1 0-1 0 0,-1 0-214 0 0,2-1 67 0 0,0 0-1 0 0,1 1 0 0 0,-1-1 0 0 0,1 1 0 0 0,0 0 0 0 0,1-1 0 0 0,-1 1 0 0 0,1 1 1 0 0,0-1-1 0 0,1 0 0 0 0,0 0 0 0 0,0 1 0 0 0,0-1 0 0 0,0 1 0 0 0,1-1 1 0 0,0 0-1 0 0,1 1 0 0 0,-1-1 0 0 0,1 1 0 0 0,1 0-66 0 0,-1-2 10 0 0,1 1-1 0 0,0-1 1 0 0,0 1-1 0 0,0-1 1 0 0,1 0-1 0 0,0 0 1 0 0,0 0-1 0 0,0 0 1 0 0,1-1-1 0 0,-1 1 0 0 0,1-1 1 0 0,0 0-1 0 0,1 0 1 0 0,-1 0-1 0 0,1-1 1 0 0,-1 1-1 0 0,1-1 1 0 0,0 0-1 0 0,0-1 1 0 0,0 1-1 0 0,1-1 1 0 0,-1 0-1 0 0,1 0 1 0 0,-1-1-1 0 0,4 1-9 0 0,3 0 35 0 0,1 0-1 0 0,-1-1 1 0 0,0-1-1 0 0,0 0 1 0 0,1 0-1 0 0,10-3-34 0 0,-4-1-91 0 0,0 0 1 0 0,-1-1-1 0 0,1-1 0 0 0,4-2 91 0 0,-15 4-102 0 0,0 1-1 0 0,-1-1 1 0 0,1 0 0 0 0,-1-1-1 0 0,0 0 1 0 0,0 0 0 0 0,-1 0-1 0 0,1-1 1 0 0,-1 0-1 0 0,3-5 103 0 0,2-5-249 0 0,-11 16 249 0 0,0-1 0 0 0,0 1 0 0 0,0-1 0 0 0,0 1-1 0 0,0-1 1 0 0,0 0 0 0 0,0 1 0 0 0,0-1 0 0 0,0 1 0 0 0,0-1 0 0 0,0 1 0 0 0,0-1-1 0 0,-1 1 1 0 0,1-1 0 0 0,0 1 0 0 0,0 0 0 0 0,0-1 0 0 0,-1 1 0 0 0,1-1 0 0 0,0 1-1 0 0,-1-1 1 0 0,1 1 0 0 0,0 0 0 0 0,-1-1 0 0 0,1 1 0 0 0,-1 0 0 0 0,1-1 0 0 0,0 1-1 0 0,-1 0 1 0 0,1 0 0 0 0,-1-1 0 0 0,0 1 0 0 0,-1-1 20 0 0,0 1 1 0 0,0-1-1 0 0,-1 1 0 0 0,1 0 0 0 0,0 0 0 0 0,-1 0 1 0 0,1 0-1 0 0,0 0 0 0 0,-1 0 0 0 0,1 0 1 0 0,0 1-1 0 0,0 0 0 0 0,-1-1 0 0 0,1 1 0 0 0,0 0-20 0 0,-3 0 61 0 0,1 1-1 0 0,0 0 0 0 0,0 0 1 0 0,0 0-1 0 0,0 0 0 0 0,1 0 0 0 0,-2 2-60 0 0,3-2 5 0 0,0-1-1 0 0,1 1 1 0 0,0 0-1 0 0,-1-1 1 0 0,1 1-1 0 0,0 0 1 0 0,0 0-1 0 0,0 0 1 0 0,0 0-1 0 0,0 0 1 0 0,1 0-1 0 0,-1 0 1 0 0,1 0-1 0 0,-1 0 1 0 0,1 0-1 0 0,0 1 1 0 0,0-1 0 0 0,-1 0-1 0 0,2 0 1 0 0,-1 0-1 0 0,0 0 1 0 0,0 1-1 0 0,1-1 1 0 0,-1 0-1 0 0,1 0 1 0 0,-1 0-1 0 0,1 0 1 0 0,0 0-1 0 0,0 0 1 0 0,0 0-1 0 0,0 0 1 0 0,0-1-1 0 0,1 1 1 0 0,0 1-5 0 0,1 0-6 0 0,-1 1 1 0 0,1-1-1 0 0,0 0 1 0 0,0 0-1 0 0,0 0 1 0 0,1 0-1 0 0,-1-1 1 0 0,1 1-1 0 0,-1-1 1 0 0,1 0-1 0 0,0 0 1 0 0,0 0-1 0 0,0-1 1 0 0,0 1-1 0 0,0-1 1 0 0,0 0 0 0 0,1 0-1 0 0,-1-1 6 0 0,20 2 245 0 0,0-2 0 0 0,0 0 0 0 0,0-2 1 0 0,-1-1-1 0 0,1-1 0 0 0,-1 0 0 0 0,18-7-245 0 0,-37 9-17 0 0,1 0 0 0 0,-1 0 0 0 0,0 0 0 0 0,1 0 0 0 0,-1 0 0 0 0,0-1 0 0 0,0 0 0 0 0,0 0 0 0 0,-1 0 0 0 0,1 0 0 0 0,-1-1 0 0 0,0 0 0 0 0,0 1 0 0 0,0-1 0 0 0,1-2 17 0 0,-3 4 5 0 0,0 0 0 0 0,-1 0 0 0 0,1 0 0 0 0,-1 0 0 0 0,0 0 0 0 0,0-1 0 0 0,0 1 0 0 0,0 0 0 0 0,0 0 0 0 0,0 0 0 0 0,0 0 0 0 0,-1 0 0 0 0,1 0 0 0 0,-1 0 0 0 0,1 0 0 0 0,-2-2-5 0 0,1 0-3 0 0,-1 1 0 0 0,1-1 0 0 0,-1 1 0 0 0,0-1 0 0 0,0 1 0 0 0,-1 0 0 0 0,1-1 0 0 0,-1 0 3 0 0,-2 1-45 0 0,0-1 0 0 0,-1 1 0 0 0,1 0 0 0 0,-1 1 0 0 0,1-1 0 0 0,-1 1 0 0 0,0 0-1 0 0,0 1 1 0 0,0-1 0 0 0,0 1 0 0 0,-5 0 45 0 0,-8-3-189 0 0,-11-2-309 0 0,-1 2-1 0 0,0 1 1 0 0,0 2 0 0 0,-3 0 498 0 0,24 2-1635 0 0,3 2-4503 0 0</inkml:trace>
  <inkml:trace contextRef="#ctx0" brushRef="#br0" timeOffset="284.947">722 39 15664 0 0,'0'0'356'0'0,"0"0"49"0"0,0 0 21 0 0,0 0-42 0 0,1 2-250 0 0,6 13 302 0 0,0 0 0 0 0,-1 0 1 0 0,-1 1-1 0 0,-1-1 0 0 0,0 1 1 0 0,1 13-437 0 0,2 4 812 0 0,-1 19-147 0 0,-2-6-658 0 0,18 57-7 0 0,-21-98 0 0 0,1 0 0 0 0,-1 0 0 0 0,1-1 0 0 0,1 1 0 0 0,-1 0 0 0 0,1-1 0 0 0,0 1 0 0 0,0-1 0 0 0,1 1 0 0 0,-1 1 0 0 0,0 0 0 0 0,0-1 0 0 0,0 1 0 0 0,0 1 0 0 0,-2-4-103 0 0,11 27 980 0 0,-12-29-869 0 0,0 0 0 0 0,1 0 0 0 0,0 1 0 0 0,-1-1 0 0 0,1 0 0 0 0,0 0 1 0 0,-1 0-1 0 0,1 0 0 0 0,0-1 0 0 0,0 1 0 0 0,0 0 0 0 0,0 0 0 0 0,0 0 0 0 0,0-1 0 0 0,0 1 1 0 0,0 0-1 0 0,0-1 0 0 0,0 1 0 0 0,0-1 0 0 0,0 0 0 0 0,0 1 0 0 0,1-1-8 0 0,-1 0-114 0 0,-1 0 0 0 0,0 0-1 0 0,1 0 1 0 0,-1 0 0 0 0,0 0 0 0 0,1 0-1 0 0,-1 0 1 0 0,0 0 0 0 0,0 0-1 0 0,1-1 1 0 0,-1 1 0 0 0,0 0 0 0 0,1 0-1 0 0,-1 0 1 0 0,0 0 0 0 0,0-1-1 0 0,1 1 1 0 0,-1 0 0 0 0,0 0 0 0 0,0-1-1 0 0,0 1 1 0 0,1 0 0 0 0,-1 0-1 0 0,0-1 1 0 0,0 1 0 0 0,0 0 0 0 0,0-1-1 0 0,1 1 1 0 0,-1 0 0 0 0,0-1-1 0 0,0 1 115 0 0,0 0-79 0 0,3-9-6890 0 0</inkml:trace>
  <inkml:trace contextRef="#ctx0" brushRef="#br0" timeOffset="563.76">954 24 11520 0 0,'0'0'886'0'0,"0"0"-352"0"0,0 0 683 0 0,0 0 355 0 0,1 2 76 0 0,2 5-1232 0 0,-1 0-1 0 0,0 0 1 0 0,0 1 0 0 0,0-1 0 0 0,0 6-416 0 0,4 14 302 0 0,4 35 771 0 0,-5-44-884 0 0,-2-1 0 0 0,0 0-1 0 0,0 11-188 0 0,4 24 66 0 0,-6-41-13 0 0,0 1-1 0 0,0-1 1 0 0,-1 0 0 0 0,-1 2-53 0 0,2 32 685 0 0,0 12-973 0 0,-2-31-2244 0 0,1-26 1432 0 0</inkml:trace>
  <inkml:trace contextRef="#ctx0" brushRef="#br0" timeOffset="889.093">1139 356 14944 0 0,'0'0'340'0'0,"8"4"464"0"0,5-1-639 0 0,0 0 0 0 0,0 0 1 0 0,9 0-166 0 0,-20-3 17 0 0,59 0 403 0 0,-41 1-293 0 0,-1-1 0 0 0,1-1 0 0 0,0-1-127 0 0,5 0 417 0 0,-17 1-238 0 0,0-1-1 0 0,0 0 0 0 0,0 0 0 0 0,0-1 1 0 0,-1 0-1 0 0,1 0 0 0 0,-1-1 0 0 0,0 0 0 0 0,1-1-178 0 0,-6 4 0 0 0,-1 1-1 0 0,0-1 1 0 0,0 0-1 0 0,0 0 1 0 0,0 0 0 0 0,0 0-1 0 0,-1 1 1 0 0,1-1-1 0 0,0 0 1 0 0,0-1-1 0 0,0 1 1 0 0,-1 0-1 0 0,1 0 1 0 0,-1 0-1 0 0,1 0 1 0 0,-1 0-1 0 0,1-1 1 0 0,-1 1-1 0 0,0 0 1 0 0,1 0-1 0 0,-1-1 1 0 0,0 1-1 0 0,0 0 1 0 0,0-1 0 0 0,0 0 19 0 0,-1 0 1 0 0,1 0-1 0 0,-1 0 1 0 0,1 0-1 0 0,-1 0 0 0 0,0 0 1 0 0,0 0-1 0 0,0 0 1 0 0,0 0-1 0 0,0 0 1 0 0,0 0-1 0 0,0 1 1 0 0,0-1-1 0 0,-1 0 0 0 0,0 1-19 0 0,0-2 0 0 0,-1 1 0 0 0,0 0 0 0 0,1 0 0 0 0,-1 0 0 0 0,0 0 0 0 0,0 1 0 0 0,-1-1 0 0 0,1 1 0 0 0,0 0 0 0 0,0-1 0 0 0,-1 2 0 0 0,1-1 0 0 0,-1 0 0 0 0,1 1 0 0 0,-1-1 0 0 0,1 1 0 0 0,-1 0 0 0 0,1 0 0 0 0,-3 1 0 0 0,-9 1-80 0 0,0 0-1 0 0,1 1 0 0 0,-15 5 81 0 0,26-7 26 0 0,-6 2-26 0 0,0 0 0 0 0,0 1 0 0 0,1 1 0 0 0,-4 2 0 0 0,-4 2 0 0 0,12-7 0 0 0,0 1 0 0 0,1 0 0 0 0,-1 0 0 0 0,1 0 0 0 0,0 0 0 0 0,0 0 0 0 0,0 1 0 0 0,1 0 0 0 0,-1-1 0 0 0,1 1 0 0 0,-1 0 0 0 0,1 0 0 0 0,1 0 0 0 0,-1 0 0 0 0,1 1 0 0 0,-1-1 0 0 0,1 0 0 0 0,0 1 0 0 0,1-1 0 0 0,-1 1 0 0 0,1-1 0 0 0,0 5 0 0 0,0-6 0 0 0,1-1 0 0 0,-1 1 0 0 0,1-1 0 0 0,0 1 0 0 0,0-1 0 0 0,0 1 0 0 0,0-1 0 0 0,0 1 0 0 0,0-1 0 0 0,1 0 0 0 0,-1 0 0 0 0,1 0 0 0 0,0 1 0 0 0,0-2 0 0 0,-1 1 0 0 0,1 0 0 0 0,0 0 0 0 0,2 0 0 0 0,0 2 0 0 0,1 0 0 0 0,0-1 0 0 0,1 0 0 0 0,-1 0 0 0 0,0 0 0 0 0,1-1 0 0 0,3 1 0 0 0,8 2-544 0 0,0-2-1 0 0,1 0 1 0 0,-1-1-1 0 0,1 0 1 0 0,0-2-1 0 0,0 0 1 0 0,10-2 544 0 0,-1 0-5796 0 0</inkml:trace>
  <inkml:trace contextRef="#ctx0" brushRef="#br0" timeOffset="1193.815">1822 318 11056 0 0,'-4'-1'118'0'0,"-1"-1"0"0"0,1 2 0 0 0,0-1 0 0 0,-1 0 0 0 0,1 1 0 0 0,-1 0 0 0 0,1 0 0 0 0,-1 0 0 0 0,1 1 0 0 0,-2 0-118 0 0,-10 2 26 0 0,11-3 21 0 0,-1 1 0 0 0,0 0 1 0 0,1 1-1 0 0,-1 0 0 0 0,-1 0-47 0 0,-10 5 1872 0 0,0 2 0 0 0,1-1 0 0 0,0 2-1 0 0,-12 10-1871 0 0,24-18 67 0 0,0 1-1 0 0,1 0 1 0 0,-1 0-1 0 0,1 0 1 0 0,0 0-1 0 0,0 1 1 0 0,1 0-1 0 0,-1-1 0 0 0,1 1 1 0 0,-1 0-1 0 0,1 0 1 0 0,0 0-1 0 0,1 0 1 0 0,-1 1-1 0 0,1-1 1 0 0,0 0-1 0 0,0 1 1 0 0,0-1-1 0 0,0 1 0 0 0,1-1 1 0 0,0 1-1 0 0,0 1-66 0 0,0-3 13 0 0,1 0-1 0 0,-1-1 1 0 0,1 1 0 0 0,-1-1-1 0 0,1 1 1 0 0,0-1-1 0 0,0 1 1 0 0,0-1-1 0 0,1 1 1 0 0,-1-1-1 0 0,1 0 1 0 0,-1 1-1 0 0,1-1 1 0 0,0 0-1 0 0,-1 0 1 0 0,2 0-13 0 0,0 1 9 0 0,1-1 0 0 0,-1 1 0 0 0,1-1 0 0 0,0 0 0 0 0,-1 0 0 0 0,1 0 0 0 0,0 0 0 0 0,1-1 0 0 0,2 1-9 0 0,5 1-35 0 0,0-1 0 0 0,1 0 0 0 0,0-1 0 0 0,-1 0 0 0 0,1-1 0 0 0,5-1 35 0 0,0-2-52 0 0,-1 0-1 0 0,1 0 1 0 0,6-4 52 0 0,-1 1-279 0 0,10-3-207 0 0,-4-3-24 0 0</inkml:trace>
  <inkml:trace contextRef="#ctx0" brushRef="#br0" timeOffset="1519.083">2035 79 15664 0 0,'-1'0'25'0'0,"1"0"1"0"0,0 0-1 0 0,0 0 1 0 0,-1 1-1 0 0,1-1 1 0 0,0 0-1 0 0,-1 0 1 0 0,1 0-1 0 0,0 1 1 0 0,0-1 0 0 0,0 0-1 0 0,-1 0 1 0 0,1 1-1 0 0,0-1 1 0 0,0 0-1 0 0,0 0 1 0 0,0 1-1 0 0,-1-1 1 0 0,1 0 0 0 0,0 0-1 0 0,0 1 1 0 0,0-1-1 0 0,0 0 1 0 0,0 1-1 0 0,0-1 1 0 0,0 0-1 0 0,0 1 1 0 0,0-1-1 0 0,0 0 1 0 0,0 1 0 0 0,0-1-1 0 0,0 0 1 0 0,0 1-1 0 0,0-1 1 0 0,0 0-1 0 0,0 0 1 0 0,1 1-1 0 0,-1-1 1 0 0,0 0 0 0 0,0 1-1 0 0,0-1 1 0 0,0 0-1 0 0,1 0 1 0 0,-1 1-1 0 0,0-1 1 0 0,0 0-1 0 0,0 0 1 0 0,1 1-26 0 0,-1-1 29 0 0,1 1 0 0 0,-1 0-1 0 0,1 0 1 0 0,-1 0 0 0 0,0 0 0 0 0,1 0 0 0 0,-1 0-1 0 0,0 1 1 0 0,0-1 0 0 0,0 0 0 0 0,1 0-1 0 0,-1 0-28 0 0,-5 18 144 0 0,4-17-144 0 0,0 0 0 0 0,0 0 1 0 0,1 0-1 0 0,-1 0 1 0 0,1 0-1 0 0,-1 1 0 0 0,1-1 1 0 0,0 0-1 0 0,0 0 0 0 0,0 1 1 0 0,0-1-1 0 0,0 0 0 0 0,1 2 0 0 0,0 0 29 0 0,1 1-1 0 0,0-1 0 0 0,0 1 0 0 0,0-1 0 0 0,1 0 1 0 0,-1 0-1 0 0,1 1-28 0 0,-1-2 62 0 0,0 0 0 0 0,0 0 0 0 0,0 0 0 0 0,0 0 0 0 0,-1 1 0 0 0,1-1 0 0 0,-1 1 0 0 0,0 0 0 0 0,0-1 0 0 0,0 1 0 0 0,-1 2-62 0 0,1-2 77 0 0,0 1-1 0 0,0-1 0 0 0,1 0 0 0 0,-1 0 0 0 0,1 0 1 0 0,0 0-1 0 0,0-1 0 0 0,0 1 0 0 0,1 0 1 0 0,-1-1-1 0 0,1 1 0 0 0,0-1-76 0 0,16 25 685 0 0,-14-19-470 0 0,-1 1-1 0 0,0 0 1 0 0,0-1-1 0 0,-1 1 1 0 0,0 0-1 0 0,0 1 1 0 0,-1-1-1 0 0,-1 0 1 0 0,1 11-215 0 0,2-6 101 0 0,-4-13-96 0 0,1-1 0 0 0,-1 0 0 0 0,1 1 0 0 0,-1-1-1 0 0,1 0 1 0 0,-1 1 0 0 0,0-1 0 0 0,0 1 0 0 0,1-1 0 0 0,-1 1 0 0 0,0-1-1 0 0,0 0 1 0 0,-1 1 0 0 0,1-1 0 0 0,0 1 0 0 0,0-1 0 0 0,-1 0 0 0 0,1 1-1 0 0,-1-1 1 0 0,1 0 0 0 0,-1 1 0 0 0,1-1 0 0 0,-1 0 0 0 0,0 1-1 0 0,0-1 1 0 0,0 0 0 0 0,0 0 0 0 0,0 0 0 0 0,0 0 0 0 0,0 0 0 0 0,0 0-1 0 0,0 0 1 0 0,-1 0-5 0 0,1 0-46 0 0,0-1 0 0 0,0 1 0 0 0,0-1 0 0 0,0 0 1 0 0,0 1-1 0 0,0-1 0 0 0,0 0 0 0 0,0 0 0 0 0,0 1 0 0 0,0-1 0 0 0,-1 0 0 0 0,1 0 0 0 0,0 0 0 0 0,0 0 0 0 0,0-1 0 0 0,0 1 0 0 0,-1 0 46 0 0,1 0-134 0 0,1 0 0 0 0,-1 0-1 0 0,1-1 1 0 0,-1 1 0 0 0,1 0 0 0 0,-1 0 0 0 0,1 0 0 0 0,-1 0-1 0 0,1 0 1 0 0,-1-1 0 0 0,1 1 0 0 0,-1 0 0 0 0,1-1-1 0 0,-1 1 1 0 0,1 0 0 0 0,-1-1 0 0 0,1 1 0 0 0,-1 0-1 0 0,1-1 1 0 0,0 1 0 0 0,-1-1 0 0 0,1 1 0 0 0,0 0-1 0 0,-1-1 1 0 0,1 1 0 0 0,0-1 0 0 0,0 1 0 0 0,0-1 0 0 0,-1 0-1 0 0,1 1 1 0 0,0-1 134 0 0,2-7-6394 0 0</inkml:trace>
  <inkml:trace contextRef="#ctx0" brushRef="#br0" timeOffset="1520.083">2132 226 5984 0 0,'-1'2'496'0'0,"6"1"-339"0"0,14 4-36 0 0,-1 0 1329 0 0,-15-5-1138 0 0,1 0 474 0 0,0 0-1 0 0,-1 0 0 0 0,1 1 1 0 0,-1-1-1 0 0,3 2-785 0 0,-5-2 192 0 0,0-1-1 0 0,0 0 1 0 0,0 1-1 0 0,0-1 1 0 0,0 1 0 0 0,-1-1-1 0 0,1 1 1 0 0,0-1-1 0 0,-1 1 1 0 0,1 0 0 0 0,-1-1-1 0 0,1 1 1 0 0,-1 0-1 0 0,0-1 1 0 0,1 2-192 0 0,-1-1 81 0 0,0-1 1 0 0,1 1 0 0 0,-1 0-1 0 0,1-1 1 0 0,0 1-1 0 0,-1-1 1 0 0,1 1-1 0 0,0-1 1 0 0,0 1 0 0 0,0-1-1 0 0,0 1 1 0 0,0-1-1 0 0,1 0 1 0 0,-1 0-1 0 0,1 1-81 0 0,26 18 378 0 0,-3-1-101 0 0,-21-15 4 0 0,0 0 0 0 0,-1 1 0 0 0,1-1 0 0 0,-1 1 0 0 0,0-1 0 0 0,0 1 0 0 0,0 0 0 0 0,-1 1 0 0 0,0-1 0 0 0,0 0 0 0 0,0 0 0 0 0,0 1 0 0 0,-1-1 0 0 0,0 1 0 0 0,0 0-281 0 0,1 3 33 0 0,-2-8-32 0 0,0 0 1 0 0,1 0 0 0 0,-1 0-1 0 0,0 0 1 0 0,0 1 0 0 0,1-1-1 0 0,-1 0 1 0 0,0 0-1 0 0,0 0 1 0 0,0 0 0 0 0,-1 0-1 0 0,1 0 1 0 0,0 0 0 0 0,0 0-1 0 0,0 0 1 0 0,-1 0 0 0 0,1 0-1 0 0,-1 0 1 0 0,1 0 0 0 0,0 0-1 0 0,-1 0 1 0 0,0 0 0 0 0,1 0-2 0 0,-13 15 410 0 0,12-15-186 0 0,1-1-22 0 0,0 0-96 0 0,0 0-32 0 0,0 0 35 0 0,0 0 83 0 0,11-15-367 0 0,-10 5-1689 0 0,-1 3-2929 0 0,2-2-2081 0 0</inkml:trace>
  <inkml:trace contextRef="#ctx0" brushRef="#br0" timeOffset="2004.905">2315 34 12896 0 0,'-14'-5'1376'0'0,"-7"-11"2337"0"0,19 15-3390 0 0,0-1 1 0 0,0 1 0 0 0,0 0-1 0 0,-1-1 1 0 0,1 1-1 0 0,0 0 1 0 0,-1 1-1 0 0,1-1 1 0 0,-1 0 0 0 0,0 1-1 0 0,1-1 1 0 0,-1 1-1 0 0,-2 0-323 0 0,8 0 139 0 0,-1 0 0 0 0,1 0 1 0 0,-1 0-1 0 0,1 1 0 0 0,-1-1 0 0 0,1 1 0 0 0,-1 0 0 0 0,0 0 0 0 0,1 0 0 0 0,-1 0 0 0 0,2 1-139 0 0,4 4-2020 0 0,-1 3-3696 0 0,-4-3-1165 0 0</inkml:trace>
  <inkml:trace contextRef="#ctx0" brushRef="#br0" timeOffset="2561.834">2627 120 16559 0 0,'-24'14'1371'0'0,"12"-8"-1274"0"0,1 1-1 0 0,0 0 1 0 0,0 1-1 0 0,0 0 1 0 0,0 2-97 0 0,-16 12 330 0 0,23-19-280 0 0,-1 0-1 0 0,1 0 0 0 0,0 1 0 0 0,0-1 1 0 0,0 1-1 0 0,0 0 0 0 0,1 0 0 0 0,-1 1 0 0 0,1-1 1 0 0,0 1-1 0 0,0-1 0 0 0,1 1 0 0 0,-2 3-49 0 0,-10 20 0 0 0,12-25 0 0 0,0 0 0 0 0,1 1 0 0 0,-1-1 0 0 0,1 0 0 0 0,-1 1 0 0 0,1-1 0 0 0,0 1 0 0 0,0-1 0 0 0,0 1 0 0 0,1-1 0 0 0,-1 3 0 0 0,1-2 0 0 0,-1 0 0 0 0,0 0 0 0 0,1 0 0 0 0,-1 1 0 0 0,-2 2 0 0 0,2-3 0 0 0,0 0 0 0 0,0-1 0 0 0,0 1 0 0 0,0 0 0 0 0,0 3 0 0 0,1-6 0 0 0,0 0 0 0 0,1 0 0 0 0,-1 0 0 0 0,0 0 0 0 0,0 0 0 0 0,0 0 0 0 0,1 0 0 0 0,-1 0 0 0 0,1 0 0 0 0,-1 0 0 0 0,1 0 0 0 0,-1 0 0 0 0,1 0 0 0 0,-1 0 0 0 0,1 0 0 0 0,0 0 0 0 0,-1-1 0 0 0,1 1 0 0 0,0 0 0 0 0,0-1 0 0 0,0 1 0 0 0,0 0 0 0 0,9 8 171 0 0,-9-8-89 0 0,0 0 0 0 0,1 0-1 0 0,-1 0 1 0 0,0 0 0 0 0,0 0 0 0 0,0 0 0 0 0,1 0 0 0 0,-1-1-1 0 0,0 1 1 0 0,1 0 0 0 0,-1-1 0 0 0,0 1 0 0 0,1-1 0 0 0,-1 0 0 0 0,1 1-1 0 0,0-1-81 0 0,2 0 22 0 0,0 1 0 0 0,0-1 0 0 0,0-1 0 0 0,0 1 0 0 0,0-1 0 0 0,0 1 0 0 0,-1-1 0 0 0,1 0 0 0 0,0 0 0 0 0,0-1 0 0 0,-1 1-1 0 0,1-1 1 0 0,-1 0 0 0 0,1 0 0 0 0,-1 0 0 0 0,0 0 0 0 0,0 0 0 0 0,0-1 0 0 0,0 0 0 0 0,0 0 0 0 0,0 1 0 0 0,-1-1 0 0 0,1-1 0 0 0,-1 1-1 0 0,0 0 1 0 0,0-1 0 0 0,0 0-22 0 0,5-6-83 0 0,-1 1-1 0 0,2 0 0 0 0,-1 0 0 0 0,1 0 0 0 0,0 1 0 0 0,1 0 1 0 0,0 1-1 0 0,6-4 84 0 0,6-6-114 0 0,-17 14 64 0 0,1 0 0 0 0,-1 0 0 0 0,1 0 0 0 0,-1 1 0 0 0,1 0 0 0 0,0 0 0 0 0,0 0 0 0 0,0 1 0 0 0,0 0 0 0 0,0-1-1 0 0,0 2 1 0 0,0-1 0 0 0,0 1 0 0 0,1 0 0 0 0,-1 0 0 0 0,0 0 0 0 0,0 1 0 0 0,0-1 0 0 0,0 1 0 0 0,0 0 0 0 0,0 1-1 0 0,0 0 1 0 0,3 1 50 0 0,-4-1 0 0 0,-1 0 0 0 0,0 0 0 0 0,0 1 0 0 0,0 0 0 0 0,0-1 0 0 0,0 1 0 0 0,0 0 0 0 0,-1 0 0 0 0,3 4 0 0 0,1 1 0 0 0,-1 1 0 0 0,0 0 0 0 0,1 3 0 0 0,-1-1 275 0 0,-1 1-1 0 0,0 1 1 0 0,0-1-1 0 0,-1 0 1 0 0,0 6-275 0 0,-2-11 19 0 0,0 0-1 0 0,-1 0 1 0 0,0-1 0 0 0,0 1 0 0 0,0 0-1 0 0,-1 0 1 0 0,0-1 0 0 0,0 1 0 0 0,-1 0-1 0 0,-2 5-18 0 0,2-5 128 0 0,2-7-117 0 0,0 0 0 0 0,0 1-1 0 0,0-1 1 0 0,0 0 0 0 0,0 1-1 0 0,0-1 1 0 0,0 1 0 0 0,0-1-1 0 0,0 0 1 0 0,0 1 0 0 0,-1-1-1 0 0,1 0 1 0 0,0 1 0 0 0,0-1-1 0 0,0 0 1 0 0,-1 1 0 0 0,1-1-1 0 0,0 0 1 0 0,0 0 0 0 0,-1 1-1 0 0,1-1 1 0 0,0 0 0 0 0,0 0-1 0 0,-1 1 1 0 0,1-1 0 0 0,0 0-1 0 0,-1 0 1 0 0,1 0 0 0 0,-1 0-1 0 0,1 1 1 0 0,0-1 0 0 0,-1 0-1 0 0,1 0-10 0 0,-1 0 95 0 0,1 0-6 0 0,1-2-52 0 0,-1-1 0 0 0,0 1-1 0 0,0 0 1 0 0,0-1 0 0 0,0 1 0 0 0,0 0-1 0 0,-1 0 1 0 0,1-1 0 0 0,-1 1-37 0 0,0-8 85 0 0,2-4-53 0 0,0 1 0 0 0,1-1 0 0 0,1 1 0 0 0,0 0 0 0 0,3-8-32 0 0,-2 11-72 0 0,0 1 0 0 0,0 0 0 0 0,1 0 0 0 0,0 1 0 0 0,0-1 0 0 0,1 1 0 0 0,0 0 0 0 0,6-5 72 0 0,-9 11-12 0 0,0 0-1 0 0,0 0 0 0 0,0 1 0 0 0,1-1 0 0 0,-1 1 1 0 0,0 0-1 0 0,1-1 0 0 0,0 2 0 0 0,-1-1 0 0 0,1 0 1 0 0,-1 1-1 0 0,1-1 0 0 0,0 1 0 0 0,-1 0 0 0 0,1 0 1 0 0,0 1-1 0 0,-1-1 0 0 0,1 1 0 0 0,0 0 0 0 0,0 0 13 0 0,1 2-7 0 0,1 0 0 0 0,-1 0 0 0 0,0 1 0 0 0,0 0-1 0 0,-1 0 1 0 0,1 0 0 0 0,-1 0 0 0 0,0 1 0 0 0,2 2 7 0 0,15 15 54 0 0,18 16 188 0 0,24 32-242 0 0,-61-67 14 0 0,28 33-1454 0 0,-26-25-5813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45.6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602 60 10136 0 0,'3'0'171'0'0,"1"0"1"0"0,-1-1 0 0 0,1 1-1 0 0,-1-1 1 0 0,0 0 0 0 0,3-1-172 0 0,-5 2 11 0 0,-1 0 0 0 0,1 0 0 0 0,-1-1 0 0 0,0 1 1 0 0,1 0-1 0 0,-1 0 0 0 0,1-1 0 0 0,-1 1 0 0 0,1 0 1 0 0,-1-1-1 0 0,0 1 0 0 0,1 0 0 0 0,-1-1 0 0 0,0 1 0 0 0,1-1 1 0 0,-1 1-1 0 0,0-1 0 0 0,0 1 0 0 0,1-1 0 0 0,-1 1-11 0 0,0-1 32 0 0,0 1 1 0 0,0-1-1 0 0,0 1 0 0 0,0-1 0 0 0,-1 0 1 0 0,1 1-1 0 0,0-1 0 0 0,0 1 0 0 0,0-1 0 0 0,-1 1 1 0 0,1-1-1 0 0,0 1 0 0 0,-1-1 0 0 0,1 1 0 0 0,0 0 1 0 0,-1-1-1 0 0,1 1 0 0 0,0-1 0 0 0,-1 1 0 0 0,1 0 1 0 0,-1-1-1 0 0,1 1 0 0 0,-1 0 0 0 0,1-1-32 0 0,0 1 58 0 0,-10-8 436 0 0,10 8-464 0 0,1 0 0 0 0,-1 0-1 0 0,0 0 1 0 0,0 0 0 0 0,0 0 0 0 0,0 0-1 0 0,0 0 1 0 0,1 0 0 0 0,-1 0 0 0 0,0 0-1 0 0,0 0 1 0 0,0 0 0 0 0,0 0 0 0 0,1 0 0 0 0,-1 0-1 0 0,0 0 1 0 0,0 0 0 0 0,0 0 0 0 0,0 0-1 0 0,0 0 1 0 0,0 0 0 0 0,1-1 0 0 0,-1 1-1 0 0,0 0 1 0 0,0 0 0 0 0,0 0 0 0 0,0 0 0 0 0,0 0-1 0 0,0 0 1 0 0,0 0 0 0 0,0-1 0 0 0,1 1-1 0 0,-1 0 1 0 0,0 0 0 0 0,0 0 0 0 0,0 0-1 0 0,0 0 1 0 0,0-1 0 0 0,0 1 0 0 0,0 0-1 0 0,0 0 1 0 0,0 0 0 0 0,0 0 0 0 0,0 0 0 0 0,0-1-1 0 0,0 1 1 0 0,0 0 0 0 0,0 0 0 0 0,0 0-1 0 0,0 0 1 0 0,0-1 0 0 0,0 1 0 0 0,0 0-1 0 0,0 0 1 0 0,-1 0 0 0 0,1 0 0 0 0,0 0 0 0 0,0 0-1 0 0,0-1 1 0 0,0 1 0 0 0,0 0 0 0 0,0 0-1 0 0,0 0 1 0 0,0 0 0 0 0,-1 0 0 0 0,1 0-1 0 0,0 0 1 0 0,0 0-30 0 0,-7-12 1941 0 0,5 11-1881 0 0,-1 0 0 0 0,1 0 0 0 0,0 0 0 0 0,-1 0-1 0 0,1 1 1 0 0,-1 0 0 0 0,1-1 0 0 0,-1 1 0 0 0,1 0-1 0 0,-2 0-59 0 0,-3-1 105 0 0,-22-1 613 0 0,-1 1 0 0 0,1 1-1 0 0,-6 2-717 0 0,34-1 36 0 0,-1-1 0 0 0,1 0 0 0 0,-1 1 0 0 0,1-1 0 0 0,0 0 0 0 0,-1 1-1 0 0,1 0 1 0 0,-1-1 0 0 0,1 1 0 0 0,0 0 0 0 0,-1 0-36 0 0,-4 3-36 0 0,-27 14-222 0 0,4 0 768 0 0,24-16-450 0 0,4-2-31 0 0,-1 0 0 0 0,1 1 1 0 0,0-1-1 0 0,-1 1 1 0 0,1 0-1 0 0,0-1 0 0 0,-1 1 1 0 0,1 0-1 0 0,0 0 1 0 0,0-1-1 0 0,-1 1 0 0 0,1 0 1 0 0,0 0-1 0 0,0 1 0 0 0,0-1 1 0 0,0 0-1 0 0,0 0 1 0 0,1 0-1 0 0,-1 1 0 0 0,0-1 1 0 0,1 0-1 0 0,-1 1 1 0 0,0-1-1 0 0,1 0 0 0 0,0 1 1 0 0,-1-1-1 0 0,1 1 1 0 0,0-1-1 0 0,0 1 0 0 0,-1 0-29 0 0,-2 25 242 0 0,2-23-200 0 0,0 1 1 0 0,0 0-1 0 0,1-1 1 0 0,-1 1-1 0 0,1-1 0 0 0,1 3-42 0 0,-1 6 93 0 0,0-1 1 0 0,0 1-1 0 0,-2 5-93 0 0,1-4 58 0 0,0-1 0 0 0,1 13-58 0 0,0-15 15 0 0,0 0 0 0 0,-1 0 0 0 0,-1 6-15 0 0,0 5-71 0 0,2-18 46 0 0,0 0 0 0 0,1 0 1 0 0,0-1-1 0 0,-1 1 0 0 0,1 0 0 0 0,1-1 1 0 0,-1 1-1 0 0,0-1 0 0 0,1 1 1 0 0,0-1-1 0 0,1 3 25 0 0,7 17-122 0 0,5 26 98 0 0,2 25 24 0 0,-16-69 27 0 0,0 0-1 0 0,1 0 0 0 0,0 0 1 0 0,0 0-1 0 0,3 3-26 0 0,-4-6 75 0 0,0 0 0 0 0,1 0 0 0 0,-1 0 0 0 0,0 0 0 0 0,0 1 0 0 0,0-1 0 0 0,-1 0 0 0 0,1 1 0 0 0,0-1 0 0 0,-1 0 0 0 0,0 1 0 0 0,1-1 0 0 0,-1 1 0 0 0,0-1 0 0 0,0 1 0 0 0,0-1 0 0 0,-1 1 0 0 0,1-1 0 0 0,-1 0 0 0 0,1 1 0 0 0,-1-1 0 0 0,0 2-75 0 0,-2 1 20 0 0,3-4-44 0 0,-1-1 1 0 0,1 1-1 0 0,0-1 1 0 0,-1 1 0 0 0,1 0-1 0 0,0-1 1 0 0,0 1-1 0 0,0 0 1 0 0,-1-1-1 0 0,1 1 1 0 0,0 0 0 0 0,0-1-1 0 0,0 1 1 0 0,0 0-1 0 0,0 0 1 0 0,0-1 0 0 0,0 1-1 0 0,0 0 1 0 0,1-1-1 0 0,-1 1 1 0 0,0 0 0 0 0,0-1-1 0 0,0 1 1 0 0,1-1-1 0 0,-1 1 24 0 0,0 0-43 0 0,0-1 1 0 0,-1 1-1 0 0,1-1 0 0 0,0 1 0 0 0,-1-1 1 0 0,1 0-1 0 0,0 1 0 0 0,-1-1 0 0 0,1 1 0 0 0,0-1 1 0 0,-1 0-1 0 0,1 1 0 0 0,-1-1 0 0 0,1 0 0 0 0,-1 0 1 0 0,1 1-1 0 0,-1-1 0 0 0,1 0 0 0 0,-1 0 0 0 0,1 0 1 0 0,-1 1-1 0 0,1-1 0 0 0,-1 0 0 0 0,1 0 43 0 0,-18 4-2155 0 0,4-4-2734 0 0,-10-3-1439 0 0</inkml:trace>
  <inkml:trace contextRef="#ctx0" brushRef="#br0" timeOffset="642.955">36 392 8752 0 0,'-1'-1'55'0'0,"-1"-1"0"0"0,1 0 0 0 0,-1 1 0 0 0,1-1 0 0 0,-1 1 0 0 0,1-1 0 0 0,-1 1 0 0 0,0 0 0 0 0,0 0 0 0 0,0 0 0 0 0,1 0 0 0 0,-1 0 0 0 0,0 0 1 0 0,-1 0-1 0 0,1 0 0 0 0,0 1 0 0 0,0-1-55 0 0,1 1 0 0 0,1 0-1 0 0,0 0 1 0 0,0 0 0 0 0,0 0 0 0 0,0 0 0 0 0,0 0-1 0 0,0 0 1 0 0,0 0 0 0 0,-1 0 0 0 0,1 0 0 0 0,0 0-1 0 0,0 0 1 0 0,0 0 0 0 0,0 0 0 0 0,0 0 0 0 0,0 0-1 0 0,0 0 1 0 0,0 0 0 0 0,-1 0 0 0 0,1 0 0 0 0,0 0 0 0 0,0 0-1 0 0,0 0 1 0 0,0 0 0 0 0,0-1 0 0 0,0 1 0 0 0,0 0-1 0 0,0 0 1 0 0,0 0 0 0 0,0 0 0 0 0,0 0 0 0 0,0 0-1 0 0,0 0 1 0 0,-1 0 0 0 0,1 0 0 0 0,0-1 0 0 0,0 1-1 0 0,0 0 1 0 0,0 0 0 0 0,0 0 0 0 0,0 0 0 0 0,0 0 0 0 0,0 0-1 0 0,0 0 1 0 0,0-1 0 0 0,0 1 0 0 0,0 0 0 0 0,0 0-1 0 0,1 0 1 0 0,-1 0 0 0 0,0 0 0 0 0,0 0 0 0 0,0 0-1 0 0,0-1 1 0 0,0 1 0 0 0,0 0 0 0 0,0 0 0 0 0,0 0 0 0 0,9-5 1688 0 0,14-1 2279 0 0,50 13-2590 0 0,-17-2-1105 0 0,-23-1-147 0 0,21-1-125 0 0,-25-3 44 0 0,5 0 83 0 0,0-1 1 0 0,29-5-128 0 0,19-2 135 0 0,-31 3 164 0 0,3-3-299 0 0,-15 2 96 0 0,-14 3 5 0 0,-1-2 0 0 0,0 0 0 0 0,2-3-101 0 0,-21 6-29 0 0,1 0-102 0 0,0 0 0 0 0,0 1 0 0 0,-1-1 0 0 0,1 1 0 0 0,5 0 131 0 0,-10 1 288 0 0,2-9 1277 0 0,-4 9-1564 0 0,0-1 0 0 0,1 0-1 0 0,-1 1 1 0 0,0-1-1 0 0,0 1 1 0 0,0-1 0 0 0,0 1-1 0 0,0-1 1 0 0,0 1-1 0 0,0 0 1 0 0,0 0-1 0 0,0-1 1 0 0,0 1 0 0 0,0 0-1 0 0,0 0 1 0 0,0 0-1 0 0,0 0 1 0 0,0 0 0 0 0,0 0-1 0 0,0 0 1 0 0,0 0-1 0 0,0 1 1 0 0,0-1-1 0 0,0 0 1 0 0,0 0-1 0 0,-4 1 1 0 0,-6 0-1 0 0,1 1 0 0 0,0 1 0 0 0,0-1 0 0 0,1 2 0 0 0,-1-1 0 0 0,-4 3 0 0 0,-19 7 0 0 0,17-7 0 0 0,0 1 0 0 0,1 1 0 0 0,0 0 0 0 0,-4 4 0 0 0,15-9 0 0 0,0 0 0 0 0,1 0 0 0 0,-1 0 0 0 0,0 1 0 0 0,-2 3 0 0 0,5-6 0 0 0,0 0 0 0 0,0 0 0 0 0,0 0 0 0 0,1 0 0 0 0,-1 0 0 0 0,0 0 0 0 0,1 0 0 0 0,-1 0 0 0 0,1 0 0 0 0,-1 0 0 0 0,1 1 0 0 0,-1-1 0 0 0,1 0 0 0 0,0 0 0 0 0,0 1 0 0 0,-1-1 0 0 0,1 0 0 0 0,0 0 0 0 0,0 1 0 0 0,0-1 0 0 0,0 0 0 0 0,1 1 0 0 0,-1 0 0 0 0,1 0 0 0 0,1 0 0 0 0,-1 0 0 0 0,0 0 0 0 0,1 0 0 0 0,0 0 0 0 0,-1 0 0 0 0,1 0 0 0 0,0 0 0 0 0,0-1 0 0 0,0 1 0 0 0,0-1 0 0 0,0 1 0 0 0,1-1 0 0 0,-1 0 0 0 0,0 0 0 0 0,0 0 0 0 0,1 0 0 0 0,-1 0 0 0 0,1-1 0 0 0,-1 1 0 0 0,1-1 0 0 0,-1 1 0 0 0,1-1 0 0 0,-1 0 0 0 0,1 0 0 0 0,-1 0 0 0 0,1 0 0 0 0,0-1 0 0 0,-1 1 0 0 0,1-1 0 0 0,0 0 0 0 0,21-3 0 0 0,-18 4 0 0 0,0-1 0 0 0,0 0 0 0 0,-1 0 0 0 0,1 0 0 0 0,0-1 0 0 0,0 0 0 0 0,-1 0 0 0 0,1-1 0 0 0,-1 1 0 0 0,3-3 0 0 0,-3 2 13 0 0,0 0 1 0 0,0 1-1 0 0,0-1 0 0 0,0 1 0 0 0,4-1-13 0 0,16-8 70 0 0,142-84-158 0 0,-165 94 88 0 0,1-1 0 0 0,-1 1 0 0 0,1 0 0 0 0,0-1 0 0 0,-1 1 0 0 0,1 0 0 0 0,0 0 0 0 0,0 1 0 0 0,0-1 0 0 0,0 1 0 0 0,0-1 0 0 0,0 1 0 0 0,0 0 0 0 0,0 0 0 0 0,0 0 0 0 0,-1 1 0 0 0,1-1 0 0 0,0 1 0 0 0,1 0 0 0 0,-3-1 0 0 0,1 0 0 0 0,-1 1 0 0 0,1-1 0 0 0,-1 1 0 0 0,1-1 0 0 0,-1 1 0 0 0,1 0 0 0 0,-1 0 0 0 0,1 0 0 0 0,-1-1 0 0 0,0 1 0 0 0,0 0 0 0 0,1 1 0 0 0,-1-1 0 0 0,0 0 0 0 0,0 0 0 0 0,0 0 0 0 0,0 1 0 0 0,0-1 0 0 0,-1 1 0 0 0,3 2 0 0 0,1 3-4 0 0,0 0 0 0 0,0 0 0 0 0,-1 0 0 0 0,0 0 0 0 0,0 1 0 0 0,-1-1 0 0 0,0 1 0 0 0,0 0 0 0 0,-1 0 0 0 0,1-1 0 0 0,-2 1 0 0 0,1 0 0 0 0,-1 0 0 0 0,-1 0 0 0 0,0 0 0 0 0,0 0 0 0 0,0 0 0 0 0,-1 1 4 0 0,0 0 0 0 0,-2 6 0 0 0,4-14 0 0 0,0-1 0 0 0,-1 1 0 0 0,1-1 0 0 0,0 0 0 0 0,-1 1 0 0 0,1-1 0 0 0,-1 0 0 0 0,1 1 0 0 0,-1-1 0 0 0,1 0 0 0 0,-1 0 0 0 0,1 0 0 0 0,-1 1 0 0 0,1-1 0 0 0,-1 0 0 0 0,1 0 0 0 0,-1 0 0 0 0,1 0 0 0 0,-1 0 0 0 0,1 0 0 0 0,-1 0 0 0 0,1 0 0 0 0,-1 0 0 0 0,1 0 0 0 0,-1 0 0 0 0,1 0 0 0 0,-1-1 0 0 0,1 1 0 0 0,-1 0 0 0 0,0-1 0 0 0,0 1 0 0 0,1 0-1 0 0,-1-1 1 0 0,1 1-1 0 0,-1-1 1 0 0,1 0 0 0 0,-1 1-1 0 0,1-1 1 0 0,-1 1-1 0 0,1-1 1 0 0,-1 0-1 0 0,1 1 1 0 0,0-1 0 0 0,-1 0-1 0 0,1 1 1 0 0,0-1-1 0 0,0 0 1 0 0,-1 0 0 0 0,1 1-1 0 0,0-2 1 0 0,-4-19 79 0 0,3 14 117 0 0,1 2-103 0 0,0 0 1 0 0,0 0-1 0 0,0 0 0 0 0,0 1 0 0 0,1-1 1 0 0,-1 0-1 0 0,1 1 0 0 0,1-1 0 0 0,-1-1-93 0 0,16-39 309 0 0,-16 44-308 0 0,5-14 38 0 0,1 0-1 0 0,1 0 1 0 0,0 1-1 0 0,1 0 0 0 0,5-6-38 0 0,-8 14 0 0 0,0-1 0 0 0,0 0 0 0 0,1 1 0 0 0,-1 0 0 0 0,2 1 0 0 0,-1-1 0 0 0,1 2 0 0 0,-1-1 0 0 0,1 1 0 0 0,6-3 0 0 0,57-22-392 0 0,-64 27 315 0 0,1 0 1 0 0,-1 0-1 0 0,1 1 0 0 0,0 0 0 0 0,-1 0 0 0 0,5 1 77 0 0,11 2-5648 0 0,-9 1-586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05.1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206 101 3680 0 0,'7'-2'94'0'0,"11"-3"119"0"0,-18 4-211 0 0,1 1 0 0 0,-1 0 0 0 0,0 0 0 0 0,1 0 0 0 0,-1-1 0 0 0,0 1 0 0 0,0 0 0 0 0,1 0 0 0 0,-1 0 0 0 0,0-1 0 0 0,0 1 0 0 0,0 0 0 0 0,1-1 0 0 0,-1 1 0 0 0,0 0 0 0 0,0-1 0 0 0,0 1 0 0 0,0 0 0 0 0,0-1 0 0 0,1 1 0 0 0,-1 0 0 0 0,0-1 0 0 0,0 1 0 0 0,0 0 0 0 0,0-1-1 0 0,0 1 1 0 0,0 0 0 0 0,0-1 0 0 0,0 1 0 0 0,0 0 0 0 0,-1-1 0 0 0,1 1 0 0 0,0 0 0 0 0,0-1 0 0 0,0 1 0 0 0,0 0 0 0 0,0-1 0 0 0,0 1 0 0 0,-1 0 0 0 0,1 0 0 0 0,0-1 0 0 0,0 1 0 0 0,-1 0-2 0 0,-3-7 1378 0 0,4 6-670 0 0,-1 0 1 0 0,0 0-1 0 0,1 0 1 0 0,-1 0-1 0 0,0 0 0 0 0,1 0 1 0 0,-1 0-1 0 0,0 1 1 0 0,0-1-1 0 0,0 0 0 0 0,0 0 1 0 0,0 1-1 0 0,0-1 1 0 0,0 1-1 0 0,0-1 0 0 0,0 1 1 0 0,0-1-709 0 0,-1 0 183 0 0,1 1 1 0 0,-1-1 0 0 0,0 1 0 0 0,1-1-1 0 0,-1 1 1 0 0,0-1 0 0 0,1 1-1 0 0,-1 0 1 0 0,0 0 0 0 0,0 0-1 0 0,1 0 1 0 0,-2 0-184 0 0,-4 0 510 0 0,6 0 66 0 0,-2 1-40 0 0,3-1-525 0 0,-2 1 75 0 0,-1 0 0 0 0,0 1 0 0 0,1-1 0 0 0,-1 0 0 0 0,1 1 0 0 0,0-1 0 0 0,-1 1 1 0 0,1 0-1 0 0,0 0 0 0 0,0 0 0 0 0,0 0 0 0 0,0 0 0 0 0,1 0 0 0 0,-2 2-86 0 0,2-2 40 0 0,0 0-1 0 0,0 1 1 0 0,0-1-1 0 0,-1 0 1 0 0,0 0-1 0 0,1 0 1 0 0,-1 0-1 0 0,0 0 1 0 0,0 0-1 0 0,0-1 1 0 0,-1 2-40 0 0,1-2 23 0 0,0 1 1 0 0,1-1-1 0 0,-1 1 0 0 0,0 0 1 0 0,0 0-1 0 0,1 0 0 0 0,0 0 1 0 0,-1 0-1 0 0,1 0 0 0 0,-1 2-23 0 0,-1 7 62 0 0,3-10-55 0 0,-1 1 0 0 0,1 0 0 0 0,-1-1 0 0 0,1 1-1 0 0,-1-1 1 0 0,1 1 0 0 0,-1-1 0 0 0,0 0 0 0 0,0 1-1 0 0,0-1 1 0 0,0 0 0 0 0,0 1 0 0 0,0-1-1 0 0,0 0 1 0 0,0 0-7 0 0,-12 9 40 0 0,11-8-34 0 0,-1-1-1 0 0,1 1 0 0 0,0-1 0 0 0,0 1 0 0 0,0 0 0 0 0,1-1 1 0 0,-1 1-1 0 0,0 0 0 0 0,1 0 0 0 0,-1 1 0 0 0,1-1 0 0 0,-1 0 1 0 0,1 0-1 0 0,0 1 0 0 0,0-1 0 0 0,0 1 0 0 0,0 0-5 0 0,0 0 0 0 0,1 0 0 0 0,-1 0 0 0 0,0 0 0 0 0,-1-1 0 0 0,1 1 0 0 0,0-1 0 0 0,-1 1 0 0 0,1-1 0 0 0,-1 1 0 0 0,0-1 0 0 0,0 0 0 0 0,0 0 0 0 0,0 0 0 0 0,0 0 0 0 0,0 0 0 0 0,-1 0 0 0 0,1 0 0 0 0,-1-1 0 0 0,1 1 0 0 0,-1-1 0 0 0,-1 1 0 0 0,3-2 0 0 0,0 1 0 0 0,1-1 0 0 0,-1 0 0 0 0,1 0 0 0 0,-1 1 0 0 0,1-1 0 0 0,-1 0 0 0 0,1 1 0 0 0,-1-1 0 0 0,1 1 0 0 0,-1-1 0 0 0,1 1 0 0 0,0-1 0 0 0,-1 1 0 0 0,1-1 0 0 0,0 1 0 0 0,-1-1 0 0 0,1 1 0 0 0,2 6 0 0 0,-2-7 0 0 0,1 0 0 0 0,-1 1 0 0 0,0-1 0 0 0,0 1 0 0 0,1-1 0 0 0,-1 1 0 0 0,0-1 0 0 0,0 0 0 0 0,0 1 0 0 0,0-1 0 0 0,1 1 0 0 0,-1-1 0 0 0,0 1 0 0 0,0-1 0 0 0,0 1 0 0 0,0-1 0 0 0,0 1 0 0 0,0-1 0 0 0,0 1 0 0 0,0-1 0 0 0,-1 1 0 0 0,1-1 0 0 0,0 1 0 0 0,-3 4 3 0 0,1 3-21 0 0,3-8 16 0 0,-1 1-1 0 0,1-1 1 0 0,0 1 0 0 0,-1-1-1 0 0,1 1 1 0 0,-1-1-1 0 0,1 0 1 0 0,0 1 0 0 0,-1-1-1 0 0,1 0 1 0 0,0 1 0 0 0,-1-1-1 0 0,1 0 1 0 0,0 0-1 0 0,0 0 1 0 0,-1 0 2 0 0,6 2 0 0 0,-1-1 0 0 0,0 0 0 0 0,1 0 0 0 0,-1 0 0 0 0,1-1 0 0 0,-1 0 0 0 0,1 0 0 0 0,-1-1 0 0 0,0 1 0 0 0,1-1 0 0 0,-1 0 0 0 0,0 0 0 0 0,1-1 0 0 0,-1 0 0 0 0,0 0 0 0 0,0 0 0 0 0,0-1 0 0 0,0 1 0 0 0,0-1 0 0 0,20-9 52 0 0,-23 11-48 0 0,1 0 0 0 0,0 0 0 0 0,-1 0 0 0 0,1 0 0 0 0,-1-1 0 0 0,1 1 0 0 0,-1-1 0 0 0,1 1 1 0 0,-1-1-1 0 0,0 0 0 0 0,0 0 0 0 0,0 0 0 0 0,0 0 0 0 0,0 0 0 0 0,0-2-4 0 0,31-40 12 0 0,-30 37-12 0 0,-3 6 2 0 0,0 0-1 0 0,0 0 0 0 0,0 0 1 0 0,0 1-1 0 0,0-1 0 0 0,0 0 1 0 0,0 0-1 0 0,0 0 0 0 0,0 0 1 0 0,0 1-1 0 0,1-1 0 0 0,-1 0 1 0 0,0 0-1 0 0,1 1 0 0 0,-1-1 1 0 0,0 0-1 0 0,1 0 0 0 0,-1 1 1 0 0,1-1-1 0 0,-1 0 0 0 0,1 1 1 0 0,-1-1-3 0 0,3-3 25 0 0,-7-9-13 0 0,4 13-11 0 0,0 0-1 0 0,0-1 0 0 0,0 1 0 0 0,0 0 1 0 0,0 0-1 0 0,0 0 0 0 0,0 0 0 0 0,0 0 1 0 0,0 0-1 0 0,0-1 0 0 0,0 1 1 0 0,0 0-1 0 0,0 0 0 0 0,0 0 0 0 0,0 0 1 0 0,1 0-1 0 0,-1 0 0 0 0,0-1 0 0 0,0 1 1 0 0,0 0-1 0 0,0 0 0 0 0,0 0 1 0 0,0 0-1 0 0,0 0 0 0 0,0 0 0 0 0,0 0 1 0 0,1 0-1 0 0,-1 0 0 0 0,0-1 0 0 0,0 1 1 0 0,0 0-1 0 0,0 0 0 0 0,0 0 1 0 0,1 0-1 0 0,-1 0 0 0 0,0 0 0 0 0,0 0 1 0 0,0 0-1 0 0,0 0 0 0 0,0 0 0 0 0,0 0 1 0 0,1 0-1 0 0,-1 0 0 0 0,0 0 1 0 0,8 1-32 0 0,-7-1 32 0 0,12 4 0 0 0,-13-4 0 0 0,0 0 0 0 0,0 0 0 0 0,1 0 0 0 0,-1 0 0 0 0,0 1 0 0 0,1-1 0 0 0,-1 0 0 0 0,0 0 0 0 0,0 0 0 0 0,1 0 0 0 0,-1 0 0 0 0,0 1 0 0 0,0-1 0 0 0,1 0 0 0 0,-1 0 0 0 0,0 1 0 0 0,0-1 0 0 0,0 0 0 0 0,1 0 0 0 0,-1 1 0 0 0,0-1 0 0 0,0 0 0 0 0,0 0 0 0 0,0 1 0 0 0,0-1 0 0 0,0 0 0 0 0,0 1 0 0 0,1-1 0 0 0,-1 0 0 0 0,0 0 0 0 0,0 1 0 0 0,0-1 0 0 0,0 0 0 0 0,0 1 0 0 0,0-1 0 0 0,0 1 0 0 0,0-1 0 0 0,0 1 0 0 0,0-1 0 0 0,0 1 0 0 0,0-1 0 0 0,1 1 0 0 0,-1-1 0 0 0,0 1 0 0 0,0-1 0 0 0,0 0 0 0 0,1 1 0 0 0,-1-1 0 0 0,0 1 0 0 0,1-1 0 0 0,-1 0 0 0 0,0 1 0 0 0,1-1 0 0 0,-1 0 0 0 0,1 1 0 0 0,-1-1 0 0 0,1 0 0 0 0,-1 0 0 0 0,0 1 0 0 0,1-1 0 0 0,-1 0 0 0 0,1 0 0 0 0,-1 0 0 0 0,1 0 0 0 0,-1 0 0 0 0,1 0 0 0 0,0 1 0 0 0,0-1 0 0 0,-1 0 0 0 0,0 0 0 0 0,1 0 0 0 0,-1 0 0 0 0,1 0 0 0 0,-1 0 0 0 0,0 0 0 0 0,1 1 0 0 0,-1-1 0 0 0,0 0 0 0 0,1 0 0 0 0,-1 0 0 0 0,0 0 0 0 0,1 1 0 0 0,-1-1 0 0 0,0 0 0 0 0,0 0 0 0 0,1 1 0 0 0,-1-1 0 0 0,0 0 0 0 0,0 0 0 0 0,1 1 0 0 0,-1-1 0 0 0,0 0 0 0 0,0 1 0 0 0,0-1 0 0 0,0 0 0 0 0,0 1 0 0 0,1-1 0 0 0,-1 0 0 0 0,0 1 0 0 0,0-1 0 0 0,0 0 0 0 0,0 1 0 0 0,0-1 0 0 0,0 1 0 0 0,0-1 0 0 0,0 0 0 0 0,0 1 0 0 0,0-1 0 0 0,0 0 0 0 0,-1 1 0 0 0,2 1 0 0 0,7 8-10 0 0,-8-8-33 0 0,-3 3 32 0 0,8-3 11 0 0,6-14 0 0 0,9-15 22 0 0,-19 27-13 0 0,-1 0 0 0 0,1-1 0 0 0,0 1 0 0 0,-1-1 0 0 0,1 0 0 0 0,0 1 0 0 0,-1-1 0 0 0,1 1 0 0 0,-1-1 1 0 0,1 0-1 0 0,-1 1 0 0 0,1-1 0 0 0,-1 0 0 0 0,1 0 0 0 0,-1 1 0 0 0,0-1 0 0 0,1 0 0 0 0,-1 0 0 0 0,0 0 0 0 0,0 0 1 0 0,0 1-1 0 0,1-1 0 0 0,-1 0 0 0 0,0 0 0 0 0,0 0 0 0 0,0 0 0 0 0,0 0 0 0 0,-1 1 0 0 0,1-1 0 0 0,0 0 1 0 0,0 0-1 0 0,0 0 0 0 0,-1 0 0 0 0,1 1 0 0 0,0-1 0 0 0,-1 0 0 0 0,1 0 0 0 0,-1 1 0 0 0,1-1-9 0 0,0 0 5 0 0,-1 1 0 0 0,1-1 0 0 0,0 0 0 0 0,0 1-1 0 0,0-1 1 0 0,0 0 0 0 0,0 1 0 0 0,0-1 0 0 0,0 0 0 0 0,0 0-1 0 0,0 1 1 0 0,0-1 0 0 0,0 0 0 0 0,1 1 0 0 0,-1-1 0 0 0,0 0-1 0 0,0 1 1 0 0,1-1 0 0 0,-1 1 0 0 0,0-1 0 0 0,1 0-1 0 0,-1 1 1 0 0,0-1 0 0 0,1 1 0 0 0,-1-1 0 0 0,1 1 0 0 0,-1-1-1 0 0,1 1-4 0 0,0-1 3 0 0,0 0-1 0 0,-1 1 0 0 0,1-1 0 0 0,0 0 1 0 0,-1 1-1 0 0,1-1 0 0 0,-1 0 0 0 0,1 0 1 0 0,-1 1-1 0 0,1-1 0 0 0,-1 0 0 0 0,0 0 1 0 0,1 0-1 0 0,-1 0 0 0 0,0 0 0 0 0,0 0 1 0 0,0 0-1 0 0,0 0 0 0 0,0 1 0 0 0,0-1 1 0 0,0 0-1 0 0,0 0 0 0 0,0 0 0 0 0,0 0 1 0 0,0 0-1 0 0,0 0 0 0 0,-1 0 0 0 0,1 0 1 0 0,0 1-1 0 0,-1-1-2 0 0,0-3 13 0 0,-1 2-9 0 0,1 0-1 0 0,0 0 0 0 0,1 0 0 0 0,-1 0 0 0 0,0-1 0 0 0,0 1 0 0 0,1 0 0 0 0,0 0 0 0 0,-1-1 0 0 0,1 1 0 0 0,0 0 0 0 0,0-1 0 0 0,0-1-3 0 0,0 3 0 0 0,0-1 0 0 0,0 0 0 0 0,0 1 0 0 0,0-1 0 0 0,0 1 0 0 0,-1-1 0 0 0,1 1 0 0 0,-1-1 0 0 0,1 1 0 0 0,-1 0 0 0 0,1-1 0 0 0,-1 1 0 0 0,0 0 0 0 0,0-1 0 0 0,0 1 0 0 0,0 0 0 0 0,0 0 0 0 0,0 0 0 0 0,0 0 0 0 0,0 0 0 0 0,0 0 0 0 0,0 0 0 0 0,-1-1 0 0 0,1 2 0 0 0,1 0 0 0 0,0 0 0 0 0,0 0 0 0 0,0 0 0 0 0,0 0 0 0 0,-1 0 0 0 0,1-1 0 0 0,0 1 0 0 0,0 0 0 0 0,0 0 0 0 0,0 0 0 0 0,-1 0 0 0 0,1-1 0 0 0,0 1 0 0 0,0 0 0 0 0,0 0 0 0 0,0 0 0 0 0,0-1 0 0 0,0 1 0 0 0,0 0 0 0 0,0 0 0 0 0,0 0 0 0 0,0-1 0 0 0,0 1 0 0 0,-1 0 0 0 0,1 0 0 0 0,0-1 0 0 0,0 1 0 0 0,1 0 0 0 0,-1 0 0 0 0,0 0 0 0 0,0-1 0 0 0,0 1 0 0 0,0 0 0 0 0,0 0 0 0 0,0-1 0 0 0,0 1 0 0 0,0 0 0 0 0,0 0 0 0 0,9-5 0 0 0,-3 1 0 0 0,-6 4 0 0 0,0 0 0 0 0,0 0 0 0 0,1 0 0 0 0,-1 0 0 0 0,0-1 0 0 0,0 1 0 0 0,0 0 0 0 0,0 0 0 0 0,0 0 0 0 0,0 0 0 0 0,0-1 0 0 0,0 1 0 0 0,0 0 0 0 0,0 0 0 0 0,0 0 0 0 0,-1 0 0 0 0,1-1 0 0 0,0 1 0 0 0,0 0 0 0 0,0 0 0 0 0,0 0 0 0 0,0 0 0 0 0,0 0 0 0 0,0-1 0 0 0,0 1 0 0 0,0 0 0 0 0,-1 0 0 0 0,1 0 0 0 0,0 0 0 0 0,0 0 0 0 0,0 0 0 0 0,0 0 0 0 0,0-1 0 0 0,0 1 0 0 0,-1 0 0 0 0,1 0 0 0 0,0 0 0 0 0,0 0 0 0 0,0 0 0 0 0,0 0 0 0 0,-1 0 0 0 0,1 0 0 0 0,0 0 0 0 0,0 0 0 0 0,0 0 0 0 0,0-1 0 0 0,0 1 0 0 0,0 0 0 0 0,-1 0 0 0 0,1 0 0 0 0,0 0 0 0 0,0-1 0 0 0,0 1 0 0 0,0 0 0 0 0,0 0 0 0 0,0 0 0 0 0,0-1 0 0 0,0 1 0 0 0,0 0 0 0 0,0 0 0 0 0,0 0 0 0 0,0 0 0 0 0,0-1 0 0 0,0 1 0 0 0,0 0 0 0 0,0 0 0 0 0,0 0 0 0 0,0-1 0 0 0,0 1 0 0 0,0 0 0 0 0,0 0 0 0 0,1 0 0 0 0,-1 0 0 0 0,0-1 0 0 0,0 1 0 0 0,0 0 0 0 0,0 0 0 0 0,0 0 0 0 0,0 0 0 0 0,0 0 0 0 0,1-1 0 0 0,-1 1 0 0 0,0 0 0 0 0,0 0 0 0 0,0 0 0 0 0,0 0 0 0 0,1 0 0 0 0,-1 0 0 0 0,0 0 0 0 0,0 0 0 0 0,0 0 0 0 0,1 0 0 0 0,-1 0 0 0 0,0 0 0 0 0,0 0 0 0 0,0 0 0 0 0,0 0 0 0 0,1 0 0 0 0,-1 0 0 0 0,14-5 0 0 0,-7 5-59 0 0,1 1 0 0 0,-1 0-1 0 0,0 0 1 0 0,1 1-1 0 0,5 1 60 0 0,4 1 7 0 0,1 2-61 0 0,-4 1 14 0 0,-9-6 27 0 0,0 1 0 0 0,-1 0 0 0 0,1 1 0 0 0,-1-1 0 0 0,0 1 0 0 0,0 0-1 0 0,0 0 1 0 0,0 0 0 0 0,0 1 0 0 0,-1-1 0 0 0,0 1 0 0 0,1 0 0 0 0,1 3 13 0 0,13 18 3 0 0,-15-22 2 0 0,0 1-1 0 0,0 0 1 0 0,0 0 0 0 0,0 0 0 0 0,-1 0-1 0 0,0 1 1 0 0,0-1 0 0 0,0 0 0 0 0,0 1-1 0 0,0 1-4 0 0,-1-2-5 0 0,1 1-1 0 0,0 0 1 0 0,0-1 0 0 0,0 0-1 0 0,0 1 1 0 0,2 1 5 0 0,-1-2-3 0 0,-1 0 1 0 0,1 0-1 0 0,-1 0 1 0 0,0 1 0 0 0,-1-1-1 0 0,1 0 1 0 0,-1 1-1 0 0,0-1 3 0 0,3 12 75 0 0,0-1 0 0 0,3 7-75 0 0,-2-4 98 0 0,-4-16-78 0 0,-1 0 0 0 0,1 1 0 0 0,-1-1 0 0 0,0 0 0 0 0,0 0 0 0 0,0 0 0 0 0,0 1 0 0 0,0 0-20 0 0,-1-2 8 0 0,1 0-1 0 0,0 1 1 0 0,0-1-1 0 0,0 0 1 0 0,0 1-1 0 0,0-1 0 0 0,0 0 1 0 0,1 1-1 0 0,-1-1 1 0 0,0 0-1 0 0,1 0 1 0 0,-1 1-1 0 0,1-1 1 0 0,-1 0-1 0 0,1 0 0 0 0,-1 0 1 0 0,1 1-8 0 0,-1-2-10 0 0,0 1 0 0 0,-1 0 0 0 0,1-1 0 0 0,-1 1 0 0 0,1 0 0 0 0,-1-1 0 0 0,0 1 0 0 0,1-1-1 0 0,-1 1 1 0 0,1-1 0 0 0,-1 1 0 0 0,0-1 0 0 0,0 0 10 0 0,1 1 9 0 0,-1-1-1 0 0,1 1 1 0 0,-1-1-1 0 0,0 0 0 0 0,1 1 1 0 0,-1-1-1 0 0,0 0 1 0 0,1 0-1 0 0,-1 1 0 0 0,0-1 1 0 0,1 0-1 0 0,-1 0 1 0 0,0 0-1 0 0,1 0 1 0 0,-1 0-1 0 0,0 0 0 0 0,0 0 1 0 0,1 0-1 0 0,-1 0 1 0 0,0 0-1 0 0,1-1 0 0 0,-1 1 1 0 0,0 0-1 0 0,1 0 1 0 0,-1-1-1 0 0,0 1 0 0 0,1 0 1 0 0,-1-1-1 0 0,1 1 1 0 0,-1-1-1 0 0,0 1 1 0 0,1-1-1 0 0,-1 1 0 0 0,1-1 1 0 0,-1 1-1 0 0,1-1 1 0 0,0 1-1 0 0,-1-1-8 0 0,-3-5 30 0 0,-1 1 1 0 0,1-1-1 0 0,1 0 1 0 0,-1-1-31 0 0,-2-3 62 0 0,5 9-52 0 0,0-1-1 0 0,0 1 0 0 0,1-1 1 0 0,-1 0-1 0 0,0 1 0 0 0,1-1 1 0 0,0 1-1 0 0,-1-1 0 0 0,1 0 1 0 0,0 0-1 0 0,0 1 0 0 0,0-1 1 0 0,0-1-10 0 0,3-26 68 0 0,-1 16-66 0 0,-1 7-1 0 0,1 0-1 0 0,0 1 1 0 0,0-1-1 0 0,0 0 1 0 0,1 1-1 0 0,-1-1 1 0 0,1 1-1 0 0,1 0 0 0 0,-1 0 1 0 0,1 0-1 0 0,0 1 1 0 0,1-3-1 0 0,14-17 48 0 0,-15 18-47 0 0,1 0 1 0 0,0 0 0 0 0,0 1 0 0 0,0 0 0 0 0,1 0 0 0 0,0 0 0 0 0,1 0-2 0 0,46-28-3 0 0,-42 26-39 0 0,1 1 0 0 0,0 0-1 0 0,0 1 1 0 0,1 0 0 0 0,0 0 0 0 0,0 2-1 0 0,0-1 1 0 0,0 2 0 0 0,0 0 0 0 0,6 0 42 0 0,36 0-5475 0 0,4-2 5475 0 0,-35 1-1695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05.6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1 120 2760 0 0,'0'0'657'0'0,"0"0"1720"0"0,0 0 757 0 0,0 0 148 0 0,0 0-366 0 0,0 0-1649 0 0,0 0-725 0 0,0 0-146 0 0,0 1 10 0 0,2 5 61 0 0,0 0 0 0 0,-1 1 0 0 0,0-1 0 0 0,0 0 0 0 0,0 0 0 0 0,-1 0 0 0 0,0 6-467 0 0,2 24 1569 0 0,-1-27-1334 0 0,-1 1 0 0 0,1-1-1 0 0,-2 1 1 0 0,0 2-235 0 0,0-2 118 0 0,1 1 0 0 0,0-1 1 0 0,1 9-119 0 0,17 91 1378 0 0,-13-96-1408 0 0,-5-13-120 0 0,0-1-14 0 0,0 0 4 0 0,3-1-672 0 0,-1-1 0 0 0,0 0 0 0 0,1 0-1 0 0,-1 0 1 0 0,0-1 0 0 0,1-1 832 0 0,1-7-5097 0 0,-3-2-1252 0 0</inkml:trace>
  <inkml:trace contextRef="#ctx0" brushRef="#br0" timeOffset="223.777">139 6 2304 0 0,'0'0'633'0'0,"0"0"1821"0"0,0-1-1642 0 0,-1 1 1 0 0,1-1-1 0 0,0 1 1 0 0,0 0-1 0 0,-1-1 1 0 0,1 1-1 0 0,0 0 1 0 0,-1-1-1 0 0,1 1 1 0 0,-1 0-1 0 0,1 0 1 0 0,0-1-1 0 0,-1 1 1 0 0,1 0-1 0 0,-1 0 1 0 0,1 0-1 0 0,-1-1-812 0 0,-3 8 255 0 0,1-1-1 0 0,0 0 0 0 0,0 1 1 0 0,0 0-1 0 0,1-1 0 0 0,0 1 0 0 0,0 4-254 0 0,1-5 18 0 0,1-1 0 0 0,-1 1 0 0 0,1-1-1 0 0,1 1 1 0 0,-1-1 0 0 0,2 6-18 0 0,-2-8-196 0 0,1 0-1 0 0,0 0 1 0 0,0 0 0 0 0,0 1-1 0 0,0-2 1 0 0,0 1 0 0 0,1 0-1 0 0,-1 0 1 0 0,1 0 0 0 0,0-1-1 0 0,0 1 1 0 0,2 1 196 0 0,5 2-6758 0 0</inkml:trace>
  <inkml:trace contextRef="#ctx0" brushRef="#br0" timeOffset="694.711">594 45 5984 0 0,'-6'1'116'0'0,"-1"-1"0"0"0,0 1-1 0 0,0 0 1 0 0,1 1 0 0 0,-1-1 0 0 0,1 2 0 0 0,-1-1 0 0 0,1 0-1 0 0,-3 3-115 0 0,-13 7 4045 0 0,1 1 0 0 0,0 1-1 0 0,0 1-4044 0 0,8-6-21 0 0,-4 4 468 0 0,1 2-1 0 0,1-1 0 0 0,-3 5-446 0 0,-10 10 392 0 0,15-17-240 0 0,2 0 1 0 0,-1 1-1 0 0,0 3-152 0 0,9-12 10 0 0,0 0 0 0 0,0 1 0 0 0,1-1 0 0 0,-1 1 0 0 0,1-1 0 0 0,0 1 0 0 0,1 0 0 0 0,-1 0 0 0 0,1 0 0 0 0,0 0 0 0 0,0 0 0 0 0,0 5-10 0 0,1-9 3 0 0,0 0-1 0 0,0 0 0 0 0,0 1 1 0 0,1-1-1 0 0,-1 0 1 0 0,0 0-1 0 0,1 1 0 0 0,-1-1 1 0 0,1 0-1 0 0,-1 0 0 0 0,1 0 1 0 0,-1 0-1 0 0,1 0 1 0 0,0 0-1 0 0,0 0 0 0 0,-1 0 1 0 0,1 0-1 0 0,0 0 0 0 0,0 0 1 0 0,0 0-1 0 0,0 0 1 0 0,0-1-1 0 0,0 1 0 0 0,0 0 1 0 0,1-1-1 0 0,-1 1 0 0 0,0-1 1 0 0,0 0-1 0 0,0 1 0 0 0,1-1 1 0 0,-1 0-1 0 0,0 1 1 0 0,0-1-1 0 0,1 0-2 0 0,2 0 40 0 0,-1 1 0 0 0,1-1 0 0 0,0 0 0 0 0,-1 0 0 0 0,1-1 0 0 0,0 1 0 0 0,-1-1-1 0 0,1 0 1 0 0,-1 0 0 0 0,1 0 0 0 0,1-1-40 0 0,5-3 2 0 0,-1 0 0 0 0,0-1 0 0 0,0 0 0 0 0,-1 0-1 0 0,0-1 1 0 0,0 0 0 0 0,2-3-2 0 0,13-15-438 0 0,11-16 438 0 0,-34 40 1 0 0,15-21-1 0 0,-13 18 0 0 0,1-1 0 0 0,0 1 0 0 0,0 0 0 0 0,0 1 0 0 0,0-1 0 0 0,0 0 0 0 0,1 1 0 0 0,2-2 0 0 0,5-4-15 0 0,-4 3 29 0 0,0 1 0 0 0,0 0-1 0 0,0 0 1 0 0,1 0 0 0 0,6-2-14 0 0,-12 6 14 0 0,0 1 0 0 0,0-1 0 0 0,-1 1-1 0 0,1-1 1 0 0,0 1 0 0 0,0-1 0 0 0,0 1 0 0 0,0 0-1 0 0,0 0 1 0 0,0 0 0 0 0,0 0 0 0 0,-1 0 0 0 0,1 0 0 0 0,0 1-1 0 0,0-1 1 0 0,0 1 0 0 0,0-1 0 0 0,0 1 0 0 0,-1 0 0 0 0,1 0-1 0 0,0-1 1 0 0,-1 1 0 0 0,1 1 0 0 0,0-1 0 0 0,-1 0 0 0 0,0 0-1 0 0,1 0 1 0 0,-1 1 0 0 0,1-1-14 0 0,2 5-30 0 0,0 0-1 0 0,0 0 1 0 0,-1 0-1 0 0,0 1 1 0 0,0-1-1 0 0,0 1 1 0 0,-1 0-1 0 0,0 0 1 0 0,0 0-1 0 0,0 0 1 0 0,-1 1 30 0 0,3 22-5 0 0,1 28 5 0 0,-4-54 57 0 0,0 18 220 0 0,2 31 986 0 0,-7-67-1031 0 0,4-2-274 0 0,2 1 0 0 0,-1-1 0 0 0,2 1-1 0 0,0 0 1 0 0,1 0 0 0 0,1 0 0 0 0,0 1 0 0 0,0-1-1 0 0,5-5 43 0 0,-7 14-234 0 0,1 1 0 0 0,0-1 0 0 0,0 1 0 0 0,1 0 0 0 0,-1 0 0 0 0,6-4 234 0 0,-7 6-16 0 0,1 1 0 0 0,-1-1 0 0 0,1 1 0 0 0,-1-1 0 0 0,1 1 0 0 0,0 0 0 0 0,0 0 0 0 0,0 1 0 0 0,1-1 0 0 0,-1 1 0 0 0,1 0 16 0 0,-3 1 0 0 0,1-1 0 0 0,-1 2 0 0 0,0-1 0 0 0,1 0 0 0 0,-1 0 0 0 0,1 1 0 0 0,-1-1 0 0 0,0 1 0 0 0,1 0 0 0 0,-1 0 0 0 0,0 0 0 0 0,0 0 0 0 0,1 0 0 0 0,-1 0 0 0 0,0 0 0 0 0,0 1 0 0 0,0-1 0 0 0,-1 1 0 0 0,1 0 0 0 0,0-1 0 0 0,0 1 0 0 0,6 7 0 0 0,-1 1 0 0 0,0-1 0 0 0,6 10 0 0 0,-6-8 0 0 0,5 7-31 0 0,-1 1 0 0 0,-1 0 0 0 0,0 0 0 0 0,-2 1 0 0 0,0 0 0 0 0,-1 1 0 0 0,-1-1 0 0 0,-1 3 31 0 0,-4-20-380 0 0,0 1-1 0 0,0-1 0 0 0,0 0 0 0 0,0 0 1 0 0,0 0-1 0 0,1 0 0 0 0,1 2 381 0 0,4 5-6798 0 0</inkml:trace>
  <inkml:trace contextRef="#ctx0" brushRef="#br0" timeOffset="1516.302">1317 108 3224 0 0,'8'-7'112'0'0,"-7"6"3552"0"0,-2 0 4009 0 0,-6 4-6901 0 0,-1 0 0 0 0,0 0 0 0 0,1 0 0 0 0,-1 1 0 0 0,1 1 0 0 0,-3 1-772 0 0,-1 3 513 0 0,0 1 0 0 0,1-1 0 0 0,0 2 1 0 0,0 0-514 0 0,6-6 13 0 0,0 0 0 0 0,1 0 0 0 0,0 0 0 0 0,0 1-1 0 0,0-1 1 0 0,0 1 0 0 0,1-1 0 0 0,0 1 0 0 0,0 0 0 0 0,0 3-13 0 0,2-5 0 0 0,0 0 0 0 0,1 1 0 0 0,-1-1 0 0 0,1 0 0 0 0,0 1 0 0 0,0-1 0 0 0,1 0 0 0 0,-1 0 0 0 0,1 0 0 0 0,0 0 0 0 0,0 0 0 0 0,0-1 0 0 0,0 1 0 0 0,1 0 0 0 0,17 21 317 0 0,0 0 0 0 0,23 20-317 0 0,-41-43 100 0 0,0 0 1 0 0,0 0-1 0 0,-1 0 1 0 0,1 1 0 0 0,-1-1-1 0 0,1 1 1 0 0,-1-1-1 0 0,0 1 1 0 0,0 2-101 0 0,0-3 91 0 0,0 1 0 0 0,0-1-1 0 0,0 0 1 0 0,0 0 0 0 0,0 1 0 0 0,1-1 0 0 0,-1 0 0 0 0,2 1-91 0 0,-3-3 256 0 0,0 1-229 0 0,0 0 1 0 0,-1 0-1 0 0,1-1 1 0 0,0 1 0 0 0,0 0-1 0 0,-1 0 1 0 0,1-1-1 0 0,-1 1 1 0 0,1 0 0 0 0,-1-1-1 0 0,1 1 1 0 0,-1 0 0 0 0,1-1-1 0 0,-1 1 1 0 0,0-1-1 0 0,1 1 1 0 0,-1-1 0 0 0,0 1-1 0 0,1-1 1 0 0,-1 1-1 0 0,0-1 1 0 0,0 0 0 0 0,1 1-1 0 0,-1-1 1 0 0,0 0-1 0 0,0 0-27 0 0,-24 6 770 0 0,22-5-731 0 0,-40 5-406 0 0,0-2 1 0 0,-6-2 366 0 0,13 0-497 0 0,-9-4-2443 0 0,22-1 1406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2:51.8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11 471 12152 0 0,'0'0'554'0'0,"0"0"-11"0"0,0 0-280 0 0,0 0 113 0 0,0 0 82 0 0,0 0 20 0 0,0 0 23 0 0,0 0 91 0 0,2 0 44 0 0,3 1-352 0 0,1 0 0 0 0,0-1 0 0 0,0 0 0 0 0,0 0-1 0 0,0 0 1 0 0,0-1 0 0 0,0 0 0 0 0,-1 0 0 0 0,5-1-284 0 0,52-19 841 0 0,-45 15-796 0 0,-1-1 1 0 0,9-6-46 0 0,-19 10 22 0 0,-1-1-1 0 0,1 1 1 0 0,-1-1 0 0 0,0-1 0 0 0,0 1 0 0 0,0-1 0 0 0,-1 1 0 0 0,3-4-22 0 0,-6 7 5 0 0,0 0-1 0 0,-1-1 1 0 0,1 1-1 0 0,0 0 1 0 0,0-1-1 0 0,-1 1 1 0 0,1-1-1 0 0,0 1 1 0 0,-1-1-1 0 0,1 1 1 0 0,-1-1-1 0 0,0 1 1 0 0,0-2-5 0 0,-4-7 53 0 0,3 8-21 0 0,-1 0-16 0 0,0 1 0 0 0,0-1 0 0 0,0 1 0 0 0,0-1-1 0 0,0 1 1 0 0,0 0 0 0 0,0 0 0 0 0,-1 0-1 0 0,1 0 1 0 0,0 1 0 0 0,-1-1 0 0 0,1 1 0 0 0,0-1-1 0 0,-1 1 1 0 0,1 0 0 0 0,-1 0 0 0 0,1 0 0 0 0,-1 0-1 0 0,-1 0-15 0 0,-4 1 18 0 0,1 0 0 0 0,-1 1 0 0 0,1 0 0 0 0,0 0-1 0 0,0 0 1 0 0,0 1 0 0 0,0 0 0 0 0,0 0 0 0 0,0 1 0 0 0,1 0-1 0 0,-3 2-17 0 0,-4 4 57 0 0,0 1 0 0 0,1 0 0 0 0,0 1 0 0 0,0 1-57 0 0,6-5 86 0 0,1-1-1 0 0,0 1 1 0 0,0 0-1 0 0,0 0 1 0 0,1 0-1 0 0,1 0 1 0 0,-1 1-1 0 0,1 1-85 0 0,1-4 78 0 0,0 1-1 0 0,0 0 0 0 0,1 0 1 0 0,0 0-1 0 0,0 3-77 0 0,1-7 12 0 0,0 1 0 0 0,0-1-1 0 0,1 0 1 0 0,0 1 0 0 0,-1-1 0 0 0,1 0-1 0 0,0 0 1 0 0,1 1 0 0 0,-1-1 0 0 0,0 0 0 0 0,1 0-1 0 0,1 2-11 0 0,1 0 20 0 0,0 1-1 0 0,1-1 0 0 0,0 1 0 0 0,-1-1 1 0 0,2-1-1 0 0,-1 1 0 0 0,1-1 0 0 0,-1 0 1 0 0,1 0-1 0 0,0-1 0 0 0,0 1 1 0 0,1-1-1 0 0,-1-1 0 0 0,1 1 0 0 0,0-1 1 0 0,-1 0-1 0 0,1-1 0 0 0,0 1 0 0 0,0-1 1 0 0,1-1-20 0 0,7 0 3 0 0,0 0 0 0 0,0-2-1 0 0,0 1 1 0 0,0-2 0 0 0,12-3-3 0 0,-5-2-986 0 0,0 0-1 0 0,10-6 987 0 0,-15 5-1099 0 0</inkml:trace>
  <inkml:trace contextRef="#ctx0" brushRef="#br0" timeOffset="514.005">528 85 10136 0 0,'0'0'777'0'0,"-1"0"-505"0"0,-6-3-64 0 0,6 2 709 0 0,1 1 306 0 0,0 0 52 0 0,16 16 1650 0 0,-6 17-841 0 0,-4-15-1328 0 0,0 0 1 0 0,-1 1 0 0 0,-1 1-757 0 0,-1-8 304 0 0,13 76 1502 0 0,5 77-1806 0 0,-19-92 194 0 0,-3-61-194 0 0,0 1 0 0 0,-1-1 0 0 0,0 1 0 0 0,-4 9 0 0 0,-6 3-1176 0 0,11-24-169 0 0,1-1-79 0 0,0 0-15 0 0</inkml:trace>
  <inkml:trace contextRef="#ctx0" brushRef="#br0" timeOffset="908.787">808 414 10592 0 0,'8'-2'1133'0'0,"0"3"-733"0"0,-1 0 0 0 0,0 0 0 0 0,1-1 0 0 0,-1 0 1 0 0,1 0-1 0 0,-1 0 0 0 0,4-2-400 0 0,6-1 1877 0 0,0 0-1 0 0,12-5-1876 0 0,-24 6 128 0 0,-1 0-1 0 0,0 0 0 0 0,0-1 0 0 0,0 1 0 0 0,0-1 0 0 0,0 0 0 0 0,0 0 0 0 0,-1 0 0 0 0,2-1-127 0 0,-5 3 0 0 0,1 1 0 0 0,-1 0 0 0 0,0 0 0 0 0,0 0 0 0 0,0-1 0 0 0,1 1 0 0 0,-1 0 0 0 0,0 0 0 0 0,0-1 0 0 0,0 1 0 0 0,1 0 0 0 0,-1-1 0 0 0,0 1 0 0 0,0 0 0 0 0,0 0 0 0 0,0-1 0 0 0,0 1 0 0 0,0 0 0 0 0,0-1 0 0 0,0 1 0 0 0,0 0 0 0 0,0-1 0 0 0,0 1 0 0 0,0 0 0 0 0,0-1 0 0 0,0 1 0 0 0,0 0 0 0 0,0 0 0 0 0,0-1 0 0 0,0 1 0 0 0,0 0 0 0 0,0-1 0 0 0,0 1 0 0 0,0 0 0 0 0,-1 0 0 0 0,1-1 0 0 0,0 1 0 0 0,0 0 0 0 0,0-1 0 0 0,-1 1 0 0 0,1 0 0 0 0,0-1 39 0 0,0-1 0 0 0,0 1-1 0 0,-1 0 1 0 0,1 0-1 0 0,0-1 1 0 0,-1 1 0 0 0,1 0-1 0 0,-1 0 1 0 0,0-1-1 0 0,1 1 1 0 0,-1 0 0 0 0,0 0-1 0 0,0 0 1 0 0,0 0 0 0 0,0 0-1 0 0,1 0 1 0 0,-1 0-1 0 0,-1 0 1 0 0,1 0 0 0 0,0 1-1 0 0,-1-1-38 0 0,-2-3 77 0 0,-3-1 179 0 0,6 3-226 0 0,-1 1 0 0 0,1 0 0 0 0,-1 0-1 0 0,0 0 1 0 0,1 0 0 0 0,-1 0 0 0 0,0 0 0 0 0,0 0 0 0 0,0 0 0 0 0,0 1-1 0 0,0-1-29 0 0,-2 0 45 0 0,-1 0 1 0 0,1 0-1 0 0,-1 0 0 0 0,1 1 0 0 0,-1-1 0 0 0,0 1 0 0 0,1 0 0 0 0,-1 1 0 0 0,1-1 0 0 0,-1 1 0 0 0,1 0 0 0 0,-1 0 1 0 0,1 0-1 0 0,-1 1 0 0 0,1-1 0 0 0,0 1 0 0 0,-1 0 0 0 0,1 0 0 0 0,0 1 0 0 0,1-1 0 0 0,-1 1 0 0 0,-2 2-45 0 0,-9 7 183 0 0,10-8-146 0 0,0 1 0 0 0,0-1 0 0 0,0 1 0 0 0,0-1 0 0 0,1 1 0 0 0,0 1 0 0 0,0-1 0 0 0,0 1-1 0 0,1-1 1 0 0,-1 2-37 0 0,0 2 67 0 0,1 0 0 0 0,0 0 0 0 0,0 0 0 0 0,0 7-67 0 0,2-12 2 0 0,1-1-1 0 0,0 0 0 0 0,0 0 1 0 0,0 1-1 0 0,0-1 0 0 0,0 0 1 0 0,1 0-1 0 0,-1 0 0 0 0,1 1 1 0 0,0-1-1 0 0,0 0 0 0 0,0 0 1 0 0,0 0-1 0 0,1 0 0 0 0,1 2-1 0 0,-2-2 0 0 0,1-1 0 0 0,0 0 0 0 0,0 1 0 0 0,0-1 0 0 0,0 0 0 0 0,0 0 0 0 0,1 0 0 0 0,-1 0 0 0 0,1 0 0 0 0,-1-1 0 0 0,1 1 0 0 0,-1-1 0 0 0,1 0 0 0 0,0 0 0 0 0,0 0 0 0 0,0 0 0 0 0,6 1 0 0 0,-1 0 0 0 0,0-1 0 0 0,1-1 0 0 0,-1 1 0 0 0,4-2 0 0 0,6 1-31 0 0,0-2 0 0 0,0 0-1 0 0,0-1 1 0 0,3-2 31 0 0,19-4-3130 0 0,-18 3-809 0 0,5 0-2746 0 0</inkml:trace>
  <inkml:trace contextRef="#ctx0" brushRef="#br0" timeOffset="1214.6">1292 322 17623 0 0,'-6'0'146'0'0,"0"0"-1"0"0,1 1 1 0 0,-1 0-1 0 0,0 1 1 0 0,0-1-1 0 0,0 1 1 0 0,1 0-1 0 0,-1 1 1 0 0,1-1-1 0 0,0 1 1 0 0,0 0-1 0 0,0 0 1 0 0,0 1-1 0 0,0 0 1 0 0,0-1-1 0 0,1 2 1 0 0,-2 1-146 0 0,-11 9 425 0 0,14-13-325 0 0,0 0 0 0 0,1 1-1 0 0,-1-1 1 0 0,0 1 0 0 0,1-1 0 0 0,-1 1-1 0 0,1 0 1 0 0,0 0 0 0 0,0 0 0 0 0,0 0-1 0 0,0 1 1 0 0,0-1 0 0 0,1 0 0 0 0,0 1-1 0 0,-1-1 1 0 0,1 2-100 0 0,0 2 120 0 0,1 0 1 0 0,0 0-1 0 0,0 0 1 0 0,0 1-1 0 0,1-1 1 0 0,0 0-121 0 0,0-3 12 0 0,0 0 1 0 0,1 0 0 0 0,-1 0-1 0 0,1-1 1 0 0,0 1-1 0 0,0-1 1 0 0,0 1 0 0 0,0-1-1 0 0,1 0 1 0 0,-1 0-1 0 0,3 2-12 0 0,-1 0 10 0 0,1-2-1 0 0,0 1 0 0 0,0 0 0 0 0,0-1 1 0 0,0 0-1 0 0,0 0 0 0 0,1-1 0 0 0,-1 1 1 0 0,1-1-1 0 0,-1-1 0 0 0,1 1 0 0 0,0-1 1 0 0,2 1-10 0 0,7 0 5 0 0,0 0 1 0 0,1-1-1 0 0,-1-1 1 0 0,10-1-6 0 0,-15 0-71 0 0,1-1 1 0 0,-1 0-1 0 0,0 0 0 0 0,0-1 1 0 0,0 0-1 0 0,3-2 71 0 0,17-9-6458 0 0,-12 5-526 0 0</inkml:trace>
  <inkml:trace contextRef="#ctx0" brushRef="#br0" timeOffset="1491.323">1606 1 11976 0 0,'1'0'99'0'0,"0"1"0"0"0,0 0 1 0 0,1-1-1 0 0,-1 1 1 0 0,0 0-1 0 0,0 0 0 0 0,0 0 1 0 0,0 0-1 0 0,0 0 1 0 0,-1 0-1 0 0,1 0 0 0 0,0 0 1 0 0,0 1-1 0 0,-1-1 1 0 0,1 0-1 0 0,-1 0 0 0 0,1 1 1 0 0,-1-1-1 0 0,1 0 1 0 0,-1 1-100 0 0,4 31 1925 0 0,-1 0-916 0 0,10 11-764 0 0,-6-23 203 0 0,-1 1 1 0 0,0-1-1 0 0,-2 1 1 0 0,1 17-449 0 0,1 9 345 0 0,-4-36-104 0 0,-1 0 0 0 0,0 1 0 0 0,0-1 0 0 0,-1 0 0 0 0,-2 11-241 0 0,0 3 411 0 0,2-20-325 0 0,0 0 0 0 0,-1 1 0 0 0,1-1 0 0 0,-2 0-1 0 0,0 5-85 0 0,-1 0 19 0 0,2-8-333 0 0,0 0 1 0 0,1 0 0 0 0,-1 0 0 0 0,0 0-1 0 0,-1 0 1 0 0,1 0 0 0 0,0 0-1 0 0,-1-1 1 0 0,0 1 0 0 0,0 0-1 0 0,0-1 1 0 0,0 1 313 0 0,-10 3-6482 0 0</inkml:trace>
  <inkml:trace contextRef="#ctx0" brushRef="#br0" timeOffset="1863.641">1582 297 6912 0 0,'0'0'314'0'0,"0"0"-6"0"0,14-3-186 0 0,-12 2 207 0 0,-1 0 0 0 0,1 0 0 0 0,0 0 1 0 0,0 1-1 0 0,0-1 0 0 0,0 1 0 0 0,0-1 0 0 0,-1 1 1 0 0,1 0-1 0 0,0-1 0 0 0,0 1 0 0 0,0 0 0 0 0,0 1 0 0 0,0-1 1 0 0,0 0-1 0 0,0 0 0 0 0,0 1 0 0 0,0-1 0 0 0,0 1 1 0 0,-1 0-1 0 0,1-1 0 0 0,1 2-329 0 0,9 1-194 0 0,-11-2 276 0 0,1 0 0 0 0,-1-1 0 0 0,1 1 0 0 0,-1 0 0 0 0,1 0 0 0 0,-1 0 0 0 0,0 0 0 0 0,0 0 1 0 0,1 0-1 0 0,-1 1-82 0 0,4 2 233 0 0,0-1 58 0 0,-1 1-1 0 0,1 0 1 0 0,-1 0-1 0 0,-1 0 1 0 0,3 2-291 0 0,5 6 148 0 0,-8-8-146 0 0,0 0 0 0 0,1 0 0 0 0,-2 1-1 0 0,1-1 1 0 0,0 1-2 0 0,13 19 450 0 0,-10-17 67 0 0,-1 0-1 0 0,1 0 1 0 0,1 5-517 0 0,12 16 1271 0 0,-10-13-811 0 0,-9-13-435 0 0,1-1 0 0 0,0 1 0 0 0,0 0 0 0 0,0-1 0 0 0,0 1 0 0 0,0 0 0 0 0,0-1 0 0 0,1 1 0 0 0,-1-1 0 0 0,0 0 0 0 0,1 1 0 0 0,0-1-25 0 0,8 6 67 0 0,-1 3-52 0 0,-9-8-18 0 0,24 15 43 0 0,-23-17 7 0 0,-1 0 0 0 0,1 1 1 0 0,-1-1-1 0 0,0 0 0 0 0,1 0 0 0 0,-1 1 0 0 0,1-1 0 0 0,-1 0 1 0 0,1 0-1 0 0,-1 0 0 0 0,1 0 0 0 0,0 0 0 0 0,-1 0 0 0 0,1 1 1 0 0,-1-1-1 0 0,1 0 0 0 0,-1 0 0 0 0,1-1 0 0 0,-1 1 1 0 0,1 0-1 0 0,-1 0 0 0 0,1 0 0 0 0,-1 0 0 0 0,1 0 0 0 0,-1 0 1 0 0,1-1-1 0 0,-1 1 0 0 0,1 0 0 0 0,-1 0-47 0 0,1-1 23 0 0,0 0-1 0 0,0 0 1 0 0,-1 0 0 0 0,1 0-1 0 0,0 0 1 0 0,0 0 0 0 0,-1 0-1 0 0,1 0 1 0 0,-1 0 0 0 0,1-1-1 0 0,-1 1 1 0 0,1-1-23 0 0,0-3 20 0 0,0-1 1 0 0,0 0-1 0 0,0 1 0 0 0,-1-7-20 0 0,2 0-17 0 0,0 0-1 0 0,0-1 0 0 0,1 1 1 0 0,1 0-1 0 0,4-10 18 0 0,-6 17 2 0 0,1-1 0 0 0,-1 1 0 0 0,1 0 0 0 0,0 0 0 0 0,1 0 0 0 0,-1 0 0 0 0,1 1 0 0 0,0-1 0 0 0,0 1 0 0 0,0 0 0 0 0,1 0 0 0 0,-1 1 0 0 0,1-1 0 0 0,0 1 0 0 0,5-2-2 0 0,-4 2-3 0 0,1 0 0 0 0,-1 0 1 0 0,1 1-1 0 0,0 0 0 0 0,0 0 1 0 0,0 0-1 0 0,0 1 0 0 0,0 0 1 0 0,0 1-1 0 0,0 0 0 0 0,0 0 1 0 0,7 1 2 0 0,1-2-82 0 0,-13 1 4 0 0,0 0-1 0 0,0 0 0 0 0,0 0 1 0 0,0 0-1 0 0,0 0 1 0 0,0 0-1 0 0,0 0 1 0 0,0 0-1 0 0,0 1 1 0 0,0-1-1 0 0,0 1 0 0 0,0 0 1 0 0,0 0-1 0 0,0 0 79 0 0,11 4-2067 0 0,1 1 0 0 0,-1-2 0 0 0,7 2 2067 0 0,-8-2-1377 0 0,-7-3-460 0 0</inkml:trace>
  <inkml:trace contextRef="#ctx0" brushRef="#br0" timeOffset="2603.022">2216 330 11488 0 0,'0'0'528'0'0,"0"0"-16"0"0,0 0-240 0 0,0 0 190 0 0,-16 9 2064 0 0,8-6-1956 0 0,0 1 0 0 0,0 0 0 0 0,0 0 0 0 0,0 0 0 0 0,-4 4-570 0 0,-19 10 885 0 0,21-12-772 0 0,1 0-1 0 0,0 0 0 0 0,0 1 1 0 0,0 0-1 0 0,1 1 0 0 0,0 0 1 0 0,1 0-1 0 0,0 1-112 0 0,-6 13 154 0 0,12-19-142 0 0,0 0 0 0 0,0 0-1 0 0,-1 0 1 0 0,0-1 0 0 0,0 1-1 0 0,1-1 1 0 0,-2 1-12 0 0,11 7 53 0 0,-6-8-40 0 0,0 0-1 0 0,0 0 1 0 0,0 0-1 0 0,1-1 1 0 0,-1 1-1 0 0,0-1 1 0 0,1 1-1 0 0,-1-1 1 0 0,1 0-1 0 0,-1 0 1 0 0,1 0-1 0 0,-1 0 1 0 0,1-1-1 0 0,0 1 1 0 0,0-1-1 0 0,-1 1 1 0 0,1-1-1 0 0,0 0 1 0 0,1 0-13 0 0,3-1 70 0 0,0 0 1 0 0,-1 0-1 0 0,1 0 1 0 0,0-1-1 0 0,0 0 1 0 0,-1-1-1 0 0,1 0-70 0 0,6-2 23 0 0,-10 4-29 0 0,1 0 0 0 0,-1 0 0 0 0,0-1 0 0 0,1 0 0 0 0,-1 1 0 0 0,0-1 0 0 0,0-1 0 0 0,0 1 0 0 0,0 0 0 0 0,0-1 0 0 0,0 0 6 0 0,15-13 0 0 0,-14 12 9 0 0,0 1 0 0 0,-1 0 0 0 0,1-1 1 0 0,-1 0-1 0 0,0 0 0 0 0,0 0 0 0 0,1-2-9 0 0,4-6 0 0 0,-3 5 0 0 0,-1 0 0 0 0,0 1 0 0 0,-1-2 0 0 0,1 0 0 0 0,-4 7 0 0 0,0 0 0 0 0,1 0 0 0 0,-1 0 0 0 0,1 0 0 0 0,-1 0 0 0 0,1 0 0 0 0,-1 0 0 0 0,1 0-1 0 0,0 0 1 0 0,0 0 0 0 0,0 0 0 0 0,11-16 13 0 0,-11 16-4 0 0,0-1 0 0 0,0 0 0 0 0,0 1-1 0 0,1-1 1 0 0,-1 1 0 0 0,0-1-1 0 0,1 1 1 0 0,-1 0 0 0 0,0 0 0 0 0,1-1-1 0 0,0 1 1 0 0,-1 0 0 0 0,1 0-1 0 0,0 0 1 0 0,0 1 0 0 0,-1-1 0 0 0,1 0-1 0 0,0 1 1 0 0,0-1 0 0 0,0 1-1 0 0,1-1-8 0 0,2 1-9 0 0,-1 1-1 0 0,1-1 0 0 0,-1 1 0 0 0,0 0 1 0 0,1 0-1 0 0,-1 0 0 0 0,0 0 1 0 0,0 1-1 0 0,0-1 0 0 0,0 1 0 0 0,2 1 10 0 0,48 25 0 0 0,-46-23 0 0 0,0 1 0 0 0,0 0 0 0 0,-1 0 0 0 0,0 1 0 0 0,0 0 0 0 0,-1 0 0 0 0,0 0 0 0 0,1 2 0 0 0,9 25 0 0 0,-13-26 0 0 0,-3 2 0 0 0,0-9 0 0 0,-1-1 0 0 0,1 1 0 0 0,0-1 0 0 0,0 1 0 0 0,0-1 0 0 0,0 1 0 0 0,0-1 0 0 0,0 1 0 0 0,0 0 0 0 0,0-1 0 0 0,0 1 0 0 0,0-1 0 0 0,0 1 0 0 0,0-1 0 0 0,1 1 0 0 0,-1-1 0 0 0,0 1 0 0 0,0-1 0 0 0,0 1 0 0 0,1-1 0 0 0,-1 1 0 0 0,0-1 0 0 0,1 1 0 0 0,-1-1 0 0 0,1 1 0 0 0,3 3 0 0 0,-3-4 0 0 0,-1 0 0 0 0,1 1 0 0 0,-1-1 0 0 0,1 0 0 0 0,-1 1 0 0 0,1-1 0 0 0,-1 1 0 0 0,0-1 0 0 0,1 0 0 0 0,-1 1 0 0 0,0-1 0 0 0,1 1 0 0 0,-1-1 0 0 0,0 1 0 0 0,0-1 0 0 0,1 1 0 0 0,-1-1 0 0 0,0 1 0 0 0,0-1 0 0 0,0 1 0 0 0,0 0 0 0 0,1-1 0 0 0,-1 1 0 0 0,0-1 0 0 0,0 1 0 0 0,0-1 0 0 0,0 1 0 0 0,0 0 0 0 0,-1-1 0 0 0,1 1 0 0 0,0-1 0 0 0,0 1 0 0 0,0-1 0 0 0,0 1 0 0 0,-1-1 0 0 0,1 1 0 0 0,0-1 0 0 0,0 1 0 0 0,-1-1 0 0 0,0 7 0 0 0,9 0 0 0 0,-2-3 0 0 0,-10-46 2014 0 0,4 29-1980 0 0,0 1 0 0 0,1-1 1 0 0,1 1-1 0 0,0-1 0 0 0,0 1 1 0 0,2 0-1 0 0,-1-1 0 0 0,6-10-34 0 0,2 2-3 0 0,-8 13 2 0 0,1 0-1 0 0,0 1 1 0 0,4-5 1 0 0,-6 10-16 0 0,0-1 0 0 0,0 1 0 0 0,0 0 0 0 0,0 0 0 0 0,1-1 0 0 0,-1 2-1 0 0,1-1 1 0 0,0 0 0 0 0,-1 0 0 0 0,1 1 0 0 0,2-1 16 0 0,16-9-75 0 0,-17 9 72 0 0,0 0 0 0 0,0 0-1 0 0,0 0 1 0 0,0 1-1 0 0,0-1 1 0 0,2 1 3 0 0,-4 0 8 0 0,0 1 1 0 0,0 0-1 0 0,0 0 0 0 0,0 0 0 0 0,0 0 1 0 0,0 1-1 0 0,0-1 0 0 0,0 1 1 0 0,0-1-1 0 0,0 1 0 0 0,0-1 0 0 0,0 1 1 0 0,0 0-1 0 0,0 0 0 0 0,-1 0 1 0 0,2 1-9 0 0,2 1-4 0 0,-1 1-1 0 0,1-1 1 0 0,-1 1 0 0 0,0 0 0 0 0,0 0 0 0 0,0 1 0 0 0,-1-1 0 0 0,1 1 0 0 0,-1 0 0 0 0,0 0 0 0 0,-1 0 0 0 0,1 0 0 0 0,-1 0 0 0 0,0 1-1 0 0,0-1 1 0 0,-1 1 0 0 0,1 3 4 0 0,4 12 0 0 0,-5-17 0 0 0,0 0 0 0 0,0 0 0 0 0,0 0 0 0 0,0 1 0 0 0,-1-1 0 0 0,1 0 0 0 0,-1 1 0 0 0,0-1 0 0 0,-1 0 0 0 0,1 1 0 0 0,-1 18 0 0 0,3 5 0 0 0,0-21 0 0 0,1 1 0 0 0,0-3-37 0 0,-3-4-146 0 0,0-1-21 0 0,0 0-989 0 0,0 0-4172 0 0,0 0-1788 0 0</inkml:trace>
  <inkml:trace contextRef="#ctx0" brushRef="#br0" timeOffset="12392.208">3397 267 15632 0 0,'3'-15'1187'0'0,"-4"14"-1143"0"0,1-1 0 0 0,0 1 0 0 0,-1 0 0 0 0,1 0 0 0 0,-1 0 0 0 0,0 0 0 0 0,1 0 0 0 0,-1-1 0 0 0,0 1 0 0 0,1 0 0 0 0,-2 0-44 0 0,1 0 3 0 0,1 0-1 0 0,-1 1 1 0 0,1-1-1 0 0,-1 0 1 0 0,1 1-1 0 0,-1-1 1 0 0,1 0 0 0 0,-1 0-1 0 0,1 1 1 0 0,0-1-1 0 0,-1 0 1 0 0,1 0-1 0 0,0 0 1 0 0,0 1-1 0 0,0-1 1 0 0,0 0-1 0 0,-1 0 1 0 0,1 0-1 0 0,0 0-2 0 0,2-3 2 0 0,-2 3 0 0 0,0 1 0 0 0,1 0 0 0 0,-1-1 0 0 0,0 1 0 0 0,0 0 0 0 0,0-1 0 0 0,0 1 0 0 0,0 0 0 0 0,1-1 0 0 0,-1 1 0 0 0,0-1 0 0 0,0 1-1 0 0,0 0 1 0 0,0-1 0 0 0,0 1 0 0 0,0 0 0 0 0,0-1 0 0 0,0 1 0 0 0,0-1 0 0 0,-1 1 0 0 0,1 0 0 0 0,0-1 0 0 0,0 1 0 0 0,0 0 0 0 0,0-1-1 0 0,0 1 1 0 0,-1-1 0 0 0,1 1 0 0 0,0 0 0 0 0,0 0 0 0 0,-1-1 0 0 0,1 1 0 0 0,0 0 0 0 0,0-1 0 0 0,-1 1-2 0 0,-7-4 201 0 0,6 3-127 0 0,1 1 0 0 0,-1-1 1 0 0,1 1-1 0 0,-1-1 0 0 0,1 0 1 0 0,0 0-1 0 0,-1 0 0 0 0,1 0 1 0 0,0 0-1 0 0,0 0 0 0 0,0 0 1 0 0,0 0-1 0 0,0 0 0 0 0,0 0 1 0 0,0-1-75 0 0,0 1 123 0 0,-1 0 0 0 0,1 0 0 0 0,0 0 0 0 0,0 0 0 0 0,-1 0 0 0 0,1 0 1 0 0,0 0-1 0 0,-1 0 0 0 0,1 1 0 0 0,-1-1 0 0 0,1 1 0 0 0,-1-1 0 0 0,1 1 0 0 0,-1 0 1 0 0,0-1-1 0 0,1 1 0 0 0,-1 0 0 0 0,1 0 0 0 0,-1 0 0 0 0,0 0 0 0 0,1 0 0 0 0,-1 1-123 0 0,-5-1 348 0 0,0 1 0 0 0,1 0-1 0 0,-1 0 1 0 0,1 0-1 0 0,-1 1-347 0 0,0 1 146 0 0,-1 1 0 0 0,1 0 0 0 0,0 0 0 0 0,0 1 0 0 0,0 0 0 0 0,0 0 0 0 0,1 1 0 0 0,0 0 0 0 0,0 0 0 0 0,-4 5-146 0 0,-11 25 216 0 0,20-35-215 0 0,0 0 0 0 0,1 0-1 0 0,-1-1 1 0 0,0 1 0 0 0,0 0 0 0 0,1 0-1 0 0,-1 0 1 0 0,0 0 0 0 0,1 1 0 0 0,-1-1-1 0 0,1 0 1 0 0,-1 0 0 0 0,1 0-1 0 0,0 0 1 0 0,-1 0 0 0 0,1 1 0 0 0,0-1-1 0 0,0 0 1 0 0,0 0 0 0 0,0 0 0 0 0,0 1-1 0 0,0-1 1 0 0,0 0 0 0 0,0 0 0 0 0,1 0-1 0 0,-1 1 1 0 0,0-1 0 0 0,1 0-1 0 0,-1 0 1 0 0,1 0 0 0 0,0 1-1 0 0,2 14 48 0 0,-3-15-49 0 0,0 1 0 0 0,0-1 0 0 0,0 1 0 0 0,1-1 0 0 0,-1 1 0 0 0,0-1 1 0 0,1 0-1 0 0,-1 1 0 0 0,1-1 0 0 0,-1 1 0 0 0,1-1 0 0 0,1 1 1 0 0,4 5-26 0 0,2-1 1 0 0,-1 0-1 0 0,1 0 0 0 0,0-1 0 0 0,0 0 1 0 0,0-1-1 0 0,0 1 0 0 0,1-2 0 0 0,9 4 26 0 0,7 5 0 0 0,-18-8 11 0 0,-7-4-6 0 0,0 1 0 0 0,0-1-1 0 0,0 0 1 0 0,0 1 0 0 0,0-1 0 0 0,0 1 0 0 0,0-1 0 0 0,0 0-1 0 0,-1 1 1 0 0,1-1 0 0 0,0 1 0 0 0,0-1 0 0 0,-1 0 0 0 0,1 1 0 0 0,0-1-1 0 0,0 0 1 0 0,-1 1 0 0 0,1-1 0 0 0,0 0 0 0 0,-1 0 0 0 0,1 1-1 0 0,-1-1-4 0 0,1 0 7 0 0,-8 5 28 0 0,-1-1-1 0 0,0 0 1 0 0,0-1-1 0 0,0 0 1 0 0,0 0-1 0 0,0-1 1 0 0,-1 0-1 0 0,-3 0-34 0 0,-30 7 75 0 0,-42 6-232 0 0,45-12-1395 0 0,-32-1 1552 0 0,69-2-134 0 0,0 0 1 0 0,-1 0 0 0 0,1 0 0 0 0,0-1 0 0 0,-1 1-1 0 0,1-1 1 0 0,0 0 0 0 0,0 0 0 0 0,-1 0 0 0 0,1 0-1 0 0,-2-1 134 0 0,5 1-97 0 0,0 1 0 0 0,0 0 0 0 0,-1 0 0 0 0,1 0-1 0 0,0 0 1 0 0,0-1 0 0 0,-1 1 0 0 0,1 0 0 0 0,0 0 0 0 0,0 0-1 0 0,0-1 1 0 0,-1 1 0 0 0,1 0 0 0 0,0 0 0 0 0,0-1-1 0 0,0 1 1 0 0,0 0 0 0 0,0 0 0 0 0,0-1 0 0 0,-1 1 0 0 0,1 0-1 0 0,0-1 1 0 0,0 1 0 0 0,0 0 0 0 0,0 0 0 0 0,0-1 0 0 0,0 1-1 0 0,0 0 1 0 0,0-1 0 0 0,0 1 0 0 0,0 0 0 0 0,0 0-1 0 0,1-1 1 0 0,-1 1 0 0 0,0 0 97 0 0,3-7-6866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00.9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0 419 11976 0 0,'0'0'266'0'0,"1"-2"44"0"0,2-5-65 0 0,0 0-1 0 0,0 0 1 0 0,0 1 0 0 0,1-1 0 0 0,1 1 0 0 0,3-5-245 0 0,5-5 8994 0 0,15-14-8994 0 0,-16 42 1519 0 0,-11-8-1440 0 0,0 0 1 0 0,1 0-1 0 0,-1 1 1 0 0,0-1-1 0 0,-1 0 1 0 0,1 0-1 0 0,-1 1 1 0 0,0-1-1 0 0,0 1 1 0 0,0-1-1 0 0,-1 0 1 0 0,1 0-1 0 0,-2 4-79 0 0,-1 25 8 0 0,1 20-29 0 0,1-20 8 0 0,1 0-1 0 0,2 3 14 0 0,-2-23-88 0 0,1 3-81 0 0,2-6-3990 0 0,-3-10 1935 0 0</inkml:trace>
  <inkml:trace contextRef="#ctx0" brushRef="#br0" timeOffset="296.777">118 272 10136 0 0,'7'-41'4256'0'0,"-7"40"-2502"0"0,-4-9 4019 0 0,9 22-6033 0 0,-2 1 0 0 0,1-1 1 0 0,-2 1 259 0 0,4 12-1827 0 0,-3-15 601 0 0</inkml:trace>
  <inkml:trace contextRef="#ctx0" brushRef="#br0" timeOffset="717.138">451 335 11976 0 0,'0'0'546'0'0,"0"0"-10"0"0,-2 0-344 0 0,-7-1 384 0 0,0 2 0 0 0,-1 0-1 0 0,1 0 1 0 0,0 0 0 0 0,0 1-576 0 0,-35 10 1765 0 0,20-6-59 0 0,-20 7-1706 0 0,37-10 219 0 0,-1 0 1 0 0,0 1-1 0 0,1 0 0 0 0,0 1 1 0 0,0-1-1 0 0,0 1 0 0 0,-2 3-219 0 0,3-4 28 0 0,1 1-1 0 0,-1 0 1 0 0,1 0-1 0 0,0 1 0 0 0,1-1 1 0 0,-1 1-1 0 0,1 0 0 0 0,0 1 1 0 0,1-1-1 0 0,-1 1 1 0 0,1-1-1 0 0,1 1 0 0 0,-2 5-27 0 0,2-5 12 0 0,1 0 0 0 0,0 0 0 0 0,0 1 0 0 0,1-1 0 0 0,-1 0 0 0 0,2 3-12 0 0,-1-8 5 0 0,0 0 0 0 0,0-1 0 0 0,1 1 0 0 0,-1 0-1 0 0,1-1 1 0 0,-1 1 0 0 0,1-1 0 0 0,-1 1 0 0 0,1-1 0 0 0,0 0 0 0 0,0 1 0 0 0,0-1 0 0 0,0 1-1 0 0,0-1 1 0 0,0 0 0 0 0,0 0 0 0 0,0 0 0 0 0,0 0 0 0 0,1 0 0 0 0,-1 0 0 0 0,0 0 0 0 0,1 0-1 0 0,-1 0 1 0 0,0 0 0 0 0,1-1 0 0 0,-1 1 0 0 0,1-1 0 0 0,0 1 0 0 0,-1-1 0 0 0,1 0-1 0 0,-1 1 1 0 0,2-1-5 0 0,2 1-12 0 0,0-1-1 0 0,0 0 1 0 0,0 0-1 0 0,1 0 1 0 0,-1-1-1 0 0,0 0 1 0 0,0 0-1 0 0,0 0 1 0 0,0 0-1 0 0,0-1 1 0 0,0 0-1 0 0,0 0 1 0 0,-1 0-1 0 0,1 0 1 0 0,-1-1-1 0 0,2-1 13 0 0,30-19 404 0 0,-1-3 0 0 0,30-27-404 0 0,0 0-16 0 0,-60 50 15 0 0,-1 0-1 0 0,1 0 0 0 0,0 0 0 0 0,1 0 0 0 0,-1 1 1 0 0,5-2 1 0 0,-8 3-3 0 0,-1 1 0 0 0,1-1-1 0 0,-1 1 1 0 0,1-1 0 0 0,0 1 0 0 0,0 0 0 0 0,-1 0 0 0 0,1 0 0 0 0,0 0 0 0 0,-1 0 0 0 0,1 0 0 0 0,0 0 0 0 0,-1 0 0 0 0,1 1 0 0 0,0-1 0 0 0,-1 1 0 0 0,1-1 0 0 0,0 1 0 0 0,-1 0 0 0 0,1 0-1 0 0,-1-1 1 0 0,1 1 0 0 0,-1 0 0 0 0,1 1 3 0 0,2 2-27 0 0,-2-2 19 0 0,1 0-1 0 0,-1 1 1 0 0,0-1-1 0 0,0 1 1 0 0,0-1-1 0 0,0 1 1 0 0,0 0 0 0 0,0 0-1 0 0,-1 0 1 0 0,1 0-1 0 0,0 2 9 0 0,8 27-117 0 0,-2 0 0 0 0,-1 0-1 0 0,-1 1 1 0 0,-1 4 117 0 0,-2-16 147 0 0,1 28 151 0 0,-6-66 414 0 0,1-10-188 0 0,3 11-910 0 0,0 1 1 0 0,2-1-1 0 0,0 1 0 0 0,0 0 0 0 0,2 1 0 0 0,0-1 1 0 0,0 1-1 0 0,6-7 386 0 0,-9 16-97 0 0,2-4-105 0 0,0-1 0 0 0,1 2 0 0 0,1-1 0 0 0,-1 1 1 0 0,1 0-1 0 0,1 0 202 0 0,-6 6 2 0 0,-1 1 1 0 0,1-1 0 0 0,0 1 0 0 0,0 0-1 0 0,0-1 1 0 0,0 1 0 0 0,0 0 0 0 0,0 0-1 0 0,1 0 1 0 0,-1 0 0 0 0,0 1 0 0 0,0-1-1 0 0,1 1 1 0 0,-1-1 0 0 0,0 1 0 0 0,1 0-1 0 0,-1 0 1 0 0,1 0 0 0 0,-1 0 0 0 0,0 0 0 0 0,1 0-1 0 0,-1 1 1 0 0,0-1 0 0 0,1 1 0 0 0,-1 0-1 0 0,0-1 1 0 0,0 1 0 0 0,0 0 0 0 0,1 0-1 0 0,-1 1-2 0 0,7 4 380 0 0,-1 1-1 0 0,1 0 0 0 0,-1 1 0 0 0,0 0 0 0 0,-1 0 0 0 0,5 7-379 0 0,20 27 1056 0 0,-1 1 0 0 0,21 39-1056 0 0,-47-73 133 0 0</inkml:trace>
  <inkml:trace contextRef="#ctx0" brushRef="#br0" timeOffset="967.137">993 685 21503 0 0,'4'-6'0'0'0,"-4"0"0"0"0,0 0-416 0 0,2 1-72 0 0,2-5-24 0 0,0 1-7575 0 0</inkml:trace>
  <inkml:trace contextRef="#ctx0" brushRef="#br0" timeOffset="968.137">1127 389 15664 0 0,'0'0'1206'0'0,"3"9"-663"0"0,2 16 2179 0 0,0 19-2722 0 0,-4-25 1034 0 0,1 0 0 0 0,1-1 0 0 0,6 19-1034 0 0,-5-22 181 0 0,-3-10-168 0 0,0 0 0 0 0,1-1 0 0 0,-1 1-1 0 0,1-1 1 0 0,0 1 0 0 0,2 2-13 0 0,1-1 36 0 0,-5-6-34 0 0,1 1 1 0 0,-1-1-1 0 0,0 0 0 0 0,1 1 0 0 0,-1-1 1 0 0,0 0-1 0 0,1 1 0 0 0,-1-1 0 0 0,0 0 0 0 0,1 0 1 0 0,-1 1-1 0 0,1-1 0 0 0,-1 0 0 0 0,0 0 0 0 0,1 0 1 0 0,-1 0-1 0 0,1 0 0 0 0,-1 1 0 0 0,1-1 0 0 0,-1 0 1 0 0,0 0-1 0 0,1 0 0 0 0,-1 0 0 0 0,1 0 0 0 0,-1 0 1 0 0,1 0-1 0 0,-1-1 0 0 0,1 1-2 0 0,0 0-224 0 0,1-1-928 0 0,-2 1-66 0 0</inkml:trace>
  <inkml:trace contextRef="#ctx0" brushRef="#br0" timeOffset="1529.536">1131 270 13824 0 0,'0'0'629'0'0,"0"0"-12"0"0,0 0-331 0 0,0 0 54 0 0,0 0 68 0 0,8 6 581 0 0,5 8-780 0 0,-11-11-65 0 0,0-1 0 0 0,1 1-1 0 0,-1-1 1 0 0,0 1 0 0 0,1-1-1 0 0,0 0 1 0 0,-1 0 0 0 0,1 0-1 0 0,0-1 1 0 0,0 1 0 0 0,0 0-1 0 0,0-1 1 0 0,3 1-144 0 0,1 0 59 0 0,0-1 0 0 0,0 1 0 0 0,0 0 0 0 0,1 1-59 0 0,-4-1 1 0 0,1 0 0 0 0,0 0 0 0 0,0-1 0 0 0,0 1 0 0 0,1-1 0 0 0,-1-1 0 0 0,0 1 0 0 0,0-1 0 0 0,1 0-1 0 0,7-1-431 0 0,1 0-1 0 0,-1-2 1 0 0,0 1-1 0 0,0-2 1 0 0,-1 0-1 0 0,1 0 1 0 0,-1-1-1 0 0,0 0 1 0 0,4-4 431 0 0,73-36-459 0 0,-85 43 549 0 0,0 1 1 0 0,0-1 0 0 0,0 0-1 0 0,0 1 1 0 0,0 0-1 0 0,0 0 1 0 0,1 0 0 0 0,-1 1-1 0 0,1-1 1 0 0,-1 1-1 0 0,0 0 1 0 0,1 0-1 0 0,-1 1 1 0 0,0-1 0 0 0,1 1-1 0 0,0 0-90 0 0,-4-1 95 0 0,0 1 1 0 0,0-1-1 0 0,0 1 0 0 0,0-1 1 0 0,0 1-1 0 0,0 0 0 0 0,0-1 1 0 0,0 1-1 0 0,0 0 0 0 0,0 0 0 0 0,0 0 1 0 0,0 0-1 0 0,0 0 0 0 0,-1 0 1 0 0,1 0-1 0 0,0 0 0 0 0,-1 0 0 0 0,1 0 1 0 0,-1 0-1 0 0,1 0 0 0 0,-1 0 1 0 0,1 0-1 0 0,-1 0 0 0 0,0 1 1 0 0,0-1-96 0 0,1 6 92 0 0,0-1 1 0 0,-1 1 0 0 0,0-1-1 0 0,0 5-92 0 0,0 1 92 0 0,-1-5 44 0 0,0 0 1 0 0,0 0-1 0 0,0 0 0 0 0,-1-1 0 0 0,0 1 0 0 0,0 0 0 0 0,0-1 0 0 0,-1 1 0 0 0,0-1 0 0 0,-1 0 0 0 0,0 0 0 0 0,1 0 0 0 0,-2 0 0 0 0,1-1 1 0 0,-3 3-137 0 0,-3 3 115 0 0,-1 0 1 0 0,-1-1 0 0 0,0 0 0 0 0,0-1 0 0 0,-1 0-1 0 0,-7 3-115 0 0,-8 6 3 0 0,19-12-180 0 0,0 0-1 0 0,0-1 1 0 0,-4 2 177 0 0,9-6-22 0 0,3 0 23 0 0,0-1-1 0 0,0 1 1 0 0,1-1-1 0 0,-1 0 1 0 0,0 1 0 0 0,1-1-1 0 0,-1 1 1 0 0,0 0 0 0 0,1-1-1 0 0,-1 1 1 0 0,1-1 0 0 0,-1 1-1 0 0,1 0 1 0 0,-1-1-1 0 0,1 1 1 0 0,0 0 0 0 0,-1 0-1 0 0,1-1 1 0 0,0 1 0 0 0,-1 0-1 0 0,1 0 116 0 0,0-1 60 0 0,2 1-143 0 0,0-1 0 0 0,0 0 0 0 0,0 1 0 0 0,0-1 0 0 0,1 1-1 0 0,-1 0 1 0 0,0 0 0 0 0,0 0 0 0 0,1 1-33 0 0,15 4-211 0 0,25 0 908 0 0,5-2-697 0 0,-19-2 213 0 0,-1 1 0 0 0,1 1 0 0 0,16 5-213 0 0,-34-6-9 0 0,1-1 1 0 0,-1-1-1 0 0,1 0 1 0 0,1 0 8 0 0,35 4-63 0 0,-42-3-1716 0 0,-4-1-761 0 0,-2-1 1141 0 0</inkml:trace>
  <inkml:trace contextRef="#ctx0" brushRef="#br0" timeOffset="1804.345">1384 419 15200 0 0,'1'0'348'0'0,"59"-5"1067"0"0,-44 3-836 0 0,0 0 0 0 0,0 1-1 0 0,0 1 1 0 0,7 1-579 0 0,50 9 2185 0 0,5 4-2185 0 0,-13 0-3665 0 0,-49-13 1680 0 0,-2-1-20 0 0</inkml:trace>
  <inkml:trace contextRef="#ctx0" brushRef="#br0" timeOffset="2456.323">1869 437 4608 0 0,'0'0'353'0'0,"4"5"126"0"0,6-1 2869 0 0,0 0 1 0 0,0 0-1 0 0,10 1-3348 0 0,1 0 1405 0 0,0-1 0 0 0,21 0-1405 0 0,-21-4 763 0 0,0-1 0 0 0,0-1 0 0 0,0-2-1 0 0,4 0-762 0 0,-24 3 21 0 0,7 0 285 0 0,0-1 0 0 0,0-1 0 0 0,0 1 0 0 0,0-1-1 0 0,0-1 1 0 0,1 0-306 0 0,-6 3 8 0 0,-1-1 0 0 0,1 0 0 0 0,0 1 0 0 0,-1-1 0 0 0,1 0 0 0 0,-1 0 0 0 0,0 0 0 0 0,0-1 0 0 0,0 1 0 0 0,0 0 0 0 0,0-1 0 0 0,0 0 0 0 0,-1 1 0 0 0,1-1 0 0 0,-1 0 0 0 0,1 0 0 0 0,0-2-8 0 0,-2 3 4 0 0,0 0 1 0 0,1 1-1 0 0,-1-1 1 0 0,0 0-1 0 0,0 0 1 0 0,0 1-1 0 0,0-1 1 0 0,0 0-1 0 0,0 1 0 0 0,-1-1 1 0 0,1 0-1 0 0,0 1 1 0 0,-1-1-1 0 0,1 0 1 0 0,-1 1-1 0 0,0-1 1 0 0,0 1-1 0 0,1-1 1 0 0,-1 1-1 0 0,0-1 0 0 0,0 1 1 0 0,0 0-1 0 0,-1-1 1 0 0,1 1-1 0 0,0 0 1 0 0,0 0-1 0 0,-1 0 1 0 0,1 0-1 0 0,-1 0 0 0 0,1 0 1 0 0,-1 0-1 0 0,1 1-4 0 0,-3-2-18 0 0,1 1 0 0 0,0-1 0 0 0,-1 1 0 0 0,1 0 0 0 0,-1 1 0 0 0,1-1 1 0 0,-1 0-1 0 0,0 1 0 0 0,1 0 0 0 0,-1 0 0 0 0,1 0 0 0 0,-1 0 0 0 0,1 1 0 0 0,-4 0 18 0 0,-5 2 7 0 0,1 1-1 0 0,0 0 1 0 0,0 0 0 0 0,0 1 0 0 0,1 1 0 0 0,0 0 0 0 0,-5 3-7 0 0,10-5 7 0 0,0 0 0 0 0,0 0-1 0 0,1 0 1 0 0,0 1 0 0 0,-1-1 0 0 0,1 1 0 0 0,1 0 0 0 0,-1 0-1 0 0,1 1 1 0 0,0-1 0 0 0,0 1 0 0 0,1-1 0 0 0,-1 1 0 0 0,0 4-7 0 0,3-7-25 0 0,-1 0 1 0 0,1 0-1 0 0,0 0 1 0 0,0 0-1 0 0,0 0 1 0 0,0 0-1 0 0,1 0 1 0 0,-1 0-1 0 0,1-1 1 0 0,0 1-1 0 0,0 0 1 0 0,0 0-1 0 0,0-1 1 0 0,0 1-1 0 0,1 0 1 0 0,-1-1-1 0 0,1 1 1 0 0,-1-1-1 0 0,1 0 1 0 0,0 0-1 0 0,0 1 1 0 0,0-1-1 0 0,0 0 1 0 0,0-1-1 0 0,3 2 25 0 0,0 2-7 0 0,1-1 0 0 0,0 0 0 0 0,0 0 0 0 0,1-1-1 0 0,-1 0 1 0 0,1 0 0 0 0,-1-1 0 0 0,1 1 0 0 0,0-1 0 0 0,2 0 7 0 0,15 1-549 0 0,0 0 1 0 0,0-1 0 0 0,0-1-1 0 0,2-2 549 0 0,-12 0-708 0 0,-1 0-1 0 0,1-2 0 0 0,-1 1 1 0 0,0-1-1 0 0,1-1 0 0 0,-2-1 1 0 0,1 0-1 0 0,1-1 709 0 0,7-4-1547 0 0,-1-2 0 0 0,0 0-1 0 0,-1-1 1 0 0,5-5 1547 0 0,-13 10-1034 0 0,-5 4 778 0 0,0-1 1 0 0,-1 1-1 0 0,1-1 1 0 0,-1 0-1 0 0,0 0 1 0 0,1-3 255 0 0,-5 7 117 0 0,-1 0 0 0 0,1 0 0 0 0,0 0 0 0 0,-1 0 1 0 0,1 0-1 0 0,-1-1 0 0 0,1 1 0 0 0,-1 0 0 0 0,1 0 0 0 0,-1 0 1 0 0,0-1-1 0 0,0 1 0 0 0,0 0 0 0 0,0-1 0 0 0,0 1 0 0 0,0 0 1 0 0,0 0-1 0 0,0-1 0 0 0,0 1 0 0 0,-1 0 0 0 0,1 0 0 0 0,0-1 1 0 0,-1 1-1 0 0,1 0 0 0 0,-1 0 0 0 0,1 0 0 0 0,-1 0 0 0 0,0-1 1 0 0,1 1-1 0 0,-1 0 0 0 0,0 0 0 0 0,0 0 0 0 0,0 1 1 0 0,0-1-1 0 0,0 0 0 0 0,0 0 0 0 0,0 0-117 0 0,-1-1 323 0 0,-1 1 0 0 0,1-1 0 0 0,-1 0 0 0 0,1 1 0 0 0,-1-1-1 0 0,1 1 1 0 0,-1 0 0 0 0,0 0 0 0 0,1 0 0 0 0,-1 1 0 0 0,0-1 0 0 0,0 0 0 0 0,0 1 0 0 0,0 0 0 0 0,0 0-1 0 0,-2 0-322 0 0,0 0 242 0 0,1 1-1 0 0,-1 0 0 0 0,1 0 0 0 0,-1 0 0 0 0,1 0 0 0 0,0 1 0 0 0,-1 0 0 0 0,1 0 0 0 0,0 0 1 0 0,-2 2-242 0 0,1-1 141 0 0,0 1 0 0 0,0-1 0 0 0,0 1 0 0 0,1 0 0 0 0,0 1 0 0 0,0-1 0 0 0,0 1 0 0 0,0-1 0 0 0,0 1 0 0 0,1 0 0 0 0,0 1 0 0 0,0-1 0 0 0,1 1 0 0 0,-1-1 0 0 0,1 1 0 0 0,0 3-141 0 0,0-3 134 0 0,1 0-1 0 0,1 1 0 0 0,-1-1 1 0 0,1 1-1 0 0,0-1 0 0 0,1 1 1 0 0,0 3-134 0 0,-1-7 18 0 0,1 0-1 0 0,0 1 1 0 0,0-1 0 0 0,1 0 0 0 0,-1 0-1 0 0,0 0 1 0 0,1 0 0 0 0,0-1 0 0 0,0 1 0 0 0,0 0-1 0 0,0-1 1 0 0,0 1 0 0 0,0-1 0 0 0,1 0-1 0 0,2 2-17 0 0,1 1 21 0 0,1-1-1 0 0,-1 0 1 0 0,1-1-1 0 0,0 1 0 0 0,1-1 1 0 0,-1-1-1 0 0,0 0 1 0 0,1 0-1 0 0,-1 0 1 0 0,1-1-1 0 0,0 0 0 0 0,1 0-20 0 0,6 0 329 0 0,0-1 0 0 0,0 0-1 0 0,0-1 1 0 0,0-1-1 0 0,12-3-328 0 0,-20 3-31 0 0,0 0 0 0 0,-1 0-1 0 0,1-1 1 0 0,0 0 0 0 0,-1 0 0 0 0,0-1-1 0 0,0 0 1 0 0,0 0 0 0 0,0 0-1 0 0,-1-1 1 0 0,1 1 0 0 0,-1-1-1 0 0,0-1 1 0 0,-1 1 0 0 0,1-1 0 0 0,-1 0-1 0 0,0 0 1 0 0,0 0 0 0 0,-1 0-1 0 0,0-1 1 0 0,0-1 31 0 0,7-18-498 0 0,-1-1 0 0 0,-1 0 0 0 0,-1 0 0 0 0,1-23 498 0 0,-2 21-980 0 0,10-76-1263 0 0,1-50 2243 0 0,-16 122-112 0 0,0 13 617 0 0,0 17 581 0 0,-1 6 843 0 0,-7 126-1363 0 0,4-92-524 0 0,3-17-42 0 0,0-1 0 0 0,2 3 0 0 0,0 23 0 0 0,-1 24 0 0 0,0-7 0 0 0,-4 27 0 0 0,-3-16-1429 0 0,6-55-5717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08:3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10 512 7832 0 0,'0'0'602'0'0,"-8"-10"2528"0"0,7 7 984 0 0,38-41-6954 0 0,-35 41 2744 0 0,-2 3 90 0 0,0-1-1 0 0,0 1 0 0 0,1 0 0 0 0,-1 0 0 0 0,0-1 0 0 0,0 1 0 0 0,1 0 1 0 0,-1 0-1 0 0,0-1 0 0 0,0 1 0 0 0,1 0 0 0 0,-1 0 0 0 0,0 0 0 0 0,1-1 1 0 0,-1 1-1 0 0,0 0 0 0 0,1 0 0 0 0,-1 0 0 0 0,0 0 0 0 0,1 0 0 0 0,-1 0 1 0 0,0 0-1 0 0,1 0 7 0 0,20-8-405 0 0,-20 8 430 0 0,0-1 1 0 0,0 0 0 0 0,0 1-1 0 0,1 0 1 0 0,-1-1 0 0 0,0 1 0 0 0,0 0-1 0 0,0-1 1 0 0,1 1 0 0 0,-1 0-1 0 0,0 0 1 0 0,0 0 0 0 0,1 0 0 0 0,-1 0-1 0 0,0 0 1 0 0,0 0 0 0 0,0 1-1 0 0,1-1 1 0 0,-1 0 0 0 0,0 1 0 0 0,0-1-1 0 0,0 1 1 0 0,0-1 0 0 0,0 1-1 0 0,1 0 1 0 0,-1-1 0 0 0,0 1 0 0 0,0 0-1 0 0,-1 0 1 0 0,1-1 0 0 0,0 1-1 0 0,0 0 1 0 0,0 0 0 0 0,-1 0 0 0 0,1 0-1 0 0,0 0 1 0 0,-1 0 0 0 0,1 1-1 0 0,-1-1 1 0 0,1 0 0 0 0,-1 0 0 0 0,1 1-26 0 0,0 1 81 0 0,0 0 1 0 0,0 1 0 0 0,0-1 0 0 0,0 0 0 0 0,-1 0-1 0 0,1 0 1 0 0,-1 0 0 0 0,0 1 0 0 0,0-1 0 0 0,0 0-1 0 0,-1 0 1 0 0,1 0 0 0 0,-1 1 0 0 0,1-1 0 0 0,-1 0-1 0 0,0 0 1 0 0,0 0 0 0 0,-1 0 0 0 0,1 0-1 0 0,0 0 1 0 0,-1-1 0 0 0,0 1 0 0 0,0 0-82 0 0,-3 5 212 0 0,2-5-161 0 0,1 1-1 0 0,0-1 1 0 0,-1 0-1 0 0,0 0 1 0 0,0 0-1 0 0,0 0 1 0 0,0 0-1 0 0,0 0 1 0 0,-2 0-51 0 0,4-3 7 0 0,1 1 1 0 0,-1-1 0 0 0,0 1 0 0 0,0-1 0 0 0,0 1 0 0 0,0-1 0 0 0,0 0 0 0 0,0 1 0 0 0,0-1-1 0 0,0 0 1 0 0,0 0 0 0 0,0 0 0 0 0,0 0 0 0 0,0 0 0 0 0,0 0 0 0 0,0 0 0 0 0,0 0 0 0 0,0 0-1 0 0,0 0 1 0 0,0-1 0 0 0,0 1 0 0 0,0 0 0 0 0,0-1 0 0 0,-1 0-8 0 0,-14-18-2349 0 0,14 14 289 0 0,-2-3-2920 0 0</inkml:trace>
  <inkml:trace contextRef="#ctx0" brushRef="#br0" timeOffset="414.512">448 1 16527 0 0,'-14'0'1252'0'0,"11"1"-1203"0"0,1 0-1 0 0,0 0 0 0 0,0 0 0 0 0,0 0 0 0 0,0 0 0 0 0,0 0 0 0 0,0 1 0 0 0,0-1 0 0 0,1 1 0 0 0,-1-1 0 0 0,0 1 0 0 0,0 0-48 0 0,-15 13-13 0 0,11-12-8 0 0,0 1-1 0 0,0 0 1 0 0,1 1 0 0 0,-1-1-1 0 0,1 1 1 0 0,0 0-1 0 0,1 0 1 0 0,-1 0-1 0 0,1 1 1 0 0,0 0-1 0 0,0 0 1 0 0,1 0-1 0 0,0 0 1 0 0,0 0-1 0 0,0 1 1 0 0,1 0-1 0 0,0-1 1 0 0,0 3 21 0 0,1-5-10 0 0,-1 0 0 0 0,0 0 1 0 0,1-1-1 0 0,-1 1 0 0 0,-2 2 10 0 0,2-4-4 0 0,1 0 0 0 0,0 0 0 0 0,0 0 0 0 0,-1 1 0 0 0,1-1 0 0 0,1 0 0 0 0,-1 1 0 0 0,0-1 0 0 0,0 0 0 0 0,1 1 0 0 0,0-1 0 0 0,-1 1 0 0 0,1-1 0 0 0,0 1 0 0 0,0-1-1 0 0,0 2 5 0 0,1-2 26 0 0,-1 1 0 0 0,0 0 0 0 0,-1 0 0 0 0,1 0 0 0 0,0 0 0 0 0,-1 0 0 0 0,0-1 0 0 0,0 2-26 0 0,0-2 65 0 0,1 0-1 0 0,-1 0 1 0 0,1 0 0 0 0,-1 0 0 0 0,1 0 0 0 0,0 0 0 0 0,0 0-1 0 0,0 0 1 0 0,0 0 0 0 0,0 0 0 0 0,0 0 0 0 0,1 0-1 0 0,-1 0 1 0 0,1 0 0 0 0,-1 0 0 0 0,1 0 0 0 0,0 1-65 0 0,3 4-88 0 0,-1 0 1 0 0,1 0-1 0 0,1-1 0 0 0,-1 1 1 0 0,1-1-1 0 0,0 0 1 0 0,0-1-1 0 0,1 1 1 0 0,0-1-1 0 0,0 0 0 0 0,0 0 1 0 0,0-1-1 0 0,1 0 1 0 0,0 0-1 0 0,0-1 0 0 0,4 2 88 0 0,1-1-17 0 0,0-1 0 0 0,1 0 0 0 0,0 0 0 0 0,-1-2 0 0 0,1 1 0 0 0,0-2 0 0 0,0 0-1 0 0,0 0 1 0 0,2-1 17 0 0,27-5-376 0 0,0-1 0 0 0,6-4 376 0 0,7-1-880 0 0,-35 7-88 0 0,0-1-237 0 0</inkml:trace>
  <inkml:trace contextRef="#ctx0" brushRef="#br0" timeOffset="728.595">730 97 3680 0 0,'-3'0'876'0'0,"0"0"1"0"0,0 1-1 0 0,0-1 1 0 0,0 1-1 0 0,0 0 1 0 0,0 0-1 0 0,0 0 1 0 0,0 0-1 0 0,0 0 1 0 0,0 1-1 0 0,1-1 1 0 0,-1 1-1 0 0,0 0 1 0 0,1 0-1 0 0,0 0 1 0 0,-1 0-1 0 0,1 0 1 0 0,-2 2-877 0 0,2-1-95 0 0,1-1 0 0 0,-1 1 1 0 0,0 0-1 0 0,1-1 0 0 0,-1 1 1 0 0,1 0-1 0 0,-1 2 95 0 0,-9 19 191 0 0,9-21-160 0 0,0 1 1 0 0,0-1-1 0 0,0 1 1 0 0,1-1 0 0 0,-1 1-1 0 0,1 2-31 0 0,-11 41 245 0 0,4-16 167 0 0,-2 20-412 0 0,7-40 62 0 0,1-1 0 0 0,-1 1-1 0 0,-1 0-61 0 0,0 0 48 0 0,1-1 0 0 0,1 0-1 0 0,-1 5-47 0 0,-6 33 80 0 0,5-28-48 0 0,1 0 0 0 0,0 9-32 0 0,-4 46 5 0 0,3-33-106 0 0,1 20 101 0 0,-5-14-1882 0 0,8-38 260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12.2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289 23 16559 0 0,'0'0'48'0'0,"1"-1"0"0"0,-1 1-1 0 0,0 0 1 0 0,1 0-1 0 0,-1 0 1 0 0,1-1-1 0 0,-1 1 1 0 0,0 0-1 0 0,1 0 1 0 0,-1-1-1 0 0,0 1 1 0 0,1 0-1 0 0,-1-1 1 0 0,0 1-1 0 0,1 0 1 0 0,-1-1-1 0 0,0 1 1 0 0,0 0-1 0 0,0-1 1 0 0,1 1-1 0 0,-1-1 1 0 0,0 1-1 0 0,0 0 1 0 0,0-1-1 0 0,0 1 1 0 0,0-1-1 0 0,0 1 1 0 0,1-1 0 0 0,-1 1-1 0 0,0-1 1 0 0,0 1-48 0 0,-2-1 26 0 0,1 0 1 0 0,0 1-1 0 0,0-1 1 0 0,0 0-1 0 0,0 1 1 0 0,0-1 0 0 0,-1 1-1 0 0,1-1 1 0 0,0 1-1 0 0,0 0 1 0 0,-1-1-1 0 0,1 1-26 0 0,-6-1 45 0 0,0-1-1 0 0,0 1 0 0 0,0 1 0 0 0,0-1 0 0 0,1 1 1 0 0,-1 1-1 0 0,0-1 0 0 0,-5 2-44 0 0,-9 3 223 0 0,0 0 1 0 0,-3 2-224 0 0,5-1 127 0 0,11-3-3 0 0,0 1-1 0 0,0 0 1 0 0,0 0-1 0 0,1 0 1 0 0,-1 1-1 0 0,1 0 1 0 0,0 1-1 0 0,1-1 0 0 0,-1 1 1 0 0,1 1-1 0 0,0-1 1 0 0,-1 4-124 0 0,-4 4 373 0 0,8-11-247 0 0,1 0 1 0 0,0 0 0 0 0,0 1-1 0 0,0-1 1 0 0,0 0 0 0 0,0 1 0 0 0,1-1-1 0 0,0 1 1 0 0,-1-1 0 0 0,1 1-127 0 0,0 3 39 0 0,-1 0 0 0 0,2 1 1 0 0,-1-1-1 0 0,1 0 1 0 0,0 0-1 0 0,0 0 0 0 0,1 0 1 0 0,0 1-1 0 0,0-1-39 0 0,3 7 25 0 0,0-1 0 0 0,0 1 0 0 0,2-1 0 0 0,1 2-25 0 0,12 31 118 0 0,0 7-118 0 0,9 24 138 0 0,-23-65-98 0 0,-1 0 0 0 0,0 0 0 0 0,-1 0 0 0 0,0 1 0 0 0,-1-1 0 0 0,-1 1 0 0 0,0 0 0 0 0,0 0 0 0 0,-2-1 0 0 0,0 5-40 0 0,1-16 76 0 0,0 1 0 0 0,0 0-1 0 0,-1 0 1 0 0,1 0-1 0 0,-1 0 1 0 0,0 0 0 0 0,0-1-1 0 0,1 1 1 0 0,-1 0 0 0 0,0-1-1 0 0,0 1 1 0 0,0 0-1 0 0,-1-1 1 0 0,1 1 0 0 0,0-1-1 0 0,-1 0 1 0 0,1 1 0 0 0,-1-1-1 0 0,1 0 1 0 0,-1 0-1 0 0,1 0 1 0 0,-1 0 0 0 0,0 0-1 0 0,0 0 1 0 0,-1 0-76 0 0,1 0 25 0 0,0-1 0 0 0,0 1 0 0 0,0-1-1 0 0,0 1 1 0 0,0-1 0 0 0,0 0 0 0 0,0 0 0 0 0,0 0 0 0 0,0 0 0 0 0,0 0 0 0 0,0 0 0 0 0,0-1 0 0 0,0 1-1 0 0,-1-1 1 0 0,2 1 0 0 0,-1-1 0 0 0,0 0 0 0 0,0 0 0 0 0,0 0 0 0 0,0 0 0 0 0,0 0 0 0 0,-1-1-25 0 0,1 0 117 0 0,-1-1 1 0 0,1 1 0 0 0,0-1 0 0 0,0 1 0 0 0,0-1 0 0 0,0 0-1 0 0,0 0 1 0 0,1 0 0 0 0,-1 0 0 0 0,1 0 0 0 0,0 0 0 0 0,0-1-1 0 0,0 1 1 0 0,0-1-118 0 0,0-2-1 0 0,0-1-1 0 0,1 1 1 0 0,-1-1-1 0 0,1 1 1 0 0,1 0-1 0 0,-1-1 1 0 0,1 1-1 0 0,0 0 1 0 0,1-1-1 0 0,-1 1 1 0 0,1 0-1 0 0,0 0 1 0 0,1 0-1 0 0,0 0 1 0 0,-1 1-1 0 0,2-1 1 0 0,-1 1-1 0 0,1-1 1 0 0,0 1-1 0 0,0 0 1 0 0,0 1-1 0 0,1-1 1 0 0,-1 1-1 0 0,1 0 1 0 0,0 0-1 0 0,1 0 1 0 0,-1 1-1 0 0,1-1 1 0 0,-1 2-1 0 0,1-1 1 0 0,0 0-1 0 0,5-1 2 0 0,2 1-290 0 0,0 1-1 0 0,-1 0 0 0 0,1 1 1 0 0,0 0-1 0 0,0 0 1 0 0,11 2 290 0 0,20 3-3699 0 0,-21-2-691 0 0,1-2-3241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12.8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34 10136 0 0,'5'-3'660'0'0,"0"-1"-1"0"0,1 1 1 0 0,-1 0 0 0 0,0 0 0 0 0,1 0 0 0 0,0 1 0 0 0,0 0 0 0 0,0 0 0 0 0,-1 0 0 0 0,2 1 0 0 0,-1 0-1 0 0,2 0-659 0 0,15-1 1950 0 0,0 1 1 0 0,17 1-1951 0 0,-10 1-189 0 0,29 0 1062 0 0,1 3-1 0 0,24 6-872 0 0,-43-8 9 0 0,-33-2-134 0 0,-1 0 0 0 0,1 0 1 0 0,-1 1-1 0 0,0 0 0 0 0,1 0 0 0 0,5 2 125 0 0,-11-2-1212 0 0,-2-1-372 0 0,0 0-72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13.0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17 16272 0 0,'0'0'35'0'0,"0"0"0"0"0,0 0 0 0 0,0 0 0 0 0,0 0 1 0 0,0 0-1 0 0,0 0 0 0 0,0 0 0 0 0,0 0 1 0 0,0 0-1 0 0,0 0 0 0 0,0 0 0 0 0,0 0 1 0 0,0 0-1 0 0,0 0 0 0 0,0 0 0 0 0,0 0 1 0 0,0 0-1 0 0,0 0 0 0 0,0 0 0 0 0,1 0 1 0 0,-1 0-1 0 0,0 0 0 0 0,0 0 0 0 0,0 0 1 0 0,0 0-1 0 0,0 1 0 0 0,0-1 0 0 0,0 0 1 0 0,0 0-1 0 0,0 0 0 0 0,0 0 0 0 0,0 0 1 0 0,0 0-1 0 0,0 0 0 0 0,0 0 0 0 0,0 0 1 0 0,0 0-1 0 0,0 0 0 0 0,0 0 0 0 0,0 0 1 0 0,0 0-1 0 0,-1 0 0 0 0,1 0 0 0 0,0 0-35 0 0,11 4 1082 0 0,16 2 1187 0 0,36-6-1955 0 0,18 1 601 0 0,57-8-915 0 0,-121 5 334 0 0,158-13-817 0 0,-115 14-2459 0 0,-30-3-4129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13.4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89 6 14280 0 0,'0'-5'1067'0'0,"-1"5"1896"0"0,0 0-2749 0 0,0 1 1 0 0,0 0-1 0 0,0-1 0 0 0,0 1 1 0 0,0 0-1 0 0,1 0 0 0 0,-1 0 1 0 0,0 0-1 0 0,0 0 0 0 0,1 0 1 0 0,-1 0-1 0 0,1 0 0 0 0,-1 0 0 0 0,1 0 1 0 0,-1 0-1 0 0,1 1 0 0 0,0-1 1 0 0,-1 0-1 0 0,1 0 0 0 0,0 1-214 0 0,-5 31 294 0 0,4-19 447 0 0,-1 2-252 0 0,1-1 0 0 0,1 1-1 0 0,1 0 1 0 0,1 6-489 0 0,1 28 997 0 0,0-22-544 0 0,0 4-203 0 0,-5-6-61 0 0,0 18-83 0 0,-3 1 0 0 0,-2 7-106 0 0,-25 79 210 0 0,23-97-144 0 0,6-19-56 0 0,2-13-28 0 0,1 1 0 0 0,-1 0 0 0 0,0 0 0 0 0,1 0 0 0 0,-1 0 0 0 0,-1-1 0 0 0,1 1 0 0 0,0 0 0 0 0,-1-1 0 0 0,1 1 0 0 0,-1-1 18 0 0,-2 5-1498 0 0,4-7 732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10.4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28 132 13184 0 0,'0'0'604'0'0,"0"0"-14"0"0,2 2-376 0 0,10 6-142 0 0,-10-7-43 0 0,0 1 1 0 0,0-1-1 0 0,-1 0 1 0 0,1 0-1 0 0,0 1 1 0 0,-1-1-1 0 0,1 1 1 0 0,-1 0-1 0 0,1-1 1 0 0,-1 1-1 0 0,0 0 1 0 0,0 0-1 0 0,0 0 1 0 0,0 0-1 0 0,0 0 1 0 0,1 1-30 0 0,-1 0 62 0 0,0 0 0 0 0,0-1 0 0 0,0 1 0 0 0,1-1 0 0 0,-1 0 0 0 0,1 1 0 0 0,-1-1 1 0 0,2 1-63 0 0,-1-1 71 0 0,-1-1-1 0 0,1 1 1 0 0,-1 0 0 0 0,0 0 0 0 0,0-1 0 0 0,1 1 0 0 0,-1 0 0 0 0,-1 0 0 0 0,1 0 0 0 0,0 0 0 0 0,0 0 0 0 0,-1 0 0 0 0,1 1 0 0 0,-1-1 0 0 0,0 0-1 0 0,0 1-70 0 0,5 36 1106 0 0,-4-33-916 0 0,0 0 1 0 0,0 1-1 0 0,-1-1 0 0 0,1 0 1 0 0,-1 1-1 0 0,-1-1 0 0 0,1 0 0 0 0,-2 4-190 0 0,0 4 1071 0 0,0 1 0 0 0,0 10-1071 0 0,1-8 734 0 0,-1-9-492 0 0,1 0 0 0 0,-2 0 0 0 0,1 0 0 0 0,-1-1 1 0 0,-1 4-243 0 0,-7 20 13 0 0,10-28-13 0 0,0-1 0 0 0,0 1 0 0 0,-1 0 0 0 0,1-1 0 0 0,-1 0 0 0 0,1 1 0 0 0,-1-1 0 0 0,0 1 0 0 0,0-1 0 0 0,0 0 0 0 0,0 1 0 0 0,1-1 0 0 0,0 0 0 0 0,-1 1 0 0 0,1-1 0 0 0,0 1 0 0 0,0-1 0 0 0,0 1 0 0 0,1-2 0 0 0,0 0 0 0 0,-1 0 0 0 0,1-1 0 0 0,-1 1 0 0 0,1 0 0 0 0,-1 0 0 0 0,0-1 0 0 0,1 1 0 0 0,-1 0 0 0 0,0-1 0 0 0,1 1 0 0 0,-1-1 0 0 0,0 1 0 0 0,1-1 0 0 0,-1 1 0 0 0,0-1 0 0 0,0 1 0 0 0,0-1 0 0 0,0 0 0 0 0,0 1 0 0 0,1-1 0 0 0,-1 0 0 0 0,0 0 0 0 0,0 0 0 0 0,0 0 0 0 0,0 0 0 0 0,0 0 0 0 0,0 0 0 0 0,0 0 0 0 0,0 0 0 0 0,1 0 29 0 0,0 0 1 0 0,-1 0-1 0 0,1 0 0 0 0,-1 0 0 0 0,1 0 0 0 0,0-1 0 0 0,-1 1 1 0 0,1 0-1 0 0,0 0 0 0 0,-1 0 0 0 0,1 0 0 0 0,0-1 0 0 0,-1 1 0 0 0,1 0 1 0 0,0 0-1 0 0,0-1 0 0 0,-1 1 0 0 0,1 0 0 0 0,0 0 0 0 0,0-1 1 0 0,0 1-1 0 0,-1 0 0 0 0,1-1 0 0 0,0 1 0 0 0,0 0 0 0 0,0-1 1 0 0,0 1-1 0 0,0 0 0 0 0,-1-1 0 0 0,1 1 0 0 0,0-1-29 0 0,-2-3 160 0 0,1 3-137 0 0,1 0-1 0 0,-1 0 1 0 0,0 0-1 0 0,1 0 0 0 0,-1 0 1 0 0,0 0-1 0 0,1-1 1 0 0,0 1-1 0 0,-1 0 0 0 0,1 0 1 0 0,0 0-1 0 0,-1 0 1 0 0,1-1-1 0 0,0 1 1 0 0,0 0-1 0 0,0 0 0 0 0,0 0 1 0 0,0-1-1 0 0,0 1 1 0 0,0 0-23 0 0,1-2-4 0 0,0 0 0 0 0,1 0-1 0 0,-1 0 1 0 0,0 0 0 0 0,1 0 0 0 0,1-1 4 0 0,6-13 16 0 0,2-4-107 0 0,0 1-1 0 0,1 0 0 0 0,2 1 1 0 0,3-5 91 0 0,-9 16-138 0 0,1-1 0 0 0,-1 2 1 0 0,1-1-1 0 0,0 1 1 0 0,1 0-1 0 0,4-2 138 0 0,-9 7-18 0 0,0-1-1 0 0,1 1 1 0 0,-1 0-1 0 0,0 0 1 0 0,1 1-1 0 0,0 0 0 0 0,-1 0 1 0 0,1 0-1 0 0,-1 0 1 0 0,1 1-1 0 0,0 0 1 0 0,2 0 18 0 0,1 1 32 0 0,1 0 1 0 0,0 0 0 0 0,0 1-1 0 0,-1 0 1 0 0,1 1 0 0 0,5 2-33 0 0,-5-1-3 0 0,-5-2-18 0 0,1 0 0 0 0,-1 0-1 0 0,0 0 1 0 0,0 1 0 0 0,-1 0 0 0 0,1 0 0 0 0,0 0 0 0 0,-1 0 0 0 0,0 1 0 0 0,3 2 21 0 0,-4-3 0 0 0,0 0 0 0 0,1 0 0 0 0,-1-1 0 0 0,1 0 0 0 0,0 1 0 0 0,0-1 0 0 0,0 0 0 0 0,1 0 0 0 0,18 10 0 0 0,-20-12 0 0 0,-1 1 0 0 0,0 0 0 0 0,1-1 0 0 0,-1 1 0 0 0,1-1 0 0 0,-1 0 0 0 0,0 1 0 0 0,1-1 0 0 0,-1-1 0 0 0,1 1 0 0 0,-1 0 0 0 0,1 0 0 0 0,-1-1 0 0 0,1 0 0 0 0,-1 1 0 0 0,1-1 0 0 0,18-3 0 0 0,-13 4 0 0 0,-8 0 0 0 0,1 0 0 0 0,-1 0 0 0 0,1 0 0 0 0,-1 0 0 0 0,1 0 0 0 0,-1 0 0 0 0,1 0 0 0 0,-1 0 0 0 0,1 0 0 0 0,-1-1 0 0 0,1 1 0 0 0,-1 0 0 0 0,1 0 0 0 0,-1 0 0 0 0,0 0 0 0 0,1-1 0 0 0,-1 1 0 0 0,1 0 0 0 0,-1 0 0 0 0,0-1 0 0 0,1 1 0 0 0,-1 0 0 0 0,0-1 0 0 0,1 1 0 0 0,-1 0 0 0 0,0-1 0 0 0,1 1 0 0 0,-1-1 0 0 0,0 1 0 0 0,0 0 0 0 0,0-1 0 0 0,1 1 0 0 0,-1-1 0 0 0,0 1 0 0 0,0-1 0 0 0,0 1 0 0 0,0-1 0 0 0,0 1 0 0 0,0-1 0 0 0,2-3 2 0 0,-1 1 0 0 0,0-1 0 0 0,0 1-1 0 0,0-1 1 0 0,0 0 0 0 0,-1 1 0 0 0,1-1 0 0 0,-1 0-1 0 0,0 1 1 0 0,0-1 0 0 0,0 0 0 0 0,-1 1 0 0 0,0-4-2 0 0,0 0-47 0 0,-1 0 0 0 0,0 1 0 0 0,0-1 1 0 0,-1 1-1 0 0,0 0 0 0 0,0-1 0 0 0,0 1 47 0 0,0 3-20 0 0,0 1-1 0 0,0-1 1 0 0,0 1 0 0 0,0-1-1 0 0,0 1 1 0 0,-1 0-1 0 0,1 0 1 0 0,-1 0-1 0 0,0 1 1 0 0,1-1-1 0 0,-1 1 1 0 0,0 0 0 0 0,0 0-1 0 0,0 0 1 0 0,0 1-1 0 0,0-1 1 0 0,0 1-1 0 0,0 0 21 0 0,-1 1 6 0 0,1 1 0 0 0,-1-1 1 0 0,1 1-1 0 0,-1 0 0 0 0,1 1 0 0 0,0-1 0 0 0,0 1 0 0 0,0 0 0 0 0,0 0 0 0 0,0 0 0 0 0,1 0 0 0 0,-1 1 0 0 0,1 0 0 0 0,0-1 1 0 0,0 1-1 0 0,0 1-6 0 0,1 0 55 0 0,0 0 1 0 0,0 1-1 0 0,0 0 1 0 0,1-1 0 0 0,0 1-1 0 0,0 0 1 0 0,0 4-56 0 0,-2 9 107 0 0,-1 13-81 0 0,-2 11-90 0 0,5-39 63 0 0,0-1 1 0 0,0 0-1 0 0,0 1 0 0 0,1-1 0 0 0,0 1 0 0 0,-1-1 1 0 0,1 1-1 0 0,0-1 0 0 0,1 1 0 0 0,-1-1 0 0 0,1 0 1 0 0,-1 1-1 0 0,1-1 0 0 0,0 1 0 0 0,0-1 1 0 0,6 19 0 0 0,-7-19 0 0 0,1 0 0 0 0,-1 0 0 0 0,1 0 0 0 0,0 0 0 0 0,0 0 0 0 0,0 0 0 0 0,0-1 0 0 0,1 1 0 0 0,-1 0 0 0 0,1-1 0 0 0,-1 1 0 0 0,1-1 0 0 0,0 0 0 0 0,0 1 0 0 0,0-1 0 0 0,0 0 0 0 0,3 1 0 0 0,0 0-8 0 0,-1 0 0 0 0,1 0-1 0 0,0-1 1 0 0,0 0 0 0 0,1 0-1 0 0,-1 0 1 0 0,0-1 0 0 0,1 0 0 0 0,-1 0-1 0 0,6 1 9 0 0,-2-2-181 0 0,1-1 0 0 0,0 0 0 0 0,0 0 0 0 0,-1 0 0 0 0,1-1 0 0 0,0-1 181 0 0,40-10-2532 0 0,-31 5 1065 0 0</inkml:trace>
  <inkml:trace contextRef="#ctx0" brushRef="#br0" timeOffset="356.268">863 168 8752 0 0,'16'-3'662'0'0,"-12"2"-462"0"0,-12 2-126 0 0,3 0 56 0 0,0-1 403 0 0,1 0-1 0 0,-1 1 0 0 0,0 0 1 0 0,1 0-1 0 0,-1 0 1 0 0,1 0-1 0 0,-1 1 0 0 0,1 0 1 0 0,0 0-1 0 0,0 0 1 0 0,0 0-1 0 0,0 1 0 0 0,-3 2-532 0 0,-53 58 3083 0 0,57-60-2965 0 0,1 0-1 0 0,-1 0 1 0 0,1 0 0 0 0,0 1-1 0 0,0-1 1 0 0,0 1 0 0 0,-1 2-118 0 0,-10 18 601 0 0,9-19-580 0 0,0 0 0 0 0,0 0 0 0 0,0 1 0 0 0,1-1 0 0 0,0 1-1 0 0,0 0 1 0 0,1 0 0 0 0,0 0 0 0 0,0 0 0 0 0,0 0 0 0 0,-1 6-21 0 0,3-8 1 0 0,-1 0 0 0 0,1-1 0 0 0,-1 1 0 0 0,0 0 0 0 0,-1-1-1 0 0,1 1 1 0 0,-1-1 0 0 0,1 1 0 0 0,-1-1 0 0 0,0 0 0 0 0,0 0-1 0 0,1-2 0 0 0,1 1 0 0 0,-1-1 0 0 0,1 0 0 0 0,-1 0 0 0 0,1 0 0 0 0,0 0 0 0 0,0 1 0 0 0,0-1 0 0 0,0 0 0 0 0,0 0 0 0 0,0 0 0 0 0,0 1 0 0 0,0-1 0 0 0,0 0 0 0 0,0 0 0 0 0,1 0 0 0 0,-1 1 0 0 0,1 12 0 0 0,-1-14 21 0 0,1 1-1 0 0,-1-1 0 0 0,0 1 1 0 0,1-1-1 0 0,-1 0 0 0 0,1 1 1 0 0,-1-1-1 0 0,1 0 0 0 0,-1 0 1 0 0,0 1-1 0 0,1-1 0 0 0,-1 0 1 0 0,1 0-1 0 0,-1 0 0 0 0,1 0 0 0 0,-1 0 1 0 0,1 0-1 0 0,-1 1 0 0 0,1-1 1 0 0,0 0-1 0 0,-1 0 0 0 0,1-1 1 0 0,-1 1-1 0 0,1 0 0 0 0,-1 0 1 0 0,1 0-1 0 0,-1 0 0 0 0,1 0 1 0 0,-1-1-21 0 0,18-2 834 0 0,4-17-644 0 0,-19 18-240 0 0,0 0 0 0 0,0 0 0 0 0,0 0 1 0 0,0 0-1 0 0,0-1 0 0 0,-1 1 0 0 0,1-1 1 0 0,-1 0-1 0 0,0 1 0 0 0,1-1 0 0 0,-2 0 1 0 0,1 0-1 0 0,0-1 0 0 0,0 1 0 0 0,-1 0 1 0 0,1-2 49 0 0,2-4-95 0 0,1 1 1 0 0,0 0 0 0 0,1 0-1 0 0,-1 0 1 0 0,2 1 0 0 0,-1 0 0 0 0,1 0 94 0 0,2-3-212 0 0,0 0 0 0 0,7-11 212 0 0,-16 20-2 0 0,1 1 1 0 0,-1-1 0 0 0,0 0 0 0 0,1 1 0 0 0,-1-1 0 0 0,0 0 0 0 0,1 1 0 0 0,-1-1 0 0 0,0 0 0 0 0,0 1 0 0 0,0-1-1 0 0,0 0 1 0 0,0 1 0 0 0,0-1 0 0 0,0 0 0 0 0,0 1 0 0 0,0-1 0 0 0,0 0 0 0 0,0 0 0 0 0,0 1 0 0 0,0-1 0 0 0,0 0 0 0 0,-1 1 0 0 0,1-1 0 0 0,0 0-1 0 0,0 1 1 0 0,-1-1 0 0 0,1 1 0 0 0,-1-1 0 0 0,1 0 0 0 0,0 1 0 0 0,-1-1 1 0 0,0 0 91 0 0,1 1 7 0 0,1 0-96 0 0,0 0-1 0 0,0 0 0 0 0,0 1 0 0 0,-1-1 0 0 0,1 0 0 0 0,0 0 0 0 0,0 1 1 0 0,-1-1-1 0 0,1 0 0 0 0,0 1 0 0 0,0-1 0 0 0,-1 1 0 0 0,1-1 1 0 0,0 1-1 0 0,-1-1 0 0 0,1 1 0 0 0,-1-1 0 0 0,1 1 0 0 0,0 0 1 0 0,-1-1-1 0 0,0 1 0 0 0,1 0 0 0 0,-1 0 0 0 0,1-1 0 0 0,-1 1 1 0 0,0 0-1 0 0,1 0 0 0 0,-1 0 0 0 0,0 0-1 0 0,1 2-1 0 0,-1 0 0 0 0,1 0 0 0 0,-1 0-1 0 0,1 0 1 0 0,-1 0 0 0 0,0 0 0 0 0,0 1 1 0 0,-1 1 22 0 0,0 0 0 0 0,1 0 0 0 0,0 0 0 0 0,0 0 0 0 0,0 0 1 0 0,1 1-1 0 0,-1-1 0 0 0,1 0 0 0 0,1 0 0 0 0,-1 0 0 0 0,1 0 1 0 0,0-1-1 0 0,1 4-22 0 0,19 32-119 0 0,-10-17 354 0 0,2 0-1 0 0,10 13-234 0 0,-18-21 7 0 0,-6-14-15 0 0,0 0 0 0 0,1 0 0 0 0,-1 0 0 0 0,0 0 0 0 0,1 0 0 0 0,-1 0 1 0 0,1 1-1 0 0,-1-1 0 0 0,1 0 0 0 0,-1 0 0 0 0,1-1 0 0 0,0 1 0 0 0,0 0 0 0 0,-1 0 0 0 0,1 0 0 0 0,0 0 0 0 0,0 0 8 0 0,26 13-1590 0 0,-25-13 612 0 0</inkml:trace>
  <inkml:trace contextRef="#ctx0" brushRef="#br0" timeOffset="648.103">1382 186 14280 0 0,'-11'-1'84'0'0,"-2"0"283"0"0,1 0 0 0 0,0 1 0 0 0,-1 1 0 0 0,0 0-367 0 0,8 1 150 0 0,0-1 0 0 0,1 1 1 0 0,-1 0-1 0 0,0 1 1 0 0,1-1-1 0 0,0 1 1 0 0,-3 2-151 0 0,-6 3 560 0 0,9-6-358 0 0,0 1 0 0 0,0-1 0 0 0,0 1 0 0 0,1 0-1 0 0,-1 0 1 0 0,1 0 0 0 0,-1 1 0 0 0,1-1 0 0 0,0 1 0 0 0,1 0 0 0 0,-3 4-202 0 0,1-3 143 0 0,0 1 1 0 0,0-1-1 0 0,0 0 1 0 0,-2 1-144 0 0,2-3 63 0 0,1 1 1 0 0,1-1-1 0 0,-1 0 1 0 0,0 1 0 0 0,1-1-1 0 0,0 1 1 0 0,0 0 0 0 0,0 0-1 0 0,0-1 1 0 0,1 1-1 0 0,-2 4-63 0 0,2-4 43 0 0,-1 0 0 0 0,0 0 0 0 0,1 0 0 0 0,-2 0 0 0 0,1-1 0 0 0,-2 4-43 0 0,2-5 31 0 0,1 0 1 0 0,-1 0-1 0 0,1 0 1 0 0,0 0 0 0 0,-1 0-1 0 0,1 1 1 0 0,0-1-1 0 0,0 0 1 0 0,0 1-1 0 0,1-1 1 0 0,-1 1 0 0 0,1-1-1 0 0,-1 1 1 0 0,1-1-1 0 0,0 1 1 0 0,0-1 0 0 0,0 1-1 0 0,0-1 1 0 0,1 2-32 0 0,1 4 124 0 0,-1-4-28 0 0,0 0-1 0 0,0 1 1 0 0,0-1-1 0 0,-1 0 0 0 0,1 0 1 0 0,-1 0-1 0 0,0 0 1 0 0,0 1-1 0 0,-1-1 0 0 0,0 3-95 0 0,0-3 48 0 0,1-2-32 0 0,-1 0 0 0 0,0-1 0 0 0,1 1 0 0 0,-1 0 1 0 0,1 0-1 0 0,-1 0 0 0 0,1 0 0 0 0,0 0 0 0 0,0 0 1 0 0,0 0-1 0 0,0 0 0 0 0,0 0 0 0 0,0 0 0 0 0,1 0 1 0 0,-1 0-1 0 0,1-1 0 0 0,-1 1 0 0 0,1 0 0 0 0,0 0 0 0 0,0 0 1 0 0,-1-1-1 0 0,1 1 0 0 0,1 0 0 0 0,-1 0-16 0 0,11 16 109 0 0,-11-16-104 0 0,0 1-1 0 0,1-1 1 0 0,-1 0-1 0 0,1 0 1 0 0,-1 0-1 0 0,1 0 0 0 0,0 0 1 0 0,-1 0-1 0 0,1 0 1 0 0,0-1-1 0 0,0 1 1 0 0,1-1-1 0 0,-1 1 1 0 0,0-1-1 0 0,1 0-4 0 0,3 2 0 0 0,-3-1 0 0 0,1 0 0 0 0,0-1 0 0 0,0 1 0 0 0,0-1 0 0 0,0 0 0 0 0,0 0 0 0 0,0 0 0 0 0,0-1 0 0 0,0 1 0 0 0,0-1 0 0 0,1 0 0 0 0,15-1 0 0 0,-10 1 0 0 0,0-1 0 0 0,-1 0 0 0 0,1-1 0 0 0,-1 0 0 0 0,9-2 0 0 0,8-4-105 0 0,-20 7-74 0 0,0 0-1 0 0,0-1 0 0 0,0 1 1 0 0,-1-2-1 0 0,1 1 0 0 0,0 0 1 0 0,-1-1-1 0 0,0 0 0 0 0,0 0 0 0 0,0-1 1 0 0,0 0-1 0 0,2-2 180 0 0,12-11-5241 0 0,5-1-1640 0 0</inkml:trace>
  <inkml:trace contextRef="#ctx0" brushRef="#br0" timeOffset="995.398">1593 0 15664 0 0,'1'1'8'0'0,"1"0"52"0"0,0-1 0 0 0,0 1 0 0 0,0 0 0 0 0,0 1 0 0 0,-1-1 0 0 0,1 0 0 0 0,0 1 0 0 0,0 0-60 0 0,-2-2 27 0 0,1 1 0 0 0,-1 0 0 0 0,0-1 0 0 0,1 1 0 0 0,-1 0 0 0 0,0-1 0 0 0,0 1 0 0 0,0 0-1 0 0,1-1 1 0 0,-1 1 0 0 0,0 0 0 0 0,0 0 0 0 0,0-1 0 0 0,0 1 0 0 0,0 0 0 0 0,0-1 0 0 0,-1 1-1 0 0,1 0 1 0 0,0 0 0 0 0,0-1 0 0 0,0 1 0 0 0,-1 0 0 0 0,1-1 0 0 0,0 1 0 0 0,-1-1-1 0 0,1 2-26 0 0,-5 10 92 0 0,1 1 0 0 0,1 0 0 0 0,0 0 0 0 0,1 1-1 0 0,0-1 1 0 0,0 13-92 0 0,1-1 196 0 0,1 1 0 0 0,2 0 0 0 0,0 0 0 0 0,4 15-196 0 0,25 99 2367 0 0,-25-104-1362 0 0,-5-28-686 0 0,0 1-1 0 0,0-1 0 0 0,1 0 0 0 0,1 1-318 0 0,0 14 663 0 0,-2-23-663 0 0,-1 0 0 0 0,0 0 1 0 0,0 0-1 0 0,0-1 0 0 0,0 1 1 0 0,0 0-1 0 0,0 0 0 0 0,0 0 0 0 0,0 0 1 0 0,0 0-1 0 0,0 0 0 0 0,0 0 0 0 0,1 0 1 0 0,-1 0-1 0 0,0 0 0 0 0,0 0 1 0 0,0 0-1 0 0,0 0 0 0 0,0 0 0 0 0,0 0 1 0 0,0 0-1 0 0,1 0 0 0 0,-1 0 0 0 0,0 0 1 0 0,0 0-1 0 0,0 0 0 0 0,0 0 0 0 0,0 0 1 0 0,0 0-1 0 0,0 0 0 0 0,1 0 1 0 0,-1 0-1 0 0,0 0 0 0 0,0 0 0 0 0,0 0 1 0 0,0 0-1 0 0,0 0 0 0 0,0 0 0 0 0,0 0 1 0 0,0 0-1 0 0,1 0 0 0 0,-1 0 1 0 0,0 0-1 0 0,0 0 0 0 0,0 1 0 0 0,0-1 1 0 0,0 0-1 0 0,0 0 0 0 0,0 0 0 0 0,0 0 1 0 0,0 0-1 0 0,0 0 0 0 0,0 0 1 0 0,0 0-1 0 0,0 1 0 0 0,0-1 0 0 0,0 0 1 0 0,0 0-1 0 0,0 0 0 0 0,0 0 0 0 0,0 0 1 0 0,0 0-1 0 0,0 0 0 0 0,0 1 0 0 0,0-1 1 0 0,0 0-1 0 0,0 0 0 0 0,0 0 1 0 0,0 0-1 0 0,0 0 0 0 0,3-5-2 0 0,3-11 2 0 0,0-1 0 0 0,0 0 0 0 0,1-13 0 0 0,-3 16 0 0 0,1 0 0 0 0,1 0 0 0 0,0 1 0 0 0,0 0 0 0 0,1 0 0 0 0,1 0 0 0 0,0 1 0 0 0,1 0 0 0 0,1-1 0 0 0,-6 7-99 0 0,0 0 0 0 0,1 1 1 0 0,0-1-1 0 0,0 1 0 0 0,0 0 0 0 0,0 1 0 0 0,1-1 0 0 0,0 1 0 0 0,0 0 0 0 0,0 1 0 0 0,7-4 99 0 0,-11 7-30 0 0,0-1 0 0 0,0 1-1 0 0,0 0 1 0 0,0 0 0 0 0,0-1-1 0 0,0 1 1 0 0,0 0 0 0 0,0 1-1 0 0,0-1 1 0 0,1 0-1 0 0,-1 1 1 0 0,0-1 0 0 0,0 1-1 0 0,0 0 1 0 0,0-1 0 0 0,0 1-1 0 0,-1 0 1 0 0,1 0 0 0 0,0 0-1 0 0,0 1 1 0 0,-1-1 0 0 0,1 0-1 0 0,0 1 1 0 0,-1-1 0 0 0,1 1-1 0 0,-1-1 1 0 0,0 1 0 0 0,0 0-1 0 0,1 0 1 0 0,-1-1 0 0 0,0 1-1 0 0,0 1 31 0 0,4 7 190 0 0,0 1 1 0 0,0-1-1 0 0,-1 2 0 0 0,-1-1 0 0 0,1 2-190 0 0,40 137 452 0 0,-41-139-622 0 0,1-1 0 0 0,-1 1-1 0 0,2-1 1 0 0,-1 0-1 0 0,2 0 1 0 0,-1 0 0 0 0,1 0-1 0 0,1-1 1 0 0,1 1 170 0 0,-2-3-955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3:08.9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236 89 10856 0 0,'4'-36'1192'0'0,"-4"31"-1137"0"0,0 2 148 0 0,0 1-1 0 0,0 0 1 0 0,0 0 0 0 0,0-1 0 0 0,0 1-1 0 0,-1 0 1 0 0,1 0 0 0 0,-1-1-1 0 0,1 1 1 0 0,-1-1-203 0 0,0 2 979 0 0,-6-15 4441 0 0,6 15-5333 0 0,0 1 0 0 0,0-1 0 0 0,0 1 0 0 0,1-1-1 0 0,-1 1 1 0 0,0 0 0 0 0,0 0 0 0 0,0-1 0 0 0,0 1 0 0 0,0 0 0 0 0,0 0 0 0 0,0 0 0 0 0,0 0 0 0 0,1 0 0 0 0,-1 0 0 0 0,0 0 0 0 0,0 0 0 0 0,0 0 0 0 0,0 1 0 0 0,0-1 0 0 0,0 0 0 0 0,0 0 0 0 0,1 1 0 0 0,-1-1 0 0 0,0 1 0 0 0,0-1 0 0 0,0 1-1 0 0,1-1 1 0 0,-2 1-87 0 0,-26 21 288 0 0,22-17-179 0 0,-19 15-25 0 0,16-14-61 0 0,0 1-1 0 0,1 0 1 0 0,-1 1-1 0 0,1 0 0 0 0,1 0 1 0 0,-1 2-23 0 0,-11 9 202 0 0,16-16-172 0 0,0-1 0 0 0,0 1 0 0 0,0 0 0 0 0,1 0 0 0 0,-1 0 0 0 0,1 0 0 0 0,-1 0-30 0 0,-6 14-143 0 0,1 1-1 0 0,1-1 1 0 0,-1 7 143 0 0,4-14 49 0 0,2-5-6 0 0,1-1 1 0 0,0 0-1 0 0,0 1 1 0 0,0-1-1 0 0,0 1 1 0 0,1-1-1 0 0,0 1 1 0 0,0-1-1 0 0,0 1 1 0 0,1-1-1 0 0,0 5-43 0 0,0-6-5 0 0,-1-1-1 0 0,1 1 0 0 0,0-1 0 0 0,0 0 0 0 0,0 0 0 0 0,0 1 0 0 0,0-1 0 0 0,1 0 0 0 0,-1 0 0 0 0,1 0 0 0 0,-1 0 0 0 0,1 0 0 0 0,0 0 0 0 0,0-1 0 0 0,0 1 0 0 0,0-1 0 0 0,0 1 0 0 0,0-1 0 0 0,0 0 0 0 0,0 0 0 0 0,2 1 6 0 0,7 2-269 0 0,0 0 0 0 0,0-1 1 0 0,1 0-1 0 0,-1-1 0 0 0,1 0 0 0 0,-1-1 0 0 0,8 0 269 0 0,-9-1-808 0 0,1-1 1 0 0,-1 0-1 0 0,0 0 0 0 0,1-1 0 0 0,3-1 808 0 0,7-4-1881 0 0</inkml:trace>
  <inkml:trace contextRef="#ctx0" brushRef="#br0" timeOffset="748.658">530 95 2304 0 0,'1'-1'167'0'0,"1"0"-143"0"0,-1-1 1 0 0,1 1 0 0 0,-1 0 0 0 0,0-1 0 0 0,1 1-1 0 0,-1-1 1 0 0,0 1 0 0 0,0-1 0 0 0,0 1 0 0 0,1-2-25 0 0,-2 1 363 0 0,0 1 0 0 0,0 0 0 0 0,1 0 0 0 0,-1 0 0 0 0,0 0 0 0 0,0-1 0 0 0,0 1 0 0 0,0 0 0 0 0,0 0 0 0 0,-1 0 0 0 0,1 0 0 0 0,0 0 0 0 0,-1-1-363 0 0,1 1 307 0 0,-1 1-1 0 0,1-1 1 0 0,-1 0-1 0 0,1 1 0 0 0,-1-1 1 0 0,1 1-1 0 0,-1-1 1 0 0,0 1-1 0 0,1-1 1 0 0,-1 1-1 0 0,0 0 0 0 0,1-1 1 0 0,-1 1-1 0 0,0 0 1 0 0,0 0-1 0 0,1-1 0 0 0,-1 1 1 0 0,0 0-1 0 0,0 0 1 0 0,0 0-1 0 0,0 0-306 0 0,-17-1 1549 0 0,11 2-1167 0 0,-1 0 0 0 0,1 1 0 0 0,0 0 0 0 0,0 0 0 0 0,0 1 0 0 0,0 0-1 0 0,0 0 1 0 0,-3 3-382 0 0,8-5 30 0 0,-11 6 307 0 0,0 1 0 0 0,1 0-1 0 0,0 1 1 0 0,0 0-1 0 0,0 1 1 0 0,1 0-1 0 0,-1 3-336 0 0,6-5 187 0 0,0 1 0 0 0,0 0 0 0 0,1 0 0 0 0,0 0 0 0 0,1 1 0 0 0,0 0 0 0 0,0 0 0 0 0,1 0 0 0 0,0 2-187 0 0,0 3 69 0 0,0 0 1 0 0,1 0-1 0 0,1 0 0 0 0,0 0 1 0 0,2 15-70 0 0,0-25 2 0 0,-1-1 1 0 0,1 0 0 0 0,0 1-1 0 0,0-1 1 0 0,1 0 0 0 0,-1 0-1 0 0,1 1 1 0 0,0-1-1 0 0,1 1-2 0 0,-2-4 4 0 0,0 1-1 0 0,0 0 0 0 0,0 0 0 0 0,1-1 1 0 0,-1 1-1 0 0,0 0 0 0 0,1-1 0 0 0,-1 0 1 0 0,1 1-1 0 0,0-1 0 0 0,-1 0 0 0 0,1 0 1 0 0,0 0-1 0 0,0 0 0 0 0,0 0 0 0 0,0 0 0 0 0,0 0 1 0 0,0-1-1 0 0,1 1-3 0 0,1 0-2 0 0,0-1 1 0 0,0 0-1 0 0,-1-1 1 0 0,1 1-1 0 0,0 0 1 0 0,0-1-1 0 0,0 0 1 0 0,-1 0-1 0 0,1 0 1 0 0,0-1-1 0 0,-1 1 1 0 0,1-1-1 0 0,-1 1 1 0 0,1-1-1 0 0,-1-1 1 0 0,0 1-1 0 0,0 0 1 0 0,0-1-1 0 0,0 1 0 0 0,0-1 1 0 0,-1 0-1 0 0,1 0 1 0 0,-1 0-1 0 0,0 0 1 0 0,0 0-1 0 0,0-1 1 0 0,0 1-1 0 0,0-2 2 0 0,0 2-23 0 0,-1 0 0 0 0,1 0 0 0 0,0 0-1 0 0,0 0 1 0 0,0 1 0 0 0,1-1 0 0 0,-1 1-1 0 0,2-2 24 0 0,12-15-59 0 0,1-8 43 0 0,-2-1 0 0 0,-1 0 0 0 0,8-24 16 0 0,-20 48-135 0 0,4-12-355 0 0,-1 0 0 0 0,2-7 490 0 0,-7 23 20 0 0,0-1-1 0 0,0 1 1 0 0,0 0-1 0 0,0-1 0 0 0,0 1 1 0 0,0 0-1 0 0,0-1 1 0 0,0 1-1 0 0,0-1 0 0 0,0 1 1 0 0,0 0-1 0 0,0-1 1 0 0,0 1-1 0 0,0 0 0 0 0,0-1 1 0 0,0 1-1 0 0,0-1 1 0 0,0 1-1 0 0,0 0 0 0 0,-1-1 1 0 0,1 1-1 0 0,0 0 1 0 0,0-1-1 0 0,0 1 0 0 0,-1 0 1 0 0,1-1-20 0 0,0 1 38 0 0,0 1-1 0 0,-1-1 1 0 0,1 0 0 0 0,0 0 0 0 0,0 0 0 0 0,-1 0-1 0 0,1 0 1 0 0,0 0 0 0 0,0 0 0 0 0,0 0 0 0 0,-1 1-1 0 0,1-1 1 0 0,0 0 0 0 0,0 0 0 0 0,0 0-1 0 0,0 0 1 0 0,-1 1 0 0 0,1-1 0 0 0,0 0 0 0 0,0 0-1 0 0,0 1 1 0 0,0-1 0 0 0,0 0 0 0 0,0 0 0 0 0,0 0-1 0 0,-1 1 1 0 0,1-1 0 0 0,0 0 0 0 0,0 0 0 0 0,0 1-1 0 0,0-1 1 0 0,0 0 0 0 0,0 0 0 0 0,0 1-38 0 0,-7 23-458 0 0,5-19 508 0 0,1 1 0 0 0,-1-1-1 0 0,1 1 1 0 0,0 0 0 0 0,0-1-1 0 0,0 1 1 0 0,1 0 0 0 0,0 1-50 0 0,1 5-10 0 0,0 1-81 0 0,1-1 1 0 0,0 0-1 0 0,1 0 1 0 0,0 0-1 0 0,3 9 91 0 0,-4-18-4 0 0,-1 0 0 0 0,1 1-1 0 0,0-1 1 0 0,0 0 0 0 0,0 0-1 0 0,0 0 1 0 0,1-1 0 0 0,-1 1-1 0 0,1 0 1 0 0,0-1 0 0 0,-1 0-1 0 0,1 1 1 0 0,0-1 0 0 0,0-1-1 0 0,1 1 1 0 0,-1 0 0 0 0,0-1-1 0 0,0 1 1 0 0,1-1 0 0 0,-1 0-1 0 0,4 0 5 0 0,-5 0 1 0 0,0-1 0 0 0,0 0-1 0 0,0 0 1 0 0,0 0-1 0 0,0-1 1 0 0,0 1 0 0 0,-1 0-1 0 0,1-1 1 0 0,0 1 0 0 0,0-1-1 0 0,0 0 1 0 0,0 1 0 0 0,-1-1-1 0 0,2-1 0 0 0,23-15-149 0 0,-15 8-169 0 0,0-1-1 0 0,-1 0 0 0 0,0-1 0 0 0,0 0 0 0 0,-1-1 1 0 0,-1 0-1 0 0,0 0 0 0 0,0-1 0 0 0,-1 0 0 0 0,1-6 319 0 0,0 6-522 0 0,0 0-1 0 0,0 0 1 0 0,7-8 522 0 0,-7 10-318 0 0,-8 11 311 0 0,1-1 0 0 0,-1 1 1 0 0,0-1-1 0 0,1 1 0 0 0,-1-1 0 0 0,1 0 0 0 0,-1 1 0 0 0,1-1 1 0 0,-1 1-1 0 0,1 0 0 0 0,-1-1 0 0 0,1 1 0 0 0,-1-1 0 0 0,1 1 1 0 0,-1 0-1 0 0,1-1 0 0 0,0 1 0 0 0,-1 0 0 0 0,1 0 0 0 0,0 0 1 0 0,-1-1-1 0 0,1 1 0 0 0,0 0 0 0 0,-1 0 0 0 0,1 0 0 0 0,0 0 1 0 0,-1 0-1 0 0,1 0 0 0 0,0 0 0 0 0,-1 0 0 0 0,1 0 0 0 0,0 1 0 0 0,-1-1 1 0 0,1 0-1 0 0,-1 0 0 0 0,1 1 0 0 0,0-1 0 0 0,-1 0 0 0 0,1 1 1 0 0,-1-1-1 0 0,1 0 0 0 0,-1 1 0 0 0,1-1 0 0 0,-1 1 0 0 0,1-1 1 0 0,-1 1-1 0 0,1-1 0 0 0,-1 1 0 0 0,1-1 0 0 0,-1 1 7 0 0,4 4 73 0 0,-1 0 1 0 0,0 0-1 0 0,0 1 0 0 0,-1-1 0 0 0,1 3-73 0 0,-2-5 67 0 0,6 16 316 0 0,-1 0 0 0 0,-1 1 0 0 0,-1 0 0 0 0,-1 1-383 0 0,5 23 462 0 0,-2-20-237 0 0,-2-11-21 0 0,-1 0 1 0 0,-1 0-1 0 0,0 0 1 0 0,-1 3-205 0 0,-1-13 56 0 0,2 11 429 0 0,-1-13-223 0 0,-1-1-46 0 0,0 0-22 0 0,0 0-2 0 0,0 0-12 0 0,0 0-52 0 0,0 0-28 0 0,3-5 76 0 0,-1-6-122 0 0,-1 0 0 0 0,1 1-1 0 0,-2-5-53 0 0,1 6-11 0 0,-1 0 0 0 0,1 0-1 0 0,1 0 1 0 0,-1 0-1 0 0,4-7 12 0 0,35-77-880 0 0,-36 85 739 0 0,0 1-1 0 0,0 0 1 0 0,1-1-1 0 0,0 2 1 0 0,0-1-1 0 0,1 1 1 0 0,0-1-1 0 0,0 1 1 0 0,0 1-1 0 0,1 0 0 0 0,0-1 1 0 0,0 2-1 0 0,5-3 142 0 0,-11 6-15 0 0,1 1 0 0 0,0-1-1 0 0,0 1 1 0 0,0 0-1 0 0,-1-1 1 0 0,1 1 0 0 0,0 0-1 0 0,0 0 1 0 0,0 0-1 0 0,0 0 1 0 0,0 1-1 0 0,-1-1 1 0 0,1 1 0 0 0,0-1-1 0 0,0 1 1 0 0,0-1-1 0 0,-1 1 1 0 0,1 0 0 0 0,0 0-1 0 0,-1 0 1 0 0,1 0-1 0 0,-1 0 1 0 0,1 0 0 0 0,-1 0-1 0 0,1 0 1 0 0,-1 1-1 0 0,0-1 1 0 0,0 1 0 0 0,0-1-1 0 0,1 1 16 0 0,2 3 136 0 0,-1 1 0 0 0,1-1 0 0 0,-1 1 0 0 0,0-1 0 0 0,0 1 0 0 0,-1 0 0 0 0,0 0 0 0 0,1 1-136 0 0,17 47 673 0 0,-4-13-478 0 0,-9-20-118 0 0,33 87-333 0 0,-36-99-707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00.9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34 5984 0 0,'0'0'464'0'0,"-4"-1"1336"0"0,1-2 6384 0 0,11 1-7569 0 0,0 0 1 0 0,0 1 0 0 0,8-1-616 0 0,-7 1 278 0 0,0 0-1 0 0,0-1 0 0 0,4-1-277 0 0,-6 1 113 0 0,0 1 0 0 0,0 0-1 0 0,0 1 1 0 0,0-1 0 0 0,3 1-113 0 0,17-1 215 0 0,52-2 220 0 0,-45 2-46 0 0,27-4-389 0 0,-56 5 26 0 0,0 0 1 0 0,0 0-1 0 0,0 0 0 0 0,0 0 0 0 0,-1 1 1 0 0,5 0-27 0 0,33 3 305 0 0,-41-4-333 0 0,-1 0 174 0 0,9 0 726 0 0,-30 7-740 0 0,14-5-132 0 0,0 1-1 0 0,0-1 0 0 0,-1-1 1 0 0,-2 1 0 0 0,-23 2-58 0 0,12-1-1572 0 0,-1-1-1 0 0,-1-1 1631 0 0,21-1-1271 0 0,2 0-38 0 0,0 0-9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09.6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263 5 10592 0 0,'-7'-1'1104'0'0,"1"0"-550"0"0,-1 0 0 0 0,1 0 0 0 0,0 1 0 0 0,-1 0 0 0 0,1 0 0 0 0,0 0 0 0 0,-1 1 0 0 0,1 0 1 0 0,0 0-1 0 0,0 0 0 0 0,-1 1 0 0 0,1 0 0 0 0,0 0 0 0 0,1 1 0 0 0,-1 0 0 0 0,0 0 0 0 0,1 0-554 0 0,-26 15 259 0 0,19-12-223 0 0,1 0 0 0 0,0 1-1 0 0,0 2-35 0 0,6-6 1 0 0,1 1 0 0 0,1-1 0 0 0,-1 1 0 0 0,1 0 0 0 0,-1 0 0 0 0,1 1 0 0 0,0-1 0 0 0,0 1 0 0 0,0 2-1 0 0,-4 8 43 0 0,0 1-1 0 0,1 0 1 0 0,1 0 0 0 0,1 0-1 0 0,-1 10-42 0 0,4-23 22 0 0,1-1 0 0 0,0 0 0 0 0,0 1 0 0 0,0-1 0 0 0,0 1 0 0 0,1-1 0 0 0,-1 1 0 0 0,1-1 0 0 0,-1 0 0 0 0,1 1 0 0 0,0-1 0 0 0,0 0 0 0 0,0 0 0 0 0,0 1 0 0 0,0-1 0 0 0,0 0 0 0 0,1 0 0 0 0,-1 0-1 0 0,1 0 1 0 0,-1-1 0 0 0,1 1 0 0 0,0 0 0 0 0,-1 0 0 0 0,1-1 0 0 0,0 0 0 0 0,0 1 0 0 0,1-1 0 0 0,-1 0 0 0 0,0 0 0 0 0,0 0 0 0 0,0 0 0 0 0,1 0 0 0 0,-1-1 0 0 0,0 1 0 0 0,1-1 0 0 0,-1 1 0 0 0,1-1 0 0 0,-1 0 0 0 0,1 0 0 0 0,-1 0-1 0 0,0 0 1 0 0,1 0 0 0 0,-1-1 0 0 0,1 1 0 0 0,-1-1-22 0 0,10-3 70 0 0,0 0 0 0 0,0-1 1 0 0,0 0-1 0 0,-1-1 0 0 0,0-1 0 0 0,0 1 0 0 0,4-5-70 0 0,18-10 116 0 0,-13 8-34 0 0,-1-2 1 0 0,16-15-83 0 0,14-10 64 0 0,-38 33-64 0 0,1 0 0 0 0,0 1 0 0 0,0 1 0 0 0,0 0 0 0 0,1 0 0 0 0,0 1 0 0 0,-10 3 0 0 0,-1 1-1 0 0,1-1 0 0 0,0 1 0 0 0,-1 0 1 0 0,1 0-1 0 0,-1 0 0 0 0,1 0 1 0 0,0 0-1 0 0,-1 0 0 0 0,1 1 1 0 0,-1-1-1 0 0,1 1 0 0 0,-1 0 0 0 0,1-1 1 0 0,-1 1-1 0 0,1 1 0 0 0,-1-1 1 0 0,0 0-1 0 0,1 0 0 0 0,-1 1 1 0 0,0-1-1 0 0,0 1 0 0 0,0 0 1 0 0,0 0-1 0 0,-1 0 0 0 0,1 0 0 0 0,0 0 1 0 0,-1 0-1 0 0,1 0 0 0 0,0 2 1 0 0,4 6-6 0 0,-1 0-1 0 0,0 0 1 0 0,0 1-1 0 0,-1-1 1 0 0,0 1-1 0 0,0 4 7 0 0,-1-1 6 0 0,0 0 0 0 0,-1-1 0 0 0,0 1 0 0 0,-1 0 0 0 0,-1 0 0 0 0,0 0 0 0 0,-1-1 0 0 0,-1 1 0 0 0,0 0 0 0 0,-3 12-6 0 0,4-25 25 0 0,1 0-1 0 0,0 0 0 0 0,0 1 1 0 0,-1-1-1 0 0,1 0 1 0 0,0 0-1 0 0,-1 0 0 0 0,0 0 1 0 0,1 0-1 0 0,-1 0 1 0 0,1 0-1 0 0,-1 0 0 0 0,0 0 1 0 0,0 0-1 0 0,0 0 1 0 0,1 0-1 0 0,-1-1 0 0 0,0 1 1 0 0,0 0-1 0 0,0-1 0 0 0,0 1 1 0 0,0 0-1 0 0,0-1 1 0 0,0 1-1 0 0,-1-1 0 0 0,1 0 1 0 0,0 1-1 0 0,0-1 1 0 0,0 0-1 0 0,0 0 0 0 0,-1 0 1 0 0,1 1-1 0 0,0-1 1 0 0,0 0-1 0 0,0-1 0 0 0,-1 1 1 0 0,1 0-1 0 0,0 0 0 0 0,0 0 1 0 0,0-1-1 0 0,-1 1-24 0 0,-1-2 79 0 0,0 1 0 0 0,-1 0 0 0 0,1-1-1 0 0,0 0 1 0 0,0 0 0 0 0,0 0 0 0 0,1 0-1 0 0,-1 0 1 0 0,0-1 0 0 0,1 1 0 0 0,-1-1-1 0 0,1 0 1 0 0,-1-1-79 0 0,0-1-10 0 0,1 1-1 0 0,0 0 1 0 0,1-1-1 0 0,-1 1 0 0 0,1-1 1 0 0,0 1-1 0 0,0-1 1 0 0,0 0-1 0 0,1 1 1 0 0,-1-1-1 0 0,1 0 1 0 0,0 0-1 0 0,1 1 1 0 0,-1-1-1 0 0,1 0 0 0 0,0 1 1 0 0,0-1-1 0 0,0 0 1 0 0,1 1-1 0 0,0-1 1 0 0,-1 1-1 0 0,2 0 1 0 0,0-2 10 0 0,3-6 24 0 0,1 0 1 0 0,1 1 0 0 0,0 0-1 0 0,1 0 1 0 0,0 0-1 0 0,0 1 1 0 0,1 1 0 0 0,1-1-1 0 0,0 2 1 0 0,0 0 0 0 0,12-7-25 0 0,-5 5-84 0 0,0 0 1 0 0,1 2-1 0 0,0 0 1 0 0,0 2-1 0 0,1 0 1 0 0,0 1-1 0 0,17-2 84 0 0,-26 5-116 0 0,-1 2 0 0 0,1-1-1 0 0,0 2 1 0 0,0-1 0 0 0,-1 1 0 0 0,1 1-1 0 0,9 3 117 0 0,21 5-5622 0 0,-32-8 3301 0 0,11 4-4677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10.0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24 104 20071 0 0,'0'0'919'0'0,"0"0"-20"0"0,6 14-523 0 0,-4 8-162 0 0,-1 0 1 0 0,-1 1-215 0 0,0-20 19 0 0,-1 4 30 0 0,1 0 1 0 0,-2-1-1 0 0,1 1 1 0 0,-1 0 0 0 0,-1 4-50 0 0,-4 13 104 0 0,1 4-10 0 0,3-16-57 0 0,1-1 0 0 0,0 1 0 0 0,0 0 0 0 0,1 0 0 0 0,1 0 0 0 0,0 2-37 0 0,2 13 60 0 0,2 21 37 0 0,-2-21-42 0 0,-2-21-42 0 0,1-1-1 0 0,-1 1 0 0 0,1-1 1 0 0,0 0-1 0 0,1 3-12 0 0,-1-6-155 0 0,0-1 1 0 0,-1 0-1 0 0,1 1 0 0 0,0-1 0 0 0,0 0 0 0 0,1 0 0 0 0,-1 0 1 0 0,0 0-1 0 0,0 0 0 0 0,0 0 0 0 0,1 0 0 0 0,-1 0 0 0 0,1 0 155 0 0,0 0-355 0 0,-1-1-1 0 0,0 1 0 0 0,0-1 1 0 0,0 1-1 0 0,0-1 0 0 0,1 1 1 0 0,-1-1-1 0 0,0 0 0 0 0,1 1 1 0 0,-1-1-1 0 0,0 0 0 0 0,0 0 1 0 0,1 0-1 0 0,-1 0 1 0 0,1 0 355 0 0,5-4-7020 0 0</inkml:trace>
  <inkml:trace contextRef="#ctx0" brushRef="#br0" timeOffset="197.293">290 30 10136 0 0,'-2'-2'153'0'0,"-3"-2"139"0"0,0 1 1 0 0,-1 0-1 0 0,1 0 0 0 0,-1 0 1 0 0,1 1-1 0 0,-1-1 1 0 0,0 1-1 0 0,0 1 1 0 0,0-1-1 0 0,-2 1-292 0 0,7 1 373 0 0,0 0 0 0 0,0 0 0 0 0,0 0 0 0 0,0 0 1 0 0,0 1-1 0 0,0-1 0 0 0,0 0 0 0 0,1 1 0 0 0,-1-1 0 0 0,0 0 0 0 0,0 1 1 0 0,1-1-1 0 0,-1 1 0 0 0,0 0 0 0 0,0-1-373 0 0,-10 14 1942 0 0,-2 16-1645 0 0,10-23-364 0 0,2 0 1 0 0,-1 0-1 0 0,1 1 0 0 0,0-1 1 0 0,0 0-1 0 0,1 1 1 0 0,0-1-1 0 0,0 0 1 0 0,1 4 66 0 0,0-6-1224 0 0,0-1 0 0 0,1 1 0 0 0,-1 0 0 0 0,1-1 0 0 0,2 4 1224 0 0,3 5-6170 0 0</inkml:trace>
  <inkml:trace contextRef="#ctx0" brushRef="#br0" timeOffset="721.72">577 155 7368 0 0,'-6'-1'946'0'0,"0"-1"1"0"0,0 1-1 0 0,0 0 1 0 0,1 1-1 0 0,-1-1 1 0 0,0 1-1 0 0,0 1 1 0 0,0-1-1 0 0,0 1 1 0 0,-5 1-947 0 0,-11 3 1507 0 0,-1 1 1 0 0,0 1-1508 0 0,16-5-393 0 0,-42 18 888 0 0,27-10-60 0 0,5-2 161 0 0,0 1-1 0 0,-12 9-595 0 0,4-2 205 0 0,17-11-136 0 0,0 0 1 0 0,0 0 0 0 0,1 1 0 0 0,0 0 0 0 0,0 1 0 0 0,1-1-1 0 0,-1 2 1 0 0,1-1 0 0 0,1 0 0 0 0,-1 1 0 0 0,-3 8-70 0 0,9-15 21 0 0,-1 1 0 0 0,1-1 1 0 0,0 1-1 0 0,0-1 0 0 0,-1 1 1 0 0,1 0-1 0 0,0-1 0 0 0,0 1 1 0 0,1-1-1 0 0,-1 1 0 0 0,0-1 1 0 0,0 1-1 0 0,1-1 0 0 0,-1 1 1 0 0,1-1-1 0 0,-1 0 0 0 0,1 1 1 0 0,0-1-1 0 0,-1 0 0 0 0,1 1 1 0 0,0-1-1 0 0,0 0 0 0 0,0 0 1 0 0,0 1-1 0 0,0-1 0 0 0,0 0 1 0 0,1 0-1 0 0,-1 0 0 0 0,1 0-21 0 0,-1 0-60 0 0,0 0-184 0 0,13-1 323 0 0,-10 1-47 0 0,-1-1 0 0 0,0 0 0 0 0,0 0 0 0 0,1 0 1 0 0,-1 0-1 0 0,0 0 0 0 0,0-1 0 0 0,0 0 0 0 0,1 1 0 0 0,-1-1 0 0 0,0 0 0 0 0,0-1 0 0 0,0 1 0 0 0,0 0 0 0 0,-1-1 0 0 0,1 0 0 0 0,1-1-32 0 0,21-16-162 0 0,-2-1 0 0 0,0-2 0 0 0,1-2 162 0 0,-10 8 154 0 0,2 1 1 0 0,7-6-155 0 0,-15 14-86 0 0,0 1 0 0 0,0 1 1 0 0,0 0-1 0 0,0 0 0 0 0,1 0 0 0 0,5-1 86 0 0,-12 5 22 0 0,0 0 0 0 0,1 1 0 0 0,-1-1 0 0 0,1 0 0 0 0,-1 1 0 0 0,1 0 0 0 0,-1 0 0 0 0,1-1 0 0 0,-1 2 0 0 0,1-1 0 0 0,0 0 0 0 0,-1 0 0 0 0,1 1 0 0 0,-1-1 0 0 0,1 1 0 0 0,-1 0 0 0 0,0 0 0 0 0,1 0 0 0 0,0 0-22 0 0,1 2 19 0 0,-1-1 0 0 0,1 1 0 0 0,-1 0 0 0 0,0-1 0 0 0,0 1 0 0 0,0 1 0 0 0,-1-1 0 0 0,1 0 0 0 0,-1 1 0 0 0,0-1 0 0 0,1 2-19 0 0,5 12-135 0 0,-1-1 0 0 0,-1 1 0 0 0,-1 0-1 0 0,0 0 1 0 0,0 4 135 0 0,-5-18-64 0 0,5 13 227 0 0,1 1 0 0 0,0-1 0 0 0,1-1 0 0 0,1 1 0 0 0,7 10-163 0 0,-14-24-10 0 0,0 1 4 0 0,1 0-1 0 0,0 0 1 0 0,-1 0-1 0 0,0 0 0 0 0,0 0 1 0 0,0 1-1 0 0,0-1 1 0 0,0 0-1 0 0,-1 1 0 0 0,1 0 7 0 0,-1-2-20 0 0,0 0-1 0 0,-1 0 1 0 0,1-1-1 0 0,0 1 1 0 0,-1 0-1 0 0,1 0 1 0 0,-1 0-1 0 0,0-1 0 0 0,1 1 1 0 0,-1 0-1 0 0,0-1 1 0 0,0 1-1 0 0,0-1 1 0 0,0 1-1 0 0,-1-1 0 0 0,1 1 1 0 0,0-1-1 0 0,-1 1 21 0 0,2-2 59 0 0,0 0 6 0 0,0-4-26 0 0,1-1 0 0 0,0 0 0 0 0,-1 0 0 0 0,0 0 0 0 0,0-1-39 0 0,1-25 157 0 0,4 18-226 0 0,0-1 1 0 0,0 1-1 0 0,1 0 0 0 0,1 0 0 0 0,0 0 0 0 0,3-2 69 0 0,2-5-47 0 0,-8 14 76 0 0,0 1-1 0 0,0-1 0 0 0,0 1 0 0 0,0 0 1 0 0,1 0-1 0 0,0 1 0 0 0,0 0 0 0 0,4-3-28 0 0,-6 4-132 0 0,1 1 0 0 0,0 0 0 0 0,0 0 0 0 0,0 0 0 0 0,0 0 0 0 0,0 0 0 0 0,0 1 0 0 0,1 0 0 0 0,-1 0 0 0 0,0 0 0 0 0,1 0 0 0 0,3 1 132 0 0,-5 0-2 0 0,0 0 0 0 0,0 1 0 0 0,1 0 0 0 0,-1 0 0 0 0,0 0 0 0 0,0 0 0 0 0,0 0 0 0 0,0 0 0 0 0,0 1 0 0 0,-1-1 0 0 0,1 1 0 0 0,0 0 0 0 0,-1 0 0 0 0,1 0 0 0 0,-1 0 0 0 0,1 1 0 0 0,-1-1 0 0 0,0 1 0 0 0,0-1 0 0 0,0 2 2 0 0,6 6-38 0 0,-2 1 1 0 0,0 0 0 0 0,0 0-1 0 0,2 8 38 0 0,5 8 0 0 0,12 20 0 0 0,-14-31 1 0 0,-9-14-1 0 0,-1 0 1 0 0,1-1-1 0 0,-1 1 1 0 0,0-1-1 0 0,0 1 1 0 0,0 0-1 0 0,0 0 1 0 0,0 0-1 0 0,0 0 1 0 0,0 0-1 0 0,0 0 1 0 0,-1 0-1 0 0,1 0 1 0 0,-1 0-1 0 0,0 0 1 0 0,0 0-1 0 0,1 0 1 0 0,-1 0 0 0 0,-1 0-1 0 0,1 1 0 0 0,-2 20-2956 0 0,1-22 1267 0 0,1-1-20 0 0</inkml:trace>
  <inkml:trace contextRef="#ctx0" brushRef="#br0" timeOffset="1100.59">1323 119 6912 0 0,'0'0'528'0'0,"-13"7"124"0"0,5-3 976 0 0,1 0 729 0 0,1-1-1 0 0,0 1 0 0 0,0 1 1 0 0,0 0-2357 0 0,-6 7 1632 0 0,-8 9-1075 0 0,16-17-493 0 0,-1 0 0 0 0,1 0-1 0 0,1 1 1 0 0,-1-1 0 0 0,0 2-64 0 0,-16 18 196 0 0,17-20-183 0 0,-1 0 1 0 0,1 0-1 0 0,-1 0 1 0 0,1 0 0 0 0,0 1-1 0 0,1 0 1 0 0,-2 2-14 0 0,2-2-31 0 0,0-1 0 0 0,1 1 1 0 0,-1 0-1 0 0,1 0 0 0 0,0 0 1 0 0,1 0-1 0 0,-1 0 0 0 0,1 0 1 0 0,0 0-1 0 0,0 0 0 0 0,1 0 1 0 0,-1 0-1 0 0,1-1 0 0 0,1 3 31 0 0,0-1 41 0 0,0 0-1 0 0,0 0 1 0 0,1 0-1 0 0,0 0 1 0 0,0-1-1 0 0,1 1 1 0 0,0-1-1 0 0,0 0 1 0 0,0 0-1 0 0,0 0 1 0 0,1 0-41 0 0,11 11-91 0 0,2 0 1 0 0,0-1 0 0 0,6 4 90 0 0,-21-18 49 0 0,0 1-1 0 0,-1 0 1 0 0,1 0 0 0 0,-1 0-1 0 0,0 1 1 0 0,1-1 0 0 0,-1 1-1 0 0,0-1 1 0 0,-1 1 0 0 0,1 0-1 0 0,0-1 1 0 0,-1 1 0 0 0,1 0-1 0 0,-1 2-48 0 0,0-4 8 0 0,0 1 0 0 0,-1 0 0 0 0,1-1 0 0 0,0 1 0 0 0,0-1 0 0 0,0 1 0 0 0,0-1 0 0 0,0 1 0 0 0,1-1 0 0 0,-1 0 0 0 0,1 1-8 0 0,5 6 146 0 0,-7-8-17 0 0,0 1-96 0 0,0 1 0 0 0,0-1 0 0 0,0 0-1 0 0,0 0 1 0 0,-1 0 0 0 0,1 0 0 0 0,0-1 0 0 0,-1 1 0 0 0,1 0-1 0 0,-1 0 1 0 0,0 1-33 0 0,-2 0 44 0 0,0 1-1 0 0,0-1 0 0 0,-1 0 1 0 0,1 0-1 0 0,-1-1 0 0 0,0 1 1 0 0,1-1-1 0 0,-1 1 0 0 0,0-1 1 0 0,0 0-1 0 0,-3 0-43 0 0,-1 1 51 0 0,-11 1-95 0 0,1-1 0 0 0,-1 0-1 0 0,0-1 1 0 0,-1-1 0 0 0,-4-2 44 0 0,-17 1-247 0 0,-45-3-949 0 0,61 2-345 0 0,7 0 394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3T08:34:06.3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28 426 3224 0 0,'-28'-8'616'0'0,"30"8"508"0"0,0 0 0 0 0,0 0 0 0 0,1 0 1 0 0,-1-1-1 0 0,0 1 0 0 0,0-1 0 0 0,0 1 0 0 0,0-1 0 0 0,0 0-1124 0 0,8-2 504 0 0,-6 2-149 0 0,-1 0 1 0 0,0 0 0 0 0,1 0-1 0 0,-1-1 1 0 0,0 1-1 0 0,2-2-355 0 0,11-5 388 0 0,7 0 119 0 0,11-2 49 0 0,-27 8-512 0 0,1 0 0 0 0,0-1 0 0 0,-1 1 1 0 0,0-1-1 0 0,0-1 0 0 0,3-1-44 0 0,2 0 36 0 0,-9 4-26 0 0,1 0 0 0 0,-1-1 1 0 0,1 1-1 0 0,-1-1 1 0 0,1 0-1 0 0,0-1-10 0 0,-3 2 4 0 0,-1 1 1 0 0,1-1-1 0 0,0 0 1 0 0,0 0 0 0 0,-1 1-1 0 0,1-1 1 0 0,-1 0-1 0 0,1 0 1 0 0,-1 0-1 0 0,1 0 1 0 0,-1 1-1 0 0,1-1 1 0 0,-1 0-1 0 0,0 0 1 0 0,1 0-1 0 0,-1 0 1 0 0,0 0-1 0 0,0 0 1 0 0,0 0-1 0 0,0 0 1 0 0,0 0-1 0 0,0 0 1 0 0,0 0 0 0 0,0 0-1 0 0,0 0 1 0 0,-1 0-1 0 0,1 0-4 0 0,1-8 30 0 0,-1 9-27 0 0,0-1-1 0 0,1 1 1 0 0,-1-1 0 0 0,0 1-1 0 0,0-1 1 0 0,0 1 0 0 0,0-1-1 0 0,0 1 1 0 0,0-1 0 0 0,0 1-1 0 0,0-1 1 0 0,0 1 0 0 0,0-1-1 0 0,0 1 1 0 0,0-1-1 0 0,0 1 1 0 0,0-1 0 0 0,0 1-1 0 0,-1-1 1 0 0,1 1 0 0 0,0-1-1 0 0,0 1 1 0 0,0 0 0 0 0,-1-1-1 0 0,1 1 1 0 0,0-1 0 0 0,-1 1-1 0 0,1 0 1 0 0,0-1 0 0 0,-1 1-1 0 0,1 0 1 0 0,-1-1-1 0 0,1 1-2 0 0,-7-3 45 0 0,5 3-19 0 0,0-1-1 0 0,0 0 0 0 0,0 1 0 0 0,0-1 0 0 0,0 0 1 0 0,0-1-1 0 0,1 1 0 0 0,-2 0-25 0 0,4-3 77 0 0,-1 4-74 0 0,0 0 0 0 0,0 0 1 0 0,0-1-1 0 0,0 1 0 0 0,0 0 1 0 0,0-1-1 0 0,0 1 0 0 0,0 0 1 0 0,0 0-1 0 0,0-1 0 0 0,0 1 1 0 0,0 0-1 0 0,0 0 0 0 0,0-1 1 0 0,0 1-1 0 0,0 0 0 0 0,0 0 1 0 0,0-1-1 0 0,0 1 0 0 0,0 0 1 0 0,-1 0-1 0 0,1-1 0 0 0,0 1 1 0 0,0 0-1 0 0,0 0 0 0 0,0 0 1 0 0,0-1-1 0 0,-1 1 0 0 0,1 0 1 0 0,0 0-1 0 0,0 0 0 0 0,0 0 1 0 0,-1-1-1 0 0,1 1 0 0 0,0 0 1 0 0,0 0-1 0 0,-1 0 0 0 0,1 0 1 0 0,0 0-1 0 0,0 0 0 0 0,-1 0 1 0 0,1 0-1 0 0,0 0 0 0 0,0 0 1 0 0,-1 0-1 0 0,1 0 0 0 0,0 0-3 0 0,-45-14 208 0 0,40 13-177 0 0,0 0-1 0 0,0 0 0 0 0,0 1 0 0 0,0 0 1 0 0,0 0-1 0 0,0 0 0 0 0,0 1 1 0 0,0 0-1 0 0,0 0 0 0 0,0 0-30 0 0,0 4 239 0 0,2 0-179 0 0,-6 1 39 0 0,7-5-77 0 0,0 0 0 0 0,0 0 0 0 0,0 1 0 0 0,0-1 0 0 0,0 0 0 0 0,1 1 0 0 0,-1-1 0 0 0,1 1 0 0 0,-1 0 0 0 0,1 0 1 0 0,0-1-1 0 0,-1 1 0 0 0,1 0 0 0 0,0 0 0 0 0,0 0 0 0 0,0 1-22 0 0,0 0 34 0 0,-1 1-1 0 0,1-1 1 0 0,-1 1 0 0 0,0-1 0 0 0,0 1 0 0 0,-1 0-34 0 0,1-2 9 0 0,0 1 0 0 0,1-1 0 0 0,-1 0 1 0 0,1 0-1 0 0,0 1 0 0 0,-1-1 0 0 0,1 0 0 0 0,0 1 0 0 0,1 0 0 0 0,-1-1 1 0 0,0 1-1 0 0,1-1 0 0 0,-1 1 0 0 0,1 0 0 0 0,0-1 0 0 0,0 1 1 0 0,0 0-1 0 0,0 0-9 0 0,1 1 6 0 0,0 0 0 0 0,-1 0 1 0 0,1-1-1 0 0,-1 1 1 0 0,0 0-1 0 0,0 0 1 0 0,-1 0-1 0 0,1-1 0 0 0,-1 1 1 0 0,0 1-7 0 0,1-4 0 0 0,0 0 1 0 0,0 0-1 0 0,0 0 0 0 0,0 0 1 0 0,0 0-1 0 0,1 1 1 0 0,-1-1-1 0 0,0 0 0 0 0,0 0 1 0 0,1 0-1 0 0,-1 0 1 0 0,1 0-1 0 0,-1 0 0 0 0,1 0 1 0 0,-1 0-1 0 0,1 0 1 0 0,0 0-1 0 0,0 0 0 0 0,-1 0 1 0 0,1 0-1 0 0,0-1 1 0 0,0 1-1 0 0,0 0 0 0 0,0 0 1 0 0,0-1-1 0 0,11 15 11 0 0,-10-12-6 0 0,-1 0 1 0 0,1 0-1 0 0,-1 0 1 0 0,1-1-1 0 0,0 1 0 0 0,0-1 1 0 0,0 1-1 0 0,0-1 1 0 0,0 0-1 0 0,1 1 0 0 0,-1-1 1 0 0,1 0-1 0 0,-1-1 1 0 0,1 1-1 0 0,0 0 0 0 0,0-1 1 0 0,0 0-1 0 0,0 1 1 0 0,0-1-1 0 0,0 0 0 0 0,3 0-5 0 0,11 5 42 0 0,1-1 0 0 0,-1 0 0 0 0,1-2 0 0 0,0 0 0 0 0,13 0-42 0 0,5-2 512 0 0,-20 0-455 0 0,0-1 0 0 0,0-1 1 0 0,0-1-1 0 0,4 0-57 0 0,2 0 35 0 0,9-1-61 0 0,-29 3 6 0 0,-1 0-1 0 0,1-1 0 0 0,-1 1 0 0 0,1-1 0 0 0,-1 1 1 0 0,1-1-1 0 0,-1 1 0 0 0,1-1 0 0 0,-1 0 1 0 0,1 0-1 0 0,-1 0 0 0 0,0 0 0 0 0,1 0 1 0 0,-1 0 20 0 0,1-4-638 0 0,-2 5 575 0 0,1-1 0 0 0,-1 1 0 0 0,0 0 0 0 0,0-1 0 0 0,0 1 0 0 0,0 0 0 0 0,0-1-1 0 0,1 1 1 0 0,-1 0 0 0 0,0-1 0 0 0,0 1 0 0 0,1 0 0 0 0,-1-1 0 0 0,0 1 0 0 0,0 0 0 0 0,1 0 0 0 0,-1-1-1 0 0,0 1 1 0 0,1 0 0 0 0,-1 0 0 0 0,0 0 0 0 0,1 0 0 0 0,-1-1 0 0 0,1 1 63 0 0,16-6-1282 0 0</inkml:trace>
  <inkml:trace contextRef="#ctx0" brushRef="#br0" timeOffset="290.78">484 76 11520 0 0,'0'0'886'0'0,"1"1"-440"0"0,2 2-54 0 0,0 0 0 0 0,-1 0 0 0 0,1 0 0 0 0,-1 0 0 0 0,0 1 1 0 0,0-1-1 0 0,0 1 0 0 0,0-1 0 0 0,-1 1 0 0 0,1 0 0 0 0,0 4-392 0 0,5 12 241 0 0,0-6 166 0 0,-2 0-1 0 0,0 0 0 0 0,-1 1 1 0 0,0 0-1 0 0,0 8-406 0 0,0 0 380 0 0,-1-12-160 0 0,-2 1-1 0 0,1-1 0 0 0,-1 0 1 0 0,-1 1-1 0 0,0 1-219 0 0,0-8 57 0 0,0 0 0 0 0,0 0 0 0 0,1-1 0 0 0,0 1 0 0 0,0 0 0 0 0,0-1 0 0 0,1 1 0 0 0,-1-1 0 0 0,1 1 0 0 0,1 0-57 0 0,7 25 181 0 0,-8-22-166 0 0,0 1 0 0 0,1-1 0 0 0,0 0-1 0 0,0 0 1 0 0,1 0 0 0 0,0 0 0 0 0,2 3-15 0 0,-5-9 7 0 0,0 0 0 0 0,0 0-1 0 0,0 0 1 0 0,0 0 0 0 0,0 0 0 0 0,0 0 0 0 0,-1 1-1 0 0,1-1-6 0 0,2 7-27 0 0,-3-7-117 0 0,0-2-70 0 0,0 0-11 0 0,0 0-178 0 0,11 3-2166 0 0,-9-3 1929 0 0,5 1 271 0 0,-2-2-4896 0 0,4-5 73 0 0</inkml:trace>
  <inkml:trace contextRef="#ctx0" brushRef="#br0" timeOffset="598.724">908 369 8288 0 0,'0'0'381'0'0,"2"0"-6"0"0,20-6-227 0 0,-13 5 685 0 0,0-1 1 0 0,0 1-1 0 0,1 1 1 0 0,-1 0-1 0 0,8 1-833 0 0,7 0 1217 0 0,41 5 1566 0 0,-63-6-2669 0 0,0 0-1 0 0,0 0 1 0 0,1-1-1 0 0,-1 1 1 0 0,0-1-1 0 0,0 1 0 0 0,0-1 1 0 0,0 1-1 0 0,0-1 1 0 0,0 0-1 0 0,0 0 1 0 0,0 0-1 0 0,0 0 0 0 0,0-1 1 0 0,0 1-1 0 0,0-1-113 0 0,-1 1 47 0 0,0 0 1 0 0,0 0-1 0 0,0 0 0 0 0,0 0 0 0 0,-1 0 0 0 0,1 0 0 0 0,0-1 0 0 0,-1 1 1 0 0,1 0-1 0 0,-1 0 0 0 0,0 0 0 0 0,1-1 0 0 0,-1 1 0 0 0,0 0 0 0 0,0-1 0 0 0,1 1 1 0 0,-1 0-1 0 0,0 0 0 0 0,0-1 0 0 0,0 1 0 0 0,-1 0 0 0 0,1-1 0 0 0,0 1 1 0 0,0 0-1 0 0,-1-1-47 0 0,0-1 62 0 0,0 0 1 0 0,-1 1-1 0 0,1-1 1 0 0,0 0 0 0 0,-1 1-1 0 0,0-1 1 0 0,0 1-1 0 0,1 0 1 0 0,-1 0 0 0 0,-1 0-1 0 0,1 0 1 0 0,0 0-1 0 0,0 0 1 0 0,-2-1-63 0 0,-1 1 25 0 0,1-1 0 0 0,-1 1 0 0 0,0-1 0 0 0,0 2-1 0 0,-1-1 1 0 0,1 0 0 0 0,-5 0-25 0 0,-1 0 11 0 0,0 1 0 0 0,0 0 0 0 0,0 1 0 0 0,0 0 0 0 0,0 1-1 0 0,0 0 1 0 0,-8 2-11 0 0,-9 2-30 0 0,15-3 367 0 0,0 1-1 0 0,0 0 0 0 0,-4 2-336 0 0,13-3 80 0 0,0 0-1 0 0,0-1 1 0 0,0 1-1 0 0,1 0 1 0 0,-1 1-1 0 0,1-1 1 0 0,-1 1-1 0 0,1-1 1 0 0,0 1 0 0 0,0 0-1 0 0,0 0 1 0 0,-1 3-80 0 0,-17 18-89 0 0,16-20 65 0 0,1 1 1 0 0,0 0-1 0 0,0 0 1 0 0,0 0-1 0 0,1 1 1 0 0,0-1-1 0 0,-1 2 24 0 0,2-2-9 0 0,-1 1 0 0 0,1 0 0 0 0,0 0 0 0 0,0 3 9 0 0,2-8-2 0 0,0 1 1 0 0,-1-1-1 0 0,1 1 0 0 0,0 0 0 0 0,0-1 0 0 0,0 1 0 0 0,1-1 0 0 0,-1 1 0 0 0,0-1 0 0 0,0 1 0 0 0,1-1 1 0 0,-1 0-1 0 0,1 1 0 0 0,0-1 0 0 0,-1 1 0 0 0,1-1 0 0 0,0 0 0 0 0,0 1 0 0 0,0-1 2 0 0,8 12-23 0 0,-7-10 7 0 0,0-1 0 0 0,0 1 0 0 0,0-1-1 0 0,1 1 1 0 0,-1-1 0 0 0,0 0 0 0 0,1 0-1 0 0,-1 0 1 0 0,1 0 0 0 0,2 1 16 0 0,3 1-13 0 0,0-1 0 0 0,0 0 0 0 0,0-1 0 0 0,1 0 0 0 0,-1 0 0 0 0,0-1 0 0 0,5 1 13 0 0,14-1-550 0 0,20-1 550 0 0,-15-1-486 0 0,-19 1-228 0 0,1-1-1 0 0,0-1 0 0 0,3-1 715 0 0,4-1-1368 0 0,8-1-344 0 0</inkml:trace>
  <inkml:trace contextRef="#ctx0" brushRef="#br0" timeOffset="951.684">1449 229 13824 0 0,'-15'0'450'0'0,"0"0"0"0"0,-1 2 0 0 0,1 0 1 0 0,0 0-1 0 0,-6 3-450 0 0,11-2 422 0 0,0 1 0 0 0,0 0 0 0 0,1 0 0 0 0,-1 1 0 0 0,1 0 0 0 0,1 1 0 0 0,-1 0 0 0 0,-3 3-422 0 0,12-9 4 0 0,-8 6 226 0 0,0 1 0 0 0,1-1 0 0 0,-1 1 0 0 0,1 0-1 0 0,1 1 1 0 0,0 0 0 0 0,0 0 0 0 0,-3 5-230 0 0,7-10 14 0 0,0 1 0 0 0,1-1-1 0 0,-1 0 1 0 0,1 1 0 0 0,-1-1 0 0 0,1 0 0 0 0,0 1 0 0 0,1 0-1 0 0,-1-1 1 0 0,0 1 0 0 0,1-1 0 0 0,0 1 0 0 0,0 0 0 0 0,0-1-1 0 0,1 1 1 0 0,-1 0 0 0 0,1-1 0 0 0,-1 1 0 0 0,1-1-1 0 0,0 1 1 0 0,1-1 0 0 0,-1 1 0 0 0,1-1 0 0 0,-1 0 0 0 0,1 0-1 0 0,0 0 1 0 0,0 0 0 0 0,0 0 0 0 0,1 0 0 0 0,1 1-14 0 0,0 0 8 0 0,0 0 1 0 0,0 0 0 0 0,0-1 0 0 0,1 0-1 0 0,-1 0 1 0 0,1 0 0 0 0,0-1 0 0 0,0 1 0 0 0,0-1-1 0 0,0 0 1 0 0,0 0 0 0 0,0-1 0 0 0,1 0-1 0 0,3 1-8 0 0,20 2 93 0 0,0-2-1 0 0,25-1-92 0 0,2-7-1492 0 0,-41 3-1520 0 0,1 0 0 0 0,9-5 3012 0 0,-5 0-6244 0 0</inkml:trace>
  <inkml:trace contextRef="#ctx0" brushRef="#br0" timeOffset="1311.143">1655 1 12440 0 0,'0'0'957'0'0,"0"2"-624"0"0,0 5 33 0 0,0-1-1 0 0,1 1 0 0 0,-1 0 1 0 0,2-1-1 0 0,-1 1 0 0 0,1-1 1 0 0,2 6-366 0 0,19 74 419 0 0,-11-52 305 0 0,-2 1 0 0 0,-1-1 0 0 0,-2 1 0 0 0,-1 1-1 0 0,-2-1 1 0 0,-1 5-724 0 0,-3-29-56 0 0,-1 1 1 0 0,0-1-1 0 0,-1 1 1 0 0,0-1-1 0 0,-1 0 0 0 0,0 0 1 0 0,-1 0-1 0 0,0-1 1 0 0,-1 1-1 0 0,-2 4 56 0 0,-2 8-1995 0 0,-1-16 119 0 0</inkml:trace>
  <inkml:trace contextRef="#ctx0" brushRef="#br0" timeOffset="1972.66">1662 250 10136 0 0,'20'5'230'0'0,"-16"-4"30"0"0,6-1 258 0 0,-4 0-481 0 0,1 0 124 0 0,-1 0 1 0 0,1 0-1 0 0,-1 0 0 0 0,1 1 1 0 0,0 0-1 0 0,-1 0 0 0 0,0 1 1 0 0,1 0-1 0 0,-1 0 0 0 0,1 1-161 0 0,10 5 796 0 0,-7-4-288 0 0,-1 0 0 0 0,0 1 1 0 0,0 0-1 0 0,-1 0 0 0 0,0 1 0 0 0,2 2-508 0 0,23 20 1732 0 0,-18-16-965 0 0,0 1-1 0 0,-1 0 0 0 0,0 1 1 0 0,9 14-767 0 0,0 0 306 0 0,-17-21-242 0 0,0-1-1 0 0,0 2 1 0 0,-1-1-1 0 0,0 1 1 0 0,0 0 0 0 0,2 5-64 0 0,-6-12 274 0 0,-1-1 70 0 0,0 0 10 0 0,0 0-77 0 0,0 0-341 0 0,0 0-155 0 0,0 0-33 0 0,-1 0 239 0 0,0 0 0 0 0,0-1 0 0 0,0 1 0 0 0,0-1 0 0 0,0 1 0 0 0,0-1-1 0 0,1 1 1 0 0,-1-1 0 0 0,0 1 0 0 0,0-1 0 0 0,1 0 0 0 0,-1 0 0 0 0,0 1 0 0 0,1-1-1 0 0,-1 0 1 0 0,1 0 0 0 0,-1 0 0 0 0,1 0 13 0 0,-9-17 266 0 0,8 12-306 0 0,-1 0 0 0 0,2 0 0 0 0,-1-1 0 0 0,1 1 0 0 0,0 0 0 0 0,0 0 0 0 0,0 0 0 0 0,1 0 0 0 0,0-1 0 0 0,0 1 0 0 0,1 0 1 0 0,0 0-1 0 0,1-3 40 0 0,3-5-165 0 0,1 0 1 0 0,0 0-1 0 0,1 0 1 0 0,0 1-1 0 0,1 0 165 0 0,-2 4-29 0 0,1 0-1 0 0,0 1 0 0 0,0 0 1 0 0,1 0-1 0 0,0 0 1 0 0,0 1-1 0 0,0 1 0 0 0,1 0 1 0 0,0 0-1 0 0,1 0 0 0 0,5-1 30 0 0,10-3-39 0 0,1 1 0 0 0,0 1 0 0 0,0 2 0 0 0,8-1 39 0 0,-16 5-15 0 0,0 1-1 0 0,0 1 1 0 0,0 0 0 0 0,0 2 0 0 0,10 1 15 0 0,10 1 61 0 0,-35-3-18 0 0,0-1 1 0 0,0 1-1 0 0,0 0 0 0 0,0 0 1 0 0,-1 0-1 0 0,1 0 0 0 0,0 1 1 0 0,-1 0-1 0 0,1-1 0 0 0,0 2-43 0 0,1-2-25 0 0,-4-1-111 0 0,-1 0-65 0 0,0 0-21 0 0,-1 0 207 0 0,1 1 0 0 0,0-1 0 0 0,0 1 0 0 0,-1-1 0 0 0,1 1 0 0 0,-1-1 0 0 0,1 1 0 0 0,0-1 0 0 0,-1 0 0 0 0,1 1-1 0 0,-1-1 1 0 0,1 0 0 0 0,-1 1 0 0 0,1-1 0 0 0,-1 0 0 0 0,1 0 0 0 0,-1 1 0 0 0,1-1 0 0 0,-1 0 0 0 0,1 0 0 0 0,-1 0-1 0 0,0 0 16 0 0,-16 5-8 0 0,15-5-36 0 0,-37 5-75 0 0,31-4 87 0 0,-1 0 0 0 0,1 0 0 0 0,-1 0 0 0 0,1 1-1 0 0,-3 2 33 0 0,3-2 0 0 0,0 0 0 0 0,0 0-1 0 0,-5 0 1 0 0,8-1 8 0 0,0-1-1 0 0,1 1 0 0 0,-1 0 0 0 0,0 0 1 0 0,1 1-1 0 0,-1-1 0 0 0,1 1 0 0 0,-1 0 1 0 0,1 0-1 0 0,0 1 0 0 0,0-1 0 0 0,0 1 1 0 0,-1 1-8 0 0,-8 7 98 0 0,9-8-37 0 0,-1 1 0 0 0,1-1 1 0 0,0 1-1 0 0,0 0 0 0 0,0 0 0 0 0,0 1 0 0 0,1-1 0 0 0,0 1 1 0 0,0 0-1 0 0,0 0 0 0 0,0 0 0 0 0,1 0 0 0 0,0 0 0 0 0,-1 4-61 0 0,2-6-10 0 0,0 1-1 0 0,0 0 0 0 0,0-1 0 0 0,1 1 0 0 0,0 0 0 0 0,0 0 1 0 0,0-1-1 0 0,0 1 0 0 0,0 0 0 0 0,1-1 0 0 0,0 1 0 0 0,-1 0 1 0 0,1-1-1 0 0,1 1 0 0 0,-1-1 0 0 0,0 1 0 0 0,3 2 11 0 0,2 6 1 0 0,-4-9 0 0 0,0 0 0 0 0,-1 0 0 0 0,1 0 0 0 0,0-1 0 0 0,1 1 0 0 0,-1-1 0 0 0,0 1 0 0 0,1-1 0 0 0,-1 0 0 0 0,1 0 0 0 0,0 0 0 0 0,0 0 0 0 0,0 0 0 0 0,0-1-1 0 0,-1 0 9 0 0,-1-1 0 0 0,1 1 1 0 0,0-1-1 0 0,0 1 0 0 0,0-1 0 0 0,-1 0 1 0 0,1 0-1 0 0,0 0 0 0 0,0 0 0 0 0,0 0 1 0 0,0 0-1 0 0,1-1-9 0 0,3 0 29 0 0,-2 1-18 0 0,0 0 0 0 0,0-1 0 0 0,0 1 0 0 0,0-1 1 0 0,0 0-1 0 0,0-1 0 0 0,-1 1 0 0 0,1 0 0 0 0,0-1 0 0 0,-1 0 0 0 0,1 0 0 0 0,-1 0 0 0 0,1-1 1 0 0,-1 1-1 0 0,0-1 0 0 0,0 1 0 0 0,0-1 0 0 0,-1 0 0 0 0,2-1-11 0 0,6-10 8 0 0,0 0 1 0 0,-1 0-1 0 0,-1 0 1 0 0,2-5-9 0 0,18-30 110 0 0,-23 42-96 0 0,1-1 0 0 0,0 1 0 0 0,1 0 1 0 0,-1 1-1 0 0,1 0 0 0 0,4-2-14 0 0,-9 6-7 0 0,1 0 0 0 0,0 0 0 0 0,0 0 0 0 0,0 1 0 0 0,0-1 0 0 0,0 1 0 0 0,0-1-1 0 0,0 1 1 0 0,0 1 0 0 0,0-1 0 0 0,1 0 0 0 0,-1 1 0 0 0,0-1 0 0 0,1 1 0 0 0,-1 0 0 0 0,1 0 0 0 0,-1 0-1 0 0,0 1 1 0 0,1-1 7 0 0,0 1-10 0 0,-1 0-1 0 0,0 1 0 0 0,1-1 0 0 0,-1 0 1 0 0,0 1-1 0 0,0 0 0 0 0,0 0 0 0 0,0 0 1 0 0,-1 0-1 0 0,1 0 0 0 0,0 0 0 0 0,1 2 11 0 0,0 2-2 0 0,1 0 0 0 0,-1 0 0 0 0,0 1 0 0 0,-1-1-1 0 0,3 6 3 0 0,2 4 60 0 0,-1 0 0 0 0,-1 1 0 0 0,-1 0 0 0 0,0 0 0 0 0,-1 0 0 0 0,-1 1 0 0 0,0 0 0 0 0,-1 12-60 0 0,-2-27 31 0 0,0-1-1 0 0,0 0 0 0 0,0 0 0 0 0,-1 0 0 0 0,1 0 1 0 0,-1 1-1 0 0,0-1 0 0 0,0 1-30 0 0,0 0 48 0 0,0-2 70 0 0,1-1 2 0 0,0 0-4 0 0,-1-1-101 0 0,1 1-1 0 0,-1 0 0 0 0,0 0 0 0 0,0-1 0 0 0,1 1 1 0 0,-1-1-1 0 0,0 1 0 0 0,0 0 0 0 0,1-1 0 0 0,-1 0 1 0 0,0 1-1 0 0,1-1 0 0 0,-1 1 0 0 0,1-1 0 0 0,-1 0 1 0 0,1 1-1 0 0,-1-1 0 0 0,1 0 0 0 0,-1 1 0 0 0,1-1 1 0 0,0 0-1 0 0,-1 0 0 0 0,1 0 0 0 0,0 1 1 0 0,0-1-1 0 0,0 0 0 0 0,-1 0-14 0 0,-3-24 106 0 0,3 17-166 0 0,1-1 0 0 0,0 1 0 0 0,1-1 1 0 0,0 1-1 0 0,0-1 0 0 0,1 1 0 0 0,0 0 1 0 0,1 0-1 0 0,-1 0 0 0 0,2 0 60 0 0,4-13-362 0 0,2 1 0 0 0,1 0 0 0 0,2-1 362 0 0,-8 13-201 0 0,0 0 1 0 0,0 0 0 0 0,1 0 0 0 0,0 1-1 0 0,6-5 201 0 0,-10 10 2 0 0,0 0-1 0 0,0 1 0 0 0,0-1 0 0 0,0 1 1 0 0,0 0-1 0 0,1-1 0 0 0,-1 1 1 0 0,0 0-1 0 0,1 0 0 0 0,-1 0 0 0 0,1 1 1 0 0,-1-1-1 0 0,1 1 0 0 0,0-1 0 0 0,-1 1 1 0 0,1 0-1 0 0,-1 0 0 0 0,1 0 1 0 0,0 0-1 0 0,-1 0 0 0 0,1 1 0 0 0,-1-1 1 0 0,1 1-2 0 0,4 2 108 0 0,0 1-1 0 0,0-1 1 0 0,-1 1 0 0 0,1 0 0 0 0,-1 1 0 0 0,0 0 0 0 0,-1 0 0 0 0,1 0 0 0 0,-1 0-1 0 0,0 1 1 0 0,2 2-108 0 0,8 12 1560 0 0,10 15-1560 0 0,-8-9 236 0 0,0-1-737 0 0,10 25 501 0 0,-13-25-55 0 0,0-1 1 0 0,5 6 54 0 0,-13-23-1031 0 0,1 0-348 0 0</inkml:trace>
  <inkml:trace contextRef="#ctx0" brushRef="#br0" timeOffset="2449.974">3294 120 6912 0 0,'0'0'528'0'0,"-11"4"3997"0"0,8-3-3559 0 0,-1 1 1 0 0,0-1-1 0 0,0 1 1 0 0,1 0-1 0 0,-1 0 0 0 0,-2 3-966 0 0,-19 10 1042 0 0,-1-3-259 0 0,0 1 1 0 0,1 1-1 0 0,-5 5-783 0 0,22-14 113 0 0,0 1 1 0 0,0 0-1 0 0,0 1 0 0 0,1 0 1 0 0,0 0-1 0 0,1 0 1 0 0,-1 1-1 0 0,2 0 0 0 0,-1 0 1 0 0,1 1-1 0 0,-1 2-113 0 0,4-8 76 0 0,1 0 1 0 0,0 1-1 0 0,-1-1 1 0 0,1 1-1 0 0,0-1 1 0 0,1 1-1 0 0,-1-1 1 0 0,1 1-1 0 0,-1-1 1 0 0,1 1-1 0 0,0 0 0 0 0,1-1 1 0 0,-1 1-1 0 0,1-1 1 0 0,0 3-77 0 0,0-3-2 0 0,0 1-1 0 0,1 0 1 0 0,0-1 0 0 0,0 1-1 0 0,0-1 1 0 0,0 0 0 0 0,1 0 0 0 0,-1 1-1 0 0,1-2 1 0 0,0 1 0 0 0,0 0 0 0 0,0-1-1 0 0,2 3 3 0 0,13 7-136 0 0,1 0-1 0 0,0-2 1 0 0,1 0 0 0 0,7 2 136 0 0,-1 0-179 0 0,0 1-1 0 0,1 2 180 0 0,-24-13-4 0 0,10 4 35 0 0,-12-5 97 0 0,-1-1 5 0 0,0 0-119 0 0,0 1 0 0 0,-1-1 0 0 0,1 1-1 0 0,0-1 1 0 0,-1 0 0 0 0,1 1 0 0 0,0-1-1 0 0,-1 0 1 0 0,1 1 0 0 0,-1-1 0 0 0,1 0-1 0 0,-1 1 1 0 0,1-1 0 0 0,0 0 0 0 0,-1 0-1 0 0,1 0 1 0 0,-1 1 0 0 0,1-1 0 0 0,-1 0-1 0 0,0 0 1 0 0,1 0 0 0 0,-1 0 0 0 0,0 0-14 0 0,-14 2 82 0 0,14-2-65 0 0,-28 1-943 0 0,-1 0 0 0 0,-11-4 926 0 0,6 2-5514 0 0,2-1-1359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1.xml"/><Relationship Id="rId117" Type="http://schemas.openxmlformats.org/officeDocument/2006/relationships/image" Target="../media/image339.png"/><Relationship Id="rId21" Type="http://schemas.openxmlformats.org/officeDocument/2006/relationships/image" Target="../media/image298.png"/><Relationship Id="rId42" Type="http://schemas.openxmlformats.org/officeDocument/2006/relationships/customXml" Target="../ink/ink309.xml"/><Relationship Id="rId47" Type="http://schemas.openxmlformats.org/officeDocument/2006/relationships/image" Target="../media/image273.png"/><Relationship Id="rId63" Type="http://schemas.openxmlformats.org/officeDocument/2006/relationships/image" Target="../media/image312.png"/><Relationship Id="rId68" Type="http://schemas.openxmlformats.org/officeDocument/2006/relationships/customXml" Target="../ink/ink322.xml"/><Relationship Id="rId84" Type="http://schemas.openxmlformats.org/officeDocument/2006/relationships/customXml" Target="../ink/ink330.xml"/><Relationship Id="rId89" Type="http://schemas.openxmlformats.org/officeDocument/2006/relationships/image" Target="../media/image325.png"/><Relationship Id="rId112" Type="http://schemas.openxmlformats.org/officeDocument/2006/relationships/customXml" Target="../ink/ink344.xml"/><Relationship Id="rId133" Type="http://schemas.openxmlformats.org/officeDocument/2006/relationships/image" Target="../media/image347.png"/><Relationship Id="rId138" Type="http://schemas.openxmlformats.org/officeDocument/2006/relationships/customXml" Target="../ink/ink357.xml"/><Relationship Id="rId154" Type="http://schemas.openxmlformats.org/officeDocument/2006/relationships/customXml" Target="../ink/ink365.xml"/><Relationship Id="rId159" Type="http://schemas.openxmlformats.org/officeDocument/2006/relationships/image" Target="../media/image360.png"/><Relationship Id="rId16" Type="http://schemas.openxmlformats.org/officeDocument/2006/relationships/customXml" Target="../ink/ink296.xml"/><Relationship Id="rId107" Type="http://schemas.openxmlformats.org/officeDocument/2006/relationships/image" Target="../media/image334.png"/><Relationship Id="rId11" Type="http://schemas.openxmlformats.org/officeDocument/2006/relationships/image" Target="../media/image293.png"/><Relationship Id="rId32" Type="http://schemas.openxmlformats.org/officeDocument/2006/relationships/customXml" Target="../ink/ink304.xml"/><Relationship Id="rId37" Type="http://schemas.openxmlformats.org/officeDocument/2006/relationships/image" Target="../media/image306.png"/><Relationship Id="rId53" Type="http://schemas.openxmlformats.org/officeDocument/2006/relationships/image" Target="../media/image276.png"/><Relationship Id="rId58" Type="http://schemas.openxmlformats.org/officeDocument/2006/relationships/customXml" Target="../ink/ink317.xml"/><Relationship Id="rId74" Type="http://schemas.openxmlformats.org/officeDocument/2006/relationships/customXml" Target="../ink/ink325.xml"/><Relationship Id="rId79" Type="http://schemas.openxmlformats.org/officeDocument/2006/relationships/image" Target="../media/image320.png"/><Relationship Id="rId102" Type="http://schemas.openxmlformats.org/officeDocument/2006/relationships/customXml" Target="../ink/ink339.xml"/><Relationship Id="rId123" Type="http://schemas.openxmlformats.org/officeDocument/2006/relationships/image" Target="../media/image342.png"/><Relationship Id="rId128" Type="http://schemas.openxmlformats.org/officeDocument/2006/relationships/customXml" Target="../ink/ink352.xml"/><Relationship Id="rId144" Type="http://schemas.openxmlformats.org/officeDocument/2006/relationships/customXml" Target="../ink/ink360.xml"/><Relationship Id="rId149" Type="http://schemas.openxmlformats.org/officeDocument/2006/relationships/image" Target="../media/image355.png"/><Relationship Id="rId5" Type="http://schemas.openxmlformats.org/officeDocument/2006/relationships/image" Target="../media/image290.png"/><Relationship Id="rId90" Type="http://schemas.openxmlformats.org/officeDocument/2006/relationships/customXml" Target="../ink/ink333.xml"/><Relationship Id="rId95" Type="http://schemas.openxmlformats.org/officeDocument/2006/relationships/image" Target="../media/image328.png"/><Relationship Id="rId160" Type="http://schemas.openxmlformats.org/officeDocument/2006/relationships/customXml" Target="../ink/ink368.xml"/><Relationship Id="rId22" Type="http://schemas.openxmlformats.org/officeDocument/2006/relationships/customXml" Target="../ink/ink299.xml"/><Relationship Id="rId27" Type="http://schemas.openxmlformats.org/officeDocument/2006/relationships/image" Target="../media/image301.png"/><Relationship Id="rId43" Type="http://schemas.openxmlformats.org/officeDocument/2006/relationships/image" Target="../media/image309.png"/><Relationship Id="rId48" Type="http://schemas.openxmlformats.org/officeDocument/2006/relationships/customXml" Target="../ink/ink312.xml"/><Relationship Id="rId64" Type="http://schemas.openxmlformats.org/officeDocument/2006/relationships/customXml" Target="../ink/ink320.xml"/><Relationship Id="rId69" Type="http://schemas.openxmlformats.org/officeDocument/2006/relationships/image" Target="../media/image315.png"/><Relationship Id="rId113" Type="http://schemas.openxmlformats.org/officeDocument/2006/relationships/image" Target="../media/image337.png"/><Relationship Id="rId118" Type="http://schemas.openxmlformats.org/officeDocument/2006/relationships/customXml" Target="../ink/ink347.xml"/><Relationship Id="rId134" Type="http://schemas.openxmlformats.org/officeDocument/2006/relationships/customXml" Target="../ink/ink355.xml"/><Relationship Id="rId139" Type="http://schemas.openxmlformats.org/officeDocument/2006/relationships/image" Target="../media/image350.png"/><Relationship Id="rId80" Type="http://schemas.openxmlformats.org/officeDocument/2006/relationships/customXml" Target="../ink/ink328.xml"/><Relationship Id="rId85" Type="http://schemas.openxmlformats.org/officeDocument/2006/relationships/image" Target="../media/image323.png"/><Relationship Id="rId150" Type="http://schemas.openxmlformats.org/officeDocument/2006/relationships/customXml" Target="../ink/ink363.xml"/><Relationship Id="rId155" Type="http://schemas.openxmlformats.org/officeDocument/2006/relationships/image" Target="../media/image358.png"/><Relationship Id="rId12" Type="http://schemas.openxmlformats.org/officeDocument/2006/relationships/customXml" Target="../ink/ink294.xml"/><Relationship Id="rId17" Type="http://schemas.openxmlformats.org/officeDocument/2006/relationships/image" Target="../media/image296.png"/><Relationship Id="rId33" Type="http://schemas.openxmlformats.org/officeDocument/2006/relationships/image" Target="../media/image304.png"/><Relationship Id="rId38" Type="http://schemas.openxmlformats.org/officeDocument/2006/relationships/customXml" Target="../ink/ink307.xml"/><Relationship Id="rId59" Type="http://schemas.openxmlformats.org/officeDocument/2006/relationships/image" Target="../media/image310.png"/><Relationship Id="rId103" Type="http://schemas.openxmlformats.org/officeDocument/2006/relationships/image" Target="../media/image332.png"/><Relationship Id="rId108" Type="http://schemas.openxmlformats.org/officeDocument/2006/relationships/customXml" Target="../ink/ink342.xml"/><Relationship Id="rId124" Type="http://schemas.openxmlformats.org/officeDocument/2006/relationships/customXml" Target="../ink/ink350.xml"/><Relationship Id="rId129" Type="http://schemas.openxmlformats.org/officeDocument/2006/relationships/image" Target="../media/image345.png"/><Relationship Id="rId54" Type="http://schemas.openxmlformats.org/officeDocument/2006/relationships/customXml" Target="../ink/ink315.xml"/><Relationship Id="rId70" Type="http://schemas.openxmlformats.org/officeDocument/2006/relationships/customXml" Target="../ink/ink323.xml"/><Relationship Id="rId75" Type="http://schemas.openxmlformats.org/officeDocument/2006/relationships/image" Target="../media/image318.png"/><Relationship Id="rId91" Type="http://schemas.openxmlformats.org/officeDocument/2006/relationships/image" Target="../media/image326.png"/><Relationship Id="rId96" Type="http://schemas.openxmlformats.org/officeDocument/2006/relationships/customXml" Target="../ink/ink336.xml"/><Relationship Id="rId140" Type="http://schemas.openxmlformats.org/officeDocument/2006/relationships/customXml" Target="../ink/ink358.xml"/><Relationship Id="rId145" Type="http://schemas.openxmlformats.org/officeDocument/2006/relationships/image" Target="../media/image353.png"/><Relationship Id="rId161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.xml"/><Relationship Id="rId15" Type="http://schemas.openxmlformats.org/officeDocument/2006/relationships/image" Target="../media/image295.png"/><Relationship Id="rId23" Type="http://schemas.openxmlformats.org/officeDocument/2006/relationships/image" Target="../media/image299.png"/><Relationship Id="rId28" Type="http://schemas.openxmlformats.org/officeDocument/2006/relationships/customXml" Target="../ink/ink302.xml"/><Relationship Id="rId36" Type="http://schemas.openxmlformats.org/officeDocument/2006/relationships/customXml" Target="../ink/ink306.xml"/><Relationship Id="rId49" Type="http://schemas.openxmlformats.org/officeDocument/2006/relationships/image" Target="../media/image274.png"/><Relationship Id="rId57" Type="http://schemas.openxmlformats.org/officeDocument/2006/relationships/image" Target="../media/image278.png"/><Relationship Id="rId106" Type="http://schemas.openxmlformats.org/officeDocument/2006/relationships/customXml" Target="../ink/ink341.xml"/><Relationship Id="rId114" Type="http://schemas.openxmlformats.org/officeDocument/2006/relationships/customXml" Target="../ink/ink345.xml"/><Relationship Id="rId119" Type="http://schemas.openxmlformats.org/officeDocument/2006/relationships/image" Target="../media/image340.png"/><Relationship Id="rId127" Type="http://schemas.openxmlformats.org/officeDocument/2006/relationships/image" Target="../media/image344.png"/><Relationship Id="rId10" Type="http://schemas.openxmlformats.org/officeDocument/2006/relationships/customXml" Target="../ink/ink293.xml"/><Relationship Id="rId31" Type="http://schemas.openxmlformats.org/officeDocument/2006/relationships/image" Target="../media/image303.png"/><Relationship Id="rId44" Type="http://schemas.openxmlformats.org/officeDocument/2006/relationships/customXml" Target="../ink/ink310.xml"/><Relationship Id="rId52" Type="http://schemas.openxmlformats.org/officeDocument/2006/relationships/customXml" Target="../ink/ink314.xml"/><Relationship Id="rId60" Type="http://schemas.openxmlformats.org/officeDocument/2006/relationships/customXml" Target="../ink/ink318.xml"/><Relationship Id="rId65" Type="http://schemas.openxmlformats.org/officeDocument/2006/relationships/image" Target="../media/image313.png"/><Relationship Id="rId73" Type="http://schemas.openxmlformats.org/officeDocument/2006/relationships/image" Target="../media/image317.png"/><Relationship Id="rId78" Type="http://schemas.openxmlformats.org/officeDocument/2006/relationships/customXml" Target="../ink/ink327.xml"/><Relationship Id="rId81" Type="http://schemas.openxmlformats.org/officeDocument/2006/relationships/image" Target="../media/image321.png"/><Relationship Id="rId86" Type="http://schemas.openxmlformats.org/officeDocument/2006/relationships/customXml" Target="../ink/ink331.xml"/><Relationship Id="rId94" Type="http://schemas.openxmlformats.org/officeDocument/2006/relationships/customXml" Target="../ink/ink335.xml"/><Relationship Id="rId99" Type="http://schemas.openxmlformats.org/officeDocument/2006/relationships/image" Target="../media/image330.png"/><Relationship Id="rId101" Type="http://schemas.openxmlformats.org/officeDocument/2006/relationships/image" Target="../media/image331.png"/><Relationship Id="rId122" Type="http://schemas.openxmlformats.org/officeDocument/2006/relationships/customXml" Target="../ink/ink349.xml"/><Relationship Id="rId130" Type="http://schemas.openxmlformats.org/officeDocument/2006/relationships/customXml" Target="../ink/ink353.xml"/><Relationship Id="rId135" Type="http://schemas.openxmlformats.org/officeDocument/2006/relationships/image" Target="../media/image348.png"/><Relationship Id="rId143" Type="http://schemas.openxmlformats.org/officeDocument/2006/relationships/image" Target="../media/image352.png"/><Relationship Id="rId148" Type="http://schemas.openxmlformats.org/officeDocument/2006/relationships/customXml" Target="../ink/ink362.xml"/><Relationship Id="rId151" Type="http://schemas.openxmlformats.org/officeDocument/2006/relationships/image" Target="../media/image356.png"/><Relationship Id="rId156" Type="http://schemas.openxmlformats.org/officeDocument/2006/relationships/customXml" Target="../ink/ink366.xml"/><Relationship Id="rId4" Type="http://schemas.openxmlformats.org/officeDocument/2006/relationships/customXml" Target="../ink/ink290.xml"/><Relationship Id="rId9" Type="http://schemas.openxmlformats.org/officeDocument/2006/relationships/image" Target="../media/image292.png"/><Relationship Id="rId13" Type="http://schemas.openxmlformats.org/officeDocument/2006/relationships/image" Target="../media/image294.png"/><Relationship Id="rId18" Type="http://schemas.openxmlformats.org/officeDocument/2006/relationships/customXml" Target="../ink/ink297.xml"/><Relationship Id="rId39" Type="http://schemas.openxmlformats.org/officeDocument/2006/relationships/image" Target="../media/image307.png"/><Relationship Id="rId109" Type="http://schemas.openxmlformats.org/officeDocument/2006/relationships/image" Target="../media/image335.png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277.png"/><Relationship Id="rId76" Type="http://schemas.openxmlformats.org/officeDocument/2006/relationships/customXml" Target="../ink/ink326.xml"/><Relationship Id="rId97" Type="http://schemas.openxmlformats.org/officeDocument/2006/relationships/image" Target="../media/image329.png"/><Relationship Id="rId104" Type="http://schemas.openxmlformats.org/officeDocument/2006/relationships/customXml" Target="../ink/ink340.xml"/><Relationship Id="rId120" Type="http://schemas.openxmlformats.org/officeDocument/2006/relationships/customXml" Target="../ink/ink348.xml"/><Relationship Id="rId125" Type="http://schemas.openxmlformats.org/officeDocument/2006/relationships/image" Target="../media/image343.png"/><Relationship Id="rId141" Type="http://schemas.openxmlformats.org/officeDocument/2006/relationships/image" Target="../media/image351.png"/><Relationship Id="rId146" Type="http://schemas.openxmlformats.org/officeDocument/2006/relationships/customXml" Target="../ink/ink361.xml"/><Relationship Id="rId7" Type="http://schemas.openxmlformats.org/officeDocument/2006/relationships/image" Target="../media/image291.png"/><Relationship Id="rId71" Type="http://schemas.openxmlformats.org/officeDocument/2006/relationships/image" Target="../media/image316.png"/><Relationship Id="rId92" Type="http://schemas.openxmlformats.org/officeDocument/2006/relationships/customXml" Target="../ink/ink334.xml"/><Relationship Id="rId162" Type="http://schemas.openxmlformats.org/officeDocument/2006/relationships/customXml" Target="../ink/ink369.xml"/><Relationship Id="rId2" Type="http://schemas.openxmlformats.org/officeDocument/2006/relationships/customXml" Target="../ink/ink289.xml"/><Relationship Id="rId29" Type="http://schemas.openxmlformats.org/officeDocument/2006/relationships/image" Target="../media/image302.png"/><Relationship Id="rId24" Type="http://schemas.openxmlformats.org/officeDocument/2006/relationships/customXml" Target="../ink/ink300.xml"/><Relationship Id="rId40" Type="http://schemas.openxmlformats.org/officeDocument/2006/relationships/customXml" Target="../ink/ink308.xml"/><Relationship Id="rId45" Type="http://schemas.openxmlformats.org/officeDocument/2006/relationships/image" Target="../media/image272.png"/><Relationship Id="rId66" Type="http://schemas.openxmlformats.org/officeDocument/2006/relationships/customXml" Target="../ink/ink321.xml"/><Relationship Id="rId87" Type="http://schemas.openxmlformats.org/officeDocument/2006/relationships/image" Target="../media/image324.png"/><Relationship Id="rId110" Type="http://schemas.openxmlformats.org/officeDocument/2006/relationships/customXml" Target="../ink/ink343.xml"/><Relationship Id="rId115" Type="http://schemas.openxmlformats.org/officeDocument/2006/relationships/image" Target="../media/image338.png"/><Relationship Id="rId131" Type="http://schemas.openxmlformats.org/officeDocument/2006/relationships/image" Target="../media/image346.png"/><Relationship Id="rId136" Type="http://schemas.openxmlformats.org/officeDocument/2006/relationships/customXml" Target="../ink/ink356.xml"/><Relationship Id="rId157" Type="http://schemas.openxmlformats.org/officeDocument/2006/relationships/image" Target="../media/image359.png"/><Relationship Id="rId61" Type="http://schemas.openxmlformats.org/officeDocument/2006/relationships/image" Target="../media/image311.png"/><Relationship Id="rId82" Type="http://schemas.openxmlformats.org/officeDocument/2006/relationships/customXml" Target="../ink/ink329.xml"/><Relationship Id="rId152" Type="http://schemas.openxmlformats.org/officeDocument/2006/relationships/customXml" Target="../ink/ink364.xml"/><Relationship Id="rId19" Type="http://schemas.openxmlformats.org/officeDocument/2006/relationships/image" Target="../media/image297.png"/><Relationship Id="rId14" Type="http://schemas.openxmlformats.org/officeDocument/2006/relationships/customXml" Target="../ink/ink295.xml"/><Relationship Id="rId30" Type="http://schemas.openxmlformats.org/officeDocument/2006/relationships/customXml" Target="../ink/ink303.xml"/><Relationship Id="rId35" Type="http://schemas.openxmlformats.org/officeDocument/2006/relationships/image" Target="../media/image305.png"/><Relationship Id="rId56" Type="http://schemas.openxmlformats.org/officeDocument/2006/relationships/customXml" Target="../ink/ink316.xml"/><Relationship Id="rId77" Type="http://schemas.openxmlformats.org/officeDocument/2006/relationships/image" Target="../media/image319.png"/><Relationship Id="rId100" Type="http://schemas.openxmlformats.org/officeDocument/2006/relationships/customXml" Target="../ink/ink338.xml"/><Relationship Id="rId105" Type="http://schemas.openxmlformats.org/officeDocument/2006/relationships/image" Target="../media/image333.png"/><Relationship Id="rId126" Type="http://schemas.openxmlformats.org/officeDocument/2006/relationships/customXml" Target="../ink/ink351.xml"/><Relationship Id="rId147" Type="http://schemas.openxmlformats.org/officeDocument/2006/relationships/image" Target="../media/image354.png"/><Relationship Id="rId8" Type="http://schemas.openxmlformats.org/officeDocument/2006/relationships/customXml" Target="../ink/ink292.xml"/><Relationship Id="rId51" Type="http://schemas.openxmlformats.org/officeDocument/2006/relationships/image" Target="../media/image275.png"/><Relationship Id="rId72" Type="http://schemas.openxmlformats.org/officeDocument/2006/relationships/customXml" Target="../ink/ink324.xml"/><Relationship Id="rId93" Type="http://schemas.openxmlformats.org/officeDocument/2006/relationships/image" Target="../media/image327.png"/><Relationship Id="rId98" Type="http://schemas.openxmlformats.org/officeDocument/2006/relationships/customXml" Target="../ink/ink337.xml"/><Relationship Id="rId121" Type="http://schemas.openxmlformats.org/officeDocument/2006/relationships/image" Target="../media/image341.png"/><Relationship Id="rId142" Type="http://schemas.openxmlformats.org/officeDocument/2006/relationships/customXml" Target="../ink/ink359.xml"/><Relationship Id="rId163" Type="http://schemas.openxmlformats.org/officeDocument/2006/relationships/image" Target="../media/image362.png"/><Relationship Id="rId3" Type="http://schemas.openxmlformats.org/officeDocument/2006/relationships/image" Target="../media/image289.png"/><Relationship Id="rId25" Type="http://schemas.openxmlformats.org/officeDocument/2006/relationships/image" Target="../media/image300.png"/><Relationship Id="rId46" Type="http://schemas.openxmlformats.org/officeDocument/2006/relationships/customXml" Target="../ink/ink311.xml"/><Relationship Id="rId67" Type="http://schemas.openxmlformats.org/officeDocument/2006/relationships/image" Target="../media/image314.png"/><Relationship Id="rId116" Type="http://schemas.openxmlformats.org/officeDocument/2006/relationships/customXml" Target="../ink/ink346.xml"/><Relationship Id="rId137" Type="http://schemas.openxmlformats.org/officeDocument/2006/relationships/image" Target="../media/image349.png"/><Relationship Id="rId158" Type="http://schemas.openxmlformats.org/officeDocument/2006/relationships/customXml" Target="../ink/ink367.xml"/><Relationship Id="rId20" Type="http://schemas.openxmlformats.org/officeDocument/2006/relationships/customXml" Target="../ink/ink298.xml"/><Relationship Id="rId41" Type="http://schemas.openxmlformats.org/officeDocument/2006/relationships/image" Target="../media/image308.png"/><Relationship Id="rId62" Type="http://schemas.openxmlformats.org/officeDocument/2006/relationships/customXml" Target="../ink/ink319.xml"/><Relationship Id="rId83" Type="http://schemas.openxmlformats.org/officeDocument/2006/relationships/image" Target="../media/image322.png"/><Relationship Id="rId88" Type="http://schemas.openxmlformats.org/officeDocument/2006/relationships/customXml" Target="../ink/ink332.xml"/><Relationship Id="rId111" Type="http://schemas.openxmlformats.org/officeDocument/2006/relationships/image" Target="../media/image336.png"/><Relationship Id="rId132" Type="http://schemas.openxmlformats.org/officeDocument/2006/relationships/customXml" Target="../ink/ink354.xml"/><Relationship Id="rId153" Type="http://schemas.openxmlformats.org/officeDocument/2006/relationships/image" Target="../media/image35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32.png"/><Relationship Id="rId21" Type="http://schemas.openxmlformats.org/officeDocument/2006/relationships/image" Target="../media/image23.png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36.png"/><Relationship Id="rId50" Type="http://schemas.openxmlformats.org/officeDocument/2006/relationships/customXml" Target="../ink/ink38.xml"/><Relationship Id="rId55" Type="http://schemas.openxmlformats.org/officeDocument/2006/relationships/image" Target="../media/image40.png"/><Relationship Id="rId6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27.png"/><Relationship Id="rId41" Type="http://schemas.openxmlformats.org/officeDocument/2006/relationships/image" Target="../media/image33.png"/><Relationship Id="rId54" Type="http://schemas.openxmlformats.org/officeDocument/2006/relationships/customXml" Target="../ink/ink40.xml"/><Relationship Id="rId6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18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31.png"/><Relationship Id="rId40" Type="http://schemas.openxmlformats.org/officeDocument/2006/relationships/customXml" Target="../ink/ink33.xml"/><Relationship Id="rId45" Type="http://schemas.openxmlformats.org/officeDocument/2006/relationships/image" Target="../media/image35.png"/><Relationship Id="rId53" Type="http://schemas.openxmlformats.org/officeDocument/2006/relationships/image" Target="../media/image39.png"/><Relationship Id="rId58" Type="http://schemas.openxmlformats.org/officeDocument/2006/relationships/customXml" Target="../ink/ink42.xm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61" Type="http://schemas.openxmlformats.org/officeDocument/2006/relationships/image" Target="../media/image43.png"/><Relationship Id="rId10" Type="http://schemas.openxmlformats.org/officeDocument/2006/relationships/customXml" Target="../ink/ink18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60" Type="http://schemas.openxmlformats.org/officeDocument/2006/relationships/customXml" Target="../ink/ink43.xml"/><Relationship Id="rId4" Type="http://schemas.openxmlformats.org/officeDocument/2006/relationships/customXml" Target="../ink/ink15.xml"/><Relationship Id="rId9" Type="http://schemas.openxmlformats.org/officeDocument/2006/relationships/image" Target="../media/image17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6.png"/><Relationship Id="rId30" Type="http://schemas.openxmlformats.org/officeDocument/2006/relationships/customXml" Target="../ink/ink28.xml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customXml" Target="../ink/ink37.xml"/><Relationship Id="rId56" Type="http://schemas.openxmlformats.org/officeDocument/2006/relationships/customXml" Target="../ink/ink41.xml"/><Relationship Id="rId8" Type="http://schemas.openxmlformats.org/officeDocument/2006/relationships/customXml" Target="../ink/ink17.xml"/><Relationship Id="rId51" Type="http://schemas.openxmlformats.org/officeDocument/2006/relationships/image" Target="../media/image38.png"/><Relationship Id="rId3" Type="http://schemas.openxmlformats.org/officeDocument/2006/relationships/image" Target="../media/image14.png"/><Relationship Id="rId12" Type="http://schemas.openxmlformats.org/officeDocument/2006/relationships/customXml" Target="../ink/ink19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5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63.png"/><Relationship Id="rId3" Type="http://schemas.openxmlformats.org/officeDocument/2006/relationships/image" Target="../media/image45.png"/><Relationship Id="rId21" Type="http://schemas.openxmlformats.org/officeDocument/2006/relationships/image" Target="../media/image54.png"/><Relationship Id="rId34" Type="http://schemas.openxmlformats.org/officeDocument/2006/relationships/customXml" Target="../ink/ink61.xml"/><Relationship Id="rId42" Type="http://schemas.openxmlformats.org/officeDocument/2006/relationships/customXml" Target="../ink/ink65.xml"/><Relationship Id="rId47" Type="http://schemas.openxmlformats.org/officeDocument/2006/relationships/image" Target="../media/image67.png"/><Relationship Id="rId50" Type="http://schemas.openxmlformats.org/officeDocument/2006/relationships/customXml" Target="../ink/ink69.xml"/><Relationship Id="rId7" Type="http://schemas.openxmlformats.org/officeDocument/2006/relationships/image" Target="../media/image47.png"/><Relationship Id="rId12" Type="http://schemas.openxmlformats.org/officeDocument/2006/relationships/customXml" Target="../ink/ink50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63.xml"/><Relationship Id="rId46" Type="http://schemas.openxmlformats.org/officeDocument/2006/relationships/customXml" Target="../ink/ink67.xml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58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49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62.png"/><Relationship Id="rId40" Type="http://schemas.openxmlformats.org/officeDocument/2006/relationships/customXml" Target="../ink/ink64.xml"/><Relationship Id="rId45" Type="http://schemas.openxmlformats.org/officeDocument/2006/relationships/image" Target="../media/image66.png"/><Relationship Id="rId53" Type="http://schemas.openxmlformats.org/officeDocument/2006/relationships/image" Target="../media/image70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49" Type="http://schemas.openxmlformats.org/officeDocument/2006/relationships/image" Target="../media/image68.png"/><Relationship Id="rId10" Type="http://schemas.openxmlformats.org/officeDocument/2006/relationships/customXml" Target="../ink/ink49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66.xml"/><Relationship Id="rId52" Type="http://schemas.openxmlformats.org/officeDocument/2006/relationships/customXml" Target="../ink/ink70.xml"/><Relationship Id="rId4" Type="http://schemas.openxmlformats.org/officeDocument/2006/relationships/customXml" Target="../ink/ink46.xml"/><Relationship Id="rId9" Type="http://schemas.openxmlformats.org/officeDocument/2006/relationships/image" Target="../media/image48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57.png"/><Relationship Id="rId30" Type="http://schemas.openxmlformats.org/officeDocument/2006/relationships/customXml" Target="../ink/ink59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68.xml"/><Relationship Id="rId8" Type="http://schemas.openxmlformats.org/officeDocument/2006/relationships/customXml" Target="../ink/ink48.xml"/><Relationship Id="rId51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.xml"/><Relationship Id="rId117" Type="http://schemas.openxmlformats.org/officeDocument/2006/relationships/image" Target="../media/image128.png"/><Relationship Id="rId21" Type="http://schemas.openxmlformats.org/officeDocument/2006/relationships/image" Target="../media/image80.png"/><Relationship Id="rId42" Type="http://schemas.openxmlformats.org/officeDocument/2006/relationships/customXml" Target="../ink/ink91.xml"/><Relationship Id="rId47" Type="http://schemas.openxmlformats.org/officeDocument/2006/relationships/image" Target="../media/image93.png"/><Relationship Id="rId63" Type="http://schemas.openxmlformats.org/officeDocument/2006/relationships/image" Target="../media/image101.png"/><Relationship Id="rId68" Type="http://schemas.openxmlformats.org/officeDocument/2006/relationships/customXml" Target="../ink/ink104.xml"/><Relationship Id="rId84" Type="http://schemas.openxmlformats.org/officeDocument/2006/relationships/customXml" Target="../ink/ink112.xml"/><Relationship Id="rId89" Type="http://schemas.openxmlformats.org/officeDocument/2006/relationships/image" Target="../media/image114.png"/><Relationship Id="rId112" Type="http://schemas.openxmlformats.org/officeDocument/2006/relationships/customXml" Target="../ink/ink126.xml"/><Relationship Id="rId133" Type="http://schemas.openxmlformats.org/officeDocument/2006/relationships/image" Target="../media/image136.png"/><Relationship Id="rId138" Type="http://schemas.openxmlformats.org/officeDocument/2006/relationships/customXml" Target="../ink/ink139.xml"/><Relationship Id="rId154" Type="http://schemas.openxmlformats.org/officeDocument/2006/relationships/customXml" Target="../ink/ink147.xml"/><Relationship Id="rId159" Type="http://schemas.openxmlformats.org/officeDocument/2006/relationships/image" Target="../media/image149.png"/><Relationship Id="rId170" Type="http://schemas.openxmlformats.org/officeDocument/2006/relationships/customXml" Target="../ink/ink155.xml"/><Relationship Id="rId16" Type="http://schemas.openxmlformats.org/officeDocument/2006/relationships/customXml" Target="../ink/ink78.xml"/><Relationship Id="rId107" Type="http://schemas.openxmlformats.org/officeDocument/2006/relationships/image" Target="../media/image123.png"/><Relationship Id="rId11" Type="http://schemas.openxmlformats.org/officeDocument/2006/relationships/image" Target="../media/image75.png"/><Relationship Id="rId32" Type="http://schemas.openxmlformats.org/officeDocument/2006/relationships/customXml" Target="../ink/ink86.xml"/><Relationship Id="rId37" Type="http://schemas.openxmlformats.org/officeDocument/2006/relationships/image" Target="../media/image88.png"/><Relationship Id="rId53" Type="http://schemas.openxmlformats.org/officeDocument/2006/relationships/image" Target="../media/image96.png"/><Relationship Id="rId58" Type="http://schemas.openxmlformats.org/officeDocument/2006/relationships/customXml" Target="../ink/ink99.xml"/><Relationship Id="rId74" Type="http://schemas.openxmlformats.org/officeDocument/2006/relationships/customXml" Target="../ink/ink107.xml"/><Relationship Id="rId79" Type="http://schemas.openxmlformats.org/officeDocument/2006/relationships/image" Target="../media/image109.png"/><Relationship Id="rId102" Type="http://schemas.openxmlformats.org/officeDocument/2006/relationships/customXml" Target="../ink/ink121.xml"/><Relationship Id="rId123" Type="http://schemas.openxmlformats.org/officeDocument/2006/relationships/image" Target="../media/image131.png"/><Relationship Id="rId128" Type="http://schemas.openxmlformats.org/officeDocument/2006/relationships/customXml" Target="../ink/ink134.xml"/><Relationship Id="rId144" Type="http://schemas.openxmlformats.org/officeDocument/2006/relationships/customXml" Target="../ink/ink142.xml"/><Relationship Id="rId149" Type="http://schemas.openxmlformats.org/officeDocument/2006/relationships/image" Target="../media/image144.png"/><Relationship Id="rId5" Type="http://schemas.openxmlformats.org/officeDocument/2006/relationships/image" Target="../media/image72.png"/><Relationship Id="rId90" Type="http://schemas.openxmlformats.org/officeDocument/2006/relationships/customXml" Target="../ink/ink115.xml"/><Relationship Id="rId95" Type="http://schemas.openxmlformats.org/officeDocument/2006/relationships/image" Target="../media/image117.png"/><Relationship Id="rId160" Type="http://schemas.openxmlformats.org/officeDocument/2006/relationships/customXml" Target="../ink/ink150.xml"/><Relationship Id="rId165" Type="http://schemas.openxmlformats.org/officeDocument/2006/relationships/image" Target="../media/image152.png"/><Relationship Id="rId22" Type="http://schemas.openxmlformats.org/officeDocument/2006/relationships/customXml" Target="../ink/ink81.xml"/><Relationship Id="rId27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customXml" Target="../ink/ink94.xml"/><Relationship Id="rId64" Type="http://schemas.openxmlformats.org/officeDocument/2006/relationships/customXml" Target="../ink/ink102.xml"/><Relationship Id="rId69" Type="http://schemas.openxmlformats.org/officeDocument/2006/relationships/image" Target="../media/image104.png"/><Relationship Id="rId113" Type="http://schemas.openxmlformats.org/officeDocument/2006/relationships/image" Target="../media/image126.png"/><Relationship Id="rId118" Type="http://schemas.openxmlformats.org/officeDocument/2006/relationships/customXml" Target="../ink/ink129.xml"/><Relationship Id="rId134" Type="http://schemas.openxmlformats.org/officeDocument/2006/relationships/customXml" Target="../ink/ink137.xml"/><Relationship Id="rId139" Type="http://schemas.openxmlformats.org/officeDocument/2006/relationships/image" Target="../media/image139.png"/><Relationship Id="rId80" Type="http://schemas.openxmlformats.org/officeDocument/2006/relationships/customXml" Target="../ink/ink110.xml"/><Relationship Id="rId85" Type="http://schemas.openxmlformats.org/officeDocument/2006/relationships/image" Target="../media/image112.png"/><Relationship Id="rId150" Type="http://schemas.openxmlformats.org/officeDocument/2006/relationships/customXml" Target="../ink/ink145.xml"/><Relationship Id="rId155" Type="http://schemas.openxmlformats.org/officeDocument/2006/relationships/image" Target="../media/image147.png"/><Relationship Id="rId171" Type="http://schemas.openxmlformats.org/officeDocument/2006/relationships/image" Target="../media/image155.png"/><Relationship Id="rId12" Type="http://schemas.openxmlformats.org/officeDocument/2006/relationships/customXml" Target="../ink/ink76.xml"/><Relationship Id="rId17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customXml" Target="../ink/ink89.xml"/><Relationship Id="rId59" Type="http://schemas.openxmlformats.org/officeDocument/2006/relationships/image" Target="../media/image99.png"/><Relationship Id="rId103" Type="http://schemas.openxmlformats.org/officeDocument/2006/relationships/image" Target="../media/image121.png"/><Relationship Id="rId108" Type="http://schemas.openxmlformats.org/officeDocument/2006/relationships/customXml" Target="../ink/ink124.xml"/><Relationship Id="rId124" Type="http://schemas.openxmlformats.org/officeDocument/2006/relationships/customXml" Target="../ink/ink132.xml"/><Relationship Id="rId129" Type="http://schemas.openxmlformats.org/officeDocument/2006/relationships/image" Target="../media/image134.png"/><Relationship Id="rId54" Type="http://schemas.openxmlformats.org/officeDocument/2006/relationships/customXml" Target="../ink/ink97.xml"/><Relationship Id="rId70" Type="http://schemas.openxmlformats.org/officeDocument/2006/relationships/customXml" Target="../ink/ink105.xml"/><Relationship Id="rId75" Type="http://schemas.openxmlformats.org/officeDocument/2006/relationships/image" Target="../media/image107.png"/><Relationship Id="rId91" Type="http://schemas.openxmlformats.org/officeDocument/2006/relationships/image" Target="../media/image115.png"/><Relationship Id="rId96" Type="http://schemas.openxmlformats.org/officeDocument/2006/relationships/customXml" Target="../ink/ink118.xml"/><Relationship Id="rId140" Type="http://schemas.openxmlformats.org/officeDocument/2006/relationships/customXml" Target="../ink/ink140.xml"/><Relationship Id="rId145" Type="http://schemas.openxmlformats.org/officeDocument/2006/relationships/image" Target="../media/image142.png"/><Relationship Id="rId161" Type="http://schemas.openxmlformats.org/officeDocument/2006/relationships/image" Target="../media/image150.png"/><Relationship Id="rId166" Type="http://schemas.openxmlformats.org/officeDocument/2006/relationships/customXml" Target="../ink/ink1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49" Type="http://schemas.openxmlformats.org/officeDocument/2006/relationships/image" Target="../media/image94.png"/><Relationship Id="rId57" Type="http://schemas.openxmlformats.org/officeDocument/2006/relationships/image" Target="../media/image98.png"/><Relationship Id="rId106" Type="http://schemas.openxmlformats.org/officeDocument/2006/relationships/customXml" Target="../ink/ink123.xml"/><Relationship Id="rId114" Type="http://schemas.openxmlformats.org/officeDocument/2006/relationships/customXml" Target="../ink/ink127.xml"/><Relationship Id="rId119" Type="http://schemas.openxmlformats.org/officeDocument/2006/relationships/image" Target="../media/image129.png"/><Relationship Id="rId127" Type="http://schemas.openxmlformats.org/officeDocument/2006/relationships/image" Target="../media/image133.png"/><Relationship Id="rId10" Type="http://schemas.openxmlformats.org/officeDocument/2006/relationships/customXml" Target="../ink/ink75.xml"/><Relationship Id="rId31" Type="http://schemas.openxmlformats.org/officeDocument/2006/relationships/image" Target="../media/image85.png"/><Relationship Id="rId44" Type="http://schemas.openxmlformats.org/officeDocument/2006/relationships/customXml" Target="../ink/ink92.xml"/><Relationship Id="rId52" Type="http://schemas.openxmlformats.org/officeDocument/2006/relationships/customXml" Target="../ink/ink96.xml"/><Relationship Id="rId60" Type="http://schemas.openxmlformats.org/officeDocument/2006/relationships/customXml" Target="../ink/ink100.xml"/><Relationship Id="rId65" Type="http://schemas.openxmlformats.org/officeDocument/2006/relationships/image" Target="../media/image102.png"/><Relationship Id="rId73" Type="http://schemas.openxmlformats.org/officeDocument/2006/relationships/image" Target="../media/image106.png"/><Relationship Id="rId78" Type="http://schemas.openxmlformats.org/officeDocument/2006/relationships/customXml" Target="../ink/ink109.xml"/><Relationship Id="rId81" Type="http://schemas.openxmlformats.org/officeDocument/2006/relationships/image" Target="../media/image110.png"/><Relationship Id="rId86" Type="http://schemas.openxmlformats.org/officeDocument/2006/relationships/customXml" Target="../ink/ink113.xml"/><Relationship Id="rId94" Type="http://schemas.openxmlformats.org/officeDocument/2006/relationships/customXml" Target="../ink/ink117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122" Type="http://schemas.openxmlformats.org/officeDocument/2006/relationships/customXml" Target="../ink/ink131.xml"/><Relationship Id="rId130" Type="http://schemas.openxmlformats.org/officeDocument/2006/relationships/customXml" Target="../ink/ink135.xml"/><Relationship Id="rId135" Type="http://schemas.openxmlformats.org/officeDocument/2006/relationships/image" Target="../media/image137.png"/><Relationship Id="rId143" Type="http://schemas.openxmlformats.org/officeDocument/2006/relationships/image" Target="../media/image141.png"/><Relationship Id="rId148" Type="http://schemas.openxmlformats.org/officeDocument/2006/relationships/customXml" Target="../ink/ink144.xml"/><Relationship Id="rId151" Type="http://schemas.openxmlformats.org/officeDocument/2006/relationships/image" Target="../media/image145.png"/><Relationship Id="rId156" Type="http://schemas.openxmlformats.org/officeDocument/2006/relationships/customXml" Target="../ink/ink148.xml"/><Relationship Id="rId164" Type="http://schemas.openxmlformats.org/officeDocument/2006/relationships/customXml" Target="../ink/ink152.xml"/><Relationship Id="rId169" Type="http://schemas.openxmlformats.org/officeDocument/2006/relationships/image" Target="../media/image154.png"/><Relationship Id="rId4" Type="http://schemas.openxmlformats.org/officeDocument/2006/relationships/customXml" Target="../ink/ink72.xml"/><Relationship Id="rId9" Type="http://schemas.openxmlformats.org/officeDocument/2006/relationships/image" Target="../media/image74.png"/><Relationship Id="rId172" Type="http://schemas.openxmlformats.org/officeDocument/2006/relationships/customXml" Target="../ink/ink156.xml"/><Relationship Id="rId13" Type="http://schemas.openxmlformats.org/officeDocument/2006/relationships/image" Target="../media/image76.png"/><Relationship Id="rId18" Type="http://schemas.openxmlformats.org/officeDocument/2006/relationships/customXml" Target="../ink/ink79.xml"/><Relationship Id="rId39" Type="http://schemas.openxmlformats.org/officeDocument/2006/relationships/image" Target="../media/image89.png"/><Relationship Id="rId109" Type="http://schemas.openxmlformats.org/officeDocument/2006/relationships/image" Target="../media/image124.png"/><Relationship Id="rId34" Type="http://schemas.openxmlformats.org/officeDocument/2006/relationships/customXml" Target="../ink/ink87.xml"/><Relationship Id="rId50" Type="http://schemas.openxmlformats.org/officeDocument/2006/relationships/customXml" Target="../ink/ink95.xml"/><Relationship Id="rId55" Type="http://schemas.openxmlformats.org/officeDocument/2006/relationships/image" Target="../media/image97.png"/><Relationship Id="rId76" Type="http://schemas.openxmlformats.org/officeDocument/2006/relationships/customXml" Target="../ink/ink108.xml"/><Relationship Id="rId97" Type="http://schemas.openxmlformats.org/officeDocument/2006/relationships/image" Target="../media/image118.png"/><Relationship Id="rId104" Type="http://schemas.openxmlformats.org/officeDocument/2006/relationships/customXml" Target="../ink/ink122.xml"/><Relationship Id="rId120" Type="http://schemas.openxmlformats.org/officeDocument/2006/relationships/customXml" Target="../ink/ink130.xml"/><Relationship Id="rId125" Type="http://schemas.openxmlformats.org/officeDocument/2006/relationships/image" Target="../media/image132.png"/><Relationship Id="rId141" Type="http://schemas.openxmlformats.org/officeDocument/2006/relationships/image" Target="../media/image140.png"/><Relationship Id="rId146" Type="http://schemas.openxmlformats.org/officeDocument/2006/relationships/customXml" Target="../ink/ink143.xml"/><Relationship Id="rId167" Type="http://schemas.openxmlformats.org/officeDocument/2006/relationships/image" Target="../media/image153.png"/><Relationship Id="rId7" Type="http://schemas.openxmlformats.org/officeDocument/2006/relationships/image" Target="../media/image73.png"/><Relationship Id="rId71" Type="http://schemas.openxmlformats.org/officeDocument/2006/relationships/image" Target="../media/image105.png"/><Relationship Id="rId92" Type="http://schemas.openxmlformats.org/officeDocument/2006/relationships/customXml" Target="../ink/ink116.xml"/><Relationship Id="rId162" Type="http://schemas.openxmlformats.org/officeDocument/2006/relationships/customXml" Target="../ink/ink151.xml"/><Relationship Id="rId2" Type="http://schemas.openxmlformats.org/officeDocument/2006/relationships/customXml" Target="../ink/ink71.xml"/><Relationship Id="rId29" Type="http://schemas.openxmlformats.org/officeDocument/2006/relationships/image" Target="../media/image84.png"/><Relationship Id="rId24" Type="http://schemas.openxmlformats.org/officeDocument/2006/relationships/customXml" Target="../ink/ink82.xml"/><Relationship Id="rId40" Type="http://schemas.openxmlformats.org/officeDocument/2006/relationships/customXml" Target="../ink/ink90.xml"/><Relationship Id="rId45" Type="http://schemas.openxmlformats.org/officeDocument/2006/relationships/image" Target="../media/image92.png"/><Relationship Id="rId66" Type="http://schemas.openxmlformats.org/officeDocument/2006/relationships/customXml" Target="../ink/ink103.xml"/><Relationship Id="rId87" Type="http://schemas.openxmlformats.org/officeDocument/2006/relationships/image" Target="../media/image113.png"/><Relationship Id="rId110" Type="http://schemas.openxmlformats.org/officeDocument/2006/relationships/customXml" Target="../ink/ink125.xml"/><Relationship Id="rId115" Type="http://schemas.openxmlformats.org/officeDocument/2006/relationships/image" Target="../media/image127.png"/><Relationship Id="rId131" Type="http://schemas.openxmlformats.org/officeDocument/2006/relationships/image" Target="../media/image135.png"/><Relationship Id="rId136" Type="http://schemas.openxmlformats.org/officeDocument/2006/relationships/customXml" Target="../ink/ink138.xml"/><Relationship Id="rId157" Type="http://schemas.openxmlformats.org/officeDocument/2006/relationships/image" Target="../media/image148.png"/><Relationship Id="rId61" Type="http://schemas.openxmlformats.org/officeDocument/2006/relationships/image" Target="../media/image100.png"/><Relationship Id="rId82" Type="http://schemas.openxmlformats.org/officeDocument/2006/relationships/customXml" Target="../ink/ink111.xml"/><Relationship Id="rId152" Type="http://schemas.openxmlformats.org/officeDocument/2006/relationships/customXml" Target="../ink/ink146.xml"/><Relationship Id="rId173" Type="http://schemas.openxmlformats.org/officeDocument/2006/relationships/image" Target="../media/image156.png"/><Relationship Id="rId19" Type="http://schemas.openxmlformats.org/officeDocument/2006/relationships/image" Target="../media/image79.png"/><Relationship Id="rId14" Type="http://schemas.openxmlformats.org/officeDocument/2006/relationships/customXml" Target="../ink/ink77.xml"/><Relationship Id="rId30" Type="http://schemas.openxmlformats.org/officeDocument/2006/relationships/customXml" Target="../ink/ink85.xml"/><Relationship Id="rId35" Type="http://schemas.openxmlformats.org/officeDocument/2006/relationships/image" Target="../media/image87.png"/><Relationship Id="rId56" Type="http://schemas.openxmlformats.org/officeDocument/2006/relationships/customXml" Target="../ink/ink98.xml"/><Relationship Id="rId77" Type="http://schemas.openxmlformats.org/officeDocument/2006/relationships/image" Target="../media/image108.png"/><Relationship Id="rId100" Type="http://schemas.openxmlformats.org/officeDocument/2006/relationships/customXml" Target="../ink/ink120.xml"/><Relationship Id="rId105" Type="http://schemas.openxmlformats.org/officeDocument/2006/relationships/image" Target="../media/image122.png"/><Relationship Id="rId126" Type="http://schemas.openxmlformats.org/officeDocument/2006/relationships/customXml" Target="../ink/ink133.xml"/><Relationship Id="rId147" Type="http://schemas.openxmlformats.org/officeDocument/2006/relationships/image" Target="../media/image143.png"/><Relationship Id="rId168" Type="http://schemas.openxmlformats.org/officeDocument/2006/relationships/customXml" Target="../ink/ink154.xml"/><Relationship Id="rId8" Type="http://schemas.openxmlformats.org/officeDocument/2006/relationships/customXml" Target="../ink/ink74.xml"/><Relationship Id="rId51" Type="http://schemas.openxmlformats.org/officeDocument/2006/relationships/image" Target="../media/image95.png"/><Relationship Id="rId72" Type="http://schemas.openxmlformats.org/officeDocument/2006/relationships/customXml" Target="../ink/ink106.xml"/><Relationship Id="rId93" Type="http://schemas.openxmlformats.org/officeDocument/2006/relationships/image" Target="../media/image116.png"/><Relationship Id="rId98" Type="http://schemas.openxmlformats.org/officeDocument/2006/relationships/customXml" Target="../ink/ink119.xml"/><Relationship Id="rId121" Type="http://schemas.openxmlformats.org/officeDocument/2006/relationships/image" Target="../media/image130.png"/><Relationship Id="rId142" Type="http://schemas.openxmlformats.org/officeDocument/2006/relationships/customXml" Target="../ink/ink141.xml"/><Relationship Id="rId163" Type="http://schemas.openxmlformats.org/officeDocument/2006/relationships/image" Target="../media/image151.png"/><Relationship Id="rId3" Type="http://schemas.openxmlformats.org/officeDocument/2006/relationships/image" Target="../media/image71.png"/><Relationship Id="rId25" Type="http://schemas.openxmlformats.org/officeDocument/2006/relationships/image" Target="../media/image82.png"/><Relationship Id="rId46" Type="http://schemas.openxmlformats.org/officeDocument/2006/relationships/customXml" Target="../ink/ink93.xml"/><Relationship Id="rId67" Type="http://schemas.openxmlformats.org/officeDocument/2006/relationships/image" Target="../media/image103.png"/><Relationship Id="rId116" Type="http://schemas.openxmlformats.org/officeDocument/2006/relationships/customXml" Target="../ink/ink128.xml"/><Relationship Id="rId137" Type="http://schemas.openxmlformats.org/officeDocument/2006/relationships/image" Target="../media/image138.png"/><Relationship Id="rId158" Type="http://schemas.openxmlformats.org/officeDocument/2006/relationships/customXml" Target="../ink/ink149.xml"/><Relationship Id="rId20" Type="http://schemas.openxmlformats.org/officeDocument/2006/relationships/customXml" Target="../ink/ink80.xml"/><Relationship Id="rId41" Type="http://schemas.openxmlformats.org/officeDocument/2006/relationships/image" Target="../media/image90.png"/><Relationship Id="rId62" Type="http://schemas.openxmlformats.org/officeDocument/2006/relationships/customXml" Target="../ink/ink101.xml"/><Relationship Id="rId83" Type="http://schemas.openxmlformats.org/officeDocument/2006/relationships/image" Target="../media/image111.png"/><Relationship Id="rId88" Type="http://schemas.openxmlformats.org/officeDocument/2006/relationships/customXml" Target="../ink/ink114.xml"/><Relationship Id="rId111" Type="http://schemas.openxmlformats.org/officeDocument/2006/relationships/image" Target="../media/image125.png"/><Relationship Id="rId132" Type="http://schemas.openxmlformats.org/officeDocument/2006/relationships/customXml" Target="../ink/ink136.xml"/><Relationship Id="rId153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162.png"/><Relationship Id="rId18" Type="http://schemas.openxmlformats.org/officeDocument/2006/relationships/customXml" Target="../ink/ink165.xml"/><Relationship Id="rId3" Type="http://schemas.openxmlformats.org/officeDocument/2006/relationships/image" Target="../media/image157.png"/><Relationship Id="rId21" Type="http://schemas.openxmlformats.org/officeDocument/2006/relationships/image" Target="../media/image166.png"/><Relationship Id="rId7" Type="http://schemas.openxmlformats.org/officeDocument/2006/relationships/image" Target="../media/image159.png"/><Relationship Id="rId12" Type="http://schemas.openxmlformats.org/officeDocument/2006/relationships/customXml" Target="../ink/ink162.xml"/><Relationship Id="rId17" Type="http://schemas.openxmlformats.org/officeDocument/2006/relationships/image" Target="../media/image164.png"/><Relationship Id="rId25" Type="http://schemas.openxmlformats.org/officeDocument/2006/relationships/image" Target="../media/image168.png"/><Relationship Id="rId2" Type="http://schemas.openxmlformats.org/officeDocument/2006/relationships/customXml" Target="../ink/ink157.xml"/><Relationship Id="rId16" Type="http://schemas.openxmlformats.org/officeDocument/2006/relationships/customXml" Target="../ink/ink164.xml"/><Relationship Id="rId20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11" Type="http://schemas.openxmlformats.org/officeDocument/2006/relationships/image" Target="../media/image161.png"/><Relationship Id="rId24" Type="http://schemas.openxmlformats.org/officeDocument/2006/relationships/customXml" Target="../ink/ink168.xml"/><Relationship Id="rId5" Type="http://schemas.openxmlformats.org/officeDocument/2006/relationships/image" Target="../media/image158.png"/><Relationship Id="rId15" Type="http://schemas.openxmlformats.org/officeDocument/2006/relationships/image" Target="../media/image163.png"/><Relationship Id="rId23" Type="http://schemas.openxmlformats.org/officeDocument/2006/relationships/image" Target="../media/image167.png"/><Relationship Id="rId10" Type="http://schemas.openxmlformats.org/officeDocument/2006/relationships/customXml" Target="../ink/ink161.xml"/><Relationship Id="rId19" Type="http://schemas.openxmlformats.org/officeDocument/2006/relationships/image" Target="../media/image165.png"/><Relationship Id="rId4" Type="http://schemas.openxmlformats.org/officeDocument/2006/relationships/customXml" Target="../ink/ink158.xml"/><Relationship Id="rId9" Type="http://schemas.openxmlformats.org/officeDocument/2006/relationships/image" Target="../media/image160.png"/><Relationship Id="rId14" Type="http://schemas.openxmlformats.org/officeDocument/2006/relationships/customXml" Target="../ink/ink163.xml"/><Relationship Id="rId22" Type="http://schemas.openxmlformats.org/officeDocument/2006/relationships/customXml" Target="../ink/ink16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customXml" Target="../ink/ink177.xml"/><Relationship Id="rId26" Type="http://schemas.openxmlformats.org/officeDocument/2006/relationships/customXml" Target="../ink/ink181.xml"/><Relationship Id="rId39" Type="http://schemas.openxmlformats.org/officeDocument/2006/relationships/image" Target="../media/image187.png"/><Relationship Id="rId21" Type="http://schemas.openxmlformats.org/officeDocument/2006/relationships/image" Target="../media/image178.png"/><Relationship Id="rId34" Type="http://schemas.openxmlformats.org/officeDocument/2006/relationships/customXml" Target="../ink/ink185.xml"/><Relationship Id="rId42" Type="http://schemas.openxmlformats.org/officeDocument/2006/relationships/customXml" Target="../ink/ink189.xml"/><Relationship Id="rId47" Type="http://schemas.openxmlformats.org/officeDocument/2006/relationships/image" Target="../media/image191.png"/><Relationship Id="rId50" Type="http://schemas.openxmlformats.org/officeDocument/2006/relationships/customXml" Target="../ink/ink193.xml"/><Relationship Id="rId55" Type="http://schemas.openxmlformats.org/officeDocument/2006/relationships/image" Target="../media/image195.png"/><Relationship Id="rId63" Type="http://schemas.openxmlformats.org/officeDocument/2006/relationships/image" Target="../media/image199.png"/><Relationship Id="rId68" Type="http://schemas.openxmlformats.org/officeDocument/2006/relationships/customXml" Target="../ink/ink202.xml"/><Relationship Id="rId76" Type="http://schemas.openxmlformats.org/officeDocument/2006/relationships/customXml" Target="../ink/ink206.xml"/><Relationship Id="rId84" Type="http://schemas.openxmlformats.org/officeDocument/2006/relationships/customXml" Target="../ink/ink210.xml"/><Relationship Id="rId89" Type="http://schemas.openxmlformats.org/officeDocument/2006/relationships/image" Target="../media/image212.png"/><Relationship Id="rId7" Type="http://schemas.openxmlformats.org/officeDocument/2006/relationships/image" Target="../media/image171.png"/><Relationship Id="rId71" Type="http://schemas.openxmlformats.org/officeDocument/2006/relationships/image" Target="../media/image203.png"/><Relationship Id="rId92" Type="http://schemas.openxmlformats.org/officeDocument/2006/relationships/customXml" Target="../ink/ink214.xml"/><Relationship Id="rId2" Type="http://schemas.openxmlformats.org/officeDocument/2006/relationships/customXml" Target="../ink/ink169.xml"/><Relationship Id="rId16" Type="http://schemas.openxmlformats.org/officeDocument/2006/relationships/customXml" Target="../ink/ink176.xml"/><Relationship Id="rId29" Type="http://schemas.openxmlformats.org/officeDocument/2006/relationships/image" Target="../media/image182.png"/><Relationship Id="rId11" Type="http://schemas.openxmlformats.org/officeDocument/2006/relationships/image" Target="../media/image173.png"/><Relationship Id="rId24" Type="http://schemas.openxmlformats.org/officeDocument/2006/relationships/customXml" Target="../ink/ink180.xml"/><Relationship Id="rId32" Type="http://schemas.openxmlformats.org/officeDocument/2006/relationships/customXml" Target="../ink/ink184.xml"/><Relationship Id="rId37" Type="http://schemas.openxmlformats.org/officeDocument/2006/relationships/image" Target="../media/image186.png"/><Relationship Id="rId40" Type="http://schemas.openxmlformats.org/officeDocument/2006/relationships/customXml" Target="../ink/ink188.xml"/><Relationship Id="rId45" Type="http://schemas.openxmlformats.org/officeDocument/2006/relationships/image" Target="../media/image190.png"/><Relationship Id="rId53" Type="http://schemas.openxmlformats.org/officeDocument/2006/relationships/image" Target="../media/image194.png"/><Relationship Id="rId58" Type="http://schemas.openxmlformats.org/officeDocument/2006/relationships/customXml" Target="../ink/ink197.xml"/><Relationship Id="rId66" Type="http://schemas.openxmlformats.org/officeDocument/2006/relationships/customXml" Target="../ink/ink201.xml"/><Relationship Id="rId74" Type="http://schemas.openxmlformats.org/officeDocument/2006/relationships/customXml" Target="../ink/ink205.xml"/><Relationship Id="rId79" Type="http://schemas.openxmlformats.org/officeDocument/2006/relationships/image" Target="../media/image207.png"/><Relationship Id="rId87" Type="http://schemas.openxmlformats.org/officeDocument/2006/relationships/image" Target="../media/image211.png"/><Relationship Id="rId5" Type="http://schemas.openxmlformats.org/officeDocument/2006/relationships/image" Target="../media/image170.png"/><Relationship Id="rId61" Type="http://schemas.openxmlformats.org/officeDocument/2006/relationships/image" Target="../media/image198.png"/><Relationship Id="rId82" Type="http://schemas.openxmlformats.org/officeDocument/2006/relationships/customXml" Target="../ink/ink209.xml"/><Relationship Id="rId90" Type="http://schemas.openxmlformats.org/officeDocument/2006/relationships/customXml" Target="../ink/ink213.xml"/><Relationship Id="rId95" Type="http://schemas.openxmlformats.org/officeDocument/2006/relationships/image" Target="../media/image215.png"/><Relationship Id="rId19" Type="http://schemas.openxmlformats.org/officeDocument/2006/relationships/image" Target="../media/image177.png"/><Relationship Id="rId14" Type="http://schemas.openxmlformats.org/officeDocument/2006/relationships/customXml" Target="../ink/ink175.xml"/><Relationship Id="rId22" Type="http://schemas.openxmlformats.org/officeDocument/2006/relationships/customXml" Target="../ink/ink179.xml"/><Relationship Id="rId27" Type="http://schemas.openxmlformats.org/officeDocument/2006/relationships/image" Target="../media/image181.png"/><Relationship Id="rId30" Type="http://schemas.openxmlformats.org/officeDocument/2006/relationships/customXml" Target="../ink/ink183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Relationship Id="rId48" Type="http://schemas.openxmlformats.org/officeDocument/2006/relationships/customXml" Target="../ink/ink192.xml"/><Relationship Id="rId56" Type="http://schemas.openxmlformats.org/officeDocument/2006/relationships/customXml" Target="../ink/ink196.xml"/><Relationship Id="rId64" Type="http://schemas.openxmlformats.org/officeDocument/2006/relationships/customXml" Target="../ink/ink200.xml"/><Relationship Id="rId69" Type="http://schemas.openxmlformats.org/officeDocument/2006/relationships/image" Target="../media/image202.png"/><Relationship Id="rId77" Type="http://schemas.openxmlformats.org/officeDocument/2006/relationships/image" Target="../media/image206.png"/><Relationship Id="rId8" Type="http://schemas.openxmlformats.org/officeDocument/2006/relationships/customXml" Target="../ink/ink172.xml"/><Relationship Id="rId51" Type="http://schemas.openxmlformats.org/officeDocument/2006/relationships/image" Target="../media/image193.png"/><Relationship Id="rId72" Type="http://schemas.openxmlformats.org/officeDocument/2006/relationships/customXml" Target="../ink/ink204.xml"/><Relationship Id="rId80" Type="http://schemas.openxmlformats.org/officeDocument/2006/relationships/customXml" Target="../ink/ink208.xml"/><Relationship Id="rId85" Type="http://schemas.openxmlformats.org/officeDocument/2006/relationships/image" Target="../media/image210.png"/><Relationship Id="rId93" Type="http://schemas.openxmlformats.org/officeDocument/2006/relationships/image" Target="../media/image214.png"/><Relationship Id="rId3" Type="http://schemas.openxmlformats.org/officeDocument/2006/relationships/image" Target="../media/image169.png"/><Relationship Id="rId12" Type="http://schemas.openxmlformats.org/officeDocument/2006/relationships/customXml" Target="../ink/ink174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87.xml"/><Relationship Id="rId46" Type="http://schemas.openxmlformats.org/officeDocument/2006/relationships/customXml" Target="../ink/ink191.xml"/><Relationship Id="rId59" Type="http://schemas.openxmlformats.org/officeDocument/2006/relationships/image" Target="../media/image197.png"/><Relationship Id="rId67" Type="http://schemas.openxmlformats.org/officeDocument/2006/relationships/image" Target="../media/image201.png"/><Relationship Id="rId20" Type="http://schemas.openxmlformats.org/officeDocument/2006/relationships/customXml" Target="../ink/ink178.xml"/><Relationship Id="rId41" Type="http://schemas.openxmlformats.org/officeDocument/2006/relationships/image" Target="../media/image188.png"/><Relationship Id="rId54" Type="http://schemas.openxmlformats.org/officeDocument/2006/relationships/customXml" Target="../ink/ink195.xml"/><Relationship Id="rId62" Type="http://schemas.openxmlformats.org/officeDocument/2006/relationships/customXml" Target="../ink/ink199.xml"/><Relationship Id="rId70" Type="http://schemas.openxmlformats.org/officeDocument/2006/relationships/customXml" Target="../ink/ink203.xml"/><Relationship Id="rId75" Type="http://schemas.openxmlformats.org/officeDocument/2006/relationships/image" Target="../media/image205.png"/><Relationship Id="rId83" Type="http://schemas.openxmlformats.org/officeDocument/2006/relationships/image" Target="../media/image209.png"/><Relationship Id="rId88" Type="http://schemas.openxmlformats.org/officeDocument/2006/relationships/customXml" Target="../ink/ink212.xml"/><Relationship Id="rId91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.xml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82.xml"/><Relationship Id="rId36" Type="http://schemas.openxmlformats.org/officeDocument/2006/relationships/customXml" Target="../ink/ink186.xml"/><Relationship Id="rId49" Type="http://schemas.openxmlformats.org/officeDocument/2006/relationships/image" Target="../media/image192.png"/><Relationship Id="rId57" Type="http://schemas.openxmlformats.org/officeDocument/2006/relationships/image" Target="../media/image196.png"/><Relationship Id="rId10" Type="http://schemas.openxmlformats.org/officeDocument/2006/relationships/customXml" Target="../ink/ink173.xml"/><Relationship Id="rId31" Type="http://schemas.openxmlformats.org/officeDocument/2006/relationships/image" Target="../media/image183.png"/><Relationship Id="rId44" Type="http://schemas.openxmlformats.org/officeDocument/2006/relationships/customXml" Target="../ink/ink190.xml"/><Relationship Id="rId52" Type="http://schemas.openxmlformats.org/officeDocument/2006/relationships/customXml" Target="../ink/ink194.xml"/><Relationship Id="rId60" Type="http://schemas.openxmlformats.org/officeDocument/2006/relationships/customXml" Target="../ink/ink198.xml"/><Relationship Id="rId65" Type="http://schemas.openxmlformats.org/officeDocument/2006/relationships/image" Target="../media/image200.png"/><Relationship Id="rId73" Type="http://schemas.openxmlformats.org/officeDocument/2006/relationships/image" Target="../media/image204.png"/><Relationship Id="rId78" Type="http://schemas.openxmlformats.org/officeDocument/2006/relationships/customXml" Target="../ink/ink207.xml"/><Relationship Id="rId81" Type="http://schemas.openxmlformats.org/officeDocument/2006/relationships/image" Target="../media/image208.png"/><Relationship Id="rId86" Type="http://schemas.openxmlformats.org/officeDocument/2006/relationships/customXml" Target="../ink/ink211.xml"/><Relationship Id="rId94" Type="http://schemas.openxmlformats.org/officeDocument/2006/relationships/customXml" Target="../ink/ink215.xml"/><Relationship Id="rId4" Type="http://schemas.openxmlformats.org/officeDocument/2006/relationships/customXml" Target="../ink/ink170.xml"/><Relationship Id="rId9" Type="http://schemas.openxmlformats.org/officeDocument/2006/relationships/image" Target="../media/image1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9.xml"/><Relationship Id="rId13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18.png"/><Relationship Id="rId12" Type="http://schemas.openxmlformats.org/officeDocument/2006/relationships/customXml" Target="../ink/ink221.xml"/><Relationship Id="rId2" Type="http://schemas.openxmlformats.org/officeDocument/2006/relationships/customXml" Target="../ink/ink2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8.xml"/><Relationship Id="rId11" Type="http://schemas.openxmlformats.org/officeDocument/2006/relationships/image" Target="../media/image220.png"/><Relationship Id="rId5" Type="http://schemas.openxmlformats.org/officeDocument/2006/relationships/image" Target="../media/image217.png"/><Relationship Id="rId15" Type="http://schemas.openxmlformats.org/officeDocument/2006/relationships/image" Target="../media/image222.png"/><Relationship Id="rId10" Type="http://schemas.openxmlformats.org/officeDocument/2006/relationships/customXml" Target="../ink/ink220.xml"/><Relationship Id="rId4" Type="http://schemas.openxmlformats.org/officeDocument/2006/relationships/customXml" Target="../ink/ink217.xml"/><Relationship Id="rId9" Type="http://schemas.openxmlformats.org/officeDocument/2006/relationships/image" Target="../media/image219.png"/><Relationship Id="rId14" Type="http://schemas.openxmlformats.org/officeDocument/2006/relationships/customXml" Target="../ink/ink22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5.xml"/><Relationship Id="rId21" Type="http://schemas.openxmlformats.org/officeDocument/2006/relationships/image" Target="../media/image232.png"/><Relationship Id="rId42" Type="http://schemas.openxmlformats.org/officeDocument/2006/relationships/customXml" Target="../ink/ink243.xml"/><Relationship Id="rId47" Type="http://schemas.openxmlformats.org/officeDocument/2006/relationships/image" Target="../media/image245.png"/><Relationship Id="rId63" Type="http://schemas.openxmlformats.org/officeDocument/2006/relationships/image" Target="../media/image253.png"/><Relationship Id="rId68" Type="http://schemas.openxmlformats.org/officeDocument/2006/relationships/customXml" Target="../ink/ink256.xml"/><Relationship Id="rId84" Type="http://schemas.openxmlformats.org/officeDocument/2006/relationships/customXml" Target="../ink/ink264.xml"/><Relationship Id="rId89" Type="http://schemas.openxmlformats.org/officeDocument/2006/relationships/image" Target="../media/image266.png"/><Relationship Id="rId112" Type="http://schemas.openxmlformats.org/officeDocument/2006/relationships/customXml" Target="../ink/ink278.xml"/><Relationship Id="rId2" Type="http://schemas.openxmlformats.org/officeDocument/2006/relationships/customXml" Target="../ink/ink223.xml"/><Relationship Id="rId16" Type="http://schemas.openxmlformats.org/officeDocument/2006/relationships/customXml" Target="../ink/ink230.xml"/><Relationship Id="rId29" Type="http://schemas.openxmlformats.org/officeDocument/2006/relationships/image" Target="../media/image236.png"/><Relationship Id="rId107" Type="http://schemas.openxmlformats.org/officeDocument/2006/relationships/image" Target="../media/image275.png"/><Relationship Id="rId11" Type="http://schemas.openxmlformats.org/officeDocument/2006/relationships/image" Target="../media/image227.png"/><Relationship Id="rId24" Type="http://schemas.openxmlformats.org/officeDocument/2006/relationships/customXml" Target="../ink/ink234.xml"/><Relationship Id="rId32" Type="http://schemas.openxmlformats.org/officeDocument/2006/relationships/customXml" Target="../ink/ink238.xml"/><Relationship Id="rId37" Type="http://schemas.openxmlformats.org/officeDocument/2006/relationships/image" Target="../media/image240.png"/><Relationship Id="rId40" Type="http://schemas.openxmlformats.org/officeDocument/2006/relationships/customXml" Target="../ink/ink242.xml"/><Relationship Id="rId45" Type="http://schemas.openxmlformats.org/officeDocument/2006/relationships/image" Target="../media/image244.png"/><Relationship Id="rId53" Type="http://schemas.openxmlformats.org/officeDocument/2006/relationships/image" Target="../media/image248.png"/><Relationship Id="rId58" Type="http://schemas.openxmlformats.org/officeDocument/2006/relationships/customXml" Target="../ink/ink251.xml"/><Relationship Id="rId66" Type="http://schemas.openxmlformats.org/officeDocument/2006/relationships/customXml" Target="../ink/ink255.xml"/><Relationship Id="rId74" Type="http://schemas.openxmlformats.org/officeDocument/2006/relationships/customXml" Target="../ink/ink259.xml"/><Relationship Id="rId79" Type="http://schemas.openxmlformats.org/officeDocument/2006/relationships/image" Target="../media/image261.png"/><Relationship Id="rId87" Type="http://schemas.openxmlformats.org/officeDocument/2006/relationships/image" Target="../media/image265.png"/><Relationship Id="rId102" Type="http://schemas.openxmlformats.org/officeDocument/2006/relationships/customXml" Target="../ink/ink273.xml"/><Relationship Id="rId110" Type="http://schemas.openxmlformats.org/officeDocument/2006/relationships/customXml" Target="../ink/ink277.xml"/><Relationship Id="rId5" Type="http://schemas.openxmlformats.org/officeDocument/2006/relationships/image" Target="../media/image224.png"/><Relationship Id="rId61" Type="http://schemas.openxmlformats.org/officeDocument/2006/relationships/image" Target="../media/image252.png"/><Relationship Id="rId82" Type="http://schemas.openxmlformats.org/officeDocument/2006/relationships/customXml" Target="../ink/ink263.xml"/><Relationship Id="rId90" Type="http://schemas.openxmlformats.org/officeDocument/2006/relationships/customXml" Target="../ink/ink267.xml"/><Relationship Id="rId95" Type="http://schemas.openxmlformats.org/officeDocument/2006/relationships/image" Target="../media/image269.png"/><Relationship Id="rId19" Type="http://schemas.openxmlformats.org/officeDocument/2006/relationships/image" Target="../media/image231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235.png"/><Relationship Id="rId30" Type="http://schemas.openxmlformats.org/officeDocument/2006/relationships/customXml" Target="../ink/ink237.xml"/><Relationship Id="rId35" Type="http://schemas.openxmlformats.org/officeDocument/2006/relationships/image" Target="../media/image239.png"/><Relationship Id="rId43" Type="http://schemas.openxmlformats.org/officeDocument/2006/relationships/image" Target="../media/image243.png"/><Relationship Id="rId48" Type="http://schemas.openxmlformats.org/officeDocument/2006/relationships/customXml" Target="../ink/ink246.xml"/><Relationship Id="rId56" Type="http://schemas.openxmlformats.org/officeDocument/2006/relationships/customXml" Target="../ink/ink250.xml"/><Relationship Id="rId64" Type="http://schemas.openxmlformats.org/officeDocument/2006/relationships/customXml" Target="../ink/ink254.xml"/><Relationship Id="rId69" Type="http://schemas.openxmlformats.org/officeDocument/2006/relationships/image" Target="../media/image256.png"/><Relationship Id="rId77" Type="http://schemas.openxmlformats.org/officeDocument/2006/relationships/image" Target="../media/image260.png"/><Relationship Id="rId100" Type="http://schemas.openxmlformats.org/officeDocument/2006/relationships/customXml" Target="../ink/ink272.xml"/><Relationship Id="rId105" Type="http://schemas.openxmlformats.org/officeDocument/2006/relationships/image" Target="../media/image274.png"/><Relationship Id="rId113" Type="http://schemas.openxmlformats.org/officeDocument/2006/relationships/image" Target="../media/image278.png"/><Relationship Id="rId8" Type="http://schemas.openxmlformats.org/officeDocument/2006/relationships/customXml" Target="../ink/ink226.xml"/><Relationship Id="rId51" Type="http://schemas.openxmlformats.org/officeDocument/2006/relationships/image" Target="../media/image247.png"/><Relationship Id="rId72" Type="http://schemas.openxmlformats.org/officeDocument/2006/relationships/customXml" Target="../ink/ink258.xml"/><Relationship Id="rId80" Type="http://schemas.openxmlformats.org/officeDocument/2006/relationships/customXml" Target="../ink/ink262.xml"/><Relationship Id="rId85" Type="http://schemas.openxmlformats.org/officeDocument/2006/relationships/image" Target="../media/image264.png"/><Relationship Id="rId93" Type="http://schemas.openxmlformats.org/officeDocument/2006/relationships/image" Target="../media/image268.png"/><Relationship Id="rId98" Type="http://schemas.openxmlformats.org/officeDocument/2006/relationships/customXml" Target="../ink/ink271.xml"/><Relationship Id="rId3" Type="http://schemas.openxmlformats.org/officeDocument/2006/relationships/image" Target="../media/image223.png"/><Relationship Id="rId12" Type="http://schemas.openxmlformats.org/officeDocument/2006/relationships/customXml" Target="../ink/ink228.xml"/><Relationship Id="rId17" Type="http://schemas.openxmlformats.org/officeDocument/2006/relationships/image" Target="../media/image230.png"/><Relationship Id="rId25" Type="http://schemas.openxmlformats.org/officeDocument/2006/relationships/image" Target="../media/image234.png"/><Relationship Id="rId33" Type="http://schemas.openxmlformats.org/officeDocument/2006/relationships/image" Target="../media/image238.png"/><Relationship Id="rId38" Type="http://schemas.openxmlformats.org/officeDocument/2006/relationships/customXml" Target="../ink/ink241.xml"/><Relationship Id="rId46" Type="http://schemas.openxmlformats.org/officeDocument/2006/relationships/customXml" Target="../ink/ink245.xml"/><Relationship Id="rId59" Type="http://schemas.openxmlformats.org/officeDocument/2006/relationships/image" Target="../media/image251.png"/><Relationship Id="rId67" Type="http://schemas.openxmlformats.org/officeDocument/2006/relationships/image" Target="../media/image255.png"/><Relationship Id="rId103" Type="http://schemas.openxmlformats.org/officeDocument/2006/relationships/image" Target="../media/image273.png"/><Relationship Id="rId108" Type="http://schemas.openxmlformats.org/officeDocument/2006/relationships/customXml" Target="../ink/ink276.xml"/><Relationship Id="rId20" Type="http://schemas.openxmlformats.org/officeDocument/2006/relationships/customXml" Target="../ink/ink232.xml"/><Relationship Id="rId41" Type="http://schemas.openxmlformats.org/officeDocument/2006/relationships/image" Target="../media/image242.png"/><Relationship Id="rId54" Type="http://schemas.openxmlformats.org/officeDocument/2006/relationships/customXml" Target="../ink/ink249.xml"/><Relationship Id="rId62" Type="http://schemas.openxmlformats.org/officeDocument/2006/relationships/customXml" Target="../ink/ink253.xml"/><Relationship Id="rId70" Type="http://schemas.openxmlformats.org/officeDocument/2006/relationships/customXml" Target="../ink/ink257.xml"/><Relationship Id="rId75" Type="http://schemas.openxmlformats.org/officeDocument/2006/relationships/image" Target="../media/image259.png"/><Relationship Id="rId83" Type="http://schemas.openxmlformats.org/officeDocument/2006/relationships/image" Target="../media/image263.png"/><Relationship Id="rId88" Type="http://schemas.openxmlformats.org/officeDocument/2006/relationships/customXml" Target="../ink/ink266.xml"/><Relationship Id="rId91" Type="http://schemas.openxmlformats.org/officeDocument/2006/relationships/image" Target="../media/image267.png"/><Relationship Id="rId96" Type="http://schemas.openxmlformats.org/officeDocument/2006/relationships/customXml" Target="../ink/ink270.xml"/><Relationship Id="rId111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5" Type="http://schemas.openxmlformats.org/officeDocument/2006/relationships/image" Target="../media/image229.png"/><Relationship Id="rId23" Type="http://schemas.openxmlformats.org/officeDocument/2006/relationships/image" Target="../media/image233.png"/><Relationship Id="rId28" Type="http://schemas.openxmlformats.org/officeDocument/2006/relationships/customXml" Target="../ink/ink236.xml"/><Relationship Id="rId36" Type="http://schemas.openxmlformats.org/officeDocument/2006/relationships/customXml" Target="../ink/ink240.xml"/><Relationship Id="rId49" Type="http://schemas.openxmlformats.org/officeDocument/2006/relationships/image" Target="../media/image246.png"/><Relationship Id="rId57" Type="http://schemas.openxmlformats.org/officeDocument/2006/relationships/image" Target="../media/image250.png"/><Relationship Id="rId106" Type="http://schemas.openxmlformats.org/officeDocument/2006/relationships/customXml" Target="../ink/ink275.xml"/><Relationship Id="rId10" Type="http://schemas.openxmlformats.org/officeDocument/2006/relationships/customXml" Target="../ink/ink227.xml"/><Relationship Id="rId31" Type="http://schemas.openxmlformats.org/officeDocument/2006/relationships/image" Target="../media/image237.png"/><Relationship Id="rId44" Type="http://schemas.openxmlformats.org/officeDocument/2006/relationships/customXml" Target="../ink/ink244.xml"/><Relationship Id="rId52" Type="http://schemas.openxmlformats.org/officeDocument/2006/relationships/customXml" Target="../ink/ink248.xml"/><Relationship Id="rId60" Type="http://schemas.openxmlformats.org/officeDocument/2006/relationships/customXml" Target="../ink/ink252.xml"/><Relationship Id="rId65" Type="http://schemas.openxmlformats.org/officeDocument/2006/relationships/image" Target="../media/image254.png"/><Relationship Id="rId73" Type="http://schemas.openxmlformats.org/officeDocument/2006/relationships/image" Target="../media/image258.png"/><Relationship Id="rId78" Type="http://schemas.openxmlformats.org/officeDocument/2006/relationships/customXml" Target="../ink/ink261.xml"/><Relationship Id="rId81" Type="http://schemas.openxmlformats.org/officeDocument/2006/relationships/image" Target="../media/image262.png"/><Relationship Id="rId86" Type="http://schemas.openxmlformats.org/officeDocument/2006/relationships/customXml" Target="../ink/ink265.xml"/><Relationship Id="rId94" Type="http://schemas.openxmlformats.org/officeDocument/2006/relationships/customXml" Target="../ink/ink269.xml"/><Relationship Id="rId99" Type="http://schemas.openxmlformats.org/officeDocument/2006/relationships/image" Target="../media/image271.png"/><Relationship Id="rId101" Type="http://schemas.openxmlformats.org/officeDocument/2006/relationships/image" Target="../media/image272.png"/><Relationship Id="rId4" Type="http://schemas.openxmlformats.org/officeDocument/2006/relationships/customXml" Target="../ink/ink224.xml"/><Relationship Id="rId9" Type="http://schemas.openxmlformats.org/officeDocument/2006/relationships/image" Target="../media/image226.png"/><Relationship Id="rId13" Type="http://schemas.openxmlformats.org/officeDocument/2006/relationships/image" Target="../media/image228.png"/><Relationship Id="rId18" Type="http://schemas.openxmlformats.org/officeDocument/2006/relationships/customXml" Target="../ink/ink231.xml"/><Relationship Id="rId39" Type="http://schemas.openxmlformats.org/officeDocument/2006/relationships/image" Target="../media/image241.png"/><Relationship Id="rId109" Type="http://schemas.openxmlformats.org/officeDocument/2006/relationships/image" Target="../media/image276.png"/><Relationship Id="rId34" Type="http://schemas.openxmlformats.org/officeDocument/2006/relationships/customXml" Target="../ink/ink239.xml"/><Relationship Id="rId50" Type="http://schemas.openxmlformats.org/officeDocument/2006/relationships/customXml" Target="../ink/ink247.xml"/><Relationship Id="rId55" Type="http://schemas.openxmlformats.org/officeDocument/2006/relationships/image" Target="../media/image249.png"/><Relationship Id="rId76" Type="http://schemas.openxmlformats.org/officeDocument/2006/relationships/customXml" Target="../ink/ink260.xml"/><Relationship Id="rId97" Type="http://schemas.openxmlformats.org/officeDocument/2006/relationships/image" Target="../media/image270.png"/><Relationship Id="rId104" Type="http://schemas.openxmlformats.org/officeDocument/2006/relationships/customXml" Target="../ink/ink274.xml"/><Relationship Id="rId7" Type="http://schemas.openxmlformats.org/officeDocument/2006/relationships/image" Target="../media/image225.png"/><Relationship Id="rId71" Type="http://schemas.openxmlformats.org/officeDocument/2006/relationships/image" Target="../media/image257.png"/><Relationship Id="rId92" Type="http://schemas.openxmlformats.org/officeDocument/2006/relationships/customXml" Target="../ink/ink2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2.xml"/><Relationship Id="rId13" Type="http://schemas.openxmlformats.org/officeDocument/2006/relationships/image" Target="../media/image284.png"/><Relationship Id="rId18" Type="http://schemas.openxmlformats.org/officeDocument/2006/relationships/customXml" Target="../ink/ink287.xml"/><Relationship Id="rId3" Type="http://schemas.openxmlformats.org/officeDocument/2006/relationships/image" Target="../media/image279.png"/><Relationship Id="rId21" Type="http://schemas.openxmlformats.org/officeDocument/2006/relationships/image" Target="../media/image288.png"/><Relationship Id="rId7" Type="http://schemas.openxmlformats.org/officeDocument/2006/relationships/image" Target="../media/image281.png"/><Relationship Id="rId12" Type="http://schemas.openxmlformats.org/officeDocument/2006/relationships/customXml" Target="../ink/ink284.xml"/><Relationship Id="rId17" Type="http://schemas.openxmlformats.org/officeDocument/2006/relationships/image" Target="../media/image286.png"/><Relationship Id="rId2" Type="http://schemas.openxmlformats.org/officeDocument/2006/relationships/customXml" Target="../ink/ink279.xml"/><Relationship Id="rId16" Type="http://schemas.openxmlformats.org/officeDocument/2006/relationships/customXml" Target="../ink/ink286.xml"/><Relationship Id="rId20" Type="http://schemas.openxmlformats.org/officeDocument/2006/relationships/customXml" Target="../ink/ink2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.xml"/><Relationship Id="rId11" Type="http://schemas.openxmlformats.org/officeDocument/2006/relationships/image" Target="../media/image283.png"/><Relationship Id="rId5" Type="http://schemas.openxmlformats.org/officeDocument/2006/relationships/image" Target="../media/image280.png"/><Relationship Id="rId15" Type="http://schemas.openxmlformats.org/officeDocument/2006/relationships/image" Target="../media/image285.png"/><Relationship Id="rId10" Type="http://schemas.openxmlformats.org/officeDocument/2006/relationships/customXml" Target="../ink/ink283.xml"/><Relationship Id="rId19" Type="http://schemas.openxmlformats.org/officeDocument/2006/relationships/image" Target="../media/image287.png"/><Relationship Id="rId4" Type="http://schemas.openxmlformats.org/officeDocument/2006/relationships/customXml" Target="../ink/ink280.xml"/><Relationship Id="rId9" Type="http://schemas.openxmlformats.org/officeDocument/2006/relationships/image" Target="../media/image282.png"/><Relationship Id="rId14" Type="http://schemas.openxmlformats.org/officeDocument/2006/relationships/customXml" Target="../ink/ink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457E08-ECC8-46C2-A9D0-3E0B662C46D9}"/>
                  </a:ext>
                </a:extLst>
              </p14:cNvPr>
              <p14:cNvContentPartPr/>
              <p14:nvPr/>
            </p14:nvContentPartPr>
            <p14:xfrm>
              <a:off x="7412300" y="173353"/>
              <a:ext cx="23040" cy="18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457E08-ECC8-46C2-A9D0-3E0B662C4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3300" y="164713"/>
                <a:ext cx="406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53B030-DC6E-4072-80D0-DCFB44FF2E80}"/>
                  </a:ext>
                </a:extLst>
              </p14:cNvPr>
              <p14:cNvContentPartPr/>
              <p14:nvPr/>
            </p14:nvContentPartPr>
            <p14:xfrm>
              <a:off x="7512380" y="197833"/>
              <a:ext cx="143280" cy="160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53B030-DC6E-4072-80D0-DCFB44FF2E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3380" y="188833"/>
                <a:ext cx="160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C6B082-C64E-4F22-A947-692F6B743446}"/>
                  </a:ext>
                </a:extLst>
              </p14:cNvPr>
              <p14:cNvContentPartPr/>
              <p14:nvPr/>
            </p14:nvContentPartPr>
            <p14:xfrm>
              <a:off x="7851860" y="173353"/>
              <a:ext cx="133560" cy="17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C6B082-C64E-4F22-A947-692F6B7434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42860" y="164353"/>
                <a:ext cx="151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A8D7CE-4A64-43D4-8440-981FBE0F003C}"/>
                  </a:ext>
                </a:extLst>
              </p14:cNvPr>
              <p14:cNvContentPartPr/>
              <p14:nvPr/>
            </p14:nvContentPartPr>
            <p14:xfrm>
              <a:off x="8061740" y="239953"/>
              <a:ext cx="58680" cy="87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A8D7CE-4A64-43D4-8440-981FBE0F00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2740" y="231313"/>
                <a:ext cx="763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ABDABB-90B1-4F11-A6F8-227618DB36C7}"/>
                  </a:ext>
                </a:extLst>
              </p14:cNvPr>
              <p14:cNvContentPartPr/>
              <p14:nvPr/>
            </p14:nvContentPartPr>
            <p14:xfrm>
              <a:off x="8196020" y="197113"/>
              <a:ext cx="118080" cy="119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ABDABB-90B1-4F11-A6F8-227618DB36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7020" y="188473"/>
                <a:ext cx="135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1AC38E-3639-4EF3-AD2E-41DCA751C7B6}"/>
                  </a:ext>
                </a:extLst>
              </p14:cNvPr>
              <p14:cNvContentPartPr/>
              <p14:nvPr/>
            </p14:nvContentPartPr>
            <p14:xfrm>
              <a:off x="8549540" y="148513"/>
              <a:ext cx="20880" cy="144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1AC38E-3639-4EF3-AD2E-41DCA751C7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40540" y="139873"/>
                <a:ext cx="38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33E0-ADB8-4823-B3C7-B3F25FA73073}"/>
                  </a:ext>
                </a:extLst>
              </p14:cNvPr>
              <p14:cNvContentPartPr/>
              <p14:nvPr/>
            </p14:nvContentPartPr>
            <p14:xfrm>
              <a:off x="8674460" y="109993"/>
              <a:ext cx="99360" cy="196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33E0-ADB8-4823-B3C7-B3F25FA730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65820" y="101353"/>
                <a:ext cx="117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3B3213-16F3-4F05-B393-FF98995EDE49}"/>
                  </a:ext>
                </a:extLst>
              </p14:cNvPr>
              <p14:cNvContentPartPr/>
              <p14:nvPr/>
            </p14:nvContentPartPr>
            <p14:xfrm>
              <a:off x="1509020" y="1527313"/>
              <a:ext cx="1590480" cy="292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3B3213-16F3-4F05-B393-FF98995EDE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0020" y="1518313"/>
                <a:ext cx="16081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CCDEE4-5075-49FC-8A54-A266481C74CE}"/>
                  </a:ext>
                </a:extLst>
              </p14:cNvPr>
              <p14:cNvContentPartPr/>
              <p14:nvPr/>
            </p14:nvContentPartPr>
            <p14:xfrm>
              <a:off x="2722580" y="2129593"/>
              <a:ext cx="266760" cy="277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CCDEE4-5075-49FC-8A54-A266481C74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3940" y="2120953"/>
                <a:ext cx="2844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543B5-70D7-46E0-9BF7-450E3F555165}"/>
                  </a:ext>
                </a:extLst>
              </p14:cNvPr>
              <p14:cNvContentPartPr/>
              <p14:nvPr/>
            </p14:nvContentPartPr>
            <p14:xfrm>
              <a:off x="2543300" y="2078473"/>
              <a:ext cx="69480" cy="325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543B5-70D7-46E0-9BF7-450E3F5551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34615" y="2069833"/>
                <a:ext cx="87212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6723B94-8905-43D0-8116-B3F7CDF71380}"/>
                  </a:ext>
                </a:extLst>
              </p14:cNvPr>
              <p14:cNvContentPartPr/>
              <p14:nvPr/>
            </p14:nvContentPartPr>
            <p14:xfrm>
              <a:off x="5694740" y="2117713"/>
              <a:ext cx="2045520" cy="425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6723B94-8905-43D0-8116-B3F7CDF713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5742" y="2109066"/>
                <a:ext cx="2063157" cy="443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BAC78E-1D1C-4C1E-956E-EFBAD101E29B}"/>
                  </a:ext>
                </a:extLst>
              </p14:cNvPr>
              <p14:cNvContentPartPr/>
              <p14:nvPr/>
            </p14:nvContentPartPr>
            <p14:xfrm>
              <a:off x="4340420" y="2202673"/>
              <a:ext cx="1064520" cy="186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BAC78E-1D1C-4C1E-956E-EFBAD101E2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1420" y="2194033"/>
                <a:ext cx="10821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6D47AD0-C837-4707-A3E0-A733C9C78B60}"/>
                  </a:ext>
                </a:extLst>
              </p14:cNvPr>
              <p14:cNvContentPartPr/>
              <p14:nvPr/>
            </p14:nvContentPartPr>
            <p14:xfrm>
              <a:off x="3666500" y="2128153"/>
              <a:ext cx="580680" cy="277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6D47AD0-C837-4707-A3E0-A733C9C78B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7855" y="2119513"/>
                <a:ext cx="598331" cy="2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49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FA9127F-8437-48FC-A73E-91824C1F80C7}"/>
                  </a:ext>
                </a:extLst>
              </p14:cNvPr>
              <p14:cNvContentPartPr/>
              <p14:nvPr/>
            </p14:nvContentPartPr>
            <p14:xfrm>
              <a:off x="681263" y="247130"/>
              <a:ext cx="2011320" cy="496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FA9127F-8437-48FC-A73E-91824C1F80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263" y="238490"/>
                <a:ext cx="20289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1E7FCC-7998-4C8C-BD30-A065C199CDA9}"/>
                  </a:ext>
                </a:extLst>
              </p14:cNvPr>
              <p14:cNvContentPartPr/>
              <p14:nvPr/>
            </p14:nvContentPartPr>
            <p14:xfrm>
              <a:off x="1212983" y="891170"/>
              <a:ext cx="1504800" cy="348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1E7FCC-7998-4C8C-BD30-A065C199CD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4343" y="882530"/>
                <a:ext cx="15224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AA7336-7D55-4A9E-86CE-E5067BCA7C40}"/>
                  </a:ext>
                </a:extLst>
              </p14:cNvPr>
              <p14:cNvContentPartPr/>
              <p14:nvPr/>
            </p14:nvContentPartPr>
            <p14:xfrm>
              <a:off x="2944943" y="781370"/>
              <a:ext cx="1940400" cy="3380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AA7336-7D55-4A9E-86CE-E5067BCA7C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5943" y="772730"/>
                <a:ext cx="19580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9F35245-8399-4F99-8FC5-B7B8734134C3}"/>
                  </a:ext>
                </a:extLst>
              </p14:cNvPr>
              <p14:cNvContentPartPr/>
              <p14:nvPr/>
            </p14:nvContentPartPr>
            <p14:xfrm>
              <a:off x="5185943" y="801170"/>
              <a:ext cx="1604880" cy="217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9F35245-8399-4F99-8FC5-B7B8734134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7303" y="792155"/>
                <a:ext cx="1622520" cy="23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EEB7653-DF47-4A14-A3EE-98FB4234DCF5}"/>
                  </a:ext>
                </a:extLst>
              </p14:cNvPr>
              <p14:cNvContentPartPr/>
              <p14:nvPr/>
            </p14:nvContentPartPr>
            <p14:xfrm>
              <a:off x="7974143" y="741410"/>
              <a:ext cx="898560" cy="225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EEB7653-DF47-4A14-A3EE-98FB4234DC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65143" y="732770"/>
                <a:ext cx="9162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2D7D667-34FC-4BD0-B7CB-799A6EB24702}"/>
                  </a:ext>
                </a:extLst>
              </p14:cNvPr>
              <p14:cNvContentPartPr/>
              <p14:nvPr/>
            </p14:nvContentPartPr>
            <p14:xfrm>
              <a:off x="7152983" y="823490"/>
              <a:ext cx="535680" cy="163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2D7D667-34FC-4BD0-B7CB-799A6EB247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4337" y="814490"/>
                <a:ext cx="553332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601029C-F0F7-42FC-974A-B7AD542B8219}"/>
                  </a:ext>
                </a:extLst>
              </p14:cNvPr>
              <p14:cNvContentPartPr/>
              <p14:nvPr/>
            </p14:nvContentPartPr>
            <p14:xfrm>
              <a:off x="6124823" y="1371410"/>
              <a:ext cx="382680" cy="2638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601029C-F0F7-42FC-974A-B7AD542B82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15831" y="1362410"/>
                <a:ext cx="400303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867667-6E89-47C0-96B0-3A5B4E0D1F7F}"/>
                  </a:ext>
                </a:extLst>
              </p14:cNvPr>
              <p14:cNvContentPartPr/>
              <p14:nvPr/>
            </p14:nvContentPartPr>
            <p14:xfrm>
              <a:off x="5160743" y="1296530"/>
              <a:ext cx="825840" cy="4849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867667-6E89-47C0-96B0-3A5B4E0D1F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2099" y="1287890"/>
                <a:ext cx="843488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5A89F31-FA10-4A90-9F59-AFFC36597F6C}"/>
                  </a:ext>
                </a:extLst>
              </p14:cNvPr>
              <p14:cNvContentPartPr/>
              <p14:nvPr/>
            </p14:nvContentPartPr>
            <p14:xfrm>
              <a:off x="3918743" y="1258730"/>
              <a:ext cx="187560" cy="3240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5A89F31-FA10-4A90-9F59-AFFC36597F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09743" y="1249730"/>
                <a:ext cx="2052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EA6FD4A-D66A-4D59-8AC1-326DA8DB1D2C}"/>
                  </a:ext>
                </a:extLst>
              </p14:cNvPr>
              <p14:cNvContentPartPr/>
              <p14:nvPr/>
            </p14:nvContentPartPr>
            <p14:xfrm>
              <a:off x="3381263" y="1348730"/>
              <a:ext cx="359640" cy="2055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EA6FD4A-D66A-4D59-8AC1-326DA8DB1D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72632" y="1339730"/>
                <a:ext cx="377262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B386A8E-4D1D-47C2-8C8D-887B9616C367}"/>
                  </a:ext>
                </a:extLst>
              </p14:cNvPr>
              <p14:cNvContentPartPr/>
              <p14:nvPr/>
            </p14:nvContentPartPr>
            <p14:xfrm>
              <a:off x="2624903" y="1367450"/>
              <a:ext cx="314280" cy="3405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B386A8E-4D1D-47C2-8C8D-887B9616C3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5913" y="1358810"/>
                <a:ext cx="3319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9DDE562-BA95-460C-949B-98C3DFD66E0F}"/>
                  </a:ext>
                </a:extLst>
              </p14:cNvPr>
              <p14:cNvContentPartPr/>
              <p14:nvPr/>
            </p14:nvContentPartPr>
            <p14:xfrm>
              <a:off x="771983" y="1476170"/>
              <a:ext cx="1614240" cy="377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9DDE562-BA95-460C-949B-98C3DFD66E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2983" y="1467170"/>
                <a:ext cx="16318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4BC4813-407E-4309-AD09-B131A92F30EC}"/>
                  </a:ext>
                </a:extLst>
              </p14:cNvPr>
              <p14:cNvContentPartPr/>
              <p14:nvPr/>
            </p14:nvContentPartPr>
            <p14:xfrm>
              <a:off x="3326903" y="2119850"/>
              <a:ext cx="855360" cy="288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4BC4813-407E-4309-AD09-B131A92F30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18259" y="2110850"/>
                <a:ext cx="873007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1F3541D-DFB6-4618-A47D-8FA6485EE3B7}"/>
                  </a:ext>
                </a:extLst>
              </p14:cNvPr>
              <p14:cNvContentPartPr/>
              <p14:nvPr/>
            </p14:nvContentPartPr>
            <p14:xfrm>
              <a:off x="2808863" y="2324330"/>
              <a:ext cx="400320" cy="128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1F3541D-DFB6-4618-A47D-8FA6485EE3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99871" y="2315330"/>
                <a:ext cx="417944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CA18028-C520-4C18-AD61-584B061170B4}"/>
                  </a:ext>
                </a:extLst>
              </p14:cNvPr>
              <p14:cNvContentPartPr/>
              <p14:nvPr/>
            </p14:nvContentPartPr>
            <p14:xfrm>
              <a:off x="1931543" y="2250890"/>
              <a:ext cx="622440" cy="3337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CA18028-C520-4C18-AD61-584B061170B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2903" y="2242250"/>
                <a:ext cx="6400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1BEB03-E7FA-46E4-8C9B-5329CC37DFCB}"/>
                  </a:ext>
                </a:extLst>
              </p14:cNvPr>
              <p14:cNvContentPartPr/>
              <p14:nvPr/>
            </p14:nvContentPartPr>
            <p14:xfrm>
              <a:off x="1104983" y="2267810"/>
              <a:ext cx="591840" cy="367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1BEB03-E7FA-46E4-8C9B-5329CC37DF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95983" y="2259170"/>
                <a:ext cx="6094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929EF79-DF69-4917-8260-8068916A1BBC}"/>
                  </a:ext>
                </a:extLst>
              </p14:cNvPr>
              <p14:cNvContentPartPr/>
              <p14:nvPr/>
            </p14:nvContentPartPr>
            <p14:xfrm>
              <a:off x="7384463" y="2024090"/>
              <a:ext cx="142920" cy="2278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929EF79-DF69-4917-8260-8068916A1BB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75463" y="2015450"/>
                <a:ext cx="1605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560B7A9-9381-4D7A-9C5D-09709EBC69CC}"/>
                  </a:ext>
                </a:extLst>
              </p14:cNvPr>
              <p14:cNvContentPartPr/>
              <p14:nvPr/>
            </p14:nvContentPartPr>
            <p14:xfrm>
              <a:off x="7417943" y="2343050"/>
              <a:ext cx="29880" cy="428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560B7A9-9381-4D7A-9C5D-09709EBC69C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09303" y="2334050"/>
                <a:ext cx="47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2B1E25F-8E27-4A3F-A5A2-50E52BF3C0FD}"/>
                  </a:ext>
                </a:extLst>
              </p14:cNvPr>
              <p14:cNvContentPartPr/>
              <p14:nvPr/>
            </p14:nvContentPartPr>
            <p14:xfrm>
              <a:off x="5916383" y="2021570"/>
              <a:ext cx="1213200" cy="3636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2B1E25F-8E27-4A3F-A5A2-50E52BF3C0F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07383" y="2012570"/>
                <a:ext cx="1230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B0E060C-D68D-455A-917E-0ED9F6E71F71}"/>
                  </a:ext>
                </a:extLst>
              </p14:cNvPr>
              <p14:cNvContentPartPr/>
              <p14:nvPr/>
            </p14:nvContentPartPr>
            <p14:xfrm>
              <a:off x="5256143" y="2152250"/>
              <a:ext cx="374400" cy="2196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B0E060C-D68D-455A-917E-0ED9F6E71F7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47152" y="2143596"/>
                <a:ext cx="392023" cy="23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78525CA-0F37-450A-BC5B-F530FA051E37}"/>
                  </a:ext>
                </a:extLst>
              </p14:cNvPr>
              <p14:cNvContentPartPr/>
              <p14:nvPr/>
            </p14:nvContentPartPr>
            <p14:xfrm>
              <a:off x="4516343" y="2216330"/>
              <a:ext cx="514440" cy="1893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78525CA-0F37-450A-BC5B-F530FA051E3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07349" y="2207674"/>
                <a:ext cx="532068" cy="207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60F5EB9-93C0-4AF6-AC4B-2A9A70F52E69}"/>
                  </a:ext>
                </a:extLst>
              </p14:cNvPr>
              <p14:cNvContentPartPr/>
              <p14:nvPr/>
            </p14:nvContentPartPr>
            <p14:xfrm>
              <a:off x="2720663" y="5619050"/>
              <a:ext cx="388440" cy="3927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60F5EB9-93C0-4AF6-AC4B-2A9A70F52E6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12015" y="5610402"/>
                <a:ext cx="406096" cy="410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089BA73-6C28-4CB3-95EF-0060FC3111BC}"/>
                  </a:ext>
                </a:extLst>
              </p14:cNvPr>
              <p14:cNvContentPartPr/>
              <p14:nvPr/>
            </p14:nvContentPartPr>
            <p14:xfrm>
              <a:off x="3261023" y="5724530"/>
              <a:ext cx="484200" cy="3207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089BA73-6C28-4CB3-95EF-0060FC3111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52377" y="5715880"/>
                <a:ext cx="501853" cy="33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0DE2BE7-6E6A-4FA0-ACEB-4EF134C04E18}"/>
                  </a:ext>
                </a:extLst>
              </p14:cNvPr>
              <p14:cNvContentPartPr/>
              <p14:nvPr/>
            </p14:nvContentPartPr>
            <p14:xfrm>
              <a:off x="3848543" y="5693930"/>
              <a:ext cx="445320" cy="2592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0DE2BE7-6E6A-4FA0-ACEB-4EF134C04E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39903" y="5685278"/>
                <a:ext cx="462960" cy="27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1F72679-C2AC-47FA-9FA4-D5684C00E1AC}"/>
                  </a:ext>
                </a:extLst>
              </p14:cNvPr>
              <p14:cNvContentPartPr/>
              <p14:nvPr/>
            </p14:nvContentPartPr>
            <p14:xfrm>
              <a:off x="5235263" y="5685650"/>
              <a:ext cx="238680" cy="234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1F72679-C2AC-47FA-9FA4-D5684C00E1A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26263" y="5676650"/>
                <a:ext cx="256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FF5B81C-B124-401B-9EF9-8CBC9CC63DF7}"/>
                  </a:ext>
                </a:extLst>
              </p14:cNvPr>
              <p14:cNvContentPartPr/>
              <p14:nvPr/>
            </p14:nvContentPartPr>
            <p14:xfrm>
              <a:off x="5205743" y="5790410"/>
              <a:ext cx="294480" cy="108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FF5B81C-B124-401B-9EF9-8CBC9CC63DF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97103" y="5781410"/>
                <a:ext cx="312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90BFD19-62E2-4F58-B547-CDE91BC8AF37}"/>
                  </a:ext>
                </a:extLst>
              </p14:cNvPr>
              <p14:cNvContentPartPr/>
              <p14:nvPr/>
            </p14:nvContentPartPr>
            <p14:xfrm>
              <a:off x="4463423" y="5621570"/>
              <a:ext cx="480600" cy="2329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90BFD19-62E2-4F58-B547-CDE91BC8AF3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54430" y="5612917"/>
                <a:ext cx="498227" cy="250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6DE13A2-D987-4F88-959B-5FC770EBE3FE}"/>
                  </a:ext>
                </a:extLst>
              </p14:cNvPr>
              <p14:cNvContentPartPr/>
              <p14:nvPr/>
            </p14:nvContentPartPr>
            <p14:xfrm>
              <a:off x="5670503" y="5623370"/>
              <a:ext cx="425160" cy="2390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6DE13A2-D987-4F88-959B-5FC770EBE3F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61856" y="5614370"/>
                <a:ext cx="442815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7AFE984-FE27-4EFA-80C7-033D9C710762}"/>
                  </a:ext>
                </a:extLst>
              </p14:cNvPr>
              <p14:cNvContentPartPr/>
              <p14:nvPr/>
            </p14:nvContentPartPr>
            <p14:xfrm>
              <a:off x="1524743" y="2874770"/>
              <a:ext cx="488880" cy="2995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7AFE984-FE27-4EFA-80C7-033D9C71076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15750" y="2865770"/>
                <a:ext cx="506507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5125DFF-2F2D-4412-A293-5ADFF01D2E9F}"/>
                  </a:ext>
                </a:extLst>
              </p14:cNvPr>
              <p14:cNvContentPartPr/>
              <p14:nvPr/>
            </p14:nvContentPartPr>
            <p14:xfrm>
              <a:off x="2846303" y="2816090"/>
              <a:ext cx="250560" cy="2826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5125DFF-2F2D-4412-A293-5ADFF01D2E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37651" y="2807101"/>
                <a:ext cx="268225" cy="300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D86EEC3-BD5C-4E5B-9EAB-E281F90563C4}"/>
                  </a:ext>
                </a:extLst>
              </p14:cNvPr>
              <p14:cNvContentPartPr/>
              <p14:nvPr/>
            </p14:nvContentPartPr>
            <p14:xfrm>
              <a:off x="3298823" y="2868290"/>
              <a:ext cx="434880" cy="2638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D86EEC3-BD5C-4E5B-9EAB-E281F90563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90183" y="2859290"/>
                <a:ext cx="4525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D555C86-21AB-41A9-A477-620D8C7CA4FF}"/>
                  </a:ext>
                </a:extLst>
              </p14:cNvPr>
              <p14:cNvContentPartPr/>
              <p14:nvPr/>
            </p14:nvContentPartPr>
            <p14:xfrm>
              <a:off x="3856463" y="2787290"/>
              <a:ext cx="200880" cy="2350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D555C86-21AB-41A9-A477-620D8C7CA4F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47823" y="2778290"/>
                <a:ext cx="2185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AAB554F-68CE-42E6-9DF4-D8CC302081D2}"/>
                  </a:ext>
                </a:extLst>
              </p14:cNvPr>
              <p14:cNvContentPartPr/>
              <p14:nvPr/>
            </p14:nvContentPartPr>
            <p14:xfrm>
              <a:off x="4278383" y="2718890"/>
              <a:ext cx="350280" cy="3042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AAB554F-68CE-42E6-9DF4-D8CC302081D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69743" y="2709901"/>
                <a:ext cx="367920" cy="321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E282FA1-5A61-4710-A5CE-E03299D8639C}"/>
                  </a:ext>
                </a:extLst>
              </p14:cNvPr>
              <p14:cNvContentPartPr/>
              <p14:nvPr/>
            </p14:nvContentPartPr>
            <p14:xfrm>
              <a:off x="2878703" y="3186530"/>
              <a:ext cx="110160" cy="2458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E282FA1-5A61-4710-A5CE-E03299D863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70063" y="3177530"/>
                <a:ext cx="1278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EFF48BC-DA36-4C75-81AD-163D97CB6583}"/>
                  </a:ext>
                </a:extLst>
              </p14:cNvPr>
              <p14:cNvContentPartPr/>
              <p14:nvPr/>
            </p14:nvContentPartPr>
            <p14:xfrm>
              <a:off x="3087863" y="3535010"/>
              <a:ext cx="347040" cy="2145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EFF48BC-DA36-4C75-81AD-163D97CB65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78863" y="3526370"/>
                <a:ext cx="3646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A31FA82-3AF6-4D0A-82BD-02757BF9E8D5}"/>
                  </a:ext>
                </a:extLst>
              </p14:cNvPr>
              <p14:cNvContentPartPr/>
              <p14:nvPr/>
            </p14:nvContentPartPr>
            <p14:xfrm>
              <a:off x="2667023" y="3585770"/>
              <a:ext cx="278640" cy="3240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A31FA82-3AF6-4D0A-82BD-02757BF9E8D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658035" y="3577130"/>
                <a:ext cx="296257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FEE8EC7-E8F7-4E82-9A55-B79AEAD7A2C7}"/>
                  </a:ext>
                </a:extLst>
              </p14:cNvPr>
              <p14:cNvContentPartPr/>
              <p14:nvPr/>
            </p14:nvContentPartPr>
            <p14:xfrm>
              <a:off x="1615463" y="3393890"/>
              <a:ext cx="347040" cy="5349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FEE8EC7-E8F7-4E82-9A55-B79AEAD7A2C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6463" y="3385250"/>
                <a:ext cx="3646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EB96825-1630-49EB-8274-356AA55062A2}"/>
                  </a:ext>
                </a:extLst>
              </p14:cNvPr>
              <p14:cNvContentPartPr/>
              <p14:nvPr/>
            </p14:nvContentPartPr>
            <p14:xfrm>
              <a:off x="2249423" y="2843450"/>
              <a:ext cx="347040" cy="3578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EB96825-1630-49EB-8274-356AA55062A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40423" y="2834801"/>
                <a:ext cx="364680" cy="37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61052D6-488F-4E1D-87A2-5C866DDAA11B}"/>
                  </a:ext>
                </a:extLst>
              </p14:cNvPr>
              <p14:cNvContentPartPr/>
              <p14:nvPr/>
            </p14:nvContentPartPr>
            <p14:xfrm>
              <a:off x="4846823" y="2828330"/>
              <a:ext cx="424800" cy="2415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61052D6-488F-4E1D-87A2-5C866DDAA11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183" y="2819690"/>
                <a:ext cx="442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5680E36-852F-45D9-AA24-39918E757443}"/>
                  </a:ext>
                </a:extLst>
              </p14:cNvPr>
              <p14:cNvContentPartPr/>
              <p14:nvPr/>
            </p14:nvContentPartPr>
            <p14:xfrm>
              <a:off x="5594903" y="2841650"/>
              <a:ext cx="359280" cy="2584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5680E36-852F-45D9-AA24-39918E75744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86263" y="2832663"/>
                <a:ext cx="376920" cy="276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06622F6-F559-415A-B090-17E3D3B0508C}"/>
                  </a:ext>
                </a:extLst>
              </p14:cNvPr>
              <p14:cNvContentPartPr/>
              <p14:nvPr/>
            </p14:nvContentPartPr>
            <p14:xfrm>
              <a:off x="6124823" y="2835890"/>
              <a:ext cx="220320" cy="2707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06622F6-F559-415A-B090-17E3D3B0508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15823" y="2826890"/>
                <a:ext cx="237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AF65FB7-EB76-4098-B83F-08B6B79A64E5}"/>
                  </a:ext>
                </a:extLst>
              </p14:cNvPr>
              <p14:cNvContentPartPr/>
              <p14:nvPr/>
            </p14:nvContentPartPr>
            <p14:xfrm>
              <a:off x="1512143" y="4372370"/>
              <a:ext cx="289800" cy="33516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AF65FB7-EB76-4098-B83F-08B6B79A64E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503503" y="4363730"/>
                <a:ext cx="3074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A0749A5-496E-4F22-9BE6-195DA6D2A067}"/>
                  </a:ext>
                </a:extLst>
              </p14:cNvPr>
              <p14:cNvContentPartPr/>
              <p14:nvPr/>
            </p14:nvContentPartPr>
            <p14:xfrm>
              <a:off x="1912103" y="4530770"/>
              <a:ext cx="25560" cy="1620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A0749A5-496E-4F22-9BE6-195DA6D2A06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03463" y="4522130"/>
                <a:ext cx="43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627A9533-FB90-4077-AB29-0B029944E1FE}"/>
                  </a:ext>
                </a:extLst>
              </p14:cNvPr>
              <p14:cNvContentPartPr/>
              <p14:nvPr/>
            </p14:nvContentPartPr>
            <p14:xfrm>
              <a:off x="1923983" y="4464170"/>
              <a:ext cx="13680" cy="1188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627A9533-FB90-4077-AB29-0B029944E1F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15343" y="4455530"/>
                <a:ext cx="31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800604E7-875A-4345-898C-266B1A63F539}"/>
                  </a:ext>
                </a:extLst>
              </p14:cNvPr>
              <p14:cNvContentPartPr/>
              <p14:nvPr/>
            </p14:nvContentPartPr>
            <p14:xfrm>
              <a:off x="2169863" y="4435730"/>
              <a:ext cx="130680" cy="684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800604E7-875A-4345-898C-266B1A63F53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60863" y="4427090"/>
                <a:ext cx="148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9090109-731E-43A7-84AF-01249F56833A}"/>
                  </a:ext>
                </a:extLst>
              </p14:cNvPr>
              <p14:cNvContentPartPr/>
              <p14:nvPr/>
            </p14:nvContentPartPr>
            <p14:xfrm>
              <a:off x="2182103" y="4497290"/>
              <a:ext cx="217800" cy="2340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9090109-731E-43A7-84AF-01249F5683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73103" y="4488290"/>
                <a:ext cx="235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2FB7B85-5A9E-4A72-84A1-A409E23C703B}"/>
                  </a:ext>
                </a:extLst>
              </p14:cNvPr>
              <p14:cNvContentPartPr/>
              <p14:nvPr/>
            </p14:nvContentPartPr>
            <p14:xfrm>
              <a:off x="3036743" y="4000130"/>
              <a:ext cx="26280" cy="2192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2FB7B85-5A9E-4A72-84A1-A409E23C70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27743" y="3991490"/>
                <a:ext cx="439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A149CF1-D1A1-4528-94A0-4FF556C8D2F2}"/>
                  </a:ext>
                </a:extLst>
              </p14:cNvPr>
              <p14:cNvContentPartPr/>
              <p14:nvPr/>
            </p14:nvContentPartPr>
            <p14:xfrm>
              <a:off x="2522663" y="4352570"/>
              <a:ext cx="1447560" cy="410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A149CF1-D1A1-4528-94A0-4FF556C8D2F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13663" y="4343930"/>
                <a:ext cx="1465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42B01BB-355B-4635-B692-ABFC1898D861}"/>
                  </a:ext>
                </a:extLst>
              </p14:cNvPr>
              <p14:cNvContentPartPr/>
              <p14:nvPr/>
            </p14:nvContentPartPr>
            <p14:xfrm>
              <a:off x="6489143" y="2492810"/>
              <a:ext cx="1895760" cy="9061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42B01BB-355B-4635-B692-ABFC1898D8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480503" y="2484170"/>
                <a:ext cx="191340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4F7CF37-964D-4F1C-8DD1-8469C582BC17}"/>
                  </a:ext>
                </a:extLst>
              </p14:cNvPr>
              <p14:cNvContentPartPr/>
              <p14:nvPr/>
            </p14:nvContentPartPr>
            <p14:xfrm>
              <a:off x="3686903" y="4499810"/>
              <a:ext cx="291960" cy="2257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4F7CF37-964D-4F1C-8DD1-8469C582BC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78263" y="4490810"/>
                <a:ext cx="309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9BDDE504-4B48-4A7B-9958-B8C41DB879B9}"/>
                  </a:ext>
                </a:extLst>
              </p14:cNvPr>
              <p14:cNvContentPartPr/>
              <p14:nvPr/>
            </p14:nvContentPartPr>
            <p14:xfrm>
              <a:off x="2653343" y="4501250"/>
              <a:ext cx="919440" cy="39240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9BDDE504-4B48-4A7B-9958-B8C41DB879B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44703" y="4492250"/>
                <a:ext cx="9370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3BC6167-ED52-43E9-92A7-595B9F6E918B}"/>
                  </a:ext>
                </a:extLst>
              </p14:cNvPr>
              <p14:cNvContentPartPr/>
              <p14:nvPr/>
            </p14:nvContentPartPr>
            <p14:xfrm>
              <a:off x="5787143" y="6188930"/>
              <a:ext cx="360" cy="3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3BC6167-ED52-43E9-92A7-595B9F6E91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78503" y="61802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93A2D3B-FF44-427F-BA7D-D2A8402D9EA5}"/>
                  </a:ext>
                </a:extLst>
              </p14:cNvPr>
              <p14:cNvContentPartPr/>
              <p14:nvPr/>
            </p14:nvContentPartPr>
            <p14:xfrm>
              <a:off x="4731263" y="3506930"/>
              <a:ext cx="1357560" cy="3978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93A2D3B-FF44-427F-BA7D-D2A8402D9EA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22263" y="3497930"/>
                <a:ext cx="13752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4B40216-3C46-4BF5-9923-C5BAF906ABB9}"/>
                  </a:ext>
                </a:extLst>
              </p14:cNvPr>
              <p14:cNvContentPartPr/>
              <p14:nvPr/>
            </p14:nvContentPartPr>
            <p14:xfrm>
              <a:off x="5643503" y="5527970"/>
              <a:ext cx="542520" cy="41652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4B40216-3C46-4BF5-9923-C5BAF906ABB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634503" y="5518970"/>
                <a:ext cx="5601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17909C95-6E73-4BB2-B542-23C34CAE3B75}"/>
                  </a:ext>
                </a:extLst>
              </p14:cNvPr>
              <p14:cNvContentPartPr/>
              <p14:nvPr/>
            </p14:nvContentPartPr>
            <p14:xfrm>
              <a:off x="5840783" y="5260850"/>
              <a:ext cx="20520" cy="15408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17909C95-6E73-4BB2-B542-23C34CAE3B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31783" y="5251850"/>
                <a:ext cx="381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861A182-B40A-4460-A48B-1BE17F7066E7}"/>
                  </a:ext>
                </a:extLst>
              </p14:cNvPr>
              <p14:cNvContentPartPr/>
              <p14:nvPr/>
            </p14:nvContentPartPr>
            <p14:xfrm>
              <a:off x="4349303" y="5314130"/>
              <a:ext cx="644040" cy="66888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861A182-B40A-4460-A48B-1BE17F7066E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40303" y="5305490"/>
                <a:ext cx="6616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EA861CD2-E0D5-49FE-A439-1942C0D7E485}"/>
                  </a:ext>
                </a:extLst>
              </p14:cNvPr>
              <p14:cNvContentPartPr/>
              <p14:nvPr/>
            </p14:nvContentPartPr>
            <p14:xfrm>
              <a:off x="4862663" y="4018850"/>
              <a:ext cx="234360" cy="1663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EA861CD2-E0D5-49FE-A439-1942C0D7E48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853663" y="4009850"/>
                <a:ext cx="252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D18E1C6A-0120-4B86-9632-E80DD15131E9}"/>
                  </a:ext>
                </a:extLst>
              </p14:cNvPr>
              <p14:cNvContentPartPr/>
              <p14:nvPr/>
            </p14:nvContentPartPr>
            <p14:xfrm>
              <a:off x="5208263" y="4039370"/>
              <a:ext cx="196560" cy="619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D18E1C6A-0120-4B86-9632-E80DD15131E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99623" y="4030370"/>
                <a:ext cx="214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A68D0BB6-6431-40BC-BC64-5ECA51AC1FCA}"/>
                  </a:ext>
                </a:extLst>
              </p14:cNvPr>
              <p14:cNvContentPartPr/>
              <p14:nvPr/>
            </p14:nvContentPartPr>
            <p14:xfrm>
              <a:off x="5549903" y="3985010"/>
              <a:ext cx="592200" cy="1951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A68D0BB6-6431-40BC-BC64-5ECA51AC1FC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41258" y="3976370"/>
                <a:ext cx="609851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45780BD-344C-42AD-AF7C-84A6827E35FF}"/>
                  </a:ext>
                </a:extLst>
              </p14:cNvPr>
              <p14:cNvContentPartPr/>
              <p14:nvPr/>
            </p14:nvContentPartPr>
            <p14:xfrm>
              <a:off x="5237783" y="4426730"/>
              <a:ext cx="149040" cy="244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45780BD-344C-42AD-AF7C-84A6827E35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29143" y="4418090"/>
                <a:ext cx="166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1582693-2751-4DC3-A135-339F6F12C85E}"/>
                  </a:ext>
                </a:extLst>
              </p14:cNvPr>
              <p14:cNvContentPartPr/>
              <p14:nvPr/>
            </p14:nvContentPartPr>
            <p14:xfrm>
              <a:off x="5214023" y="4497290"/>
              <a:ext cx="171360" cy="136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1582693-2751-4DC3-A135-339F6F12C8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05383" y="4488290"/>
                <a:ext cx="189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F796AAE-2116-4EFF-A359-4302FBD9B65F}"/>
                  </a:ext>
                </a:extLst>
              </p14:cNvPr>
              <p14:cNvContentPartPr/>
              <p14:nvPr/>
            </p14:nvContentPartPr>
            <p14:xfrm>
              <a:off x="5564663" y="4234130"/>
              <a:ext cx="576000" cy="2361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F796AAE-2116-4EFF-A359-4302FBD9B65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5663" y="4225477"/>
                <a:ext cx="593640" cy="253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71664B15-249C-4A79-B3D0-328BA9F05ED5}"/>
                  </a:ext>
                </a:extLst>
              </p14:cNvPr>
              <p14:cNvContentPartPr/>
              <p14:nvPr/>
            </p14:nvContentPartPr>
            <p14:xfrm>
              <a:off x="4946183" y="4297490"/>
              <a:ext cx="157680" cy="2908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71664B15-249C-4A79-B3D0-328BA9F05ED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937183" y="4288850"/>
                <a:ext cx="1753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717B2DD-2F5B-4401-BADF-59CF50A549B0}"/>
                  </a:ext>
                </a:extLst>
              </p14:cNvPr>
              <p14:cNvContentPartPr/>
              <p14:nvPr/>
            </p14:nvContentPartPr>
            <p14:xfrm>
              <a:off x="6291143" y="4197410"/>
              <a:ext cx="246600" cy="22500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717B2DD-2F5B-4401-BADF-59CF50A549B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82143" y="4188410"/>
                <a:ext cx="264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10C8D3A-8D2B-4EC6-9E33-F66D5EA33E4B}"/>
                  </a:ext>
                </a:extLst>
              </p14:cNvPr>
              <p14:cNvContentPartPr/>
              <p14:nvPr/>
            </p14:nvContentPartPr>
            <p14:xfrm>
              <a:off x="6703703" y="4159250"/>
              <a:ext cx="360000" cy="2073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10C8D3A-8D2B-4EC6-9E33-F66D5EA33E4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94712" y="4150610"/>
                <a:ext cx="377622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8A7FFF3A-B2C6-4D92-AFCE-7FAABD18B811}"/>
                  </a:ext>
                </a:extLst>
              </p14:cNvPr>
              <p14:cNvContentPartPr/>
              <p14:nvPr/>
            </p14:nvContentPartPr>
            <p14:xfrm>
              <a:off x="4904783" y="4703930"/>
              <a:ext cx="390960" cy="25560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8A7FFF3A-B2C6-4D92-AFCE-7FAABD18B81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896143" y="4695278"/>
                <a:ext cx="408600" cy="27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E7AE315-E641-489D-9E14-45CA5CEE4ADD}"/>
                  </a:ext>
                </a:extLst>
              </p14:cNvPr>
              <p14:cNvContentPartPr/>
              <p14:nvPr/>
            </p14:nvContentPartPr>
            <p14:xfrm>
              <a:off x="5403383" y="4795010"/>
              <a:ext cx="133560" cy="75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E7AE315-E641-489D-9E14-45CA5CEE4AD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94743" y="4786370"/>
                <a:ext cx="151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86FFCC3-E160-4F40-8246-0D5FE3B35AF7}"/>
                  </a:ext>
                </a:extLst>
              </p14:cNvPr>
              <p14:cNvContentPartPr/>
              <p14:nvPr/>
            </p14:nvContentPartPr>
            <p14:xfrm>
              <a:off x="5427503" y="4853330"/>
              <a:ext cx="141840" cy="756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86FFCC3-E160-4F40-8246-0D5FE3B35A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418503" y="4844690"/>
                <a:ext cx="159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1A3177B-0F15-42A4-907A-9F3581937AC6}"/>
                  </a:ext>
                </a:extLst>
              </p14:cNvPr>
              <p14:cNvContentPartPr/>
              <p14:nvPr/>
            </p14:nvContentPartPr>
            <p14:xfrm>
              <a:off x="5704343" y="4541570"/>
              <a:ext cx="894600" cy="34668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1A3177B-0F15-42A4-907A-9F3581937AC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695343" y="4532930"/>
                <a:ext cx="9122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1D00643-1CA3-495D-80C0-338FDD572E82}"/>
                  </a:ext>
                </a:extLst>
              </p14:cNvPr>
              <p14:cNvContentPartPr/>
              <p14:nvPr/>
            </p14:nvContentPartPr>
            <p14:xfrm>
              <a:off x="7235423" y="3560930"/>
              <a:ext cx="1050840" cy="10198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1D00643-1CA3-495D-80C0-338FDD572E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226783" y="3551930"/>
                <a:ext cx="10684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48EFB3F-C38D-4B0D-B02D-B9EC3549C614}"/>
                  </a:ext>
                </a:extLst>
              </p14:cNvPr>
              <p14:cNvContentPartPr/>
              <p14:nvPr/>
            </p14:nvContentPartPr>
            <p14:xfrm>
              <a:off x="7011503" y="4859810"/>
              <a:ext cx="522720" cy="3175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48EFB3F-C38D-4B0D-B02D-B9EC3549C61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002503" y="4851170"/>
                <a:ext cx="5403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9FCC20F1-AD0D-4F40-BF5D-057E2304FD0A}"/>
                  </a:ext>
                </a:extLst>
              </p14:cNvPr>
              <p14:cNvContentPartPr/>
              <p14:nvPr/>
            </p14:nvContentPartPr>
            <p14:xfrm>
              <a:off x="7815383" y="4715810"/>
              <a:ext cx="173160" cy="17892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9FCC20F1-AD0D-4F40-BF5D-057E2304FD0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06383" y="4706810"/>
                <a:ext cx="190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2CCCD97B-D7A4-4DF9-A40F-8F05ADAF6E71}"/>
                  </a:ext>
                </a:extLst>
              </p14:cNvPr>
              <p14:cNvContentPartPr/>
              <p14:nvPr/>
            </p14:nvContentPartPr>
            <p14:xfrm>
              <a:off x="7706303" y="4990130"/>
              <a:ext cx="511920" cy="1872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2CCCD97B-D7A4-4DF9-A40F-8F05ADAF6E7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97663" y="4981130"/>
                <a:ext cx="5295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5F0717B7-F0FB-4A06-9B03-5457CD144371}"/>
                  </a:ext>
                </a:extLst>
              </p14:cNvPr>
              <p14:cNvContentPartPr/>
              <p14:nvPr/>
            </p14:nvContentPartPr>
            <p14:xfrm>
              <a:off x="8121023" y="5169770"/>
              <a:ext cx="91440" cy="1281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5F0717B7-F0FB-4A06-9B03-5457CD14437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12383" y="5160770"/>
                <a:ext cx="109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6A5DACC0-4B82-4882-86FA-F3260928E613}"/>
                  </a:ext>
                </a:extLst>
              </p14:cNvPr>
              <p14:cNvContentPartPr/>
              <p14:nvPr/>
            </p14:nvContentPartPr>
            <p14:xfrm>
              <a:off x="7669943" y="5129450"/>
              <a:ext cx="345240" cy="17892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6A5DACC0-4B82-4882-86FA-F3260928E61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661303" y="5120450"/>
                <a:ext cx="362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957CECE-3593-4568-98E8-2F3B07AF72F7}"/>
                  </a:ext>
                </a:extLst>
              </p14:cNvPr>
              <p14:cNvContentPartPr/>
              <p14:nvPr/>
            </p14:nvContentPartPr>
            <p14:xfrm>
              <a:off x="7228943" y="5477930"/>
              <a:ext cx="396360" cy="15804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957CECE-3593-4568-98E8-2F3B07AF72F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219951" y="5469290"/>
                <a:ext cx="413984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D5979FCE-8271-42EB-AEC4-81360B4F949C}"/>
                  </a:ext>
                </a:extLst>
              </p14:cNvPr>
              <p14:cNvContentPartPr/>
              <p14:nvPr/>
            </p14:nvContentPartPr>
            <p14:xfrm>
              <a:off x="6774623" y="5527610"/>
              <a:ext cx="322920" cy="17532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D5979FCE-8271-42EB-AEC4-81360B4F949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765973" y="5518970"/>
                <a:ext cx="3405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F872F022-07C9-4332-A70F-3B3CB023E2CB}"/>
                  </a:ext>
                </a:extLst>
              </p14:cNvPr>
              <p14:cNvContentPartPr/>
              <p14:nvPr/>
            </p14:nvContentPartPr>
            <p14:xfrm>
              <a:off x="7746263" y="5422490"/>
              <a:ext cx="470520" cy="14220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F872F022-07C9-4332-A70F-3B3CB023E2C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37623" y="5413490"/>
                <a:ext cx="488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5D66E695-9CA8-4DDD-BC7F-CD1EAAD7AC5A}"/>
                  </a:ext>
                </a:extLst>
              </p14:cNvPr>
              <p14:cNvContentPartPr/>
              <p14:nvPr/>
            </p14:nvContentPartPr>
            <p14:xfrm>
              <a:off x="7640783" y="5722010"/>
              <a:ext cx="354600" cy="2109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5D66E695-9CA8-4DDD-BC7F-CD1EAAD7AC5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631792" y="5713025"/>
                <a:ext cx="372222" cy="228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FBD80A0-1C2C-48D5-BA2F-7AACE4DBEDA3}"/>
                  </a:ext>
                </a:extLst>
              </p14:cNvPr>
              <p14:cNvContentPartPr/>
              <p14:nvPr/>
            </p14:nvContentPartPr>
            <p14:xfrm>
              <a:off x="8160263" y="5619050"/>
              <a:ext cx="331200" cy="31392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FBD80A0-1C2C-48D5-BA2F-7AACE4DBEDA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51273" y="5610410"/>
                <a:ext cx="348821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CC77B64B-66C9-486D-B9FE-A43E0607C5A7}"/>
                  </a:ext>
                </a:extLst>
              </p14:cNvPr>
              <p14:cNvContentPartPr/>
              <p14:nvPr/>
            </p14:nvContentPartPr>
            <p14:xfrm>
              <a:off x="6778943" y="5855570"/>
              <a:ext cx="671400" cy="27324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CC77B64B-66C9-486D-B9FE-A43E0607C5A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69948" y="5846930"/>
                <a:ext cx="689031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96B7E20-DF9F-465C-8A73-3941E2B23556}"/>
                  </a:ext>
                </a:extLst>
              </p14:cNvPr>
              <p14:cNvContentPartPr/>
              <p14:nvPr/>
            </p14:nvContentPartPr>
            <p14:xfrm>
              <a:off x="1352060" y="170113"/>
              <a:ext cx="1710720" cy="2070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96B7E20-DF9F-465C-8A73-3941E2B235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3420" y="161473"/>
                <a:ext cx="1728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AE7B37-733A-45E0-A094-143618A90DDC}"/>
                  </a:ext>
                </a:extLst>
              </p14:cNvPr>
              <p14:cNvContentPartPr/>
              <p14:nvPr/>
            </p14:nvContentPartPr>
            <p14:xfrm>
              <a:off x="893780" y="193513"/>
              <a:ext cx="149040" cy="213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AE7B37-733A-45E0-A094-143618A90D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140" y="184513"/>
                <a:ext cx="1666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39508D6-1C3E-41BC-98B0-A24E3095356B}"/>
                  </a:ext>
                </a:extLst>
              </p14:cNvPr>
              <p14:cNvContentPartPr/>
              <p14:nvPr/>
            </p14:nvContentPartPr>
            <p14:xfrm>
              <a:off x="700820" y="184153"/>
              <a:ext cx="93960" cy="244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39508D6-1C3E-41BC-98B0-A24E309535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820" y="175153"/>
                <a:ext cx="1116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634282F-3D85-4075-9070-FD98D9893607}"/>
                  </a:ext>
                </a:extLst>
              </p14:cNvPr>
              <p14:cNvContentPartPr/>
              <p14:nvPr/>
            </p14:nvContentPartPr>
            <p14:xfrm>
              <a:off x="5341220" y="286033"/>
              <a:ext cx="37080" cy="14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634282F-3D85-4075-9070-FD98D98936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2580" y="277393"/>
                <a:ext cx="54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FF8E497-F87E-43FC-864A-208864BBFBB1}"/>
                  </a:ext>
                </a:extLst>
              </p14:cNvPr>
              <p14:cNvContentPartPr/>
              <p14:nvPr/>
            </p14:nvContentPartPr>
            <p14:xfrm>
              <a:off x="4852340" y="241033"/>
              <a:ext cx="352800" cy="23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FF8E497-F87E-43FC-864A-208864BBFB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3340" y="232033"/>
                <a:ext cx="3704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F82B4F-5E55-497E-99C9-9251B5A375AF}"/>
                  </a:ext>
                </a:extLst>
              </p14:cNvPr>
              <p14:cNvContentPartPr/>
              <p14:nvPr/>
            </p14:nvContentPartPr>
            <p14:xfrm>
              <a:off x="4525460" y="237793"/>
              <a:ext cx="255600" cy="134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F82B4F-5E55-497E-99C9-9251B5A375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6820" y="229153"/>
                <a:ext cx="273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55C6E8-66E6-4507-8633-B2083D6820CA}"/>
                  </a:ext>
                </a:extLst>
              </p14:cNvPr>
              <p14:cNvContentPartPr/>
              <p14:nvPr/>
            </p14:nvContentPartPr>
            <p14:xfrm>
              <a:off x="3250700" y="156073"/>
              <a:ext cx="1197720" cy="2952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55C6E8-66E6-4507-8633-B2083D6820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1703" y="147084"/>
                <a:ext cx="1215355" cy="31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2FC697BA-C042-4389-833D-BE9638BC36B1}"/>
                  </a:ext>
                </a:extLst>
              </p14:cNvPr>
              <p14:cNvContentPartPr/>
              <p14:nvPr/>
            </p14:nvContentPartPr>
            <p14:xfrm>
              <a:off x="349460" y="792553"/>
              <a:ext cx="8924400" cy="30103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2FC697BA-C042-4389-833D-BE9638BC36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820" y="783913"/>
                <a:ext cx="8942041" cy="30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8FA5052-013D-4E36-824B-B9579749B625}"/>
                  </a:ext>
                </a:extLst>
              </p14:cNvPr>
              <p14:cNvContentPartPr/>
              <p14:nvPr/>
            </p14:nvContentPartPr>
            <p14:xfrm>
              <a:off x="711980" y="4253593"/>
              <a:ext cx="681840" cy="2613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8FA5052-013D-4E36-824B-B9579749B6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980" y="4244953"/>
                <a:ext cx="699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3E548B51-8423-418E-B4D8-0C8CE9559918}"/>
                  </a:ext>
                </a:extLst>
              </p14:cNvPr>
              <p14:cNvContentPartPr/>
              <p14:nvPr/>
            </p14:nvContentPartPr>
            <p14:xfrm>
              <a:off x="1512620" y="4284193"/>
              <a:ext cx="1338480" cy="23508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3E548B51-8423-418E-B4D8-0C8CE95599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03980" y="4275193"/>
                <a:ext cx="13561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024EFB90-244E-4CCD-9EFF-09456ABB9AED}"/>
                  </a:ext>
                </a:extLst>
              </p14:cNvPr>
              <p14:cNvContentPartPr/>
              <p14:nvPr/>
            </p14:nvContentPartPr>
            <p14:xfrm>
              <a:off x="3365900" y="4225873"/>
              <a:ext cx="227880" cy="23328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024EFB90-244E-4CCD-9EFF-09456ABB9A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57260" y="4216873"/>
                <a:ext cx="245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E23C3401-D4A3-435E-80D7-91948EAC3982}"/>
                  </a:ext>
                </a:extLst>
              </p14:cNvPr>
              <p14:cNvContentPartPr/>
              <p14:nvPr/>
            </p14:nvContentPartPr>
            <p14:xfrm>
              <a:off x="3688460" y="4033993"/>
              <a:ext cx="149040" cy="1440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E23C3401-D4A3-435E-80D7-91948EAC398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79820" y="4025353"/>
                <a:ext cx="166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4FD36B47-B02B-4E60-92BA-BEF22EFCA036}"/>
                  </a:ext>
                </a:extLst>
              </p14:cNvPr>
              <p14:cNvContentPartPr/>
              <p14:nvPr/>
            </p14:nvContentPartPr>
            <p14:xfrm>
              <a:off x="3793220" y="4244233"/>
              <a:ext cx="91800" cy="22680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4FD36B47-B02B-4E60-92BA-BEF22EFCA0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84580" y="4235233"/>
                <a:ext cx="109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2A518F6-8C3E-4B38-BA3F-1897C5386EF8}"/>
                  </a:ext>
                </a:extLst>
              </p14:cNvPr>
              <p14:cNvContentPartPr/>
              <p14:nvPr/>
            </p14:nvContentPartPr>
            <p14:xfrm>
              <a:off x="4017860" y="4220113"/>
              <a:ext cx="487440" cy="27036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2A518F6-8C3E-4B38-BA3F-1897C5386E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09214" y="4211473"/>
                <a:ext cx="505093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8AA72853-C788-46AF-85E3-183BB5B00823}"/>
                  </a:ext>
                </a:extLst>
              </p14:cNvPr>
              <p14:cNvContentPartPr/>
              <p14:nvPr/>
            </p14:nvContentPartPr>
            <p14:xfrm>
              <a:off x="5136740" y="4202113"/>
              <a:ext cx="441360" cy="32976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8AA72853-C788-46AF-85E3-183BB5B008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27740" y="4193123"/>
                <a:ext cx="459000" cy="3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3BF2AF3F-442D-43BB-BED1-3759A9CDD16D}"/>
                  </a:ext>
                </a:extLst>
              </p14:cNvPr>
              <p14:cNvContentPartPr/>
              <p14:nvPr/>
            </p14:nvContentPartPr>
            <p14:xfrm>
              <a:off x="4694300" y="4343233"/>
              <a:ext cx="213840" cy="15120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3BF2AF3F-442D-43BB-BED1-3759A9CDD1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5300" y="4334233"/>
                <a:ext cx="231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F4BBE876-067C-4715-92EC-D067947728D0}"/>
                  </a:ext>
                </a:extLst>
              </p14:cNvPr>
              <p14:cNvContentPartPr/>
              <p14:nvPr/>
            </p14:nvContentPartPr>
            <p14:xfrm>
              <a:off x="5798420" y="4273393"/>
              <a:ext cx="766800" cy="14832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F4BBE876-067C-4715-92EC-D067947728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89780" y="4264393"/>
                <a:ext cx="7844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51C3D380-17E2-4C2D-B128-250BEC85EA95}"/>
                  </a:ext>
                </a:extLst>
              </p14:cNvPr>
              <p14:cNvContentPartPr/>
              <p14:nvPr/>
            </p14:nvContentPartPr>
            <p14:xfrm>
              <a:off x="6748460" y="4199953"/>
              <a:ext cx="250200" cy="22824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51C3D380-17E2-4C2D-B128-250BEC85EA9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39820" y="4191313"/>
                <a:ext cx="267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9A5DC59B-A830-47D4-8CC7-E68AD1CFDECF}"/>
                  </a:ext>
                </a:extLst>
              </p14:cNvPr>
              <p14:cNvContentPartPr/>
              <p14:nvPr/>
            </p14:nvContentPartPr>
            <p14:xfrm>
              <a:off x="7026740" y="4012753"/>
              <a:ext cx="187560" cy="1368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9A5DC59B-A830-47D4-8CC7-E68AD1CFDE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17740" y="4003753"/>
                <a:ext cx="2052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9E255C22-0DEC-48C6-BF57-66C763694DB4}"/>
                  </a:ext>
                </a:extLst>
              </p14:cNvPr>
              <p14:cNvContentPartPr/>
              <p14:nvPr/>
            </p14:nvContentPartPr>
            <p14:xfrm>
              <a:off x="7557020" y="4247113"/>
              <a:ext cx="127440" cy="13500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9E255C22-0DEC-48C6-BF57-66C763694D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48020" y="4238113"/>
                <a:ext cx="145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C08B18D9-3E0E-4BD7-9652-2FD902B4937A}"/>
                  </a:ext>
                </a:extLst>
              </p14:cNvPr>
              <p14:cNvContentPartPr/>
              <p14:nvPr/>
            </p14:nvContentPartPr>
            <p14:xfrm>
              <a:off x="7670780" y="4117153"/>
              <a:ext cx="160560" cy="3276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C08B18D9-3E0E-4BD7-9652-2FD902B4937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61780" y="4108153"/>
                <a:ext cx="178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EF4B31C9-30ED-4CE0-94A4-1D2142A02B4A}"/>
                  </a:ext>
                </a:extLst>
              </p14:cNvPr>
              <p14:cNvContentPartPr/>
              <p14:nvPr/>
            </p14:nvContentPartPr>
            <p14:xfrm>
              <a:off x="7884260" y="4251073"/>
              <a:ext cx="168840" cy="14472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EF4B31C9-30ED-4CE0-94A4-1D2142A02B4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75620" y="4242073"/>
                <a:ext cx="186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12670B0E-7983-416C-8424-AC8D7E691D00}"/>
                  </a:ext>
                </a:extLst>
              </p14:cNvPr>
              <p14:cNvContentPartPr/>
              <p14:nvPr/>
            </p14:nvContentPartPr>
            <p14:xfrm>
              <a:off x="7263980" y="4284193"/>
              <a:ext cx="209880" cy="11664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12670B0E-7983-416C-8424-AC8D7E691D0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54980" y="4275193"/>
                <a:ext cx="227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90C924CA-6B78-412F-8807-3E58F3537390}"/>
                  </a:ext>
                </a:extLst>
              </p14:cNvPr>
              <p14:cNvContentPartPr/>
              <p14:nvPr/>
            </p14:nvContentPartPr>
            <p14:xfrm>
              <a:off x="2945420" y="4583713"/>
              <a:ext cx="887040" cy="61884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90C924CA-6B78-412F-8807-3E58F353739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36780" y="4575068"/>
                <a:ext cx="904680" cy="636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EA4C7C34-DD45-4AEA-AC31-F43397E0ACB6}"/>
                  </a:ext>
                </a:extLst>
              </p14:cNvPr>
              <p14:cNvContentPartPr/>
              <p14:nvPr/>
            </p14:nvContentPartPr>
            <p14:xfrm>
              <a:off x="3051260" y="5287153"/>
              <a:ext cx="1006920" cy="21852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EA4C7C34-DD45-4AEA-AC31-F43397E0ACB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42620" y="5278513"/>
                <a:ext cx="10245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91573CE5-9635-4805-9E11-BEDEC38985C4}"/>
                  </a:ext>
                </a:extLst>
              </p14:cNvPr>
              <p14:cNvContentPartPr/>
              <p14:nvPr/>
            </p14:nvContentPartPr>
            <p14:xfrm>
              <a:off x="4972940" y="4587673"/>
              <a:ext cx="1035000" cy="90900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91573CE5-9635-4805-9E11-BEDEC38985C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64300" y="4579033"/>
                <a:ext cx="105264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049F0F8E-5C2D-464E-80BD-FED710149CB3}"/>
                  </a:ext>
                </a:extLst>
              </p14:cNvPr>
              <p14:cNvContentPartPr/>
              <p14:nvPr/>
            </p14:nvContentPartPr>
            <p14:xfrm>
              <a:off x="6857540" y="4537273"/>
              <a:ext cx="167760" cy="29232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049F0F8E-5C2D-464E-80BD-FED710149C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48900" y="4528273"/>
                <a:ext cx="1854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578E3688-8828-4AB5-9A3F-BC4ABE461A9E}"/>
                  </a:ext>
                </a:extLst>
              </p14:cNvPr>
              <p14:cNvContentPartPr/>
              <p14:nvPr/>
            </p14:nvContentPartPr>
            <p14:xfrm>
              <a:off x="8152100" y="4065313"/>
              <a:ext cx="656280" cy="69660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578E3688-8828-4AB5-9A3F-BC4ABE461A9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43460" y="4056313"/>
                <a:ext cx="67392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577E22E-6456-405F-ADEC-C41D4D83C947}"/>
                  </a:ext>
                </a:extLst>
              </p14:cNvPr>
              <p14:cNvContentPartPr/>
              <p14:nvPr/>
            </p14:nvContentPartPr>
            <p14:xfrm>
              <a:off x="6801020" y="4928593"/>
              <a:ext cx="328320" cy="167040"/>
            </p14:xfrm>
          </p:contentPart>
        </mc:Choice>
        <mc:Fallback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577E22E-6456-405F-ADEC-C41D4D83C94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2389" y="4919934"/>
                <a:ext cx="345941" cy="18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31FD1FE1-4B64-420F-A6D5-7AA8E9744014}"/>
                  </a:ext>
                </a:extLst>
              </p14:cNvPr>
              <p14:cNvContentPartPr/>
              <p14:nvPr/>
            </p14:nvContentPartPr>
            <p14:xfrm>
              <a:off x="7947260" y="5102833"/>
              <a:ext cx="955800" cy="245880"/>
            </p14:xfrm>
          </p:contentPart>
        </mc:Choice>
        <mc:Fallback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31FD1FE1-4B64-420F-A6D5-7AA8E97440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38260" y="5093833"/>
                <a:ext cx="97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CDFF310E-D8C2-4613-97AB-0396D249F814}"/>
                  </a:ext>
                </a:extLst>
              </p14:cNvPr>
              <p14:cNvContentPartPr/>
              <p14:nvPr/>
            </p14:nvContentPartPr>
            <p14:xfrm>
              <a:off x="7983620" y="4841833"/>
              <a:ext cx="807480" cy="18684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CDFF310E-D8C2-4613-97AB-0396D249F8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74980" y="4833193"/>
                <a:ext cx="825120" cy="2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43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F465F2A-91D7-49BE-8CF5-74EF452F35CB}"/>
                  </a:ext>
                </a:extLst>
              </p14:cNvPr>
              <p14:cNvContentPartPr/>
              <p14:nvPr/>
            </p14:nvContentPartPr>
            <p14:xfrm>
              <a:off x="6120620" y="2379793"/>
              <a:ext cx="2880" cy="10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F465F2A-91D7-49BE-8CF5-74EF452F35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1620" y="2370793"/>
                <a:ext cx="205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C0E9A4C-2D44-4C37-B9B3-27AE3A349E0A}"/>
                  </a:ext>
                </a:extLst>
              </p14:cNvPr>
              <p14:cNvContentPartPr/>
              <p14:nvPr/>
            </p14:nvContentPartPr>
            <p14:xfrm>
              <a:off x="6732980" y="4221553"/>
              <a:ext cx="753840" cy="291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C0E9A4C-2D44-4C37-B9B3-27AE3A349E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3984" y="4212913"/>
                <a:ext cx="771472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E2179B2-ED98-4024-A40F-B6EB6E083100}"/>
                  </a:ext>
                </a:extLst>
              </p14:cNvPr>
              <p14:cNvContentPartPr/>
              <p14:nvPr/>
            </p14:nvContentPartPr>
            <p14:xfrm>
              <a:off x="7612460" y="4266913"/>
              <a:ext cx="722160" cy="1962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E2179B2-ED98-4024-A40F-B6EB6E0831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3460" y="4258273"/>
                <a:ext cx="739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8058E0-771A-4A67-81FC-5F16F81FC2A4}"/>
                  </a:ext>
                </a:extLst>
              </p14:cNvPr>
              <p14:cNvContentPartPr/>
              <p14:nvPr/>
            </p14:nvContentPartPr>
            <p14:xfrm>
              <a:off x="4531940" y="4323793"/>
              <a:ext cx="858960" cy="106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8058E0-771A-4A67-81FC-5F16F81FC2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2940" y="4315153"/>
                <a:ext cx="876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4C92FF8-5884-4CDE-812E-9EB5BC5C36BC}"/>
                  </a:ext>
                </a:extLst>
              </p14:cNvPr>
              <p14:cNvContentPartPr/>
              <p14:nvPr/>
            </p14:nvContentPartPr>
            <p14:xfrm>
              <a:off x="5555060" y="4294273"/>
              <a:ext cx="990720" cy="5997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4C92FF8-5884-4CDE-812E-9EB5BC5C36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6060" y="4285633"/>
                <a:ext cx="100836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9590CC5-4F82-4F70-921A-13B16865E55F}"/>
                  </a:ext>
                </a:extLst>
              </p14:cNvPr>
              <p14:cNvContentPartPr/>
              <p14:nvPr/>
            </p14:nvContentPartPr>
            <p14:xfrm>
              <a:off x="4533380" y="4504873"/>
              <a:ext cx="803880" cy="429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9590CC5-4F82-4F70-921A-13B16865E5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4380" y="4496233"/>
                <a:ext cx="8215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C050EBD-D54C-4B6F-BA3B-749A4DE2DF26}"/>
                  </a:ext>
                </a:extLst>
              </p14:cNvPr>
              <p14:cNvContentPartPr/>
              <p14:nvPr/>
            </p14:nvContentPartPr>
            <p14:xfrm>
              <a:off x="6654140" y="2709193"/>
              <a:ext cx="2354040" cy="14295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C050EBD-D54C-4B6F-BA3B-749A4DE2DF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45140" y="2700193"/>
                <a:ext cx="237168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B80CDCB-E760-4536-987E-7036E5211990}"/>
                  </a:ext>
                </a:extLst>
              </p14:cNvPr>
              <p14:cNvContentPartPr/>
              <p14:nvPr/>
            </p14:nvContentPartPr>
            <p14:xfrm>
              <a:off x="6804980" y="4611433"/>
              <a:ext cx="748800" cy="2440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B80CDCB-E760-4536-987E-7036E52119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96340" y="4602793"/>
                <a:ext cx="7664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7332CF2-1931-4474-B4B7-D127A0A09B45}"/>
                  </a:ext>
                </a:extLst>
              </p14:cNvPr>
              <p14:cNvContentPartPr/>
              <p14:nvPr/>
            </p14:nvContentPartPr>
            <p14:xfrm>
              <a:off x="670580" y="673902"/>
              <a:ext cx="318240" cy="5014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7332CF2-1931-4474-B4B7-D127A0A09B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940" y="664908"/>
                <a:ext cx="335880" cy="519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1E1322D-9FB2-4939-9A5A-109A2806CF16}"/>
                  </a:ext>
                </a:extLst>
              </p14:cNvPr>
              <p14:cNvContentPartPr/>
              <p14:nvPr/>
            </p14:nvContentPartPr>
            <p14:xfrm>
              <a:off x="375020" y="1532713"/>
              <a:ext cx="609840" cy="17064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1E1322D-9FB2-4939-9A5A-109A2806CF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380" y="1523713"/>
                <a:ext cx="627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BB6B784-99BC-4044-BCE1-38F9BD4BA601}"/>
                  </a:ext>
                </a:extLst>
              </p14:cNvPr>
              <p14:cNvContentPartPr/>
              <p14:nvPr/>
            </p14:nvContentPartPr>
            <p14:xfrm>
              <a:off x="702980" y="1228513"/>
              <a:ext cx="125280" cy="2613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BB6B784-99BC-4044-BCE1-38F9BD4BA60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4340" y="1219525"/>
                <a:ext cx="142920" cy="27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1E9CD0B-1261-40F4-BB66-5891428BB618}"/>
                  </a:ext>
                </a:extLst>
              </p14:cNvPr>
              <p14:cNvContentPartPr/>
              <p14:nvPr/>
            </p14:nvContentPartPr>
            <p14:xfrm>
              <a:off x="387980" y="1760233"/>
              <a:ext cx="736200" cy="3610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1E9CD0B-1261-40F4-BB66-5891428BB6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9340" y="1751233"/>
                <a:ext cx="7538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DAF5E6EF-EBC8-4E29-AD8A-FD0D74C56D07}"/>
                  </a:ext>
                </a:extLst>
              </p14:cNvPr>
              <p14:cNvContentPartPr/>
              <p14:nvPr/>
            </p14:nvContentPartPr>
            <p14:xfrm>
              <a:off x="1574900" y="2233993"/>
              <a:ext cx="430920" cy="22104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DAF5E6EF-EBC8-4E29-AD8A-FD0D74C56D0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65908" y="2225339"/>
                <a:ext cx="448545" cy="238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3419F39C-C288-4932-8B35-1D1CF6BD37BD}"/>
                  </a:ext>
                </a:extLst>
              </p14:cNvPr>
              <p14:cNvContentPartPr/>
              <p14:nvPr/>
            </p14:nvContentPartPr>
            <p14:xfrm>
              <a:off x="1219580" y="85153"/>
              <a:ext cx="4912560" cy="205776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3419F39C-C288-4932-8B35-1D1CF6BD37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0940" y="76155"/>
                <a:ext cx="4930200" cy="2075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B8402A0C-64C0-4CEB-BEEC-EA36076BEF17}"/>
                  </a:ext>
                </a:extLst>
              </p14:cNvPr>
              <p14:cNvContentPartPr/>
              <p14:nvPr/>
            </p14:nvContentPartPr>
            <p14:xfrm>
              <a:off x="556460" y="2516233"/>
              <a:ext cx="3686040" cy="164844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B8402A0C-64C0-4CEB-BEEC-EA36076BEF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7460" y="2507593"/>
                <a:ext cx="3703680" cy="16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AB45E234-A9EA-4C50-A908-71F80BC4C184}"/>
                  </a:ext>
                </a:extLst>
              </p14:cNvPr>
              <p14:cNvContentPartPr/>
              <p14:nvPr/>
            </p14:nvContentPartPr>
            <p14:xfrm>
              <a:off x="4259060" y="2194393"/>
              <a:ext cx="479160" cy="19476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AB45E234-A9EA-4C50-A908-71F80BC4C1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0420" y="2185410"/>
                <a:ext cx="496800" cy="212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FCEA843E-DE45-4B37-8CC1-6745457CFC93}"/>
                  </a:ext>
                </a:extLst>
              </p14:cNvPr>
              <p14:cNvContentPartPr/>
              <p14:nvPr/>
            </p14:nvContentPartPr>
            <p14:xfrm>
              <a:off x="4346540" y="2486353"/>
              <a:ext cx="356400" cy="153720"/>
            </p14:xfrm>
          </p:contentPart>
        </mc:Choice>
        <mc:Fallback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FCEA843E-DE45-4B37-8CC1-6745457CFC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37540" y="2477353"/>
                <a:ext cx="374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0D211EC4-352A-42B2-A7C9-56BEBA17DD73}"/>
                  </a:ext>
                </a:extLst>
              </p14:cNvPr>
              <p14:cNvContentPartPr/>
              <p14:nvPr/>
            </p14:nvContentPartPr>
            <p14:xfrm>
              <a:off x="7083371" y="307482"/>
              <a:ext cx="2131920" cy="1494000"/>
            </p14:xfrm>
          </p:contentPart>
        </mc:Choice>
        <mc:Fallback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0D211EC4-352A-42B2-A7C9-56BEBA17DD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74371" y="298482"/>
                <a:ext cx="2149560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3C289099-0665-48FD-8A62-BCB383A1FD28}"/>
                  </a:ext>
                </a:extLst>
              </p14:cNvPr>
              <p14:cNvContentPartPr/>
              <p14:nvPr/>
            </p14:nvContentPartPr>
            <p14:xfrm>
              <a:off x="4906340" y="2195113"/>
              <a:ext cx="951120" cy="187920"/>
            </p14:xfrm>
          </p:contentPart>
        </mc:Choice>
        <mc:Fallback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3C289099-0665-48FD-8A62-BCB383A1FD2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97700" y="2186113"/>
                <a:ext cx="968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C74B812-93A7-4C78-B6E8-F932D0070949}"/>
                  </a:ext>
                </a:extLst>
              </p14:cNvPr>
              <p14:cNvContentPartPr/>
              <p14:nvPr/>
            </p14:nvContentPartPr>
            <p14:xfrm>
              <a:off x="4870700" y="2491753"/>
              <a:ext cx="81000" cy="17136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C74B812-93A7-4C78-B6E8-F932D00709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1700" y="2482753"/>
                <a:ext cx="98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9669EBA1-E650-44B8-B067-B26BBB2146FD}"/>
                  </a:ext>
                </a:extLst>
              </p14:cNvPr>
              <p14:cNvContentPartPr/>
              <p14:nvPr/>
            </p14:nvContentPartPr>
            <p14:xfrm>
              <a:off x="5043500" y="2463313"/>
              <a:ext cx="1369080" cy="235080"/>
            </p14:xfrm>
          </p:contentPart>
        </mc:Choice>
        <mc:Fallback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9669EBA1-E650-44B8-B067-B26BBB2146F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34858" y="2454673"/>
                <a:ext cx="1386725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B946958B-4B7F-43C8-93F6-341BEEE37355}"/>
                  </a:ext>
                </a:extLst>
              </p14:cNvPr>
              <p14:cNvContentPartPr/>
              <p14:nvPr/>
            </p14:nvContentPartPr>
            <p14:xfrm>
              <a:off x="4467860" y="3090433"/>
              <a:ext cx="1602720" cy="314640"/>
            </p14:xfrm>
          </p:contentPart>
        </mc:Choice>
        <mc:Fallback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B946958B-4B7F-43C8-93F6-341BEEE373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59220" y="3081793"/>
                <a:ext cx="16203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A12B554C-AB8A-444D-B2DF-7F598281F7C9}"/>
                  </a:ext>
                </a:extLst>
              </p14:cNvPr>
              <p14:cNvContentPartPr/>
              <p14:nvPr/>
            </p14:nvContentPartPr>
            <p14:xfrm>
              <a:off x="4665140" y="2795593"/>
              <a:ext cx="1880640" cy="178920"/>
            </p14:xfrm>
          </p:contentPart>
        </mc:Choice>
        <mc:Fallback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A12B554C-AB8A-444D-B2DF-7F598281F7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56498" y="2786593"/>
                <a:ext cx="1898283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0F5247C2-F750-4374-819C-1183C6439D74}"/>
                  </a:ext>
                </a:extLst>
              </p14:cNvPr>
              <p14:cNvContentPartPr/>
              <p14:nvPr/>
            </p14:nvContentPartPr>
            <p14:xfrm>
              <a:off x="4427540" y="2850313"/>
              <a:ext cx="154440" cy="12852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0F5247C2-F750-4374-819C-1183C6439D7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18900" y="2841673"/>
                <a:ext cx="172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DF5BE9FB-5CBB-4CD6-AF6A-740D42F5AB07}"/>
                  </a:ext>
                </a:extLst>
              </p14:cNvPr>
              <p14:cNvContentPartPr/>
              <p14:nvPr/>
            </p14:nvContentPartPr>
            <p14:xfrm>
              <a:off x="4380020" y="5459233"/>
              <a:ext cx="1130400" cy="241920"/>
            </p14:xfrm>
          </p:contentPart>
        </mc:Choice>
        <mc:Fallback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DF5BE9FB-5CBB-4CD6-AF6A-740D42F5AB0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71380" y="5450593"/>
                <a:ext cx="11480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3A26D901-1786-4F19-B9E1-5A374FA582DC}"/>
                  </a:ext>
                </a:extLst>
              </p14:cNvPr>
              <p14:cNvContentPartPr/>
              <p14:nvPr/>
            </p14:nvContentPartPr>
            <p14:xfrm>
              <a:off x="309140" y="4528993"/>
              <a:ext cx="3833640" cy="1344600"/>
            </p14:xfrm>
          </p:contentPart>
        </mc:Choice>
        <mc:Fallback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3A26D901-1786-4F19-B9E1-5A374FA582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0501" y="4520353"/>
                <a:ext cx="3851278" cy="13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1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9E0B90-C088-4779-B97D-15B59FEF28D3}"/>
                  </a:ext>
                </a:extLst>
              </p14:cNvPr>
              <p14:cNvContentPartPr/>
              <p14:nvPr/>
            </p14:nvContentPartPr>
            <p14:xfrm>
              <a:off x="1400300" y="637753"/>
              <a:ext cx="205200" cy="1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9E0B90-C088-4779-B97D-15B59FEF2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1300" y="629113"/>
                <a:ext cx="222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345CD2-F526-4BC2-8726-FBF1AB1DCEBD}"/>
                  </a:ext>
                </a:extLst>
              </p14:cNvPr>
              <p14:cNvContentPartPr/>
              <p14:nvPr/>
            </p14:nvContentPartPr>
            <p14:xfrm>
              <a:off x="1369700" y="724513"/>
              <a:ext cx="235440" cy="18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345CD2-F526-4BC2-8726-FBF1AB1DCE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1060" y="715513"/>
                <a:ext cx="253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76F806-2ABB-40F3-873B-0BD7EECFF2F1}"/>
                  </a:ext>
                </a:extLst>
              </p14:cNvPr>
              <p14:cNvContentPartPr/>
              <p14:nvPr/>
            </p14:nvContentPartPr>
            <p14:xfrm>
              <a:off x="858140" y="404113"/>
              <a:ext cx="375120" cy="55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76F806-2ABB-40F3-873B-0BD7EECFF2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492" y="395113"/>
                <a:ext cx="392777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FED90C-E8C1-45E7-BFA6-886F13B384E9}"/>
                  </a:ext>
                </a:extLst>
              </p14:cNvPr>
              <p14:cNvContentPartPr/>
              <p14:nvPr/>
            </p14:nvContentPartPr>
            <p14:xfrm>
              <a:off x="1851380" y="549193"/>
              <a:ext cx="316440" cy="239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FED90C-E8C1-45E7-BFA6-886F13B384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2740" y="540553"/>
                <a:ext cx="3340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2AA004C-23D8-4908-8CEA-AB6E031A1DB9}"/>
                  </a:ext>
                </a:extLst>
              </p14:cNvPr>
              <p14:cNvContentPartPr/>
              <p14:nvPr/>
            </p14:nvContentPartPr>
            <p14:xfrm>
              <a:off x="3775580" y="483313"/>
              <a:ext cx="212760" cy="3096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2AA004C-23D8-4908-8CEA-AB6E031A1D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6580" y="474673"/>
                <a:ext cx="2304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0CEA9C-479B-4EA9-9D2F-90A799FC2C7B}"/>
                  </a:ext>
                </a:extLst>
              </p14:cNvPr>
              <p14:cNvContentPartPr/>
              <p14:nvPr/>
            </p14:nvContentPartPr>
            <p14:xfrm>
              <a:off x="2286980" y="200713"/>
              <a:ext cx="1344600" cy="90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0CEA9C-479B-4EA9-9D2F-90A799FC2C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77980" y="191713"/>
                <a:ext cx="136224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661479-F6BA-491D-B8FA-FBC6D301D506}"/>
                  </a:ext>
                </a:extLst>
              </p14:cNvPr>
              <p14:cNvContentPartPr/>
              <p14:nvPr/>
            </p14:nvContentPartPr>
            <p14:xfrm>
              <a:off x="543140" y="1693633"/>
              <a:ext cx="157680" cy="6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661479-F6BA-491D-B8FA-FBC6D301D5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4500" y="1684633"/>
                <a:ext cx="175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753B068-81F3-4054-B31F-4F2E3079B784}"/>
                  </a:ext>
                </a:extLst>
              </p14:cNvPr>
              <p14:cNvContentPartPr/>
              <p14:nvPr/>
            </p14:nvContentPartPr>
            <p14:xfrm>
              <a:off x="2641580" y="1571233"/>
              <a:ext cx="929520" cy="273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753B068-81F3-4054-B31F-4F2E3079B7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2940" y="1562245"/>
                <a:ext cx="947160" cy="2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D68D80A-EE99-40D5-B1A1-B97F0784F9C9}"/>
                  </a:ext>
                </a:extLst>
              </p14:cNvPr>
              <p14:cNvContentPartPr/>
              <p14:nvPr/>
            </p14:nvContentPartPr>
            <p14:xfrm>
              <a:off x="1636820" y="1611553"/>
              <a:ext cx="844560" cy="227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D68D80A-EE99-40D5-B1A1-B97F0784F9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820" y="1602553"/>
                <a:ext cx="862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041FEC9-592B-4701-8D21-EB16FEC1F5F9}"/>
                  </a:ext>
                </a:extLst>
              </p14:cNvPr>
              <p14:cNvContentPartPr/>
              <p14:nvPr/>
            </p14:nvContentPartPr>
            <p14:xfrm>
              <a:off x="849860" y="1541353"/>
              <a:ext cx="531720" cy="2149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041FEC9-592B-4701-8D21-EB16FEC1F5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0860" y="1532368"/>
                <a:ext cx="549360" cy="232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5BFB1F9-7932-467F-933A-0FACD59E148A}"/>
                  </a:ext>
                </a:extLst>
              </p14:cNvPr>
              <p14:cNvContentPartPr/>
              <p14:nvPr/>
            </p14:nvContentPartPr>
            <p14:xfrm>
              <a:off x="3724820" y="1759513"/>
              <a:ext cx="91440" cy="774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5BFB1F9-7932-467F-933A-0FACD59E148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16180" y="1750513"/>
                <a:ext cx="109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A5A116C-3766-47BD-BA2A-E90ACEC77506}"/>
                  </a:ext>
                </a:extLst>
              </p14:cNvPr>
              <p14:cNvContentPartPr/>
              <p14:nvPr/>
            </p14:nvContentPartPr>
            <p14:xfrm>
              <a:off x="3911300" y="1556473"/>
              <a:ext cx="456120" cy="1825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A5A116C-3766-47BD-BA2A-E90ACEC775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02307" y="1547473"/>
                <a:ext cx="473746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FBEA261-D7CC-4E2C-9852-A0BB4C5647E1}"/>
                  </a:ext>
                </a:extLst>
              </p14:cNvPr>
              <p14:cNvContentPartPr/>
              <p14:nvPr/>
            </p14:nvContentPartPr>
            <p14:xfrm>
              <a:off x="5869340" y="1488793"/>
              <a:ext cx="1227240" cy="4132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FBEA261-D7CC-4E2C-9852-A0BB4C5647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0697" y="1479793"/>
                <a:ext cx="1244885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1B671B3-9B5D-41C4-B185-5E0FE3B4A076}"/>
                  </a:ext>
                </a:extLst>
              </p14:cNvPr>
              <p14:cNvContentPartPr/>
              <p14:nvPr/>
            </p14:nvContentPartPr>
            <p14:xfrm>
              <a:off x="4570460" y="1521913"/>
              <a:ext cx="1144800" cy="2034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1B671B3-9B5D-41C4-B185-5E0FE3B4A07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61460" y="1513273"/>
                <a:ext cx="1162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E5CE61C-6122-4C7E-95AF-7BB7207B6E54}"/>
                  </a:ext>
                </a:extLst>
              </p14:cNvPr>
              <p14:cNvContentPartPr/>
              <p14:nvPr/>
            </p14:nvContentPartPr>
            <p14:xfrm>
              <a:off x="7299260" y="1551073"/>
              <a:ext cx="474120" cy="230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E5CE61C-6122-4C7E-95AF-7BB7207B6E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90260" y="1542073"/>
                <a:ext cx="4917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1BC4830-07BD-4F5D-98E4-F28DDA0ABB61}"/>
                  </a:ext>
                </a:extLst>
              </p14:cNvPr>
              <p14:cNvContentPartPr/>
              <p14:nvPr/>
            </p14:nvContentPartPr>
            <p14:xfrm>
              <a:off x="2129660" y="2097553"/>
              <a:ext cx="348120" cy="1231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1BC4830-07BD-4F5D-98E4-F28DDA0ABB6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20660" y="2088553"/>
                <a:ext cx="365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72CC815-5499-4C59-B580-2784DF38FCD2}"/>
                  </a:ext>
                </a:extLst>
              </p14:cNvPr>
              <p14:cNvContentPartPr/>
              <p14:nvPr/>
            </p14:nvContentPartPr>
            <p14:xfrm>
              <a:off x="2765780" y="2052193"/>
              <a:ext cx="477360" cy="1724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72CC815-5499-4C59-B580-2784DF38FCD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7140" y="2043193"/>
                <a:ext cx="4950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EBAFE8A-996E-4FDF-97A8-871CB3AAAB47}"/>
                  </a:ext>
                </a:extLst>
              </p14:cNvPr>
              <p14:cNvContentPartPr/>
              <p14:nvPr/>
            </p14:nvContentPartPr>
            <p14:xfrm>
              <a:off x="630620" y="2072353"/>
              <a:ext cx="1224000" cy="2365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EBAFE8A-996E-4FDF-97A8-871CB3AAAB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980" y="2063713"/>
                <a:ext cx="12416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83185FD-03C7-46E6-9492-3ED935DA0E4C}"/>
                  </a:ext>
                </a:extLst>
              </p14:cNvPr>
              <p14:cNvContentPartPr/>
              <p14:nvPr/>
            </p14:nvContentPartPr>
            <p14:xfrm>
              <a:off x="7962020" y="1476913"/>
              <a:ext cx="986400" cy="2469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83185FD-03C7-46E6-9492-3ED935DA0E4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53023" y="1468260"/>
                <a:ext cx="1004034" cy="26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86B16E7-7315-4093-8A45-BCD54A289E86}"/>
                  </a:ext>
                </a:extLst>
              </p14:cNvPr>
              <p14:cNvContentPartPr/>
              <p14:nvPr/>
            </p14:nvContentPartPr>
            <p14:xfrm>
              <a:off x="5406380" y="2035273"/>
              <a:ext cx="111240" cy="2325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86B16E7-7315-4093-8A45-BCD54A289E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97740" y="2026273"/>
                <a:ext cx="1288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0327A42-4138-4063-BDA1-DFC312F345C2}"/>
                  </a:ext>
                </a:extLst>
              </p14:cNvPr>
              <p14:cNvContentPartPr/>
              <p14:nvPr/>
            </p14:nvContentPartPr>
            <p14:xfrm>
              <a:off x="5606900" y="2107633"/>
              <a:ext cx="178560" cy="126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0327A42-4138-4063-BDA1-DFC312F345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7900" y="2098993"/>
                <a:ext cx="196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B19F26D-E07C-4357-8C31-FBFB9FC9E5BA}"/>
                  </a:ext>
                </a:extLst>
              </p14:cNvPr>
              <p14:cNvContentPartPr/>
              <p14:nvPr/>
            </p14:nvContentPartPr>
            <p14:xfrm>
              <a:off x="5623820" y="2176753"/>
              <a:ext cx="217080" cy="104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B19F26D-E07C-4357-8C31-FBFB9FC9E5B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15180" y="2167753"/>
                <a:ext cx="234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3BD27BB-2431-4081-9FFD-27B6A09E3095}"/>
                  </a:ext>
                </a:extLst>
              </p14:cNvPr>
              <p14:cNvContentPartPr/>
              <p14:nvPr/>
            </p14:nvContentPartPr>
            <p14:xfrm>
              <a:off x="6001820" y="2005753"/>
              <a:ext cx="32040" cy="2340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3BD27BB-2431-4081-9FFD-27B6A09E30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93180" y="1997113"/>
                <a:ext cx="496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2A26DB9-2339-4B4C-A055-CD4241E5CFD3}"/>
                  </a:ext>
                </a:extLst>
              </p14:cNvPr>
              <p14:cNvContentPartPr/>
              <p14:nvPr/>
            </p14:nvContentPartPr>
            <p14:xfrm>
              <a:off x="4312340" y="2018713"/>
              <a:ext cx="721800" cy="2156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2A26DB9-2339-4B4C-A055-CD4241E5CF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03696" y="2009713"/>
                <a:ext cx="739449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7482A2D-9E0F-4784-A090-593593733C83}"/>
                  </a:ext>
                </a:extLst>
              </p14:cNvPr>
              <p14:cNvContentPartPr/>
              <p14:nvPr/>
            </p14:nvContentPartPr>
            <p14:xfrm>
              <a:off x="3591260" y="2078113"/>
              <a:ext cx="439560" cy="1512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7482A2D-9E0F-4784-A090-593593733C8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82613" y="2069473"/>
                <a:ext cx="457214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DF3C47D-09F5-4364-9EDA-695FF913FD66}"/>
                  </a:ext>
                </a:extLst>
              </p14:cNvPr>
              <p14:cNvContentPartPr/>
              <p14:nvPr/>
            </p14:nvContentPartPr>
            <p14:xfrm>
              <a:off x="536300" y="2760673"/>
              <a:ext cx="149760" cy="126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DF3C47D-09F5-4364-9EDA-695FF913FD6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7300" y="2752033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C1750C2-2464-4DB2-9DC5-478FC51228E2}"/>
                  </a:ext>
                </a:extLst>
              </p14:cNvPr>
              <p14:cNvContentPartPr/>
              <p14:nvPr/>
            </p14:nvContentPartPr>
            <p14:xfrm>
              <a:off x="3561020" y="2631073"/>
              <a:ext cx="321840" cy="1332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C1750C2-2464-4DB2-9DC5-478FC51228E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2020" y="2622433"/>
                <a:ext cx="339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3299EE9-51EA-475B-B1E8-554E317E6ACE}"/>
                  </a:ext>
                </a:extLst>
              </p14:cNvPr>
              <p14:cNvContentPartPr/>
              <p14:nvPr/>
            </p14:nvContentPartPr>
            <p14:xfrm>
              <a:off x="4131980" y="2555473"/>
              <a:ext cx="479160" cy="2109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3299EE9-51EA-475B-B1E8-554E317E6AC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23340" y="2546833"/>
                <a:ext cx="496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9241175-5980-4FC4-A3F5-29A357D89A11}"/>
                  </a:ext>
                </a:extLst>
              </p14:cNvPr>
              <p14:cNvContentPartPr/>
              <p14:nvPr/>
            </p14:nvContentPartPr>
            <p14:xfrm>
              <a:off x="2153420" y="2577433"/>
              <a:ext cx="1186200" cy="1987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9241175-5980-4FC4-A3F5-29A357D89A1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44420" y="2568793"/>
                <a:ext cx="1203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1EB7F10-4F0B-4566-AE3E-8721CC6DCF70}"/>
                  </a:ext>
                </a:extLst>
              </p14:cNvPr>
              <p14:cNvContentPartPr/>
              <p14:nvPr/>
            </p14:nvContentPartPr>
            <p14:xfrm>
              <a:off x="887300" y="2591833"/>
              <a:ext cx="1052640" cy="2516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1EB7F10-4F0B-4566-AE3E-8721CC6DCF7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8660" y="2583181"/>
                <a:ext cx="1070280" cy="269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38AC3E8-C43E-49AE-B590-089378A46606}"/>
                  </a:ext>
                </a:extLst>
              </p14:cNvPr>
              <p14:cNvContentPartPr/>
              <p14:nvPr/>
            </p14:nvContentPartPr>
            <p14:xfrm>
              <a:off x="4899860" y="2606953"/>
              <a:ext cx="455400" cy="122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38AC3E8-C43E-49AE-B590-089378A4660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90860" y="2598313"/>
                <a:ext cx="473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6E66804-52E5-4AC9-95CD-A495BD2B40C2}"/>
                  </a:ext>
                </a:extLst>
              </p14:cNvPr>
              <p14:cNvContentPartPr/>
              <p14:nvPr/>
            </p14:nvContentPartPr>
            <p14:xfrm>
              <a:off x="5586380" y="2367553"/>
              <a:ext cx="1713600" cy="3236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6E66804-52E5-4AC9-95CD-A495BD2B40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77380" y="2358553"/>
                <a:ext cx="17312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43517EE-E692-48B0-AE07-596D89732CDE}"/>
                  </a:ext>
                </a:extLst>
              </p14:cNvPr>
              <p14:cNvContentPartPr/>
              <p14:nvPr/>
            </p14:nvContentPartPr>
            <p14:xfrm>
              <a:off x="885140" y="3059833"/>
              <a:ext cx="327240" cy="2278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43517EE-E692-48B0-AE07-596D89732C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6500" y="3050833"/>
                <a:ext cx="3448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2BEC923-733A-4321-A40B-26772FEB24FC}"/>
                  </a:ext>
                </a:extLst>
              </p14:cNvPr>
              <p14:cNvContentPartPr/>
              <p14:nvPr/>
            </p14:nvContentPartPr>
            <p14:xfrm>
              <a:off x="7982540" y="2413993"/>
              <a:ext cx="984240" cy="2055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2BEC923-733A-4321-A40B-26772FEB24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73540" y="2405353"/>
                <a:ext cx="1001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B7A0CF5-5BA2-4073-974C-32ED94A3716C}"/>
                  </a:ext>
                </a:extLst>
              </p14:cNvPr>
              <p14:cNvContentPartPr/>
              <p14:nvPr/>
            </p14:nvContentPartPr>
            <p14:xfrm>
              <a:off x="7526420" y="2525953"/>
              <a:ext cx="318960" cy="1306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B7A0CF5-5BA2-4073-974C-32ED94A371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17780" y="2517313"/>
                <a:ext cx="336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893266F-A623-46C0-B961-89FCB7B2DC56}"/>
                  </a:ext>
                </a:extLst>
              </p14:cNvPr>
              <p14:cNvContentPartPr/>
              <p14:nvPr/>
            </p14:nvContentPartPr>
            <p14:xfrm>
              <a:off x="2230100" y="3034273"/>
              <a:ext cx="363960" cy="2052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893266F-A623-46C0-B961-89FCB7B2DC5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21460" y="3025633"/>
                <a:ext cx="3816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C89AD37-D94B-4823-9B02-776C65BE1B55}"/>
                  </a:ext>
                </a:extLst>
              </p14:cNvPr>
              <p14:cNvContentPartPr/>
              <p14:nvPr/>
            </p14:nvContentPartPr>
            <p14:xfrm>
              <a:off x="2681180" y="3019153"/>
              <a:ext cx="651240" cy="20340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C89AD37-D94B-4823-9B02-776C65BE1B5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72540" y="3010513"/>
                <a:ext cx="668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B1E0741-3822-4779-AC50-67F97A6ACE38}"/>
                  </a:ext>
                </a:extLst>
              </p14:cNvPr>
              <p14:cNvContentPartPr/>
              <p14:nvPr/>
            </p14:nvContentPartPr>
            <p14:xfrm>
              <a:off x="1431260" y="3046513"/>
              <a:ext cx="541440" cy="2026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B1E0741-3822-4779-AC50-67F97A6ACE3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22260" y="3037858"/>
                <a:ext cx="559080" cy="220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A284AB4-C74F-4CAA-A415-7367637CA8C3}"/>
                  </a:ext>
                </a:extLst>
              </p14:cNvPr>
              <p14:cNvContentPartPr/>
              <p14:nvPr/>
            </p14:nvContentPartPr>
            <p14:xfrm>
              <a:off x="3429980" y="2941753"/>
              <a:ext cx="98640" cy="2786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A284AB4-C74F-4CAA-A415-7367637CA8C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21340" y="2932753"/>
                <a:ext cx="1162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A1E0D37-F59E-464F-9621-EE4C5B14076F}"/>
                  </a:ext>
                </a:extLst>
              </p14:cNvPr>
              <p14:cNvContentPartPr/>
              <p14:nvPr/>
            </p14:nvContentPartPr>
            <p14:xfrm>
              <a:off x="3854780" y="2980633"/>
              <a:ext cx="365760" cy="3560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A1E0D37-F59E-464F-9621-EE4C5B14076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45780" y="2971993"/>
                <a:ext cx="3834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80F841F-8D29-47B5-A485-85257C9385D8}"/>
                  </a:ext>
                </a:extLst>
              </p14:cNvPr>
              <p14:cNvContentPartPr/>
              <p14:nvPr/>
            </p14:nvContentPartPr>
            <p14:xfrm>
              <a:off x="4461740" y="2991433"/>
              <a:ext cx="1149120" cy="1990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80F841F-8D29-47B5-A485-85257C9385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52740" y="2982793"/>
                <a:ext cx="11667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2779428-D68D-450A-894E-299C536FFE91}"/>
                  </a:ext>
                </a:extLst>
              </p14:cNvPr>
              <p14:cNvContentPartPr/>
              <p14:nvPr/>
            </p14:nvContentPartPr>
            <p14:xfrm>
              <a:off x="5817500" y="2939593"/>
              <a:ext cx="1410120" cy="34884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2779428-D68D-450A-894E-299C536FFE9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08500" y="2930944"/>
                <a:ext cx="1427760" cy="366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CC9F7D7-7E09-4F2C-9D18-F00C55F07631}"/>
                  </a:ext>
                </a:extLst>
              </p14:cNvPr>
              <p14:cNvContentPartPr/>
              <p14:nvPr/>
            </p14:nvContentPartPr>
            <p14:xfrm>
              <a:off x="7340300" y="3106633"/>
              <a:ext cx="92160" cy="1245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CC9F7D7-7E09-4F2C-9D18-F00C55F0763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31300" y="3097633"/>
                <a:ext cx="1098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D417046-9A57-485E-ACAE-B0F9AE9EF098}"/>
                  </a:ext>
                </a:extLst>
              </p14:cNvPr>
              <p14:cNvContentPartPr/>
              <p14:nvPr/>
            </p14:nvContentPartPr>
            <p14:xfrm>
              <a:off x="898100" y="3466633"/>
              <a:ext cx="1225080" cy="3902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D417046-9A57-485E-ACAE-B0F9AE9EF0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89460" y="3457985"/>
                <a:ext cx="1242720" cy="40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581290C-0807-45D6-960F-C88A1A74679F}"/>
                  </a:ext>
                </a:extLst>
              </p14:cNvPr>
              <p14:cNvContentPartPr/>
              <p14:nvPr/>
            </p14:nvContentPartPr>
            <p14:xfrm>
              <a:off x="7607780" y="2962273"/>
              <a:ext cx="1294920" cy="2127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581290C-0807-45D6-960F-C88A1A74679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98783" y="2953633"/>
                <a:ext cx="1312555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83C711AF-7146-4FFE-9B25-97F4B2D8FA08}"/>
                  </a:ext>
                </a:extLst>
              </p14:cNvPr>
              <p14:cNvContentPartPr/>
              <p14:nvPr/>
            </p14:nvContentPartPr>
            <p14:xfrm>
              <a:off x="2941100" y="3534673"/>
              <a:ext cx="145440" cy="4071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83C711AF-7146-4FFE-9B25-97F4B2D8FA0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32460" y="3526033"/>
                <a:ext cx="1630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D0C0438-3327-47BC-AC17-10400EE9B9D8}"/>
                  </a:ext>
                </a:extLst>
              </p14:cNvPr>
              <p14:cNvContentPartPr/>
              <p14:nvPr/>
            </p14:nvContentPartPr>
            <p14:xfrm>
              <a:off x="3610700" y="3505153"/>
              <a:ext cx="47880" cy="2156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D0C0438-3327-47BC-AC17-10400EE9B9D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01700" y="3496513"/>
                <a:ext cx="65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2094A2E-4FD5-4893-9C0F-F2192E326F16}"/>
                  </a:ext>
                </a:extLst>
              </p14:cNvPr>
              <p14:cNvContentPartPr/>
              <p14:nvPr/>
            </p14:nvContentPartPr>
            <p14:xfrm>
              <a:off x="3226940" y="3608473"/>
              <a:ext cx="231120" cy="601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2094A2E-4FD5-4893-9C0F-F2192E326F1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17954" y="3599781"/>
                <a:ext cx="248733" cy="7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E20A993-90C9-454D-8BE1-2B05F3BA5464}"/>
                  </a:ext>
                </a:extLst>
              </p14:cNvPr>
              <p14:cNvContentPartPr/>
              <p14:nvPr/>
            </p14:nvContentPartPr>
            <p14:xfrm>
              <a:off x="2367260" y="3500473"/>
              <a:ext cx="331200" cy="33912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E20A993-90C9-454D-8BE1-2B05F3BA546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58620" y="3491833"/>
                <a:ext cx="3488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73FA8B5-9531-4F70-B645-FB2AB1F0F390}"/>
                  </a:ext>
                </a:extLst>
              </p14:cNvPr>
              <p14:cNvContentPartPr/>
              <p14:nvPr/>
            </p14:nvContentPartPr>
            <p14:xfrm>
              <a:off x="4730660" y="3504073"/>
              <a:ext cx="340920" cy="1868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73FA8B5-9531-4F70-B645-FB2AB1F0F39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22020" y="3495433"/>
                <a:ext cx="3585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4A46580F-50B7-434B-A8DD-8E76200EE52A}"/>
                  </a:ext>
                </a:extLst>
              </p14:cNvPr>
              <p14:cNvContentPartPr/>
              <p14:nvPr/>
            </p14:nvContentPartPr>
            <p14:xfrm>
              <a:off x="3985460" y="3528193"/>
              <a:ext cx="531360" cy="13896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4A46580F-50B7-434B-A8DD-8E76200EE52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76814" y="3519193"/>
                <a:ext cx="549012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5821682-8A0A-4812-9996-F8E449C657DA}"/>
                  </a:ext>
                </a:extLst>
              </p14:cNvPr>
              <p14:cNvContentPartPr/>
              <p14:nvPr/>
            </p14:nvContentPartPr>
            <p14:xfrm>
              <a:off x="5378660" y="3374833"/>
              <a:ext cx="1233360" cy="2754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5821682-8A0A-4812-9996-F8E449C657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69660" y="3366193"/>
                <a:ext cx="1251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DDE7D577-D555-47BE-B4FA-1B421DDF8A7C}"/>
                  </a:ext>
                </a:extLst>
              </p14:cNvPr>
              <p14:cNvContentPartPr/>
              <p14:nvPr/>
            </p14:nvContentPartPr>
            <p14:xfrm>
              <a:off x="501740" y="4253593"/>
              <a:ext cx="228600" cy="262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DDE7D577-D555-47BE-B4FA-1B421DDF8A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2740" y="4244593"/>
                <a:ext cx="246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B633B274-4387-466B-9792-042D9018F271}"/>
                  </a:ext>
                </a:extLst>
              </p14:cNvPr>
              <p14:cNvContentPartPr/>
              <p14:nvPr/>
            </p14:nvContentPartPr>
            <p14:xfrm>
              <a:off x="2202020" y="4144153"/>
              <a:ext cx="274680" cy="14004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B633B274-4387-466B-9792-042D9018F27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193380" y="4135513"/>
                <a:ext cx="2923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49527B5-2551-4F3C-A113-4DB149EF2994}"/>
                  </a:ext>
                </a:extLst>
              </p14:cNvPr>
              <p14:cNvContentPartPr/>
              <p14:nvPr/>
            </p14:nvContentPartPr>
            <p14:xfrm>
              <a:off x="1735820" y="4047673"/>
              <a:ext cx="321480" cy="33156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49527B5-2551-4F3C-A113-4DB149EF299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26820" y="4038683"/>
                <a:ext cx="339120" cy="349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AFDD5A16-7285-4688-A9BB-7D2FF3ED7419}"/>
                  </a:ext>
                </a:extLst>
              </p14:cNvPr>
              <p14:cNvContentPartPr/>
              <p14:nvPr/>
            </p14:nvContentPartPr>
            <p14:xfrm>
              <a:off x="882620" y="4107433"/>
              <a:ext cx="491400" cy="30348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AFDD5A16-7285-4688-A9BB-7D2FF3ED741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3620" y="4098783"/>
                <a:ext cx="509040" cy="32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80CEA2F7-589F-4968-B578-B60AF7AE12DC}"/>
                  </a:ext>
                </a:extLst>
              </p14:cNvPr>
              <p14:cNvContentPartPr/>
              <p14:nvPr/>
            </p14:nvContentPartPr>
            <p14:xfrm>
              <a:off x="2654540" y="4087993"/>
              <a:ext cx="469440" cy="31824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80CEA2F7-589F-4968-B578-B60AF7AE12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45547" y="4078993"/>
                <a:ext cx="487066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3A09C8B-FA9D-4753-AA17-E71B2B99CCF4}"/>
                  </a:ext>
                </a:extLst>
              </p14:cNvPr>
              <p14:cNvContentPartPr/>
              <p14:nvPr/>
            </p14:nvContentPartPr>
            <p14:xfrm>
              <a:off x="1778300" y="4882873"/>
              <a:ext cx="120240" cy="1008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3A09C8B-FA9D-4753-AA17-E71B2B99CC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69300" y="4874233"/>
                <a:ext cx="137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697895B-379C-4BF4-8F42-9C308B8B228C}"/>
                  </a:ext>
                </a:extLst>
              </p14:cNvPr>
              <p14:cNvContentPartPr/>
              <p14:nvPr/>
            </p14:nvContentPartPr>
            <p14:xfrm>
              <a:off x="1759940" y="4946593"/>
              <a:ext cx="209880" cy="57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697895B-379C-4BF4-8F42-9C308B8B228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50940" y="4937593"/>
                <a:ext cx="227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542AA3B0-2F5C-41A5-81A5-ADC92FC83756}"/>
                  </a:ext>
                </a:extLst>
              </p14:cNvPr>
              <p14:cNvContentPartPr/>
              <p14:nvPr/>
            </p14:nvContentPartPr>
            <p14:xfrm>
              <a:off x="2212460" y="4768033"/>
              <a:ext cx="289800" cy="19404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542AA3B0-2F5C-41A5-81A5-ADC92FC8375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203809" y="4759033"/>
                <a:ext cx="307462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E23F064A-F17F-4D01-BA86-6FBD81623626}"/>
                  </a:ext>
                </a:extLst>
              </p14:cNvPr>
              <p14:cNvContentPartPr/>
              <p14:nvPr/>
            </p14:nvContentPartPr>
            <p14:xfrm>
              <a:off x="1224260" y="4748593"/>
              <a:ext cx="371160" cy="31500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E23F064A-F17F-4D01-BA86-6FBD8162362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215260" y="4739603"/>
                <a:ext cx="388800" cy="332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486D0004-7D01-4BDD-944D-189F2FAE6CBA}"/>
                  </a:ext>
                </a:extLst>
              </p14:cNvPr>
              <p14:cNvContentPartPr/>
              <p14:nvPr/>
            </p14:nvContentPartPr>
            <p14:xfrm>
              <a:off x="3131180" y="4541953"/>
              <a:ext cx="727560" cy="26712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486D0004-7D01-4BDD-944D-189F2FAE6CB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22180" y="4533313"/>
                <a:ext cx="7452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016FD729-5D3E-40DE-8E6F-7BF31C5BC7F2}"/>
                  </a:ext>
                </a:extLst>
              </p14:cNvPr>
              <p14:cNvContentPartPr/>
              <p14:nvPr/>
            </p14:nvContentPartPr>
            <p14:xfrm>
              <a:off x="4201100" y="4446553"/>
              <a:ext cx="595440" cy="2041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016FD729-5D3E-40DE-8E6F-7BF31C5BC7F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192100" y="4437913"/>
                <a:ext cx="613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7C369F8E-CBD3-45A1-B1F4-9E44A59E3D62}"/>
                  </a:ext>
                </a:extLst>
              </p14:cNvPr>
              <p14:cNvContentPartPr/>
              <p14:nvPr/>
            </p14:nvContentPartPr>
            <p14:xfrm>
              <a:off x="5918660" y="4412353"/>
              <a:ext cx="1245240" cy="21564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7C369F8E-CBD3-45A1-B1F4-9E44A59E3D6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10018" y="4403353"/>
                <a:ext cx="126288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D503B734-D252-46C8-95A8-A352AC3FB844}"/>
                  </a:ext>
                </a:extLst>
              </p14:cNvPr>
              <p14:cNvContentPartPr/>
              <p14:nvPr/>
            </p14:nvContentPartPr>
            <p14:xfrm>
              <a:off x="4959620" y="4460953"/>
              <a:ext cx="728640" cy="27252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D503B734-D252-46C8-95A8-A352AC3FB84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50980" y="4452313"/>
                <a:ext cx="7462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8CFE6305-AFA1-4F34-9813-244AFF8992DA}"/>
                  </a:ext>
                </a:extLst>
              </p14:cNvPr>
              <p14:cNvContentPartPr/>
              <p14:nvPr/>
            </p14:nvContentPartPr>
            <p14:xfrm>
              <a:off x="7410860" y="4518913"/>
              <a:ext cx="21240" cy="7056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8CFE6305-AFA1-4F34-9813-244AFF8992D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402220" y="4510273"/>
                <a:ext cx="38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999B1F46-5036-4646-AB3B-E6BF5DD0BBB2}"/>
                  </a:ext>
                </a:extLst>
              </p14:cNvPr>
              <p14:cNvContentPartPr/>
              <p14:nvPr/>
            </p14:nvContentPartPr>
            <p14:xfrm>
              <a:off x="7440740" y="4422073"/>
              <a:ext cx="32760" cy="1728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999B1F46-5036-4646-AB3B-E6BF5DD0BBB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31740" y="4413073"/>
                <a:ext cx="50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E51C3A59-393C-4070-AB95-5E79A39222A3}"/>
                  </a:ext>
                </a:extLst>
              </p14:cNvPr>
              <p14:cNvContentPartPr/>
              <p14:nvPr/>
            </p14:nvContentPartPr>
            <p14:xfrm>
              <a:off x="7541180" y="4484353"/>
              <a:ext cx="70920" cy="10800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E51C3A59-393C-4070-AB95-5E79A39222A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532180" y="4475713"/>
                <a:ext cx="885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798C7CC0-2626-4164-AC08-D28907753237}"/>
                  </a:ext>
                </a:extLst>
              </p14:cNvPr>
              <p14:cNvContentPartPr/>
              <p14:nvPr/>
            </p14:nvContentPartPr>
            <p14:xfrm>
              <a:off x="8583740" y="4339633"/>
              <a:ext cx="644040" cy="22680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798C7CC0-2626-4164-AC08-D2890775323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74745" y="4330647"/>
                <a:ext cx="661670" cy="244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2EDDA857-D9D1-4E13-BDB0-CCDE28EBA908}"/>
                  </a:ext>
                </a:extLst>
              </p14:cNvPr>
              <p14:cNvContentPartPr/>
              <p14:nvPr/>
            </p14:nvContentPartPr>
            <p14:xfrm>
              <a:off x="7770140" y="4387513"/>
              <a:ext cx="725040" cy="17136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2EDDA857-D9D1-4E13-BDB0-CCDE28EBA90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61140" y="4378873"/>
                <a:ext cx="742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825D2E8D-4915-48EA-8CC5-04D0DC955E3E}"/>
                  </a:ext>
                </a:extLst>
              </p14:cNvPr>
              <p14:cNvContentPartPr/>
              <p14:nvPr/>
            </p14:nvContentPartPr>
            <p14:xfrm>
              <a:off x="3984020" y="4889713"/>
              <a:ext cx="384840" cy="27900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825D2E8D-4915-48EA-8CC5-04D0DC955E3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75372" y="4881084"/>
                <a:ext cx="402497" cy="29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1D674A0C-23B0-4696-9216-0A79728B7D2F}"/>
                  </a:ext>
                </a:extLst>
              </p14:cNvPr>
              <p14:cNvContentPartPr/>
              <p14:nvPr/>
            </p14:nvContentPartPr>
            <p14:xfrm>
              <a:off x="3518900" y="5000593"/>
              <a:ext cx="277560" cy="11340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1D674A0C-23B0-4696-9216-0A79728B7D2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09900" y="4991953"/>
                <a:ext cx="295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B54DE78D-6218-46C9-AF47-57C60B5368BD}"/>
                  </a:ext>
                </a:extLst>
              </p14:cNvPr>
              <p14:cNvContentPartPr/>
              <p14:nvPr/>
            </p14:nvContentPartPr>
            <p14:xfrm>
              <a:off x="3146660" y="4903393"/>
              <a:ext cx="268200" cy="25272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B54DE78D-6218-46C9-AF47-57C60B5368B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37660" y="4894393"/>
                <a:ext cx="285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D32F064F-391A-46C0-AE98-13CA5CE153EA}"/>
                  </a:ext>
                </a:extLst>
              </p14:cNvPr>
              <p14:cNvContentPartPr/>
              <p14:nvPr/>
            </p14:nvContentPartPr>
            <p14:xfrm>
              <a:off x="4872500" y="4927873"/>
              <a:ext cx="10080" cy="2664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D32F064F-391A-46C0-AE98-13CA5CE153E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863500" y="4919233"/>
                <a:ext cx="27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8AE8D3FA-91D4-43A8-A163-492F2445F90B}"/>
                  </a:ext>
                </a:extLst>
              </p14:cNvPr>
              <p14:cNvContentPartPr/>
              <p14:nvPr/>
            </p14:nvContentPartPr>
            <p14:xfrm>
              <a:off x="5661620" y="4911313"/>
              <a:ext cx="19800" cy="1512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8AE8D3FA-91D4-43A8-A163-492F2445F90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652620" y="4902673"/>
                <a:ext cx="37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D05EA7F9-90DE-4F46-A0CE-326F68FA6CAC}"/>
                  </a:ext>
                </a:extLst>
              </p14:cNvPr>
              <p14:cNvContentPartPr/>
              <p14:nvPr/>
            </p14:nvContentPartPr>
            <p14:xfrm>
              <a:off x="5531660" y="4963873"/>
              <a:ext cx="454680" cy="16236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D05EA7F9-90DE-4F46-A0CE-326F68FA6CA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22667" y="4954873"/>
                <a:ext cx="472306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3A24C52A-6BED-4155-9704-BDA978F25B12}"/>
                  </a:ext>
                </a:extLst>
              </p14:cNvPr>
              <p14:cNvContentPartPr/>
              <p14:nvPr/>
            </p14:nvContentPartPr>
            <p14:xfrm>
              <a:off x="4554260" y="5007793"/>
              <a:ext cx="774720" cy="26496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3A24C52A-6BED-4155-9704-BDA978F25B1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545260" y="4999153"/>
                <a:ext cx="7923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8103572C-9B22-4D41-B7C3-217EDFDF16D8}"/>
                  </a:ext>
                </a:extLst>
              </p14:cNvPr>
              <p14:cNvContentPartPr/>
              <p14:nvPr/>
            </p14:nvContentPartPr>
            <p14:xfrm>
              <a:off x="6702380" y="4963153"/>
              <a:ext cx="199080" cy="12924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8103572C-9B22-4D41-B7C3-217EDFDF16D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93740" y="4954153"/>
                <a:ext cx="216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18450021-651C-4BBF-A8B1-13D9BD6EB94A}"/>
                  </a:ext>
                </a:extLst>
              </p14:cNvPr>
              <p14:cNvContentPartPr/>
              <p14:nvPr/>
            </p14:nvContentPartPr>
            <p14:xfrm>
              <a:off x="7026740" y="4787473"/>
              <a:ext cx="1267560" cy="26244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18450021-651C-4BBF-A8B1-13D9BD6EB94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17740" y="4778473"/>
                <a:ext cx="12852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BF99DE68-A869-470E-B343-9CD484F1886E}"/>
                  </a:ext>
                </a:extLst>
              </p14:cNvPr>
              <p14:cNvContentPartPr/>
              <p14:nvPr/>
            </p14:nvContentPartPr>
            <p14:xfrm>
              <a:off x="6211700" y="4925353"/>
              <a:ext cx="277920" cy="17244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BF99DE68-A869-470E-B343-9CD484F1886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202700" y="4916353"/>
                <a:ext cx="295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CED39971-934E-4319-8B38-45658B4DA300}"/>
                  </a:ext>
                </a:extLst>
              </p14:cNvPr>
              <p14:cNvContentPartPr/>
              <p14:nvPr/>
            </p14:nvContentPartPr>
            <p14:xfrm>
              <a:off x="8461340" y="4863793"/>
              <a:ext cx="439200" cy="16524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CED39971-934E-4319-8B38-45658B4DA30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52340" y="4854793"/>
                <a:ext cx="456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C0322821-E81C-4D9D-B972-E69616899A2A}"/>
                  </a:ext>
                </a:extLst>
              </p14:cNvPr>
              <p14:cNvContentPartPr/>
              <p14:nvPr/>
            </p14:nvContentPartPr>
            <p14:xfrm>
              <a:off x="368900" y="5517553"/>
              <a:ext cx="1485000" cy="235080"/>
            </p14:xfrm>
          </p:contentPart>
        </mc:Choice>
        <mc:Fallback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C0322821-E81C-4D9D-B972-E69616899A2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59900" y="5508913"/>
                <a:ext cx="15026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AE05A164-132E-43E3-A94E-3A41B4880051}"/>
                  </a:ext>
                </a:extLst>
              </p14:cNvPr>
              <p14:cNvContentPartPr/>
              <p14:nvPr/>
            </p14:nvContentPartPr>
            <p14:xfrm>
              <a:off x="5400980" y="5375713"/>
              <a:ext cx="1333800" cy="28224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AE05A164-132E-43E3-A94E-3A41B488005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391980" y="5367073"/>
                <a:ext cx="1351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8E276DDA-8B08-4471-9B90-E15171092F10}"/>
                  </a:ext>
                </a:extLst>
              </p14:cNvPr>
              <p14:cNvContentPartPr/>
              <p14:nvPr/>
            </p14:nvContentPartPr>
            <p14:xfrm>
              <a:off x="6846740" y="5456353"/>
              <a:ext cx="1294560" cy="340200"/>
            </p14:xfrm>
          </p:contentPart>
        </mc:Choice>
        <mc:Fallback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8E276DDA-8B08-4471-9B90-E15171092F1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837743" y="5447363"/>
                <a:ext cx="1312195" cy="35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CA9800D0-9DE1-471C-AF40-A7643C0ED400}"/>
                  </a:ext>
                </a:extLst>
              </p14:cNvPr>
              <p14:cNvContentPartPr/>
              <p14:nvPr/>
            </p14:nvContentPartPr>
            <p14:xfrm>
              <a:off x="655820" y="5874673"/>
              <a:ext cx="1269360" cy="269280"/>
            </p14:xfrm>
          </p:contentPart>
        </mc:Choice>
        <mc:Fallback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CA9800D0-9DE1-471C-AF40-A7643C0ED40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47180" y="5865685"/>
                <a:ext cx="1287000" cy="28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0BD2E7-D7D8-44BE-BFE4-1A48BB7FEBFD}"/>
                  </a:ext>
                </a:extLst>
              </p14:cNvPr>
              <p14:cNvContentPartPr/>
              <p14:nvPr/>
            </p14:nvContentPartPr>
            <p14:xfrm>
              <a:off x="2112380" y="5346553"/>
              <a:ext cx="3105720" cy="875880"/>
            </p14:xfrm>
          </p:contentPart>
        </mc:Choice>
        <mc:Fallback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0BD2E7-D7D8-44BE-BFE4-1A48BB7FEBF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103740" y="5337553"/>
                <a:ext cx="3123360" cy="8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49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A1A6E4-EDE6-4221-B092-9B7A9CCF3009}"/>
                  </a:ext>
                </a:extLst>
              </p14:cNvPr>
              <p14:cNvContentPartPr/>
              <p14:nvPr/>
            </p14:nvContentPartPr>
            <p14:xfrm>
              <a:off x="6125300" y="126193"/>
              <a:ext cx="1497240" cy="3556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A1A6E4-EDE6-4221-B092-9B7A9CCF3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6658" y="117553"/>
                <a:ext cx="1514884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5AA4AE6-B4DE-40E3-BB36-DBC69DDB046D}"/>
                  </a:ext>
                </a:extLst>
              </p14:cNvPr>
              <p14:cNvContentPartPr/>
              <p14:nvPr/>
            </p14:nvContentPartPr>
            <p14:xfrm>
              <a:off x="638900" y="287473"/>
              <a:ext cx="1456200" cy="322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5AA4AE6-B4DE-40E3-BB36-DBC69DDB04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00" y="278823"/>
                <a:ext cx="1473840" cy="340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4488C6C-01CF-437D-A397-353BFA0481F4}"/>
                  </a:ext>
                </a:extLst>
              </p14:cNvPr>
              <p14:cNvContentPartPr/>
              <p14:nvPr/>
            </p14:nvContentPartPr>
            <p14:xfrm>
              <a:off x="4372820" y="210073"/>
              <a:ext cx="1499040" cy="250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4488C6C-01CF-437D-A397-353BFA0481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4180" y="201060"/>
                <a:ext cx="1516680" cy="26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085009-29E7-4B11-8983-07EC2A66969F}"/>
                  </a:ext>
                </a:extLst>
              </p14:cNvPr>
              <p14:cNvContentPartPr/>
              <p14:nvPr/>
            </p14:nvContentPartPr>
            <p14:xfrm>
              <a:off x="2425220" y="206473"/>
              <a:ext cx="1745640" cy="3697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085009-29E7-4B11-8983-07EC2A6696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6578" y="197473"/>
                <a:ext cx="1763284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9F5A2E7-353F-4BA9-9606-D3B7EEC0E398}"/>
                  </a:ext>
                </a:extLst>
              </p14:cNvPr>
              <p14:cNvContentPartPr/>
              <p14:nvPr/>
            </p14:nvContentPartPr>
            <p14:xfrm>
              <a:off x="1264940" y="1524073"/>
              <a:ext cx="729000" cy="1618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9F5A2E7-353F-4BA9-9606-D3B7EEC0E3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6300" y="1515431"/>
                <a:ext cx="746640" cy="163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39D4568-D5EE-4BC7-B5A7-22D3162B1046}"/>
                  </a:ext>
                </a:extLst>
              </p14:cNvPr>
              <p14:cNvContentPartPr/>
              <p14:nvPr/>
            </p14:nvContentPartPr>
            <p14:xfrm>
              <a:off x="3735620" y="3603793"/>
              <a:ext cx="559440" cy="1695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39D4568-D5EE-4BC7-B5A7-22D3162B10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26620" y="3595153"/>
                <a:ext cx="5770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1E72DF6-B48B-4D90-90ED-42EFAE7FFF55}"/>
                  </a:ext>
                </a:extLst>
              </p14:cNvPr>
              <p14:cNvContentPartPr/>
              <p14:nvPr/>
            </p14:nvContentPartPr>
            <p14:xfrm>
              <a:off x="2880980" y="1507513"/>
              <a:ext cx="3063600" cy="20196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1E72DF6-B48B-4D90-90ED-42EFAE7FFF5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2340" y="1498873"/>
                <a:ext cx="3081240" cy="20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E1CE5D84-3F61-49E9-9DD8-6CB661E139F7}"/>
                  </a:ext>
                </a:extLst>
              </p14:cNvPr>
              <p14:cNvContentPartPr/>
              <p14:nvPr/>
            </p14:nvContentPartPr>
            <p14:xfrm>
              <a:off x="7388900" y="1018993"/>
              <a:ext cx="1637280" cy="2170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E1CE5D84-3F61-49E9-9DD8-6CB661E139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79902" y="1009993"/>
                <a:ext cx="1654916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CB38B79-A72B-493E-9886-4C03ABF985F1}"/>
                  </a:ext>
                </a:extLst>
              </p14:cNvPr>
              <p14:cNvContentPartPr/>
              <p14:nvPr/>
            </p14:nvContentPartPr>
            <p14:xfrm>
              <a:off x="6888860" y="1362073"/>
              <a:ext cx="2220840" cy="17395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CB38B79-A72B-493E-9886-4C03ABF985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0220" y="1353073"/>
                <a:ext cx="2238480" cy="17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E3D7C6C-E015-4BF9-ABB1-CC90247A066E}"/>
                  </a:ext>
                </a:extLst>
              </p14:cNvPr>
              <p14:cNvContentPartPr/>
              <p14:nvPr/>
            </p14:nvContentPartPr>
            <p14:xfrm>
              <a:off x="6194060" y="3169993"/>
              <a:ext cx="3035880" cy="211428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E3D7C6C-E015-4BF9-ABB1-CC90247A06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5060" y="3161352"/>
                <a:ext cx="3053520" cy="213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B1A3CA94-831A-4A2B-9887-2A17C79136FF}"/>
                  </a:ext>
                </a:extLst>
              </p14:cNvPr>
              <p14:cNvContentPartPr/>
              <p14:nvPr/>
            </p14:nvContentPartPr>
            <p14:xfrm>
              <a:off x="6857900" y="5353753"/>
              <a:ext cx="1061640" cy="3517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B1A3CA94-831A-4A2B-9887-2A17C79136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48903" y="5345113"/>
                <a:ext cx="107927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DC5AA16E-DF84-4984-A520-1BCF09EDB367}"/>
                  </a:ext>
                </a:extLst>
              </p14:cNvPr>
              <p14:cNvContentPartPr/>
              <p14:nvPr/>
            </p14:nvContentPartPr>
            <p14:xfrm>
              <a:off x="6242660" y="5479753"/>
              <a:ext cx="433800" cy="2268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DC5AA16E-DF84-4984-A520-1BCF09EDB36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33660" y="5471127"/>
                <a:ext cx="451440" cy="2444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12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E9E560-3A2A-48D2-9027-2FC3158CB28D}"/>
                  </a:ext>
                </a:extLst>
              </p14:cNvPr>
              <p14:cNvContentPartPr/>
              <p14:nvPr/>
            </p14:nvContentPartPr>
            <p14:xfrm>
              <a:off x="897380" y="218713"/>
              <a:ext cx="25560" cy="20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E9E560-3A2A-48D2-9027-2FC3158CB2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380" y="209713"/>
                <a:ext cx="43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5D473A-43FE-4C09-8A1C-E3D763B713FE}"/>
                  </a:ext>
                </a:extLst>
              </p14:cNvPr>
              <p14:cNvContentPartPr/>
              <p14:nvPr/>
            </p14:nvContentPartPr>
            <p14:xfrm>
              <a:off x="982700" y="221593"/>
              <a:ext cx="21600" cy="20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5D473A-43FE-4C09-8A1C-E3D763B713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700" y="212593"/>
                <a:ext cx="39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F382E6-7872-487E-AB60-3137C02F12A4}"/>
                  </a:ext>
                </a:extLst>
              </p14:cNvPr>
              <p14:cNvContentPartPr/>
              <p14:nvPr/>
            </p14:nvContentPartPr>
            <p14:xfrm>
              <a:off x="1281500" y="287473"/>
              <a:ext cx="309240" cy="16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F382E6-7872-487E-AB60-3137C02F12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510" y="278833"/>
                <a:ext cx="326859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57EF68-2C4F-489A-93DA-611AF0DF6562}"/>
                  </a:ext>
                </a:extLst>
              </p14:cNvPr>
              <p14:cNvContentPartPr/>
              <p14:nvPr/>
            </p14:nvContentPartPr>
            <p14:xfrm>
              <a:off x="1050740" y="270913"/>
              <a:ext cx="178920" cy="188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57EF68-2C4F-489A-93DA-611AF0DF65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2083" y="262273"/>
                <a:ext cx="196596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6270BA-2423-48EA-A127-4E5E50F79981}"/>
                  </a:ext>
                </a:extLst>
              </p14:cNvPr>
              <p14:cNvContentPartPr/>
              <p14:nvPr/>
            </p14:nvContentPartPr>
            <p14:xfrm>
              <a:off x="600020" y="215473"/>
              <a:ext cx="252000" cy="221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6270BA-2423-48EA-A127-4E5E50F799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020" y="206833"/>
                <a:ext cx="269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13524B-CAC5-48A6-9D8A-BA21ED780F2E}"/>
                  </a:ext>
                </a:extLst>
              </p14:cNvPr>
              <p14:cNvContentPartPr/>
              <p14:nvPr/>
            </p14:nvContentPartPr>
            <p14:xfrm>
              <a:off x="1656980" y="361273"/>
              <a:ext cx="149400" cy="20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13524B-CAC5-48A6-9D8A-BA21ED780F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8340" y="352273"/>
                <a:ext cx="167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C5E7EE-4002-4D65-8C04-69326F6CD6A5}"/>
                  </a:ext>
                </a:extLst>
              </p14:cNvPr>
              <p14:cNvContentPartPr/>
              <p14:nvPr/>
            </p14:nvContentPartPr>
            <p14:xfrm>
              <a:off x="1926260" y="292153"/>
              <a:ext cx="22320" cy="136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C5E7EE-4002-4D65-8C04-69326F6CD6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7260" y="283153"/>
                <a:ext cx="39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DA2D95-8891-40DD-BA76-DAF229EE7EBC}"/>
                  </a:ext>
                </a:extLst>
              </p14:cNvPr>
              <p14:cNvContentPartPr/>
              <p14:nvPr/>
            </p14:nvContentPartPr>
            <p14:xfrm>
              <a:off x="1943180" y="237793"/>
              <a:ext cx="29520" cy="15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DA2D95-8891-40DD-BA76-DAF229EE7E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4180" y="229153"/>
                <a:ext cx="47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EC4F602-76B3-42A9-943D-56C79A815120}"/>
                  </a:ext>
                </a:extLst>
              </p14:cNvPr>
              <p14:cNvContentPartPr/>
              <p14:nvPr/>
            </p14:nvContentPartPr>
            <p14:xfrm>
              <a:off x="2029580" y="286753"/>
              <a:ext cx="81000" cy="113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C4F602-76B3-42A9-943D-56C79A8151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20580" y="278113"/>
                <a:ext cx="98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D021B8-6BD2-4370-82B6-D3CA22957C9A}"/>
                  </a:ext>
                </a:extLst>
              </p14:cNvPr>
              <p14:cNvContentPartPr/>
              <p14:nvPr/>
            </p14:nvContentPartPr>
            <p14:xfrm>
              <a:off x="2898260" y="107473"/>
              <a:ext cx="135000" cy="286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D021B8-6BD2-4370-82B6-D3CA22957C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89260" y="98473"/>
                <a:ext cx="1526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1AFBDA8-D06B-47FA-AD79-2F4CFB211CA0}"/>
                  </a:ext>
                </a:extLst>
              </p14:cNvPr>
              <p14:cNvContentPartPr/>
              <p14:nvPr/>
            </p14:nvContentPartPr>
            <p14:xfrm>
              <a:off x="2190500" y="164713"/>
              <a:ext cx="622080" cy="249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1AFBDA8-D06B-47FA-AD79-2F4CFB211C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1500" y="156073"/>
                <a:ext cx="6397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2680E2E-3F0C-47BC-B4D2-435777211BB4}"/>
                  </a:ext>
                </a:extLst>
              </p14:cNvPr>
              <p14:cNvContentPartPr/>
              <p14:nvPr/>
            </p14:nvContentPartPr>
            <p14:xfrm>
              <a:off x="3292100" y="163993"/>
              <a:ext cx="1394280" cy="239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2680E2E-3F0C-47BC-B4D2-435777211B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83460" y="154993"/>
                <a:ext cx="1411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F0D501-5286-4872-B644-89E610C1791E}"/>
                  </a:ext>
                </a:extLst>
              </p14:cNvPr>
              <p14:cNvContentPartPr/>
              <p14:nvPr/>
            </p14:nvContentPartPr>
            <p14:xfrm>
              <a:off x="1286180" y="1795513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F0D501-5286-4872-B644-89E610C179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77180" y="17868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BA2F189-3F5E-4B5D-9DE5-647E8ADF5EE8}"/>
                  </a:ext>
                </a:extLst>
              </p14:cNvPr>
              <p14:cNvContentPartPr/>
              <p14:nvPr/>
            </p14:nvContentPartPr>
            <p14:xfrm>
              <a:off x="2206340" y="791473"/>
              <a:ext cx="1110240" cy="241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BA2F189-3F5E-4B5D-9DE5-647E8ADF5EE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97343" y="782473"/>
                <a:ext cx="1127874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7ADB103-1F14-4E6F-B34E-4CBBF6EC3296}"/>
                  </a:ext>
                </a:extLst>
              </p14:cNvPr>
              <p14:cNvContentPartPr/>
              <p14:nvPr/>
            </p14:nvContentPartPr>
            <p14:xfrm>
              <a:off x="1267460" y="837913"/>
              <a:ext cx="607680" cy="4377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7ADB103-1F14-4E6F-B34E-4CBBF6EC329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8465" y="829273"/>
                <a:ext cx="62531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192777-28E2-4D31-A404-8A4D4BA00544}"/>
                  </a:ext>
                </a:extLst>
              </p14:cNvPr>
              <p14:cNvContentPartPr/>
              <p14:nvPr/>
            </p14:nvContentPartPr>
            <p14:xfrm>
              <a:off x="3388940" y="858793"/>
              <a:ext cx="405360" cy="313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192777-28E2-4D31-A404-8A4D4BA005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80300" y="850153"/>
                <a:ext cx="42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9066D6D-7974-4739-9B5F-7E3C18FF3375}"/>
                  </a:ext>
                </a:extLst>
              </p14:cNvPr>
              <p14:cNvContentPartPr/>
              <p14:nvPr/>
            </p14:nvContentPartPr>
            <p14:xfrm>
              <a:off x="4202180" y="1510393"/>
              <a:ext cx="211320" cy="137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9066D6D-7974-4739-9B5F-7E3C18FF33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3540" y="1501393"/>
                <a:ext cx="2289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6FAA021-A237-4D21-9271-B3F94CB9DBFD}"/>
                  </a:ext>
                </a:extLst>
              </p14:cNvPr>
              <p14:cNvContentPartPr/>
              <p14:nvPr/>
            </p14:nvContentPartPr>
            <p14:xfrm>
              <a:off x="3853340" y="1548913"/>
              <a:ext cx="184320" cy="157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6FAA021-A237-4D21-9271-B3F94CB9DBF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44700" y="1539913"/>
                <a:ext cx="201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181434D-ACAD-47DF-89CC-B4E9B26F1FBC}"/>
                  </a:ext>
                </a:extLst>
              </p14:cNvPr>
              <p14:cNvContentPartPr/>
              <p14:nvPr/>
            </p14:nvContentPartPr>
            <p14:xfrm>
              <a:off x="2748860" y="1339393"/>
              <a:ext cx="991080" cy="414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181434D-ACAD-47DF-89CC-B4E9B26F1F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40220" y="1330753"/>
                <a:ext cx="1008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36B5662-3199-4EC6-80DC-ADAFE900E691}"/>
                  </a:ext>
                </a:extLst>
              </p14:cNvPr>
              <p14:cNvContentPartPr/>
              <p14:nvPr/>
            </p14:nvContentPartPr>
            <p14:xfrm>
              <a:off x="4355180" y="1384033"/>
              <a:ext cx="122760" cy="13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36B5662-3199-4EC6-80DC-ADAFE900E6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46180" y="1375033"/>
                <a:ext cx="140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DE81C4-9845-4B0A-B6F2-627EAA8DDFB2}"/>
                  </a:ext>
                </a:extLst>
              </p14:cNvPr>
              <p14:cNvContentPartPr/>
              <p14:nvPr/>
            </p14:nvContentPartPr>
            <p14:xfrm>
              <a:off x="4605740" y="1553233"/>
              <a:ext cx="605160" cy="163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DE81C4-9845-4B0A-B6F2-627EAA8DDF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7100" y="1544593"/>
                <a:ext cx="622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EDE088E-F811-4655-9370-57FFC196053C}"/>
                  </a:ext>
                </a:extLst>
              </p14:cNvPr>
              <p14:cNvContentPartPr/>
              <p14:nvPr/>
            </p14:nvContentPartPr>
            <p14:xfrm>
              <a:off x="5448860" y="1413553"/>
              <a:ext cx="291600" cy="2379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EDE088E-F811-4655-9370-57FFC196053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40220" y="1404553"/>
                <a:ext cx="3092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0C2B21-B411-4665-9273-5E226332CBF9}"/>
                  </a:ext>
                </a:extLst>
              </p14:cNvPr>
              <p14:cNvContentPartPr/>
              <p14:nvPr/>
            </p14:nvContentPartPr>
            <p14:xfrm>
              <a:off x="5974820" y="1504633"/>
              <a:ext cx="195840" cy="154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0C2B21-B411-4665-9273-5E226332CBF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66180" y="1495633"/>
                <a:ext cx="213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99BDD48-459B-4836-B5EC-821855EDC9FA}"/>
                  </a:ext>
                </a:extLst>
              </p14:cNvPr>
              <p14:cNvContentPartPr/>
              <p14:nvPr/>
            </p14:nvContentPartPr>
            <p14:xfrm>
              <a:off x="5757740" y="1199713"/>
              <a:ext cx="180360" cy="164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99BDD48-459B-4836-B5EC-821855EDC9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9100" y="1191073"/>
                <a:ext cx="1980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B3CF32B-F7BB-4C49-ABFE-2C9BD3820BFB}"/>
                  </a:ext>
                </a:extLst>
              </p14:cNvPr>
              <p14:cNvContentPartPr/>
              <p14:nvPr/>
            </p14:nvContentPartPr>
            <p14:xfrm>
              <a:off x="6323660" y="1476193"/>
              <a:ext cx="141840" cy="1418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B3CF32B-F7BB-4C49-ABFE-2C9BD3820BF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14660" y="1467553"/>
                <a:ext cx="159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4D50034-383C-485C-9169-838A4887A6E9}"/>
                  </a:ext>
                </a:extLst>
              </p14:cNvPr>
              <p14:cNvContentPartPr/>
              <p14:nvPr/>
            </p14:nvContentPartPr>
            <p14:xfrm>
              <a:off x="6601580" y="1470073"/>
              <a:ext cx="146160" cy="1310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4D50034-383C-485C-9169-838A4887A6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92580" y="1461073"/>
                <a:ext cx="1638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D254FE-D6EA-4E57-8BE4-80EEEDC2654A}"/>
                  </a:ext>
                </a:extLst>
              </p14:cNvPr>
              <p14:cNvContentPartPr/>
              <p14:nvPr/>
            </p14:nvContentPartPr>
            <p14:xfrm>
              <a:off x="6678260" y="1367113"/>
              <a:ext cx="338400" cy="24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D254FE-D6EA-4E57-8BE4-80EEEDC2654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69260" y="1358113"/>
                <a:ext cx="356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F32929C-5BBA-4396-80FF-67DA5DBC3F02}"/>
                  </a:ext>
                </a:extLst>
              </p14:cNvPr>
              <p14:cNvContentPartPr/>
              <p14:nvPr/>
            </p14:nvContentPartPr>
            <p14:xfrm>
              <a:off x="818540" y="1898833"/>
              <a:ext cx="7182360" cy="1440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F32929C-5BBA-4396-80FF-67DA5DBC3F0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9540" y="1889833"/>
                <a:ext cx="72000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E507B33-BDCE-4D38-A01C-F01EDB7D40E2}"/>
                  </a:ext>
                </a:extLst>
              </p14:cNvPr>
              <p14:cNvContentPartPr/>
              <p14:nvPr/>
            </p14:nvContentPartPr>
            <p14:xfrm>
              <a:off x="1527380" y="2150833"/>
              <a:ext cx="347040" cy="296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E507B33-BDCE-4D38-A01C-F01EDB7D40E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18380" y="2141833"/>
                <a:ext cx="364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E4FC9B-3F3D-411D-9F7F-7D0F59F38FEE}"/>
                  </a:ext>
                </a:extLst>
              </p14:cNvPr>
              <p14:cNvContentPartPr/>
              <p14:nvPr/>
            </p14:nvContentPartPr>
            <p14:xfrm>
              <a:off x="2279780" y="2182153"/>
              <a:ext cx="366480" cy="3168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E4FC9B-3F3D-411D-9F7F-7D0F59F38FE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71132" y="2173513"/>
                <a:ext cx="384137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700C3E6-E6E3-4DD2-B707-76A4191288E2}"/>
                  </a:ext>
                </a:extLst>
              </p14:cNvPr>
              <p14:cNvContentPartPr/>
              <p14:nvPr/>
            </p14:nvContentPartPr>
            <p14:xfrm>
              <a:off x="3621860" y="2204833"/>
              <a:ext cx="606600" cy="2138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700C3E6-E6E3-4DD2-B707-76A4191288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13215" y="2196178"/>
                <a:ext cx="624250" cy="231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B79FC90-8908-4FE4-901B-3581AA017B3C}"/>
                  </a:ext>
                </a:extLst>
              </p14:cNvPr>
              <p14:cNvContentPartPr/>
              <p14:nvPr/>
            </p14:nvContentPartPr>
            <p14:xfrm>
              <a:off x="2956220" y="2291233"/>
              <a:ext cx="423000" cy="2664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B79FC90-8908-4FE4-901B-3581AA017B3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47580" y="2282593"/>
                <a:ext cx="440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E1778D0-3A7D-4178-AFAD-81D3962BAD12}"/>
                  </a:ext>
                </a:extLst>
              </p14:cNvPr>
              <p14:cNvContentPartPr/>
              <p14:nvPr/>
            </p14:nvContentPartPr>
            <p14:xfrm>
              <a:off x="4796180" y="2183593"/>
              <a:ext cx="385200" cy="2383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E1778D0-3A7D-4178-AFAD-81D3962BAD1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87180" y="2174593"/>
                <a:ext cx="4028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FEC7C14-EAF9-48A2-850D-EDF7C2CA20C0}"/>
                  </a:ext>
                </a:extLst>
              </p14:cNvPr>
              <p14:cNvContentPartPr/>
              <p14:nvPr/>
            </p14:nvContentPartPr>
            <p14:xfrm>
              <a:off x="4421780" y="2255593"/>
              <a:ext cx="240840" cy="1602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FEC7C14-EAF9-48A2-850D-EDF7C2CA20C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12780" y="2246593"/>
                <a:ext cx="258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88A48F8-FACB-4EEE-BB67-68A906AFCBFD}"/>
                  </a:ext>
                </a:extLst>
              </p14:cNvPr>
              <p14:cNvContentPartPr/>
              <p14:nvPr/>
            </p14:nvContentPartPr>
            <p14:xfrm>
              <a:off x="5834780" y="2197273"/>
              <a:ext cx="1107000" cy="222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88A48F8-FACB-4EEE-BB67-68A906AFCBF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26137" y="2188633"/>
                <a:ext cx="1124646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840E292-856D-47D5-94EC-0F6B85EF8D52}"/>
                  </a:ext>
                </a:extLst>
              </p14:cNvPr>
              <p14:cNvContentPartPr/>
              <p14:nvPr/>
            </p14:nvContentPartPr>
            <p14:xfrm>
              <a:off x="7146620" y="2175673"/>
              <a:ext cx="1010160" cy="2610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840E292-856D-47D5-94EC-0F6B85EF8D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37620" y="2167033"/>
                <a:ext cx="10278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9E5F975-ECB1-462D-92BD-BB71A6C94BD3}"/>
                  </a:ext>
                </a:extLst>
              </p14:cNvPr>
              <p14:cNvContentPartPr/>
              <p14:nvPr/>
            </p14:nvContentPartPr>
            <p14:xfrm>
              <a:off x="733220" y="2702713"/>
              <a:ext cx="7175520" cy="3409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9E5F975-ECB1-462D-92BD-BB71A6C94BD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580" y="2694073"/>
                <a:ext cx="71931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43432B6-CA71-4A10-BD33-5E3F3BA7BEDE}"/>
                  </a:ext>
                </a:extLst>
              </p14:cNvPr>
              <p14:cNvContentPartPr/>
              <p14:nvPr/>
            </p14:nvContentPartPr>
            <p14:xfrm>
              <a:off x="1461140" y="3340273"/>
              <a:ext cx="949320" cy="4410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43432B6-CA71-4A10-BD33-5E3F3BA7BED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52500" y="3331273"/>
                <a:ext cx="9669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B7E1AEF-D52D-4E67-B190-69FCCE38B417}"/>
                  </a:ext>
                </a:extLst>
              </p14:cNvPr>
              <p14:cNvContentPartPr/>
              <p14:nvPr/>
            </p14:nvContentPartPr>
            <p14:xfrm>
              <a:off x="2744540" y="3319753"/>
              <a:ext cx="1414080" cy="2509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B7E1AEF-D52D-4E67-B190-69FCCE38B41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5542" y="3311125"/>
                <a:ext cx="1431716" cy="268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A7388D6-6AF5-4330-AE23-EDE991FD3E4A}"/>
                  </a:ext>
                </a:extLst>
              </p14:cNvPr>
              <p14:cNvContentPartPr/>
              <p14:nvPr/>
            </p14:nvContentPartPr>
            <p14:xfrm>
              <a:off x="2851100" y="4004113"/>
              <a:ext cx="133560" cy="2052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A7388D6-6AF5-4330-AE23-EDE991FD3E4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42100" y="3995473"/>
                <a:ext cx="1512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D58CDCB-4EC3-419C-BE79-8C501032EE20}"/>
                  </a:ext>
                </a:extLst>
              </p14:cNvPr>
              <p14:cNvContentPartPr/>
              <p14:nvPr/>
            </p14:nvContentPartPr>
            <p14:xfrm>
              <a:off x="1807460" y="3882793"/>
              <a:ext cx="849960" cy="37008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D58CDCB-4EC3-419C-BE79-8C501032EE2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98460" y="3873793"/>
                <a:ext cx="8676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B9E67098-B6B4-4B2F-8E1F-170F957561A0}"/>
                  </a:ext>
                </a:extLst>
              </p14:cNvPr>
              <p14:cNvContentPartPr/>
              <p14:nvPr/>
            </p14:nvContentPartPr>
            <p14:xfrm>
              <a:off x="3409460" y="3985753"/>
              <a:ext cx="341280" cy="1404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B9E67098-B6B4-4B2F-8E1F-170F957561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00820" y="3977113"/>
                <a:ext cx="358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67A74E9-9C7E-4265-8EAE-809441373174}"/>
                  </a:ext>
                </a:extLst>
              </p14:cNvPr>
              <p14:cNvContentPartPr/>
              <p14:nvPr/>
            </p14:nvContentPartPr>
            <p14:xfrm>
              <a:off x="3074300" y="3883513"/>
              <a:ext cx="175680" cy="28584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67A74E9-9C7E-4265-8EAE-8094413731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65300" y="3874873"/>
                <a:ext cx="1933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8AB0593-2A68-4A68-AB03-FDD9F45C9AF4}"/>
                  </a:ext>
                </a:extLst>
              </p14:cNvPr>
              <p14:cNvContentPartPr/>
              <p14:nvPr/>
            </p14:nvContentPartPr>
            <p14:xfrm>
              <a:off x="3880340" y="3859033"/>
              <a:ext cx="217800" cy="2484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8AB0593-2A68-4A68-AB03-FDD9F45C9AF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71700" y="3850393"/>
                <a:ext cx="235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882708B-3272-417F-AB2A-AC9F3B751CA3}"/>
                  </a:ext>
                </a:extLst>
              </p14:cNvPr>
              <p14:cNvContentPartPr/>
              <p14:nvPr/>
            </p14:nvContentPartPr>
            <p14:xfrm>
              <a:off x="4227740" y="3912673"/>
              <a:ext cx="177480" cy="1573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882708B-3272-417F-AB2A-AC9F3B751CA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19100" y="3904033"/>
                <a:ext cx="1951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EE3AAF9-A024-4D2E-946D-FFA59FC6DC11}"/>
                  </a:ext>
                </a:extLst>
              </p14:cNvPr>
              <p14:cNvContentPartPr/>
              <p14:nvPr/>
            </p14:nvContentPartPr>
            <p14:xfrm>
              <a:off x="4542740" y="3618553"/>
              <a:ext cx="757800" cy="4478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EE3AAF9-A024-4D2E-946D-FFA59FC6DC1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33740" y="3609553"/>
                <a:ext cx="7754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57B8ACC-67FA-4CB6-9365-3BDF5976BB85}"/>
                  </a:ext>
                </a:extLst>
              </p14:cNvPr>
              <p14:cNvContentPartPr/>
              <p14:nvPr/>
            </p14:nvContentPartPr>
            <p14:xfrm>
              <a:off x="5571980" y="3496513"/>
              <a:ext cx="3346560" cy="17575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57B8ACC-67FA-4CB6-9365-3BDF5976BB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62980" y="3487873"/>
                <a:ext cx="3364200" cy="17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01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7E72C-35C4-45D1-8DC5-412D6590DA16}"/>
                  </a:ext>
                </a:extLst>
              </p14:cNvPr>
              <p14:cNvContentPartPr/>
              <p14:nvPr/>
            </p14:nvContentPartPr>
            <p14:xfrm>
              <a:off x="761660" y="237073"/>
              <a:ext cx="717840" cy="28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7E72C-35C4-45D1-8DC5-412D6590DA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660" y="228073"/>
                <a:ext cx="7354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543EBE-307B-4722-823E-BB39CC6D755B}"/>
                  </a:ext>
                </a:extLst>
              </p14:cNvPr>
              <p14:cNvContentPartPr/>
              <p14:nvPr/>
            </p14:nvContentPartPr>
            <p14:xfrm>
              <a:off x="1771100" y="202513"/>
              <a:ext cx="1453320" cy="231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543EBE-307B-4722-823E-BB39CC6D75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2102" y="193513"/>
                <a:ext cx="147095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60DEF7A-55F8-41CF-8C93-C350FF1DF71E}"/>
                  </a:ext>
                </a:extLst>
              </p14:cNvPr>
              <p14:cNvContentPartPr/>
              <p14:nvPr/>
            </p14:nvContentPartPr>
            <p14:xfrm>
              <a:off x="2007260" y="569713"/>
              <a:ext cx="186120" cy="2080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60DEF7A-55F8-41CF-8C93-C350FF1DF7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8620" y="560713"/>
                <a:ext cx="2037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3557CE1-E20D-4F7B-895E-11922047C8BF}"/>
                  </a:ext>
                </a:extLst>
              </p14:cNvPr>
              <p14:cNvContentPartPr/>
              <p14:nvPr/>
            </p14:nvContentPartPr>
            <p14:xfrm>
              <a:off x="6825140" y="358393"/>
              <a:ext cx="416880" cy="2224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3557CE1-E20D-4F7B-895E-11922047C8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6140" y="349393"/>
                <a:ext cx="434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BB240B-A100-4586-9D5C-4AB083CDE635}"/>
                  </a:ext>
                </a:extLst>
              </p14:cNvPr>
              <p14:cNvContentPartPr/>
              <p14:nvPr/>
            </p14:nvContentPartPr>
            <p14:xfrm>
              <a:off x="7766540" y="426433"/>
              <a:ext cx="241920" cy="103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BB240B-A100-4586-9D5C-4AB083CDE6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57900" y="417793"/>
                <a:ext cx="259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638B2A7-462B-4B68-88EC-D59FEEB9B0E7}"/>
                  </a:ext>
                </a:extLst>
              </p14:cNvPr>
              <p14:cNvContentPartPr/>
              <p14:nvPr/>
            </p14:nvContentPartPr>
            <p14:xfrm>
              <a:off x="7354700" y="364873"/>
              <a:ext cx="295200" cy="172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638B2A7-462B-4B68-88EC-D59FEEB9B0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46049" y="356233"/>
                <a:ext cx="312862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10AD9ED-DAF1-4187-97C4-A3AA3B1A0EB0}"/>
                  </a:ext>
                </a:extLst>
              </p14:cNvPr>
              <p14:cNvContentPartPr/>
              <p14:nvPr/>
            </p14:nvContentPartPr>
            <p14:xfrm>
              <a:off x="110780" y="914593"/>
              <a:ext cx="8057160" cy="2894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10AD9ED-DAF1-4187-97C4-A3AA3B1A0E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140" y="905593"/>
                <a:ext cx="8074800" cy="29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93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507E5E-195D-4253-9D96-04A20EE8CF82}"/>
                  </a:ext>
                </a:extLst>
              </p14:cNvPr>
              <p14:cNvContentPartPr/>
              <p14:nvPr/>
            </p14:nvContentPartPr>
            <p14:xfrm>
              <a:off x="1822940" y="292873"/>
              <a:ext cx="252720" cy="201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507E5E-195D-4253-9D96-04A20EE8CF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4288" y="284233"/>
                <a:ext cx="270385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BC71FB-BC1A-4DE3-8FBC-34DF394904BE}"/>
                  </a:ext>
                </a:extLst>
              </p14:cNvPr>
              <p14:cNvContentPartPr/>
              <p14:nvPr/>
            </p14:nvContentPartPr>
            <p14:xfrm>
              <a:off x="719900" y="248233"/>
              <a:ext cx="766800" cy="311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BC71FB-BC1A-4DE3-8FBC-34DF394904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260" y="239593"/>
                <a:ext cx="7844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3D77509-143A-484D-8A89-E511F38C64E9}"/>
                  </a:ext>
                </a:extLst>
              </p14:cNvPr>
              <p14:cNvContentPartPr/>
              <p14:nvPr/>
            </p14:nvContentPartPr>
            <p14:xfrm>
              <a:off x="3179060" y="152473"/>
              <a:ext cx="846360" cy="251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3D77509-143A-484D-8A89-E511F38C64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0424" y="143821"/>
                <a:ext cx="863993" cy="268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11B24F-A6C8-4E05-900F-ABE5DD9C0AA6}"/>
                  </a:ext>
                </a:extLst>
              </p14:cNvPr>
              <p14:cNvContentPartPr/>
              <p14:nvPr/>
            </p14:nvContentPartPr>
            <p14:xfrm>
              <a:off x="2435660" y="287473"/>
              <a:ext cx="439920" cy="169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11B24F-A6C8-4E05-900F-ABE5DD9C0A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6660" y="278833"/>
                <a:ext cx="457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5A9451-65F3-485C-A3B1-3E1FA0C99F48}"/>
                  </a:ext>
                </a:extLst>
              </p14:cNvPr>
              <p14:cNvContentPartPr/>
              <p14:nvPr/>
            </p14:nvContentPartPr>
            <p14:xfrm>
              <a:off x="5157260" y="222673"/>
              <a:ext cx="1420920" cy="237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5A9451-65F3-485C-A3B1-3E1FA0C99F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260" y="213659"/>
                <a:ext cx="1438560" cy="255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02195B-31B8-4963-8BB8-09B474F1B6CC}"/>
                  </a:ext>
                </a:extLst>
              </p14:cNvPr>
              <p14:cNvContentPartPr/>
              <p14:nvPr/>
            </p14:nvContentPartPr>
            <p14:xfrm>
              <a:off x="4307660" y="231673"/>
              <a:ext cx="754200" cy="296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02195B-31B8-4963-8BB8-09B474F1B6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98660" y="222673"/>
                <a:ext cx="771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261BB60-FDC9-4D8D-931F-5E18CD2CC517}"/>
                  </a:ext>
                </a:extLst>
              </p14:cNvPr>
              <p14:cNvContentPartPr/>
              <p14:nvPr/>
            </p14:nvContentPartPr>
            <p14:xfrm>
              <a:off x="2012300" y="732433"/>
              <a:ext cx="452520" cy="5292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261BB60-FDC9-4D8D-931F-5E18CD2CC5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3300" y="723793"/>
                <a:ext cx="4701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CCCF96A-2CB7-42C1-AA8F-06CB82C790AA}"/>
                  </a:ext>
                </a:extLst>
              </p14:cNvPr>
              <p14:cNvContentPartPr/>
              <p14:nvPr/>
            </p14:nvContentPartPr>
            <p14:xfrm>
              <a:off x="2780540" y="900913"/>
              <a:ext cx="229320" cy="151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CCCF96A-2CB7-42C1-AA8F-06CB82C790A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1900" y="891913"/>
                <a:ext cx="2469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B017AB-B228-4B02-8A52-09BFDA9481ED}"/>
                  </a:ext>
                </a:extLst>
              </p14:cNvPr>
              <p14:cNvContentPartPr/>
              <p14:nvPr/>
            </p14:nvContentPartPr>
            <p14:xfrm>
              <a:off x="2764340" y="1012153"/>
              <a:ext cx="219240" cy="11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B017AB-B228-4B02-8A52-09BFDA9481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55700" y="1003513"/>
                <a:ext cx="236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31ACA69-2C4C-417D-9198-232473601BAA}"/>
                  </a:ext>
                </a:extLst>
              </p14:cNvPr>
              <p14:cNvContentPartPr/>
              <p14:nvPr/>
            </p14:nvContentPartPr>
            <p14:xfrm>
              <a:off x="3224420" y="823873"/>
              <a:ext cx="550440" cy="332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31ACA69-2C4C-417D-9198-232473601BA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5780" y="814873"/>
                <a:ext cx="5680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1AFABF-BB84-4846-92CF-90F6BDC141EE}"/>
                  </a:ext>
                </a:extLst>
              </p14:cNvPr>
              <p14:cNvContentPartPr/>
              <p14:nvPr/>
            </p14:nvContentPartPr>
            <p14:xfrm>
              <a:off x="3610700" y="1562953"/>
              <a:ext cx="847080" cy="187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1AFABF-BB84-4846-92CF-90F6BDC141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01704" y="1554296"/>
                <a:ext cx="864713" cy="204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7302B6B-B389-460C-9C92-EF92A4405C1A}"/>
                  </a:ext>
                </a:extLst>
              </p14:cNvPr>
              <p14:cNvContentPartPr/>
              <p14:nvPr/>
            </p14:nvContentPartPr>
            <p14:xfrm>
              <a:off x="2843540" y="1593913"/>
              <a:ext cx="596880" cy="197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7302B6B-B389-460C-9C92-EF92A4405C1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34900" y="1585289"/>
                <a:ext cx="614520" cy="214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0EB73CA-46E5-4A85-A443-74BF11122005}"/>
                  </a:ext>
                </a:extLst>
              </p14:cNvPr>
              <p14:cNvContentPartPr/>
              <p14:nvPr/>
            </p14:nvContentPartPr>
            <p14:xfrm>
              <a:off x="3245660" y="1251553"/>
              <a:ext cx="185040" cy="3027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0EB73CA-46E5-4A85-A443-74BF111220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37003" y="1242564"/>
                <a:ext cx="202714" cy="32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03F6E67-8604-44DC-B964-CC35A5C145DB}"/>
                  </a:ext>
                </a:extLst>
              </p14:cNvPr>
              <p14:cNvContentPartPr/>
              <p14:nvPr/>
            </p14:nvContentPartPr>
            <p14:xfrm>
              <a:off x="2996180" y="1890553"/>
              <a:ext cx="131400" cy="216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03F6E67-8604-44DC-B964-CC35A5C145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7540" y="1881553"/>
                <a:ext cx="1490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C482735-5EC0-48AC-8B80-563C99442916}"/>
                  </a:ext>
                </a:extLst>
              </p14:cNvPr>
              <p14:cNvContentPartPr/>
              <p14:nvPr/>
            </p14:nvContentPartPr>
            <p14:xfrm>
              <a:off x="3276980" y="1878673"/>
              <a:ext cx="608400" cy="2876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C482735-5EC0-48AC-8B80-563C994429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8340" y="1869673"/>
                <a:ext cx="6260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64641EF-DBD4-4344-8DE8-6328EDE508FA}"/>
                  </a:ext>
                </a:extLst>
              </p14:cNvPr>
              <p14:cNvContentPartPr/>
              <p14:nvPr/>
            </p14:nvContentPartPr>
            <p14:xfrm>
              <a:off x="3952340" y="827113"/>
              <a:ext cx="1372680" cy="5544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64641EF-DBD4-4344-8DE8-6328EDE508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43700" y="818473"/>
                <a:ext cx="13903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7D33115-0EC9-4855-8BC5-219BBD2E7077}"/>
                  </a:ext>
                </a:extLst>
              </p14:cNvPr>
              <p14:cNvContentPartPr/>
              <p14:nvPr/>
            </p14:nvContentPartPr>
            <p14:xfrm>
              <a:off x="7054820" y="1012153"/>
              <a:ext cx="930960" cy="432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7D33115-0EC9-4855-8BC5-219BBD2E707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45823" y="1003513"/>
                <a:ext cx="948593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F98D7E5-6481-4254-B7F5-95F40E47F77B}"/>
                  </a:ext>
                </a:extLst>
              </p14:cNvPr>
              <p14:cNvContentPartPr/>
              <p14:nvPr/>
            </p14:nvContentPartPr>
            <p14:xfrm>
              <a:off x="5493860" y="1017193"/>
              <a:ext cx="1441800" cy="37908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F98D7E5-6481-4254-B7F5-95F40E47F7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85220" y="1008553"/>
                <a:ext cx="14594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627F23F-9704-4F0E-8566-C06884C77C36}"/>
                  </a:ext>
                </a:extLst>
              </p14:cNvPr>
              <p14:cNvContentPartPr/>
              <p14:nvPr/>
            </p14:nvContentPartPr>
            <p14:xfrm>
              <a:off x="9041660" y="968233"/>
              <a:ext cx="138600" cy="3178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627F23F-9704-4F0E-8566-C06884C77C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33020" y="959593"/>
                <a:ext cx="1562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6711989-2ABD-43F4-8186-B697916B6866}"/>
                  </a:ext>
                </a:extLst>
              </p14:cNvPr>
              <p14:cNvContentPartPr/>
              <p14:nvPr/>
            </p14:nvContentPartPr>
            <p14:xfrm>
              <a:off x="8130140" y="841153"/>
              <a:ext cx="831240" cy="5475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6711989-2ABD-43F4-8186-B697916B6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21496" y="832153"/>
                <a:ext cx="848888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0B662F2-B907-43C8-AF16-F96760EC2AD9}"/>
                  </a:ext>
                </a:extLst>
              </p14:cNvPr>
              <p14:cNvContentPartPr/>
              <p14:nvPr/>
            </p14:nvContentPartPr>
            <p14:xfrm>
              <a:off x="1397060" y="2693353"/>
              <a:ext cx="462600" cy="4964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0B662F2-B907-43C8-AF16-F96760EC2A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88060" y="2684353"/>
                <a:ext cx="4802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26D6D12-511B-423A-BCBA-3AD05D289D99}"/>
                  </a:ext>
                </a:extLst>
              </p14:cNvPr>
              <p14:cNvContentPartPr/>
              <p14:nvPr/>
            </p14:nvContentPartPr>
            <p14:xfrm>
              <a:off x="2144060" y="2975233"/>
              <a:ext cx="216360" cy="33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26D6D12-511B-423A-BCBA-3AD05D289D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5420" y="2966593"/>
                <a:ext cx="234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88AA86F-C2BB-4618-A73B-07FB393349C8}"/>
                  </a:ext>
                </a:extLst>
              </p14:cNvPr>
              <p14:cNvContentPartPr/>
              <p14:nvPr/>
            </p14:nvContentPartPr>
            <p14:xfrm>
              <a:off x="2135420" y="3085033"/>
              <a:ext cx="210240" cy="75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88AA86F-C2BB-4618-A73B-07FB393349C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26780" y="3076393"/>
                <a:ext cx="2278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AD97830-F982-4CD7-A3FE-DA5618B28BDE}"/>
                  </a:ext>
                </a:extLst>
              </p14:cNvPr>
              <p14:cNvContentPartPr/>
              <p14:nvPr/>
            </p14:nvContentPartPr>
            <p14:xfrm>
              <a:off x="3201020" y="2478793"/>
              <a:ext cx="1756800" cy="11386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AD97830-F982-4CD7-A3FE-DA5618B28BD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92380" y="2469796"/>
                <a:ext cx="1774440" cy="1156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C246744-23AD-42F8-8A0D-4EA3A80F37A7}"/>
                  </a:ext>
                </a:extLst>
              </p14:cNvPr>
              <p14:cNvContentPartPr/>
              <p14:nvPr/>
            </p14:nvContentPartPr>
            <p14:xfrm>
              <a:off x="5174180" y="2781553"/>
              <a:ext cx="127440" cy="2566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C246744-23AD-42F8-8A0D-4EA3A80F37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65540" y="2772553"/>
                <a:ext cx="145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88B8253-C9B8-4BCF-96D9-8D01C2558847}"/>
                  </a:ext>
                </a:extLst>
              </p14:cNvPr>
              <p14:cNvContentPartPr/>
              <p14:nvPr/>
            </p14:nvContentPartPr>
            <p14:xfrm>
              <a:off x="5416460" y="2801353"/>
              <a:ext cx="145800" cy="5277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88B8253-C9B8-4BCF-96D9-8D01C255884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07820" y="2792353"/>
                <a:ext cx="1634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A0DE342-F0BD-4B29-958F-D6B0D077EFAD}"/>
                  </a:ext>
                </a:extLst>
              </p14:cNvPr>
              <p14:cNvContentPartPr/>
              <p14:nvPr/>
            </p14:nvContentPartPr>
            <p14:xfrm>
              <a:off x="2664620" y="2890273"/>
              <a:ext cx="276840" cy="2829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A0DE342-F0BD-4B29-958F-D6B0D077EFA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55620" y="2881284"/>
                <a:ext cx="294480" cy="300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44329F8-FF5B-434B-BD8C-4425E9BA443F}"/>
                  </a:ext>
                </a:extLst>
              </p14:cNvPr>
              <p14:cNvContentPartPr/>
              <p14:nvPr/>
            </p14:nvContentPartPr>
            <p14:xfrm>
              <a:off x="2289500" y="4104193"/>
              <a:ext cx="223560" cy="759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44329F8-FF5B-434B-BD8C-4425E9BA44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80860" y="4095193"/>
                <a:ext cx="241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E0B4236-8B4E-4D0D-B2E7-621A97D883F7}"/>
                  </a:ext>
                </a:extLst>
              </p14:cNvPr>
              <p14:cNvContentPartPr/>
              <p14:nvPr/>
            </p14:nvContentPartPr>
            <p14:xfrm>
              <a:off x="2338100" y="4225873"/>
              <a:ext cx="212760" cy="90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E0B4236-8B4E-4D0D-B2E7-621A97D883F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29460" y="4216873"/>
                <a:ext cx="230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1B0D215-9FFA-429E-82E9-C24F5ABE7067}"/>
                  </a:ext>
                </a:extLst>
              </p14:cNvPr>
              <p14:cNvContentPartPr/>
              <p14:nvPr/>
            </p14:nvContentPartPr>
            <p14:xfrm>
              <a:off x="2821940" y="4058833"/>
              <a:ext cx="282600" cy="2556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1B0D215-9FFA-429E-82E9-C24F5ABE706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13289" y="4049833"/>
                <a:ext cx="300263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FCC10C5-9B8A-4B19-AE94-8209E7BEB131}"/>
                  </a:ext>
                </a:extLst>
              </p14:cNvPr>
              <p14:cNvContentPartPr/>
              <p14:nvPr/>
            </p14:nvContentPartPr>
            <p14:xfrm>
              <a:off x="7651340" y="1931419"/>
              <a:ext cx="11880" cy="15300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FCC10C5-9B8A-4B19-AE94-8209E7BEB13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42700" y="1922779"/>
                <a:ext cx="295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1A396E3-31E7-4207-9949-6CBB548AC77B}"/>
                  </a:ext>
                </a:extLst>
              </p14:cNvPr>
              <p14:cNvContentPartPr/>
              <p14:nvPr/>
            </p14:nvContentPartPr>
            <p14:xfrm>
              <a:off x="7326620" y="1820539"/>
              <a:ext cx="240840" cy="2408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1A396E3-31E7-4207-9949-6CBB548AC77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17607" y="1811539"/>
                <a:ext cx="258506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1C7FEC08-647D-4077-89AE-A383FCEC8723}"/>
                  </a:ext>
                </a:extLst>
              </p14:cNvPr>
              <p14:cNvContentPartPr/>
              <p14:nvPr/>
            </p14:nvContentPartPr>
            <p14:xfrm>
              <a:off x="7328060" y="2229859"/>
              <a:ext cx="335880" cy="2674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1C7FEC08-647D-4077-89AE-A383FCEC87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19420" y="2220871"/>
                <a:ext cx="353520" cy="28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F6EE039-A529-429B-9736-76D32D3849E1}"/>
                  </a:ext>
                </a:extLst>
              </p14:cNvPr>
              <p14:cNvContentPartPr/>
              <p14:nvPr/>
            </p14:nvContentPartPr>
            <p14:xfrm>
              <a:off x="7802180" y="1606339"/>
              <a:ext cx="1154880" cy="100620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F6EE039-A529-429B-9736-76D32D3849E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93540" y="1597342"/>
                <a:ext cx="1172520" cy="1023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C4616-1F4E-4B29-8D47-C7A23E40FEE7}"/>
                  </a:ext>
                </a:extLst>
              </p14:cNvPr>
              <p14:cNvContentPartPr/>
              <p14:nvPr/>
            </p14:nvContentPartPr>
            <p14:xfrm>
              <a:off x="5385140" y="3761833"/>
              <a:ext cx="161280" cy="79344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C4616-1F4E-4B29-8D47-C7A23E40FE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76500" y="3752833"/>
                <a:ext cx="17892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9A764BD9-BB98-4CCF-93F6-82BC8D4AE06D}"/>
                  </a:ext>
                </a:extLst>
              </p14:cNvPr>
              <p14:cNvContentPartPr/>
              <p14:nvPr/>
            </p14:nvContentPartPr>
            <p14:xfrm>
              <a:off x="3273740" y="3732673"/>
              <a:ext cx="1989720" cy="110736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9A764BD9-BB98-4CCF-93F6-82BC8D4AE06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65098" y="3724033"/>
                <a:ext cx="2007363" cy="11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23759A54-A6C9-4877-8AAE-D7D8C01DCC63}"/>
                  </a:ext>
                </a:extLst>
              </p14:cNvPr>
              <p14:cNvContentPartPr/>
              <p14:nvPr/>
            </p14:nvContentPartPr>
            <p14:xfrm>
              <a:off x="1955420" y="5268433"/>
              <a:ext cx="16200" cy="504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23759A54-A6C9-4877-8AAE-D7D8C01DCC6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46780" y="5259433"/>
                <a:ext cx="33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82D690F7-2A9C-422A-9613-79E23231767A}"/>
                  </a:ext>
                </a:extLst>
              </p14:cNvPr>
              <p14:cNvContentPartPr/>
              <p14:nvPr/>
            </p14:nvContentPartPr>
            <p14:xfrm>
              <a:off x="939500" y="4897273"/>
              <a:ext cx="831960" cy="46116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82D690F7-2A9C-422A-9613-79E23231767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30500" y="4888280"/>
                <a:ext cx="849600" cy="478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DBAB3894-8690-4AFE-B037-E689F616611B}"/>
                  </a:ext>
                </a:extLst>
              </p14:cNvPr>
              <p14:cNvContentPartPr/>
              <p14:nvPr/>
            </p14:nvContentPartPr>
            <p14:xfrm>
              <a:off x="3556340" y="5022553"/>
              <a:ext cx="144360" cy="37584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DBAB3894-8690-4AFE-B037-E689F616611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47700" y="5013553"/>
                <a:ext cx="1620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7358686-C8FF-4C48-A497-6C85D3B2013A}"/>
                  </a:ext>
                </a:extLst>
              </p14:cNvPr>
              <p14:cNvContentPartPr/>
              <p14:nvPr/>
            </p14:nvContentPartPr>
            <p14:xfrm>
              <a:off x="4368500" y="5009233"/>
              <a:ext cx="16920" cy="17280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7358686-C8FF-4C48-A497-6C85D3B2013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59500" y="5000233"/>
                <a:ext cx="345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09B4E812-1C58-4FAA-AD63-39ECC53FB440}"/>
                  </a:ext>
                </a:extLst>
              </p14:cNvPr>
              <p14:cNvContentPartPr/>
              <p14:nvPr/>
            </p14:nvContentPartPr>
            <p14:xfrm>
              <a:off x="4728140" y="5045953"/>
              <a:ext cx="24120" cy="3276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09B4E812-1C58-4FAA-AD63-39ECC53FB44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19140" y="5036953"/>
                <a:ext cx="417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9066CB9D-DE64-4699-976F-710956617C6D}"/>
                  </a:ext>
                </a:extLst>
              </p14:cNvPr>
              <p14:cNvContentPartPr/>
              <p14:nvPr/>
            </p14:nvContentPartPr>
            <p14:xfrm>
              <a:off x="4650740" y="5144953"/>
              <a:ext cx="114480" cy="14364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9066CB9D-DE64-4699-976F-710956617C6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41740" y="5135953"/>
                <a:ext cx="132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D211E2F-7BBC-4364-B5C7-2ABFFB577502}"/>
                  </a:ext>
                </a:extLst>
              </p14:cNvPr>
              <p14:cNvContentPartPr/>
              <p14:nvPr/>
            </p14:nvContentPartPr>
            <p14:xfrm>
              <a:off x="3860540" y="5076193"/>
              <a:ext cx="321480" cy="1274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D211E2F-7BBC-4364-B5C7-2ABFFB57750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51900" y="5067193"/>
                <a:ext cx="339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EBB1067B-60D3-425E-8937-3DCF9D53B94E}"/>
                  </a:ext>
                </a:extLst>
              </p14:cNvPr>
              <p14:cNvContentPartPr/>
              <p14:nvPr/>
            </p14:nvContentPartPr>
            <p14:xfrm>
              <a:off x="3048380" y="5004913"/>
              <a:ext cx="235440" cy="27828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EBB1067B-60D3-425E-8937-3DCF9D53B94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39740" y="4995925"/>
                <a:ext cx="253080" cy="29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6E4B47B5-0B82-40A3-8EE4-24C5A3E4FED2}"/>
                  </a:ext>
                </a:extLst>
              </p14:cNvPr>
              <p14:cNvContentPartPr/>
              <p14:nvPr/>
            </p14:nvContentPartPr>
            <p14:xfrm>
              <a:off x="2469140" y="4985473"/>
              <a:ext cx="454680" cy="24300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6E4B47B5-0B82-40A3-8EE4-24C5A3E4FED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60500" y="4976833"/>
                <a:ext cx="472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B960BCC-64E7-43EA-854C-B23B0349E54E}"/>
                  </a:ext>
                </a:extLst>
              </p14:cNvPr>
              <p14:cNvContentPartPr/>
              <p14:nvPr/>
            </p14:nvContentPartPr>
            <p14:xfrm>
              <a:off x="5427620" y="5055313"/>
              <a:ext cx="97200" cy="12744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B960BCC-64E7-43EA-854C-B23B0349E5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18980" y="5046673"/>
                <a:ext cx="114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E4E53677-3E96-42BF-925D-B2A7A0E58B72}"/>
                  </a:ext>
                </a:extLst>
              </p14:cNvPr>
              <p14:cNvContentPartPr/>
              <p14:nvPr/>
            </p14:nvContentPartPr>
            <p14:xfrm>
              <a:off x="5174180" y="4923193"/>
              <a:ext cx="150480" cy="22392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E4E53677-3E96-42BF-925D-B2A7A0E58B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65540" y="4914193"/>
                <a:ext cx="168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4C703CE8-789B-482B-A3A1-327F41556D05}"/>
                  </a:ext>
                </a:extLst>
              </p14:cNvPr>
              <p14:cNvContentPartPr/>
              <p14:nvPr/>
            </p14:nvContentPartPr>
            <p14:xfrm>
              <a:off x="5679620" y="2739433"/>
              <a:ext cx="3429720" cy="268632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4C703CE8-789B-482B-A3A1-327F41556D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70980" y="2730433"/>
                <a:ext cx="3447360" cy="27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98ADBE31-1510-4AD2-81AC-C6FD16D38E75}"/>
                  </a:ext>
                </a:extLst>
              </p14:cNvPr>
              <p14:cNvContentPartPr/>
              <p14:nvPr/>
            </p14:nvContentPartPr>
            <p14:xfrm>
              <a:off x="1466783" y="5520770"/>
              <a:ext cx="1126440" cy="586080"/>
            </p14:xfrm>
          </p:contentPart>
        </mc:Choice>
        <mc:Fallback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98ADBE31-1510-4AD2-81AC-C6FD16D38E7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58140" y="5512125"/>
                <a:ext cx="1144086" cy="603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46131784-E195-4213-A773-2C724652947D}"/>
                  </a:ext>
                </a:extLst>
              </p14:cNvPr>
              <p14:cNvContentPartPr/>
              <p14:nvPr/>
            </p14:nvContentPartPr>
            <p14:xfrm>
              <a:off x="2720663" y="5619050"/>
              <a:ext cx="388440" cy="39276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46131784-E195-4213-A773-2C724652947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12015" y="5610402"/>
                <a:ext cx="406096" cy="410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998E046-1B67-4C3B-A872-07C33D4FEE47}"/>
                  </a:ext>
                </a:extLst>
              </p14:cNvPr>
              <p14:cNvContentPartPr/>
              <p14:nvPr/>
            </p14:nvContentPartPr>
            <p14:xfrm>
              <a:off x="3261023" y="5724530"/>
              <a:ext cx="484200" cy="32076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998E046-1B67-4C3B-A872-07C33D4FEE4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52377" y="5715880"/>
                <a:ext cx="501853" cy="33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6093A12C-1A42-4A7E-9A91-5DFFB89C203F}"/>
                  </a:ext>
                </a:extLst>
              </p14:cNvPr>
              <p14:cNvContentPartPr/>
              <p14:nvPr/>
            </p14:nvContentPartPr>
            <p14:xfrm>
              <a:off x="3848543" y="5693930"/>
              <a:ext cx="445320" cy="25920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6093A12C-1A42-4A7E-9A91-5DFFB89C203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39903" y="5685278"/>
                <a:ext cx="462960" cy="27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2936DC16-D208-4F78-A093-3FB74AEC075F}"/>
                  </a:ext>
                </a:extLst>
              </p14:cNvPr>
              <p14:cNvContentPartPr/>
              <p14:nvPr/>
            </p14:nvContentPartPr>
            <p14:xfrm>
              <a:off x="5235263" y="5685650"/>
              <a:ext cx="238680" cy="2340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2936DC16-D208-4F78-A093-3FB74AEC075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26263" y="5676650"/>
                <a:ext cx="256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0DE54F12-DED3-455F-9678-E85B994DF1B3}"/>
                  </a:ext>
                </a:extLst>
              </p14:cNvPr>
              <p14:cNvContentPartPr/>
              <p14:nvPr/>
            </p14:nvContentPartPr>
            <p14:xfrm>
              <a:off x="5205743" y="5790410"/>
              <a:ext cx="294480" cy="10800"/>
            </p14:xfrm>
          </p:contentPart>
        </mc:Choice>
        <mc:Fallback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0DE54F12-DED3-455F-9678-E85B994DF1B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97103" y="5781410"/>
                <a:ext cx="312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FF1A595A-E83F-45A1-8573-6D18D99DD5B7}"/>
                  </a:ext>
                </a:extLst>
              </p14:cNvPr>
              <p14:cNvContentPartPr/>
              <p14:nvPr/>
            </p14:nvContentPartPr>
            <p14:xfrm>
              <a:off x="4463423" y="5621570"/>
              <a:ext cx="480600" cy="23292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FF1A595A-E83F-45A1-8573-6D18D99DD5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54430" y="5612917"/>
                <a:ext cx="498227" cy="250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7EFD4141-7749-43DA-A1E4-8851082C2DA0}"/>
                  </a:ext>
                </a:extLst>
              </p14:cNvPr>
              <p14:cNvContentPartPr/>
              <p14:nvPr/>
            </p14:nvContentPartPr>
            <p14:xfrm>
              <a:off x="5670503" y="5623370"/>
              <a:ext cx="425160" cy="23904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7EFD4141-7749-43DA-A1E4-8851082C2D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661856" y="5614370"/>
                <a:ext cx="442815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83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20689B-70A6-4BE7-B7EA-82BBB1A9483D}"/>
                  </a:ext>
                </a:extLst>
              </p14:cNvPr>
              <p14:cNvContentPartPr/>
              <p14:nvPr/>
            </p14:nvContentPartPr>
            <p14:xfrm>
              <a:off x="2713463" y="311570"/>
              <a:ext cx="146880" cy="24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20689B-70A6-4BE7-B7EA-82BBB1A948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4463" y="302930"/>
                <a:ext cx="164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518AB1-EDAE-475E-9930-6FA3A5DBE92F}"/>
                  </a:ext>
                </a:extLst>
              </p14:cNvPr>
              <p14:cNvContentPartPr/>
              <p14:nvPr/>
            </p14:nvContentPartPr>
            <p14:xfrm>
              <a:off x="2944223" y="431450"/>
              <a:ext cx="271080" cy="19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518AB1-EDAE-475E-9930-6FA3A5DBE9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5235" y="422810"/>
                <a:ext cx="288697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218725-9242-4642-99F9-BBFB3A6B3BA4}"/>
                  </a:ext>
                </a:extLst>
              </p14:cNvPr>
              <p14:cNvContentPartPr/>
              <p14:nvPr/>
            </p14:nvContentPartPr>
            <p14:xfrm>
              <a:off x="3401783" y="244970"/>
              <a:ext cx="318240" cy="371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218725-9242-4642-99F9-BBFB3A6B3B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2783" y="236330"/>
                <a:ext cx="3358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D66041-3121-4ED4-BAA5-521B9E000A51}"/>
                  </a:ext>
                </a:extLst>
              </p14:cNvPr>
              <p14:cNvContentPartPr/>
              <p14:nvPr/>
            </p14:nvContentPartPr>
            <p14:xfrm>
              <a:off x="4014863" y="299690"/>
              <a:ext cx="261000" cy="241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D66041-3121-4ED4-BAA5-521B9E000A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6211" y="290703"/>
                <a:ext cx="278664" cy="258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06EC0-E58F-438E-82EE-EF3796E9E573}"/>
                  </a:ext>
                </a:extLst>
              </p14:cNvPr>
              <p14:cNvContentPartPr/>
              <p14:nvPr/>
            </p14:nvContentPartPr>
            <p14:xfrm>
              <a:off x="4917383" y="128690"/>
              <a:ext cx="8640" cy="155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06EC0-E58F-438E-82EE-EF3796E9E5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8743" y="119690"/>
                <a:ext cx="26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3B96870-1465-45E2-B1CB-1A428ED58C74}"/>
                  </a:ext>
                </a:extLst>
              </p14:cNvPr>
              <p14:cNvContentPartPr/>
              <p14:nvPr/>
            </p14:nvContentPartPr>
            <p14:xfrm>
              <a:off x="4705343" y="356570"/>
              <a:ext cx="574560" cy="13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3B96870-1465-45E2-B1CB-1A428ED58C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6703" y="347570"/>
                <a:ext cx="5922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813C801-4E57-4C02-8670-FB29ADF54FCC}"/>
                  </a:ext>
                </a:extLst>
              </p14:cNvPr>
              <p14:cNvContentPartPr/>
              <p14:nvPr/>
            </p14:nvContentPartPr>
            <p14:xfrm>
              <a:off x="4614623" y="494450"/>
              <a:ext cx="589320" cy="171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813C801-4E57-4C02-8670-FB29ADF54F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5978" y="485810"/>
                <a:ext cx="60697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C5DBF1-7FDD-4B2C-9673-59EE5A147D70}"/>
                  </a:ext>
                </a:extLst>
              </p14:cNvPr>
              <p14:cNvContentPartPr/>
              <p14:nvPr/>
            </p14:nvContentPartPr>
            <p14:xfrm>
              <a:off x="4194143" y="126890"/>
              <a:ext cx="446040" cy="127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C5DBF1-7FDD-4B2C-9673-59EE5A147D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85143" y="117890"/>
                <a:ext cx="463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39474294-18E9-4C72-8AF0-7619380EDCFB}"/>
                  </a:ext>
                </a:extLst>
              </p14:cNvPr>
              <p14:cNvContentPartPr/>
              <p14:nvPr/>
            </p14:nvContentPartPr>
            <p14:xfrm>
              <a:off x="381023" y="99530"/>
              <a:ext cx="2027520" cy="72396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39474294-18E9-4C72-8AF0-7619380EDC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383" y="90886"/>
                <a:ext cx="2045160" cy="74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4113481D-07B9-49B8-98DC-14B547388553}"/>
                  </a:ext>
                </a:extLst>
              </p14:cNvPr>
              <p14:cNvContentPartPr/>
              <p14:nvPr/>
            </p14:nvContentPartPr>
            <p14:xfrm>
              <a:off x="455543" y="1020410"/>
              <a:ext cx="8845920" cy="503244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4113481D-07B9-49B8-98DC-14B5473885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6903" y="1011770"/>
                <a:ext cx="8863560" cy="50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39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548</cp:revision>
  <cp:lastPrinted>2018-09-02T07:43:37Z</cp:lastPrinted>
  <dcterms:created xsi:type="dcterms:W3CDTF">2018-09-01T14:54:20Z</dcterms:created>
  <dcterms:modified xsi:type="dcterms:W3CDTF">2018-11-13T09:20:21Z</dcterms:modified>
</cp:coreProperties>
</file>