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69" r:id="rId8"/>
  </p:sldIdLst>
  <p:sldSz cx="9359900" cy="6227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5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7" y="93"/>
      </p:cViewPr>
      <p:guideLst>
        <p:guide orient="horz" pos="2755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7:4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8288 0 0,'0'0'19'0'0,"1"0"0"0"0,-1 0 0 0 0,1 1 0 0 0,-1-1 0 0 0,0 0 0 0 0,1 0 0 0 0,-1 0 0 0 0,1 0 0 0 0,-1 0 0 0 0,0 0 0 0 0,1 0 0 0 0,-1 0 0 0 0,1 0 0 0 0,-1 0 0 0 0,0 0 0 0 0,1 0 0 0 0,-1 0 0 0 0,1 0 0 0 0,-1-1 0 0 0,0 1 0 0 0,1 0 0 0 0,-1 0 0 0 0,0 0 0 0 0,1 0 0 0 0,-1-1 0 0 0,0 1 0 0 0,1 0 0 0 0,-1 0 0 0 0,0-1 0 0 0,1 1-19 0 0,7-16 552 0 0,1-22 905 0 0,-9 34-1108 0 0,0 3-348 0 0,0 1 1 0 0,0-1 0 0 0,0 1 0 0 0,0-1-1 0 0,1 1 1 0 0,-1-1 0 0 0,0 1-1 0 0,0-1 1 0 0,0 1 0 0 0,0-1 0 0 0,1 1-1 0 0,-1 0 1 0 0,0-1 0 0 0,0 1 0 0 0,1-1-1 0 0,-1 1 1 0 0,0 0 0 0 0,0-1 0 0 0,1 1-1 0 0,-1 0 1 0 0,1-1 0 0 0,-1 1-1 0 0,0 0 1 0 0,1 0 0 0 0,-1-1 0 0 0,1 1-2 0 0,1-1 43 0 0,-1-1 240 0 0,0 0 0 0 0,0 0 1 0 0,0 0-1 0 0,0-1 0 0 0,-1 1 1 0 0,1 0-1 0 0,0-2-283 0 0,4-13 1433 0 0,-4 17-991 0 0,4-13-204 0 0,-4 12 132 0 0,8-9 3118 0 0,-6 15-3470 0 0,-1 0 0 0 0,1 1 0 0 0,-1-1 0 0 0,-1 0 0 0 0,1 1 0 0 0,-1-1 0 0 0,0 1 0 0 0,0-1-1 0 0,0 1 1 0 0,-1 3-18 0 0,0 12-12 0 0,-1-1 0 0 0,-2 8 12 0 0,-1 14 10 0 0,-8 73-10 0 0,5-64 0 0 0,-2-21 0 0 0,8-26-4 0 0,-1 2 14 0 0,-3 1-80 0 0,4-6-267 0 0,1-1-138 0 0,0 0-1158 0 0,0 0-4505 0 0</inkml:trace>
  <inkml:trace contextRef="#ctx0" brushRef="#br0" timeOffset="398.545">388 150 10136 0 0,'0'0'230'0'0,"0"0"30"0"0,0 0 19 0 0,9 14 478 0 0,-8-11-483 0 0,0 0 0 0 0,0 0 0 0 0,-1 0 0 0 0,1 0 0 0 0,-1 1 0 0 0,1-1 0 0 0,-1 0 1 0 0,0 0-1 0 0,0 1 0 0 0,0-1 0 0 0,-1 2-274 0 0,1 13 1017 0 0,0-9-774 0 0,0-1-1 0 0,-1 0 1 0 0,0 0-1 0 0,0 0 1 0 0,-1 0-1 0 0,-1 5-242 0 0,-4 25 180 0 0,7-36-179 0 0,0 0 1 0 0,0 1-1 0 0,0-1 1 0 0,1 0-1 0 0,-1 0 0 0 0,1 1 1 0 0,-1-1-1 0 0,1 0 1 0 0,0 0-1 0 0,0 0 1 0 0,0 1-2 0 0,0 0-1 0 0,0-1 1 0 0,0 1 0 0 0,0-1 0 0 0,0 1 0 0 0,0 0 0 0 0,-1-1 0 0 0,1 1-1 0 0,-1 2 1 0 0,-1 6 0 0 0,0-1 0 0 0,-1 0 0 0 0,0 0 0 0 0,-2 6 0 0 0,-3 15 0 0 0,-7 25 0 0 0,12-45 111 0 0,1-9-31 0 0,1-1 0 0 0,-1 1 0 0 0,1-1 0 0 0,-1 1 0 0 0,1-1 0 0 0,0 0 1 0 0,0 1-1 0 0,0-1 0 0 0,0 1 0 0 0,0-1 0 0 0,0 1 0 0 0,0-1 0 0 0,0 1 0 0 0,1-1 0 0 0,-1 1 0 0 0,1-1 0 0 0,0 2-80 0 0,-1-3 8 0 0,0 1 0 0 0,0 0 0 0 0,1-1 0 0 0,-1 1 0 0 0,0 0 0 0 0,0 0 0 0 0,0-1 0 0 0,0 1 0 0 0,0 0 0 0 0,0 0 0 0 0,0 0 0 0 0,0-1 0 0 0,0 1 0 0 0,0 0 0 0 0,-1 0-8 0 0,1 6-1625 0 0,1-6-2672 0 0,7 1-1316 0 0</inkml:trace>
  <inkml:trace contextRef="#ctx0" brushRef="#br0" timeOffset="1168.234">1027 625 13824 0 0,'0'0'314'0'0,"0"0"46"0"0,0 0 22 0 0,0 0-50 0 0,13-1-208 0 0,-10 0 69 0 0,0 0 0 0 0,-1 0 1 0 0,1 0-1 0 0,0 0 0 0 0,-1-1 0 0 0,1 1 1 0 0,-1-1-1 0 0,1 0 0 0 0,-1 0 1 0 0,0 0-1 0 0,0 0 0 0 0,1 0 1 0 0,-2 0-1 0 0,1 0 0 0 0,0-1 1 0 0,0 1-1 0 0,-1-1 0 0 0,2-1-193 0 0,24-35 1584 0 0,-18 25-1237 0 0,-7 10-269 0 0,1 0-1 0 0,-1 0 0 0 0,0 0 1 0 0,0-1-1 0 0,0 1 0 0 0,-1-1 0 0 0,1-1-77 0 0,9-43 184 0 0,4-20-200 0 0,-12 52 61 0 0,1 1 0 0 0,1-1 0 0 0,2-4-45 0 0,8-25 329 0 0,-14 39-347 0 0,1 0 0 0 0,1 0 1 0 0,-1 0-1 0 0,1 1 0 0 0,0-1 0 0 0,1 1 0 0 0,0 0 0 0 0,0 0 0 0 0,1-1 18 0 0,3 1 85 0 0,-7 5-145 0 0,-1 1-10 0 0,0 2 57 0 0,0-1 0 0 0,1 1 0 0 0,-1-1 0 0 0,0 1 1 0 0,1-1-1 0 0,-1 1 0 0 0,1-1 0 0 0,0 1 0 0 0,-1-1 0 0 0,1 0 1 0 0,0 1 12 0 0,2 4-5 0 0,4 22-48 0 0,-6-22 33 0 0,0 1 1 0 0,1-1-1 0 0,0 0 0 0 0,1 4 20 0 0,4 16-13 0 0,-6-22 6 0 0,-1 0-1 0 0,1 0 1 0 0,0-1-1 0 0,0 1 1 0 0,1-1-1 0 0,-1 1 1 0 0,2 1 7 0 0,0 2 8 0 0,1-1 0 0 0,-1 1 0 0 0,-1 0 0 0 0,1 0 0 0 0,0 5-8 0 0,3 7 29 0 0,-4-15-30 0 0,0 0-1 0 0,0 0 0 0 0,0-1 0 0 0,1 1 1 0 0,-1 0-1 0 0,1-1 0 0 0,1 1 2 0 0,13 22-68 0 0,-14-22 71 0 0,-1 0 0 0 0,1 0 0 0 0,-1-1 0 0 0,1 1 0 0 0,0 0 0 0 0,1-1 0 0 0,-1 0 0 0 0,0 0 0 0 0,1 0-1 0 0,0 0 1 0 0,0 0 0 0 0,0-1 0 0 0,0 0 0 0 0,0 0 0 0 0,0 0 0 0 0,0 0 0 0 0,1-1 0 0 0,-1 1 0 0 0,1-1 0 0 0,-1 0-1 0 0,1-1 1 0 0,2 1-3 0 0,12 0 30 0 0,-15 0-27 0 0,0-1 0 0 0,0 0-1 0 0,0 0 1 0 0,0 0 0 0 0,0 0 0 0 0,0-1-1 0 0,3 0-2 0 0,-5 0 11 0 0,-1 1 1 0 0,0-1-1 0 0,1 0 0 0 0,-1 0 0 0 0,1 1 0 0 0,-1-1 0 0 0,0 0 1 0 0,0 0-1 0 0,0-1 0 0 0,1 1 0 0 0,-1 0 0 0 0,0 0 1 0 0,0 0-1 0 0,-1-1 0 0 0,1 1 0 0 0,0-1 0 0 0,0 1 0 0 0,-1 0 1 0 0,1-1-1 0 0,-1 1 0 0 0,1-1 0 0 0,0-1-11 0 0,2-13 403 0 0,0 0 0 0 0,0 0 1 0 0,-2-1-1 0 0,0-7-403 0 0,3-27 156 0 0,3-2-292 0 0,-6 51 129 0 0,-1 0 0 0 0,0 0 0 0 0,1 0 0 0 0,-1-1 0 0 0,1 1 0 0 0,0 0 0 0 0,-1 0-1 0 0,2-1 8 0 0,3-13-15 0 0,-4 8 23 0 0,5-34 159 0 0,-6 40-177 0 0,0 1 0 0 0,1-1 0 0 0,-1 0 0 0 0,0 1 0 0 0,0-1 0 0 0,0 1 1 0 0,0-1-1 0 0,0 0 0 0 0,0 1 0 0 0,-1-1 0 0 0,1 0 0 0 0,0 1 0 0 0,-1-1 0 0 0,1 1 0 0 0,-1-1 0 0 0,0 0 10 0 0,1 2 78 0 0,0 0 3 0 0,0 0-94 0 0,0 0-367 0 0,0 0-164 0 0,13 1-1312 0 0,-10 1-2415 0 0,-3-2 2521 0 0</inkml:trace>
  <inkml:trace contextRef="#ctx0" brushRef="#br0" timeOffset="1507.216">1770 272 10136 0 0,'-13'3'1245'0'0,"10"-2"-908"0"0,0 1 0 0 0,0-1-1 0 0,1 1 1 0 0,-1 0 0 0 0,1 0 0 0 0,-1 0 0 0 0,1 0-1 0 0,0 0 1 0 0,0 1 0 0 0,0-1 0 0 0,0 1 0 0 0,0-1-1 0 0,0 1 1 0 0,1 0 0 0 0,-1-1 0 0 0,1 1 0 0 0,0 0-337 0 0,-14 21 276 0 0,13-20-246 0 0,0 0-1 0 0,0 0 0 0 0,0 0 0 0 0,1 0 0 0 0,0 0 1 0 0,-1 0-1 0 0,1 1 0 0 0,1-1 0 0 0,-1 0 0 0 0,1 4-29 0 0,-3 12 260 0 0,2-13-138 0 0,0 1-1 0 0,1-1 0 0 0,0 1 0 0 0,0 0-121 0 0,1 7 183 0 0,-2-11-165 0 0,1-4-15 0 0,0 1 1 0 0,0 0-1 0 0,0 0 0 0 0,0 0 0 0 0,0 0 1 0 0,0 0-1 0 0,0-1 0 0 0,1 1 1 0 0,-1 0-1 0 0,0 0 0 0 0,0 0 1 0 0,1 0-1 0 0,-1-1 0 0 0,1 1 1 0 0,-1 0-1 0 0,0 0 0 0 0,1-1 1 0 0,-1 1-1 0 0,1 0 0 0 0,0-1 1 0 0,-1 1-1 0 0,1 0 0 0 0,0-1 1 0 0,0 1-4 0 0,0 1 14 0 0,1-1-1 0 0,-1 0 1 0 0,1 1 0 0 0,0-1-1 0 0,-1 0 1 0 0,1 0 0 0 0,0 0 0 0 0,0 0-1 0 0,0 0 1 0 0,0-1 0 0 0,0 1 0 0 0,0 0-1 0 0,0-1 1 0 0,0 0 0 0 0,0 1 0 0 0,0-1-1 0 0,0 0 1 0 0,0 0 0 0 0,0 0 0 0 0,0 0-1 0 0,0 0 1 0 0,1-1-14 0 0,2 0 30 0 0,1 0 0 0 0,0 0 0 0 0,-1-1 0 0 0,1 0 0 0 0,-1 0 0 0 0,0-1 0 0 0,2 0-30 0 0,-3 1 11 0 0,-1-1 1 0 0,0 1 0 0 0,0-1 0 0 0,0 1-1 0 0,-1-1 1 0 0,1 0 0 0 0,0 0 0 0 0,-1 0-1 0 0,0 0 1 0 0,0 0 0 0 0,0-1-1 0 0,0 1 1 0 0,1-4-12 0 0,0 1 16 0 0,-1 0 0 0 0,0-1 0 0 0,-1 1 1 0 0,1 0-1 0 0,-1-1 0 0 0,-1 1 0 0 0,1-1 0 0 0,-1 0-16 0 0,1-4 59 0 0,0 10-51 0 0,-1 0 0 0 0,0 0-1 0 0,0 0 1 0 0,0-1 0 0 0,1 1-1 0 0,-1 0 1 0 0,-1 0 0 0 0,1-1 0 0 0,0 1-1 0 0,0 0 1 0 0,0 0 0 0 0,-1 0 0 0 0,1 0-1 0 0,0-1 1 0 0,-1 1 0 0 0,0-1-8 0 0,-2-2 9 0 0,3 3-16 0 0,-1 0 1 0 0,0 0 0 0 0,1 1 0 0 0,-1-1-1 0 0,1 0 1 0 0,-1 0 0 0 0,1 0 0 0 0,-1 0-1 0 0,1 0 1 0 0,-1 0 0 0 0,1 0 0 0 0,0 0-1 0 0,0 0 1 0 0,0 0 0 0 0,-1 0 0 0 0,1 0-1 0 0,0-1 1 0 0,0 1 0 0 0,0 0-1 0 0,1 0 1 0 0,-1 0 0 0 0,0 0 0 0 0,0 0-1 0 0,1-1 7 0 0,-1 1 4 0 0,0 0 1 0 0,0 0-1 0 0,0 0 0 0 0,0 0 0 0 0,0 0 0 0 0,-1 0 0 0 0,1-1 0 0 0,0 1 0 0 0,0 0 0 0 0,-1 0 0 0 0,1 0 0 0 0,-1 0 0 0 0,1 0 1 0 0,-1 0-1 0 0,1 0 0 0 0,-1 0 0 0 0,0 0 0 0 0,1 1 0 0 0,-1-1 0 0 0,0 0 0 0 0,0 0 0 0 0,0 1 0 0 0,1-1 0 0 0,-2 0-4 0 0,2 1 13 0 0,-1-1 38 0 0,1 1-98 0 0,0-1 34 0 0,0 1 0 0 0,-1-1 0 0 0,1 0-1 0 0,0 1 1 0 0,-1-1 0 0 0,1 0 0 0 0,0 1 0 0 0,-1-1 0 0 0,1 0-1 0 0,-1 1 1 0 0,1-1 0 0 0,-1 1 0 0 0,0-1 0 0 0,1 1 0 0 0,-1-1-1 0 0,1 1 1 0 0,-1 0 0 0 0,0-1 0 0 0,1 1 0 0 0,-1 0 0 0 0,0 0-1 0 0,0-1 14 0 0,-13-3-5279 0 0,13 4-762 0 0</inkml:trace>
  <inkml:trace contextRef="#ctx0" brushRef="#br0" timeOffset="1889.117">1969 250 1840 0 0,'0'0'515'0'0,"0"0"1489"0"0,1 2 2136 0 0,3 7-365 0 0,-4 0-2916 0 0,-1 1 1 0 0,0-1-1 0 0,-2 6-859 0 0,0-6 401 0 0,2 0 1 0 0,0 1 0 0 0,-1 6-402 0 0,3-12 141 0 0,-1 0 0 0 0,1 1 0 0 0,0-1 0 0 0,0 1 0 0 0,1-1 0 0 0,-1 0 1 0 0,2 4-142 0 0,-1-5 70 0 0,0 1 0 0 0,-1 0 1 0 0,1 0-1 0 0,-1 0 0 0 0,0 0 1 0 0,-1 0-1 0 0,1 0 0 0 0,-1 0 0 0 0,1 0 1 0 0,-1 0-1 0 0,-1 3-70 0 0,2-6 57 0 0,-1 0 1 0 0,0 0-1 0 0,1 1 0 0 0,-1-1 0 0 0,1 0 1 0 0,-1 0-1 0 0,1 0 0 0 0,-1 0 1 0 0,1 0-1 0 0,0 0 0 0 0,-1 0 0 0 0,1 0 1 0 0,0 0-1 0 0,0 0 0 0 0,0 0 0 0 0,0 0 1 0 0,0-1-1 0 0,0 1 0 0 0,0 0 0 0 0,0-1 1 0 0,0 1-1 0 0,0 0 0 0 0,0-1 1 0 0,1 1-58 0 0,32 12-266 0 0,-20-9 190 0 0,-7-2 212 0 0,1 0 1 0 0,-1 0-1 0 0,8 0-136 0 0,-12-2 13 0 0,0 0-1 0 0,0 0 0 0 0,0 0 0 0 0,0-1 1 0 0,0 1-1 0 0,0-1 0 0 0,-1 0 0 0 0,1 1 1 0 0,0-1-1 0 0,0 0 0 0 0,-1-1 0 0 0,2 0-12 0 0,7-3 39 0 0,-8 4 44 0 0,-1 0 0 0 0,0 0 0 0 0,1-1-1 0 0,-1 1 1 0 0,0 0 0 0 0,0-1 0 0 0,0 1 0 0 0,0-1 0 0 0,0 0-1 0 0,0 0 1 0 0,-1 1 0 0 0,1-1 0 0 0,-1 0 0 0 0,1-1 0 0 0,-1 1-1 0 0,1-2-82 0 0,3-5 115 0 0,1-2-24 0 0,-1 1 0 0 0,0-1 0 0 0,-1 0 0 0 0,0-1 0 0 0,0 1-1 0 0,0-9-90 0 0,0-5 0 0 0,-3 19 0 0 0,0-1 0 0 0,0 1 0 0 0,0-1 0 0 0,-1 1 0 0 0,0-1 0 0 0,-1-3 0 0 0,1 6 0 0 0,0 1 0 0 0,0 0 0 0 0,0 0 0 0 0,1 0 0 0 0,-1-1 0 0 0,1 1 0 0 0,0 0 0 0 0,0 0 0 0 0,0 0 0 0 0,0 0 0 0 0,0 0 0 0 0,1-1 0 0 0,-1 0 0 0 0,0 1 0 0 0,-1-1 0 0 0,1 0 0 0 0,-1-1 0 0 0,1-1 0 0 0,1 1 0 0 0,-2 4-108 0 0,1 1 0 0 0,-1-1 0 0 0,0 1 0 0 0,1 0 0 0 0,-1-1 0 0 0,0 1 0 0 0,1-1 0 0 0,-1 1 0 0 0,1 0 0 0 0,-1 0 0 0 0,1-1 0 0 0,-1 1 0 0 0,1 0 0 0 0,-1 0 0 0 0,1 0 0 0 0,-1-1-1 0 0,1 1 1 0 0,-1 0 0 0 0,1 0 0 0 0,0 0 0 0 0,-1 0 108 0 0,0 0-2815 0 0,2 3-3324 0 0</inkml:trace>
  <inkml:trace contextRef="#ctx0" brushRef="#br0" timeOffset="2171.129">2699 47 8288 0 0,'1'0'242'0'0,"-1"0"-1"0"0,1-1 1 0 0,0 1 0 0 0,-1 0 0 0 0,1-1-1 0 0,0 1 1 0 0,-1 0 0 0 0,1 0 0 0 0,0 0-1 0 0,-1 0 1 0 0,1 0 0 0 0,0 0 0 0 0,0 0 0 0 0,-1 0-1 0 0,1 0 1 0 0,0 0 0 0 0,-1 0 0 0 0,1 0-1 0 0,0 0 1 0 0,-1 1 0 0 0,1-1 0 0 0,0 0 0 0 0,-1 0-1 0 0,1 1 1 0 0,0-1 0 0 0,-1 1 0 0 0,1-1-1 0 0,-1 0 1 0 0,1 1 0 0 0,-1-1 0 0 0,1 1-1 0 0,-1 0-241 0 0,6 9-658 0 0,-5-5 891 0 0,1-1-1 0 0,-1 0 1 0 0,-1 1 0 0 0,1-1-1 0 0,-1 0 1 0 0,1 1-1 0 0,-1-1 1 0 0,0 1-1 0 0,-1 2-232 0 0,1-3 115 0 0,0 0-1 0 0,0 0 0 0 0,0 0 1 0 0,1 0-1 0 0,-1 0 0 0 0,2 3-114 0 0,1 18 394 0 0,-2 16-57 0 0,0-20-231 0 0,0 0 0 0 0,-2-1 0 0 0,-1 1-106 0 0,1-13 26 0 0,1 0-1 0 0,0 0 1 0 0,0 0 0 0 0,0 0-1 0 0,1 0 1 0 0,0 0 0 0 0,1-1-1 0 0,1 6-25 0 0,-1-5-589 0 0,1 1-1 0 0,0-1 0 0 0,5 8 590 0 0,-2-11-6342 0 0</inkml:trace>
  <inkml:trace contextRef="#ctx0" brushRef="#br0" timeOffset="2620.923">2992 51 5528 0 0,'8'-5'663'0'0,"1"0"0"0"0,0 1 0 0 0,0 0 0 0 0,0 1 0 0 0,0 0 0 0 0,1 0 0 0 0,-1 1 0 0 0,7-1-663 0 0,3 1 1134 0 0,0-1 0 0 0,9-3-1134 0 0,6-1 557 0 0,-30 6-278 0 0,0 1-1 0 0,0 0 1 0 0,0 0-1 0 0,0 1 1 0 0,3 0-279 0 0,9 0 1769 0 0,-15-1-1724 0 0,0 0-1 0 0,0 0 1 0 0,0 1-1 0 0,0-1 1 0 0,0 0-1 0 0,0 0 1 0 0,0 0-1 0 0,0 1 0 0 0,0-1 1 0 0,0 1-1 0 0,0-1 1 0 0,0 1-1 0 0,0-1 1 0 0,0 1-1 0 0,0-1 0 0 0,-1 1 1 0 0,1 0-1 0 0,0-1 1 0 0,0 1-1 0 0,-1 0 1 0 0,1 0-1 0 0,0 0 0 0 0,-1 0 1 0 0,1-1-1 0 0,-1 1 1 0 0,1 0-1 0 0,-1 0 1 0 0,1 0-1 0 0,-1 0 0 0 0,0 0 1 0 0,1 1-45 0 0,-1-1 60 0 0,0 1-1 0 0,1 0 1 0 0,-1 0 0 0 0,0-1 0 0 0,0 1 0 0 0,0 0-1 0 0,-1 0 1 0 0,1-1 0 0 0,0 1 0 0 0,0 0-1 0 0,-1 0 1 0 0,1-1 0 0 0,-1 1 0 0 0,0 0-1 0 0,1-1 1 0 0,-1 1 0 0 0,0-1 0 0 0,-1 1-60 0 0,-8 14 273 0 0,1-1-1 0 0,-2 7-272 0 0,-10 16-117 0 0,-18 17 418 0 0,31-45-156 0 0,1 1-1 0 0,-1 1 1 0 0,2-1-1 0 0,0 1 1 0 0,0 0-1 0 0,1 0 1 0 0,0 1-1 0 0,1-1 1 0 0,1 1-1 0 0,0 1-144 0 0,2-10 0 0 0,1-1 0 0 0,0 0 0 0 0,1 1 0 0 0,-1-1 0 0 0,1 0 0 0 0,-1 1 0 0 0,1-1 0 0 0,0 0 0 0 0,0 0 0 0 0,1 0 0 0 0,-1 0 0 0 0,1 0 0 0 0,-1 0 0 0 0,1 0 0 0 0,0 0 0 0 0,0-1 0 0 0,0 1 0 0 0,1 0 0 0 0,-1-1 0 0 0,0 0 0 0 0,1 0 0 0 0,0 0 0 0 0,-1 0 0 0 0,1 0 0 0 0,0 0 0 0 0,0-1 0 0 0,0 1 0 0 0,0-1 0 0 0,0 0 0 0 0,1 0 0 0 0,-1 0 0 0 0,0 0-13 0 0,1-1 0 0 0,-1 0-1 0 0,0 0 1 0 0,0 0-1 0 0,0 0 1 0 0,0-1 0 0 0,0 1-1 0 0,0-1 1 0 0,0 0 0 0 0,0 0-1 0 0,0 0 1 0 0,0 0-1 0 0,2-1 14 0 0,0-1 14 0 0,0 0-1 0 0,0-1 1 0 0,0 1-1 0 0,-1-1 1 0 0,1 0-1 0 0,3-4-13 0 0,-3 2 41 0 0,0 1 1 0 0,0-1-1 0 0,0 0 0 0 0,0-1 0 0 0,-1 1 1 0 0,1-4-42 0 0,-3 7 63 0 0,-1 1 1 0 0,-1-1-1 0 0,1 0 0 0 0,0 0 1 0 0,-1 0-1 0 0,1 0 1 0 0,-1 0-1 0 0,0 0 0 0 0,0 0 1 0 0,0 0-1 0 0,0 0 1 0 0,-1 0-1 0 0,1 0 1 0 0,-1 0-1 0 0,1 0 0 0 0,-1 1 1 0 0,0-1-1 0 0,-1-2-63 0 0,-4-9 26 0 0,0 1-1 0 0,-1-1 1 0 0,0 1-1 0 0,-1 1 1 0 0,-1-1-1 0 0,0 1 1 0 0,-5-4-26 0 0,-26-39-587 0 0,15 33-1063 0 0,19 16 852 0 0</inkml:trace>
  <inkml:trace contextRef="#ctx0" brushRef="#br0" timeOffset="3615.768">3348 629 2760 0 0,'0'0'361'0'0,"0"0"478"0"0,-7 1 3098 0 0,0 1-3173 0 0,-1-1-1 0 0,1 0 1 0 0,-1 0 0 0 0,1-1-1 0 0,-3 0-763 0 0,-27 3 2349 0 0,23-1-1327 0 0,-1-1 0 0 0,-10-1-1022 0 0,21 0 88 0 0,-21 1 617 0 0,-1 0 0 0 0,-21 5-705 0 0,20-3 196 0 0,-1-1 1 0 0,1-2-1 0 0,-28-2-196 0 0,-12-1 178 0 0,19 5-105 0 0,0 2 0 0 0,-7 4-73 0 0,8-1 102 0 0,0-3-1 0 0,-8-1-101 0 0,17-2 90 0 0,-28 7-90 0 0,51-7 33 0 0,-51 3-23 0 0,13-2-10 0 0,40-3 0 0 0,0 1 0 0 0,0 1 0 0 0,0 1 0 0 0,-3 0 0 0 0,-20 4 0 0 0,0-2 0 0 0,0-2-1 0 0,-6-1 1 0 0,-26 2 55 0 0,-1-1-51 0 0,-28 2 137 0 0,-53 2-98 0 0,22-1-141 0 0,12-3 179 0 0,86-2 54 0 0,-39 1-276 0 0,-56 10 141 0 0,-49 2 203 0 0,124-11-251 0 0,-53-1 114 0 0,38 3-7 0 0,-11-3-59 0 0,-14 0 16 0 0,42 1 29 0 0,-123 2-37 0 0,135-4-8 0 0,-10 2 0 0 0,-17 1 0 0 0,-17-1-1293 0 0,53-2-5173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9:44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2304 0 0,'8'-10'167'0'0,"-5"7"1068"0"0,0 1 1 0 0,-1-1 0 0 0,2 0 0 0 0,-1 1 0 0 0,0 0 0 0 0,0 0 0 0 0,1 0 0 0 0,-1 0 0 0 0,2 0-1236 0 0,0 0 698 0 0,-1 1 0 0 0,1 0 0 0 0,0 0 1 0 0,0 0-1 0 0,-1 0 0 0 0,5 0-698 0 0,3 2 265 0 0,0-1-1 0 0,0 2 1 0 0,0-1-1 0 0,-1 2 1 0 0,4 0-265 0 0,-10-1 16 0 0,1 0-1 0 0,-1 0 0 0 0,0 0 1 0 0,0 1-1 0 0,-1-1 1 0 0,1 1-1 0 0,0 1 1 0 0,-1-1-1 0 0,0 0 0 0 0,0 1 1 0 0,0 0-1 0 0,0 0 1 0 0,-1 0-1 0 0,1 1 1 0 0,-1-1-1 0 0,0 1 1 0 0,0 0-1 0 0,-1-1 0 0 0,2 4-15 0 0,-3-4 0 0 0,0 0 0 0 0,-1 0 0 0 0,1 0 0 0 0,-1 0 0 0 0,1 0 0 0 0,-1 0 0 0 0,0 1 0 0 0,-1-1 0 0 0,1 0 0 0 0,-1 0 0 0 0,0 0 0 0 0,0 0 0 0 0,0 0 0 0 0,0 0 0 0 0,-1 0 0 0 0,0 0 0 0 0,1 0 0 0 0,-3 2 0 0 0,0 1 0 0 0,-1 0 0 0 0,0-1 0 0 0,0 1 0 0 0,0-1 0 0 0,-1 0 0 0 0,0 0 0 0 0,0-1 0 0 0,-6 4 0 0 0,-16 17 736 0 0,27-26-744 0 0,1 0 1 0 0,0 0-1 0 0,0 0 0 0 0,-1 0 0 0 0,1 0 0 0 0,0 0 0 0 0,-1 0 0 0 0,1 0 0 0 0,0 1 0 0 0,-1-1 0 0 0,1 0 1 0 0,0 0-1 0 0,0 0 0 0 0,-1 0 0 0 0,1 1 0 0 0,0-1 0 0 0,0 0 0 0 0,-1 0 0 0 0,1 1 0 0 0,0-1 0 0 0,0 0 0 0 0,0 0 1 0 0,0 1-1 0 0,-1-1 0 0 0,1 0 0 0 0,0 0 0 0 0,0 1 0 0 0,0-1 0 0 0,0 0 0 0 0,0 1 0 0 0,0-1 0 0 0,0 0 1 0 0,0 1-1 0 0,0-1 0 0 0,0 0 0 0 0,0 1 0 0 0,0-1 0 0 0,0 0 0 0 0,0 1 0 0 0,0-1 0 0 0,0 0 0 0 0,0 0 1 0 0,0 1-1 0 0,0-1 0 0 0,1 0 0 0 0,-1 1 0 0 0,0-1 0 0 0,0 0 0 0 0,0 0 0 0 0,0 1 0 0 0,1-1 0 0 0,-1 0 0 0 0,0 0 1 0 0,0 1-1 0 0,1-1 0 0 0,-1 0 0 0 0,0 0 0 0 0,0 0 0 0 0,1 0 0 0 0,-1 1 0 0 0,0-1 0 0 0,0 0 0 0 0,1 0 1 0 0,-1 0-1 0 0,1 0 8 0 0,27 10-137 0 0,-15-7 163 0 0,9 7-18 0 0,0 1-1 0 0,-1 1 0 0 0,-1 1 1 0 0,6 4-8 0 0,-22-13 109 0 0,0-1 1 0 0,0 0-1 0 0,-1 1 0 0 0,1 0 1 0 0,-1-1-1 0 0,0 2 1 0 0,0-1-1 0 0,0 0 0 0 0,0 0 1 0 0,-1 1-1 0 0,0 0 1 0 0,0-1-1 0 0,0 1 0 0 0,0 0 1 0 0,-1 0-1 0 0,0 0 1 0 0,0 1-110 0 0,-1-4 18 0 0,0 1-1 0 0,0-1 1 0 0,0 0 0 0 0,0 0 0 0 0,0 1 0 0 0,-1-1 0 0 0,1 0-1 0 0,-1 1 1 0 0,0-1 0 0 0,0 0 0 0 0,0 0 0 0 0,0 0-1 0 0,0 0 1 0 0,0 0 0 0 0,0 0 0 0 0,-1 0 0 0 0,1 0 0 0 0,-2 1-18 0 0,0 0 138 0 0,0 0 0 0 0,0 0 0 0 0,0 0 0 0 0,0 0 0 0 0,-1-1 0 0 0,1 1 0 0 0,-1-1 0 0 0,0 0 0 0 0,1 0 0 0 0,-2 0-138 0 0,-17 6 134 0 0,11-3-75 0 0,0-1-1 0 0,0-1 0 0 0,0 0 0 0 0,-1 0 0 0 0,-10 1-58 0 0,11-3 0 0 0,2 0 0 0 0,1-1 0 0 0,-1 0 0 0 0,-5 0 0 0 0,11 0 0 0 0,0-1 0 0 0,1 1 0 0 0,-1-1 0 0 0,0 0 0 0 0,1 0 0 0 0,-1 0 0 0 0,0 0 0 0 0,1 0 0 0 0,0 0 0 0 0,-1-1 0 0 0,1 1 0 0 0,0-1 0 0 0,-1 0 0 0 0,-5-4-703 0 0,7 6 450 0 0,0-1-1 0 0,1 1 1 0 0,-1 0 0 0 0,1-1-1 0 0,-1 1 1 0 0,0-1 0 0 0,1 1 0 0 0,-1-1-1 0 0,1 1 1 0 0,-1-1 0 0 0,1 1-1 0 0,-1-1 1 0 0,1 0 0 0 0,0 1-1 0 0,-1-1 1 0 0,1 0 0 0 0,0 1 0 0 0,-1-1-1 0 0,1 0 1 0 0,0 0 0 0 0,0 1-1 0 0,0-1 1 0 0,0 0 0 0 0,-1 1-1 0 0,1-1 1 0 0,0 0 0 0 0,0 0 253 0 0,0-7-6881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3:52.0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132 66 13824 0 0,'0'0'314'0'0,"1"-10"760"0"0,-1 9-1070 0 0,1 1 1 0 0,-1 0 0 0 0,1 0 0 0 0,-1-1 0 0 0,0 1 0 0 0,1 0 0 0 0,-1 0 0 0 0,1-1 0 0 0,-1 1 0 0 0,0-1 0 0 0,1 1 0 0 0,-1 0-1 0 0,0-1 1 0 0,0 1 0 0 0,1-1 0 0 0,-1 1 0 0 0,0 0 0 0 0,0-1 0 0 0,0 1 0 0 0,0-1 0 0 0,1 1 0 0 0,-1-1 0 0 0,0 1-1 0 0,0-1 1 0 0,0 1 0 0 0,0-1-5 0 0,-1 0 5 0 0,1 0-1 0 0,0 0 1 0 0,-1 0-1 0 0,1 0 1 0 0,-1 1-1 0 0,0-1 1 0 0,1 0-1 0 0,-1 0 0 0 0,0 0 1 0 0,1 1-1 0 0,-1-1 1 0 0,0 0-1 0 0,0 1 1 0 0,0-1-1 0 0,0 1-4 0 0,0-1 70 0 0,0 1 0 0 0,0 0-1 0 0,-1 0 1 0 0,1-1 0 0 0,0 1 0 0 0,0 0-1 0 0,-1 0 1 0 0,1 0 0 0 0,0 1-1 0 0,0-1 1 0 0,0 0 0 0 0,-1 0 0 0 0,1 1-1 0 0,0-1 1 0 0,0 1 0 0 0,0-1-1 0 0,0 1 1 0 0,0-1 0 0 0,-1 1 0 0 0,1 0-1 0 0,0-1 1 0 0,0 1 0 0 0,1 0 0 0 0,-1 0-1 0 0,-1 0-69 0 0,-24 23 226 0 0,19-16-68 0 0,0 0 0 0 0,1 0-1 0 0,0 0 1 0 0,0 1-1 0 0,1 0 1 0 0,0 0-1 0 0,0 0 1 0 0,1 0-1 0 0,1 1 1 0 0,-1 0-1 0 0,1 0 1 0 0,1 0-1 0 0,-1 8-157 0 0,0-2 0 0 0,2-12 0 0 0,0 0 0 0 0,1 0 0 0 0,-1 0 0 0 0,1 0 0 0 0,0-1 0 0 0,0 1 0 0 0,0 0 0 0 0,0 0 0 0 0,1 0 0 0 0,0 0 0 0 0,0 2 0 0 0,-1-6 0 0 0,0 1 0 0 0,1 0 0 0 0,-1-1 0 0 0,0 1 0 0 0,1 0 0 0 0,-1-1 0 0 0,1 1 0 0 0,-1-1 0 0 0,1 1 0 0 0,-1-1 0 0 0,1 1 0 0 0,-1-1 0 0 0,1 1 0 0 0,-1-1 0 0 0,1 1 0 0 0,-1-1 0 0 0,1 0 0 0 0,0 1 0 0 0,-1-1 0 0 0,1 0 0 0 0,0 0 0 0 0,-1 1 0 0 0,1-1 0 0 0,0 0 0 0 0,-1 0 0 0 0,1 0 0 0 0,0 0 0 0 0,0 0 0 0 0,-1 0 0 0 0,1 0 0 0 0,0 0 0 0 0,-1 0 0 0 0,2 0 0 0 0,0-1 0 0 0,4 2-1 0 0,-1-2-1 0 0,1 1 1 0 0,-1-1-1 0 0,0 0 0 0 0,1 0 1 0 0,-1 0-1 0 0,0-1 1 0 0,0 1-1 0 0,0-2 1 0 0,0 1-1 0 0,1-1 2 0 0,1-2 127 0 0,1 0 1 0 0,-2 0-1 0 0,1-1 0 0 0,0 0 0 0 0,0-1-127 0 0,9-9 821 0 0,-8 9-726 0 0,0-1-1 0 0,-1 0 1 0 0,0 0-1 0 0,-1-1 0 0 0,1 0 1 0 0,-2 0-1 0 0,1 0-94 0 0,-4 5-3 0 0,0 0 0 0 0,0-1 0 0 0,0 1 0 0 0,-1-1 0 0 0,1 1-1 0 0,-1-1 1 0 0,0 1 0 0 0,0-1 0 0 0,-1 0 0 0 0,1 0 0 0 0,-1 1 0 0 0,0-1 0 0 0,0 0 0 0 0,-1 0 0 0 0,0 1-1 0 0,1-1 1 0 0,-2 0 3 0 0,1 2 0 0 0,-1-1 0 0 0,1 0 0 0 0,-1 1 0 0 0,0-1 0 0 0,0 1 0 0 0,-1 0 0 0 0,1 0 0 0 0,-1 0 0 0 0,0 0 0 0 0,1 0 0 0 0,-1 0 0 0 0,0 1 0 0 0,-1-1 0 0 0,1 1 0 0 0,0 0 0 0 0,-1 0 0 0 0,1 0 0 0 0,-1 1 0 0 0,0-1 0 0 0,1 1 0 0 0,-5-1 0 0 0,-10 0 0 0 0,13 3 0 0 0,4-1-24 0 0,0 0 0 0 0,0 0 0 0 0,-1 0 0 0 0,1 0 1 0 0,0 0-1 0 0,-1 0 0 0 0,1 0 0 0 0,0 1 0 0 0,0-1 0 0 0,-1 0 0 0 0,1 1 0 0 0,0-1 0 0 0,0 1 0 0 0,0 0 0 0 0,0-1 0 0 0,-1 1 0 0 0,1 0 0 0 0,0 0 0 0 0,0-1 0 0 0,1 1 0 0 0,-1 0 0 0 0,0 0 24 0 0,-2 2-349 0 0,1 0-239 0 0,0-1 0 0 0,0 1-1 0 0,0 0 1 0 0,0 0-1 0 0,0 0 1 0 0,1 0-1 0 0,-2 3 589 0 0,0 1-1254 0 0,2-6-280 0 0</inkml:trace>
  <inkml:trace contextRef="#ctx0" brushRef="#br0" timeOffset="213.107">362 90 17503 0 0,'0'0'399'0'0,"0"0"60"0"0,0 0 21 0 0,0 0-59 0 0,0 0-204 0 0,0 0 170 0 0,0 0 101 0 0,0 0 21 0 0,0 0 3 0 0,0 0 0 0 0,0 0 0 0 0,0 0 0 0 0,0 0-69 0 0,0 7-679 0 0,0-2-659 0 0,0 1-5343 0 0,0-5-643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2:23.964"/>
    </inkml:context>
    <inkml:brush xml:id="br0">
      <inkml:brushProperty name="width" value="0.05" units="cm"/>
      <inkml:brushProperty name="height" value="0.05" units="cm"/>
      <inkml:brushProperty name="color" value="#0000FF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190 245 11976 0 0,'0'-12'546'0'0,"0"10"-10"0"0,0 2-240 0 0,0 0 262 0 0,0 0 148 0 0,0 0 29 0 0,-5 14 1174 0 0,2-5-1577 0 0,0 0 1 0 0,1 1-1 0 0,1-1 1 0 0,0 1-1 0 0,0 0 0 0 0,1-1 1 0 0,0 9-333 0 0,-1 25 986 0 0,-1-16-535 0 0,-2 17-222 0 0,1 2-60 0 0,3-34-119 0 0,0-1 1 0 0,-1 1-1 0 0,-3 9-50 0 0,2-7 78 0 0,0 1-1 0 0,1 0 0 0 0,1 5-77 0 0,0-19 108 0 0,0-1-17 0 0,0 0-12 0 0,0 0-13 0 0,0 0-2 0 0,0 0 0 0 0,-3-11-16 0 0,1 0-208 0 0,1 1-1 0 0,1 0 0 0 0,0-1 0 0 0,1-7 161 0 0,0-11-141 0 0,1 2 51 0 0,1 0 0 0 0,1 1-1 0 0,1-1 1 0 0,7-17 90 0 0,3 0-25 0 0,-14 40 23 0 0,0 1-1 0 0,0 0 1 0 0,0 0 0 0 0,0 0 0 0 0,1 0 0 0 0,0 0 0 0 0,-1 0 0 0 0,1 1 0 0 0,0-1-1 0 0,1 0 1 0 0,-1 1 0 0 0,0 0 0 0 0,2-2 2 0 0,-2 3 14 0 0,-1-1 1 0 0,0 1-1 0 0,1 0 0 0 0,-1 0 0 0 0,1 0 1 0 0,0 0-1 0 0,-1 1 0 0 0,1-1 0 0 0,-1 0 1 0 0,1 1-1 0 0,0-1 0 0 0,0 1 0 0 0,0 0 1 0 0,-1-1-1 0 0,1 1 0 0 0,0 0 0 0 0,0 0 1 0 0,0 0-1 0 0,-1 0 0 0 0,1 0 1 0 0,0 1-1 0 0,0-1 0 0 0,-1 0 0 0 0,3 1-14 0 0,4 4-18 0 0,1 0-1 0 0,-1 0 1 0 0,0 0-1 0 0,-1 1 1 0 0,1 0-1 0 0,-1 0 1 0 0,0 1-1 0 0,0 0 1 0 0,-1 1 18 0 0,16 19 210 0 0,15 26-210 0 0,-20-27-182 0 0,14 21-50 0 0,-12-17 366 0 0,1-2 0 0 0,2 0-134 0 0,21 30-183 0 0,-36-39 431 0 0,-7-18-248 0 0,0-1 1 0 0,0 1-1 0 0,1-1 1 0 0,-1 0-1 0 0,0 1 0 0 0,0-1 1 0 0,0 1-1 0 0,0-1 0 0 0,0 1 1 0 0,1-1-1 0 0,-1 1 1 0 0,0-1-1 0 0,0 1 0 0 0,0-1 1 0 0,0 1-1 0 0,0-1 0 0 0,0 0 1 0 0,-1 1-1 0 0,1-1 1 0 0,0 1-1 0 0,0-1 0 0 0,0 1 1 0 0,0-1-1 0 0,0 1 1 0 0,-1-1-1 0 0,1 0 0 0 0,0 1 1 0 0,0-1-1 0 0,-1 1 0 0 0,1-1 1 0 0,0 0-1 0 0,-1 1 1 0 0,1-1-1 0 0,0 0 0 0 0,-1 1 1 0 0,1-1-1 0 0,-1 0 0 0 0,1 1 1 0 0,-15 5-3 0 0,-7-1 557 0 0,0-2 1 0 0,0-1-1 0 0,-8 0-555 0 0,1 2 215 0 0,21-3-169 0 0,0 0 0 0 0,0 0 0 0 0,0-1-1 0 0,-3 0-45 0 0,1-1 0 0 0,-117-5 0 0 0,118 6-9 0 0,1 0-1 0 0,-1-1 1 0 0,1 1-1 0 0,0-2 1 0 0,-1 1-1 0 0,1-1 1 0 0,-2-1 9 0 0,9 3-347 0 0,1 0-124 0 0,0 0-939 0 0,-1-1-3830 0 0,-3-1-1641 0 0</inkml:trace>
  <inkml:trace contextRef="#ctx0" brushRef="#br0" timeOffset="547.853">646 283 15520 0 0,'0'0'356'0'0,"0"0"49"0"0,0 0 19 0 0,0 0-51 0 0,2-1-242 0 0,-1 1-76 0 0,0 0 1 0 0,1-1-1 0 0,-1 1 1 0 0,0 0-1 0 0,0 0 0 0 0,0 0 1 0 0,1 0-1 0 0,-1 0 1 0 0,0 0-1 0 0,0 0 1 0 0,1 0-1 0 0,-1 0 0 0 0,0 0 1 0 0,0 1-1 0 0,0-1 1 0 0,0 1-1 0 0,1-1 1 0 0,-1 1-1 0 0,0-1 0 0 0,0 1 1 0 0,0-1-1 0 0,0 1 1 0 0,0 0-1 0 0,0 0 1 0 0,0 0-1 0 0,-1-1 0 0 0,1 1 1 0 0,0 1-56 0 0,14 14 1037 0 0,-12-14-910 0 0,-1 1 0 0 0,0-1 0 0 0,0 0 0 0 0,0 1 0 0 0,0-1 1 0 0,0 1-1 0 0,-1 0 0 0 0,1-1 0 0 0,0 2-127 0 0,3 12 238 0 0,-1 0-1 0 0,-1 0 1 0 0,0 0 0 0 0,-1 0-1 0 0,-1 0 1 0 0,0 0-1 0 0,-2 1 1 0 0,0-1 0 0 0,0 2-238 0 0,-1 8 151 0 0,2-14-69 0 0,-1-1 1 0 0,0 1-1 0 0,-2 4-82 0 0,1-7 50 0 0,0 0-1 0 0,0-1 0 0 0,1 1 1 0 0,0 0-1 0 0,1 0 0 0 0,0 0 1 0 0,0-1-1 0 0,1 1 0 0 0,0 0 1 0 0,0 0-1 0 0,1-1 0 0 0,2 7-49 0 0,-3-13 24 0 0,0-1 1 0 0,0 1-1 0 0,0 0 0 0 0,0-1 0 0 0,1 1 0 0 0,-1-1 1 0 0,0 1-1 0 0,1-1 0 0 0,-1 0 0 0 0,1 0 0 0 0,-1 0 1 0 0,1 0-1 0 0,0 0 0 0 0,-1 0 0 0 0,1 0 0 0 0,0 0 1 0 0,0 0-1 0 0,0-1 0 0 0,0 1 0 0 0,-1-1 0 0 0,1 1 1 0 0,0-1-1 0 0,0 0 0 0 0,0 0 0 0 0,0 0 0 0 0,0 0 1 0 0,1 0-25 0 0,9-1 161 0 0,-1 0 0 0 0,1-1 1 0 0,-1 0-1 0 0,5-2-161 0 0,0 0 181 0 0,35-5-181 0 0,4 1 0 0 0,-27 3-8 0 0,-20 3 117 0 0,1 0 1 0 0,0 1-1 0 0,5 0-109 0 0,-7-10 126 0 0,-3 5-606 0 0,-15 4-278 0 0,11-3-1935 0 0,0-1-2980 0 0,-6 0-1408 0 0</inkml:trace>
  <inkml:trace contextRef="#ctx0" brushRef="#br0" timeOffset="841.916">715 464 13760 0 0,'0'0'314'0'0,"0"0"46"0"0,0 0 22 0 0,0 0-50 0 0,0 0-159 0 0,7-3 1009 0 0,2 6-700 0 0,0-1 0 0 0,0 0 0 0 0,0 0-1 0 0,0-1 1 0 0,0 0 0 0 0,8 0-482 0 0,-7 0-44 0 0,12-1 604 0 0,1 0 0 0 0,2-1-560 0 0,-1-1 941 0 0,19 2-941 0 0,1 1-817 0 0,-45-2-952 0 0,-2-4-5056 0 0</inkml:trace>
  <inkml:trace contextRef="#ctx0" brushRef="#br0" timeOffset="1040.794">655 259 9672 0 0,'0'0'748'0'0,"-1"-3"-934"0"0,-9-8 5632 0 0,9 10-5336 0 0,-4-2 881 0 0,9 2 80 0 0,11-3 562 0 0,-7 2-1227 0 0,0 1 0 0 0,0 0 0 0 0,0 0 0 0 0,0 0 0 0 0,3 1-406 0 0,28-2 508 0 0,-5-2-88 0 0,0 2 0 0 0,15 2-420 0 0,36-2 610 0 0,-72 2-593 0 0,-1 0 0 0 0,11 2-17 0 0,-7-1-4 0 0,-7 0 12 0 0,-1-1-1 0 0,0 2 0 0 0,1-1 1 0 0,1 1-8 0 0,10 2-160 0 0,13 2-2487 0 0,-22-4 1624 0 0</inkml:trace>
  <inkml:trace contextRef="#ctx0" brushRef="#br0" timeOffset="2496.457">1176 350 4144 0 0,'0'0'319'0'0,"0"0"83"0"0,0 0 1131 0 0,11 5 5342 0 0,3-5-6636 0 0,-10-1 233 0 0,0 1 1 0 0,0 0-1 0 0,0 0 0 0 0,0 0 1 0 0,-1 0-1 0 0,3 1-472 0 0,55 4 1463 0 0,-56-5-1287 0 0,-1 1-1 0 0,0-2 1 0 0,1 1 0 0 0,-1 0 0 0 0,0-1-1 0 0,0 0 1 0 0,1 0 0 0 0,-1 0-1 0 0,3-2-175 0 0,20-3 33 0 0,-13 4-24 0 0,-7 1 43 0 0,0 1 1 0 0,0-1 0 0 0,0 1 0 0 0,1 0-1 0 0,1 1-52 0 0,50 8-209 0 0,-55-8 196 0 0,10 0-85 0 0,-35 10-2856 0 0,5-8-3059 0 0</inkml:trace>
  <inkml:trace contextRef="#ctx0" brushRef="#br0" timeOffset="2790.217">1205 511 10568 0 0,'0'0'481'0'0,"0"0"-6"0"0,1 0-306 0 0,23 0 2320 0 0,1 2-1 0 0,6 1-2488 0 0,2 1 1544 0 0,0 2 0 0 0,-1 1 0 0 0,6 4-1544 0 0,-34-10 36 0 0,1 0 0 0 0,0 0 0 0 0,-1-1 0 0 0,1 0 0 0 0,1 1-36 0 0,-2-1 0 0 0,0 0-1 0 0,0 1 1 0 0,0-1-1 0 0,0 1 1 0 0,0 0-1 0 0,1 0 1 0 0,-3 0-183 0 0,0-1-1 0 0,0 0 0 0 0,0 0 0 0 0,0 0 1 0 0,0 0-1 0 0,0 0 0 0 0,0 0 0 0 0,0 0 0 0 0,0-1 1 0 0,0 1-1 0 0,0-1 0 0 0,0 1 0 0 0,0-1 1 0 0,0 0-1 0 0,0 0 0 0 0,-1 0 0 0 0,1 0 1 0 0,1 0 183 0 0,4-3-1119 0 0,3-2-494 0 0</inkml:trace>
  <inkml:trace contextRef="#ctx0" brushRef="#br0" timeOffset="3177.273">1661 93 5528 0 0,'-3'-3'152'0'0,"-4"-6"574"0"0,7 9 902 0 0,0 0 542 0 0,0 0 108 0 0,1 0-2132 0 0,-1 0 0 0 0,0 0 0 0 0,0 0 0 0 0,0 0 0 0 0,1 0 0 0 0,-1 0 0 0 0,0-1 0 0 0,0 1 0 0 0,1 0 0 0 0,-1 0 0 0 0,0 0-1 0 0,0 1 1 0 0,0-1 0 0 0,1 0 0 0 0,-1 0 0 0 0,0 0 0 0 0,0 0 0 0 0,1 0 0 0 0,-1 0 0 0 0,0 0 0 0 0,0 0 0 0 0,0 0 0 0 0,1 0 0 0 0,-1 1 0 0 0,0-1-1 0 0,0 0 1 0 0,0 0 0 0 0,1 0 0 0 0,-1 0 0 0 0,0 1 0 0 0,0-1-146 0 0,4 9 577 0 0,0 0 0 0 0,-1 1 0 0 0,0 2-577 0 0,4 13 388 0 0,7 15 393 0 0,20 66 599 0 0,-29-83-1315 0 0,0 0-1 0 0,-1 0 0 0 0,0 19-64 0 0,-1-10 14 0 0,-1-23 34 0 0,-1-1-1 0 0,0 1 0 0 0,-1-1 1 0 0,0 1-1 0 0,0 0 0 0 0,-1-1 1 0 0,0 1-1 0 0,-1-1 0 0 0,0 3-47 0 0,1-10 18 0 0,1 0-1 0 0,-1 0 1 0 0,0 0-1 0 0,0 0 1 0 0,0 0-1 0 0,1 0 1 0 0,-1 0-1 0 0,0 0 1 0 0,-1 0-1 0 0,1 0 1 0 0,-1 0-18 0 0,2-1 5 0 0,-1 0-1 0 0,1 0 1 0 0,-1 1 0 0 0,1-1 0 0 0,-1 0 0 0 0,1 0 0 0 0,0 1 0 0 0,-1-1 0 0 0,1 0 0 0 0,-1 1 0 0 0,1-1 0 0 0,0 0 0 0 0,-1 1 0 0 0,1-1 0 0 0,0 1 0 0 0,-1-1-1 0 0,1 1 1 0 0,0-1 0 0 0,-1 0 0 0 0,1 1 0 0 0,0-1 0 0 0,0 1 0 0 0,0-1 0 0 0,0 1 0 0 0,0-1 0 0 0,-1 1 0 0 0,1 0 0 0 0,0-1 0 0 0,0 1 0 0 0,0-1 0 0 0,0 1-1 0 0,0-1 1 0 0,0 1 0 0 0,1 0-5 0 0,-1-1 13 0 0,-1 0-1 0 0,1 0 1 0 0,0 1-1 0 0,0-1 1 0 0,0 0-1 0 0,0 1 1 0 0,0-1-1 0 0,0 0 1 0 0,-1 0-1 0 0,1 0 1 0 0,0 1-1 0 0,0-1 1 0 0,0 0 0 0 0,-1 0-1 0 0,1 1 1 0 0,0-1-1 0 0,0 0 1 0 0,-1 0-1 0 0,1 0 1 0 0,0 0-1 0 0,-1 0 1 0 0,1 0-1 0 0,0 1 1 0 0,0-1-1 0 0,-1 0 1 0 0,1 0-13 0 0,12-40 530 0 0,-2 3-167 0 0,-5 26-344 0 0,-2 5-19 0 0,0 1 1 0 0,0-1-1 0 0,-1 0 1 0 0,0 0-1 0 0,1-4 0 0 0,-1 6 0 0 0,-1-1 0 0 0,1 0 0 0 0,0 1 0 0 0,0-1 0 0 0,1 1 0 0 0,2-4 0 0 0,4-9 0 0 0,-9 16-2 0 0,1 1 1 0 0,-1-1-1 0 0,0 1 0 0 0,0-1 0 0 0,0 0 0 0 0,0 1 0 0 0,0-1 1 0 0,0 1-1 0 0,0-1 0 0 0,0 0 0 0 0,0 1 0 0 0,0-1 0 0 0,0 1 1 0 0,-1-1-1 0 0,1 0 0 0 0,0 1 0 0 0,0-1 0 0 0,-1 1 0 0 0,1-1 2 0 0,0 1-5 0 0,0 0 0 0 0,0 0 0 0 0,-1-1 0 0 0,1 1 0 0 0,0 0-1 0 0,0 0 1 0 0,0-1 0 0 0,0 1 0 0 0,0 0 0 0 0,0-1 0 0 0,0 1-1 0 0,-1 0 1 0 0,1 0 0 0 0,0-1 0 0 0,0 1 0 0 0,0 0 0 0 0,0-1-1 0 0,0 1 1 0 0,0 0 0 0 0,1 0 0 0 0,-1-1 0 0 0,0 1 0 0 0,0 0 0 0 0,0 0-1 0 0,0-1 1 0 0,0 1 0 0 0,0 0 0 0 0,0-1 0 0 0,0 1 0 0 0,1 0-1 0 0,-1 0 1 0 0,0 0 0 0 0,0-1 0 0 0,0 1 0 0 0,1 0 0 0 0,-1 0-1 0 0,0 0 1 0 0,0-1 0 0 0,0 1 0 0 0,1 0 5 0 0,3-2-6 0 0,0 1 0 0 0,0-1 0 0 0,0 1 0 0 0,0 0 0 0 0,0 0 0 0 0,0 0 0 0 0,0 1 0 0 0,1 0 0 0 0,-1 0 0 0 0,0 0 0 0 0,0 0 0 0 0,1 0 0 0 0,-1 1 0 0 0,0 0 1 0 0,1 0 5 0 0,1 0-10 0 0,0 1 1 0 0,0 0 0 0 0,0 1-1 0 0,0-1 1 0 0,0 1 0 0 0,-1 0-1 0 0,1 0 1 0 0,-1 1 0 0 0,4 3 9 0 0,-4-3 48 0 0,-1 1 1 0 0,0 0 0 0 0,-1-1 0 0 0,1 1 0 0 0,-1 0 0 0 0,0 1-1 0 0,0-1 1 0 0,1 5-49 0 0,-2-5 0 0 0,-1 1 0 0 0,0 0 0 0 0,1-1 0 0 0,-2 1 0 0 0,1 0 0 0 0,-1 3 0 0 0,0-8 0 0 0,0 0 0 0 0,0 0 0 0 0,0 0 0 0 0,0 0 0 0 0,-1 0 0 0 0,1 0 0 0 0,0 0 0 0 0,-1 0 0 0 0,1-1 0 0 0,-1 1 0 0 0,1 0 0 0 0,-1 0 0 0 0,0 0 0 0 0,1-1 0 0 0,-1 1 0 0 0,1 0 0 0 0,-1-1 0 0 0,0 1 0 0 0,0 0 0 0 0,1-1 0 0 0,-2 1 0 0 0,1-1 0 0 0,1 1 0 0 0,-1-1 0 0 0,1 0 0 0 0,-1 1 0 0 0,0-1 0 0 0,1 1 0 0 0,-1-1 0 0 0,1 1 0 0 0,-1-1 0 0 0,1 1 0 0 0,-1 0 0 0 0,1-1 0 0 0,0 1 0 0 0,-1-1 0 0 0,1 1 0 0 0,0 0 0 0 0,-1-1 0 0 0,1 1 0 0 0,0 0 0 0 0,0 0 0 0 0,0-1 0 0 0,-1 1 0 0 0,1 0 0 0 0,0-1 0 0 0,0 1 0 0 0,0 0 0 0 0,0 0 0 0 0,0-1 0 0 0,0 1 0 0 0,1 0 0 0 0,-1 0 0 0 0,0 0 0 0 0,1 1 0 0 0,-1 1 0 0 0,0 0 0 0 0,1-1 0 0 0,-1 1 0 0 0,0-1 0 0 0,0 1 0 0 0,-1 2 0 0 0,0 5 0 0 0,1-10-3 0 0,0 1 0 0 0,0-1 1 0 0,0 1-1 0 0,0-1 0 0 0,0 0 0 0 0,0 1 0 0 0,0-1 0 0 0,0 1 0 0 0,-1-1 0 0 0,1 1 0 0 0,0-1 0 0 0,0 0 0 0 0,0 1 0 0 0,-1-1 0 0 0,1 1 0 0 0,0-1 0 0 0,-1 0 1 0 0,1 1-1 0 0,0-1 0 0 0,-1 0 0 0 0,1 0 0 0 0,0 1 0 0 0,-1-1 0 0 0,1 0 0 0 0,-1 0 0 0 0,1 1 0 0 0,0-1 0 0 0,-1 0 0 0 0,1 0 0 0 0,-1 0 0 0 0,1 0 0 0 0,-1 0 1 0 0,1 0-1 0 0,-1 0 0 0 0,1 0 3 0 0,-2 1-22 0 0,-18 4-86 0 0,13-2-18 0 0,7 0-685 0 0,11 3-2654 0 0,-5-6 1915 0 0</inkml:trace>
  <inkml:trace contextRef="#ctx0" brushRef="#br0" timeOffset="3724.497">2054 259 10136 0 0,'0'0'230'0'0,"0"0"30"0"0,0 0 19 0 0,1-1-40 0 0,-1 0-114 0 0,1 1 0 0 0,0 0 0 0 0,0-1 0 0 0,0 1 0 0 0,-1 0 0 0 0,1-1 0 0 0,0 1 1 0 0,0 0-1 0 0,0 0 0 0 0,0 0 0 0 0,0 0 0 0 0,-1 0 0 0 0,1 0 0 0 0,0 0 0 0 0,0 0 0 0 0,0 0 0 0 0,0 0 1 0 0,0 0-1 0 0,-1 1 0 0 0,1-1 0 0 0,0 0 0 0 0,0 1 0 0 0,0-1 0 0 0,-1 0 0 0 0,1 1 0 0 0,0-1 1 0 0,0 1-126 0 0,7 1 766 0 0,3 5 1038 0 0,23 10-851 0 0,-30-15-842 0 0,-1 0 0 0 0,0 0 0 0 0,0 1 0 0 0,0-1 0 0 0,0 1 0 0 0,0-1 0 0 0,0 1 0 0 0,0 1-111 0 0,9 21 278 0 0,-11-21-234 0 0,0 0 1 0 0,1 0-1 0 0,0 0 1 0 0,0-1-1 0 0,0 1 1 0 0,2 1-45 0 0,11 15 635 0 0,-4-9-182 0 0,-2 1-1 0 0,0 1 1 0 0,5 9-453 0 0,-13-19 85 0 0,0 1 0 0 0,0 0-1 0 0,0 0 1 0 0,0 0 0 0 0,-1 0-1 0 0,1 0 1 0 0,-1 0 0 0 0,0 0-1 0 0,0 0 1 0 0,-1 0 0 0 0,1 0-1 0 0,-1 1-84 0 0,0 4 424 0 0,1-8-390 0 0,-1 0 0 0 0,1 0 0 0 0,0 0 0 0 0,-1 0 0 0 0,1 0 0 0 0,-1 0 0 0 0,1 0 0 0 0,-1 0 0 0 0,0 0 0 0 0,1 0 1 0 0,-1 0-1 0 0,0 0 0 0 0,0 0 0 0 0,0 0 0 0 0,1-1 0 0 0,-1 1 0 0 0,-1 0-34 0 0,1 0 1 0 0,1-1 0 0 0,-1 1-1 0 0,0-1 1 0 0,1 0 0 0 0,-1 1 0 0 0,1-1 0 0 0,-1 1 0 0 0,1 0 0 0 0,-1-1 0 0 0,1 1 0 0 0,-1-1 0 0 0,1 1 0 0 0,-1 0 0 0 0,1-1 0 0 0,0 1 0 0 0,-1 0 0 0 0,1 0 0 0 0,0-1 0 0 0,0 1 0 0 0,0 0 0 0 0,0-1 0 0 0,-1 1 0 0 0,1 0 0 0 0,0 0 0 0 0,0-1 0 0 0,0 1-1 0 0,0 0 1 0 0,1 0 0 0 0,-1 0 0 0 0,0-1 0 0 0,0 2-1 0 0,1-1-1 0 0,-1-1 1 0 0,1 1 0 0 0,-1-1-1 0 0,0 1 1 0 0,0-1 0 0 0,0 0-1 0 0,0 1 1 0 0,1-1 0 0 0,-1 1-1 0 0,0-1 1 0 0,0 0-1 0 0,0 1 1 0 0,0-1 0 0 0,0 1-1 0 0,0-1 1 0 0,0 1 0 0 0,0-1-1 0 0,0 1 1 0 0,0-1 0 0 0,-1 0-1 0 0,1 1 1 0 0,0-1-1 0 0,0 1 1 0 0,0-1 0 0 0,0 0-1 0 0,-1 1 1 0 0,1-1 0 0 0,0 1 0 0 0,-1-5 50 0 0,1 0 1 0 0,-1 0 0 0 0,1 0-1 0 0,0 0 1 0 0,1-4-51 0 0,1-15-155 0 0,-2 19 149 0 0,0 0-1 0 0,0 0 0 0 0,1 1 1 0 0,-1-1-1 0 0,1 0 0 0 0,1-3 7 0 0,-2 5 7 0 0,1-1-1 0 0,-1 1 0 0 0,1-1 0 0 0,-1 1 1 0 0,0-1-1 0 0,0 1 0 0 0,0-1 1 0 0,-1 0-1 0 0,1 1 0 0 0,-1-1 0 0 0,1 1 1 0 0,-1-2-7 0 0,0 2 28 0 0,0 0 1 0 0,1 1-1 0 0,0-1 1 0 0,-1 0-1 0 0,1 0 0 0 0,0 0 1 0 0,0 0-1 0 0,0 0 1 0 0,0 0-1 0 0,0 1 1 0 0,0-1-1 0 0,0 0 1 0 0,1 0-1 0 0,-1 0 0 0 0,1 0 1 0 0,0-1-29 0 0,27-24 569 0 0,-19 13-510 0 0,-8 11-60 0 0,1 0 1 0 0,0 0-1 0 0,-1 0 0 0 0,1 1 0 0 0,1-1 1 0 0,-1 1-1 0 0,0 0 0 0 0,1-1 0 0 0,1 0 1 0 0,9-5 85 0 0,-9 5-20 0 0,0 1 1 0 0,0-1-1 0 0,0 0 0 0 0,-1 0 1 0 0,1 0-1 0 0,-1-1 1 0 0,1 1-1 0 0,-1-1-65 0 0,6-4 65 0 0,-7 6-22 0 0,0 0 0 0 0,0 0 0 0 0,0 0 0 0 0,0 0 1 0 0,0 0-1 0 0,-1-1 0 0 0,2-1-43 0 0,-3 4-50 0 0,1-1 1 0 0,-1 1 0 0 0,0-1 0 0 0,0 1-1 0 0,0-1 1 0 0,0 1 0 0 0,0-1-1 0 0,0 0 1 0 0,0 1 0 0 0,0-1-1 0 0,0 1 1 0 0,0-1 0 0 0,0 1-1 0 0,0-1 1 0 0,0 1 0 0 0,-1-1-1 0 0,1 0 1 0 0,0 1 0 0 0,0-1-1 0 0,0 1 1 0 0,-1-1 0 0 0,1 1-1 0 0,0-1 1 0 0,-1 1 0 0 0,1 0-1 0 0,-1-1 1 0 0,1 1 0 0 0,0-1-1 0 0,-1 1 1 0 0,1 0 0 0 0,-1-1-1 0 0,1 1 1 0 0,-1 0 0 0 0,1-1-1 0 0,-1 1 1 0 0,1 0 0 0 0,-1 0-1 0 0,1 0 1 0 0,-1 0 0 0 0,1-1-1 0 0,-1 1 50 0 0,-16-4-1281 0 0,5 3-5124 0 0,3-2-476 0 0</inkml:trace>
  <inkml:trace contextRef="#ctx0" brushRef="#br0" timeOffset="5706.714">2491 148 8288 0 0,'-13'0'2548'0'0,"16"-3"105"0"0,-3 2-2485 0 0,0 1 0 0 0,1-1 1 0 0,-1 1-1 0 0,0-1 0 0 0,1 1 0 0 0,-1-1 0 0 0,0 1 0 0 0,1-1 1 0 0,-1 1-1 0 0,1-1 0 0 0,-1 1 0 0 0,1 0 0 0 0,-1-1 0 0 0,1 1 0 0 0,-1 0 1 0 0,1 0-1 0 0,-1-1 0 0 0,1 1 0 0 0,-1 0 0 0 0,1 0 0 0 0,-1 0 1 0 0,1-1-1 0 0,0 1-168 0 0,35 3 90 0 0,-26-3-219 0 0,4 3 2241 0 0,-8-1-1810 0 0,-1-1 1 0 0,1 1-1 0 0,-1-1 0 0 0,5 4-302 0 0,23 13 232 0 0,67 23 35 0 0,-60-20 2 0 0,-34-19-326 0 0,-1 1 0 0 0,0 0 0 0 0,0 0 0 0 0,0 0 0 0 0,2 3 57 0 0,8 5-43 0 0,15 7 229 0 0,-29-17-172 0 0,0-1 1 0 0,-1 1 0 0 0,1 0 0 0 0,0 0 0 0 0,-1 0-1 0 0,1 0 1 0 0,0-1 0 0 0,-1 1 0 0 0,1 0-1 0 0,-1 0 1 0 0,0 0 0 0 0,1 1-15 0 0,2 4-41 0 0,-2-5 31 0 0,-1 0-1 0 0,1 0 1 0 0,0 0 0 0 0,-1 0 0 0 0,1 0 0 0 0,-1 0 0 0 0,1 0 0 0 0,-1 1 0 0 0,0-1 0 0 0,1 0-1 0 0,-1 0 1 0 0,0 1 0 0 0,0-1 0 0 0,0 0 0 0 0,0 0 0 0 0,0 1 0 0 0,0-1 0 0 0,0 0 0 0 0,-1 0-1 0 0,1 0 1 0 0,0 1 0 0 0,0-1 0 0 0,-1 0 0 0 0,1 0 0 0 0,-1 0 0 0 0,0 0 0 0 0,1 0 0 0 0,-1 1 0 0 0,0 0 10 0 0,-4 4 78 0 0,1 0 1 0 0,-1-1 0 0 0,0 1 0 0 0,-6 3-79 0 0,3-1 43 0 0,-1 2-33 0 0,1-2-9 0 0,0 0-1 0 0,0 0 1 0 0,-1-1 0 0 0,0 0-1 0 0,-6 2 0 0 0,-14 10 212 0 0,-26 21-212 0 0,6-5 355 0 0,-144 99-666 0 0,177-120 373 0 0,13-12 124 0 0,1 1-1 0 0,0-1 1 0 0,-1 0-1 0 0,0 0 0 0 0,1 0 1 0 0,-1 0-1 0 0,0-1 1 0 0,-1 1-186 0 0,3-2-230 0 0,1 0-259 0 0,0 0-50 0 0,0 0-63 0 0,0 0-248 0 0,8 0-2184 0 0,0-2-3423 0 0</inkml:trace>
  <inkml:trace contextRef="#ctx0" brushRef="#br0" timeOffset="6114.592">2758 142 13680 0 0,'0'0'306'0'0,"0"0"46"0"0,0 0 23 0 0,0 0-43 0 0,-1 0-215 0 0,9 2 850 0 0,-5-1-842 0 0,-1-1 0 0 0,1 1 1 0 0,-1 0-1 0 0,1 0 0 0 0,0 1 1 0 0,-1-1-1 0 0,0 0 0 0 0,1 1 1 0 0,-1-1-1 0 0,1 2-125 0 0,1 0 43 0 0,0 0 0 0 0,0 0 0 0 0,1-1 0 0 0,-1 1 0 0 0,0-1-1 0 0,1 0 1 0 0,0 0-43 0 0,23 12-87 0 0,24 19-44 0 0,-20-14 29 0 0,10 8 102 0 0,-34-20 150 0 0,1-1 0 0 0,-1 1 1 0 0,-1 1-1 0 0,1-1 0 0 0,-1 1 0 0 0,5 9-150 0 0,-7-10 94 0 0,-1 0-1 0 0,0 1 0 0 0,-1 0 1 0 0,1 0-1 0 0,-2 0 0 0 0,1 1-93 0 0,-3-7 10 0 0,1-1-1 0 0,-1 1 0 0 0,0 0 0 0 0,0 0 0 0 0,0 0 0 0 0,-1-1 1 0 0,1 1-1 0 0,0 0 0 0 0,-1 0 0 0 0,0 1-9 0 0,1-2 8 0 0,-1 1-1 0 0,1-1 1 0 0,-1 1 0 0 0,1-1 0 0 0,0 1-1 0 0,0 0 1 0 0,0-1 0 0 0,0 1 0 0 0,0-1-1 0 0,0 1 1 0 0,0-1 0 0 0,0 1-1 0 0,1 1-7 0 0,3 7 48 0 0,-3-9-41 0 0,0 0 1 0 0,-1 0 0 0 0,1 0-1 0 0,-1 1 1 0 0,1-1 0 0 0,-1 0-1 0 0,0 0 1 0 0,1 1-1 0 0,-1-1 1 0 0,0 0 0 0 0,0 0-1 0 0,0 1 1 0 0,0-1 0 0 0,0 0-1 0 0,0 1 1 0 0,0-1 0 0 0,0 0-1 0 0,-1 1 1 0 0,1-1-1 0 0,0 0-7 0 0,-1 0 2 0 0,-2 9 150 0 0,0 0 0 0 0,-1 0 0 0 0,-4 6-152 0 0,6-12 64 0 0,0-1 0 0 0,0 1 1 0 0,-1-1-1 0 0,1 0 0 0 0,-1 0 0 0 0,0 0 0 0 0,0-1 1 0 0,0 1-1 0 0,0-1 0 0 0,-1 1 0 0 0,-1 0-64 0 0,-64 33 586 0 0,-1-3-1 0 0,-11 1-585 0 0,29-12 53 0 0,4-6 2 0 0,38-14-369 0 0,-1 2 0 0 0,0-1 0 0 0,1 1 0 0 0,0 1-1 0 0,-10 5 315 0 0,14-8-1382 0 0,5-1-2094 0 0,1-1 3469 0 0,0 0-1527 0 0</inkml:trace>
  <inkml:trace contextRef="#ctx0" brushRef="#br0" timeOffset="6717.875">3317 95 13536 0 0,'0'0'306'0'0,"0"0"46"0"0,0 0 22 0 0,0 0-49 0 0,3 12-122 0 0,8 19 1126 0 0,-1 0 0 0 0,-1 2-1329 0 0,1 4 1061 0 0,3 46 1089 0 0,-9-66-1960 0 0,-1 0-1 0 0,0 1 1 0 0,-2-1 0 0 0,0 0 0 0 0,-1 3-190 0 0,-2 3 611 0 0,2-20-536 0 0,-1 1-1 0 0,1 0 0 0 0,0-1 0 0 0,0 1 0 0 0,0 0 0 0 0,0 0 0 0 0,1-1 0 0 0,-1 1 0 0 0,1 0 0 0 0,0-1-74 0 0,-1 0-66 0 0,1 0 1 0 0,-1 0-1 0 0,0 0 1 0 0,0 0-1 0 0,0 0 1 0 0,0 0-1 0 0,-1 0 1 0 0,1 0-1 0 0,-1 0 1 0 0,0 0-1 0 0,0 0 1 0 0,0-1-1 0 0,0 3 66 0 0,-1-1-107 0 0,0 1-1 0 0,1-1 0 0 0,0 1 0 0 0,0-1 0 0 0,1 1 0 0 0,-1 1 108 0 0,1-4-2 0 0,0 0 0 0 0,-1-1 0 0 0,1 1-1 0 0,0 0 1 0 0,-1-1 0 0 0,0 1 0 0 0,1-1-1 0 0,-1 1 1 0 0,0-1 0 0 0,0 1 0 0 0,0 0 2 0 0,0 0 49 0 0,0-1-1 0 0,0 1 1 0 0,0 0 0 0 0,0-1 0 0 0,0 1 0 0 0,1 0 0 0 0,-1 0 0 0 0,1-1 0 0 0,-1 1-1 0 0,1 0 1 0 0,0 0 0 0 0,0 0 0 0 0,0 0 0 0 0,0-1 0 0 0,0 1 0 0 0,0 0 0 0 0,0 0-1 0 0,0 0 1 0 0,1 1-49 0 0,-1-3 5 0 0,1 1-1 0 0,-1 0 1 0 0,0-1-1 0 0,1 1 1 0 0,-1-1-1 0 0,1 1 1 0 0,-1 0-1 0 0,0-1 1 0 0,1 1-1 0 0,-1-1 1 0 0,1 1-1 0 0,0-1 1 0 0,-1 0-1 0 0,1 1 1 0 0,-1-1-1 0 0,1 0 1 0 0,0 1-1 0 0,-1-1 1 0 0,1 0-1 0 0,0 1 1 0 0,-1-1-1 0 0,1 0 1 0 0,0 0-1 0 0,-1 0 1 0 0,1 0-1 0 0,0 0 0 0 0,0 0 1 0 0,-1 0-1 0 0,1 0 1 0 0,0 0-1 0 0,-1 0 1 0 0,1 0-5 0 0,1 0 44 0 0,32 3 165 0 0,-1 0-1 0 0,1-2 1 0 0,31-4-209 0 0,78-1 10 0 0,-138 3-512 0 0,12-1 1436 0 0,-10 0-2629 0 0,-4-3-3912 0 0,-3 3-1538 0 0</inkml:trace>
  <inkml:trace contextRef="#ctx0" brushRef="#br0" timeOffset="6912.197">3317 308 13824 0 0,'0'0'629'0'0,"0"0"-12"0"0,0 0-331 0 0,12 4 879 0 0,14 2 644 0 0,-20-4-1426 0 0,0 0 0 0 0,0-1 1 0 0,0 0-1 0 0,0 0 0 0 0,4-1-383 0 0,-5 1 165 0 0,0-1 0 0 0,0 1 0 0 0,0 0 0 0 0,0 1 1 0 0,3 0-166 0 0,-4 0 45 0 0,0-1 1 0 0,1 0-1 0 0,-1 0 1 0 0,0 0-1 0 0,1-1 1 0 0,-1 1-1 0 0,3-1-45 0 0,156-20 1560 0 0,-156 20-1722 0 0,-1-1 0 0 0,0 0 0 0 0,0-1 0 0 0,0 1 0 0 0,0-1 0 0 0,0 0 0 0 0,0-1 0 0 0,0 0 1 0 0,-1 1-1 0 0,1-2 0 0 0,4-2 162 0 0,-9 5-162 0 0,-1 0 1 0 0,1 0 0 0 0,0 0 0 0 0,0 0-1 0 0,-1 0 1 0 0,1 0 0 0 0,-1 0 0 0 0,1 0-1 0 0,-1 0 1 0 0,1 0 0 0 0,-1 0 0 0 0,0-1-1 0 0,1 1 1 0 0,-1 0 0 0 0,0 0-1 0 0,0 0 1 0 0,0 0 0 0 0,0-1 0 0 0,0 1-1 0 0,0 0 162 0 0,0 1-1 0 0,-1-10-1661 0 0</inkml:trace>
  <inkml:trace contextRef="#ctx0" brushRef="#br0" timeOffset="7135.548">3223 61 10136 0 0,'-13'-6'154'0'0,"8"4"-22"0"0,0 0 0 0 0,0-1 0 0 0,0 1 0 0 0,0-1 0 0 0,1-1 0 0 0,-1 1 0 0 0,0-1-132 0 0,-1-6 35 0 0,5 10 51 0 0,1-1-1 0 0,0 0 1 0 0,0 1 0 0 0,0-1 0 0 0,-1 1-1 0 0,1-1 1 0 0,0 1 0 0 0,-1-1 0 0 0,1 1-1 0 0,0-1 1 0 0,-1 1 0 0 0,1-1-1 0 0,-1 1 1 0 0,1-1 0 0 0,-1 1 0 0 0,1-1-1 0 0,-1 1 1 0 0,1 0 0 0 0,-1 0 0 0 0,1-1-1 0 0,-1 1 1 0 0,1 0 0 0 0,-1 0 0 0 0,1-1-1 0 0,-1 1 1 0 0,0 0 0 0 0,1 0 0 0 0,-1 0-1 0 0,1 0 1 0 0,-1 0 0 0 0,0 0 0 0 0,1 0-1 0 0,-1 0 1 0 0,0 0 0 0 0,1 0 0 0 0,-1 0-86 0 0,8-2 958 0 0,0 0-1 0 0,-1 1 1 0 0,1 0 0 0 0,0 0 0 0 0,7 0-958 0 0,15-1 314 0 0,-18 1-232 0 0,0 1 0 0 0,0 1 0 0 0,7 0-82 0 0,2 1 276 0 0,151 14 1165 0 0,-54 0-1884 0 0,-62-2-1869 0 0,-39-11-4423 0 0</inkml:trace>
  <inkml:trace contextRef="#ctx0" brushRef="#br0" timeOffset="9245.547">3426 843 11952 0 0,'0'0'546'0'0,"0"0"-10"0"0,12 0 623 0 0,-11 1-1044 0 0,0 0 1 0 0,0 0-1 0 0,0 0 0 0 0,-1 0 1 0 0,1 0-1 0 0,0 1 0 0 0,-1-1 1 0 0,1 0-1 0 0,-1 0 0 0 0,1 0 1 0 0,-1 1-1 0 0,0-1 0 0 0,1 0 1 0 0,-1 1-1 0 0,0-1 0 0 0,0 0 1 0 0,0 1-116 0 0,0 0 138 0 0,0 0 1 0 0,0 0-1 0 0,1 0 0 0 0,-1-1 1 0 0,1 1-1 0 0,-1 0 0 0 0,1 0 1 0 0,0 1-139 0 0,35 63 2169 0 0,-32-55-2012 0 0,0 0-1 0 0,-1 1 1 0 0,0-1 0 0 0,-1 1-1 0 0,0 0 1 0 0,0 8-157 0 0,0-2 121 0 0,-1-5 25 0 0,0 0 1 0 0,1-1-1 0 0,2 4-146 0 0,-3 10 414 0 0,0-9-327 0 0,-1-16-99 0 0,0 1-1 0 0,0-1 0 0 0,0 0 0 0 0,0 0 0 0 0,0 0 1 0 0,0 0-1 0 0,0 0 0 0 0,0 0 0 0 0,0 0 1 0 0,0 0-1 0 0,-1 0 0 0 0,1 0 0 0 0,0 0 1 0 0,-1 0-1 0 0,1 0 0 0 0,-1 1 13 0 0,1-2 4 0 0,0 0-1 0 0,0 0 1 0 0,0 0 0 0 0,0 0-1 0 0,0 0 1 0 0,0 0 0 0 0,-1 0 0 0 0,1 0-1 0 0,0 0 1 0 0,0 0 0 0 0,0 0-1 0 0,0 0 1 0 0,0 0 0 0 0,0 0-1 0 0,0 0 1 0 0,0 0 0 0 0,0 0 0 0 0,-1 0-1 0 0,1 0 1 0 0,0 0 0 0 0,0 0-1 0 0,0 0 1 0 0,0 0 0 0 0,0 0-1 0 0,0 0 1 0 0,0 0 0 0 0,0 0 0 0 0,0 0-1 0 0,-1 0 1 0 0,1 0 0 0 0,0 0-1 0 0,0 0 1 0 0,0 0 0 0 0,0 0 0 0 0,0 0-1 0 0,0-1 1 0 0,0 1 0 0 0,0 0-1 0 0,0 0 1 0 0,0 0 0 0 0,0 0-1 0 0,0 0 1 0 0,0 0 0 0 0,0 0 0 0 0,0 0-4 0 0,-3-11 92 0 0,-1-3 21 0 0,3 13-102 0 0,1 0 1 0 0,-1-1 0 0 0,1 1-1 0 0,-1-1 1 0 0,1 1 0 0 0,0-1 0 0 0,0 1-1 0 0,0 0 1 0 0,0-1 0 0 0,0 1-1 0 0,0-1 1 0 0,0 1 0 0 0,0-1 0 0 0,0 1-1 0 0,1-1 1 0 0,0-1-12 0 0,10-29-121 0 0,-5 13-160 0 0,1 0 0 0 0,6-10 281 0 0,17-9-400 0 0,-28 35 340 0 0,-1 0 0 0 0,1 0 0 0 0,0 1 0 0 0,1-1 0 0 0,-1 0 0 0 0,0 1 0 0 0,1 0 0 0 0,2-3 60 0 0,1 2-142 0 0,0 0 0 0 0,0 1-1 0 0,0-1 1 0 0,0 1-1 0 0,5-1 143 0 0,-9 2 0 0 0,-1 1 0 0 0,1 0 0 0 0,-1-1 0 0 0,1 1 0 0 0,-1 0 0 0 0,0 0 0 0 0,1 0 0 0 0,-1 0 0 0 0,1 0 0 0 0,-1 0 0 0 0,1 0 0 0 0,-1 0 0 0 0,1 0 0 0 0,-1 1 0 0 0,1-1 0 0 0,-1 1 0 0 0,0-1 0 0 0,1 1 0 0 0,-1 0 0 0 0,0-1 0 0 0,1 1 0 0 0,-1 0 0 0 0,0 0 0 0 0,0 0 0 0 0,0 0 0 0 0,0 0 0 0 0,0 0 0 0 0,0 0 0 0 0,0 0 0 0 0,0 1 0 0 0,0-1 0 0 0,0 0 0 0 0,-1 0 0 0 0,1 1 0 0 0,-1-1 0 0 0,1 0 0 0 0,-1 1 0 0 0,1-1 0 0 0,-1 1 0 0 0,0-1 0 0 0,1 1 0 0 0,-1-1 0 0 0,0 1 0 0 0,0 0 0 0 0,0-2-2 0 0,0 3 73 0 0,0 0 0 0 0,0 0 0 0 0,0 0 0 0 0,0-1 0 0 0,-1 1 0 0 0,1 0 0 0 0,-1 0 0 0 0,0-1 0 0 0,1 1 0 0 0,-1 0 0 0 0,0-1 0 0 0,-1 1 0 0 0,1-1 0 0 0,-1 1-71 0 0,-1 2 66 0 0,0 0-1 0 0,0-1 0 0 0,-1 0 1 0 0,0 1-1 0 0,0-1 0 0 0,0 0 1 0 0,-1-1-1 0 0,1 1 0 0 0,-1-1 1 0 0,0 0-1 0 0,0 0 0 0 0,-4 1-65 0 0,8-3 37 0 0,0-1-31 0 0,1 0-1 0 0,-1 0 1 0 0,1 1-1 0 0,-1-1 1 0 0,1 0-1 0 0,-1 0 1 0 0,1 1-1 0 0,0-1 0 0 0,-1 0 1 0 0,1 1-1 0 0,-1-1 1 0 0,1 1-1 0 0,0-1 1 0 0,-1 1-1 0 0,1-1 1 0 0,0 0-1 0 0,0 1 1 0 0,-1-1-1 0 0,1 1 1 0 0,0-1-1 0 0,0 1-5 0 0,-1 0-77 0 0,1-1-6 0 0,17 8-121 0 0,-5-2 112 0 0,0 0 28 0 0,0 0 0 0 0,0 0 0 0 0,4 4 64 0 0,28 14-93 0 0,8 5 220 0 0,-36-18-2074 0 0,-16-11 1148 0 0</inkml:trace>
  <inkml:trace contextRef="#ctx0" brushRef="#br0" timeOffset="9561.619">3894 1029 5064 0 0,'0'0'232'0'0,"-1"9"440"0"0,0-7 85 0 0,1 1 1 0 0,-1-1-1 0 0,1 0 1 0 0,0 1-1 0 0,0-1 1 0 0,0 1-1 0 0,0-1 1 0 0,0 1-1 0 0,1-1 1 0 0,-1 1-1 0 0,1-1 1 0 0,0 1-1 0 0,-1-1 0 0 0,2 1-757 0 0,3 18 2423 0 0,-3-14-2067 0 0,-2-5-214 0 0,0-1 1 0 0,1 1-1 0 0,-1 0 0 0 0,0 0 0 0 0,0 0 1 0 0,0 0-1 0 0,0 0 0 0 0,0-1 0 0 0,0 1-142 0 0,0-1 18 0 0,-1 0 0 0 0,1-1 0 0 0,0 1 0 0 0,0-1 0 0 0,0 1 1 0 0,0-1-1 0 0,0 1 0 0 0,1 0 0 0 0,-1-1 0 0 0,0 1 0 0 0,0-1 0 0 0,0 1 0 0 0,0-1 0 0 0,1 1 0 0 0,-1 0 0 0 0,0-1 0 0 0,1 1 0 0 0,-1-1 0 0 0,0 0 0 0 0,1 1 0 0 0,-1 0-18 0 0,1-1 22 0 0,-1 1 1 0 0,1 0-1 0 0,-1-1 0 0 0,1 1 1 0 0,-1 0-1 0 0,1 0 0 0 0,-1-1 1 0 0,0 1-1 0 0,0 0 0 0 0,1 0 1 0 0,-1-1-1 0 0,0 1 0 0 0,0 0 1 0 0,0 0-1 0 0,0 0 0 0 0,0 0-22 0 0,0-1-33 0 0,1 0 0 0 0,-1 1 1 0 0,0-1-1 0 0,0 1 0 0 0,0-1 0 0 0,0 0 0 0 0,0 1 0 0 0,0-1 0 0 0,0 1 0 0 0,0-1 0 0 0,0 0 0 0 0,0 1 0 0 0,0-1 0 0 0,0 1 0 0 0,0-1 0 0 0,-1 0 0 0 0,1 1 0 0 0,0-1 0 0 0,0 0 0 0 0,0 1 0 0 0,0-1 0 0 0,-1 0 0 0 0,1 1 1 0 0,0-1-1 0 0,0 0 0 0 0,-1 1 0 0 0,1-1 0 0 0,0 0 0 0 0,-1 0 0 0 0,1 1 0 0 0,0-1 0 0 0,0 0 0 0 0,-1 0 0 0 0,1 0 0 0 0,-1 1 0 0 0,1-1 0 0 0,0 0 0 0 0,-1 0 0 0 0,1 0 0 0 0,0 0 0 0 0,-1 0 0 0 0,1 0 33 0 0,-2 1-1680 0 0</inkml:trace>
  <inkml:trace contextRef="#ctx0" brushRef="#br0" timeOffset="9953.986">4000 930 9272 0 0,'3'2'98'0'0,"0"1"1"0"0,-1 0-1 0 0,1 0 1 0 0,-1 0-1 0 0,1 0 1 0 0,-1 0-1 0 0,0 0 1 0 0,1 2-99 0 0,5 8 172 0 0,-7-11-114 0 0,0 0 1 0 0,0 0 0 0 0,0 1-1 0 0,0-1 1 0 0,-1 0 0 0 0,1 0-1 0 0,-1 1 1 0 0,1-1 0 0 0,-1 0-1 0 0,0 1 1 0 0,0 0-59 0 0,0-1 75 0 0,0 0 1 0 0,1 0-1 0 0,-1 0 0 0 0,0 0 0 0 0,1 0 1 0 0,-1 1-1 0 0,1-1 0 0 0,0 0 0 0 0,-1 0 1 0 0,1 0-1 0 0,0-1 0 0 0,0 1 0 0 0,0 0 0 0 0,1 0 1 0 0,-1 0-1 0 0,1 0-75 0 0,22 16 1168 0 0,-18-14-834 0 0,-1 0-1 0 0,1 0 1 0 0,-1 1 0 0 0,1 1-334 0 0,-6-6 21 0 0,7 6 437 0 0,-1 1 0 0 0,0 0 0 0 0,-1 0 0 0 0,1 0 0 0 0,-1 0 0 0 0,2 7-458 0 0,-6-13 34 0 0,-1-1 0 0 0,0 1 0 0 0,0 0 0 0 0,0-1 0 0 0,1 1 0 0 0,-1-1 0 0 0,0 1 0 0 0,1-1 0 0 0,-1 1 0 0 0,1-1 0 0 0,-1 1 0 0 0,0-1 0 0 0,1 1 0 0 0,-1-1 0 0 0,1 1 0 0 0,-1-1 0 0 0,1 1-34 0 0,-1-1 32 0 0,0-1 0 0 0,1 1 0 0 0,-1 0 0 0 0,0 0 0 0 0,0 0 0 0 0,1 0 1 0 0,-1 0-1 0 0,0 0 0 0 0,0 0 0 0 0,0 0 0 0 0,0-1 0 0 0,1 1 0 0 0,-1 0 0 0 0,0 0 0 0 0,0 0 0 0 0,0 0 0 0 0,0-1 0 0 0,0 1 0 0 0,1 0 1 0 0,-1 0-1 0 0,0 0 0 0 0,0 0 0 0 0,0-1 0 0 0,0 1 0 0 0,0 0 0 0 0,0 0 0 0 0,0-1 0 0 0,0 1 0 0 0,0 0 0 0 0,0 0-32 0 0,3-22 538 0 0,-3 13-436 0 0,0 0-1 0 0,0 1 0 0 0,1-1 1 0 0,0 0-1 0 0,1 0 0 0 0,-1 1 1 0 0,2-1-1 0 0,-1 1 0 0 0,1 0 1 0 0,3-4-102 0 0,-6 10 34 0 0,1 1 1 0 0,0 0-1 0 0,0 0 1 0 0,0 0-1 0 0,0 0 1 0 0,0 0-1 0 0,0 0 1 0 0,0 1-1 0 0,0-1 1 0 0,1 0-1 0 0,-1 0 1 0 0,0 1-1 0 0,0-1 1 0 0,1 1-1 0 0,-1-1 1 0 0,0 1-1 0 0,0-1 1 0 0,1 1-1 0 0,-1 0 1 0 0,1 0-1 0 0,-1 0 1 0 0,0 0-1 0 0,1 0 1 0 0,-1 0-1 0 0,2 0-34 0 0,0 1 77 0 0,0 1-1 0 0,0-1 0 0 0,-1 1 0 0 0,1 0 0 0 0,0-1 0 0 0,-1 1 0 0 0,1 1 1 0 0,-1-1-1 0 0,1 0 0 0 0,0 2-76 0 0,-1-2 50 0 0,3 4 96 0 0,0 0 0 0 0,0 0 0 0 0,-1 1 0 0 0,1 0 0 0 0,-2 0 0 0 0,1 0 0 0 0,-1 0 0 0 0,2 5-146 0 0,-5-10 21 0 0,1 0 0 0 0,-1 0 0 0 0,1 0-1 0 0,-1 0 1 0 0,0 0 0 0 0,0 0 0 0 0,0 1-1 0 0,0-1 1 0 0,0 0 0 0 0,-1 0 0 0 0,1 0-1 0 0,-1 0 1 0 0,1 0 0 0 0,-1 0 0 0 0,0 0-1 0 0,1 0 1 0 0,-2 1-21 0 0,-3 11 143 0 0,4-11-112 0 0,-3 5-33 0 0,-1 0-80 0 0,5-7-353 0 0,0-1-103 0 0,0 0-20 0 0,0 0-202 0 0,0 0-841 0 0,0 0-366 0 0</inkml:trace>
  <inkml:trace contextRef="#ctx0" brushRef="#br1" timeOffset="54144.557">3576 1636 6592 0 0,'0'0'298'0'0,"0"0"-3"0"0,0 0-84 0 0,0 0 339 0 0,0 0 170 0 0,0 0 31 0 0,0 0-6 0 0,-3-8 760 0 0,3 7 5054 0 0,3 3-6520 0 0,-1 0-1 0 0,1 1 1 0 0,-1 0 0 0 0,0-1-1 0 0,0 1 1 0 0,0 0-1 0 0,0 0 1 0 0,-1 0 0 0 0,1 0-1 0 0,-1 0 1 0 0,0 1-1 0 0,0-1 1 0 0,1 3-39 0 0,2 9 196 0 0,-1 0-1 0 0,1 10-195 0 0,-4-15 174 0 0,0 0 0 0 0,0 0 0 0 0,-1 8-174 0 0,-1 13 189 0 0,1-11 13 0 0,-1 0-1 0 0,0-1 1 0 0,-1 1-1 0 0,-1-1 1 0 0,-5 11-202 0 0,-7 21 649 0 0,-13 21-649 0 0,18-50 0 0 0,0 0 0 0 0,-2-1 0 0 0,-9 11 0 0 0,-6 10 0 0 0,5-10 176 0 0,18-26 2 0 0,0 0-1 0 0,0 0 1 0 0,1 1 0 0 0,0 0-1 0 0,0-1 1 0 0,1 1 0 0 0,-1 1 0 0 0,0 4-178 0 0,-3 4-502 0 0,2-6-798 0 0,4 0-2713 0 0,1-10 2479 0 0</inkml:trace>
  <inkml:trace contextRef="#ctx0" brushRef="#br1" timeOffset="54654.641">3438 1784 7368 0 0,'-3'1'244'0'0,"0"0"0"0"0,1 1 0 0 0,-1 0 0 0 0,0-1 0 0 0,0 1 0 0 0,1 0 0 0 0,-1 0 0 0 0,1 0 0 0 0,0 0 0 0 0,-1 1 0 0 0,1-1 0 0 0,0 1 0 0 0,0-1 0 0 0,1 1 0 0 0,-1 0 0 0 0,0 0 0 0 0,1 0 0 0 0,0 0 0 0 0,0 0 0 0 0,0 0 0 0 0,0 0 0 0 0,0 1-244 0 0,-4 9 743 0 0,4-12-622 0 0,0 0 0 0 0,1 1 0 0 0,-1-1 0 0 0,1 1 0 0 0,-1-1 0 0 0,1 1 0 0 0,0-1 0 0 0,-1 1 0 0 0,1-1 0 0 0,0 2-121 0 0,-3 6 883 0 0,3-9-839 0 0,0 0-1 0 0,0 0 0 0 0,0 1 0 0 0,0-1 0 0 0,0 0 0 0 0,-1 1 1 0 0,1-1-1 0 0,0 0 0 0 0,0 0 0 0 0,0 1 0 0 0,0-1 1 0 0,0 0-1 0 0,0 1 0 0 0,0-1 0 0 0,0 0 0 0 0,0 0 0 0 0,0 1 1 0 0,0-1-1 0 0,0 0 0 0 0,0 1 0 0 0,0-1 0 0 0,0 0 0 0 0,0 0 1 0 0,1 1-1 0 0,-1-1 0 0 0,0 0 0 0 0,0 1-43 0 0,1 0 380 0 0,-1-1-11 0 0,0 0-333 0 0,0 0-1 0 0,0 0 0 0 0,0 0 0 0 0,0 1 0 0 0,0-1 0 0 0,0 0 0 0 0,1 0 0 0 0,-1 0 0 0 0,0 1 0 0 0,0-1 1 0 0,0 0-1 0 0,1 0 0 0 0,-1 0 0 0 0,0 0 0 0 0,0 0 0 0 0,0 1 0 0 0,1-1 0 0 0,-1 0 0 0 0,0 0 1 0 0,0 0-1 0 0,0 0 0 0 0,1 0 0 0 0,-1 0 0 0 0,0 0 0 0 0,0 0 0 0 0,1 0 0 0 0,-1 0 0 0 0,0 0 0 0 0,0 0 1 0 0,1 0-1 0 0,-1 0 0 0 0,0 0 0 0 0,0 0 0 0 0,1 0 0 0 0,-1 0 0 0 0,0 0 0 0 0,0 0 0 0 0,1 0 0 0 0,-1-1 1 0 0,0 1-1 0 0,0 0 0 0 0,0 0 0 0 0,1 0 0 0 0,-1 0 0 0 0,0-1-35 0 0,11-5 120 0 0,-8 4-37 0 0,-1-1-1 0 0,0 0 0 0 0,0 0 0 0 0,0-1 0 0 0,-1 1 1 0 0,1-1-83 0 0,10-16 305 0 0,-7 13-265 0 0,0 0 1 0 0,0 0-1 0 0,-1 0 0 0 0,0-1-40 0 0,17-26 36 0 0,-16 27-36 0 0,0 0 0 0 0,-1-1 0 0 0,4-7 0 0 0,8-15 0 0 0,4-5 4 0 0,-11 20 26 0 0,1-1 0 0 0,3-4-30 0 0,-8 14 63 0 0,0 1-1 0 0,0-1 1 0 0,1 1-1 0 0,0 0 0 0 0,0 0-62 0 0,-5 4 114 0 0,6-1 106 0 0,-7 2-207 0 0,0 0-1 0 0,1-1 0 0 0,-1 1 0 0 0,1 0 1 0 0,-1 0-1 0 0,0-1 0 0 0,1 1 0 0 0,-1 0 1 0 0,1 0-1 0 0,-1 0 0 0 0,1 0 1 0 0,-1-1-1 0 0,1 1 0 0 0,-1 0 0 0 0,1 0 1 0 0,-1 0-1 0 0,1 0 0 0 0,-1 0 0 0 0,1 0 1 0 0,-1 0-1 0 0,1 0 0 0 0,-1 0 0 0 0,1 1-12 0 0,4 2 114 0 0,-1-1-32 0 0,1 1 0 0 0,-1-1 0 0 0,0 1-1 0 0,0 1 1 0 0,0-1 0 0 0,0 0 0 0 0,0 1 0 0 0,-1 0 0 0 0,0 0 0 0 0,1 0-1 0 0,-2 0 1 0 0,3 3-82 0 0,6 21 262 0 0,-7-18-235 0 0,-1-1 0 0 0,1-1 1 0 0,1 1-1 0 0,2 3-27 0 0,15 12 8 0 0,-20-23-215 0 0,0-1 11 0 0,0 0-1 0 0,-1 1 1 0 0,1-1 0 0 0,-1 1-1 0 0,1-1 1 0 0,-1 1 0 0 0,1 0-1 0 0,-1 0 1 0 0,0-1 0 0 0,1 1-1 0 0,0 1 197 0 0,-2-2-7323 0 0</inkml:trace>
  <inkml:trace contextRef="#ctx0" brushRef="#br1" timeOffset="86145.431">1785 829 10136 0 0,'0'0'230'0'0,"0"0"30"0"0,0 0 19 0 0,0 0 37 0 0,0 0 125 0 0,0 0 58 0 0,0 0 12 0 0,0 0 1 0 0,0 0 0 0 0,0 0 0 0 0,-6 6 512 0 0,4-4-866 0 0,0 1 1 0 0,0-1-1 0 0,0 1 1 0 0,0-1 0 0 0,1 1-1 0 0,-1 0 1 0 0,1 0-1 0 0,0-1 1 0 0,0 1 0 0 0,0 1-159 0 0,-11 19 541 0 0,-26 37-531 0 0,11-15 68 0 0,2-7 416 0 0,-2-1 0 0 0,-1-1 0 0 0,-3-2 0 0 0,-19 18-494 0 0,24-28 0 0 0,-43 39 0 0 0,59-54-4 0 0,1 1 1 0 0,-1 0-1 0 0,2 0 0 0 0,-7 11 4 0 0,5-8-49 0 0,10-13-288 0 0,0 0-138 0 0,3-4-5059 0 0,0 0-79 0 0</inkml:trace>
  <inkml:trace contextRef="#ctx0" brushRef="#br1" timeOffset="87198.068">1666 951 10136 0 0,'0'0'464'0'0,"0"0"-10"0"0,0 0-222 0 0,0 0 156 0 0,0 0 100 0 0,0 0 22 0 0,0 0 2 0 0,0 0 0 0 0,0 0 0 0 0,0 0 0 0 0,0 0-70 0 0,0 0-220 0 0,0 0 164 0 0,8-2 611 0 0,-5-1-944 0 0,1 0-1 0 0,0 0 0 0 0,-1 0 0 0 0,1 0 0 0 0,-1-1 1 0 0,0 1-1 0 0,0-1 0 0 0,0 0 0 0 0,-1 0 0 0 0,1 0 1 0 0,-1 0-1 0 0,0-1-52 0 0,2-2-5 0 0,0 1 1 0 0,0-1-1 0 0,1 1 0 0 0,0-1 5 0 0,67-58 0 0 0,-60 57 0 0 0,-2 3 0 0 0,-5 0 46 0 0,-4 4 186 0 0,-1 1 68 0 0,0 0 10 0 0,7-2 917 0 0,1 13-1085 0 0,-7-10-117 0 0,0 0-1 0 0,0 0 1 0 0,-1 0 0 0 0,1 0 0 0 0,0 0 0 0 0,0 0 0 0 0,-1 0 0 0 0,1 0 0 0 0,-1 0-1 0 0,1 0 1 0 0,-1 1 0 0 0,1-1 0 0 0,-1 0 0 0 0,0 0 0 0 0,1 0 0 0 0,-1 1 0 0 0,0-1-1 0 0,0 0-24 0 0,0 8 127 0 0,-1 0 0 0 0,0-1 0 0 0,0 1 0 0 0,0-1 0 0 0,-1 1 0 0 0,-1-1 0 0 0,1 0 0 0 0,-2 0 0 0 0,1 0 0 0 0,-4 5-127 0 0,6-6 39 0 0,0-5-31 0 0,1-1 0 0 0,0 0 1 0 0,0 1-1 0 0,-1-1 0 0 0,1 0 1 0 0,-1 0-1 0 0,1 1 0 0 0,-1-1 1 0 0,1 0-1 0 0,-1 0 0 0 0,0 1-8 0 0,1-1 0 0 0,0-1 0 0 0,0 0 0 0 0,0 0 0 0 0,-1 1 0 0 0,1-1 0 0 0,0 0 0 0 0,0 0 0 0 0,0 0 0 0 0,0 1 0 0 0,0-1 0 0 0,0 0 0 0 0,0 0 0 0 0,-1 0 0 0 0,1 1 0 0 0,0-1 0 0 0,0 0 0 0 0,0 0 0 0 0,0 0 0 0 0,-1 0 0 0 0,1 1 0 0 0,0-1 0 0 0,0 0 0 0 0,0 0 0 0 0,-1 0 0 0 0,1 0 0 0 0,0 0 0 0 0,0 0 0 0 0,-1 0 0 0 0,1 0 0 0 0,0 0 0 0 0,0 0 0 0 0,-1 0 0 0 0,1 0 0 0 0,0 0 0 0 0,0 0 0 0 0,0 0 0 0 0,-1 0 0 0 0,1 0 0 0 0,0 0 0 0 0,0 0 0 0 0,-1 0 0 0 0,1 0 0 0 0,0 0 0 0 0,0 0 0 0 0,-1 0 0 0 0,1 0 0 0 0,0 0 0 0 0,0-1 0 0 0,0 1 0 0 0,-1 0 0 0 0,1 0 0 0 0,0 0 0 0 0,0 0 0 0 0,0-1 0 0 0,0 1 0 0 0,0 0 0 0 0,-1 0 0 0 0,1 0 0 0 0,0-1 0 0 0,0 1 0 0 0,0 0 0 0 0,0 0 0 0 0,0-1 0 0 0,0 1 0 0 0,0 0 0 0 0,0 0 0 0 0,0-1 0 0 0,0 1 0 0 0,0 0 0 0 0,-1-1 0 0 0,-3-9-4 0 0,5 8-24 0 0,-1 1-5 0 0,1-1-60 0 0,-1 1 0 0 0,0-1 1 0 0,0 1-1 0 0,0-1 0 0 0,0 0 0 0 0,0 1 0 0 0,0-1 0 0 0,0 1 0 0 0,0-1 1 0 0,-1 1-1 0 0,1-1 93 0 0,-3-19-986 0 0,3 20 616 0 0,0 1-118 0 0,0 0-22 0 0,0-20-98 0 0,0 19 608 0 0,0 0 0 0 0,0 0 0 0 0,0 0 0 0 0,0 0 0 0 0,1 0 0 0 0,-1-1 0 0 0,0 1 0 0 0,0 0 0 0 0,1 0 0 0 0,-1 0 0 0 0,1 0 0 0 0,-1 0 0 0 0,1 0 0 0 0,0 0 0 0 0,1-4 0 0 0,1-3-164 0 0,-3 7 375 0 0,0-6 1569 0 0,12 36-1693 0 0,-6 60-177 0 0,-6-86 104 0 0,0-1 0 0 0,0 1 0 0 0,-1-1 0 0 0,1 1 0 0 0,0 0 0 0 0,-1-1 0 0 0,0 1 0 0 0,1-1 0 0 0,-1 1 0 0 0,0-1 0 0 0,-1 1-14 0 0,1 0 3 0 0,0 0 0 0 0,0-1 0 0 0,0 1 1 0 0,1 0-1 0 0,-1 0 0 0 0,1 0 0 0 0,-1 1-3 0 0,2-1 0 0 0,-1-2 0 0 0,0-1 0 0 0,0 1 0 0 0,0 0 0 0 0,0 0 0 0 0,0 0 0 0 0,-1-1 0 0 0,1 1 0 0 0,0 0 0 0 0,0 0 0 0 0,0-1 0 0 0,-1 1 0 0 0,1 0 0 0 0,0-1 0 0 0,-1 1 0 0 0,1 0 0 0 0,-1-1 0 0 0,1 1 0 0 0,-1 0 0 0 0,1-1 0 0 0,-1 1 0 0 0,1-1 0 0 0,-1 1 0 0 0,-5 4 0 0 0,6-4 0 0 0,-1-1 0 0 0,1 1 0 0 0,-1-1 0 0 0,1 1 0 0 0,-1-1 0 0 0,0 1 0 0 0,1-1 0 0 0,-1 0 0 0 0,0 1 0 0 0,0-1 0 0 0,1 0 0 0 0,-1 0 0 0 0,0 1 0 0 0,0-1 0 0 0,1 0 0 0 0,-1 0 0 0 0,0 0 0 0 0,0 0 0 0 0,0 0 0 0 0,1 0 0 0 0,-1 0 0 0 0,0 0 0 0 0,0 0 0 0 0,1-1 0 0 0,-1 1 0 0 0,0 0 0 0 0,0 0 0 0 0,1-1 0 0 0,-2 1 0 0 0,1-1 0 0 0,-1 0 0 0 0,0-1 0 0 0,1 1 0 0 0,-1 0 0 0 0,0 0 0 0 0,1-1 0 0 0,0 1 0 0 0,-1-1 0 0 0,1 0 0 0 0,-4-4 0 0 0,2 2 0 0 0,-1-1 0 0 0,1 1 0 0 0,0-1 0 0 0,1 1 0 0 0,-1-1 0 0 0,1 0 0 0 0,0 0 0 0 0,0 0 0 0 0,1 0 0 0 0,-1-1 0 0 0,-6-21 1046 0 0,6 21-1210 0 0,0-1 1 0 0,0 0-1 0 0,1 1 0 0 0,0-1 1 0 0,0 0-1 0 0,0-4 164 0 0,2 10-9 0 0,-5-8 2 0 0,3 8 7 0 0,1 1 0 0 0,0-1 0 0 0,-1 1 0 0 0,1-1 0 0 0,-1 1 0 0 0,1 0 0 0 0,-1-1 0 0 0,1 1 0 0 0,-1 0 0 0 0,0-1 0 0 0,1 1 0 0 0,-1 0 0 0 0,1 0 0 0 0,-1 0 0 0 0,1-1 0 0 0,-1 1 0 0 0,0 0 0 0 0,1 0 0 0 0,-1 0 0 0 0,0 0 0 0 0,1 0 0 0 0,-1 0 0 0 0,1 0 0 0 0,-1 0 0 0 0,0 0 0 0 0,1 1 0 0 0,-1-1 0 0 0,1 0 0 0 0,-1 0 0 0 0,0 0 0 0 0,1 1 0 0 0,-1-1 0 0 0,1 0 0 0 0,-1 1 0 0 0,1-1 0 0 0,-1 1 0 0 0,0-1 0 0 0,-1 2 0 0 0,0-1 0 0 0,0 0 0 0 0,1 1 0 0 0,-1 0 0 0 0,1-1 0 0 0,-1 1 0 0 0,1 0 0 0 0,0-1 0 0 0,0 1 0 0 0,0 0 0 0 0,0 0 0 0 0,-1 2 0 0 0,1-1 0 0 0,-1 0 0 0 0,0 0 0 0 0,1-1 0 0 0,-1 1 0 0 0,0-1 0 0 0,0 1 0 0 0,-2 0 0 0 0,-4 3-2 0 0,7-5-2 0 0,-1-1 0 0 0,1 1-1 0 0,0 0 1 0 0,-1 0 0 0 0,1 0 0 0 0,0 0 0 0 0,0 0 0 0 0,0 0 0 0 0,0 1 0 0 0,0-1 0 0 0,0 0 0 0 0,0 1 0 0 0,0-1 0 0 0,0 0 0 0 0,0 1-1 0 0,1-1 1 0 0,-1 1 4 0 0,13-6-1368 0 0,-7 1 1258 0 0,-1-1 0 0 0,1 1 0 0 0,0-1-1 0 0,-1 0 1 0 0,0 0 0 0 0,1-1 110 0 0,-1 0 9 0 0,0 1 0 0 0,0 0 0 0 0,0 0 0 0 0,1 1-1 0 0,0-1 1 0 0,3-1-9 0 0,-3 2-2 0 0,0 1-72 0 0,-1-1 1 0 0,1 1 0 0 0,-1-1-1 0 0,0 0 1 0 0,0-1 0 0 0,2-1 73 0 0,-1 0-179 0 0,1 0 1 0 0,-1 0 0 0 0,1 0-1 0 0,0 1 1 0 0,1 0 0 0 0,-1 0-1 0 0,1 1 1 0 0,-1-1 0 0 0,8-1 178 0 0,-12 4 1 0 0,-1 1-1 0 0,1-1 1 0 0,-1 1-1 0 0,0-1 1 0 0,0 1-1 0 0,1-1 1 0 0,-1 0-1 0 0,0 1 1 0 0,0-1-1 0 0,0 0 1 0 0,0 0-1 0 0,1-1 0 0 0,2-1 8 0 0,-3 2 72 0 0,-1 1 42 0 0,0 0 7 0 0,0 0-30 0 0,-1 1-121 0 0,0 0 0 0 0,1 0 1 0 0,-1 0-1 0 0,0 0 1 0 0,0 0-1 0 0,0-1 1 0 0,0 1-1 0 0,0 0 1 0 0,0 0-1 0 0,0-1 1 0 0,0 1-1 0 0,0-1 1 0 0,-1 1-1 0 0,1-1 22 0 0,-8 5-134 0 0</inkml:trace>
  <inkml:trace contextRef="#ctx0" brushRef="#br1" timeOffset="89156.717">0 1687 13824 0 0,'0'0'629'0'0,"0"0"-12"0"0,2-1-393 0 0,9-5-215 0 0,1 1 0 0 0,-1-1 0 0 0,11-1-9 0 0,-6 1-1 0 0,-1 0 0 0 0,5-3 1 0 0,-16 6 0 0 0,1 1 0 0 0,-1-1 0 0 0,0 0 0 0 0,0 0 0 0 0,0 0 0 0 0,0-1 0 0 0,-1 1 0 0 0,1-1 1 0 0,1-3-1 0 0,3-2 0 0 0,-7 8 0 0 0,0 0 0 0 0,0 0 0 0 0,1-1 0 0 0,-1 1 0 0 0,0 0 0 0 0,0-1 0 0 0,0 1 0 0 0,0-1 0 0 0,0 1 0 0 0,-1-1 0 0 0,1 1 0 0 0,0-1 0 0 0,-1 0 0 0 0,1 1 0 0 0,-1-1 0 0 0,0 0 0 0 0,0 1 0 0 0,1-1 0 0 0,-1 0 0 0 0,0 0 0 0 0,0 1 0 0 0,0-1 0 0 0,-1 0 0 0 0,1 0 0 0 0,-1 0 0 0 0,1 1-2 0 0,0 0 1 0 0,-1 1-1 0 0,1-1 1 0 0,-1 0-1 0 0,1 1 1 0 0,-1-1-1 0 0,0 1 1 0 0,1-1 0 0 0,-1 1-1 0 0,0-1 1 0 0,1 1-1 0 0,-1-1 1 0 0,0 1-1 0 0,1 0 1 0 0,-1-1-1 0 0,0 1 1 0 0,0 0 0 0 0,1 0-1 0 0,-1-1 1 0 0,0 1-1 0 0,0 0 1 0 0,0 0-1 0 0,1 0 1 0 0,-1 0-1 0 0,0 0 1 0 0,0 0 0 0 0,0 0 1 0 0,-2 0 69 0 0,1 1 1 0 0,-1-1 0 0 0,0 0 0 0 0,1 1-1 0 0,-1-1 1 0 0,0 1 0 0 0,-2 1-70 0 0,2-1 94 0 0,-1 1 1 0 0,0-1-1 0 0,1 1 1 0 0,-1 0-1 0 0,1 0 1 0 0,0 1-1 0 0,-1-1 1 0 0,1 1-1 0 0,0-1 1 0 0,0 1-1 0 0,1 0 1 0 0,-1 0-1 0 0,1 1 1 0 0,-1-1-1 0 0,1 0 1 0 0,0 1-1 0 0,0 0-94 0 0,-4 8-95 0 0,5-11 189 0 0,0 1 1 0 0,0 0-1 0 0,0 0 0 0 0,0 0 0 0 0,0 0 0 0 0,0 0 1 0 0,1 0-1 0 0,-1 0 0 0 0,1 0 0 0 0,-1 0 0 0 0,1 0 0 0 0,0 1 1 0 0,0-1-1 0 0,0 0 0 0 0,0 0 0 0 0,0 0 0 0 0,0 0 1 0 0,1 0-1 0 0,-1 1 0 0 0,1-1 0 0 0,0 0-94 0 0,0 2 71 0 0,1 0 1 0 0,0 0-1 0 0,0 0 1 0 0,0 0-1 0 0,0-1 0 0 0,1 1 1 0 0,0-1-1 0 0,-1 0 1 0 0,1 1-1 0 0,0-1 0 0 0,1 0 1 0 0,-1-1-1 0 0,0 1 1 0 0,1-1-1 0 0,0 1 0 0 0,0-1 1 0 0,-1 0-1 0 0,1 0 1 0 0,0-1-1 0 0,0 1 0 0 0,1-1 1 0 0,-1 0-1 0 0,0 0 1 0 0,0 0-1 0 0,1-1 0 0 0,-1 0 1 0 0,0 1-1 0 0,1-1 1 0 0,-1-1-1 0 0,0 1 0 0 0,3-1-71 0 0,-7 1 0 0 0,9-1 0 0 0,0-1 0 0 0,0 0 0 0 0,0 0 0 0 0,-1-1 0 0 0,4-1 0 0 0,-8 2 78 0 0,1 0-689 0 0,0 0-1 0 0,0-1 1 0 0,0 1-1 0 0,0-1 1 0 0,-1 0-1 0 0,1 0 1 0 0,1-2 611 0 0,3-4-1533 0 0</inkml:trace>
  <inkml:trace contextRef="#ctx0" brushRef="#br1" timeOffset="89488.316">450 1467 15664 0 0,'-1'7'1800'0'0,"0"-4"-1814"0"0,1 0 1 0 0,0 1 0 0 0,-1-1-1 0 0,1 0 1 0 0,0 1-1 0 0,1 1 14 0 0,3 4 0 0 0,-3-8 0 0 0,0 1 0 0 0,0-1 0 0 0,0 1 0 0 0,-1-1 0 0 0,1 1 0 0 0,-1-1 0 0 0,1 1 0 0 0,-1 0 0 0 0,1-1 0 0 0,-1 1 0 0 0,0-1 0 0 0,0 2 0 0 0,6 55 1944 0 0,-2-34-872 0 0,-2 0 0 0 0,-1 5-1072 0 0,-1-1 1883 0 0,1-27-1734 0 0,8 2-133 0 0,-7-4-16 0 0,1 1 0 0 0,-1-1 0 0 0,1 1 0 0 0,-1-1 0 0 0,1 0 0 0 0,-1 0 0 0 0,1 0 0 0 0,-1 0 0 0 0,0 0 0 0 0,1-1 0 0 0,-1 1 0 0 0,0-1 0 0 0,0 1 0 0 0,0-1 0 0 0,0 0 0 0 0,0 0 0 0 0,0 0 0 0 0,-1 0 0 0 0,1 0 0 0 0,0-2 0 0 0,6-8 0 0 0,-1 0 0 0 0,0 0 0 0 0,2-8 0 0 0,1 0 0 0 0,53-88 0 0 0,-45 80 0 0 0,-4 11 58 0 0,-10 14-206 0 0,-1 0 0 0 0,0 0 0 0 0,0 0 0 0 0,0-1 1 0 0,-1 1-1 0 0,1-2 148 0 0,-2 4-953 0 0,2-1-58 0 0,10-7-12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4:08.59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1 381 12528 0 0,'0'0'964'0'0,"0"-14"-542"0"0,-1 7-164 0 0,1 0 0 0 0,0 0-1 0 0,1-1 1 0 0,0 1-1 0 0,0 0 1 0 0,0-1-258 0 0,4-22 980 0 0,7-39 779 0 0,-9 45-887 0 0,0-1 0 0 0,6-18-872 0 0,-3 9 276 0 0,-4 20-109 0 0,1 1 0 0 0,0-1-1 0 0,1 1 1 0 0,3-6-167 0 0,-7 57 227 0 0,-19 117-93 0 0,13-91-126 0 0,2-29-120 0 0,-7 82 376 0 0,11-98-142 0 0,0 0-1 0 0,1 1 0 0 0,1-1 1 0 0,4 18-122 0 0,5-6 328 0 0,-11-30-328 0 0,1 1 0 0 0,-1-1 1 0 0,0 0-1 0 0,0 0 0 0 0,1 0 1 0 0,-1 1-1 0 0,1-1 0 0 0,-1 0 1 0 0,1 0-1 0 0,0 0 0 0 0,-1 0 1 0 0,1 0-1 0 0,0 0 0 0 0,0 0 1 0 0,-1 0-1 0 0,1 0 0 0 0,0-1 1 0 0,0 1-1 0 0,1 1 0 0 0,0-1 7 0 0,0 0 0 0 0,1 0 0 0 0,-1 0 0 0 0,0 0 0 0 0,1 0 0 0 0,-1-1 0 0 0,1 1 0 0 0,-1-1 0 0 0,1 1 0 0 0,-1-1-7 0 0,4 0 27 0 0,-1 0-1 0 0,0 0 1 0 0,0 0-1 0 0,1-1 0 0 0,-1 1 1 0 0,0-1-1 0 0,0-1 1 0 0,0 1-1 0 0,4-2-26 0 0,1-2 27 0 0,0 1 0 0 0,0-2 0 0 0,0 0 0 0 0,-1 0 0 0 0,0 0 0 0 0,0-1 0 0 0,0-1 0 0 0,-1 0 0 0 0,0 0 0 0 0,-1 0 0 0 0,0-1 0 0 0,0 0 0 0 0,-1 0 0 0 0,0-1 0 0 0,0 0 0 0 0,3-9-27 0 0,-7 14 12 0 0,1 0-37 0 0,-1 0 0 0 0,0 0 0 0 0,-1 0-1 0 0,1 0 1 0 0,-1-1 0 0 0,0 1 0 0 0,0 0 0 0 0,0-4 25 0 0,-1 9-2 0 0,0-1 0 0 0,0 1 0 0 0,0 0 0 0 0,0 0 0 0 0,0-1 0 0 0,0 1 0 0 0,0 0 0 0 0,0 0 0 0 0,0-1 0 0 0,-1 1 0 0 0,1 0 0 0 0,0 0 0 0 0,0-1 0 0 0,0 1 0 0 0,0 0 1 0 0,0 0-1 0 0,0-1 0 0 0,-1 1 0 0 0,1 0 0 0 0,0 0 0 0 0,0 0 0 0 0,0 0 0 0 0,-1-1 0 0 0,1 1 0 0 0,0 0 0 0 0,0 0 0 0 0,0 0 0 0 0,-1 0 0 0 0,1 0 0 0 0,0 0 0 0 0,0-1 0 0 0,-1 1 0 0 0,1 0 0 0 0,0 0 0 0 0,0 0 0 0 0,-1 0 0 0 0,1 0 0 0 0,0 0 0 0 0,0 0 0 0 0,-1 0 0 0 0,1 0 0 0 0,0 0 0 0 0,0 0 0 0 0,-1 0 2 0 0,-7 4-54 0 0,3 2 20 0 0,3-4 17 0 0,1 0 0 0 0,-1 1 0 0 0,1-1 0 0 0,-1 0 0 0 0,1 0 0 0 0,0 1 0 0 0,0-1 0 0 0,0 1-1 0 0,0-1 1 0 0,0 1 0 0 0,1 0 17 0 0,-7 21-47 0 0,5-18 41 0 0,1 0 0 0 0,-1-1-1 0 0,1 1 1 0 0,0 3 6 0 0,-2 13 0 0 0,2-14 0 0 0,0 0 0 0 0,0-1 0 0 0,1 1 0 0 0,0 0 0 0 0,1 2 0 0 0,0 8 0 0 0,-1-15 0 0 0,0 0 0 0 0,0 1 0 0 0,1-1 0 0 0,-1 0 0 0 0,1 0 0 0 0,0 0 0 0 0,0 1 0 0 0,0-1 0 0 0,0 1 0 0 0,3 5 2 0 0,8 15 56 0 0,-6-19-46 0 0,-6-5-15 0 0,0 1 0 0 0,0-1 0 0 0,0 0 0 0 0,1 0 0 0 0,-1 1-1 0 0,0-1 1 0 0,0 0 0 0 0,1 0 0 0 0,-1 0 0 0 0,0 0 0 0 0,0 1-1 0 0,1-1 1 0 0,-1 0 0 0 0,0 0 0 0 0,1 0 0 0 0,-1 0 0 0 0,0 0-1 0 0,1 0 1 0 0,-1 0 0 0 0,0 0 0 0 0,1 0 0 0 0,-1 0 0 0 0,0 0 0 0 0,1 0-1 0 0,-1 0 1 0 0,0 0 0 0 0,0 0 0 0 0,1 0 0 0 0,-1 0 0 0 0,0 0-1 0 0,1 0 1 0 0,-1 0 0 0 0,0 0 0 0 0,1-1 0 0 0,-1 1 0 0 0,0 0-1 0 0,0 0 1 0 0,1 0 0 0 0,-1 0 0 0 0,0-1 0 0 0,0 1 0 0 0,1 0 0 0 0,-1 0-1 0 0,0-1 1 0 0,0 1 3 0 0,0 0-50 0 0,7-7-940 0 0,-1-1-316 0 0</inkml:trace>
  <inkml:trace contextRef="#ctx0" brushRef="#br0" timeOffset="312.182">220 228 6912 0 0,'0'0'528'0'0,"0"-16"96"0"0,-1 13 226 0 0,0 0-329 0 0,-3-4 9769 0 0,5 7-10300 0 0,-1 1 0 0 0,1 0 0 0 0,0 0 0 0 0,0-1 0 0 0,-1 1 1 0 0,1-1-1 0 0,0 1 0 0 0,0-1 0 0 0,0 1 0 0 0,0-1 0 0 0,0 1 0 0 0,0-1 0 0 0,0 0 1 0 0,0 1-1 0 0,0-1 0 0 0,0 0 0 0 0,0 0 10 0 0,1 0-25 0 0,-1 1 1 0 0,0-1-1 0 0,1 0 1 0 0,-1 1-1 0 0,0-1 1 0 0,1 1-1 0 0,-1 0 1 0 0,0-1-1 0 0,0 1 0 0 0,1 0 25 0 0,29 19-2389 0 0,-24-14 1243 0 0</inkml:trace>
  <inkml:trace contextRef="#ctx0" brushRef="#br0" timeOffset="609.241">632 40 2304 0 0,'-6'-14'224'0'0,"3"0"865"0"0,0 4 2434 0 0,-5 9 5747 0 0,7 1-9107 0 0,-1 1 0 0 0,0 0 0 0 0,1 0 0 0 0,-1-1 0 0 0,0 1 0 0 0,1 1 0 0 0,-1-1 0 0 0,1 0 0 0 0,0 0 0 0 0,-1 0 0 0 0,0 2-163 0 0,-20 20 569 0 0,18-17-510 0 0,-2 1 29 0 0,1 1-1 0 0,1-1 1 0 0,-1 2 0 0 0,1-1-1 0 0,0 0 1 0 0,1 1-1 0 0,-2 6-87 0 0,-7 17 278 0 0,8-21-167 0 0,1 1-1 0 0,0 1 1 0 0,0-1 0 0 0,1 0-1 0 0,1 1 1 0 0,0 0-111 0 0,-6 43 196 0 0,-1-16-96 0 0,2 0 0 0 0,3 0 0 0 0,0 2-100 0 0,3 123 330 0 0,1-75 340 0 0,0-52-453 0 0,-1 7 221 0 0,-4 29-438 0 0,4-64 42 0 0,0 0 1 0 0,0 0-1 0 0,1 6-42 0 0,1 13 19 0 0,-2-29-68 0 0,0 0 1 0 0,-1 0-1 0 0,1 0 0 0 0,0 0 0 0 0,-1 0 0 0 0,1 0 1 0 0,0-1-1 0 0,0 1 0 0 0,-1 0 0 0 0,1 0 0 0 0,0 0 0 0 0,0 0 1 0 0,-1 0-1 0 0,1-1 0 0 0,0 1 0 0 0,0 0 0 0 0,-1 0 1 0 0,1-1-1 0 0,0 1 0 0 0,0 0 0 0 0,0 0 0 0 0,-1-1 0 0 0,1 1 1 0 0,0 0-1 0 0,0 0 0 0 0,0-1 49 0 0,-1-4-1929 0 0,-2-4-5164 0 0</inkml:trace>
  <inkml:trace contextRef="#ctx0" brushRef="#br0" timeOffset="1099.296">336 486 5064 0 0,'2'1'339'0'0,"1"1"-1"0"0,-1-1 1 0 0,1 0 0 0 0,0-1 0 0 0,0 1 0 0 0,0 0-1 0 0,-1-1 1 0 0,1 1 0 0 0,0-1 0 0 0,0 0-1 0 0,0 0 1 0 0,0 0 0 0 0,0 0 0 0 0,0-1 0 0 0,-1 1-1 0 0,2-1-338 0 0,1 0 1078 0 0,7 0-80 0 0,-1 1 0 0 0,1 0 0 0 0,0 1 0 0 0,-1 0 0 0 0,11 3-998 0 0,-11-2 241 0 0,0 0 0 0 0,1-1 0 0 0,-1 0-1 0 0,0-1 1 0 0,1-1 0 0 0,2 0-241 0 0,1-1 152 0 0,0-2 1 0 0,0 0 0 0 0,0 0-1 0 0,12-6-152 0 0,26-16 639 0 0,-26 17-435 0 0,-25 9-179 0 0,1-1-1 0 0,0 1 0 0 0,0-1 1 0 0,0 0-1 0 0,0 0 0 0 0,-1 0 0 0 0,1-1 1 0 0,0 1-1 0 0,-1-1 0 0 0,1 1 1 0 0,-1-1-1 0 0,1 0 0 0 0,-1 0 1 0 0,0 0-1 0 0,0 0 0 0 0,0-1 0 0 0,0 1-24 0 0,-1-1 42 0 0,-1 1 0 0 0,1 0 0 0 0,-1-1 0 0 0,0 1 0 0 0,0 0-1 0 0,1-1 1 0 0,-2 1 0 0 0,1 0 0 0 0,0-1 0 0 0,0 1 0 0 0,-1 0 0 0 0,1 0-1 0 0,-1-2-41 0 0,-4-2 79 0 0,0 0-1 0 0,0 0 0 0 0,-1 1 1 0 0,-1-2-79 0 0,-2-1 84 0 0,8 7-76 0 0,1 1 1 0 0,-1 0-1 0 0,0 0 0 0 0,0-1 1 0 0,0 1-1 0 0,0 0 1 0 0,1 0-1 0 0,-1 0 0 0 0,0 0 1 0 0,0 0-1 0 0,0 0 1 0 0,0 0-1 0 0,0 0 0 0 0,0 0 1 0 0,1 1-9 0 0,-2-1 31 0 0,0 0-21 0 0,0 0 0 0 0,1 0 1 0 0,-1 0-1 0 0,1 0 0 0 0,-1 0 0 0 0,0 1 0 0 0,1-1 1 0 0,-1 0-1 0 0,1 1 0 0 0,-1-1 0 0 0,1 1 0 0 0,-1 0 1 0 0,1 0-1 0 0,-1-1 0 0 0,1 1 0 0 0,0 0 0 0 0,-1 1-10 0 0,-6 3 88 0 0,5-3-70 0 0,0 0 0 0 0,0 1 0 0 0,0-1-1 0 0,0 0 1 0 0,0 1 0 0 0,0 0 0 0 0,1 0-1 0 0,-1 0 1 0 0,1 0 0 0 0,0 0 0 0 0,-1 1-18 0 0,-17 38-12 0 0,11-21 20 0 0,7-15-30 0 0,1 0 0 0 0,-1 0 0 0 0,1 0 0 0 0,0 1 0 0 0,1-1 0 0 0,0 0 0 0 0,0 1 0 0 0,0-1 0 0 0,0 0 0 0 0,1 1 0 0 0,0-1 0 0 0,2 5 22 0 0,1 20 106 0 0,-3-27-81 0 0,0 1 1 0 0,0 0-1 0 0,1-1 1 0 0,-1 1-1 0 0,1-1 0 0 0,0 0 1 0 0,0 1-1 0 0,0-1 1 0 0,1 0-1 0 0,-1 0 1 0 0,1-1-1 0 0,0 1 1 0 0,0 0-1 0 0,1-1 1 0 0,-1 0-1 0 0,1 0 1 0 0,0 0-1 0 0,-1 0 0 0 0,1 0 1 0 0,0-1-1 0 0,5 3-25 0 0,-5-4 21 0 0,1 1-1 0 0,-1-1 1 0 0,1 1 0 0 0,0-1-1 0 0,-1-1 1 0 0,6 2-21 0 0,-7-3-110 0 0,0 1 1 0 0,0 0-1 0 0,0-1 1 0 0,0 0-1 0 0,0 0 1 0 0,0 0-1 0 0,0 0 1 0 0,-1 0-1 0 0,1 0 1 0 0,0-1-1 0 0,1 0 110 0 0,11-6-995 0 0,1 0-41 0 0</inkml:trace>
  <inkml:trace contextRef="#ctx0" brushRef="#br0" timeOffset="1565.979">1087 256 11000 0 0,'0'0'498'0'0,"0"0"-3"0"0,-4 0-301 0 0,3 2 2396 0 0,-4 9-1273 0 0,4-10-1255 0 0,1-1-1 0 0,-1 1 1 0 0,1 0 0 0 0,-1 0 0 0 0,1 0 0 0 0,-1-1-1 0 0,1 1 1 0 0,0 0 0 0 0,-1 0 0 0 0,1 0 0 0 0,0 0-1 0 0,0 0 1 0 0,0 0 0 0 0,0 0 0 0 0,0 0 0 0 0,0 0-1 0 0,0 0 1 0 0,0 0-62 0 0,1 10 363 0 0,0-1-1 0 0,-1 0 1 0 0,0 1-1 0 0,-1-1 1 0 0,0 0-1 0 0,-1 0 1 0 0,-1 7-363 0 0,0-2 379 0 0,1 1 0 0 0,0 14-379 0 0,1-17 60 0 0,0 0-1 0 0,0-1 1 0 0,-1 1 0 0 0,-1-1-1 0 0,0 1 1 0 0,-1-1 0 0 0,0 0-1 0 0,-3 5-59 0 0,-5 4-105 0 0,6-13-2324 0 0,6-7-4256 0 0</inkml:trace>
  <inkml:trace contextRef="#ctx0" brushRef="#br0" timeOffset="1917.062">890 444 11256 0 0,'0'0'514'0'0,"0"0"-6"0"0,13 1 470 0 0,-5 0-632 0 0,-4 0-153 0 0,1 0-1 0 0,0-1 1 0 0,-1 0 0 0 0,1 1 0 0 0,0-2-1 0 0,-1 1 1 0 0,1 0 0 0 0,3-2-193 0 0,5 0 324 0 0,1 1 1 0 0,13 0-325 0 0,-16 1-8 0 0,1 0 1 0 0,-1-1-1 0 0,1-1 0 0 0,-1 0 0 0 0,6-2 8 0 0,-3 0 44 0 0,-6 2 19 0 0,-1 0 0 0 0,0-1-1 0 0,0 1 1 0 0,-1-1 0 0 0,5-3-63 0 0,9-5-442 0 0,9-5-300 0 0,-23 13 742 0 0,0 0 26 0 0,-5 3 117 0 0,-1 0 65 0 0,0 0 15 0 0,0 0 39 0 0,0 0 165 0 0,0 0 75 0 0,4 16 811 0 0,-4-14-1261 0 0,1-1 1 0 0,-1 1-1 0 0,1 0 0 0 0,-1-1 0 0 0,0 1 1 0 0,1 0-1 0 0,-1-1 0 0 0,0 1 1 0 0,0 0-1 0 0,0 0 0 0 0,-1 0-52 0 0,-1 20 731 0 0,1-15-398 0 0,0-1 1 0 0,0 1-1 0 0,0 0 0 0 0,-2 5-333 0 0,-9 39 864 0 0,11-42-532 0 0,1-7-316 0 0,0 1 1 0 0,0-1-1 0 0,0 0 0 0 0,-1 1 1 0 0,1-1-1 0 0,-1 1 1 0 0,0-1-1 0 0,1 0 1 0 0,-1 1-1 0 0,0-1 0 0 0,0 0-16 0 0,-5 8-32 0 0,5-9-144 0 0,1-1-97 0 0,0 0-924 0 0,0 0-3792 0 0,0 0-1623 0 0</inkml:trace>
  <inkml:trace contextRef="#ctx0" brushRef="#br0" timeOffset="2789.873">1252 273 6448 0 0,'0'0'498'0'0,"11"3"1937"0"0,-7-1-2006 0 0,0 1 0 0 0,0 0 0 0 0,-1 0 0 0 0,1 0 0 0 0,-1 0 0 0 0,0 1 0 0 0,0-1 0 0 0,0 1 0 0 0,0 0 0 0 0,-1 0 0 0 0,1 0 0 0 0,0 3-429 0 0,19 26 1502 0 0,-17-28-1200 0 0,-1 1 1 0 0,0 0-1 0 0,-1 0 1 0 0,0 0-1 0 0,1 0 0 0 0,-2 0 1 0 0,1 1-1 0 0,0 4-302 0 0,1 0 234 0 0,-2 1 0 0 0,0-1-1 0 0,0 1 1 0 0,-1 0 0 0 0,-1-1-1 0 0,0 1 1 0 0,-1 11-234 0 0,-9 8 303 0 0,8-27-267 0 0,2-3 34 0 0,0-1 2 0 0,0 0 0 0 0,-1 0-54 0 0,0 0 0 0 0,1 0 0 0 0,-1 0 0 0 0,0-1 0 0 0,0 1 0 0 0,1 0 0 0 0,-1 0 0 0 0,0-1 0 0 0,1 1 0 0 0,-1-1 0 0 0,0 1 0 0 0,1 0 0 0 0,-1-1 0 0 0,1 1 0 0 0,-1-1 0 0 0,0 0 0 0 0,1 1 0 0 0,-1-1 0 0 0,1 1 0 0 0,0-1 0 0 0,-1 0 0 0 0,1 1-1 0 0,-1-1 1 0 0,1 0 0 0 0,0 1 0 0 0,0-1-18 0 0,-8-24 107 0 0,6 14-11 0 0,1 9-90 0 0,1-1 0 0 0,-1 1 0 0 0,1-1 0 0 0,0 0 0 0 0,0 1 0 0 0,0-1 0 0 0,0 1 0 0 0,0-1 0 0 0,1 1 0 0 0,-1-1 0 0 0,1 1 0 0 0,0-1-6 0 0,12-30 66 0 0,-5 17-66 0 0,-4 6-57 0 0,1 1 0 0 0,1 0 0 0 0,0-1 57 0 0,0 1-61 0 0,-4 7 52 0 0,-1 0 0 0 0,0 0 0 0 0,1 0 0 0 0,-1 0 0 0 0,1 1 0 0 0,0-1 0 0 0,0 0-1 0 0,-1 1 1 0 0,1-1 0 0 0,0 1 0 0 0,0 0 0 0 0,0 0 0 0 0,1-1 0 0 0,-1 2 0 0 0,0-1-1 0 0,0 0 1 0 0,3 0 9 0 0,-3 0-8 0 0,0 1 1 0 0,0 0-1 0 0,0 0 0 0 0,0 0 0 0 0,0 1 0 0 0,0-1 0 0 0,0 0 0 0 0,0 1 0 0 0,0-1 0 0 0,-1 1 0 0 0,1 0 0 0 0,0 0 0 0 0,0-1 0 0 0,0 1 1 0 0,-1 1-1 0 0,1-1 0 0 0,0 0 0 0 0,-1 0 0 0 0,1 0 0 0 0,-1 1 0 0 0,1 0 8 0 0,7 6-89 0 0,-5-4 82 0 0,1 1 1 0 0,-1-1-1 0 0,0 1 0 0 0,0 0 0 0 0,-1-1 0 0 0,1 2 0 0 0,-1-1 0 0 0,0 0 0 0 0,0 1 7 0 0,4 8 0 0 0,-6-13 2 0 0,0 1-1 0 0,0 0 1 0 0,0-1 0 0 0,0 1-1 0 0,-1 0 1 0 0,1 0-1 0 0,0 0 1 0 0,-1 0 0 0 0,1 0-1 0 0,-1 0-1 0 0,3 16 96 0 0,-2-16-83 0 0,-1-1 1 0 0,1 1-1 0 0,-1 0 0 0 0,1 0 1 0 0,-1 0-1 0 0,0 0 1 0 0,0-1-1 0 0,0 1 0 0 0,0 0 1 0 0,0 0-1 0 0,0 0 0 0 0,-1 0 1 0 0,1-1-1 0 0,-1 1 0 0 0,1 0 1 0 0,-1 0-1 0 0,1 0 0 0 0,-2 0-13 0 0,2-1 5 0 0,-1 0-1 0 0,1 0 1 0 0,-1 0 0 0 0,1 0-1 0 0,0-1 1 0 0,-1 1-1 0 0,1 0 1 0 0,0 0-1 0 0,0 0 1 0 0,0 0 0 0 0,0 0-1 0 0,0 0 1 0 0,0 0-1 0 0,0 0 1 0 0,0 0-1 0 0,0 0-4 0 0,0 4 15 0 0,0-4 120 0 0,0-1 86 0 0,-15 0 287 0 0,14 0-507 0 0,1 0-1 0 0,0 0 0 0 0,-1-1 1 0 0,1 1-1 0 0,0 0 1 0 0,-1 0-1 0 0,1 0 0 0 0,0 0 1 0 0,0 0-1 0 0,-1-1 0 0 0,1 1 1 0 0,0 0-1 0 0,0 0 0 0 0,-1 0 1 0 0,1-1-1 0 0,0 1 1 0 0,0 0-1 0 0,0 0 0 0 0,0-1 1 0 0,-1 1-1 0 0,1 0 0 0 0,0 0 1 0 0,0-1-1 0 0,0 1 0 0 0,0 0 1 0 0,0-1-1 0 0,0 1 1 0 0,0 0-1 0 0,0-1 0 0 0,0 1 1 0 0,0 0-1 0 0,0-1 0 0 0,0 1 1 0 0,0 0-1 0 0,0 0 0 0 0,0-1 1 0 0,0 1-1 0 0,0 0 0 0 0,0-1 1 0 0,0 1-1 0 0,0 0 1 0 0,0-1-1 0 0,1 1 0 0 0,-1 0 0 0 0,-2-16 130 0 0,1 14-119 0 0,1 0 0 0 0,0 0 0 0 0,0 0-1 0 0,-1 0 1 0 0,1 0 0 0 0,0 0-1 0 0,0 0 1 0 0,1 0 0 0 0,-1 0 0 0 0,0-1-1 0 0,1 1 1 0 0,-1 0 0 0 0,1 0-11 0 0,5-11-10 0 0,-3 5-79 0 0,0-1 0 0 0,1 1 0 0 0,1-1 0 0 0,0 1 0 0 0,3-3 89 0 0,1-3-233 0 0,-7 11 187 0 0,1-1-1 0 0,0 0 0 0 0,0 1 0 0 0,0-1 0 0 0,0 1 1 0 0,0 0-1 0 0,1-1 47 0 0,-2 4-13 0 0,-1-1 1 0 0,1 0-1 0 0,-1 0 0 0 0,1 1 1 0 0,-1-1-1 0 0,1 1 1 0 0,-1-1-1 0 0,1 1 0 0 0,0 0 1 0 0,-1-1-1 0 0,1 1 1 0 0,0 0-1 0 0,-1 0 0 0 0,1 0 1 0 0,0 0-1 0 0,-1 1 1 0 0,1-1-1 0 0,-1 0 0 0 0,1 1 1 0 0,0-1-1 0 0,-1 1 1 0 0,2 0 12 0 0,1 1-19 0 0,0 0 0 0 0,0 0 0 0 0,0 1 0 0 0,0 0 0 0 0,0-1 0 0 0,-1 1 1 0 0,1 1-1 0 0,-1-1 0 0 0,0 0 0 0 0,3 4 19 0 0,5 8 77 0 0,-1 0 0 0 0,1 3-77 0 0,4 6 473 0 0,-11-17-297 0 0,2 1-49 0 0,-1 1 1 0 0,1-1 0 0 0,1 0 0 0 0,-1 0 0 0 0,1-1 0 0 0,0 0 0 0 0,5 3-128 0 0,-11-9 19 0 0,0 0 0 0 0,1 0 1 0 0,-1 0-1 0 0,1-1 0 0 0,-1 1 0 0 0,1 0 1 0 0,0 0-1 0 0,-1-1 0 0 0,1 1 1 0 0,0-1-1 0 0,-1 0 0 0 0,1 1 0 0 0,0-1 1 0 0,0 0-1 0 0,-1 0 0 0 0,1 0 0 0 0,0 0 1 0 0,0 0-1 0 0,-1-1 0 0 0,1 1 0 0 0,0 0 1 0 0,0-1-1 0 0,-1 1 0 0 0,1-1 0 0 0,1 0-19 0 0,0-1 24 0 0,0 1 0 0 0,0 0 0 0 0,0 0 0 0 0,0-1 0 0 0,0 0-1 0 0,0 0 1 0 0,-1 0 0 0 0,1 0 0 0 0,-1 0 0 0 0,1 0 0 0 0,-1 0-1 0 0,0-1 1 0 0,0 0 0 0 0,0 1 0 0 0,0-1 0 0 0,0 0 0 0 0,0 0 0 0 0,-1 0-1 0 0,1 0 1 0 0,-1 0 0 0 0,1-2-24 0 0,1-8 180 0 0,0-1 1 0 0,0 0-1 0 0,-1 1 1 0 0,0-11-181 0 0,2-12 137 0 0,-2 24-282 0 0,-1 1-1 0 0,0 0 1 0 0,0-8 145 0 0,-1 16-25 0 0,0 1-1 0 0,0-1 1 0 0,-1 1 0 0 0,1 0-1 0 0,0-1 1 0 0,-1 1 0 0 0,1 0-1 0 0,-1-1 1 0 0,0 1 0 0 0,0 0-1 0 0,0 0 1 0 0,0 0 0 0 0,0-1 0 0 0,0 1-1 0 0,-1 0 1 0 0,1 0 0 0 0,-1 1-1 0 0,1-1 1 0 0,-1 0 0 0 0,-2-1 25 0 0,3 3-12 0 0,0-1 0 0 0,0 1 1 0 0,0-1-1 0 0,0 1 0 0 0,0 0 1 0 0,0 0-1 0 0,-1 0 0 0 0,1 0 1 0 0,0 0-1 0 0,0 0 0 0 0,0 0 1 0 0,0 0-1 0 0,0 0 0 0 0,-1 0 1 0 0,1 1-1 0 0,0-1 0 0 0,0 0 1 0 0,0 1-1 0 0,0-1 0 0 0,0 1 1 0 0,0-1-1 0 0,0 1 0 0 0,0 0 1 0 0,0-1-1 0 0,0 1 0 0 0,1 0 1 0 0,-1 0-1 0 0,0-1 0 0 0,0 1 1 0 0,0 0-1 0 0,1 0 0 0 0,-1 0 1 0 0,0 0 11 0 0,-3 6-55 0 0,-1-1 0 0 0,1 1 0 0 0,0 0 1 0 0,-1 1 54 0 0,1-1-8 0 0,0 0 0 0 0,1 0 0 0 0,-1 0 1 0 0,2 1-1 0 0,-1-1 0 0 0,1 1 0 0 0,0-1 1 0 0,0 1-1 0 0,1 0 0 0 0,0 0 0 0 0,1 5 8 0 0,0-5 13 0 0,0 0 0 0 0,1 0 0 0 0,1 0 0 0 0,-1 0 0 0 0,1-1-1 0 0,0 1 1 0 0,1 0-13 0 0,-2-4 8 0 0,1-1 0 0 0,-1 0 0 0 0,1 1 0 0 0,-1-1 0 0 0,1 0 0 0 0,0 0-1 0 0,1 0 1 0 0,-1 0 0 0 0,0-1 0 0 0,1 1 0 0 0,-1 0 0 0 0,1-1 0 0 0,0 0 0 0 0,0 0-1 0 0,0 0 1 0 0,1 1-8 0 0,4 0 66 0 0,-1 0 0 0 0,2-1 0 0 0,-1 0 0 0 0,0 0 0 0 0,0-1 0 0 0,0 0-1 0 0,1 0 1 0 0,-1-1 0 0 0,0 0 0 0 0,2 0-66 0 0,19-3 370 0 0,1-1 1 0 0,5-2-371 0 0,-24 3 16 0 0,18-3-2715 0 0,14-6 2699 0 0,-2 0-4209 0 0,-26 7-3306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4:21.2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1 162 11976 0 0,'0'0'266'0'0,"0"0"44"0"0,5-6 314 0 0,12-28 171 0 0,-9 15 635 0 0,-4 11-901 0 0,13-22 470 0 0,-16 29-913 0 0,0 0 0 0 0,0-1 0 0 0,1 1 0 0 0,-1 0 0 0 0,0-1 0 0 0,1 1 0 0 0,-1 0 0 0 0,0 0 0 0 0,1 0 0 0 0,0 0 0 0 0,-1 0 0 0 0,1 1 0 0 0,-1-1 0 0 0,1 0 0 0 0,0 1 0 0 0,1-1-86 0 0,4-1 280 0 0,0 1 1 0 0,0-2-1 0 0,0 1 1 0 0,2-2-281 0 0,25-7 380 0 0,-23 9-127 0 0,0 0 0 0 0,0 1 0 0 0,0 0 0 0 0,0 1 0 0 0,0 0 0 0 0,0 1 0 0 0,0 0 0 0 0,8 2-253 0 0,3 0 286 0 0,-19-3-211 0 0,0 0 0 0 0,1 1 0 0 0,-1-1 0 0 0,0 1 0 0 0,0-1 1 0 0,0 1-1 0 0,0 0 0 0 0,0 0 0 0 0,0 0 0 0 0,0 1 0 0 0,0-1 0 0 0,0 1 0 0 0,-1 0 1 0 0,1-1-1 0 0,0 1 0 0 0,-1 0 0 0 0,1 2-75 0 0,13 11-243 0 0,-12-12 217 0 0,0 1 1 0 0,-1 0-1 0 0,1 0 1 0 0,2 4 25 0 0,-5-6 33 0 0,1 0 1 0 0,-1 0-1 0 0,1-1 1 0 0,-1 1-1 0 0,1 0 1 0 0,-1 0-1 0 0,1-1 1 0 0,0 1-1 0 0,0-1 1 0 0,0 0 0 0 0,0 0-1 0 0,0 0 1 0 0,1 1-34 0 0,-2-2 1 0 0,0 1 0 0 0,-1 0 0 0 0,1-1 1 0 0,0 0-1 0 0,0 1 0 0 0,0-1 1 0 0,0 1-1 0 0,0-1 0 0 0,0 0 0 0 0,0 0 1 0 0,0 0-1 0 0,0 1 0 0 0,1-1 0 0 0,-1 0 1 0 0,0 0-1 0 0,0-1 0 0 0,0 1 1 0 0,0 0-1 0 0,0 0 0 0 0,0 0-1 0 0,3-1 1 0 0,9 3-1 0 0,-3-1 0 0 0,17-9 0 0 0,-24 7 0 0 0,-1-1 0 0 0,0 1 0 0 0,0-1 0 0 0,0 0 0 0 0,0 0 0 0 0,0 1 0 0 0,0-1 0 0 0,-1 0 0 0 0,1-1 0 0 0,0 1 0 0 0,-1 0 0 0 0,0 0 0 0 0,1-1 0 0 0,-1 1 0 0 0,0-1 0 0 0,0 1 0 0 0,0-2 0 0 0,9-16 0 0 0,-6 6 0 0 0,-1 7 0 0 0,-3 7 0 0 0,0-1 0 0 0,0 1 0 0 0,0 0 0 0 0,1-1 0 0 0,-1 1 0 0 0,0-1 0 0 0,0 1 0 0 0,0 0 0 0 0,0-1 0 0 0,0 1 0 0 0,0-1 0 0 0,0 1 0 0 0,0 0 0 0 0,0-1 0 0 0,0 1 0 0 0,0-1 0 0 0,0 1 0 0 0,0 0 0 0 0,0-1 0 0 0,0 1 0 0 0,0-1 0 0 0,-1 1 0 0 0,2-2 0 0 0,-3-5-10 0 0,0 4-69 0 0,-1 2-76 0 0,0 0 1 0 0,0 0-1 0 0,-1 0 1 0 0,1 0-1 0 0,0 1 1 0 0,0-1-1 0 0,-1 1 1 0 0,-2 0 154 0 0,2 1-273 0 0,1-1 1 0 0,-1 1-1 0 0,0 0 0 0 0,0 1 0 0 0,1-1 1 0 0,-1 1-1 0 0,1-1 0 0 0,0 1 0 0 0,-2 1 273 0 0,-11 5-1300 0 0,10-5 1024 0 0,0 1 0 0 0,0-1 0 0 0,0 1 0 0 0,1 0 0 0 0,0 0 0 0 0,-1 0 0 0 0,1 1 0 0 0,1 0 1 0 0,-1 0-1 0 0,0 1 276 0 0,-13 9-556 0 0,1 4 680 0 0,15-16-157 0 0,0 0 1 0 0,-1 0 0 0 0,1 0 0 0 0,-1 0 0 0 0,0 0 0 0 0,0-1-1 0 0,0 0 1 0 0,0 1 32 0 0,-2 0 112 0 0,1 0-1 0 0,0 0 1 0 0,0 1 0 0 0,1-1-1 0 0,-1 1 1 0 0,1 0-1 0 0,0 0 1 0 0,0 1 0 0 0,-1 0-112 0 0,-21 41 1914 0 0,24-45-1888 0 0,-2 7 352 0 0,-1 1-1 0 0,2-1 0 0 0,-1 1 1 0 0,0 3-378 0 0,-7 24 838 0 0,7-30-699 0 0,2-3-62 0 0,0 1 0 0 0,-1-1-1 0 0,1 0 1 0 0,0 0 0 0 0,0 1-1 0 0,1-1 1 0 0,-1 0 0 0 0,1 1 0 0 0,0-1-1 0 0,0 1 1 0 0,0 0-77 0 0,1 18 585 0 0,-1-17-438 0 0,0 0 0 0 0,0-1 1 0 0,1 1-1 0 0,-1 0 0 0 0,2 2-147 0 0,-2-6 29 0 0,1 1-1 0 0,-1-1 1 0 0,1 1 0 0 0,0-1-1 0 0,0 1 1 0 0,0-1 0 0 0,-1 1-1 0 0,1-1 1 0 0,1 0 0 0 0,-1 1-1 0 0,0-1 1 0 0,0 0 0 0 0,0 0 0 0 0,1 0-1 0 0,-1 0 1 0 0,0 0 0 0 0,1 0-1 0 0,0 0-28 0 0,5 3 126 0 0,-4-2-72 0 0,0-1 0 0 0,0 1 0 0 0,0-1-1 0 0,0 1 1 0 0,0-1 0 0 0,0 0 0 0 0,0 0-1 0 0,0-1 1 0 0,1 1 0 0 0,-1-1 0 0 0,3 1-54 0 0,68 0 900 0 0,1 0-5163 0 0,-74-1-3227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4:27.61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141 9 6912 0 0,'15'-3'528'0'0,"-4"0"1476"0"0,-5 0 5206 0 0,-8 3-2173 0 0,1 3-6897 0 0,3 13 3145 0 0,-1-14-1200 0 0,-1 0 0 0 0,1 0 0 0 0,-1-1 0 0 0,0 1 0 0 0,0 0 0 0 0,0 0 0 0 0,0 0 0 0 0,0-1 0 0 0,0 1 0 0 0,0 0 0 0 0,0 0 0 0 0,-1 0 0 0 0,1-1 0 0 0,-1 1 0 0 0,0 1-85 0 0,-4 8 351 0 0,3-9-232 0 0,1 1-1 0 0,0-1 1 0 0,0 1-1 0 0,0 0 1 0 0,0 0-1 0 0,0 0 1 0 0,0 0-1 0 0,1 0 1 0 0,-1 0-1 0 0,1 2-118 0 0,-1 10 304 0 0,-1-1 0 0 0,0 1 0 0 0,-1 0 0 0 0,-1 0 0 0 0,-3 7-304 0 0,2-4-9 0 0,0 0 0 0 0,2-1 1 0 0,-1 8 8 0 0,-10 58 154 0 0,13-79-151 0 0,0 0 0 0 0,0 0 0 0 0,-1 0 0 0 0,1 0 0 0 0,-1 0 0 0 0,0 0 0 0 0,-1 2-3 0 0,-9 21-233 0 0,12-26 227 0 0,0 1-375 0 0,-1 0 0 0 0,1-1 0 0 0,-1 1 0 0 0,1 0 0 0 0,-1 0 1 0 0,0-1-1 0 0,0 1 0 0 0,0 0 0 0 0,0-1 0 0 0,0 1 0 0 0,-1 0 381 0 0,-3 2-1600 0 0</inkml:trace>
  <inkml:trace contextRef="#ctx0" brushRef="#br0" timeOffset="388.15">0 242 5528 0 0,'0'0'422'0'0,"2"-1"-276"0"0,8-4 1673 0 0,0-1 1 0 0,-1 0-1 0 0,6-5-1819 0 0,-13 10 242 0 0,0 0 0 0 0,1 0 0 0 0,-1 0-1 0 0,0 0 1 0 0,0 0 0 0 0,1 1-1 0 0,-1-1 1 0 0,0 1 0 0 0,1-1 0 0 0,-1 1-1 0 0,1 0 1 0 0,1 0-242 0 0,9-1 311 0 0,5-4 975 0 0,0 2 0 0 0,16-2-1286 0 0,-25 5 18 0 0,0 0 0 0 0,0 0 1 0 0,0 1-1 0 0,-1 0 0 0 0,1 1 1 0 0,0 0-1 0 0,5 2-18 0 0,-7-3-61 0 0,1 1-1 0 0,-1-1 1 0 0,1 0 0 0 0,0 0-1 0 0,0-1 1 0 0,-1 0 0 0 0,3-1 61 0 0,11 1-402 0 0,-20 0 549 0 0,-1 0 369 0 0,2 0-239 0 0,-1 0 0 0 0,1 1 0 0 0,-1-1-1 0 0,1 1 1 0 0,-1-1 0 0 0,1 1 0 0 0,-1-1 0 0 0,1 1 0 0 0,-1 0 0 0 0,1-1-1 0 0,-1 1-276 0 0,0 1 194 0 0,-1-1 0 0 0,1 1 0 0 0,0-1 0 0 0,-1 1 0 0 0,0-1 0 0 0,1 1-1 0 0,-1-1 1 0 0,0 1 0 0 0,0 0 0 0 0,0-1 0 0 0,0 1 0 0 0,0-1 0 0 0,0 2-194 0 0,-4 21 638 0 0,4-21-634 0 0,-1 0 1 0 0,1-1-1 0 0,0 1 1 0 0,-1 0-1 0 0,1 0 1 0 0,0 0-1 0 0,1-1 1 0 0,-1 2-5 0 0,0-2 76 0 0,1 0 0 0 0,-1 1 0 0 0,0-1 0 0 0,0 1 0 0 0,-1-1 0 0 0,1 0 0 0 0,0 1 0 0 0,-1-1 0 0 0,1 1 0 0 0,-1-1 0 0 0,0 0 0 0 0,0 2-76 0 0,-2 2 179 0 0,1 0 0 0 0,0-1-1 0 0,1 1 1 0 0,-1 0 0 0 0,1 0 0 0 0,0 0 0 0 0,1 5-179 0 0,-1-6 18 0 0,1 0 0 0 0,-1 1 1 0 0,1-1-1 0 0,-2 0 0 0 0,1 0 0 0 0,0 0 1 0 0,-1 0-1 0 0,0 0 0 0 0,0 0 1 0 0,-3 3-19 0 0,4-7 6 0 0,1 1 0 0 0,-1 0 0 0 0,0 0 0 0 0,0 0 0 0 0,1 0 1 0 0,-1-1-1 0 0,1 1 0 0 0,-1 0 0 0 0,1 0 0 0 0,0 0 0 0 0,0 2-6 0 0,0-2 4 0 0,0-1-1 0 0,0 1 0 0 0,0-1 1 0 0,0 0-1 0 0,-1 1 1 0 0,1-1-1 0 0,0 1 0 0 0,-1-1 1 0 0,1 0-1 0 0,-1 1 0 0 0,1-1 1 0 0,-1 0-1 0 0,0 1 1 0 0,1-1-1 0 0,-1 0 0 0 0,0 0 1 0 0,0 0-1 0 0,0 1 0 0 0,0-1 1 0 0,0 0-1 0 0,-1 0-3 0 0,-10 11-97 0 0,12-11-416 0 0,0-1-210 0 0,0 0-1000 0 0,0 0-4002 0 0,0 0-1709 0 0</inkml:trace>
  <inkml:trace contextRef="#ctx0" brushRef="#br0" timeOffset="661.054">390 40 11976 0 0,'0'0'922'0'0,"2"0"-600"0"0,4-3-154 0 0,-5 3 510 0 0,0 1 212 0 0,1 3-523 0 0,0 0 0 0 0,0-1 0 0 0,0 1 0 0 0,1-1 0 0 0,-1 1 0 0 0,2 0-367 0 0,-2-2 17 0 0,0 0-1 0 0,0 0 0 0 0,0 0 0 0 0,-1 1 0 0 0,1-1 0 0 0,-1 1 0 0 0,1-1 0 0 0,-1 1 0 0 0,0 0 0 0 0,0-1 0 0 0,0 1 0 0 0,0 0 0 0 0,0 0 0 0 0,-1 2-16 0 0,1 1 9 0 0,-1 0-1 0 0,1 1 1 0 0,1-1-1 0 0,1 5-8 0 0,2 16 198 0 0,0-8-38 0 0,-4-16-217 0 0,0 0 0 0 0,0 1 0 0 0,-1-1 0 0 0,1 0 0 0 0,-1 1 0 0 0,0-1 0 0 0,1 1 0 0 0,-2-1 0 0 0,1 0-1 0 0,0 1 1 0 0,-1 1 57 0 0,-4 5-319 0 0,4-9-46 0 0,0 0 0 0 0,1 1 0 0 0,-1-1 1 0 0,0 1-1 0 0,0 0 0 0 0,1-1 0 0 0,-1 1 0 0 0,1-1 0 0 0,0 1 1 0 0,-1 0-1 0 0,1-1 0 0 0,0 1 0 0 0,0 1 365 0 0,5 11-5205 0 0</inkml:trace>
  <inkml:trace contextRef="#ctx0" brushRef="#br0" timeOffset="1269.387">428 358 3224 0 0,'6'6'288'0'0,"2"-3"-23"0"0,-7-2 1106 0 0,9 13 5309 0 0,-9-12-5278 0 0,-1-2 2069 0 0,0-4 1629 0 0,2 0-6062 0 0,1-11 1547 0 0,-3 13-582 0 0,0-1 0 0 0,0 1 0 0 0,1 0 0 0 0,-1 0 0 0 0,1 0 0 0 0,-1 0-1 0 0,1 0 1 0 0,0 0-3 0 0,5-15 0 0 0,-4 12 0 0 0,-1 0 0 0 0,1 1 0 0 0,0-1 0 0 0,1 1 0 0 0,-1-1 0 0 0,30-46 1464 0 0,-30 47-1515 0 0,1 1 0 0 0,-1 0-1 0 0,1-1 1 0 0,-1 1 0 0 0,1 1-1 0 0,0-1 1 0 0,0 0 0 0 0,1 1-1 0 0,-1-1 1 0 0,0 1 0 0 0,1 0 51 0 0,6-4 188 0 0,0 1 1 0 0,1 0 0 0 0,5-2-189 0 0,-13 6-47 0 0,1 1 1 0 0,0-1-1 0 0,0 1 1 0 0,0-1-1 0 0,0 1 1 0 0,1 1 46 0 0,-4-1-79 0 0,0 0 0 0 0,0 1 0 0 0,0-1 0 0 0,1 1 0 0 0,-1 0 0 0 0,0-1 0 0 0,0 1-1 0 0,0 0 1 0 0,0 0 0 0 0,0 0 0 0 0,0 0 0 0 0,0 0 0 0 0,0 0 0 0 0,0 0 79 0 0,7 6 0 0 0,-7-6 0 0 0,0-1 0 0 0,0 0 0 0 0,0 1 0 0 0,0-1 0 0 0,0 1 0 0 0,0 0 0 0 0,0-1 0 0 0,-1 1 0 0 0,1 0 0 0 0,0 0 0 0 0,0-1 0 0 0,0 1 0 0 0,-1 0 0 0 0,1 0 0 0 0,0 0 0 0 0,-1 0 0 0 0,1 1 0 0 0,0 1 0 0 0,-1-1 0 0 0,0 0 0 0 0,0 1 0 0 0,0-1 0 0 0,0 1 0 0 0,0-1 0 0 0,0 1 0 0 0,0-1 0 0 0,-1 3 33 0 0,2 0 1 0 0,-1-1-1 0 0,0 1 0 0 0,1-1 0 0 0,0 1 0 0 0,0-1 0 0 0,1 1 0 0 0,-1-1 0 0 0,1 2-33 0 0,0-3 56 0 0,-1 0-1 0 0,0 0 1 0 0,0 1-1 0 0,0-1 1 0 0,0 0-1 0 0,-1 1 1 0 0,1-1-1 0 0,-1 0 1 0 0,0 1-1 0 0,0-1 1 0 0,0 1-1 0 0,0-1 1 0 0,-1 0-1 0 0,1 1 1 0 0,-1 0-56 0 0,-7 13 103 0 0,6-14-73 0 0,1 0 1 0 0,0 0-1 0 0,-1 0 0 0 0,1 0 1 0 0,0 0-1 0 0,1 0 0 0 0,-1 0 1 0 0,0 0-1 0 0,1 3-30 0 0,-1-4 18 0 0,1-1 1 0 0,0 1-1 0 0,-1 0 0 0 0,0-1 1 0 0,1 1-1 0 0,-1-1 0 0 0,0 1 1 0 0,0 0-1 0 0,0-1 1 0 0,0 1-1 0 0,0-1 0 0 0,0 0 1 0 0,0 1-1 0 0,0-1 0 0 0,-1 0 1 0 0,1 0-1 0 0,0 0 0 0 0,-1 0 1 0 0,1 0-1 0 0,-1 0 1 0 0,1 0-1 0 0,-1 0 0 0 0,0-1 1 0 0,1 1-1 0 0,-1-1 0 0 0,-1 1-18 0 0,2 0 0 0 0,1-1 0 0 0,-1 0 0 0 0,1 0 0 0 0,-1 1 0 0 0,0-1 0 0 0,1 0 0 0 0,-1 0 0 0 0,1 0 0 0 0,-1 0 0 0 0,1 0 0 0 0,-1 0 0 0 0,0 0 0 0 0,1 0 0 0 0,-1 0 0 0 0,1 0 0 0 0,-1 0 0 0 0,0 0 0 0 0,1 0 0 0 0,-1 0 0 0 0,1 0 0 0 0,-1-1 0 0 0,1 1 0 0 0,-1 0 0 0 0,1 0 0 0 0,-1-1 0 0 0,1 1 0 0 0,-1 0 0 0 0,1-1 0 0 0,-1 1 0 0 0,1-1 0 0 0,-1 1 0 0 0,1 0 0 0 0,0-1 0 0 0,-1 1 0 0 0,1-1 0 0 0,0 1 0 0 0,-1-1 0 0 0,1 1 0 0 0,0-1 0 0 0,0 0 0 0 0,-1 1 0 0 0,1-1 0 0 0,0 1 0 0 0,0-1 0 0 0,-1-1 0 0 0,1 1 0 0 0,-1-1 0 0 0,1 1 0 0 0,0 0 0 0 0,0-1 0 0 0,-1 1 0 0 0,1 0 0 0 0,0-1 0 0 0,0 1 0 0 0,0-1 0 0 0,1 1 0 0 0,-1 0 0 0 0,0-1 0 0 0,0 1 0 0 0,1 0 0 0 0,-1-1 0 0 0,1 1 0 0 0,-1 0 0 0 0,1 0 0 0 0,-1-1 0 0 0,1 1 0 0 0,0 0 0 0 0,0 0 0 0 0,0 0 0 0 0,-1 0 0 0 0,2-1 0 0 0,7-13 0 0 0,1-6 0 0 0,-8 19 0 0 0,-1-1 0 0 0,1 0 0 0 0,-1 0 0 0 0,0 0 0 0 0,0 0 0 0 0,0 0 0 0 0,0 0 0 0 0,-1 0 0 0 0,1 0 0 0 0,-1 0 0 0 0,1-2 0 0 0,-1 2 0 0 0,0-1 0 0 0,0 1 0 0 0,1 0 0 0 0,-1 0 0 0 0,1 0 0 0 0,0-1 0 0 0,0 1 0 0 0,0 0 0 0 0,0 0 0 0 0,0 0 0 0 0,1 1 0 0 0,0-2 0 0 0,2-1 0 0 0,0 0 0 0 0,0 0 0 0 0,0 0 0 0 0,1 1 0 0 0,3-4 0 0 0,-7 7-5 0 0,0 0 0 0 0,0 0 0 0 0,0 0 0 0 0,0 0 0 0 0,0 0 0 0 0,1 1 0 0 0,-1-1 0 0 0,0 0 0 0 0,0 1 0 0 0,0-1 0 0 0,1 0-1 0 0,-1 1 1 0 0,0 0 0 0 0,1-1 0 0 0,-1 1 0 0 0,0 0 0 0 0,1 0 0 0 0,-1-1 0 0 0,1 1 0 0 0,-1 0 0 0 0,0 0 0 0 0,1 1 0 0 0,-1-1 0 0 0,0 0 0 0 0,1 0-1 0 0,-1 1 1 0 0,0-1 0 0 0,1 1 0 0 0,-1-1 0 0 0,0 1 0 0 0,0-1 0 0 0,1 1 0 0 0,-1 0 0 0 0,0 0 0 0 0,0-1 0 0 0,1 2 5 0 0,2 3-17 0 0,0 0 0 0 0,0 0 1 0 0,0 0-1 0 0,0 1 1 0 0,-1 0-1 0 0,0-1 0 0 0,0 2 17 0 0,2 2 35 0 0,2 8-35 0 0,4 7 0 0 0,33 33 0 0 0,-39-48 0 0 0,-5-8 0 0 0,1 0 0 0 0,0 0 0 0 0,-1 0 0 0 0,1 0 0 0 0,0 1 0 0 0,0-1 0 0 0,-1 0 0 0 0,1 0 0 0 0,0 0 0 0 0,0-1 0 0 0,0 1 0 0 0,0 0 0 0 0,0 0 0 0 0,1 0 0 0 0,3 1 16 0 0,-1 0 0 0 0,1 0 0 0 0,0 0 0 0 0,-1 0 0 0 0,1-1 0 0 0,0 0 0 0 0,0 0 0 0 0,0 0 0 0 0,0-1 0 0 0,0 0 0 0 0,1 0 0 0 0,-1 0 0 0 0,0 0 0 0 0,0-1 0 0 0,0 0 0 0 0,0 0 0 0 0,-1 0 0 0 0,2-1-16 0 0,-5 2 0 0 0,-1-1 0 0 0,1 1 0 0 0,0 0 0 0 0,-1-1 0 0 0,1 1 0 0 0,0-1 0 0 0,-1 1 0 0 0,1-1 0 0 0,-1 1 0 0 0,1-1 0 0 0,-1 0 0 0 0,1 1 0 0 0,-1-1 0 0 0,1 1 0 0 0,-1-1 0 0 0,1 0 0 0 0,-1 0 0 0 0,0 0 0 0 0,1 1 0 0 0,-1-1 1 0 0,1 0 0 0 0,-1 0-1 0 0,0 1 1 0 0,1-1 0 0 0,0 0-1 0 0,-1 0 1 0 0,1 1 0 0 0,-1-1-1 0 0,1 1 1 0 0,0-1 0 0 0,-1 1-1 0 0,1-1 1 0 0,0 1 0 0 0,-1-1-1 0 0,1 1 1 0 0,1-1-1 0 0,6-2 21 0 0,-6 2-14 0 0,0 1 0 0 0,-1-1 1 0 0,1 0-1 0 0,0 1 0 0 0,-1-1 1 0 0,1 0-1 0 0,-1 0 0 0 0,1 0 0 0 0,-1 0 1 0 0,1 0-1 0 0,-1 0 0 0 0,0 0 1 0 0,1-1-1 0 0,-1 1 0 0 0,0 0 1 0 0,0-1-1 0 0,0 1 0 0 0,0-1 0 0 0,0 1 1 0 0,-1-1-1 0 0,1 0 0 0 0,0 0-7 0 0,7-17 58 0 0,-7 17-54 0 0,0 0-1 0 0,0 0 0 0 0,0 0 1 0 0,0 0-1 0 0,-1 0 0 0 0,1 0 0 0 0,-1 0 1 0 0,1-1-1 0 0,-1 1 0 0 0,0 0 1 0 0,0 0-1 0 0,0-1 0 0 0,0 1 0 0 0,0 0 1 0 0,0 0-1 0 0,-1-1 0 0 0,1 1 1 0 0,-1-2-4 0 0,0 0 0 0 0,0-1 1 0 0,1 0 0 0 0,-1 0 0 0 0,1 0-1 0 0,0 0 1 0 0,0 0 0 0 0,1 0 0 0 0,0 0-1 0 0,-1 0 1 0 0,2 1 0 0 0,-1-1 0 0 0,1 0 0 0 0,-1 0-1 0 0,2 0 0 0 0,-3 4-4 0 0,1 0 0 0 0,-1 0 0 0 0,0 0 0 0 0,0 0 1 0 0,1 0-1 0 0,-1 0 0 0 0,0 0 0 0 0,0 0 0 0 0,0 0 0 0 0,0 0 0 0 0,0 0 0 0 0,0 0 0 0 0,0 0 0 0 0,0 0 0 0 0,-1 0 0 0 0,1 0 0 0 0,0 0 0 0 0,0 0 0 0 0,-1 1 0 0 0,1-1 0 0 0,-1 0 0 0 0,1 0 0 0 0,-1 0 1 0 0,1 0-1 0 0,-1 0 0 0 0,1 1 0 0 0,-1-1 0 0 0,0 0 0 0 0,0 0 4 0 0,0 0-8 0 0,0 0 0 0 0,0-1 0 0 0,0 1 1 0 0,0 0-1 0 0,0-1 0 0 0,0 1 0 0 0,0 0 1 0 0,0-1-1 0 0,1 0 0 0 0,-1 1 0 0 0,1-1 1 0 0,-1 1-1 0 0,1-1 0 0 0,0 1 0 0 0,-1-1 0 0 0,1 0 1 0 0,0-1 7 0 0,-15 11-74 0 0,11-4 65 0 0,1 1 0 0 0,0-1 0 0 0,0 1 0 0 0,0 0 0 0 0,1 0 0 0 0,0 0 0 0 0,0 1 0 0 0,0-1 0 0 0,0 1 9 0 0,-1 2-16 0 0,-3 13 32 0 0,1 0-1 0 0,1 1 1 0 0,1-1 0 0 0,0 5-16 0 0,6-2 11 0 0,-3-22-11 0 0,1 1 0 0 0,-1-1 0 0 0,1 1 0 0 0,-1 0 0 0 0,0-1 0 0 0,0 1-1 0 0,0-1 1 0 0,-1 3 0 0 0,1-3 0 0 0,0 1 0 0 0,0-1 0 0 0,0 0 0 0 0,0 1 0 0 0,0-1 0 0 0,1 0 0 0 0,-1 1 0 0 0,1-1 0 0 0,-1 0 0 0 0,1 1 0 0 0,0-1 0 0 0,0 0 0 0 0,0 0 0 0 0,0 0 0 0 0,1 0 0 0 0,-1 0 0 0 0,0 0 0 0 0,1 0 0 0 0,-1 0 0 0 0,1 0 0 0 0,0-1 0 0 0,0 1 0 0 0,-1-1 0 0 0,1 1 0 0 0,0-1 0 0 0,0 0 0 0 0,4 3 0 0 0,0 0 0 0 0,0-1 0 0 0,1 0 0 0 0,-1 0 0 0 0,1 0 0 0 0,-1-1 0 0 0,1 0 0 0 0,4 1 0 0 0,-7-3 90 0 0,0 0 0 0 0,1 0 0 0 0,-1-1-1 0 0,0 1 1 0 0,0-1 0 0 0,0 0 0 0 0,3-1-90 0 0,5-1 310 0 0,21-5-1338 0 0,-1-1-1 0 0,0-2 1 0 0,5-3 1028 0 0,2-3-1534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4:21.8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54 200 10136 0 0,'0'0'230'0'0,"0"0"30"0"0,0 0 19 0 0,0 0 105 0 0,0 0 411 0 0,1 16 3880 0 0,28 43-2711 0 0,-26-54-1888 0 0,-1 0-1 0 0,0-1 0 0 0,1 1 0 0 0,0-1 0 0 0,0 0 0 0 0,0 1 0 0 0,0-1 0 0 0,1-1 0 0 0,0 1 0 0 0,0-1 0 0 0,0 1 0 0 0,0-1 0 0 0,0 0-75 0 0,23 16 742 0 0,-17-10-515 0 0,1-2 0 0 0,8 6-227 0 0,-8-8 63 0 0,30 19 844 0 0,19 13-907 0 0,-53-31 53 0 0,0-1 0 0 0,0 1 0 0 0,0 0 0 0 0,-1 0 1 0 0,0 1-1 0 0,0 0 0 0 0,-1 0 0 0 0,0 0 0 0 0,3 7-53 0 0,-7-12 20 0 0,0 0 0 0 0,-1 0 0 0 0,1 1-1 0 0,-1-1 1 0 0,1 0 0 0 0,-1 0 0 0 0,0 1 0 0 0,0-1-1 0 0,0 0 1 0 0,0 1 0 0 0,0-1 0 0 0,-1 0-1 0 0,1 0 1 0 0,0 1 0 0 0,-1-1 0 0 0,0 0-1 0 0,0 0 1 0 0,0 0 0 0 0,0 0 0 0 0,0 0 0 0 0,0 0-1 0 0,0 0 1 0 0,-1 0 0 0 0,1 0 0 0 0,0 0-1 0 0,-1-1 1 0 0,0 1 0 0 0,1 0 0 0 0,-1-1 0 0 0,0 0-1 0 0,0 1 1 0 0,-1-1-20 0 0,-7 6 78 0 0,0-1 1 0 0,0-1-1 0 0,-1 0 0 0 0,0-1 0 0 0,-8 3-78 0 0,-10 3 65 0 0,-8 4-82 0 0,-1-2 0 0 0,0-2 0 0 0,-1-1 1 0 0,-12 0 16 0 0,32-6-79 0 0,-8 0-3552 0 0,27-4 1131 0 0,2-1-3927 0 0</inkml:trace>
  <inkml:trace contextRef="#ctx0" brushRef="#br0" timeOffset="376.301">405 245 10136 0 0,'0'0'464'0'0,"0"0"-10"0"0,0 0-198 0 0,0 0 256 0 0,0 0 140 0 0,0 0 27 0 0,-8 3 765 0 0,8-2-1370 0 0,1 0 0 0 0,-1-1 0 0 0,1 1 0 0 0,-1 0 0 0 0,0 0 0 0 0,1-1 0 0 0,-1 1 0 0 0,0 0 0 0 0,1 0 0 0 0,-1 0 0 0 0,0 0 0 0 0,0-1 1 0 0,0 1-1 0 0,0 0 0 0 0,0 0 0 0 0,0 0 0 0 0,0 0-74 0 0,0 0 58 0 0,0 0 0 0 0,0 0-1 0 0,0 0 1 0 0,0 0 0 0 0,0 0 0 0 0,0 0 0 0 0,1 0 0 0 0,-1 0 0 0 0,0 0 0 0 0,0 0 0 0 0,1 0-1 0 0,-1 0 1 0 0,1 0 0 0 0,-1 0 0 0 0,1-1 0 0 0,-1 1 0 0 0,1 0 0 0 0,0 0 0 0 0,-1 0 0 0 0,1-1-1 0 0,0 2-57 0 0,33 27 1580 0 0,-22-17-1183 0 0,2-1 0 0 0,3 3-397 0 0,49 31 106 0 0,-62-43-94 0 0,1 0-1 0 0,-1 1 1 0 0,1 0-1 0 0,-1 0 1 0 0,0 0-1 0 0,0 0 1 0 0,0 1-1 0 0,-1-1 0 0 0,1 1 1 0 0,-1 0-1 0 0,0 0 1 0 0,1 2-12 0 0,13 14 382 0 0,-15-18-342 0 0,-1-1 0 0 0,1 1 1 0 0,0 0-1 0 0,-1-1 1 0 0,1 1-1 0 0,-1 0 0 0 0,0 0 1 0 0,1 0-1 0 0,-1 0 1 0 0,0 0-1 0 0,0 0 0 0 0,0 1 1 0 0,-1-1-1 0 0,1 0 1 0 0,0 2-41 0 0,-1-3 16 0 0,1 0 1 0 0,-1 1-1 0 0,0-1 1 0 0,1 0-1 0 0,0 0 1 0 0,-1 0-1 0 0,1 1 1 0 0,0-1-1 0 0,0 0 1 0 0,-1 0-1 0 0,1 0 1 0 0,0 0-1 0 0,0 0 1 0 0,0-1-1 0 0,0 1 0 0 0,0 0 1 0 0,1 0-17 0 0,-1 0 13 0 0,0-1-1 0 0,0 1 1 0 0,0 0 0 0 0,0 0 0 0 0,0-1-1 0 0,0 1 1 0 0,-1 0 0 0 0,1 0-1 0 0,0 0 1 0 0,0 0 0 0 0,-1 0 0 0 0,1 0-1 0 0,-1 0 1 0 0,1 0 0 0 0,-1 0-1 0 0,1 0 1 0 0,-1 1 0 0 0,0-1 0 0 0,1 0-1 0 0,-1 0 1 0 0,0 0 0 0 0,0 1-13 0 0,0 0 20 0 0,1 0 0 0 0,-1 0 1 0 0,0 1-1 0 0,1-1 1 0 0,0 0-1 0 0,0 0 0 0 0,-1 0 1 0 0,1 0-1 0 0,0 0 0 0 0,1 0-20 0 0,-2-1 2 0 0,1 0 0 0 0,0 1 0 0 0,0-1-1 0 0,-1 0 1 0 0,1 0 0 0 0,-1 1 0 0 0,1-1 0 0 0,-1 0-1 0 0,0 1 1 0 0,1-1 0 0 0,-1 1 0 0 0,0-1-1 0 0,0 1 1 0 0,0-1 0 0 0,0 0 0 0 0,0 1-1 0 0,0-1 1 0 0,0 1 0 0 0,-1-1 0 0 0,1 0 0 0 0,0 1-1 0 0,-1-1-1 0 0,-1 2 104 0 0,0 0 0 0 0,0 0 0 0 0,-1 0 0 0 0,1 0 0 0 0,-1-1 0 0 0,0 1 0 0 0,1-1 0 0 0,-1 0 0 0 0,0 0 0 0 0,0 0 0 0 0,-1 0 0 0 0,1 0 0 0 0,0-1 0 0 0,-1 1 0 0 0,0-1-104 0 0,-22 13 356 0 0,19-10-419 0 0,0-1-1 0 0,0 0 1 0 0,0 0-1 0 0,0-1 1 0 0,0 0-1 0 0,-1 0 0 0 0,0 0 64 0 0,-2 0-5 0 0,1 0 0 0 0,0 1 0 0 0,-6 3 5 0 0,-9 4-123 0 0,-1-1 0 0 0,-7 1 123 0 0,9-3-1231 0 0,10-2-172 0 0</inkml:trace>
  <inkml:trace contextRef="#ctx0" brushRef="#br0" timeOffset="3035.628">1017 220 5984 0 0,'0'-1'15'0'0,"0"1"1"0"0,-1-1-1 0 0,1 0 1 0 0,0 1-1 0 0,-1-1 1 0 0,1 0-1 0 0,0 1 0 0 0,0-1 1 0 0,-1 0-1 0 0,1 1 1 0 0,0-1-1 0 0,0 0 1 0 0,0 0-1 0 0,0 1 1 0 0,0-1-1 0 0,0 0 0 0 0,0 1 1 0 0,0-1-1 0 0,0 0 1 0 0,0 0-1 0 0,1 1 1 0 0,-1-1-1 0 0,0 0 1 0 0,0 1-1 0 0,1-1 1 0 0,-1 0-1 0 0,1 1 0 0 0,-1-1 1 0 0,0 1-1 0 0,1-1 1 0 0,-1 0-1 0 0,1 1 1 0 0,-1-1-1 0 0,1 1 1 0 0,-1-1-1 0 0,1 1 0 0 0,0 0 1 0 0,-1-1-1 0 0,1 1 1 0 0,0-1-16 0 0,4-3 22 0 0,-5 3-1 0 0,1 1 1 0 0,-1 0 0 0 0,0-1 0 0 0,1 1-1 0 0,-1 0 1 0 0,0-1 0 0 0,0 1-1 0 0,1 0 1 0 0,-1-1 0 0 0,0 1-1 0 0,0-1 1 0 0,1 1 0 0 0,-1-1 0 0 0,0 1-1 0 0,0 0 1 0 0,0-1 0 0 0,0 1-1 0 0,0-1 1 0 0,0 1 0 0 0,0-1-1 0 0,0 1 1 0 0,0-1 0 0 0,0 1-1 0 0,0-1 1 0 0,0 1 0 0 0,0-1 0 0 0,0 1-1 0 0,-1 0 1 0 0,1-1 0 0 0,0 1-22 0 0,0-1 38 0 0,0 1 1 0 0,0-1-1 0 0,-1 1 1 0 0,1-1-1 0 0,0 1 1 0 0,0 0 0 0 0,0-1-1 0 0,0 1 1 0 0,0-1-1 0 0,0 1 1 0 0,0-1-1 0 0,0 1 1 0 0,0-1-1 0 0,0 1 1 0 0,0-1 0 0 0,0 1-1 0 0,1 0 1 0 0,-1-1-1 0 0,0 1 1 0 0,0-1-1 0 0,0 1 1 0 0,1 0 0 0 0,-1-1-1 0 0,0 1 1 0 0,0-1-1 0 0,1 1 1 0 0,-1 0-39 0 0,6-6 577 0 0,-4 4-417 0 0,-1 1 0 0 0,1-1-1 0 0,-1 1 1 0 0,1-1 0 0 0,-1 1 0 0 0,0-1-1 0 0,0 0 1 0 0,0 0 0 0 0,0 0-1 0 0,1 0-159 0 0,-1 0 42 0 0,0 0-1 0 0,0 0 1 0 0,0 0 0 0 0,0 1-1 0 0,1-1 1 0 0,-1 1-1 0 0,1-1 1 0 0,-1 1-1 0 0,1-1 1 0 0,-1 1-1 0 0,1 0 1 0 0,0-1-1 0 0,0 1 1 0 0,0 0-42 0 0,0 0 192 0 0,0 0 0 0 0,1-1 0 0 0,-1 0 0 0 0,0 1 0 0 0,0-1 0 0 0,0 0 0 0 0,-1 0 0 0 0,2-1-192 0 0,-2 2 63 0 0,-1 0 1 0 0,1 0 0 0 0,0 0-1 0 0,0 1 1 0 0,0-1 0 0 0,0 0 0 0 0,0 1-1 0 0,0-1 1 0 0,0 0 0 0 0,0 1-1 0 0,0 0 1 0 0,0-1 0 0 0,0 1 0 0 0,1-1-1 0 0,-1 1 1 0 0,0 0-64 0 0,14-7 902 0 0,-15 7-835 0 0,0 0-1 0 0,0 0 1 0 0,0 0 0 0 0,1-1 0 0 0,-1 1-1 0 0,0 0 1 0 0,0 0 0 0 0,0 0 0 0 0,0-1-1 0 0,0 1 1 0 0,0 0 0 0 0,0 0-1 0 0,0-1 1 0 0,0 1 0 0 0,0 0 0 0 0,1 0-1 0 0,-1-1 1 0 0,0 1 0 0 0,0 0 0 0 0,-1 0-1 0 0,1-1 1 0 0,0 1 0 0 0,0 0 0 0 0,0 0-1 0 0,0-1 1 0 0,0 1 0 0 0,0 0-67 0 0,0 0 13 0 0,0-1 0 0 0,0 1 0 0 0,0 0 1 0 0,0-1-1 0 0,-1 1 0 0 0,1 0 0 0 0,0-1 0 0 0,0 1 1 0 0,0 0-1 0 0,0-1 0 0 0,0 1 0 0 0,1 0 0 0 0,-1 0 1 0 0,0-1-1 0 0,0 1 0 0 0,0 0 0 0 0,0-1 0 0 0,0 1 1 0 0,0 0-1 0 0,0-1 0 0 0,1 1 0 0 0,-1 0 0 0 0,0 0 1 0 0,0-1-1 0 0,0 1-13 0 0,2-2 43 0 0,-2 2-30 0 0,1 0-1 0 0,-1 0 1 0 0,0 0-1 0 0,0 0 1 0 0,0 0 0 0 0,1 0-1 0 0,-1 0 1 0 0,0-1 0 0 0,0 1-1 0 0,0 0 1 0 0,1 0-1 0 0,-1 0 1 0 0,0 0 0 0 0,0-1-1 0 0,0 1 1 0 0,0 0-1 0 0,1 0 1 0 0,-1 0 0 0 0,0-1-1 0 0,0 1 1 0 0,0 0-1 0 0,0 0 1 0 0,0-1 0 0 0,0 1-1 0 0,0 0 1 0 0,0 0-1 0 0,0-1 1 0 0,0 1 0 0 0,0 0-1 0 0,0 0 1 0 0,0-1-1 0 0,0 1 1 0 0,0 0 0 0 0,0 0-1 0 0,0 0 1 0 0,0-1-1 0 0,0 1 1 0 0,0 0 0 0 0,0 0-1 0 0,0-1 1 0 0,0 1 0 0 0,0 0-1 0 0,-1 0 1 0 0,1-1-1 0 0,0 1 1 0 0,0 0 0 0 0,0 0-1 0 0,0 0 1 0 0,-1 0-1 0 0,1-1 1 0 0,0 1 0 0 0,0 0-1 0 0,0 0 1 0 0,-1 0-1 0 0,1 0 1 0 0,0 0 0 0 0,0 0-1 0 0,0-1 1 0 0,-1 1-1 0 0,1 0 1 0 0,0 0 0 0 0,0 0-1 0 0,-1 0 1 0 0,1 0-1 0 0,0 0-12 0 0,2-1 251 0 0,-2 1-240 0 0,0 0 0 0 0,1 0 0 0 0,-1 0 0 0 0,1 0 0 0 0,-1-1 0 0 0,0 1 0 0 0,1 0 0 0 0,-1 0 0 0 0,0 0 0 0 0,1-1 0 0 0,-1 1 0 0 0,0 0 0 0 0,1 0 0 0 0,-1-1 0 0 0,0 1 0 0 0,0 0 1 0 0,1-1-1 0 0,-1 1 0 0 0,0 0 0 0 0,0-1 0 0 0,1 1 0 0 0,-1-1-11 0 0,-4-8-185 0 0,4 9 174 0 0,1 0 0 0 0,-1-1 0 0 0,1 1 0 0 0,-1 0 0 0 0,1-1 0 0 0,-1 1 0 0 0,1 0 0 0 0,-1-1 0 0 0,1 1 0 0 0,-1 0 0 0 0,1 0 0 0 0,-1 0 0 0 0,1-1 0 0 0,-1 1 0 0 0,1 0 0 0 0,-1 0 0 0 0,1 0 0 0 0,-1 0 0 0 0,1 0 11 0 0,8-2 448 0 0,-1 0 0 0 0,1-1 0 0 0,-1 0 0 0 0,3-1-448 0 0,-10 4 2 0 0,-1 0-1 0 0,0 0-1 0 0,0 0 1 0 0,0-1-1 0 0,1 1 1 0 0,-1 0-1 0 0,0 0 1 0 0,0 0-1 0 0,0 0 1 0 0,1 0-1 0 0,-1 0 1 0 0,0 0-1 0 0,0-1 1 0 0,0 1-1 0 0,0 0 1 0 0,0 0-1 0 0,1 0 0 0 0,-1 0 1 0 0,0-1-1 0 0,0 1 1 0 0,0 0-1 0 0,0 0 1 0 0,0 0-1 0 0,0-1 1 0 0,0 1-1 0 0,0 0 1 0 0,0 0-1 0 0,0 0 1 0 0,1-1-1 0 0,-1 1 1 0 0,0 0-1 0 0,0 0 1 0 0,0 0-1 0 0,0-1 1 0 0,-1 1-1 0 0,1 0 1 0 0,0 0-1 0 0,0-1 1 0 0,0 1-1 0 0,0 0 1 0 0,0 0-1 0 0,0-1 105 0 0,0 1-100 0 0,0 0 0 0 0,0 0-1 0 0,1 0 1 0 0,-1 0 0 0 0,0 0 0 0 0,0 0-1 0 0,0 0 1 0 0,0 0 0 0 0,0 0 0 0 0,0 0-1 0 0,1 0 1 0 0,-1 0 0 0 0,0-1 0 0 0,0 1-1 0 0,0 0 1 0 0,0 0 0 0 0,0 0 0 0 0,0 0-1 0 0,0 0 1 0 0,1 0 0 0 0,-1 0 0 0 0,0 0-1 0 0,0 0 1 0 0,0 0 0 0 0,0 0 0 0 0,0-1 0 0 0,0 1-1 0 0,0 0 1 0 0,0 0 0 0 0,0 0 0 0 0,0 0-1 0 0,0 0 1 0 0,1 0 0 0 0,-1-1 0 0 0,0 1-1 0 0,0 0 1 0 0,0 0 0 0 0,0 0 0 0 0,0 0-1 0 0,0 0 1 0 0,0 0 0 0 0,0-1 0 0 0,0 1-1 0 0,0 0 1 0 0,0 0 0 0 0,0 0 0 0 0,-1 0-1 0 0,1 0 1 0 0,0 0 0 0 0,0-1 0 0 0,0 1-1 0 0,0 0 1 0 0,0 0 0 0 0,0 0-5 0 0,0-1 104 0 0,6 1-190 0 0,0-1-1 0 0,0 0 0 0 0,0 1 0 0 0,0 0 0 0 0,5 1 87 0 0,2 0 10 0 0,15 1-10 0 0,4 4 0 0 0,-1-1 116 0 0,-29-4-17 0 0,8 3-31 0 0,23 3-359 0 0,-33-7 296 0 0,0 0-1 0 0,0 0 0 0 0,0 0 0 0 0,0 0 0 0 0,0 0 1 0 0,0 0-1 0 0,0 0 0 0 0,0 0 0 0 0,0 0 0 0 0,0 0 1 0 0,0 0-1 0 0,0 0 0 0 0,0 0 0 0 0,0 0 0 0 0,0 0 1 0 0,0-1-1 0 0,0 1 0 0 0,0 0 0 0 0,0 0 0 0 0,0 0 1 0 0,0 0-1 0 0,0 0 0 0 0,0 0 0 0 0,0 0 0 0 0,0 0 1 0 0,0 0-1 0 0,0 0 0 0 0,0 0 0 0 0,0 0 0 0 0,0 0 1 0 0,1 0-1 0 0,-1 0 0 0 0,0 0 0 0 0,0 0 0 0 0,0 0 1 0 0,0 0-1 0 0,0 0 0 0 0,0 0 0 0 0,0 0 0 0 0,0 0 1 0 0,0 0-1 0 0,0 0 0 0 0,0 0 0 0 0,0 0-4 0 0,-8-5 646 0 0,-14-5 342 0 0,21 9-982 0 0,-15-3 6 0 0,0 0 1 0 0,0 1 0 0 0,-1 1 0 0 0,1 0-1 0 0,-4 1-12 0 0,14 1 66 0 0,1-1-57 0 0,0 1 0 0 0,0 1 0 0 0,0-1 1 0 0,0 0-1 0 0,0 1 0 0 0,0 0 0 0 0,0 0 0 0 0,-1 1-9 0 0,2 0 163 0 0,2-1-126 0 0,1-1 0 0 0,-1 1 0 0 0,1 0 1 0 0,-1-1-1 0 0,1 1 0 0 0,-1 0 1 0 0,1 0-1 0 0,0 0 0 0 0,-1 0 0 0 0,1 0 1 0 0,0 0-1 0 0,0 0 0 0 0,0 0 0 0 0,0 0 1 0 0,0 1-1 0 0,0-1 0 0 0,0 0 1 0 0,0 1-1 0 0,0-1 0 0 0,1 1 0 0 0,-1 0-37 0 0,1-1 32 0 0,-1 0 0 0 0,1 0 0 0 0,-1 0-1 0 0,1-1 1 0 0,-1 1 0 0 0,1 0 0 0 0,-1-1-1 0 0,1 1 1 0 0,-1 0 0 0 0,0-1 0 0 0,1 1-1 0 0,-1-1 1 0 0,0 1 0 0 0,1-1 0 0 0,-1 1-1 0 0,0-1 1 0 0,0 1 0 0 0,0-1-1 0 0,1 0 1 0 0,-1 1-32 0 0,0-1 11 0 0,0 0 0 0 0,0 0 0 0 0,0 1-1 0 0,1-1 1 0 0,-1 1 0 0 0,0-1 0 0 0,0 1-1 0 0,1-1 1 0 0,-1 1 0 0 0,0-1 0 0 0,1 1-1 0 0,-1-1 1 0 0,1 1 0 0 0,-1 0 0 0 0,0-1 0 0 0,1 1-1 0 0,0 0 1 0 0,-1 0 0 0 0,1-1 0 0 0,-1 1-1 0 0,1 0 1 0 0,0 0 0 0 0,0 0 0 0 0,-1-1-11 0 0,1 3-41 0 0,-1-1 0 0 0,1 0 0 0 0,-1 1 0 0 0,0-1 1 0 0,0 0-1 0 0,0 0 0 0 0,0 0 0 0 0,0 0 0 0 0,0 0 0 0 0,-1 0 1 0 0,1 0-1 0 0,-1 0 0 0 0,1 0 0 0 0,-1-1 0 0 0,0 1 1 0 0,-1 0 40 0 0,1 0 6 0 0,2-2-8 0 0,0 1 0 0 0,-1-1 0 0 0,1 1-1 0 0,-1-1 1 0 0,1 1 0 0 0,0-1 0 0 0,-1 1 0 0 0,1-1 0 0 0,0 1 0 0 0,0-1-1 0 0,-1 1 1 0 0,1-1 0 0 0,0 1 0 0 0,0 0 0 0 0,0-1 0 0 0,0 1 0 0 0,0 0-1 0 0,0-1 1 0 0,0 1 0 0 0,0-1 0 0 0,0 1 0 0 0,0 0 0 0 0,0-1 0 0 0,0 1 0 0 0,0-1-1 0 0,0 1 1 0 0,0 0 0 0 0,1-1 0 0 0,-1 1 2 0 0,1 0-4 0 0,-1 0 1 0 0,0 0 0 0 0,0 0-1 0 0,1 0 1 0 0,-1 0-1 0 0,0 0 1 0 0,0 0-1 0 0,0 0 1 0 0,0 0-1 0 0,0 0 1 0 0,0 1-1 0 0,0-1 1 0 0,-1 0-1 0 0,1 0 4 0 0,-5 12-178 0 0,4-11 149 0 0,0-1 1 0 0,0 1 0 0 0,1-1 0 0 0,-1 1 0 0 0,0-1 0 0 0,1 1 0 0 0,0-1 0 0 0,-1 1 0 0 0,1 0 0 0 0,0-1-1 0 0,0 1 1 0 0,0 0 0 0 0,0-1 0 0 0,0 1 0 0 0,0-1 0 0 0,0 1 0 0 0,0 0 0 0 0,1-1 0 0 0,-1 1 0 0 0,1-1 0 0 0,-1 1-1 0 0,1-1 1 0 0,0 1 0 0 0,0-1 0 0 0,-1 1 0 0 0,1-1 28 0 0,3 5 205 0 0,-2 1 0 0 0,1-1 0 0 0,-1 1 0 0 0,0-1 0 0 0,1 4-205 0 0,6 20 626 0 0,-6-22-707 0 0,0 0 1 0 0,-1 0 0 0 0,0 1 0 0 0,-1-1 0 0 0,0 0-1 0 0,0 4 81 0 0,6 15-176 0 0,-6-24 205 0 0,1 0 0 0 0,-2 0-1 0 0,1 0 1 0 0,0 0 0 0 0,0 1 0 0 0,-1-1-1 0 0,0 0 1 0 0,1 0 0 0 0,-1 0 0 0 0,0 0-1 0 0,-1 2-28 0 0,0 1 71 0 0,-1 4-22 0 0,0 1 0 0 0,0-1 0 0 0,1 0 0 0 0,0 1 0 0 0,1-1 0 0 0,1 1 0 0 0,0 1-49 0 0,0 7 36 0 0,0-1 0 0 0,-1 1 0 0 0,-1 0 1 0 0,-1 0-37 0 0,1-12 53 0 0,1-5-35 0 0,-1 1 0 0 0,0-1 0 0 0,1 1 0 0 0,-1-1 0 0 0,0 1 0 0 0,0-1 0 0 0,0 1 0 0 0,-1-1 0 0 0,1 0 0 0 0,-1 0 0 0 0,1 0 0 0 0,-1 1-18 0 0,0-2 10 0 0,1 1 0 0 0,0-1 0 0 0,0 1 1 0 0,0-1-1 0 0,0 1 0 0 0,0-1 0 0 0,0 1 0 0 0,0 0 1 0 0,1-1-1 0 0,-1 1 0 0 0,1 0 0 0 0,-1-1 0 0 0,1 1 1 0 0,-1 0-1 0 0,1 0 0 0 0,0 0 0 0 0,0 0 0 0 0,0-1 1 0 0,0 1-1 0 0,0 0 0 0 0,1 0 0 0 0,-1 1-10 0 0,1-1 6 0 0,-1 0 1 0 0,1 1-1 0 0,-1-1 0 0 0,0 1 0 0 0,1-1 0 0 0,-1 0 1 0 0,0 1-1 0 0,-1-1 0 0 0,1 1 0 0 0,0-1 0 0 0,-1 0 1 0 0,1 1-1 0 0,-1-1 0 0 0,0 0 0 0 0,0 2-6 0 0,-2 5 3 0 0,3-8-2 0 0,0 0 0 0 0,0 0 0 0 0,0 0 0 0 0,0 0 0 0 0,0 0 0 0 0,0 0 0 0 0,0-1 0 0 0,0 1 0 0 0,1 0 0 0 0,-1 0 0 0 0,0 0 0 0 0,0 0 0 0 0,1 0 0 0 0,-1-1 0 0 0,1 1 0 0 0,-1 0 0 0 0,1 0-1 0 0,-1-1 1 0 0,1 1 0 0 0,-1-1 1 0 0,0 1-1 0 0,1 0 1 0 0,-1-1-1 0 0,0 1 1 0 0,1-1-1 0 0,-1 1 0 0 0,0 0 1 0 0,0-1-1 0 0,0 1 1 0 0,1 0-1 0 0,-1-1 1 0 0,0 1-1 0 0,0 0 0 0 0,0-1 1 0 0,0 1-1 0 0,0 0 1 0 0,0-1-1 0 0,-1 1 1 0 0,1 0-1 0 0,0-1 0 0 0,0 1 1 0 0,0-1-1 0 0,-1 1 1 0 0,1 0-2 0 0,-6 7 9 0 0,5-7-23 0 0,0 0 0 0 0,0 0-1 0 0,0 0 1 0 0,1 0 0 0 0,-1 0-1 0 0,0 0 1 0 0,1 0 0 0 0,-1 0-1 0 0,1 0 1 0 0,-1 1 0 0 0,1-1-1 0 0,0 0 1 0 0,-1 0 0 0 0,1 0-1 0 0,0 1 1 0 0,0-1 0 0 0,0 0-1 0 0,0 0 1 0 0,0 1 14 0 0,0-1-35 0 0,-1-1 0 0 0,1 1 0 0 0,-1 0 0 0 0,1 0 0 0 0,0 0 0 0 0,-1-1-1 0 0,0 1 1 0 0,1 0 0 0 0,-1-1 0 0 0,1 1 0 0 0,-1 0 0 0 0,0-1 0 0 0,1 1 0 0 0,-1-1 0 0 0,0 1 0 0 0,0-1 0 0 0,0 1 0 0 0,1-1 0 0 0,-1 0 0 0 0,0 1-1 0 0,0-1 1 0 0,0 0 0 0 0,0 1 35 0 0,-10 4-2134 0 0,4-2 116 0 0</inkml:trace>
  <inkml:trace contextRef="#ctx0" brushRef="#br0" timeOffset="3540.921">877 569 14600 0 0,'-2'0'581'0'0,"3"0"-161"0"0,10 0-92 0 0,-1-1 0 0 0,0 0 0 0 0,9-2-328 0 0,-10 0 219 0 0,1 1 1 0 0,-1 0-1 0 0,1 0 1 0 0,0 1 0 0 0,2 1-220 0 0,26-4 543 0 0,-26 2-515 0 0,-8 2 6 0 0,0-1-1 0 0,1 0 1 0 0,-1 1 0 0 0,0-2-1 0 0,0 1 1 0 0,0 0 0 0 0,0-1-1 0 0,-1 0 1 0 0,3-1-34 0 0,-3 2 58 0 0,0 0 1 0 0,0 0 0 0 0,0-1-1 0 0,0 2 1 0 0,0-1-1 0 0,0 0 1 0 0,0 1 0 0 0,0-1-1 0 0,2 1-58 0 0,-1 0 3 0 0,-1-1-1 0 0,1 1 1 0 0,-1-1-1 0 0,1 0 1 0 0,-1 0-1 0 0,1 0 0 0 0,-1 0 1 0 0,1-1-1 0 0,-1 1 1 0 0,0-1-3 0 0,4-1-184 0 0,-1 0 0 0 0,0 0 0 0 0,1 0 0 0 0,0 1 1 0 0,-1 0-1 0 0,6 0 184 0 0,-3 0-358 0 0,-1 0 1 0 0,1-1-1 0 0,-1 1 0 0 0,3-3 358 0 0,3-2-843 0 0,1 1 0 0 0,0 1 0 0 0,3-1 843 0 0,-16 6-157 0 0,0-1 0 0 0,0 0 0 0 0,0 0 0 0 0,0 0 0 0 0,0 0-1 0 0,-1 0 1 0 0,1-1 0 0 0,0 1 0 0 0,0 0 0 0 0,-1-1 0 0 0,2-1 157 0 0,14-11-1581 0 0,-7 9 1071 0 0,-6 4 126 0 0,0-1 1 0 0,-1 0-1 0 0,1 0 1 0 0,0-1-1 0 0,-1 1 1 0 0,0-1-1 0 0,1 0 1 0 0,-1 0-1 0 0,0 0 1 0 0,1-2 383 0 0,1-1-300 0 0,-4 5 234 0 0,0 0 0 0 0,0-1 0 0 0,1 1 0 0 0,-1 0 0 0 0,0 0 0 0 0,0-1 0 0 0,-1 1 0 0 0,1 0 0 0 0,0-1 0 0 0,0 1 0 0 0,-1-1 0 0 0,1 1 1 0 0,-1-1-1 0 0,1 0 0 0 0,-1 1 0 0 0,0-1 0 0 0,1 1 0 0 0,-1-1 0 0 0,0 0 0 0 0,0 1 0 0 0,0-1 0 0 0,-1 0 0 0 0,1 1 0 0 0,0-1 0 0 0,0 1 0 0 0,-1-1 0 0 0,1 0 0 0 0,-1 1 66 0 0,1 0 39 0 0,-1 0-1 0 0,1 0 0 0 0,0 0 1 0 0,0 0-1 0 0,-1 0 0 0 0,1 0 1 0 0,0-1-1 0 0,0 1 0 0 0,0 0 1 0 0,0 0-1 0 0,1 0 0 0 0,-1 0 1 0 0,0 0-1 0 0,0 0 0 0 0,1 0 1 0 0,-1 0-1 0 0,0 0 0 0 0,1 0 0 0 0,-1 0 1 0 0,1 0-1 0 0,0 0-38 0 0,-1 0 54 0 0,1 0-1 0 0,-1 0 1 0 0,1-1 0 0 0,-1 1-1 0 0,1 0 1 0 0,-1 0 0 0 0,1-1-1 0 0,-1 1 1 0 0,0 0 0 0 0,0 0-1 0 0,0-1 1 0 0,0 1 0 0 0,0-1-54 0 0,-1-7 415 0 0,0 7-316 0 0,1 1-1 0 0,0-1 0 0 0,-1 1 0 0 0,1-1 0 0 0,0 1 0 0 0,0-1 0 0 0,0 1 1 0 0,0-1-1 0 0,0 1 0 0 0,1-1 0 0 0,-1 1 0 0 0,0-1 0 0 0,1 1 0 0 0,-1-1 0 0 0,1 1 1 0 0,0-1-1 0 0,0 0-98 0 0,5-8 661 0 0,-5 9-520 0 0,0 0 0 0 0,0-1 0 0 0,0 0 0 0 0,0 1 0 0 0,-1-1 0 0 0,1 1 1 0 0,0-1-1 0 0,-1 0 0 0 0,1 0 0 0 0,-1 0-141 0 0,1 0 99 0 0,-1 1 0 0 0,0-1 0 0 0,1 1 0 0 0,-1 0 1 0 0,1-1-1 0 0,-1 1 0 0 0,1 0 0 0 0,-1-1 0 0 0,1 1 0 0 0,0 0 1 0 0,0 0-1 0 0,0 0 0 0 0,0-1 0 0 0,0 1 0 0 0,0 0 1 0 0,0 0-1 0 0,0 1 0 0 0,1-2-99 0 0,2-1 264 0 0,-4 2-238 0 0,0 1 0 0 0,0 0-1 0 0,0 0 1 0 0,1 0 0 0 0,-1 0 0 0 0,0 0-1 0 0,0 0 1 0 0,0-1 0 0 0,0 1 0 0 0,0 0-1 0 0,1 0 1 0 0,-1 0 0 0 0,0 0 0 0 0,0-1 0 0 0,0 1-1 0 0,0 0 1 0 0,0 0 0 0 0,0 0 0 0 0,0-1-1 0 0,0 1 1 0 0,0 0 0 0 0,0 0 0 0 0,0 0 0 0 0,0-1-1 0 0,0 1 1 0 0,0 0 0 0 0,0 0 0 0 0,0 0-1 0 0,0-1 1 0 0,0 1 0 0 0,0 0 0 0 0,0 0-1 0 0,0 0 1 0 0,0-1 0 0 0,0 1 0 0 0,0 0 0 0 0,0 0-1 0 0,-1 0 1 0 0,1-1 0 0 0,0 1 0 0 0,0 0-1 0 0,0 0 1 0 0,0 0-26 0 0,0 0 18 0 0,-1 0 0 0 0,1-1 0 0 0,0 1 0 0 0,0 0 0 0 0,0 0 0 0 0,0 0 0 0 0,0 0 0 0 0,0 0 0 0 0,0 0 0 0 0,0 0 0 0 0,0-1 0 0 0,0 1 0 0 0,0 0-1 0 0,0 0 1 0 0,0 0 0 0 0,-1 0 0 0 0,1 0 0 0 0,0-1 0 0 0,0 1 0 0 0,0 0 0 0 0,0 0 0 0 0,0 0 0 0 0,0 0 0 0 0,0 0 0 0 0,1-1 0 0 0,-1 1 0 0 0,0 0 0 0 0,0 0 0 0 0,0 0 0 0 0,0 0 0 0 0,0 0 0 0 0,0-1-1 0 0,0 1 1 0 0,0 0 0 0 0,0 0 0 0 0,0 0 0 0 0,0 0 0 0 0,0 0 0 0 0,1 0 0 0 0,-1 0 0 0 0,0 0 0 0 0,0-1 0 0 0,0 1 0 0 0,0 0 0 0 0,0 0 0 0 0,0 0 0 0 0,0 0 0 0 0,1 0 0 0 0,-1 0 0 0 0,0 0-1 0 0,0 0 1 0 0,0 0 0 0 0,0 0 0 0 0,0 0 0 0 0,1 0 0 0 0,-1 0-18 0 0,6-3 406 0 0,-5 3-355 0 0,-1 0-1 0 0,1 0 0 0 0,-1 0 0 0 0,0-1 0 0 0,1 1 0 0 0,-1 0 0 0 0,0 0 0 0 0,1 0 0 0 0,-1-1 0 0 0,0 1 1 0 0,1 0-1 0 0,-1 0 0 0 0,0-1 0 0 0,1 1 0 0 0,-1 0 0 0 0,0-1 0 0 0,0 1 0 0 0,0 0 0 0 0,1-1 0 0 0,-1 1 1 0 0,0 0-1 0 0,0-1 0 0 0,0 1 0 0 0,0 0 0 0 0,1-1 0 0 0,-1 1 0 0 0,0-1 0 0 0,0 1 0 0 0,0 0 0 0 0,0-1 1 0 0,0 1-1 0 0,0-1 0 0 0,0 1 0 0 0,0 0 0 0 0,0-1 0 0 0,0 1 0 0 0,-1-1-50 0 0,5-3 1512 0 0,-3 3-1047 0 0,-4-1-18 0 0,4 1 43 0 0,4-2 214 0 0,-5 3-694 0 0,0 0-1 0 0,0 0 1 0 0,0 0 0 0 0,-1 0-1 0 0,1 0 1 0 0,0 0-1 0 0,0 0 1 0 0,0 0 0 0 0,0 0-1 0 0,0 0 1 0 0,0 0-1 0 0,0 0 1 0 0,0 0 0 0 0,0 0-1 0 0,0 0 1 0 0,0 0-1 0 0,0 0 1 0 0,-1 0 0 0 0,1 0-1 0 0,0 0 1 0 0,0 0-1 0 0,0 0 1 0 0,0 0-1 0 0,0 0 1 0 0,0 0 0 0 0,0 0-1 0 0,0 0 1 0 0,0 0-1 0 0,0 0 1 0 0,0 0 0 0 0,0 0-1 0 0,-1 0 1 0 0,1 0-1 0 0,0 0 1 0 0,0 0 0 0 0,0 0-1 0 0,0 0 1 0 0,0 0-1 0 0,0 0 1 0 0,0 0 0 0 0,0 0-1 0 0,0 0 1 0 0,0 0-1 0 0,0-1 1 0 0,0 1-1 0 0,0 0 1 0 0,0 0 0 0 0,0 0-1 0 0,0 0 1 0 0,0 0-1 0 0,0 0 1 0 0,0 0 0 0 0,0 0-1 0 0,0 0 1 0 0,0 0-1 0 0,0 0 1 0 0,0 0 0 0 0,0-1-1 0 0,0 1 1 0 0,0 0-1 0 0,0 0 1 0 0,0 0 0 0 0,0 0-1 0 0,0 0 1 0 0,0 0-1 0 0,0 0 1 0 0,0 0-1 0 0,0 0 1 0 0,0 0-10 0 0,-1 0 433 0 0,1 0-382 0 0,1-1 1 0 0,-1 1-1 0 0,0 0 0 0 0,1 0 0 0 0,-1 0 0 0 0,0 0 0 0 0,1 0 0 0 0,-1 0 0 0 0,0 0 0 0 0,1 0 0 0 0,-1 0 0 0 0,0 0 1 0 0,1 1-1 0 0,-1-1 0 0 0,0 0 0 0 0,0 0 0 0 0,1 0 0 0 0,-1 0 0 0 0,0 0 0 0 0,1 1 0 0 0,-1-1 0 0 0,0 0 1 0 0,0 0-1 0 0,1 0 0 0 0,-1 1 0 0 0,0-1 0 0 0,0 0 0 0 0,1 1-51 0 0,7 5 167 0 0,-7-6-165 0 0,-1 1 0 0 0,1-1 0 0 0,-1 1 0 0 0,1-1 0 0 0,-1 1 1 0 0,0 0-1 0 0,1-1 0 0 0,-1 1 0 0 0,0 0 0 0 0,0-1 0 0 0,1 1 1 0 0,-1 0-1 0 0,0 0 0 0 0,0-1 0 0 0,0 1 0 0 0,0 0 0 0 0,0-1 1 0 0,0 1-1 0 0,0 0 0 0 0,0 0 0 0 0,0-1 0 0 0,0 1 0 0 0,-1 0 1 0 0,1-1-1 0 0,0 1 0 0 0,0 0 0 0 0,-1 0-2 0 0,1 0 5 0 0,0-1 0 0 0,-1 1 0 0 0,1 0-1 0 0,0 0 1 0 0,0 0 0 0 0,0 0 0 0 0,-1 0 0 0 0,1 0 0 0 0,0 0 0 0 0,0 0-1 0 0,1 0 1 0 0,-1 0 0 0 0,0 0 0 0 0,0 0 0 0 0,0 0 0 0 0,1 0-5 0 0,0 2 27 0 0,0-1-5 0 0,0 0 1 0 0,0 0 0 0 0,0 0-1 0 0,0 0 1 0 0,-1 0 0 0 0,1 0 0 0 0,-1 1-1 0 0,1-1 1 0 0,-1 0 0 0 0,0 0-1 0 0,0 1 1 0 0,0-1 0 0 0,0 0 0 0 0,0 0-1 0 0,0 0 1 0 0,-1 1 0 0 0,1-1 0 0 0,-1 0-1 0 0,0 2-22 0 0,-3 9 140 0 0,0 1 0 0 0,1-1 0 0 0,0 1 0 0 0,1 10-140 0 0,1-19 44 0 0,0 1-1 0 0,-1-1 0 0 0,1 1 0 0 0,-1-1 1 0 0,-2 5-44 0 0,2-5 26 0 0,0-1 1 0 0,1 1 0 0 0,-1 0 0 0 0,1 0 0 0 0,0 0 0 0 0,0 1 0 0 0,1-1 0 0 0,-1 0-27 0 0,-3 27 109 0 0,3-28-99 0 0,0 0 0 0 0,0 0 0 0 0,1 1 1 0 0,-1-1-1 0 0,1 0 0 0 0,0 1 0 0 0,0-1 1 0 0,1 0-1 0 0,-1 0 0 0 0,1 1 1 0 0,0-1-11 0 0,0 0 2 0 0,0 1 0 0 0,0-1 1 0 0,-1 0-1 0 0,1 1 0 0 0,-1 2-2 0 0,0-4 0 0 0,0-1 0 0 0,0 1 0 0 0,0 0 0 0 0,1 0 0 0 0,-1 0 0 0 0,1 0 0 0 0,0-1 0 0 0,0 1 0 0 0,0 0-1 0 0,0-1 1 0 0,0 1 0 0 0,1-1 0 0 0,-1 1 0 0 0,0-2 0 0 0,-1 0 0 0 0,1-1 0 0 0,-1 1 0 0 0,0 0 0 0 0,1 0 0 0 0,-1 0 0 0 0,0 0 0 0 0,0 0 0 0 0,1 0 0 0 0,-1 0 0 0 0,0-1 0 0 0,0 1 0 0 0,0 0 0 0 0,0 0 0 0 0,0 0 0 0 0,0 0 0 0 0,0 0 0 0 0,-1 1 0 0 0,1-1 0 0 0,0 0 0 0 0,0 0 0 0 0,0 0 0 0 0,0 0 0 0 0,0 0 0 0 0,0 0 0 0 0,0 0 0 0 0,0 0 0 0 0,0 0 0 0 0,0 0 0 0 0,1 0 0 0 0,-1 0 0 0 0,0 0 0 0 0,1-1 0 0 0,-1 1 0 0 0,0 0 0 0 0,1 0 0 0 0,0 0 0 0 0,-1 0-20 0 0,0-1 1 0 0,0 1-1 0 0,1-1 0 0 0,-1 1 0 0 0,0-1 1 0 0,0 1-1 0 0,0 0 0 0 0,1-1 0 0 0,-1 1 1 0 0,0-1-1 0 0,0 1 0 0 0,0 0 0 0 0,0-1 1 0 0,0 1-1 0 0,0-1 0 0 0,0 1 0 0 0,-1 0 1 0 0,1-1-1 0 0,0 1 0 0 0,0-1 0 0 0,0 1 1 0 0,-1-1-1 0 0,1 1 0 0 0,0-1 0 0 0,0 1 1 0 0,-1-1-1 0 0,1 1 0 0 0,0-1 0 0 0,-1 1 1 0 0,1-1-1 0 0,-1 1 0 0 0,1-1 0 0 0,-1 0 1 0 0,1 1-1 0 0,-1-1 0 0 0,1 0 0 0 0,-1 1 1 0 0,1-1-1 0 0,-1 0 20 0 0,-7 4-1763 0 0,11-6-1922 0 0,-1 2 1840 0 0</inkml:trace>
  <inkml:trace contextRef="#ctx0" brushRef="#br0" timeOffset="3792.16">1614 414 6448 0 0,'2'0'79'0'0,"1"0"0"0"0,0 0 1 0 0,0 1-1 0 0,0-1 1 0 0,0 1-1 0 0,0 0 0 0 0,-1 0 1 0 0,1 0-1 0 0,0 0 0 0 0,-1 1 1 0 0,1-1-1 0 0,0 1-79 0 0,-1-1 66 0 0,-2-1 188 0 0,1 1 0 0 0,-1-1 0 0 0,1 1 0 0 0,-1-1 0 0 0,1 1 0 0 0,-1-1 0 0 0,1 1 0 0 0,-1-1 0 0 0,1 1-1 0 0,-1-1 1 0 0,0 1 0 0 0,1 0 0 0 0,-1-1 0 0 0,0 1 0 0 0,0 0 0 0 0,1-1 0 0 0,-1 1 0 0 0,0-1-1 0 0,0 1 1 0 0,0 0 0 0 0,0 0 0 0 0,0-1 0 0 0,0 1-254 0 0,0 0 155 0 0,0 0-1 0 0,0-1 1 0 0,0 1 0 0 0,1 0-1 0 0,-1 0 1 0 0,0 0 0 0 0,0-1-1 0 0,1 1 1 0 0,-1 0 0 0 0,0 0-1 0 0,1-1 1 0 0,-1 1 0 0 0,0 0-1 0 0,1-1 1 0 0,-1 1 0 0 0,1 0 0 0 0,0-1-155 0 0,0 2 155 0 0,1-1 1 0 0,-1 0 0 0 0,0 1 0 0 0,1-1-1 0 0,-1 1 1 0 0,0-1 0 0 0,0 1 0 0 0,0 0-1 0 0,0-1 1 0 0,0 1 0 0 0,0 0 0 0 0,0 0-1 0 0,-1 0 1 0 0,1 0 0 0 0,-1 0 0 0 0,1-1-1 0 0,-1 2-155 0 0,0-2 58 0 0,1 0-1 0 0,-1 0 1 0 0,0 0-1 0 0,1 0 1 0 0,-1 0-1 0 0,1 0 1 0 0,0 0-1 0 0,-1 0 1 0 0,1 0-1 0 0,0 0 1 0 0,-1 0-1 0 0,1 0 1 0 0,0 0-1 0 0,0-1 1 0 0,0 1-1 0 0,-1 0 1 0 0,2 0-58 0 0,-1-1 42 0 0,0 1 1 0 0,-1-1-1 0 0,1 1 1 0 0,0 0-1 0 0,0-1 1 0 0,0 1-1 0 0,-1 0 1 0 0,1 0-1 0 0,-1 0 1 0 0,1 0-1 0 0,0 0 1 0 0,-1-1-1 0 0,1 1 1 0 0,-1 0-1 0 0,0 0 1 0 0,1 0 0 0 0,-1 0-1 0 0,0 1-42 0 0,0 3 278 0 0,0 0-1 0 0,0 0 1 0 0,0 1 0 0 0,-1-1-1 0 0,0 1-277 0 0,-2 20 1189 0 0,0-13-717 0 0,3-12-462 0 0,-1 0 1 0 0,1 0-1 0 0,0 0 0 0 0,-1 0 0 0 0,1 0 1 0 0,0 1-1 0 0,0-1 0 0 0,0 0 1 0 0,0 0-1 0 0,0 0 0 0 0,0 0 1 0 0,0 1-1 0 0,0-1 0 0 0,0 0-10 0 0,4 7 34 0 0,-3-6 29 0 0,1 0 0 0 0,0 0 1 0 0,-1 0-1 0 0,1 0 0 0 0,0-1 1 0 0,0 1-1 0 0,0 0 0 0 0,0-1 0 0 0,0 0 1 0 0,0 1-1 0 0,1-1 0 0 0,0 1-63 0 0,3 0-69 0 0,-5-1-129 0 0,-1-1-24 0 0,2 0 21 0 0,8-1 1 0 0,-9-2 108 0 0,-1 1-220 0 0,5-3-695 0 0,-5 4 838 0 0,1 1 0 0 0,0-1 0 0 0,-1 1 0 0 0,1-1 0 0 0,-1 0 0 0 0,1 1 0 0 0,-1-1-1 0 0,1 0 1 0 0,-1 1 0 0 0,1-1 0 0 0,-1 0 0 0 0,0 0 0 0 0,1 1 0 0 0,-1-1-1 0 0,0 0 1 0 0,0 0 0 0 0,1 0 0 0 0,-1 1 0 0 0,0-1 0 0 0,0 0 0 0 0,0 0 0 0 0,0 0-1 0 0,0 1 1 0 0,0-1 0 0 0,0 0 0 0 0,-1 0 0 0 0,1 0 0 0 0,0 0 0 0 0,0 1 0 0 0,-1-1-1 0 0,1 0 1 0 0,0 0 0 0 0,-1 0 169 0 0,-10-13-2494 0 0</inkml:trace>
  <inkml:trace contextRef="#ctx0" brushRef="#br0" timeOffset="4107.473">1682 372 6912 0 0,'15'0'528'0'0,"-15"0"-513"0"0,0 0 0 0 0,0 0 0 0 0,0-1-1 0 0,0 1 1 0 0,0 0 0 0 0,0 0 0 0 0,0 0 0 0 0,0 0 0 0 0,0-1 0 0 0,0 1 0 0 0,0 0 0 0 0,0 0 0 0 0,0 0 0 0 0,0 0 0 0 0,0-1 0 0 0,0 1 0 0 0,0 0 0 0 0,0 0-1 0 0,0 0 1 0 0,0 0 0 0 0,0 0 0 0 0,0-1 0 0 0,-1 1 0 0 0,1 0 0 0 0,0 0 0 0 0,0 0 0 0 0,0 0 0 0 0,0 0 0 0 0,0 0 0 0 0,0-1 0 0 0,-1 1 0 0 0,1 0-1 0 0,0 0 1 0 0,0 0 0 0 0,0 0 0 0 0,0 0 0 0 0,0 0 0 0 0,-1 0 0 0 0,1 0 0 0 0,0 0-15 0 0,-8-7 4002 0 0,7 6-2951 0 0,1 0-521 0 0,0 0-464 0 0,-1 1 1 0 0,1 0-1 0 0,0-1 1 0 0,0 1-1 0 0,0-1 1 0 0,-1 1-1 0 0,1 0 1 0 0,0-1-1 0 0,-1 1 1 0 0,1 0-1 0 0,0-1 1 0 0,-1 1-1 0 0,1 0 1 0 0,0 0-1 0 0,-1-1 1 0 0,1 1-1 0 0,0 0 1 0 0,-1 0-1 0 0,1 0 1 0 0,-1 0-1 0 0,1-1 1 0 0,-1 1-1 0 0,1 0 1 0 0,0 0-1 0 0,-1 0 1 0 0,1 0-67 0 0,26 14-649 0 0,-18-9-4579 0 0</inkml:trace>
  <inkml:trace contextRef="#ctx0" brushRef="#br0" timeOffset="4376.692">1972 334 13648 0 0,'0'0'628'0'0,"0"0"-18"0"0,0 0-507 0 0,0 1 1 0 0,0-1-1 0 0,0 1 0 0 0,0-1 0 0 0,0 1 0 0 0,0-1 0 0 0,-1 0 1 0 0,1 1-1 0 0,0-1 0 0 0,0 0 0 0 0,0 1 0 0 0,0-1 0 0 0,-1 1 1 0 0,1-1-1 0 0,0 0 0 0 0,-1 0 0 0 0,1 1 0 0 0,0-1 0 0 0,0 0 1 0 0,-1 1-1 0 0,1-1-103 0 0,-13 7 500 0 0,0 0 1 0 0,0 2-1 0 0,1-1 1 0 0,1 1-1 0 0,-1 1 1 0 0,2 0-1 0 0,-1 1 1 0 0,1 0-1 0 0,1 0 1 0 0,0 1-1 0 0,-5 8-500 0 0,7-6 147 0 0,-1 0-1 0 0,2 0 1 0 0,-6 16-147 0 0,12-29-11 0 0,-1 1 0 0 0,1 0 0 0 0,0-1 0 0 0,0 1 0 0 0,0-1-1 0 0,0 1 1 0 0,0 0 0 0 0,1-1 0 0 0,-1 1 0 0 0,1 1 11 0 0,0 11 218 0 0,-2-11-139 0 0,-1 5 72 0 0,2-7-139 0 0,1 0 0 0 0,-1 0 1 0 0,1 0-1 0 0,-1 0 0 0 0,1 0 1 0 0,-1 0-1 0 0,1 0 0 0 0,0 0 1 0 0,0 0-1 0 0,-1 0 1 0 0,1-1-1 0 0,0 1 0 0 0,0 0-12 0 0,0 0-14 0 0,0 0 0 0 0,1-1-1 0 0,-1 1 1 0 0,0 0-1 0 0,0-1 1 0 0,0 1 0 0 0,0-1-1 0 0,1 0 1 0 0,-1 1 0 0 0,0-1-1 0 0,1 0 1 0 0,-1 0 0 0 0,0 1-1 0 0,0-1 1 0 0,1 0 0 0 0,-1-1-1 0 0,0 1 1 0 0,1 0-1 0 0,-1 0 1 0 0,0 0 0 0 0,1-1 14 0 0,28-10-316 0 0,-21 7 527 0 0,44-22-748 0 0,-13 5-488 0 0,-36 20 1025 0 0,-1-1 0 0 0,1 1 0 0 0,0 0 0 0 0,0 0 0 0 0,0 0 0 0 0,0 1 0 0 0,2-1 0 0 0,4 3 0 0 0,-8 0-1 0 0,1-1 0 0 0,-1 1 0 0 0,1-1 0 0 0,-1 1 0 0 0,1 0 0 0 0,-1 0 0 0 0,0 0 0 0 0,0 0 0 0 0,0 1 0 0 0,0-1 0 0 0,0 0 0 0 0,-1 1 0 0 0,1-1 0 0 0,-1 1 0 0 0,1 0 0 0 0,-1-1 0 0 0,0 1 0 0 0,0 0 0 0 0,0 0 0 0 0,-1 0 0 0 0,1 1 1 0 0,1 3 56 0 0,-1 1 1 0 0,0 0-1 0 0,0-1 1 0 0,-1 1 0 0 0,0 0-1 0 0,0 0 1 0 0,-2 6-57 0 0,2-12 24 0 0,-19 99 645 0 0,15-83-582 0 0,-2 0 0 0 0,0-1 0 0 0,0 1 0 0 0,-6 7-87 0 0,-3 13 73 0 0,9-23-73 0 0,0-1 0 0 0,-4 8 0 0 0,8-19 4 0 0,1 0 0 0 0,-1 0 0 0 0,-1 0 0 0 0,1 0 0 0 0,0 0 0 0 0,-1 0 0 0 0,1-1 0 0 0,-1 1 0 0 0,0-1 1 0 0,0 0-1 0 0,0 0 0 0 0,-2 2-4 0 0,4-4-72 0 0,1 0-10 0 0,0 0-147 0 0,-9-23-4064 0 0,9 10-2512 0 0</inkml:trace>
  <inkml:trace contextRef="#ctx0" brushRef="#br0" timeOffset="4759.245">2247 120 15664 0 0,'0'0'718'0'0,"0"0"-19"0"0,3 6-421 0 0,0-1-263 0 0,0 1-1 0 0,0 0 1 0 0,-1 0-1 0 0,0 0 1 0 0,0 0-1 0 0,-1 0 1 0 0,1 7-15 0 0,4 14 96 0 0,-2-10 301 0 0,-1-1 0 0 0,-1 1 0 0 0,-1 0 0 0 0,0 11-397 0 0,0 13 680 0 0,0-22-227 0 0,-2 0 0 0 0,0 1 1 0 0,-2 0-454 0 0,-1 43 909 0 0,2-25-200 0 0,-1 0-1 0 0,-5 27-708 0 0,12-82 19 0 0,1 0 1 0 0,0 0-1 0 0,2 0 0 0 0,0 1 0 0 0,8-13-19 0 0,-1-1-460 0 0,-12 26 388 0 0,-1-1-1 0 0,1 1 1 0 0,0 0 0 0 0,0 0-1 0 0,0 1 1 0 0,0-1 0 0 0,1 0-1 0 0,0 1 1 0 0,-1-1-1 0 0,4-2 73 0 0,2-2-281 0 0,6-5-210 0 0,-14 13 497 0 0,1-1 0 0 0,-1 1 0 0 0,1 0 0 0 0,0 0 0 0 0,-1 0 0 0 0,1-1 0 0 0,-1 1-1 0 0,1 0 1 0 0,-1 0 0 0 0,1 0 0 0 0,0 0 0 0 0,-1 0 0 0 0,1 0 0 0 0,-1 0 0 0 0,1 0-1 0 0,0 0 1 0 0,-1 0 0 0 0,1 1 0 0 0,-1-1 0 0 0,1 0 0 0 0,0 0 0 0 0,-1 0 0 0 0,1 1-1 0 0,-1-1 1 0 0,1 0 0 0 0,-1 1 0 0 0,1-1-6 0 0,3 3 97 0 0,-2-1-69 0 0,0-1 1 0 0,1 0-1 0 0,-1 1 1 0 0,0-1-1 0 0,0 1 1 0 0,-1 0-1 0 0,1-1 1 0 0,0 1-1 0 0,-1 0 0 0 0,1 0 1 0 0,-1 0-1 0 0,1 1 1 0 0,-1-1-1 0 0,0 0 1 0 0,0 0-1 0 0,0 1 0 0 0,0-1 1 0 0,0 1-1 0 0,0 0-28 0 0,7 33 381 0 0,-5-28-271 0 0,-1 0 0 0 0,0 1 0 0 0,-1 0 0 0 0,1-1-1 0 0,-2 1 1 0 0,1 7-110 0 0,-1-3 48 0 0,0 0-1 0 0,1-1 1 0 0,2 8-48 0 0,1 29 777 0 0,-4-32-504 0 0,-1-11-239 0 0,1 0 0 0 0,0 0-1 0 0,0 0 1 0 0,0 0 0 0 0,1 0-1 0 0,0 0 1 0 0,0 0 0 0 0,1 0-1 0 0,0 1-33 0 0,-2-6 80 0 0,1-1-82 0 0,-1 0-1 0 0,1 0 0 0 0,-1 0 0 0 0,0 0 1 0 0,1 0-1 0 0,-1 0 0 0 0,1 0 1 0 0,-1 0-1 0 0,1 0 0 0 0,-1 0 0 0 0,0-1 1 0 0,1 1-1 0 0,-1 0 0 0 0,1 0 1 0 0,-1 0-1 0 0,0-1 0 0 0,1 1 0 0 0,-1 0 1 0 0,0 0-1 0 0,1-1 0 0 0,-1 1 1 0 0,0 0-1 0 0,1-1 0 0 0,-1 1 0 0 0,0 0 1 0 0,0-1-1 0 0,1 1 0 0 0,-1-1 1 0 0,0 1-1 0 0,0 0 0 0 0,0-1 0 0 0,0 1 3 0 0,1-18-812 0 0,-1 16 516 0 0,-1-1 0 0 0,1 1 0 0 0,0 0 0 0 0,0 0 0 0 0,1-1 0 0 0,-1 1 0 0 0,0 0 1 0 0,1-1-1 0 0,0 0 296 0 0,7-11-1814 0 0</inkml:trace>
  <inkml:trace contextRef="#ctx0" brushRef="#br0" timeOffset="5084.085">2645 269 17503 0 0,'-3'7'194'0'0,"2"-6"-99"0"0,0 1 1 0 0,1-1-1 0 0,-1 1 0 0 0,0-1 1 0 0,1 1-1 0 0,-1 0 0 0 0,1 0 0 0 0,-1-1 1 0 0,1 1-1 0 0,0 0 0 0 0,0 0 1 0 0,-1 0-96 0 0,0 24 551 0 0,0-19-543 0 0,1 1 0 0 0,0 0 0 0 0,0 0-1 0 0,1 4-7 0 0,6 37 832 0 0,-2 0 0 0 0,-2 16-832 0 0,0-36 688 0 0,-2-24-461 0 0,0 1 1 0 0,0-1-1 0 0,-1 0 0 0 0,0 1 0 0 0,0 2-227 0 0,-1 8 483 0 0,1-13-442 0 0,0 0 0 0 0,0 0 1 0 0,0 0-1 0 0,0 0 0 0 0,-1 0 0 0 0,1 0 0 0 0,-1 0 0 0 0,0 0 0 0 0,0 0 1 0 0,0 0-1 0 0,0-1 0 0 0,-1 1 0 0 0,1 0 0 0 0,-1-1 0 0 0,0 2-41 0 0,-5-1-21 0 0,-4-7-4270 0 0,2-2-2976 0 0</inkml:trace>
  <inkml:trace contextRef="#ctx0" brushRef="#br0" timeOffset="5428.485">2477 475 16959 0 0,'0'0'388'0'0,"2"-1"52"0"0,18-2 472 0 0,11-3-788 0 0,-25 4-85 0 0,-1 1 0 0 0,1 0 0 0 0,-1 0 0 0 0,1 1 0 0 0,0 0 0 0 0,0 0 0 0 0,-1 0-1 0 0,1 0-38 0 0,28 0 329 0 0,-7-3 110 0 0,0 2-1 0 0,0 0 1 0 0,1 2-1 0 0,-1 1 0 0 0,20 4-438 0 0,-16-2-1688 0 0,-20-2-2561 0 0,7-2-2493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4:30.8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218 409 2304 0 0,'8'-2'68'0'0,"14"0"347"0"0,-24 2 87 0 0,1 0-1 0 0,0-1 1 0 0,-1 1 0 0 0,1 0 0 0 0,-1-1 0 0 0,1 1 0 0 0,0-1 0 0 0,0 0 0 0 0,-1 1 0 0 0,1-1 0 0 0,-1 0-502 0 0,2 1 69 0 0,0-1-1 0 0,0 1 1 0 0,-1 0 0 0 0,1 0-1 0 0,0 0 1 0 0,-1 0 0 0 0,1 0 0 0 0,0 0-1 0 0,0-1 1 0 0,-1 1 0 0 0,1 0-1 0 0,0 0 1 0 0,0 0 0 0 0,0-1-1 0 0,-1 1 1 0 0,1 0 0 0 0,0 0-1 0 0,0-1 1 0 0,0 1 0 0 0,0 0-1 0 0,0 0 1 0 0,-1-1 0 0 0,1 1 0 0 0,0 0-1 0 0,0-1 1 0 0,0 1 0 0 0,0 0-1 0 0,0 0 1 0 0,0-1 0 0 0,0 1-1 0 0,0 0 1 0 0,0-1 0 0 0,0 1-1 0 0,0 0 1 0 0,0 0 0 0 0,0-1 0 0 0,0 1-1 0 0,0 0 1 0 0,0-1 0 0 0,1 1-1 0 0,-1 0 1 0 0,0-1-69 0 0,2 0 269 0 0,0 0 0 0 0,-1-1 0 0 0,1 0 0 0 0,0 0 0 0 0,-1 1 0 0 0,1-1 0 0 0,-1 0 0 0 0,0 0 0 0 0,1 0-269 0 0,-2 1 70 0 0,0 1 0 0 0,1-1 0 0 0,-1 0 0 0 0,0 1 0 0 0,0-1 0 0 0,1 1 0 0 0,-1-1 0 0 0,0 1 0 0 0,0-1 0 0 0,0 0 0 0 0,0 1 0 0 0,0-1 0 0 0,0 0 0 0 0,0 1 0 0 0,0-1 0 0 0,0 1 0 0 0,0-1 0 0 0,0 0 0 0 0,0 1 0 0 0,0-1 0 0 0,0 1 0 0 0,-1-1 0 0 0,1 0 0 0 0,0 1 0 0 0,0-1 0 0 0,-1 1 1 0 0,1-1-1 0 0,0 1 0 0 0,-1-1 0 0 0,1 1 0 0 0,-1-1 0 0 0,1 1 0 0 0,0-1 0 0 0,-1 1 0 0 0,1 0 0 0 0,-1-1 0 0 0,0 1-70 0 0,-3-2 195 0 0,3 1-165 0 0,1 1-1 0 0,-1 0 1 0 0,0 0 0 0 0,1-1-1 0 0,-1 1 1 0 0,0 0-1 0 0,1-1 1 0 0,-1 1 0 0 0,0-1-1 0 0,1 1 1 0 0,-1-1 0 0 0,1 1-1 0 0,-1-1 1 0 0,1 1 0 0 0,-1-1-1 0 0,1 0 1 0 0,-1 1 0 0 0,1-1-1 0 0,0 0 1 0 0,-1 1 0 0 0,1-1-1 0 0,0 0 1 0 0,-1 0-1 0 0,1 0-29 0 0,0 0 60 0 0,0 1-1 0 0,0-1 1 0 0,0 0-1 0 0,0 1 1 0 0,-1-1-1 0 0,1 0 1 0 0,0 1-1 0 0,0-1 1 0 0,-1 1-1 0 0,1-1 1 0 0,0 0-1 0 0,-1 1 1 0 0,1-1-1 0 0,0 1 1 0 0,-1-1-1 0 0,1 1 1 0 0,-1-1-1 0 0,1 1 1 0 0,-1-1-1 0 0,1 1 1 0 0,-1-1-1 0 0,1 1 1 0 0,-1 0-1 0 0,0-1 1 0 0,1 1-1 0 0,-1 0 1 0 0,0 0-1 0 0,1-1 1 0 0,-1 1-1 0 0,0 0 1 0 0,1 0-60 0 0,-25-3 1199 0 0,18 3-1268 0 0,-30-2 570 0 0,35 2-309 0 0,-5 6 37 0 0,1-1-1 0 0,-1 0 0 0 0,0 0 0 0 0,-6 2-228 0 0,7-3-8 0 0,0-1-1 0 0,0 0 0 0 0,1 1 1 0 0,0 0-1 0 0,0 0 1 0 0,0 1-1 0 0,0 0 0 0 0,-4 4 9 0 0,2 1-66 0 0,5-8 64 0 0,0 1-1 0 0,1-1 1 0 0,-1 1-1 0 0,0 0 1 0 0,1 0-1 0 0,-1-1 1 0 0,1 1-1 0 0,0 0 1 0 0,0 0-1 0 0,0 1 1 0 0,0-1-1 0 0,0 2 3 0 0,1-3 0 0 0,-1-1 0 0 0,1 1 0 0 0,-1 0 0 0 0,1-1-1 0 0,-1 1 1 0 0,0-1 0 0 0,0 1 0 0 0,1-1 0 0 0,-1 1-1 0 0,0-1 1 0 0,-1 1 0 0 0,1-1 6 0 0,0 0 0 0 0,0 1 0 0 0,0-1 0 0 0,0 0 0 0 0,0 1 0 0 0,1-1 0 0 0,-1 0 0 0 0,0 1 0 0 0,1-1 0 0 0,-1 1 0 0 0,1-1 0 0 0,0 1 0 0 0,-1-1 0 0 0,1 1 0 0 0,0 0 0 0 0,0-1 0 0 0,0 1 0 0 0,0-1 0 0 0,0 1 0 0 0,0-1 0 0 0,1 1 0 0 0,-1-1 0 0 0,0 1 0 0 0,1-1 0 0 0,-1 1 0 0 0,1-1 0 0 0,0 2-6 0 0,-1-3 19 0 0,1 1-1 0 0,-1-1 1 0 0,1 0-1 0 0,-1 1 1 0 0,1-1-1 0 0,0 0 1 0 0,-1 1-1 0 0,1-1 1 0 0,-1 0-1 0 0,1 0 1 0 0,0 1-1 0 0,-1-1 1 0 0,1 0-1 0 0,-1 0 1 0 0,1 0-1 0 0,0 0 1 0 0,-1 0-1 0 0,1 0 1 0 0,0 0-19 0 0,1 0 56 0 0,5 1-89 0 0,0 0-1 0 0,0 0 0 0 0,0-1 0 0 0,0 0 0 0 0,0 0 1 0 0,1-1-1 0 0,-1 0 0 0 0,5-1 34 0 0,9-4 233 0 0,0-1 1 0 0,4-2-234 0 0,-25 9 3 0 0,3-1 43 0 0,0 0 1 0 0,-1 0-1 0 0,1-1 0 0 0,-1 1 0 0 0,1-1 0 0 0,-1 1 0 0 0,0-1 0 0 0,0 0 0 0 0,0 0 0 0 0,0 0 0 0 0,0 0 0 0 0,0 0 1 0 0,0 0-1 0 0,-1-1 0 0 0,1 1 0 0 0,-1 0 0 0 0,1-1 0 0 0,-1 0 0 0 0,0 1 0 0 0,0-1 0 0 0,0-2-46 0 0,1 2 21 0 0,0-1 0 0 0,0 1 0 0 0,0 0 0 0 0,0 0 0 0 0,1-1 0 0 0,-1 2-1 0 0,1-1 1 0 0,0 0 0 0 0,0 0 0 0 0,0 1 0 0 0,2-2-21 0 0,18-18-6 0 0,-15 10 0 0 0,0-1 0 0 0,-2 0-1 0 0,1-1 1 0 0,-2 0 0 0 0,0 0 0 0 0,0 0-1 0 0,1-13 7 0 0,0 7-82 0 0,-5 14 58 0 0,0 0 1 0 0,0 0 0 0 0,0 0-1 0 0,-1 0 1 0 0,0 0 0 0 0,0 1-1 0 0,0-1 1 0 0,-1 0 0 0 0,0 0-1 0 0,0-1 24 0 0,0 4 3 0 0,1 0-1 0 0,0 0 1 0 0,1 0-1 0 0,-1 0 1 0 0,0 0 0 0 0,1 0-1 0 0,0 0 1 0 0,0 0-1 0 0,0 0 1 0 0,1-3-3 0 0,-1 3 5 0 0,0 0 0 0 0,0 0 0 0 0,0 0 0 0 0,0 0 0 0 0,-1 0 1 0 0,1 0-1 0 0,-1-1 0 0 0,0-2-5 0 0,-8-18 16 0 0,7 22-16 0 0,0 0 0 0 0,0 0-1 0 0,0 0 1 0 0,0 0 0 0 0,0 0 0 0 0,0 0 0 0 0,1 0 0 0 0,-1 0 0 0 0,1 0-1 0 0,0-1 1 0 0,-1 1 0 0 0,1 0 0 0 0,0 0 0 0 0,0-1 0 0 0,0 1 0 0 0,1 0 0 0 0,-1 0-1 0 0,1 0 1 0 0,-1-1 0 0 0,23-24-106 0 0,-23 26 75 0 0,0 1 90 0 0,0 0 59 0 0,1 2 12 0 0,0 1-147 0 0,1 1 1 0 0,-1 0 0 0 0,0-1 0 0 0,-1 1-1 0 0,1 0 1 0 0,-1 0 0 0 0,0 0 0 0 0,0-1 0 0 0,0 1-1 0 0,0 0 1 0 0,0 0 0 0 0,-1 0 16 0 0,-2 9 6 0 0,0 0 0 0 0,-5 11-6 0 0,4-13 93 0 0,0 1 0 0 0,1-1 0 0 0,-1 10-93 0 0,2 3-106 0 0,-2 0 0 0 0,0-1 0 0 0,-2 1 0 0 0,0-1 0 0 0,-2 0 106 0 0,4-10 33 0 0,0 0-1 0 0,1 0 1 0 0,-1 10-33 0 0,-4 18 68 0 0,5-32-27 0 0,1-1 1 0 0,0 1 0 0 0,1 0 0 0 0,0 0 0 0 0,1 0 0 0 0,0 0 0 0 0,0 0 0 0 0,1-1-1 0 0,0 1 1 0 0,2 9-42 0 0,-3-17 0 0 0,0 1 0 0 0,1 0 0 0 0,-1-1 0 0 0,0 1 0 0 0,0 0 0 0 0,0-1 0 0 0,0 1 0 0 0,0 0 0 0 0,-1-1 0 0 0,1 1 0 0 0,-1 0 0 0 0,1-1 0 0 0,-1 2 0 0 0,-2 7 0 0 0,4-8 0 0 0,-1-1 0 0 0,0 0 0 0 0,1 0 0 0 0,-1 1 0 0 0,1-1 0 0 0,-1 0 0 0 0,1 0 0 0 0,0 0 0 0 0,-1 0 0 0 0,1 1 0 0 0,0-1 0 0 0,0 0 0 0 0,0 0 0 0 0,0-1 0 0 0,0 1 0 0 0,0 0 0 0 0,0 0 0 0 0,0 0 0 0 0,0-1 0 0 0,0 1 0 0 0,0 0 0 0 0,1-1 0 0 0,9 9 0 0 0,-9-7-1 0 0,0 0 0 0 0,-1-1 0 0 0,1 1 0 0 0,0-1 0 0 0,0 1 0 0 0,-1-1 0 0 0,1 0-1 0 0,0 1 1 0 0,1-1 0 0 0,-1 0 0 0 0,0 0 0 0 0,0-1 0 0 0,0 1 0 0 0,1 0 0 0 0,-1-1 0 0 0,0 1-1 0 0,0-1 1 0 0,1 0 0 0 0,-1 0 0 0 0,0 0 0 0 0,1 0 0 0 0,-1 0 0 0 0,0 0 0 0 0,2-1 1 0 0,3 0-192 0 0,14-3-561 0 0,-9-3-5194 0 0,0-3-1190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4:31.16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 25 12384 0 0,'-3'2'122'0'0,"3"-1"-55"0"0,-1-1 0 0 0,0 1 0 0 0,0-1 0 0 0,1 1 0 0 0,-1-1 1 0 0,0 0-1 0 0,0 1 0 0 0,0-1 0 0 0,1 0 0 0 0,-1 0 0 0 0,0 0 1 0 0,0 0-1 0 0,0 0 0 0 0,0 0 0 0 0,0 0 0 0 0,1 0 0 0 0,-1 0 1 0 0,0 0-1 0 0,0 0 0 0 0,0 0-67 0 0,0 0 653 0 0,1 0 209 0 0,0 0 39 0 0,22 0 1127 0 0,15-2-566 0 0,-9 0-642 0 0,13 1 255 0 0,18-5-1075 0 0,22-1 773 0 0,11 1-507 0 0,-49 2-136 0 0,0 2 0 0 0,0 2 0 0 0,13 2-130 0 0,-53-1-413 0 0,0-1 0 0 0,0 1 0 0 0,-1 0 0 0 0,1-1 0 0 0,0 1 0 0 0,-1 0 0 0 0,1 0 0 0 0,-1 1 0 0 0,2 0 413 0 0,-3-2-7098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4:31.7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1 146 9648 0 0,'15'0'438'0'0,"-12"0"-8"0"0,-2-1-276 0 0,4-7-136 0 0,8-7 1045 0 0,-7 10 123 0 0,1-1-13 0 0,-7 6-1097 0 0,0-1 1 0 0,0 1-1 0 0,0 0 1 0 0,0 0-1 0 0,0-1 1 0 0,0 1-1 0 0,0 0 1 0 0,0 0-1 0 0,0-1 1 0 0,0 1-1 0 0,0 0 1 0 0,0 0-1 0 0,0-1 1 0 0,0 1-1 0 0,0 0 0 0 0,0 0 1 0 0,0 0-1 0 0,-1-1 1 0 0,1 1-1 0 0,0 0 1 0 0,0 0-1 0 0,0 0 1 0 0,0-1-1 0 0,-1 1 1 0 0,1 0-1 0 0,0 0 1 0 0,0 0-1 0 0,0 0 0 0 0,-1 0-75 0 0,13-6 1430 0 0,-12 6-1364 0 0,1 0-1 0 0,-1-1 0 0 0,1 1 0 0 0,-1 0 0 0 0,1 0 0 0 0,-1-1 0 0 0,1 1 0 0 0,-1 0 0 0 0,1 0 0 0 0,0 0 0 0 0,-1 0 0 0 0,1 0 0 0 0,-1 0 0 0 0,1 0 0 0 0,-1 0 0 0 0,1 0 0 0 0,-1 0 0 0 0,1 0 1 0 0,0 0-1 0 0,-1 1 0 0 0,1-1 0 0 0,-1 0 0 0 0,1 0 0 0 0,-1 1 0 0 0,1-1 0 0 0,-1 0 0 0 0,1 1-66 0 0,-1 0 210 0 0,1 0 1 0 0,-1 0-1 0 0,0 0 1 0 0,0 0-1 0 0,1 0 1 0 0,-1 1-1 0 0,0-1 1 0 0,0 0-1 0 0,0 0 0 0 0,0 0 1 0 0,-1 1-211 0 0,1 8-301 0 0,0-8 307 0 0,0 0 1 0 0,-1 0 0 0 0,1 1 0 0 0,-1-1 0 0 0,1 0 0 0 0,-1 0-1 0 0,0 0 1 0 0,0 0 0 0 0,0 0 0 0 0,0 0 0 0 0,-1 2-7 0 0,1-3-4 0 0,0 1 1 0 0,0-1 0 0 0,0 1 0 0 0,0-1 0 0 0,1 1 0 0 0,-1-1 0 0 0,0 1 0 0 0,1 0 0 0 0,0 0 0 0 0,-1-1-1 0 0,1 1 1 0 0,0 0 0 0 0,0 0 0 0 0,0-1 0 0 0,0 1 0 0 0,0 0 0 0 0,0 0 0 0 0,0-1 0 0 0,1 1 3 0 0,11 68 1038 0 0,-12-49-797 0 0,0-19-216 0 0,0 0-1 0 0,-1 1 1 0 0,1-1-1 0 0,0 0 1 0 0,0 0 0 0 0,1 0-1 0 0,-1 0 1 0 0,0 0 0 0 0,1 0-1 0 0,-1 0 1 0 0,1 0 0 0 0,0 0-1 0 0,0 0 1 0 0,0 0-1 0 0,0 0 1 0 0,0 0 0 0 0,0 0-1 0 0,1 0-24 0 0,2 6 246 0 0,2-1-107 0 0,14-5-61 0 0,-11-3 5 0 0,-1 0 0 0 0,0 0 1 0 0,-1-1-1 0 0,1 0 0 0 0,0-1 1 0 0,0 0-1 0 0,-1 0 0 0 0,1 0 0 0 0,-1-1 1 0 0,0 0-1 0 0,0 0 0 0 0,-1-1 1 0 0,6-4-84 0 0,-7 3 27 0 0,0 0 0 0 0,-1 0 0 0 0,1 0 1 0 0,-1 0-1 0 0,0-1 0 0 0,-1 0 1 0 0,1-1-28 0 0,18-52 219 0 0,-13 33-183 0 0,19-62 124 0 0,-27 87-155 0 0,-1 1 0 0 0,1-1-1 0 0,-1 0 1 0 0,0 1 0 0 0,0-1 0 0 0,0 1-1 0 0,0-1 1 0 0,0 0 0 0 0,0 1 0 0 0,0-1-1 0 0,0 0 1 0 0,-1 1 0 0 0,1-1 0 0 0,0 1-1 0 0,-1-1 1 0 0,0 1 0 0 0,1-1-5 0 0,-3-6-1 0 0,3 8 1 0 0,0 0 0 0 0,0-1 0 0 0,-1 1 0 0 0,1 0 0 0 0,0-1 0 0 0,0 1 0 0 0,0 0 0 0 0,0-1 0 0 0,0 1 0 0 0,0 0 0 0 0,0-1 0 0 0,0 1 0 0 0,0 0 0 0 0,0-1 0 0 0,0 1 0 0 0,0 0 0 0 0,0-1 0 0 0,0 1 0 0 0,1 0 0 0 0,-1-1 0 0 0,0 1 0 0 0,0 0 0 0 0,0-1 0 0 0,11-5 0 0 0,1 1 0 0 0,-11 4-1 0 0,1 1-1 0 0,-1 0 0 0 0,0-1 0 0 0,1 1 1 0 0,-1 0-1 0 0,1 0 0 0 0,-1 0 0 0 0,1 0 1 0 0,-1 1-1 0 0,0-1 0 0 0,1 0 1 0 0,-1 1-1 0 0,1-1 0 0 0,-1 1 0 0 0,0-1 1 0 0,1 1-1 0 0,-1-1 0 0 0,0 1 1 0 0,0 0-1 0 0,1 0 2 0 0,13 5-142 0 0,-9-4 119 0 0,0 0 0 0 0,0 0-1 0 0,0 1 1 0 0,0 0 0 0 0,0 0 0 0 0,-1 1-1 0 0,1-1 24 0 0,22 13 143 0 0,-19-12-28 0 0,20 12 6 0 0,-25-14-260 0 0,-1-1 0 0 0,0 0 0 0 0,0 0 0 0 0,1 0 0 0 0,-1 0 0 0 0,1-1-1 0 0,-1 1 1 0 0,1-1 0 0 0,2 0 139 0 0,-4 0-1436 0 0,9-3-76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1:14.677"/>
    </inkml:context>
    <inkml:brush xml:id="br0">
      <inkml:brushProperty name="width" value="0.05" units="cm"/>
      <inkml:brushProperty name="height" value="0.05" units="cm"/>
      <inkml:brushProperty name="color" value="#0000FF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E71224"/>
    </inkml:brush>
    <inkml:brush xml:id="br3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1338 6448 0 0,'0'0'141'0'0,"-6"-6"200"0"0,-2 0-184 0 0,7 5-147 0 0,0 0 0 0 0,-1 0 0 0 0,1 0-1 0 0,0 1 1 0 0,0-1 0 0 0,0-1 0 0 0,0 1 0 0 0,0 0-1 0 0,0 0 1 0 0,0 0 0 0 0,0 0 0 0 0,0-1-1 0 0,1 1 1 0 0,-1 0 0 0 0,0-1 0 0 0,0 0-10 0 0,1 1 108 0 0,-1 0 0 0 0,0 0 0 0 0,1 0 0 0 0,-1 0 0 0 0,0 1 0 0 0,0-1 0 0 0,1 0 0 0 0,-1 1 0 0 0,0-1 0 0 0,0 0 0 0 0,0 1 0 0 0,0-1 1 0 0,0 1-1 0 0,0 0 0 0 0,0-1 0 0 0,0 1 0 0 0,0 0 0 0 0,0-1 0 0 0,-1 1-108 0 0,-1-1 312 0 0,-3-1 75 0 0,-3-1 384 0 0,0-1 1 0 0,0 0-1 0 0,0-1 0 0 0,-2-1-771 0 0,10 6 102 0 0,0 0 0 0 0,0-1 0 0 0,-1 1 0 0 0,1 0 0 0 0,0 0 0 0 0,0 0 0 0 0,0 0-1 0 0,-1 0 1 0 0,1 0 0 0 0,0 0 0 0 0,0 0 0 0 0,0 1 0 0 0,-1-1 0 0 0,1 0 0 0 0,-1 1-102 0 0,-1 0 238 0 0,-7 1 221 0 0,5-1-37 0 0,-1-1-1 0 0,1 2 1 0 0,-1-1-1 0 0,1 1 1 0 0,0 0-1 0 0,-1 0 1 0 0,1 0-1 0 0,-4 4-421 0 0,0-1-44 0 0,0 1 0 0 0,1 0-1 0 0,0 0 1 0 0,0 1-1 0 0,1 1 1 0 0,-1-1 0 0 0,2 1-1 0 0,-1 0 1 0 0,1 0-1 0 0,-2 5 45 0 0,-2 5 16 0 0,8-16-11 0 0,0 1 1 0 0,1-1-1 0 0,-1 1 0 0 0,1 0 0 0 0,0 0 1 0 0,-1 0-1 0 0,1 0 0 0 0,1 0 0 0 0,-1 0 1 0 0,0 0-1 0 0,1 0 0 0 0,0 0 0 0 0,-1 1-5 0 0,0 10 2 0 0,1-13 9 0 0,-1 1-1 0 0,1 0 1 0 0,0-1-1 0 0,0 1 1 0 0,0-1-1 0 0,0 1 1 0 0,0 0-1 0 0,0-1 1 0 0,1 1-1 0 0,-1 0 1 0 0,0-1-1 0 0,1 1-10 0 0,-1-1 64 0 0,14 9 192 0 0,-6-9-166 0 0,0-2-1 0 0,0 1 0 0 0,0-1 1 0 0,0-1-1 0 0,0 1 0 0 0,0-1 1 0 0,0-1-1 0 0,0 1 0 0 0,-1-1 1 0 0,1-1-1 0 0,-1 1 0 0 0,3-3-89 0 0,-3 1 51 0 0,10-5 17 0 0,-1 0 1 0 0,0-2-1 0 0,0 0 0 0 0,-1 0 0 0 0,4-7-68 0 0,-15 14 11 0 0,-1 1 0 0 0,0-1 0 0 0,0 0 0 0 0,-1 0 1 0 0,2-4-12 0 0,2-3-72 0 0,-2-4 80 0 0,-6 13 66 0 0,-2 9-2 0 0,4-4-71 0 0,-1 0 0 0 0,1 0 0 0 0,0 0 1 0 0,0 0-1 0 0,0 1 0 0 0,0-1 1 0 0,0 0-1 0 0,1 0 0 0 0,-1 0 0 0 0,1 0 1 0 0,-1 0-1 0 0,1 2-1 0 0,3 14-1 0 0,-4-11 2 0 0,-1-1 1 0 0,1 1-1 0 0,1 0 1 0 0,-1-1 0 0 0,1 1-1 0 0,0-1 1 0 0,0 1-1 0 0,1-1 1 0 0,1 4-2 0 0,-2-6 29 0 0,-1-3-23 0 0,0 0 0 0 0,0-1 0 0 0,0 1 0 0 0,1 0 0 0 0,-1-1 0 0 0,0 1 0 0 0,1 0 0 0 0,-1-1 0 0 0,0 1 0 0 0,1 0 0 0 0,-1-1 0 0 0,1 1 0 0 0,-1-1 0 0 0,1 1 0 0 0,-1-1 1 0 0,1 1-1 0 0,0-1 0 0 0,-1 1 0 0 0,1-1-6 0 0,1 1 56 0 0,-1-1-121 0 0,0 0 1 0 0,0 0-1 0 0,0-1 0 0 0,0 1 1 0 0,0 0-1 0 0,0-1 1 0 0,0 1-1 0 0,0-1 1 0 0,0 1-1 0 0,-1-1 0 0 0,1 0 1 0 0,0 1-1 0 0,0-1 1 0 0,0 0-1 0 0,-1 1 1 0 0,1-1-1 0 0,0 0 0 0 0,-1 0 1 0 0,1 0-1 0 0,-1 0 1 0 0,1 1-1 0 0,-1-1 1 0 0,1 0-1 0 0,-1 0 0 0 0,0 0 1 0 0,1 0-1 0 0,-1 0 1 0 0,0 0-1 0 0,0 0 1 0 0,1 0-1 0 0,-1 0 65 0 0,4-11-2322 0 0,7-5-3446 0 0,-7 7 1207 0 0</inkml:trace>
  <inkml:trace contextRef="#ctx0" brushRef="#br0" timeOffset="293.681">384 1149 2304 0 0,'11'-14'83'0'0,"-10"13"281"0"0,0 0-1 0 0,0 0 1 0 0,0 0 0 0 0,0 0 0 0 0,0-1 0 0 0,0 1 0 0 0,0 0-1 0 0,0-1 1 0 0,0 1 0 0 0,0-2-364 0 0,-1 3 169 0 0,0-1 0 0 0,0 1 1 0 0,0 0-1 0 0,0-1 0 0 0,0 1 0 0 0,0-1 0 0 0,0 1 0 0 0,0-1 0 0 0,1 1 1 0 0,-1 0-1 0 0,0-1 0 0 0,0 1 0 0 0,1-1 0 0 0,-1 1 0 0 0,0 0 1 0 0,0-1-1 0 0,1 1 0 0 0,-1 0 0 0 0,0-1 0 0 0,1 1 0 0 0,-1 0 0 0 0,0 0 1 0 0,1-1-1 0 0,-1 1 0 0 0,1 0 0 0 0,-1 0 0 0 0,0 0 0 0 0,1-1 0 0 0,-1 1 1 0 0,1 0-1 0 0,-1 0 0 0 0,0 0 0 0 0,1 0 0 0 0,-1 0 0 0 0,1 0-169 0 0,12 8 3609 0 0,-9-4-3923 0 0,-2-3 423 0 0,-1 1 0 0 0,0 0 0 0 0,-1-1 1 0 0,1 1-1 0 0,0 0 0 0 0,0 0 1 0 0,-1 0-1 0 0,1 0 0 0 0,-1 0 1 0 0,0 0-1 0 0,1 0-109 0 0,0 7 221 0 0,2 5 30 0 0,-1 0-1 0 0,0 0 1 0 0,-1 1-1 0 0,-1-1 1 0 0,-1 2-251 0 0,3 37 390 0 0,-1-41-348 0 0,0 1-1 0 0,-1-1 1 0 0,-1 1-1 0 0,0 0 1 0 0,0-1-1 0 0,-1 0 1 0 0,-1 1-1 0 0,-2 6-41 0 0,-2 6-960 0 0,4-19-5334 0 0</inkml:trace>
  <inkml:trace contextRef="#ctx0" brushRef="#br0" timeOffset="616.949">421 1257 7224 0 0,'2'-1'40'0'0,"0"0"1"0"0,0 0 0 0 0,0 0-1 0 0,0 1 1 0 0,0-1 0 0 0,0 1-1 0 0,0-1 1 0 0,0 1 0 0 0,1-1-1 0 0,-1 1 1 0 0,0 0 0 0 0,0 0-1 0 0,0 0 1 0 0,0 1 0 0 0,0-1-1 0 0,1 0 1 0 0,-1 1 0 0 0,1 0-41 0 0,16 1 20 0 0,2-1-3 0 0,0 0 0 0 0,0 2 1 0 0,6 1-18 0 0,-16-2 306 0 0,1 1 1106 0 0,1-1-1 0 0,0-1 1 0 0,0 0-1412 0 0,-12-1 44 0 0,-1 1 0 0 0,1-1 0 0 0,-1 0 0 0 0,0 0 0 0 0,1 1 1 0 0,-1-1-1 0 0,0 0 0 0 0,1 0 0 0 0,-1 1 0 0 0,0-1 0 0 0,1 0 0 0 0,-1 1 0 0 0,0-1 0 0 0,0 0 1 0 0,1 1-1 0 0,-1-1 0 0 0,0 1 0 0 0,0-1 0 0 0,0 0 0 0 0,0 1 0 0 0,1-1 0 0 0,-1 1 0 0 0,0-1 0 0 0,0 0 1 0 0,0 1-1 0 0,0-1 0 0 0,0 1 0 0 0,0-1 0 0 0,0 1 0 0 0,0-1 0 0 0,0 0 0 0 0,0 1 0 0 0,0-1 1 0 0,-1 1-45 0 0,-2 14 496 0 0,-11 1 147 0 0,12-14-527 0 0,-1 0-1 0 0,1 1 1 0 0,0-1 0 0 0,0 1 0 0 0,0 0-1 0 0,0 0 1 0 0,0 0-116 0 0,1-1 31 0 0,0 0 0 0 0,-1 0 0 0 0,1 0 0 0 0,-1-1 1 0 0,1 1-1 0 0,-1 0 0 0 0,1-1 0 0 0,-2 2-31 0 0,1-2 28 0 0,0 1-1 0 0,0-1 1 0 0,0 1 0 0 0,1 0 0 0 0,-1 0-1 0 0,0 0 1 0 0,1 0 0 0 0,0 0 0 0 0,-1 1-28 0 0,-7 11 103 0 0,7-11-84 0 0,0 0-1 0 0,0 0 1 0 0,0 0-1 0 0,1-1 0 0 0,-1 2 1 0 0,1-1-1 0 0,0 0 1 0 0,0 0-1 0 0,-1 2-18 0 0,2-5 19 0 0,0 1-15 0 0,0 0 0 0 0,0-1 1 0 0,0 1-1 0 0,0 0 1 0 0,0-1-1 0 0,1 1 0 0 0,-1 0 1 0 0,0-1-1 0 0,0 1 1 0 0,0-1-1 0 0,1 1 0 0 0,-1 0 1 0 0,0-1-1 0 0,1 1 1 0 0,-1-1-1 0 0,0 1 0 0 0,1-1 1 0 0,-1 1-1 0 0,1-1 1 0 0,-1 1-1 0 0,1-1 0 0 0,-1 0 1 0 0,1 1-1 0 0,-1-1 1 0 0,1 0-1 0 0,-1 1 0 0 0,1-1 1 0 0,-1 0-1 0 0,1 0 1 0 0,0 1-1 0 0,-1-1 0 0 0,1 0 1 0 0,0 0-1 0 0,-1 0 1 0 0,1 0-1 0 0,-1 0 1 0 0,2 0-6 0 0,3 1 43 0 0,0 0-1 0 0,0-1 0 0 0,1 1 1 0 0,-1-1-1 0 0,0-1 0 0 0,1 1 0 0 0,-1-1 1 0 0,0 0-1 0 0,1 0 0 0 0,3-2-41 0 0,5-1 169 0 0,-1-2 0 0 0,0 1 0 0 0,6-5-169 0 0,-17 9 17 0 0,0 0-1 0 0,0 0 0 0 0,0-1 0 0 0,0 1 0 0 0,0-1 0 0 0,0 1 0 0 0,0-1 1 0 0,-1 1-1 0 0,1-1 0 0 0,-1 0 0 0 0,1 0 0 0 0,-1 0 0 0 0,0 0 0 0 0,0 0 1 0 0,0 0-1 0 0,0 0 0 0 0,0-1 0 0 0,0 1 0 0 0,0 0 0 0 0,-1 0 0 0 0,1-1 1 0 0,-1 1-1 0 0,0-1 0 0 0,1 1 0 0 0,-1-1-16 0 0,-1 0 17 0 0,1-1 1 0 0,0 0-1 0 0,-1 1 0 0 0,0 0 1 0 0,0-1-1 0 0,0 1 1 0 0,0-1-1 0 0,-1 1 0 0 0,1 0 1 0 0,-1 0-1 0 0,0 0 0 0 0,0 0 1 0 0,0 0-1 0 0,0 0 0 0 0,-1 0 1 0 0,-1 0-18 0 0,-38-34 702 0 0,10 10-4779 0 0,26 21-1581 0 0</inkml:trace>
  <inkml:trace contextRef="#ctx0" brushRef="#br1" timeOffset="-17424.44">5994 1190 2760 0 0,'0'0'351'0'0,"0"0"431"0"0,0 0 194 0 0,0 0 43 0 0,0 0-57 0 0,0 0-256 0 0,0 0-112 0 0,0 0-18 0 0,0 0-37 0 0,4-8 316 0 0,-3 5 2207 0 0,-2 0-2870 0 0,0 1 0 0 0,-1 0 0 0 0,1-1-1 0 0,-1 1 1 0 0,1 0 0 0 0,-1 0 0 0 0,0 0 0 0 0,0 0 0 0 0,0 0-1 0 0,0 1 1 0 0,0-1 0 0 0,0 0 0 0 0,0 1 0 0 0,-1 0-1 0 0,1-1 1 0 0,0 1 0 0 0,-3-1-192 0 0,1 1 27 0 0,0 0 1 0 0,0 0-1 0 0,0 0 1 0 0,0 0-1 0 0,0 0 1 0 0,0 1-1 0 0,-1 0 0 0 0,1 0 1 0 0,0 0-1 0 0,0 1 1 0 0,-1-1-28 0 0,-3 1 69 0 0,1-2-1 0 0,-1 1 1 0 0,1-1 0 0 0,-1 0 0 0 0,1 0-1 0 0,-6-2-68 0 0,6 1 66 0 0,1 1 50 0 0,1 1 1 0 0,-1-1-1 0 0,1 1 0 0 0,-5 0-116 0 0,6 1 31 0 0,0-1 0 0 0,0 0 0 0 0,-1 0-1 0 0,1-1 1 0 0,0 0 0 0 0,0 1 0 0 0,0-1 0 0 0,-1-1-31 0 0,1 1 9 0 0,0 0-1 0 0,1 1 0 0 0,-1-1 0 0 0,0 1 0 0 0,1-1 0 0 0,-1 1 0 0 0,0 1 0 0 0,0-1 0 0 0,1 0 0 0 0,-4 1-8 0 0,-21 2 183 0 0,25-3-172 0 0,1 0 0 0 0,-1 0 0 0 0,1 0 0 0 0,-1 0 0 0 0,0 0 0 0 0,1-1 0 0 0,-1 1 0 0 0,1-1 0 0 0,-1 0 0 0 0,1 0 0 0 0,-1 0 0 0 0,1 0 0 0 0,-1 0 0 0 0,1 0 0 0 0,0-1 0 0 0,-1 0-11 0 0,0-1 0 0 0,0 3 0 0 0,-1-1 0 0 0,-1 0 0 0 0,2-1-14 0 0,2 1-61 0 0,1 2-4 0 0,0 0 80 0 0,0-1 0 0 0,0 0 0 0 0,0 1 0 0 0,0-1 0 0 0,0 0 0 0 0,0 1 0 0 0,0-1 0 0 0,0 1 0 0 0,0-1 0 0 0,0 0 0 0 0,0 1-1 0 0,0-1 1 0 0,1 0 0 0 0,-1 1 0 0 0,0-1 0 0 0,0 0 0 0 0,0 1 0 0 0,0-1 0 0 0,1 0 0 0 0,-1 1 0 0 0,0-1 0 0 0,0 0 0 0 0,1 1-1 0 0,-1-1 1 0 0,0 0 0 0 0,0 0 0 0 0,1 1 0 0 0,-1-1 0 0 0,0 0 0 0 0,1 0 0 0 0,-1 0 0 0 0,1 1-1 0 0,2 1 4 0 0,1 16-78 0 0,0-12 88 0 0,-3-5-5 0 0,0 0-1 0 0,0 0 1 0 0,-1 0 0 0 0,1 0 0 0 0,0 1 0 0 0,-1-1 0 0 0,1 0-1 0 0,-1 0 1 0 0,1 1 0 0 0,-1-1 0 0 0,0 0 0 0 0,1 1 0 0 0,-1-1-1 0 0,0 0 1 0 0,0 1 0 0 0,0-1-9 0 0,1 6 15 0 0,0-1-1 0 0,-1 0 0 0 0,0 0 1 0 0,0 1-1 0 0,-1-1 1 0 0,0 3-15 0 0,1-7 11 0 0,0 1 0 0 0,0-1 0 0 0,0 0-1 0 0,0 1 1 0 0,1-1 0 0 0,-1 1 0 0 0,1-1 0 0 0,0 2-11 0 0,0-2 14 0 0,-1 1 1 0 0,1-1-1 0 0,-1 1 0 0 0,1-1 0 0 0,-1 1 1 0 0,0 0-1 0 0,0-1 0 0 0,0 1-14 0 0,-2 7 75 0 0,0 0 0 0 0,-1 0 0 0 0,0 1-75 0 0,0-3 58 0 0,1-1 0 0 0,0 0 0 0 0,0 1 0 0 0,1-1 0 0 0,0 1 0 0 0,1 1-58 0 0,-4 98 538 0 0,6-70-313 0 0,1 0 0 0 0,5 15-225 0 0,2 20 120 0 0,-6-51-86 0 0,0 6 22 0 0,-3-1 25 0 0,0-14-37 0 0,-1-1 0 0 0,0 1 0 0 0,-1 2-44 0 0,-5 88 323 0 0,4-87-294 0 0,1 0 0 0 0,0 1 1 0 0,1-1-1 0 0,1 0 0 0 0,1 9-29 0 0,-2 10 76 0 0,-1-28-39 0 0,1 0 0 0 0,0 1 0 0 0,0-1 0 0 0,1 5-37 0 0,0-1 52 0 0,0 0-1 0 0,-1 0 1 0 0,0 1 0 0 0,-1-1-1 0 0,0 0 1 0 0,-1 6-52 0 0,1-15 27 0 0,1 0 0 0 0,0 0 0 0 0,0 0 1 0 0,0 1-1 0 0,1-1 0 0 0,-1 0 0 0 0,0 0 1 0 0,0 1-1 0 0,1-1 0 0 0,-1 0 0 0 0,0 0 1 0 0,1 0-1 0 0,0 1-27 0 0,2 11 16 0 0,-3-9-31 0 0,0 0 0 0 0,1-1 0 0 0,-1 1 0 0 0,1 0 0 0 0,0 0-1 0 0,1 1 16 0 0,4 20-119 0 0,-5-14 104 0 0,-2-9 15 0 0,1 0 0 0 0,-1 0 0 0 0,1 0 0 0 0,-1 0 1 0 0,1 0-1 0 0,-1 0 0 0 0,1 0 0 0 0,0 0 0 0 0,0 1 0 0 0,0-1 0 0 0,1 0 0 0 0,-1 1 0 0 0,0-2 10 0 0,0 0-1 0 0,0 0 0 0 0,0 0 1 0 0,0 0-1 0 0,0 0 1 0 0,1 0-1 0 0,-1 0 0 0 0,0 0 1 0 0,0 0-1 0 0,1 0 0 0 0,-1 0 1 0 0,1 0-1 0 0,0 1-9 0 0,1 5 134 0 0,0 3-96 0 0,-2-8-35 0 0,1 0 0 0 0,-1 1 0 0 0,1-1-1 0 0,-1 0 1 0 0,0 1 0 0 0,0-1-1 0 0,0 0 1 0 0,0 0 0 0 0,-1 1 0 0 0,1-1-1 0 0,-1 0 1 0 0,1 1 0 0 0,-1 1-3 0 0,-5 13-74 0 0,1 13 74 0 0,3-23 7 0 0,2-6 0 0 0,-1-1 0 0 0,1 1-1 0 0,0 0 1 0 0,0 0 0 0 0,-1-1 0 0 0,1 1 0 0 0,0 0 0 0 0,0 0-1 0 0,0-1 1 0 0,0 1 0 0 0,0 0 0 0 0,0 0 0 0 0,0-1-1 0 0,0 1 1 0 0,0 0 0 0 0,0 0 0 0 0,1 0 0 0 0,-1-1-7 0 0,-6 15 202 0 0,6-14-210 0 0,-1 0 0 0 0,1 0 0 0 0,-1 1 0 0 0,1-1 0 0 0,-1 0-1 0 0,1 0 1 0 0,-1 0 0 0 0,0 0 0 0 0,0 0 0 0 0,1 0 0 0 0,-1 0-1 0 0,0 0 1 0 0,0 0 0 0 0,0 0 0 0 0,0 0 0 0 0,0 0 0 0 0,0-1-1 0 0,0 1 1 0 0,0 0 0 0 0,-1-1 0 0 0,1 1 0 0 0,0-1 0 0 0,0 1-1 0 0,-1-1 1 0 0,1 1 8 0 0,-5 2 1 0 0,8 0-3 0 0,3 6 14 0 0,-5-8-9 0 0,0-1 1 0 0,0 0-1 0 0,0 1 0 0 0,0-1 0 0 0,0 0 1 0 0,0 1-1 0 0,0-1 0 0 0,0 0 0 0 0,0 1 1 0 0,0-1-1 0 0,0 1 0 0 0,0-1 0 0 0,-1 0 1 0 0,1 0-1 0 0,0 1 0 0 0,0-1 0 0 0,0 0 1 0 0,-1 1-1 0 0,1-1 0 0 0,0 0 1 0 0,0 1-1 0 0,0-1 0 0 0,-1 0 0 0 0,1 0 1 0 0,0 0-1 0 0,-1 1 0 0 0,1-1 0 0 0,0 0-3 0 0,-5 6 42 0 0,4 0-31 0 0,6-5 32 0 0,2 0-32 0 0,-5 0-11 0 0,1 0 0 0 0,-1-1 0 0 0,0 0 0 0 0,1 1 0 0 0,-1-1-1 0 0,0 0 1 0 0,3 0 0 0 0,14-3 0 0 0,0 1 0 0 0,0 1 0 0 0,20 2 0 0 0,-14-1 0 0 0,-14 0 0 0 0,-8 1 0 0 0,0-1 0 0 0,-1 0 0 0 0,1 0 0 0 0,0 0 0 0 0,0 0 0 0 0,0-1 0 0 0,0 1 0 0 0,18-1 0 0 0,-10 2 0 0 0,1-3 0 0 0,-10 1 0 0 0,1 0 0 0 0,-1 1 0 0 0,0 0 0 0 0,0-1 0 0 0,1 1 0 0 0,-1 0 0 0 0,0 0 0 0 0,1 0 0 0 0,-1 0 0 0 0,0 1 0 0 0,0-1 0 0 0,2 1 0 0 0,-2 0 0 0 0,1-2 0 0 0,5-1 0 0 0,-2 2 0 0 0,1 2 0 0 0,1 0 0 0 0,-1-3 0 0 0,-6 1 0 0 0,-1-1 0 0 0,1 1 0 0 0,0 0 0 0 0,0 0 0 0 0,0 0 0 0 0,0 0 0 0 0,0 0 0 0 0,0 0 0 0 0,0 0 0 0 0,0 1 0 0 0,0-1 0 0 0,0 0 0 0 0,0 0 0 0 0,-1 1 0 0 0,1-1 0 0 0,1 1 0 0 0,-2-1 0 0 0,0 0 0 0 0,1 0 0 0 0,-1 1 0 0 0,1-1 0 0 0,-1 0 0 0 0,1 0 0 0 0,-1 0 0 0 0,1 0 0 0 0,-1 0 0 0 0,1 0 0 0 0,0 0 0 0 0,-1 0 0 0 0,1 0 0 0 0,-1 0 0 0 0,1 0 0 0 0,-1 0 0 0 0,1 0 0 0 0,-1 0 0 0 0,1-1 0 0 0,-1 1 0 0 0,1 0 0 0 0,-1 0 0 0 0,0 0 0 0 0,1-1 0 0 0,-1 1 0 0 0,1 0 0 0 0,-1-1 0 0 0,1 1 0 0 0,-1-1 0 0 0,13-14 0 0 0,-11 11 0 0 0,-1 0 0 0 0,1 0 0 0 0,-1 0 0 0 0,0 0 0 0 0,0 0 0 0 0,0 0 0 0 0,0 0 0 0 0,-1 0 0 0 0,0-1 0 0 0,0 1 0 0 0,0-1 0 0 0,2-22 0 0 0,-4-3 0 0 0,6-11 0 0 0,-1-8 0 0 0,2-22 0 0 0,-2-34 0 0 0,0-6 0 0 0,3-42 88 0 0,-4 128-137 0 0,-2-1 0 0 0,-2-17 49 0 0,-1-15 2 0 0,3 25-2 0 0,-1 16 0 0 0,1 0 0 0 0,0-1 0 0 0,2 1 0 0 0,2-12 0 0 0,2 11 0 0 0,-5 15 0 0 0,0 0 0 0 0,0 0 0 0 0,0 0 0 0 0,-1 0 0 0 0,1 0 0 0 0,-1 0 0 0 0,1 0 0 0 0,-1 0 0 0 0,0 0 0 0 0,0-1 0 0 0,0 2 0 0 0,0 0 0 0 0,0 0 0 0 0,0 0 0 0 0,0 0 0 0 0,1 0 0 0 0,-1 0 0 0 0,1 0 0 0 0,-1-1 0 0 0,1 1 0 0 0,-1 1 0 0 0,1-1 0 0 0,-1 1 0 0 0,1-1 0 0 0,-1 1 0 0 0,0-1 0 0 0,0 0 0 0 0,0 1 0 0 0,0-1 0 0 0,0 0 0 0 0,-1 0 0 0 0,0-3 0 0 0,1 0 0 0 0,-1-1 0 0 0,1 1 0 0 0,0 0 0 0 0,0-1 0 0 0,1 1 0 0 0,-1 0 0 0 0,2-3 0 0 0,-2 3 0 0 0,0 1 0 0 0,0 0 0 0 0,-1-1 0 0 0,1 1 0 0 0,-1-1 0 0 0,0 1 0 0 0,0 0 0 0 0,-1 0 0 0 0,1 0 0 0 0,-1-1 0 0 0,0 0 0 0 0,0 0 0 0 0,1 0 0 0 0,0 0 0 0 0,-1 0 0 0 0,2 0 0 0 0,-1-2 0 0 0,2-15 0 0 0,-1 15 0 0 0,1 0 0 0 0,-1 0 0 0 0,-1 0 0 0 0,0-2 0 0 0,1-13 0 0 0,1 20 0 0 0,-1 0 0 0 0,0 0 0 0 0,0 0 0 0 0,0 0 0 0 0,0 0 0 0 0,0 0 0 0 0,-1 0 0 0 0,1 0 0 0 0,0 0 0 0 0,-1 0 0 0 0,0 0 0 0 0,1 0 0 0 0,-1 0 0 0 0,0 0 0 0 0,0 1 0 0 0,0-1 0 0 0,0 1 0 0 0,0 0 0 0 0,0-1 0 0 0,0 1 0 0 0,1 0 0 0 0,-1 0 0 0 0,0-1 0 0 0,1 1 0 0 0,-1 0 0 0 0,1-1 0 0 0,-1 1 0 0 0,1 0 0 0 0,0-1 0 0 0,-1 1 0 0 0,1-1 0 0 0,0 1 0 0 0,0-1 0 0 0,0 1 0 0 0,0 0 0 0 0,0-1 0 0 0,0 1 0 0 0,1-1 0 0 0,-1 1 0 0 0,0 0 0 0 0,1-1 0 0 0,-1 1 0 0 0,1-1 0 0 0,0 1 0 0 0,-1 0 0 0 0,1 0 0 0 0,0-1 0 0 0,2-4 0 0 0,-1 0 0 0 0,-1 0 0 0 0,0 1 0 0 0,0-1 0 0 0,0 0 0 0 0,-1 1 0 0 0,0-1 0 0 0,0-1 0 0 0,3-13-125 0 0,-5 5-47 0 0,2 15 147 0 0,0-1 1 0 0,0 1-1 0 0,0-1 1 0 0,0 1 0 0 0,-1-1-1 0 0,1 1 1 0 0,0-1-1 0 0,0 0 1 0 0,0 1 0 0 0,0-1-1 0 0,0 1 1 0 0,0-1-1 0 0,0 1 1 0 0,1-1 0 0 0,-1 1-1 0 0,0-1 1 0 0,0 1-1 0 0,0-1 1 0 0,0 1 0 0 0,1 0-1 0 0,-1-1 1 0 0,0 1-1 0 0,0-1 1 0 0,1 1-1 0 0,-1-1 1 0 0,0 1 0 0 0,1 0-1 0 0,-1-1 1 0 0,1 1-1 0 0,-1 0 1 0 0,0-1 0 0 0,1 1 24 0 0,1-2-374 0 0,2-1 243 0 0,0-1-6412 0 0,2-1 430 0 0</inkml:trace>
  <inkml:trace contextRef="#ctx0" brushRef="#br1" timeOffset="-16937.779">6025 2151 10800 0 0,'0'0'241'0'0,"0"0"38"0"0,0 0-270 0 0,0 0 0 0 0,0 0 1 0 0,0 0-1 0 0,0 0 0 0 0,0 0 1 0 0,-1-1-1 0 0,1 1 0 0 0,0 0 0 0 0,0 0 1 0 0,0 0-1 0 0,0 0 0 0 0,0 0 1 0 0,0 0-1 0 0,0 0 0 0 0,0 0 1 0 0,0 0-1 0 0,0 0 0 0 0,0 0 1 0 0,0 0-1 0 0,0 0 0 0 0,-1 1 1 0 0,1-1-1 0 0,0 0 0 0 0,0 0 0 0 0,0 0 1 0 0,0 0-1 0 0,0 0 0 0 0,0 0 1 0 0,0 0-1 0 0,0 0 0 0 0,0 0 1 0 0,0 0-1 0 0,0 0 0 0 0,0 0 1 0 0,0 0-1 0 0,0 0 0 0 0,0 0 0 0 0,0 0 1 0 0,0 0-1 0 0,0 0 0 0 0,0 0 1 0 0,0 0-1 0 0,0 1 0 0 0,0-1 1 0 0,0 0-1 0 0,0 0 0 0 0,0 0 1 0 0,0 0-1 0 0,0 0 0 0 0,0 0 1 0 0,0 0-1 0 0,0 0 0 0 0,0 0 0 0 0,0 0 1 0 0,0 0-1 0 0,0 0 0 0 0,0 0 1 0 0,0 0-1 0 0,0 1 0 0 0,0-1-9 0 0,-9 0 95 0 0,9 0-81 0 0,-1 1-1 0 0,1-1 1 0 0,0 0-1 0 0,0 0 1 0 0,0 0-1 0 0,0 0 1 0 0,0 0-1 0 0,0 1 1 0 0,0-1-1 0 0,0 0 1 0 0,0 0 0 0 0,0 0-1 0 0,0 0 1 0 0,0 1-1 0 0,0-1 1 0 0,0 0-1 0 0,0 0 1 0 0,0 0-1 0 0,0 0 1 0 0,0 1-1 0 0,0-1 1 0 0,0 0 0 0 0,0 0-1 0 0,0 0 1 0 0,0 0-1 0 0,0 0 1 0 0,0 1-1 0 0,0-1 1 0 0,0 0-1 0 0,0 0 1 0 0,0 0 0 0 0,1 0-1 0 0,-1 0 1 0 0,0 0-1 0 0,0 1 1 0 0,0-1-1 0 0,0 0 1 0 0,0 0-1 0 0,0 0 1 0 0,1 0-1 0 0,-1 0 1 0 0,0 0 0 0 0,0 0-1 0 0,0 0-13 0 0,3 8 1191 0 0,-7 4 318 0 0,-7 12 779 0 0,2-10-1764 0 0,-5 8-204 0 0,0-1-1 0 0,-2-1 1 0 0,0 0-1 0 0,-12 10-319 0 0,-4-7-8 0 0,26-19-62 0 0,1-1 1 0 0,-1 1-1 0 0,1 1 0 0 0,0-1 0 0 0,0 1 0 0 0,0 0 1 0 0,1 0-1 0 0,-3 3 70 0 0,6-7-356 0 0,1-1-18 0 0,0 0-159 0 0,0 0-661 0 0,0 0-293 0 0,0 0-58 0 0</inkml:trace>
  <inkml:trace contextRef="#ctx0" brushRef="#br1" timeOffset="-16645.717">6003 1950 7712 0 0,'8'-4'356'0'0,"-7"3"-8"0"0,-1 1-147 0 0,0 0 218 0 0,-6 3 681 0 0,1 0-820 0 0,0 0-1 0 0,0 0 1 0 0,0 1 0 0 0,1-1 0 0 0,-1 1 0 0 0,1 0 0 0 0,0 0 0 0 0,0 1 0 0 0,1-1-1 0 0,-1 1 1 0 0,-1 3-280 0 0,-26 32 1831 0 0,-4 1-1831 0 0,8-9 363 0 0,-5 4-211 0 0,-9 6-152 0 0,38-39 0 0 0,-1 1-84 0 0,-13 14 146 0 0,16-18-124 0 0,1 1 0 0 0,0-1 0 0 0,-1 1 0 0 0,1-1 0 0 0,0 1 1 0 0,-1-1-1 0 0,1 1 0 0 0,0 0 0 0 0,0-1 0 0 0,-1 1 0 0 0,1-1 0 0 0,0 1 0 0 0,0 0 0 0 0,0-1 0 0 0,0 1 0 0 0,0-1 0 0 0,0 1 0 0 0,0 0 0 0 0,0-1 0 0 0,0 1 0 0 0,0-1 1 0 0,0 1-1 0 0,0 0 0 0 0,1-1 0 0 0,-1 1 0 0 0,0-1 0 0 0,0 1 0 0 0,1-1 0 0 0,-1 1 0 0 0,0-1 0 0 0,1 1 0 0 0,-1-1 0 0 0,1 1 62 0 0,-1 0-1406 0 0</inkml:trace>
  <inkml:trace contextRef="#ctx0" brushRef="#br1" timeOffset="-16381.282">6056 1815 8752 0 0,'-12'13'2688'0'0,"11"-12"-2455"0"0,0 1 1 0 0,-1-1 0 0 0,1 1 0 0 0,0-1-1 0 0,-1 1 1 0 0,1-1 0 0 0,-1 0-1 0 0,0 0 1 0 0,1 0 0 0 0,-2 1-234 0 0,-17 9 361 0 0,1 0 1 0 0,1 2-1 0 0,0 0 0 0 0,-9 8-361 0 0,19-12 46 0 0,0 0 0 0 0,0 0 0 0 0,0 0-1 0 0,1 1 1 0 0,0 2-46 0 0,-1 0 47 0 0,0-1 0 0 0,-1 0 0 0 0,-4 4-47 0 0,-19 20 61 0 0,21-23-99 0 0,0 0 0 0 0,0-1 0 0 0,-1 0 0 0 0,0-1 1 0 0,-4 2 37 0 0,-5 7-368 0 0,19-17 188 0 0,-1 1-1 0 0,0 0 1 0 0,1-1-1 0 0,-1 1 0 0 0,0-1 1 0 0,-1 1 180 0 0,-1-1-469 0 0</inkml:trace>
  <inkml:trace contextRef="#ctx0" brushRef="#br1" timeOffset="-16154.495">6065 1512 9216 0 0,'1'1'49'0'0,"-1"1"0"0"0,0-1 1 0 0,0 1-1 0 0,1 0 0 0 0,-1-1 1 0 0,0 1-1 0 0,0-1 0 0 0,-1 1 1 0 0,1-1-1 0 0,0 1 0 0 0,0-1 1 0 0,-1 1-1 0 0,1-1 0 0 0,-1 1 1 0 0,1-1-1 0 0,-1 1 0 0 0,0-1 1 0 0,1 0-1 0 0,-1 1 0 0 0,0-1 1 0 0,-1 1-50 0 0,-2 2 78 0 0,1-1 1 0 0,-1 1-1 0 0,0-1 1 0 0,-1 0 0 0 0,-3 2-79 0 0,-13 11 703 0 0,-38 49 630 0 0,8-11-1365 0 0,18-19-68 0 0,-16 13 100 0 0,37-38 9 0 0,0 0 0 0 0,-1-1 0 0 0,0 0-1 0 0,-1-1 1 0 0,0 0 0 0 0,-5 1-9 0 0,0 0-269 0 0,19-9 64 0 0</inkml:trace>
  <inkml:trace contextRef="#ctx0" brushRef="#br1" timeOffset="-15969.487">5981 1357 6912 0 0,'-31'23'521'0'0,"18"-14"400"0"0,-1 0-1 0 0,2 1 0 0 0,-1 1 1 0 0,2 0-1 0 0,-1 1 1 0 0,-2 4-921 0 0,-91 115 912 0 0,88-111-989 0 0,-1-1 0 0 0,-1 0 0 0 0,-11 7 77 0 0,26-22 14 0 0,0-1 0 0 0,-1 0 0 0 0,1 0 0 0 0,-1 0 0 0 0,0 0 0 0 0,0-1 1 0 0,-3 1-15 0 0,1 1-1957 0 0,9-4 159 0 0,-1 0-2479 0 0</inkml:trace>
  <inkml:trace contextRef="#ctx0" brushRef="#br1" timeOffset="-15796.244">5953 1186 9216 0 0,'-9'4'976'0'0,"2"0"-546"0"0,1 0-1 0 0,-1 1 1 0 0,1-1 0 0 0,0 1 0 0 0,1 0 0 0 0,-1 1 0 0 0,1-1-1 0 0,0 1 1 0 0,0 0 0 0 0,1 1 0 0 0,-2 1-430 0 0,-2 4 1017 0 0,-2 0 0 0 0,-6 6-1017 0 0,-24 18 882 0 0,-40 29-882 0 0,43-36 226 0 0,0 1-1 0 0,-26 30-225 0 0,47-43 60 0 0,-21 25 107 0 0,31-36-255 0 0,6-7-364 0 0,7-13-816 0 0,7-4-2868 0 0,1-2-1274 0 0</inkml:trace>
  <inkml:trace contextRef="#ctx0" brushRef="#br1" timeOffset="-10649.237">5504 2680 8752 0 0,'1'0'673'0'0,"0"-2"-739"0"0,-4 2 2057 0 0,-4 0 2125 0 0,6 0-4057 0 0,0 0 410 0 0,1 0-49 0 0,1 0-354 0 0,-1 0 0 0 0,1 0 0 0 0,-1 0 0 0 0,1 0 0 0 0,-1 0 1 0 0,1 0-1 0 0,-1 0 0 0 0,1 0 0 0 0,-1 0 0 0 0,0 0 0 0 0,1 1 0 0 0,-1-1 0 0 0,1 0 0 0 0,-1 0 0 0 0,0 1 0 0 0,1-1 0 0 0,-1 0 0 0 0,0 1 0 0 0,1-1 0 0 0,-1 0-66 0 0,0 1 42 0 0,0 0 0 0 0,0 0 0 0 0,-1 0-1 0 0,1 0 1 0 0,0 0 0 0 0,0 0-1 0 0,0-1 1 0 0,1 1 0 0 0,-1 0 0 0 0,0 0-1 0 0,0 0 1 0 0,0 0 0 0 0,1 0-1 0 0,-1 0 1 0 0,0-1 0 0 0,1 1 0 0 0,-1 0-1 0 0,1 0 1 0 0,-1 0 0 0 0,1-1-1 0 0,-1 1 1 0 0,1 0 0 0 0,-1-1 0 0 0,1 1-1 0 0,0 0 1 0 0,0-1 0 0 0,-1 1-1 0 0,2-1-41 0 0,-2 1 12 0 0,0-1 0 0 0,1 0 0 0 0,-1 1-1 0 0,0-1 1 0 0,1 0 0 0 0,-1 1 0 0 0,0-1-1 0 0,0 1 1 0 0,1-1 0 0 0,-1 0 0 0 0,0 1-1 0 0,0-1 1 0 0,1 1 0 0 0,-1-1-1 0 0,0 1 1 0 0,0-1 0 0 0,0 1 0 0 0,0-1-1 0 0,0 1 1 0 0,0-1 0 0 0,0 1 0 0 0,0-1-1 0 0,0 1 1 0 0,0-1 0 0 0,0 1 0 0 0,0-1-1 0 0,0 0 1 0 0,0 1 0 0 0,-1-1 0 0 0,1 1-12 0 0,0 0 12 0 0,0 0 0 0 0,-1-1 1 0 0,1 1-1 0 0,0 0 1 0 0,0-1-1 0 0,0 1 1 0 0,0 0-1 0 0,0 0 1 0 0,0-1-1 0 0,0 1 1 0 0,0 0-1 0 0,0 0 1 0 0,1-1-1 0 0,-1 1 1 0 0,0 0-1 0 0,0-1 1 0 0,1 1-1 0 0,-1 0 1 0 0,0 0-13 0 0,12 17 258 0 0,-9-14-192 0 0,0 0 0 0 0,0 0 0 0 0,-1 1 0 0 0,1-1 0 0 0,-1 1 0 0 0,1 2-66 0 0,1 5 26 0 0,-3-9-21 0 0,1 1 0 0 0,-1-1 0 0 0,0 0 0 0 0,0 1 0 0 0,-1-1 1 0 0,1 1-1 0 0,-1-1 0 0 0,1 1 0 0 0,-1-1 0 0 0,0 1 0 0 0,-1 3-5 0 0,0-3 1 0 0,0-2 5 0 0,1 0-1 0 0,-1 1 1 0 0,1-1-1 0 0,-1 0 1 0 0,1 1 0 0 0,0-1-1 0 0,0 1 1 0 0,0-1-1 0 0,0 0 1 0 0,0 1-1 0 0,1-1 1 0 0,-1 1-1 0 0,1-1 1 0 0,-1 0 0 0 0,1 0-1 0 0,0 1 1 0 0,0-1-6 0 0,2 5 47 0 0,-1 1 1 0 0,1-1-1 0 0,-2 1 1 0 0,1 0-1 0 0,-1 0 1 0 0,0-1-1 0 0,0 5-47 0 0,0 2 38 0 0,-4 1 42 0 0,3-14-74 0 0,0 0 0 0 0,-1-1 1 0 0,1 1-1 0 0,0 0 0 0 0,0 0 0 0 0,0-1 0 0 0,-1 1 0 0 0,1 0 1 0 0,0-1-1 0 0,0 1 0 0 0,0 0 0 0 0,0 0 0 0 0,0-1 0 0 0,0 1 1 0 0,1 0-1 0 0,-1 0 0 0 0,0-1 0 0 0,0 1 0 0 0,0 0 0 0 0,1-1 1 0 0,-1 1-1 0 0,0 0 0 0 0,1-1 0 0 0,-1 1 0 0 0,0 0 0 0 0,1 0-6 0 0,-2 2 97 0 0,-9 6-12 0 0,9-9-84 0 0,0 0 0 0 0,0 0 0 0 0,0 1 0 0 0,0-1 0 0 0,0 0 1 0 0,0 0-1 0 0,-1 0 0 0 0,1 0 0 0 0,0 0 0 0 0,0 0 0 0 0,0 0 0 0 0,0 0 0 0 0,0-1 1 0 0,0 1-1 0 0,0 0 0 0 0,0-1 0 0 0,0 1 0 0 0,0-1 0 0 0,0 1 0 0 0,1-1 1 0 0,-1 1-1 0 0,0-1 0 0 0,0 1 0 0 0,0-2-1 0 0,-4-1 129 0 0,2-6 111 0 0,3 7-198 0 0,0 1-34 0 0,-1-1 16 0 0,0-1 1 0 0,1 0 0 0 0,-1 1 0 0 0,0-1 0 0 0,1 0-1 0 0,0 0 1 0 0,0 1 0 0 0,-1-1 0 0 0,2 0 0 0 0,-1 0 0 0 0,0 1-1 0 0,1-1 1 0 0,-1 0 0 0 0,1 0 0 0 0,0 1 0 0 0,0-1 0 0 0,0-1-25 0 0,2-17-104 0 0,-3 19 87 0 0,0 0 0 0 0,0 0 1 0 0,0 0-1 0 0,0 0 0 0 0,0 0 0 0 0,1 0 0 0 0,-1 0 0 0 0,1 0 0 0 0,-1 1 1 0 0,1-1-1 0 0,0 0 0 0 0,-1 0 0 0 0,1 0 0 0 0,0 1 0 0 0,0-1 0 0 0,2-1 17 0 0,36-25-121 0 0,-33 24 97 0 0,0 0 0 0 0,1 1 0 0 0,-1-1 0 0 0,1 2 0 0 0,0-1 0 0 0,-1 1-1 0 0,1 0 1 0 0,0 0 0 0 0,1 1 0 0 0,-1 0 0 0 0,0 0 0 0 0,0 0 0 0 0,0 1 0 0 0,1 0 0 0 0,-1 1 0 0 0,3 0 24 0 0,-6 0 5 0 0,0 1-1 0 0,0-1 1 0 0,0 1 0 0 0,0 0 0 0 0,0 0 0 0 0,0 0-1 0 0,-1 1 1 0 0,1-1 0 0 0,-1 1 0 0 0,1 0 0 0 0,-1 0 0 0 0,0 0-1 0 0,0 0 1 0 0,-1 0 0 0 0,1 1 0 0 0,-1-1 0 0 0,1 1-1 0 0,-1 0 1 0 0,0-1 0 0 0,-1 1 0 0 0,1 0 0 0 0,-1 0 0 0 0,1 2-6 0 0,0 0 85 0 0,-1 0 0 0 0,1 1 0 0 0,-1-1-1 0 0,-1 0 1 0 0,1 1 0 0 0,-1-1 0 0 0,0 0-1 0 0,-1 1 1 0 0,1-1 0 0 0,-1 0-1 0 0,0 1 1 0 0,-1-1 0 0 0,0 0 0 0 0,0 0-1 0 0,-2 4-83 0 0,0-2 46 0 0,-1 0 0 0 0,0 0-1 0 0,-1 0 1 0 0,0-1 0 0 0,0 0-1 0 0,0 0 1 0 0,-1 0 0 0 0,0-1-1 0 0,0 0 1 0 0,-1 0 0 0 0,0-1-1 0 0,0 0 1 0 0,-2 0-46 0 0,-1 1 34 0 0,0-1-1 0 0,0 0 1 0 0,0-1 0 0 0,-1-1-1 0 0,1 0 1 0 0,-1 0 0 0 0,0-1 0 0 0,0 0-1 0 0,0-1 1 0 0,-3-1-34 0 0,10 0-70 0 0,-1-1 0 0 0,1 0 0 0 0,-1 0 0 0 0,1-1 0 0 0,0 1 0 0 0,-4-3 70 0 0,-3 0-155 0 0,11 4 121 0 0,0-1 0 0 0,0 1-1 0 0,-1 0 1 0 0,1-1 0 0 0,0 0 0 0 0,0 1-1 0 0,0-1 1 0 0,0 0 0 0 0,0 1 0 0 0,0-1-1 0 0,0 0 1 0 0,0 0 0 0 0,0 0-1 0 0,1 0 1 0 0,-1 0 0 0 0,0 0 0 0 0,1 0-1 0 0,-1 0 1 0 0,0 0 0 0 0,1 0 0 0 0,-1 0-1 0 0,1 0 1 0 0,-1-1 0 0 0,1 1-1 0 0,0 0 1 0 0,0 0 0 0 0,0 0 0 0 0,-1-1-1 0 0,1 1 1 0 0,0-1 34 0 0,-2-10-537 0 0,2 10 440 0 0,-1 1 0 0 0,1-1 0 0 0,0 1 0 0 0,0-1 0 0 0,0 0 1 0 0,0 1-1 0 0,0-1 0 0 0,0 0 0 0 0,1 1 0 0 0,-1-1 0 0 0,0 1 0 0 0,1-1 0 0 0,-1 0 0 0 0,1 1 0 0 0,0-1 1 0 0,0 1-1 0 0,-1 0 0 0 0,1-1 0 0 0,0 1 0 0 0,0-1 0 0 0,0 1 0 0 0,0 0 0 0 0,1-1 97 0 0,9-13-2058 0 0,-7 3 251 0 0</inkml:trace>
  <inkml:trace contextRef="#ctx0" brushRef="#br1" timeOffset="-10291.725">5787 2860 12552 0 0,'13'8'1134'0'0,"-18"11"-838"0"0,4-9 209 0 0,0 0 1 0 0,1 0-1 0 0,0 0 0 0 0,2 6-505 0 0,0 18 1268 0 0,-3-30-1140 0 0,1 1 0 0 0,0-1 0 0 0,0 1 0 0 0,1-1 0 0 0,-1 0 0 0 0,1 1 0 0 0,0-1 0 0 0,0 0 0 0 0,0 1 0 0 0,1-1 0 0 0,0 0-1 0 0,-1 0 1 0 0,1 0 0 0 0,1 0 0 0 0,-1-1 0 0 0,1 1-128 0 0,3 3 268 0 0,-6-6-245 0 0,1 0 0 0 0,-1 0 0 0 0,1-1 0 0 0,0 1 0 0 0,-1 0 0 0 0,1-1 0 0 0,0 1 0 0 0,-1 0 0 0 0,1-1 0 0 0,0 1 0 0 0,0-1 0 0 0,0 1 0 0 0,-1-1 0 0 0,1 0 0 0 0,0 1 0 0 0,0-1 0 0 0,0 0 0 0 0,0 0 0 0 0,0 1-23 0 0,2-1 36 0 0,0 0 1 0 0,-1 0-1 0 0,1 0 0 0 0,0 0 0 0 0,-1-1 0 0 0,1 1 0 0 0,0 0 0 0 0,-1-1 0 0 0,1 0 0 0 0,-1 0 0 0 0,1 0 0 0 0,-1 0 0 0 0,1 0 0 0 0,-1 0 0 0 0,0-1 1 0 0,1 1-1 0 0,-1-1 0 0 0,0 0 0 0 0,0 1 0 0 0,0-1 0 0 0,0 0 0 0 0,-1 0 0 0 0,1 0 0 0 0,0-1 0 0 0,0 0-36 0 0,2-3 56 0 0,0 0-1 0 0,0-1 1 0 0,0 1 0 0 0,-1-1-1 0 0,0 0 1 0 0,0 0-1 0 0,-1 0 1 0 0,1-5-56 0 0,1-4 41 0 0,-3 9-16 0 0,1 0 1 0 0,-1 1 0 0 0,0-1 0 0 0,0 0 0 0 0,-1-1-26 0 0,0 6 14 0 0,-1-1 1 0 0,1 0-1 0 0,0 1 1 0 0,-1-1-1 0 0,0 1 1 0 0,0-1-1 0 0,0 1 0 0 0,0-1 1 0 0,0 1-1 0 0,0-1 1 0 0,0 1-1 0 0,-1 0 1 0 0,1 0-1 0 0,-1-1 1 0 0,0 1-15 0 0,-1-1 5 0 0,0 0 0 0 0,1 0 1 0 0,-1 0-1 0 0,0 0 0 0 0,-1 1 1 0 0,1-1-1 0 0,0 1 0 0 0,-1 0 1 0 0,1 0-1 0 0,-1 0 0 0 0,0 0 1 0 0,0 1-1 0 0,0 0 0 0 0,1 0 1 0 0,-1 0-1 0 0,0 0 0 0 0,0 0 1 0 0,-1 1-1 0 0,1 0 0 0 0,0-1 1 0 0,0 2-1 0 0,0-1 0 0 0,0 0 1 0 0,0 1-1 0 0,0 0 0 0 0,0 0-5 0 0,3-1-28 0 0,-1 1-1 0 0,1-1 1 0 0,-1 1-1 0 0,1-1 0 0 0,0 1 1 0 0,0 0-1 0 0,-1-1 1 0 0,1 1-1 0 0,0 0 1 0 0,0 0-1 0 0,0 0 0 0 0,0 0 1 0 0,0 0-1 0 0,-1 1 29 0 0,1-1-212 0 0,1-1-250 0 0,-5 3-446 0 0,4-3-2859 0 0,1 0 2213 0 0</inkml:trace>
  <inkml:trace contextRef="#ctx0" brushRef="#br1" timeOffset="-9987.918">6059 2633 6912 0 0,'0'0'528'0'0,"0"0"-63"0"0,0 0-133 0 0,0 0 0 0 0,0 0 0 0 0,0 1 0 0 0,-1-1 0 0 0,1 0 0 0 0,0 0 0 0 0,0 1 0 0 0,0-1 1 0 0,0 0-1 0 0,-1 0 0 0 0,1 1 0 0 0,0-1 0 0 0,0 0 0 0 0,0 1 0 0 0,0-1 0 0 0,0 0 0 0 0,0 1 0 0 0,0-1 0 0 0,0 0 0 0 0,0 1 0 0 0,0-1 0 0 0,0 0-332 0 0,4 6 442 0 0,-1 0-1 0 0,0 0 1 0 0,0 0-1 0 0,0 0 0 0 0,-1 0 1 0 0,0 1-1 0 0,0-1 1 0 0,-1 1-1 0 0,1-1 1 0 0,-1 1-1 0 0,-1 1-441 0 0,1 30 2345 0 0,-2 23-2345 0 0,-1-2 768 0 0,2-27-60 0 0,-4 24-708 0 0,1-14 220 0 0,-6-8-106 0 0,6-15 633 0 0,1-9-2141 0 0,1 0-6884 0 0,1-10 1678 0 0</inkml:trace>
  <inkml:trace contextRef="#ctx0" brushRef="#br1" timeOffset="-9681.631">6228 2810 14712 0 0,'0'0'672'0'0,"-4"8"229"0"0,1-1-755 0 0,1 0 1 0 0,0 0-1 0 0,0 0 1 0 0,0 0-1 0 0,1 0 1 0 0,0 0-1 0 0,0 0 1 0 0,1 0-1 0 0,0 1 1 0 0,1 5-147 0 0,-3 34 889 0 0,1-40-750 0 0,0 1-1 0 0,0 0 1 0 0,0 0-1 0 0,1 0 1 0 0,1 0-1 0 0,-1 0 1 0 0,1 0-1 0 0,0 0 0 0 0,1 0 1 0 0,0 0-1 0 0,0 0 1 0 0,3 4-139 0 0,9 4 248 0 0,1-15-78 0 0,-13-1-146 0 0,0 0 10 0 0,0-1 0 0 0,0 1 0 0 0,0 0-1 0 0,1-1 1 0 0,-1 0 0 0 0,0 0 0 0 0,0 0-1 0 0,0 0 1 0 0,0 0 0 0 0,0 0 0 0 0,1-1-34 0 0,22-18 308 0 0,-18 14-246 0 0,-2 0-31 0 0,-1 0 1 0 0,1 0-1 0 0,-1-1 1 0 0,0 1-1 0 0,-1-1 0 0 0,0 0 1 0 0,0 0-1 0 0,0 0 1 0 0,-1 0-1 0 0,0-1-31 0 0,4-9 92 0 0,-3 7-29 0 0,0-1 1 0 0,0 1-1 0 0,-1-1 1 0 0,0 0 0 0 0,0-2-64 0 0,-2 10 4 0 0,0 1 1 0 0,0-1 0 0 0,0 1 0 0 0,0-1-1 0 0,-1 1 1 0 0,1-1 0 0 0,-1 1-1 0 0,1-1 1 0 0,-1 1 0 0 0,0-1 0 0 0,0 1-1 0 0,0 0 1 0 0,0 0 0 0 0,-1-1-1 0 0,1 1 1 0 0,-1 0 0 0 0,1 0 0 0 0,-1 0-1 0 0,0 0 1 0 0,1 1 0 0 0,-1-1 0 0 0,0 0-1 0 0,0 1 1 0 0,-1-1-5 0 0,-2-2 26 0 0,3 3-35 0 0,1 0-1 0 0,-1 0 1 0 0,0 0 0 0 0,0 0 0 0 0,0 0-1 0 0,1 0 1 0 0,-1 0 0 0 0,0 0-1 0 0,0 1 1 0 0,0-1 0 0 0,0 1-1 0 0,0 0 1 0 0,-1-1 0 0 0,1 1 0 0 0,0 0-1 0 0,0 0 1 0 0,-1 1 9 0 0,-6-1-327 0 0,0 1 0 0 0,0 1 1 0 0,1 0-1 0 0,-1 0 0 0 0,1 1 0 0 0,-1 0 1 0 0,1 0-1 0 0,0 1 0 0 0,0 0 0 0 0,1 0 0 0 0,-4 3 327 0 0,-1 1-1932 0 0</inkml:trace>
  <inkml:trace contextRef="#ctx0" brushRef="#br1" timeOffset="-9058.469">6405 2794 15464 0 0,'0'0'705'0'0,"0"0"-11"0"0,4 8-422 0 0,6 12 1127 0 0,7 19-1399 0 0,-10-23 692 0 0,-6-12-536 0 0,0-1 1 0 0,0 1-1 0 0,-1 0 0 0 0,1 0 1 0 0,-1-1-1 0 0,1 1 0 0 0,-1 0 1 0 0,-1 2-157 0 0,3 21 674 0 0,1-17-512 0 0,-2-1-1 0 0,1 1 0 0 0,-1 0 0 0 0,0 0 0 0 0,-1-1 0 0 0,0 1 0 0 0,-2 8-161 0 0,1-9 46 0 0,1-7-25 0 0,0-1-1 0 0,0 1 1 0 0,0 0-1 0 0,0-1 0 0 0,-1 1 1 0 0,1 0-1 0 0,-1-1 1 0 0,1 1-1 0 0,-1-1 1 0 0,0 1-1 0 0,1-1 1 0 0,-1 1-1 0 0,0-1 1 0 0,0 0-1 0 0,0 1 1 0 0,0-1-1 0 0,0 0 0 0 0,0 1 1 0 0,-1-1-1 0 0,1 0 1 0 0,0 0-1 0 0,-1 0-20 0 0,1 0 12 0 0,1-1 0 0 0,-1 1 1 0 0,1-1-1 0 0,-1 0 0 0 0,1 1 0 0 0,-1-1 0 0 0,1 0 0 0 0,-1 0 0 0 0,0 1 0 0 0,1-1 0 0 0,-1 0 0 0 0,1 0 0 0 0,-1 0 0 0 0,0 0 0 0 0,1 0 0 0 0,-1 1 1 0 0,1-1-1 0 0,-1 0 0 0 0,0-1 0 0 0,1 1 0 0 0,-1 0 0 0 0,1 0 0 0 0,-1 0 0 0 0,0 0 0 0 0,1 0 0 0 0,-1-1 0 0 0,1 1 0 0 0,-1 0-12 0 0,-1-1 1 0 0,1 0-1 0 0,0 0 1 0 0,0 0-1 0 0,0 0 1 0 0,-1 0-1 0 0,1-1 1 0 0,0 1 0 0 0,0 0-1 0 0,1-1 1 0 0,-1 1-1 0 0,0-1 0 0 0,-2-4-70 0 0,1 1 0 0 0,-1-1 0 0 0,2 0 0 0 0,-1 1 0 0 0,0-1 0 0 0,1-1 70 0 0,0-6-202 0 0,1 0 0 0 0,0 0-1 0 0,1 0 1 0 0,1 0-1 0 0,2-12 203 0 0,-3 20-69 0 0,1 1-1 0 0,-1-1 1 0 0,1 1-1 0 0,0-1 1 0 0,0 1-1 0 0,0 0 1 0 0,1 0-1 0 0,0 0 1 0 0,1-2 69 0 0,31-32-329 0 0,-20 22 115 0 0,-13 14 208 0 0,1 0-1 0 0,-1 0 1 0 0,0 0 0 0 0,1 1-1 0 0,0-1 1 0 0,-1 0-1 0 0,1 1 1 0 0,0 0-1 0 0,0 0 1 0 0,-1 0-1 0 0,1 0 1 0 0,0 0-1 0 0,0 0 1 0 0,0 1-1 0 0,0 0 1 0 0,0-1 0 0 0,1 1-1 0 0,-1 0 1 0 0,0 1-1 0 0,0-1 1 0 0,0 0-1 0 0,0 1 1 0 0,0 0-1 0 0,0-1 1 0 0,0 1-1 0 0,-1 0 1 0 0,4 2 6 0 0,2 1 119 0 0,1 0 1 0 0,-1 1-1 0 0,0 0 0 0 0,0 0 0 0 0,0 1 1 0 0,-1 0-1 0 0,0 0 0 0 0,4 5-119 0 0,-8-7 116 0 0,0 0 1 0 0,0 0-1 0 0,0 0 0 0 0,-1 1 0 0 0,0-1 0 0 0,1 1 0 0 0,-2 0 0 0 0,1-1 0 0 0,0 1 0 0 0,-1 0 0 0 0,0 0 1 0 0,0 0-1 0 0,0 0 0 0 0,-1 4-116 0 0,0-2 125 0 0,0 1 0 0 0,0 0 1 0 0,-1-1-1 0 0,0 1 0 0 0,0 0 1 0 0,-1-1-1 0 0,0 1 0 0 0,0-1 1 0 0,-1 2-126 0 0,2-8 0 0 0,1 0 1 0 0,-1 0 0 0 0,1 0 0 0 0,-1-1 0 0 0,1 1 0 0 0,-1 0 0 0 0,0 0-1 0 0,1 0 1 0 0,-1-1 0 0 0,0 1 0 0 0,0-1 0 0 0,1 1 0 0 0,-1 0-1 0 0,0-1 1 0 0,0 1 0 0 0,0-1 0 0 0,0 1 0 0 0,0-1 0 0 0,0 0-1 0 0,0 1 1 0 0,0-1 0 0 0,1 0 0 0 0,-1 0 0 0 0,0 0 0 0 0,0 0-1 0 0,0 0 1 0 0,0 0 0 0 0,0 0 0 0 0,0 0 0 0 0,0 0 0 0 0,0 0 0 0 0,0 0-1 0 0,-1-1 0 0 0,1 1 11 0 0,0-1 1 0 0,0 1-1 0 0,0 0 0 0 0,0-1 0 0 0,-1 1 0 0 0,1-1 0 0 0,1 1 0 0 0,-1-1 0 0 0,0 0 0 0 0,0 1 0 0 0,0-1 0 0 0,0 0 0 0 0,0 0 0 0 0,0 0 0 0 0,1 1 0 0 0,-1-1 0 0 0,0 0 0 0 0,1 0 0 0 0,-1 0 0 0 0,1 0 1 0 0,-1 0-1 0 0,1 0 0 0 0,-1-1 0 0 0,1 1 0 0 0,0 0 0 0 0,0 0 0 0 0,-1 0 0 0 0,1-1-11 0 0,-1-29-338 0 0,0 20 191 0 0,0 1-1 0 0,1-1 1 0 0,1 1 0 0 0,0-6 147 0 0,3-8-584 0 0,6-20 584 0 0,-7 37-45 0 0,-1-1 1 0 0,1 1-1 0 0,0 0 1 0 0,1 0-1 0 0,-1 0 1 0 0,1 0-1 0 0,4-4 45 0 0,-7 9 4 0 0,1 0 0 0 0,-1 1 0 0 0,1-1-1 0 0,0 0 1 0 0,-1 1 0 0 0,1-1 0 0 0,0 1-1 0 0,0 0 1 0 0,0 0 0 0 0,0-1-1 0 0,0 1 1 0 0,0 0 0 0 0,0 1 0 0 0,0-1-1 0 0,0 0 1 0 0,1 1 0 0 0,-1-1 0 0 0,0 1-1 0 0,0 0 1 0 0,1-1 0 0 0,-1 1 0 0 0,0 0-1 0 0,1 1 1 0 0,-1-1 0 0 0,0 0 0 0 0,0 1-1 0 0,1-1 1 0 0,-1 1 0 0 0,0-1 0 0 0,0 1-1 0 0,0 0 1 0 0,0 0 0 0 0,0 0-1 0 0,0 0 1 0 0,0 1 0 0 0,0-1-4 0 0,1 2 58 0 0,0-1 0 0 0,0 0 1 0 0,-1 1-1 0 0,0 0 0 0 0,1-1 0 0 0,-1 1 1 0 0,0 0-1 0 0,0 0 0 0 0,-1 0 0 0 0,1 1 0 0 0,-1-1 1 0 0,1 0-1 0 0,-1 1 0 0 0,0-1 0 0 0,0 3-58 0 0,1 2 81 0 0,0 1-1 0 0,-1 0 1 0 0,0-1-1 0 0,-1 1 0 0 0,0 0 1 0 0,0-1-1 0 0,-1 1 1 0 0,0 0-1 0 0,-2 7-80 0 0,-1 14 69 0 0,3-23-98 0 0,0 1 0 0 0,0-1 0 0 0,-1 1 0 0 0,0-1 0 0 0,0 1 29 0 0,-23 49-2570 0 0,22-48 540 0 0</inkml:trace>
  <inkml:trace contextRef="#ctx0" brushRef="#br1" timeOffset="-8636.671">6855 3018 11520 0 0,'0'0'886'0'0,"13"3"1096"0"0,-3-3-670 0 0,-1-1 1 0 0,1 0 0 0 0,6-3-1313 0 0,-14 3 211 0 0,1-1 0 0 0,-1 0 0 0 0,0 0-1 0 0,0 0 1 0 0,0 0 0 0 0,0 0 0 0 0,0-1 0 0 0,0 1 0 0 0,0-1-1 0 0,-1 1 1 0 0,0-1 0 0 0,1 0-211 0 0,2-3 318 0 0,1-1 1 0 0,0 0 0 0 0,1 1-1 0 0,5-6-318 0 0,-7 9 40 0 0,0-1 0 0 0,0-1-1 0 0,0 1 1 0 0,0-1 0 0 0,-1 1-1 0 0,0-1 1 0 0,0 0 0 0 0,0 0-1 0 0,0-2-39 0 0,0 0 26 0 0,-1 1 0 0 0,0-1-1 0 0,0 0 1 0 0,-1 0 0 0 0,0 0-1 0 0,0 0 1 0 0,-1 0 0 0 0,0-1-26 0 0,1 5 5 0 0,-1 0 1 0 0,0 1 0 0 0,0-1-1 0 0,0 0 1 0 0,0 1 0 0 0,-1-1-1 0 0,1 0 1 0 0,-1 0 0 0 0,0 1-1 0 0,0-1 1 0 0,1 1 0 0 0,-2-1 0 0 0,1 1-1 0 0,0-1 1 0 0,0 1 0 0 0,-1 0-1 0 0,1 0 1 0 0,-1-1 0 0 0,0 1-1 0 0,0 0 1 0 0,0 0 0 0 0,0 1-1 0 0,0-2-5 0 0,0 2-2 0 0,1-1 0 0 0,0 1-1 0 0,-1 0 1 0 0,1 0 0 0 0,-1-1 0 0 0,0 1-1 0 0,1 0 1 0 0,-1 0 0 0 0,0 0-1 0 0,0 0 1 0 0,1 1 0 0 0,-1-1 0 0 0,0 0-1 0 0,0 1 1 0 0,0 0 0 0 0,0-1-1 0 0,0 1 1 0 0,0 0 0 0 0,0 0 0 0 0,0 0-1 0 0,0 0 1 0 0,0 0 0 0 0,0 0-1 0 0,0 1 1 0 0,0-1 0 0 0,1 1 0 0 0,-1-1-1 0 0,-2 2 3 0 0,0 0 8 0 0,0 0-1 0 0,0 0 1 0 0,1 1-1 0 0,-1 0 0 0 0,0 0 1 0 0,1 0-1 0 0,0 0 1 0 0,0 0-1 0 0,0 1 1 0 0,0-1-1 0 0,0 1 0 0 0,1 0 1 0 0,-1 0-1 0 0,1 0 1 0 0,0 0-1 0 0,0 0 1 0 0,1 0-1 0 0,-1 1 0 0 0,1-1 1 0 0,0 0-1 0 0,0 3-7 0 0,-1 9 31 0 0,0-1 1 0 0,1 1-1 0 0,0 1 0 0 0,2-1 0 0 0,0 7-31 0 0,1-14 42 0 0,0-1 0 0 0,1 0 0 0 0,0 0-1 0 0,0 0 1 0 0,0 0 0 0 0,5 7-42 0 0,-6-13 32 0 0,-1 0-1 0 0,1 0 1 0 0,-1-1-1 0 0,1 1 1 0 0,0 0 0 0 0,-1-1-1 0 0,1 1 1 0 0,0-1-1 0 0,0 1 1 0 0,0-1 0 0 0,0 0-1 0 0,0 0 1 0 0,1 0-1 0 0,-1 0 1 0 0,0 0 0 0 0,0-1-1 0 0,1 1 1 0 0,-1-1-1 0 0,0 1 1 0 0,1-1 0 0 0,-1 0-1 0 0,1 0 1 0 0,-1 0-1 0 0,2 0-31 0 0,-1 0-35 0 0,0-1-1 0 0,-1 1 1 0 0,1 0-1 0 0,0-1 0 0 0,0 0 1 0 0,0 0-1 0 0,-1 0 0 0 0,1 0 1 0 0,-1 0-1 0 0,1 0 1 0 0,-1-1-1 0 0,1 1 0 0 0,-1-1 1 0 0,0 0-1 0 0,1 1 1 0 0,-1-1-1 0 0,0 0 0 0 0,0 0 1 0 0,-1-1-1 0 0,1 1 1 0 0,0 0 35 0 0,7-13-1574 0 0,1 1-3663 0 0,0 0-1877 0 0</inkml:trace>
  <inkml:trace contextRef="#ctx0" brushRef="#br1" timeOffset="-8360.64">7210 2544 4608 0 0,'-8'17'349'0'0,"7"-13"620"0"0,0 0 1 0 0,0 0-1 0 0,0 1 0 0 0,1-1 1 0 0,-1 4-970 0 0,2 6 4594 0 0,0 0-1 0 0,2 9-4593 0 0,0-1 55 0 0,5 51 1619 0 0,-1-20 1923 0 0,-1 46-3597 0 0,-7-79 120 0 0,0 0 0 0 0,-2-1 0 0 0,0 1 0 0 0,-1 0-120 0 0,2-14-418 0 0,0 1 1 0 0,-1-1 0 0 0,0 0-1 0 0,0 0 1 0 0,0 0 0 0 0,-4 5 417 0 0,2-5-1782 0 0</inkml:trace>
  <inkml:trace contextRef="#ctx0" brushRef="#br1" timeOffset="-7815.603">7151 2810 9672 0 0,'32'7'4914'0'0,"26"2"-4914"0"0,-54-8 124 0 0,23 5 921 0 0,-22-5-823 0 0,0 1-1 0 0,0-1 0 0 0,-1 0 0 0 0,1-1 0 0 0,0 1 0 0 0,0-1 0 0 0,0 0 0 0 0,0 0 0 0 0,0-1 0 0 0,0 1-221 0 0,13-3 680 0 0,0-1 1 0 0,0-1-1 0 0,0-1 0 0 0,10-4-680 0 0,-8 2 275 0 0,-15 6-190 0 0,0 1 1 0 0,-1-1-1 0 0,1 0 0 0 0,0-1 1 0 0,-1 1-1 0 0,0-1 0 0 0,1 0 1 0 0,-1 0-1 0 0,0 0 0 0 0,3-4-85 0 0,2-2 200 0 0,-8 9-208 0 0,0-1 0 0 0,1 0 0 0 0,-1 0 0 0 0,0 0 0 0 0,0 0 0 0 0,0 0 0 0 0,0 0 0 0 0,-1 0 0 0 0,1-1 0 0 0,0 1 0 0 0,0 0 0 0 0,-1 0 0 0 0,1-1 0 0 0,0 1 0 0 0,-1 0 0 0 0,0-1 0 0 0,1 1 0 0 0,-1 0 0 0 0,1-2 8 0 0,-1-9-139 0 0,0 11 113 0 0,0-1-1 0 0,1 1 1 0 0,-1-1 0 0 0,0 1 0 0 0,0 0 0 0 0,0-1 0 0 0,-1 1 0 0 0,1-1 0 0 0,0 1 0 0 0,0 0-1 0 0,-1-1 1 0 0,1 1 0 0 0,-1 0 0 0 0,1-1 0 0 0,-1 1 0 0 0,0 0 0 0 0,1 0 0 0 0,-1 0 0 0 0,0 0 0 0 0,0-1-1 0 0,0 1 1 0 0,0 0 0 0 0,0 0 0 0 0,0 0 0 0 0,0 1 0 0 0,0-1 0 0 0,0 0 0 0 0,-2 0 26 0 0,1-2-13 0 0,1 3-7 0 0,0-1-1 0 0,0 0 1 0 0,1 1 0 0 0,-1-1 0 0 0,0 1-1 0 0,0-1 1 0 0,0 1 0 0 0,0 0 0 0 0,0-1-1 0 0,0 1 1 0 0,1 0 0 0 0,-1 0 0 0 0,0-1-1 0 0,0 1 1 0 0,0 0 0 0 0,0 0 0 0 0,0 0-1 0 0,-1 0 21 0 0,-2 0-18 0 0,-1 0-1 0 0,1 0 0 0 0,0 0 1 0 0,0 0-1 0 0,-1 1 0 0 0,1 0 1 0 0,0 0-1 0 0,0 0 0 0 0,0 0 1 0 0,0 1-1 0 0,0-1 0 0 0,0 1 1 0 0,0 0-1 0 0,1 1 0 0 0,-2 0 19 0 0,-1 1 45 0 0,0 1 0 0 0,1 0 0 0 0,-1 0-1 0 0,1 0 1 0 0,1 1 0 0 0,-1 0-1 0 0,1 0 1 0 0,0 0 0 0 0,0 0-1 0 0,1 1 1 0 0,0 0 0 0 0,0-1 0 0 0,0 1-1 0 0,1 0 1 0 0,-1 4-45 0 0,0 5 177 0 0,1-1-1 0 0,1 1 1 0 0,0 1-1 0 0,1-1 1 0 0,1 0-1 0 0,0 0 0 0 0,1 0 1 0 0,4 12-177 0 0,-5-24 83 0 0,1 0 1 0 0,0 0-1 0 0,0 0 1 0 0,0 0-1 0 0,2 3-83 0 0,-2-5 52 0 0,-1-1 88 0 0,1 0-17 0 0,1 0-76 0 0,0 0 0 0 0,1-1 0 0 0,-1 0 0 0 0,0 0 0 0 0,1 0 0 0 0,-1 0 0 0 0,1 0 0 0 0,-1 0 0 0 0,0-1 0 0 0,0 0 0 0 0,1 0 0 0 0,-1 0 0 0 0,0 0 0 0 0,0 0 0 0 0,3-2-47 0 0,-2 2 21 0 0,0-2 0 0 0,0 1 0 0 0,0 0 1 0 0,0-1-1 0 0,0 0 0 0 0,-1 0 0 0 0,1 0 0 0 0,-1 0 0 0 0,0 0 0 0 0,0-1 0 0 0,2-3-21 0 0,10-14-802 0 0,12-14 802 0 0,-7 8-567 0 0,-10 16 160 0 0,-1 1-1 0 0,2 0 1 0 0,-1 0 0 0 0,2 1 0 0 0,-1 0-1 0 0,1 1 1 0 0,0 0 0 0 0,1 1 0 0 0,0 1-1 0 0,0 0 1 0 0,2-1 407 0 0,0 4-179 0 0,-15 3 179 0 0,0 0-1 0 0,1 0 1 0 0,-1 0 0 0 0,1 0-1 0 0,-1 0 1 0 0,1 0-1 0 0,-1 0 1 0 0,0 0-1 0 0,1 0 1 0 0,-1 0-1 0 0,1 0 1 0 0,-1 0-1 0 0,1 0 1 0 0,-1 0-1 0 0,0 0 1 0 0,1 0-1 0 0,-1 0 1 0 0,1 1-1 0 0,-1-1 1 0 0,0 0-1 0 0,1 0 1 0 0,-1 0-1 0 0,0 1 1 0 0,1-1-1 0 0,-1 0 1 0 0,0 1-1 0 0,1-1 1 0 0,-1 0 0 0 0,0 0-1 0 0,0 1 1 0 0,1-1-1 0 0,-1 1 1 0 0,0-1-1 0 0,0 0 1 0 0,0 1-1 0 0,1-1 1 0 0,-1 1-1 0 0,0-1 1 0 0,0 1-2 0 0,4 4 70 0 0,-1 1-1 0 0,0-1 1 0 0,0 1-1 0 0,0 0 1 0 0,-1-1 0 0 0,0 1-1 0 0,1 6-67 0 0,9 46 1186 0 0,9 74 2323 0 0,-20-99-2362 0 0,-2-25-112 0 0,1-22-333 0 0,7-121-515 0 0,-6 123-315 0 0,0 1 0 0 0,1 0 0 0 0,0 0 1 0 0,0 0-1 0 0,1 0 0 0 0,1 0 0 0 0,0 0 1 0 0,3-4 127 0 0,8-17-1145 0 0,2 1 1 0 0,3 0 1144 0 0,-18 27-163 0 0,0 1 1 0 0,0 0-1 0 0,0 0 0 0 0,1 1 0 0 0,-1-1 0 0 0,1 1 0 0 0,0-1 0 0 0,0 1 1 0 0,0 0-1 0 0,0 0 0 0 0,1-1 163 0 0,24-8-4377 0 0,-17 11 2458 0 0</inkml:trace>
  <inkml:trace contextRef="#ctx0" brushRef="#br0" timeOffset="-1703.965">1264 1834 2760 0 0,'0'0'316'0'0,"-7"-2"1791"0"0,-6-2 19 0 0,9-5 1300 0 0,11 7-3304 0 0,4 0 109 0 0,5-1-16 0 0,0 1 1 0 0,1 0-1 0 0,11 2-215 0 0,-8-1 94 0 0,1 0 0 0 0,1-2-94 0 0,5 0 411 0 0,22 1-411 0 0,7-1 220 0 0,85-8 51 0 0,41 5-271 0 0,34 4 0 0 0,-159 1 110 0 0,-13 0 172 0 0,16 2-282 0 0,-13-2 31 0 0,1 0 2 0 0,101 14-113 0 0,-46-10-172 0 0,16 0 538 0 0,-82-3-219 0 0,28-4-67 0 0,18 0 141 0 0,94 2-161 0 0,-127 1 3 0 0,-14 0 28 0 0,15 2-11 0 0,239 5-76 0 0,-202-7 64 0 0,-47 0 12 0 0,20 0 0 0 0,30 3 66 0 0,58-6-66 0 0,-67 4-66 0 0,34-4 203 0 0,-10 8-218 0 0,123-4 177 0 0,-140-6 42 0 0,45 1-155 0 0,23 5 17 0 0,-33 2-185 0 0,-88-5 89 0 0,-25 2 98 0 0,0 0 0 0 0,0 1 0 0 0,0 0 0 0 0,7 2-2 0 0,2-2 0 0 0,-16 0 0 0 0,0-1 0 0 0,0 1 0 0 0,0 0 0 0 0,0 1 0 0 0,0-1 0 0 0,0 1 0 0 0,0 0 0 0 0,-1 0 0 0 0,1 0 0 0 0,1 1 0 0 0,10 1-2 0 0,15-1 22 0 0,-21 0 45 0 0,-6-2-44 0 0,0 1 1 0 0,0-1 0 0 0,0 0-1 0 0,0 0 1 0 0,1 0-1 0 0,-1-1 1 0 0,0 1-1 0 0,0-1 1 0 0,2 0-22 0 0,5 0-13 0 0,0 0-1 0 0,1 0 1 0 0,-1 1 0 0 0,6 1 13 0 0,6 0-72 0 0,0-1 0 0 0,1-1 0 0 0,2-2 72 0 0,11 2 0 0 0,30-1 753 0 0,-64 2-701 0 0,15-2-456 0 0,-10 2 509 0 0,-3 0-53 0 0,0 1 0 0 0,0-1 1 0 0,-1 0-1 0 0,1 0 0 0 0,0 0 0 0 0,0-1 1 0 0,2 0-53 0 0,40-3-640 0 0,41 2 640 0 0,-79-2-666 0 0,-6 3 172 0 0</inkml:trace>
  <inkml:trace contextRef="#ctx0" brushRef="#br0" timeOffset="-1112.951">4705 1640 8288 0 0,'0'0'190'0'0,"0"0"28"0"0,0 0 7 0 0,1 0-33 0 0,3 0 52 0 0,-9 0 512 0 0,5 0-245 0 0,0 0-6 0 0,0 0-28 0 0,0 0-11 0 0,2 0-2 0 0,63 8 1601 0 0,-48 1-1413 0 0,-13-8-665 0 0,1 1-28 0 0,0-1 0 0 0,1 1 0 0 0,0-1 0 0 0,-1 0 0 0 0,2 0 41 0 0,4 1 2 0 0,30 10 284 0 0,-32-9-235 0 0,1 0 0 0 0,-1 0 0 0 0,0-1 1 0 0,4 0-52 0 0,-9-1-15 0 0,-1 0 0 0 0,1 0 1 0 0,-1 0-1 0 0,0 0 1 0 0,1 1-1 0 0,-1-1 1 0 0,3 3 14 0 0,18 6 350 0 0,-23-10-351 0 0,1 1 0 0 0,0 0 0 0 0,-1 0 1 0 0,1 0-1 0 0,0 0 0 0 0,-1 0 1 0 0,1 0-1 0 0,-1 0 0 0 0,1 0 1 0 0,-1 1 0 0 0,0-2-11 0 0,-1 0 0 0 0,1 1 1 0 0,-1-1-1 0 0,0 0 0 0 0,1 1 1 0 0,-1-1-1 0 0,0 1 0 0 0,1-1 1 0 0,-1 1-1 0 0,0-1 0 0 0,1 1 1 0 0,-1-1-1 0 0,0 1 0 0 0,0-1 1 0 0,0 1-1 0 0,0-1 1 0 0,1 1-1 0 0,-1-1 0 0 0,0 1 1 0 0,0-1-1 0 0,0 1 0 0 0,0-1 1 0 0,0 1-1 0 0,0-1 0 0 0,0 1 1 0 0,0-1-1 0 0,-1 1 0 0 0,1 0 1 0 0,0-1-1 0 0,0 1 0 0 0,0-1 1 0 0,0 1-1 0 0,-1 0 11 0 0,-13 18 15 0 0,3-11 203 0 0,9-6-128 0 0,0-1 0 0 0,0 0 1 0 0,0 1-1 0 0,1-1 0 0 0,-1 1 0 0 0,0 0 0 0 0,0 1-90 0 0,-3 1 158 0 0,0 1 1 0 0,0-1-1 0 0,0 1 1 0 0,0-1-1 0 0,0-1 1 0 0,-2 2-159 0 0,-10 6 333 0 0,0-2-127 0 0,13-7-189 0 0,1-1 0 0 0,0 0 0 0 0,0 1 0 0 0,1 0 0 0 0,-1 0 0 0 0,-2 2-17 0 0,3-3-25 0 0,0 0 0 0 0,0 1-1 0 0,0-1 1 0 0,0 0 0 0 0,-1 0 0 0 0,1-1 0 0 0,0 1 0 0 0,0 0 0 0 0,0-1 0 0 0,-1 1-1 0 0,1-1 1 0 0,-1 1 25 0 0,0-1 2 0 0,0 0 0 0 0,0 1-1 0 0,0 0 1 0 0,0 0 0 0 0,0 0-1 0 0,0 0 1 0 0,0 0 0 0 0,0 1-2 0 0,0 0 84 0 0,0 0-1 0 0,-1-1 1 0 0,1 0 0 0 0,-1 1-1 0 0,0-1 1 0 0,1 0 0 0 0,-1-1-1 0 0,-3 1-83 0 0,-22 6-1359 0 0,18-3-4696 0 0</inkml:trace>
  <inkml:trace contextRef="#ctx0" brushRef="#br0" timeOffset="1280.669">805 1176 5984 0 0,'27'23'1189'0'0,"-10"-8"534"0"0,-14-13-1551 0 0,-1 0 0 0 0,1 0 0 0 0,-1 0 0 0 0,0 0 0 0 0,1 0 0 0 0,-1 0 0 0 0,0 1 0 0 0,-1-1 0 0 0,1 1 0 0 0,1 2-172 0 0,-1-1 200 0 0,1 1 0 0 0,-1-1 0 0 0,-1 0 0 0 0,1 1 1 0 0,-1 0-1 0 0,0-1 0 0 0,0 1 0 0 0,0 0 0 0 0,0-1 1 0 0,-1 1-1 0 0,0 0 0 0 0,0 0 0 0 0,0 0 0 0 0,-1-1 0 0 0,1 1 1 0 0,-1 0-1 0 0,0 0 0 0 0,-1-1 0 0 0,1 1 0 0 0,-1-1 1 0 0,-2 4-201 0 0,-1 3 212 0 0,4-8-164 0 0,0-1 1 0 0,0 1 0 0 0,0-1-1 0 0,0 0 1 0 0,-1 0-1 0 0,1 1 1 0 0,-1-1 0 0 0,1 0-1 0 0,-1 0 1 0 0,0-1-1 0 0,0 1 1 0 0,0 0 0 0 0,-2 1-49 0 0,4-3 23 0 0,0 0 1 0 0,-1 1 0 0 0,1-1 0 0 0,-1 0 0 0 0,1 1 0 0 0,-1-1 0 0 0,1 0 0 0 0,-1 1 0 0 0,1-1 0 0 0,-1 0 0 0 0,1 0 0 0 0,-1 0 0 0 0,1 0-1 0 0,-1 1 1 0 0,0-1 0 0 0,1 0 0 0 0,-1 0 0 0 0,1 0 0 0 0,-1 0 0 0 0,0 0 0 0 0,1-1 0 0 0,-1 1 0 0 0,1 0 0 0 0,-1 0 0 0 0,1 0 0 0 0,-1 0 0 0 0,1 0-1 0 0,-1-1 1 0 0,1 1 0 0 0,-1 0 0 0 0,1-1 0 0 0,-1 1 0 0 0,1 0 0 0 0,-1-1 0 0 0,1 1 0 0 0,-1 0 0 0 0,1-1 0 0 0,0 1 0 0 0,-1-1 0 0 0,1 1-1 0 0,0-1 1 0 0,-1 1 0 0 0,1-1 0 0 0,0 1 0 0 0,0-1 0 0 0,-1 1 0 0 0,1-1 0 0 0,0 1 0 0 0,0-1 0 0 0,0 0 0 0 0,0 1 0 0 0,0-1 0 0 0,0 1-1 0 0,0-1 1 0 0,0 1 0 0 0,0-2-24 0 0,-1-3-23 0 0,1-1 0 0 0,0 1 0 0 0,0-1 0 0 0,1 1-1 0 0,0-4 24 0 0,1-1 40 0 0,0 0 0 0 0,1 0-1 0 0,0 0 1 0 0,1 0-1 0 0,0 1 1 0 0,4-7-40 0 0,-6 10 21 0 0,1 1 0 0 0,1 0 0 0 0,-1 1-1 0 0,1-1 1 0 0,-1 1 0 0 0,1-1 0 0 0,1 1 0 0 0,-1 0 0 0 0,0 1 0 0 0,1-1 0 0 0,0 1-1 0 0,3-2-20 0 0,-5 3-25 0 0,1 1 0 0 0,0 0 0 0 0,-1 0 0 0 0,1 0 0 0 0,0 0-1 0 0,-1 1 1 0 0,1-1 0 0 0,1 1 25 0 0,-3 1-81 0 0,1 0 1 0 0,-1 1-1 0 0,1-1 0 0 0,-1 0 1 0 0,0 1-1 0 0,0 0 0 0 0,0-1 1 0 0,0 1-1 0 0,0 0 0 0 0,0 0 1 0 0,0 0-1 0 0,0 0 0 0 0,-1 0 1 0 0,1 1-1 0 0,-1-1 0 0 0,1 2 81 0 0,3 7 89 0 0,0 0-1 0 0,-1 0 1 0 0,1 4-89 0 0,-2-4 618 0 0,-1-3-542 0 0,-1 0 0 0 0,0 1 0 0 0,0-1 0 0 0,-1 0 0 0 0,0 1 0 0 0,0-1 0 0 0,-1 1 0 0 0,-2 7-76 0 0,3-15 0 0 0,0 0 0 0 0,0 1 0 0 0,-1-1 0 0 0,1 1 0 0 0,-1-1 0 0 0,1 0-1 0 0,-1 1 1 0 0,0-1 0 0 0,0 0 0 0 0,1 0 0 0 0,-2 2 0 0 0,-7 10 37 0 0,8-13 40 0 0,0 1 0 0 0,-1-1 0 0 0,1 1 0 0 0,0-1 0 0 0,-1 0 0 0 0,1 0 0 0 0,0 1 0 0 0,-1-1 0 0 0,1 0 0 0 0,-1 0 0 0 0,1 0 0 0 0,0-1-1 0 0,-1 1-76 0 0,-1-5 123 0 0,1 3-125 0 0,1 1-1 0 0,0-1 1 0 0,0 1-1 0 0,0-1 1 0 0,1 0-1 0 0,-1 1 1 0 0,0-1-1 0 0,1 0 0 0 0,-1 0 1 0 0,1 1-1 0 0,-1-1 1 0 0,1 0-1 0 0,0 0 1 0 0,0 0-1 0 0,0 0 1 0 0,0 0-1 0 0,0 1 1 0 0,0-2 2 0 0,0-12-184 0 0,1-3-203 0 0,2 6 166 0 0,1 0 1 0 0,1 1-1 0 0,0-1 0 0 0,0 1 1 0 0,1 0-1 0 0,0 0 1 0 0,1 1-1 0 0,0 0 0 0 0,1 0 1 0 0,1-1 220 0 0,-7 9-21 0 0,0 0 0 0 0,1 0 0 0 0,-1 0 1 0 0,0 1-1 0 0,0-1 0 0 0,1 0 1 0 0,-1 1-1 0 0,1-1 0 0 0,0 1 0 0 0,-1 0 1 0 0,1 0-1 0 0,0 0 0 0 0,0 0 1 0 0,0 1-1 0 0,-1-1 0 0 0,1 1 1 0 0,3-1 20 0 0,-6 1 1 0 0,1 0 1 0 0,-1 0 0 0 0,1 0 0 0 0,-1 0-1 0 0,1 0 1 0 0,-1 0 0 0 0,1 0 0 0 0,-1 0-1 0 0,1 0 1 0 0,-1 0 0 0 0,0 0 0 0 0,1 0-1 0 0,-1 0 1 0 0,1 0 0 0 0,-1 1 0 0 0,1-1-1 0 0,-1 0 1 0 0,0 0 0 0 0,1 0 0 0 0,-1 1-1 0 0,1-1 1 0 0,-1 0 0 0 0,0 0 0 0 0,1 1-1 0 0,-1-1 1 0 0,0 0 0 0 0,0 1 0 0 0,1-1 0 0 0,-1 1-1 0 0,0-1 1 0 0,0 0 0 0 0,1 1 0 0 0,-1-1-1 0 0,0 1 1 0 0,0-1 0 0 0,0 1-2 0 0,1 0 17 0 0,3 4 64 0 0,-2-3-49 0 0,-1-1 0 0 0,1 1 0 0 0,-1 0 0 0 0,1 0 0 0 0,-1-1 0 0 0,0 1 0 0 0,0 0 0 0 0,0 0 0 0 0,0 1 0 0 0,0-1 0 0 0,0 0 0 0 0,0 0 0 0 0,-1 0 0 0 0,1 0 0 0 0,-1 1 0 0 0,0-1 0 0 0,1 0 0 0 0,-1 1 0 0 0,0 0-32 0 0,5 42 716 0 0,-5-34-608 0 0,-1 0 0 0 0,-1 0 0 0 0,-1 7-108 0 0,1-6 38 0 0,1-3 22 0 0,1-8-127 0 0,0 0-1 0 0,0 0 1 0 0,0 0 0 0 0,0 0-1 0 0,0 0 1 0 0,-1 0 0 0 0,1 0 0 0 0,0 0-1 0 0,0-1 1 0 0,-1 1 0 0 0,1 0-1 0 0,0 0 1 0 0,-1 0 0 0 0,1 0-1 0 0,-1-1 1 0 0,0 1 67 0 0,0 0-5774 0 0</inkml:trace>
  <inkml:trace contextRef="#ctx0" brushRef="#br0" timeOffset="1547.529">1276 1216 10136 0 0,'-1'0'65'0'0,"1"0"0"0"0,0 0 1 0 0,0 1-1 0 0,-1-1 1 0 0,1 0-1 0 0,0 1 1 0 0,0-1-1 0 0,0 1 0 0 0,-1-1 1 0 0,1 0-1 0 0,0 1 1 0 0,0-1-1 0 0,0 0 0 0 0,0 1 1 0 0,0-1-1 0 0,0 1 1 0 0,0-1-1 0 0,0 0 0 0 0,0 1 1 0 0,0-1-1 0 0,0 1 1 0 0,0-1-1 0 0,0 0 0 0 0,0 1 1 0 0,0-1-1 0 0,0 1 1 0 0,1-1-66 0 0,1 16 1709 0 0,-2-14-1287 0 0,1 4 79 0 0,-1 0-1 0 0,0 1 1 0 0,0-1 0 0 0,-1 0 0 0 0,0 2-501 0 0,-1 20 1138 0 0,0-8-458 0 0,1-16-546 0 0,1-1 1 0 0,-1 1-1 0 0,1 0 0 0 0,0 0 1 0 0,0 0-1 0 0,0 0 0 0 0,0 1-134 0 0,1 0 189 0 0,5 23-65 0 0,-4-24-644 0 0,-1-19-529 0 0,-1 6 537 0 0</inkml:trace>
  <inkml:trace contextRef="#ctx0" brushRef="#br0" timeOffset="1859.227">1279 1115 11976 0 0,'0'0'266'0'0,"0"0"44"0"0,0 0 15 0 0,0 0-26 0 0,0 0-127 0 0,0 0 204 0 0,0 0 110 0 0,0 0 24 0 0,1 2-101 0 0,6 13-513 0 0,-6-12 133 0 0,0 1 0 0 0,1-1 0 0 0,-1 0 0 0 0,1 0 1 0 0,0 0-1 0 0,0 1-29 0 0,2 2-534 0 0,1 0 1 0 0,0-1 0 0 0,1 1 0 0 0,-1-1 0 0 0,2 1 533 0 0,-5-5-1022 0 0</inkml:trace>
  <inkml:trace contextRef="#ctx0" brushRef="#br0" timeOffset="2163.245">1507 1176 13472 0 0,'0'0'306'0'0,"0"0"46"0"0,0 0 22 0 0,-6 6 62 0 0,-4 3-289 0 0,-13 11 885 0 0,1 2 0 0 0,-8 10-1032 0 0,26-26 329 0 0,0-1 0 0 0,0 0 0 0 0,0 1 0 0 0,-1 3-329 0 0,4-7 44 0 0,0 0 0 0 0,1-1 0 0 0,-1 1 0 0 0,0 0-1 0 0,1-1 1 0 0,-1 1 0 0 0,1 0 0 0 0,0 0 0 0 0,0 0 0 0 0,-1-1 0 0 0,1 1 0 0 0,0 0 0 0 0,1 0 0 0 0,-1 0 0 0 0,0-1 0 0 0,0 1 0 0 0,1 0 0 0 0,0 1-44 0 0,0-1 2 0 0,0-1 1 0 0,0 1-1 0 0,0 0 0 0 0,1-1 0 0 0,-1 1 0 0 0,1-1 1 0 0,-1 1-1 0 0,1-1 0 0 0,-1 0 0 0 0,1 1 1 0 0,0-1-1 0 0,0 0 0 0 0,0 0 0 0 0,-1 0 1 0 0,1 0-1 0 0,0-1 0 0 0,2 1-2 0 0,3 1 32 0 0,-1 0 0 0 0,1-1 0 0 0,0 0-1 0 0,4 1-31 0 0,41-1-1296 0 0,49-5 1296 0 0,-82 2-6479 0 0</inkml:trace>
  <inkml:trace contextRef="#ctx0" brushRef="#br0" timeOffset="6790.127">13 1954 4144 0 0,'6'-8'408'0'0,"-6"7"-347"0"0,0 1 1 0 0,0-1-1 0 0,0 1 1 0 0,-1-1-1 0 0,1 1 0 0 0,0 0 1 0 0,0-1-1 0 0,0 1 1 0 0,0-1-1 0 0,1 1 1 0 0,-1-1-1 0 0,0 1 0 0 0,0-1 1 0 0,0 1-1 0 0,0-1 1 0 0,0 1-1 0 0,0 0 1 0 0,1-1-1 0 0,-1 1 1 0 0,0-1-1 0 0,0 1 0 0 0,1 0 1 0 0,-1-1-1 0 0,1 1-61 0 0,4 7 3248 0 0,5 19 1516 0 0,-5 25-4033 0 0,-1 0-1 0 0,-3 1 0 0 0,-3-1 0 0 0,-3 19-730 0 0,2-47 406 0 0,-2 0-1 0 0,0-1 0 0 0,-9 23-405 0 0,11-37 0 0 0,0-3 16 0 0,2-4 60 0 0,1-1 4 0 0,-2-8 158 0 0,-1-4-112 0 0,6-1-94 0 0,0 0-1 0 0,1 0 1 0 0,5-11-32 0 0,0-1-173 0 0,-8 22 159 0 0,0 1 0 0 0,0-1 1 0 0,1 0-1 0 0,0 1 0 0 0,-1 0 0 0 0,1-1 1 0 0,0 1-1 0 0,2-2 14 0 0,6-9-77 0 0,-6 8 65 0 0,0-1 1 0 0,0 1-1 0 0,0 0 1 0 0,1 0-1 0 0,0 1 0 0 0,0-1 1 0 0,0 1-1 0 0,0 0 0 0 0,1 1 1 0 0,-1-1-1 0 0,1 1 0 0 0,0 0 1 0 0,0 0-1 0 0,0 1 0 0 0,0 0 1 0 0,1 0-1 0 0,-1 0 0 0 0,1 1 1 0 0,0 0 11 0 0,-1 1-48 0 0,0 0 1 0 0,-1 1-1 0 0,1-1 1 0 0,0 2 0 0 0,-1-1-1 0 0,1 0 1 0 0,-1 1-1 0 0,3 1 48 0 0,2 0 2 0 0,-6-2 60 0 0,-1 0 0 0 0,0 1 0 0 0,1-1-1 0 0,-1 1 1 0 0,0-1 0 0 0,0 1-1 0 0,0 0 1 0 0,0 0 0 0 0,-1 0-1 0 0,1 1 1 0 0,0-1 0 0 0,-1 1 0 0 0,0-1-1 0 0,1 1 1 0 0,-1 0 0 0 0,0 0-1 0 0,0 0 1 0 0,-1 0 0 0 0,1 0-1 0 0,-1 0 1 0 0,1 1 0 0 0,-1-1 0 0 0,0 0-1 0 0,0 1 1 0 0,-1-1 0 0 0,1 1-1 0 0,-1-1 1 0 0,1 1 0 0 0,-1 0-62 0 0,0 4-199 0 0,0-6 146 0 0,0 0-1 0 0,0 0 1 0 0,0 0 0 0 0,0-1 0 0 0,0 1-1 0 0,0 0 1 0 0,0 0 0 0 0,-1 0 0 0 0,1 0-1 0 0,-1 0 1 0 0,1 0 0 0 0,-1-1 0 0 0,0 1-1 0 0,0 0 1 0 0,1-1 0 0 0,-1 1-1 0 0,-1 0 1 0 0,1-1 0 0 0,0 1 0 0 0,0-1-1 0 0,-1 1 54 0 0,-4 5 33 0 0,-2 0 0 0 0,1 0-1 0 0,-1-1 1 0 0,0 0-1 0 0,-1 0 1 0 0,1 0-1 0 0,-1-1 1 0 0,0-1-1 0 0,-1 0 1 0 0,-8 3-33 0 0,16-6-6 0 0,-16 4 52 0 0,-1-1-1 0 0,-12 1-45 0 0,26-5-194 0 0,0 0 0 0 0,0 1 0 0 0,0-1-1 0 0,0-1 1 0 0,0 1 0 0 0,0-1 0 0 0,0 0-1 0 0,0 0 1 0 0,0 0 0 0 0,0-1 0 0 0,1 0 0 0 0,-4-1 193 0 0,4-1-681 0 0,2 0-19 0 0</inkml:trace>
  <inkml:trace contextRef="#ctx0" brushRef="#br0" timeOffset="7221.111">374 2309 8376 0 0,'0'0'381'0'0,"1"0"-5"0"0,6 12-284 0 0,-7-12-2 0 0,0 1-1 0 0,1-1 1 0 0,-1 0-1 0 0,0 1 0 0 0,0-1 1 0 0,1 1-1 0 0,-1-1 1 0 0,0 0-1 0 0,1 1 1 0 0,-1-1-1 0 0,1 0 0 0 0,-1 1 1 0 0,0-1-1 0 0,1 0 1 0 0,-1 0-1 0 0,1 1 0 0 0,-1-1 1 0 0,1 0-1 0 0,-1 0 1 0 0,1 0-1 0 0,-1 0 1 0 0,1 1-1 0 0,-1-1 0 0 0,1 0 1 0 0,-1 0-1 0 0,1 0 1 0 0,-1 0-1 0 0,1 0-89 0 0,1 0 139 0 0,0 0 1 0 0,0 0-1 0 0,0 0 1 0 0,0 0-1 0 0,0 0 1 0 0,0-1-1 0 0,0 1 1 0 0,0-1-1 0 0,0 1 1 0 0,0-1-1 0 0,0 0 1 0 0,0 0-1 0 0,0 0 1 0 0,0 0-1 0 0,0 0 1 0 0,0 0-1 0 0,-1 0 1 0 0,1-1-1 0 0,-1 1 1 0 0,2-1-140 0 0,3-4 122 0 0,-1-1 1 0 0,1 1-1 0 0,-2-1 1 0 0,5-5-123 0 0,-7 9 51 0 0,0-1 1 0 0,-1 0 0 0 0,1 0-1 0 0,-1 0 1 0 0,1 0 0 0 0,-1 0-1 0 0,0 0 1 0 0,-1-1-1 0 0,1 1 1 0 0,-1 0 0 0 0,0 0-1 0 0,0-1 1 0 0,0 1-1 0 0,0 0 1 0 0,-1 0 0 0 0,0 0-1 0 0,-1-4-51 0 0,2 6-7 0 0,-1 0 0 0 0,0 0-1 0 0,0 0 1 0 0,0 0 0 0 0,-1 0-1 0 0,1 0 1 0 0,0 0 0 0 0,-1 1-1 0 0,1-1 1 0 0,-1 0 0 0 0,1 1 0 0 0,-1-1-1 0 0,0 1 1 0 0,0 0 0 0 0,1 0-1 0 0,-1-1 1 0 0,0 1 0 0 0,0 0-1 0 0,-1 0 8 0 0,1 1 5 0 0,0 0 0 0 0,0-1 0 0 0,0 1 0 0 0,0 0-1 0 0,0 0 1 0 0,0 0 0 0 0,0 1 0 0 0,0-1-1 0 0,0 0 1 0 0,1 1 0 0 0,-1-1 0 0 0,0 1-1 0 0,0 0 1 0 0,0 0 0 0 0,0-1 0 0 0,1 1-1 0 0,-1 0 1 0 0,0 0 0 0 0,1 1 0 0 0,-1-1 0 0 0,0 1-5 0 0,-2 2-1 0 0,1 0 1 0 0,-1 1 0 0 0,1-1 0 0 0,1 0 0 0 0,-1 1 0 0 0,0 0 0 0 0,0 3 0 0 0,-6 9 11 0 0,6-11 71 0 0,0 1 0 0 0,1-1 0 0 0,-1 1-1 0 0,1 0 1 0 0,0 6-82 0 0,-8 20 387 0 0,9-29-272 0 0,0-1 0 0 0,0 1 0 0 0,0-1 0 0 0,1 1 1 0 0,-1-1-1 0 0,1 1 0 0 0,0-1 0 0 0,0 1 0 0 0,0 0 0 0 0,1-1 0 0 0,-1 1 0 0 0,1-1 0 0 0,0 1 0 0 0,0-1 0 0 0,0 0 0 0 0,1 3-115 0 0,7 5 80 0 0,-7-8-227 0 0,0 0 1 0 0,1 0-1 0 0,-1 0 0 0 0,1-1 0 0 0,0 1 0 0 0,3 1 147 0 0,-4-3-85 0 0,0 0-1 0 0,0 0 0 0 0,0 0 0 0 0,0 0 1 0 0,0-1-1 0 0,0 1 0 0 0,0-1 1 0 0,0 0-1 0 0,1 1 0 0 0,-1-1 0 0 0,0 0 1 0 0,0 0-1 0 0,0 0 0 0 0,2-1 86 0 0,9 0-3998 0 0,2 0-1378 0 0</inkml:trace>
  <inkml:trace contextRef="#ctx0" brushRef="#br0" timeOffset="8120.465">599 2183 12064 0 0,'-15'15'538'0'0,"0"1"0"0"0,2 1 0 0 0,-1 0-538 0 0,10-11 236 0 0,-1 1 0 0 0,2-1 0 0 0,-1 1 0 0 0,1 0 1 0 0,0 0-1 0 0,0 0 0 0 0,1 1 0 0 0,0-1 0 0 0,0 1 1 0 0,0 1-237 0 0,2-7 95 0 0,0 0 0 0 0,0 0 0 0 0,0 1 0 0 0,1-1 0 0 0,-1 0 0 0 0,0 0 1 0 0,1 0-1 0 0,-1 0 0 0 0,1 0 0 0 0,0 0 0 0 0,0 0 0 0 0,0 0 1 0 0,0 0-1 0 0,0 0 0 0 0,0 0 0 0 0,2 1-95 0 0,-2-2 101 0 0,-1-1-5 0 0,0 0 2 0 0,0 0-89 0 0,0 1 0 0 0,1-1 1 0 0,-1 0-1 0 0,0 0 0 0 0,1 1 0 0 0,-1-1 1 0 0,1 0-1 0 0,-1 0 0 0 0,1 0 0 0 0,-1 0 1 0 0,0 0-1 0 0,1 1 0 0 0,-1-1 1 0 0,1 0-1 0 0,-1 0 0 0 0,1 0 0 0 0,-1 0 1 0 0,1 0-1 0 0,-1 0 0 0 0,0 0 0 0 0,1-1 1 0 0,-1 1-1 0 0,1 0 0 0 0,-1 0 0 0 0,1 0 1 0 0,-1 0-1 0 0,0-1-9 0 0,13-4 164 0 0,-6 0-74 0 0,0-1 0 0 0,0 0 0 0 0,-1-1-1 0 0,0 1 1 0 0,0-1 0 0 0,2-4-90 0 0,-5 6 15 0 0,-1 3-9 0 0,-1 0 0 0 0,0 0 1 0 0,0 0-1 0 0,-1 0 0 0 0,1 0 1 0 0,0-1-1 0 0,-1 1 0 0 0,1 0 1 0 0,-1-1-1 0 0,0 0-6 0 0,0 1 1 0 0,0-1 1 0 0,1 1-1 0 0,-1 0 1 0 0,1 0-1 0 0,-1 0 0 0 0,1 0 1 0 0,-1 0-1 0 0,1 0 1 0 0,0 1-1 0 0,0-1 0 0 0,1-1-1 0 0,2 0-16 0 0,-3 18-44 0 0,-5 13 350 0 0,3-26-267 0 0,1 0 0 0 0,-1 1 1 0 0,0-1-1 0 0,1 0 0 0 0,0 1 0 0 0,-1-1 0 0 0,1 1 0 0 0,0-1 1 0 0,0 0-1 0 0,1 1 0 0 0,-1-1 0 0 0,0 1 0 0 0,1-1 0 0 0,0 0 1 0 0,-1 1-1 0 0,1-1 0 0 0,0 0 0 0 0,0 1-23 0 0,1 0 14 0 0,0 0 0 0 0,0 0-1 0 0,0 0 1 0 0,0 0 0 0 0,0-1 0 0 0,0 1 0 0 0,1-1-1 0 0,-1 1 1 0 0,1-1 0 0 0,-1 0 0 0 0,1 0-1 0 0,3 2-13 0 0,1 1 123 0 0,-7-4-120 0 0,0-1 0 0 0,1 0 0 0 0,-1 1 0 0 0,0-1 0 0 0,1 0 0 0 0,-1 0 0 0 0,0 1 0 0 0,1-1 0 0 0,-1 0 0 0 0,1 0 0 0 0,-1 0 0 0 0,0 1 0 0 0,1-1 0 0 0,-1 0 0 0 0,1 0-1 0 0,-1 0 1 0 0,1 0 0 0 0,-1 0 0 0 0,1 0 0 0 0,-1 0 0 0 0,0 0 0 0 0,1 0 0 0 0,0 0-3 0 0,3-1-119 0 0,1 1 0 0 0,-1-1-1 0 0,1-1 1 0 0,-1 1 0 0 0,0-1 0 0 0,1 1-1 0 0,-1-1 1 0 0,0 0 0 0 0,0-1 0 0 0,0 1 0 0 0,0-1-1 0 0,-1 1 1 0 0,1-1 0 0 0,-1 0 0 0 0,1-1-1 0 0,-1 1 1 0 0,0-1 0 0 0,0 1 0 0 0,-1-1 0 0 0,1 0-1 0 0,-1 0 1 0 0,0 0 0 0 0,0 0 0 0 0,0 0-1 0 0,0-1 1 0 0,0-1 119 0 0,0 0-600 0 0,0-1 0 0 0,1 1 0 0 0,0 0 0 0 0,0 0 0 0 0,0 0 0 0 0,3-2 600 0 0,3-6-1332 0 0,0-4-54 0 0,-8 15 1112 0 0,1-1 0 0 0,0 0 1 0 0,0 1-1 0 0,0 0 0 0 0,0-1 0 0 0,1 1 1 0 0,1-2 273 0 0,-3 5 130 0 0,14 17 2582 0 0,-6-3-1708 0 0,-4-6-500 0 0,-1-1 0 0 0,0 1 0 0 0,-1-1 0 0 0,0 1 0 0 0,1 1-504 0 0,0 3 475 0 0,-3-11-405 0 0,0 1 1 0 0,-1 0-1 0 0,1 0 1 0 0,0-1-1 0 0,-1 1 1 0 0,0 0-1 0 0,1 0 1 0 0,-1 0 0 0 0,0 0-71 0 0,3 19 590 0 0,-3-18-507 0 0,1-1 0 0 0,-1 1 0 0 0,1 0 0 0 0,-1-1 0 0 0,0 1 0 0 0,0 0 0 0 0,0 0 0 0 0,0-1 0 0 0,-1 1 0 0 0,1 0 0 0 0,-1 0-83 0 0,0-2 224 0 0,1-1 0 0 0,0 0-25 0 0,0 0-103 0 0,0 0-20 0 0,0 0 40 0 0,0 0 4 0 0,0 0-7 0 0,0-16 167 0 0,1 7-503 0 0,0-1 0 0 0,1 1 0 0 0,0-1 0 0 0,0 1 0 0 0,1 0 0 0 0,1 0 0 0 0,1-3 223 0 0,-5 11-59 0 0,0 0 1 0 0,1 0-1 0 0,-1 0 0 0 0,1 0 0 0 0,-1 0 1 0 0,0 1-1 0 0,1-1 0 0 0,0 0 0 0 0,-1 0 1 0 0,1 1-1 0 0,-1-1 0 0 0,1 0 0 0 0,0 1 1 0 0,0-1-1 0 0,-1 1 0 0 0,1-1 1 0 0,0 1-1 0 0,0-1 0 0 0,0 1 0 0 0,-1 0 1 0 0,1-1-1 0 0,0 1 0 0 0,0 0 0 0 0,0 0 59 0 0,1 0-35 0 0,0 0-1 0 0,-1 0 0 0 0,1 0 1 0 0,-1 0-1 0 0,1 0 0 0 0,0 1 1 0 0,-1-1-1 0 0,1 1 0 0 0,-1-1 1 0 0,1 1-1 0 0,-1 0 1 0 0,1-1-1 0 0,-1 1 36 0 0,5 3 63 0 0,0 1-1 0 0,0-1 1 0 0,-1 1 0 0 0,1 0-1 0 0,2 3-62 0 0,28 39 1257 0 0,-35-46-1214 0 0,0 1-1 0 0,-1-1 0 0 0,1 1 0 0 0,0-1 0 0 0,0 0 0 0 0,-1 1 0 0 0,1-1 0 0 0,-1 1 1 0 0,0 0-1 0 0,1-1 0 0 0,-1 1 0 0 0,0-1 0 0 0,0 1 0 0 0,0 0 0 0 0,0-1-42 0 0,2 13 360 0 0,-1-13-290 0 0,-1-1 20 0 0,0 0 6 0 0,0 0 0 0 0,0-9 0 0 0,1-1 0 0 0,1 1 0 0 0,0-1-1 0 0,0 1 1 0 0,0 0 0 0 0,3-5-96 0 0,3-6-167 0 0,0 1-1 0 0,5-8 168 0 0,-12 26-9 0 0,0 0 0 0 0,-1 0 0 0 0,1 0-1 0 0,0 0 1 0 0,-1 0 0 0 0,1 0-1 0 0,0 0 1 0 0,0 0 0 0 0,0 0 0 0 0,0 0-1 0 0,0 1 1 0 0,0-1 0 0 0,0 0-1 0 0,0 1 1 0 0,0-1 0 0 0,1 0-1 0 0,-1 1 1 0 0,0 0 0 0 0,0-1 0 0 0,0 1-1 0 0,1 0 1 0 0,-1-1 0 0 0,0 1-1 0 0,1 0 1 0 0,-1 0 0 0 0,0 0 0 0 0,0 0-1 0 0,1 0 1 0 0,-1 1 0 0 0,0-1-1 0 0,1 0 10 0 0,-1 0 3 0 0,0 0-1 0 0,-1 0 1 0 0,1 0-1 0 0,-1 0 1 0 0,1 0-1 0 0,0 0 0 0 0,-1 0 1 0 0,1 0-1 0 0,-1 0 1 0 0,1 0-1 0 0,0 1 1 0 0,-1-1-1 0 0,1 0 0 0 0,-1 0 1 0 0,1 0-1 0 0,-1 1 1 0 0,1-1-1 0 0,-1 0 1 0 0,1 1-1 0 0,-1-1 0 0 0,1 1 1 0 0,-1-1-1 0 0,1 0 1 0 0,-1 1-1 0 0,0-1 1 0 0,1 1-3 0 0,1 1 23 0 0,9 8 208 0 0,0 0-1 0 0,0 0 1 0 0,-1 1 0 0 0,0 0-1 0 0,4 6-230 0 0,-14-16 21 0 0,1 0-1 0 0,0 1 0 0 0,-1-1 0 0 0,1 0 0 0 0,-1 1 1 0 0,1-1-1 0 0,-1 0 0 0 0,0 1 0 0 0,0-1 0 0 0,0 0 1 0 0,1 1-1 0 0,-1 0-20 0 0,2 11 100 0 0,0-8 37 0 0,8 23-590 0 0,-9-26 335 0 0,-1-1 0 0 0,0 1 0 0 0,0 0 0 0 0,0-1 0 0 0,0 1 0 0 0,0 0 0 0 0,0-1 0 0 0,0 1 0 0 0,0 0 0 0 0,-1-1 0 0 0,1 1 0 0 0,-1 0 0 0 0,1-1 0 0 0,-1 2 118 0 0,0-1-783 0 0</inkml:trace>
  <inkml:trace contextRef="#ctx0" brushRef="#br2" timeOffset="14475.79">2561 3298 2760 0 0,'0'0'125'0'0,"3"8"22"0"0,1 3 1196 0 0,-4-11 160 0 0,0 0 69 0 0,1 1-1320 0 0,-1-1-1 0 0,0 1 0 0 0,1-1 0 0 0,-1 0 0 0 0,1 0 0 0 0,-1 1 1 0 0,1-1-1 0 0,-1 0 0 0 0,1 0 0 0 0,-1 0 0 0 0,1 0 0 0 0,0 1 1 0 0,-1-1-1 0 0,1 0 0 0 0,-1 0 0 0 0,1 0 0 0 0,-1 0 0 0 0,1 0 0 0 0,-1 0 1 0 0,1-1-1 0 0,-1 1 0 0 0,1 0 0 0 0,0 0 0 0 0,-1 0-251 0 0,2-2 90 0 0,-1 1-1 0 0,1 0 0 0 0,-1-1 1 0 0,1 1-1 0 0,-1-1 0 0 0,0 0 1 0 0,0 1-1 0 0,0-1 1 0 0,0 0-1 0 0,0 0 0 0 0,0 0 1 0 0,-1 0-1 0 0,1 0 0 0 0,0 0 1 0 0,-1-1-90 0 0,5-35 1241 0 0,-2 5-374 0 0,0 19-679 0 0,-1 0 0 0 0,-1-1 0 0 0,0 1 0 0 0,-1-9-188 0 0,0 18 31 0 0,1-1-1 0 0,-1 1 1 0 0,1-1-1 0 0,1 1 1 0 0,-1 0-1 0 0,2-3-30 0 0,-1 2 20 0 0,-1 1-1 0 0,1-1 1 0 0,-1 0-1 0 0,0 0 0 0 0,0-1-19 0 0,-1-10 45 0 0,-1 0 0 0 0,-1 0 0 0 0,0-2-45 0 0,-1 2 12 0 0,2 0 1 0 0,0 0-1 0 0,1-12-12 0 0,3-6 42 0 0,2-50 30 0 0,-3 32 1 0 0,2-1-73 0 0,0 10 135 0 0,-2-37-135 0 0,-3 49 39 0 0,1 1 1 0 0,2-1-1 0 0,2-10-39 0 0,-2 25 22 0 0,-1 0-1 0 0,-1 1 0 0 0,-1-8-21 0 0,0-35 50 0 0,5 23-39 0 0,1-20-12 0 0,-1-166 449 0 0,-4 200-214 0 0,-3-20-234 0 0,2 25 93 0 0,0 0 0 0 0,1 0-1 0 0,1-15-92 0 0,2 2 160 0 0,-2-31-160 0 0,-1 35 29 0 0,1 0-1 0 0,1 1 1 0 0,2-10-29 0 0,1 6 3 0 0,-1 1 1 0 0,-2-1-1 0 0,0-9-3 0 0,-2 26 18 0 0,2-1-1 0 0,-1 1 0 0 0,4-12-17 0 0,-2 11 62 0 0,0-1 0 0 0,-1-11-62 0 0,-2-48 162 0 0,1 27-258 0 0,-1-1 1 0 0,-3-12 95 0 0,1 20 0 0 0,2-1 45 0 0,1 28-17 0 0,-1 0-1 0 0,0 0 0 0 0,-2-9-27 0 0,-1 7 0 0 0,1 0 0 0 0,1-1 0 0 0,0 1 0 0 0,2-13 0 0 0,-1 12-15 0 0,-1-1 1 0 0,-1 1 0 0 0,0 0-1 0 0,-1 0 1 0 0,-2-5 14 0 0,4 11-2 0 0,-3-30-92 0 0,4 33 48 0 0,0 1 0 0 0,-1-1 0 0 0,1 1-1 0 0,-1-1 1 0 0,0 1 0 0 0,-1-1 0 0 0,1 1-1 0 0,-3-5 47 0 0,1 4-21 0 0,1 0 0 0 0,0 1-1 0 0,1-1 1 0 0,-1 0 0 0 0,1 0-1 0 0,1 0 1 0 0,-1 0 0 0 0,1-3 21 0 0,3-50 15 0 0,0 9-20 0 0,-1 6 5 0 0,1 8 0 0 0,-2-13 0 0 0,-4 21-2837 0 0,3 27-3221 0 0</inkml:trace>
  <inkml:trace contextRef="#ctx0" brushRef="#br2" timeOffset="17470.391">2662 467 6912 0 0,'0'0'528'0'0,"-27"3"3040"0"0,-17-5 1164 0 0,-15-4-4732 0 0,18 2 866 0 0,-90-14 783 0 0,71 12-1169 0 0,1 0 138 0 0,35 8-448 0 0,16-2-41 0 0,0 1 0 0 0,0-1 0 0 0,0 0 0 0 0,0-1-129 0 0,31-9-134 0 0,-12 5 67 0 0,-1 1 0 0 0,1 0-1 0 0,0 0 68 0 0,7-2 67 0 0,0 0 0 0 0,-1-1-1 0 0,1-1 1 0 0,-2-1-1 0 0,11-6-66 0 0,38-19-5 0 0,-20 8 5 0 0,-34 19 0 0 0,1 0 0 0 0,0 1 0 0 0,4-2 0 0 0,-11 6 11 0 0,16-6-158 0 0,0-1-1 0 0,-1-1 0 0 0,0-2 148 0 0,-12 8-43 0 0,0 0 1 0 0,0 1-1 0 0,1 0 0 0 0,5-2 43 0 0,-6 3-9 0 0,1-1 0 0 0,0-1-1 0 0,-1 0 1 0 0,2 0 9 0 0,20-16-47 0 0,-21 13 18 0 0,0 1-1 0 0,1 0 0 0 0,0 1 0 0 0,0 0 0 0 0,0 0 0 0 0,1 1 0 0 0,7-2 30 0 0,19-6-112 0 0,-32 10 95 0 0,1 0 0 0 0,-1 0 0 0 0,1 0 0 0 0,-1 1 0 0 0,1 0 0 0 0,0 0 0 0 0,0 0 0 0 0,0 1 0 0 0,-1 0 0 0 0,2 0 17 0 0,-4 0-23 0 0,1 1-1 0 0,-1-1 1 0 0,0 0 0 0 0,1 0 0 0 0,-1-1 0 0 0,0 1 0 0 0,1 0-1 0 0,-1-1 1 0 0,0 0 0 0 0,2-1 23 0 0,8-1-67 0 0,-8 2 54 0 0,-1-1-1 0 0,1 1 0 0 0,0-1 1 0 0,-1 0-1 0 0,2-1 14 0 0,18-7-60 0 0,-10 5 49 0 0,2 0 1 0 0,-1 1 0 0 0,12-2 10 0 0,6 6-485 0 0,-32 0 349 0 0,11 0-151 0 0,11-6-12 0 0,-17 5 180 0 0,0-1-1 0 0,-1 1 1 0 0,1 0-1 0 0,4 1 120 0 0,-9 0-80 0 0,5-5 9 0 0,3 2 71 0 0,1 2 0 0 0,-8 0-10 0 0,-1 0-44 0 0,0 1 1 0 0,9-4 42 0 0,19-3 12 0 0,-27 6 2 0 0,6-4 68 0 0,-7 4-28 0 0,-1 1-41 0 0,0-1 0 0 0,0 1 1 0 0,0 0-1 0 0,0 0 0 0 0,1-1 1 0 0,-1 1-1 0 0,0 0 0 0 0,0 0 0 0 0,0-1 1 0 0,0 1-1 0 0,0 0 0 0 0,0 0 1 0 0,0-1-1 0 0,0 1 0 0 0,0 0 0 0 0,0 0 1 0 0,0-1-1 0 0,0 1 0 0 0,0 0 1 0 0,0-1-1 0 0,0 1 0 0 0,0 0 0 0 0,0 0 1 0 0,-1-1-1 0 0,1 1 0 0 0,0 0 1 0 0,0 0-1 0 0,0-1 0 0 0,0 1 0 0 0,-1 0 1 0 0,1 0-1 0 0,0 0 0 0 0,0-1 1 0 0,0 1-1 0 0,-1 0 0 0 0,1 0 0 0 0,0 0 1 0 0,0 0-1 0 0,0-1 0 0 0,-1 1 1 0 0,1 0-1 0 0,0 0 0 0 0,-1 0-2 0 0,-11-1 254 0 0,8 1 116 0 0,4 0-292 0 0,0 0-6 0 0,0 0 13 0 0,0 0-13 0 0,0 0 5 0 0,0 0 3 0 0,0 0 0 0 0,0 0-2 0 0,0 0-12 0 0,0 0-2 0 0,0 0 0 0 0,0 0 2 0 0,0 0 4 0 0,0 0 2 0 0,0 0 0 0 0,0 0 4 0 0,0 0 16 0 0,0 0 4 0 0,0 2 0 0 0,3 4 0 0 0,0 0-27 0 0,0 0 0 0 0,1-1 0 0 0,-1 1 0 0 0,1-1 0 0 0,1 0 0 0 0,3 4-69 0 0,-8-8 2 0 0,1 0 2 0 0,0 0-1 0 0,0 0 0 0 0,0 0 0 0 0,0 0 0 0 0,-1 0 1 0 0,1 0-1 0 0,0 0 0 0 0,-1 0 0 0 0,1 0 1 0 0,-1 1-1 0 0,1-1 0 0 0,-1 0 0 0 0,0 0 0 0 0,1 1 1 0 0,-1-1-1 0 0,0 0 0 0 0,0 1 0 0 0,0-1 0 0 0,0 0 1 0 0,0 1-4 0 0,1 9-1 0 0,27 61-287 0 0,-27-68 293 0 0,3 6 74 0 0,1 0 1 0 0,0 0-1 0 0,0 0 1 0 0,6 7-80 0 0,27 42 53 0 0,-30-49-56 0 0,-6-7 14 0 0,0 0 1 0 0,1 0-1 0 0,-1 1 0 0 0,0-1 0 0 0,-1 1 1 0 0,1-1-1 0 0,-1 1 0 0 0,1 0-11 0 0,-1-1 57 0 0,0 1 0 0 0,1 0 0 0 0,0-1 0 0 0,-1 1 0 0 0,1-1 1 0 0,1 2-58 0 0,9 18 202 0 0,-11-20-202 0 0,0-1 0 0 0,0 1 0 0 0,0-1 0 0 0,0 0 0 0 0,1 1 0 0 0,-1-1 0 0 0,1 0 0 0 0,-1 0 0 0 0,2 1 0 0 0,12 18 0 0 0,-11-17-20 0 0,1 0 0 0 0,-1 0 0 0 0,1 0 0 0 0,0-1 0 0 0,0 0 20 0 0,9 8-174 0 0,-12-10 275 0 0,-2 0-1 0 0,2 3-40 0 0,-2-4-115 0 0,0 0-13 0 0,1 2 15 0 0,4 3 53 0 0,5 8 181 0 0,-7-6-166 0 0,-2-6 57 0 0,-1-1 9 0 0,0 13-30 0 0,-11-2-102 0 0,10-9 54 0 0,0-1-1 0 0,0 0 1 0 0,0 0-1 0 0,0 0 1 0 0,0 0-1 0 0,0-1 1 0 0,0 1-1 0 0,-1 0 1 0 0,1 0-1 0 0,0-1 1 0 0,-1 1-1 0 0,1-1 1 0 0,0 1-1 0 0,-1-1 1 0 0,1 1-1 0 0,-1-1 1 0 0,1 0-1 0 0,-1 0 1 0 0,1 0-1 0 0,0 0 1 0 0,-1 0-1 0 0,1 0 1 0 0,-1 0-1 0 0,-1 0-2 0 0,-17 1 71 0 0,11 2-46 0 0,-1-1 1 0 0,0-1-1 0 0,-5 1-25 0 0,-26 4 55 0 0,-48 8-45 0 0,84-13 2 0 0,0-1 0 0 0,-1 0-1 0 0,1 0 1 0 0,-1 0-1 0 0,1-1 1 0 0,0 0 0 0 0,-1 0-1 0 0,1 0 1 0 0,-1-1-12 0 0,-22-3 34 0 0,1-1 179 0 0,24 6-198 0 0,1 0-1 0 0,0 0 1 0 0,0 0-1 0 0,0-1 1 0 0,0 1-1 0 0,0 0 0 0 0,0-1 1 0 0,0 1-1 0 0,0-1 1 0 0,0 0-1 0 0,1 0 1 0 0,-2 0-15 0 0,-12 2 90 0 0,8 0-47 0 0,3-1-34 0 0,-18-2-3 0 0,20 2-7 0 0,1 0 0 0 0,0 0 0 0 0,-1 0 0 0 0,1 0 1 0 0,0 0-1 0 0,-1 0 0 0 0,1 1 0 0 0,0-1 0 0 0,0 0 0 0 0,-1 1 0 0 0,1-1 0 0 0,0 1 0 0 0,0-1 0 0 0,0 1 0 0 0,-1 0 1 0 0,2 0-58 0 0,27 1-1136 0 0,-26-2 454 0 0,-1 0-226 0 0,0 0-33 0 0,14-2-1738 0 0,-13 4 2780 0 0,-1-2 27 0 0,0 0-31 0 0,0 1-1 0 0,0-1 1 0 0,0 1-1 0 0,0-1 1 0 0,-1 1 0 0 0,1-1-1 0 0,0 1 1 0 0,0-1-1 0 0,0 1 1 0 0,0-1-1 0 0,0 1 1 0 0,0-1-1 0 0,0 1 1 0 0,0-1 0 0 0,0 1-1 0 0,0-1 1 0 0,0 1-1 0 0,1-1 1 0 0,-1 0-1 0 0,0 1 1 0 0,0-1 0 0 0,0 1-1 0 0,1-1 1 0 0,-1 1-1 0 0,0-1-38 0 0,1 1 35 0 0,-1-1 0 0 0,1 1 0 0 0,-1-1 0 0 0,1 1 0 0 0,-1-1 0 0 0,1 1 0 0 0,-1 0 0 0 0,0-1-1 0 0,1 1 1 0 0,-1-1 0 0 0,0 1 0 0 0,1 0 0 0 0,-1 0 0 0 0,0-1 0 0 0,0 1 0 0 0,0 0 0 0 0,0-1 0 0 0,0 1 0 0 0,0 0 0 0 0,0 0 0 0 0,0 0-35 0 0,11 18 1577 0 0,-10-7-997 0 0,-1-6-443 0 0,1-1 0 0 0,-1 0 0 0 0,1 0 0 0 0,1 0 0 0 0,0 3-137 0 0,0-2-173 0 0,-1 0-1 0 0,1 0 1 0 0,-1 0-1 0 0,-1 0 1 0 0,1 4 173 0 0,2 20-22 0 0,-2-25 50 0 0,-1 0 1 0 0,0-1 0 0 0,0 1-1 0 0,0-1 1 0 0,-1 1 0 0 0,1-1-1 0 0,-1 1 1 0 0,0-1 0 0 0,0 1-1 0 0,-1 1-28 0 0,1-3 23 0 0,1 1-1 0 0,-1-1 0 0 0,1 1 1 0 0,0-1-1 0 0,1 1 0 0 0,-1-1 1 0 0,0 1-1 0 0,1-1 1 0 0,0 1-1 0 0,0-1 0 0 0,0 1 1 0 0,1 0-23 0 0,4 19 115 0 0,5 40 154 0 0,-5-33-185 0 0,-1 0 0 0 0,-1 0-1 0 0,-1 13-83 0 0,0 2 99 0 0,-1-33-71 0 0,-1 1-1 0 0,-1-1 1 0 0,0 5-28 0 0,0-4 83 0 0,0 0 0 0 0,2 11-83 0 0,0-15 48 0 0,-1 1 1 0 0,-1 0-1 0 0,0-1 1 0 0,0 1-1 0 0,-1-1 1 0 0,-1 5-49 0 0,1-9 2 0 0,-1 1-1 0 0,1-1 1 0 0,0 1-1 0 0,1 0 1 0 0,-1 0 0 0 0,1-1-1 0 0,0 1 1 0 0,1 0-1 0 0,-1 0 1 0 0,1-1-1 0 0,1 3-1 0 0,0 3 46 0 0,0 1 0 0 0,0 0 0 0 0,-1 10-46 0 0,4 26 161 0 0,-3-38-112 0 0,-1 1-1 0 0,0 0 1 0 0,-1-1-1 0 0,0 1 1 0 0,-1 1-49 0 0,1 37 138 0 0,2 7 7 0 0,-2-15-34 0 0,1-17-16 0 0,-2-1-1 0 0,-2 4-94 0 0,2-10 17 0 0,2 12 47 0 0,0-25-54 0 0,0 0 0 0 0,-1 1 0 0 0,0-1 0 0 0,0 0-1 0 0,0 0 1 0 0,-1 1 0 0 0,1 0-10 0 0,-4 22 156 0 0,1 0-1 0 0,2 0 1 0 0,1 14-156 0 0,0-30 98 0 0,1 10 27 0 0,0-15-119 0 0,-1 0-1 0 0,1-1 1 0 0,-1 1-1 0 0,-1 4-5 0 0,-1 16 25 0 0,0 0 1 0 0,3 15-26 0 0,-1-8 2 0 0,1 3 21 0 0,-3 1-1 0 0,-1 0 0 0 0,-3 8-22 0 0,5-35 33 0 0,0 0-1 0 0,1 0 1 0 0,0 1 0 0 0,0 1-33 0 0,0 25 10 0 0,0 29 66 0 0,2-31 28 0 0,-1-25-77 0 0,0-1 0 0 0,-1 1-1 0 0,0 0 1 0 0,-1-1 0 0 0,0 1-1 0 0,-2 8-26 0 0,0-6 32 0 0,1 1 0 0 0,1 0-1 0 0,0-1 1 0 0,1 1 0 0 0,1 6-32 0 0,-1 1 43 0 0,1 0-31 0 0,-2 10-14 0 0,1-28 2 0 0,0 1 0 0 0,0-1 0 0 0,0 0-1 0 0,0 0 1 0 0,1 0 0 0 0,-1 0-1 0 0,0 0 1 0 0,1 0 0 0 0,0 0 0 0 0,0 0 0 0 0,-1 1 1 0 0,1-1 1 0 0,0 0 0 0 0,-1 0-1 0 0,1 1 1 0 0,-1-1 0 0 0,0 0-1 0 0,0 1 1 0 0,0 1-2 0 0,0 1 6 0 0,0 0 0 0 0,1 0-1 0 0,-1 0 1 0 0,1 0 0 0 0,0 0 0 0 0,1 0-1 0 0,0 1-5 0 0,4 21 13 0 0,-5-17-13 0 0,-1-7 0 0 0,1 0 0 0 0,-1 0 0 0 0,0 0 0 0 0,0-1 0 0 0,0 1 0 0 0,0 0 0 0 0,0 0 0 0 0,-1 0 0 0 0,0 0 0 0 0,0 2 0 0 0,1-2 0 0 0,-1 1 0 0 0,1-1 0 0 0,0 1 0 0 0,0-1 0 0 0,0 1 0 0 0,0-1 0 0 0,0 0 0 0 0,2 3 0 0 0,0 14 0 0 0,-2-15 7 0 0,0 0-1 0 0,1-1 0 0 0,0 1 1 0 0,0-1-1 0 0,1 2-6 0 0,-1-1 7 0 0,0-1-1 0 0,0 1 0 0 0,0 0 1 0 0,0-1-1 0 0,-1 3-6 0 0,3 10 0 0 0,-3-14 0 0 0,1-1 0 0 0,0 1 0 0 0,-1 0 0 0 0,0 0 0 0 0,0 0 0 0 0,0 1 0 0 0,0-1 0 0 0,0 4 15 0 0,-1 1-1 0 0,2 0 0 0 0,-1-1 0 0 0,1 1 1 0 0,1 3-15 0 0,-1-5-8 0 0,-1 53 8 0 0,0-4 54 0 0,2-5-44 0 0,-6-37-12 0 0,3-12 2 0 0,1 0 1 0 0,0-1-1 0 0,-1 1 1 0 0,1-1-1 0 0,0 1 1 0 0,0 0-1 0 0,-1-1 1 0 0,1 1 0 0 0,0-1-1 0 0,0 1 1 0 0,0 0-1 0 0,0-1 1 0 0,0 1-1 0 0,0 0 1 0 0,0-1-1 0 0,0 1 1 0 0,0 0-1 0 0,0-1 1 0 0,0 1-1 0 0,0 0 1 0 0,0-1-1 0 0,1 1 1 0 0,-1 0-1 0 0,0-1 1 0 0,1 1-1 0 0,2 5 43 0 0,-3-5-40 0 0,1 0 0 0 0,-1 0 0 0 0,0 0 0 0 0,1 0 0 0 0,-1 1 0 0 0,0-1 0 0 0,0 0 0 0 0,0 0 0 0 0,0 0 0 0 0,0 0 0 0 0,0 0 0 0 0,0 0 0 0 0,0 0 0 0 0,0 0 0 0 0,0 0 0 0 0,-1 0 0 0 0,1 0 0 0 0,0 0 1 0 0,-1 0-1 0 0,1 0 0 0 0,-1 1-3 0 0,-4 2 21 0 0,4-4 22 0 0,-2 2-47 0 0,3-1 6 0 0,-1-1 1 0 0,0 1 0 0 0,0 0 0 0 0,0-1 0 0 0,1 1 0 0 0,-1 0-1 0 0,0 0 1 0 0,1-1 0 0 0,-1 1 0 0 0,1 0 0 0 0,-1 0 0 0 0,1 0 0 0 0,-1 0-3 0 0,-5 7-16 0 0,4-7 24 0 0,1-1 1 0 0,-1 1-1 0 0,0-1 0 0 0,1 1 0 0 0,-1-1 0 0 0,0 0 0 0 0,1 0 0 0 0,-1 0 0 0 0,0 0 0 0 0,0 0-8 0 0,-19-1 74 0 0,0-1-1 0 0,0-1 1 0 0,-17-5-74 0 0,13 3 226 0 0,-1 0-1 0 0,-6 1-225 0 0,-30-2 246 0 0,25 2-401 0 0,-23 1 155 0 0,-11 0-1879 0 0,61 3 939 0 0</inkml:trace>
  <inkml:trace contextRef="#ctx0" brushRef="#br2" timeOffset="20920.826">2274 3448 4144 0 0,'3'-11'-23'0'0,"-1"-6"1855"0"0,0 3 8472 0 0,0 19-7013 0 0,6 22-2577 0 0,1 6 157 0 0,-7-26-585 0 0,1 2 0 0 0,-1-1 0 0 0,0 6-286 0 0,1 6 259 0 0,-1-13-203 0 0,-1 0-1 0 0,0-1 1 0 0,-1 1-1 0 0,0 0 1 0 0,0 0-1 0 0,0 1-55 0 0,-2 26 167 0 0,3-26-113 0 0,-2 0 0 0 0,1 0-1 0 0,-2 7-53 0 0,-1 13 96 0 0,3-22-75 0 0,-1 0 0 0 0,1 0 0 0 0,-1 0 0 0 0,-1 0 0 0 0,1 0 0 0 0,-1 0 0 0 0,0-1 1 0 0,0 1-1 0 0,-2 3-21 0 0,2-6 11 0 0,0 0 1 0 0,0 0 0 0 0,0 0-1 0 0,0 0 1 0 0,1 0 0 0 0,0 0-1 0 0,0 1 1 0 0,0-1 0 0 0,0 0-1 0 0,0 1 1 0 0,0-1 0 0 0,1 1-1 0 0,0-1 1 0 0,0 1 0 0 0,0-1-1 0 0,0 4-11 0 0,0-5 11 0 0,0 0-1 0 0,0 0 1 0 0,0 1-1 0 0,0-1 0 0 0,0 0 1 0 0,0 1-1 0 0,-1-1 1 0 0,0 1-11 0 0,1-1 15 0 0,-1 0-1 0 0,1 0 1 0 0,0 0 0 0 0,-1 0 0 0 0,1 0 0 0 0,0-1 0 0 0,0 1-1 0 0,0 0 1 0 0,1 0 0 0 0,-1 0 0 0 0,0 0 0 0 0,1 0-15 0 0,-1 13 61 0 0,0-13-53 0 0,-1-1 1 0 0,1 1-1 0 0,0-1 0 0 0,0 1 1 0 0,0-1-1 0 0,0 1 0 0 0,0 0 1 0 0,0-1-1 0 0,1 1 0 0 0,-1-1 1 0 0,0 1-1 0 0,1-1 1 0 0,0 1-1 0 0,-1-1 0 0 0,1 1-8 0 0,10 22 272 0 0,-10-23-176 0 0,-1-1 0 0 0,19 15-5 0 0,-2-8-74 0 0,-14-5-22 0 0,0-1 0 0 0,0 0 0 0 0,0 1 0 0 0,0-1-1 0 0,-1 1 1 0 0,1 0 0 0 0,1 1 5 0 0,-2-2-76 0 0,0 0-1 0 0,0 0 0 0 0,0 0 0 0 0,0 0 1 0 0,0 0-1 0 0,0 0 0 0 0,0-1 0 0 0,0 1 1 0 0,0-1-1 0 0,1 1 0 0 0,-1-1 1 0 0,1 0 76 0 0,9 2-369 0 0,-9-2 196 0 0,-1 1 1 0 0,1-1-1 0 0,0 0 0 0 0,0 0 1 0 0,0-1-1 0 0,0 1 0 0 0,2-1 173 0 0,10-1-708 0 0,-13 2 583 0 0,-1 0 0 0 0,1-1 0 0 0,0 1 0 0 0,-1-1 0 0 0,1 1 0 0 0,0-1 0 0 0,-1 1 0 0 0,1-1 0 0 0,0 0 125 0 0,6-3-359 0 0,11-1-234 0 0,-15 5 481 0 0,-1-1-1 0 0,1 0 1 0 0,0 0 0 0 0,-1 0-1 0 0,1 0 1 0 0,-1-1 0 0 0,1 1-1 0 0,-1-1 1 0 0,1 0 0 0 0,-1 0-1 0 0,0 0 1 0 0,0-1 0 0 0,0 1-1 0 0,0-1 113 0 0,2-4-98 0 0,1 1 0 0 0,1-1 0 0 0,-1 1 0 0 0,1 1 0 0 0,0-1 0 0 0,0 1 0 0 0,1 0 0 0 0,4-2 98 0 0,26-22 111 0 0,-24 19 148 0 0,-12 8-184 0 0,1 0 0 0 0,-1 0 1 0 0,1 1-1 0 0,0-1 0 0 0,-1 1 0 0 0,1-1 0 0 0,1 1-75 0 0,-2-1 136 0 0,1 1 0 0 0,-1-1 0 0 0,0 1-1 0 0,-1-1 1 0 0,1 0 0 0 0,0 1 0 0 0,0-1-1 0 0,0-2-135 0 0,3-1 522 0 0,-4 4-473 0 0,0 0-1 0 0,0 1 1 0 0,0-1-1 0 0,-1 0 0 0 0,1 0 1 0 0,0 0-1 0 0,-1 0 0 0 0,1 1 1 0 0,-1-1-1 0 0,1 0 1 0 0,-1 0-1 0 0,1 0 0 0 0,-1 0 1 0 0,0 0-1 0 0,1 0 0 0 0,-1 0 1 0 0,0 0-1 0 0,0-1 1 0 0,0 1-1 0 0,0 0 0 0 0,0 0 1 0 0,0 0-1 0 0,0 0 0 0 0,0 0 1 0 0,0 0-1 0 0,0 0 1 0 0,-1 0-1 0 0,1 0 0 0 0,0 0 1 0 0,-1 0-1 0 0,1 0 0 0 0,-1 0 1 0 0,1 0-1 0 0,-1 0 1 0 0,1 0-1 0 0,-1 0 0 0 0,0 0 1 0 0,1 1-1 0 0,-1-1 0 0 0,0 0 1 0 0,-1 0-49 0 0,1-1 61 0 0,-1 1 1 0 0,0 0-1 0 0,0-1 1 0 0,0 1-1 0 0,-1 0 1 0 0,1 0-1 0 0,0 0 1 0 0,0 1-1 0 0,-1-1 1 0 0,1 0-1 0 0,0 1 1 0 0,-1-1-1 0 0,1 1 1 0 0,0 0-1 0 0,-1 0 1 0 0,1 0-1 0 0,-1 0 1 0 0,0 1-62 0 0,-8 1 93 0 0,1 0 0 0 0,0 1 0 0 0,-7 3-93 0 0,13-4 12 0 0,1 0 1 0 0,-1 0-1 0 0,1 0 1 0 0,0 0-1 0 0,0 0 1 0 0,-1 1-1 0 0,2 0 1 0 0,-1 0-1 0 0,0 0 0 0 0,0 0 1 0 0,0 1-13 0 0,-6 7 35 0 0,5-6-20 0 0,1 0 0 0 0,-1 0 0 0 0,1 0 0 0 0,0 0 0 0 0,0 1 0 0 0,-2 4-15 0 0,3-3 13 0 0,0 0 0 0 0,0 0 0 0 0,1 0 0 0 0,0 0 0 0 0,0 0 0 0 0,0 1-13 0 0,1-5-1 0 0,0 0 1 0 0,0 0 0 0 0,0-1-1 0 0,1 1 1 0 0,-1 0 0 0 0,1 0 0 0 0,-1-1-1 0 0,1 1 1 0 0,0 0 0 0 0,0-1-1 0 0,0 1 1 0 0,1-1 0 0 0,-1 1-1 0 0,1-1 1 0 0,-1 0 0 0 0,1 1-1 0 0,1 0 1 0 0,5 6-3 0 0,-7-7 6 0 0,0-1-1 0 0,0 0 1 0 0,0 1-1 0 0,0-1 1 0 0,0 0-1 0 0,0 0 1 0 0,0 0-1 0 0,0 0 1 0 0,0 0-1 0 0,1 0 1 0 0,-1 0-1 0 0,0-1 1 0 0,1 1-1 0 0,-1 0 0 0 0,1-1 1 0 0,-1 1-1 0 0,1-1 1 0 0,-1 1-1 0 0,1-1 1 0 0,-1 0-1 0 0,1 0 1 0 0,-1 1-1 0 0,1-1 1 0 0,0 0-1 0 0,-1 0 1 0 0,1-1-1 0 0,0 1-2 0 0,12-2 10 0 0,-11 2-4 0 0,0 0-1 0 0,0-1 1 0 0,-1 1 0 0 0,1-1-1 0 0,0 1 1 0 0,-1-1 0 0 0,1 0-1 0 0,0 0 1 0 0,-1 0-1 0 0,1 0 1 0 0,-1-1 0 0 0,1 1-1 0 0,-1-1 1 0 0,0 1 0 0 0,1-1-1 0 0,-1 0 1 0 0,0 0-1 0 0,0 0 1 0 0,-1 0 0 0 0,1 0-1 0 0,1-2-5 0 0,4-6 0 0 0,0-1 0 0 0,-1 0 0 0 0,-1 0 0 0 0,1 0 0 0 0,-2-1 0 0 0,0 0 0 0 0,2-6 0 0 0,-2 3 0 0 0,0-4 0 0 0,-4 18 0 0 0,0 0 0 0 0,0 1 0 0 0,0-1 0 0 0,0 0 0 0 0,-1 0 0 0 0,1 1 0 0 0,0-1 0 0 0,-1 0 0 0 0,1 0 0 0 0,0 1 0 0 0,-1-1 0 0 0,1 0 0 0 0,-1 1 0 0 0,1-1 0 0 0,-1 0 0 0 0,1 1 0 0 0,-1-1 0 0 0,0 1 0 0 0,1-1 0 0 0,-1 1 0 0 0,0-1 0 0 0,1 1 0 0 0,-2-1 0 0 0,2 1 1 0 0,0 0 0 0 0,0 0 0 0 0,-1 0-1 0 0,1 0 1 0 0,0 0 0 0 0,0 0 0 0 0,0 0-1 0 0,-1 0 1 0 0,1 0 0 0 0,0 0 0 0 0,0 0-1 0 0,0 0 1 0 0,-1 0 0 0 0,1-1 0 0 0,0 1 0 0 0,0 0-1 0 0,0 0 1 0 0,0 0 0 0 0,-1 0 0 0 0,1-1-1 0 0,0 1 1 0 0,0 0 0 0 0,0 0 0 0 0,0 0-1 0 0,0 0 1 0 0,0-1 0 0 0,0 1 0 0 0,-1 0 0 0 0,1 0-1 0 0,0-1 1 0 0,0 1 0 0 0,0 0 0 0 0,0 0-1 0 0,0 0 1 0 0,0-1 0 0 0,0 1 0 0 0,0 0-1 0 0,0 0 1 0 0,0 0 0 0 0,0-1 0 0 0,0 1-1 0 0,0 0 1 0 0,1 0 0 0 0,-1-1 0 0 0,0 1 0 0 0,0 0-1 0 0,0 0 1 0 0,0 0 0 0 0,0-1 0 0 0,0 1-1 0 0,0 0 1 0 0,1 0 0 0 0,-1 0 0 0 0,0 0-1 0 0,0-1 0 0 0,0 1 1 0 0,0 0 0 0 0,1 0 0 0 0,-1 0-1 0 0,0 0 1 0 0,0 0 0 0 0,0-1 0 0 0,0 1-1 0 0,0 0 1 0 0,0 0 0 0 0,0 0 0 0 0,0 0-1 0 0,0-1 1 0 0,1 1 0 0 0,-1 0 0 0 0,0 0-1 0 0,0 0 1 0 0,0-1 0 0 0,0 1 0 0 0,0 0 0 0 0,0 0-1 0 0,0 0 1 0 0,0-1 0 0 0,0 1 0 0 0,0 0-1 0 0,0 0 1 0 0,-1 0 0 0 0,1-1 0 0 0,0 1-1 0 0,0 0 0 0 0,-1 2-1 0 0,1 0 0 0 0,-1 0 0 0 0,0 0 0 0 0,1 0-1 0 0,-1 0 1 0 0,1 0 0 0 0,0 0 0 0 0,0 0 0 0 0,0 2 1 0 0,1 0-14 0 0,0 1 0 0 0,1-1 0 0 0,-1 0 1 0 0,1 0-1 0 0,0 0 0 0 0,1 0 1 0 0,1 2 13 0 0,6 12-30 0 0,-4-6 30 0 0,0-1 0 0 0,1-1 0 0 0,0 1 0 0 0,6 5 0 0 0,-12-14 0 0 0,1 1 0 0 0,1 0 0 0 0,-1-1 0 0 0,1 1 0 0 0,0-1 0 0 0,0 1 0 0 0,0-1 0 0 0,0 0 0 0 0,0 0 0 0 0,0 0 0 0 0,1 0 0 0 0,-1-1 0 0 0,4 3 11 0 0,11 5 42 0 0,-17-9-57 0 0,0 1-1 0 0,0-1 0 0 0,0 0 0 0 0,0 0 1 0 0,0 0-1 0 0,0 0 0 0 0,0 0 1 0 0,0 0-1 0 0,0 0 0 0 0,0 0 0 0 0,0 0 1 0 0,0 0-1 0 0,0 0 0 0 0,-1-1 0 0 0,1 1 1 0 0,0 0-1 0 0,1-1 5 0 0,4-1-272 0 0,-6 2 104 0 0,1-1-1 0 0,0 1 1 0 0,0 0-1 0 0,0-1 1 0 0,0 1-1 0 0,0-1 1 0 0,0 1-1 0 0,0-1 1 0 0,-1 1-1 0 0,1-1 1 0 0,0 1 0 0 0,0-1-1 0 0,-1 0 1 0 0,1 0-1 0 0,0 1 1 0 0,-1-1-1 0 0,1 0 1 0 0,-1 0-1 0 0,1 0 1 0 0,-1 1-1 0 0,1-1 1 0 0,-1 0-1 0 0,0 0 1 0 0,1 0-1 0 0,-1 0 1 0 0,0-1 168 0 0,3-26-2435 0 0,-3 22 2008 0 0,1-16-1730 0 0</inkml:trace>
  <inkml:trace contextRef="#ctx0" brushRef="#br2" timeOffset="21445.932">2865 3639 5064 0 0,'1'-1'128'0'0,"0"0"1"0"0,0 0-1 0 0,0 0 1 0 0,-1 0-1 0 0,1 0 1 0 0,0 0-1 0 0,0 0 1 0 0,0 0-1 0 0,-1 0 1 0 0,1-1-1 0 0,0 0-128 0 0,3-5 4881 0 0,-3 6-3950 0 0,-1 1-218 0 0,0 0-45 0 0,0 0-6 0 0,0 0 15 0 0,0 0 10 0 0,0 0 1 0 0,0 0-30 0 0,0 0-122 0 0,0 0-51 0 0,0 0-6 0 0,1 0 219 0 0,3 0 1931 0 0,-5 9-2475 0 0,-9 11 6 0 0,10-19-64 0 0,0 1-70 0 0,0-1-1 0 0,-1 0 0 0 0,1 1 1 0 0,0-1-1 0 0,-1 0 0 0 0,1 0 0 0 0,0 1 1 0 0,-1-1-1 0 0,0 0 0 0 0,1 0 1 0 0,-1 1-26 0 0,0-1 24 0 0,1 0 0 0 0,-1 0-1 0 0,1 0 1 0 0,-1 0 0 0 0,1 0 0 0 0,-1 1 0 0 0,1-1 0 0 0,0 0 0 0 0,0 0 0 0 0,0 1 0 0 0,0-1-24 0 0,0 2 53 0 0,26 28-40 0 0,-15-19-13 0 0,-1 2 0 0 0,-7-10 0 0 0,0 0 0 0 0,0-1 0 0 0,0 1 0 0 0,0 0 0 0 0,1-1 0 0 0,1 1 0 0 0,2 2 11 0 0,0-1 0 0 0,-1 1-1 0 0,0 1 1 0 0,0-1 0 0 0,-1 1-1 0 0,1 0 1 0 0,1 4-11 0 0,0 0 173 0 0,-6-9-82 0 0,1 0 0 0 0,-1 0 0 0 0,0 1 0 0 0,1-1 0 0 0,-1 0 0 0 0,0 1 0 0 0,-1-1 0 0 0,1 1 0 0 0,0-1 0 0 0,-1 1 0 0 0,1 0 0 0 0,-1-1 0 0 0,0 3-91 0 0,-11 10 288 0 0,10-13-272 0 0,0 0 0 0 0,0 0 0 0 0,0-1 0 0 0,0 1 0 0 0,-1 0 0 0 0,1 0-1 0 0,-1-1 1 0 0,1 1 0 0 0,-1-1 0 0 0,0 1 0 0 0,1-1 0 0 0,-1 0 0 0 0,0 0 0 0 0,0 1 0 0 0,0-1 0 0 0,0-1 0 0 0,0 1 0 0 0,0 0 0 0 0,0 0 0 0 0,-2-1-16 0 0,-3 3 57 0 0,-1 0 0 0 0,1 0 0 0 0,-6 4-57 0 0,9-5-45 0 0,1 0-1 0 0,-1 0 0 0 0,0 0 0 0 0,0-1 0 0 0,0 1 1 0 0,0-1-1 0 0,-1 0 0 0 0,1 0 0 0 0,0 0 0 0 0,0-1 1 0 0,-1 1-1 0 0,1-1 0 0 0,0 0 0 0 0,-1-1 46 0 0,-4-2-1707 0 0,-2-4-6012 0 0,10 6 7316 0 0,0 0-5927 0 0</inkml:trace>
  <inkml:trace contextRef="#ctx0" brushRef="#br2" timeOffset="22071.463">2961 3839 5984 0 0,'0'0'464'0'0,"2"0"-306"0"0,3 3 626 0 0,1 0-1 0 0,-1 0 0 0 0,0 0 0 0 0,0 0 0 0 0,0 1 0 0 0,-1 0 0 0 0,2 1-783 0 0,-1-1 729 0 0,0 0 0 0 0,0 0 0 0 0,0 0 0 0 0,1-1 0 0 0,0 1-729 0 0,-4-3 191 0 0,1 0 0 0 0,-1 0 0 0 0,1-1 0 0 0,-1 1 0 0 0,1 0 0 0 0,0-1 0 0 0,-1 1 0 0 0,1-1 0 0 0,0 0 0 0 0,0 0 0 0 0,-1 0 0 0 0,1-1 0 0 0,0 1 0 0 0,1-1-191 0 0,5 0 331 0 0,1-1 0 0 0,-1 0 0 0 0,0-1 0 0 0,0 0 0 0 0,0 0 0 0 0,-1-1 0 0 0,1 0 0 0 0,-1-1 0 0 0,0 0-1 0 0,0 0 1 0 0,5-4-331 0 0,-4 1 145 0 0,-4 4-86 0 0,1-1-1 0 0,-1 0 1 0 0,0-1-1 0 0,0 1 1 0 0,0-1-1 0 0,-1 0 1 0 0,2-2-59 0 0,-5 5 36 0 0,1 0 0 0 0,0 0-1 0 0,-1 0 1 0 0,0 0 0 0 0,1-1 0 0 0,-1 1 0 0 0,0-3-36 0 0,-1 4 9 0 0,0 0 0 0 0,0 0 1 0 0,0 0-1 0 0,0 1 0 0 0,0-1 1 0 0,-1 0-1 0 0,1 0 0 0 0,-1 0 1 0 0,1 1-1 0 0,-1-1 0 0 0,1 0 1 0 0,-1 1-1 0 0,0-1 0 0 0,-1-1-9 0 0,1 1 5 0 0,0-1 1 0 0,0 1-1 0 0,0-1 0 0 0,0 0 0 0 0,0 1 0 0 0,1-1 1 0 0,-1-3-6 0 0,1 4 5 0 0,-1-1 0 0 0,1 0 0 0 0,-1 1 0 0 0,0-1 0 0 0,1 0 0 0 0,-1 1 0 0 0,-2-3-5 0 0,1 0 4 0 0,0 3 3 0 0,0-1 0 0 0,0 0-1 0 0,1 0 1 0 0,0 0 0 0 0,-1 0-1 0 0,1 0 1 0 0,0 0 0 0 0,1 0-1 0 0,-2-2-6 0 0,2 4 1 0 0,0 0 0 0 0,-1-1 0 0 0,1 1 0 0 0,-1 0 0 0 0,1 0-1 0 0,-1 0 1 0 0,0 1 0 0 0,1-1 0 0 0,-1 0 0 0 0,0 0 0 0 0,1 0 0 0 0,-1 0 0 0 0,0 1-1 0 0,0-1 1 0 0,0 0 0 0 0,0 1 0 0 0,0-1 0 0 0,0 0 0 0 0,0 1 0 0 0,0 0 0 0 0,0-1-1 0 0,0 1 1 0 0,0-1 0 0 0,0 1 0 0 0,0 0 0 0 0,-1 0 0 0 0,1 0 0 0 0,0 0-1 0 0,0 0 1 0 0,0 0 0 0 0,0 0 0 0 0,0 0 0 0 0,0 0 0 0 0,-1 0 0 0 0,1 1 0 0 0,0-1-1 0 0,0 0 1 0 0,0 1 0 0 0,0-1 0 0 0,-1 1-1 0 0,-4 4 127 0 0,3-3-120 0 0,1 0 1 0 0,0-1-1 0 0,-1 1 0 0 0,1 0 1 0 0,0 0-1 0 0,0 0 0 0 0,0 0 1 0 0,0 1-1 0 0,1-1 0 0 0,-1 0 1 0 0,1 1-1 0 0,-1 0 1 0 0,1-1-1 0 0,0 1 0 0 0,0 0 1 0 0,0-1-1 0 0,0 1-7 0 0,1-1-7 0 0,-1 0 0 0 0,1 0 0 0 0,-1 0 0 0 0,0-1 0 0 0,1 1 0 0 0,-1 0 0 0 0,0-1 0 0 0,0 1 0 0 0,0 0 0 0 0,0-1 0 0 0,-1 1 7 0 0,1 0 8 0 0,0-1-1 0 0,0 1 1 0 0,0-1 0 0 0,0 0 0 0 0,0 1-1 0 0,0-1 1 0 0,1 1 0 0 0,-1 0-1 0 0,0-1 1 0 0,1 1 0 0 0,0 0-1 0 0,-1-1 1 0 0,1 1 0 0 0,0 0-8 0 0,0 4-13 0 0,0-1 0 0 0,1 0 0 0 0,-1 1 0 0 0,1-1 0 0 0,0 0 0 0 0,1 0 0 0 0,-1 0 0 0 0,1 0 0 0 0,0 0 0 0 0,1 0 0 0 0,-1 0 0 0 0,1 0 13 0 0,4 12-106 0 0,-7-15 102 0 0,0-1 0 0 0,1 0 0 0 0,-1 1 0 0 0,0-1 0 0 0,1 0 0 0 0,-1 0 0 0 0,1 1 0 0 0,0-1 0 0 0,-1 0 0 0 0,1 0 0 0 0,0 0-1 0 0,0 0 1 0 0,0 0 0 0 0,-1 0 0 0 0,1 0 0 0 0,0 0 0 0 0,1 0 0 0 0,0 0 4 0 0,0 1 21 0 0,0 0 0 0 0,0 1-1 0 0,-1-1 1 0 0,1 0 0 0 0,0 1 0 0 0,-1-1 0 0 0,1 2-21 0 0,6 8 55 0 0,-5-8-66 0 0,1 1-1 0 0,0-2 0 0 0,0 1 1 0 0,0 0-1 0 0,0-1 1 0 0,5 3 11 0 0,-9-5-1 0 0,1-1 1 0 0,0 1 0 0 0,0 0-1 0 0,1-1 1 0 0,-1 1 0 0 0,0-1-1 0 0,0 0 1 0 0,0 1 0 0 0,0-1-1 0 0,0 0 1 0 0,0 0 0 0 0,1 1-1 0 0,-1-1 1 0 0,0 0-1 0 0,0 0 1 0 0,0 0 0 0 0,0-1-1 0 0,1 1 1 0 0,-1 0 0 0 0,0 0-1 0 0,0 0 1 0 0,0-1 0 0 0,0 1-1 0 0,0-1 1 0 0,0 1 0 0 0,0-1-1 0 0,0 1 1 0 0,0-1 0 0 0,0 0-1 0 0,0 1 1 0 0,0-1 0 0 0,0 0-1 0 0,0 0 1 0 0,0 0 0 0 0,16-19 297 0 0,16-20-53 0 0,-23 24-105 0 0,-1 0-1 0 0,1-5-138 0 0,-4 9-18 0 0,-1 0-1 0 0,2 1 1 0 0,0 0 0 0 0,0 0 0 0 0,7-7 18 0 0,-12 16 15 0 0,1 0 1 0 0,-1 0-1 0 0,0 0 0 0 0,1 1 1 0 0,-1-1-1 0 0,1 1 1 0 0,0-1-1 0 0,-1 1 1 0 0,1 0-1 0 0,1 0-15 0 0,-2 1-20 0 0,-1 0 0 0 0,1 1 0 0 0,0-1-1 0 0,0 1 1 0 0,-1-1 0 0 0,1 1 0 0 0,0 0-1 0 0,-1-1 1 0 0,1 1 0 0 0,-1 0 0 0 0,1 0-1 0 0,-1 0 1 0 0,1 1 0 0 0,-1-1 0 0 0,0 0-1 0 0,1 0 1 0 0,-1 1 0 0 0,1 1 20 0 0,21 31-548 0 0,-15-19 460 0 0,0-1 112 0 0,0 1 0 0 0,-2 0-1 0 0,0 0 1 0 0,2 10-24 0 0,9 20-87 0 0,-16-44 258 0 0,-1-1 78 0 0,0 0 27 0 0,-1-21 4 0 0,-1 8-233 0 0,1-1 0 0 0,1 1 0 0 0,0-1 0 0 0,1 1 0 0 0,0 0 0 0 0,1-1 0 0 0,4-11-47 0 0,0 1-324 0 0,1 0 0 0 0,2 0 1 0 0,9-19 323 0 0,-8 23-1635 0 0,1 1-3614 0 0,-1 3-1888 0 0</inkml:trace>
  <inkml:trace contextRef="#ctx0" brushRef="#br3" timeOffset="33126.597">3510 2224 7368 0 0,'0'0'568'0'0,"-2"5"192"0"0,0-2 2493 0 0,2-3-3182 0 0,0 0 0 0 0,0 0 0 0 0,0 0 0 0 0,0 0 0 0 0,0 1 0 0 0,0-1 0 0 0,0 0 0 0 0,0 0 0 0 0,0 0 0 0 0,0 0 0 0 0,0 0 0 0 0,0 1 0 0 0,0-1 0 0 0,0 0 0 0 0,0 0 0 0 0,0 0 0 0 0,0 0 0 0 0,1 0 0 0 0,-1 0 0 0 0,0 1 0 0 0,0-1 0 0 0,0 0 0 0 0,0 0 0 0 0,0 0 0 0 0,0 0 0 0 0,0 0 0 0 0,0 0 0 0 0,0 0 0 0 0,0 0 0 0 0,1 0 0 0 0,-1 1 0 0 0,0-1 0 0 0,0 0-1 0 0,0 0 1 0 0,0 0 0 0 0,0 0 0 0 0,0 0 0 0 0,1 0 0 0 0,-1 0 0 0 0,0 0 0 0 0,0 0 0 0 0,0 0 0 0 0,0 0 0 0 0,0 0 0 0 0,1 0 0 0 0,-1 0 0 0 0,0 0 0 0 0,0 0 0 0 0,0 0 0 0 0,0 0 0 0 0,0 0 0 0 0,0 0 0 0 0,1 0 0 0 0,-1 0 0 0 0,0 0 0 0 0,0-1-71 0 0,14-4 908 0 0,-9 2-855 0 0,0 1 0 0 0,-1-1 0 0 0,1 0 0 0 0,-1-1 0 0 0,2-1-53 0 0,37-41 836 0 0,-17 9-814 0 0,-25 36-18 0 0,1-1-1 0 0,0 1 1 0 0,-1-1 0 0 0,1 0 0 0 0,-1 0 0 0 0,1 0 0 0 0,-1 0-1 0 0,1 0 1 0 0,-1 0 0 0 0,0-1 0 0 0,0 1 0 0 0,0 0-1 0 0,-1-1 1 0 0,1 1 0 0 0,0 0 0 0 0,-1-1 0 0 0,1 1 0 0 0,-1-1-1 0 0,0-1-3 0 0,0 0 15 0 0,1 0 0 0 0,-1 0-1 0 0,1 0 1 0 0,0 1-1 0 0,1-1 1 0 0,-1 0-1 0 0,0 1 1 0 0,1-1-15 0 0,0 0 20 0 0,-1 1 0 0 0,1-1 0 0 0,-1 1 0 0 0,0-1 0 0 0,0 0 0 0 0,-1 0 0 0 0,1 0-1 0 0,-1 0-19 0 0,0 4 8 0 0,0-1 0 0 0,0 0-1 0 0,0 0 1 0 0,0 0-1 0 0,0 0 1 0 0,0 0-1 0 0,0 1 1 0 0,0-1-1 0 0,-1 0 1 0 0,1 0 0 0 0,0 0-1 0 0,-1 0 1 0 0,1 1-1 0 0,-1-1 1 0 0,1 0-1 0 0,-1 1 1 0 0,1-1 0 0 0,-1 0-1 0 0,1 1 1 0 0,-1-1-1 0 0,0 0 1 0 0,1 1-1 0 0,-1-1 1 0 0,0 1-1 0 0,1-1 1 0 0,-1 1 0 0 0,-1-1-8 0 0,0 0 33 0 0,-1 1 0 0 0,0-1 1 0 0,0 0-1 0 0,0 1 0 0 0,0-1 1 0 0,-3 1-34 0 0,-7-1 171 0 0,12 1-147 0 0,0 0 0 0 0,0 1-1 0 0,0-1 1 0 0,-1 0-1 0 0,1 1 1 0 0,0-1-1 0 0,0 1 1 0 0,0 0 0 0 0,0-1-1 0 0,0 1 1 0 0,0 0-1 0 0,0 0 1 0 0,0 0 0 0 0,0 0-1 0 0,1-1 1 0 0,-2 2-24 0 0,0 1 82 0 0,-7 4 53 0 0,6-4-75 0 0,-1 0-1 0 0,1 0 0 0 0,0 0 0 0 0,-1 1 1 0 0,1-1-1 0 0,1 1 0 0 0,-1 0 0 0 0,1-1 0 0 0,-2 4-59 0 0,-8 17 60 0 0,2 1-1 0 0,0 0 1 0 0,2 1-1 0 0,1 0 1 0 0,1 0-1 0 0,1 0 0 0 0,1 3-59 0 0,7 21-80 0 0,-2-45 85 0 0,0-1 0 0 0,0 1 0 0 0,1-1 0 0 0,0 0 0 0 0,-1 1 0 0 0,1-1 0 0 0,1 0 0 0 0,-1 0 0 0 0,1-1 0 0 0,-1 1 0 0 0,1 0-1 0 0,0-1 1 0 0,2 2-5 0 0,11 4 50 0 0,-14-8-37 0 0,0 0 0 0 0,-1 0 1 0 0,1 0-1 0 0,-1 0 0 0 0,1 0 0 0 0,-1 0 0 0 0,1 1 1 0 0,-1-1-1 0 0,0 0 0 0 0,0 1 0 0 0,0 0 0 0 0,1-1-13 0 0,-1 1-62 0 0,0-1-1 0 0,0 0 1 0 0,0 0-1 0 0,0 0 0 0 0,1 0 1 0 0,-1 0-1 0 0,0 0 1 0 0,1 0-1 0 0,-1-1 1 0 0,1 1-1 0 0,-1 0 0 0 0,1-1 1 0 0,-1 1-1 0 0,1-1 1 0 0,0 0-1 0 0,-1 1 0 0 0,2-1 63 0 0,-3 0-20 0 0,0 0 0 0 0,0 0 0 0 0,0 0 0 0 0,0 0-1 0 0,0 0 1 0 0,0 0 0 0 0,0 0 0 0 0,1 0 0 0 0,-1 0-1 0 0,0 0 1 0 0,0 0 0 0 0,0 0 0 0 0,0 0 0 0 0,0 0-1 0 0,0 0 1 0 0,0 0 0 0 0,0 0 0 0 0,0 1 0 0 0,0-1-1 0 0,0 0 1 0 0,0 0 0 0 0,0 0 0 0 0,1 0 0 0 0,-1 0-1 0 0,0 0 1 0 0,0 0 0 0 0,0 0 0 0 0,0 0 0 0 0,0 0-1 0 0,0 0 1 0 0,0 0 0 0 0,0 0 0 0 0,0 1 0 0 0,0-1-1 0 0,0 0 1 0 0,0 0 0 0 0,0 0 0 0 0,0 0 0 0 0,0 0-1 0 0,0 0 1 0 0,0 0 0 0 0,0 0 0 0 0,0 0 0 0 0,0 0-1 0 0,0 0 1 0 0,0 1 0 0 0,0-1 0 0 0,0 0 0 0 0,0 0 20 0 0,0 0-43 0 0,0 0 0 0 0,-1 0 1 0 0,1 0-1 0 0,0 0 0 0 0,0 0 0 0 0,0 0 1 0 0,0 0-1 0 0,0 1 0 0 0,0-1 1 0 0,0 0-1 0 0,0 0 0 0 0,0 0 0 0 0,0 0 1 0 0,0 0-1 0 0,0 0 0 0 0,0 0 1 0 0,0 0-1 0 0,0 0 0 0 0,0 0 0 0 0,0 1 1 0 0,0-1-1 0 0,1 0 0 0 0,-1 0 1 0 0,0 0-1 0 0,0 0 0 0 0,0 0 0 0 0,0 0 1 0 0,0 0-1 0 0,0 0 0 0 0,0 0 1 0 0,0 0-1 0 0,0 0 0 0 0,0 0 1 0 0,0 0-1 0 0,0 1 0 0 0,0-1 0 0 0,0 0 1 0 0,0 0-1 0 0,1 0 0 0 0,-1 0 1 0 0,0 0-1 0 0,0 0 0 0 0,0 0 0 0 0,0 0 1 0 0,0 0-1 0 0,0 0 0 0 0,0 0 1 0 0,0 0-1 0 0,0 0 0 0 0,1 0 43 0 0,7 0-1466 0 0,0 0-6 0 0</inkml:trace>
  <inkml:trace contextRef="#ctx0" brushRef="#br3" timeOffset="33684.681">3947 2173 6448 0 0,'0'0'498'0'0,"0"0"-124"0"0,0 0 695 0 0,0 0 342 0 0,0 0 70 0 0,0 0-93 0 0,0 0-447 0 0,0 0-195 0 0,0 0-40 0 0,0 0-50 0 0,0 0-176 0 0,-7 11 684 0 0,-6 8-553 0 0,-1 0 1 0 0,-1 0-1 0 0,-1-1 0 0 0,-6 4-611 0 0,2-2 162 0 0,17-15-154 0 0,-1-1 0 0 0,1 0 0 0 0,-1 0 0 0 0,0-1 0 0 0,-1 1-1 0 0,1-1 1 0 0,0 0 0 0 0,-1 0 0 0 0,0-1 0 0 0,0 1 0 0 0,0-1-1 0 0,-3 1-7 0 0,-11 4-52 0 0,16-6-46 0 0,0 0 0 0 0,-1 1 0 0 0,1-1 0 0 0,0-1 1 0 0,-1 1-1 0 0,1 0 0 0 0,-3-1 98 0 0,5 0-456 0 0,-13-7-1245 0 0,13 6 1588 0 0,0 1 1 0 0,0-1-1 0 0,0 1 1 0 0,-1-1-1 0 0,1 1 1 0 0,0-1-1 0 0,0 0 1 0 0,0 1-1 0 0,0-1 1 0 0,0 0-1 0 0,0 0 1 0 0,0 0-1 0 0,0 0 1 0 0,1 0-1 0 0,-1 0 1 0 0,0 0-1 0 0,0 0 113 0 0,1-1-153 0 0,0 0 0 0 0,0 1 0 0 0,-1-1 0 0 0,1 0 0 0 0,0 0 0 0 0,1 1 0 0 0,-1-1 0 0 0,0 0-1 0 0,0 1 1 0 0,1-1 0 0 0,-1 0 0 0 0,1 1 0 0 0,0-1 0 0 0,0 0 153 0 0,5-13-973 0 0,3-14-87 0 0,-8 28 1040 0 0,-1 0 1 0 0,1 0 0 0 0,-1 0-1 0 0,1 0 1 0 0,-1-1 0 0 0,1 1-1 0 0,-1 1 1 0 0,1-1 0 0 0,0 0-1 0 0,0 0 1 0 0,-1 0 0 0 0,1 0 19 0 0,7-10 753 0 0,-6 10-558 0 0,-1 0 0 0 0,0 1 0 0 0,1-1 0 0 0,-1 0 0 0 0,1 1-1 0 0,-1-1 1 0 0,1 0 0 0 0,-1 1 0 0 0,1 0 0 0 0,0-1 0 0 0,-1 1 0 0 0,1 0 0 0 0,-1 0 0 0 0,1 0 0 0 0,0 0 0 0 0,0 0-195 0 0,-1 0 552 0 0,-1 0-6 0 0,1 1-22 0 0,11 8 267 0 0,-10-8-668 0 0,1 1-1 0 0,0 0 0 0 0,0 0 1 0 0,-1 0-1 0 0,0 1 0 0 0,1-1 1 0 0,-1 1-1 0 0,0-1 0 0 0,0 1 1 0 0,1 1-123 0 0,11 15 443 0 0,-11-16-357 0 0,0 0 1 0 0,-1 1-1 0 0,1-1 0 0 0,-1 0 0 0 0,2 4-86 0 0,1 2 121 0 0,1 1-1 0 0,1-1 0 0 0,0-1 0 0 0,5 6-120 0 0,1 2-25 0 0,-10-11-151 0 0,-3-4-734 0 0,2-1-305 0 0,9-2-51 0 0</inkml:trace>
  <inkml:trace contextRef="#ctx0" brushRef="#br3" timeOffset="34299.417">4031 2137 7368 0 0,'3'-1'116'0'0,"-2"1"-76"0"0,-1-1 0 0 0,1 1 1 0 0,-1 0-1 0 0,1 0 0 0 0,-1-1 0 0 0,1 1 0 0 0,-1 0 1 0 0,1-1-1 0 0,-1 1 0 0 0,1-1 0 0 0,-1 1 0 0 0,1-1 0 0 0,-1 1 1 0 0,0 0-1 0 0,1-1 0 0 0,-1 0 0 0 0,0 1 0 0 0,1-1 0 0 0,-1 1 1 0 0,0-1-1 0 0,0 0-40 0 0,1 0 828 0 0,2 1 1322 0 0,6-2-1617 0 0,-5 1 6742 0 0,-4 1-7300 0 0,0 0 0 0 0,0 0 0 0 0,0-1 0 0 0,0 1 1 0 0,0 0-1 0 0,1 0 0 0 0,-1 0 0 0 0,0 0 0 0 0,0 0 0 0 0,0 0 0 0 0,0 0 0 0 0,1 0 0 0 0,-1 0 0 0 0,0 0 0 0 0,0 0 1 0 0,0 0-1 0 0,0 0 0 0 0,1 0 0 0 0,-1 0 0 0 0,0 0 0 0 0,0 0 0 0 0,0 0 0 0 0,1 0 0 0 0,-1 0 0 0 0,0 0 0 0 0,0 0 0 0 0,0 0 1 0 0,0 0-1 0 0,0 0 0 0 0,1 0 0 0 0,-1 0 0 0 0,0 1 0 0 0,0-1 0 0 0,0 0 0 0 0,0 0 0 0 0,0 0 0 0 0,1 0 0 0 0,-1 0 25 0 0,2 3-72 0 0,-1-1 146 0 0,-1-2-61 0 0,12 4-100 0 0,6-2 229 0 0,-16-2-151 0 0,0 0 0 0 0,0 0 0 0 0,-1 0 0 0 0,1-1 1 0 0,0 1-1 0 0,0-1 0 0 0,-1 0 0 0 0,1 1 0 0 0,0-1 0 0 0,-1 0 0 0 0,1 0 9 0 0,0 0-5 0 0,0 0-1 0 0,-1 0 0 0 0,1 0 1 0 0,0 1-1 0 0,0-1 0 0 0,0 0 1 0 0,0 1-1 0 0,0 0 0 0 0,0-1 1 0 0,0 1-1 0 0,0 0 0 0 0,0 0 1 0 0,0 0-1 0 0,0 0 0 0 0,-1 0 0 0 0,1 1 1 0 0,0-1-1 0 0,0 1 0 0 0,1-1 6 0 0,2 3 11 0 0,-4-3 45 0 0,-1 0 19 0 0,-7 3 93 0 0,5-3-123 0 0,0 1 0 0 0,1-1-1 0 0,-1 1 1 0 0,0 0 0 0 0,0 0 0 0 0,1-1 0 0 0,-1 1 0 0 0,0 0 0 0 0,1 1-1 0 0,-1-1 1 0 0,1 0 0 0 0,-1 0 0 0 0,1 1 0 0 0,0-1 0 0 0,-1 1 0 0 0,1-1-1 0 0,0 1-44 0 0,-21 24 534 0 0,17-21-469 0 0,1-1-1 0 0,-1 1 1 0 0,1 0-1 0 0,1 1 0 0 0,-3 1-64 0 0,4-2 19 0 0,0 0 0 0 0,0-1-1 0 0,0 1 1 0 0,0 0 0 0 0,1 0-1 0 0,-1 0 1 0 0,1 0 0 0 0,0 0-1 0 0,1 0 1 0 0,0 0 0 0 0,-1 0-1 0 0,1 0 1 0 0,1 0 0 0 0,-1 1-1 0 0,1-1 1 0 0,0 0 0 0 0,0 0-1 0 0,2 3-18 0 0,1 0-14 0 0,-4-7 14 0 0,1 1 0 0 0,0-1 0 0 0,-1 0 0 0 0,1 0 0 0 0,0 1 0 0 0,0-1 1 0 0,0 0-1 0 0,0 0 0 0 0,0 0 0 0 0,0 0 0 0 0,0 0 0 0 0,1 0 0 0 0,-1 0 0 0 0,0-1 1 0 0,0 1-1 0 0,1 0 0 0 0,-1-1 0 0 0,1 1 0 0 0,-1-1 0 0 0,0 1 0 0 0,1-1 1 0 0,0 0-1 0 0,2 1-13 0 0,1 1 6 0 0,1 0-1 0 0,-1 0 1 0 0,0-1-1 0 0,1 0 1 0 0,-1 0-1 0 0,1 0 1 0 0,-1-1-1 0 0,1 0 1 0 0,-1 0-1 0 0,1 0 1 0 0,0-1-1 0 0,-1 0 1 0 0,0 0-1 0 0,1 0 1 0 0,-1-1-1 0 0,6-2 8 0 0,-1 1-245 0 0,-9 2 143 0 0,1 1 0 0 0,-1 0-1 0 0,1-1 1 0 0,-1 1 0 0 0,1-1-1 0 0,-1 0 1 0 0,0 1 0 0 0,1-1 0 0 0,-1 0-1 0 0,0 0 1 0 0,0 0 0 0 0,0 0-1 0 0,1 0 1 0 0,-1 0 0 0 0,0 0-1 0 0,0 0 1 0 0,-1 0 0 0 0,2-1 102 0 0,4-6-1578 0 0,6 0-69 0 0</inkml:trace>
  <inkml:trace contextRef="#ctx0" brushRef="#br3" timeOffset="34618.314">4312 2167 10912 0 0,'0'0'497'0'0,"0"0"-8"0"0,0 0-191 0 0,0 0 342 0 0,8 3 1045 0 0,-7-2-1397 0 0,1 1 0 0 0,0 0-1 0 0,-1 0 1 0 0,1-1 0 0 0,-1 1 0 0 0,0 0 0 0 0,0 0-1 0 0,0 0 1 0 0,1 1-288 0 0,4 8 951 0 0,-4-7-663 0 0,1-1 1 0 0,-1 1-1 0 0,-1-1 0 0 0,1 1 1 0 0,0 0-1 0 0,0 2-288 0 0,8 15 1125 0 0,-10-19-1036 0 0,1 0 1 0 0,0 0-1 0 0,0 0 1 0 0,-1-1 0 0 0,1 1-1 0 0,-1 0 1 0 0,1 0-1 0 0,-1 0 1 0 0,0 0 0 0 0,0 0-1 0 0,0 0 1 0 0,0 0-1 0 0,0 0 1 0 0,0 0 0 0 0,-1 1-90 0 0,0 16 689 0 0,2-18-655 0 0,-1 1 0 0 0,0-1 1 0 0,0 1-1 0 0,0-1 0 0 0,-1 1 0 0 0,1-1 1 0 0,0 1-1 0 0,0-1 0 0 0,-1 1 0 0 0,1-1 0 0 0,-1 1 1 0 0,1-1-1 0 0,-1 0 0 0 0,0 1 0 0 0,0-1 1 0 0,1 0-1 0 0,-1 0 0 0 0,0 1 0 0 0,0-1 0 0 0,0 0 1 0 0,-1 1-35 0 0,1-2 11 0 0,1 1 1 0 0,0-1 0 0 0,-1 1 0 0 0,1-1 0 0 0,0 1 0 0 0,-1 0 0 0 0,1-1 0 0 0,0 1-1 0 0,0 0 1 0 0,-1-1 0 0 0,1 1 0 0 0,0 0 0 0 0,0 0 0 0 0,0-1 0 0 0,0 1-1 0 0,0 0 1 0 0,0-1 0 0 0,0 1-12 0 0,0 0 9 0 0,0-1 0 0 0,0 1-1 0 0,0 0 1 0 0,0-1 0 0 0,0 1-1 0 0,0-1 1 0 0,0 1 0 0 0,0-1-1 0 0,0 1 1 0 0,0 0 0 0 0,-1-1-1 0 0,1 1 1 0 0,0-1 0 0 0,0 1-1 0 0,-1-1 1 0 0,1 1 0 0 0,0-1 0 0 0,-1 1-1 0 0,1-1 1 0 0,0 1 0 0 0,-1-1-9 0 0,-8 5 6 0 0,7-4-82 0 0,2-1 2 0 0,0 0-180 0 0,0 0-787 0 0,-1-1-346 0 0,-4-3-69 0 0</inkml:trace>
  <inkml:trace contextRef="#ctx0" brushRef="#br3" timeOffset="34896.182">4343 2056 12896 0 0,'26'-18'997'0'0,"-26"18"-985"0"0,0 0-1 0 0,0 0 1 0 0,1 0-1 0 0,-1-1 1 0 0,0 1 0 0 0,1 0-1 0 0,-1-1 1 0 0,0 1-1 0 0,0 0 1 0 0,0-1 0 0 0,1 1-1 0 0,-1 0 1 0 0,0-1-1 0 0,0 1 1 0 0,0 0 0 0 0,0-1-1 0 0,0 1 1 0 0,0 0-1 0 0,0-1 1 0 0,0 1 0 0 0,1-1-1 0 0,-1 1 1 0 0,0 0-1 0 0,-1-1 1 0 0,1 1 0 0 0,0 0-1 0 0,0-1 1 0 0,0 1-1 0 0,0-1 1 0 0,0 1 0 0 0,0 0-1 0 0,0-1 1 0 0,-1 1-12 0 0,-8-10-22 0 0,2 2 933 0 0,6 6-639 0 0,0 0 0 0 0,0 0 0 0 0,0 1 0 0 0,-1-1 0 0 0,1 0 0 0 0,-1 1 1 0 0,1-1-1 0 0,-1 1 0 0 0,1-1 0 0 0,-1 1 0 0 0,0 0 0 0 0,1 0 0 0 0,-2-1-272 0 0,1-2 842 0 0,2 4-831 0 0,0 0 0 0 0,0-1 0 0 0,0 1 0 0 0,0 0 0 0 0,0 0-1 0 0,0 0 1 0 0,-1-1 0 0 0,1 1 0 0 0,0 0 0 0 0,0 0 0 0 0,0 0 0 0 0,0 0 0 0 0,0-1 0 0 0,0 1 0 0 0,0 0 0 0 0,0 0 0 0 0,-1 0 0 0 0,1 0 0 0 0,0-1-1 0 0,0 1 1 0 0,0 0 0 0 0,0 0 0 0 0,-1 0 0 0 0,1 0 0 0 0,0 0 0 0 0,0 0 0 0 0,0 0 0 0 0,-1 0 0 0 0,1-1 0 0 0,0 1 0 0 0,0 0 0 0 0,0 0-1 0 0,-1 0 1 0 0,1 0-11 0 0,-8-3 897 0 0,21 5-530 0 0,-12-1-461 0 0,7 11-5793 0 0,1 1-647 0 0</inkml:trace>
  <inkml:trace contextRef="#ctx0" brushRef="#br3" timeOffset="34897.182">4552 1967 12032 0 0,'-33'0'1090'0'0,"34"11"-876"0"0,-1-9-199 0 0,0-1 0 0 0,0 0 0 0 0,-1 1 0 0 0,1-1 0 0 0,-1 0 0 0 0,1 1 0 0 0,-1-1-1 0 0,1 0 1 0 0,-1 0 0 0 0,0 0 0 0 0,1 0 0 0 0,-1 1 0 0 0,0-1-15 0 0,0-1 41 0 0,0 1 0 0 0,1 0 0 0 0,-1 0 0 0 0,1-1 0 0 0,-1 1 0 0 0,1 0 0 0 0,-1 0 0 0 0,1 0 0 0 0,-1 0 0 0 0,1 0 0 0 0,0 0 0 0 0,0 0 0 0 0,-1 0 0 0 0,1 0-1 0 0,0 0 1 0 0,0 0 0 0 0,0 0 0 0 0,0 0 0 0 0,0 0 0 0 0,0 0 0 0 0,0 0 0 0 0,1 0 0 0 0,-1 0 0 0 0,0 0-41 0 0,4 6 275 0 0,-3-7-233 0 0,-1 1 0 0 0,1 0 0 0 0,-1-1 0 0 0,1 1 0 0 0,-1 0 0 0 0,1 0-1 0 0,-1 0 1 0 0,0 0 0 0 0,1-1 0 0 0,-1 1 0 0 0,0 0 0 0 0,1 0 0 0 0,-1 0 0 0 0,0 0 0 0 0,0 0 0 0 0,0 0 0 0 0,0 0 0 0 0,0 0 0 0 0,0 0-1 0 0,0-1 1 0 0,0 1 0 0 0,-1 0 0 0 0,1 0 0 0 0,0 0-42 0 0,-4 6 328 0 0,3-6-292 0 0,0-1 0 0 0,1 1 0 0 0,-1 0 0 0 0,1-1 0 0 0,0 1 0 0 0,-1 0 0 0 0,1 0 0 0 0,-1-1 0 0 0,1 1 0 0 0,0 0 1 0 0,0 0-1 0 0,-1 0 0 0 0,1-1 0 0 0,0 1 0 0 0,0 0 0 0 0,0 0 0 0 0,0 0 0 0 0,0 0 0 0 0,0 0 0 0 0,0-1 0 0 0,0 1 0 0 0,0 0 0 0 0,1 0 0 0 0,-1 0 0 0 0,0 0-36 0 0,7 12 506 0 0,-6-10-410 0 0,0-1 0 0 0,1 0-1 0 0,-1 0 1 0 0,0 0-1 0 0,-1 0 1 0 0,1 1-1 0 0,0-1 1 0 0,-1 0-1 0 0,1 1 1 0 0,-1-1-1 0 0,0 0 1 0 0,0 1-1 0 0,0 1-95 0 0,-1 10 376 0 0,0-11-301 0 0,0-1 0 0 0,1 1 0 0 0,0-1 0 0 0,0 1 0 0 0,-1-1 0 0 0,1 1 0 0 0,1-1 0 0 0,-1 1 0 0 0,0-1 0 0 0,1 1 1 0 0,-1-1-1 0 0,1 1 0 0 0,0-1 0 0 0,0 0 0 0 0,0 2-75 0 0,6 6 164 0 0,-6-10-148 0 0,-1 1 0 0 0,1 0 0 0 0,0 0 1 0 0,0 0-1 0 0,-1 0 0 0 0,1 0 0 0 0,0-1 1 0 0,-1 1-1 0 0,1 0 0 0 0,-1 1 0 0 0,1-1 1 0 0,-1 0-1 0 0,0 0 0 0 0,1 0 0 0 0,-1 0 1 0 0,0 0-1 0 0,0 0 0 0 0,0 0 0 0 0,0 0 1 0 0,0 1-1 0 0,0-1 0 0 0,0 0 0 0 0,0 0 1 0 0,0 0-1 0 0,-1 0 0 0 0,1 0 0 0 0,0 0 1 0 0,-1 0-1 0 0,1 0 0 0 0,-1 0 0 0 0,1 0 1 0 0,-1 0-1 0 0,1 0 0 0 0,-1 0 1 0 0,0 0-1 0 0,0 0 0 0 0,0 0-16 0 0,-26 49 793 0 0,26-49-782 0 0,0 0 0 0 0,1 1-1 0 0,-1-1 1 0 0,0 0 0 0 0,1 0-1 0 0,-1 1 1 0 0,1-1 0 0 0,0 0-1 0 0,-1 1 1 0 0,1-1 0 0 0,0 0-1 0 0,0 1 1 0 0,0-1 0 0 0,0 1-1 0 0,0-1 1 0 0,0 0 0 0 0,0 1-1 0 0,1-1 1 0 0,-1 1-11 0 0,0-1-7 0 0,0 0-1 0 0,0-1 1 0 0,0 1-1 0 0,0-1 1 0 0,0 1 0 0 0,-1-1-1 0 0,1 1 1 0 0,0-1-1 0 0,0 1 1 0 0,-1-1-1 0 0,1 1 1 0 0,0-1 0 0 0,0 0-1 0 0,-1 1 1 0 0,1-1-1 0 0,-1 1 1 0 0,1-1 0 0 0,0 0-1 0 0,-1 1 1 0 0,1-1-1 0 0,-1 0 1 0 0,1 1 0 0 0,-1-1-1 0 0,1 0 1 0 0,-1 0-1 0 0,1 0 1 0 0,-1 1-1 0 0,1-1 1 0 0,-1 0 0 0 0,1 0-1 0 0,-1 0 8 0 0,-21 4-1299 0 0,18-3 601 0 0,1-1-590 0 0</inkml:trace>
  <inkml:trace contextRef="#ctx0" brushRef="#br3" timeOffset="35327.908">4478 2161 9672 0 0,'-12'3'683'0'0,"10"0"-363"0"0,9-1-147 0 0,-2-1 574 0 0,77 12 3127 0 0,-72-10-3327 0 0,-4 0-434 0 0,29 4 453 0 0,-23-5-241 0 0,-1 1 9 0 0,0-2 0 0 0,1 0 0 0 0,-1 0 0 0 0,1-1 0 0 0,-1 0-1 0 0,7-1-333 0 0,-9-1 62 0 0,0-1 0 0 0,0 1 0 0 0,-1-2 0 0 0,1 1 1 0 0,1-2-63 0 0,-2 1 63 0 0,46-29 445 0 0,-53 32-506 0 0,17-9 0 0 0,-18 9-7 0 0,1 1 0 0 0,-1-1 0 0 0,1 1-1 0 0,-1-1 1 0 0,0 1 0 0 0,1-1 0 0 0,-1 0 0 0 0,1 1 0 0 0,-1-1 0 0 0,0 0 0 0 0,0 1 0 0 0,1-1-1 0 0,-1 0 1 0 0,0 1 0 0 0,0-1 0 0 0,0 0 0 0 0,0 0 0 0 0,0 1 0 0 0,0-1 0 0 0,0 0 0 0 0,0 1-1 0 0,0-1 1 0 0,0 0 5 0 0,0 1-2 0 0,0-1 1 0 0,0 1-1 0 0,0 0 0 0 0,0 0 0 0 0,0-1 0 0 0,0 1 0 0 0,0 0 0 0 0,0-1 0 0 0,0 1 0 0 0,0 0 0 0 0,1 0 1 0 0,-1-1-1 0 0,0 1 0 0 0,0 0 0 0 0,0 0 0 0 0,0-1 0 0 0,1 1 0 0 0,-1 0 0 0 0,0 0 0 0 0,0 0 0 0 0,0-1 1 0 0,1 1-1 0 0,-1 0 0 0 0,0 0 0 0 0,0 0 0 0 0,1 0 0 0 0,-1 0 0 0 0,0-1 2 0 0,5-1-21 0 0,-4 2 29 0 0,0-1 0 0 0,0 1 0 0 0,0-1 0 0 0,0 1 0 0 0,1-1-1 0 0,-1 1 1 0 0,0-1 0 0 0,0 0 0 0 0,-1 0 0 0 0,1 1 0 0 0,0-1 0 0 0,0 0-8 0 0,-1 0 4 0 0,0 1 0 0 0,1 0 1 0 0,-1-1-1 0 0,0 1 0 0 0,0 0 0 0 0,0 0 1 0 0,0-1-1 0 0,0 1 0 0 0,0 0 1 0 0,0-1-1 0 0,0 1 0 0 0,0 0 0 0 0,0 0 1 0 0,0-1-1 0 0,0 1 0 0 0,0 0 1 0 0,0-1-1 0 0,0 1 0 0 0,0 0 1 0 0,-1 0-1 0 0,1-1 0 0 0,0 1 0 0 0,0 0 1 0 0,0-1-5 0 0,-12-8 124 0 0,11 8-124 0 0,-1 0 0 0 0,0 0 0 0 0,0 0 0 0 0,0 0 0 0 0,0 0 0 0 0,0 1 0 0 0,0-1 0 0 0,0 1 0 0 0,-1-1 1 0 0,1 1-1 0 0,0 0 0 0 0,0 0 0 0 0,0 0 0 0 0,-21-2 10 0 0,18 2 20 0 0,0 0 0 0 0,0 0 0 0 0,0 0 0 0 0,0 1 0 0 0,-4 1-30 0 0,1-1 47 0 0,7-1-29 0 0,0 1-1 0 0,0-1 1 0 0,0 0-1 0 0,0 1 1 0 0,0-1-1 0 0,1 1 1 0 0,-1 0-1 0 0,0-1 1 0 0,0 1-1 0 0,1 0 1 0 0,-1-1-1 0 0,0 1 1 0 0,0 0-18 0 0,-3 3 95 0 0,-1-1-17 0 0,-10 9 191 0 0,14-12-253 0 0,1 0 0 0 0,-1 1-1 0 0,1-1 1 0 0,0 1-1 0 0,0-1 1 0 0,-1 1-1 0 0,1-1 1 0 0,0 1-1 0 0,0-1 1 0 0,-1 1-1 0 0,1-1 1 0 0,0 1-1 0 0,0-1 1 0 0,0 1-1 0 0,0-1 1 0 0,0 1-1 0 0,0-1 1 0 0,0 1 0 0 0,0-1-1 0 0,0 1 1 0 0,0-1-1 0 0,0 1 1 0 0,0-1-1 0 0,0 1 1 0 0,0-1-1 0 0,1 1 1 0 0,-1-1-1 0 0,0 1 1 0 0,0-1-1 0 0,1 1-15 0 0,-1 0 14 0 0,0-1 0 0 0,-1 1-1 0 0,1-1 1 0 0,0 1 0 0 0,0 0 0 0 0,0-1-1 0 0,0 1 1 0 0,-1-1 0 0 0,1 1 0 0 0,0 0-1 0 0,0-1 1 0 0,-1 1 0 0 0,1-1-1 0 0,-1 1 1 0 0,1-1 0 0 0,0 0 0 0 0,-1 1-1 0 0,1-1 1 0 0,-1 1 0 0 0,1-1-1 0 0,-1 0 1 0 0,1 1 0 0 0,-1-1 0 0 0,1 0-1 0 0,-1 1 1 0 0,0-1 0 0 0,1 0-1 0 0,-1 0-13 0 0,-1 2 64 0 0,1-2-52 0 0,0 1-1 0 0,0-1 0 0 0,1 1 1 0 0,-1 0-1 0 0,1-1 0 0 0,-1 1 1 0 0,0 0-1 0 0,1-1 0 0 0,-1 1 1 0 0,1 0-1 0 0,0 0 0 0 0,-1 0 1 0 0,1-1-1 0 0,0 1 0 0 0,-1 0 1 0 0,1 0-1 0 0,0 0 0 0 0,0 0 1 0 0,0 0-1 0 0,-1 0-11 0 0,1 0-4 0 0,0 0 1 0 0,0 1-1 0 0,0-1 0 0 0,0-1 1 0 0,-1 1-1 0 0,1 0 0 0 0,0 0 0 0 0,-1 0 1 0 0,1 0-1 0 0,-1 0 0 0 0,1 0 1 0 0,-1 0-1 0 0,1 0 0 0 0,-1 0 1 0 0,0-1-1 0 0,1 1 0 0 0,-2 0 4 0 0,1 1 4 0 0,0-1 0 0 0,0 1 0 0 0,0-1 0 0 0,-1 1 0 0 0,1 0 0 0 0,1-1 0 0 0,-1 1 0 0 0,0 0 0 0 0,0 0 0 0 0,1 0 0 0 0,-1 0 0 0 0,1-1 0 0 0,-1 1 0 0 0,1 0 0 0 0,0 0 0 0 0,0 2-4 0 0,-2 4 76 0 0,2-7-71 0 0,0 0-1 0 0,-1 0 1 0 0,1 0-1 0 0,-1 0 0 0 0,1 0 1 0 0,-1 0-1 0 0,0 0 1 0 0,1 0-1 0 0,-1-1 1 0 0,0 1-1 0 0,0 0 0 0 0,0 0 1 0 0,1-1-1 0 0,-1 1 1 0 0,0-1-1 0 0,0 1 0 0 0,0-1 1 0 0,-1 1-5 0 0,-2 2 0 0 0,3-3 0 0 0,1 0 1 0 0,0 0-1 0 0,-1 1 0 0 0,1-1 0 0 0,0 0 0 0 0,-1 0 0 0 0,1 1 0 0 0,0-1 0 0 0,0 0 1 0 0,0 0-1 0 0,-1 1 0 0 0,1-1 0 0 0,0 0 0 0 0,0 0 0 0 0,0 1 0 0 0,-1-1 1 0 0,1 0-1 0 0,0 1 0 0 0,0-1 0 0 0,0 0 0 0 0,0 1 0 0 0,0-1 0 0 0,0 1 0 0 0,0-1 1 0 0,0 0-1 0 0,0 1 0 0 0,0-1 0 0 0,0 0 0 0 0,0 1 0 0 0,0-1 0 0 0,0 0 1 0 0,0 1-1 0 0,0-1 0 0 0,0 0 0 0 0,0 1 0 0 0,1-1 0 0 0,-1 0 0 0 0,0 1 0 0 0,0-1 1 0 0,0 0-1 0 0,1 1 0 0 0,-1-1 0 0 0,0 0 0 0 0,0 0 0 0 0,0 1 0 0 0,1-1 0 0 0,-1 0 1 0 0,0 0-1 0 0,1 1 3 0 0,0-1 0 0 0,-1 1 1 0 0,0 0-1 0 0,1-1 0 0 0,-1 1 1 0 0,1 0-1 0 0,-1 0 0 0 0,0-1 1 0 0,1 1-1 0 0,-1 0 1 0 0,0 0-1 0 0,0-1 0 0 0,0 1 1 0 0,1 0-4 0 0,-2 7 9 0 0,1-7-9 0 0,0-1 0 0 0,0 1 0 0 0,0-1 0 0 0,0 1 0 0 0,0-1 0 0 0,0 1 0 0 0,0 0 0 0 0,0-1 0 0 0,0 1 0 0 0,0-1 0 0 0,0 1 0 0 0,0 0 0 0 0,1-1 0 0 0,-1 1 0 0 0,0-1 0 0 0,0 1 0 0 0,1-1 0 0 0,-1 1 1 0 0,0-1-1 0 0,0 1 0 0 0,1-1 0 0 0,-1 1 0 0 0,1-1 0 0 0,-1 0 0 0 0,1 1 0 0 0,-1-1 0 0 0,0 0 0 0 0,1 1 0 0 0,-1-1 0 0 0,1 0 0 0 0,-1 1 0 0 0,1-1 0 0 0,0 0 0 0 0,-1 0 0 0 0,1 0 0 0 0,-1 1 0 0 0,1-1 0 0 0,-1 0 0 0 0,1 0 0 0 0,12 5-311 0 0,0 0 1 0 0,1-1-1 0 0,0-1 0 0 0,-1 0 0 0 0,1-1 0 0 0,0 0 0 0 0,14-1 311 0 0,-22-2-2329 0 0,1-2-4269 0 0</inkml:trace>
  <inkml:trace contextRef="#ctx0" brushRef="#br3" timeOffset="35745.881">5180 2114 13824 0 0,'-18'-2'234'0'0,"14"1"-107"0"0,0 1-1 0 0,0 0 1 0 0,-1-1-1 0 0,1 2 1 0 0,0-1-1 0 0,0 0 1 0 0,0 1-1 0 0,-4 0-126 0 0,1 2 207 0 0,0-1 1 0 0,0 1-1 0 0,1 1 0 0 0,-1-1 0 0 0,1 1 0 0 0,-2 1-207 0 0,4-2 369 0 0,-10 10 1084 0 0,1-5-1109 0 0,11-7-284 0 0,0 0 0 0 0,0 0 0 0 0,0 0 0 0 0,0 0-1 0 0,1 0 1 0 0,-1 1 0 0 0,0-1 0 0 0,1 1-1 0 0,-1-1 1 0 0,1 1 0 0 0,-1-1 0 0 0,1 1 0 0 0,0 0-1 0 0,-1-1 1 0 0,1 1 0 0 0,0 0 0 0 0,0 0 0 0 0,1 0-1 0 0,-1 1-59 0 0,0-1 73 0 0,0 0 0 0 0,0 0 0 0 0,0 1-1 0 0,0-1 1 0 0,-1 0 0 0 0,1 0-1 0 0,-1 0 1 0 0,1 0 0 0 0,-1 0-73 0 0,-9 15 332 0 0,11-16-314 0 0,-1 0 1 0 0,1 0-1 0 0,0 0 1 0 0,0-1-1 0 0,0 1 1 0 0,0 0-1 0 0,0 0 1 0 0,0 0-1 0 0,0 0 1 0 0,0 0-1 0 0,0 0 1 0 0,0 0-1 0 0,1 0 1 0 0,-1 0-1 0 0,0-1 1 0 0,1 1-1 0 0,-1 0 1 0 0,0 0-1 0 0,1 0 1 0 0,-1 0-1 0 0,1 0-18 0 0,2 2 59 0 0,-2-2-43 0 0,-1 0 0 0 0,1-1-1 0 0,-1 1 1 0 0,1 0 0 0 0,0 0 0 0 0,-1 0 0 0 0,1-1 0 0 0,-1 1 0 0 0,1 0 0 0 0,-1 0 0 0 0,0 0 0 0 0,1 0 0 0 0,-1 0 0 0 0,0 0 0 0 0,0 0 0 0 0,0 0 0 0 0,0 0 0 0 0,0 0 0 0 0,0 0 0 0 0,0 0 0 0 0,0 0-1 0 0,0-1 1 0 0,0 1 0 0 0,0 0 0 0 0,0 1-16 0 0,1-1 44 0 0,0 1-1 0 0,0 0 1 0 0,0 0 0 0 0,1 0-1 0 0,-1-1 1 0 0,1 1-1 0 0,-1-1 1 0 0,1 1-1 0 0,0-1-43 0 0,-1 1 120 0 0,-1-2-120 0 0,0 0 0 0 0,0 0 0 0 0,0 0 0 0 0,0 0 0 0 0,0 0 0 0 0,0 0 0 0 0,0 0 0 0 0,-1 0 0 0 0,1 0 0 0 0,0 0 0 0 0,0 0-1 0 0,0 0 1 0 0,0 0 0 0 0,0 0 0 0 0,0 0 0 0 0,0 0 0 0 0,0 0 0 0 0,0 0 0 0 0,0 0 0 0 0,0 0 0 0 0,0 0 0 0 0,-1 0 0 0 0,1 0 0 0 0,0 0 0 0 0,0 0-1 0 0,0 0 1 0 0,0 0 0 0 0,0 1 0 0 0,0-1 0 0 0,0 0 0 0 0,0 0 0 0 0,0 0 0 0 0,0 0 0 0 0,0 0 0 0 0,0 0 0 0 0,0 0 0 0 0,0 0 0 0 0,0 0 0 0 0,0 0-1 0 0,0 0 1 0 0,0 0 0 0 0,0 1 0 0 0,0-1 0 0 0,0 0 0 0 0,0 0 0 0 0,0 0 0 0 0,0 0 0 0 0,0 0 0 0 0,0 0 0 0 0,0 0 0 0 0,0 0 0 0 0,0 0 0 0 0,0 0-1 0 0,0 0 1 0 0,0 0 0 0 0,2 1-9 0 0,0 0 1 0 0,0-1-1 0 0,0 0 0 0 0,0 1 0 0 0,0-1 0 0 0,0 0 0 0 0,0 0 0 0 0,0 0 0 0 0,2-1 9 0 0,1-1 46 0 0,-4 2-33 0 0,0-1 0 0 0,0 1 0 0 0,0 0-1 0 0,0-1 1 0 0,0 1 0 0 0,0-1-1 0 0,0 0 1 0 0,0 1 0 0 0,0-1-1 0 0,0 0 1 0 0,0 1 0 0 0,-1-1-1 0 0,1 0 1 0 0,0 0 0 0 0,-1 0 0 0 0,1 0-1 0 0,0 0 1 0 0,0 0-13 0 0,0-1 13 0 0,0 0 0 0 0,1 0 0 0 0,-1 0 0 0 0,1 1 0 0 0,0-1 0 0 0,0 1 0 0 0,-1-1 0 0 0,1 1 0 0 0,0 0 0 0 0,1-1-13 0 0,11-8 53 0 0,7-20-42 0 0,-4 5-12 0 0,-15 23-11 0 0,0 0 0 0 0,0 0 1 0 0,0-1-1 0 0,0 1 0 0 0,-1 0 0 0 0,1-1 0 0 0,-1 1 0 0 0,1-1 0 0 0,-1 1 0 0 0,0-1 0 0 0,0 0 0 0 0,0 1 0 0 0,-1-1 0 0 0,1 0 0 0 0,0 0 0 0 0,-1 0 0 0 0,0 0 1 0 0,0 1-1 0 0,0-1 0 0 0,0 0 12 0 0,0 0-8 0 0,1 0 0 0 0,-1 0 0 0 0,1 0 0 0 0,0 0 0 0 0,0 0 0 0 0,0 0 0 0 0,0 0 0 0 0,1 0 0 0 0,-1 0 0 0 0,1 1 0 0 0,-1-1 0 0 0,1 1 0 0 0,1-2 8 0 0,-1 1 1 0 0,0 1 1 0 0,0-1-1 0 0,0 1 0 0 0,-1-1 1 0 0,1 0-1 0 0,-1 1 0 0 0,0-1 1 0 0,0 0-1 0 0,0 0 0 0 0,0 0 0 0 0,0 0 1 0 0,-1 0-1 0 0,1 0 0 0 0,-1 0 1 0 0,0-3-2 0 0,-1 1 15 0 0,0-1 0 0 0,0 1-1 0 0,-1-1 1 0 0,-1-3-15 0 0,2 5 2 0 0,-1-1-1 0 0,1 1 0 0 0,0-1 0 0 0,0 0 0 0 0,0 0 0 0 0,0-1-1 0 0,2 3 0 0 0,-1 1 0 0 0,0-1 0 0 0,0 1 0 0 0,-1-1 0 0 0,1 0 0 0 0,0 1 0 0 0,-1-1 0 0 0,1 1 0 0 0,-1-1 0 0 0,0 1 0 0 0,0 0 0 0 0,0-1 0 0 0,0 1 0 0 0,0 0 0 0 0,-1 0 0 0 0,1 0 0 0 0,0-1 0 0 0,-3 0 0 0 0,4 2 0 0 0,0 1 0 0 0,-1-1 0 0 0,1 0 0 0 0,0 0 0 0 0,-1 1 0 0 0,1-1 0 0 0,0 0 0 0 0,0 0 0 0 0,-1 1 0 0 0,1-1 0 0 0,0 0 0 0 0,0 0 0 0 0,0 1 0 0 0,0-1 0 0 0,0 0 0 0 0,0 0 0 0 0,0 0 0 0 0,0 1 0 0 0,1-1 0 0 0,-1 0 0 0 0,0 0 0 0 0,0 1 0 0 0,1-1 0 0 0,-1 0 0 0 0,0 1 0 0 0,0 0 0 0 0,0-1 0 0 0,1 1 0 0 0,-1 0 0 0 0,0-1 0 0 0,0 1 0 0 0,0 0 0 0 0,0-1 0 0 0,0 1 0 0 0,0 0 0 0 0,0-1 0 0 0,0 1 0 0 0,0 0 0 0 0,0-1 0 0 0,0 1 0 0 0,0 0 0 0 0,0-1 0 0 0,0 1 0 0 0,0-1 0 0 0,0 1 0 0 0,-1 0 0 0 0,1-1 0 0 0,0 1 0 0 0,0 0 0 0 0,0 0 0 0 0,0-1 0 0 0,-1 1 0 0 0,1 0 0 0 0,0-1 0 0 0,0 1 0 0 0,-1 0 0 0 0,1 0 0 0 0,0-1 0 0 0,0 1 0 0 0,-1 0 0 0 0,1 0 0 0 0,0 0 0 0 0,-1-1 0 0 0,1 1 0 0 0,0 0 0 0 0,-1 0 0 0 0,1 0 0 0 0,0 0 0 0 0,-1 0 0 0 0,1 0 0 0 0,0 0 0 0 0,-1 0 0 0 0,1 0 0 0 0,-1 0 0 0 0,1 0 0 0 0,0 0 0 0 0,-1 0 0 0 0,1 0 0 0 0,0 0 0 0 0,0 0 0 0 0,0 0 0 0 0,0 0 0 0 0,-1 0 0 0 0,1 0 0 0 0,0 0 0 0 0,0 0 0 0 0,0 0 0 0 0,0 0 0 0 0,0 0 0 0 0,0 0 0 0 0,0 0 0 0 0,0 0 0 0 0,0 1 0 0 0,0-1 0 0 0,-1 0 0 0 0,1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1 0 0 0,0-1 0 0 0,0 0 0 0 0,0 0 0 0 0,0 0 0 0 0,1 0 0 0 0,-1 0 0 0 0,0 0 0 0 0,0 0 0 0 0,0 0 0 0 0,0 0 0 0 0,6 12 0 0 0,-5-9 0 0 0,1-1 0 0 0,-1 1 0 0 0,0 0 0 0 0,0 0 0 0 0,0-1 0 0 0,0 1 0 0 0,0 0 0 0 0,0 0 0 0 0,-1 3 0 0 0,-4 8 0 0 0,3-11 0 0 0,0-1 0 0 0,1 1 0 0 0,-1-1 0 0 0,1 1 0 0 0,-1-1 0 0 0,1 1 0 0 0,0-1 0 0 0,0 3 0 0 0,2 13 0 0 0,-1-12 0 0 0,-1 0 0 0 0,1 0 0 0 0,-1-1 0 0 0,0 1 0 0 0,-1 0 0 0 0,1 0 0 0 0,-1 1 0 0 0,-1 2 0 0 0,1 1 0 0 0,1 0 0 0 0,0-1-1 0 0,1 7 1 0 0,-1-7 3 0 0,1 0 0 0 0,-2 0 0 0 0,1 0 0 0 0,-3 9-3 0 0,2-14 12 0 0,0 0-2 0 0,0 0 0 0 0,0-1 1 0 0,1 1-1 0 0,-1 0 0 0 0,1 0 0 0 0,0 0 0 0 0,0-1 0 0 0,0 1 0 0 0,0 0 1 0 0,1 0-1 0 0,-1 0 0 0 0,1-1 0 0 0,0 2-10 0 0,7 24 58 0 0,-8-25-105 0 0,1 0 1 0 0,-1-1-1 0 0,1 1 1 0 0,0-1-1 0 0,0 1 1 0 0,1-1-1 0 0,-1 1 1 0 0,1-1-1 0 0,0 0 1 0 0,-1 0-1 0 0,1 0 1 0 0,1 0-1 0 0,-1 0 1 0 0,0 0-1 0 0,3 1 47 0 0,-5-4-42 0 0,0 1 0 0 0,0-1 0 0 0,1 0 0 0 0,-1 0 0 0 0,0 0 0 0 0,1 0 0 0 0,-1 0 0 0 0,0 1 0 0 0,0-1 1 0 0,1 0-1 0 0,-1 0 0 0 0,0 0 0 0 0,0 1 0 0 0,0-1 0 0 0,1 0 0 0 0,-1 0 0 0 0,0 1 0 0 0,0-1 0 0 0,0 0 0 0 0,0 0 0 0 0,0 1 0 0 0,0-1 0 0 0,1 0 0 0 0,-1 1 0 0 0,0-1 0 0 0,0 0 0 0 0,0 1 0 0 0,0-1 1 0 0,0 0-1 0 0,0 0 0 0 0,0 1 0 0 0,0-1 0 0 0,0 0 0 0 0,0 1 0 0 0,0-1 0 0 0,-1 0 0 0 0,1 1 0 0 0,0-1 0 0 0,0 0 42 0 0,-1 1-847 0 0</inkml:trace>
  <inkml:trace contextRef="#ctx0" brushRef="#br3" timeOffset="36864.735">3541 2702 3680 0 0,'0'0'284'0'0,"0"-1"-187"0"0,-3-3 122 0 0,3-10 3822 0 0,10 45 6154 0 0,-1 10-7897 0 0,-9-36-2287 0 0,1 0-1 0 0,-1 0 1 0 0,1 1 0 0 0,-2-1 0 0 0,1 0-1 0 0,0 0 1 0 0,-1 0 0 0 0,0 0 0 0 0,0 0 0 0 0,-1 0-1 0 0,1 0 1 0 0,-1 0 0 0 0,0 0 0 0 0,0 0-1 0 0,-2 1-10 0 0,3-5 84 0 0,1-1-16 0 0,0 0-4 0 0,0 0 0 0 0,0 0-10 0 0,-1 1 0 0 0,0-1 0 0 0,0 0 0 0 0,1 0 0 0 0,-1 1 0 0 0,0-1-1 0 0,0 0 1 0 0,0 0 0 0 0,1 0 0 0 0,-1 0 0 0 0,0 0 0 0 0,0 0 0 0 0,0 0-1 0 0,1 0 1 0 0,-1 0-54 0 0,-1-2-34 0 0,1 0-1 0 0,0 0 1 0 0,0 1-1 0 0,0-1 1 0 0,0 0 0 0 0,0 0-1 0 0,1-1 1 0 0,-1 1-1 0 0,1 0 1 0 0,-1 0-1 0 0,1 0 1 0 0,0 0-1 0 0,0 0 1 0 0,0-1-1 0 0,0 1 1 0 0,0 0-1 0 0,0 0 1 0 0,0 0-1 0 0,1 0 1 0 0,-1-1 0 0 0,2 0 34 0 0,1-9-255 0 0,2 1 1 0 0,0-1-1 0 0,4-7 255 0 0,7-15-305 0 0,-15 33 296 0 0,0-1-1 0 0,-1 1 1 0 0,1-1 0 0 0,0 1-1 0 0,0-1 1 0 0,1 1-1 0 0,-1 0 1 0 0,0 0-1 0 0,0 0 1 0 0,1-1-1 0 0,-1 1 1 0 0,0 0-1 0 0,1 1 1 0 0,-1-1 0 0 0,1 0-1 0 0,-1 0 1 0 0,1 1-1 0 0,0-1 1 0 0,-1 1-1 0 0,1-1 1 0 0,0 1-1 0 0,-1 0 1 0 0,1-1-1 0 0,0 1 1 0 0,1 0 9 0 0,-1 0 15 0 0,1 0-1 0 0,-1 0 1 0 0,1 0-1 0 0,-1 0 1 0 0,1 1 0 0 0,-1-1-1 0 0,1 1 1 0 0,-1-1 0 0 0,0 1-1 0 0,1 0 1 0 0,-1 0-1 0 0,0 0 1 0 0,1 0 0 0 0,-1 0-1 0 0,0 1 1 0 0,0-1-1 0 0,0 1 1 0 0,0 0-15 0 0,-1-1 17 0 0,3 2 42 0 0,-1 0 0 0 0,0 1 0 0 0,0-1-1 0 0,-1 1 1 0 0,1-1 0 0 0,-1 1 0 0 0,0 0 0 0 0,0 0-1 0 0,0 0 1 0 0,0 0 0 0 0,-1 1 0 0 0,1-1-59 0 0,2 12 373 0 0,-3-13-294 0 0,0 0-1 0 0,0 0 0 0 0,0 0 0 0 0,0 1 0 0 0,-1-1 0 0 0,0 0 1 0 0,1 1-1 0 0,-1-1 0 0 0,-1 1-78 0 0,4 20 228 0 0,-2-23-210 0 0,-1 1 0 0 0,0 0 0 0 0,1-1 0 0 0,-1 1-1 0 0,0 0 1 0 0,1 0 0 0 0,-1-1 0 0 0,0 1 0 0 0,0 0 0 0 0,-1-1-1 0 0,1 1 1 0 0,0 0 0 0 0,-1-1 0 0 0,1 1 0 0 0,0 0 0 0 0,-1-1-1 0 0,0 1 1 0 0,0 1-18 0 0,0-1 67 0 0,3 0-42 0 0,-2-4-25 0 0,-1 0-1 0 0,1 0 1 0 0,0-1 0 0 0,0 1-1 0 0,0 0 1 0 0,0 0-1 0 0,1 0 1 0 0,-1 0 0 0 0,0 0-1 0 0,1 0 1 0 0,0-1-1 0 0,-1 1 1 0 0,2-6-49 0 0,6-24-293 0 0,-5 18 34 0 0,0 1 0 0 0,1-14 308 0 0,-3 22-79 0 0,0 0-1 0 0,0-1 1 0 0,0 1-1 0 0,1 0 1 0 0,0 0 0 0 0,0 0-1 0 0,1-1 80 0 0,7-21-260 0 0,-9 26 251 0 0,-1 0-1 0 0,1-1 0 0 0,0 1 1 0 0,-1 0-1 0 0,1 0 0 0 0,0 0 0 0 0,0 0 1 0 0,0-1-1 0 0,0 1 0 0 0,0 0 1 0 0,0 0-1 0 0,0 0 10 0 0,0 1 0 0 0,0-1 1 0 0,0 1-1 0 0,-1-1 1 0 0,1 0 0 0 0,0 1-1 0 0,-1-1 1 0 0,1 0-1 0 0,-1 1 1 0 0,1-1-1 0 0,-1 0 1 0 0,1 0-1 0 0,-1 0 1 0 0,1 0-1 0 0,-1 0 1 0 0,0 1 0 0 0,1-1-1 0 0,-1 0 1 0 0,0-1-1 0 0,0 2 2 0 0,0 0 0 0 0,1 0 0 0 0,-1 0 0 0 0,0-1 1 0 0,0 1-1 0 0,1 0 0 0 0,-1 0 0 0 0,0 0 0 0 0,0 0 0 0 0,1 0 1 0 0,-1-1-1 0 0,0 1 0 0 0,1 0 0 0 0,-1 0 0 0 0,0 0 0 0 0,0 0 0 0 0,1 0 1 0 0,-1 0-1 0 0,0 0 0 0 0,1 0 0 0 0,-1 0 0 0 0,0 0 0 0 0,1 0 1 0 0,-1 0-1 0 0,0 0 0 0 0,0 0 0 0 0,1 1 0 0 0,-1-1 0 0 0,0 0-2 0 0,7 0-10 0 0,-6 0 12 0 0,-1 0 1 0 0,1 0-1 0 0,-1 0 1 0 0,1 0-1 0 0,0 0 1 0 0,-1 0-1 0 0,1 0 1 0 0,0 1-1 0 0,-1-1 1 0 0,1 0-1 0 0,-1 0 1 0 0,1 1 0 0 0,-1-1-1 0 0,1 0 1 0 0,-1 0-1 0 0,1 1 1 0 0,-1-1-1 0 0,1 1 1 0 0,-1-1-1 0 0,1 1 1 0 0,-1-1-1 0 0,1 0 1 0 0,-1 1-1 0 0,0 0 1 0 0,1-1-1 0 0,-1 1 1 0 0,0-1-1 0 0,0 1 1 0 0,1-1-1 0 0,-1 1-2 0 0,2 20 173 0 0,-1-7 1 0 0,3-4-80 0 0,-2-5-29 0 0,0 1 1 0 0,1-1-1 0 0,-2 1 0 0 0,1 0 0 0 0,-1-1 1 0 0,0 1-1 0 0,0 0 0 0 0,0 6-65 0 0,-1-1 80 0 0,0 3-60 0 0,-1-1 0 0 0,-1 15-20 0 0,2-22-1 0 0,0-5-3 0 0,1 0 1 0 0,-1 0 0 0 0,0 0 0 0 0,0 0 0 0 0,0 0 0 0 0,0 1-1 0 0,0-1 1 0 0,0 0 0 0 0,0 0 0 0 0,-1 0 0 0 0,1 0 0 0 0,0 0-1 0 0,-1 0 1 0 0,1 0 0 0 0,-1 0 0 0 0,1 0 0 0 0,-1 0 0 0 0,0 0 3 0 0,1 0-306 0 0,0-1-108 0 0,0 0-884 0 0,0 0-3615 0 0,0 0-1553 0 0</inkml:trace>
  <inkml:trace contextRef="#ctx0" brushRef="#br3" timeOffset="37159.253">3913 2660 4608 0 0,'3'2'4942'0'0,"12"13"552"0"0,-12-7-4986 0 0,-1 0 1 0 0,0 0 0 0 0,0 0 0 0 0,-1 0 0 0 0,0 1 0 0 0,-1-1 0 0 0,0 0 0 0 0,0 1 0 0 0,-1 3-509 0 0,0-2 206 0 0,1 0 0 0 0,0 1 1 0 0,1-1-1 0 0,0 0 0 0 0,0 0 0 0 0,1 0 1 0 0,0 0-1 0 0,3 8-206 0 0,-4-17 88 0 0,-1-1 67 0 0,5 0 78 0 0,-4 1-224 0 0,0-1 0 0 0,0 0-1 0 0,0 0 1 0 0,0 0-1 0 0,0 0 1 0 0,0 0 0 0 0,0 0-1 0 0,0 0 1 0 0,0-1-1 0 0,0 1 1 0 0,0 0-1 0 0,0-1 1 0 0,0 1 0 0 0,0 0-1 0 0,0-1 1 0 0,0 1-1 0 0,0-1 1 0 0,0 1 0 0 0,-1-1-1 0 0,1 0 1 0 0,0 1-1 0 0,0-1 1 0 0,0 0-1 0 0,-1 0 1 0 0,1 1 0 0 0,-1-1-1 0 0,1 0 1 0 0,0 0-1 0 0,-1 0-8 0 0,3-6 42 0 0,0-1 0 0 0,0 1 0 0 0,-1-1 0 0 0,0 1-1 0 0,-1-1 1 0 0,0 0 0 0 0,0 1 0 0 0,0-1 0 0 0,-1 0 0 0 0,0 0-1 0 0,-1-4-41 0 0,0 8-27 0 0,0 0 0 0 0,-1 0 0 0 0,1 0 0 0 0,0 1 0 0 0,-1-1 0 0 0,0 1 0 0 0,0-1 0 0 0,0 1 0 0 0,-2-2 27 0 0,2 2-30 0 0,1 1 1 0 0,-1 0 0 0 0,0 0 0 0 0,0 0-1 0 0,1 1 1 0 0,-1-1 0 0 0,-1 0 0 0 0,1 1-1 0 0,0-1 1 0 0,0 1 0 0 0,-1 0 0 0 0,1 0-1 0 0,0-1 1 0 0,-2 1 29 0 0,-10-3-376 0 0,-2 0-469 0 0,5 5-5423 0 0,5 2 103 0 0</inkml:trace>
  <inkml:trace contextRef="#ctx0" brushRef="#br3" timeOffset="37428.141">4028 2542 12528 0 0,'6'-12'572'0'0,"-5"10"-11"0"0,-1 5-340 0 0,1 0 0 0 0,-1 0 0 0 0,1 0 1 0 0,0 0-1 0 0,0 0 0 0 0,0 0 0 0 0,2 3-221 0 0,4 17 1576 0 0,-2 23 167 0 0,-3 1 1 0 0,-1 0-1 0 0,-5 33-1743 0 0,0 9 442 0 0,4-89-536 0 0,0 0-98 0 0,0 0-37 0 0,0 0-10 0 0,0 0-250 0 0,5-1-3047 0 0,-4 0 1450 0 0</inkml:trace>
  <inkml:trace contextRef="#ctx0" brushRef="#br3" timeOffset="37729.51">4194 2747 6912 0 0,'0'0'314'0'0,"0"0"-6"0"0,10 8 1242 0 0,-5-7 57 0 0,-4-1-1357 0 0,0 0-1 0 0,0 0 1 0 0,0 0-1 0 0,0 1 1 0 0,-1-1 0 0 0,1 0-1 0 0,0 0 1 0 0,0 1-1 0 0,0-1 1 0 0,-1 0-1 0 0,1 1 1 0 0,0-1 0 0 0,0 1-250 0 0,5-3 1465 0 0,23-4 1704 0 0,27-9-3169 0 0,-55 15 27 0 0,0 0 0 0 0,-1-1 0 0 0,1 1 0 0 0,0-1 0 0 0,0 1 0 0 0,0-1-1 0 0,0 1 1 0 0,-1-1 0 0 0,1 1 0 0 0,0-1 0 0 0,-1 0 0 0 0,1 1 0 0 0,0-1 0 0 0,-1 0 0 0 0,1 0-27 0 0,9-9 355 0 0,-8 9-334 0 0,0 0 1 0 0,0 0-1 0 0,-1 0 1 0 0,1 0 0 0 0,0 0-1 0 0,-1-1 1 0 0,1 1-1 0 0,-1-1 1 0 0,0 1-1 0 0,1-1 1 0 0,-1 0-1 0 0,0 0 1 0 0,0 1 0 0 0,0-1-1 0 0,0 0 1 0 0,0 0-1 0 0,0 0 1 0 0,0-1-22 0 0,-1 3 1 0 0,1-2 8 0 0,-1 1 0 0 0,1 0 0 0 0,-1 0 0 0 0,1 0 0 0 0,-1-1 0 0 0,0 1 0 0 0,1 0 0 0 0,-1-1 0 0 0,0 1 0 0 0,0 0 0 0 0,0-1 0 0 0,0 1 0 0 0,0 0 0 0 0,0-1 0 0 0,0 1 0 0 0,-1 0 0 0 0,1 0 0 0 0,0-1 0 0 0,-1 1 0 0 0,1 0 0 0 0,-1 0 0 0 0,1-1 0 0 0,-1 1 0 0 0,0 0 0 0 0,0-1-9 0 0,0 1 9 0 0,0-1-1 0 0,0 1 1 0 0,0-1-1 0 0,0 0 1 0 0,0 1-1 0 0,1-1 1 0 0,-1 0-1 0 0,1 0 1 0 0,-1 1-1 0 0,1-1 1 0 0,-1 0-9 0 0,0-5 61 0 0,0 6-57 0 0,0 0 1 0 0,0 0-1 0 0,0 0 0 0 0,0 0 0 0 0,0 0 1 0 0,0 0-1 0 0,0 1 0 0 0,0-1 1 0 0,-1 0-1 0 0,1 1 0 0 0,0-1 0 0 0,0 0 1 0 0,-1 1-1 0 0,1 0 0 0 0,0-1 0 0 0,-1 1-4 0 0,-6-3 13 0 0,6 2 51 0 0,-1 1 5 0 0,2-1-52 0 0,-1 1-1 0 0,1 0 1 0 0,-1 0 0 0 0,1 0-1 0 0,0 0 1 0 0,-1 0 0 0 0,1 1 0 0 0,-1-1-1 0 0,1 0 1 0 0,-1 1 0 0 0,1-1 0 0 0,0 0-1 0 0,-1 1 1 0 0,1 0 0 0 0,0-1 0 0 0,-1 1-1 0 0,1 0 1 0 0,0 0 0 0 0,0 0-1 0 0,0 0 1 0 0,0 0 0 0 0,0 0 0 0 0,-1 0-17 0 0,-13 13 197 0 0,14-13-181 0 0,-1 0 1 0 0,1 0-1 0 0,0 0 0 0 0,-1 0 0 0 0,1 0 0 0 0,0 1 0 0 0,0-1 0 0 0,0 0 0 0 0,-1 1 0 0 0,1-1 0 0 0,1 1 0 0 0,-1-1 0 0 0,0 1 0 0 0,0-1 0 0 0,1 1 0 0 0,-2 1-16 0 0,-8 23 194 0 0,8-21-164 0 0,-1-1-1 0 0,1 1 1 0 0,1 0-1 0 0,-1-1 1 0 0,1 3-30 0 0,-3 8 21 0 0,2-10 14 0 0,1-1 0 0 0,0 0 0 0 0,0 0 0 0 0,1 0 0 0 0,-1 1-1 0 0,1-1 1 0 0,0 0 0 0 0,0 1 0 0 0,0-1 0 0 0,1 0 0 0 0,-1 1-1 0 0,1-1 1 0 0,1 2-35 0 0,1 6 98 0 0,-3-10-111 0 0,0-1 0 0 0,1 1 1 0 0,-1-1-1 0 0,0 0 0 0 0,1 1 1 0 0,-1-1-1 0 0,1 1 0 0 0,-1-1 0 0 0,1 0 1 0 0,0 1-1 0 0,0-1 0 0 0,0 0 1 0 0,-1 1-1 0 0,1-1 0 0 0,0 0 0 0 0,1 0 1 0 0,0 1 12 0 0,5 2 14 0 0,0 0 0 0 0,0 0 0 0 0,0 0 0 0 0,1-1 0 0 0,-1 0 0 0 0,3 0-14 0 0,-4-2-116 0 0,-1 0 1 0 0,1 0-1 0 0,-1-1 1 0 0,1 0-1 0 0,-1 0 1 0 0,1 0-1 0 0,-1-1 1 0 0,1 0-1 0 0,-1 0 1 0 0,1 0 115 0 0,19-7-2479 0 0,-18 2-4188 0 0</inkml:trace>
  <inkml:trace contextRef="#ctx0" brushRef="#br3" timeOffset="38302.86">4483 2616 4608 0 0,'16'5'407'0'0,"-21"-3"-354"0"0,10 1-93 0 0,2 4 437 0 0,-15 7 2750 0 0,7-13-2908 0 0,0-1-1 0 0,0 1 1 0 0,0 0-1 0 0,0 0 1 0 0,1 0-1 0 0,-1 0 1 0 0,0 0-1 0 0,1 0 1 0 0,-1 0 0 0 0,1 0-1 0 0,-1 0 1 0 0,1 0-1 0 0,-1 0 1 0 0,1 0-1 0 0,0 1 1 0 0,0-1-1 0 0,0 0 1 0 0,-1 0-1 0 0,1 0 1 0 0,0 0 0 0 0,0 1-1 0 0,0-1 1 0 0,1 0-1 0 0,-1 0 1 0 0,0 0-1 0 0,0 0 1 0 0,1 1-239 0 0,3 4 742 0 0,-3-6-691 0 0,-1 1 0 0 0,1-1 0 0 0,-1 1 0 0 0,0-1 0 0 0,1 1-1 0 0,-1-1 1 0 0,1 1 0 0 0,-1-1 0 0 0,0 1 0 0 0,1 0-1 0 0,-1-1 1 0 0,0 1 0 0 0,0 0 0 0 0,0-1 0 0 0,1 1 0 0 0,-1 0-1 0 0,0-1 1 0 0,0 1 0 0 0,0 0 0 0 0,0 0 0 0 0,0-1 0 0 0,0 1-1 0 0,0 0 1 0 0,-1-1 0 0 0,1 1 0 0 0,0 0-51 0 0,-3 8 322 0 0,2-8-246 0 0,0 0-1 0 0,1 1 0 0 0,-1-1 0 0 0,1 0 1 0 0,0 1-1 0 0,-1-1 0 0 0,1 1 0 0 0,0-1 0 0 0,0 0 1 0 0,0 1-1 0 0,0-1 0 0 0,0 1 0 0 0,0-1 0 0 0,0 1 1 0 0,0-1-1 0 0,0 0 0 0 0,1 1 0 0 0,-1-1 0 0 0,1 0 1 0 0,-1 1-1 0 0,1-1 0 0 0,0 1-75 0 0,-1-1 58 0 0,1 1-1 0 0,-1-1 0 0 0,0 0 1 0 0,1 0-1 0 0,-1 0 1 0 0,0 0-1 0 0,0 1 1 0 0,0-1-1 0 0,0 0 1 0 0,0 0-1 0 0,0 0 1 0 0,-1 0-1 0 0,1 0 1 0 0,0 1-1 0 0,0-1 1 0 0,-1 0-1 0 0,1 0 0 0 0,-1 0 1 0 0,1 0-1 0 0,-1 0 1 0 0,0 0-1 0 0,1 0 1 0 0,-1 0-58 0 0,0 1 83 0 0,0 0 0 0 0,0 0-1 0 0,0-1 1 0 0,0 1 0 0 0,1 0 0 0 0,-1 0 0 0 0,0 0 0 0 0,1 0 0 0 0,0 1 0 0 0,-1 0-83 0 0,1 3 101 0 0,1-5-69 0 0,-1 1 0 0 0,0 0 0 0 0,0-1 0 0 0,0 1 0 0 0,0 0 0 0 0,0-1 0 0 0,-1 1-1 0 0,1 0 1 0 0,0-1 0 0 0,-1 1 0 0 0,1 0 0 0 0,-1-1 0 0 0,0 1 0 0 0,0-1 0 0 0,1 1 0 0 0,-1-1 0 0 0,-1 1-32 0 0,-7 11 174 0 0,9-13-169 0 0,0 1-1 0 0,0-1 1 0 0,0 1 0 0 0,0-1 0 0 0,0 0-1 0 0,1 1 1 0 0,-1-1 0 0 0,0 1 0 0 0,0-1-1 0 0,0 0 1 0 0,0 1 0 0 0,1-1 0 0 0,-1 0 0 0 0,0 1-1 0 0,0-1 1 0 0,1 0 0 0 0,-1 1 0 0 0,0-1-1 0 0,1 0 1 0 0,-1 0 0 0 0,0 1 0 0 0,1-1-1 0 0,-1 0 1 0 0,0 0 0 0 0,1 1 0 0 0,-1-1 0 0 0,0 0-1 0 0,1 0 1 0 0,-1 0 0 0 0,1 0 0 0 0,-1 0-1 0 0,0 0-4 0 0,-4 6 150 0 0,34-6-48 0 0,-29 0-27 0 0,1-1-10 0 0,14-2-15 0 0,9-3-12 0 0,-24 5-33 0 0,0 1-1 0 0,0-1 1 0 0,0 1 0 0 0,0-1 0 0 0,0 1 0 0 0,0-1 0 0 0,-1 1 0 0 0,1-1 0 0 0,0 0 0 0 0,0 1 0 0 0,0-1 0 0 0,-1 0 0 0 0,1 0 0 0 0,0 0 0 0 0,-1 0-1 0 0,1 0 1 0 0,0 1 0 0 0,-1-2-5 0 0,2 0 7 0 0,-1 0 0 0 0,0 1-1 0 0,0-1 1 0 0,1 1-1 0 0,-1-1 1 0 0,1 1 0 0 0,0 0-1 0 0,-1 0 1 0 0,1 0-1 0 0,0-1 1 0 0,0 2-1 0 0,1-2-6 0 0,3-2 1 0 0,-4 3-1 0 0,-1 0 0 0 0,1 0 1 0 0,-1 0-1 0 0,0 0 0 0 0,0 0 0 0 0,1 0 0 0 0,-1 0 0 0 0,0-1 0 0 0,0 1 0 0 0,0 0 0 0 0,0-1 0 0 0,-1 1 0 0 0,1-1 1 0 0,0 1-1 0 0,0-1 0 0 0,-1-2-2 0 0,1 1-1 0 0,-1-1 1 0 0,1 0 0 0 0,-1 1 0 0 0,0-1 0 0 0,0 0 2 0 0,0-1-7 0 0,0 3-7 0 0,0 0 0 0 0,1 0 0 0 0,-1 0 0 0 0,1 0 0 0 0,-1 0 0 0 0,1 1 0 0 0,0-1 0 0 0,0-1 14 0 0,0 2-6 0 0,-1 0 0 0 0,1 0 0 0 0,-1 0 0 0 0,1 0 0 0 0,-1-1 0 0 0,1 1 0 0 0,-1 0 0 0 0,0 0 0 0 0,0 0 0 0 0,0-1 0 0 0,0 1 1 0 0,1 0-1 0 0,-1 0 0 0 0,-1 0 0 0 0,1-1 0 0 0,0 1 0 0 0,0 0 0 0 0,-1-1 6 0 0,-3-6-12 0 0,4 8 9 0 0,-1-1 0 0 0,1 1 0 0 0,0-1 0 0 0,-1 1 0 0 0,1-1 0 0 0,0 1 0 0 0,-1-1 0 0 0,1 1 0 0 0,0-1 1 0 0,0 1-1 0 0,-1-1 0 0 0,1 0 0 0 0,0 1 0 0 0,0-1 0 0 0,0 1 0 0 0,0-1 0 0 0,0 0 0 0 0,0 1 0 0 0,0-1 1 0 0,0 1-1 0 0,0-1 0 0 0,0 0 0 0 0,0 1 0 0 0,0-1 0 0 0,1 1 0 0 0,-1-1 0 0 0,0 1 0 0 0,0-1 0 0 0,0 0 1 0 0,1 1-1 0 0,-1-1 0 0 0,0 1 0 0 0,1-1 0 0 0,-1 1 0 0 0,1 0 0 0 0,-1-1 0 0 0,0 1 0 0 0,1-1 3 0 0,-10-6-80 0 0,8 7 80 0 0,1 0 0 0 0,0 0 0 0 0,0 0 0 0 0,0 0 0 0 0,0-1 0 0 0,-1 1 0 0 0,1 0 0 0 0,0 0 0 0 0,0 0 0 0 0,0 0-1 0 0,0 0 1 0 0,-1 0 0 0 0,1-1 0 0 0,0 1 0 0 0,0 0 0 0 0,0 0 0 0 0,0 0 0 0 0,0 0 0 0 0,0-1 0 0 0,0 1 0 0 0,-1 0 0 0 0,1 0-1 0 0,0 0 1 0 0,0 0 0 0 0,0-1 0 0 0,0 1 0 0 0,0 0 0 0 0,0 0 0 0 0,0 0 0 0 0,0-1 0 0 0,0 1 0 0 0,0 0 0 0 0,0 0 0 0 0,0 0-1 0 0,0-1 1 0 0,0 1 0 0 0,0 0 0 0 0,0 0 0 0 0,1 0 0 0 0,-1-1 0 0 0,0 1 0 0 0,0 0 0 0 0,0 0 0 0 0,0 0 0 0 0,0 0 0 0 0,0 0-1 0 0,0-1 1 0 0,1 1 0 0 0,-1 0 0 0 0,0 0 0 0 0,0 0 0 0 0,0 0 0 0 0,0 0 0 0 0,1 0 0 0 0,-1-1 0 0 0,0 1 0 0 0,0 0 0 0 0,0 0-1 0 0,0 0 1 0 0,1 0 0 0 0,-1 0 0 0 0,0 0 0 0 0,0 0 0 0 0,14-2-48 0 0,-3 5 37 0 0,-10 0 15 0 0,1-1 4 0 0,1 0 1 0 0,-2-2-4 0 0,0 1 0 0 0,0-1-1 0 0,0 1 1 0 0,0-1 0 0 0,-1 1-1 0 0,1 0 1 0 0,0-1 0 0 0,0 1 0 0 0,0 0-1 0 0,-1-1 1 0 0,1 1 0 0 0,0 1-5 0 0,-1-2 4 0 0,0 1-1 0 0,0 0 1 0 0,0 0 0 0 0,0-1 0 0 0,0 1 0 0 0,0 0 0 0 0,0 0 0 0 0,0-1 0 0 0,-1 1 0 0 0,1 0 0 0 0,0-1 0 0 0,-1 1 0 0 0,1 0 0 0 0,0-1 0 0 0,-1 1 0 0 0,1-1-1 0 0,-1 1 1 0 0,1 0 0 0 0,-1-1-4 0 0,1 1 4 0 0,0 0-1 0 0,-1-1 1 0 0,1 1-1 0 0,0-1 0 0 0,0 1 1 0 0,0-1-1 0 0,0 1 1 0 0,0 0-1 0 0,0-1 1 0 0,0 1-1 0 0,0-1 1 0 0,0 1-1 0 0,0 0 0 0 0,0-1 1 0 0,1 1-1 0 0,-1-1 1 0 0,0 1-1 0 0,0-1 1 0 0,1 1-1 0 0,-1-1 0 0 0,0 1 1 0 0,0-1-1 0 0,1 1 1 0 0,-1-1-1 0 0,1 1 1 0 0,-1-1-1 0 0,0 1 0 0 0,1-1 1 0 0,-1 0-1 0 0,1 1 1 0 0,-1-1-1 0 0,1 0 1 0 0,0 1-4 0 0,-1-1 6 0 0,1 1 0 0 0,-1-1 1 0 0,1 1-1 0 0,-1-1 0 0 0,1 1 1 0 0,-1-1-1 0 0,1 1 0 0 0,-1-1 1 0 0,1 1-1 0 0,-1-1 0 0 0,0 1 1 0 0,1 0-1 0 0,-1-1 1 0 0,0 1-1 0 0,1 0 0 0 0,-1 0 1 0 0,0-1-1 0 0,0 1 0 0 0,0 0 1 0 0,0-1-1 0 0,0 2-6 0 0,-5 7 78 0 0,4-9-72 0 0,1 1 0 0 0,-1-1 0 0 0,1 1 0 0 0,0-1-1 0 0,-1 1 1 0 0,1 0 0 0 0,-1-1 0 0 0,1 1 0 0 0,0 0-1 0 0,-1-1 1 0 0,1 1 0 0 0,0 0 0 0 0,0 0 0 0 0,0-1-1 0 0,0 1 1 0 0,-1 0 0 0 0,1-1 0 0 0,0 1 0 0 0,0 0-1 0 0,0 0 1 0 0,0-1 0 0 0,1 1 0 0 0,-1 0 0 0 0,0 0-1 0 0,0-1 1 0 0,0 1 0 0 0,1 0 0 0 0,-1-1 0 0 0,0 1-6 0 0,2 4 9 0 0,-1-5-6 0 0,0 1 1 0 0,-1 0 0 0 0,1 0-1 0 0,-1-1 1 0 0,1 1 0 0 0,-1 0-1 0 0,0 0 1 0 0,1 0-1 0 0,-1 0 1 0 0,0 0 0 0 0,0-1-1 0 0,1 1 1 0 0,-1 0 0 0 0,0 0-1 0 0,0 0 1 0 0,0 0 0 0 0,0 0-1 0 0,0 0 1 0 0,0 0 0 0 0,0 0-1 0 0,-1 0 1 0 0,1-1-1 0 0,0 1 1 0 0,0 0 0 0 0,-1 0-1 0 0,1 0 1 0 0,-1 0 0 0 0,1 0-1 0 0,-1 0-3 0 0,-3 1 28 0 0,4-1-26 0 0,0-1-1 0 0,-1 0 1 0 0,1 0 0 0 0,0 0-1 0 0,-1 0 1 0 0,1 0 0 0 0,0 0 0 0 0,-1 1-1 0 0,1-1 1 0 0,0 0 0 0 0,-1 0-1 0 0,1 0 1 0 0,0 1 0 0 0,-1-1 0 0 0,1 0-1 0 0,0 0 1 0 0,0 1 0 0 0,0-1-1 0 0,-1 0 1 0 0,1 1 0 0 0,0-1 0 0 0,0 0-1 0 0,0 1 1 0 0,-1-1 0 0 0,1 0-1 0 0,0 1 1 0 0,0-1 0 0 0,0 0 0 0 0,0 1-1 0 0,0-1 1 0 0,0 1 0 0 0,0-1-1 0 0,0 0 1 0 0,0 1 0 0 0,0-1-1 0 0,0 0 1 0 0,0 1 0 0 0,0-1 0 0 0,0 0-1 0 0,1 1-1 0 0,4 6 38 0 0,-6-5-6 0 0,-3-2-22 0 0,4 0-10 0 0,0 0 0 0 0,0 0-1 0 0,0 0 1 0 0,-1 0 0 0 0,1 0-1 0 0,0 0 1 0 0,0 0-1 0 0,0 1 1 0 0,0-1 0 0 0,0 0-1 0 0,-1 0 1 0 0,1 0 0 0 0,0 0-1 0 0,0 0 1 0 0,0 0 0 0 0,0 0-1 0 0,0 0 1 0 0,0 0 0 0 0,-1 0-1 0 0,1 1 1 0 0,0-1-1 0 0,0 0 1 0 0,0 0 0 0 0,0 0-1 0 0,0 0 1 0 0,0 0 0 0 0,0 0-1 0 0,0 1 1 0 0,0-1 0 0 0,0 0-1 0 0,0 0 1 0 0,0 0 0 0 0,0 0-1 0 0,0 0 1 0 0,0 1 0 0 0,0-1-1 0 0,0 0 1 0 0,0 0-1 0 0,0 0 1 0 0,0 0 0 0 0,0 0-1 0 0,0 1 1 0 0,0-1 0 0 0,0 0-1 0 0,0 0 1 0 0,18 3-79 0 0,-17-2 91 0 0,0-1 1 0 0,0 0-1 0 0,0 0 1 0 0,0 0 0 0 0,0 0-1 0 0,0 0 1 0 0,0 0-1 0 0,0 0 1 0 0,0-1 0 0 0,0 1-1 0 0,0 0 1 0 0,-1 0 0 0 0,1-1-1 0 0,0 1 1 0 0,0 0-1 0 0,0-1 1 0 0,1 0-13 0 0,-2 1 4 0 0,1-1 0 0 0,-1 0 0 0 0,1 1 1 0 0,-1-1-1 0 0,1 1 0 0 0,-1-1 0 0 0,1 1 0 0 0,-1 0 0 0 0,1-1 1 0 0,0 1-1 0 0,-1 0 0 0 0,1-1 0 0 0,0 1 0 0 0,0 0 0 0 0,-1 0 0 0 0,1-1 1 0 0,0 1-1 0 0,-1 0 0 0 0,1 0 0 0 0,0 0 0 0 0,0 0 0 0 0,0 0-4 0 0,0 0-4 0 0,-1 0-1 0 0,1 0 0 0 0,-1 0 0 0 0,1 0 0 0 0,0 0 1 0 0,-1 0-1 0 0,1 0 0 0 0,-1 0 0 0 0,1 0 0 0 0,0 0 1 0 0,-1-1-1 0 0,1 1 0 0 0,-1 0 0 0 0,1 0 0 0 0,-1-1 1 0 0,1 1-1 0 0,-1 0 0 0 0,1-1 0 0 0,-1 1 0 0 0,1-1 1 0 0,-1 1-1 0 0,1-1 0 0 0,-1 1 0 0 0,0 0 0 0 0,1-1 1 0 0,-1 0 4 0 0,0-4-66 0 0,-1 5 62 0 0,1-1 0 0 0,0 1 0 0 0,0-1 0 0 0,0 1 0 0 0,0 0 0 0 0,0-1 0 0 0,0 1 0 0 0,0-1 0 0 0,0 1 0 0 0,0-1 0 0 0,0 1 0 0 0,0-1 0 0 0,0 1-1 0 0,0 0 1 0 0,0-1 0 0 0,0 1 0 0 0,0-1 0 0 0,0 1 0 0 0,1 0 0 0 0,-1-1 0 0 0,0 1 0 0 0,0-1 0 0 0,0 1 0 0 0,1 0 0 0 0,-1-1 0 0 0,0 1 0 0 0,1 0 4 0 0,2-4-7 0 0,-2 3 7 0 0,0 0 0 0 0,0 0-1 0 0,1 0 1 0 0,-1 0 0 0 0,0 0-1 0 0,0 0 1 0 0,0 0 0 0 0,-1-1-1 0 0,1 1 1 0 0,0 0 0 0 0,0-1-1 0 0,-1 1 1 0 0,1-1 0 0 0,-1 1 0 0 0,1-1-1 0 0,-1 1 1 0 0,0-1 0 0 0,1 1-1 0 0,-1-1 1 0 0,0 1 0 0 0,0-1-1 0 0,0 0 1 0 0,0 1 0 0 0,0-1 0 0 0,-1 1-1 0 0,1-2 1 0 0,-1 2-1 0 0,1-1-1 0 0,0 1 1 0 0,0-1-1 0 0,-1 1 1 0 0,1 0-1 0 0,0-1 1 0 0,0 1-1 0 0,0-1 1 0 0,1 1-1 0 0,-1-1 1 0 0,0 1-1 0 0,0 0 1 0 0,1-1-1 0 0,-1 1 1 0 0,1-1-1 0 0,-1 1 1 0 0,1 0-1 0 0,0 0 1 0 0,-1-1-1 0 0,1 1 1 0 0,0 0-1 0 0,0 0 2 0 0,4-7-27 0 0,-5 7 25 0 0,1 0-1 0 0,-1 0 1 0 0,0 1-1 0 0,0-1 1 0 0,1 0-1 0 0,-1 0 1 0 0,0 0-1 0 0,0 0 1 0 0,0 0-1 0 0,0 0 1 0 0,0 1-1 0 0,0-1 1 0 0,0 0-1 0 0,0 0 1 0 0,0 0-1 0 0,-1 0 1 0 0,1 0-1 0 0,0 0 1 0 0,-1 1-1 0 0,1-1 1 0 0,0 0-1 0 0,-1 0 1 0 0,1 0 2 0 0,-1 1-4 0 0,1-1 0 0 0,0 1 0 0 0,-1-1 1 0 0,1 1-1 0 0,0-1 0 0 0,-1 0 0 0 0,1 1 1 0 0,0-1-1 0 0,0 1 0 0 0,0-1 0 0 0,0 0 1 0 0,0 1-1 0 0,0-1 0 0 0,0 1 0 0 0,0-1 0 0 0,0 0 1 0 0,0 1-1 0 0,0-1 0 0 0,0 0 0 0 0,0 1 1 0 0,0-1-1 0 0,0 1 0 0 0,0-1 0 0 0,1 1 1 0 0,-1-1-1 0 0,0 0 0 0 0,1 1 0 0 0,-1-1 1 0 0,0 1-1 0 0,1-1 0 0 0,-1 1 0 0 0,0-1 0 0 0,1 1 1 0 0,-1 0-1 0 0,1-1 4 0 0,4-7-96 0 0,0 2 7 0 0,9 6 62 0 0,-14 0 26 0 0,0 0-1 0 0,0 0 1 0 0,1 0-1 0 0,-1 0 1 0 0,0 0 0 0 0,0 0-1 0 0,0 0 1 0 0,1 0 0 0 0,-1 0-1 0 0,0 0 1 0 0,0 0-1 0 0,0 0 1 0 0,1 0 0 0 0,-1 0-1 0 0,0 0 1 0 0,0 0-1 0 0,0 1 1 0 0,0-1 0 0 0,1 0-1 0 0,-1 0 1 0 0,0 0 0 0 0,0 0-1 0 0,0 0 1 0 0,0 0-1 0 0,1 1 1 0 0,-1-1 0 0 0,0 0-1 0 0,0 0 1 0 0,0 0-1 0 0,0 0 1 0 0,0 1 0 0 0,0-1-1 0 0,0 0 1 0 0,0 0 0 0 0,0 0-1 0 0,1 0 1 0 0,-1 1-1 0 0,0-1 1 0 0,0 0 0 0 0,0 0-1 0 0,0 0 1 0 0,0 1-1 0 0,0-1 1 0 0,0 0 0 0 0,0 0-1 0 0,0 1 2 0 0,0-1-2 0 0,-1 0-1 0 0,1 1 0 0 0,0-1 0 0 0,0 0 0 0 0,0 1 1 0 0,1-1-1 0 0,-1 1 0 0 0,0-1 0 0 0,0 0 0 0 0,0 1 1 0 0,0-1-1 0 0,0 0 0 0 0,0 1 0 0 0,0-1 1 0 0,1 0-1 0 0,-1 1 0 0 0,0-1 0 0 0,0 0 0 0 0,0 1 1 0 0,1-1-1 0 0,-1 0 0 0 0,0 0 0 0 0,1 1 0 0 0,-1-1 1 0 0,0 0 2 0 0,5 4-11 0 0,-4-4 11 0 0,-1 0 0 0 0,1 1 0 0 0,-1-1-1 0 0,0 0 1 0 0,1 0 0 0 0,-1 1 0 0 0,0-1 0 0 0,1 0 0 0 0,-1 0 0 0 0,1 1 0 0 0,-1-1 0 0 0,0 0 0 0 0,0 1 0 0 0,1-1 0 0 0,-1 0 0 0 0,0 1 0 0 0,0-1 0 0 0,1 1 0 0 0,-1-1 0 0 0,0 0 0 0 0,0 1 0 0 0,0-1 0 0 0,0 1 0 0 0,1-1-1 0 0,-1 1 1 0 0,0-1 0 0 0,0 0 0 0 0,0 1 0 0 0,0-1 0 0 0,0 1 0 0 0,0-1 0 0 0,0 1 0 0 0,0-1 0 0 0,-1 1 0 0 0,1-1 0 0 0,0 1 0 0 0,0-1 0 0 0,0 0 0 0 0,0 1 0 0 0,-1-1 0 0 0,1 1 0 0 0,0-1 0 0 0,0 0 0 0 0,-1 1-1 0 0,1-1 1 0 0,0 0 0 0 0,-1 1 0 0 0,1-1 0 0 0,-1 1 0 0 0,1 0 0 0 0,0 0 0 0 0,-1 0 0 0 0,1 0 0 0 0,0 0 0 0 0,-1 0 0 0 0,1 0 0 0 0,0 0 0 0 0,0 0 0 0 0,0 0 0 0 0,0 0 0 0 0,0 0 0 0 0,0 0 0 0 0,0 0 0 0 0,0 1 0 0 0,1-1 0 0 0,-1 0 0 0 0,0 0 0 0 0,1 0 0 0 0,-1-1 0 0 0,1 2 0 0 0,-1 0 0 0 0,1-1 0 0 0,-1 0 0 0 0,1 1 0 0 0,-1-1 0 0 0,0 0 0 0 0,1 1 0 0 0,-1-1 0 0 0,0 0 0 0 0,0 1 0 0 0,0-1 0 0 0,0 1 0 0 0,0-1 0 0 0,-1 0 0 0 0,1 1 0 0 0,0-1 2 0 0,-1-1 0 0 0,1 1 1 0 0,0-1-1 0 0,0 1 0 0 0,-1 0 0 0 0,1-1 0 0 0,0 1 0 0 0,0-1 0 0 0,0 1 0 0 0,0 0 0 0 0,-1-1 0 0 0,1 1 0 0 0,0 0 0 0 0,0-1 0 0 0,0 1 1 0 0,1-1-1 0 0,-1 1 0 0 0,0 0 0 0 0,0-1 0 0 0,0 1 0 0 0,0 0 0 0 0,1-1 0 0 0,-1 1 0 0 0,0-1 0 0 0,0 1 0 0 0,1-1 0 0 0,-1 1 0 0 0,0-1 0 0 0,1 1 1 0 0,-1-1-1 0 0,1 1 0 0 0,-1-1 0 0 0,1 1 0 0 0,-1-1 0 0 0,1 1 0 0 0,0-1-2 0 0,-8 11 0 0 0,11-9-684 0 0,0 0 0 0 0,0-1-1 0 0,1 0 1 0 0,-1 1 0 0 0,0-1 0 0 0,1-1 684 0 0,8 1-6809 0 0</inkml:trace>
  <inkml:trace contextRef="#ctx0" brushRef="#br3" timeOffset="39079.826">4930 2374 5984 0 0,'-21'0'464'0'0,"8"2"205"0"0,14 0-350 0 0,0 1 1509 0 0,-1-3-1758 0 0,-1 1 1 0 0,1-1-1 0 0,0 0 1 0 0,0 0-1 0 0,0 0 1 0 0,0 1-1 0 0,0-1 1 0 0,-1 0-1 0 0,1 1 1 0 0,0-1-1 0 0,0 0 1 0 0,0 0 0 0 0,0 1-1 0 0,0-1 1 0 0,0 0-1 0 0,0 0 1 0 0,0 1-1 0 0,0-1 1 0 0,0 0-1 0 0,0 1 1 0 0,0-1-1 0 0,0 0 1 0 0,0 0-1 0 0,0 1 1 0 0,1-1-1 0 0,-1 0 1 0 0,0 0-1 0 0,0 1 1 0 0,0-1-1 0 0,0 0 1 0 0,0 0-1 0 0,1 1 1 0 0,-1-1 0 0 0,0 0-1 0 0,0 0 1 0 0,0 0-1 0 0,1 1-70 0 0,10 3 978 0 0,0 1-465 0 0,-11-4-472 0 0,0-1 1 0 0,0 0 0 0 0,0 1-1 0 0,0-1 1 0 0,0 1 0 0 0,0-1 0 0 0,0 0-1 0 0,0 1 1 0 0,0-1 0 0 0,0 1-1 0 0,0-1 1 0 0,0 0 0 0 0,-1 1-1 0 0,1-1 1 0 0,0 0 0 0 0,0 1-1 0 0,0-1 1 0 0,0 1 0 0 0,-1-1 0 0 0,1 0-1 0 0,0 1 1 0 0,0-1 0 0 0,-1 0-1 0 0,1 0 1 0 0,0 1 0 0 0,0-1-1 0 0,-1 0 1 0 0,1 0 0 0 0,0 1-1 0 0,-1-1 1 0 0,1 0 0 0 0,0 0 0 0 0,-1 0-42 0 0,0 1 172 0 0,1 0 0 0 0,0 0 1 0 0,-1-1-1 0 0,1 1 1 0 0,-1 0-1 0 0,1 0 1 0 0,0 0-1 0 0,0-1 0 0 0,-1 1 1 0 0,1 0-1 0 0,0 0 1 0 0,0 0-1 0 0,0 0 0 0 0,0-1 1 0 0,0 1-1 0 0,0 0 1 0 0,0 0-1 0 0,1 0-172 0 0,-3 14 846 0 0,0-10-681 0 0,1-4-153 0 0,0 0-1 0 0,1 0 0 0 0,-1 1 1 0 0,1-1-1 0 0,-1 0 0 0 0,1 1 1 0 0,-1-1-1 0 0,1 0 0 0 0,0 1 1 0 0,0-1-1 0 0,0 0 1 0 0,0 1-1 0 0,0-1 0 0 0,0 1 1 0 0,0-1-1 0 0,0 0 0 0 0,0 1-11 0 0,1-1 10 0 0,0 0 0 0 0,-1 0-1 0 0,1 0 1 0 0,-1 0-1 0 0,1 0 1 0 0,-1 0-1 0 0,0 0 1 0 0,1 0-1 0 0,-1 0 1 0 0,0 0 0 0 0,0 0-1 0 0,0 0 1 0 0,1 0-1 0 0,-1 0 1 0 0,0 0-1 0 0,0 0 1 0 0,0 0-1 0 0,-1 0 1 0 0,1 0 0 0 0,0 0-1 0 0,0 0 1 0 0,-1 0-1 0 0,1 0 1 0 0,0 0-1 0 0,-1 0 1 0 0,1 0-1 0 0,-1-1 1 0 0,1 1 0 0 0,-1 0-1 0 0,1 0 1 0 0,-1 0-1 0 0,0 0 1 0 0,0 0-10 0 0,0 0 32 0 0,0 0-2 0 0,1 0-1 0 0,0 0 0 0 0,-1 0 0 0 0,1 0 0 0 0,0 0 0 0 0,-1 0 0 0 0,1 0 0 0 0,0 0 1 0 0,0 0-1 0 0,0 0 0 0 0,0 0 0 0 0,0 0 0 0 0,0 0 0 0 0,0 0 0 0 0,0 0 0 0 0,0 0 1 0 0,1 0-1 0 0,-1 0 0 0 0,0 0 0 0 0,1 0 0 0 0,-1 0 0 0 0,1 1-29 0 0,-1-1 52 0 0,1 1 0 0 0,-1-1 0 0 0,1 1-1 0 0,-1 0 1 0 0,0-1 0 0 0,1 1 0 0 0,-1 0-1 0 0,0 0 1 0 0,0 0-52 0 0,-2 9 243 0 0,1-9-195 0 0,1-1 1 0 0,-1 1-1 0 0,1 0 0 0 0,-1 0 1 0 0,1 0-1 0 0,0 0 0 0 0,0 0 1 0 0,0 0-1 0 0,0 0 0 0 0,0 0 0 0 0,0 0 1 0 0,1 0-1 0 0,-1-1 0 0 0,1 1 1 0 0,-1 0-1 0 0,1 0 0 0 0,0 0 0 0 0,0 0 1 0 0,-1-1-1 0 0,1 1 0 0 0,1 0-48 0 0,3 3 108 0 0,-4-5-97 0 0,0 0 0 0 0,-1 1 1 0 0,1-1-1 0 0,0 1 0 0 0,-1-1 1 0 0,1 1-1 0 0,0-1 0 0 0,-1 1 1 0 0,1-1-1 0 0,-1 1 0 0 0,1 0 0 0 0,-1-1 1 0 0,0 1-1 0 0,1 0 0 0 0,-1-1 1 0 0,0 1-1 0 0,1 0 0 0 0,-1 0 1 0 0,0-1-1 0 0,0 1 0 0 0,1 0 0 0 0,-1 0 1 0 0,0-1-1 0 0,0 1 0 0 0,0 0 1 0 0,0 0-1 0 0,0 0 0 0 0,0 0-11 0 0,-3 7 102 0 0,2-7-87 0 0,1 1 0 0 0,-1-1 0 0 0,1 0 0 0 0,-1 0 0 0 0,1 0 0 0 0,0 0 1 0 0,0 1-1 0 0,-1-1 0 0 0,1 0 0 0 0,0 0 0 0 0,0 1 0 0 0,0-1 0 0 0,0 0 0 0 0,1 0 0 0 0,-1 1 0 0 0,0-1 1 0 0,0 0-1 0 0,1 1-15 0 0,3 6 57 0 0,-3-7-47 0 0,-1 0 0 0 0,1 0 0 0 0,0 0 0 0 0,-1 0 0 0 0,1 0-1 0 0,-1 0 1 0 0,1 0 0 0 0,-1 0 0 0 0,0 0 0 0 0,0 1 0 0 0,1-1 0 0 0,-1 0 0 0 0,0 0 0 0 0,0 0 0 0 0,0 1 0 0 0,0-1 0 0 0,0 0 0 0 0,0 0 0 0 0,-1 0 0 0 0,1 1 0 0 0,0-1 0 0 0,-1 0 0 0 0,1 0 0 0 0,-1 0 0 0 0,1 0 0 0 0,-1 0 0 0 0,1 0 0 0 0,-1 0 0 0 0,0 1-10 0 0,0 0 18 0 0,0 1 0 0 0,0-1-1 0 0,1 0 1 0 0,-1 0 0 0 0,1 1-1 0 0,0-1 1 0 0,-1 1 0 0 0,1-1-1 0 0,0 0 1 0 0,1 1 0 0 0,-1 1-18 0 0,0-2 11 0 0,1 0 0 0 0,-1 0 1 0 0,0 0-1 0 0,0 0 1 0 0,0 0-1 0 0,0 0 0 0 0,-1 0 1 0 0,1 0-1 0 0,-1 0 1 0 0,1 0-1 0 0,-1 0 0 0 0,1-1 1 0 0,-1 1-1 0 0,0 0 1 0 0,0 0-1 0 0,0 0 0 0 0,0-1-11 0 0,-3 4 3 0 0,3-5 1 0 0,0 1 1 0 0,1-1-1 0 0,-1 1 0 0 0,1 0 1 0 0,-1-1-1 0 0,0 1 0 0 0,1 0 1 0 0,-1-1-1 0 0,1 1 0 0 0,-1 0 1 0 0,1-1-1 0 0,0 1 0 0 0,-1 0 1 0 0,1 0-1 0 0,0 0 0 0 0,0-1 1 0 0,-1 1-1 0 0,1 0 0 0 0,0 0 1 0 0,0 0-1 0 0,0 0 0 0 0,0-1 1 0 0,0 1-1 0 0,0 0 0 0 0,0 0 1 0 0,0 0-1 0 0,0 0 0 0 0,1 0-4 0 0,-1-1 6 0 0,0 0 0 0 0,0 1-1 0 0,0-1 1 0 0,0 0 0 0 0,0 0-1 0 0,0 0 1 0 0,-1 1 0 0 0,1-1-1 0 0,0 0 1 0 0,0 0 0 0 0,0 0-1 0 0,0 1 1 0 0,0-1 0 0 0,0 0-1 0 0,-1 0 1 0 0,1 0 0 0 0,0 1-1 0 0,0-1 1 0 0,0 0 0 0 0,0 0-1 0 0,-1 0 1 0 0,1 0 0 0 0,0 0-1 0 0,0 0 1 0 0,0 0 0 0 0,-1 1-1 0 0,1-1 1 0 0,0 0-1 0 0,0 0 1 0 0,0 0 0 0 0,-1 0-6 0 0,1 0 4 0 0,0 0 0 0 0,0 0 0 0 0,-1 0 1 0 0,1 0-1 0 0,0 0 0 0 0,0 0 0 0 0,-1 0 0 0 0,1 0 1 0 0,0 0-1 0 0,0 1 0 0 0,0-1 0 0 0,-1 0 0 0 0,1 0 1 0 0,0 0-1 0 0,0 0 0 0 0,0 0 0 0 0,-1 1 0 0 0,1-1 1 0 0,0 0-1 0 0,0 0 0 0 0,0 0 0 0 0,0 1 0 0 0,0-1 1 0 0,-1 0-1 0 0,1 0 0 0 0,0 0 0 0 0,0 1 0 0 0,0-1 1 0 0,0 0-1 0 0,0 0 0 0 0,0 1 0 0 0,0-1 0 0 0,0 0 1 0 0,0 0-1 0 0,0 1 0 0 0,0-1 0 0 0,0 0 0 0 0,0 0 1 0 0,0 1-1 0 0,0-1 0 0 0,0 0 0 0 0,0 0-4 0 0,3 2 26 0 0,-1 0 1 0 0,0 0-1 0 0,0-1 0 0 0,1 1 0 0 0,-1-1 0 0 0,1 1 1 0 0,0-1-1 0 0,-1 0 0 0 0,1 0 0 0 0,0 0 0 0 0,0-1-26 0 0,32 3 0 0 0,-32-3 16 0 0,0 1 0 0 0,0-1 0 0 0,1 0 0 0 0,-1-1 0 0 0,0 1 0 0 0,0 0-1 0 0,0-1 1 0 0,0 0 0 0 0,0 0 0 0 0,0 0 0 0 0,2 0-16 0 0,13-13 129 0 0,-18 14-131 0 0,1-1-1 0 0,-1 1 0 0 0,1-1 1 0 0,-1 1-1 0 0,1 0 0 0 0,-1-1 1 0 0,1 1-1 0 0,-1-1 0 0 0,1 1 1 0 0,-1-1-1 0 0,0 1 1 0 0,1-1-1 0 0,-1 0 0 0 0,0 1 1 0 0,0-1-1 0 0,1 1 0 0 0,-1-1 1 0 0,0 0-1 0 0,0 1 0 0 0,0-1 1 0 0,0 0-1 0 0,0 1 0 0 0,1-1 1 0 0,-1 0-1 0 0,-1 1 0 0 0,1-1 1 0 0,0 0-1 0 0,0 0 3 0 0,0 1-3 0 0,0-1-1 0 0,0 0 1 0 0,0 0-1 0 0,0 1 1 0 0,0-1-1 0 0,0 0 1 0 0,0 1-1 0 0,0-1 1 0 0,0 0-1 0 0,0 0 1 0 0,1 1-1 0 0,-1-1 1 0 0,0 0-1 0 0,0 1 1 0 0,1-1-1 0 0,-1 0 1 0 0,0 1-1 0 0,1-1 1 0 0,-1 1-1 0 0,1-1 1 0 0,-1 1-1 0 0,1-1 1 0 0,0 0 3 0 0,3-1-9 0 0,8-7-8 0 0,-11 9 15 0 0,-1-1 0 0 0,0 1 0 0 0,1 0 0 0 0,-1 0 0 0 0,0-1 0 0 0,1 1 0 0 0,-1 0 0 0 0,0-1 0 0 0,0 1 0 0 0,1-1 0 0 0,-1 1 1 0 0,0 0-1 0 0,0-1 0 0 0,0 1 0 0 0,0-1 0 0 0,1 1 0 0 0,-1 0 0 0 0,0-1 0 0 0,0 1 0 0 0,0-1 0 0 0,0 1 0 0 0,0-1 0 0 0,0 1 0 0 0,0 0 0 0 0,0-1 0 0 0,0 1 1 0 0,0-1-1 0 0,0 1 2 0 0,-6-6-13 0 0,6 5 13 0 0,-1 1 0 0 0,0-1 0 0 0,1 1 0 0 0,-1-1 0 0 0,0 1 0 0 0,1-1 0 0 0,-1 1 0 0 0,1-1 0 0 0,-1 1 0 0 0,1-1 0 0 0,-1 0 0 0 0,1 1 0 0 0,0-1 0 0 0,-1 0 0 0 0,1 0 0 0 0,0 1 0 0 0,0-1 0 0 0,-1 0 0 0 0,1 0 0 0 0,0 1 0 0 0,0-1-1 0 0,0 0 1 0 0,0 0 0 0 0,0 0 0 0 0,0 1 0 0 0,0-2 0 0 0,23-24 0 0 0,-21 23-21 0 0,-1 0 0 0 0,1 0 1 0 0,-1-1-1 0 0,0 1 0 0 0,0-1 0 0 0,0-2 21 0 0,2-6-137 0 0,-2 11 131 0 0,-1 0 0 0 0,1 1 0 0 0,-1-1 0 0 0,1 0 0 0 0,-1 0 0 0 0,1 0 0 0 0,0 1 0 0 0,-1-1 0 0 0,1 0 0 0 0,0 1 0 0 0,-1-1 0 0 0,1 1 0 0 0,0-1 1 0 0,0 1-1 0 0,0-1 0 0 0,-1 1 0 0 0,1-1 0 0 0,0 1 0 0 0,0 0 6 0 0,3-2-1 0 0,-1 0 1 0 0,-3 2 0 0 0,-7-8 0 0 0,8 3 118 0 0,-28 5 50 0 0,26 0-178 0 0,1 0 0 0 0,-1 0 0 0 0,0 0 0 0 0,0 0 0 0 0,1 1-1 0 0,-1-1 1 0 0,0 0 0 0 0,0 0 0 0 0,1 0 0 0 0,-1 1-1 0 0,0-1 1 0 0,1 0 0 0 0,-1 1 0 0 0,0-1 0 0 0,1 1-1 0 0,-1-1 1 0 0,0 1 0 0 0,1-1 0 0 0,-1 1 0 0 0,1-1-1 0 0,-1 1 1 0 0,1-1 0 0 0,-1 1 0 0 0,1 0 0 0 0,-1-1-1 0 0,1 1 1 0 0,0 0 0 0 0,-1 0 0 0 0,1-1 0 0 0,0 1-1 0 0,0 0 1 0 0,-1 0 10 0 0,1 0-3 0 0,0 0-1 0 0,-1 0 1 0 0,1 0 0 0 0,-1 0-1 0 0,1-1 1 0 0,-1 1-1 0 0,1 0 1 0 0,-1 0 0 0 0,0-1-1 0 0,1 1 1 0 0,-1 0-1 0 0,0-1 1 0 0,0 1-1 0 0,1 0 1 0 0,-1-1 0 0 0,0 1-1 0 0,0-1 1 0 0,0 0-1 0 0,0 1 1 0 0,0-1 0 0 0,0 0-1 0 0,0 1 4 0 0,-4 1 26 0 0,3 0-6 0 0,0 0 1 0 0,0 0-1 0 0,0 0 1 0 0,1 0-1 0 0,-1 1 0 0 0,1-1 1 0 0,-1 0-1 0 0,1 1 1 0 0,0-1-1 0 0,0 1 0 0 0,0-1 1 0 0,0 1-1 0 0,1 0 1 0 0,-1-1-1 0 0,1 1 0 0 0,-1 0 1 0 0,1-1-1 0 0,0 2-20 0 0,-3 10-135 0 0,3-13 124 0 0,0 1-1 0 0,-1-1 1 0 0,1 1 0 0 0,0-1 0 0 0,0 1 0 0 0,0 0-1 0 0,1-1 1 0 0,-1 1 0 0 0,0-1 0 0 0,0 1-1 0 0,1 0 1 0 0,-1-1 0 0 0,1 1 0 0 0,-1-1-1 0 0,1 1 1 0 0,0-1 0 0 0,0 0 0 0 0,0 1 11 0 0,2 4 42 0 0,-3-5-32 0 0,0 0-1 0 0,1-1 1 0 0,-1 1 0 0 0,0 0-1 0 0,0 0 1 0 0,0 0 0 0 0,0-1-1 0 0,0 1 1 0 0,0 0 0 0 0,0 0-1 0 0,0-1 1 0 0,0 1 0 0 0,0 0-1 0 0,0 0 1 0 0,0-1 0 0 0,-1 2-10 0 0,1-2 4 0 0,0 1 1 0 0,0-1 0 0 0,-1 1 0 0 0,1-1-1 0 0,0 1 1 0 0,0-1 0 0 0,0 0 0 0 0,0 1-1 0 0,0-1 1 0 0,0 1 0 0 0,0-1 0 0 0,0 1-1 0 0,0-1 1 0 0,0 1 0 0 0,0-1 0 0 0,0 1-1 0 0,0-1 1 0 0,1 0 0 0 0,-1 1-1 0 0,0-1 1 0 0,0 1 0 0 0,0-1 0 0 0,1 1-1 0 0,-1-1 1 0 0,0 0 0 0 0,0 1 0 0 0,1-1-1 0 0,-1 0 1 0 0,0 1 0 0 0,1-1 0 0 0,-1 0-1 0 0,1 1 1 0 0,-1-1 0 0 0,0 0 0 0 0,1 0-1 0 0,-1 1-4 0 0,3 0 10 0 0,9 5-13 0 0,-12-6 0 0 0,1 0 0 0 0,-1 1-1 0 0,0-1 1 0 0,0 0-1 0 0,1 0 1 0 0,-1 0-1 0 0,0 0 1 0 0,1 1-1 0 0,-1-1 1 0 0,0 0 0 0 0,0 0-1 0 0,0 0 1 0 0,1 1-1 0 0,-1-1 1 0 0,0 0-1 0 0,0 0 1 0 0,0 1 0 0 0,1-1-1 0 0,-1 0 1 0 0,0 1-1 0 0,0-1 1 0 0,0 0-1 0 0,0 1 1 0 0,0-1-1 0 0,0 0 1 0 0,0 1 0 0 0,0-1-1 0 0,0 0 1 0 0,0 0-1 0 0,0 1 4 0 0,-5 4-84 0 0,5-5 82 0 0,-1 0 1 0 0,1 0-1 0 0,0 0 1 0 0,0 0-1 0 0,0 0 1 0 0,0 0-1 0 0,0 0 1 0 0,0 0-1 0 0,0 0 1 0 0,0 0-1 0 0,0 0 1 0 0,0 0-1 0 0,0 0 1 0 0,0 0-1 0 0,0 1 1 0 0,0-1-1 0 0,-1 0 1 0 0,1 0-1 0 0,0 0 1 0 0,0 0-1 0 0,0 0 1 0 0,0 0-1 0 0,0 0 1 0 0,0 0-1 0 0,0 0 1 0 0,0 0-1 0 0,0 0 1 0 0,0 0-1 0 0,0 0 1 0 0,0 0-1 0 0,0 0 0 0 0,0 0 1 0 0,0 1-1 0 0,0-1 1 0 0,0 0-1 0 0,0 0 1 0 0,0 0-1 0 0,0 0 1 0 0,0 0-1 0 0,0 0 1 0 0,0 0-1 0 0,0 0 1 0 0,0 0-1 0 0,0 0 1 0 0,0 0-1 0 0,0 0 1 0 0,0 1-1 0 0,0-1 1 0 0,0 0-1 0 0,0 0 1 0 0,0 0-1 0 0,0 0 1 0 0,0 0-1 0 0,0 0 1 0 0,0 0-1 0 0,0 0 1 0 0,1 0-1 0 0,-1 0 1 0 0,0 0 1 0 0,13 9-3 0 0,-12-9 7 0 0,0 1 72 0 0,2-1 0 0 0,0 0-54 0 0,-2 0-19 0 0,-1 0 0 0 0,1 1 1 0 0,-1-1-1 0 0,1 0 0 0 0,-1 0 1 0 0,1 0-1 0 0,-1 0 0 0 0,1 0 0 0 0,0 0 1 0 0,-1 0-1 0 0,1 0 0 0 0,-1 0 1 0 0,1 0-1 0 0,-1 0 0 0 0,1-1 1 0 0,-1 1-1 0 0,1 0 0 0 0,-1 0 1 0 0,1-1-1 0 0,-1 1 0 0 0,1 0 1 0 0,-1 0-1 0 0,1-1 0 0 0,-1 1 1 0 0,1 0-1 0 0,-1-1 0 0 0,0 1 0 0 0,1-1 1 0 0,-1 1-1 0 0,0-1 0 0 0,1 1 1 0 0,-1 0-1 0 0,0-1 0 0 0,1 1 1 0 0,-1-1-1 0 0,0 0 0 0 0,0 1-3 0 0,1-1 0 0 0,-1 0 0 0 0,1 1 0 0 0,-1-1 0 0 0,1 0 0 0 0,-1 1 0 0 0,1-1 0 0 0,-1 0 0 0 0,1 1 0 0 0,0-1 0 0 0,-1 1 0 0 0,1-1 0 0 0,0 1 0 0 0,0-1 0 0 0,-1 1 0 0 0,1 0 0 0 0,0-1 0 0 0,0 1 0 0 0,0 0 0 0 0,-1 0 0 0 0,1 0 0 0 0,0-1 0 0 0,0 1 0 0 0,0 0 0 0 0,3-1 0 0 0,-1 0-71 0 0,0 0 1 0 0,0-1-1 0 0,0 0 0 0 0,0 0 0 0 0,0 0 1 0 0,0 0-1 0 0,-1 0 0 0 0,2-1 71 0 0,18-14-571 0 0,-12 12 319 0 0,-6 3 139 0 0,0 1 0 0 0,-1-1 0 0 0,0 0 0 0 0,1 0 0 0 0,-1 0 0 0 0,0-1 0 0 0,0 1 0 0 0,0-1 0 0 0,0 1 0 0 0,-1-1 0 0 0,1 0 0 0 0,2-3 113 0 0,-2-4-452 0 0,-3 8 395 0 0,1 1 0 0 0,-1 0 0 0 0,0-1 0 0 0,1 1 0 0 0,-1 0 0 0 0,1 0 0 0 0,0 0 0 0 0,-1 0 1 0 0,1 0-1 0 0,0-1 0 0 0,0 1 0 0 0,0 0 0 0 0,-1 0 0 0 0,2 0 57 0 0,9-7-462 0 0,-9 7 348 0 0,0 0 0 0 0,-1 0 0 0 0,1 0 1 0 0,0-1-1 0 0,-1 1 0 0 0,1 0 0 0 0,-1-1 0 0 0,1 1 0 0 0,-1-1 1 0 0,0 0-1 0 0,0 1 0 0 0,0-1 0 0 0,0 0 0 0 0,0 0 1 0 0,0 0-1 0 0,0 0 0 0 0,0 0 0 0 0,-1 0 114 0 0,8-15-1127 0 0,-4 10 908 0 0,-3 6 56 0 0,-10 2 2514 0 0,12 4-1347 0 0,-1-3-933 0 0,-1-1 0 0 0,0 0 0 0 0,0 0 0 0 0,0 0 0 0 0,0 1-1 0 0,0-1 1 0 0,0 0 0 0 0,0 1 0 0 0,-1-1 0 0 0,1 2-71 0 0,1 6 235 0 0,-2-7-200 0 0,0-1 0 0 0,1 0 0 0 0,-1 1 0 0 0,0-1 0 0 0,0 0 0 0 0,1 0-1 0 0,-1 1 1 0 0,1-1 0 0 0,-1 0 0 0 0,1 0 0 0 0,0 1 0 0 0,-1-1 0 0 0,1 0 0 0 0,0 0 0 0 0,0 0 0 0 0,0 0 0 0 0,0 0-35 0 0,8 6 189 0 0,-6-5-122 0 0,0 0 0 0 0,-1 0 0 0 0,0 0 0 0 0,1 0 1 0 0,-1 0-1 0 0,0 1 0 0 0,0-1 0 0 0,0 1 0 0 0,0 0-67 0 0,6 8 261 0 0,-7-10-234 0 0,0 0 0 0 0,0 0 0 0 0,0 0 0 0 0,0 0-1 0 0,-1 0 1 0 0,1 1 0 0 0,0-1 0 0 0,-1 0 0 0 0,1 0 0 0 0,-1 0 0 0 0,1 1 0 0 0,-1-1 0 0 0,0 0 0 0 0,1 0 0 0 0,-1 1 0 0 0,0-1 0 0 0,0 0 0 0 0,0 1 0 0 0,0-1 0 0 0,0 0-1 0 0,0 1 1 0 0,0-1 0 0 0,-1 1-27 0 0,3 12 540 0 0,-1-13-477 0 0,-1 0 0 0 0,0 0 0 0 0,1 0 0 0 0,-1 0 0 0 0,0 0 0 0 0,0 0 0 0 0,0 0 0 0 0,0 0 0 0 0,1 0 0 0 0,-1 1 0 0 0,-1-1 0 0 0,1 0 0 0 0,0 0 0 0 0,0 0 0 0 0,0 0 0 0 0,-1 0 0 0 0,1 1-63 0 0,-2-1 114 0 0,0 0-1 0 0,0 0 1 0 0,0 0 0 0 0,0 0 0 0 0,-1-1 0 0 0,1 1-1 0 0,0-1 1 0 0,0 1 0 0 0,-1-1-114 0 0,0 1-131 0 0,0 0 128 0 0,0 0 1 0 0,0-1-1 0 0,-1 1 0 0 0,1-1 0 0 0,0 1 0 0 0,0-1 1 0 0,0 0-1 0 0,0-1 0 0 0,-1 1 0 0 0,1 0 0 0 0,0-1 0 0 0,0 1 1 0 0,0-1-1 0 0,-1-1 3 0 0,-10-2-822 0 0,-12 1 27 0 0</inkml:trace>
  <inkml:trace contextRef="#ctx0" brushRef="#br0" timeOffset="198572.098">3929 1340 7200 0 0,'0'0'330'0'0,"0"0"-8"0"0,2-16 2127 0 0,-4 1-770 0 0,1 1 0 0 0,0-1 0 0 0,1 1 0 0 0,1-1-1 0 0,2-8-1678 0 0,-1 14 332 0 0,1 0 0 0 0,0 0 0 0 0,1 0-1 0 0,0 0 1 0 0,0 1 0 0 0,4-6-332 0 0,-7 13 87 0 0,-1 1-21 0 0,1-1-57 0 0,0-1 0 0 0,0 1-1 0 0,0-1 1 0 0,0 1 0 0 0,0-1-1 0 0,0 1 1 0 0,1 0 0 0 0,-1-1-1 0 0,1 1 1 0 0,-1 0 0 0 0,1 0-1 0 0,-1 0 1 0 0,1 0 0 0 0,0 0-1 0 0,-1 1 1 0 0,3-1-9 0 0,-4 0 2 0 0,1 1 0 0 0,-1 0 0 0 0,1 0-1 0 0,-1 0 1 0 0,1 0 0 0 0,-1 0 0 0 0,1 0 0 0 0,-1 0-1 0 0,1 0 1 0 0,-1 0 0 0 0,1 0 0 0 0,-1 1 0 0 0,1-1 0 0 0,-1 0-1 0 0,1 0 1 0 0,-1 0 0 0 0,1 1 0 0 0,-1-1 0 0 0,1 0 0 0 0,-1 0-1 0 0,1 1 1 0 0,-1-1 0 0 0,0 0 0 0 0,1 1 0 0 0,-1-1-1 0 0,1 1-1 0 0,15 12 6 0 0,-14-12 1 0 0,0 1-1 0 0,0-1 0 0 0,-1 1 0 0 0,1-1 0 0 0,-1 1 1 0 0,1 0-1 0 0,-1 0 0 0 0,0 0 0 0 0,0 0 1 0 0,0 0-1 0 0,0 0 0 0 0,0 0 0 0 0,0 1 0 0 0,0-1 1 0 0,-1 0-1 0 0,1 0 0 0 0,-1 2-6 0 0,1-1 28 0 0,0 0-1 0 0,0 0 1 0 0,0 0 0 0 0,0 0 0 0 0,1 0-1 0 0,0 2-27 0 0,3 2 38 0 0,-1 2-1 0 0,0-1 0 0 0,0 0 1 0 0,-1 1-1 0 0,0-1 0 0 0,-1 1 1 0 0,0 0-1 0 0,0 0 0 0 0,0 6-37 0 0,3 18 14 0 0,-2-12 120 0 0,1-1 0 0 0,0 1 0 0 0,5 8-134 0 0,-9-28 6 0 0,0 0 0 0 0,0 0-1 0 0,1 0 1 0 0,-1-1-1 0 0,1 1 1 0 0,-1 0-1 0 0,1 0 1 0 0,-1-1 0 0 0,1 1-1 0 0,-1 0 1 0 0,1-1-1 0 0,-1 1 1 0 0,1 0-1 0 0,0-1 1 0 0,0 1 0 0 0,-1-1-1 0 0,1 1 1 0 0,0-1-1 0 0,0 0 1 0 0,-1 1 0 0 0,1-1-1 0 0,0 0 1 0 0,0 1-1 0 0,0-1 1 0 0,0 0-1 0 0,0 0 1 0 0,-1 0 0 0 0,1 0-1 0 0,0 0 1 0 0,0 0-1 0 0,0 0 1 0 0,0 0 0 0 0,0 0-1 0 0,0 0 1 0 0,0 0-1 0 0,-1-1 1 0 0,1 1-1 0 0,0 0 1 0 0,0-1 0 0 0,0 1-1 0 0,-1 0 1 0 0,1-1-1 0 0,0 0-5 0 0,3-2 2 0 0,0 0-1 0 0,-1 1 1 0 0,1-1 0 0 0,0 1-1 0 0,1-1 1 0 0,-1 1-1 0 0,3-1-1 0 0,-3 2 14 0 0,0 0 0 0 0,-1-1 0 0 0,1 0-1 0 0,-1 0 1 0 0,1 0 0 0 0,-1 0 0 0 0,0-1-1 0 0,0 1 1 0 0,0-1 0 0 0,0 0 0 0 0,0 0-1 0 0,0-1-13 0 0,9-13 53 0 0,-9 14-41 0 0,0 0 1 0 0,0 0-1 0 0,-1-1 0 0 0,0 1 0 0 0,1-1 1 0 0,-1 0-1 0 0,-1 1 0 0 0,1-1 0 0 0,-1 0 1 0 0,1 0-1 0 0,-1 0 0 0 0,0 0 1 0 0,0-1-1 0 0,-1 1 0 0 0,1 0 0 0 0,-1 0 1 0 0,0-2-13 0 0,-1-8 10 0 0,1 10-3 0 0,0-1 0 0 0,0 1-1 0 0,0 0 1 0 0,-1 0 0 0 0,0 0-1 0 0,0 0 1 0 0,0 0 0 0 0,0 0-1 0 0,-2-3-6 0 0,-3-6 15 0 0,5 10-8 0 0,0 1 0 0 0,0 0 0 0 0,0-1 0 0 0,0 1 0 0 0,0 0 0 0 0,-1 0 0 0 0,1 0-1 0 0,-1 0 1 0 0,0 0 0 0 0,-1-1-7 0 0,0 0 0 0 0,-4-8 0 0 0,2 6 0 0 0,6 2-61 0 0,6 0 43 0 0,9 0 5 0 0,12 1-45 0 0,22 0 58 0 0,-41 2-2 0 0,24 4 2 0 0,-21-5 19 0 0,-3 1-56 0 0,-1 0 0 0 0,0 1-1 0 0,0 0 1 0 0,5 1 37 0 0,2 1-1586 0 0,-14-3 638 0 0</inkml:trace>
  <inkml:trace contextRef="#ctx0" brushRef="#br0" timeOffset="202048.038">5913 3931 7856 0 0,'0'0'362'0'0,"0"0"-11"0"0,2-9-208 0 0,1 5 1 0 0,-2 3 601 0 0,-1 1 251 0 0,0 0 48 0 0,0 2-786 0 0,0-1 0 0 0,0 1 0 0 0,0-1 0 0 0,0 1 0 0 0,0 0 0 0 0,1-1 0 0 0,-1 1 0 0 0,0-1 0 0 0,1 1 0 0 0,0-1 0 0 0,-1 1 0 0 0,1-1 0 0 0,0 1 0 0 0,0-1 0 0 0,-1 0 1 0 0,1 1-1 0 0,1 0-258 0 0,7 15 1066 0 0,2 37 509 0 0,-3 0-1 0 0,-3 0 1 0 0,-1 12-1575 0 0,-4-55 137 0 0,1 28 158 0 0,-2-1-1 0 0,-2 4-294 0 0,0 10 125 0 0,-7 76 386 0 0,6-86-2264 0 0,0 0-3540 0 0,4-18-1649 0 0</inkml:trace>
  <inkml:trace contextRef="#ctx0" brushRef="#br0" timeOffset="203043.458">4630 4416 3680 0 0,'4'-3'46'0'0,"-2"2"-25"0"0,0 0-1 0 0,-1 0 1 0 0,1-1 0 0 0,0 1 0 0 0,-1 0 0 0 0,0-1 0 0 0,1 1 0 0 0,-1-1 0 0 0,0 0 0 0 0,1 1 0 0 0,-1-1 0 0 0,0 0 0 0 0,0 0 0 0 0,-1 1 0 0 0,1-2-21 0 0,0 3 0 0 0,-1-1 88 0 0,1-1 1 0 0,0 1-1 0 0,-1 0 0 0 0,1-1 1 0 0,-1 1-1 0 0,1 0 0 0 0,-1-1 0 0 0,0 1 1 0 0,1-1-1 0 0,-1 1 0 0 0,0 0 1 0 0,0-1-1 0 0,0 1 0 0 0,0-1 1 0 0,0 1-1 0 0,0-1 0 0 0,-1 1 1 0 0,1 0-1 0 0,0-1 0 0 0,-1 1 1 0 0,1-1-1 0 0,-1 1 0 0 0,0 0 1 0 0,1 0-1 0 0,-1-1-88 0 0,-8-18 6562 0 0,8 18-6367 0 0,1 1-1 0 0,0-1 1 0 0,-1 1-1 0 0,1 0 0 0 0,-1-1 1 0 0,1 1-1 0 0,-1 0 1 0 0,0-1-1 0 0,1 1 1 0 0,-1 0-1 0 0,0 0 0 0 0,0 0 1 0 0,0 0-1 0 0,0 0 1 0 0,0 0-1 0 0,0 0 1 0 0,0 0-1 0 0,0 0 0 0 0,0 0 1 0 0,-1 0-1 0 0,1 1 1 0 0,0-1-1 0 0,-1 0 1 0 0,1 1-1 0 0,0-1 0 0 0,-1 1 1 0 0,1 0-1 0 0,0-1 1 0 0,-1 1-1 0 0,1 0 0 0 0,-1 0 1 0 0,1 0-1 0 0,-1 0 1 0 0,1 0-195 0 0,-5 0 155 0 0,0 1 0 0 0,0 0 0 0 0,1 0 0 0 0,-1 0 0 0 0,0 1 0 0 0,1-1 0 0 0,-1 1 0 0 0,1 1 1 0 0,0-1-1 0 0,0 1 0 0 0,0 0 0 0 0,0 0 0 0 0,0 0 0 0 0,0 1 0 0 0,1 0 0 0 0,0 0 0 0 0,0 0 0 0 0,0 0 0 0 0,0 1 1 0 0,0-1-1 0 0,1 2-155 0 0,-7 9 65 0 0,1 0 1 0 0,0 1-1 0 0,1 0 1 0 0,1 1 0 0 0,1 0-1 0 0,-2 5-65 0 0,5-10 116 0 0,-1 0 0 0 0,2 1-1 0 0,0-1 1 0 0,0 6-116 0 0,1-13 48 0 0,1 1 0 0 0,0-1 0 0 0,0 0 0 0 0,0 1 0 0 0,1-1 1 0 0,0 0-1 0 0,0 1 0 0 0,1-1 0 0 0,-1 0 0 0 0,1 0 0 0 0,1 3-48 0 0,-2-7-10 0 0,-1 0-1 0 0,1 1 1 0 0,0-1-1 0 0,0 0 1 0 0,-1 0-1 0 0,1 0 1 0 0,0 0-1 0 0,0 0 1 0 0,0 0 0 0 0,0 0-1 0 0,0 0 1 0 0,0 0-1 0 0,1 0 1 0 0,-1-1-1 0 0,0 1 1 0 0,0 0-1 0 0,1-1 1 0 0,-1 1-1 0 0,0-1 1 0 0,0 1-1 0 0,1-1 1 0 0,0 1 10 0 0,1-1 3 0 0,-1-1 1 0 0,0 1-1 0 0,0 0 1 0 0,0 0-1 0 0,0-1 1 0 0,0 0-1 0 0,0 1 0 0 0,0-1 1 0 0,-1 0-1 0 0,1 0 1 0 0,0 0-1 0 0,0 0 1 0 0,0 0-1 0 0,0 0-3 0 0,6-6 6 0 0,-1 1-1 0 0,0-1 1 0 0,0 0-1 0 0,0-1 1 0 0,5-6-6 0 0,-1-3-26 0 0,-1 0 1 0 0,0-1-1 0 0,-1 0 1 0 0,3-10 25 0 0,-2 5-72 0 0,1 0 0 0 0,6-10 72 0 0,-10 22-6 0 0,-1 0-1 0 0,-1-1 0 0 0,0 1 1 0 0,-1-1-1 0 0,0 0 0 0 0,1-9 7 0 0,2-19-32 0 0,1-17 32 0 0,0-2-8 0 0,-6 51 8 0 0,-1 1 0 0 0,0 0 0 0 0,-1-1 0 0 0,1 1 0 0 0,-2 0 0 0 0,0-7 0 0 0,-1 9 16 0 0,1 4 60 0 0,1 1-1 0 0,0 1-20 0 0,-1 26 16 0 0,-1 0 0 0 0,-1 0 0 0 0,-2 4-71 0 0,0-4 90 0 0,3 0 1 0 0,0 7-91 0 0,0-3 128 0 0,-3 13-128 0 0,-2 6-8 0 0,1 1-1 0 0,3 40 9 0 0,3-85-54 0 0,0 1 0 0 0,0-1 0 0 0,1 0 1 0 0,0 1-1 0 0,1-1 0 0 0,1 5 54 0 0,-2-8-326 0 0,0 0 0 0 0,0 0 1 0 0,1 0-1 0 0,-1-1 0 0 0,1 1 0 0 0,0 0 1 0 0,0-1-1 0 0,0 0 0 0 0,0 1 0 0 0,0-1 1 0 0,0 0-1 0 0,0 0 0 0 0,1 0 0 0 0,-1 0 1 0 0,3 0 325 0 0,9 4-7069 0 0</inkml:trace>
  <inkml:trace contextRef="#ctx0" brushRef="#br0" timeOffset="203376.166">5180 4416 6448 0 0,'0'-1'69'0'0,"0"1"-1"0"0,0-1 1 0 0,0 0 0 0 0,0 0 0 0 0,1 0 0 0 0,-1 1 0 0 0,0-1-1 0 0,1 0 1 0 0,-1 0 0 0 0,0 1 0 0 0,1-1 0 0 0,-1 0 0 0 0,1 1-1 0 0,-1-1 1 0 0,1 0 0 0 0,-1 1 0 0 0,1-1 0 0 0,0 1 0 0 0,-1-1-1 0 0,1 1 1 0 0,0-1 0 0 0,-1 1 0 0 0,1-1 0 0 0,0 1 0 0 0,0 0-1 0 0,-1 0 1 0 0,1-1 0 0 0,0 1 0 0 0,0 0 0 0 0,0 0 0 0 0,-1 0-1 0 0,2 0-68 0 0,29-2 5021 0 0,-24 2-4142 0 0,-1 0-645 0 0,15-1 538 0 0,0 2 0 0 0,-1 0 0 0 0,1 1 0 0 0,-1 1-1 0 0,2 2-771 0 0,1 1 916 0 0,1-1 0 0 0,0-1 0 0 0,2-1-916 0 0,129 15 1448 0 0,-141-17-1394 0 0,1 0-1 0 0,-1-1 0 0 0,11-1-53 0 0,31 0 70 0 0,-52 2-105 0 0,0-1-9 0 0,0 1 1 0 0,0-1-1 0 0,0 0 1 0 0,0 0-1 0 0,0 0 1 0 0,-1 0-1 0 0,1-1 1 0 0,0 1-1 0 0,0-1 0 0 0,0 0 1 0 0,-1 0-1 0 0,1-1 44 0 0,-4 2-86 0 0,1 0-1 0 0,-1-1 0 0 0,0 1 1 0 0,0 0-1 0 0,1 0 0 0 0,-1-1 1 0 0,0 1-1 0 0,0 0 0 0 0,0-1 1 0 0,1 1-1 0 0,-1 0 0 0 0,0-1 1 0 0,0 1-1 0 0,0 0 0 0 0,0-1 1 0 0,0 1-1 0 0,0 0 0 0 0,0-1 1 0 0,0 1-1 0 0,0 0 0 0 0,0-1 1 0 0,0 1-1 0 0,0-1 0 0 0,0 1 1 0 0,0 0-1 0 0,0-1 0 0 0,0 1 1 0 0,0 0-1 0 0,0-1 0 0 0,0 1 1 0 0,-1 0 86 0 0,-1-6-1354 0 0</inkml:trace>
  <inkml:trace contextRef="#ctx0" brushRef="#br0" timeOffset="203696.97">5538 4241 11376 0 0,'7'0'1030'0'0,"1"0"-786"0"0,1 0 0 0 0,-1 1-1 0 0,0 0 1 0 0,0 1 0 0 0,6 1-244 0 0,-12-2 68 0 0,24 6 879 0 0,-19-6-752 0 0,0 1 0 0 0,1 0 1 0 0,-1 1-1 0 0,0 0 1 0 0,0 0-1 0 0,-1 0 1 0 0,5 3-196 0 0,-8-4 136 0 0,1 0 0 0 0,-1 1 0 0 0,1-1 0 0 0,-1 1 0 0 0,0 0 0 0 0,0 0 0 0 0,0 0 0 0 0,-1 0 0 0 0,1 1 0 0 0,-1-1 0 0 0,1 1-1 0 0,-1-1 1 0 0,1 4-136 0 0,0 0 377 0 0,1 0 0 0 0,0 1 0 0 0,0-1 0 0 0,1-1 0 0 0,0 1 0 0 0,2 1-377 0 0,-5-5 150 0 0,-1-2-117 0 0,-1 0 0 0 0,1 1 0 0 0,0-1 0 0 0,-1 0 0 0 0,1 0 0 0 0,-1 1 0 0 0,1-1 0 0 0,-1 1 0 0 0,0-1 0 0 0,0 0 0 0 0,1 1 0 0 0,-1-1 0 0 0,0 0 0 0 0,0 1-1 0 0,0-1 1 0 0,-1 1 0 0 0,1-1 0 0 0,0 0 0 0 0,0 1 0 0 0,-1-1 0 0 0,1 0 0 0 0,-1 1 0 0 0,1-1 0 0 0,-1 0 0 0 0,0 0 0 0 0,1 1 0 0 0,-1-1 0 0 0,0 0 0 0 0,0 0 0 0 0,0 0 0 0 0,0 0-1 0 0,0 0 1 0 0,-1 1-33 0 0,-3 3 113 0 0,-1 1 0 0 0,0-1 0 0 0,-1-1 0 0 0,1 1 0 0 0,-4 1-113 0 0,-10 4-58 0 0,1 0-1 0 0,-17 5 59 0 0,2-2-5031 0 0,31-12 4157 0 0,-22 8-5919 0 0</inkml:trace>
  <inkml:trace contextRef="#ctx0" brushRef="#br0" timeOffset="201412.183">2874 4419 3680 0 0,'2'-30'-671'0'0,"4"-23"3105"0"0,-4 40-467 0 0,0-1 0 0 0,1 1 0 0 0,1 0 1 0 0,5-11-1968 0 0,-9 22 205 0 0,0 1 0 0 0,1 0 1 0 0,-1 0-1 0 0,1 0 1 0 0,0 0-1 0 0,-1 0 1 0 0,1-1-1 0 0,0 1 1 0 0,-1 0-1 0 0,1 0 1 0 0,0 1-1 0 0,0-1 0 0 0,0 0 1 0 0,0 0-1 0 0,0 0 1 0 0,1 0-206 0 0,-2 1 123 0 0,1 0-1 0 0,-1 0 1 0 0,1 0 0 0 0,-1 0-1 0 0,0 0 1 0 0,1 0 0 0 0,-1 0 0 0 0,1 0-1 0 0,-1 0 1 0 0,1 0 0 0 0,-1 0-1 0 0,1 0 1 0 0,-1 1 0 0 0,1-1 0 0 0,-1 0-1 0 0,0 0 1 0 0,1 0 0 0 0,-1 1 0 0 0,1-1-1 0 0,-1 0 1 0 0,0 0 0 0 0,1 1-1 0 0,-1-1 1 0 0,0 0 0 0 0,1 1 0 0 0,-1-1-1 0 0,0 1 1 0 0,1-1-123 0 0,1 3 270 0 0,0 1-1 0 0,0-1 1 0 0,0 1-1 0 0,-1 0 1 0 0,1-1-1 0 0,-1 1 1 0 0,0 0-1 0 0,1 4-269 0 0,2 17 366 0 0,0 0 0 0 0,-2 1 0 0 0,-1 20-366 0 0,-7 78-15 0 0,0-37-6260 0 0,4-57-1036 0 0</inkml:trace>
  <inkml:trace contextRef="#ctx0" brushRef="#br0" timeOffset="204088.605">3966 4502 9216 0 0,'0'0'706'0'0,"0"0"-390"0"0,0 0 86 0 0,0 0 80 0 0,0 0 20 0 0,0 0 20 0 0,0 0 80 0 0,0 0 35 0 0,0 0 10 0 0,0 0 53 0 0,0 0 217 0 0,-5-3 1115 0 0,-1 1-1716 0 0,0 1 0 0 0,-1 0 1 0 0,1 0-1 0 0,-1 1 1 0 0,1 0-1 0 0,0 0 0 0 0,-1 0 1 0 0,1 1-1 0 0,-1-1 0 0 0,-4 3-316 0 0,-19 0 314 0 0,6 0-68 0 0,0 0-1 0 0,-6 3-245 0 0,-29 4 118 0 0,-215 28 300 0 0,146-19-164 0 0,98-14-214 0 0,-3 0 62 0 0,0-2 0 0 0,-32 0-102 0 0,64-3-6 0 0,1 0 0 0 0,0 0 0 0 0,0 0-1 0 0,0 0 1 0 0,-1 0 0 0 0,1 0 0 0 0,0 0-1 0 0,0 0 1 0 0,-1 0 0 0 0,1 0 0 0 0,0 0-1 0 0,0 0 1 0 0,0 0 0 0 0,-1 0 0 0 0,1 0-1 0 0,0 0 1 0 0,0 0 0 0 0,0 0 0 0 0,-1 0-1 0 0,1 0 1 0 0,0 0 0 0 0,0 0 0 0 0,0-1-1 0 0,-1 1 1 0 0,1 0 0 0 0,0 0 0 0 0,0 0-1 0 0,0 0 1 0 0,0-1 0 0 0,0 1 0 0 0,-1 0-1 0 0,1 0 7 0 0,4-5-240 0 0,10-4-214 0 0,-14 9 448 0 0,32-20-1136 0 0,-14 9-165 0 0,0 1 0 0 0,2 0 1307 0 0,48-27-6170 0 0,-46 25 1537 0 0</inkml:trace>
  <inkml:trace contextRef="#ctx0" brushRef="#br0" timeOffset="204373.854">3504 4402 4144 0 0,'0'0'319'0'0,"1"0"-210"0"0,0-2 170 0 0,-1 0 87 0 0,0 1 0 0 0,0 0 0 0 0,-1 0 0 0 0,1 0 0 0 0,-1 0 0 0 0,1 0 1 0 0,-1 0-1 0 0,1 0 0 0 0,-1 0 0 0 0,0 0 0 0 0,0 0 0 0 0,1 0 1 0 0,-1 0-1 0 0,0 0-366 0 0,1 1 65 0 0,-1 0 91 0 0,1-1 0 0 0,-1 1 0 0 0,1 0 0 0 0,-1-1 0 0 0,0 1 0 0 0,1 0 0 0 0,-1 0 0 0 0,1 0 0 0 0,-1 0 0 0 0,0-1 0 0 0,1 1 0 0 0,-1 0 0 0 0,0 0 0 0 0,1 0 0 0 0,-1 0 1 0 0,1 0-1 0 0,-1 0 0 0 0,0 1 0 0 0,1-1 0 0 0,-1 0 0 0 0,0 0-156 0 0,-18 7 1282 0 0,5-3-451 0 0,-124 24 2072 0 0,120-24-2450 0 0,1 0 0 0 0,-1 1-1 0 0,1 1 1 0 0,-5 3-453 0 0,19-8 80 0 0,0 0 0 0 0,1 0 1 0 0,-1 1-1 0 0,1 0 0 0 0,-1-1 0 0 0,1 1 0 0 0,0 0 1 0 0,0 0-1 0 0,-1 0 0 0 0,2 0 0 0 0,-1 0 0 0 0,0 1 1 0 0,0-1-1 0 0,1 1-80 0 0,0-2 6 0 0,1 0 1 0 0,0 1 0 0 0,0-1-1 0 0,0 1 1 0 0,0-1 0 0 0,0 1 0 0 0,1-1-1 0 0,-1 0 1 0 0,0 1 0 0 0,1-1-1 0 0,-1 0 1 0 0,0 1 0 0 0,1-1-1 0 0,0 0 1 0 0,-1 1 0 0 0,1-1 0 0 0,0 0-1 0 0,0 0 1 0 0,0 0 0 0 0,0 0-1 0 0,0 0 1 0 0,0 0 0 0 0,0 0-1 0 0,0 0 1 0 0,0 0-7 0 0,3 4-11 0 0,4 3-28 0 0,1 0 0 0 0,0 0 0 0 0,0 0 0 0 0,1-1 0 0 0,0 0 0 0 0,3 0 39 0 0,20 11 248 0 0,13 4-248 0 0,-16-8-63 0 0,0-3 0 0 0,2 0 1 0 0,-1-2-1 0 0,1-2 0 0 0,18 2 63 0 0,-6 0-2255 0 0,-23-7 1080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9:4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45 11576 0 0,'0'0'264'0'0,"0"0"34"0"0,0 0 20 0 0,0 0-41 0 0,3-17 767 0 0,-2 15-909 0 0,1 0 1 0 0,0 0-1 0 0,-1 0 0 0 0,1 1 0 0 0,0-1 1 0 0,0 0-1 0 0,0 1 0 0 0,0 0 1 0 0,0-1-1 0 0,0 1 0 0 0,1 0 1 0 0,-1 0-1 0 0,0 0 0 0 0,1 0 0 0 0,-1 0 1 0 0,0 1-1 0 0,1-1 0 0 0,1 1-135 0 0,8-2 366 0 0,0 1 0 0 0,1 0 0 0 0,3 1-366 0 0,-13 0 89 0 0,2 1-1 0 0,1-1 0 0 0,0 1 0 0 0,-1 0 0 0 0,1 0 0 0 0,-1 0 0 0 0,0 1 0 0 0,1 0 0 0 0,-1 0-1 0 0,0 1-87 0 0,11 5 205 0 0,-1 1-1 0 0,3 2-204 0 0,-12-7 47 0 0,-3-2-25 0 0,-1 0 0 0 0,1 0 0 0 0,0 1 0 0 0,-1-1 0 0 0,0 1 0 0 0,0-1-1 0 0,0 1 1 0 0,0 0 0 0 0,0 0 0 0 0,0 0 0 0 0,-1 0 0 0 0,1 0 0 0 0,-1 1 0 0 0,0-1 0 0 0,0 0 0 0 0,0 1-1 0 0,0-1 1 0 0,-1 0 0 0 0,1 1-22 0 0,0 6 51 0 0,-1 0 0 0 0,0-1 1 0 0,0 1-1 0 0,-1 0 0 0 0,0-1 0 0 0,-1 4-51 0 0,0-7 31 0 0,0-1 1 0 0,1 1 0 0 0,-2 0-1 0 0,1-1 1 0 0,-1 0 0 0 0,0 1-1 0 0,0-1 1 0 0,0 0-1 0 0,-1-1 1 0 0,-1 3-32 0 0,-9 8 200 0 0,0 0 0 0 0,-5 3-200 0 0,16-15 16 0 0,-15 12 81 0 0,1 0 0 0 0,-17 9-97 0 0,23-16 10 0 0,8-6-3 0 0,0 0 1 0 0,0 0-1 0 0,0 0 1 0 0,0 0 0 0 0,0-1-1 0 0,0 1 1 0 0,-1-1-1 0 0,1 0 1 0 0,0 0-1 0 0,-1 0 1 0 0,1 0-1 0 0,-1-1 1 0 0,1 1-1 0 0,-1-1 1 0 0,1 0-1 0 0,-1 0 1 0 0,1 0-8 0 0,1-1 78 0 0,0-2 2 0 0,1 3-78 0 0,1 0 0 0 0,0-1 0 0 0,0 1 0 0 0,-1 0-1 0 0,1-1 1 0 0,0 1 0 0 0,0-1 0 0 0,0 1 0 0 0,0 0 0 0 0,0-1-1 0 0,0 1 1 0 0,-1-1 0 0 0,1 1 0 0 0,0 0 0 0 0,0-1 0 0 0,0 1-1 0 0,0-1 1 0 0,0 1 0 0 0,1 0 0 0 0,-1-1 0 0 0,0 1-1 0 0,0-1 1 0 0,0 1 0 0 0,0 0 0 0 0,0-1 0 0 0,1 1 0 0 0,-1 0-1 0 0,0-1 1 0 0,0 1 0 0 0,0 0 0 0 0,1-1 0 0 0,-1 1 0 0 0,0 0-1 0 0,1-1 1 0 0,-1 1 0 0 0,0 0 0 0 0,0 0 0 0 0,1-1-1 0 0,-1 1-1 0 0,14-7-115 0 0,-12 7 109 0 0,20-3-74 0 0,13-2-606 0 0,-33 5 521 0 0,5 0-2430 0 0,-7 0 1212 0 0</inkml:trace>
  <inkml:trace contextRef="#ctx0" brushRef="#br0" timeOffset="601.918">221 355 2304 0 0,'2'0'167'0'0,"2"-2"123"0"0,8-4 4992 0 0,-11 5-5084 0 0,0 0 0 0 0,0 0 0 0 0,0 1 1 0 0,0-1-1 0 0,0 0 0 0 0,0 1 0 0 0,0-1 0 0 0,0 1 0 0 0,0 0 1 0 0,0-1-1 0 0,0 1 0 0 0,1 0-198 0 0,51-12 2725 0 0,-40 8-2207 0 0,0 1 0 0 0,0 0 0 0 0,0 1 0 0 0,1 1 0 0 0,1 0-518 0 0,3 1 551 0 0,0 1 0 0 0,-1 0 0 0 0,13 4-551 0 0,-23-4 126 0 0,-1 0 0 0 0,1 1 0 0 0,-1 0 0 0 0,0 1 0 0 0,0 0 0 0 0,0 0-1 0 0,0 0 1 0 0,0 0 0 0 0,-1 1 0 0 0,1 0 0 0 0,0 1-126 0 0,-5-3 18 0 0,0-1 1 0 0,0 0-1 0 0,0 0 0 0 0,0 0 1 0 0,0 1-1 0 0,-1-1 0 0 0,1 0 1 0 0,-1 1-1 0 0,1-1 1 0 0,-1 0-1 0 0,1 1 0 0 0,-1-1 1 0 0,0 1-1 0 0,1-1 0 0 0,-1 1 1 0 0,0-1-1 0 0,0 1 0 0 0,0-1 1 0 0,0 1-1 0 0,-1-1-18 0 0,1 3 33 0 0,0-3-19 0 0,-1 1 0 0 0,0-1-1 0 0,1 1 1 0 0,-1-1 0 0 0,0 0 0 0 0,0 1-1 0 0,0-1 1 0 0,0 0 0 0 0,0 1 0 0 0,0-1-1 0 0,0 0 1 0 0,-1 0 0 0 0,0 1-14 0 0,1-1 14 0 0,-12 10 284 0 0,0-1 0 0 0,-1-1 0 0 0,0 0 0 0 0,-14 6-298 0 0,-61 25 743 0 0,76-35-847 0 0,3 0 38 0 0,-1-1-1 0 0,0-1 1 0 0,0 1-1 0 0,-1-2 1 0 0,1 0-1 0 0,-6 1 67 0 0,-18-2-38 0 0,33-2-67 0 0,-1 1 1 0 0,1 0-1 0 0,0-1 1 0 0,-1 0-1 0 0,1 1 1 0 0,0-1-1 0 0,-3-1 105 0 0,-5-2-1686 0 0,6 2 70 0 0</inkml:trace>
  <inkml:trace contextRef="#ctx0" brushRef="#br0" timeOffset="902.2">53 511 9648 0 0,'0'0'438'0'0,"0"0"-8"0"0,7-5 27 0 0,20-7 802 0 0,-26 12-947 0 0,6 2 134 0 0,-7-2-307 0 0,1 0-1 0 0,-1 0 0 0 0,1 0 1 0 0,-1 1-1 0 0,1-1 1 0 0,-1 0-1 0 0,0 0 1 0 0,1 0-1 0 0,-1 0 1 0 0,1 0-1 0 0,-1 1 1 0 0,1-1-1 0 0,-1 0 1 0 0,1 0-1 0 0,-1 1 1 0 0,0-1-1 0 0,1 0 1 0 0,-1 1-1 0 0,0-1 1 0 0,1 0-139 0 0,-1 2 65 0 0,-1 0 0 0 0,1 0 0 0 0,0-1 0 0 0,-1 1 1 0 0,1 0-1 0 0,-1 0 0 0 0,0-1 0 0 0,1 1 1 0 0,-1-1-1 0 0,0 1 0 0 0,0-1 0 0 0,0 1 0 0 0,0-1 1 0 0,0 1-1 0 0,0-1 0 0 0,-1 0 0 0 0,1 0 1 0 0,0 1-1 0 0,-2-1-65 0 0,-1 3 60 0 0,-1-1 1 0 0,1-1-1 0 0,-1 1 0 0 0,0-1 1 0 0,-4 2-61 0 0,6-3 61 0 0,0 0 0 0 0,1-1 0 0 0,-1 1 0 0 0,0-1-1 0 0,1 0 1 0 0,-1 0 0 0 0,0 0 0 0 0,0 0 0 0 0,-1-1-61 0 0,-7 0-275 0 0,5-3-812 0 0,5 3 746 0 0,-6-5-1101 0 0</inkml:trace>
  <inkml:trace contextRef="#ctx0" brushRef="#br0" timeOffset="1334.02">603 448 7832 0 0,'0'0'356'0'0,"0"0"-7"0"0,0 0 64 0 0,0 0 1083 0 0,1 1 2094 0 0,7 5-1184 0 0,15-3 1150 0 0,-1 0-2752 0 0,4 2-151 0 0,-25-5-549 0 0,6-2 46 0 0,7 2-312 0 0,-10 1 429 0 0,-2 0-3211 0 0,-2-1 1393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4:58.3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234 247 8288 0 0,'0'0'190'0'0,"0"0"28"0"0,0 0 7 0 0,1-1-33 0 0,0 0-187 0 0,-1 1-1 0 0,1-1 0 0 0,0 1 1 0 0,-1-1-1 0 0,1 0 1 0 0,-1 1-1 0 0,1-1 1 0 0,-1 0-1 0 0,1 0 1 0 0,-1 1-1 0 0,1-1 1 0 0,-1 0-1 0 0,0 0 1 0 0,1 0-1 0 0,-1 0 0 0 0,0 1 1 0 0,0-1-1 0 0,0 0 1 0 0,0 0-1 0 0,1 0 1 0 0,-1 0-1 0 0,0 0 1 0 0,-1 0-5 0 0,1 0 12 0 0,1-1 198 0 0,0 0 0 0 0,0 0 0 0 0,0 0 0 0 0,0 0 1 0 0,0 0-1 0 0,0 0 0 0 0,0 1 0 0 0,2-2-210 0 0,-2 1 227 0 0,1-1-5 0 0,0-1 0 0 0,0 1 0 0 0,-1 0 0 0 0,1-1 0 0 0,-1 1 0 0 0,0-1 0 0 0,0 1 0 0 0,0-1 0 0 0,-1 1 0 0 0,1-1-222 0 0,2-11 366 0 0,-2 10 133 0 0,0 0-1 0 0,0-1 0 0 0,1 1 0 0 0,0 1 1 0 0,0-1-1 0 0,0 0 0 0 0,1-1-498 0 0,-1 1 172 0 0,-1-4-107 0 0,-1 8 306 0 0,2-2 361 0 0,1-2-24 0 0,-2 5-672 0 0,-1 0 0 0 0,1 0 1 0 0,0 0-1 0 0,-1 0 0 0 0,1 0 0 0 0,0 0 0 0 0,-1 0 1 0 0,1 0-1 0 0,-1 1 0 0 0,1-1 0 0 0,-1 0 0 0 0,1 1 1 0 0,0-1-1 0 0,-1 0 0 0 0,1 1 0 0 0,-1-1 0 0 0,1 1 1 0 0,-1-1-1 0 0,0 1 0 0 0,1-1 0 0 0,-1 1 0 0 0,1-1 1 0 0,-1 1-1 0 0,0-1 0 0 0,1 1 0 0 0,-1-1 0 0 0,0 1 1 0 0,0-1-1 0 0,0 1 0 0 0,1 0-36 0 0,-1-1 10 0 0,1 3 91 0 0,1-1 1 0 0,-1 1-1 0 0,0 0 0 0 0,0 0 1 0 0,0-1-1 0 0,0 1 0 0 0,0 0 1 0 0,0 0-1 0 0,-1 0 0 0 0,0 0 1 0 0,1 0-102 0 0,4 21 2 0 0,-3-17-3 0 0,0 1 0 0 0,-1-1-1 0 0,0 1 1 0 0,0-1 0 0 0,0 3 1 0 0,3 21 78 0 0,8 62 1882 0 0,-8-17-1944 0 0,-3-64-16 0 0,0 1 0 0 0,-1 0 0 0 0,0-1 0 0 0,-2 7 0 0 0,2 10 0 0 0,0-21 0 0 0,0 0 0 0 0,-1 0 0 0 0,1 1 0 0 0,-2 2 0 0 0,1-4 0 0 0,3 0-494 0 0,1-6 276 0 0,-2-1-3272 0 0,-1-2 1956 0 0</inkml:trace>
  <inkml:trace contextRef="#ctx0" brushRef="#br0" timeOffset="1050.651">0 119 13824 0 0,'0'0'314'0'0,"0"0"46"0"0,0 0 22 0 0,0 0-50 0 0,9-1-208 0 0,35-7 1078 0 0,9 0-365 0 0,3-5-837 0 0,-39 11 0 0 0,0 0 0 0 0,0-1 0 0 0,0-1 0 0 0,-1-1 0 0 0,0-1 0 0 0,0 0 0 0 0,8-4 0 0 0,-9 4 0 0 0,0 0 0 0 0,11-2 0 0 0,24-9 0 0 0,-42 14 55 0 0,0 1 0 0 0,0 0 0 0 0,0 0-1 0 0,0 0 1 0 0,0 1 0 0 0,0 0 0 0 0,0 1-1 0 0,0-1 1 0 0,0 2 0 0 0,0-1 0 0 0,1 1-1 0 0,-1 0 1 0 0,0 1 0 0 0,0 0 0 0 0,-1 0-1 0 0,1 1 1 0 0,2 1-55 0 0,-8-2 124 0 0,0 0 0 0 0,0 0 1 0 0,0 1-1 0 0,0-1 0 0 0,0 0 0 0 0,0 1 0 0 0,0 0 0 0 0,-1-1 0 0 0,1 4-124 0 0,1 1 27 0 0,-1 0-1 0 0,0 0 1 0 0,0 0-1 0 0,-1 1 0 0 0,1-1 1 0 0,-2 1-1 0 0,1-1 0 0 0,-2 8-26 0 0,-1 10 737 0 0,-1 0 0 0 0,-1 2-737 0 0,-5 40 363 0 0,8-56-182 0 0,-1-1-1 0 0,0 0 0 0 0,-1 3-180 0 0,-4 22 899 0 0,-3 66-271 0 0,5-35-648 0 0,2-29 20 0 0,2 15 0 0 0,1-45 0 0 0,0-7 0 0 0,0 1 0 0 0,0-1 0 0 0,0 0 0 0 0,0 0 0 0 0,0 0 0 0 0,0 0 0 0 0,0 1 0 0 0,0-1 0 0 0,0 0 0 0 0,0 0 0 0 0,0 0 0 0 0,0 0 0 0 0,0 1 0 0 0,0-1 0 0 0,0 0 0 0 0,0 0 0 0 0,0 0 0 0 0,1 0 0 0 0,-1 0 0 0 0,0 1 0 0 0,0-1 0 0 0,0 0 0 0 0,0 0 0 0 0,0 0 0 0 0,0 0 0 0 0,0 0 0 0 0,0 0 0 0 0,1 0 0 0 0,-1 1 0 0 0,0-1 0 0 0,0 0 0 0 0,0 0 0 0 0,0 0 0 0 0,0 0 0 0 0,1 0 0 0 0,-1 0 0 0 0,0 0 0 0 0,0 0 0 0 0,0 0 0 0 0,0 0 0 0 0,1 0 0 0 0,-1 0 0 0 0,0 0 0 0 0,0 0 0 0 0,0 0 0 0 0,0 0 0 0 0,0 0 0 0 0,1 0 0 0 0,-1 0 0 0 0,0 0 0 0 0,0 0 0 0 0,0 0 0 0 0,0 0 0 0 0,1 0 0 0 0,-1 0 0 0 0,0 0 0 0 0,0 0 0 0 0,0-1 0 0 0,0 1 0 0 0,0 0 0 0 0,4-5 0 0 0,3-8 0 0 0,0-1 0 0 0,-1 0 0 0 0,0 0 0 0 0,-1-1 0 0 0,-1 1 0 0 0,0-1 0 0 0,-1-3 0 0 0,-1 14 0 0 0,3-17 0 0 0,1 1 0 0 0,1 0 0 0 0,2-2 0 0 0,-5 15 0 0 0,-1 0 0 0 0,1 1 0 0 0,0-1 0 0 0,1 1 0 0 0,-1 0 0 0 0,1 0 0 0 0,0 1 0 0 0,4-4 0 0 0,-8 9 0 0 0,-1-1 0 0 0,0 1 0 0 0,0 0 0 0 0,1-1 0 0 0,-1 1 0 0 0,0 0 0 0 0,1-1 0 0 0,-1 1 0 0 0,0 0 0 0 0,1-1 0 0 0,-1 1 0 0 0,1 0 0 0 0,-1 0 0 0 0,0 0 0 0 0,1-1 0 0 0,-1 1 0 0 0,1 0 0 0 0,-1 0 0 0 0,1 0 0 0 0,-1 0 0 0 0,1 0 0 0 0,-1 0 0 0 0,0 0 0 0 0,1 0 0 0 0,-1 0 0 0 0,1 0 0 0 0,0 0 0 0 0,1 0 0 0 0,-1 0 0 0 0,-1 0 0 0 0,1 0 0 0 0,-1 0 0 0 0,1 0 0 0 0,0 0 0 0 0,-1 0 0 0 0,1 0 0 0 0,0 0 0 0 0,-1 0 0 0 0,1 0 0 0 0,0 0 0 0 0,-1 0 0 0 0,1 0 0 0 0,-1 0 0 0 0,1 1 0 0 0,0-1 0 0 0,-1 0 0 0 0,1 0 0 0 0,-1 1 0 0 0,1-1 0 0 0,-1 0 0 0 0,1 1 0 0 0,-1-1 0 0 0,1 1 0 0 0,-1-1 0 0 0,1 1 0 0 0,-1-1 0 0 0,1 1 0 0 0,-1-1 0 0 0,2 2 0 0 0,1 3 0 0 0,1-1 0 0 0,0 1 0 0 0,-1-1 0 0 0,0 1 0 0 0,0 0 0 0 0,0 0 0 0 0,-1 0 0 0 0,1 1 0 0 0,-1-1 0 0 0,-1 1 0 0 0,1-1 0 0 0,-1 1 0 0 0,0-1 0 0 0,0 1 0 0 0,-1 0 0 0 0,1 0 0 0 0,-1-1 0 0 0,-1 3 0 0 0,6 39 0 0 0,-2-22 0 0 0,-3-19 0 0 0,1 1 0 0 0,0-1 0 0 0,0 0 0 0 0,0 1 0 0 0,1-1 0 0 0,0 0 0 0 0,0 0 0 0 0,1-1 0 0 0,0 1 0 0 0,0 0 0 0 0,2 2 0 0 0,-4-6 0 0 0,0-1 0 0 0,1 1 0 0 0,-1-1 0 0 0,1 0 0 0 0,0 1 0 0 0,-1-1 0 0 0,1 0 0 0 0,0 0 0 0 0,0 0 0 0 0,-1 0 0 0 0,1 0 0 0 0,0-1 0 0 0,0 1 0 0 0,0 0 0 0 0,0-1 0 0 0,0 0 0 0 0,0 1 0 0 0,0-1 0 0 0,0 0 0 0 0,0 0 0 0 0,2 0 0 0 0,-1 0 0 0 0,1 0 0 0 0,0-1 0 0 0,0 1 0 0 0,0-1 0 0 0,0 0 0 0 0,0 0 0 0 0,0 0 0 0 0,0-1 0 0 0,0 1 0 0 0,-1-1 0 0 0,1 0 0 0 0,0 0 0 0 0,-1 0 0 0 0,0 0 0 0 0,1-1 0 0 0,1-2 0 0 0,26-16 0 0 0,-11 8 0 0 0,15-14 0 0 0,-30 22 0 0 0,1 0 0 0 0,-1 0 0 0 0,0-1 0 0 0,-1 0 0 0 0,0 1 0 0 0,1-1 0 0 0,-2-1 0 0 0,2-1 0 0 0,32-60 0 0 0,-33 61 0 0 0,-2 4 0 0 0,-1 0 0 0 0,1-1 0 0 0,-1 1 0 0 0,0-1 0 0 0,0 0 0 0 0,0 1 0 0 0,0-1 0 0 0,0 0 0 0 0,-1 3 0 0 0,-1 0 0 0 0,1 0 0 0 0,0 0 0 0 0,0 0 0 0 0,0 0 0 0 0,-1 0 0 0 0,1 0 0 0 0,0 0 0 0 0,-1 0 0 0 0,1 0 0 0 0,-1 0 0 0 0,1 0 0 0 0,-1 1 0 0 0,0-1 0 0 0,1 0 0 0 0,-1 0 0 0 0,0 1 0 0 0,1-1 0 0 0,-1 0 0 0 0,0 1 0 0 0,0-1 0 0 0,0 0 0 0 0,0 1 0 0 0,0-1 0 0 0,0 1 0 0 0,1 0 0 0 0,-1-1 0 0 0,0 1 0 0 0,0 0 0 0 0,0-1 0 0 0,-1 1 0 0 0,-2 0 0 0 0,1 0 0 0 0,-1-1 0 0 0,1 1 0 0 0,0 1 0 0 0,-1-1 0 0 0,1 1 0 0 0,-1-1 0 0 0,1 1 0 0 0,0 0 0 0 0,-1 0 0 0 0,1 0 0 0 0,0 1 0 0 0,0-1 0 0 0,0 1 0 0 0,0 0 0 0 0,0 0 0 0 0,0 0 0 0 0,1 0 0 0 0,-1 0 0 0 0,1 0 0 0 0,-1 1 0 0 0,0 0 0 0 0,-10 14 0 0 0,11-14 0 0 0,-1 0 0 0 0,1 0 0 0 0,0 0 0 0 0,0 0 0 0 0,0 0 0 0 0,0 0 0 0 0,0 4 0 0 0,-8 18 0 0 0,7-18 0 0 0,0 0 0 0 0,1 0 0 0 0,0 0 0 0 0,0 0 0 0 0,0 0 0 0 0,1 1 0 0 0,0-1 0 0 0,1 2 0 0 0,0-6 0 0 0,-1-1 0 0 0,1 0 0 0 0,0 1 0 0 0,0-1 0 0 0,0 0 0 0 0,0 0 0 0 0,1 0 0 0 0,-1 1 0 0 0,1-1 0 0 0,-1 0 0 0 0,1 0 0 0 0,-1 0 0 0 0,1 0 0 0 0,0 0 0 0 0,0 0 0 0 0,0 0 0 0 0,1 0 0 0 0,-1-1 0 0 0,0 1 0 0 0,1 1 0 0 0,12 14 0 0 0,-12-14 0 0 0,-1 0 0 0 0,1 0 0 0 0,0-1 0 0 0,1 1 0 0 0,-1-1 0 0 0,0 1 0 0 0,1-1 0 0 0,1 1 0 0 0,10 6 0 0 0,1 0 0 0 0,0-2 0 0 0,2 1 0 0 0,-11-5 0 0 0,-1-1 0 0 0,1-1 0 0 0,0 1 0 0 0,0-1 0 0 0,-1 0 0 0 0,1 0 0 0 0,0 0 0 0 0,0-1 0 0 0,0 0 0 0 0,3 0 0 0 0,5-2 123 0 0,-5 1-844 0 0,0 0 0 0 0,0 0 0 0 0,0-1 0 0 0,0 0 1 0 0,0 0-1 0 0,7-4 721 0 0,-3 0-1534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5:06.1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309 402 5984 0 0,'0'0'20'0'0,"0"-1"0"0"0,0 1 0 0 0,0-1 1 0 0,0 1-1 0 0,0-1 0 0 0,1 0 0 0 0,-1 1 0 0 0,0-1 1 0 0,0 1-1 0 0,-1-1 0 0 0,1 0 0 0 0,0 1 0 0 0,0-1 0 0 0,0 1 1 0 0,0-1-1 0 0,0 1 0 0 0,-1-1 0 0 0,1 0 0 0 0,0 1 1 0 0,-1-1-1 0 0,1 1 0 0 0,0-1 0 0 0,-1 1 0 0 0,1 0 1 0 0,-1-1-21 0 0,-14-9 2183 0 0,7 6-1046 0 0,1 0 0 0 0,-1 1 1 0 0,0 1-1 0 0,0-1 1 0 0,0 1-1 0 0,0 1 0 0 0,-2-1-1137 0 0,1 1 522 0 0,0 0 0 0 0,1 1-1 0 0,-1 0 1 0 0,0 1 0 0 0,1 0 0 0 0,-8 2-522 0 0,9-2 123 0 0,0 1 1 0 0,1 0 0 0 0,-1 0-1 0 0,1 1 1 0 0,0-1 0 0 0,-1 1-1 0 0,1 1 1 0 0,1-1 0 0 0,-1 1-1 0 0,0 0 1 0 0,1 1 0 0 0,0-1 0 0 0,0 1-1 0 0,0 0 1 0 0,1 0 0 0 0,0 1-1 0 0,0-1 1 0 0,-3 6-124 0 0,-2 5 93 0 0,1 1 0 0 0,0 1 1 0 0,1 0-1 0 0,-2 8-93 0 0,7-19-60 0 0,0 0 0 0 0,1 0 1 0 0,0 0-1 0 0,0 0 0 0 0,1 0 0 0 0,0 0 1 0 0,0 0-1 0 0,0 0 0 0 0,1 0 0 0 0,0 0 1 0 0,1 0-1 0 0,-1 0 0 0 0,3 3 60 0 0,-3-7-156 0 0,1 5 292 0 0,1 0 0 0 0,1-1 1 0 0,-1 0-1 0 0,1 1 0 0 0,0-1 1 0 0,3 2-137 0 0,-6-8 16 0 0,-1 0 1 0 0,1 0-1 0 0,0 0 1 0 0,0 0-1 0 0,0 0 1 0 0,0 0 0 0 0,0-1-1 0 0,0 1 1 0 0,0 0-1 0 0,1 0 1 0 0,-1-1 0 0 0,0 1-1 0 0,0-1 1 0 0,1 1-1 0 0,-1-1 1 0 0,0 0-1 0 0,0 1 1 0 0,1-1 0 0 0,-1 0-1 0 0,0 0 1 0 0,1 0-1 0 0,-1 0 1 0 0,0 0-1 0 0,1 0 1 0 0,-1 0 0 0 0,0 0-1 0 0,1-1 1 0 0,-1 1-1 0 0,0 0 1 0 0,1-1 0 0 0,-1 1-1 0 0,0-1 1 0 0,0 0-1 0 0,0 1 1 0 0,0-1-1 0 0,1 0 1 0 0,-1 0 0 0 0,0 1-1 0 0,0-1 1 0 0,0 0-1 0 0,0-1-16 0 0,7-6 86 0 0,-1 0 0 0 0,0-1-1 0 0,0 1 1 0 0,-1-1 0 0 0,0 0-1 0 0,0-1 1 0 0,0-3-86 0 0,1 1-32 0 0,13-18 36 0 0,-15 24-34 0 0,-1 0-1 0 0,0 0 1 0 0,0-1 0 0 0,0 0-1 0 0,1-3 31 0 0,9-23-382 0 0,-9 24 338 0 0,-1-1 1 0 0,0 0-1 0 0,-1 0 0 0 0,0 0 1 0 0,0 0-1 0 0,-1-1 44 0 0,2-2 11 0 0,-4 12-3 0 0,1 0 0 0 0,-1 1 0 0 0,1-1 0 0 0,-1 0 0 0 0,0 0 0 0 0,1 0 0 0 0,-1 0 0 0 0,0 0-1 0 0,0 0 1 0 0,0 0 0 0 0,1 1 0 0 0,-1-1 0 0 0,0 0 0 0 0,0 0 0 0 0,0 0 0 0 0,-1 0 0 0 0,1 0-1 0 0,0 0 1 0 0,0 0 0 0 0,0 0 0 0 0,-1 0 0 0 0,1 0 0 0 0,0 1 0 0 0,-1-1 0 0 0,1 0 0 0 0,-1 0-1 0 0,1 0 1 0 0,-1 0-8 0 0,1 1 8 0 0,0 0 0 0 0,0 0 0 0 0,0 0 0 0 0,0 0-1 0 0,0 0 1 0 0,-1 0 0 0 0,1 0 0 0 0,0 0 0 0 0,0 0 0 0 0,0 0-1 0 0,0 0 1 0 0,0 0 0 0 0,0-1 0 0 0,0 1 0 0 0,0 0 0 0 0,0 0-1 0 0,0 0 1 0 0,0 0 0 0 0,0 0 0 0 0,0 0 0 0 0,0 0 0 0 0,0-1-1 0 0,0 1 1 0 0,0 0 0 0 0,0 0 0 0 0,0 0 0 0 0,0 0 0 0 0,0 0-1 0 0,0 0 1 0 0,0 0 0 0 0,0-1 0 0 0,0 1 0 0 0,0 0 0 0 0,0 0-1 0 0,0 0 1 0 0,0 0 0 0 0,0 0 0 0 0,0 0 0 0 0,0 0 0 0 0,0 0-1 0 0,0-1 1 0 0,0 1 0 0 0,0 0 0 0 0,0 0 0 0 0,0 0-1 0 0,0 0 1 0 0,1 0 0 0 0,-1 0 0 0 0,0 0 0 0 0,0 0 0 0 0,0 0-1 0 0,0 0 1 0 0,0 0 0 0 0,0 0 0 0 0,0 0 0 0 0,0 0 0 0 0,1 0-8 0 0,-1 0 10 0 0,0 0 0 0 0,0 0 0 0 0,0 0 1 0 0,0 0-1 0 0,1 0 0 0 0,-1 0 0 0 0,0 0 1 0 0,0 0-1 0 0,0 0 0 0 0,0 0 0 0 0,0 1 0 0 0,1-1 1 0 0,-1 0-1 0 0,0 0 0 0 0,0 0 0 0 0,0 0 1 0 0,0 0-1 0 0,0 1 0 0 0,0-1 0 0 0,0 0 1 0 0,0 0-1 0 0,0 0 0 0 0,0 0 0 0 0,1 1 1 0 0,-1-1-1 0 0,0 0 0 0 0,0 0 0 0 0,0 0 1 0 0,0 1-1 0 0,0-1 0 0 0,0 0 0 0 0,0 0 0 0 0,0 0 1 0 0,0 0-1 0 0,-1 1 0 0 0,1-1 0 0 0,0 0 1 0 0,0 0-1 0 0,0 0 0 0 0,0 0 0 0 0,0 1 1 0 0,0-1-1 0 0,0 0 0 0 0,0 0 0 0 0,0 0 1 0 0,0 0-1 0 0,-1 0 0 0 0,1 1 0 0 0,0-1-10 0 0,-1 5 3 0 0,-1 0 0 0 0,1 1 0 0 0,0-1 0 0 0,1 0 0 0 0,-1 1-1 0 0,1-1 1 0 0,0 2-3 0 0,0-2 56 0 0,-1 0 0 0 0,1 0-1 0 0,-1 0 1 0 0,0-1-1 0 0,-1 1 1 0 0,1 0 0 0 0,-1-1-1 0 0,-1 3-55 0 0,-6 20 65 0 0,8-25-80 0 0,1 0 1 0 0,0 1 0 0 0,0-1 0 0 0,0 0-1 0 0,0 1 1 0 0,1-1 0 0 0,-1 0 0 0 0,1 1-1 0 0,-1-1 1 0 0,1 1 14 0 0,3 18-432 0 0,-4-20 422 0 0,0 1 0 0 0,0-1 0 0 0,1 0 0 0 0,-1 0 0 0 0,0 0 0 0 0,1 0 0 0 0,-1 0 0 0 0,1 0 0 0 0,-1-1 1 0 0,1 1-1 0 0,-1 0 0 0 0,1 0 0 0 0,-1 0 0 0 0,1 0 0 0 0,0-1 0 0 0,-1 1 0 0 0,1 0 0 0 0,1 0 10 0 0,-1 0-4 0 0,0 0 1 0 0,-1 0-1 0 0,1-1 0 0 0,0 1 1 0 0,0 0-1 0 0,-1 0 0 0 0,1 0 0 0 0,0 0 1 0 0,-1 0-1 0 0,1 0 0 0 0,-1 1 1 0 0,1-1-1 0 0,-1 0 0 0 0,0 1 4 0 0,1 5 0 0 0,-1-6 0 0 0,0 0 0 0 0,1 0 0 0 0,-1 0 0 0 0,0 0 0 0 0,0 0 0 0 0,0 0 0 0 0,1 0 0 0 0,-1 0 0 0 0,1 0 0 0 0,-1 0 0 0 0,1 0 0 0 0,-1 0 0 0 0,1 0 0 0 0,-1 0 0 0 0,1 0 0 0 0,0 0 0 0 0,0 0 0 0 0,-1-1 0 0 0,2 2 0 0 0,8 11-321 0 0,-9-12 252 0 0,0 0 0 0 0,0 0 0 0 0,-1 0 0 0 0,1 0 0 0 0,0 0 0 0 0,0 0 0 0 0,0 0 0 0 0,0 0 0 0 0,0 0 0 0 0,1 0 0 0 0,-1 0 0 0 0,0 0 0 0 0,0-1 0 0 0,0 1 0 0 0,2 0 69 0 0,15 5-6734 0 0,-8-3 49 0 0</inkml:trace>
  <inkml:trace contextRef="#ctx0" brushRef="#br0" timeOffset="589.782">621 452 10592 0 0,'2'-3'1104'0'0,"-2"2"-821"0"0,1 0 0 0 0,-1 0 0 0 0,0 0 0 0 0,1 0 0 0 0,-1 0 0 0 0,0 0 0 0 0,0 0 0 0 0,0 0 0 0 0,0 1 1 0 0,0-1-1 0 0,0 0 0 0 0,0 0 0 0 0,0 0 0 0 0,0 0 0 0 0,-1 0 0 0 0,1 0 0 0 0,0 0 0 0 0,-1 0 0 0 0,1 0 1 0 0,0 0-284 0 0,-1 1 88 0 0,1-1 0 0 0,0 1 0 0 0,0 0 0 0 0,0-1 0 0 0,-1 1 0 0 0,1 0 0 0 0,0-1 1 0 0,0 1-1 0 0,0-1 0 0 0,0 1 0 0 0,0-1 0 0 0,0 1 0 0 0,0 0 0 0 0,0-1 1 0 0,0 1-1 0 0,0-1 0 0 0,0 1 0 0 0,0 0 0 0 0,0-1 0 0 0,0 1 0 0 0,0-1 0 0 0,1 1 1 0 0,-1 0-1 0 0,0-1-88 0 0,0 1 41 0 0,-1-1 0 0 0,1 0 0 0 0,0 1 0 0 0,-1-1 1 0 0,1 1-1 0 0,-1-1 0 0 0,1 1 0 0 0,-1-1 0 0 0,1 1 1 0 0,-1 0-1 0 0,1-1 0 0 0,-1 1 0 0 0,1 0 0 0 0,-1-1 1 0 0,0 1-1 0 0,1 0 0 0 0,-1 0 0 0 0,1-1-41 0 0,-2 1 64 0 0,0-1 0 0 0,0 1 0 0 0,1 0-1 0 0,-1-1 1 0 0,0 1 0 0 0,0 0 0 0 0,0 0 0 0 0,0 0 0 0 0,1 0 0 0 0,-1 0 0 0 0,0 1-1 0 0,-1-1-63 0 0,-2 1 131 0 0,-4 0-5 0 0,0 1 1 0 0,0 0-1 0 0,0 0 0 0 0,0 1 0 0 0,1 0 0 0 0,-1 1 0 0 0,1 0 0 0 0,-1 0 1 0 0,1 1-1 0 0,1 0 0 0 0,-1 0 0 0 0,1 1 0 0 0,0 0 0 0 0,0 0 0 0 0,0 1 0 0 0,1 0 1 0 0,0 0-1 0 0,1 0 0 0 0,-1 1 0 0 0,1 0-126 0 0,3-2 2 0 0,0-1 0 0 0,0 1 0 0 0,0-1 0 0 0,1 1 0 0 0,0 0 0 0 0,0-1 0 0 0,0 6-2 0 0,0 0-1 0 0,1-8-3 0 0,0 0-1 0 0,0 0 1 0 0,0 0-1 0 0,0 0 1 0 0,1 0 0 0 0,-1 1-1 0 0,1-1 1 0 0,0 0-1 0 0,0 0 5 0 0,0-1-2 0 0,-1 0-1 0 0,1-1 0 0 0,0 1 1 0 0,-1 0-1 0 0,1-1 0 0 0,0 1 1 0 0,0-1-1 0 0,0 1 0 0 0,0-1 1 0 0,1 1-1 0 0,-1-1 0 0 0,0 0 1 0 0,1 0-1 0 0,-1 1 0 0 0,1-1 3 0 0,1 1 0 0 0,0-1 0 0 0,0 1 0 0 0,0 0 0 0 0,1-1 0 0 0,-1 0 0 0 0,0 1 0 0 0,1-1 0 0 0,-1 0 0 0 0,0-1 0 0 0,1 1 0 0 0,-1-1 0 0 0,1 0 0 0 0,-1 1 0 0 0,1-1 0 0 0,0-1 0 0 0,-1 1 0 0 0,2-1-53 0 0,0 0 0 0 0,1 0 0 0 0,-1-1 0 0 0,0 0 0 0 0,-1 0 0 0 0,1 0 0 0 0,0-1-1 0 0,0 1 1 0 0,-1-1 0 0 0,2-1 53 0 0,6-5-266 0 0,0-1 0 0 0,0 0 0 0 0,0-2 266 0 0,-8 8-108 0 0,6-6 21 0 0,0 0 0 0 0,0 0-1 0 0,-1-1 1 0 0,0-1 0 0 0,-1 1 0 0 0,-1-1-1 0 0,4-8 88 0 0,12-23 0 0 0,-16 31 0 0 0,0-1 0 0 0,-1 1 0 0 0,-1-1 0 0 0,0 0 0 0 0,0 0 0 0 0,-1-3 0 0 0,-2 4-1 0 0,2-2 30 0 0,-1-1 0 0 0,0 1 0 0 0,-2-1 0 0 0,0 1 0 0 0,0-1 0 0 0,-1 1 0 0 0,-2-12-29 0 0,1 18-30 0 0,1 0 0 0 0,-1 0 0 0 0,2 0 1 0 0,-1 0-1 0 0,2-5 30 0 0,-1 5-11 0 0,-1 0 1 0 0,1 0-1 0 0,-1-1 1 0 0,-1 1-1 0 0,0-6 11 0 0,-1 0-19 0 0,2 12 110 0 0,0-1-1 0 0,0 1 1 0 0,0 0 0 0 0,0-1 0 0 0,-1 1 0 0 0,1 0-1 0 0,-1-1 1 0 0,0 1 0 0 0,0 0 0 0 0,1-1 0 0 0,-2 1-1 0 0,1 0 1 0 0,0 0 0 0 0,0 0 0 0 0,-1 0 0 0 0,1 0-1 0 0,-2-1-90 0 0,3 2 194 0 0,-1 2-165 0 0,0-1 0 0 0,0 1 1 0 0,1-1-1 0 0,-1 1 0 0 0,0-1 1 0 0,1 1-1 0 0,-1-1 0 0 0,0 1 1 0 0,1 0-1 0 0,-1-1 0 0 0,1 1 1 0 0,-1 0-1 0 0,1-1 0 0 0,-1 1 1 0 0,1 0-1 0 0,0-1 0 0 0,-1 1 1 0 0,1 0-1 0 0,0 0 0 0 0,0 0 1 0 0,-1 0-30 0 0,-5 22 37 0 0,6-19-26 0 0,-1 0-1 0 0,1 0 1 0 0,0 0 0 0 0,1 0 0 0 0,0 3-11 0 0,-1-2 8 0 0,1-1-1 0 0,-1 1 1 0 0,0 0 0 0 0,0-1 0 0 0,-1 3-8 0 0,-2 14-58 0 0,0-7-52 0 0,1 0 0 0 0,0 0 0 0 0,1 7 110 0 0,-2 11-23 0 0,2-25 23 0 0,0 0 1 0 0,1 0-1 0 0,0 0 1 0 0,0 1-1 0 0,0-1 1 0 0,1 0-1 0 0,0 1 0 0 0,1 0 0 0 0,0 0 0 0 0,-1 1 0 0 0,0-1 0 0 0,0 0 0 0 0,-1 1 0 0 0,0 2 0 0 0,0-2 12 0 0,1 0 0 0 0,0 0-1 0 0,0 0 1 0 0,1 0-1 0 0,0 0 1 0 0,3 5-12 0 0,4 24 116 0 0,-5-21 110 0 0,-3-15-188 0 0,0 1 1 0 0,0-1 0 0 0,0 1-1 0 0,-1-1 1 0 0,1 1 0 0 0,-1-1 0 0 0,0 1-1 0 0,0 0 1 0 0,0-1 0 0 0,0 1 0 0 0,-1 2-39 0 0,0-2-40 0 0,1-1 0 0 0,-1 1 0 0 0,1 0 0 0 0,-1 0 1 0 0,1 0-1 0 0,0 0 0 0 0,0 0 0 0 0,0 0 0 0 0,0-1 1 0 0,0 1-1 0 0,1 0 0 0 0,0 0 0 0 0,-1 0 0 0 0,2 1 40 0 0,2 18-82 0 0,-3-18 202 0 0,-1 0-1 0 0,1 0 0 0 0,0 0 0 0 0,0 0 1 0 0,0-1-1 0 0,1 1 0 0 0,-1 0 0 0 0,1-1 1 0 0,0 1-1 0 0,0-1 0 0 0,0 1 1 0 0,2 0-120 0 0,-2-2-139 0 0,-1 0 82 0 0,0-1 0 0 0,0 0 0 0 0,0 0 1 0 0,0 0-1 0 0,0 0 0 0 0,0-1 0 0 0,0 1 0 0 0,0 0 1 0 0,1 0-1 0 0,-1-1 0 0 0,0 1 0 0 0,1-1 0 0 0,-1 1 1 0 0,0-1-1 0 0,1 1 57 0 0,0-1-295 0 0,12 2-2398 0 0,-7-4-2548 0 0,0 0-1640 0 0</inkml:trace>
  <inkml:trace contextRef="#ctx0" brushRef="#br0" timeOffset="1148.286">1170 397 15232 0 0,'-1'-1'53'0'0,"0"1"1"0"0,0 0 0 0 0,0 0-1 0 0,0-1 1 0 0,1 1 0 0 0,-1-1-1 0 0,0 1 1 0 0,0 0 0 0 0,0-1 0 0 0,1 0-1 0 0,-1 1 1 0 0,0-1 0 0 0,0 1-1 0 0,1-1 1 0 0,-1 0 0 0 0,1 0 0 0 0,-1 1-1 0 0,0-1 1 0 0,1 0 0 0 0,-1 0-54 0 0,1-1 85 0 0,-1 0 1 0 0,1 0-1 0 0,-1 0 1 0 0,1 0-1 0 0,0-1 1 0 0,-1 1 0 0 0,1 0-1 0 0,1-1-85 0 0,-1 1 448 0 0,-11-4 1363 0 0,7 4-1705 0 0,0 1 1 0 0,0-1-1 0 0,0 1 1 0 0,0 0-1 0 0,0 0 1 0 0,-1 0-1 0 0,1 1 1 0 0,0-1-1 0 0,0 1 1 0 0,-1 0-1 0 0,1 0 1 0 0,0 1-1 0 0,-1-1 1 0 0,1 1-1 0 0,0 0 1 0 0,0 0-1 0 0,0 0 1 0 0,0 1-1 0 0,0-1 1 0 0,0 1-1 0 0,-1 1-106 0 0,-12 6 388 0 0,0 1 0 0 0,1 1 0 0 0,0 0-1 0 0,-1 3-387 0 0,11-10 149 0 0,-2 3-101 0 0,0 0 0 0 0,0 0 0 0 0,1 1 0 0 0,0 0 1 0 0,0 0-1 0 0,1 0 0 0 0,-2 5-48 0 0,5-10 0 0 0,1 0 0 0 0,1 1 0 0 0,-1-1 0 0 0,1 1-1 0 0,-1-1 1 0 0,1 1 0 0 0,0-1 0 0 0,0 1 0 0 0,0 0 0 0 0,1 0 0 0 0,-1-1 0 0 0,1 1-1 0 0,0 0 1 0 0,0 0 0 0 0,0 0 0 0 0,1-1 0 0 0,0 1 0 0 0,-1 0 0 0 0,1 0-1 0 0,0-1 1 0 0,2 4 0 0 0,-2-5-3 0 0,0 0 0 0 0,0 0 0 0 0,0 0 0 0 0,0 0 0 0 0,0 0 0 0 0,1 0-1 0 0,-1 0 1 0 0,1 0 0 0 0,-1 0 0 0 0,1-1 0 0 0,0 1 0 0 0,-1-1 0 0 0,1 1-1 0 0,0-1 1 0 0,0 0 0 0 0,0 0 0 0 0,0 1 0 0 0,1-1 0 0 0,-1-1 0 0 0,0 1 0 0 0,0 0-1 0 0,1-1 1 0 0,-1 1 0 0 0,0-1 0 0 0,1 1 0 0 0,1-1 3 0 0,2 0-35 0 0,-1 0 0 0 0,0 0-1 0 0,1 0 1 0 0,-1-1 0 0 0,1 0 0 0 0,-1 0 0 0 0,0 0 0 0 0,0-1-1 0 0,0 1 1 0 0,0-1 0 0 0,2-1 35 0 0,7-5-164 0 0,-1 1 0 0 0,1-2 0 0 0,2-2 164 0 0,4-5-275 0 0,-1 0 0 0 0,-1-2-1 0 0,0 0 1 0 0,5-8 275 0 0,-18 20-31 0 0,2-4-29 0 0,1-1 1 0 0,-2-1-1 0 0,1 1 0 0 0,-1-1 0 0 0,-1 0 0 0 0,0-2 60 0 0,3-4-77 0 0,-3 3-38 0 0,-1-1 1 0 0,0 0-1 0 0,-1-1 0 0 0,-1 1 0 0 0,0-1 0 0 0,-2 1 0 0 0,0-7 115 0 0,2-14-380 0 0,-2 32 359 0 0,0 1-1 0 0,-1-1 1 0 0,1 1-1 0 0,-1-1 1 0 0,0 0-1 0 0,0 1 1 0 0,0-1-1 0 0,-2-1 22 0 0,-4-24 287 0 0,6 22-165 0 0,-1 0-1 0 0,1 0 0 0 0,-1 0 1 0 0,-1 0-1 0 0,1 0 1 0 0,-1 1-1 0 0,-1-1 1 0 0,1 1-1 0 0,-3-3-121 0 0,1-4 276 0 0,5 13-262 0 0,0 0 1 0 0,0 1 0 0 0,-1-1 0 0 0,1 0-1 0 0,0 1 1 0 0,0-1 0 0 0,0 1 0 0 0,0-1-1 0 0,-1 0 1 0 0,1 1 0 0 0,0-1 0 0 0,-1 1-1 0 0,1-1 1 0 0,0 1 0 0 0,-1-1 0 0 0,1 1-1 0 0,-1-1 1 0 0,1 1 0 0 0,-1-1-1 0 0,1 1 1 0 0,-1 0 0 0 0,1-1 0 0 0,-1 1-1 0 0,1 0 1 0 0,-1-1 0 0 0,1 1 0 0 0,-1 0-1 0 0,0-1-14 0 0,1 1 20 0 0,-1 0-1 0 0,1 0 1 0 0,-1-1-1 0 0,1 1 1 0 0,-1 0-1 0 0,1 0 1 0 0,-1 0-1 0 0,1 0 0 0 0,-1-1 1 0 0,1 1-1 0 0,-1 0 1 0 0,1 0-1 0 0,-1 0 1 0 0,1 0-1 0 0,-1 0 1 0 0,1 0-1 0 0,-1 0 1 0 0,1 1-1 0 0,-1-1 0 0 0,1 0 1 0 0,-1 0-1 0 0,1 0 1 0 0,-1 0-1 0 0,0 1-19 0 0,1 9 117 0 0,0 9-45 0 0,-2-7 125 0 0,0 1-1 0 0,1-1 1 0 0,0 1-1 0 0,2 8-196 0 0,-2 21 334 0 0,0-33-334 0 0,2 0 0 0 0,-1-1 0 0 0,1 1 0 0 0,2 6 0 0 0,-2-5 0 0 0,1-1 0 0 0,-2 1 0 0 0,1 9 0 0 0,-3 0 0 0 0,2-13 0 0 0,-1 0 0 0 0,1 0 0 0 0,0 1 0 0 0,0-1 0 0 0,0 0 0 0 0,1 0 0 0 0,0 0 0 0 0,1 3 0 0 0,3 6-4 0 0,-1-1 0 0 0,-1 1 0 0 0,1 13 4 0 0,4 1-52 0 0,-6-24 53 0 0,0-1 0 0 0,0 1 0 0 0,-1 0 1 0 0,0 1-1 0 0,0 3-1 0 0,2 20 70 0 0,5 17-70 0 0,1 13-4 0 0,-6-40 4 0 0,-2-17 0 0 0,0 1 0 0 0,-1 0 0 0 0,1-1 0 0 0,-1 1 0 0 0,0 0 0 0 0,0 0 0 0 0,0-1 0 0 0,0 1 0 0 0,0 0 0 0 0,-1 0 0 0 0,1 0 0 0 0,-1 0 0 0 0,1-2 0 0 0,-1 0 0 0 0,1 1 0 0 0,0-1 0 0 0,0 0 0 0 0,0 0 0 0 0,0 1 0 0 0,0-1 0 0 0,0 0 0 0 0,0 0 0 0 0,1 1 0 0 0,-1-1 0 0 0,0 0 0 0 0,1 0 0 0 0,-1 1 0 0 0,1-1 0 0 0,-1 0 0 0 0,1 0 0 0 0,2 5 0 0 0,-3-6-25 0 0,0 1-1 0 0,0-1 0 0 0,0 1 1 0 0,0-1-1 0 0,0 0 0 0 0,0 1 1 0 0,0-1-1 0 0,0 1 1 0 0,1-1-1 0 0,-1 0 0 0 0,0 1 1 0 0,0-1-1 0 0,1 0 0 0 0,-1 1 1 0 0,0-1-1 0 0,0 0 1 0 0,1 1-1 0 0,-1-1 0 0 0,0 0 1 0 0,1 0-1 0 0,-1 1 0 0 0,0-1 1 0 0,1 0-1 0 0,-1 0 0 0 0,1 0 1 0 0,-1 1-1 0 0,0-1 1 0 0,1 0-1 0 0,-1 0 0 0 0,1 0 1 0 0,-1 0-1 0 0,0 0 0 0 0,1 0 1 0 0,-1 0-1 0 0,1 0 1 0 0,-1 0-1 0 0,1 0 0 0 0,-1 0 1 0 0,0 0-1 0 0,1 0 0 0 0,-1 0 1 0 0,1-1-1 0 0,-1 1 0 0 0,1 0 26 0 0,-1 0-161 0 0,2 0-240 0 0,-2 0 294 0 0,0 0 0 0 0,1 0 0 0 0,-1 0 0 0 0,1 0 0 0 0,-1 0-1 0 0,0 0 1 0 0,1 0 0 0 0,-1 0 0 0 0,1 0 0 0 0,-1-1 0 0 0,0 1-1 0 0,1 0 1 0 0,-1 0 0 0 0,1 0 0 0 0,-1 0 0 0 0,0-1-1 0 0,1 1 1 0 0,-1 0 0 0 0,0 0 0 0 0,1 0 0 0 0,-1-1 0 0 0,0 1-1 0 0,0 0 1 0 0,1-1 0 0 0,-1 1 107 0 0,6-10-1599 0 0</inkml:trace>
  <inkml:trace contextRef="#ctx0" brushRef="#br0" timeOffset="1386.324">1426 383 17503 0 0,'0'0'399'0'0,"0"0"60"0"0,0 0 21 0 0,0 0-59 0 0,0 14-260 0 0,2 3 298 0 0,-1 2 522 0 0,-2-11-721 0 0,0 1-1 0 0,1 0 0 0 0,0-1 0 0 0,0 1 0 0 0,1-1 1 0 0,0 1-1 0 0,0-1 0 0 0,1 1 0 0 0,0-1 0 0 0,1 1-259 0 0,-1-1 213 0 0,0 1-1 0 0,0 0 0 0 0,-1-1 1 0 0,0 1-1 0 0,-1 0 0 0 0,0 0 1 0 0,-1 0-213 0 0,1 3 361 0 0,0-11-295 0 0,0-1-702 0 0,0 0-312 0 0,0-6-6444 0 0,-3 0 311 0 0</inkml:trace>
  <inkml:trace contextRef="#ctx0" brushRef="#br0" timeOffset="1611.69">1410 261 14976 0 0,'-4'-3'267'0'0,"3"2"-132"0"0,-1-1 1 0 0,1 1 0 0 0,-1 0-1 0 0,0 1 1 0 0,1-1 0 0 0,-1 0-1 0 0,0 0 1 0 0,1 1 0 0 0,-1-1-1 0 0,0 1-135 0 0,-12-8 4600 0 0,26 11-6142 0 0,-3 0-2941 0 0,2-1-2043 0 0</inkml:trace>
  <inkml:trace contextRef="#ctx0" brushRef="#br0" timeOffset="2051.217">1618 111 15664 0 0,'0'0'718'0'0,"0"0"-19"0"0,4 14-421 0 0,-5 45 753 0 0,-1-16 436 0 0,4 27-1467 0 0,-1-47 751 0 0,-1 1-1 0 0,-2 2-750 0 0,0 23 113 0 0,3-24-105 0 0,0-16 55 0 0,-1-1 0 0 0,0 1 0 0 0,0 0 0 0 0,-1 0 0 0 0,0-1 0 0 0,0 1 0 0 0,-1 0 0 0 0,0-1 0 0 0,-1 0-1 0 0,0 1 1 0 0,-1 1-63 0 0,0-2-35 0 0,-9 14-652 0 0,12-21 3 0 0,1-1-174 0 0,-15-14-2040 0 0,13 10 2428 0 0,-1 0 1 0 0,1-1 0 0 0,1 1-1 0 0,-1 0 1 0 0,1-1-1 0 0,-1 1 1 0 0,1-1 0 0 0,1 1-1 0 0,-1-1 1 0 0,1 0-1 0 0,-1-1 470 0 0,1-9-1535 0 0,0 1 0 0 0,1 0 0 0 0,1-2 1535 0 0,-2 12 259 0 0,0 1 0 0 0,1-1-1 0 0,-1 0 1 0 0,1 1 0 0 0,0-1 0 0 0,0 1 0 0 0,0 0 0 0 0,1-1 0 0 0,-1 1 0 0 0,1 0 0 0 0,0-1 0 0 0,0 1-1 0 0,0 0 1 0 0,0 1 0 0 0,0-1 0 0 0,1 0 0 0 0,-1 0 0 0 0,1 1 0 0 0,0 0 0 0 0,0-1 0 0 0,0 1 0 0 0,0 0-259 0 0,8-4 575 0 0,1-1 0 0 0,0 2 1 0 0,1 0-1 0 0,-1 0 0 0 0,1 1 0 0 0,0 1-575 0 0,16-4 438 0 0,1 2 0 0 0,6 0-438 0 0,-24 4 327 0 0,1 1-1 0 0,0 0 0 0 0,-1 1 1 0 0,13 2-327 0 0,-25-3 35 0 0,1 0 1 0 0,0 0-1 0 0,-1 1 1 0 0,0-1 0 0 0,1 0-1 0 0,-1 1 1 0 0,1-1-1 0 0,-1 0 1 0 0,1 1-1 0 0,-1-1 1 0 0,0 1 0 0 0,1-1-1 0 0,-1 0 1 0 0,1 1-1 0 0,-1-1 1 0 0,0 1-1 0 0,0-1 1 0 0,1 1 0 0 0,-1 0-1 0 0,0-1-35 0 0,1 2 125 0 0,0-1-60 0 0,0-1 1 0 0,-1 1 0 0 0,1 0 0 0 0,0 0-1 0 0,0-1 1 0 0,-1 1 0 0 0,1 0-1 0 0,-1 0 1 0 0,1 0 0 0 0,0 0-1 0 0,-1 0 1 0 0,0 0 0 0 0,1 0 0 0 0,-1 0-1 0 0,0 0 1 0 0,1 0 0 0 0,-1 0-1 0 0,0 0 1 0 0,0 0 0 0 0,0 0-1 0 0,0 0 1 0 0,0 0 0 0 0,0 0 0 0 0,0 0-1 0 0,0 0 1 0 0,0 0 0 0 0,-1 0-1 0 0,1 1-65 0 0,-2 7 211 0 0,1 5 269 0 0,0-11-379 0 0,1 1 0 0 0,0-1-1 0 0,-1 0 1 0 0,0 1 0 0 0,1-1 0 0 0,-1 0-1 0 0,-1 0 1 0 0,1 0 0 0 0,-1 1-101 0 0,1-1 48 0 0,0-1 0 0 0,1 1 1 0 0,-1 0-1 0 0,1-1 0 0 0,-1 1 0 0 0,1 0 0 0 0,0-1 1 0 0,0 1-1 0 0,0 0 0 0 0,0 0 0 0 0,0-1 0 0 0,1 3-48 0 0,0-1 14 0 0,-1 0 1 0 0,0 0-1 0 0,1 0 0 0 0,-2-1 0 0 0,1 1 0 0 0,0 0 0 0 0,-1 1-14 0 0,0 0 37 0 0,0 0 1 0 0,0 0-1 0 0,0 1 0 0 0,1-1 0 0 0,0 0 0 0 0,0 0 0 0 0,0 1-37 0 0,0-4 38 0 0,0 0 1 0 0,0-1-1 0 0,0 1 0 0 0,-1-1 0 0 0,1 1 0 0 0,0-1 1 0 0,-1 1-1 0 0,1-1 0 0 0,-1 0 0 0 0,0 2-38 0 0,0-2 27 0 0,1 0 0 0 0,-1 0 1 0 0,1 0-1 0 0,-1 0 0 0 0,1 0 0 0 0,0 0 0 0 0,0 0 0 0 0,-1 0 0 0 0,1 0 0 0 0,0 1 0 0 0,0-1 0 0 0,0 0 1 0 0,0 0-1 0 0,0 0 0 0 0,0 0 0 0 0,0 0 0 0 0,1 1-27 0 0,3 8 171 0 0,-3-9-136 0 0,-1 0-1 0 0,1 0 1 0 0,-1 1-1 0 0,1-1 1 0 0,-1 0-1 0 0,1 1 1 0 0,-1-1-1 0 0,0 1 1 0 0,1-1 0 0 0,-1 1-1 0 0,0-1 1 0 0,0 1-1 0 0,0-1 1 0 0,0 0-1 0 0,-1 2-34 0 0,1 8 157 0 0,0-9-151 0 0,1-1-1 0 0,-1 0 1 0 0,0 0-1 0 0,0 0 1 0 0,0 1 0 0 0,0-1-1 0 0,0 0 1 0 0,0 0-1 0 0,-1 1 1 0 0,1-1 0 0 0,0 0-1 0 0,-1 1-5 0 0,1 1 0 0 0,3-2-60 0 0,-2-1-260 0 0,-1 0-145 0 0,0 0-1043 0 0,1-2-4211 0 0,1-7-1800 0 0</inkml:trace>
  <inkml:trace contextRef="#ctx0" brushRef="#br0" timeOffset="2325.738">1940 269 16272 0 0,'8'-4'212'0'0,"1"0"2346"0"0,-9 5-2523 0 0,1-1 0 0 0,-1 0-1 0 0,0 1 1 0 0,0-1 0 0 0,1 1 0 0 0,-1-1 0 0 0,0 0-1 0 0,0 1 1 0 0,0-1 0 0 0,0 1 0 0 0,0-1-1 0 0,0 1 1 0 0,0-1 0 0 0,0 1 0 0 0,0-1-1 0 0,0 0 1 0 0,0 1 0 0 0,0-1 0 0 0,0 1 0 0 0,0-1-1 0 0,0 1 1 0 0,0-1 0 0 0,0 1 0 0 0,-1-1-1 0 0,1 0-34 0 0,0 1 1 0 0,0 0-1 0 0,0-1 0 0 0,-1 1 0 0 0,1-1 0 0 0,0 1 0 0 0,0 0 1 0 0,0-1-1 0 0,0 1 0 0 0,0-1 0 0 0,0 1 0 0 0,0 0 0 0 0,0-1 1 0 0,0 1-1 0 0,0 0 0 0 0,1-1 0 0 0,-1 1 0 0 0,0-1 0 0 0,0 1 1 0 0,1-1-1 0 0,-1 1 0 0 0,0 0 0 0 0,0-1 0 0 0,1 1 0 0 0,-1-1 0 0 0,1 1 1 0 0,-1-1-3 0 0,0 0 0 0 0,0 0 1 0 0,0 0-1 0 0,0 0 1 0 0,0 0-1 0 0,1 1 1 0 0,-1-1-1 0 0,0 0 0 0 0,0 0 1 0 0,0 0-1 0 0,0 1 1 0 0,0-1-1 0 0,0 0 1 0 0,0 0-1 0 0,0 0 0 0 0,0 1 1 0 0,0-1-1 0 0,0 0 1 0 0,0 0-1 0 0,0 0 1 0 0,0 1-1 0 0,0-1 1 0 0,0 0-1 0 0,0 0 0 0 0,0 0 1 0 0,0 1-1 0 0,0-1 1 0 0,0 0-1 0 0,0 0 1 0 0,0 0-1 0 0,0 1 0 0 0,0-1 1 0 0,-1 0-1 0 0,1 0 1 0 0,0 0 1 0 0,0 1-30 0 0,0-1-1 0 0,0 0 1 0 0,-1 1 0 0 0,1-1 0 0 0,0 0 0 0 0,0 1 0 0 0,0-1-1 0 0,0 0 1 0 0,0 1 0 0 0,0-1 0 0 0,0 0 0 0 0,0 1 0 0 0,0-1 0 0 0,0 0-1 0 0,0 1 1 0 0,0-1 0 0 0,0 1 0 0 0,0-1 0 0 0,0 0 0 0 0,0 1-1 0 0,0-1 1 0 0,0 0 0 0 0,0 1 0 0 0,0-1 0 0 0,1 0 0 0 0,-1 1-1 0 0,0-1 1 0 0,0 0 0 0 0,0 1 0 0 0,1-1 0 0 0,-1 0 0 0 0,0 0 0 0 0,0 1-1 0 0,1-1 1 0 0,-1 0 0 0 0,0 0 0 0 0,1 0 0 0 0,-1 1 0 0 0,0-1-1 0 0,1 0 1 0 0,-1 0 0 0 0,0 0 0 0 0,1 0 30 0 0,3 3-834 0 0,7 6-5568 0 0</inkml:trace>
  <inkml:trace contextRef="#ctx0" brushRef="#br0" timeOffset="2814.452">2271 316 10136 0 0,'21'0'464'0'0,"-17"0"-10"0"0,-4 0-86 0 0,-1 0 728 0 0,-1 1-835 0 0,0 0-14 0 0,0-1-1 0 0,0 1 1 0 0,0-1-1 0 0,0 1 1 0 0,1 0-1 0 0,-1 0 1 0 0,0 0-1 0 0,0 0 1 0 0,1 0-1 0 0,-1 0 1 0 0,1 0-1 0 0,-1 0 1 0 0,1 1-1 0 0,-1-1 0 0 0,1 1 1 0 0,0-1-1 0 0,0 1 1 0 0,0-1-1 0 0,0 1 1 0 0,-1 0-247 0 0,1 0 62 0 0,0-1 1 0 0,0 0-1 0 0,0 0 0 0 0,-1 0 1 0 0,1 0-1 0 0,0 0 0 0 0,-1 0 1 0 0,1 0-1 0 0,-1 0 1 0 0,1-1-1 0 0,-1 1 0 0 0,1-1 1 0 0,-1 1-1 0 0,-1 0-62 0 0,-7 2 224 0 0,7 0-157 0 0,0-1 0 0 0,-1 0 0 0 0,1 1-1 0 0,0-1 1 0 0,0 1 0 0 0,1 0 0 0 0,-1 0 0 0 0,1 1 0 0 0,-1 0-67 0 0,0 0 3 0 0,-1 0 0 0 0,1 0 0 0 0,-1 0 0 0 0,0 0 0 0 0,0-1-3 0 0,-21 13 71 0 0,22-14-6 0 0,-1-1 0 0 0,1 1-1 0 0,0 1 1 0 0,-1-1-1 0 0,1 0 1 0 0,0 1 0 0 0,0-1-1 0 0,1 1 1 0 0,-1 0-1 0 0,1 0 1 0 0,-1 0 0 0 0,1 0-1 0 0,0 1 1 0 0,0-1-1 0 0,-1 3-64 0 0,2-5 30 0 0,1 1 0 0 0,-1-1 0 0 0,0 1 0 0 0,0-1 0 0 0,0 0 0 0 0,0 0 0 0 0,0 1 0 0 0,0-1 0 0 0,0 0 0 0 0,0 0 0 0 0,-1 0 0 0 0,1 0 0 0 0,0 0 0 0 0,-1-1 0 0 0,1 1 0 0 0,-1 0-30 0 0,1 0 14 0 0,0-1 0 0 0,-1 1-1 0 0,1 0 1 0 0,0 0-1 0 0,0 0 1 0 0,-1 0-1 0 0,1 0 1 0 0,0 0 0 0 0,0 0-1 0 0,0 0 1 0 0,0 0-1 0 0,1 0 1 0 0,-1 0-1 0 0,0 1 1 0 0,0-1-1 0 0,1 0 1 0 0,-1 2-14 0 0,-1 10 128 0 0,0 2 9 0 0,-2-7-105 0 0,3-6-51 0 0,0 0 1 0 0,0-1-1 0 0,0 1 1 0 0,0 0-1 0 0,0 0 1 0 0,1 0-1 0 0,-1 0 1 0 0,0 1 18 0 0,1-2-6 0 0,0 0 1 0 0,1 0 0 0 0,-1 0 0 0 0,0-1 0 0 0,0 1-1 0 0,0 0 1 0 0,0-1 0 0 0,1 1 0 0 0,-1 0 0 0 0,0 0-1 0 0,1-1 1 0 0,-1 1 0 0 0,0 0 0 0 0,1-1 0 0 0,-1 1-1 0 0,1-1 1 0 0,-1 1 0 0 0,1-1 0 0 0,0 1-1 0 0,-1-1 1 0 0,1 1 0 0 0,-1-1 0 0 0,1 1 0 0 0,0-1-1 0 0,-1 0 1 0 0,1 1 0 0 0,0-1 5 0 0,7 3-11 0 0,9 4 52 0 0,-17-7-36 0 0,0 0 0 0 0,1 0 0 0 0,-1 0 0 0 0,0 0-1 0 0,1 1 1 0 0,-1-1 0 0 0,0 0 0 0 0,0 0 0 0 0,1 0-1 0 0,-1 1 1 0 0,0-1 0 0 0,0 0 0 0 0,1 0 0 0 0,-1 0-1 0 0,0 1 1 0 0,0-1 0 0 0,1 0 0 0 0,-1 1 0 0 0,0-1-1 0 0,0 0 1 0 0,0 0 0 0 0,0 1 0 0 0,0-1 0 0 0,0 0-1 0 0,1 1 1 0 0,-1-1 0 0 0,0 0 0 0 0,0 1 0 0 0,0-1-1 0 0,0 0 1 0 0,0 1 0 0 0,0-1 0 0 0,0 0 0 0 0,0 1-1 0 0,0-1 1 0 0,0 0 0 0 0,-1 1-5 0 0,4 1 75 0 0,27 6-61 0 0,-26-7-14 0 0,0 0 1 0 0,0-1-1 0 0,-1 0 0 0 0,1 0 0 0 0,0 0 0 0 0,0-1 0 0 0,-1 1 0 0 0,2-1 0 0 0,-3 1 0 0 0,-1 0-1 0 0,1-1 0 0 0,-1 1 1 0 0,1-1-1 0 0,-1 1 1 0 0,1-1-1 0 0,-1 1 0 0 0,1-1 1 0 0,-1 0-1 0 0,1 0 1 0 0,-1 0-1 0 0,0 0 0 0 0,1 0 1 0 0,-1 0-1 0 0,0 0 1 0 0,0 0-1 0 0,0 0 0 0 0,0-1 1 0 0,0 1 0 0 0,2-7-34 0 0,-3 7 25 0 0,0-1 0 0 0,1 1 0 0 0,-1 0 0 0 0,1-1 0 0 0,0 1 0 0 0,-1 0 0 0 0,1 0 0 0 0,0-1 0 0 0,0 1 0 0 0,0 0 0 0 0,-1 0 0 0 0,1 0 0 0 0,1 0 9 0 0,6-7-46 0 0,-5 6 31 0 0,0-1 0 0 0,0 0 1 0 0,0 0-1 0 0,-1 0 1 0 0,1 0-1 0 0,-1 0 1 0 0,0 0-1 0 0,1-1 0 0 0,-2 1 1 0 0,1-1-1 0 0,0 0 15 0 0,1-3-11 0 0,1 0 0 0 0,0 1 0 0 0,1-1 0 0 0,-1 1 0 0 0,1 0 0 0 0,0 0 0 0 0,3-3 11 0 0,21-25-3 0 0,-25 28 3 0 0,0 1 0 0 0,1 0 0 0 0,-1 0 0 0 0,1 0 0 0 0,1 1 0 0 0,-1 0 0 0 0,0 0 0 0 0,6-3 0 0 0,-10 6 0 0 0,0 0 0 0 0,1 0 0 0 0,-1 0 0 0 0,0-1 0 0 0,0 1 0 0 0,0 0 0 0 0,0-1 0 0 0,0 1 0 0 0,0-1 0 0 0,1 0 0 0 0,-2 1 0 0 0,1-1 0 0 0,0 1 0 0 0,-1 0 0 0 0,1 0 0 0 0,0 0 0 0 0,0-1 0 0 0,0 1 0 0 0,0 0 0 0 0,0 0 0 0 0,0 1 0 0 0,0-1 0 0 0,2-1 0 0 0,27-9-60 0 0,-30 11 60 0 0,1-1-1 0 0,-1 1 1 0 0,1-1 0 0 0,-1 1-1 0 0,1 0 1 0 0,-1 0-1 0 0,1-1 1 0 0,0 1-1 0 0,-1 0 1 0 0,1 0-1 0 0,-1 0 1 0 0,1 0-1 0 0,0 0 1 0 0,-1 0 0 0 0,1 0-1 0 0,0 0 1 0 0,-1 0-1 0 0,1 0 1 0 0,-1 0-1 0 0,1 0 1 0 0,0 0-1 0 0,-1 0 1 0 0,1 0-1 0 0,-1 1 1 0 0,1-1 0 0 0,2 1-1 0 0,-3-1 2 0 0,1 0 1 0 0,-1 0-1 0 0,0 0 0 0 0,1 0 0 0 0,-1 0 0 0 0,0 0 0 0 0,1 0 0 0 0,-1 1 0 0 0,1-1 0 0 0,-1 0 0 0 0,0 0 0 0 0,1 0 0 0 0,-1 0 0 0 0,0 0 0 0 0,1 1 1 0 0,-1-1-1 0 0,0 0 0 0 0,1 0 0 0 0,-1 1 0 0 0,0-1 0 0 0,0 0 0 0 0,1 0 0 0 0,-1 1 0 0 0,0-1 0 0 0,0 0 0 0 0,1 1 0 0 0,-1-1 0 0 0,0 0 1 0 0,0 1-1 0 0,0-1 0 0 0,0 1-1 0 0,-3 4 34 0 0,3-5-26 0 0,0 1 2 0 0,0 0 0 0 0,0 0 0 0 0,0 0 0 0 0,0-1 0 0 0,0 1-1 0 0,0 0 1 0 0,0 0 0 0 0,1 0 0 0 0,-1 0 0 0 0,0 0 0 0 0,1-1 0 0 0,-1 1-1 0 0,0 0 1 0 0,1 0 0 0 0,-1 0 0 0 0,1-1 0 0 0,-1 1 0 0 0,1 0 0 0 0,-1-1-1 0 0,1 1 1 0 0,0 0 0 0 0,-1-1 0 0 0,1 1 0 0 0,0-1 0 0 0,-1 1-1 0 0,2 0-9 0 0,-1-1 13 0 0,0 1-1 0 0,0 0 0 0 0,0 0 0 0 0,0 0 1 0 0,0 0-1 0 0,0 1 0 0 0,0-1 0 0 0,-1 0 0 0 0,1 0 1 0 0,0 0-1 0 0,-1 1 0 0 0,1 0-12 0 0,-1 10 26 0 0,0 3-27 0 0,9 4 1 0 0,-7-16 0 0 0,-1-1 0 0 0,0 0 0 0 0,1 1 0 0 0,-1 0 0 0 0,0-1 0 0 0,-1 1 0 0 0,1-1 0 0 0,0 1 0 0 0,-1 0 0 0 0,1 0 0 0 0,-1-1 0 0 0,0 1 0 0 0,0 0 0 0 0,0 2 0 0 0,-1-2 0 0 0,1 0 0 0 0,0 0 0 0 0,0 0 0 0 0,0 0 0 0 0,0 0 0 0 0,0 0 0 0 0,1-1 0 0 0,-1 1 0 0 0,1 0 0 0 0,0 0 0 0 0,0 0 0 0 0,0-1 0 0 0,0 1 0 0 0,0 0 0 0 0,1-1 0 0 0,-1 1 0 0 0,2 1 0 0 0,-2-3 0 0 0,-1 0 0 0 0,1-1 0 0 0,-1 1 0 0 0,1 0 0 0 0,-1-1 0 0 0,1 1 0 0 0,-1 0 0 0 0,0-1 0 0 0,0 1 0 0 0,1 0 0 0 0,-1 0 0 0 0,0 0 0 0 0,0-1 0 0 0,0 1 0 0 0,0 0 0 0 0,0 0 0 0 0,0-1 0 0 0,0 1 0 0 0,0 0 0 0 0,0 0 0 0 0,0 0 0 0 0,0-1 0 0 0,-1 1 0 0 0,1 0 0 0 0,0 0 0 0 0,-1-1 0 0 0,1 1 0 0 0,-1 0 0 0 0,-6 19 0 0 0,7-19 3 0 0,-1 0-1 0 0,0 0 0 0 0,0 0 0 0 0,0-1 0 0 0,0 1 0 0 0,0 0 1 0 0,0-1-1 0 0,0 1 0 0 0,0 0 0 0 0,0-1 0 0 0,-1 1-2 0 0,-6 4 426 0 0,7-4 63 0 0,0-2 20 0 0,-10-6-64 0 0,10 7-455 0 0,0 0 0 0 0,1-1 0 0 0,-1 1 0 0 0,0 0 0 0 0,1 0 0 0 0,-1-1 0 0 0,0 1 0 0 0,1-1 1 0 0,-1 1-1 0 0,1 0 0 0 0,-1-1 0 0 0,1 1 0 0 0,-1-1 0 0 0,1 1 0 0 0,-1-1 0 0 0,1 1 0 0 0,-1-1 0 0 0,1 1 0 0 0,0-1 0 0 0,-1 0 0 0 0,1 1 0 0 0,0-1 0 0 0,0 0 0 0 0,-1 1 0 0 0,1-1 0 0 0,0 0 0 0 0,0 1 0 0 0,0-1 0 0 0,0 0 0 0 0,0 1 0 0 0,0-1 0 0 0,0 0 0 0 0,0 0 0 0 0,0 1 0 0 0,0-1 0 0 0,0 0 0 0 0,0 1 0 0 0,1-1 0 0 0,-1 0 0 0 0,0 1 0 0 0,0-1 0 0 0,1 0 0 0 0,-1 1 10 0 0,0-2-34 0 0,1 1 1 0 0,-1 0-1 0 0,0-1 0 0 0,0 1 0 0 0,1-1 0 0 0,-1 1 1 0 0,-1-1-1 0 0,1 1 0 0 0,0 0 0 0 0,0-1 0 0 0,0 1 1 0 0,-1-1-1 0 0,1 1 0 0 0,-1-2 34 0 0,0 2-37 0 0,1 0-1 0 0,-1-1 1 0 0,1 0-1 0 0,0 1 1 0 0,-1-1-1 0 0,1 1 1 0 0,0-1 0 0 0,0 1-1 0 0,0-1 1 0 0,0 1-1 0 0,0-1 1 0 0,1 0 0 0 0,-1 1-1 0 0,0-1 1 0 0,1 1-1 0 0,-1-1 38 0 0,12-15-264 0 0,-10 15 262 0 0,0 0-1 0 0,-1 0 0 0 0,1 0 1 0 0,-1-1-1 0 0,0 1 0 0 0,1 0 1 0 0,-1 0-1 0 0,0-1 0 0 0,0-1 3 0 0,-1 2 0 0 0,1 1 0 0 0,-1-1 0 0 0,0 0 0 0 0,1 1 0 0 0,-1-1 0 0 0,1 1 0 0 0,0-1 0 0 0,-1 1 0 0 0,1-1 0 0 0,0 1 0 0 0,0-1 0 0 0,0 1 0 0 0,0 0 0 0 0,0-1 0 0 0,0 1 0 0 0,0 0 0 0 0,1 0 0 0 0,-1 0 0 0 0,0 0 0 0 0,1 0 0 0 0,-1 0 0 0 0,1 0 0 0 0,-1 1 0 0 0,1-1 0 0 0,0 0 0 0 0,0 0 0 0 0,-1 0 0 0 0,0 1 1 0 0,1-1-1 0 0,-1 0 0 0 0,0 0 0 0 0,0 0 0 0 0,0 0 0 0 0,0 0 0 0 0,0 0 0 0 0,0-1 0 0 0,0 1 0 0 0,-1 0 1 0 0,2-1-1 0 0,-2 0 7 0 0,1 1 1 0 0,0 0-1 0 0,-1 0 1 0 0,1 0-1 0 0,0 0 1 0 0,0 0 0 0 0,0 0-1 0 0,0 0 1 0 0,0 0-1 0 0,0 0 1 0 0,0 1-1 0 0,1-2-7 0 0,13-5 302 0 0,-14 6-112 0 0,1 2 102 0 0,8 3 83 0 0,-9-4-350 0 0,0 0 0 0 0,0 0 0 0 0,0 0-1 0 0,0 0 1 0 0,0 1 0 0 0,0-1 0 0 0,0 0-1 0 0,0 1 1 0 0,0-1 0 0 0,0 0 0 0 0,0 1-1 0 0,0-1 1 0 0,0 1 0 0 0,-1-1-1 0 0,1 1 1 0 0,0 0 0 0 0,0-1 0 0 0,-1 1-1 0 0,1 0 1 0 0,0 0 0 0 0,-1-1 0 0 0,1 1-1 0 0,0 1-24 0 0,-2 3-5 0 0,1-4-2 0 0,-1-1-1 0 0,1 0 1 0 0,0 1 0 0 0,0-1 0 0 0,0 1 0 0 0,0-1 0 0 0,0 1 0 0 0,0-1 0 0 0,0 1 0 0 0,0-1 0 0 0,0 1-1 0 0,0-1 1 0 0,0 0 0 0 0,0 1 0 0 0,0-1 0 0 0,1 1 0 0 0,-1-1 0 0 0,0 1 0 0 0,0-1 0 0 0,0 0 0 0 0,1 1-1 0 0,-1-1 1 0 0,0 1 0 0 0,0-1 0 0 0,1 0 0 0 0,-1 1 0 0 0,0-1 0 0 0,1 0 0 0 0,-1 1 0 0 0,0-1 0 0 0,1 0-1 0 0,-1 0 1 0 0,1 1 7 0 0,10 7-157 0 0,-8-7 133 0 0,-1 1-1 0 0,1 0 0 0 0,-1 0 1 0 0,1 0-1 0 0,-1 0 0 0 0,0 0 1 0 0,0 0-1 0 0,0 1 1 0 0,0-1-1 0 0,0 1 0 0 0,1 2 25 0 0,4 7 146 0 0,1 0 0 0 0,9 9-146 0 0,-7-8 70 0 0,-9-11-55 0 0,0 0 1 0 0,1 1-1 0 0,-1-1 1 0 0,0 0 0 0 0,-1 0-1 0 0,1 0 1 0 0,0 1-1 0 0,-1-1 1 0 0,1 0-1 0 0,-1 2-15 0 0,1-1 17 0 0,-1-1 0 0 0,1 1 1 0 0,-1-1-1 0 0,1 0 0 0 0,0 1 0 0 0,0-1 0 0 0,0 0 0 0 0,0 1 0 0 0,1-1-17 0 0,8 11 73 0 0,-9-12-62 0 0,1 1 1 0 0,-1-1 0 0 0,0 1 0 0 0,0-1 0 0 0,0 1-1 0 0,0-1 1 0 0,0 1 0 0 0,0-1 0 0 0,0 1 0 0 0,0 0-1 0 0,-1 0 1 0 0,1-1 0 0 0,-1 1 0 0 0,1 0 0 0 0,-1 0-1 0 0,0 0 1 0 0,1 1-12 0 0,-1-1 5 0 0,0 0-1 0 0,0 0 0 0 0,0 0 0 0 0,1 0 1 0 0,-1 0-1 0 0,1-1 0 0 0,0 1 0 0 0,-1 0 1 0 0,1 0-1 0 0,0-1 0 0 0,0 1 1 0 0,0-1-1 0 0,1 2-4 0 0,5 10-57 0 0,-8-3-246 0 0,1-5-1104 0 0,8-2-5497 0 0,-11-3 408 0 0</inkml:trace>
  <inkml:trace contextRef="#ctx0" brushRef="#br0" timeOffset="3516.622">2961 369 11056 0 0,'-14'-6'1144'0'0,"3"5"1960"0"0,9 2-2721 0 0,0-1-1 0 0,1 0 1 0 0,-1 0-1 0 0,1 1 1 0 0,-1-1-1 0 0,1 1 1 0 0,-1-1-1 0 0,1 1 1 0 0,-1 0-1 0 0,1 0 1 0 0,-1 0-1 0 0,1-1 1 0 0,0 1-1 0 0,-1 1-382 0 0,-9 6 581 0 0,10-7-543 0 0,0-1 0 0 0,0 1 0 0 0,0-1-1 0 0,0 1 1 0 0,0 0 0 0 0,0 0-1 0 0,1-1 1 0 0,-1 1 0 0 0,0 0 0 0 0,0 0-1 0 0,0 0 1 0 0,1 0 0 0 0,-1 0-1 0 0,0 0 1 0 0,1 0 0 0 0,-1 0 0 0 0,1 0-1 0 0,-1 1-37 0 0,1 5 222 0 0,0-7-200 0 0,0 1 1 0 0,0 0 0 0 0,0 0 0 0 0,0 0 0 0 0,0-1-1 0 0,0 1 1 0 0,0 0 0 0 0,0 0 0 0 0,-1 0-1 0 0,1-1 1 0 0,0 1 0 0 0,0 0 0 0 0,-1 0 0 0 0,1-1-1 0 0,-1 1 1 0 0,1 0 0 0 0,-1-1 0 0 0,1 1-1 0 0,-1 0 1 0 0,1-1 0 0 0,-1 1 0 0 0,1-1 0 0 0,-1 1-1 0 0,0-1-22 0 0,-12 9 258 0 0,11-8-230 0 0,-1 0 1 0 0,1 1 0 0 0,0-1 0 0 0,0 1-1 0 0,0-1 1 0 0,0 1 0 0 0,0 0-1 0 0,0-1 1 0 0,0 1 0 0 0,1 0-1 0 0,-1 0 1 0 0,1 1 0 0 0,-1-1 0 0 0,1 0-1 0 0,-1 3-28 0 0,-1 0-72 0 0,0 1-1 0 0,-1 0 0 0 0,1-1 1 0 0,-1 0-1 0 0,-4 5 73 0 0,4-6 18 0 0,1 1 0 0 0,-1-1-1 0 0,1 1 1 0 0,0 0 0 0 0,0 0 0 0 0,0 1-1 0 0,1-1 1 0 0,-1 1-18 0 0,2-3 24 0 0,0 1 1 0 0,0-1-1 0 0,0 1 0 0 0,-1-1 1 0 0,1 0-1 0 0,-1 0 1 0 0,0 0-1 0 0,0 0 0 0 0,0 0 1 0 0,-1 0-1 0 0,0 0-24 0 0,3-2-11 0 0,-1-1 0 0 0,1 1 0 0 0,-1-1 1 0 0,1 1-1 0 0,-1 0 0 0 0,1-1 0 0 0,0 1 0 0 0,-1 0 0 0 0,1-1 0 0 0,0 1 1 0 0,-1 0-1 0 0,1-1 0 0 0,0 1 0 0 0,0 0 0 0 0,-1 0 0 0 0,1-1 0 0 0,0 1 1 0 0,0 0-1 0 0,0 0 0 0 0,0-1 0 0 0,0 1 0 0 0,0 0 0 0 0,0 0 0 0 0,1-1 1 0 0,-1 2 10 0 0,1 4-76 0 0,-1-4 128 0 0,13 5 310 0 0,-10-6-349 0 0,-3 0-12 0 0,1-1-1 0 0,0 0 1 0 0,0 0-1 0 0,0 0 1 0 0,0 1-1 0 0,0-1 1 0 0,0 0-1 0 0,0 0 1 0 0,0 0-1 0 0,0 0 0 0 0,0-1 1 0 0,0 1-1 0 0,0 0 1 0 0,0 0-1 0 0,0 0 1 0 0,0-1-1 0 0,0 1 1 0 0,-1-1-1 0 0,2 1 0 0 0,4-2-9 0 0,-3 2-14 0 0,0-1-1 0 0,0 1 1 0 0,0-1-1 0 0,0 0 1 0 0,-1 0-1 0 0,1 0 1 0 0,0 0 0 0 0,0-1-1 0 0,-1 1 1 0 0,1-1-1 0 0,-1 1 1 0 0,0-1 0 0 0,1 0-1 0 0,-1 0 1 0 0,0 0-1 0 0,0-1 24 0 0,1 0-17 0 0,0 0 0 0 0,-1 0-1 0 0,1 0 1 0 0,1 0 0 0 0,-1 1-1 0 0,0-1 1 0 0,1 1-1 0 0,-1 0 1 0 0,2-1 17 0 0,18-14 4 0 0,-21 16-5 0 0,0 0-1 0 0,0 0 1 0 0,0 1-1 0 0,0-1 0 0 0,0 0 1 0 0,0 1-1 0 0,0-1 1 0 0,1 1-1 0 0,-1-1 0 0 0,0 1 1 0 0,0 0-1 0 0,0 0 1 0 0,1 0-1 0 0,-1 0 1 0 0,0 1-1 0 0,0-1 0 0 0,0 0 1 0 0,0 1-1 0 0,0 0 1 0 0,2 0 1 0 0,0 0 44 0 0,0 0 0 0 0,-1 1 0 0 0,1-1 0 0 0,-1 1 1 0 0,0 0-1 0 0,1-1 0 0 0,-1 2 0 0 0,0-1 0 0 0,0 0 1 0 0,0 1-1 0 0,-1-1 0 0 0,2 2-44 0 0,2 6 9 0 0,0 0 0 0 0,-1-1 0 0 0,0 2 1 0 0,2 5-10 0 0,-4-6-2 0 0,1 0 1 0 0,1-1-1 0 0,0 1 1 0 0,0-1-1 0 0,5 4 2 0 0,-10-12 0 0 0,0-1 0 0 0,0 1 0 0 0,1-1 0 0 0,-1 1 0 0 0,0-1 0 0 0,1 0 0 0 0,-1 1 0 0 0,0-1 0 0 0,1 0 0 0 0,-1 1 0 0 0,1-1 0 0 0,-1 0 0 0 0,1 1 0 0 0,-1-1 0 0 0,1 0 0 0 0,-1 0 0 0 0,1 0 0 0 0,-1 1 0 0 0,1-1 0 0 0,-1 0 0 0 0,1 0 0 0 0,-1 0 0 0 0,1 0 0 0 0,-1 0 0 0 0,1 0 0 0 0,-1 0 0 0 0,1 0 0 0 0,-1 0 0 0 0,1 0 0 0 0,-1 0 0 0 0,1 0 0 0 0,2 0 34 0 0,-1 0 1 0 0,1 0-1 0 0,0 0 0 0 0,-1 0 0 0 0,1-1 0 0 0,0 1 0 0 0,-1-1 1 0 0,1 1-1 0 0,-1-1 0 0 0,1 0 0 0 0,-1 0 0 0 0,1 0 0 0 0,-1 0 1 0 0,0-1-1 0 0,1 1 0 0 0,-1 0 0 0 0,0-1 0 0 0,0 0 0 0 0,0 0-34 0 0,5-5 257 0 0,0 0-1 0 0,0-1 0 0 0,-1 0 0 0 0,3-5-256 0 0,4-5 209 0 0,-3 2-307 0 0,-1 0 1 0 0,0-1-1 0 0,0 0 1 0 0,-1-3 97 0 0,14-27-117 0 0,-16 34 113 0 0,-1 0 0 0 0,0-1-1 0 0,-1 0 1 0 0,-1 1 0 0 0,2-16 4 0 0,-1 7-508 0 0,6-18 508 0 0,-1 7-697 0 0,2-19 697 0 0,-7 31-17 0 0,1-1 0 0 0,0 1 0 0 0,2 0-1 0 0,0 0 1 0 0,3-3 17 0 0,4-11-42 0 0,-13 32 173 0 0,0 0-1 0 0,0 0 0 0 0,-1 0 1 0 0,0-1-1 0 0,1 1 0 0 0,-1 0 1 0 0,0 0-1 0 0,0 0 1 0 0,-1 0-1 0 0,1 0 0 0 0,-1-1-130 0 0,-1-1 399 0 0,-8 10-622 0 0,5 0 206 0 0,0 1 0 0 0,0 0 0 0 0,0 0 0 0 0,1 0 0 0 0,0 0 0 0 0,0 1-1 0 0,1 0 1 0 0,0-1 0 0 0,0 1 0 0 0,-1 5 17 0 0,-4 9-231 0 0,4-10 114 0 0,1 0 0 0 0,0 0 1 0 0,0 0-1 0 0,1 0 1 0 0,1 1-1 0 0,0-1 0 0 0,1 6 117 0 0,-5 37 797 0 0,3-45-760 0 0,2 1 0 0 0,-1 0 1 0 0,1-1-1 0 0,0 1 1 0 0,2 9-38 0 0,-1-14 21 0 0,0 1 0 0 0,0 0 0 0 0,1-1 0 0 0,-1 1 0 0 0,1-1 0 0 0,1 1 0 0 0,-1-1 0 0 0,1 0 0 0 0,0 0 0 0 0,1 2-21 0 0,32 42 161 0 0,-14-17-56 0 0,1-2 0 0 0,4 2-105 0 0,-18-23 38 0 0,0 0 0 0 0,1 0 1 0 0,0-1-1 0 0,0 0 0 0 0,0-1 1 0 0,1 0-1 0 0,1-1 0 0 0,2 1-38 0 0,-9-4-6 0 0,-2-1-25 0 0,-1-1 1 0 0,1 0-1 0 0,-1 1 0 0 0,1-1 1 0 0,0 0-1 0 0,-1 0 1 0 0,1-1-1 0 0,0 1 0 0 0,0 0 1 0 0,0-1-1 0 0,0 0 0 0 0,0 0 1 0 0,0 0-1 0 0,-1 0 1 0 0,1 0-1 0 0,0 0 0 0 0,0-1 1 0 0,0 1-1 0 0,1-2 31 0 0,5-2-1363 0 0,-4 3 593 0 0,-1-1 0 0 0,1-1-1 0 0,-1 1 1 0 0,0 0 0 0 0,3-3 770 0 0,5-6-7409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5:16.8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26 274 6448 0 0,'-22'-16'944'0'0,"22"16"342"0"0,-3-5 1571 0 0,3 5 3041 0 0,2 0-5807 0 0,-1 1 1 0 0,1 1 0 0 0,-1-1 0 0 0,0 0-1 0 0,0 0 1 0 0,1 0 0 0 0,-1 1-1 0 0,0-1 1 0 0,0 0 0 0 0,0 1-1 0 0,0-1 1 0 0,-1 1 0 0 0,1 0-1 0 0,0-1 1 0 0,-1 1 0 0 0,1-1 0 0 0,0 2-92 0 0,8 32 662 0 0,-9-34-639 0 0,7 33 328 0 0,-1 1 0 0 0,-1 0 0 0 0,-1 23-351 0 0,-4-44 44 0 0,1-10-17 0 0,-1 0-1 0 0,0 0 0 0 0,0 0 0 0 0,0 1 0 0 0,-1-1 0 0 0,0 0 0 0 0,1 0 0 0 0,-2 2-26 0 0,1 3 160 0 0,0-10-135 0 0,1 0 0 0 0,-1 1 1 0 0,1-1-1 0 0,-1 0 0 0 0,1 0 0 0 0,0 0 0 0 0,-1 1 0 0 0,1-1 0 0 0,0 0 0 0 0,-1 0 0 0 0,1 0 0 0 0,0 0 0 0 0,0 0 0 0 0,0 0 0 0 0,0-1-25 0 0,0-8 90 0 0,1 0 0 0 0,0-1 0 0 0,1 1-1 0 0,0 0 1 0 0,0 0 0 0 0,1 0 0 0 0,1 0-1 0 0,0 0 1 0 0,4-8-90 0 0,-6 14-27 0 0,1-1 0 0 0,-1 1 1 0 0,1 0-1 0 0,0 0 0 0 0,0 0 0 0 0,0 0 0 0 0,1 1 0 0 0,-1-1 0 0 0,1 1 0 0 0,0 0 0 0 0,0 0 0 0 0,0 0 0 0 0,0 1 1 0 0,0-1-1 0 0,1 1 0 0 0,-1 0 0 0 0,1 0 0 0 0,0 1 0 0 0,-1-1 0 0 0,1 1 0 0 0,0 0 0 0 0,0 0 27 0 0,15 1-128 0 0,1 0-1 0 0,-1 2 0 0 0,0 0 1 0 0,0 1-1 0 0,0 1 0 0 0,13 4 129 0 0,28 5-2032 0 0,-53-11 1383 0 0,0 0-1 0 0,1-1 0 0 0,-1 0 1 0 0,1-1-1 0 0,-1 0 0 0 0,1 0 1 0 0,8-2 649 0 0,-15 2-790 0 0,-1 0 742 0 0,0-1-1 0 0,0 1 0 0 0,0 0 1 0 0,0 0-1 0 0,0-1 0 0 0,0 1 1 0 0,0 0-1 0 0,0-1 0 0 0,0 1 1 0 0,0-1-1 0 0,0 0 1 0 0,0 1-1 0 0,-1-1 0 0 0,1 0 1 0 0,0 1-1 0 0,0-1 0 0 0,-1 0 1 0 0,1 0-1 0 0,0 0 0 0 0,-1 0 1 0 0,1 1-1 0 0,-1-1 0 0 0,1 0 1 0 0,-1 0-1 0 0,1 0 0 0 0,-1 0 1 0 0,0 0-1 0 0,1 0 1 0 0,-1 0-1 0 0,0 0 0 0 0,0-1 49 0 0,1 0 90 0 0,-1-1 0 0 0,0 1-1 0 0,0 0 1 0 0,0 0 0 0 0,0 0-1 0 0,0-1 1 0 0,0 1 0 0 0,0 0-1 0 0,-1 0 1 0 0,1 0 0 0 0,-1 0 0 0 0,1 0-1 0 0,-1 0 1 0 0,0 0 0 0 0,0-1-90 0 0,-1 2 152 0 0,1-1 1 0 0,-1 0-1 0 0,0 0 1 0 0,0 1-1 0 0,0-1 1 0 0,0 1-1 0 0,0 0 0 0 0,0-1 1 0 0,0 1-1 0 0,0 0 1 0 0,-1 0-1 0 0,1 0 1 0 0,0 1-1 0 0,-1-1 1 0 0,1 0-1 0 0,-1 1 1 0 0,1 0-1 0 0,-1 0 1 0 0,1-1-1 0 0,-1 1 1 0 0,1 1-1 0 0,0-1 1 0 0,-3 0-153 0 0,-5 2 419 0 0,0-1 0 0 0,1 2 1 0 0,-1-1-1 0 0,0 1 0 0 0,-1 1-419 0 0,4-1 117 0 0,0 0-1 0 0,1 0 1 0 0,-1 0-1 0 0,1 1 1 0 0,0 0-1 0 0,0 0 0 0 0,0 1 1 0 0,1-1-1 0 0,0 1 1 0 0,0 0-1 0 0,0 1 0 0 0,0-1 1 0 0,1 1-1 0 0,0 0 1 0 0,0 0-1 0 0,0 1 1 0 0,1-1-1 0 0,0 1 0 0 0,-2 5-116 0 0,3-4 33 0 0,1-7-28 0 0,1 1 1 0 0,-1 0-1 0 0,1-1 0 0 0,-1 1 0 0 0,1-1 0 0 0,0 1 0 0 0,0 0 1 0 0,-1-1-1 0 0,1 1 0 0 0,0 0 0 0 0,0-1 0 0 0,1 1 0 0 0,-1 0 1 0 0,0-1-1 0 0,0 1 0 0 0,1 0 0 0 0,-1-1 0 0 0,1 1 0 0 0,0-1 1 0 0,-1 1-1 0 0,1-1 0 0 0,0 1-5 0 0,9 16 51 0 0,-7-11-51 0 0,1 0 1 0 0,0-1-1 0 0,1 1 0 0 0,-1-1 1 0 0,1 0-1 0 0,1 1 0 0 0,-5-6 0 0 0,0-1 0 0 0,1 1 0 0 0,-1 0 0 0 0,1 0 0 0 0,-1-1 0 0 0,1 1 0 0 0,-1-1 0 0 0,1 1 0 0 0,-1-1 0 0 0,1 0 0 0 0,-1 1 0 0 0,1-1 0 0 0,0 0 0 0 0,-1 0 0 0 0,1 0 0 0 0,-1 0 0 0 0,1-1 0 0 0,-1 1 0 0 0,1 0 0 0 0,0-1 0 0 0,-1 1 0 0 0,2-1 0 0 0,3-1 0 0 0,1-1 0 0 0,-1 1 0 0 0,1-1 0 0 0,2-2 0 0 0,0-1 0 0 0,0 0 0 0 0,-1 0 0 0 0,1-1 0 0 0,-1 0 0 0 0,-1 0 0 0 0,1-1 0 0 0,-1 0 0 0 0,-1 0 0 0 0,1-1 0 0 0,-2 0 0 0 0,1 0 0 0 0,-1 0 0 0 0,0-1 0 0 0,-1 0 0 0 0,0 0 0 0 0,-1 0 0 0 0,0 0 0 0 0,0-2 0 0 0,3-6 32 0 0,-5 16 127 0 0,-1 2 26 0 0,0 0-1 0 0,0 0-20 0 0,0 10-308 0 0,1 0-1 0 0,1 0 1 0 0,0 0 0 0 0,1 2 144 0 0,1 5 176 0 0,-1-4-213 0 0,0-1-1 0 0,1 0 1 0 0,1 0 0 0 0,0 0-1 0 0,3 5 38 0 0,-7-15 15 0 0,0 0-1 0 0,0 0 0 0 0,0 0 0 0 0,1 0 0 0 0,-1-1 1 0 0,1 1-1 0 0,-1 0 0 0 0,1-1 0 0 0,0 1 0 0 0,-1-1 1 0 0,1 0-1 0 0,0 0 0 0 0,0 1 0 0 0,0-1 0 0 0,0 0 1 0 0,0-1-1 0 0,0 1 0 0 0,0 0 0 0 0,0-1 0 0 0,3 1-14 0 0,-2-1 21 0 0,0 0-1 0 0,0 0 0 0 0,0 0 1 0 0,1 0-1 0 0,-1-1 0 0 0,0 0 1 0 0,0 0-1 0 0,0 0 0 0 0,0 0 1 0 0,0 0-1 0 0,0 0 0 0 0,0-1 0 0 0,0 0-20 0 0,8-5 98 0 0,0-1 0 0 0,-1 0 0 0 0,0-1 0 0 0,-1 0 0 0 0,0 0 0 0 0,5-8-98 0 0,0-2-20 0 0,0-1 0 0 0,-2-1 0 0 0,0 0-1 0 0,-2-1 1 0 0,0 0 0 0 0,6-22 20 0 0,-10 22-97 0 0,0-1 0 0 0,-1 0 0 0 0,-2-1 1 0 0,1-9 96 0 0,3-24-96 0 0,-5 50 49 0 0,-1 0 1 0 0,-1 0-1 0 0,1 0 0 0 0,-1-1 0 0 0,0 1 0 0 0,-1 0 0 0 0,0 0 0 0 0,0 0 0 0 0,0 0 0 0 0,-1 0 0 0 0,-1-3 47 0 0,1 11 132 0 0,1-1-1 0 0,-1 1 0 0 0,0 0 0 0 0,1 0 0 0 0,-1 0 1 0 0,1 0-1 0 0,-1 0 0 0 0,1 0 0 0 0,0 1 0 0 0,0-1-131 0 0,-5 8-155 0 0,1 0 0 0 0,0 0-1 0 0,1 1 1 0 0,0 0 0 0 0,0 0-1 0 0,1 0 1 0 0,0 0-1 0 0,1 0 1 0 0,-1 8 155 0 0,-2 9 293 0 0,-5 28-297 0 0,3 1 0 0 0,2 0-1 0 0,3 9 5 0 0,2-59 64 0 0,0 19 85 0 0,0 0 0 0 0,2 0 0 0 0,1 0 0 0 0,2-1 0 0 0,0 2-149 0 0,-3-19 35 0 0,0-1 1 0 0,0 0-1 0 0,1 0 1 0 0,-1 0-1 0 0,1 0 0 0 0,1 0 1 0 0,-1-1-1 0 0,1 1 1 0 0,0-1-1 0 0,0 0 0 0 0,1 0 1 0 0,-1 0-1 0 0,1-1 0 0 0,0 0 1 0 0,3 2-36 0 0,-5-4 13 0 0,0 0 1 0 0,0 0-1 0 0,1 0 1 0 0,-1-1-1 0 0,1 1 0 0 0,-1-1 1 0 0,1 0-1 0 0,-1 0 1 0 0,1 0-1 0 0,0 0 1 0 0,-1-1-1 0 0,1 1 0 0 0,0-1 1 0 0,0 0-1 0 0,-1 0 1 0 0,1-1-1 0 0,0 1 0 0 0,-1-1 1 0 0,1 0-1 0 0,0 0 1 0 0,-1 0-1 0 0,1 0 1 0 0,-1 0-1 0 0,1-1 0 0 0,-1 0 1 0 0,0 0-1 0 0,3-1-13 0 0,-1-1 0 0 0,-1 0 0 0 0,1 0 0 0 0,-1 0 0 0 0,0-1 0 0 0,0 1 0 0 0,-1-1 0 0 0,0 0 0 0 0,1 0 0 0 0,-2 0 0 0 0,2-2 0 0 0,3-8 0 0 0,-1-1 0 0 0,0 1 0 0 0,-1-2 0 0 0,-1 0 0 0 0,-1 0 0 0 0,-1 0 0 0 0,0-1 0 0 0,-2 1 0 0 0,2-4 0 0 0,-2 8 0 0 0,0 0 0 0 0,-1 0 0 0 0,0-1 0 0 0,-1 1 0 0 0,-1 0 0 0 0,0 0 0 0 0,0 1 0 0 0,2 8 0 0 0,-1 1 0 0 0,1 0 0 0 0,-1 0 0 0 0,1 0 0 0 0,-1 0 0 0 0,0 0 0 0 0,0 1 0 0 0,0-1 0 0 0,0 1 0 0 0,-1-1 0 0 0,1 1 0 0 0,-1 0 0 0 0,0-1 0 0 0,-1 1 0 0 0,3 1 0 0 0,0 0 0 0 0,0 0 0 0 0,0 1 0 0 0,0-1 0 0 0,0 1 0 0 0,0-1 0 0 0,0 1 0 0 0,0-1 0 0 0,-1 1 0 0 0,1 0 0 0 0,0-1 0 0 0,0 1 0 0 0,0 0 0 0 0,-1 0 0 0 0,1 0 0 0 0,0 0 0 0 0,0 0 0 0 0,-1 0 0 0 0,1 0 0 0 0,0 0 0 0 0,0 1 0 0 0,0-1 0 0 0,-1 0 0 0 0,1 1 0 0 0,0-1 0 0 0,0 1 0 0 0,0-1 0 0 0,0 1 0 0 0,0 0 0 0 0,0-1 0 0 0,0 1 0 0 0,0 0 0 0 0,0 0 0 0 0,0 0 0 0 0,0 0 0 0 0,1 0 0 0 0,-1 0 0 0 0,0 0 0 0 0,0 0 0 0 0,-2 5 0 0 0,0 1 0 0 0,0-1 0 0 0,1 1 0 0 0,0 0 0 0 0,0 0 0 0 0,0 0 0 0 0,1 0 0 0 0,0 0 0 0 0,1 1 0 0 0,-1-1 0 0 0,1 0 0 0 0,1 0 0 0 0,-1 0 0 0 0,2 4 0 0 0,-1-5 0 0 0,0 0 0 0 0,1 0 0 0 0,0 0 0 0 0,0-1 0 0 0,0 1 0 0 0,1 0 0 0 0,-1-1 0 0 0,2 0 0 0 0,-1 1 0 0 0,0-1 0 0 0,1 0 0 0 0,0-1 0 0 0,0 1 0 0 0,1-1 0 0 0,-1 0 0 0 0,1 0 0 0 0,3 2 0 0 0,-2-3 0 0 0,0 0 0 0 0,0 0 0 0 0,1 0 0 0 0,-1-1 0 0 0,1 0 0 0 0,-1 0 0 0 0,1-1 0 0 0,0 0 0 0 0,2 0 0 0 0,8 2 0 0 0,-9-2 71 0 0,-1 0 0 0 0,1 0 0 0 0,0-1-1 0 0,0 0 1 0 0,0-1 0 0 0,0 0-1 0 0,0 0 1 0 0,0 0-71 0 0,34-11-1651 0 0,-15 2-3717 0 0,-9 3-1938 0 0</inkml:trace>
  <inkml:trace contextRef="#ctx0" brushRef="#br0" timeOffset="292.291">644 199 14280 0 0,'0'0'1102'0'0,"1"-1"-719"0"0,7-4-10 0 0,0 0 94 0 0,0 0 0 0 0,0 0 0 0 0,0 1 0 0 0,0 0 0 0 0,1 1 0 0 0,0 0 0 0 0,2-1-467 0 0,37-5 472 0 0,75-13 1120 0 0,-122 22-1643 0 0,133-17-20 0 0,-76 13-5881 0 0,-30 4-669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11T08:34:06.508"/>
    </inkml:context>
    <inkml:brush xml:id="br0">
      <inkml:brushProperty name="width" value="0.05" units="cm"/>
      <inkml:brushProperty name="height" value="0.05" units="cm"/>
      <inkml:brushProperty name="color" value="#0000FF"/>
      <inkml:brushProperty name="ignorePressure" value="1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1" timeString="2018-11-11T08:35:21.278"/>
    </inkml:context>
    <inkml:brush xml:id="br1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152 21,'-2'-4,"-2"-1,1 0,0 1</inkml:trace>
  <inkml:trace contextRef="#ctx1" brushRef="#br1">57 3 11976 0 0,'0'0'546'0'0,"0"0"-10"0"0,-5-2-322 0 0,0 2-108 0 0,4 0 444 0 0,1 0 172 0 0,0 0 29 0 0,0 0-59 0 0,0 3-523 0 0,0 0-1 0 0,0 0 1 0 0,1 0 0 0 0,-1 0 0 0 0,0 0 0 0 0,1 0-1 0 0,0 0 1 0 0,0 0 0 0 0,0 0 0 0 0,0 0-169 0 0,0-1 69 0 0,0 0 0 0 0,-1-1 0 0 0,1 1 1 0 0,-1 0-1 0 0,1 0 0 0 0,-1-1 0 0 0,0 1 0 0 0,0 0 1 0 0,0 0-1 0 0,0-1 0 0 0,0 1 0 0 0,0 0-69 0 0,-1 0 60 0 0,1 0-1 0 0,0 0 1 0 0,0 1 0 0 0,0-1-1 0 0,0 0 1 0 0,1 0-1 0 0,-1 0 1 0 0,1 0-1 0 0,-1 1-59 0 0,5 9 117 0 0,-2-5-97 0 0,-1 0 1 0 0,0 0-1 0 0,0 0 1 0 0,0 0 0 0 0,-1 0-1 0 0,0 5-20 0 0,5 36 326 0 0,-3-34-9 0 0,-1 0 0 0 0,-1 1-1 0 0,0 0-316 0 0,2 37 555 0 0,-2-39-516 0 0,0 0-1 0 0,0 0 1 0 0,-1 0 0 0 0,0 0-1 0 0,-2 0 1 0 0,1 0 0 0 0,-2 0-1 0 0,-2 11-38 0 0,3-20 2 0 0,-1 5 23 0 0,0 0 1 0 0,0 0-1 0 0,0 0 0 0 0,1 1 0 0 0,0 5-25 0 0,1-10 19 0 0,0 1 0 0 0,0-1 0 0 0,0-1 0 0 0,-1 1 0 0 0,0 0 0 0 0,-2 3-19 0 0,-5 19 41 0 0,-1-2-317 0 0,10-25 276 0 0,0 0-1 0 0,0 1 1 0 0,0-1 0 0 0,0 0-1 0 0,-1 1 1 0 0,1-1 0 0 0,0 0-1 0 0,0 1 1 0 0,0-1 0 0 0,-1 0-1 0 0,1 0 1 0 0,0 1-1 0 0,0-1 1 0 0,-1 0 0 0 0,1 0-1 0 0,0 1 1 0 0,0-1 0 0 0,-1 0-1 0 0,1 0 1 0 0,0 0 0 0 0,-1 0-1 0 0,1 1 1 0 0,0-1 0 0 0,-1 0-1 0 0,1 0 1 0 0,0 0 0 0 0,-1 0-1 0 0,1 0 1 0 0,0 0 0 0 0,-1 0-1 0 0,1 0 1 0 0,0 0-1 0 0,-1 0 1 0 0,1 0 0 0 0,0 0-1 0 0,-1 0 1 0 0,1 0 0 0 0,0 0-1 0 0,-1-1 1 0 0,1 1 0 0 0,0 0-1 0 0,-1 0 1 0 0,1 0 30 0 0,-1-1 0 0 0,0 1 0 0 0,0 0-1 0 0,1-1 1 0 0,-1 1 0 0 0,0-1 0 0 0,1 1 0 0 0,-1-1-1 0 0,0 1 1 0 0,1-1 0 0 0,-1 1 0 0 0,1-1-1 0 0,-1 0 1 0 0,1 1 0 0 0,-1-1 0 0 0,1 0 0 0 0,-1 1-1 0 0,1-1 1 0 0,0 0 0 0 0,-1 0 0 0 0,1 1 0 0 0,0-1-1 0 0,0 0 1 0 0,-1 0-30 0 0,-3-23 353 0 0,2 16-297 0 0,1-1-12 0 0,0 0 0 0 0,1 0 0 0 0,0 0 0 0 0,0 0 0 0 0,1 0 0 0 0,0 0 0 0 0,2-7-44 0 0,4-14 589 0 0,7-18-589 0 0,-1 6-45 0 0,-11 38 24 0 0,-1 0 0 0 0,1 0 0 0 0,0 0-1 0 0,0 1 1 0 0,0-1 0 0 0,1 0 0 0 0,1-1 21 0 0,9-16-312 0 0,-10 17 275 0 0,0-1-1 0 0,0 1 0 0 0,0 0 1 0 0,1 0-1 0 0,-1 0 0 0 0,1 0 1 0 0,0 1-1 0 0,0-1 0 0 0,1 1 0 0 0,-1 0 1 0 0,1 0-1 0 0,-1 1 0 0 0,1-1 1 0 0,0 1-1 0 0,0 0 0 0 0,0 0 1 0 0,0 1-1 0 0,0 0 0 0 0,5-1 38 0 0,-8 2-20 0 0,1 0-1 0 0,-1 0 1 0 0,1 1-1 0 0,-1-1 1 0 0,1 1-1 0 0,-1 0 1 0 0,1-1-1 0 0,-1 1 1 0 0,0 0-1 0 0,1 1 1 0 0,-1-1-1 0 0,0 0 1 0 0,0 1-1 0 0,0-1 1 0 0,0 1-1 0 0,0-1 0 0 0,0 1 1 0 0,0 0-1 0 0,-1 0 1 0 0,1 0-1 0 0,0 0 1 0 0,-1 0-1 0 0,0 0 1 0 0,1 2 20 0 0,5 8 50 0 0,0 1 1 0 0,-1 0-1 0 0,4 12-50 0 0,-7-17 193 0 0,0 3-270 0 0,0-1 0 0 0,-2 0 0 0 0,1 1 0 0 0,-1-1 0 0 0,-1 1 0 0 0,0 10 77 0 0,0-16 96 0 0,-5 33 519 0 0,4-31-496 0 0,0 0-1 0 0,0 0 0 0 0,0 0 0 0 0,1 0 0 0 0,0 3-118 0 0,1 2 111 0 0,0-5-63 0 0,0 1 0 0 0,0 0 0 0 0,-1 0 0 0 0,-1 0 0 0 0,1-1 0 0 0,-2 7-48 0 0,1-12-9 0 0,1 0-1 0 0,-1-1 1 0 0,1 1 0 0 0,0 0 0 0 0,0 0-1 0 0,0 0 1 0 0,0-1 0 0 0,0 1 0 0 0,0 0-1 0 0,0 0 1 0 0,1-1 0 0 0,-1 1-1 0 0,0 0 1 0 0,1-1 0 0 0,0 1 0 0 0,-1 0-1 0 0,1-1 1 0 0,1 2 9 0 0,3 8 15 0 0,-4-9-3 0 0,0 12 40 0 0,-1-14-48 0 0,1 1 0 0 0,-1-1 1 0 0,0 1-1 0 0,0 0 0 0 0,0-1 0 0 0,1 1 0 0 0,-1 0 1 0 0,0-1-1 0 0,1 1 0 0 0,-1-1 0 0 0,0 1 0 0 0,1-1 1 0 0,-1 1-1 0 0,1-1 0 0 0,-1 1 0 0 0,1-1 0 0 0,-1 1 1 0 0,1-1-1 0 0,-1 0 0 0 0,1 1 0 0 0,0-1 0 0 0,-1 0 1 0 0,1 1-1 0 0,0-1 0 0 0,-1 0-4 0 0,17 5 26 0 0,-16-5-32 0 0,0 1 6 0 0,0-1 0 0 0,1 1 0 0 0,-1-1 0 0 0,1 0 0 0 0,-1 0 0 0 0,1 1 0 0 0,-1-1 0 0 0,1 0 0 0 0,-1 0 0 0 0,1-1 0 0 0,-1 1 0 0 0,1 0 0 0 0,-1 0 0 0 0,0-1 0 0 0,1 1 0 0 0,-1-1 0 0 0,1 1 0 0 0,3-2 0 0 0,0 0 0 0 0,-1 0 0 0 0,0 1 0 0 0,0-2 0 0 0,0 1 0 0 0,0 0 0 0 0,0-1 0 0 0,0 0 0 0 0,17-10 0 0 0,-15 10 8 0 0,1-1 0 0 0,-1 0 0 0 0,0 0 0 0 0,0 0 0 0 0,0-1 0 0 0,-1 0 0 0 0,1 0 0 0 0,-1-1 0 0 0,0 1 0 0 0,2-6-8 0 0,-2 6 0 0 0,-1 0 0 0 0,1 0 0 0 0,0 1 0 0 0,0 0 0 0 0,5-3 0 0 0,18-18 0 0 0,-13 11-41 0 0,-12 11 19 0 0,0 0 0 0 0,0 0-1 0 0,0 0 1 0 0,0 0 0 0 0,-1 0 0 0 0,1-1-1 0 0,-1 1 1 0 0,0-1 0 0 0,0 1-1 0 0,1-4 23 0 0,8-13-68 0 0,-9 17 97 0 0,0 0 0 0 0,0 0 0 0 0,0-1-1 0 0,-1 1 1 0 0,0 0 0 0 0,1-1-29 0 0,-2 3 8 0 0,0-1 1 0 0,1 1-1 0 0,-1-1 1 0 0,0 1-1 0 0,0 0 0 0 0,0-1 1 0 0,0 1-1 0 0,-1 0 1 0 0,1-1-1 0 0,0 1 0 0 0,0 0 1 0 0,-1-1-1 0 0,1 1 1 0 0,-1 0-1 0 0,1-1 0 0 0,-1 1 1 0 0,0 0-1 0 0,0-1-8 0 0,-9-17 0 0 0,9 15 2 0 0,-1 0-1 0 0,0 1 0 0 0,0-1 1 0 0,0 0-1 0 0,0 1 0 0 0,-1-1 1 0 0,0 1-1 0 0,1 0 0 0 0,-2-1-1 0 0,3 3 11 0 0,0 1 1 0 0,0 0-1 0 0,-1-1 0 0 0,1 1 0 0 0,0 0 0 0 0,0 0 0 0 0,0 0 1 0 0,0 0-1 0 0,0 0 0 0 0,0 0 0 0 0,0 0 0 0 0,0 0 0 0 0,0 0 1 0 0,0 0-1 0 0,0 1 0 0 0,0-1 0 0 0,-1 1-11 0 0,-16 7 89 0 0,13-5-83 0 0,1 1-1 0 0,-1 0 1 0 0,1 0 0 0 0,0 0 0 0 0,0 0-1 0 0,0 1 1 0 0,1 0 0 0 0,-1 0 0 0 0,1 0-1 0 0,1 0 1 0 0,-1 0 0 0 0,-1 4-6 0 0,1-1 11 0 0,0 1-1 0 0,0 0 1 0 0,1-1 0 0 0,0 1-1 0 0,0 0 1 0 0,1 0 0 0 0,0 9-11 0 0,-3 9-84 0 0,3-25 72 0 0,0 0 1 0 0,1 0-1 0 0,-1 0 0 0 0,0 0 0 0 0,1 1 0 0 0,0-1 1 0 0,0 0-1 0 0,-1 0 0 0 0,1 0 0 0 0,0 0 0 0 0,1 0 1 0 0,-1 1-1 0 0,0-1 0 0 0,1 0 0 0 0,-1 0 0 0 0,1 0 1 0 0,-1 0-1 0 0,1 0 0 0 0,0 0 0 0 0,0 0 0 0 0,0 0 1 0 0,0 0-1 0 0,1-1 0 0 0,-1 1 0 0 0,2 1 12 0 0,1 1-65 0 0,0-1 1 0 0,0 0-1 0 0,1 0 0 0 0,-1 0 0 0 0,1 0 0 0 0,0-1 0 0 0,-1 0 0 0 0,1 0 1 0 0,1 0-1 0 0,-1-1 0 0 0,0 0 0 0 0,3 1 65 0 0,7 0-455 0 0,1 0 0 0 0,0 0 1 0 0,8-2 454 0 0,-2-1-2358 0 0,-3 1-4693 0 0</inkml:trace>
  <inkml:trace contextRef="#ctx1" brushRef="#br1" timeOffset="625.576">1008 270 10592 0 0,'0'0'27'0'0,"1"-1"0"0"0,-1 1 0 0 0,1 0 0 0 0,-1 0 0 0 0,1 0 0 0 0,-1 0 0 0 0,0 0 1 0 0,1-1-1 0 0,-1 1 0 0 0,1 0 0 0 0,-1 0 0 0 0,0-1 0 0 0,1 1 0 0 0,-1 0 0 0 0,1-1 0 0 0,-1 1 0 0 0,0 0 1 0 0,0-1-1 0 0,1 1 0 0 0,-1 0 0 0 0,0-1 0 0 0,0 1 0 0 0,1-1 0 0 0,-1 1-27 0 0,-10-2 1219 0 0,-21 5 3378 0 0,13 2-3868 0 0,0 1-1 0 0,0 1 1 0 0,1 0 0 0 0,0 1-1 0 0,0 1 1 0 0,-2 2-729 0 0,-16 13 9 0 0,2 1-1 0 0,-14 14-8 0 0,32-21 189 0 0,3-2 264 0 0,12-15-450 0 0,-3 2 99 0 0,0 0-1 0 0,0 0 1 0 0,0 0-1 0 0,1 0 1 0 0,0 1 0 0 0,-1-1-1 0 0,1 1 1 0 0,-1 3-102 0 0,-4 4 161 0 0,6-11-145 0 0,0 1 0 0 0,0 0 1 0 0,1 0-1 0 0,-1 0 0 0 0,1 0 0 0 0,-1-1 1 0 0,1 1-1 0 0,-1 0 0 0 0,1 0 1 0 0,-1 0-1 0 0,1 0 0 0 0,0 0 0 0 0,0 0 1 0 0,-1 0-1 0 0,1 1-16 0 0,0-1 73 0 0,0-1-1 0 0,2 1-68 0 0,0-1 0 0 0,0 1 0 0 0,0-1 0 0 0,0 0 0 0 0,0 0-1 0 0,0 0 1 0 0,0 0 0 0 0,0 0 0 0 0,0 0 0 0 0,1 0 0 0 0,-1-1 0 0 0,0 1-1 0 0,0-1 1 0 0,1 0-4 0 0,27-12 18 0 0,-14 4-52 0 0,-1-1 0 0 0,7-6 34 0 0,-14 9-12 0 0,1 1-1 0 0,0 0 1 0 0,1 0 0 0 0,-1 1-1 0 0,1 0 1 0 0,0 0 0 0 0,10-2 12 0 0,-18 6 81 0 0,-2 1-34 0 0,10 8-173 0 0,-8-6 127 0 0,-1 0-1 0 0,0-1 0 0 0,1 1 0 0 0,-1 0 0 0 0,0 0 1 0 0,0 0-1 0 0,0 0 0 0 0,0 0 0 0 0,-1 0 0 0 0,1 0 1 0 0,0 0-1 0 0,-1 0 0 0 0,0 0 0 0 0,1 2 0 0 0,3 13 85 0 0,-3-14-81 0 0,0-1 1 0 0,-1 1-1 0 0,0 0 0 0 0,1 0 0 0 0,-1 0 0 0 0,0 0 0 0 0,0 0 0 0 0,0 0 1 0 0,-1 0-1 0 0,1 0 0 0 0,-1 0-4 0 0,0 0 1 0 0,1 0 1 0 0,-1-1-1 0 0,1 1 0 0 0,0 0 0 0 0,0-1 1 0 0,0 1-1 0 0,0 0 0 0 0,0-1 1 0 0,1 1-1 0 0,-1-1 0 0 0,1 1 1 0 0,0 0-1 0 0,0-1 0 0 0,1 3-1 0 0,10 23 0 0 0,-11-23 0 0 0,1 0 0 0 0,0 0 0 0 0,1-1 0 0 0,-1 1 0 0 0,1 0 0 0 0,0-1 0 0 0,0 1 0 0 0,1 1 0 0 0,4 6 0 0 0,-8-11 0 0 0,0 0 0 0 0,1-1 0 0 0,-1 1 0 0 0,0 0 0 0 0,1 0 0 0 0,-1 0 0 0 0,1-1 0 0 0,-1 1 0 0 0,1 0 0 0 0,0 0 0 0 0,-1-1 0 0 0,1 1 0 0 0,0-1 0 0 0,-1 1 0 0 0,1-1 0 0 0,0 1 0 0 0,-1-1 0 0 0,2 1 0 0 0,10 4 0 0 0,-12-4 9 0 0,1-1-1 0 0,-1 0 1 0 0,1 1-1 0 0,-1-1 1 0 0,1 0-1 0 0,-1 0 1 0 0,1 1-1 0 0,-1-1 1 0 0,1 0-1 0 0,0 0 1 0 0,-1 0-1 0 0,1 0 1 0 0,-1 0-1 0 0,1 0 1 0 0,0 0-1 0 0,-1 0 0 0 0,1 0 1 0 0,0 0-1 0 0,-1 0 1 0 0,1 0-1 0 0,-1 0 1 0 0,1 0-1 0 0,-1-1 1 0 0,1 1-1 0 0,0 0 1 0 0,-1 0-1 0 0,1-1 1 0 0,-1 1-1 0 0,1 0 1 0 0,-1-1-1 0 0,1 1-8 0 0,1-2 173 0 0,18-6 357 0 0,-16 6-481 0 0,0 1 0 0 0,0 0 0 0 0,0-1 1 0 0,0 0-1 0 0,0 0 0 0 0,-1 0 0 0 0,1-1 0 0 0,-1 1 1 0 0,1-1-1 0 0,-1 0 0 0 0,0 0 0 0 0,0 0 1 0 0,2-2-50 0 0,14-28-1000 0 0,-1 0 1 0 0,-2-1 0 0 0,0-2 999 0 0,4 0-756 0 0,-15 29 524 0 0,-1 0 1 0 0,0-1 0 0 0,0 1-1 0 0,-1-1 1 0 0,2-5 231 0 0,5-25-852 0 0,5-18-753 0 0,-11 43 1084 0 0,-1-1 1 0 0,-1 1 0 0 0,0-1-1 0 0,-1 1 1 0 0,0-1 0 0 0,-2-12 520 0 0,1 20-19 0 0,-2-42 422 0 0,1 44-92 0 0,1 0 0 0 0,-1 0 0 0 0,0 0 0 0 0,0 0 0 0 0,0 0 0 0 0,0 1 0 0 0,-1-1 0 0 0,0 0 0 0 0,0 1 0 0 0,-1-2-311 0 0,3 4 68 0 0,0 1 1 0 0,-1 0-1 0 0,1 0 0 0 0,0 0 1 0 0,-1-1-1 0 0,1 1 0 0 0,-1 0 1 0 0,1 0-1 0 0,0 0 0 0 0,-1 0 1 0 0,1 0-1 0 0,-1 0 1 0 0,1 0-1 0 0,0 0 0 0 0,-1 0 1 0 0,1 0-1 0 0,-1 0 0 0 0,1 0 1 0 0,-1 0-1 0 0,1 0 1 0 0,0 0-1 0 0,-1 0 0 0 0,1 0 1 0 0,-1 0-1 0 0,1 1 0 0 0,0-1 1 0 0,-1 0-1 0 0,1 0 0 0 0,0 1 1 0 0,-1-1-1 0 0,1 0 1 0 0,0 0-1 0 0,-1 1 0 0 0,1-1 1 0 0,0 0-1 0 0,0 1 0 0 0,-1-1 1 0 0,1 0-69 0 0,-10 15 564 0 0,5 12-392 0 0,3-21-172 0 0,0 0 0 0 0,0-1 0 0 0,1 1 0 0 0,0 0 0 0 0,0 0 0 0 0,1 0 0 0 0,-1 0 0 0 0,1 0 0 0 0,1 2 0 0 0,-1-4 0 0 0,-1 0-1 0 0,1 0 1 0 0,-1 0-1 0 0,1 0 1 0 0,-1 1-1 0 0,-1-1 1 0 0,0 3 0 0 0,1-3 6 0 0,-1 0 1 0 0,1 0 0 0 0,0 0-1 0 0,1 0 1 0 0,-1 0-1 0 0,1 0 1 0 0,-1 3-7 0 0,10 46 495 0 0,-12-18-130 0 0,2-29-255 0 0,0 0 0 0 0,0 1 1 0 0,1-1-1 0 0,0 1 0 0 0,0-1 0 0 0,0 1 0 0 0,1-1 0 0 0,1 5-110 0 0,3 6 294 0 0,-3-11-232 0 0,0 0 0 0 0,0 0 0 0 0,-1 0 1 0 0,0 1-1 0 0,0-1 0 0 0,0 4-62 0 0,-1 0-35 0 0,1-1 1 0 0,0 0-1 0 0,0 0 0 0 0,1 1 1 0 0,0-1-1 0 0,1 0 0 0 0,-1 0 1 0 0,2-1-1 0 0,0 1 0 0 0,1 3 35 0 0,-3-11 31 0 0,-1 1 0 0 0,0-1 0 0 0,0 0-1 0 0,1 1 1 0 0,-1-1 0 0 0,1 0-1 0 0,-1 0 1 0 0,1 1 0 0 0,-1-1 0 0 0,1 0-1 0 0,0-1 1 0 0,0 1 0 0 0,-1 0 0 0 0,1 0-1 0 0,0-1 1 0 0,0 1 0 0 0,1-1-31 0 0,2 6 537 0 0,3-2-1051 0 0,-8-10-1653 0 0,-10-13-469 0 0,-2 5 1101 0 0</inkml:trace>
  <inkml:trace contextRef="#ctx1" brushRef="#br1" timeOffset="919.101">914 323 17191 0 0,'-19'-1'1202'0'0,"33"2"-132"0"0,37 1-777 0 0,6 3-293 0 0,-5-1 1206 0 0,7-2-1206 0 0,11 2 759 0 0,-44-2-520 0 0,0-1 0 0 0,18-1-239 0 0,-7-1-1742 0 0,-29-2-5595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5:20.2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135 278 11976 0 0,'0'0'546'0'0,"0"0"-10"0"0,0 0-244 0 0,0 0 244 0 0,-17-2 2936 0 0,13 2-3258 0 0,1 1 0 0 0,-1-1 0 0 0,1 1 0 0 0,-1 0-1 0 0,1 0 1 0 0,-1 0 0 0 0,1 0 0 0 0,-1 1 0 0 0,1-1 0 0 0,0 1 0 0 0,0 0-1 0 0,0 0 1 0 0,-3 2-214 0 0,-2 3 320 0 0,1 0-1 0 0,-1 0 0 0 0,1 1 0 0 0,-2 2-319 0 0,6-5 243 0 0,0 0-1 0 0,0 0 0 0 0,1 1 1 0 0,-1-1-1 0 0,1 1 0 0 0,0-1 1 0 0,1 1-1 0 0,-2 4-242 0 0,-3 24 165 0 0,6-31-165 0 0,0-1 0 0 0,0 0 0 0 0,0 0 0 0 0,0 0 0 0 0,0 1 0 0 0,0-1 0 0 0,1 0 0 0 0,-1 0 0 0 0,1 0 0 0 0,-1 0 0 0 0,1 0 0 0 0,0 0 0 0 0,0 0 0 0 0,0 0 0 0 0,0 0 0 0 0,1 2 0 0 0,1 1 0 0 0,0 0 0 0 0,1-1 0 0 0,0 1 0 0 0,-1-1 0 0 0,5 3 0 0 0,-6-5-31 0 0,1 1 0 0 0,0-2 0 0 0,0 1 0 0 0,0 0-1 0 0,0-1 1 0 0,0 1 0 0 0,0-1 0 0 0,0 0 0 0 0,0 0-1 0 0,1 0 1 0 0,-1 0 0 0 0,0-1 0 0 0,1 1 0 0 0,-1-1-1 0 0,1 0 1 0 0,-1 0 0 0 0,0 0 0 0 0,1-1 0 0 0,-1 1 0 0 0,1-1-1 0 0,1 0 32 0 0,7-3-32 0 0,0 0-1 0 0,1-1 0 0 0,-2 0 0 0 0,12-6 33 0 0,-17 7 69 0 0,1 0-41 0 0,1-1 0 0 0,-1 0 0 0 0,4-4-28 0 0,9-7 33 0 0,-18 15-30 0 0,-1 1-1 0 0,0-2 0 0 0,1 1 0 0 0,-1 0 1 0 0,1 0-1 0 0,-1 0 0 0 0,0-1 0 0 0,0 1 1 0 0,0 0-1 0 0,0-1 0 0 0,0 1 1 0 0,0-1-1 0 0,0 0 0 0 0,0 1 0 0 0,-1-1 1 0 0,1 0-1 0 0,-1 1 0 0 0,1-1 0 0 0,-1 0 1 0 0,0 0-1 0 0,1 1 0 0 0,-1-1 1 0 0,0 0-1 0 0,0 0 0 0 0,0 1 0 0 0,-1-1 1 0 0,1 0-3 0 0,-1-3 7 0 0,0 1 1 0 0,-1-1 0 0 0,0 1 0 0 0,0 0-1 0 0,0 0 1 0 0,0 0 0 0 0,0 0 0 0 0,-1 0-1 0 0,0 1 1 0 0,0-2-8 0 0,1 4 3 0 0,1 0 1 0 0,0 0 0 0 0,-1 0-1 0 0,1 0 1 0 0,-1 0-1 0 0,1 0 1 0 0,-1 0-1 0 0,1 0 1 0 0,-1 1-1 0 0,0-1 1 0 0,1 1-1 0 0,-1-1 1 0 0,0 1-1 0 0,1 0 1 0 0,-1-1-1 0 0,0 1 1 0 0,0 0-1 0 0,0 0 1 0 0,0 0-4 0 0,-37 5 44 0 0,30-4-38 0 0,-11 4 82 0 0,0 0 0 0 0,0 2 0 0 0,-16 6-88 0 0,36-13 63 0 0,0 0-107 0 0,0 0-48 0 0,0 0-11 0 0,15-3-61 0 0,17-6-5 0 0,71-24-672 0 0,-86 27 524 0 0,0-1 1 0 0,0-1 0 0 0,-1-1-1 0 0,13-10 317 0 0,23-14-634 0 0,-27 17 265 0 0,0-1-1 0 0,1-2 370 0 0,-10 6-41 0 0,0-1-1 0 0,-1 0 1 0 0,0-1 0 0 0,-2-1-1 0 0,1 0 1 0 0,-2-1 0 0 0,0 0-1 0 0,-1-2 42 0 0,-10 18 9 0 0,0 0 0 0 0,-1-1 0 0 0,1 1 0 0 0,-1 0 0 0 0,1 0 0 0 0,-1 0 0 0 0,1-1 0 0 0,-1 1 0 0 0,0 0 0 0 0,0-1 0 0 0,1 1 0 0 0,-1 0 0 0 0,0-1 0 0 0,0 1 0 0 0,0 0 0 0 0,-1-1 0 0 0,1 1 0 0 0,0 0 0 0 0,0-1 0 0 0,-1 1 0 0 0,1-1-9 0 0,-2 0 60 0 0,1 0 1 0 0,0 1 0 0 0,0-1-1 0 0,-1 0 1 0 0,1 1 0 0 0,-1-1 0 0 0,0 1-1 0 0,1 0 1 0 0,-1-1 0 0 0,0 1-1 0 0,-1-1-60 0 0,3 2 15 0 0,-1 0-1 0 0,1 0 1 0 0,0 0-1 0 0,-1 0 0 0 0,1 0 1 0 0,0 0-1 0 0,-1 0 1 0 0,1 0-1 0 0,0 0 0 0 0,-1 0 1 0 0,1 0-1 0 0,-1 0 0 0 0,1 0 1 0 0,0 0-1 0 0,0 0 1 0 0,-1 1-1 0 0,1-1 0 0 0,0 0 1 0 0,-1 0-1 0 0,1 0 1 0 0,0 0-1 0 0,-1 1-14 0 0,-1 0 59 0 0,-2 0-21 0 0,0 1-1 0 0,-1 0 0 0 0,1 0 0 0 0,0 0 0 0 0,1 1 1 0 0,-1-1-1 0 0,0 1 0 0 0,1 0 0 0 0,-1 0 0 0 0,1 0 0 0 0,0 0 1 0 0,0 1-1 0 0,0-1 0 0 0,1 1 0 0 0,-1 0 0 0 0,1 0 1 0 0,0 0-1 0 0,0 0 0 0 0,0 0 0 0 0,0 0-37 0 0,-6 17 4 0 0,2 0-1 0 0,0 0 0 0 0,-2 18-3 0 0,0-5 14 0 0,1 6 75 0 0,1 1-1 0 0,2 1 0 0 0,2-1 1 0 0,2 6-89 0 0,-2 21-2 0 0,5 111-174 0 0,-1-120 10 0 0,2-10 154 0 0,2 8 12 0 0,-1-15 274 0 0,0 35-274 0 0,-4-56 14 0 0,1 0 0 0 0,1 1-14 0 0,1 11-181 0 0,-2-12-1832 0 0,-2-21-4908 0 0</inkml:trace>
  <inkml:trace contextRef="#ctx0" brushRef="#br0" timeOffset="339.28">228 570 8752 0 0,'-13'-10'398'0'0,"13"10"-384"0"0,0 0-1 0 0,-1 0 1 0 0,1 0 0 0 0,0-1-1 0 0,0 1 1 0 0,0 0-1 0 0,0 0 1 0 0,-1 0-1 0 0,1 0 1 0 0,0-1-1 0 0,0 1 1 0 0,0 0 0 0 0,0 0-1 0 0,0 0 1 0 0,0-1-1 0 0,0 1 1 0 0,0 0-1 0 0,0 0 1 0 0,-1 0-1 0 0,1-1 1 0 0,0 1-1 0 0,0 0 1 0 0,0 0 0 0 0,0-1-1 0 0,0 1 1 0 0,0 0-1 0 0,0 0 1 0 0,1 0-1 0 0,-1-1 1 0 0,0 1-1 0 0,0 0 1 0 0,0 0-1 0 0,0-1 1 0 0,0 1 0 0 0,0 0-1 0 0,0 0 1 0 0,0 0-14 0 0,3-11 394 0 0,-3 10 1386 0 0,10 1 4417 0 0,0-2-4243 0 0,17 0-2333 0 0,-13 3 245 0 0,6 0-333 0 0,-1 1 0 0 0,0 1 0 0 0,12 3 467 0 0,1 2 1118 0 0,19 1-1118 0 0,5-1-2157 0 0,-55-8 2046 0 0,21 3-6026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5:23.96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391 0 10592 0 0,'0'0'818'0'0,"0"0"-407"0"0,0 0 266 0 0,0 0-412 0 0,-1 1 0 0 0,1-1 0 0 0,-1 0 1 0 0,1 0-1 0 0,-1 0 0 0 0,1 0 0 0 0,-1 1 0 0 0,1-1 0 0 0,-1 0 0 0 0,1 0 0 0 0,-1 1 0 0 0,1-1 0 0 0,0 0 0 0 0,-1 1 0 0 0,1-1 0 0 0,0 0 0 0 0,-1 1 0 0 0,1-1 0 0 0,0 1 0 0 0,-1-1-265 0 0,-2 9 326 0 0,0 0-1 0 0,0 0 1 0 0,0 0-1 0 0,1 1 1 0 0,1-1-1 0 0,0 0 1 0 0,0 1-1 0 0,0 0-325 0 0,0 9 280 0 0,-6 24 629 0 0,-2 3-909 0 0,3-18 470 0 0,1 1 0 0 0,1-1 0 0 0,1 22-470 0 0,2-13 165 0 0,1 31 42 0 0,2-23-83 0 0,-3 6-124 0 0,1-8 29 0 0,0-36-522 0 0,-1 1-1 0 0,0-1 0 0 0,0 0 1 0 0,0 0-1 0 0,-2 2 494 0 0,3-7-296 0 0,-1 1 0 0 0,0-1 0 0 0,1 0 0 0 0,-1 0-1 0 0,0 0 1 0 0,0 0 0 0 0,0 0 0 0 0,0 0 0 0 0,-1 0 0 0 0,1-1 0 0 0,0 1 0 0 0,-1 0 0 0 0,1-1-1 0 0,-1 1 1 0 0,0-1 0 0 0,1 1 0 0 0,-1-1 0 0 0,0 0 0 0 0,-1 1 296 0 0,-6 1-6649 0 0</inkml:trace>
  <inkml:trace contextRef="#ctx0" brushRef="#br0" timeOffset="516.054">0 411 15632 0 0,'0'0'718'0'0,"0"0"-19"0"0,0 0-422 0 0,0 0-116 0 0,2-1-1 0 0,8 0 1 0 0,0 0-1 0 0,0 1 0 0 0,0 0 0 0 0,10 2-160 0 0,9-1 290 0 0,-11-1-51 0 0,15 0 363 0 0,1-1 0 0 0,16-4-602 0 0,-22 1 95 0 0,67-10 212 0 0,25-9-307 0 0,-98 17-80 0 0,-1 2-1 0 0,21-2 81 0 0,-36 6-31 0 0,1-1 0 0 0,-1 1 0 0 0,0 1 1 0 0,1-1-1 0 0,-1 1 0 0 0,0 0 0 0 0,1 0 0 0 0,-1 1 0 0 0,0 0 0 0 0,0 0 0 0 0,0 0 0 0 0,2 2 31 0 0,8 5 310 0 0,-13-8-299 0 0,0 0 0 0 0,0 0-1 0 0,0 1 1 0 0,0-1 0 0 0,0 1-1 0 0,-1 0 1 0 0,1 0 0 0 0,-1 0 0 0 0,1 0-1 0 0,-1 0 1 0 0,0 1 0 0 0,0-1-1 0 0,0 1 1 0 0,0-1 0 0 0,0 1 0 0 0,0 0-1 0 0,-1 0-10 0 0,3 5-1 0 0,-2-2-8 0 0,0-1 1 0 0,0 1-1 0 0,0 0 0 0 0,0 0 1 0 0,-1 0-1 0 0,0 3 9 0 0,0 1-7 0 0,0-4 6 0 0,0-1 1 0 0,0 1-1 0 0,-1-1 1 0 0,0 1 0 0 0,-1 0-1 0 0,1-1 1 0 0,-1 1-1 0 0,-1 3 1 0 0,-2 10 24 0 0,1-8 43 0 0,0-1 0 0 0,0 1-1 0 0,-2 1-66 0 0,3-7 56 0 0,0-1-1 0 0,0 0 1 0 0,-1 1-1 0 0,1-1 0 0 0,-1-1 1 0 0,0 1-1 0 0,-1 1-55 0 0,2-3 32 0 0,1-1-1 0 0,-1 0 0 0 0,0 1 0 0 0,1-1 1 0 0,-1 0-1 0 0,0 0 0 0 0,0 0 1 0 0,0-1-1 0 0,0 1 0 0 0,0 0 1 0 0,0-1-1 0 0,0 1 0 0 0,0-1 0 0 0,0 0 1 0 0,0 1-1 0 0,0-1 0 0 0,-2 0-31 0 0,4 0 0 0 0,-1 0 0 0 0,1 0 0 0 0,0 0 0 0 0,-1 0 0 0 0,1 0 0 0 0,0 0 0 0 0,0 0 0 0 0,-1 0 0 0 0,1 0 0 0 0,0 0 0 0 0,-1 0 0 0 0,1 0 0 0 0,0 0 0 0 0,-1 0 0 0 0,1-1 0 0 0,0 1 0 0 0,0 0 0 0 0,-1 0 0 0 0,1 0 0 0 0,0 0 0 0 0,0 0 0 0 0,-1-1 0 0 0,1 1 0 0 0,0 0 0 0 0,0 0 0 0 0,-1 0 0 0 0,1-1 0 0 0,0 1 0 0 0,0 0 0 0 0,0-1 0 0 0,1-3 0 0 0,-1 3 0 0 0,1-1 0 0 0,-1 0 0 0 0,0 0 0 0 0,0 0 0 0 0,-1-1 0 0 0,1 1 0 0 0,0 0 0 0 0,-1 0 0 0 0,1 0 0 0 0,-1-1 0 0 0,0 1 0 0 0,0 0 0 0 0,1 0 0 0 0,-1 0 0 0 0,1 0 0 0 0,0-1 0 0 0,0 1 0 0 0,0 0 0 0 0,0 0 0 0 0,0-1 0 0 0,0 0 0 0 0,2-6 0 0 0,0 0 0 0 0,1 0 0 0 0,0 0 0 0 0,1 0 0 0 0,0 1 0 0 0,0-1 0 0 0,1 1 0 0 0,1-2 0 0 0,1-1 0 0 0,0 0 0 0 0,0 1 0 0 0,1 0 0 0 0,1 0 0 0 0,-1 1 0 0 0,9-7 0 0 0,4-1-78 0 0,1 2 0 0 0,0 0 0 0 0,1 2-1 0 0,1 0 1 0 0,0 2 0 0 0,21-7 78 0 0,-25 11-628 0 0,1 1 0 0 0,1 1 1 0 0,-1 1-1 0 0,1 0 0 0 0,7 1 628 0 0,7 6-2324 0 0,-20-2 474 0 0,-2 0-31 0 0</inkml:trace>
  <inkml:trace contextRef="#ctx0" brushRef="#br0" timeOffset="1287.151">1158 322 5984 0 0,'0'0'273'0'0,"0"0"-5"0"0,0 0-172 0 0,-2 0 71 0 0,2 0 642 0 0,-2 0 279 0 0,-6-2-44 0 0,0 1 0 0 0,1 0 0 0 0,-1 0 0 0 0,0 0 0 0 0,0 1 0 0 0,0 1 0 0 0,-1 0-1044 0 0,4-1 276 0 0,0 1 1 0 0,0 1-1 0 0,0-1 0 0 0,1 1 0 0 0,-1-1 1 0 0,0 1-1 0 0,1 1 0 0 0,-1-1 1 0 0,1 1-1 0 0,0-1 0 0 0,0 1 1 0 0,-1 2-277 0 0,-7 6 542 0 0,0 0 0 0 0,1 2 1 0 0,1-1-1 0 0,0 2-542 0 0,2-5 135 0 0,2 0 1 0 0,0 1-1 0 0,0 0 0 0 0,0 0 0 0 0,-2 9-135 0 0,6-14-16 0 0,1 0-1 0 0,-1 0 1 0 0,1 0-1 0 0,0 1 1 0 0,0-1-1 0 0,1 0 1 0 0,0 1-1 0 0,0-1 0 0 0,0 1 1 0 0,0-1-1 0 0,1 0 1 0 0,0 1-1 0 0,1 1 17 0 0,-2-5 32 0 0,0 0 0 0 0,1 0 0 0 0,0 0 0 0 0,-1 0 0 0 0,1 0 0 0 0,0 0 0 0 0,0 0 0 0 0,0-1-1 0 0,0 1 1 0 0,1 0 0 0 0,-1-1 0 0 0,0 1 0 0 0,1-1 0 0 0,-1 1 0 0 0,1-1 0 0 0,-1 0 0 0 0,1 1 0 0 0,0-1-1 0 0,-1 0 1 0 0,1 0 0 0 0,0 0 0 0 0,0 0 0 0 0,0-1 0 0 0,0 1 0 0 0,0-1 0 0 0,0 1 0 0 0,0-1 0 0 0,0 1 0 0 0,0-1-1 0 0,0 0 1 0 0,0 0 0 0 0,0 0 0 0 0,0 0 0 0 0,0 0 0 0 0,0-1 0 0 0,0 1 0 0 0,0-1 0 0 0,0 1 0 0 0,0-1-1 0 0,0 0 1 0 0,0 1 0 0 0,0-2-32 0 0,8-4-19 0 0,0 0-1 0 0,-1 0 1 0 0,0-2-1 0 0,-1 1 1 0 0,1-1-1 0 0,2-4 20 0 0,-4 4 12 0 0,0-1 0 0 0,-1 0 0 0 0,0 0 0 0 0,-1 0 0 0 0,0-1 1 0 0,0 1-1 0 0,-1-1 0 0 0,0-1 0 0 0,-1 1 0 0 0,0 0 0 0 0,-1-1 0 0 0,0 0 0 0 0,0 1 0 0 0,-1-6-12 0 0,-1 11-66 0 0,1 1 0 0 0,0-1 0 0 0,0 1 0 0 0,0 0 0 0 0,1-1 0 0 0,-1 1 0 0 0,1 0 0 0 0,0 0 0 0 0,0 0 0 0 0,1 0 0 0 0,-1 0 66 0 0,8-2-54 0 0,-9 5 53 0 0,-1 1-1 0 0,0 0 0 0 0,1 0 1 0 0,-1 0-1 0 0,0 0 0 0 0,1 0 1 0 0,-1 0-1 0 0,0-1 0 0 0,1 1 1 0 0,-1 0-1 0 0,0 0 0 0 0,1 0 1 0 0,-1 0-1 0 0,0 0 0 0 0,1 0 1 0 0,-1 0-1 0 0,0 0 0 0 0,1 1 1 0 0,-1-1-1 0 0,0 0 0 0 0,1 0 1 0 0,-1 0-1 0 0,0 0 0 0 0,1 0 1 0 0,-1 1-1 0 0,0-1 0 0 0,0 0 1 0 0,1 0-1 0 0,-1 0 0 0 0,0 1 1 0 0,0-1-1 0 0,1 0 0 0 0,-1 0 1 0 0,0 1-1 0 0,0-1 0 0 0,0 0 1 0 0,1 0-1 0 0,-1 1 0 0 0,0-1 1 0 0,0 0-1 0 0,0 1 0 0 0,0-1 1 0 0,0 0 1 0 0,1 2-23 0 0,3 3-58 0 0,-2-3 33 0 0,0 0 0 0 0,0 0 0 0 0,-1 0 0 0 0,1 0 0 0 0,-1 0 0 0 0,0 1 0 0 0,1-1 0 0 0,-1 1 0 0 0,0-1-1 0 0,0 1 1 0 0,-1-1 0 0 0,1 2 48 0 0,1 4-19 0 0,1 0 0 0 0,0 0 0 0 0,3 7 19 0 0,5 14 307 0 0,42 131 998 0 0,-51-153-1203 0 0,4 6-63 0 0,-6-14-41 0 0,1 0 0 0 0,-1 1-1 0 0,0-1 1 0 0,0 1-1 0 0,1-1 1 0 0,-1 0 0 0 0,0 1-1 0 0,0-1 1 0 0,0 1-1 0 0,0-1 1 0 0,0 0-1 0 0,0 1 1 0 0,1-1 0 0 0,-2 0-1 0 0,1 1 1 0 0,0-1-1 0 0,0 0 1 0 0,0 1 0 0 0,0-1-1 0 0,0 0 3 0 0,-1-15 16 0 0,2 0 0 0 0,0 1 0 0 0,1-1 0 0 0,0 0 0 0 0,2 0-16 0 0,1-5-5 0 0,-4 15-5 0 0,0-1 0 0 0,1 0 0 0 0,0 1 0 0 0,1-1 0 0 0,0 1 0 0 0,0 0 0 0 0,0-1 0 0 0,0 2 0 0 0,1-1 0 0 0,0-1 10 0 0,-3 6 3 0 0,0 0 0 0 0,0 0-1 0 0,0 0 1 0 0,0 0 0 0 0,-1 0 0 0 0,1 1 0 0 0,0-1 0 0 0,0 0 0 0 0,1 0-1 0 0,-1 1 1 0 0,0-1 0 0 0,0 0 0 0 0,0 1 0 0 0,0-1 0 0 0,1 1-1 0 0,-1-1 1 0 0,0 1 0 0 0,0 0 0 0 0,1 0 0 0 0,-1 0 0 0 0,0-1 0 0 0,1 1-1 0 0,-1 0 1 0 0,0 0 0 0 0,1 1 0 0 0,-1-1 0 0 0,0 0 0 0 0,0 0-1 0 0,1 1 1 0 0,-1-1 0 0 0,0 1 0 0 0,0-1 0 0 0,0 1 0 0 0,1-1 0 0 0,-1 1-1 0 0,0 0 1 0 0,1 0-3 0 0,5 5-58 0 0,-1 0-1 0 0,0 0 1 0 0,0 0 0 0 0,0 1-1 0 0,-1 0 1 0 0,0 0-1 0 0,-1 0 1 0 0,2 3 58 0 0,14 19-141 0 0,-15-21 141 0 0,0 0 0 0 0,-1 0 0 0 0,0 0 0 0 0,0 0 0 0 0,0 4 0 0 0,-1-6 0 0 0,24 43 192 0 0,-27-48-128 0 0,0-1-53 0 0,1 1 0 0 0,-1-1-1 0 0,0 0 1 0 0,0 0 0 0 0,0 0-1 0 0,0 0 1 0 0,1 0 0 0 0,-1 0-1 0 0,0 0 1 0 0,0 0 0 0 0,0 1-1 0 0,1-1 1 0 0,-1 0 0 0 0,0 0-1 0 0,0 0 1 0 0,0 0 0 0 0,1 0-1 0 0,-1 0 1 0 0,0 0 0 0 0,0 0-1 0 0,0 0 1 0 0,1 0 0 0 0,-1 0-1 0 0,0 0 1 0 0,0 0 0 0 0,0-1-1 0 0,1 1 1 0 0,-1 0 0 0 0,0 0-11 0 0,-1-7 2 0 0,0 0 0 0 0,0 0 0 0 0,0 0 0 0 0,-1 0 1 0 0,-2-3-3 0 0,-4-21-1 0 0,6 21-4 0 0,1 0-1 0 0,0 0 0 0 0,0 0 0 0 0,1 0 1 0 0,1 1-1 0 0,-1-1 0 0 0,2 0 1 0 0,-1 0-1 0 0,2 0 0 0 0,-1 1 0 0 0,1-1 1 0 0,0 1-1 0 0,1 0 0 0 0,1-1 6 0 0,-4 8-2 0 0,0 1 1 0 0,1-1-1 0 0,-1 0 0 0 0,1 1 0 0 0,-1 0 0 0 0,1-1 0 0 0,0 1 0 0 0,0 0 0 0 0,-1-1 0 0 0,3 1 2 0 0,-3 0 2 0 0,1 0 0 0 0,0 0-1 0 0,-1 0 1 0 0,1 0-1 0 0,-1 0 1 0 0,0-1-1 0 0,1 1 1 0 0,-1 0 0 0 0,0-1-1 0 0,0 1 1 0 0,1-1-1 0 0,-1 0-1 0 0,-1 2 3 0 0,0-1 0 0 0,0 1-1 0 0,1 0 1 0 0,-1 0 0 0 0,0-1-1 0 0,0 1 1 0 0,1 0 0 0 0,-1-1-1 0 0,0 1 1 0 0,1 0 0 0 0,-1 0 0 0 0,0-1-1 0 0,1 1 1 0 0,-1 0 0 0 0,0 0-1 0 0,1 0 1 0 0,-1-1 0 0 0,0 1-1 0 0,1 0 1 0 0,-1 0 0 0 0,1 0-1 0 0,-1 0 1 0 0,0 0 0 0 0,1 0-1 0 0,-1 0 1 0 0,1 0 0 0 0,-1 0 0 0 0,0 0-3 0 0,14 5 11 0 0,9 11-18 0 0,-16-8 7 0 0,0 0 0 0 0,-1 1 0 0 0,1-1 0 0 0,-2 1 0 0 0,1 0 0 0 0,-1 2 0 0 0,3 2 0 0 0,4 11 0 0 0,0 0 0 0 0,6 21 0 0 0,-8-17 0 0 0,2 0 0 0 0,2 0 0 0 0,-6-17 0 0 0,-7-9-11 0 0,1-1 0 0 0,-1 1 0 0 0,0-1 1 0 0,0 1-1 0 0,0-1 0 0 0,0 1 0 0 0,0 0 0 0 0,0 0 0 0 0,0-1 0 0 0,-1 1 1 0 0,1 0-1 0 0,0 0 0 0 0,-1 0 11 0 0,10-2-4068 0 0,-4-1-3042 0 0</inkml:trace>
  <inkml:trace contextRef="#ctx0" brushRef="#br0" timeOffset="1620.164">1922 300 15664 0 0,'0'0'718'0'0,"0"0"-19"0"0,-3 3-146 0 0,-12 5 181 0 0,1 0-1 0 0,0 1 0 0 0,0 1 1 0 0,-7 7-734 0 0,-19 14 999 0 0,31-25-746 0 0,0 1-1 0 0,0 1 1 0 0,0-1 0 0 0,1 2-1 0 0,1-1 1 0 0,-1 1-1 0 0,-1 3-252 0 0,8-10-24 0 0,0-1 0 0 0,0 1 0 0 0,0-1-1 0 0,1 1 1 0 0,-1 0 0 0 0,0-1-1 0 0,1 1 1 0 0,0 0 0 0 0,-1 0 0 0 0,1-1-1 0 0,0 1 1 0 0,0 0 0 0 0,0-1 0 0 0,0 1-1 0 0,0 0 1 0 0,0 0 0 0 0,1-1 0 0 0,-1 1-1 0 0,0 0 1 0 0,1 0 0 0 0,0-1 0 0 0,-1 1-1 0 0,1-1 1 0 0,0 1 0 0 0,0-1 0 0 0,0 1-1 0 0,0-1 1 0 0,0 1 24 0 0,5 5 107 0 0,0 0-1 0 0,0-1 1 0 0,0 0-1 0 0,1 0 1 0 0,3 1-107 0 0,6 7 269 0 0,1 0-346 0 0,0-1 1 0 0,0-1-1 0 0,1 0 0 0 0,16 6 77 0 0,-28-14 37 0 0,0-1-1 0 0,0 1 0 0 0,0 0 1 0 0,0 1-1 0 0,0-1 1 0 0,-1 1-1 0 0,0 1-36 0 0,-4-5-144 0 0,-12 10-175 0 0,3-7 264 0 0,0 0-1 0 0,-1 0 0 0 0,0-1 0 0 0,1 0 1 0 0,-1 0-1 0 0,0-1 0 0 0,0 0 0 0 0,-6 0 56 0 0,0 0-163 0 0,10-1-248 0 0,1-1 0 0 0,-1 1 0 0 0,0-1 1 0 0,0-1-1 0 0,0 1 0 0 0,0-1 411 0 0,-17-4-6265 0 0,13 1 381 0 0</inkml:trace>
  <inkml:trace contextRef="#ctx0" brushRef="#br0" timeOffset="1933.379">2332 67 11056 0 0,'8'-5'-744'0'0,"3"-4"4996"0"0,-9 7 70 0 0,-10 10-1967 0 0,7-7-2333 0 0,-19 14 650 0 0,14-12-550 0 0,1 1 0 0 0,0 0 0 0 0,0 1 0 0 0,0-1 0 0 0,-2 4-122 0 0,6-7 12 0 0,-14 17 191 0 0,0 1-1 0 0,1 1 1 0 0,1 0-1 0 0,1 1 1 0 0,-1 3-203 0 0,4-5 17 0 0,4-8-8 0 0,-1 0 0 0 0,2 1 0 0 0,0-1 0 0 0,-1 5-9 0 0,0 2 0 0 0,2-1 0 0 0,0 1 0 0 0,1 0 0 0 0,0 1 0 0 0,1-1 0 0 0,2 0 0 0 0,0 0 0 0 0,1 2 0 0 0,1 13 0 0 0,-3-22 0 0 0,1-1 0 0 0,1 0 0 0 0,-1 0 0 0 0,2 1 0 0 0,26 74 242 0 0,-12-40-74 0 0,-2-8 52 0 0,-9-24-123 0 0,0 1 0 0 0,2 11-97 0 0,-6-17-4 0 0,0-2 88 0 0,0-1-1 0 0,-1 0 1 0 0,0 0-1 0 0,0 1 0 0 0,0-1 1 0 0,-1 0-1 0 0,1 1 0 0 0,-1-1 1 0 0,-1 1-1 0 0,1-1 0 0 0,-1 1 1 0 0,0-1-1 0 0,-1 5-83 0 0,2-9-31 0 0,-1 0 0 0 0,1 0-1 0 0,-1 0 1 0 0,1 1 0 0 0,-1-1-1 0 0,0 0 1 0 0,1-1 0 0 0,-1 1 0 0 0,0 0-1 0 0,0 0 1 0 0,0 0 0 0 0,0 0-1 0 0,0 0 1 0 0,0-1 0 0 0,0 1 0 0 0,0 0-1 0 0,0-1 1 0 0,0 1 0 0 0,0-1-1 0 0,0 1 1 0 0,0-1 0 0 0,0 0 0 0 0,0 0-1 0 0,-1 1 1 0 0,1-1 31 0 0,-2 0-338 0 0,0 0 0 0 0,1 0 0 0 0,-1 0 0 0 0,0 0 0 0 0,0 0 0 0 0,0-1 0 0 0,1 1 0 0 0,-1-1 0 0 0,0 0 0 0 0,0 0 338 0 0,-15-5-1534 0 0</inkml:trace>
  <inkml:trace contextRef="#ctx0" brushRef="#br0" timeOffset="2550.091">1847 525 4608 0 0,'0'0'353'0'0,"5"-5"-218"0"0,3 3 1090 0 0,0 0 0 0 0,1 0 0 0 0,-1 1 0 0 0,1 0 0 0 0,-1 1 0 0 0,1-1 1 0 0,0 2-1 0 0,4 0-1225 0 0,12-1 1708 0 0,158 6 1678 0 0,-113-7-2900 0 0,0-3-1 0 0,0-3 0 0 0,44-12-485 0 0,-106 18 5 0 0,0-1 0 0 0,-1 0-1 0 0,1-1 1 0 0,-1 0-1 0 0,0 0 1 0 0,0-1 0 0 0,0 1-1 0 0,0-2 1 0 0,-1 1-1 0 0,1-1 1 0 0,-1 0-1 0 0,0 0 1 0 0,-1 0 0 0 0,1-1-1 0 0,-1 0 1 0 0,0 0-1 0 0,-1 0 1 0 0,2-3-5 0 0,-5 8-4 0 0,-1 0 4 0 0,0 0-1 0 0,1 0 1 0 0,-1 0-1 0 0,0 0 1 0 0,1 1 0 0 0,-1-1-1 0 0,0 0 1 0 0,0 0-1 0 0,0 0 1 0 0,0 0-1 0 0,0 0 1 0 0,0 0 0 0 0,0 0-1 0 0,0 0 1 0 0,0 0 0 0 0,0-2-1 0 0,0 2 1 0 0,0 0 0 0 0,0 1-1 0 0,-1-1 1 0 0,1 0 0 0 0,0 0 0 0 0,0 1-1 0 0,-1-1 1 0 0,1 1 0 0 0,-1-1-1 0 0,1 0 1 0 0,0 1 0 0 0,-1-1 0 0 0,1 1-1 0 0,-1-1 1 0 0,1 1 0 0 0,-1-1-1 0 0,1 1 1 0 0,-1-1 0 0 0,0 1-1 0 0,1-1 1 0 0,-1 1 0 0 0,0 0 0 0 0,1-1-1 0 0,-1 1 1 0 0,0 0 0 0 0,1 0-1 0 0,-1 0 1 0 0,0-1 0 0 0,1 1 0 0 0,-1 0-1 0 0,0 0 1 0 0,0 0 0 0 0,0 0 0 0 0,-26 0-165 0 0,25 0 139 0 0,-3 0 33 0 0,0 0 0 0 0,0 1 0 0 0,1-1 0 0 0,-1 1 0 0 0,0 0 0 0 0,1 0 0 0 0,-1 1 0 0 0,1-1 0 0 0,-1 1-1 0 0,1 0 1 0 0,0 0 0 0 0,-1 1 0 0 0,1-1 0 0 0,0 1 0 0 0,1 0 0 0 0,-1 0 0 0 0,0 0 0 0 0,1 0 0 0 0,0 1 0 0 0,0 0-1 0 0,0-1 1 0 0,-3 5-7 0 0,3-3 0 0 0,0-1 0 0 0,1 1 0 0 0,-1 0 0 0 0,1-1 0 0 0,0 1 0 0 0,0 0 0 0 0,0 1 0 0 0,1-1 0 0 0,0 0 0 0 0,0 0 0 0 0,0 1 0 0 0,1-1 0 0 0,-1 0 0 0 0,1 1 0 0 0,0-1 0 0 0,1 1 0 0 0,0-1 0 0 0,0 0 0 0 0,0 0 0 0 0,1 3 0 0 0,-2-6 43 0 0,1 1-1 0 0,0-1 0 0 0,0 0 1 0 0,0 0-1 0 0,0 1 0 0 0,1-1 0 0 0,-1 0 1 0 0,0 0-1 0 0,1 0 0 0 0,-1-1 1 0 0,1 1-1 0 0,0 0 0 0 0,0-1 1 0 0,0 1-1 0 0,0-1 0 0 0,0 1 0 0 0,0-1 1 0 0,0 0-1 0 0,0 0 0 0 0,0 0 1 0 0,1 0-1 0 0,-1 0-42 0 0,2 0 52 0 0,0 0-1 0 0,0 0 1 0 0,0-1-1 0 0,0 1 1 0 0,0-1-1 0 0,0 0 1 0 0,1 0-1 0 0,-1-1 1 0 0,0 1-1 0 0,0-1 1 0 0,0 0-1 0 0,0 0 1 0 0,3-1-52 0 0,6-3-109 0 0,-1-1 1 0 0,1-1 0 0 0,4-3 108 0 0,15-8 212 0 0,7-2-724 0 0,8-9 512 0 0,-7 5-729 0 0,2 1 729 0 0,-16 13 192 0 0,-25 10-207 0 0,0 0 1 0 0,0-1 0 0 0,0 1-1 0 0,0 0 1 0 0,0 0-1 0 0,0 0 1 0 0,0 0-1 0 0,0 0 1 0 0,0 0-1 0 0,0 0 1 0 0,0 0 0 0 0,0 1-1 0 0,0-1 1 0 0,-1 0-1 0 0,1 1 1 0 0,0-1-1 0 0,0 0 1 0 0,0 1-1 0 0,0-1 1 0 0,0 1-1 0 0,0 0 1 0 0,0-1 0 0 0,-1 1-1 0 0,1 0 1 0 0,0 0 14 0 0,17 11 72 0 0,-17-11-64 0 0,0-1 0 0 0,1 1 0 0 0,-1-1 0 0 0,0 1-1 0 0,0 0 1 0 0,0-1 0 0 0,1 1 0 0 0,-1 0 0 0 0,0 0 0 0 0,0 0 0 0 0,0 0-1 0 0,0 0 1 0 0,-1 0 0 0 0,1 0 0 0 0,0 0 0 0 0,0 0 0 0 0,-1 0-1 0 0,1 0 1 0 0,0 1 0 0 0,-1-1 0 0 0,1 1-8 0 0,-1 8 10 0 0,0-9-10 0 0,-1 1 0 0 0,1 0 1 0 0,0 0-1 0 0,0-1 0 0 0,1 1 0 0 0,-1 0 0 0 0,0 0 0 0 0,1 0 1 0 0,-1-1-1 0 0,1 1 0 0 0,-1 0 0 0 0,1-1 0 0 0,0 1 0 0 0,0 0 1 0 0,0-1-1 0 0,0 1 0 0 0,0-1 0 0 0,0 0 0 0 0,0 1 0 0 0,0 0 0 0 0,2 1-9 0 0,-1 0 0 0 0,1 0 0 0 0,-1 0 0 0 0,0 1 0 0 0,-1-1 0 0 0,1 1 0 0 0,0-1 0 0 0,-1 1 0 0 0,0 0 0 0 0,0 0 0 0 0,0-1 0 0 0,0 2 9 0 0,-1-2 1 0 0,1 0 0 0 0,-1-1-1 0 0,1 1 1 0 0,0-1-1 0 0,0 1 1 0 0,0-1 0 0 0,0 1-1 0 0,0-1 1 0 0,0 0 0 0 0,1 1-1 0 0,-1-1 1 0 0,1 0 0 0 0,-1 0-1 0 0,1 0 1 0 0,0 0-1 0 0,0 0 1 0 0,0-1 0 0 0,0 1-1 0 0,1 0 0 0 0,-1-1 35 0 0,-1 1 0 0 0,0-1 1 0 0,1 1-1 0 0,-1-1 0 0 0,0 1 0 0 0,0-1 0 0 0,0 1 0 0 0,0 0 0 0 0,0 0 0 0 0,0-1 0 0 0,-1 1 0 0 0,1 0 0 0 0,0 1-35 0 0,-1-3 0 0 0,0 1 19 0 0,1 0 0 0 0,-1 0 0 0 0,1 0-1 0 0,-1-1 1 0 0,1 1 0 0 0,-1 0 0 0 0,1-1-1 0 0,0 1 1 0 0,-1 0 0 0 0,1-1 0 0 0,0 1-1 0 0,0-1 1 0 0,-1 1 0 0 0,1-1 0 0 0,0 1-1 0 0,0-1 1 0 0,0 1 0 0 0,0-1 0 0 0,0 1-19 0 0,10 5 275 0 0,-10-5-83 0 0,-1-1-5 0 0,0 0-22 0 0,0-5-24 0 0,-1 0-1 0 0,1 0 0 0 0,-1 0 0 0 0,-1 0 0 0 0,1 1 1 0 0,-1-1-141 0 0,0-1 94 0 0,1 1 1 0 0,-1 0 0 0 0,1 0-1 0 0,1 0 1 0 0,-1-1 0 0 0,0 0-95 0 0,1-6 39 0 0,0 0 1 0 0,1-1 0 0 0,0 1 0 0 0,1 0-1 0 0,0 0 1 0 0,1 0 0 0 0,0 1 0 0 0,1-1 0 0 0,0 1-1 0 0,1 0 1 0 0,0 0 0 0 0,3-3-40 0 0,-1 1-242 0 0,-4 7 78 0 0,1 0 0 0 0,0 0-1 0 0,0 0 1 0 0,0 0 0 0 0,1 0 0 0 0,0 1-1 0 0,0 0 1 0 0,0 0 0 0 0,2 0 164 0 0,6-4-408 0 0,-4 2-311 0 0,1 1 0 0 0,0 0 0 0 0,0 0 0 0 0,6-1 719 0 0,0 3-1883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5:28.82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385 6 12440 0 0,'0'0'565'0'0,"0"0"-5"0"0,-4 5-341 0 0,2 1 373 0 0,0-1 0 0 0,1 1 0 0 0,0 0 0 0 0,0 0 0 0 0,0-1 0 0 0,1 1 0 0 0,-1 0 1 0 0,2 3-593 0 0,-3 14 1097 0 0,-6 93 676 0 0,9-38-710 0 0,7 19 0 0 0,-2 18-919 0 0,-5-99-211 0 0,0-14 86 0 0,-1 1 1 0 0,0-1 0 0 0,0 1 0 0 0,1-1-1 0 0,-2 1 1 0 0,1-1 0 0 0,0 1 0 0 0,0-1-20 0 0,-1-1-51 0 0,1 0 0 0 0,0-1 1 0 0,-1 1-1 0 0,1-1 0 0 0,0 1 1 0 0,-1-1-1 0 0,1 1 0 0 0,0-1 1 0 0,-1 1-1 0 0,1-1 0 0 0,-1 1 0 0 0,1-1 1 0 0,-1 1-1 0 0,0-1 0 0 0,1 0 1 0 0,-1 1-1 0 0,1-1 0 0 0,-1 0 1 0 0,0 1-1 0 0,1-1 0 0 0,-1 0 1 0 0,1 0-1 0 0,-1 0 0 0 0,0 0 1 0 0,1 1-1 0 0,-1-1 0 0 0,0 0 1 0 0,1 0-1 0 0,-1 0 0 0 0,0-1 1 0 0,0 1 50 0 0,-8 0-2079 0 0,-3-2-5255 0 0</inkml:trace>
  <inkml:trace contextRef="#ctx0" brushRef="#br0" timeOffset="245.095">1 241 15664 0 0,'0'0'356'0'0,"0"0"49"0"0,0 0 21 0 0,17 0 106 0 0,17-2-8 0 0,1 1 0 0 0,0 2 0 0 0,0 2 0 0 0,16 3-524 0 0,44 4-56 0 0,-17-12 240 0 0,-64 2-409 0 0,0 1 0 0 0,0-2-1 0 0,0 0 1 0 0,0-1 0 0 0,0 0-1 0 0,2-2 226 0 0,3 1-6543 0 0</inkml:trace>
  <inkml:trace contextRef="#ctx0" brushRef="#br0" timeOffset="688.565">597 0 13560 0 0,'0'0'621'0'0,"0"0"-12"0"0,-1 1-391 0 0,1 0-189 0 0,0-1 0 0 0,0 1 0 0 0,-1-1 0 0 0,1 0 0 0 0,0 1 0 0 0,0-1 1 0 0,0 1-1 0 0,0-1 0 0 0,0 1 0 0 0,0-1 0 0 0,0 1 0 0 0,0-1 0 0 0,0 1 1 0 0,0-1-1 0 0,0 1 0 0 0,0-1 0 0 0,0 1 0 0 0,1-1 0 0 0,-1 1 0 0 0,0-1 0 0 0,0 1 1 0 0,0-1-1 0 0,1 0 0 0 0,-1 1 0 0 0,0-1 0 0 0,1 1-29 0 0,0 1 205 0 0,0 10 113 0 0,0 0 0 0 0,1-1-1 0 0,1 1 1 0 0,0 1-318 0 0,1 0 70 0 0,7 21 319 0 0,-8-27-203 0 0,-1 0 0 0 0,1 0 0 0 0,-1 0 0 0 0,-1 0 0 0 0,1 1-1 0 0,-1 1-185 0 0,-1-4 166 0 0,1 1-1 0 0,1-1 0 0 0,-1 1 1 0 0,1-1-1 0 0,2 5-165 0 0,-2-4 201 0 0,0 0 1 0 0,0 0-1 0 0,0 0 0 0 0,0 5-201 0 0,0 21 1014 0 0,-1 0 0 0 0,-2 4-1014 0 0,0 7 620 0 0,-8 36-188 0 0,9-78-432 0 0,0-1 0 0 0,0 1 0 0 0,1-1 0 0 0,-1 1 0 0 0,0-1 0 0 0,0 1 0 0 0,0 0 0 0 0,0-1 0 0 0,0 1 0 0 0,0-1 0 0 0,0 1 0 0 0,0-1 0 0 0,-1 1 0 0 0,1 0 0 0 0,0-1 0 0 0,0 1 0 0 0,0-1 0 0 0,0 1 0 0 0,-1-1 0 0 0,1 1 0 0 0,0-1 0 0 0,-1 1 0 0 0,1-1 0 0 0,0 1 0 0 0,-1-1 0 0 0,1 0 0 0 0,-1 1 0 0 0,1-1 0 0 0,0 1 0 0 0,-1-1 0 0 0,1 0 0 0 0,-1 1 0 0 0,1-1 0 0 0,-1 0 0 0 0,0 0 0 0 0,1 1 0 0 0,-1-1 0 0 0,0 0 0 0 0,1 0 0 0 0,-1 0 0 0 0,0 1 0 0 0,1-1 0 0 0,-1 0 0 0 0,0 0 0 0 0,0 0 0 0 0,1 0 0 0 0,-1 0 0 0 0,0 0 0 0 0,0 0 0 0 0,1 0 0 0 0,-1-1 0 0 0,0 1 0 0 0,1 0 0 0 0,-1 0 0 0 0,0-1 0 0 0,0 1 0 0 0,1 0 0 0 0,-1-1 0 0 0,1 1 0 0 0,-1 0 0 0 0,0-1 0 0 0,1 1 0 0 0,-1-1 0 0 0,1 1 0 0 0,-1-1 0 0 0,1 1 0 0 0,-1-1 0 0 0,1 0 0 0 0,0 1 0 0 0,-1-1 0 0 0,1 0 0 0 0,-13-24 0 0 0,12 21 0 0 0,-1 1 0 0 0,1-1 0 0 0,1 1 0 0 0,-1-1 0 0 0,0 1 0 0 0,1-1 0 0 0,0 1 0 0 0,0-1 0 0 0,0 1 0 0 0,0-1 0 0 0,0 1 0 0 0,1-1 0 0 0,0 1 0 0 0,-1-1 0 0 0,1 1 0 0 0,1 0 0 0 0,0-3 0 0 0,5-21 0 0 0,-5 20-33 0 0,0 1-1 0 0,0 0 1 0 0,1 0-1 0 0,-1 0 1 0 0,1 1-1 0 0,1-1 0 0 0,-1 1 1 0 0,1-1 33 0 0,9-15-132 0 0,-12 19 114 0 0,0 0 0 0 0,1 1 0 0 0,-1-1 0 0 0,1 1 0 0 0,-1-1 0 0 0,1 1 0 0 0,-1-1 0 0 0,1 1 0 0 0,0 0 0 0 0,-1 0 0 0 0,1 0 0 0 0,0 0 0 0 0,0 0 0 0 0,2 0 18 0 0,-3 0 13 0 0,1 1-1 0 0,-1-1 1 0 0,0 1-1 0 0,1-1 1 0 0,-1 1-1 0 0,0 0 0 0 0,1 0 1 0 0,-1 0-1 0 0,1 0 1 0 0,-1 0-1 0 0,0 0 1 0 0,1 0-1 0 0,-1 0 1 0 0,1 1-1 0 0,-1-1 0 0 0,0 1 1 0 0,1-1-1 0 0,-1 1 1 0 0,0-1-1 0 0,0 1 1 0 0,1 0-13 0 0,17 12 133 0 0,-15-11-111 0 0,-1 0-1 0 0,1 0 0 0 0,-1 0 0 0 0,0 1 0 0 0,0-1 0 0 0,0 1 1 0 0,0 0-1 0 0,0 0 0 0 0,0 0 0 0 0,-1 1 0 0 0,2 1-21 0 0,23 35-347 0 0,-19-30 195 0 0,-1 1-1 0 0,7 12 153 0 0,-8-12 144 0 0,0-1-1 0 0,1 0 0 0 0,0 0 0 0 0,1 1-143 0 0,-4-6-14 0 0,1-1-1 0 0,-1 1 1 0 0,1-1 0 0 0,-1 0 0 0 0,1-1-1 0 0,0 1 1 0 0,0-1 0 0 0,1 0-1 0 0,1 1 15 0 0,-5-3 7 0 0,0-1 0 0 0,1 1-1 0 0,-1 0 1 0 0,0-1 0 0 0,1 0 0 0 0,-1 1-1 0 0,0-1 1 0 0,1 0 0 0 0,-1 0-1 0 0,0 0 1 0 0,1-1 0 0 0,-1 1 0 0 0,1-1-1 0 0,1 0-6 0 0,32-14 115 0 0,-19 7-92 0 0,-14 7-23 0 0,0-1 0 0 0,0 1 0 0 0,-1 0 0 0 0,1-1 0 0 0,-1 1 0 0 0,1-1 0 0 0,-1 0 0 0 0,1 0 0 0 0,0-1 0 0 0,-2 1 0 0 0,0 1 0 0 0,0 0 0 0 0,-1-1 0 0 0,1 1 0 0 0,0-1 0 0 0,-1 0 0 0 0,1 1 0 0 0,-1-1 0 0 0,1 1 0 0 0,-1-1 0 0 0,0 0 0 0 0,0 1 0 0 0,1-1 0 0 0,-1 0 0 0 0,0 0 0 0 0,-1 1 0 0 0,1-1 0 0 0,0 0 0 0 0,-10-119 0 0 0,10 115 0 0 0,-2 1 0 0 0,1-1 0 0 0,-1 1 0 0 0,0 0 0 0 0,0 0 0 0 0,-3-5 0 0 0,-5-17 0 0 0,9 25 2 0 0,0 0-1 0 0,0 0 1 0 0,-1 0-1 0 0,1 0 1 0 0,0 0-1 0 0,-1 1 0 0 0,1-1 1 0 0,-1 0-1 0 0,0 1 1 0 0,1-1-1 0 0,-1 1-1 0 0,1 0 3 0 0,0 0 0 0 0,0 0-1 0 0,0 0 1 0 0,0 0 0 0 0,-1 1-1 0 0,1-1 1 0 0,0 0 0 0 0,0 1-1 0 0,0-1 1 0 0,-1 1 0 0 0,1-1-1 0 0,0 1 1 0 0,0 0 0 0 0,-1-1-1 0 0,1 1 1 0 0,0 0 0 0 0,-1 0-1 0 0,0 0-2 0 0,2 0 5 0 0,0 0-1 0 0,-1 1 0 0 0,1-1 0 0 0,0 0 1 0 0,-1 0-1 0 0,1 0 0 0 0,0 1 0 0 0,-1-1 1 0 0,1 0-1 0 0,0 0 0 0 0,-1 1 0 0 0,1-1 1 0 0,0 0-1 0 0,0 1 0 0 0,0-1 0 0 0,-1 0 0 0 0,1 1 1 0 0,0-1-1 0 0,0 0 0 0 0,0 1 0 0 0,0-1 1 0 0,-1 0-1 0 0,1 1 0 0 0,0-1 0 0 0,0 1 1 0 0,0-1-1 0 0,0 0 0 0 0,0 1 0 0 0,0-1 1 0 0,0 1-1 0 0,0-1 0 0 0,0 0 0 0 0,0 1-4 0 0,5 15 53 0 0,-2-4-54 0 0,-8 3-33 0 0,4-14 28 0 0,0 1 0 0 0,0 0 0 0 0,1 0 0 0 0,-1 0 0 0 0,0 1 0 0 0,1-1 0 0 0,0 0 0 0 0,-1 0 0 0 0,1 1 6 0 0,0 2-2 0 0,1 1-1 0 0,0-1 0 0 0,0 1 1 0 0,0-1-1 0 0,1 0 0 0 0,-1 1 1 0 0,1-1-1 0 0,1 0 0 0 0,-1 0 1 0 0,1 0-1 0 0,0-1 0 0 0,2 4 3 0 0,4 5-10 0 0,1-1-1 0 0,1 0 0 0 0,9 8 11 0 0,-16-16-2 0 0,1 0-1 0 0,0-1 1 0 0,0 1 0 0 0,0-1-1 0 0,0-1 1 0 0,0 1-1 0 0,1 0 1 0 0,-1-1 0 0 0,1 0 2 0 0,12 3-18 0 0,0-1 1 0 0,5 1 17 0 0,10 1-8 0 0,-23-4-181 0 0,0 0 0 0 0,0-1-1 0 0,5 0 190 0 0,16-2-5934 0 0,-3-1-1395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5:28.0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73 61 13824 0 0,'1'0'36'0'0,"0"0"1"0"0,-1-1-1 0 0,1 1 1 0 0,-1 0-1 0 0,1 0 1 0 0,0 0 0 0 0,-1-1-1 0 0,1 1 1 0 0,-1 0-1 0 0,1-1 1 0 0,-1 1 0 0 0,1-1-1 0 0,-1 1 1 0 0,0 0-1 0 0,1-1 1 0 0,-1 1 0 0 0,1-1-1 0 0,-1 1 1 0 0,0-1-1 0 0,1 1 1 0 0,-1-1-1 0 0,0 1 1 0 0,0-1 0 0 0,1 0-1 0 0,-1 1 1 0 0,0-1-1 0 0,0 1 1 0 0,0-1 0 0 0,0 0-1 0 0,0 1 1 0 0,0-1-1 0 0,0 0 1 0 0,0 1-1 0 0,0-1 1 0 0,0 1 0 0 0,0-1-1 0 0,0 0 1 0 0,0 1-1 0 0,0-1 1 0 0,-1 1 0 0 0,1-1-37 0 0,0 0-2 0 0,0 0 1 0 0,0 0-1 0 0,0 1 0 0 0,1-1 1 0 0,-1 0-1 0 0,0 0 1 0 0,1 0-1 0 0,-1 1 1 0 0,0-1-1 0 0,1 0 1 0 0,-1 1-1 0 0,1-1 1 0 0,-1 0-1 0 0,1 1 1 0 0,-1-1-1 0 0,1 0 1 0 0,-1 1-1 0 0,1-1 1 0 0,0 1-1 0 0,-1-1 1 0 0,1 1 1 0 0,0-1 47 0 0,0 0 1 0 0,0 1-1 0 0,0-1 1 0 0,0 0-1 0 0,0 0 1 0 0,-1 0-1 0 0,1 0 1 0 0,0 0-1 0 0,-1 0 1 0 0,1 0-1 0 0,-1 0 1 0 0,1 0-1 0 0,-1 0 1 0 0,1 0-1 0 0,-1 0 1 0 0,1-1-48 0 0,0 1 270 0 0,1 0 1 0 0,-1 0-1 0 0,1 1 1 0 0,0-1-1 0 0,0 0 1 0 0,-1 1-1 0 0,1-1 1 0 0,2 1-271 0 0,-3-1 298 0 0,1 1-41 0 0,0 0-1 0 0,0-1 0 0 0,-1 1 1 0 0,1 0-1 0 0,0 0 1 0 0,0 0-1 0 0,0 0 1 0 0,0 0-1 0 0,0 1 1 0 0,-1-1-1 0 0,1 1 1 0 0,1 0-257 0 0,-2-1 33 0 0,0 0 0 0 0,-1 0 1 0 0,1 0-1 0 0,-1 0 1 0 0,1 1-1 0 0,0-1 0 0 0,-1 0 1 0 0,1 1-1 0 0,-1-1 1 0 0,1 0-1 0 0,-1 1 0 0 0,1-1 1 0 0,-1 1-1 0 0,1-1 1 0 0,-1 0-1 0 0,0 1 0 0 0,1-1 1 0 0,-1 1-1 0 0,1 0 1 0 0,-1-1-1 0 0,0 1 0 0 0,0-1 1 0 0,1 1-1 0 0,-1-1 1 0 0,0 1-1 0 0,0 0 0 0 0,0-1 1 0 0,0 1-1 0 0,1-1 1 0 0,-1 1-1 0 0,0 0 1 0 0,0-1-1 0 0,0 1 0 0 0,-1 0-33 0 0,2 0 34 0 0,-1 0-1 0 0,0 0 1 0 0,0 0-1 0 0,0 0 0 0 0,1 1 1 0 0,-1-1-1 0 0,0 0 1 0 0,1 0-1 0 0,-1 0 0 0 0,1 0 1 0 0,-1 0-1 0 0,1 0 1 0 0,0 0-1 0 0,-1 0 1 0 0,1 0-1 0 0,0-1 0 0 0,0 1 1 0 0,0 1-34 0 0,8 11 100 0 0,-8-8-58 0 0,0 1 0 0 0,0 0 1 0 0,0 0-1 0 0,-1-1 0 0 0,1 1 1 0 0,-2 0-43 0 0,3 23 238 0 0,-1-22-181 0 0,-1-1 0 0 0,0 0 0 0 0,0 0 0 0 0,-1 1 0 0 0,1-1 0 0 0,-2 0 0 0 0,0 5-57 0 0,0-4 37 0 0,1-1-1 0 0,0 0 1 0 0,0 1-1 0 0,0-1 0 0 0,1 0 1 0 0,0 1-1 0 0,1 4-36 0 0,0-4 30 0 0,-1 0 0 0 0,0 1 0 0 0,0-1 0 0 0,-1 1 0 0 0,0 1-30 0 0,0-3 13 0 0,0-1-1 0 0,1 1 1 0 0,0 0-1 0 0,0 0 1 0 0,0-1-1 0 0,0 1 1 0 0,1 0-1 0 0,0 0 1 0 0,1 1-13 0 0,-1-3 13 0 0,1 0-1 0 0,-1 0 1 0 0,0 0 0 0 0,-1 0 0 0 0,1 0-1 0 0,-1 1 1 0 0,1-1 0 0 0,-1 0-1 0 0,-1 0 1 0 0,1 1 0 0 0,-1-1-13 0 0,1-1-4 0 0,0-1 1 0 0,0 0-1 0 0,0 1 0 0 0,1-1 1 0 0,-1 0-1 0 0,1 1 1 0 0,-1-1-1 0 0,1 0 4 0 0,-1-1-10 0 0,1 0 0 0 0,-1 0 1 0 0,0 0-1 0 0,1 0 0 0 0,-1-1 0 0 0,0 1 1 0 0,0 0-1 0 0,0 0 0 0 0,0 0 0 0 0,0 0 1 0 0,0 0-1 0 0,0 0 0 0 0,0 0 0 0 0,0-1 1 0 0,0 1-1 0 0,0 0 0 0 0,0 0 0 0 0,-1 0 0 0 0,1 0 1 0 0,0 0-1 0 0,-1-1 0 0 0,1 1 0 0 0,0 0 1 0 0,-1 0-1 0 0,1-1 0 0 0,-1 1 0 0 0,0 0 1 0 0,1 0-1 0 0,-1-1 0 0 0,1 1 0 0 0,-1-1 1 0 0,0 1-1 0 0,0-1 0 0 0,1 1 0 0 0,-1 0 10 0 0,0-1-65 0 0,0 1 0 0 0,1-1 0 0 0,-1 1 0 0 0,0-1 0 0 0,1 1 0 0 0,-1 0 0 0 0,1-1 0 0 0,-1 1 0 0 0,1 0 0 0 0,-1-1 0 0 0,1 1 0 0 0,0 0-1 0 0,-1 0 1 0 0,1 0 0 0 0,0-1 0 0 0,-1 2 65 0 0,1-2-156 0 0,0 1 1 0 0,0 0-1 0 0,0-1 0 0 0,-1 1 0 0 0,1 0 0 0 0,0-1 0 0 0,0 1 0 0 0,-1-1 0 0 0,1 1 1 0 0,-1 0-1 0 0,1-1 0 0 0,0 1 0 0 0,-1-1 0 0 0,1 1 0 0 0,-1-1 0 0 0,1 0 0 0 0,-1 1 1 0 0,0-1-1 0 0,1 1 0 0 0,-1-1 0 0 0,1 0 0 0 0,-1 0 0 0 0,0 1 0 0 0,1-1 0 0 0,-1 0 1 0 0,1 0-1 0 0,-1 0 0 0 0,0 1 0 0 0,1-1 0 0 0,-1 0 156 0 0,-12 0-7066 0 0</inkml:trace>
  <inkml:trace contextRef="#ctx0" brushRef="#br0" timeOffset="454.106">1 288 5064 0 0,'5'1'145'0'0,"-4"-1"-97"0"0,0 0-1 0 0,1 0 0 0 0,-1 0 0 0 0,0 0 1 0 0,1 0-1 0 0,-1 0 0 0 0,0 0 0 0 0,1 0 0 0 0,-1-1 1 0 0,0 1-1 0 0,0 0 0 0 0,1-1 0 0 0,-1 1 0 0 0,1-1-47 0 0,12-3 3285 0 0,1 2-1 0 0,-1 0 0 0 0,10 0-3284 0 0,15-3 1060 0 0,266-40 1436 0 0,-298 43-2510 0 0,0 1-1 0 0,-1 0 1 0 0,1 0-1 0 0,0 1 1 0 0,0 0-1 0 0,0 0 1 0 0,-1 0-1 0 0,1 1 1 0 0,0 0-1 0 0,0 0 0 0 0,3 2 15 0 0,-10-3 2 0 0,0 0-1 0 0,1 0 0 0 0,-1 0 1 0 0,1 0-1 0 0,-1 0 0 0 0,0 0 1 0 0,1 1-1 0 0,-1-1 0 0 0,0 0 1 0 0,1 0-1 0 0,-1 0 0 0 0,1 0 1 0 0,-1 1-1 0 0,0-1 0 0 0,1 0 1 0 0,-1 0-1 0 0,0 1 0 0 0,0-1 1 0 0,1 0-1 0 0,-1 0 0 0 0,0 1 1 0 0,0-1-1 0 0,1 0 0 0 0,-1 1 0 0 0,0-1 1 0 0,0 0-1 0 0,0 1 0 0 0,1-1 1 0 0,-1 1-1 0 0,0-1 0 0 0,0 0 1 0 0,0 1-1 0 0,0-1 0 0 0,0 1 1 0 0,0-1-1 0 0,0 0 0 0 0,0 1 1 0 0,0-1-1 0 0,0 1 0 0 0,0-1-1 0 0,0 1 7 0 0,0 7 116 0 0,0 0-1 0 0,-1 0 0 0 0,0 1 1 0 0,0-1-1 0 0,-1 0 0 0 0,0 0 1 0 0,-1-1-1 0 0,1 1 0 0 0,-1 0 1 0 0,-4 5-123 0 0,-10 35 947 0 0,7-21-799 0 0,8-22-127 0 0,-1 1 0 0 0,1 0 0 0 0,1 0 0 0 0,-1 0 0 0 0,1 0-1 0 0,0 0 1 0 0,0 0 0 0 0,1 1 0 0 0,0 0-21 0 0,1-7 11 0 0,-1 1-1 0 0,1 0 1 0 0,0 0-1 0 0,-1 0 1 0 0,1 0 0 0 0,0 0-1 0 0,0 0 1 0 0,0-1 0 0 0,0 1-1 0 0,0 0 1 0 0,0-1-1 0 0,0 1-10 0 0,1 0 29 0 0,0 0-15 0 0,0 0 0 0 0,0 0 1 0 0,1 0-1 0 0,-1-1 0 0 0,0 1 0 0 0,0-1 0 0 0,1 0 1 0 0,-1 0-1 0 0,0 0 0 0 0,0 0 0 0 0,1 0 0 0 0,-1 0 0 0 0,0 0 1 0 0,0-1-1 0 0,1 1 0 0 0,-1-1 0 0 0,0 0 0 0 0,0 1 1 0 0,0-1-1 0 0,1-1-14 0 0,8-2 72 0 0,-1-1 1 0 0,0 0-1 0 0,5-4-72 0 0,1-2 81 0 0,1-1-1 0 0,-1-1 0 0 0,-1 0 1 0 0,7-8-81 0 0,-15 13 94 0 0,1 0 1 0 0,-1 0-1 0 0,-1-1 1 0 0,0 0-1 0 0,0-1 1 0 0,-1 1-1 0 0,0-1 1 0 0,3-10-95 0 0,-7 17-10 0 0,0 1 0 0 0,0-1 0 0 0,-1 0 1 0 0,1 1-1 0 0,-1-1 0 0 0,0 0 0 0 0,1 1 1 0 0,-1-1-1 0 0,-1 0 0 0 0,1 1 0 0 0,0-1 1 0 0,-1 0-1 0 0,1 1 0 0 0,-1-1 0 0 0,0 1 1 0 0,0-1-1 0 0,0 1 0 0 0,0-1 0 0 0,0 1 0 0 0,0 0 1 0 0,-1-1-1 0 0,0 0 10 0 0,-1 0-12 0 0,0 0 0 0 0,0 0 0 0 0,0 1 0 0 0,0-1 0 0 0,0 1 1 0 0,0 0-1 0 0,-1 0 0 0 0,1 0 0 0 0,-1 0 0 0 0,0 0 0 0 0,1 1 0 0 0,-1 0 0 0 0,0-1 0 0 0,-3 1 12 0 0,-11-3-84 0 0,0 1 0 0 0,0 0 0 0 0,0 2-1 0 0,0 0 1 0 0,-17 2 84 0 0,31-1-195 0 0,0 1 1 0 0,0 0-1 0 0,-1 0 0 0 0,1 0 1 0 0,0 1-1 0 0,0 0 0 0 0,0 0 1 0 0,1 0-1 0 0,-1 0 0 0 0,0 0 1 0 0,-1 2 194 0 0,5-4-232 0 0,-1 1 1 0 0,1-1 0 0 0,0 0-1 0 0,0 1 1 0 0,0-1 0 0 0,0 0-1 0 0,-1 1 1 0 0,1-1 0 0 0,0 0-1 0 0,0 1 1 0 0,0-1 0 0 0,0 0-1 0 0,0 1 1 0 0,0-1 0 0 0,0 0-1 0 0,0 1 1 0 0,0-1 0 0 0,0 0-1 0 0,0 1 1 0 0,0-1 0 0 0,0 0-1 0 0,0 1 232 0 0,1 0-1111 0 0,-1 5-5045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5:30.3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84 10080 0 0,'4'-4'257'0'0,"-2"3"-193"0"0,-1 0 0 0 0,0 0 0 0 0,0 0-1 0 0,1 0 1 0 0,-1 0 0 0 0,0-1 0 0 0,0 1 0 0 0,0 0 0 0 0,-1-1 0 0 0,1 1 0 0 0,0 0 0 0 0,0-1 0 0 0,0 0-64 0 0,2-4 106 0 0,0 4 160 0 0,0 1 0 0 0,0-1 0 0 0,1 1-1 0 0,-1 0 1 0 0,0 0 0 0 0,0 0 0 0 0,1 0-266 0 0,6 0 3296 0 0,-9 1-3161 0 0,0 0 0 0 0,0 0-1 0 0,0 0 1 0 0,0 1 0 0 0,0-1-1 0 0,0 0 1 0 0,0 1 0 0 0,-1-1-1 0 0,1 1 1 0 0,0-1 0 0 0,0 1-1 0 0,-1-1 1 0 0,1 1-1 0 0,0 0 1 0 0,0-1 0 0 0,-1 1-1 0 0,1 0-134 0 0,12 17 681 0 0,-5-7-683 0 0,-3-3 195 0 0,1 0-1 0 0,-1 1 0 0 0,-1 0 1 0 0,0-1-1 0 0,0 2 0 0 0,0-1 1 0 0,-1 0-1 0 0,0 6-192 0 0,11 24 517 0 0,-9-21-275 0 0,1 1-1 0 0,-2-1 1 0 0,1 15-242 0 0,6 23 1206 0 0,-8-46-1309 0 0,3 22 3 0 0,4-39 230 0 0,-8 5-106 0 0,1 0 1 0 0,-1-1 0 0 0,0 1 0 0 0,0-1 0 0 0,0 0 0 0 0,0 0 0 0 0,-1 0-1 0 0,2-2-24 0 0,6-12 112 0 0,22-36 154 0 0,-23 42-289 0 0,-3 5-6 0 0,0-1 0 0 0,0 1 0 0 0,0 0-1 0 0,1 1 1 0 0,0 0 0 0 0,2-2 29 0 0,-7 6-4 0 0,1 0 0 0 0,-1 0 0 0 0,1 0 0 0 0,0 0-1 0 0,-1 1 1 0 0,1-1 0 0 0,0 0 0 0 0,0 1 0 0 0,0 0 0 0 0,0-1 0 0 0,-1 1-1 0 0,1 0 1 0 0,0 0 0 0 0,0 0 0 0 0,0 0 0 0 0,0 0 0 0 0,0 0 0 0 0,0 0 0 0 0,0 1-1 0 0,-1-1 1 0 0,1 1 0 0 0,0 0 0 0 0,0-1 0 0 0,-1 1 0 0 0,1 0 0 0 0,0 0-1 0 0,-1 0 1 0 0,1 0 4 0 0,0 1-4 0 0,-1-1 0 0 0,1 1 0 0 0,-1-1 0 0 0,0 1-1 0 0,0-1 1 0 0,0 1 0 0 0,0 0 0 0 0,0 0 0 0 0,0 0-1 0 0,0 0 1 0 0,0 0 0 0 0,-1 0 0 0 0,1 1 4 0 0,4 11-18 0 0,-3-11 18 0 0,-1 0 0 0 0,0 1 0 0 0,0-1 0 0 0,0 1 0 0 0,0-1 0 0 0,0 1 0 0 0,-1-1 0 0 0,0 1 0 0 0,0 0 0 0 0,0 2 0 0 0,-6 37 0 0 0,0-11 0 0 0,5-28 0 0 0,1 0 0 0 0,-2 0 0 0 0,1 1 0 0 0,0-1 0 0 0,-1-1 0 0 0,0 1 0 0 0,0 0 0 0 0,0 0 0 0 0,0-1 0 0 0,-1 1 0 0 0,1-1 0 0 0,-2 2 0 0 0,-3 2 0 0 0,1-1 0 0 0,-1 1 0 0 0,0-1 0 0 0,-1-1 0 0 0,-1 1 0 0 0,-29 27 0 0 0,25-27 0 0 0,11-5 0 0 0,-1 0 0 0 0,1 0 0 0 0,0 1 0 0 0,0-1 0 0 0,-1 0 0 0 0,1 1 0 0 0,0-1 0 0 0,0 1 0 0 0,0-1 0 0 0,-1 3 0 0 0,2-3-3 0 0,0 0-1 0 0,0-1 1 0 0,0 1-1 0 0,0 0 0 0 0,0 0 1 0 0,-1-1-1 0 0,1 1 1 0 0,0-1-1 0 0,-1 1 0 0 0,1-1 1 0 0,0 0-1 0 0,-1 1 1 0 0,1-1-1 0 0,0 0 1 0 0,-1 0-1 0 0,1 0 0 0 0,0 0 1 0 0,-1 0-1 0 0,0 0 4 0 0,-1 0-62 0 0,2 0-624 0 0,1 0-264 0 0,0-8-5878 0 0,0 0 391 0 0</inkml:trace>
  <inkml:trace contextRef="#ctx0" brushRef="#br0" timeOffset="349.715">515 247 13824 0 0,'8'-1'314'0'0,"-6"0"46"0"0,-2 1 22 0 0,2 12 74 0 0,-2-8-352 0 0,0 0 1 0 0,-1-1 0 0 0,0 1-1 0 0,0 0 1 0 0,0 0 0 0 0,-1 0-1 0 0,1 0 1 0 0,-2 1-105 0 0,1-2 251 0 0,1 1 0 0 0,-1 0-1 0 0,1 0 1 0 0,0 0 0 0 0,0 0 0 0 0,0 0 0 0 0,0 0-1 0 0,1 2-250 0 0,0-3 124 0 0,0 1 0 0 0,0-1 0 0 0,0 0-1 0 0,-1 1 1 0 0,1-1 0 0 0,-1 0-1 0 0,0 0 1 0 0,0 0 0 0 0,0 1 0 0 0,0-1-1 0 0,-1 0 1 0 0,1 0 0 0 0,-1-1-1 0 0,0 2-123 0 0,0 1 150 0 0,-1 0 0 0 0,1 0 0 0 0,0 1 0 0 0,1-1 0 0 0,0 1 0 0 0,-1 0-150 0 0,-6 23 387 0 0,7-26-365 0 0,1-1 0 0 0,-1 1 0 0 0,1 0 0 0 0,-1 0 0 0 0,1 0 0 0 0,0-1-1 0 0,0 1 1 0 0,1 0 0 0 0,-1 0 0 0 0,1 1-22 0 0,0 18 52 0 0,-2-20-51 0 0,1-1 1 0 0,0 1-1 0 0,0-1 1 0 0,0 0-1 0 0,0 1 1 0 0,0-1 0 0 0,0 0-1 0 0,1 1 1 0 0,-1-1-1 0 0,0 0 1 0 0,1 1-1 0 0,-1-1 1 0 0,1 0 0 0 0,-1 1-1 0 0,1-1 1 0 0,0 0-1 0 0,-1 0 1 0 0,1 0-1 0 0,0 0 1 0 0,0 0-1 0 0,0 1 0 0 0,1-1-6 0 0,0 0 0 0 0,-1 0 1 0 0,1 1-1 0 0,0-1 1 0 0,0 0-1 0 0,0 0 0 0 0,0-1 1 0 0,0 1-1 0 0,0 0 1 0 0,0-1-1 0 0,0 1 0 0 0,2-1 5 0 0,4 1 86 0 0,-1-1 1 0 0,1 0-1 0 0,-1 0 0 0 0,1-1 0 0 0,-1 0 0 0 0,1 0 0 0 0,2-2-86 0 0,-3 1 60 0 0,-1 0 1 0 0,0 0-1 0 0,1-1 1 0 0,-1 0-1 0 0,-1 0 1 0 0,1-1-1 0 0,0 0 1 0 0,-1 0-1 0 0,0 0 1 0 0,0-1-1 0 0,0 1 1 0 0,0-1 0 0 0,-1 0-1 0 0,0-1 1 0 0,0 1-1 0 0,0-1 1 0 0,-1 0-1 0 0,3-5-60 0 0,-4 7 12 0 0,0 0-1 0 0,-1 0 0 0 0,1-1 0 0 0,-1 1 1 0 0,0-1-1 0 0,0 1 0 0 0,-1-1 1 0 0,1 1-1 0 0,-1-1 0 0 0,0 1 1 0 0,0-1-1 0 0,-1 1 0 0 0,1-1 1 0 0,-1 1-1 0 0,0-1 0 0 0,0 1 1 0 0,0-1-1 0 0,-1 1 0 0 0,0 0 1 0 0,1 0-1 0 0,-2 0 0 0 0,1 0 1 0 0,0 0-1 0 0,-1 0 0 0 0,0 0 1 0 0,1 1-1 0 0,-2-1 0 0 0,1 1-11 0 0,-5-4-268 0 0,0 1 0 0 0,-1 0 1 0 0,0 1-1 0 0,0 0 0 0 0,0 0 0 0 0,0 1 0 0 0,-1 0 0 0 0,-2-1 268 0 0,-1 0-102 0 0,10 4-196 0 0,-1 0 0 0 0,1-1-1 0 0,-1 2 1 0 0,1-1 0 0 0,-1 0 0 0 0,-2 0 298 0 0,5 1-1628 0 0,1 0-72 0 0,0 0-17 0 0</inkml:trace>
  <inkml:trace contextRef="#ctx0" brushRef="#br0" timeOffset="851.168">712 1 9672 0 0,'0'0'440'0'0,"0"0"-6"0"0,0 0-64 0 0,0 0 751 0 0,5 6 1907 0 0,-3-3-2655 0 0,0 1 0 0 0,-1-1 0 0 0,1 0 0 0 0,-1 1 0 0 0,0 0 0 0 0,0 3-373 0 0,6 15 239 0 0,-3-14-25 0 0,0 1 0 0 0,0-1 0 0 0,-1 1 0 0 0,-1 0 1 0 0,0 0-1 0 0,0 1 0 0 0,1 8-214 0 0,1 36 748 0 0,3-1 0 0 0,2 1 0 0 0,13 42-748 0 0,-20-87 2 0 0,1 0 1 0 0,0-1-1 0 0,0 1 1 0 0,1-1-1 0 0,0 1 1 0 0,0-1-1 0 0,4 5-2 0 0,-7-13-42 0 0,0 1 0 0 0,0-1 1 0 0,0 1-1 0 0,0-1 0 0 0,-1 1 0 0 0,1-1 1 0 0,0 1-1 0 0,0-1 0 0 0,0 0 0 0 0,0 1 0 0 0,1-1 1 0 0,-1 0-1 0 0,0 0 0 0 0,0 0 0 0 0,0 0 1 0 0,0 0-1 0 0,0 0 0 0 0,0 0 0 0 0,0 0 0 0 0,0 0 1 0 0,0-1-1 0 0,0 1 0 0 0,0 0 0 0 0,0-1 1 0 0,0 1-1 0 0,0-1 0 0 0,1 0 42 0 0,31-16-2442 0 0,-27 13 1740 0 0,3-3-319 0 0,-1 1-1 0 0,0-1 1 0 0,0 0 0 0 0,-1 0-1 0 0,0-1 1 0 0,0 0-1 0 0,-1-1 1 0 0,0 1 0 0 0,0-1-1 0 0,1-5 1022 0 0,4-4-760 0 0,1 2 0 0 0,2-3 760 0 0,7 0-166 0 0,-18 17 191 0 0,0 0 0 0 0,0-1 0 0 0,-1 1 0 0 0,1 0 0 0 0,-1-1 0 0 0,0 1 0 0 0,1-1-1 0 0,-1 0 1 0 0,0 0 0 0 0,0 0 0 0 0,-1 0 0 0 0,1-1-25 0 0,-2 4 187 0 0,1-1 0 0 0,-1 1 1 0 0,0-1-1 0 0,0 1 0 0 0,0-1 0 0 0,0 1 0 0 0,0-1 0 0 0,0 1 0 0 0,0-1 0 0 0,0 1 1 0 0,0-1-1 0 0,0 1 0 0 0,0-1 0 0 0,0 0 0 0 0,0 1 0 0 0,0-1 0 0 0,0 1 1 0 0,0-1-1 0 0,-1 0-187 0 0,1 1 191 0 0,0 0 1 0 0,0 0-1 0 0,-1 0 1 0 0,1 0 0 0 0,0 0-1 0 0,0 0 1 0 0,-1-1-1 0 0,1 1 1 0 0,0 0 0 0 0,0 0-1 0 0,-1 0 1 0 0,1 0-1 0 0,0 0 1 0 0,0 0-1 0 0,-1 0 1 0 0,1 0 0 0 0,0 0-1 0 0,0 0 1 0 0,0 0-1 0 0,-1 0 1 0 0,1 1 0 0 0,0-1-1 0 0,0 0 1 0 0,-1 0-1 0 0,1 0 1 0 0,0 0-1 0 0,0 0 1 0 0,-1 0-192 0 0,-9 9 4658 0 0,7-2-4999 0 0,3-6 405 0 0,-1 1 32 0 0,1 1 0 0 0,0-1 1 0 0,-1 1-1 0 0,1-1 0 0 0,-1 0 0 0 0,0 0 1 0 0,0 1-1 0 0,0-1 0 0 0,0 0 1 0 0,0 0-1 0 0,0 0 0 0 0,-1 0 0 0 0,1 0 1 0 0,-1 0-1 0 0,0 0-96 0 0,0 1 48 0 0,0-1 1 0 0,0 0-1 0 0,1 1 1 0 0,-1-1-1 0 0,1 1 1 0 0,-1-1-1 0 0,1 1 0 0 0,0 0 1 0 0,0 0-1 0 0,0 0 1 0 0,0 0-1 0 0,0 0 1 0 0,1-1-1 0 0,-1 1 0 0 0,1 0 1 0 0,0 0-1 0 0,0 0 1 0 0,0 0-1 0 0,0 0 0 0 0,1 0 1 0 0,-1 0-1 0 0,1 1-48 0 0,-1 1 31 0 0,1-1 0 0 0,-1 1 0 0 0,-1 0 0 0 0,1-1 0 0 0,-1 1 0 0 0,0-1 0 0 0,0 2-31 0 0,0-2-1 0 0,0 0 0 0 0,0 0 0 0 0,1 1 0 0 0,0-1 0 0 0,0 1 0 0 0,0-1 0 0 0,0 0 0 0 0,0 1 0 0 0,1 1 1 0 0,0-2 0 0 0,1-1 0 0 0,-1 1 0 0 0,1 0 0 0 0,-1-1 0 0 0,1 1 0 0 0,0-1 0 0 0,0 0 0 0 0,1 1 0 0 0,-1-1 0 0 0,1 0 0 0 0,-1 0 0 0 0,1-1 0 0 0,0 1 0 0 0,0-1 0 0 0,0 1 0 0 0,0-1 0 0 0,1 0 0 0 0,-1 0 0 0 0,1 0 0 0 0,-1-1 0 0 0,1 1 0 0 0,0-1 0 0 0,-1 0 0 0 0,1 0 0 0 0,0 0 0 0 0,0 0 0 0 0,0-1 0 0 0,0 0 0 0 0,0 1 0 0 0,0-2 0 0 0,0 1 0 0 0,0 0 0 0 0,-1-1 0 0 0,1 1 0 0 0,3-2 0 0 0,3-1 3 0 0,-7 3 54 0 0,0-1 0 0 0,0 0 0 0 0,1 0 0 0 0,-1 0 0 0 0,0-1 0 0 0,0 1 0 0 0,0-1 0 0 0,0 1 0 0 0,0-1 0 0 0,0 0 0 0 0,-1 0-1 0 0,1 0 1 0 0,-1-1 0 0 0,3-1-57 0 0,9-10 286 0 0,-12 13-280 0 0,-1 0 1 0 0,1 0 0 0 0,-1-1 0 0 0,0 1-1 0 0,1 0 1 0 0,-1-1 0 0 0,0 1-1 0 0,0-1 1 0 0,0 1 0 0 0,0-1 0 0 0,0 0-1 0 0,0 1 1 0 0,0-1 0 0 0,0 0 0 0 0,-1 0-1 0 0,1 0 1 0 0,-1 1 0 0 0,1-1 0 0 0,-1 0-1 0 0,0 0 1 0 0,0-2-7 0 0,0 4 0 0 0,0-5 26 0 0,0-1-1 0 0,0 1 1 0 0,1 0 0 0 0,0-1 0 0 0,-1 1-1 0 0,2-1 1 0 0,0-2-26 0 0,-1 5 8 0 0,0 1 0 0 0,0-1 0 0 0,-1 1 0 0 0,1-1 0 0 0,-1 1 0 0 0,0-1 0 0 0,0 0 0 0 0,0 1 0 0 0,0-1-1 0 0,0 1 1 0 0,0-1 0 0 0,-1 1 0 0 0,1-1 0 0 0,-1 0 0 0 0,0 1 0 0 0,0-1-8 0 0,-1-2 9 0 0,0 1-1 0 0,-1-1 0 0 0,1 1 1 0 0,-1 0-1 0 0,0-1 0 0 0,0 2 1 0 0,-1-1-1 0 0,-1-2-8 0 0,-5-3-8 0 0,0 1-1 0 0,0 0 1 0 0,-1 1 0 0 0,0 0-1 0 0,0 0 1 0 0,-7-2 8 0 0,14 7-84 0 0,-4-2-206 0 0,-1 0 1 0 0,1 1 0 0 0,0 0 0 0 0,-1 0-1 0 0,1 1 1 0 0,-1 0 0 0 0,0 0-1 0 0,-1 1 290 0 0,1 2-512 0 0</inkml:trace>
  <inkml:trace contextRef="#ctx0" brushRef="#br0" timeOffset="1708.651">1321 167 12608 0 0,'0'0'578'0'0,"0"0"-14"0"0,-3 14-338 0 0,3-13-209 0 0,-1-1 1 0 0,1 1-1 0 0,0 0 0 0 0,0 0 1 0 0,0 0-1 0 0,0 0 1 0 0,0 0-1 0 0,0 0 1 0 0,0 0-1 0 0,0 0 1 0 0,0 0-1 0 0,0 0 1 0 0,1 0-1 0 0,-1 0 1 0 0,0-1-1 0 0,1 1 1 0 0,-1 0-1 0 0,1 0 1 0 0,-1 0-1 0 0,1 0 0 0 0,-1 0-17 0 0,17 14 846 0 0,1 2 132 0 0,-18-16-946 0 0,1 0 1 0 0,-1 0 0 0 0,1 0-1 0 0,0 0 1 0 0,-1 0-1 0 0,0 0 1 0 0,1 0 0 0 0,-1 0-1 0 0,0 0 1 0 0,1 0 0 0 0,-1 0-1 0 0,0 0 1 0 0,0 1-1 0 0,0-1 1 0 0,0 0 0 0 0,0 0-1 0 0,0 0 1 0 0,-1 0 0 0 0,1 0-1 0 0,0 1-32 0 0,-2 6 384 0 0,1-6-297 0 0,0 0 0 0 0,1 0 1 0 0,-1 0-1 0 0,1 0 0 0 0,-1 0 0 0 0,1 0 1 0 0,0 0-1 0 0,0 0 0 0 0,0 0 1 0 0,0 0-1 0 0,0 0 0 0 0,0 0 0 0 0,1 0 1 0 0,-1 0-1 0 0,1 0 0 0 0,-1 0 0 0 0,1 0 1 0 0,0 0-88 0 0,1 2 148 0 0,0 0 1 0 0,0-1-1 0 0,-1 1 0 0 0,1 0 1 0 0,-1 0-1 0 0,0 0 0 0 0,0 0 1 0 0,0 0-1 0 0,-1 0 1 0 0,0 0-1 0 0,1 0 0 0 0,-1 0 1 0 0,-1 1-1 0 0,1-1-148 0 0,-1 33 873 0 0,1-29-648 0 0,0 1-1 0 0,0 0 1 0 0,-1-1 0 0 0,-2 9-225 0 0,1-13 81 0 0,1-3-6 0 0,1-1 40 0 0,0 0-1 0 0,-1-2-67 0 0,0-1 0 0 0,1 1 0 0 0,-1-1 0 0 0,0 1 0 0 0,1-1 0 0 0,-1 1 0 0 0,1-1 0 0 0,0 1-47 0 0,-1-15 64 0 0,1-14 16 0 0,2 16-180 0 0,1 0 0 0 0,1 0 0 0 0,0 0 0 0 0,1 0 0 0 0,5-9 100 0 0,-8 19-31 0 0,0 0 0 0 0,1 0 1 0 0,-1 1-1 0 0,1-1 1 0 0,0 1-1 0 0,0-1 0 0 0,1 1 1 0 0,-1 0-1 0 0,1 0 0 0 0,0 1 1 0 0,0-1-1 0 0,0 1 1 0 0,1 0-1 0 0,-1 0 0 0 0,1 0 1 0 0,0 0-1 0 0,4-1 31 0 0,-7 4-13 0 0,0 0 0 0 0,0-1 0 0 0,0 1 0 0 0,0 0 0 0 0,-1 1 0 0 0,1-1 0 0 0,0 0 0 0 0,0 0 0 0 0,0 1 0 0 0,-1-1 0 0 0,1 1 0 0 0,0-1 0 0 0,-1 1 0 0 0,1 0 0 0 0,0 0 0 0 0,-1 0 0 0 0,1 0 0 0 0,-1 0 0 0 0,1 0 0 0 0,-1 0 0 0 0,0 0 0 0 0,0 1 0 0 0,1-1 0 0 0,-1 1 0 0 0,0-1 13 0 0,6 7-182 0 0,-1 0-1 0 0,-1 1 0 0 0,5 7 183 0 0,-8-14-28 0 0,3 8 155 0 0,-1 0 1 0 0,0 1-1 0 0,0-1 1 0 0,0 5-128 0 0,6 15 259 0 0,-4-15-141 0 0,9 28 295 0 0,-15-40-371 0 0,0-1 1 0 0,0 1-1 0 0,0-1 1 0 0,0 1-1 0 0,0-1 1 0 0,-1 1-1 0 0,1 0 1 0 0,-1-1-1 0 0,0 1 1 0 0,0-1-1 0 0,0 0 1 0 0,0 1-1 0 0,0-1 1 0 0,-1 2-43 0 0,0-2-5 0 0,2-1 5 0 0,0-1 0 0 0,0 1 0 0 0,0-1 0 0 0,0 1 0 0 0,0-1 0 0 0,0 0 0 0 0,0 1 0 0 0,0-1 0 0 0,0 1 0 0 0,0-1 0 0 0,0 1 0 0 0,0-1 0 0 0,0 0 0 0 0,0 1 0 0 0,0-1 0 0 0,0 1 0 0 0,0-1 0 0 0,0 1 0 0 0,1-1 0 0 0,-1 0 0 0 0,0 1 0 0 0,0-1 0 0 0,1 1 0 0 0,-1-1 0 0 0,1 2 0 0 0,0 3 1 0 0,-3-4 7 0 0,-3-3 51 0 0,4 2-52 0 0,-2-2 109 0 0,-1 0 0 0 0,1 0-1 0 0,-1-1 1 0 0,1 0 0 0 0,0 1 0 0 0,0-1 0 0 0,0 0 0 0 0,0 0-1 0 0,0-1 1 0 0,1 1 0 0 0,-1 0 0 0 0,1-1 0 0 0,0 0 0 0 0,0 1-1 0 0,0-1 1 0 0,0-1-116 0 0,1 2-82 0 0,1 0-1 0 0,-1-1 0 0 0,0 1 1 0 0,1-1-1 0 0,-1 1 1 0 0,1 0-1 0 0,0-1 0 0 0,0 1 1 0 0,1-1-1 0 0,-1 1 1 0 0,1-1-1 0 0,0 1 0 0 0,-1 0 1 0 0,1-1-1 0 0,1 1 1 0 0,-1 0-1 0 0,0 0 0 0 0,1 0 1 0 0,0 0-1 0 0,1-3 83 0 0,43-50 644 0 0,-45 54-650 0 0,0 1-1 0 0,0 0 1 0 0,0 0 0 0 0,0 0-1 0 0,0 0 1 0 0,0 1-1 0 0,1-1 1 0 0,-1 0-1 0 0,0 0 1 0 0,1 1-1 0 0,-1-1 1 0 0,0 1 0 0 0,1-1-1 0 0,-1 1 1 0 0,0 0-1 0 0,1-1 1 0 0,-1 1-1 0 0,1 0 1 0 0,-1 0 0 0 0,1 0-1 0 0,-1 0 1 0 0,1 0-1 0 0,-1 0 1 0 0,1 1-1 0 0,-1-1 1 0 0,0 0-1 0 0,1 1 1 0 0,-1-1 0 0 0,0 1-1 0 0,1-1 1 0 0,-1 1-1 0 0,0 0 1 0 0,1 0 6 0 0,5 3-48 0 0,0 0 1 0 0,0 1-1 0 0,-1 0 1 0 0,1 0-1 0 0,0 2 48 0 0,-6-6 0 0 0,11 10-31 0 0,-1 0 0 0 0,-1 1 1 0 0,1 1-1 0 0,-2 0 0 0 0,6 10 31 0 0,-8-12-95 0 0,1 2 42 0 0,0 0 0 0 0,1-1 1 0 0,8 10 52 0 0,-14-19 3 0 0,1 0 1 0 0,-1 1-1 0 0,1-1 1 0 0,0-1-1 0 0,0 1 0 0 0,0 0 1 0 0,0-1-1 0 0,0 0 1 0 0,0 0-1 0 0,1 0 1 0 0,-1-1-1 0 0,1 1 1 0 0,-1-1-1 0 0,1 0-3 0 0,2 1 79 0 0,0-1 0 0 0,0 0-1 0 0,0-1 1 0 0,0 0 0 0 0,0 0 0 0 0,0 0 0 0 0,0-1 0 0 0,0 0 0 0 0,0 0-1 0 0,0-1 1 0 0,-1 0 0 0 0,1 0 0 0 0,0 0 0 0 0,-1-1 0 0 0,0 0-1 0 0,1 0 1 0 0,-1-1 0 0 0,-1 0 0 0 0,1 0 0 0 0,0 0 0 0 0,-1-1 0 0 0,1 0-79 0 0,4-5-125 0 0,0-1 1 0 0,0-1 0 0 0,-1 0 0 0 0,0 0 0 0 0,-1-1 0 0 0,0 0 0 0 0,-1 0 0 0 0,-1-1 0 0 0,0 0-1 0 0,-1 0 1 0 0,0-3 124 0 0,-4 13 4 0 0,0-1 0 0 0,0 0 0 0 0,-1 0-1 0 0,1 0 1 0 0,-1 0 0 0 0,0 0 0 0 0,-1-1-1 0 0,1 1 1 0 0,-1 1 0 0 0,0-1 0 0 0,0 0 0 0 0,-1 0-1 0 0,-1-3-3 0 0,3 6 3 0 0,-1 0 0 0 0,0 0 0 0 0,0 0 0 0 0,0 0-1 0 0,0 0 1 0 0,0 0 0 0 0,-1 0 0 0 0,1 1 0 0 0,-1-1-1 0 0,1 0 1 0 0,-1 1 0 0 0,0-1 0 0 0,1 1 0 0 0,-1-1-1 0 0,0 1 1 0 0,0 0 0 0 0,0 0 0 0 0,0 0 0 0 0,0 0-1 0 0,0 0 1 0 0,0 0 0 0 0,0 1 0 0 0,0-1 0 0 0,-1 1 0 0 0,1-1-1 0 0,0 1 1 0 0,0 0 0 0 0,-1 0 0 0 0,1 0 0 0 0,-1 0-3 0 0,-4 1-23 0 0,0 1 1 0 0,1-1-1 0 0,-1 2 1 0 0,1-1-1 0 0,-1 0 0 0 0,1 1 1 0 0,0 0-1 0 0,0 1 1 0 0,0 0-1 0 0,0-1 1 0 0,1 2-1 0 0,0-1 1 0 0,0 1-1 0 0,0-1 1 0 0,0 2-1 0 0,1-1 1 0 0,-1 0-1 0 0,1 2 23 0 0,-2 1-11 0 0,1 0 0 0 0,0 0-1 0 0,1 1 1 0 0,0 0 0 0 0,0 0-1 0 0,1 0 1 0 0,0 0 0 0 0,1 0-1 0 0,0 0 1 0 0,0 1 0 0 0,1-1-1 0 0,0 9 12 0 0,1-15 0 0 0,0-1 0 0 0,0 0 0 0 0,0 0 0 0 0,1 0 0 0 0,-1 0 0 0 0,0 0 0 0 0,1 0 0 0 0,0 0 0 0 0,-1 0 0 0 0,1 0 0 0 0,0 0 0 0 0,0 0 0 0 0,0-1 0 0 0,1 1 0 0 0,-1 0 0 0 0,0-1 0 0 0,0 1 0 0 0,1-1 0 0 0,-1 1 0 0 0,1-1 0 0 0,0 1 0 0 0,-1-1 0 0 0,1 0 0 0 0,0 0 0 0 0,0 0 0 0 0,0 0 0 0 0,-1 0 0 0 0,1 0 0 0 0,1-1 0 0 0,3 2 0 0 0,0 0 0 0 0,0-1 0 0 0,0 0 0 0 0,1 0 0 0 0,-1-1 0 0 0,0 0 0 0 0,0 0 0 0 0,1 0 0 0 0,0-1 0 0 0,8 0 0 0 0,0-1 0 0 0,-1 0 0 0 0,1-1 0 0 0,-1 0 0 0 0,1-2 0 0 0,-1 1 0 0 0,-1-2 0 0 0,1 0 0 0 0,1-1 0 0 0,-14 6-25 0 0,19-10-783 0 0,-1-2 1 0 0,3-3 807 0 0,-15 11-2037 0 0,0-2-1 0 0,-1 1 1 0 0,1-1 0 0 0,0-2 2037 0 0,3-5-5970 0 0</inkml:trace>
  <inkml:trace contextRef="#ctx0" brushRef="#br0" timeOffset="2488.462">2254 273 3224 0 0,'-8'-3'399'0'0,"6"2"465"0"0,2 1 205 0 0,0 0 40 0 0,0 0-58 0 0,5 0 48 0 0,-4 0 5210 0 0,-1 0-11841 0 0</inkml:trace>
  <inkml:trace contextRef="#ctx0" brushRef="#br0" timeOffset="3418.56">2265 68 8696 0 0,'-2'-2'118'0'0,"-7"-8"550"0"0,9 10-526 0 0,1 0 62 0 0,-1-1 1 0 0,0 1-1 0 0,1 0 1 0 0,-1 0-1 0 0,0 0 1 0 0,0 0-1 0 0,1 0 1 0 0,-1 0 0 0 0,0 0-1 0 0,0 0 1 0 0,1 0-1 0 0,-1 0 1 0 0,0 0-1 0 0,1 0 1 0 0,-1 0-1 0 0,0 0 1 0 0,0 0-1 0 0,1 1 1 0 0,-1-1-1 0 0,0 0 1 0 0,0 0-1 0 0,1 0 1 0 0,-1 0 0 0 0,0 0-1 0 0,0 1 1 0 0,1-1-1 0 0,-1 0 1 0 0,0 0-1 0 0,0 0 1 0 0,0 1-1 0 0,0-1 1 0 0,1 0-1 0 0,-1 0-204 0 0,4 13 2058 0 0,-2 16-2109 0 0,-3-26 580 0 0,4 79 1332 0 0,0-49-1590 0 0,-2 1 0 0 0,-2-1 0 0 0,-5 32-271 0 0,3-36 70 0 0,0 17-70 0 0,2-24 382 0 0,-1 0-1 0 0,-1 0 1 0 0,-2 9-382 0 0,4-22-525 0 0,1-7-2801 0 0,0-2-3605 0 0</inkml:trace>
  <inkml:trace contextRef="#ctx0" brushRef="#br0" timeOffset="3629.462">2113 256 6448 0 0,'-13'-3'288'0'0,"13"3"56"0"0,0 0-280 0 0,0 0-64 0 0,0 0 0 0 0,0 0 0 0 0,0 0 0 0 0,0 0 0 0 0,0 0 0 0 0,0 0-2872 0 0</inkml:trace>
  <inkml:trace contextRef="#ctx0" brushRef="#br0" timeOffset="4145.354">2175 253 2304 0 0,'-4'-3'200'0'0,"0"1"1166"0"0,1 1 1 0 0,-1 0-1 0 0,0 0 1 0 0,0 0-1 0 0,1 0 1 0 0,-1 0-1 0 0,-2 1-1366 0 0,5 0 1372 0 0,1 0-431 0 0,0 0-86 0 0,16 0 1531 0 0,35-2-287 0 0,25-6-2099 0 0,-14 2-243 0 0,-34 2-5142 0 0,-12 2-677 0 0</inkml:trace>
  <inkml:trace contextRef="#ctx0" brushRef="#br0" timeOffset="4851.085">2322 336 9184 0 0,'0'0'421'0'0,"0"0"-12"0"0,8-2-182 0 0,15-2 995 0 0,-1-2 0 0 0,0 0 1 0 0,0-2-1 0 0,18-8-1222 0 0,-23 9 198 0 0,-12 4-42 0 0,0 1 1 0 0,0-1 0 0 0,-1 1 0 0 0,0-1 0 0 0,1 0 0 0 0,-1-1 0 0 0,0 1 0 0 0,0-1-1 0 0,-1 0 1 0 0,1 0 0 0 0,-1 0 0 0 0,1-1-157 0 0,-3 3 1 0 0,-1 1 0 0 0,1-1 1 0 0,-1 1-1 0 0,1 0 0 0 0,-1-1 0 0 0,0 1 0 0 0,1-1 0 0 0,-1 0 0 0 0,0 1 0 0 0,0-1 1 0 0,0 1-1 0 0,0-1 0 0 0,0 1 0 0 0,0-1 0 0 0,-1 1 0 0 0,1-1 0 0 0,0 1 0 0 0,-1-1 1 0 0,0 1-1 0 0,1-1 0 0 0,-1 1 0 0 0,0 0 0 0 0,1-1 0 0 0,-1 1 0 0 0,0 0 1 0 0,0-1-1 0 0,0 1 0 0 0,0 0 0 0 0,0 0 0 0 0,0 0 0 0 0,-1 0 0 0 0,1 0 0 0 0,0 0 1 0 0,0 0-1 0 0,-1 1 0 0 0,1-1 0 0 0,-1 0 0 0 0,1 1 0 0 0,-1-1-1 0 0,-2 0 98 0 0,1 0-1 0 0,-1 0 1 0 0,1 0 0 0 0,-1 0-1 0 0,0 1 1 0 0,1 0-1 0 0,-1-1 1 0 0,1 1-1 0 0,-1 1 1 0 0,0-1 0 0 0,1 0-1 0 0,-1 1 1 0 0,0 0-1 0 0,1 0 1 0 0,-1 0-1 0 0,-1 1-97 0 0,-1 2 62 0 0,0-1 0 0 0,0 2 0 0 0,0-1 0 0 0,0 1-1 0 0,1 0 1 0 0,0 0 0 0 0,0 0 0 0 0,0 1 0 0 0,1-1-1 0 0,-1 1 1 0 0,1 0 0 0 0,1 1 0 0 0,-1-1 0 0 0,1 1-1 0 0,0-1 1 0 0,1 1 0 0 0,-1 2-62 0 0,-1 6 215 0 0,0-1 1 0 0,2 1-1 0 0,-1-1 0 0 0,2 1 0 0 0,0 0 0 0 0,1 0 1 0 0,1 12-216 0 0,0-22 6 0 0,1 0 1 0 0,0 0 0 0 0,0-1-1 0 0,0 1 1 0 0,0-1 0 0 0,1 1-1 0 0,0-1 1 0 0,0 0 0 0 0,0 0-1 0 0,0 0 1 0 0,3 2-7 0 0,-2-2 13 0 0,-2-2 18 0 0,0 1 0 0 0,1-1-1 0 0,0 0 1 0 0,-1 1 0 0 0,1-1-1 0 0,0-1 1 0 0,0 1 0 0 0,0 0-1 0 0,0-1 1 0 0,0 1 0 0 0,1-1 0 0 0,-1 0-1 0 0,0 0 1 0 0,1-1-31 0 0,2 1 11 0 0,-1 0-1 0 0,1 0 1 0 0,0-1-1 0 0,0 0 1 0 0,0-1 0 0 0,-1 1-1 0 0,1-1 1 0 0,2 0-11 0 0,1-2-44 0 0,0 1 0 0 0,0-1 0 0 0,0 0 0 0 0,0-1 1 0 0,0 0-1 0 0,-1-1 0 0 0,0 0 0 0 0,0 0 0 0 0,0 0 0 0 0,2-3 44 0 0,1-5-147 0 0,1 0-1 0 0,-2 0 0 0 0,0-1 0 0 0,0 0 1 0 0,-2-1-1 0 0,6-11 148 0 0,7-12-806 0 0,-7 10 48 0 0,-11 21 541 0 0,1 0 0 0 0,0 0 0 0 0,0 0 0 0 0,1 0-1 0 0,2-3 218 0 0,-1 5-120 0 0,0 6 79 0 0,-4 2 15 0 0,0 0-1 0 0,-1 1 1 0 0,1-1-1 0 0,-1 1 0 0 0,0-1 1 0 0,0 1-1 0 0,0 0 1 0 0,-1-1-1 0 0,1 1 1 0 0,-1 0-1 0 0,0 3 27 0 0,1 1-5 0 0,4 58 1430 0 0,-4 26-1425 0 0,-1-81 457 0 0,1 1-1 0 0,0 0 0 0 0,3 7-456 0 0,-4-17 303 0 0,0-2-74 0 0,0 0-33 0 0,0 0-4 0 0,0 0 43 0 0,0 0 180 0 0,1-1-335 0 0,-1 1 0 0 0,0-1 0 0 0,1 0 0 0 0,-1 1 0 0 0,0-1 0 0 0,1 0 1 0 0,-1 1-1 0 0,0-1 0 0 0,0 0 0 0 0,1 0 0 0 0,-1 1 0 0 0,0-1 0 0 0,0 0 0 0 0,0 1 1 0 0,0-1-1 0 0,0 0-80 0 0,0-2 167 0 0,2-7-49 0 0,0-1-106 0 0,0 0 0 0 0,0 0-1 0 0,1 1 1 0 0,1-3-12 0 0,13-28-3 0 0,-10 23-195 0 0,0-1 1 0 0,1 1 0 0 0,1 1 0 0 0,1 0 0 0 0,0 0 0 0 0,1 0-1 0 0,4-2 198 0 0,10-7-4865 0 0,13-10 4865 0 0,-24 23-1534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7:22.131"/>
    </inkml:context>
    <inkml:brush xml:id="br0">
      <inkml:brushProperty name="width" value="0.05" units="cm"/>
      <inkml:brushProperty name="height" value="0.05" units="cm"/>
      <inkml:brushProperty name="color" value="#0000FF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1763 2924 13072 0 0,'0'0'597'0'0,"0"0"-9"0"0,0 0-323 0 0,0 0 51 0 0,0 0 62 0 0,0 0 7 0 0,-7 17 677 0 0,2 10-172 0 0,2-16-469 0 0,1 0 0 0 0,0 0 1 0 0,1 0-1 0 0,0 2-421 0 0,7 99 1280 0 0,0 3-609 0 0,-10-59-466 0 0,2-38-62 0 0,4 12 171 0 0,-1-25-283 0 0,-1 0 1 0 0,1-1 0 0 0,-1 1 0 0 0,0 0 0 0 0,-1 2-32 0 0,-3 50-307 0 0,10-42 436 0 0,-5-12-6537 0 0,-1-3-224 0 0</inkml:trace>
  <inkml:trace contextRef="#ctx0" brushRef="#br0" timeOffset="878.027">1426 3049 8232 0 0,'0'0'374'0'0,"0"0"0"0"0,6-6-189 0 0,-4 4-103 0 0,-1 0 12 0 0,0 0 0 0 0,1 0 0 0 0,-1 0 0 0 0,1 1 0 0 0,-1-1 1 0 0,1 0-1 0 0,0 1 0 0 0,0 0 0 0 0,0-1 0 0 0,0 1 0 0 0,0 0 1 0 0,0 0-1 0 0,0 0 0 0 0,1 0-94 0 0,21-11 1222 0 0,-19 9-952 0 0,1 0 0 0 0,0 1 1 0 0,0 0-1 0 0,0-1 0 0 0,0 2 0 0 0,3-1-270 0 0,153-29 1640 0 0,-75 17-1271 0 0,-58 10-129 0 0,-21 2-171 0 0,1 1-1 0 0,-1 0 1 0 0,0 0-1 0 0,0 1 1 0 0,4 0-69 0 0,-9 1 34 0 0,7-1 148 0 0,0 2-1 0 0,0-1 0 0 0,0 1 0 0 0,3 2-181 0 0,-10-3 70 0 0,0 0 0 0 0,0 0 0 0 0,-1 0-1 0 0,1 1 1 0 0,0-1 0 0 0,0 1-1 0 0,-1 0 1 0 0,1 0 0 0 0,-1 0-1 0 0,1 0 1 0 0,-1 0 0 0 0,0 1-1 0 0,0-1 1 0 0,0 0 0 0 0,0 1-1 0 0,0 0 1 0 0,-1-1 0 0 0,1 1-1 0 0,-1 0 1 0 0,0 0 0 0 0,0 0-1 0 0,0 0 1 0 0,1 3-70 0 0,3 14 318 0 0,-4-18-271 0 0,0 1 0 0 0,0 0 1 0 0,0-1-1 0 0,0 1 1 0 0,-1 0-1 0 0,0 0 0 0 0,1 2-47 0 0,2 23 490 0 0,-2-23-419 0 0,-1 1 0 0 0,1-1 0 0 0,-1 0 1 0 0,0 0-1 0 0,0 0 0 0 0,0 0 0 0 0,-2 5-71 0 0,1 2 0 0 0,0-1 0 0 0,0 2 0 0 0,1-1 0 0 0,1 0 0 0 0,0 1 0 0 0,0 3 84 0 0,-1 1-1 0 0,0 8-83 0 0,-4 50 484 0 0,3 3-484 0 0,-3-51 107 0 0,4-27-104 0 0,0 0 1 0 0,0 0-1 0 0,0 0 1 0 0,0 0-1 0 0,0 0 1 0 0,0 0-1 0 0,0 1 1 0 0,0-1-1 0 0,0 0 1 0 0,0 0-1 0 0,0 0 1 0 0,0 0-1 0 0,0 0 1 0 0,0 0-1 0 0,0 0 1 0 0,0 1-1 0 0,0-1 1 0 0,0 0-1 0 0,0 0 1 0 0,0 0-1 0 0,0 0 1 0 0,0 0-1 0 0,0 0 1 0 0,0 0-1 0 0,0 0 1 0 0,0 1-1 0 0,0-1 1 0 0,0 0-1 0 0,-1 0 1 0 0,1 0-1 0 0,0 0 1 0 0,0 0-1 0 0,0 0 1 0 0,0 0-1 0 0,0 0 1 0 0,0 0-1 0 0,0 0 1 0 0,0 0-1 0 0,-1 0 1 0 0,1 0-1 0 0,0 0 1 0 0,0 0-1 0 0,0 0 1 0 0,0 0-1 0 0,0 0-3 0 0,-5-3 340 0 0,-3-7-67 0 0,7 6-253 0 0,0 0-1 0 0,1-1 1 0 0,-1 1 0 0 0,1 0-1 0 0,0 0 1 0 0,0 0-1 0 0,1 0 1 0 0,-1 0-1 0 0,1 0 1 0 0,1-2-20 0 0,12-39 12 0 0,0 23-12 0 0,-4 5 0 0 0,-9 17-2 0 0,-1-1 1 0 0,0 0-1 0 0,1 0 0 0 0,-1 1 0 0 0,0-1 0 0 0,0 0 0 0 0,0 1 0 0 0,0-1 0 0 0,0 0 1 0 0,0 0-1 0 0,0 1 0 0 0,0-1 0 0 0,0 0 0 0 0,0 0 0 0 0,0 1 0 0 0,0-1 0 0 0,0 0 0 0 0,0 0 1 0 0,-1 1-1 0 0,1-1 0 0 0,0 0 0 0 0,-1 0 2 0 0,1 1-1 0 0,-1-1 0 0 0,1 1-1 0 0,0-1 1 0 0,0 1 0 0 0,0-1 0 0 0,-1 1 0 0 0,1-1 0 0 0,0 0-1 0 0,0 1 1 0 0,0-1 0 0 0,0 1 0 0 0,0-1 0 0 0,0 1-1 0 0,0-1 1 0 0,0 1 0 0 0,0-1 0 0 0,0 1 0 0 0,0-1 0 0 0,0 1-1 0 0,1-1 1 0 0,-1 0 0 0 0,0 1 0 0 0,0-1 0 0 0,1 1 0 0 0,-1 0-1 0 0,0-1 1 0 0,0 1 0 0 0,1-1 0 0 0,-1 1 0 0 0,1-1-1 0 0,-1 1 1 0 0,0 0 0 0 0,1-1 0 0 0,-1 1 0 0 0,1 0 0 0 0,-1-1-1 0 0,1 1 1 0 0,-1 0 0 0 0,1 0 0 0 0,-1-1 0 0 0,1 1-1 0 0,-1 0 1 0 0,1 0 1 0 0,2-2-13 0 0,0 0 5 0 0,-1 0-1 0 0,1 0 0 0 0,0 0 1 0 0,0 0-1 0 0,0 1 1 0 0,0 0-1 0 0,0-1 1 0 0,0 1-1 0 0,0 0 1 0 0,0 0-1 0 0,0 1 1 0 0,0-1-1 0 0,0 1 1 0 0,1 0-1 0 0,-1-1 0 0 0,0 1 1 0 0,1 1-1 0 0,-1-1 1 0 0,0 0-1 0 0,3 1 9 0 0,-1 1-10 0 0,-4-2 8 0 0,0 0-1 0 0,1 0 1 0 0,-1 0-1 0 0,0 1 0 0 0,1-1 1 0 0,-1 0-1 0 0,0 1 1 0 0,1-1-1 0 0,-1 1 0 0 0,0 0 1 0 0,0-1-1 0 0,0 1 1 0 0,1 0-1 0 0,-1 0 1 0 0,0 0-1 0 0,0 0 0 0 0,0-1 1 0 0,0 2-1 0 0,-1-1 1 0 0,1 0-1 0 0,0 0 1 0 0,0 0-1 0 0,-1 0 0 0 0,1 0 3 0 0,0 2-2 0 0,1 0 1 0 0,-1 0-1 0 0,1 0 0 0 0,0-1 0 0 0,-1 1 0 0 0,1-1 0 0 0,2 2 2 0 0,-2-1 1 0 0,0-1-1 0 0,0 1 0 0 0,0 0 0 0 0,0 0 0 0 0,0 1 0 0 0,0 0 0 0 0,22 51 0 0 0,-23-53 12 0 0,1 0 1 0 0,-1 1-1 0 0,0-1 0 0 0,1 0 0 0 0,0 0 0 0 0,0 0 0 0 0,-1 0 1 0 0,1 0-1 0 0,0-1 0 0 0,0 1 0 0 0,1-1 0 0 0,-1 1 0 0 0,0-1 0 0 0,0 0 1 0 0,1 1-1 0 0,-1-1 0 0 0,1 0 0 0 0,-1-1 0 0 0,1 1 0 0 0,-1 0 0 0 0,1-1 1 0 0,-1 0-1 0 0,1 1 0 0 0,0-1 0 0 0,-1 0 0 0 0,1 0 0 0 0,2-1-12 0 0,0 0 24 0 0,0-1-1 0 0,-1 0 1 0 0,1-1-1 0 0,-1 1 0 0 0,1-1 1 0 0,-1 0-1 0 0,0 0 1 0 0,0 0-1 0 0,0-1 0 0 0,1-1-23 0 0,4-4 80 0 0,-1-1 0 0 0,0 0 0 0 0,4-8-80 0 0,-8 12 8 0 0,-1-1 0 0 0,-1 1 0 0 0,0-1 1 0 0,1 0-1 0 0,-2 0 0 0 0,1 0 1 0 0,-1 0-1 0 0,0 0 0 0 0,-1-1 0 0 0,0-2-8 0 0,0 9-5 0 0,0 0-1 0 0,0 1 1 0 0,1-1 0 0 0,-1 1-1 0 0,0-1 1 0 0,-1 0-1 0 0,1 1 1 0 0,0-1 0 0 0,0 1-1 0 0,0-1 1 0 0,0 0-1 0 0,0 1 1 0 0,-1-1-1 0 0,1 1 1 0 0,0-1 0 0 0,0 0-1 0 0,-1 1 1 0 0,1-1-1 0 0,0 1 1 0 0,-1-1 0 0 0,1 1-1 0 0,-1-1 6 0 0,1 1-1 0 0,-1 0 0 0 0,1 0 0 0 0,0 0 0 0 0,-1 0 0 0 0,1 0 0 0 0,-1 0 0 0 0,1 0 0 0 0,0 0 0 0 0,-1 0 0 0 0,1 0 0 0 0,0 1 0 0 0,-1-1 0 0 0,1 0 0 0 0,-1 0 0 0 0,1 0 0 0 0,0 0 0 0 0,-1 1 0 0 0,1-1 0 0 0,0 0 0 0 0,-1 0 0 0 0,1 0 0 0 0,0 1 0 0 0,-1-1 1 0 0,-13 16 64 0 0,9-5-23 0 0,1 0 1 0 0,0 1-1 0 0,1-1 1 0 0,0 0-1 0 0,0 1 1 0 0,1 0-1 0 0,1 2-41 0 0,0-10 10 0 0,1 0 0 0 0,0 0 0 0 0,0 0 0 0 0,0 0 0 0 0,1 0 0 0 0,0 0 0 0 0,-1 0 0 0 0,1 0-1 0 0,0 0 1 0 0,1 0 0 0 0,-1-1 0 0 0,1 1 0 0 0,0 0 0 0 0,0-1 0 0 0,0 1 0 0 0,0-1 0 0 0,0 0 0 0 0,1 0-1 0 0,0 0 1 0 0,-1 0 0 0 0,1 0-10 0 0,1 0 13 0 0,1 1-1 0 0,-1-1 1 0 0,1 0 0 0 0,0 0-1 0 0,0 0 1 0 0,0-1-1 0 0,0 1 1 0 0,0-1-1 0 0,1 0 1 0 0,-1-1 0 0 0,0 0-1 0 0,1 1 1 0 0,0-2-1 0 0,3 1-12 0 0,13 0-407 0 0,-1-2 0 0 0,1 0 0 0 0,15-3 407 0 0,-11-1-707 0 0</inkml:trace>
  <inkml:trace contextRef="#ctx0" brushRef="#br0" timeOffset="-104443.715">7572 1 15664 0 0,'0'2'974'0'0,"-2"11"-726"0"0,0 1 1 0 0,1 0-1 0 0,1 10-248 0 0,7 32 923 0 0,4 11-923 0 0,-5-38 540 0 0,25 108 109 0 0,-21-102-685 0 0,2 0 0 0 0,13 28 36 0 0,-22-55 5 0 0,-2-6 1 0 0,0 1 0 0 0,0-1 0 0 0,0 0 0 0 0,1 1 0 0 0,-1-1 1 0 0,0 0-1 0 0,1 0 0 0 0,0 0 0 0 0,-1 0 0 0 0,1 0 0 0 0,1 1-6 0 0,-2-2 371 0 0,-1-1 117 0 0,0 0 21 0 0,0 0-66 0 0,-3-14-278 0 0,-1 3-165 0 0,0 0 0 0 0,0 1 0 0 0,-1-1 0 0 0,0 1 0 0 0,-1 0 0 0 0,0 0 0 0 0,-1 1 0 0 0,0 0 0 0 0,0 0 0 0 0,-1 1 0 0 0,2 2 143 0 0,0 0-1 0 0,-1 1 0 0 0,0-1 1 0 0,0 2-1 0 0,0-1 0 0 0,-6-2-142 0 0,10 5 70 0 0,-1 1 1 0 0,1 0-1 0 0,0-1 0 0 0,-1 1 0 0 0,1 0 1 0 0,0 1-1 0 0,-1-1 0 0 0,1 1 0 0 0,-1-1 1 0 0,1 1-1 0 0,-1 0 0 0 0,1 0 0 0 0,-1 1 1 0 0,1-1-1 0 0,-1 1 0 0 0,1 0 0 0 0,-2 0-70 0 0,-2 2 0 0 0,5-3 0 0 0,1 0 0 0 0,-1 1 0 0 0,1-1 0 0 0,-1 1 0 0 0,1 0 0 0 0,-1-1 0 0 0,1 1 0 0 0,0 0 0 0 0,-1 0 0 0 0,1 0 0 0 0,0 0 0 0 0,0 0 0 0 0,0 0 0 0 0,0 0 0 0 0,-4 4 0 0 0,1-1 0 0 0,0 1 0 0 0,0 0 0 0 0,1 0 0 0 0,-1 0 0 0 0,1 1 0 0 0,0-1 0 0 0,1 1 0 0 0,-1 0 0 0 0,1 0 0 0 0,-1 6 0 0 0,1-4 0 0 0,1 0 0 0 0,0 0 0 0 0,0 0 0 0 0,1 0 0 0 0,0 0 0 0 0,0 1 0 0 0,1-1 0 0 0,0 0 0 0 0,1 0 0 0 0,0 3 0 0 0,-1-7 0 0 0,1 0 0 0 0,-1 0 0 0 0,1 0 0 0 0,0 0 0 0 0,0-1 0 0 0,1 1 0 0 0,-1-1 0 0 0,1 1 0 0 0,-1-1 0 0 0,1 0 0 0 0,0 0 0 0 0,0 0 0 0 0,0 0 0 0 0,1-1 0 0 0,-1 1 0 0 0,1-1 0 0 0,-1 0 0 0 0,1 0 0 0 0,0 0 0 0 0,4 1 0 0 0,-4-1 0 0 0,0-1 0 0 0,1 0 0 0 0,-1 0 0 0 0,1 0 0 0 0,0 0 0 0 0,-1-1 0 0 0,1 0 0 0 0,-1 0 0 0 0,1 0 0 0 0,0 0 0 0 0,-1-1 0 0 0,1 0 0 0 0,-1 0 0 0 0,1 0 0 0 0,1-1 0 0 0,15-6-2 0 0,-18 7-11 0 0,0 0-1 0 0,-1 1 1 0 0,1-1 0 0 0,-1 0 0 0 0,1 0-1 0 0,-1-1 1 0 0,1 1 0 0 0,-1 0 0 0 0,0-1-1 0 0,0 0 1 0 0,0 1 0 0 0,0-1 0 0 0,0 0-1 0 0,0 0 1 0 0,0-1 13 0 0,0 2-276 0 0,-1-1 0 0 0,0 1-1 0 0,0 0 1 0 0,0 0 0 0 0,1-1 0 0 0,-1 1 0 0 0,0 0-1 0 0,1 0 1 0 0,-1 0 0 0 0,1 1 0 0 0,0-1 276 0 0,4-3-963 0 0,3-2-571 0 0</inkml:trace>
  <inkml:trace contextRef="#ctx0" brushRef="#br0" timeOffset="-103386.944">7438 739 11976 0 0,'-13'2'449'0'0,"-1"0"1"0"0,0 0 0 0 0,-1-2 0 0 0,-11 0-450 0 0,9 0 945 0 0,17 0-870 0 0,0 0 1 0 0,0 0 0 0 0,-1 0-1 0 0,1 0 1 0 0,0 0 0 0 0,0 0-1 0 0,-1 0 1 0 0,1 0 0 0 0,0 0 0 0 0,0 0-1 0 0,-1 0 1 0 0,1 0 0 0 0,0 1-1 0 0,0-1 1 0 0,0 0 0 0 0,-1 0 0 0 0,1 0-1 0 0,0 0 1 0 0,0 0 0 0 0,0 1-1 0 0,0-1 1 0 0,-1 0 0 0 0,1 0-1 0 0,0 0 1 0 0,0 1 0 0 0,0-1 0 0 0,0 0-1 0 0,0 0 1 0 0,0 1 0 0 0,0-1-1 0 0,0 0 1 0 0,0 0 0 0 0,-1 1 0 0 0,1-1-1 0 0,0 0 1 0 0,0 0 0 0 0,0 1-1 0 0,0-1 1 0 0,0 0 0 0 0,1 0-1 0 0,-1 0 1 0 0,0 1 0 0 0,0-1 0 0 0,0 0-1 0 0,0 0 1 0 0,0 1 0 0 0,0-1-1 0 0,0 0 1 0 0,0 0-76 0 0,1 1 61 0 0,-1 0-1 0 0,0 0 1 0 0,0-1 0 0 0,1 1-1 0 0,-1 0 1 0 0,1-1 0 0 0,-1 1-1 0 0,0 0 1 0 0,1-1 0 0 0,-1 1-1 0 0,1-1 1 0 0,-1 1-1 0 0,1-1 1 0 0,0 1 0 0 0,-1-1-1 0 0,1 1-60 0 0,11 2 0 0 0,1 0 0 0 0,0-1 0 0 0,-1 0 0 0 0,1-1 0 0 0,0 0 0 0 0,0-1 0 0 0,3-1 0 0 0,3 1 0 0 0,17 0 115 0 0,-1-1-1 0 0,1-2 0 0 0,0-1 1 0 0,15-5-115 0 0,0 0 545 0 0,0 3 0 0 0,0 2 1 0 0,34 2-546 0 0,4-1-22 0 0,56 3 22 0 0,-56 3 0 0 0,-81-3-15 0 0,10-1-316 0 0,-1 2 1 0 0,7 1 330 0 0,-19-1-535 0 0,0 0 0 0 0,0 0 1 0 0,0 1-1 0 0,0-1 0 0 0,0 1 0 0 0,1 1 535 0 0,7 2-6482 0 0</inkml:trace>
  <inkml:trace contextRef="#ctx0" brushRef="#br0" timeOffset="-101852.867">8752 603 19351 0 0,'0'0'439'0'0,"0"0"62"0"0,0 0 33 0 0,0 0-65 0 0,4 0-292 0 0,19 5-177 0 0,0-1 0 0 0,13 0 0 0 0,0 0 0 0 0,-31-3 0 0 0,76 9 0 0 0,82 1 0 0 0,-10-5 0 0 0,-134-4 518 0 0,-10 0-1452 0 0,-1-2-4260 0 0,-13 0 3149 0 0</inkml:trace>
  <inkml:trace contextRef="#ctx0" brushRef="#br0" timeOffset="-101566.256">8755 812 17503 0 0,'-7'0'858'0'0,"-11"3"53"0"0,3 1-760 0 0,14-4-151 0 0,1 0 0 0 0,0 0 0 0 0,0 0 0 0 0,0 0 0 0 0,0 0 0 0 0,0 0 0 0 0,0 0 0 0 0,0 0 0 0 0,0 0 0 0 0,-1 0 0 0 0,1 0 0 0 0,0 0 0 0 0,0 0 0 0 0,0 1 0 0 0,0-1 0 0 0,0 0 0 0 0,0 0 0 0 0,0 0 0 0 0,0 0 0 0 0,0 0 0 0 0,0 0 0 0 0,0 0 0 0 0,-1 0 0 0 0,1 0 0 0 0,0 0 0 0 0,0 0 0 0 0,0 1 0 0 0,0-1 0 0 0,0 0 0 0 0,0 0 0 0 0,0 0 0 0 0,0 0 0 0 0,0 0 0 0 0,0 0 0 0 0,0 0 0 0 0,0 1 0 0 0,0-1 0 0 0,0 0 0 0 0,0 0 0 0 0,0 0 0 0 0,0 0 0 0 0,0 0 0 0 0,0 0 0 0 0,0 0 0 0 0,0 0 0 0 0,0 1 0 0 0,5 4 0 0 0,8 3 0 0 0,20-2 715 0 0,-1-1 0 0 0,1-1 0 0 0,32-1-715 0 0,-41-2-97 0 0,56-1 174 0 0,4-3-77 0 0,-4 0-953 0 0,6 3 953 0 0,-60 1-508 0 0</inkml:trace>
  <inkml:trace contextRef="#ctx0" brushRef="#br0" timeOffset="-102770.442">7757 928 13824 0 0,'0'0'314'0'0,"0"0"46"0"0,0 0 22 0 0,1-1-50 0 0,1 1-276 0 0,-2 0-46 0 0,1 0 0 0 0,0 0 0 0 0,-1 0 0 0 0,1 0-1 0 0,-1-1 1 0 0,1 1 0 0 0,-1 0 0 0 0,1 0 0 0 0,0-1-1 0 0,-1 1 1 0 0,1 0 0 0 0,-1-1 0 0 0,1 1 0 0 0,-1-1-1 0 0,0 1 1 0 0,1-1 0 0 0,-1 1 0 0 0,1-1 0 0 0,-1 1-1 0 0,0-1 1 0 0,1 1-10 0 0,0-1 720 0 0,-1 1 249 0 0,0 0 45 0 0,0 0-129 0 0,0 1-581 0 0,0 11 317 0 0,2 1-1 0 0,0-1 1 0 0,2 8-621 0 0,4 25 243 0 0,-5-23-243 0 0,-1-13 0 0 0,-1 0 0 0 0,-1 0 0 0 0,1 0 0 0 0,-2 8 0 0 0,1-10 137 0 0,0 1 0 0 0,0-1 0 0 0,1 1 0 0 0,1 3-137 0 0,1 23 892 0 0,3 43-1669 0 0,-8-51 219 0 0,2-23 554 0 0,-1 0-1 0 0,1-1 1 0 0,0 1-1 0 0,0 0 1 0 0,0 0 0 0 0,0-1-1 0 0,0 1 1 0 0,0 0-1 0 0,1 0 1 0 0,0-1-1 0 0,0 3 5 0 0,11 25 1384 0 0,-11-29-941 0 0,-2-2-436 0 0,1 1-1 0 0,-1-1 1 0 0,0 1 0 0 0,1-1 0 0 0,-1 1-1 0 0,0-1 1 0 0,1 0 0 0 0,-1 1 0 0 0,1-1-1 0 0,0 0 1 0 0,-1 1 0 0 0,1-1 0 0 0,-1 0-1 0 0,1 0 1 0 0,0 1 0 0 0,0-1 0 0 0,-1 0-1 0 0,1 0 1 0 0,0 0 0 0 0,0 1 0 0 0,0-1-1 0 0,0 0 1 0 0,0 0-7 0 0,-1-5 10 0 0,-2 1-10 0 0,1-1 0 0 0,-1 1 0 0 0,0 0 0 0 0,0 0 0 0 0,-1 0 0 0 0,1 1 0 0 0,-1-1 0 0 0,0 1 0 0 0,0 0 0 0 0,-5-4 0 0 0,0 1 0 0 0,0 0 0 0 0,-1 1 0 0 0,1 0 0 0 0,-2 0 0 0 0,-1 0 0 0 0,1 1 0 0 0,0 0 0 0 0,-1 0 0 0 0,0 2 0 0 0,0-1 0 0 0,0 1 0 0 0,-4 0 0 0 0,11 3 0 0 0,0-1 0 0 0,-1 1 0 0 0,1 0 0 0 0,0 1 0 0 0,0-1 0 0 0,-1 1 0 0 0,1 0 0 0 0,0 0 0 0 0,0 1 0 0 0,0-1 0 0 0,0 1 0 0 0,0 0 0 0 0,0 1 0 0 0,0-1 0 0 0,-3 3 0 0 0,3 0 0 0 0,-1-1 0 0 0,1 1 0 0 0,0 0 0 0 0,1 0 0 0 0,-1 1 0 0 0,1-1 0 0 0,0 1 0 0 0,1 0 0 0 0,-1 0 0 0 0,1 0 0 0 0,0 1 0 0 0,1-1 0 0 0,-1 1 0 0 0,1-1 0 0 0,1 1 0 0 0,-1 0 0 0 0,0 5 0 0 0,2-8 0 0 0,0-1 0 0 0,0 1 0 0 0,0-1 0 0 0,0 1 0 0 0,1-1 0 0 0,0 0 0 0 0,-1 1 0 0 0,1-1 0 0 0,0 0 0 0 0,1 1 0 0 0,-1-1 0 0 0,0 0 0 0 0,1 0 0 0 0,0 0 0 0 0,0 0 0 0 0,0 0 0 0 0,0-1 0 0 0,0 1 0 0 0,0-1 0 0 0,1 1 0 0 0,-1-1 0 0 0,1 0 0 0 0,0 0 0 0 0,0 0 0 0 0,-1 0 0 0 0,1 0 0 0 0,1 0 0 0 0,0-1 0 0 0,2 2 0 0 0,0-1 0 0 0,1 0 0 0 0,0 0 0 0 0,-1 0 0 0 0,1-1 0 0 0,0 0 0 0 0,0 0 0 0 0,-1-1 0 0 0,1 0 0 0 0,0 0 0 0 0,0-1 0 0 0,0 0 0 0 0,-1 0 0 0 0,2-1 0 0 0,34-8-485 0 0,73-21 963 0 0,-95 24-4241 0 0,0-1-1 0 0,13-6 3764 0 0,-20 5-6881 0 0</inkml:trace>
  <inkml:trace contextRef="#ctx0" brushRef="#br0" timeOffset="-102419.125">8025 966 13824 0 0,'0'0'314'0'0,"0"0"46"0"0,0 0 22 0 0,0 0-50 0 0,1 8-138 0 0,8 102 4803 0 0,-4-38-3929 0 0,2 29 372 0 0,-4-79-1220 0 0,1-1 0 0 0,0 0-1 0 0,2 1-219 0 0,-4-17-3 0 0,0 1-1 0 0,0-1 0 0 0,0 0 1 0 0,0 0-1 0 0,1-1 0 0 0,0 1 1 0 0,0 0-1 0 0,0-1 1 0 0,0 1-1 0 0,1-1 0 0 0,0 0 1 0 0,0 0-1 0 0,0-1 0 0 0,3 3 4 0 0,-5-5 0 0 0,0 0 0 0 0,0-1 0 0 0,0 1 0 0 0,0 0 0 0 0,0-1 0 0 0,0 1 0 0 0,0-1 0 0 0,0 0 0 0 0,0 0 0 0 0,0 0 0 0 0,0 0 0 0 0,0 0 0 0 0,0 0 0 0 0,0 0 0 0 0,1-1 0 0 0,1 0 0 0 0,-1 0 0 0 0,1 0 0 0 0,-1 0 0 0 0,1 0 0 0 0,-1-1 0 0 0,0 1 0 0 0,0-1 0 0 0,2-1 0 0 0,-4 2-130 0 0,0-1-1 0 0,0 1 1 0 0,0 0-1 0 0,0-1 1 0 0,0 0-1 0 0,-1 1 1 0 0,1-1-1 0 0,0 1 1 0 0,-1-1-1 0 0,0 0 1 0 0,1 1-1 0 0,-1-2 131 0 0,4-9-2455 0 0,0 1-4707 0 0</inkml:trace>
  <inkml:trace contextRef="#ctx0" brushRef="#br0" timeOffset="-102086.4">7832 1122 16527 0 0,'10'-3'948'0'0,"-6"2"-779"0"0,0-1 0 0 0,-1 2 0 0 0,1-1 0 0 0,0 0-1 0 0,3 1-168 0 0,128-6 344 0 0,64 2 234 0 0,-114-1-2905 0 0,-60 2-3811 0 0</inkml:trace>
  <inkml:trace contextRef="#ctx0" brushRef="#br0" timeOffset="-103995.806">8031 84 11952 0 0,'0'0'266'0'0,"4"-12"761"0"0,1-2 275 0 0,-4 13 1554 0 0,-5 10-1565 0 0,-15 32-530 0 0,-2 10 628 0 0,14-34-1180 0 0,0 0 0 0 0,1 1 0 0 0,-3 13-209 0 0,5-11 0 0 0,1 1 0 0 0,1 1 0 0 0,0-1 0 0 0,2 15 0 0 0,0-25 0 0 0,2 1 0 0 0,-1-1 0 0 0,1 1 0 0 0,1-1 0 0 0,0 0 0 0 0,0 0 0 0 0,1 0 0 0 0,0-1 0 0 0,4 6 0 0 0,-5-10 0 0 0,1-1-1 0 0,-1 0 1 0 0,1 0-1 0 0,0 0 1 0 0,0-1-1 0 0,0 1 1 0 0,1-1-1 0 0,-1 0 1 0 0,1 0-1 0 0,0-1 1 0 0,0 1-1 0 0,5 1 1 0 0,-6-3 4 0 0,0 0 1 0 0,0-1-1 0 0,0 0 0 0 0,0 1 1 0 0,0-1-1 0 0,0-1 0 0 0,0 1 1 0 0,0-1-1 0 0,1 1 1 0 0,-1-1-1 0 0,0 0 0 0 0,0-1 1 0 0,0 1-1 0 0,0-1 0 0 0,1 0 1 0 0,-1 0-1 0 0,0 0 0 0 0,3-2-4 0 0,3-1 180 0 0,0 0 0 0 0,0-1-1 0 0,0 0 1 0 0,-1-1-1 0 0,0 0 1 0 0,0 0 0 0 0,-1-1-1 0 0,0 0 1 0 0,0-1 0 0 0,-1 0-1 0 0,4-3-179 0 0,0-4 0 0 0,0-1 0 0 0,-1 1 0 0 0,0-2 0 0 0,-2 1 0 0 0,4-9 0 0 0,-8 14 0 0 0,-1 0 0 0 0,1-1 0 0 0,-2 1 0 0 0,1-1 0 0 0,-2 1 0 0 0,0-1 0 0 0,0 0 0 0 0,-1 0 0 0 0,0-3 0 0 0,-1 3 0 0 0,0 1 0 0 0,-1 0 0 0 0,0-1 0 0 0,-1 1 0 0 0,0 0 0 0 0,-1 0 0 0 0,0 1 0 0 0,0-1 0 0 0,-1 1 0 0 0,-1 0 0 0 0,0 0 0 0 0,0 1 0 0 0,-1-1 0 0 0,0 1 0 0 0,-1 1 0 0 0,1-1 0 0 0,-2 1 0 0 0,1 1 0 0 0,-1 0 0 0 0,-1-1 0 0 0,7 6-2 0 0,0 1-1 0 0,0-1 1 0 0,0 1-1 0 0,0-1 1 0 0,-1 1-1 0 0,1 0 0 0 0,-1 0 1 0 0,1 0-1 0 0,0 0 1 0 0,-1 1-1 0 0,1 0 1 0 0,-1-1-1 0 0,0 1 1 0 0,1 1-1 0 0,-1-1 1 0 0,1 0-1 0 0,-1 1 1 0 0,1 0-1 0 0,0 0 0 0 0,-1 0 1 0 0,1 0-1 0 0,0 0 1 0 0,-1 1-1 0 0,1-1 1 0 0,0 1-1 0 0,0 0 3 0 0,0 0-434 0 0,1 0 1 0 0,-1 0-1 0 0,1 0 0 0 0,-1 1 0 0 0,1-1 0 0 0,0 1 0 0 0,0-1 0 0 0,0 1 0 0 0,0 0 1 0 0,1 0-1 0 0,-2 1 434 0 0,-2 5-4841 0 0,-1 1-1151 0 0</inkml:trace>
  <inkml:trace contextRef="#ctx0" brushRef="#br0" timeOffset="-103693.605">8075 232 15664 0 0,'0'0'356'0'0,"0"0"49"0"0,0 0 21 0 0,0 0-42 0 0,6 6-236 0 0,-1 0-46 0 0,-1 1-1 0 0,0 0 1 0 0,0 0-1 0 0,0 0 1 0 0,-1 0-1 0 0,0 1 0 0 0,0 0-101 0 0,11 23 1165 0 0,1 0-1124 0 0,2-1 1 0 0,0-1-1 0 0,3-1 0 0 0,16 19-41 0 0,-22-31-445 0 0,0-2-1 0 0,2 1 0 0 0,0-2 1 0 0,8 5 445 0 0,-17-12-1965 0 0,-4 0-3831 0 0</inkml:trace>
  <inkml:trace contextRef="#ctx0" brushRef="#br0" timeOffset="-99857.962">9946 808 11976 0 0,'0'0'266'0'0,"-9"12"668"0"0,8-4-943 0 0,-4 3 2074 0 0,23-20-530 0 0,-15 5-1432 0 0,0 1-1 0 0,0 0 0 0 0,0-1 0 0 0,-1 0 0 0 0,0 1 0 0 0,2-4-102 0 0,5-9-5 0 0,4-3 947 0 0,-1 0-1 0 0,10-20-941 0 0,-8 10 165 0 0,-6 17-165 0 0,-2-1 0 0 0,0-1 0 0 0,3-10 0 0 0,-3 7-11 0 0,1 0-1 0 0,7-14 12 0 0,-7 19 77 0 0,-2 0 1 0 0,0 0 0 0 0,0-1 0 0 0,-1 1-1 0 0,-1-1 1 0 0,0 0-78 0 0,8-43 1589 0 0,-10 54-1588 0 0,-1-1 0 0 0,1 1-1 0 0,0 0 1 0 0,0 0-1 0 0,0 0 1 0 0,0 0-1 0 0,1 0 1 0 0,-1 0 0 0 0,1 0-1 0 0,-1 0 1 0 0,1 0-1 0 0,-1 0 1 0 0,1 1 0 0 0,0-1-1 0 0,0 1 1 0 0,0 0-1 0 0,0-1 1 0 0,0 1 0 0 0,0 0-1 0 0,0 0 1 0 0,0 0-1 0 0,1 0 1 0 0,-1 1 0 0 0,0-1-1 0 0,1 0 1 0 0,-1 1-1 0 0,2 0 0 0 0,8 1 0 0 0,-9 2 0 0 0,-2-1 0 0 0,9 8 0 0 0,0 0 0 0 0,0 1 0 0 0,-1 0 0 0 0,8 12 0 0 0,7 17 0 0 0,12 29 0 0 0,-12-22 0 0 0,4 2 0 0 0,50 67 0 0 0,-77-113-1 0 0,1-1 0 0 0,0 0-1 0 0,0 0 1 0 0,0 0-1 0 0,0 0 1 0 0,0 0 0 0 0,0 0-1 0 0,0-1 1 0 0,0 1-1 0 0,1-1 1 0 0,-1 0 0 0 0,1 1-1 0 0,-1-1 1 0 0,1 0 0 0 0,0 0-1 0 0,-1-1 1 0 0,1 1-1 0 0,0 0 1 0 0,-1-1 0 0 0,1 0-1 0 0,0 0 1 0 0,0 0-1 0 0,0 0 1 0 0,-1 0 0 0 0,1 0-1 0 0,0-1 1 0 0,0 1 0 0 0,1-1 1 0 0,0-1 30 0 0,1 0 0 0 0,-1 1 0 0 0,0-2 0 0 0,0 1 0 0 0,1 0 0 0 0,-1-1 0 0 0,-1 0 0 0 0,1 0 0 0 0,0 0 0 0 0,-1 0 1 0 0,1-1-1 0 0,-1 1 0 0 0,0-1 0 0 0,0 0 0 0 0,-1 0 0 0 0,1 0-30 0 0,2-4 161 0 0,-1 0-1 0 0,0 1 1 0 0,0-1-1 0 0,-1-1 1 0 0,0 1-1 0 0,-1 0 1 0 0,0-1-1 0 0,0 1 1 0 0,-1-1-1 0 0,1-7-160 0 0,7-120 2032 0 0,-9 123-2021 0 0,0-14-8 0 0,-1 1-1 0 0,-1-5-2 0 0,1 23 0 0 0,1 0 0 0 0,0 0 0 0 0,0 0 0 0 0,1-2 0 0 0,0 3 0 0 0,-1 0 0 0 0,1 0 0 0 0,-2 0 0 0 0,1 0 0 0 0,-1-5 0 0 0,0 5 0 0 0,0-1 0 0 0,1 0 0 0 0,1 1 0 0 0,-1-1 0 0 0,1 0 0 0 0,1-1 0 0 0,-1-5 0 0 0,5-1 0 0 0,-6 13 0 0 0,1 1 0 0 0,0 0 0 0 0,-1 0 0 0 0,0 0 0 0 0,1 0 0 0 0,-1 0 0 0 0,0-1 0 0 0,1 1 0 0 0,-1 0 0 0 0,0 0 0 0 0,0 0 0 0 0,0-1 0 0 0,0 1 0 0 0,0 0 0 0 0,0-1 0 0 0,0 1-126 0 0,0 1 0 0 0,0-1 1 0 0,0 1-1 0 0,0 0 0 0 0,0-1 0 0 0,0 1 0 0 0,0 0 0 0 0,0-1 0 0 0,0 1 1 0 0,0 0-1 0 0,0-1 0 0 0,0 1 0 0 0,0 0 0 0 0,1-1 0 0 0,-1 1 0 0 0,0 0 0 0 0,0-1 1 0 0,0 1-1 0 0,1 0 0 0 0,-1 0 0 0 0,0-1 0 0 0,0 1 0 0 0,1 0 0 0 0,-1 0 1 0 0,0-1-1 0 0,0 1 0 0 0,1 0 0 0 0,-1 0 0 0 0,0 0 0 0 0,1 0 0 0 0,-1-1 0 0 0,0 1 1 0 0,1 0-1 0 0,-1 0 0 0 0,0 0 0 0 0,1 0 0 0 0,-1 0 0 0 0,1 0 0 0 0,-1 0 1 0 0,0 0-1 0 0,1 0 0 0 0,-1 0 0 0 0,0 0 0 0 0,1 0 0 0 0,-1 0 0 0 0,0 0 0 0 0,1 0 1 0 0,-1 1-1 0 0,1-1 126 0 0,0 0-1139 0 0,0 0-5682 0 0</inkml:trace>
  <inkml:trace contextRef="#ctx0" brushRef="#br0" timeOffset="-99087.553">11292 190 13824 0 0,'0'0'314'0'0,"0"0"46"0"0,0 0 22 0 0,-1-1-50 0 0,-4-1-220 0 0,4 2-80 0 0,0 0 1 0 0,1 0 0 0 0,-1-1-1 0 0,0 1 1 0 0,1 0 0 0 0,-1 0 0 0 0,1 0-1 0 0,-1 0 1 0 0,0 0 0 0 0,1 0-1 0 0,-1 0 1 0 0,0 0 0 0 0,1 1 0 0 0,-1-1-1 0 0,0 0 1 0 0,1 0 0 0 0,-1 0 0 0 0,1 1-1 0 0,-1-1 1 0 0,1 0 0 0 0,-1 1-1 0 0,0-1 1 0 0,1 0 0 0 0,-1 1 0 0 0,1-1-1 0 0,0 1 1 0 0,-1-1 0 0 0,1 1-1 0 0,-1-1 1 0 0,1 1 0 0 0,0-1 0 0 0,-1 1-1 0 0,1-1 1 0 0,0 1 0 0 0,-1 0-33 0 0,-7 23 834 0 0,7-18-778 0 0,-22 97 876 0 0,14-55 576 0 0,-3-1-1 0 0,-2 2-1507 0 0,6-22 154 0 0,6-18-152 0 0,-1 0 0 0 0,0 1 1 0 0,-1-1-1 0 0,0 0 0 0 0,-3 4-2 0 0,0 0 0 0 0,-1 1 0 0 0,2 0 0 0 0,0 0 0 0 0,4-10 0 0 0,0 0 0 0 0,-1 1 0 0 0,1-1 0 0 0,-1 0 0 0 0,0-1 0 0 0,0 1 0 0 0,-16 22 0 0 0,16-19 0 0 0,3-8 3 0 0,0 1 0 0 0,0 0 1 0 0,0 0-1 0 0,-1 0 0 0 0,1 0 0 0 0,0 0 0 0 0,0 0 0 0 0,0 0 0 0 0,0 0 0 0 0,0 0 0 0 0,0 0 0 0 0,0 0 0 0 0,0 0 0 0 0,0 0 0 0 0,0 0 0 0 0,0-1 0 0 0,0 1 0 0 0,0 0 0 0 0,0 0 1 0 0,0 0-1 0 0,-1 0 0 0 0,1 0 0 0 0,0 0 0 0 0,0 0 0 0 0,0 0 0 0 0,0 0 0 0 0,0 0 0 0 0,0 0 0 0 0,0 0 0 0 0,0 0 0 0 0,0 0 0 0 0,0 0 0 0 0,0 0 0 0 0,-1 0 0 0 0,1 0 1 0 0,0 0-1 0 0,0 0 0 0 0,0 0 0 0 0,0 0 0 0 0,0 0 0 0 0,0 1 0 0 0,0-1 0 0 0,0 0 0 0 0,0 0 0 0 0,0 0 0 0 0,0 0 0 0 0,0 0 0 0 0,0 0 0 0 0,-1 0 0 0 0,1 0 0 0 0,0 0 0 0 0,0 0 1 0 0,0 0-1 0 0,0 0 0 0 0,0 0 0 0 0,0 0 0 0 0,0 1 0 0 0,0-1 0 0 0,0 0 0 0 0,0 0 0 0 0,0 0 0 0 0,0 0 0 0 0,0 0 0 0 0,0 0 0 0 0,0 0 0 0 0,0 0 0 0 0,0 0-3 0 0,1-5 163 0 0,-1 5-88 0 0,22-45 1132 0 0,-15 32-1601 0 0,0 0-1 0 0,-1-1 1 0 0,-1 1-1 0 0,1-4 395 0 0,2-9-3 0 0,1 0 0 0 0,1 0 0 0 0,1 1 0 0 0,2 0-1 0 0,1-1 4 0 0,5-10 0 0 0,-15 26 0 0 0,0 1 0 0 0,1 0 0 0 0,1 0 0 0 0,1-2 0 0 0,2-4 0 0 0,-7 12 0 0 0,-1 1 0 0 0,1-1 0 0 0,0 1 0 0 0,-1-1 0 0 0,1 1 0 0 0,0 0 0 0 0,0 0 0 0 0,2-2 0 0 0,-3 4 0 0 0,-1 0 0 0 0,0-1 0 0 0,0 1 0 0 0,1 0 0 0 0,-1 0 0 0 0,1 0 0 0 0,-1-1 0 0 0,0 1 0 0 0,1 0 0 0 0,-1 0 0 0 0,0 0 0 0 0,1 0 0 0 0,-1 0 0 0 0,1 0 0 0 0,-1 0 0 0 0,1-1 0 0 0,-1 1 0 0 0,0 0 0 0 0,1 1 0 0 0,-1-1 0 0 0,1 0 0 0 0,-1 0 0 0 0,0 0 0 0 0,1 0 0 0 0,-1 0 0 0 0,1 0 0 0 0,-1 0 0 0 0,0 1 0 0 0,1-1 0 0 0,-1 0 0 0 0,0 0 0 0 0,1 1 0 0 0,-1-1 0 0 0,0 0 0 0 0,1 0 0 0 0,-1 1 0 0 0,0-1 0 0 0,0 0 0 0 0,1 1 0 0 0,-1-1 0 0 0,0 0 0 0 0,0 1 0 0 0,1-1 0 0 0,-1 0 0 0 0,5 6 0 0 0,0 1 0 0 0,0 0 0 0 0,-1 0 0 0 0,0 0 0 0 0,0 0 0 0 0,0 1 0 0 0,1 4 0 0 0,4 16 0 0 0,4 15 0 0 0,-3-6 0 0 0,35 101 0 0 0,-33-105 0 0 0,-8-23 0 0 0,0 1 0 0 0,-1-1 0 0 0,1 6 0 0 0,-3-15 0 0 0,-1 1 0 0 0,0-1 0 0 0,1 1 0 0 0,-1-1 0 0 0,0 0 0 0 0,1 1 0 0 0,0-1 0 0 0,-1 0 0 0 0,1 1 0 0 0,0-1 0 0 0,0 0 0 0 0,0 0 0 0 0,0 0 0 0 0,0 0 0 0 0,0 1 0 0 0,3 3 0 0 0,0 6 0 0 0,-8-6 0 0 0,-8-4 0 0 0,12-1 0 0 0,-40-4 0 0 0,-10-1 0 0 0,-43-8 402 0 0,-26-2 1188 0 0,25 5-1590 0 0,77 10-22 0 0,16 1-22 0 0,-1-1 1 0 0,1 1-1 0 0,0-1 0 0 0,0 0 0 0 0,0 0 0 0 0,-1 0 0 0 0,1 0 0 0 0,0 0 0 0 0,0 0 0 0 0,0 0 0 0 0,-1 0 0 0 0,1 0 0 0 0,0 0 0 0 0,0-1 0 0 0,0 1 0 0 0,-1 0 1 0 0,1-1-1 0 0,0 1 0 0 0,0-1 0 0 0,0 0 0 0 0,0 1 0 0 0,0-1 0 0 0,0 0 0 0 0,0 1 0 0 0,0-1 0 0 0,0 0 0 0 0,1 0 0 0 0,-1 0 44 0 0,0 0-1436 0 0,1 1-78 0 0,0 0-20 0 0</inkml:trace>
  <inkml:trace contextRef="#ctx0" brushRef="#br0" timeOffset="-98238.685">11844 259 11976 0 0,'3'-14'1301'0'0,"-3"15"-1294"0"0,0-1 0 0 0,0 0 0 0 0,0 0 0 0 0,0 0-1 0 0,0 0 1 0 0,0 0 0 0 0,0 0 0 0 0,0 1 0 0 0,0-1 0 0 0,0 0 0 0 0,0 0 0 0 0,1 0 0 0 0,-1 0 0 0 0,0 0 0 0 0,0 0-1 0 0,0 0 1 0 0,0 0 0 0 0,0 0 0 0 0,0 1 0 0 0,0-1 0 0 0,0 0 0 0 0,1 0 0 0 0,-1 0 0 0 0,0 0 0 0 0,0 0-1 0 0,0 0 1 0 0,0 0 0 0 0,0 0 0 0 0,0 0 0 0 0,1 0 0 0 0,-1 0 0 0 0,0 0 0 0 0,0 0 0 0 0,0 0 0 0 0,0 0 0 0 0,0 0-1 0 0,1 0 1 0 0,-1 0 0 0 0,0 0 0 0 0,0 0 0 0 0,0 0 0 0 0,0 0 0 0 0,0 0 0 0 0,0 0 0 0 0,0-1 0 0 0,1 1 0 0 0,-1 0-1 0 0,0 0 1 0 0,0 0 0 0 0,0 0 0 0 0,0 0 0 0 0,0 0 0 0 0,0 0 0 0 0,0 0 0 0 0,0-1 0 0 0,0 1 0 0 0,1 0-7 0 0,-1 0 53 0 0,0 10 348 0 0,1 0 0 0 0,-1 0 1 0 0,-1 0-1 0 0,0 0 1 0 0,0 0-1 0 0,-1 0 0 0 0,-1 0 1 0 0,1 0-1 0 0,-3 4-401 0 0,-6 28 39 0 0,-20 128-39 0 0,26-151 36 0 0,2-5 66 0 0,0 1-1 0 0,1-1 1 0 0,1 1 0 0 0,0 11-102 0 0,1-25 78 0 0,0 0 1 0 0,0 0-1 0 0,0 0 0 0 0,0 0 0 0 0,0 0 1 0 0,0 0-1 0 0,0 0 0 0 0,1 0 0 0 0,-1 0 0 0 0,0 0 1 0 0,1 0-1 0 0,-1 0 0 0 0,1-1 0 0 0,-1 1 1 0 0,1 0-1 0 0,-1 0 0 0 0,1 0 0 0 0,0 0-78 0 0,1 0 23 0 0,0 1-1 0 0,0-1 1 0 0,1 0-1 0 0,-1 0 0 0 0,0 0 1 0 0,1 0-1 0 0,-1 0 1 0 0,1 0-1 0 0,-1-1 1 0 0,1 1-1 0 0,-1-1 0 0 0,1 0-22 0 0,3 1 341 0 0,0-1-1 0 0,1 0 0 0 0,-1 0 1 0 0,6-2-341 0 0,13 0 598 0 0,-15 1-594 0 0,0 0-1 0 0,0-1 0 0 0,1 0 0 0 0,-1 0 1 0 0,2-2-4 0 0,25-5-1 0 0,53-6 1 0 0,-43 1-1252 0 0,-41 12-1698 0 0,-6 2 1417 0 0</inkml:trace>
  <inkml:trace contextRef="#ctx0" brushRef="#br0" timeOffset="-97943.18">11760 447 15664 0 0,'0'0'356'0'0,"0"0"49"0"0,0 0 21 0 0,0 0-42 0 0,0-1-250 0 0,0 1-134 0 0,0 0 1 0 0,0 0-1 0 0,0-1 1 0 0,0 1-1 0 0,0 0 1 0 0,1 0-1 0 0,-1 0 1 0 0,0-1-1 0 0,0 1 1 0 0,0 0-1 0 0,0 0 1 0 0,1 0-1 0 0,-1-1 1 0 0,0 1-1 0 0,0 0 1 0 0,0 0-1 0 0,1 0 1 0 0,-1 0-1 0 0,0 0 1 0 0,0 0-1 0 0,1-1 1 0 0,-1 1-1 0 0,0 0 1 0 0,0 0-1 0 0,1 0 1 0 0,-1 0-1 0 0,0 0 1 0 0,0 0-1 0 0,1 0 1 0 0,-1 0-1 0 0,0 0 1 0 0,1 0-1 0 0,9 0-3 0 0,-8 1 4 0 0,35-1 29 0 0,-11 1 105 0 0,1-2 1 0 0,0 0-1 0 0,14-4-135 0 0,-13 2 591 0 0,-1 1 0 0 0,1 1 0 0 0,26 2-591 0 0,-14 1-1951 0 0,10-3 1951 0 0,-34-1-1011 0 0,-3 2-11 0 0</inkml:trace>
  <inkml:trace contextRef="#ctx0" brushRef="#br0" timeOffset="-97621.353">11797 248 19351 0 0,'0'0'439'0'0,"-6"-5"596"0"0,2 2-760 0 0,2 2-234 0 0,1 0 1 0 0,-1-1-1 0 0,1 1 0 0 0,-1-1 0 0 0,1 0 1 0 0,-1 1-1 0 0,1-1 0 0 0,0 0 0 0 0,-1-1-41 0 0,2-2 0 0 0,2 3 0 0 0,-1 1 0 0 0,0 0 0 0 0,1 0 0 0 0,-1 0 0 0 0,1-1 0 0 0,-1 1 0 0 0,1 1 0 0 0,-1-1 0 0 0,1 0 0 0 0,0 0 0 0 0,-1 1 0 0 0,1-1 0 0 0,0 1 0 0 0,0-1 0 0 0,27-5 0 0 0,42-4-25 0 0,14-2-351 0 0,52 0 376 0 0,-59 7-983 0 0,-35 3 471 0 0</inkml:trace>
  <inkml:trace contextRef="#ctx0" brushRef="#br1" timeOffset="-46034.38">9214 2075 6448 0 0,'-4'-1'96'0'0,"0"0"168"0"0,-1-1 0 0 0,0 1 1 0 0,0 0-1 0 0,0 0 0 0 0,0 1 1 0 0,-5-1-265 0 0,7 2 576 0 0,0-1 1 0 0,0 1-1 0 0,-1 0 1 0 0,1-1-1 0 0,0 2 0 0 0,0-1 1 0 0,-3 1-577 0 0,1 1 284 0 0,0 0 0 0 0,0 0-1 0 0,0 1 1 0 0,0-1 0 0 0,0 1 0 0 0,1 0 0 0 0,0 0 0 0 0,0 1 0 0 0,-2 1-284 0 0,-1 3 596 0 0,1 0 0 0 0,-1 1 1 0 0,1-1-1 0 0,1 1-596 0 0,-6 7 550 0 0,10-14-474 0 0,-1 0 1 0 0,0-1-1 0 0,0 1 1 0 0,1 0-1 0 0,0 0 1 0 0,-1 0-1 0 0,1 0 1 0 0,0 0-1 0 0,0 1-76 0 0,-3 12 174 0 0,4-15-166 0 0,-1 0 0 0 0,1 0-1 0 0,-1 0 1 0 0,1 1 0 0 0,-1-1-1 0 0,1 0 1 0 0,0 0 0 0 0,0 0-1 0 0,0 0 1 0 0,0 1 0 0 0,-1-1-1 0 0,1 0 1 0 0,1 0 0 0 0,-1 0-1 0 0,0 0 1 0 0,0 1 0 0 0,0-1 0 0 0,1 0-1 0 0,-1 0 1 0 0,0 0 0 0 0,1 0-1 0 0,-1 0 1 0 0,1 0 0 0 0,0 0-1 0 0,-1 0 1 0 0,1 0 0 0 0,0 0-8 0 0,0 0 64 0 0,7-1 64 0 0,-5 1-89 0 0,1-1 0 0 0,-1-1 1 0 0,1 1-1 0 0,-1 0 0 0 0,1-1 1 0 0,-1 1-1 0 0,1-1 0 0 0,0-1-39 0 0,2 0 6 0 0,0 0 0 0 0,0-1 0 0 0,-1 0 0 0 0,1 0 0 0 0,-1-1 0 0 0,0 0 0 0 0,0 0 0 0 0,0 0 0 0 0,0 0 0 0 0,-1-1 0 0 0,1 0-6 0 0,0-2-75 0 0,1-1-1 0 0,-1 0 1 0 0,0 0 0 0 0,-1 0 0 0 0,0 0-1 0 0,0-1 1 0 0,0-2 75 0 0,2-13-1451 0 0,-6 21 1359 0 0,-3-2 27 0 0,3 5 70 0 0,0 0-1 0 0,0-1 1 0 0,0 1-1 0 0,-1 0 1 0 0,1 0-1 0 0,0 0 1 0 0,0 0-1 0 0,0 0 1 0 0,0-1 0 0 0,-1 1-1 0 0,1 0 1 0 0,0 0-1 0 0,0 0 1 0 0,-1 0-1 0 0,1 0 1 0 0,0 0-1 0 0,0 0 1 0 0,0 0-1 0 0,-1 0 1 0 0,1 0 0 0 0,0 0-1 0 0,0 0 1 0 0,-1 0-1 0 0,1 0 1 0 0,0 0-1 0 0,0 0 1 0 0,-1 0-1 0 0,1 0 1 0 0,0 0-1 0 0,0 0 1 0 0,0 0 0 0 0,-1 1-1 0 0,1-1 1 0 0,0 0-1 0 0,0 0 1 0 0,0 0-1 0 0,-1 0 1 0 0,1 0-1 0 0,0 1 1 0 0,0-1-1 0 0,0 0-4 0 0,-8 8 371 0 0,8-7-370 0 0,0 0-1 0 0,0 0 1 0 0,-1 0-1 0 0,1 0 0 0 0,0 1 1 0 0,0-1-1 0 0,0 0 0 0 0,1 0 1 0 0,-1 0-1 0 0,0 0 0 0 0,0 0 1 0 0,0 0-1 0 0,1 0 0 0 0,-1 0 1 0 0,1 0-1 0 0,-1 0 1 0 0,1 0-1 0 0,-1 0 0 0 0,1 0 1 0 0,-1-1-1 0 0,1 1 0 0 0,0 0 1 0 0,0 0-1 0 0,-1 0 0 0 0,1-1 1 0 0,0 1-1 0 0,0 0 1 0 0,0-1-1 0 0,0 1 0 0 0,0-1 1 0 0,-1 1-1 0 0,1-1 0 0 0,0 0 1 0 0,1 1-1 0 0,0 0-1 0 0,0 0 1 0 0,1 0 0 0 0,-1 0-1 0 0,1 0 1 0 0,-1-1-1 0 0,1 1 1 0 0,-1-1 0 0 0,1 0-1 0 0,-1 0 1 0 0,1 1 0 0 0,-1-2-1 0 0,1 1 1 0 0,-1 0-1 0 0,1 0 1 0 0,0-1 0 0 0,15-5 19 0 0,-1 0 0 0 0,1-2 0 0 0,-1 0 0 0 0,-1-1 0 0 0,0 0-1 0 0,6-6-18 0 0,-15 10-237 0 0,1-1 0 0 0,-2 0 0 0 0,1-1 0 0 0,-1 0-1 0 0,0 0 1 0 0,0 0 0 0 0,-1-1 0 0 0,0 1-1 0 0,0-1 1 0 0,-1-1 0 0 0,0 1 0 0 0,-1-1 0 0 0,3-8 237 0 0,-4 9-233 0 0,-1 0-1 0 0,0 0 1 0 0,0 0 0 0 0,-1 0 0 0 0,0 0 0 0 0,0 0 0 0 0,-1 0 0 0 0,0 0 0 0 0,-1-5 233 0 0,1 11 17 0 0,0-1-1 0 0,0 1 1 0 0,1 0 0 0 0,-2 0-1 0 0,1 0 1 0 0,0 0-1 0 0,0 0 1 0 0,-1-1-17 0 0,-3-6 707 0 0,4 7-156 0 0,-16 8 1160 0 0,15 1-1539 0 0,0-1 0 0 0,-1 0 1 0 0,0 0-1 0 0,-3 3-172 0 0,2-2 67 0 0,1 0-1 0 0,0 0 1 0 0,-3 7-67 0 0,-1 16 392 0 0,1 1 0 0 0,2 1 0 0 0,1-1 0 0 0,1 28-392 0 0,-1 10 345 0 0,-1 51 924 0 0,4-75-781 0 0,0-30-398 0 0,0 0 0 0 0,-1 0 0 0 0,-1 2-90 0 0,0 3 119 0 0,0-1 1 0 0,2 0-1 0 0,0 9-119 0 0,1 10 198 0 0,-1-37-277 0 0,0-1-37 0 0,0 0-11 0 0,0 0-221 0 0,-1 0-925 0 0,-4-3-402 0 0</inkml:trace>
  <inkml:trace contextRef="#ctx0" brushRef="#br1" timeOffset="-45764.609">9220 2345 8752 0 0,'0'0'398'0'0,"0"0"-3"0"0,1-1-252 0 0,0 1-4 0 0,0-1 0 0 0,0 1 0 0 0,1-1 1 0 0,-1 0-1 0 0,0 1 0 0 0,0 0 0 0 0,1-1 0 0 0,-1 1 1 0 0,0 0-1 0 0,1 0 0 0 0,-1 0 0 0 0,0 0 1 0 0,1 0-1 0 0,-1 0 0 0 0,0 0 0 0 0,1 0 0 0 0,0 1-139 0 0,4 0 1438 0 0,7-2 1641 0 0,2 1-1735 0 0,0 1-1 0 0,14 1-1343 0 0,-22-1 173 0 0,0-1-1 0 0,0 0 1 0 0,0-1-1 0 0,-1 1 1 0 0,1-1-1 0 0,4-1-172 0 0,27-3 464 0 0,-24 5-440 0 0,-1-1 1 0 0,0 0 0 0 0,0-1-1 0 0,6-2-24 0 0,-13 2-74 0 0,13-2-5629 0 0,-7-1-783 0 0</inkml:trace>
  <inkml:trace contextRef="#ctx0" brushRef="#br1" timeOffset="-47657.322">6131 2231 5064 0 0,'1'-8'528'0'0,"0"6"-254"0"0,1-1 0 0 0,-1 1 0 0 0,1 0 1 0 0,0 0-1 0 0,0 0 0 0 0,0 0 0 0 0,0 0 1 0 0,0 0-1 0 0,0 1 0 0 0,1-1 0 0 0,-1 1 0 0 0,0 0 1 0 0,1-1-1 0 0,-1 1 0 0 0,1 0 0 0 0,-1 0 1 0 0,1 0-1 0 0,0 1 0 0 0,-1-1 0 0 0,1 1 0 0 0,0-1-274 0 0,11-3 1267 0 0,-12 4-611 0 0,-2 0 15 0 0,0 0-46 0 0,3 5 155 0 0,-2 0-627 0 0,0 0 0 0 0,-1-1-1 0 0,0 1 1 0 0,0 0 0 0 0,0 0 0 0 0,0-1 0 0 0,-1 1 0 0 0,1 0 0 0 0,-1-1 0 0 0,0 1-1 0 0,-1 1-152 0 0,-2 16 489 0 0,2-6-203 0 0,-1 0-1 0 0,0 0 0 0 0,-3 9-285 0 0,2-2 146 0 0,4-20-116 0 0,-1 0 0 0 0,1-1 0 0 0,0 1 0 0 0,-1 0 1 0 0,0-1-1 0 0,1 1 0 0 0,-1 0 0 0 0,0-1 0 0 0,0 1 0 0 0,-2 1-30 0 0,-9 16 349 0 0,11-19-275 0 0,1-1 11 0 0,0 0-78 0 0,-1 0 1 0 0,1 0-1 0 0,0 0 0 0 0,0 0 1 0 0,-1 1-1 0 0,1-1 0 0 0,0 0 0 0 0,0 0 1 0 0,-1 0-1 0 0,1 0 0 0 0,0 0 1 0 0,0 0-1 0 0,-1 0 0 0 0,1 0 0 0 0,0 0 1 0 0,-1 0-1 0 0,1 0 0 0 0,0 0 1 0 0,0-1-1 0 0,-1 1 0 0 0,1 0 1 0 0,0 0-1 0 0,0 0 0 0 0,-1 0 0 0 0,1 0 1 0 0,0 0-1 0 0,0-1 0 0 0,0 1 1 0 0,-1 0-1 0 0,1 0 0 0 0,0 0 0 0 0,0-1 1 0 0,0 1-1 0 0,0 0 0 0 0,-1 0 1 0 0,1 0-1 0 0,0-1 0 0 0,0 1 0 0 0,0 0 1 0 0,0 0-1 0 0,0-1 0 0 0,0 1 1 0 0,0 0-1 0 0,0 0 0 0 0,0-1 1 0 0,0 1-1 0 0,0 0 0 0 0,0 0 0 0 0,0-1-7 0 0,0-7 82 0 0,1 0 1 0 0,0 0-1 0 0,0 0 0 0 0,1 0 0 0 0,0 0 0 0 0,1 0 0 0 0,2-5-82 0 0,6-12-63 0 0,10-14 63 0 0,-10 17 78 0 0,-3 9-95 0 0,0 1 0 0 0,1 0 0 0 0,0 0-1 0 0,0 1 1 0 0,2 0 17 0 0,-9 9 3 0 0,0 0 0 0 0,0 0 0 0 0,0 1 0 0 0,0-1 0 0 0,0 1 0 0 0,0-1 0 0 0,0 1 0 0 0,1 0 0 0 0,-1 0 0 0 0,1 0 0 0 0,-1 0 0 0 0,1 0 0 0 0,0 0-3 0 0,-1 1-15 0 0,-1 0-1 0 0,1 0 1 0 0,-1-1-1 0 0,1 1 0 0 0,-1 1 1 0 0,1-1-1 0 0,0 0 1 0 0,-1 0-1 0 0,1 1 0 0 0,-1-1 1 0 0,0 1-1 0 0,1-1 1 0 0,-1 1-1 0 0,1-1 0 0 0,-1 1 1 0 0,0 0-1 0 0,1 0 1 0 0,-1 0-1 0 0,0 0 1 0 0,0 0-1 0 0,0 0 0 0 0,1 1 16 0 0,3 4-30 0 0,0 0-1 0 0,0 0 0 0 0,-1 0 0 0 0,0 1 1 0 0,0-1-1 0 0,0 1 0 0 0,-1 0 0 0 0,0 1 0 0 0,-1-1 1 0 0,0 0-1 0 0,0 1 0 0 0,0-1 0 0 0,0 8 31 0 0,-1-5 227 0 0,0 0-1 0 0,1 0 0 0 0,0 0 0 0 0,1-1 0 0 0,3 8-226 0 0,-1-6 102 0 0,-5-8-78 0 0,1-1 0 0 0,0 0-1 0 0,0 1 1 0 0,0-1 0 0 0,0 0-1 0 0,1 0 1 0 0,-1 0 0 0 0,0 0-1 0 0,1 0 1 0 0,0 0 0 0 0,-1 0-1 0 0,1 0 1 0 0,0-1 0 0 0,0 1 0 0 0,0 0-1 0 0,0-1 1 0 0,0 0 0 0 0,0 1-1 0 0,1-1 1 0 0,0 0-24 0 0,0 0 25 0 0,1 0-1 0 0,-1-1 1 0 0,0 0-1 0 0,1 1 1 0 0,-1-1-1 0 0,1 0 1 0 0,-1-1 0 0 0,0 1-1 0 0,1-1 1 0 0,-1 1-1 0 0,0-1 1 0 0,1 0-1 0 0,0-1-24 0 0,3 0 46 0 0,-1 0 0 0 0,0-1 0 0 0,1 0 0 0 0,-1-1 0 0 0,0 0 0 0 0,1 0-46 0 0,-3 1 19 0 0,-1-1 0 0 0,1 1 1 0 0,-1-1-1 0 0,0 1 0 0 0,0-1 1 0 0,0 0-1 0 0,0 0 0 0 0,-1 0 1 0 0,2-3-20 0 0,2-7-6 0 0,0 0 1 0 0,1-7 5 0 0,0 0 7 0 0,5-24-7 0 0,-7 23 118 0 0,-12 72-108 0 0,8-18-10 0 0,1 0 0 0 0,2 9 0 0 0,-2-36 0 0 0,0 0 0 0 0,0 1 0 0 0,0-2 0 0 0,1 1 0 0 0,-1 0 0 0 0,4 3 0 0 0,-3-5 8 0 0,0-1 0 0 0,0 0 0 0 0,0 0 0 0 0,0 0 0 0 0,0 0 0 0 0,0-1 0 0 0,1 1 0 0 0,-1-1 0 0 0,1 0 0 0 0,-1 0 0 0 0,1 0 0 0 0,0-1 0 0 0,-1 1 0 0 0,1-1 0 0 0,0 0 0 0 0,-1 0 0 0 0,1 0 0 0 0,0 0 0 0 0,-1-1 0 0 0,1 1 0 0 0,0-1 0 0 0,-1 0 0 0 0,1 0 0 0 0,0-1-8 0 0,6-3-178 0 0,0 0 0 0 0,-1-1 0 0 0,0 0 0 0 0,0 0 0 0 0,-1-1-1 0 0,0 0 1 0 0,0-1 0 0 0,6-7 178 0 0,-7 6-205 0 0,0 0 0 0 0,-1-1 0 0 0,0 0 0 0 0,0 0 0 0 0,1-7 205 0 0,-2 7-502 0 0,-3 8 257 0 0,-1-1-1 0 0,0 1 0 0 0,0-1 0 0 0,0 1 1 0 0,0-1-1 0 0,0 1 0 0 0,0-2 246 0 0,1-6-633 0 0,0-1 353 0 0,-1-2 2977 0 0,8 31-1769 0 0,-5-7-639 0 0,0 1-1 0 0,1 11-288 0 0,-3-16 113 0 0,-1 1 0 0 0,1-1 0 0 0,0 1-1 0 0,1-1 1 0 0,0 0 0 0 0,0 0 0 0 0,1 0 0 0 0,0 0-1 0 0,0 0-112 0 0,6 10 160 0 0,-9-15-149 0 0,1-1 0 0 0,-1 1 0 0 0,0 0 0 0 0,1-1 0 0 0,0 1 0 0 0,-1-1 0 0 0,1 0 0 0 0,0 1 0 0 0,-1-1-1 0 0,1 0 1 0 0,0 0 0 0 0,0 0 0 0 0,0 0 0 0 0,0-1 0 0 0,0 1 0 0 0,0 0 0 0 0,0-1 0 0 0,0 1 0 0 0,1-1-1 0 0,-1 0 1 0 0,0 0 0 0 0,0 0 0 0 0,0 0 0 0 0,0 0 0 0 0,0 0 0 0 0,1-1 0 0 0,-1 1 0 0 0,0-1 0 0 0,0 1 0 0 0,0-1-1 0 0,0 0 1 0 0,0 0 0 0 0,0 0-11 0 0,6-5 45 0 0,0 0 1 0 0,-1 0-1 0 0,0-1 0 0 0,0 0 0 0 0,0 0 0 0 0,-1-1 0 0 0,-1 0 0 0 0,1 0 0 0 0,-1 0 0 0 0,0-1 1 0 0,-1 0-1 0 0,3-6-45 0 0,-1 2-2 0 0,0 1 0 0 0,7-8 2 0 0,-13 20-8 0 0,0-1 1 0 0,1 0-1 0 0,-1 1 1 0 0,0-1-1 0 0,1 1 1 0 0,-1-1 0 0 0,0 1-1 0 0,1-1 1 0 0,-1 1-1 0 0,1-1 1 0 0,-1 1-1 0 0,0-1 1 0 0,1 1 0 0 0,-1 0-1 0 0,1-1 1 0 0,0 1-1 0 0,-1 0 1 0 0,1-1-1 0 0,-1 1 1 0 0,1 0-1 0 0,-1 0 1 0 0,1-1 0 0 0,0 1-1 0 0,-1 0 1 0 0,1 0-1 0 0,0 0 1 0 0,-1 0-1 0 0,1 0 1 0 0,0 0 0 0 0,-1 0-1 0 0,1 0 1 0 0,-1 0-1 0 0,1 0 1 0 0,0 0-1 0 0,-1 0 1 0 0,1 1 0 0 0,-1-1-1 0 0,1 0 1 0 0,0 0-1 0 0,-1 1 1 0 0,1-1-1 0 0,-1 0 1 0 0,1 1-1 0 0,-1-1 1 0 0,1 1 0 0 0,-1-1-1 0 0,1 0 1 0 0,-1 1-1 0 0,1-1 1 0 0,-1 1-1 0 0,0-1 1 0 0,1 1 0 0 0,-1 0-1 0 0,0-1 1 0 0,1 1-1 0 0,-1-1 1 0 0,0 1 7 0 0,2 3-9 0 0,0-1 1 0 0,-1 0-1 0 0,1 1 1 0 0,-1 0 0 0 0,0-1-1 0 0,0 1 1 0 0,0 0-1 0 0,-1-1 1 0 0,1 4 8 0 0,-1 0-9 0 0,0-1 0 0 0,0 0 0 0 0,1 0 0 0 0,0 0 0 0 0,0 0 0 0 0,1 0 9 0 0,5 26 0 0 0,-6-23 0 0 0,1 1 0 0 0,3 3 2 0 0,1-11-7 0 0,-5-2 9 0 0,0 1 0 0 0,0-1 0 0 0,0 0 0 0 0,0 0 0 0 0,0 1 0 0 0,0-1 0 0 0,0 1 0 0 0,0-1 0 0 0,-1 1 0 0 0,1-1 1 0 0,0 1-1 0 0,0-1 0 0 0,0 2-4 0 0,12-10-250 0 0,-7-20-166 0 0,-3 13 217 0 0,-3 12 171 0 0,1 1 0 0 0,-1 0 0 0 0,1-1 0 0 0,0 1-1 0 0,-1 0 1 0 0,1 0 0 0 0,0-1 0 0 0,1 1 28 0 0,7-19-142 0 0,-9 19 131 0 0,1-1 0 0 0,0 0 0 0 0,0 1 0 0 0,1-1 1 0 0,-1 1-1 0 0,0 0 0 0 0,1 0 0 0 0,-1-1 1 0 0,1 1-1 0 0,0 0 0 0 0,0 0 0 0 0,2-1 11 0 0,9-10 5 0 0,-12 10-21 0 0,1 1-1 0 0,0 0 1 0 0,0 0 0 0 0,1 0-1 0 0,-1 0 1 0 0,0 0-1 0 0,1 0 1 0 0,-1 1-1 0 0,1-1 1 0 0,0 1-1 0 0,2-1 17 0 0,-3 1 0 0 0,-1 1-1 0 0,1 0 1 0 0,0 0-1 0 0,0 0 0 0 0,0 0 1 0 0,0 0-1 0 0,0 0 1 0 0,0 0-1 0 0,-1 1 0 0 0,1-1 1 0 0,0 1-1 0 0,0-1 1 0 0,0 1-1 0 0,-1 0 0 0 0,1 0 1 0 0,0 0-1 0 0,-1 0 1 0 0,1 0-1 0 0,-1 0 0 0 0,1 0 1 0 0,-1 0-1 0 0,1 1 1 0 0,-1-1-1 0 0,0 0 1 0 0,0 1-1 0 0,0 0 0 0 0,1 1 1 0 0,2 2 21 0 0,-1 1 0 0 0,-1 0 0 0 0,1 0 0 0 0,-1 1 0 0 0,0-1 0 0 0,0 0-1 0 0,-1 1 1 0 0,0 0 0 0 0,0-1 0 0 0,-1 1 0 0 0,1 2-21 0 0,3 24 162 0 0,-4-9 241 0 0,0-23-310 0 0,0-1 3 0 0,0 0 0 0 0,0 0-5 0 0,0 0-16 0 0,0 0 10 0 0,3-2-69 0 0,-1 0 1 0 0,0 0-1 0 0,0 0 0 0 0,0 0 1 0 0,0-1-1 0 0,0 1 0 0 0,0-1 1 0 0,0 1-1 0 0,0-2-16 0 0,4-5 40 0 0,20-26 39 0 0,-22 28-80 0 0,0 1 0 0 0,1 0 1 0 0,-1-1-1 0 0,2 2 1 0 0,-1-1-1 0 0,1 1 0 0 0,3-4 1 0 0,-5 7 8 0 0,-2 0-16 0 0,0 0 1 0 0,0 0-1 0 0,1 1 1 0 0,-1-1-1 0 0,1 1 1 0 0,-1 0-1 0 0,1 0 1 0 0,0 0-1 0 0,-1 0 1 0 0,1 0-1 0 0,0 0 1 0 0,1 0 7 0 0,-3 1-2 0 0,0 0 0 0 0,-1 0 0 0 0,1 0-1 0 0,0 0 1 0 0,0 1 0 0 0,-1-1 0 0 0,1 0 0 0 0,0 0 0 0 0,-1 0 0 0 0,1 0 0 0 0,0 1 0 0 0,0-1 0 0 0,-1 0 0 0 0,1 1 0 0 0,-1-1 0 0 0,1 1 0 0 0,0-1 0 0 0,-1 1 0 0 0,1-1 0 0 0,-1 1 0 0 0,1-1 0 0 0,-1 1 0 0 0,1-1 0 0 0,-1 1 0 0 0,1-1-1 0 0,-1 1 3 0 0,1 1-13 0 0,3 1 4 0 0,-1 0-1 0 0,0 0 1 0 0,0 0 0 0 0,0 0-1 0 0,-1 0 1 0 0,1 0 0 0 0,-1 1-1 0 0,1 0 1 0 0,-1-1 0 0 0,0 1-1 0 0,-1 0 1 0 0,1 0 0 0 0,-1 0-1 0 0,0 0 10 0 0,3 10 0 0 0,1 10-10 0 0,-2-16-2 0 0,-2-7-2572 0 0,-1-1 1222 0 0</inkml:trace>
  <inkml:trace contextRef="#ctx0" brushRef="#br1" timeOffset="-46747.483">7588 2026 9672 0 0,'0'0'748'0'0,"1"8"-464"0"0,12 22 527 0 0,-9-22-409 0 0,-1 1-1 0 0,1-1 1 0 0,-1 1 0 0 0,0 5-402 0 0,1 3 139 0 0,-1 1 0 0 0,-2-1-1 0 0,1 2-138 0 0,-2-13 83 0 0,1 0-1 0 0,0 0 0 0 0,0 0 1 0 0,0 0-1 0 0,1 1-82 0 0,0-1 118 0 0,-1-1 1 0 0,0 1-1 0 0,0 0 1 0 0,0 0-1 0 0,-1 0-118 0 0,0 10 459 0 0,0 2 169 0 0,0 0 0 0 0,2 0 0 0 0,2 13-628 0 0,-4-26 301 0 0,0-6 390 0 0,0 0-661 0 0,1 0-1 0 0,-1 0 1 0 0,0 0 0 0 0,0 0 0 0 0,0 0-1 0 0,0 0 1 0 0,1 1 0 0 0,-1-1-1 0 0,0 0 1 0 0,1 0 0 0 0,-1 0 0 0 0,1 0-1 0 0,0 0-29 0 0,13-18 88 0 0,-8 10-68 0 0,0 1-1 0 0,1 0 0 0 0,0 0 1 0 0,5-3-20 0 0,-7 6-6 0 0,1 0 1 0 0,0 0 0 0 0,0 1-1 0 0,0 0 1 0 0,0 0 0 0 0,1 1-1 0 0,-1 0 1 0 0,1 0 0 0 0,0 0-1 0 0,0 1 1 0 0,0 0 0 0 0,1 0-1 0 0,-1 1 1 0 0,1 0 5 0 0,-5 1-3 0 0,-1 0 0 0 0,1 0 0 0 0,0 0 0 0 0,0 0 0 0 0,0 1 0 0 0,0 0-1 0 0,0-1 1 0 0,0 1 0 0 0,0 0 0 0 0,-1 0 0 0 0,1 1 0 0 0,0-1 0 0 0,-1 0 0 0 0,1 1 0 0 0,-1 0 0 0 0,1-1-1 0 0,-1 1 1 0 0,0 0 0 0 0,0 0 0 0 0,0 0 0 0 0,0 1 0 0 0,0-1 0 0 0,0 0 0 0 0,-1 1 0 0 0,1-1 0 0 0,-1 1-1 0 0,0 0 1 0 0,1-1 0 0 0,-1 1 0 0 0,0 0 0 0 0,-1 0 0 0 0,1 0 0 0 0,0 0 0 0 0,-1 0 0 0 0,0 0 0 0 0,0 0-1 0 0,0 2 4 0 0,0-1 47 0 0,0 0-1 0 0,-1 0 1 0 0,0 0-1 0 0,0 0 1 0 0,0-1 0 0 0,0 1-1 0 0,-1 0 1 0 0,1-1-1 0 0,-1 1 1 0 0,0-1-1 0 0,0 1 1 0 0,0-1-1 0 0,0 0 1 0 0,-1 0-1 0 0,1 0 1 0 0,-1 0-1 0 0,0 0 1 0 0,0 0-47 0 0,-3 1 83 0 0,0 1 0 0 0,0-1 0 0 0,0 0 1 0 0,-1 0-1 0 0,1 0 0 0 0,-1-1 1 0 0,0 0-1 0 0,0-1 0 0 0,-2 2-83 0 0,-5 0 114 0 0,8-2-62 0 0,1 0 0 0 0,0 0 0 0 0,-1-1 0 0 0,1 0-1 0 0,-4 0-51 0 0,3 0 15 0 0,21-9 58 0 0,22-2-73 0 0,-1 3 0 0 0,19-1 0 0 0,-21 4-1 0 0,1-2 0 0 0,-1-1-1 0 0,0-2 1 0 0,0-1 0 0 0,-1-1-1 0 0,3-4 2 0 0,-28 11 0 0 0,1 0 0 0 0,-1-1 0 0 0,0-1 0 0 0,-1 1 0 0 0,1-1 0 0 0,-1 0 0 0 0,3-4 0 0 0,-9 8 2 0 0,1 0-1 0 0,0-1 0 0 0,-1 1 0 0 0,1-1 0 0 0,-1 1 1 0 0,0-1-1 0 0,0 0 0 0 0,0 1 0 0 0,0-1 1 0 0,-1 0-1 0 0,1 0 0 0 0,0-2-1 0 0,-1 3-11 0 0,0 1-1 0 0,0-1 1 0 0,0 1 0 0 0,0-1-1 0 0,-1 0 1 0 0,1 1-1 0 0,0-1 1 0 0,-1 1 0 0 0,1-1-1 0 0,-1 1 1 0 0,1-1 0 0 0,-1 1-1 0 0,0-1 1 0 0,0 1 0 0 0,1-1-1 0 0,-1 1 1 0 0,0 0-1 0 0,0 0 1 0 0,-1-1 0 0 0,1 1-1 0 0,-1-1 12 0 0,0 0-37 0 0,-1 0-1 0 0,0 1 0 0 0,1-1 0 0 0,-1 0 0 0 0,0 1 1 0 0,0 0-1 0 0,0-1 0 0 0,0 1 0 0 0,0 0 0 0 0,0 1 0 0 0,-1-1 1 0 0,-1 0 37 0 0,3 1-7 0 0,0 0 1 0 0,1 0 0 0 0,-1 0 0 0 0,1 1-1 0 0,-1-1 1 0 0,1 0 0 0 0,-1 1 0 0 0,0-1 0 0 0,1 1-1 0 0,0-1 1 0 0,-1 1 0 0 0,1 0 0 0 0,-1-1-1 0 0,1 1 1 0 0,0 0 0 0 0,-1 0 0 0 0,1 0-1 0 0,0 0 1 0 0,0 0 0 0 0,0 1 0 0 0,0-1-1 0 0,0 0 1 0 0,0 0 0 0 0,0 1 0 0 0,0-1-1 0 0,0 2 7 0 0,-10 11-7 0 0,9-12 1 0 0,1 0 0 0 0,-1 0-1 0 0,1 0 1 0 0,-1 0 0 0 0,1 0-1 0 0,0 0 1 0 0,0 0 0 0 0,0 1-1 0 0,-1 0 7 0 0,-3 11 0 0 0,4-12 23 0 0,0 0 0 0 0,0-1 1 0 0,0 1-1 0 0,1 0 0 0 0,-1 0 0 0 0,1 0 0 0 0,-1 0 0 0 0,1 0 1 0 0,0 0-1 0 0,0 0 0 0 0,-1 0 0 0 0,2 0 0 0 0,-1 0 1 0 0,0 1-1 0 0,0-1 0 0 0,1 0 0 0 0,-1 0 0 0 0,1 0 0 0 0,-1 0-23 0 0,1 5 106 0 0,1 2-68 0 0,10 10-288 0 0,-9-17 254 0 0,-1 0 1 0 0,0 0-1 0 0,1 0 0 0 0,-1 0 1 0 0,1 0-1 0 0,0 0 1 0 0,0-1-1 0 0,0 1 1 0 0,0-1-1 0 0,0 0 0 0 0,0 0 1 0 0,0 0-1 0 0,0 0 1 0 0,0-1-1 0 0,0 1 1 0 0,1-1-1 0 0,-1 0 1 0 0,0 0-1 0 0,0 0 0 0 0,1 0-4 0 0,10-2 61 0 0,0 0-1 0 0,0 0 0 0 0,-1-2 1 0 0,3 0-61 0 0,7-2 32 0 0,-10 2-22 0 0,0 0-1 0 0,0-1 1 0 0,3-2-10 0 0,-6 2 36 0 0,1 0 1 0 0,-1 2 0 0 0,1-1 0 0 0,11-1-37 0 0,-12 3-14 0 0,0 1-1 0 0,0 0 1 0 0,1 0 0 0 0,-1 1-1 0 0,1 0 1 0 0,-1 1 14 0 0,-7 0-8 0 0,0-1 1 0 0,0 1 0 0 0,0 0-1 0 0,0 0 1 0 0,0 0 0 0 0,0 0-1 0 0,0 0 1 0 0,0 1 0 0 0,-1-1-1 0 0,1 1 1 0 0,-1 0 0 0 0,1 0-1 0 0,-1 0 1 0 0,0 0 0 0 0,1 0-1 0 0,-1 0 1 0 0,0 1 0 0 0,0-1-1 0 0,-1 1 1 0 0,1-1 0 0 0,0 1-1 0 0,-1 0 8 0 0,1-1 0 0 0,-1 3 0 0 0,0 4 0 0 0,1-7 0 0 0,-2-1 0 0 0,0-1 0 0 0,1 0 0 0 0,-1 1 0 0 0,0-1 0 0 0,0 1 0 0 0,1-1 0 0 0,-1 0 0 0 0,0 1 0 0 0,0-1 0 0 0,0 1 0 0 0,1-1 0 0 0,-1 1 0 0 0,0-1 0 0 0,0 1 0 0 0,0-1 0 0 0,0 0 0 0 0,0 1 0 0 0,0-1 0 0 0,0 1 0 0 0,0-1 0 0 0,0 1 0 0 0,0-1 0 0 0,0 1 0 0 0,0-1 0 0 0,0 1 0 0 0,-1-1 0 0 0,1 1 0 0 0,0-1 13 0 0,0 1 0 0 0,0 0 0 0 0,0-1 0 0 0,0 1 0 0 0,0-1 0 0 0,0 1-1 0 0,0 0 1 0 0,0-1 0 0 0,-1 1 0 0 0,1-1 0 0 0,0 1 0 0 0,0 0-1 0 0,-1-1 1 0 0,1 1 0 0 0,-1-1 0 0 0,1 1 0 0 0,0-1 0 0 0,-1 1-13 0 0,1-1 20 0 0,0 0 0 0 0,-1 0 0 0 0,1 0 0 0 0,0 0 0 0 0,0 0 0 0 0,0 1 0 0 0,-1-1 0 0 0,1 0 0 0 0,0 0 0 0 0,0 0 0 0 0,-1 0 0 0 0,1 0 0 0 0,0 0 0 0 0,0 0 0 0 0,-1 0 0 0 0,1 0 0 0 0,0 0 0 0 0,0 0 0 0 0,-1 0 0 0 0,1 0 0 0 0,0 0 0 0 0,0 0 0 0 0,-1-1 0 0 0,1 1 0 0 0,0 0 0 0 0,0 0 0 0 0,0 0 0 0 0,-1 0 0 0 0,1 0 0 0 0,0 0 0 0 0,0-1 0 0 0,0 1 0 0 0,-1 0 0 0 0,1 0 0 0 0,0 0 0 0 0,0-1 0 0 0,0 1 0 0 0,0 0 0 0 0,0 0 0 0 0,-1-1-20 0 0,1 0 18 0 0,0 0 0 0 0,-1-1 0 0 0,1 1 0 0 0,0 0 0 0 0,0 0 0 0 0,-1-1 0 0 0,1 1 0 0 0,0-1-1 0 0,0 1 1 0 0,1 0 0 0 0,-1-1 0 0 0,0 1 0 0 0,0 0 0 0 0,1 0 0 0 0,-1-1 0 0 0,0 1 0 0 0,1 0 0 0 0,-1 0-1 0 0,2-2-17 0 0,1-7 28 0 0,-2 7-28 0 0,0-1-1 0 0,1 1 0 0 0,-1-1 0 0 0,1 1 0 0 0,0-1 0 0 0,0 1 1 0 0,0 0-1 0 0,1 0 1 0 0,7-13-86 0 0,-6 9-326 0 0,1 1-1 0 0,0 0 1 0 0,0 1-1 0 0,3-4 413 0 0,0 1-704 0 0,5-7-562 0 0</inkml:trace>
  <inkml:trace contextRef="#ctx0" brushRef="#br1" timeOffset="-50395.435">10041 1052 3224 0 0,'12'0'287'0'0,"-12"0"-272"0"0,1 0 1 0 0,-1 0-1 0 0,0 0 0 0 0,1 0 1 0 0,-1 0-1 0 0,0 0 1 0 0,0 0-1 0 0,1 0 1 0 0,-1-1-1 0 0,0 1 1 0 0,0 0-1 0 0,1 0 1 0 0,-1 0-1 0 0,0-1 1 0 0,0 1-1 0 0,0 0 1 0 0,1 0-1 0 0,-1-1 1 0 0,0 1-1 0 0,0 0 1 0 0,0 0-1 0 0,0-1 1 0 0,0 1-1 0 0,1 0 1 0 0,-1 0-1 0 0,0-1 1 0 0,0 1-1 0 0,0 0 1 0 0,0-1-1 0 0,0 1 0 0 0,0 0 1 0 0,0 0-1 0 0,0-1 1 0 0,0 1-1 0 0,0 0 1 0 0,0-1-1 0 0,0 1-15 0 0,1-7 528 0 0,4 1 47 0 0,0-1 1 0 0,1 1-1 0 0,0 1 1 0 0,0-1-1 0 0,0 1 1 0 0,4-3-576 0 0,-9 8 512 0 0,-1 0 0 0 0,0 0-488 0 0,0-1 0 0 0,0 1 0 0 0,0 0 0 0 0,0 0 0 0 0,1 0 0 0 0,-1 0 0 0 0,0-1 0 0 0,0 1 0 0 0,0 0 0 0 0,0 0 0 0 0,0 0 0 0 0,0 0 1 0 0,0 0-1 0 0,0 0 0 0 0,1-1 0 0 0,-1 1 0 0 0,0 0 0 0 0,0 0 0 0 0,0 0 0 0 0,0 0 0 0 0,0 0 0 0 0,1 0 0 0 0,-1 0 0 0 0,0 0 0 0 0,0 0 0 0 0,0 0 0 0 0,0 0 0 0 0,0 0 0 0 0,1 0 1 0 0,-1 0-1 0 0,0 0 0 0 0,0 0 0 0 0,0 0 0 0 0,0 0 0 0 0,1 0 0 0 0,-1 0-24 0 0,2-2 243 0 0,-8-4 776 0 0,7 6-954 0 0,-1-1 1 0 0,1 1-1 0 0,-1-1 1 0 0,1 1-1 0 0,-1 0 0 0 0,1-1 1 0 0,0 1-1 0 0,-1 0 1 0 0,1-1-1 0 0,-1 1 1 0 0,1 0-1 0 0,0 0 1 0 0,-1 0-1 0 0,1 0 1 0 0,0-1-1 0 0,0 1 1 0 0,-1 0-1 0 0,1 0 1 0 0,0 0-1 0 0,-1 0 1 0 0,1 1-1 0 0,0-1 0 0 0,-1 0 1 0 0,1 0-1 0 0,0 0 1 0 0,-1 1-1 0 0,1-1 1 0 0,0 0-1 0 0,-1 0-65 0 0,3 2 79 0 0,-1 1-1 0 0,0-1 1 0 0,0 0-1 0 0,0 1 1 0 0,-1-1-1 0 0,1 1 1 0 0,0-1-1 0 0,-1 1 1 0 0,0 0-1 0 0,1 0 0 0 0,-1-1 1 0 0,0 1-1 0 0,0 0 1 0 0,-1 0-1 0 0,1 0 1 0 0,-1 0-1 0 0,1 0 1 0 0,-1 0-1 0 0,0 0 1 0 0,0 0-1 0 0,-1 1 1 0 0,1-1-1 0 0,0 0 1 0 0,-1 0-1 0 0,0 0 1 0 0,0-1-1 0 0,0 1 1 0 0,-1 2-79 0 0,1-1 3 0 0,0 0 0 0 0,0 1 1 0 0,0-1-1 0 0,1 0 0 0 0,-1 1 0 0 0,1 0-3 0 0,-4 23-3 0 0,0-15 17 0 0,-1 0 0 0 0,-1-1 1 0 0,0 1-1 0 0,0-1 1 0 0,-5 6-15 0 0,-3 4 1699 0 0,-14 17-1699 0 0,22-31 46 0 0,-1 0 0 0 0,0-1 0 0 0,0 0 0 0 0,-1 0 0 0 0,0-1 0 0 0,-4 3-46 0 0,-16 9-41 0 0,-71 42 1522 0 0,65-42-1359 0 0,-1 0 0 0 0,-1-3-1 0 0,0 0 1 0 0,0-3-1 0 0,-31 7-121 0 0,-9-3 0 0 0,-57 11 0 0 0,19-9-34 0 0,-214 37 864 0 0,295-48-1132 0 0,-17 2 99 0 0,1 2 0 0 0,-38 15 203 0 0,59-17-47 0 0,12-3-591 0 0,-1 0 1 0 0,2 1 0 0 0,-1 0-1 0 0,-5 4 638 0 0,7-2-6138 0 0</inkml:trace>
  <inkml:trace contextRef="#ctx0" brushRef="#br1" timeOffset="-49651.997">9909 1141 10136 0 0,'0'0'230'0'0,"-10"9"548"0"0,-16 8-719 0 0,17-12-63 0 0,1 0 0 0 0,0 1 1 0 0,-2 2 3 0 0,-23 19 1480 0 0,23-22-12 0 0,9-6 377 0 0,4-4-1063 0 0,37-36-222 0 0,14-8-560 0 0,-30 27 48 0 0,-16 15 96 0 0,1 1 0 0 0,-1 0 0 0 0,1 0 0 0 0,0 1 0 0 0,1 0 0 0 0,-1 0 0 0 0,1 1 0 0 0,0 1 0 0 0,0-1 0 0 0,8 0-144 0 0,-13 4 56 0 0,-1 0-1 0 0,0 1 0 0 0,1 0 1 0 0,-1 0-1 0 0,0 0 0 0 0,1 1 0 0 0,-1-1 1 0 0,0 1-1 0 0,0 0 0 0 0,0 0 0 0 0,2 2-55 0 0,-4-3 0 0 0,1 1 0 0 0,0 0 0 0 0,-1 0 0 0 0,0 0 0 0 0,1 0 0 0 0,-1 0 0 0 0,0 1 0 0 0,0-1 0 0 0,0 1 0 0 0,0-1 0 0 0,1 3 0 0 0,-1 0 0 0 0,14 22 0 0 0,-6-11 0 0 0,-9-14 0 0 0,0 0 0 0 0,0 0 0 0 0,0 0 0 0 0,1 0 0 0 0,-1 0 0 0 0,0-1 0 0 0,1 1 0 0 0,0 0 0 0 0,-1-1 0 0 0,2 1 0 0 0,42 31-2688 0 0,-43-30 1174 0 0,3 8-19 0 0</inkml:trace>
  <inkml:trace contextRef="#ctx0" brushRef="#br1" timeOffset="-44293.262">9922 2106 13824 0 0,'0'0'629'0'0,"0"0"-12"0"0,1 0-393 0 0,7-1-160 0 0,-1 0-1 0 0,1-1 0 0 0,-1 0 1 0 0,0 0-1 0 0,0 0 1 0 0,0-1-1 0 0,4-2-63 0 0,19-8 1029 0 0,5 0-826 0 0,-1-1 0 0 0,0-2-1 0 0,28-18-202 0 0,-53 28 0 0 0,0 0 0 0 0,0-1 0 0 0,1-2 0 0 0,-10 9 0 0 0,1 0 0 0 0,-1 0 0 0 0,0 0 0 0 0,0 0 0 0 0,0 0 0 0 0,0 0 0 0 0,0 0 0 0 0,0 0 0 0 0,0 0 0 0 0,0 0 0 0 0,1 0 0 0 0,-1 0 0 0 0,0-1 0 0 0,0 1 0 0 0,0 0 0 0 0,0 0 0 0 0,0 0 0 0 0,0 0 0 0 0,0 0 0 0 0,0 0 0 0 0,0 0 0 0 0,0 0 0 0 0,0-1 0 0 0,0 1 0 0 0,0 0 0 0 0,0 0 0 0 0,0 0 0 0 0,0 0 0 0 0,0 0 0 0 0,0 0 0 0 0,0-1 0 0 0,0 1 0 0 0,0 0 0 0 0,0 0 0 0 0,0 0 0 0 0,0 0 0 0 0,0 0 0 0 0,0 0 0 0 0,0 0 0 0 0,0-1 0 0 0,0 1 0 0 0,0 0 0 0 0,0 0 0 0 0,0 0 0 0 0,0 0 0 0 0,0 0 0 0 0,0 0 0 0 0,0 0 0 0 0,0 0 0 0 0,-1-1 0 0 0,-1 1 0 0 0,-1-1 0 0 0,1 1 0 0 0,-1 0 0 0 0,1 0 0 0 0,-1 0 0 0 0,1 0 0 0 0,-1 0 0 0 0,1 0 0 0 0,-1 1 0 0 0,1-1 0 0 0,-1 1 0 0 0,1-1 0 0 0,-1 1 0 0 0,-33 13 0 0 0,25-10 146 0 0,0 1-1 0 0,1 0 0 0 0,0 1 0 0 0,0 0 0 0 0,0 1 0 0 0,1 0 0 0 0,0 0 1 0 0,1 1-1 0 0,-1 0 0 0 0,1 1 0 0 0,1-1 0 0 0,0 2 0 0 0,0-1 0 0 0,-4 9-145 0 0,7-11-86 0 0,-1 2 250 0 0,0 1 0 0 0,1 0 0 0 0,0 2-164 0 0,2-8 165 0 0,1 0-1 0 0,1 0 0 0 0,-1 0 0 0 0,1 0 0 0 0,-1 0 1 0 0,1 0-1 0 0,0 0 0 0 0,1 0 0 0 0,-1 1 0 0 0,1-1-164 0 0,-1-1 1 0 0,1-1 1 0 0,0 0-1 0 0,0 0 0 0 0,0 0 0 0 0,0 0 0 0 0,1 0 0 0 0,-1 0 0 0 0,0-1 0 0 0,1 1 1 0 0,-1 0-1 0 0,1 0 0 0 0,0-1 0 0 0,-1 1 0 0 0,1-1 0 0 0,0 0 0 0 0,0 0 0 0 0,0 1 0 0 0,0-1 1 0 0,0 0-1 0 0,0-1 0 0 0,0 1 0 0 0,0 0 0 0 0,1-1 0 0 0,-1 1 0 0 0,0-1 0 0 0,1 1-1 0 0,6 0-29 0 0,1 1 0 0 0,-1-1 0 0 0,1-1-1 0 0,-1 0 1 0 0,8 0 29 0 0,-10-1-532 0 0,1 0 0 0 0,-1 0 0 0 0,0 0 0 0 0,1-1 0 0 0,-1 0 532 0 0,8-4-1023 0 0</inkml:trace>
  <inkml:trace contextRef="#ctx0" brushRef="#br1" timeOffset="-43983.65">10456 2004 17503 0 0,'0'0'399'0'0,"0"16"961"0"0,-1-6-1339 0 0,-1-1 0 0 0,0 1 0 0 0,0-1 0 0 0,-1 1 1 0 0,0-1-1 0 0,-1 0 0 0 0,-1 2-21 0 0,1-2 13 0 0,-3 6 410 0 0,-1-1-1 0 0,0 1 0 0 0,-1-1 0 0 0,-2 0-422 0 0,-21 37 359 0 0,28-46-373 0 0,0 0-1 0 0,-1 0 0 0 0,1 0 0 0 0,-1 0 0 0 0,0-1 0 0 0,0 0 1 0 0,0 0-1 0 0,-1 0 0 0 0,-3 1 15 0 0,7-4-295 0 0,-1 1 0 0 0,1-1 0 0 0,-1-1-1 0 0,1 1 1 0 0,-1 0 0 0 0,1 0 0 0 0,-1-1 0 0 0,0 0 0 0 0,1 1 295 0 0,-7-3-5258 0 0,8 1-542 0 0</inkml:trace>
  <inkml:trace contextRef="#ctx0" brushRef="#br1" timeOffset="-43673.249">10290 2009 13824 0 0,'0'0'314'0'0,"0"0"46"0"0,0 0 22 0 0,1 0-50 0 0,0 0-327 0 0,0 0 1 0 0,-1 0 0 0 0,1 0 0 0 0,-1 0 0 0 0,1 0 0 0 0,0 0 0 0 0,-1 0-1 0 0,1 0 1 0 0,0 0 0 0 0,-1 0 0 0 0,1 1 0 0 0,0-1 0 0 0,-1 0 0 0 0,1 0-1 0 0,-1 1 1 0 0,1-1 0 0 0,0 0 0 0 0,-1 1 0 0 0,1-1 0 0 0,-1 0 0 0 0,1 1-1 0 0,-1-1 1 0 0,1 1 0 0 0,-1-1 0 0 0,1 1-6 0 0,1 1 48 0 0,1 0 50 0 0,1 1 131 0 0,0-1 0 0 0,0 1 0 0 0,0-1-1 0 0,-1 1 1 0 0,1 0 0 0 0,-1 1-1 0 0,0-1 1 0 0,0 0 0 0 0,0 1-1 0 0,1 1-228 0 0,51 66 1632 0 0,-52-66-1624 0 0,1-1 0 0 0,0 1 0 0 0,1-1 0 0 0,-1 0 0 0 0,1 0 0 0 0,0 0 0 0 0,0-1 0 0 0,0 1 0 0 0,0-1 0 0 0,0 0 0 0 0,5 1-8 0 0,20 5-5431 0 0,-17-6-617 0 0</inkml:trace>
  <inkml:trace contextRef="#ctx0" brushRef="#br1" timeOffset="-43365.784">10833 1986 17503 0 0,'0'0'803'0'0,"-13"4"298"0"0,-55 30-1026 0 0,58-30 106 0 0,-1 2 0 0 0,2-1 0 0 0,-1 1-1 0 0,1 1 1 0 0,-1-1 0 0 0,2 2 0 0 0,-1-1 0 0 0,1 1 0 0 0,0 1-1 0 0,1-1 1 0 0,-4 7-181 0 0,10-14 34 0 0,0 1-1 0 0,0 0 0 0 0,0-1 1 0 0,0 1-1 0 0,0 0 1 0 0,1-1-1 0 0,-1 1 0 0 0,0 0 1 0 0,1 0-1 0 0,0 0 0 0 0,-1-1 1 0 0,1 1-1 0 0,0 0 0 0 0,0 0 1 0 0,0 0-1 0 0,0 0 1 0 0,0 0-1 0 0,1 0 0 0 0,-1 0 1 0 0,0-1-1 0 0,1 1 0 0 0,0 0-33 0 0,0 1 88 0 0,0-1 0 0 0,1 0-1 0 0,-1 0 1 0 0,1 1-1 0 0,0-1 1 0 0,0 0 0 0 0,0-1-1 0 0,0 1 1 0 0,0 0-1 0 0,0 0 1 0 0,0-1 0 0 0,0 0-1 0 0,1 1 1 0 0,-1-1-1 0 0,2 1-87 0 0,6 2-12 0 0,0 0 0 0 0,0-1-1 0 0,1 0 1 0 0,0-1 0 0 0,-1 0-1 0 0,1-1 1 0 0,10 1 12 0 0,3-2-671 0 0,0 0 0 0 0,0-2-1 0 0,2-1 672 0 0,-17 1-617 0 0,-1 0-1 0 0,0 0 1 0 0,0-1-1 0 0,0 0 1 0 0,0 0 0 0 0,0-1-1 0 0,-1 0 1 0 0,0-1-1 0 0,1 0 618 0 0,20-20-2046 0 0</inkml:trace>
  <inkml:trace contextRef="#ctx0" brushRef="#br1" timeOffset="-43364.784">11126 2020 17503 0 0,'-1'0'79'0'0,"0"0"0"0"0,1 0-1 0 0,-1 1 1 0 0,0-1-1 0 0,0 0 1 0 0,1 1-1 0 0,-1-1 1 0 0,1 0-1 0 0,-1 1 1 0 0,0-1 0 0 0,1 1-1 0 0,-1-1 1 0 0,1 1-1 0 0,-1-1 1 0 0,1 1-1 0 0,-1 0 1 0 0,1-1 0 0 0,0 1-1 0 0,-1-1 1 0 0,1 1-1 0 0,0 0 1 0 0,-1-1-1 0 0,1 1 1 0 0,0 0-1 0 0,0 0 1 0 0,-1 0-79 0 0,1 1 40 0 0,-1 0 0 0 0,1 0 0 0 0,-1 0 0 0 0,1 0 0 0 0,0 0 0 0 0,0 0 0 0 0,0 0 0 0 0,0 1-40 0 0,0-2 79 0 0,0 1-1 0 0,0-1 0 0 0,0 0 1 0 0,0 0-1 0 0,0 1 1 0 0,0-1-1 0 0,0 0 1 0 0,0 0-1 0 0,-1 0 1 0 0,1 1-1 0 0,0-1 1 0 0,-1 0-79 0 0,1 0 72 0 0,-1 0 0 0 0,1 0 0 0 0,0 0 0 0 0,-1 0 0 0 0,1 0 0 0 0,0 1 0 0 0,0-1-1 0 0,0 0 1 0 0,0 0 0 0 0,0 0 0 0 0,0 0 0 0 0,0 0 0 0 0,0 0 0 0 0,1 0 0 0 0,-1 1-72 0 0,4 19 1043 0 0,-4-18-969 0 0,0 0-1 0 0,0 0 1 0 0,1 0 0 0 0,0 0-1 0 0,-1 0 1 0 0,1 0 0 0 0,0 0-1 0 0,1 1-73 0 0,5 14 0 0 0,-7-16 0 0 0,1 1 0 0 0,-1-1 0 0 0,1 0 0 0 0,0 0 0 0 0,0 1 0 0 0,0-1 0 0 0,0 0 0 0 0,1 0 0 0 0,-1 0 0 0 0,1 1 0 0 0,8 9 0 0 0,12 12 0 0 0,-21-24 5 0 0,-1 1-1 0 0,0-1 1 0 0,1 1-1 0 0,-1-1 1 0 0,1 0-1 0 0,-1 1 0 0 0,0-1 1 0 0,1 1-1 0 0,-1-1 1 0 0,1 0-1 0 0,-1 1 1 0 0,1-1-1 0 0,0 0 1 0 0,-1 0-1 0 0,1 1 1 0 0,-1-1-1 0 0,1 0 0 0 0,-1 0 1 0 0,1 0-1 0 0,0 0 1 0 0,-1 0-1 0 0,1 1-4 0 0,7 5-1140 0 0,-7-5-4286 0 0,-1-1-1889 0 0</inkml:trace>
  <inkml:trace contextRef="#ctx0" brushRef="#br1" timeOffset="-43170.124">11176 1773 17503 0 0,'2'-13'1338'0'0,"-4"2"1127"0"0,3 11-2316 0 0,0 0-148 0 0,0 0-1 0 0,0 0 0 0 0,-1 0 1 0 0,1 0-1 0 0,0 0 1 0 0,0 0-1 0 0,-1 1 0 0 0,1-1 1 0 0,0 0-1 0 0,-1 0 0 0 0,1 1 1 0 0,0-1-1 0 0,-1 1 0 0 0,1-1 1 0 0,0 0-1 0 0,-1 1 1 0 0,1-1-1 0 0,-1 1 0 0 0,1-1 1 0 0,-1 1-1 0 0,1 0 0 0 0,2 2-56 0 0,13 6-2526 0 0,-10-4-4243 0 0</inkml:trace>
  <inkml:trace contextRef="#ctx0" brushRef="#br1" timeOffset="-42989.1">11335 1790 11976 0 0,'12'12'901'0'0,"-6"2"-572"0"0,-1 1 0 0 0,0 0 0 0 0,-1 1 0 0 0,0-1 0 0 0,-1 1 1 0 0,0 7-330 0 0,9 42 1915 0 0,-4-36-1047 0 0,-4-17-669 0 0,0 1 0 0 0,-1 0-1 0 0,-1 0 1 0 0,0 1 0 0 0,-1-1-1 0 0,0 0 1 0 0,-1 1 0 0 0,0-1-1 0 0,-2 3-198 0 0,2-15-58 0 0,0 1-1 0 0,0-1 0 0 0,0 0 0 0 0,-1 0 0 0 0,1 0 1 0 0,-1 1-1 0 0,1-1 0 0 0,-1 0 0 0 0,1 0 1 0 0,-1 0-1 0 0,1 0 0 0 0,-1 0 0 0 0,0 0 0 0 0,0 0 1 0 0,1 0-1 0 0,-1 0 0 0 0,0 0 0 0 0,0-1 0 0 0,0 1 1 0 0,0 0-1 0 0,0 0 0 0 0,0-1 59 0 0,-6 3-6466 0 0</inkml:trace>
  <inkml:trace contextRef="#ctx0" brushRef="#br1" timeOffset="-42734.396">11319 2018 13824 0 0,'0'0'629'0'0,"7"0"212"0"0,20 1-32 0 0,0 1 0 0 0,1 2-809 0 0,30 3 463 0 0,-47-6-441 0 0,15 0 943 0 0,0 0 0 0 0,14-2-965 0 0,-37 1 49 0 0,35-3 999 0 0,1-2-1 0 0,12-4-1047 0 0,-49 9 0 0 0,0-1 0 0 0,0 1 0 0 0,0-1 0 0 0,0 0 0 0 0,0 0 0 0 0,0 0 0 0 0,-1 0 0 0 0,1 0 0 0 0,0 0 0 0 0,0 0 0 0 0,-1 0 0 0 0,1-1 0 0 0,-1 1 0 0 0,1-1 0 0 0,-1 1 0 0 0,0-1 0 0 0,1 0 0 0 0,-1 0 0 0 0,1-1 0 0 0,-2 2 0 0 0,0 0 0 0 0,1 0 0 0 0,-1 0 0 0 0,0-1 0 0 0,1 1 0 0 0,-1 0 0 0 0,0 0 0 0 0,0-1 0 0 0,0 1 0 0 0,0 0 0 0 0,0 0 0 0 0,0-1 0 0 0,-1 1 0 0 0,1 0 0 0 0,0 0 0 0 0,-1 0 0 0 0,1-1 0 0 0,-1 1 0 0 0,1 0 0 0 0,-1 0 0 0 0,1 0 0 0 0,-1 0 0 0 0,0 0 0 0 0,1 0 0 0 0,-1 0 0 0 0,0 0 0 0 0,0 0 0 0 0,0 0 0 0 0,0 0 0 0 0,0 1 0 0 0,-1-2 0 0 0,-1 0 0 0 0,0 1 0 0 0,0-1 0 0 0,0 0 0 0 0,0 1 0 0 0,0 0 0 0 0,-1 0 0 0 0,1 0 0 0 0,-1 0 0 0 0,1 0 0 0 0,0 1 0 0 0,-1-1 0 0 0,0 1 0 0 0,1 0 0 0 0,-1 0 0 0 0,1 0 0 0 0,-1 1 0 0 0,1-1 0 0 0,-1 1 0 0 0,1 0 0 0 0,0 0 0 0 0,-1 0 0 0 0,-2 1 0 0 0,-3 3 0 0 0,-1-1 0 0 0,1 1 0 0 0,0 0 0 0 0,0 1 0 0 0,1 0 0 0 0,0 0 0 0 0,-2 3 0 0 0,7-6 0 0 0,0 0 0 0 0,0 0 0 0 0,1 0 0 0 0,0 1 0 0 0,-1-1 0 0 0,1 1 0 0 0,0-1 0 0 0,1 1 0 0 0,-1 0 0 0 0,1-1 0 0 0,-1 3 0 0 0,-4 9 0 0 0,5-12 0 0 0,1-1 0 0 0,0 1 0 0 0,-1-1 0 0 0,1 1 0 0 0,0-1 0 0 0,0 1 0 0 0,0-1 0 0 0,1 1-1 0 0,-1-1 1 0 0,1 1 0 0 0,-1-1 0 0 0,1 1 0 0 0,0-1 0 0 0,0 0 0 0 0,0 1 0 0 0,0-1 0 0 0,0 0-1 0 0,0 0 1 0 0,1 0 0 0 0,0 2 0 0 0,2 1 4 0 0,0 0-1 0 0,0 0 0 0 0,0-1 0 0 0,0 1 1 0 0,1-1-1 0 0,-1 0 0 0 0,1 0 0 0 0,0 0-3 0 0,7 2-80 0 0,1 1-1 0 0,-1-2 1 0 0,1 0-1 0 0,0 0 1 0 0,0-1-1 0 0,0-1 1 0 0,1 0-1 0 0,-1-1 1 0 0,1 0 0 0 0,0-1-1 0 0,7 0 81 0 0,4-3-1675 0 0</inkml:trace>
  <inkml:trace contextRef="#ctx0" brushRef="#br1" timeOffset="-42405.717">12043 1937 16208 0 0,'-5'-1'103'0'0,"0"1"1"0"0,0 1 0 0 0,0-1 0 0 0,-1 0-1 0 0,1 1 1 0 0,0 0 0 0 0,0 0 0 0 0,0 1-1 0 0,0 0 1 0 0,0 0 0 0 0,1 0 0 0 0,-1 0 0 0 0,0 0-1 0 0,1 1 1 0 0,0 0 0 0 0,0 0 0 0 0,-1 0-1 0 0,2 1 1 0 0,-1-1 0 0 0,-2 4-104 0 0,-7 7 385 0 0,0 1 0 0 0,2 1 0 0 0,-1 0 0 0 0,-7 16-385 0 0,17-28 27 0 0,0 0 0 0 0,1 0 0 0 0,-1 1-1 0 0,1-1 1 0 0,-1 1 0 0 0,1 0 0 0 0,1-1-1 0 0,-1 1 1 0 0,1 0 0 0 0,0 0-1 0 0,0-1 1 0 0,0 1 0 0 0,0 0 0 0 0,1-1-1 0 0,0 1 1 0 0,0 0 0 0 0,0-1 0 0 0,1 1-1 0 0,-1-1 1 0 0,1 1 0 0 0,1 1-27 0 0,-2-5 13 0 0,0 0 0 0 0,-1 0-1 0 0,1 0 1 0 0,0 0 0 0 0,0 0 0 0 0,0 0 0 0 0,0 0 0 0 0,-1 0 0 0 0,1 0 0 0 0,1 0 0 0 0,-1-1 0 0 0,0 1-1 0 0,0 0 1 0 0,0-1 0 0 0,0 1 0 0 0,0-1 0 0 0,0 1 0 0 0,1-1 0 0 0,0 1-13 0 0,0-1 25 0 0,1 0-1 0 0,-1 0 1 0 0,1 1-1 0 0,0-2 1 0 0,-1 1 0 0 0,1 0-1 0 0,-1 0 1 0 0,1-1-1 0 0,2 0-24 0 0,2-2 63 0 0,0 0 1 0 0,1 0-1 0 0,-1 0 0 0 0,0-1 0 0 0,-1 0 0 0 0,3-2-63 0 0,-2 1-32 0 0,0-1 1 0 0,-1 0-1 0 0,1 0 0 0 0,-1-1 1 0 0,-1 0-1 0 0,1 0 0 0 0,-1 0 1 0 0,0 0-1 0 0,-1-1 0 0 0,0 0 1 0 0,0-1 31 0 0,3-9-517 0 0,0 1 0 0 0,-2-1 1 0 0,0-1-1 0 0,2-15 517 0 0,21-78-3665 0 0,-25 94 2960 0 0,0 4 72 0 0,0-1-1 0 0,-2 0 1 0 0,0-6 633 0 0,-1 11-266 0 0,0 7 446 0 0,-1 1-1 0 0,1 0 1 0 0,0-1-1 0 0,0 1 1 0 0,0-1-1 0 0,1 1 0 0 0,-1 0 1 0 0,0-1-1 0 0,1 1 1 0 0,0-1-1 0 0,-1 1 1 0 0,1 0-180 0 0,0 1 879 0 0,-1 1-67 0 0,0 0-33 0 0,-4 25 1293 0 0,2-22-2059 0 0,1 1 0 0 0,1 0 0 0 0,-1-1 0 0 0,1 1 0 0 0,-1 0 0 0 0,1 0 0 0 0,0 0-13 0 0,14 103 490 0 0,2 24 209 0 0,-9 14-359 0 0,-3-129-1768 0 0,2-2-5435 0 0</inkml:trace>
  <inkml:trace contextRef="#ctx0" brushRef="#br1" timeOffset="-33496.107">19712 1587 8144 0 0,'0'0'373'0'0,"0"0"-5"0"0,7-11-221 0 0,-5 9 326 0 0,-1 1 0 0 0,1-1 1 0 0,-1 0-1 0 0,1 1 1 0 0,0-1-1 0 0,0 1 0 0 0,0 0 1 0 0,0-1-1 0 0,0 1 1 0 0,1-1-474 0 0,-2 2 148 0 0,0 0 0 0 0,0 0 0 0 0,-1 0 1 0 0,1 0-1 0 0,0 0 0 0 0,0 0 1 0 0,0 0-1 0 0,-1 1 0 0 0,1-1 0 0 0,0 0 1 0 0,0 0-1 0 0,-1 1 0 0 0,1-1 1 0 0,0 0-1 0 0,0 1 0 0 0,-1-1 1 0 0,1 1-1 0 0,-1-1 0 0 0,1 1 0 0 0,0-1 1 0 0,-1 1-1 0 0,1-1 0 0 0,-1 1 1 0 0,1 0-1 0 0,-1-1 0 0 0,1 1 0 0 0,-1 0 1 0 0,0-1-1 0 0,1 1 0 0 0,-1 0 1 0 0,0-1-1 0 0,1 1 0 0 0,-1 0 0 0 0,0 0-148 0 0,4 7 190 0 0,-1-1 0 0 0,0 1 0 0 0,0-1 0 0 0,-1 1-1 0 0,0 0 1 0 0,0 0 0 0 0,-1 1 0 0 0,0-1 0 0 0,0 0 0 0 0,-1 0-1 0 0,0 5-189 0 0,-2 21 408 0 0,-1 0 0 0 0,-2 0 0 0 0,-4 10-408 0 0,8-41 22 0 0,0-1-1 0 0,1 0 0 0 0,-1 1 1 0 0,-1-1-1 0 0,1 0 0 0 0,0 0 1 0 0,0 0-1 0 0,-1 0 0 0 0,1 0 1 0 0,-1 0-1 0 0,0 0 0 0 0,0 0-21 0 0,1-2 68 0 0,1 0 16 0 0,-9-11 166 0 0,8 9-245 0 0,0 0 0 0 0,0 0 1 0 0,1-1-1 0 0,-1 1 0 0 0,1 0 1 0 0,-1-1-1 0 0,1 1 0 0 0,0-1 0 0 0,0 1 1 0 0,0 0-1 0 0,0-1 0 0 0,0 1 1 0 0,1-1-1 0 0,-1 1 0 0 0,1 0 1 0 0,-1-1-6 0 0,4-8-156 0 0,0 0 1 0 0,0 1-1 0 0,1-1 156 0 0,4-11-309 0 0,-5 12 136 0 0,0 1 0 0 0,1-1-1 0 0,0 1 1 0 0,1 0 0 0 0,-1 0 0 0 0,7-6 173 0 0,-8 10-51 0 0,0 0 0 0 0,1 1 0 0 0,-1 0-1 0 0,1-1 1 0 0,0 1 0 0 0,0 1 0 0 0,0-1 0 0 0,1 1 0 0 0,-1 0 0 0 0,1 0 0 0 0,4-1 51 0 0,-7 3-2 0 0,-1 1 1 0 0,0 0-1 0 0,1 0 1 0 0,-1 0-1 0 0,0 0 0 0 0,1 0 1 0 0,-1 0-1 0 0,1 0 1 0 0,-1 1-1 0 0,0-1 1 0 0,0 1-1 0 0,1 0 1 0 0,-1 0-1 0 0,0 0 1 0 0,0 0-1 0 0,0 0 1 0 0,0 0-1 0 0,0 0 0 0 0,0 1 1 0 0,0-1-1 0 0,0 1 1 0 0,0 0-1 0 0,-1-1 1 0 0,1 1-1 0 0,0 0 2 0 0,3 5 62 0 0,1 0 1 0 0,-1 0-1 0 0,0 1 0 0 0,0-1 0 0 0,-1 1 0 0 0,0 2-62 0 0,3 5 173 0 0,-2-6 28 0 0,0 0 0 0 0,-1 1 0 0 0,0 0-1 0 0,-1 0 1 0 0,0 0 0 0 0,-1 0 0 0 0,0 1 0 0 0,0-1-1 0 0,-1 6-200 0 0,-1-13 68 0 0,0-2-48 0 0,0 0 1 0 0,1 0 0 0 0,-1 0 0 0 0,0 0 0 0 0,-1 0-1 0 0,1 0 1 0 0,0 0 0 0 0,0 0 0 0 0,0 0 0 0 0,0 0-1 0 0,-1 0 1 0 0,1 0 0 0 0,-1 0 0 0 0,1 0 0 0 0,0 0-1 0 0,-1-1 1 0 0,0 1 0 0 0,1 0 0 0 0,-1 0-1 0 0,1 0 1 0 0,-1-1-21 0 0,-9-12 339 0 0,9 10-307 0 0,0 0 0 0 0,0-1 1 0 0,0 1-1 0 0,0-1 0 0 0,0 1 0 0 0,1-1 0 0 0,-1 0 1 0 0,1 1-1 0 0,-1-1 0 0 0,1 0 0 0 0,0 1 0 0 0,0-1 1 0 0,1 0-1 0 0,-1 1 0 0 0,0-1 0 0 0,1-1-32 0 0,2-8-26 0 0,1 0 0 0 0,-1 1 0 0 0,2-2 26 0 0,-1 3 28 0 0,-2 6-33 0 0,-1 1 0 0 0,1 0 0 0 0,0-1 0 0 0,0 1 0 0 0,1 0 0 0 0,-1 0-1 0 0,1-1 6 0 0,-2 3-4 0 0,1 0-1 0 0,-1-1 0 0 0,0 1 0 0 0,1 0 1 0 0,-1 0-1 0 0,0 0 0 0 0,1 0 0 0 0,-1 0 1 0 0,1 0-1 0 0,0 0 0 0 0,-1 1 0 0 0,1-1 1 0 0,0 0-1 0 0,-1 1 0 0 0,1-1 0 0 0,1 1 5 0 0,-1 0-14 0 0,0 0 0 0 0,0 1-1 0 0,0-1 1 0 0,0 0-1 0 0,0 1 1 0 0,0 0 0 0 0,0-1-1 0 0,0 1 1 0 0,-1 0 0 0 0,1 0-1 0 0,0 0 1 0 0,0 0-1 0 0,-1 1 1 0 0,1-1 0 0 0,1 1 14 0 0,20 25 100 0 0,-10-12 34 0 0,8 7-54 0 0,1-1 0 0 0,13 9-80 0 0,-26-23 67 0 0,1 0-1 0 0,1 0 1 0 0,-1-1-1 0 0,1-1 0 0 0,0 1 1 0 0,0-2-1 0 0,8 3-66 0 0,-15-6 12 0 0,-1 0-1 0 0,1-1 1 0 0,-1 1-1 0 0,1-1 1 0 0,0 1-1 0 0,-1-1 1 0 0,1 0-1 0 0,-1-1 1 0 0,1 1 0 0 0,-1-1-1 0 0,1 1 1 0 0,-1-1-1 0 0,1 0 1 0 0,-1 0-1 0 0,0-1 1 0 0,1 1-1 0 0,-1-1 1 0 0,0 1-1 0 0,0-1 1 0 0,0 0-1 0 0,0 0 1 0 0,0-1-1 0 0,-1 1 1 0 0,1 0-1 0 0,0-1 1 0 0,-1 0 0 0 0,0 0-1 0 0,0 1 1 0 0,0-1-1 0 0,0 0 1 0 0,0-1-1 0 0,-1 1 1 0 0,1 0-1 0 0,-1-1-11 0 0,3-5-108 0 0,-1-1 0 0 0,-1 0-1 0 0,0 0 1 0 0,0 0-1 0 0,-1 0 1 0 0,0 0 0 0 0,-1-1-1 0 0,0 1 1 0 0,0 0 0 0 0,-1 0-1 0 0,-1 0 1 0 0,0 0 0 0 0,0 0-1 0 0,-1 0 1 0 0,0 0 0 0 0,-1 0-1 0 0,0 1 1 0 0,0 0 0 0 0,-1-1 108 0 0,3 7-26 0 0,0 0 0 0 0,0 1 0 0 0,-1-1 0 0 0,1 0 0 0 0,-1 1 0 0 0,1 0 0 0 0,-3-2 26 0 0,4 3 2 0 0,0 1 0 0 0,1-1-1 0 0,-1 1 1 0 0,0-1 0 0 0,1 1-1 0 0,-1 0 1 0 0,0-1-1 0 0,0 1 1 0 0,0 0 0 0 0,1-1-1 0 0,-1 1 1 0 0,0 0 0 0 0,0 0-1 0 0,0 0 1 0 0,0 0-1 0 0,1 0 1 0 0,-1 0 0 0 0,0 0-1 0 0,0 0 1 0 0,0 0 0 0 0,0 0-1 0 0,0 1 1 0 0,1-1 0 0 0,-1 0-1 0 0,0 0 1 0 0,0 1-1 0 0,1-1 1 0 0,-1 1 0 0 0,0-1-1 0 0,0 1 1 0 0,0-1-2 0 0,-1 3 4 0 0,0-1 1 0 0,0 0-1 0 0,0 0 1 0 0,0 1-1 0 0,0 0 1 0 0,1-1-1 0 0,-1 1 1 0 0,1 0-1 0 0,0-1 1 0 0,0 1-1 0 0,0 0 1 0 0,0 0-1 0 0,0 0 1 0 0,1 0-1 0 0,-1 0 1 0 0,1 0-1 0 0,0 0 1 0 0,-1 0-1 0 0,2 3-4 0 0,0 5 25 0 0,1 1 0 0 0,0-1 1 0 0,0 0-1 0 0,4 8-25 0 0,0 3 11 0 0,-3-13 20 0 0,0-1-1 0 0,1 0 1 0 0,0 0-1 0 0,3 6-30 0 0,4 6 54 0 0,-8-15-35 0 0,0 0 1 0 0,0 0-1 0 0,1 0 0 0 0,0 0 0 0 0,0 0 0 0 0,0-1 0 0 0,1 0 0 0 0,0 0 0 0 0,0 1-19 0 0,-1-3 18 0 0,-1 1 0 0 0,1-1 0 0 0,-1 0-1 0 0,1 1 1 0 0,0-2 0 0 0,0 1 0 0 0,0 0-1 0 0,0-1 1 0 0,0 0 0 0 0,0 1-1 0 0,1-2 1 0 0,-1 1 0 0 0,1 0-18 0 0,-3-2-136 0 0,1 1 0 0 0,-1 0 0 0 0,1-1 0 0 0,-1 1 0 0 0,0-1 0 0 0,1 0 0 0 0,-1 0 1 0 0,0 0-1 0 0,0 0 0 0 0,0 0 0 0 0,0 0 0 0 0,0-1 0 0 0,0 1 0 0 0,0-1 0 0 0,0 1 0 0 0,0-1 0 0 0,-1 0 0 0 0,2 0 136 0 0,3-9-2020 0 0</inkml:trace>
  <inkml:trace contextRef="#ctx0" brushRef="#br1" timeOffset="-33222.174">20551 1402 11056 0 0,'16'-4'1001'0'0,"-13"14"-593"0"0,20 47 5399 0 0,-11-17-4786 0 0,3 3-202 0 0,-2-9-44 0 0,-2-2-142 0 0,-3-12-424 0 0,-2 1 0 0 0,0 0 0 0 0,-1 0 0 0 0,-1 0 0 0 0,-1 0 0 0 0,0 13-209 0 0,-6-9-1123 0 0,2-24-881 0 0,-4 1-5155 0 0</inkml:trace>
  <inkml:trace contextRef="#ctx0" brushRef="#br1" timeOffset="-32743.043">20539 1635 9672 0 0,'0'0'748'0'0,"9"0"-464"0"0,9 1 1127 0 0,0 1-1 0 0,1 0 1 0 0,2 2-1411 0 0,18 3 1819 0 0,-19-3-1142 0 0,0 0-1 0 0,9 5-676 0 0,-10-4 453 0 0,0 0 0 0 0,14 2-453 0 0,-12-5 248 0 0,1-1-1 0 0,-1 0 1 0 0,0-1 0 0 0,0-2-1 0 0,0 0 1 0 0,0-1-1 0 0,19-6-247 0 0,-38 9 11 0 0,0-1 1 0 0,1 0-1 0 0,-1 0 0 0 0,0-1 0 0 0,0 1 0 0 0,0 0 0 0 0,0-1 0 0 0,-1 1 0 0 0,1-1 1 0 0,0 0-1 0 0,-1 1 0 0 0,1-1 0 0 0,-1 0 0 0 0,1 0 0 0 0,0-1-11 0 0,-2 2 16 0 0,1 0-1 0 0,-1 0 0 0 0,0 1 1 0 0,1-1-1 0 0,-1 0 0 0 0,0 0 1 0 0,1 0-1 0 0,-1 0 1 0 0,0 1-1 0 0,0-1 0 0 0,0 0 1 0 0,0 0-1 0 0,0 0 1 0 0,0 0-1 0 0,0 0 0 0 0,0 0 1 0 0,0 1-1 0 0,0-1 1 0 0,-1 0-1 0 0,1 0 0 0 0,0 0 1 0 0,-1 0-1 0 0,1 1 1 0 0,0-1-1 0 0,-1 0 0 0 0,1 0 1 0 0,-1 1-1 0 0,1-1 1 0 0,-1 0-1 0 0,1 1 0 0 0,-1-1 1 0 0,0 0-1 0 0,1 1 1 0 0,-1-1-1 0 0,0 1 0 0 0,0-1 1 0 0,1 1-1 0 0,-1-1 0 0 0,0 1 1 0 0,0 0-1 0 0,0-1 1 0 0,0 1-16 0 0,-7-3 32 0 0,0 1 0 0 0,0 0-1 0 0,0 1 1 0 0,-1-1 0 0 0,1 1 0 0 0,0 1 0 0 0,-1 0 0 0 0,1 0 0 0 0,-1 1 0 0 0,1 0 0 0 0,0 0 0 0 0,0 1 0 0 0,-1 0-1 0 0,1 0 1 0 0,0 1 0 0 0,0 0-32 0 0,5-2 12 0 0,1 1 0 0 0,-1 0 0 0 0,0 0 0 0 0,0 0-1 0 0,1 0 1 0 0,-1 1 0 0 0,1-1 0 0 0,0 0 0 0 0,-1 1 0 0 0,1 0-1 0 0,1 0 1 0 0,-1-1 0 0 0,0 1 0 0 0,1 0 0 0 0,-1 0 0 0 0,1 1-1 0 0,0-1 1 0 0,0 0 0 0 0,0 0 0 0 0,0 1 0 0 0,1-1-1 0 0,-1 0 1 0 0,1 1-12 0 0,0-1 12 0 0,1-1 0 0 0,-1 1-1 0 0,1-1 1 0 0,0 1 0 0 0,0-1-1 0 0,0 0 1 0 0,0 1-1 0 0,0-1 1 0 0,0 0 0 0 0,1 0-1 0 0,-1 1 1 0 0,1-1 0 0 0,-1 0-1 0 0,1-1 1 0 0,0 1 0 0 0,0 0-1 0 0,0 0 1 0 0,0-1-1 0 0,0 1 1 0 0,0-1 0 0 0,0 0-1 0 0,2 1-11 0 0,1 0 38 0 0,1 0-1 0 0,0-1 1 0 0,0 0-1 0 0,0 0 1 0 0,-1 0-1 0 0,1 0 1 0 0,0-1-1 0 0,0 0 1 0 0,0-1-1 0 0,0 1 1 0 0,3-2-38 0 0,8-1 107 0 0,0-2 1 0 0,0 0-1 0 0,2-2-107 0 0,-7 2 27 0 0,1 0 0 0 0,-1 2 0 0 0,0-1 0 0 0,1 2-1 0 0,0-1 1 0 0,12 1-27 0 0,-20 2-10 0 0,1 0 0 0 0,-1 1-1 0 0,0 0 1 0 0,1 0 0 0 0,-1 0-1 0 0,0 1 1 0 0,0 0 0 0 0,0 0 0 0 0,0 0-1 0 0,-1 1 1 0 0,1-1 0 0 0,-1 1-1 0 0,1 0 1 0 0,-1 0 0 0 0,0 1-1 0 0,0-1 1 0 0,0 1 0 0 0,0 0 0 0 0,-1 0-1 0 0,0 0 1 0 0,0 0 0 0 0,0 1 10 0 0,47 81 12 0 0,-45-81 1033 0 0,0-13-489 0 0,-3 2-471 0 0,0 0-1 0 0,-1 0 1 0 0,1 0 0 0 0,-1-3-85 0 0,0 3 10 0 0,0 1-1 0 0,0-1 1 0 0,0 1 0 0 0,1 0 0 0 0,0-1-1 0 0,1 0-9 0 0,15-43-98 0 0,-14 38-8 0 0,0 0 0 0 0,1 0 1 0 0,0 0-1 0 0,6-10 106 0 0,35-36-2661 0 0,-37 45 1379 0 0</inkml:trace>
  <inkml:trace contextRef="#ctx0" brushRef="#br1" timeOffset="-35520.33">18190 1463 4608 0 0,'15'-5'353'0'0,"-12"4"175"0"0,-3 1 1597 0 0,0 0 725 0 0,0 0 146 0 0,3 3 583 0 0,6 4-3186 0 0,-7-5 105 0 0,5 5-90 0 0,0 1 0 0 0,0 0 0 0 0,-1 0 0 0 0,0 1 0 0 0,0-1 0 0 0,-1 1 0 0 0,0 1-408 0 0,20 30 1037 0 0,-9-15-535 0 0,0 1 1 0 0,-1 2-503 0 0,5 10 423 0 0,-15-30-256 0 0,-2 0-1 0 0,1 1 0 0 0,-1 0 0 0 0,0 2-166 0 0,5 14 171 0 0,-5-17-191 0 0,0 0 0 0 0,-1 0 0 0 0,0 0 0 0 0,1 8 20 0 0,-3-15 80 0 0,0-1 16 0 0,9-22 328 0 0,-3 6-450 0 0,1 0 1 0 0,1 1-1 0 0,0 0 0 0 0,1 1 0 0 0,0-1 1 0 0,4-2 25 0 0,-10 13-23 0 0,1 0 0 0 0,-1 0 0 0 0,1 1 0 0 0,0-1 0 0 0,0 1 0 0 0,0 0 0 0 0,1 0 0 0 0,-1 0 0 0 0,1 0 0 0 0,0 1 0 0 0,0 0 0 0 0,0 0 0 0 0,0 0 1 0 0,0 1-1 0 0,3-1 23 0 0,-6 1-3 0 0,1 1 0 0 0,0-1 1 0 0,0 1-1 0 0,-1 0 1 0 0,1 0-1 0 0,0 0 0 0 0,0 0 1 0 0,0 1-1 0 0,-1-1 0 0 0,1 1 1 0 0,0-1-1 0 0,0 1 1 0 0,-1 0-1 0 0,1 0 0 0 0,-1 1 1 0 0,1-1-1 0 0,-1 0 0 0 0,1 1 1 0 0,-1-1-1 0 0,0 1 1 0 0,0 0-1 0 0,0 0 0 0 0,0 0 1 0 0,0 0-1 0 0,0 0 0 0 0,0 0 1 0 0,-1 0-1 0 0,1 1 1 0 0,-1-1-1 0 0,1 1 3 0 0,1 3-18 0 0,16 35-199 0 0,-18-38 204 0 0,0 0 1 0 0,0 0 0 0 0,-1 1 0 0 0,1-1-1 0 0,-1 0 1 0 0,1 0 0 0 0,-1 0-1 0 0,0 0 1 0 0,0 1 0 0 0,-1-1 0 0 0,1 0-1 0 0,-1 3 13 0 0,-3 7 73 0 0,0-1 0 0 0,-1 1 0 0 0,-1-1 0 0 0,0 1-73 0 0,2-7 36 0 0,1 0 0 0 0,-1-1 0 0 0,0 0 0 0 0,-1 1 0 0 0,1-1 0 0 0,-1-1 0 0 0,0 1 0 0 0,0-1 0 0 0,-1 0-36 0 0,-3 4 12 0 0,-1-2 0 0 0,0 1-1 0 0,-1-1 1 0 0,1-1 0 0 0,-1 0 0 0 0,0 0-1 0 0,-1-1 1 0 0,1-1 0 0 0,-1 0 0 0 0,-5 1-12 0 0,17-4-33 0 0,-1 0 1 0 0,1 0 0 0 0,-1 0 0 0 0,0 1-1 0 0,1-1 1 0 0,-1 0 0 0 0,1 0 0 0 0,-1 0-1 0 0,1 0 1 0 0,-1 0 0 0 0,0 0 0 0 0,1 0-1 0 0,-1 0 1 0 0,1 0 0 0 0,-1-1 0 0 0,1 1-1 0 0,-1 0 1 0 0,0 0 0 0 0,1 0 0 0 0,-1-1-1 0 0,1 1 1 0 0,-1 0 0 0 0,1-1 0 0 0,-1 1-1 0 0,1 0 1 0 0,0-1 0 0 0,-1 1 0 0 0,1 0-1 0 0,-1-1 1 0 0,1 1 0 0 0,0-1 0 0 0,-1 1-1 0 0,1-1 33 0 0,2-11-904 0 0,-2 11 809 0 0,16-32-5475 0 0,-8 19-745 0 0</inkml:trace>
  <inkml:trace contextRef="#ctx0" brushRef="#br1" timeOffset="-35241.33">18607 1735 4144 0 0,'1'0'67'0'0,"0"-1"1"0"0,-1 1-1 0 0,1 0 0 0 0,0-1 0 0 0,0 1 1 0 0,0 0-1 0 0,-1 0 0 0 0,1-1 1 0 0,0 1-1 0 0,0 0 0 0 0,0 0 1 0 0,-1 0-1 0 0,1 0 0 0 0,0 0 1 0 0,0 0-1 0 0,0 0 0 0 0,-1 1 1 0 0,1-1-1 0 0,0 0 0 0 0,0 0 1 0 0,-1 0-1 0 0,1 1 0 0 0,0-1 0 0 0,0 1 1 0 0,-1-1-1 0 0,1 0 0 0 0,0 1 1 0 0,-1-1-1 0 0,1 1 0 0 0,0-1 1 0 0,-1 1-1 0 0,1 0 0 0 0,-1-1 1 0 0,1 1-1 0 0,-1 0 0 0 0,1-1 1 0 0,-1 1-1 0 0,0 0 0 0 0,1 0 1 0 0,-1-1-1 0 0,0 1 0 0 0,0 0 0 0 0,1 0 1 0 0,-1-1-1 0 0,0 2-67 0 0,7 17 6781 0 0,-5-15-6194 0 0,0 0-1 0 0,0 0 1 0 0,-1 0-1 0 0,0 0 1 0 0,0 1-1 0 0,0-1 1 0 0,0 1-1 0 0,0 2-586 0 0,0 10 898 0 0,0-1 0 0 0,3 9-898 0 0,-1-3 407 0 0,-1-18-367 0 0,0 0 1 0 0,-1-1-1 0 0,1 1 1 0 0,0-1-1 0 0,1 1 1 0 0,-1-1-1 0 0,1 0 0 0 0,-1 0 1 0 0,1 0-1 0 0,0 0 1 0 0,0-1-1 0 0,0 1 1 0 0,1-1-1 0 0,1 2-40 0 0,0-2 33 0 0,-1 0-1 0 0,1 0 0 0 0,-1 0 0 0 0,1 0 0 0 0,0-1 1 0 0,0 0-1 0 0,0 0 0 0 0,0 0 0 0 0,0-1 1 0 0,0 1-1 0 0,0-1 0 0 0,0 0 0 0 0,0-1 1 0 0,0 1-1 0 0,4-2-32 0 0,6-1 109 0 0,-1-1 0 0 0,1-1 0 0 0,-1 0 0 0 0,8-4-109 0 0,-18 7 12 0 0,1-1-1 0 0,0 1 1 0 0,-1-1 0 0 0,1 0-1 0 0,-1-1 1 0 0,0 1-1 0 0,0-1 1 0 0,0 0-1 0 0,0 1 1 0 0,-1-2-1 0 0,1 1 1 0 0,-1 0 0 0 0,0-1-1 0 0,-1 1 1 0 0,1-1-1 0 0,-1 0 1 0 0,0 0-1 0 0,0 0 1 0 0,0 0-1 0 0,-1 0 1 0 0,0-1 0 0 0,0 1-1 0 0,0 0 1 0 0,-1-1-1 0 0,1 1 1 0 0,-1 0-1 0 0,-1-1 1 0 0,1 1-1 0 0,-1-1 1 0 0,0 1 0 0 0,0 0-1 0 0,0 0 1 0 0,-2-3-12 0 0,0 1 1 0 0,-1 0-1 0 0,0 0 1 0 0,0 0 0 0 0,-1 1 0 0 0,1 0 0 0 0,-1 0 0 0 0,-1 0 0 0 0,1 1 0 0 0,-1-1 0 0 0,0 1-1 0 0,-1 1 1 0 0,-3-3-1 0 0,3 3-154 0 0,1 1-1 0 0,-1 0 0 0 0,0 1 0 0 0,0 0 1 0 0,0 0-1 0 0,0 0 0 0 0,0 1 0 0 0,-1 0 0 0 0,1 1 1 0 0,0 0-1 0 0,0 0 0 0 0,-1 0 0 0 0,1 1 1 0 0,0 0 154 0 0,-5 2-1562 0 0</inkml:trace>
  <inkml:trace contextRef="#ctx0" brushRef="#br1" timeOffset="-34939.245">18976 1479 9216 0 0,'0'0'706'0'0,"0"0"-179"0"0,-3 8 2945 0 0,3-5-2917 0 0,0-1 0 0 0,0 0 0 0 0,0 0 0 0 0,0 1 0 0 0,0-1 0 0 0,0 0 0 0 0,1 0 0 0 0,-1 1-555 0 0,12 31 1421 0 0,-6-18-750 0 0,11 33 1635 0 0,15 26-2306 0 0,-21-48 449 0 0,8 25-449 0 0,-3-4 106 0 0,-12-32-67 0 0,-3-14-32 0 0,-1 1-1 0 0,1-1 1 0 0,-1 1 0 0 0,1-1 0 0 0,0 0 0 0 0,0 1-1 0 0,0-1 1 0 0,0 0 0 0 0,0 0 0 0 0,1 1-7 0 0,5 7-49 0 0,-7-9-17 0 0,1 0 1 0 0,-1 1-1 0 0,1-1 1 0 0,0 0-1 0 0,-1 0 0 0 0,1 0 1 0 0,0 0-1 0 0,0 0 1 0 0,-1 0-1 0 0,1 0 1 0 0,0 0-1 0 0,0 0 0 0 0,0-1 1 0 0,0 1-1 0 0,0 0 1 0 0,0 0-1 0 0,1-1 1 0 0,-1 1-1 0 0,0-1 0 0 0,0 1 1 0 0,0-1-1 0 0,1 0 1 0 0,-1 1-1 0 0,0-1 1 0 0,0 0-1 0 0,1 0 0 0 0,-1 0 1 0 0,0 0-1 0 0,0 0 1 0 0,2 0 65 0 0,20-6-3407 0 0,-8-1 1649 0 0</inkml:trace>
  <inkml:trace contextRef="#ctx0" brushRef="#br1" timeOffset="-34615.305">19319 1662 16871 0 0,'0'0'382'0'0,"0"0"54"0"0,0 0 22 0 0,0 0-46 0 0,-4 7-252 0 0,-1 0-28 0 0,1 0-1 0 0,-1 1 1 0 0,1 0-1 0 0,1 0 1 0 0,0 0-1 0 0,0 0 0 0 0,1 0 1 0 0,-1 1-1 0 0,2-1 1 0 0,-1 1-1 0 0,1 0 1 0 0,1-1-1 0 0,0 1 1 0 0,0 0-1 0 0,0-1 0 0 0,1 1 1 0 0,1 0-1 0 0,-1-1 1 0 0,4 8-132 0 0,-4-13 48 0 0,0 0 0 0 0,1 0 0 0 0,-1 0 0 0 0,1 0 1 0 0,0-1-1 0 0,0 1 0 0 0,0 0 0 0 0,0-1 0 0 0,1 0 0 0 0,-1 1 0 0 0,0-1 1 0 0,1 0-1 0 0,0 0 0 0 0,0 0 0 0 0,-1-1 0 0 0,1 1 0 0 0,0-1 1 0 0,0 1-1 0 0,3 0-48 0 0,-4-2 19 0 0,1 1 1 0 0,-1-1-1 0 0,0 1 1 0 0,0-1-1 0 0,0 0 0 0 0,1 0 1 0 0,-1 0-1 0 0,0 0 1 0 0,0 0-1 0 0,1 0 1 0 0,-1-1-1 0 0,0 1 1 0 0,0-1-1 0 0,0 0 1 0 0,0 1-1 0 0,1-1 0 0 0,-1 0 1 0 0,0 0-1 0 0,-1 0 1 0 0,1-1-1 0 0,0 1 1 0 0,0 0-1 0 0,0-1 1 0 0,-1 1-1 0 0,1-1 0 0 0,-1 0 1 0 0,1 1-1 0 0,-1-1 1 0 0,0 0-1 0 0,1 0-19 0 0,2-5 31 0 0,0 0 0 0 0,0 0 0 0 0,0 0-1 0 0,-1 0 1 0 0,0 0 0 0 0,-1-1 0 0 0,1 0-1 0 0,-2 1 1 0 0,1-1 0 0 0,-1 0 0 0 0,0 0-1 0 0,0 0 1 0 0,-1 0 0 0 0,0 0 0 0 0,-1-1-31 0 0,0-1 60 0 0,1-1-8 0 0,-2 0 1 0 0,1-1-1 0 0,-1 1 0 0 0,-1 0 1 0 0,0-2-53 0 0,2 10-9 0 0,0 1 1 0 0,0-1 0 0 0,0 1-1 0 0,-1-1 1 0 0,1 1-1 0 0,-1-1 1 0 0,1 1-1 0 0,-1 0 1 0 0,0 0 0 0 0,1 0-1 0 0,-1 0 1 0 0,0 0-1 0 0,0 0 1 0 0,-1 1-1 0 0,1-1 1 0 0,0 1 0 0 0,-1-1-1 0 0,1 1 1 0 0,-1 0-1 0 0,1 0 1 0 0,-1 0-1 0 0,1 0 1 0 0,-1 0 0 0 0,0 0 8 0 0,-6 1-275 0 0,0-1 1 0 0,1 1-1 0 0,-1 0 1 0 0,0 1-1 0 0,1 0 1 0 0,-1 0-1 0 0,1 1 1 0 0,-1 0-1 0 0,-2 2 275 0 0,-2-1-1771 0 0</inkml:trace>
  <inkml:trace contextRef="#ctx0" brushRef="#br1" timeOffset="-36942.5">16670 1576 14048 0 0,'0'0'645'0'0,"0"0"-14"0"0,0 0-314 0 0,0 0 174 0 0,6 6 752 0 0,-3-2-937 0 0,0 0-1 0 0,-1 1 1 0 0,0-1-1 0 0,0 0 0 0 0,0 1 1 0 0,0 0-1 0 0,-1-1 1 0 0,0 1-1 0 0,0 0 0 0 0,0 0 1 0 0,0-1-1 0 0,-1 5-305 0 0,1 0 288 0 0,0-1 0 0 0,1 0-1 0 0,2 7-287 0 0,-1-3 177 0 0,0 0 0 0 0,-1 0-1 0 0,0 0 1 0 0,-1 0-1 0 0,-1 0 1 0 0,1 3-177 0 0,2 36 328 0 0,5 49 23 0 0,-7-92-297 0 0,-1 0 0 0 0,0 0 0 0 0,-1 0 0 0 0,0 0-1 0 0,0 0 1 0 0,0 0-54 0 0,-4 32 154 0 0,5-39-192 0 0,0 0-1 0 0,0-1 1 0 0,0 1-1 0 0,0 0 1 0 0,0-1-1 0 0,-1 1 1 0 0,1 0-1 0 0,0-1 1 0 0,0 1-1 0 0,-1-1 1 0 0,1 1-1 0 0,0 0 1 0 0,0-1-1 0 0,-1 1 1 0 0,1-1-1 0 0,-1 1 1 0 0,1-1-1 0 0,-1 1 1 0 0,1-1-1 0 0,0 0 1 0 0,-1 1-1 0 0,0-1 39 0 0,-4 6-727 0 0,3-5-1479 0 0,-6-1-5237 0 0</inkml:trace>
  <inkml:trace contextRef="#ctx0" brushRef="#br1" timeOffset="-36650.463">16583 1779 16991 0 0,'0'0'388'0'0,"13"-2"1072"0"0,1 2-1270 0 0,-1 2-1 0 0,1 0 0 0 0,3 1-189 0 0,15 3 522 0 0,40 6 414 0 0,-33-4-747 0 0,0-2 0 0 0,0-3 1 0 0,5 0-190 0 0,-39-3-298 0 0,0-1 0 0 0,0 1 0 0 0,0-1 0 0 0,0 0 1 0 0,0 0-1 0 0,0 0 0 0 0,-1-1 0 0 0,4-1 298 0 0,5-5-1275 0 0</inkml:trace>
  <inkml:trace contextRef="#ctx0" brushRef="#br1" timeOffset="-36238.056">17010 1568 2304 0 0,'0'0'579'0'0,"0"8"4456"0"0,-3 3-1307 0 0,2-7-3194 0 0,0 0 0 0 0,1 0 0 0 0,-1 0 0 0 0,1 0 0 0 0,0 0 0 0 0,0 0 0 0 0,0 0 0 0 0,0 1-534 0 0,12 79 2323 0 0,3 0 1 0 0,14 35-2324 0 0,-26-106 275 0 0,-2-9-152 0 0,0 0 0 0 0,0 0 0 0 0,1 0 0 0 0,-1 0 0 0 0,2 2-123 0 0,-2-4 45 0 0,-1-1-1 0 0,1 0 0 0 0,-1 0 0 0 0,1 1 1 0 0,-1-1-1 0 0,1 1 0 0 0,-1-1 0 0 0,0 0 1 0 0,0 1-1 0 0,0 0-44 0 0,0 0 132 0 0,0-2-11 0 0,0 0-5 0 0,0 0-17 0 0,0 0-10 0 0,0 0-1 0 0,1-2 4 0 0,26-107-188 0 0,-26 105 34 0 0,0 0-1 0 0,1 1 0 0 0,-1-1 0 0 0,1 1 1 0 0,0 0-1 0 0,0-1 0 0 0,0 1 0 0 0,0 0 1 0 0,0 0-1 0 0,1 0 0 0 0,0 1 0 0 0,-1-1 1 0 0,1 0-1 0 0,0 1 0 0 0,0 0 0 0 0,2-1 63 0 0,-4 3-4 0 0,1 0-1 0 0,-1 0 1 0 0,1 0-1 0 0,-1 0 1 0 0,1 0 0 0 0,-1 1-1 0 0,1-1 1 0 0,-1 0-1 0 0,0 1 1 0 0,1-1-1 0 0,-1 1 1 0 0,1 0-1 0 0,-1-1 1 0 0,0 1-1 0 0,0 0 1 0 0,1 0-1 0 0,-1 0 1 0 0,1 0 4 0 0,-2 0 0 0 0,8 5 156 0 0,0 1 0 0 0,-1 0-1 0 0,2 3-155 0 0,11 10 163 0 0,-9-9-68 0 0,0 0 1 0 0,3 6-96 0 0,19 19 333 0 0,-20-23-31 0 0,1-2 0 0 0,1 1 0 0 0,5 2-302 0 0,-15-11 78 0 0,1 0-1 0 0,-1 0 1 0 0,1 0-1 0 0,0-1 1 0 0,-1 0-1 0 0,1 0 0 0 0,0 0 1 0 0,0-1-1 0 0,1 0 1 0 0,-1 0-1 0 0,4 0-77 0 0,0-1 64 0 0,-3 0-19 0 0,0 0 1 0 0,0 0 0 0 0,0 0-1 0 0,0-1 1 0 0,3-1-46 0 0,-8 1 3 0 0,0 0 0 0 0,0 1 0 0 0,0-1 0 0 0,0 0 0 0 0,0 0 0 0 0,-1 0 0 0 0,1 0 0 0 0,0 0 0 0 0,-1 0 0 0 0,1-1 0 0 0,-1 1 0 0 0,1 0 0 0 0,-1-1 0 0 0,1 1 0 0 0,-1-1 0 0 0,0 0 0 0 0,0 1 0 0 0,0-1 0 0 0,0 0 0 0 0,0 0 0 0 0,0-1-3 0 0,2-5-79 0 0,0 0-1 0 0,-1-1 1 0 0,0 1 0 0 0,-1 0-1 0 0,0-1 1 0 0,0 0 0 0 0,-1 1-1 0 0,0-8 80 0 0,-2 2-281 0 0,0 0-1 0 0,0 0 0 0 0,-2 0 0 0 0,1 0 0 0 0,-2 1 282 0 0,4 8-47 0 0,-1 0-5 0 0,0-1-1 0 0,0 1 1 0 0,-1-1 0 0 0,1 1 0 0 0,-1-1 52 0 0,2 5 5 0 0,0 0 0 0 0,0 0 0 0 0,0 0 0 0 0,0-1 0 0 0,0 1 0 0 0,0 0 0 0 0,0 0 0 0 0,0 0 0 0 0,0 1 0 0 0,-1-1 0 0 0,1 0 1 0 0,0 0-1 0 0,-1 1 0 0 0,1-1 0 0 0,0 0 0 0 0,-1 1 0 0 0,1 0 0 0 0,-1-1 0 0 0,1 1 0 0 0,-1 0 0 0 0,1 0 0 0 0,-2-1-5 0 0,2 2 21 0 0,0-1 1 0 0,-1 1 0 0 0,1-1-1 0 0,0 1 1 0 0,-1 0 0 0 0,1-1-1 0 0,0 1 1 0 0,0 0-1 0 0,0 0 1 0 0,0 0 0 0 0,0 0-1 0 0,0 0 1 0 0,0 0 0 0 0,0 0-1 0 0,0 0 1 0 0,0 0 0 0 0,0 1-1 0 0,1-1 1 0 0,-1 0 0 0 0,0 0-1 0 0,1 1 1 0 0,-1-1 0 0 0,1 0-1 0 0,-1 1-21 0 0,0 1 21 0 0,0 0 0 0 0,0 0-1 0 0,0 0 1 0 0,1 1 0 0 0,-1-1 0 0 0,1 0 0 0 0,-1 0-1 0 0,1 0 1 0 0,0 1 0 0 0,0-1 0 0 0,1 0-21 0 0,-1 0 2 0 0,5 17-29 0 0,0 0-1 0 0,3 3 28 0 0,-6-17-3 0 0,1 0 0 0 0,0 1 0 0 0,0-2 0 0 0,0 1 0 0 0,1 0 0 0 0,0-1-1 0 0,0 0 1 0 0,4 5 3 0 0,-2-4-49 0 0,1 0-1 0 0,0 0 0 0 0,0 0 1 0 0,1-1-1 0 0,-1 0 0 0 0,1-1 1 0 0,0 1-1 0 0,1-1 0 0 0,-1-1 1 0 0,1 0-1 0 0,0 0 1 0 0,-1-1-1 0 0,1 0 0 0 0,0 0 1 0 0,0-1-1 0 0,1 0 0 0 0,2-1 50 0 0,10 0-1124 0 0</inkml:trace>
  <inkml:trace contextRef="#ctx0" brushRef="#br1" timeOffset="-37944.694">15050 1615 11976 0 0,'0'0'266'0'0,"-1"1"44"0"0,1-1-299 0 0,-1 0 0 0 0,1 0 0 0 0,0 0 0 0 0,0 0 0 0 0,0 0 0 0 0,-1 0 1 0 0,1 0-1 0 0,0 1 0 0 0,0-1 0 0 0,0 0 0 0 0,0 0 0 0 0,-1 0 0 0 0,1 0 1 0 0,0 0-1 0 0,0 0 0 0 0,0 0 0 0 0,0 1 0 0 0,0-1 0 0 0,-1 0 0 0 0,1 0 1 0 0,0 0-1 0 0,0 0 0 0 0,0 1 0 0 0,0-1 0 0 0,0 0 0 0 0,0 0 0 0 0,0 0 0 0 0,0 0 1 0 0,0 1-1 0 0,0-1 0 0 0,-1 0 0 0 0,1 0 0 0 0,0 0 0 0 0,0 1 0 0 0,0-1 1 0 0,0 0-1 0 0,0 0 0 0 0,0 0 0 0 0,1 1 0 0 0,-1-1 0 0 0,0 0 0 0 0,0 0 1 0 0,0 0-1 0 0,0 1 0 0 0,0-1 0 0 0,0 0 0 0 0,0 0 0 0 0,0 0 0 0 0,0 0 0 0 0,0 1 1 0 0,1-1-1 0 0,-1 0 0 0 0,0 0-11 0 0,0 0 4 0 0,0 1 1 0 0,1-1-1 0 0,-1 0 1 0 0,0 0-1 0 0,0 1 0 0 0,0-1 1 0 0,0 0-1 0 0,1 1 1 0 0,-1-1-1 0 0,0 0 0 0 0,0 1 1 0 0,0-1-1 0 0,0 0 1 0 0,0 1-1 0 0,0-1 1 0 0,0 1-1 0 0,0-1 0 0 0,0 0 1 0 0,0 1-1 0 0,0-1 1 0 0,0 0-1 0 0,0 1 0 0 0,0-1 1 0 0,0 0-1 0 0,0 1 1 0 0,-1-1-1 0 0,1 0 1 0 0,0 1-1 0 0,0-1 0 0 0,0 0 1 0 0,0 1-1 0 0,-1-1 1 0 0,1 0-5 0 0,-6 8 0 0 0,5-7 0 0 0,0 0 0 0 0,1 0 0 0 0,-1-1 0 0 0,1 1 0 0 0,-1 0 0 0 0,0 0 0 0 0,1 0 0 0 0,0 0 0 0 0,-1 0 0 0 0,1 0 0 0 0,-1 0 0 0 0,1 0 0 0 0,0 0 0 0 0,0 0 0 0 0,0 0 0 0 0,-1 0 0 0 0,1 0 0 0 0,0 0 0 0 0,0 0 0 0 0,0 0 0 0 0,1 0 0 0 0,-1 0 0 0 0,0 0 0 0 0,0 0 0 0 0,0 0 0 0 0,1 0 0 0 0,-1 0 0 0 0,1 0 0 0 0,-1 2 10 0 0,1 0 1 0 0,-1 0 0 0 0,0-1 0 0 0,1 1 0 0 0,-1 0-1 0 0,-1 0 1 0 0,1 0 0 0 0,0 0 0 0 0,-1 0 0 0 0,1-1-1 0 0,-1 1 1 0 0,0 0 0 0 0,0-1 0 0 0,-1 2-11 0 0,1 0 168 0 0,0-1-1 0 0,0 1 1 0 0,0-1 0 0 0,0 1-1 0 0,0-1 1 0 0,1 1 0 0 0,0-1-1 0 0,-1 1 1 0 0,1-1 0 0 0,1 2-168 0 0,0 4 488 0 0,0-6-324 0 0,0 0 0 0 0,-1 0 1 0 0,1 0-1 0 0,-1 0 0 0 0,0 0 0 0 0,0 0 1 0 0,0 0-1 0 0,-1 0 0 0 0,1 0-164 0 0,-1 2 144 0 0,-1 0 0 0 0,1 0-1 0 0,1 0 1 0 0,-1-1 0 0 0,1 1 0 0 0,0 0 0 0 0,0 0-1 0 0,0 0 1 0 0,0 0 0 0 0,1 0 0 0 0,0 0-1 0 0,1 2-143 0 0,7 39 617 0 0,-8-38-605 0 0,0 0 0 0 0,0 1 0 0 0,1-1 0 0 0,0-1 0 0 0,1 1-1 0 0,3 7-11 0 0,-4-10 171 0 0,1 0 0 0 0,-1 0 0 0 0,0 1 0 0 0,0-1 0 0 0,0 1 0 0 0,-1-1 0 0 0,0 1 0 0 0,0 3-171 0 0,0-6 61 0 0,-1 0-1 0 0,1 1 0 0 0,0-1 1 0 0,0 0-1 0 0,0 0 0 0 0,0 0 1 0 0,1 0-1 0 0,-1 0 0 0 0,1-1 1 0 0,0 1-61 0 0,1 2 1 0 0,0 1 0 0 0,0-1 0 0 0,-1 0-1 0 0,0 1 1 0 0,1 3-1 0 0,-3-7 0 0 0,5-5 0 0 0,-6-2 0 0 0,1 5 0 0 0,-1 0 0 0 0,1-1 0 0 0,0 1 0 0 0,0-1 0 0 0,0 1 0 0 0,-1-1 0 0 0,1 1 0 0 0,0-1 0 0 0,0 1 0 0 0,0 0 0 0 0,0-1 0 0 0,0 1 0 0 0,0-1 0 0 0,0 1 0 0 0,0-1 0 0 0,0 1 0 0 0,0-1 0 0 0,0 1 0 0 0,1-1 0 0 0,-1 1 0 0 0,0-1 0 0 0,0 1 0 0 0,10-13 0 0 0,-8 11 0 0 0,-1 0 0 0 0,1 0 0 0 0,0 0 0 0 0,-1-1 0 0 0,1 1 0 0 0,-1 0 0 0 0,0-1 0 0 0,0 0 0 0 0,2-3 0 0 0,-1-1 0 0 0,1 0 0 0 0,1 1 0 0 0,-1-1 0 0 0,1 1 0 0 0,0 0 0 0 0,1 0 0 0 0,1-1 0 0 0,4-13 0 0 0,-9 17 0 0 0,0 1 0 0 0,0-1 0 0 0,1 0 0 0 0,-1 1 0 0 0,0-1 0 0 0,1 1 0 0 0,0 0 0 0 0,1-2 0 0 0,8-5 0 0 0,-9 7 0 0 0,0 1 0 0 0,0-1 0 0 0,0 0 0 0 0,0 0 0 0 0,0 0 0 0 0,0 0 0 0 0,-1 0 0 0 0,1-1 0 0 0,0 0 0 0 0,-1 1-66 0 0,0 1 1 0 0,0 0-1 0 0,0-1 0 0 0,1 1 0 0 0,-1 0 0 0 0,0 0 0 0 0,0 0 0 0 0,1 0 0 0 0,-1 0 0 0 0,1 0 0 0 0,-1 1 1 0 0,1-1-1 0 0,-1 0 0 0 0,1 1 0 0 0,-1-1 0 0 0,1 1 0 0 0,0-1 0 0 0,-1 1 0 0 0,1 0 0 0 0,0 0 0 0 0,1 0 66 0 0,-2 0-374 0 0,1 0 575 0 0,0 1-120 0 0,0 0 0 0 0,0-1 0 0 0,0 1 1 0 0,0 1-1 0 0,0-1 0 0 0,0 0 0 0 0,0 0 0 0 0,-1 1 0 0 0,1-1 0 0 0,0 1 0 0 0,-1-1 1 0 0,1 1-1 0 0,-1 0 0 0 0,1-1 0 0 0,-1 1 0 0 0,0 0 0 0 0,0 0 0 0 0,0 0 0 0 0,1 2-81 0 0,0-1 1 0 0,-1 0 0 0 0,1 0 0 0 0,0-1 0 0 0,0 1 0 0 0,0-1 0 0 0,0 1 0 0 0,0-1 0 0 0,1 0 0 0 0,-1 1 0 0 0,1-1 0 0 0,-1 0 0 0 0,1-1 1 0 0,0 1-1 0 0,0 0 0 0 0,0-1 0 0 0,0 0 0 0 0,0 0-1 0 0,1 1-1 0 0,-1-1 1 0 0,0 1 0 0 0,0 0 0 0 0,0 0 0 0 0,0 0 0 0 0,0 0 0 0 0,0 0 0 0 0,-1 0 0 0 0,1 1 0 0 0,-1-1 0 0 0,1 1-1 0 0,-1 0 1 0 0,0 0 0 0 0,13 30 72 0 0,-8-24 95 0 0,-5-7-67 0 0,0 0 0 0 0,0 0 0 0 0,-1 1 0 0 0,1-1 1 0 0,-1 1-1 0 0,1 0 0 0 0,-1-1 0 0 0,0 1 0 0 0,0 0 0 0 0,0 0 0 0 0,-1 0 0 0 0,1 2-100 0 0,0-4 39 0 0,-1 1-1 0 0,1-1 0 0 0,-1 0 1 0 0,1 1-1 0 0,0-1 1 0 0,-1 1-1 0 0,1-1 0 0 0,0 0 1 0 0,0 0-1 0 0,0 0 1 0 0,0 1-1 0 0,0-1 0 0 0,0 0 1 0 0,0 0-1 0 0,1 0-38 0 0,-1 0 1 0 0,0-1 0 0 0,0 1 0 0 0,0-1 0 0 0,-1 1 0 0 0,1 0 1 0 0,0 0-1 0 0,0-1 0 0 0,-1 1 0 0 0,1 0 0 0 0,-1 0 0 0 0,1 0 0 0 0,-1 0 0 0 0,1 0 0 0 0,-1 0 0 0 0,1-1 0 0 0,-1 1 0 0 0,0 0 0 0 0,1 0 0 0 0,-1 0 1 0 0,0 1-1 0 0,0-1 0 0 0,0 0 0 0 0,0 0 0 0 0,0 0 0 0 0,0 0 0 0 0,0 0 0 0 0,0 0 0 0 0,0 0 0 0 0,0 0 0 0 0,-1 1-1 0 0,-1 6 0 0 0,3-3 0 0 0,-1-3 0 0 0,4-4 0 0 0,3-8 0 0 0,-6 8 0 0 0,0 0 0 0 0,0-1 0 0 0,0 1 0 0 0,0 1 0 0 0,0-1 0 0 0,0 0 0 0 0,1 0 0 0 0,-1 0 0 0 0,1 1 0 0 0,-1-1 0 0 0,1 0 0 0 0,0 1 0 0 0,0-1 0 0 0,0 1 0 0 0,0-1 0 0 0,-1 1 0 0 0,1-1 0 0 0,-1 1 0 0 0,1-1 0 0 0,-1 0 0 0 0,1 1 0 0 0,-1-1 0 0 0,0 0 0 0 0,0 0 0 0 0,0 0 0 0 0,0 0 0 0 0,0 0 0 0 0,0-1 0 0 0,-1 0 0 0 0,1 1 0 0 0,0-1 0 0 0,0 0 0 0 0,0 1 0 0 0,0-1 0 0 0,1 1 0 0 0,-1 0 0 0 0,0-1 0 0 0,1 1 0 0 0,0 0 0 0 0,0 0 0 0 0,0 0 0 0 0,0 0 0 0 0,0 0 0 0 0,1-1 0 0 0,-2 3 0 0 0,1-2 0 0 0,-1-1 0 0 0,1 1 0 0 0,0 0 0 0 0,0 0 0 0 0,-1-1 0 0 0,1 1 0 0 0,-1-2 0 0 0,0 2 0 0 0,0 0 0 0 0,1 0 0 0 0,-1 0 0 0 0,0 1 0 0 0,0-1 0 0 0,1 0 0 0 0,0 0 0 0 0,-1 1 0 0 0,3-2 0 0 0,5-5 0 0 0,-4 4 0 0 0,1 8 0 0 0,-4 2 0 0 0,2 1 0 0 0,9 3 0 0 0,-11-9 0 0 0,0 1 0 0 0,0-1 0 0 0,0 1 0 0 0,0 0 0 0 0,0 0 0 0 0,0-1 0 0 0,-1 1 0 0 0,1 0 0 0 0,-1 0 0 0 0,1 2 0 0 0,2 2 0 0 0,0-1 0 0 0,1 1 0 0 0,-1-1 0 0 0,1 1 0 0 0,0-1 0 0 0,0-1 0 0 0,3 4 0 0 0,-7-6 0 0 0,1-1 0 0 0,-1 1 0 0 0,0 0 0 0 0,0-1 0 0 0,0 1 0 0 0,0 0 0 0 0,0 0 0 0 0,-1 0 0 0 0,1 0 0 0 0,0 2 0 0 0,0-2 0 0 0,-1 0 0 0 0,1 1 0 0 0,0-1 0 0 0,0 0 0 0 0,0 0 0 0 0,1 0 0 0 0,0 2 0 0 0,7 5 0 0 0,-8-8 0 0 0,1 0 0 0 0,-1 0 0 0 0,0 0 0 0 0,0 0 0 0 0,0 0 0 0 0,0 0 0 0 0,0 1 0 0 0,0-1 0 0 0,0 0 0 0 0,0 1 0 0 0,0-1 0 0 0,-1 0 0 0 0,1 1 0 0 0,-1-1 0 0 0,1 1 0 0 0,-1-1 0 0 0,1 2 0 0 0,-1-2 0 0 0,0 0 0 0 0,0 0 0 0 0,1 1 0 0 0,-1-1 0 0 0,1 0 0 0 0,-1 0 0 0 0,0 0 0 0 0,1 0 0 0 0,0 0 0 0 0,-1 1 0 0 0,1-1 0 0 0,0 0 0 0 0,0 0 0 0 0,-1 0 0 0 0,2 0 0 0 0,7 13 0 0 0,-9-14-43 0 0,0 0 0 0 0,0 1 0 0 0,0-1-1 0 0,0 0 1 0 0,0 0 0 0 0,0 0 0 0 0,0 1 0 0 0,0-1-1 0 0,0 0 1 0 0,0 0 0 0 0,0 0 0 0 0,0 1-1 0 0,0-1 1 0 0,0 0 0 0 0,0 0 0 0 0,0 1 0 0 0,0-1-1 0 0,0 0 1 0 0,0 0 0 0 0,0 0 0 0 0,0 1 0 0 0,0-1-1 0 0,0 0 1 0 0,0 0 0 0 0,-1 0 0 0 0,1 0-1 0 0,0 1 1 0 0,0-1 0 0 0,0 0 0 0 0,0 0 0 0 0,0 0-1 0 0,-1 0 1 0 0,1 0 0 0 0,0 1 43 0 0,4 1-1324 0 0,-2-1 301 0 0</inkml:trace>
  <inkml:trace contextRef="#ctx0" brushRef="#br1" timeOffset="-37651.999">15615 1632 19351 0 0,'0'0'439'0'0,"0"0"62"0"0,0 0 33 0 0,2 1-65 0 0,3 3-309 0 0,-3 0-152 0 0,-2-4 53 0 0,0 1 0 0 0,1-1 0 0 0,-1 0 0 0 0,0 0 0 0 0,0 0 0 0 0,0 1 0 0 0,0-1 0 0 0,0 0 0 0 0,0 0 0 0 0,1 0 0 0 0,-1 1 0 0 0,0-1 0 0 0,0 0 0 0 0,0 0 0 0 0,0 1 1 0 0,0-1-1 0 0,0 0 0 0 0,0 0 0 0 0,0 0 0 0 0,0 1 0 0 0,0-1 0 0 0,0 0 0 0 0,0 0 0 0 0,0 1 0 0 0,0-1 0 0 0,0 0 0 0 0,0 0 0 0 0,0 0 0 0 0,-1 1 0 0 0,1-1 0 0 0,0 0-61 0 0,6 20 165 0 0,-6-19-165 0 0,0 0 0 0 0,0 1 0 0 0,0-1 0 0 0,0 0 0 0 0,0 0 0 0 0,0 1 0 0 0,-1-1 0 0 0,1 0 0 0 0,0 0 0 0 0,-1 1 0 0 0,1-1 0 0 0,-1 0 0 0 0,0 1 0 0 0,1-2 0 0 0,-1 1 0 0 0,1 1 0 0 0,-1-1 0 0 0,1 0 0 0 0,0 0 0 0 0,-1 0 0 0 0,1 0 0 0 0,0 0 0 0 0,0 0 0 0 0,0 0 0 0 0,0 0 0 0 0,0 0 0 0 0,0 0 0 0 0,0 1 0 0 0,0-1 0 0 0,0 0 0 0 0,0 0 0 0 0,1 0 0 0 0,1 13-478 0 0,-2-13 392 0 0,0-1 0 0 0,0 1 1 0 0,0 0-1 0 0,0 0 0 0 0,0 0 0 0 0,0 0 1 0 0,0-1-1 0 0,0 1 0 0 0,1 0 0 0 0,-1 0 1 0 0,0-1-1 0 0,1 1 0 0 0,-1 0 1 0 0,0 0-1 0 0,1-1 0 0 0,-1 1 0 0 0,1 0 1 0 0,-1-1-1 0 0,1 1 0 0 0,-1 0 0 0 0,1-1 1 0 0,0 1-1 0 0,-1-1 0 0 0,1 1 1 0 0,0-1-1 0 0,-1 0 0 0 0,1 1 86 0 0,12 5-1023 0 0</inkml:trace>
  <inkml:trace contextRef="#ctx0" brushRef="#br1" timeOffset="-37336.131">15884 1604 15664 0 0,'-16'5'761'0'0,"31"7"183"0"0,-14-11-944 0 0,0 0 1 0 0,0-1 0 0 0,0 1-1 0 0,0 0 1 0 0,-1 0-1 0 0,1 0 1 0 0,0-1-1 0 0,-1 1 1 0 0,1 0 0 0 0,-1 0-1 0 0,1 0 1 0 0,-1 0-1 0 0,1 0 1 0 0,-1 0-1 0 0,0 0 1 0 0,1 0 0 0 0,-1 0-1 0 0,0 1 0 0 0,7 14 75 0 0,1-5 108 0 0,-6-8-93 0 0,0 0 1 0 0,0 0 0 0 0,0 0-1 0 0,0 0 1 0 0,-1 0 0 0 0,1 0-1 0 0,-1 0 1 0 0,0 0 0 0 0,0 1-1 0 0,0-1 1 0 0,0 0 0 0 0,0 1-1 0 0,-1 2-90 0 0,1 0 184 0 0,0 1 0 0 0,1-1-1 0 0,0 1 1 0 0,0-1-1 0 0,0 1 1 0 0,1-1-1 0 0,0 0 1 0 0,3 5-184 0 0,-1-3 273 0 0,-1 1 0 0 0,0-1-1 0 0,-1 1 1 0 0,1 5-273 0 0,1 6 415 0 0,-1-2 146 0 0,1-1-1 0 0,1 3-560 0 0,-4-14 99 0 0,-1 0-1 0 0,0 0 1 0 0,0 1-1 0 0,0-1 1 0 0,-1 1-1 0 0,0 4-98 0 0,0-3 6 0 0,1 0 0 0 0,-1 0-1 0 0,3 7-5 0 0,0 13 0 0 0,-3-24 0 0 0,0 1 0 0 0,1-1 0 0 0,0 0 0 0 0,-1 1 0 0 0,2-1 0 0 0,-1 1 0 0 0,0-1 0 0 0,2 4 0 0 0,-2-8-4 0 0,-1 0 0 0 0,0 1 0 0 0,1-1 0 0 0,-1 1 0 0 0,0-1 0 0 0,1 1 0 0 0,-1-1-1 0 0,0 1 1 0 0,0-1 0 0 0,1 1 0 0 0,-1-1 0 0 0,0 1 0 0 0,0-1 0 0 0,0 1 0 0 0,0-1 0 0 0,0 1-1 0 0,0-1 1 0 0,0 1 0 0 0,0-1 0 0 0,0 1 0 0 0,0 0 0 0 0,0-1 0 0 0,0 1 0 0 0,0-1 0 0 0,0 1-1 0 0,0-1 1 0 0,-1 1 0 0 0,1-1 0 0 0,0 1 0 0 0,0-1 0 0 0,-1 1 0 0 0,1-1 0 0 0,0 1 0 0 0,-1-1-1 0 0,1 0 1 0 0,0 1 0 0 0,-1-1 0 0 0,1 0 0 0 0,-1 1 0 0 0,1-1 0 0 0,-1 0 0 0 0,1 1 0 0 0,-1-1-1 0 0,1 0 1 0 0,-1 0 0 0 0,1 1 0 0 0,-1-1 0 0 0,1 0 0 0 0,-1 0 4 0 0,-4-3-2487 0 0,-7-2 973 0 0,-3 0-20 0 0</inkml:trace>
  <inkml:trace contextRef="#ctx0" brushRef="#br1" timeOffset="-37335.131">15778 1893 17503 0 0,'-3'-13'1338'0'0,"3"13"-1320"0"0,0-1 0 0 0,0 1 0 0 0,1 0 1 0 0,-1-1-1 0 0,0 1 0 0 0,0 0 0 0 0,0-1 1 0 0,0 1-1 0 0,1 0 0 0 0,-1 0 0 0 0,0-1 0 0 0,0 1 1 0 0,1 0-1 0 0,-1 0 0 0 0,0 0 0 0 0,0-1 1 0 0,1 1-1 0 0,-1 0 0 0 0,0 0 0 0 0,1 0 0 0 0,-1 0 1 0 0,0 0-1 0 0,1-1 0 0 0,-1 1 0 0 0,0 0 0 0 0,1 0 1 0 0,-1 0-1 0 0,0 0 0 0 0,1 0-18 0 0,13-6 54 0 0,-12 5-33 0 0,0 1 0 0 0,-1-1 0 0 0,1 1 0 0 0,-1-1 0 0 0,1 1 0 0 0,0 0 0 0 0,0-1 0 0 0,-1 1 0 0 0,1 0 0 0 0,0 0 0 0 0,0 0 0 0 0,-1 0 0 0 0,1 1 0 0 0,0-1-21 0 0,5 0 149 0 0,23 2 758 0 0,0 1 1 0 0,0 1-1 0 0,0 2 0 0 0,1 1-907 0 0,19 4 24 0 0,55 9-1590 0 0,-77-15-6267 0 0</inkml:trace>
  <inkml:trace contextRef="#ctx0" brushRef="#br1" timeOffset="-41737.31">13017 1931 6912 0 0,'13'-7'528'0'0,"-13"7"-521"0"0,0 0 1 0 0,0-1-1 0 0,0 1 1 0 0,0 0-1 0 0,0 0 1 0 0,0-1 0 0 0,0 1-1 0 0,0 0 1 0 0,0-1-1 0 0,-1 1 1 0 0,1 0-1 0 0,0 0 1 0 0,0-1-1 0 0,0 1 1 0 0,0 0-1 0 0,0 0 1 0 0,-1-1-1 0 0,1 1 1 0 0,0 0-1 0 0,0 0 1 0 0,-1 0 0 0 0,1-1-1 0 0,0 1 1 0 0,0 0-1 0 0,-1 0 1 0 0,1 0-1 0 0,0 0 1 0 0,0-1-1 0 0,-1 1-7 0 0,-7-5 219 0 0,6 3 290 0 0,0 0 1 0 0,-1 1-1 0 0,1-1 0 0 0,-1 1 1 0 0,1 0-1 0 0,-1 0 0 0 0,0 0 1 0 0,1 0-1 0 0,-1 0 0 0 0,0 0 1 0 0,0 1-1 0 0,-1-1-509 0 0,0 1 356 0 0,-1 0 1 0 0,0 0-1 0 0,0 0 0 0 0,1 1 1 0 0,-1-1-1 0 0,0 1 0 0 0,-1 1-356 0 0,-2 0 354 0 0,-1 1 0 0 0,2 0 0 0 0,-1 1 0 0 0,0 0 0 0 0,1 0-1 0 0,-1 1 1 0 0,1-1 0 0 0,-2 3-354 0 0,-7 6-117 0 0,-34 29 199 0 0,46-37 1 0 0,-1-1 1 0 0,1 1 0 0 0,0 0 0 0 0,0 0 0 0 0,1 0 0 0 0,0 1 0 0 0,0-1 0 0 0,-2 6-84 0 0,-3 7 186 0 0,6-14-113 0 0,0 0-1 0 0,1 0 1 0 0,-1 0 0 0 0,1 1 0 0 0,0-1 0 0 0,0 0 0 0 0,0 1 0 0 0,1-1-1 0 0,-1 2-72 0 0,1-5 79 0 0,0-1-14 0 0,0 0-1 0 0,0 0 23 0 0,2 0 94 0 0,2 0-118 0 0,0 0-1 0 0,0 0 0 0 0,0-1 1 0 0,0 0-1 0 0,0 0 0 0 0,0 0 1 0 0,-1 0-1 0 0,1-1 0 0 0,0 1 1 0 0,-1-1-1 0 0,1 0 0 0 0,-1 0 1 0 0,2-2-63 0 0,6-4-1 0 0,-1-1 1 0 0,0 0-1 0 0,4-7 1 0 0,28-25 86 0 0,-39 40-43 0 0,-2 1-40 0 0,0 0 1 0 0,0 0-1 0 0,0 0 1 0 0,0 0-1 0 0,0 0 1 0 0,0 0-1 0 0,0 1 1 0 0,0-1-1 0 0,0 0 1 0 0,0 1-1 0 0,0-1 1 0 0,0 0 0 0 0,0 1-1 0 0,0-1 1 0 0,-1 1-1 0 0,1 0 1 0 0,0-1-1 0 0,0 1 1 0 0,0 0-1 0 0,-1-1 1 0 0,1 2-4 0 0,1-1 0 0 0,1 2 19 0 0,0 1-1 0 0,-1-1 0 0 0,1 0 0 0 0,-1 1 1 0 0,1 0-1 0 0,-1 0 0 0 0,0-1 1 0 0,0 1-1 0 0,-1 0 0 0 0,1 1 0 0 0,-1 0-18 0 0,0-1 9 0 0,1 0 0 0 0,-1 0 0 0 0,1-1 0 0 0,-1 1 0 0 0,1 0 0 0 0,0-1 0 0 0,1 1 0 0 0,-1-1 0 0 0,1 0 0 0 0,-1 0-1 0 0,1 0 1 0 0,1 1-9 0 0,3 2 32 0 0,19 10 68 0 0,-25-15-108 0 0,1-1 0 0 0,0 0-1 0 0,0 1 1 0 0,0-1 0 0 0,0 0-1 0 0,-1 0 1 0 0,1 0 0 0 0,0-1-1 0 0,0 1 1 0 0,0 0 0 0 0,-1-1-1 0 0,1 1 9 0 0,18-7-1440 0 0,-10 0-3589 0 0,-3-1-1913 0 0</inkml:trace>
  <inkml:trace contextRef="#ctx0" brushRef="#br1" timeOffset="-41468.631">13148 1777 13824 0 0,'0'0'1061'0'0,"0"0"-584"0"0,0 0 119 0 0,6 14 1555 0 0,-4-11-2026 0 0,0 0 1 0 0,0 1-1 0 0,0-1 1 0 0,-1 1-1 0 0,0 0 1 0 0,0-1-1 0 0,0 1 1 0 0,1 2-126 0 0,6 21 406 0 0,19 46 440 0 0,-20-52-545 0 0,0 0 1 0 0,3 21-302 0 0,-2-9 119 0 0,-5-22-78 0 0,-1-1 0 0 0,0 0 0 0 0,0 1 0 0 0,-1 0 0 0 0,-1-1 0 0 0,1 1 0 0 0,-2 0 0 0 0,0 1-41 0 0,1-11-14 0 0,0 0 0 0 0,0 0-1 0 0,0 0 1 0 0,0 0 0 0 0,0 0 0 0 0,0 0-1 0 0,-1 0 1 0 0,1 0 0 0 0,0-1-1 0 0,-1 1 1 0 0,1 0 0 0 0,-1 0 0 0 0,1 0-1 0 0,-1 0 1 0 0,1-1 0 0 0,-1 1-1 0 0,1 0 1 0 0,-1 0 0 0 0,0-1 0 0 0,1 1-1 0 0,-1 0 1 0 0,0-1 0 0 0,0 1-1 0 0,0-1 15 0 0,-5-1-1339 0 0,1-4-3584 0 0,-1-4-1455 0 0</inkml:trace>
  <inkml:trace contextRef="#ctx0" brushRef="#br1" timeOffset="-40678.309">13166 1982 11256 0 0,'10'-12'857'0'0,"-4"8"-681"0"0,0 0 1 0 0,0 1-1 0 0,1-1 1 0 0,-1 1-1 0 0,1 1 1 0 0,0-1-1 0 0,-1 1 1 0 0,1 0-1 0 0,0 1 1 0 0,0-1-1 0 0,1 1 1 0 0,5 1-177 0 0,12-1 797 0 0,1 2 0 0 0,0 1 0 0 0,0 1-797 0 0,-1 1 517 0 0,0-3-1 0 0,22 0-516 0 0,-9-2 600 0 0,-22 2-156 0 0,1-2-1 0 0,-1 0 1 0 0,2-2-444 0 0,-9 3 616 0 0,-8 4 319 0 0,-2-3-880 0 0,0 0 0 0 0,0 0 0 0 0,0 0 0 0 0,0 0 0 0 0,0 0 1 0 0,0 0-1 0 0,0-1 0 0 0,0 1 0 0 0,0 0 0 0 0,0-1 0 0 0,0 1-55 0 0,-21 9 64 0 0,1 1 0 0 0,0 1 0 0 0,1 1 0 0 0,1 0 0 0 0,-12 11-64 0 0,21-15-1 0 0,7-7 1 0 0,-1 1-1 0 0,1 0 0 0 0,0 0 0 0 0,0 0 1 0 0,1 0-1 0 0,-1 1 0 0 0,0-1 0 0 0,1 0 1 0 0,0 1-1 0 0,0 0 0 0 0,0 0 0 0 0,1 0 1 0 0,-2 3 0 0 0,2-5-32 0 0,9 3 126 0 0,-8-4-81 0 0,1-1 1 0 0,0 1-1 0 0,-1-1 1 0 0,1 1-1 0 0,0-1 1 0 0,-1 1-1 0 0,1-1 0 0 0,0 1 1 0 0,0-1-1 0 0,0 0 1 0 0,-1 1-1 0 0,1-1 1 0 0,0 0-1 0 0,0 0 0 0 0,0 0 1 0 0,0 0-1 0 0,0 0-13 0 0,5 0 5 0 0,-2 1 1 0 0,0-1 1 0 0,1 0 0 0 0,-1 0-1 0 0,0-1 1 0 0,0 1 0 0 0,0-1-1 0 0,0 0 1 0 0,0 0-1 0 0,0 0 1 0 0,0-1 0 0 0,0 0-1 0 0,-1 1 1 0 0,1-2-7 0 0,11-6 37 0 0,0-1 1 0 0,-2-1-1 0 0,1 0 0 0 0,-1-1 0 0 0,2-3-37 0 0,-5 4-103 0 0,0 2-1 0 0,0-1 1 0 0,1 1-1 0 0,0 1 0 0 0,0 0 1 0 0,1 1-1 0 0,0 0 0 0 0,10-4 104 0 0,-21 11-24 0 0,1-1 1 0 0,0 0-1 0 0,0 1 0 0 0,0-1 0 0 0,0 1 0 0 0,0 0 0 0 0,0-1 0 0 0,0 1 0 0 0,0 0 0 0 0,0 0 0 0 0,0 0 0 0 0,0 1 0 0 0,0-1 1 0 0,0 0-1 0 0,0 1 0 0 0,-1-1 0 0 0,1 1 0 0 0,0 0 0 0 0,1 0 24 0 0,-1 0-11 0 0,0 1 0 0 0,0-1 0 0 0,0 1-1 0 0,0 0 1 0 0,-1 0 0 0 0,1 0 0 0 0,0 0 0 0 0,-1 0 0 0 0,1 0-1 0 0,-1 0 1 0 0,0 0 0 0 0,0 0 0 0 0,1 2 11 0 0,2 8 4 0 0,0 0 0 0 0,-1 0-1 0 0,-1 0 1 0 0,0 0 0 0 0,1 9-4 0 0,-3-14-12 0 0,1 3 12 0 0,0 0 0 0 0,-1 0 0 0 0,0 0 0 0 0,0-1 0 0 0,-1 1 0 0 0,-2 8 0 0 0,2-10-97 0 0,0 1 465 0 0,-1-9-158 0 0,0-6-91 0 0,0 1-83 0 0,2 1-1 0 0,-1 0 1 0 0,0-1-1 0 0,1 1 1 0 0,0-1 0 0 0,0 1-1 0 0,0-1 1 0 0,0 1-1 0 0,1-1 1 0 0,0 1-1 0 0,0-1 1 0 0,0 1-1 0 0,0 0 1 0 0,1-1-1 0 0,0 1 1 0 0,1-2-36 0 0,3-6-35 0 0,1 0-1 0 0,0 1 1 0 0,1 0 0 0 0,0 0-1 0 0,1 0 36 0 0,-2 3-16 0 0,1 0 0 0 0,0 1 0 0 0,0-1 0 0 0,1 1 16 0 0,-6 6-5 0 0,-1-1 0 0 0,1 0 0 0 0,0 1 1 0 0,0 0-1 0 0,-1-1 0 0 0,1 1 0 0 0,0 0 0 0 0,0 1 0 0 0,0-1 0 0 0,1 0 0 0 0,-1 1 0 0 0,0 0 0 0 0,0-1 0 0 0,0 1 0 0 0,0 1 0 0 0,2-1 5 0 0,-3 0-25 0 0,0 1 1 0 0,1-1-1 0 0,-1 1 0 0 0,0 0 0 0 0,0-1 1 0 0,1 1-1 0 0,-1 0 0 0 0,0 0 0 0 0,0 0 0 0 0,0 1 1 0 0,0-1-1 0 0,-1 0 0 0 0,1 1 0 0 0,0-1 1 0 0,0 1-1 0 0,-1 0 0 0 0,1-1 0 0 0,-1 1 1 0 0,0 0-1 0 0,1 0 0 0 0,-1 0 0 0 0,0 1 25 0 0,7 12 0 0 0,-4-9 0 0 0,-1 1 0 0 0,0-1 0 0 0,-1 0 0 0 0,1 1 0 0 0,-1 0 0 0 0,0-1 0 0 0,0 3 0 0 0,-1 1 2 0 0,-1-6-1 0 0,1 0 1 0 0,-1 0 0 0 0,1 0-1 0 0,-2 0 1 0 0,1 0-1 0 0,0 0 1 0 0,-1 0 0 0 0,1 0-1 0 0,-1 1-1 0 0,0-4 90 0 0,1-1 54 0 0,0 0 14 0 0,-1 2-24 0 0,-5 3-97 0 0,6-5-35 0 0,0 0 0 0 0,0 0 1 0 0,0 0-1 0 0,0 0 0 0 0,0 0 0 0 0,0 0 0 0 0,-1 0 1 0 0,1 0-1 0 0,0 1 0 0 0,0-1 0 0 0,0 0 0 0 0,0 0 0 0 0,0 0 1 0 0,-1 0-1 0 0,1 0 0 0 0,0 0 0 0 0,0 0 0 0 0,0 0 1 0 0,0 0-1 0 0,-1 0 0 0 0,1 0 0 0 0,0 0 0 0 0,0 0 1 0 0,0 0-1 0 0,0-1 0 0 0,0 1 0 0 0,-1 0 0 0 0,1 0 1 0 0,0 0-1 0 0,0 0 0 0 0,0 0 0 0 0,0 0 0 0 0,0 0 1 0 0,-1 0-1 0 0,1 0 0 0 0,0-1 0 0 0,0 1 0 0 0,0 0 0 0 0,0 0 1 0 0,0 0-1 0 0,0 0 0 0 0,0 0 0 0 0,0 0 0 0 0,0-1 1 0 0,0 1-1 0 0,0 0 0 0 0,-1 0 0 0 0,1 0-2 0 0,1-3 28 0 0,-1-1-23 0 0,1 0-1 0 0,0 0 1 0 0,1 0-1 0 0,-1 1 0 0 0,1-1 1 0 0,-1 1-1 0 0,1-1 1 0 0,0 1-1 0 0,0-1 1 0 0,1 1-1 0 0,-1 0 0 0 0,1 0 1 0 0,0 0-1 0 0,2-2-4 0 0,11-15 18 0 0,-9 11-40 0 0,1 0 0 0 0,-1 0 0 0 0,1 1 0 0 0,8-6 22 0 0,-12 10-9 0 0,0 1 0 0 0,1-1 0 0 0,-1 1 0 0 0,1 1 1 0 0,-1-1-1 0 0,1 1 0 0 0,0-1 0 0 0,0 2 1 0 0,0-1-1 0 0,1 0 0 0 0,1 1 9 0 0,-5 0-11 0 0,1 1 0 0 0,-1 0 1 0 0,0 0-1 0 0,1 0 0 0 0,-1 1 0 0 0,0-1 1 0 0,1 0-1 0 0,-1 1 0 0 0,0 0 0 0 0,0-1 0 0 0,1 1 1 0 0,-1 0-1 0 0,0 0 0 0 0,0 0 0 0 0,0 1 1 0 0,0-1-1 0 0,0 0 0 0 0,0 1 0 0 0,-1-1 1 0 0,1 1 10 0 0,1 1 18 0 0,0 1 0 0 0,0-1 1 0 0,-1 1-1 0 0,1-1 1 0 0,-1 1-1 0 0,0 0 1 0 0,0 0-1 0 0,0 0 1 0 0,-1 0-1 0 0,1 1-18 0 0,3 11-17 0 0,-2-10 38 0 0,-1 0 1 0 0,0 0 0 0 0,0 0-1 0 0,-1 0 1 0 0,0 0 0 0 0,0 1-1 0 0,0-1 1 0 0,-1 0 0 0 0,0 1-1 0 0,0-1 1 0 0,-1 0 0 0 0,1 1-1 0 0,-2 2-21 0 0,2-8-32 0 0,-1 2-52 0 0,1 0 0 0 0,-1 0 0 0 0,0-1 0 0 0,0 1 0 0 0,0-1 0 0 0,0 1 0 0 0,0-1 0 0 0,-1 1 0 0 0,1-1 0 0 0,-1 0 0 0 0,-1 2 84 0 0,-1-1-1068 0 0</inkml:trace>
  <inkml:trace contextRef="#ctx0" brushRef="#br1" timeOffset="-38597.598">14549 1940 10136 0 0,'6'-5'490'0'0,"11"-2"-5"0"0,3 0-327 0 0,-33 11 5373 0 0,-27 7-4956 0 0,22-5-631 0 0,5-3 474 0 0,0 1-1 0 0,-1 0 1 0 0,2 2 0 0 0,-1-1-1 0 0,-9 7-417 0 0,1-2 16 0 0,20-10-16 0 0,1 1 0 0 0,-1-1 0 0 0,1 0 0 0 0,0 1 0 0 0,-1-1 0 0 0,1 0 0 0 0,0 1 0 0 0,-1-1 0 0 0,1 0 0 0 0,0 1 0 0 0,-1-1 0 0 0,1 1 0 0 0,0-1 0 0 0,0 1 0 0 0,0-1 0 0 0,-1 1 0 0 0,1-1 0 0 0,0 0 0 0 0,0 1 0 0 0,0-1 0 0 0,0 1 0 0 0,0-1 0 0 0,0 1 0 0 0,0-1 0 0 0,0 1 0 0 0,0-1 0 0 0,0 1 0 0 0,0-1 0 0 0,0 1 0 0 0,0-1 0 0 0,0 1 0 0 0,1-1 0 0 0,-1 1 0 0 0,0-1 0 0 0,0 1 0 0 0,1-1 0 0 0,-1 0 0 0 0,0 1 0 0 0,0-1 0 0 0,1 1 0 0 0,-1-1 0 0 0,0 0 0 0 0,1 1 0 0 0,-1-1 0 0 0,1 0 0 0 0,-1 1 0 0 0,16 17 0 0 0,-4-9 0 0 0,0 0 0 0 0,8 4 0 0 0,-5-4 0 0 0,-11-7 0 0 0,-3-2 0 0 0,0 0 0 0 0,0 1 0 0 0,0-1 0 0 0,-1 0 0 0 0,1 1 0 0 0,0-1 0 0 0,0 1 0 0 0,0-1 0 0 0,-1 1 0 0 0,1 0 0 0 0,0-1 0 0 0,0 1 0 0 0,-1 0 0 0 0,1-1 0 0 0,0 1 0 0 0,-1 0 0 0 0,1 0 0 0 0,-1-1 0 0 0,1 0 0 0 0,-1 1 0 0 0,0-1 0 0 0,1 0 0 0 0,-1 1 0 0 0,0-1 0 0 0,0 0 0 0 0,1 1 0 0 0,-1-1 0 0 0,0 1 0 0 0,0-1 0 0 0,0 0 0 0 0,1 1 0 0 0,-1-1 0 0 0,0 1 0 0 0,0-1 0 0 0,0 1 0 0 0,0-1 0 0 0,0 1 0 0 0,0-1 0 0 0,0 0 0 0 0,0 1 0 0 0,0-1 0 0 0,0 1 0 0 0,0-1 0 0 0,0 1 0 0 0,0-1 0 0 0,0 1 0 0 0,-1-1 0 0 0,1 1 0 0 0,0-1 0 0 0,0 0 0 0 0,0 1 0 0 0,-1-1 0 0 0,1 1 0 0 0,0-1 0 0 0,0 0 0 0 0,-1 1 0 0 0,1-1 0 0 0,0 0 0 0 0,-1 1 0 0 0,1-1 0 0 0,-1 0 0 0 0,1 0 0 0 0,0 1 0 0 0,-1-1 0 0 0,1 0 0 0 0,-1 0 0 0 0,1 0 0 0 0,-1 1 0 0 0,-7 4 35 0 0,-1 0-1 0 0,0 0 0 0 0,0-1 0 0 0,-1 0 0 0 0,-6 1-34 0 0,3 0 272 0 0,-45 19 948 0 0,-14 5-835 0 0,52-22-614 0 0,-16 6-423 0 0,33-13 303 0 0,0 1-1 0 0,1 0 1 0 0,-1-1-1 0 0,0 0 1 0 0,0 0 0 0 0,1 0-1 0 0,-1 0 1 0 0,0 0-1 0 0,1 0 1 0 0,-1-1-1 0 0,-2 0 350 0 0,4 1-1524 0 0,1 0-10 0 0</inkml:trace>
  <inkml:trace contextRef="#ctx0" brushRef="#br1" timeOffset="-30628.024">21883 1627 3224 0 0,'0'0'731'0'0,"0"0"1858"0"0,0 0 813 0 0,0 0 166 0 0,0 0-432 0 0,0 8-1575 0 0,3 102 706 0 0,-4-73-1707 0 0,0 13 56 0 0,1-26-383 0 0,-1 1-1 0 0,0-1 1 0 0,-4 16-233 0 0,2-23-29 0 0,1 3 87 0 0,2-15-35 0 0,0 0 0 0 0,0 0 1 0 0,-1 0-1 0 0,0 0 0 0 0,0 0 0 0 0,-1 0 0 0 0,1 0 0 0 0,-1 0 1 0 0,0-1-1 0 0,-1 1-23 0 0,2-4 69 0 0,0-1-67 0 0,0 0 1 0 0,0 0-1 0 0,0 0 1 0 0,0 0-1 0 0,0 0 0 0 0,0-1 1 0 0,0 1-1 0 0,0 0 1 0 0,0 0-1 0 0,1-1 0 0 0,-1 1 1 0 0,0-1-1 0 0,0 1 1 0 0,0-1-1 0 0,1 1 1 0 0,-1-1-1 0 0,0 1 0 0 0,1-1 1 0 0,-1 0-1 0 0,0 1 1 0 0,1-1-1 0 0,-1 0 0 0 0,1 0 1 0 0,-1 1-1 0 0,1-1 1 0 0,-1 0-1 0 0,1 0 0 0 0,0 0 1 0 0,-1 0-1 0 0,1 0-2 0 0,-1-3-44 0 0,0 0 0 0 0,1 1 0 0 0,-1-1 1 0 0,1 0-1 0 0,0 1 0 0 0,0-2 44 0 0,0 1-53 0 0,1-6-50 0 0,0 0-1 0 0,0 0 1 0 0,1 0-1 0 0,1 0 1 0 0,-1 0-1 0 0,1 0 1 0 0,2-1 103 0 0,5-13-171 0 0,1 1 1 0 0,3-5 170 0 0,-7 18-33 0 0,0 0-1 0 0,1 0 1 0 0,0 0 0 0 0,0 1 0 0 0,1 0 0 0 0,0 0 0 0 0,0 1-1 0 0,9-5 34 0 0,-14 10-11 0 0,1 1 0 0 0,0-1 0 0 0,0 1 0 0 0,0 0 0 0 0,0 1 0 0 0,1-1 0 0 0,-1 1 0 0 0,0 0 0 0 0,1 0 0 0 0,-1 1 0 0 0,4 0 11 0 0,4-1 33 0 0,0 2 0 0 0,0 0 0 0 0,0 0 0 0 0,3 2-33 0 0,-8-1 59 0 0,0 1 0 0 0,0 0 1 0 0,0 0-1 0 0,-1 1 0 0 0,1 0 0 0 0,-1 1 0 0 0,0 0 0 0 0,0 0 1 0 0,-1 0-1 0 0,1 1 0 0 0,-1 0 0 0 0,0 0 0 0 0,3 5-59 0 0,-7-8 8 0 0,-1-1 0 0 0,1 0-1 0 0,-1 1 1 0 0,0-1-1 0 0,0 1 1 0 0,0-1-1 0 0,0 1 1 0 0,-1 0 0 0 0,1-1-1 0 0,-1 1 1 0 0,0 0-1 0 0,1 0 1 0 0,-1-1 0 0 0,0 1-1 0 0,0 0 1 0 0,-1 0-1 0 0,1-1 1 0 0,-1 1 0 0 0,1 0-1 0 0,-1-1 1 0 0,0 1-1 0 0,0-1 1 0 0,0 1-8 0 0,-1 1 13 0 0,1 0 1 0 0,-1-1-1 0 0,0 1 0 0 0,0 0 1 0 0,0-1-1 0 0,-1 0 0 0 0,1 0 1 0 0,-1 1-1 0 0,0-2 0 0 0,0 1 1 0 0,0 0-1 0 0,0 0 0 0 0,0-1 1 0 0,0 0-1 0 0,-3 2-13 0 0,-8 1-13 0 0,0 0-1 0 0,0-1 1 0 0,-1 0-1 0 0,1-1 1 0 0,-1 0-1 0 0,0-1 1 0 0,0-1 0 0 0,0-1-1 0 0,0 0 1 0 0,0-1-1 0 0,1 0 1 0 0,-1-1-1 0 0,-6-2 14 0 0,17 3-7 0 0,0 0 0 0 0,1 0 0 0 0,-1 0-1 0 0,1 0 1 0 0,0-1 0 0 0,-1 1-1 0 0,1-1 1 0 0,0 0 0 0 0,0 0 0 0 0,0 0-1 0 0,-1-1 8 0 0,4 3 2 0 0,0-1 0 0 0,0 1 0 0 0,0 0-1 0 0,0 0 1 0 0,-1-1 0 0 0,1 1 0 0 0,0 0-1 0 0,0 0 1 0 0,0 0 0 0 0,0-1 0 0 0,0 1-1 0 0,0 0 1 0 0,0 0 0 0 0,0-1 0 0 0,0 1-1 0 0,0 0 1 0 0,0 0 0 0 0,0-1 0 0 0,0 1 0 0 0,0 0-1 0 0,1 0 1 0 0,-1 0 0 0 0,0-1 0 0 0,0 1-1 0 0,0 0 1 0 0,0 0 0 0 0,0 0 0 0 0,0-1-1 0 0,0 1 1 0 0,1 0 0 0 0,-1 0 0 0 0,0 0-1 0 0,0-1 1 0 0,0 1 0 0 0,1 0 0 0 0,-1 0-1 0 0,0 0 1 0 0,0 0 0 0 0,0 0 0 0 0,1 0-2 0 0,7-6-25 0 0,-7 6 22 0 0,3-2-72 0 0,1-1 1 0 0,0 1-1 0 0,0 0 0 0 0,0 1 0 0 0,0-1 1 0 0,0 1-1 0 0,0 0 0 0 0,5 0 75 0 0,44-1-198 0 0,-47 2 197 0 0,90 1-13 0 0,-25 1 36 0 0,33-1-237 0 0,-85-2 190 0 0,0-1-1 0 0,0-1 0 0 0,0 0 0 0 0,3-3 26 0 0,-11 3-1 0 0,0 0 0 0 0,0-1 0 0 0,-1 0 0 0 0,0-1 1 0 0,0-1-1 0 0,0 0 0 0 0,0 0 0 0 0,-1-1 0 0 0,0 0 0 0 0,-1-1 0 0 0,8-8 1 0 0,-16 15-10 0 0,0 0 0 0 0,0-1 0 0 0,0 1 0 0 0,0 0 1 0 0,-1-1-1 0 0,1 1 0 0 0,0-1 0 0 0,-1 1 0 0 0,0-1 0 0 0,1 0 1 0 0,-1 1-1 0 0,0-1 0 0 0,0 1 0 0 0,0-1 0 0 0,0 0 1 0 0,0 1-1 0 0,0-1 0 0 0,0 1 0 0 0,0-1 10 0 0,-10-32-166 0 0,9 30 167 0 0,-1-1-11 0 0,0 1 1 0 0,0 0-1 0 0,-1 0 1 0 0,1-1-1 0 0,-1 2 1 0 0,0-1-1 0 0,0 0 0 0 0,0 1 1 0 0,0-1-1 0 0,-1 1 1 0 0,1 0-1 0 0,-1 0 1 0 0,-4-2 9 0 0,5 3 7 0 0,0 0-1 0 0,-1 0 1 0 0,0 0-1 0 0,1 0 1 0 0,-1 1 0 0 0,0 0-1 0 0,0 0 1 0 0,1 0 0 0 0,-1 0-1 0 0,0 0 1 0 0,0 1 0 0 0,0 0-1 0 0,0 0 1 0 0,0 0 0 0 0,0 0-1 0 0,-3 1-6 0 0,5 0 21 0 0,0-1-1 0 0,0 1 1 0 0,0 0-1 0 0,1 0 0 0 0,-1 1 1 0 0,0-1-1 0 0,1 0 0 0 0,-1 0 1 0 0,0 1-1 0 0,1-1 1 0 0,0 1-1 0 0,-1-1 0 0 0,0 3-20 0 0,-15 23 161 0 0,14-21-131 0 0,1 0 1 0 0,-1 0 0 0 0,1 1 0 0 0,1-1-1 0 0,-1 1 1 0 0,1-1 0 0 0,0 1-1 0 0,1 0 1 0 0,-1-1 0 0 0,1 1 0 0 0,1 0-1 0 0,-1-1 1 0 0,1 1 0 0 0,0 0-1 0 0,1-1 1 0 0,0 1 0 0 0,0-1 0 0 0,0 0-1 0 0,1 1 1 0 0,-1-1 0 0 0,2 0 0 0 0,-1-1-1 0 0,1 1 1 0 0,-1-1 0 0 0,3 2-31 0 0,-4-4 21 0 0,1 0 0 0 0,-1-1 0 0 0,1 0 1 0 0,0 0-1 0 0,-1 0 0 0 0,1 0 0 0 0,0 0 1 0 0,0 0-1 0 0,1-1 0 0 0,-1 0 0 0 0,0 1 0 0 0,0-1 1 0 0,3 0-22 0 0,0 1 42 0 0,0-1 0 0 0,0 0 0 0 0,0 0 0 0 0,0-1 0 0 0,1 0 0 0 0,-1 0 0 0 0,0 0-42 0 0,-2-1 20 0 0,0 0 0 0 0,0-1 0 0 0,0 1 0 0 0,0-1 0 0 0,0 0 0 0 0,0 0 0 0 0,-1 0 0 0 0,1-1-20 0 0,5-3 16 0 0,-3 3-26 0 0,-1-1-1 0 0,-1 0 0 0 0,1 0 0 0 0,-1-1 0 0 0,0 1 0 0 0,4-5 11 0 0,12-13-255 0 0,-2 4-12 0 0,-10 10 50 0 0,1 0 1 0 0,0 1-1 0 0,7-6 217 0 0,-15 12-9 0 0,0 1 1 0 0,0 0-1 0 0,0-1 1 0 0,0 1-1 0 0,0 0 0 0 0,0 0 1 0 0,0 0-1 0 0,0 0 1 0 0,0 0-1 0 0,0 0 0 0 0,0 0 1 0 0,0 0-1 0 0,0 0 1 0 0,0 0-1 0 0,0 0 0 0 0,0 1 1 0 0,-1-1-1 0 0,1 0 0 0 0,0 1 1 0 0,0-1-1 0 0,0 1 1 0 0,0-1-1 0 0,0 1 0 0 0,-1-1 1 0 0,1 1-1 0 0,0-1 1 0 0,0 2 8 0 0,17 16-67 0 0,-14-10 129 0 0,1-1 0 0 0,-1 1 0 0 0,0 0 0 0 0,0 2-62 0 0,-1-4 82 0 0,-1-1 0 0 0,1 1-1 0 0,0 0 1 0 0,0-1 0 0 0,0 0 0 0 0,1 0 0 0 0,0 0-1 0 0,0 0 1 0 0,1 1-82 0 0,-4-6 86 0 0,-1 0 0 0 0,0 1-1 0 0,1-1 1 0 0,-1 0 0 0 0,1 1-1 0 0,-1-1 1 0 0,1 0 0 0 0,-1 0-1 0 0,1 1 1 0 0,-1-1 0 0 0,1 0-1 0 0,-1 0 1 0 0,1 0 0 0 0,-1 0-1 0 0,1 1 1 0 0,-1-1 0 0 0,1 0-1 0 0,-1 0 1 0 0,1 0 0 0 0,-1 0-1 0 0,1 0 1 0 0,-1 0 0 0 0,1-1-1 0 0,-1 1 1 0 0,1 0 0 0 0,0 0-86 0 0,0-1 56 0 0,0 1 0 0 0,0-1 1 0 0,0 0-1 0 0,0 1 0 0 0,0-1 1 0 0,-1 0-1 0 0,1 0 0 0 0,0 0 1 0 0,0 0-1 0 0,0 0 0 0 0,-1 0 1 0 0,1 0-57 0 0,3-6-46 0 0,-1 0 0 0 0,1 0 0 0 0,-2 0-1 0 0,1 0 47 0 0,0 0 233 0 0,12-41-244 0 0,-13 37-547 0 0,2-1 1 0 0,-1 1 0 0 0,2 0 0 0 0,-1 1 0 0 0,1-1 0 0 0,5-6 557 0 0,2 0-7805 0 0</inkml:trace>
  <inkml:trace contextRef="#ctx0" brushRef="#br1" timeOffset="-29946.848">23424 1557 16783 0 0,'-3'0'203'0'0,"0"0"-68"0"0,-1 0 0 0 0,1 0 0 0 0,0 0 0 0 0,-1 1 1 0 0,1-1-1 0 0,0 1 0 0 0,0-1 0 0 0,-1 1 0 0 0,1 0 0 0 0,0 1 0 0 0,0-1 0 0 0,-1 1-135 0 0,-3 2 29 0 0,0 1-1 0 0,0 0 0 0 0,1 0 0 0 0,0 1 1 0 0,-5 5-29 0 0,8-8 13 0 0,1-1 0 0 0,0 1 0 0 0,0 0 1 0 0,0 0-1 0 0,1 0 0 0 0,-1 0 0 0 0,1 0 1 0 0,-1 1-1 0 0,1-1 0 0 0,0 0 0 0 0,1 1 1 0 0,-1-1-1 0 0,0 0 0 0 0,1 1 0 0 0,0 1-13 0 0,0 3 33 0 0,1 0-1 0 0,-1-1 0 0 0,2 1 1 0 0,-1-1-1 0 0,1 1 0 0 0,0-1 1 0 0,1 0-1 0 0,0 0 0 0 0,0 0 1 0 0,1 0-1 0 0,-1 0 0 0 0,1-1 0 0 0,3 3-32 0 0,0 4 22 0 0,1 0-1 0 0,-1 0 0 0 0,4 14-21 0 0,-11-26 48 0 0,1 0 0 0 0,-1 0 0 0 0,1 0 0 0 0,-1 1-1 0 0,0-1 1 0 0,0 0 0 0 0,1 0 0 0 0,-1 0 0 0 0,0 1-1 0 0,0-1 1 0 0,0 0 0 0 0,0 0 0 0 0,-1 0 0 0 0,1 1-1 0 0,0-1 1 0 0,0 0 0 0 0,-1 0 0 0 0,1 0 0 0 0,-1 0-1 0 0,1 1 1 0 0,-1-1 0 0 0,1 0 0 0 0,-1 0 0 0 0,0 0-1 0 0,0 0 1 0 0,1 0 0 0 0,-1 0 0 0 0,0-1 0 0 0,0 1 0 0 0,0 0-1 0 0,0 0 1 0 0,0-1 0 0 0,0 1 0 0 0,0 0 0 0 0,0-1-1 0 0,0 1 1 0 0,0-1 0 0 0,-1 1-48 0 0,-5 1 212 0 0,0 0-1 0 0,-1 0 1 0 0,1-1 0 0 0,-1 0-1 0 0,1 0 1 0 0,-2-1-212 0 0,-8 2-59 0 0,7-1 104 0 0,1-1 0 0 0,-1 0-1 0 0,0 0 1 0 0,1-1 0 0 0,-1 0-1 0 0,-1 0-44 0 0,9 0 0 0 0,1 1-1 0 0,0-1 1 0 0,1 1-1 0 0,-1 0 1 0 0,0 0-1 0 0,0 0 0 0 0,1 0 1 0 0,-1 0-1 0 0,0 0 1 0 0,0 1-1 0 0,1-1 1 0 0,-1 0-1 0 0,0 0 1 0 0,0 0-1 0 0,1 1 1 0 0,-1-1-1 0 0,0 0 1 0 0,1 1-1 0 0,-1-1 1 0 0,0 1 0 0 0,-2-1-43 0 0,-3 0 20 0 0,23 7-37 0 0,15-5 60 0 0,0-1 0 0 0,0-2 0 0 0,29-4 0 0 0,9-5 0 0 0,15-6 0 0 0,-65 12 0 0 0,1-2 0 0 0,-1 0 0 0 0,-1-1 0 0 0,0-1 0 0 0,-9 4 0 0 0,-1-1 0 0 0,0 0 0 0 0,0 0 0 0 0,-1-1 0 0 0,1 0 0 0 0,-1-1 0 0 0,-1 0 0 0 0,1 0 0 0 0,0-2 0 0 0,-7 7 0 0 0,16-21-2 0 0,-16 21 3 0 0,0 1 0 0 0,-1-1 0 0 0,1 0-1 0 0,-1 0 1 0 0,0 1 0 0 0,1-1 0 0 0,-1 0 0 0 0,0 0 0 0 0,0 0 0 0 0,0 0 0 0 0,0 1 0 0 0,0-1 0 0 0,-1 0 0 0 0,1-1-1 0 0,0 3 1 0 0,0 0 0 0 0,0-1 0 0 0,0 1 0 0 0,0-1 0 0 0,0 1 0 0 0,0-1 0 0 0,0 1 1 0 0,0-1-1 0 0,-1 1 0 0 0,1 0 0 0 0,0-1 0 0 0,0 1 0 0 0,0-1 0 0 0,0 1 0 0 0,-1 0 0 0 0,1-1 0 0 0,0 1 0 0 0,-1 0 0 0 0,1-1 0 0 0,0 1 0 0 0,0 0 1 0 0,-1-1-1 0 0,1 1 0 0 0,-1 0 0 0 0,1-1 0 0 0,0 1 0 0 0,-1 0 0 0 0,1 0 0 0 0,0 0 0 0 0,-1 0 0 0 0,1-1 0 0 0,-1 1 0 0 0,1 0 0 0 0,-1 0 0 0 0,1 0 1 0 0,-1 0-1 0 0,1 0 0 0 0,0 0 0 0 0,-1 0 0 0 0,1 0 0 0 0,-1 0 0 0 0,1 0 0 0 0,-1 0 0 0 0,1 0 0 0 0,-1 0 0 0 0,1 1-1 0 0,-1-1 4 0 0,-2 0 2 0 0,0 1 0 0 0,0 0 0 0 0,0-1 0 0 0,0 1-1 0 0,0 0 1 0 0,0 1 0 0 0,0-1 0 0 0,0 1 0 0 0,0-1 0 0 0,1 1-1 0 0,-1 0 1 0 0,1 0 0 0 0,-2 1-6 0 0,-31 30 126 0 0,34-32-113 0 0,-2 3 26 0 0,0-1 0 0 0,1 1 0 0 0,-1 0 0 0 0,1 0 0 0 0,-1 0 0 0 0,1 0 0 0 0,1 0 0 0 0,-1 0-1 0 0,0 1 1 0 0,1-1 0 0 0,0 1 0 0 0,0-1 0 0 0,1 1 0 0 0,-1-1 0 0 0,1 1 0 0 0,0 0 0 0 0,0-1 0 0 0,0 1 0 0 0,1 2-39 0 0,0 7 235 0 0,-1-13-223 0 0,0 0-1 0 0,0 0 0 0 0,0 1 1 0 0,1-1-1 0 0,-1 0 1 0 0,0 0-1 0 0,0 0 0 0 0,0 1 1 0 0,1-1-1 0 0,-1 0 1 0 0,1 0-1 0 0,-1 0 0 0 0,1 0 1 0 0,-1 0-1 0 0,1 0 1 0 0,0 0-1 0 0,-1 0 1 0 0,1 0-1 0 0,1 0-11 0 0,5 7-89 0 0,0-2 0 0 0,1 1 1 0 0,-1-1-1 0 0,5 3 89 0 0,-8-7-33 0 0,0 0 0 0 0,-1-1-1 0 0,1 1 1 0 0,0 0 0 0 0,0-1 0 0 0,0 0 0 0 0,0 0-1 0 0,1 0 1 0 0,-1-1 0 0 0,0 1 0 0 0,4-1 33 0 0,-1-1-645 0 0,-1 1 0 0 0,1-2 0 0 0,-1 1 1 0 0,0-1-1 0 0,1 0 0 0 0,-1 0 0 0 0,0 0 0 0 0,2-2 645 0 0,-8 4-8 0 0,26-12-1783 0 0</inkml:trace>
  <inkml:trace contextRef="#ctx0" brushRef="#br1" timeOffset="-28847.467">24030 1632 10136 0 0,'0'0'464'0'0,"0"0"-10"0"0,-7 3 21 0 0,-8 2 2443 0 0,-1 0 1 0 0,1 1-1 0 0,-13 8-2918 0 0,22-10 215 0 0,-1 0 1 0 0,0 0-1 0 0,1 1 1 0 0,0 0-1 0 0,0 0 1 0 0,1 1-1 0 0,0 0 1 0 0,0-1-1 0 0,-2 4-215 0 0,-4 6 524 0 0,6-8-307 0 0,0-1-1 0 0,0 1 1 0 0,1 0 0 0 0,0 0 0 0 0,-3 8-217 0 0,3-4 148 0 0,2-6-87 0 0,-1 1-1 0 0,1 0 0 0 0,1 0 1 0 0,-1-1-1 0 0,1 1 1 0 0,0 2-61 0 0,1-6-2 0 0,0 1 1 0 0,0-1-1 0 0,0 0 1 0 0,0 0-1 0 0,1 0 1 0 0,-1 0-1 0 0,1 0 1 0 0,-1 0-1 0 0,1 0 1 0 0,0 0-1 0 0,0 0 1 0 0,0 0-1 0 0,0 0 0 0 0,0 0 1 0 0,0-1-1 0 0,1 1 1 0 0,-1 0-1 0 0,0-1 1 0 0,1 1-1 0 0,0 0 2 0 0,2 1-33 0 0,-1-1 0 0 0,0 0-1 0 0,1 0 1 0 0,-1 0-1 0 0,1 0 1 0 0,0-1 0 0 0,-1 1-1 0 0,1-1 1 0 0,0 0 0 0 0,0 0-1 0 0,0 0 1 0 0,0 0-1 0 0,0-1 1 0 0,3 0 33 0 0,8 0-732 0 0,-1 0 0 0 0,0-1-1 0 0,8-2 733 0 0,-8 0-1101 0 0,-1 0 0 0 0,0 0-1 0 0,0-2 1 0 0,0 1 0 0 0,0-2 0 0 0,-1 1-1 0 0,0-2 1 0 0,0 0 0 0 0,0 0-1 0 0,3-4 1102 0 0,14-9-992 0 0,-10 8 1298 0 0,-1-1 1 0 0,0-1-1 0 0,6-7-306 0 0,-23 20 1301 0 0,-1 1 62 0 0,0 0-3 0 0,0 0-59 0 0,0 0-21 0 0,-2 0-1068 0 0,1-1-1 0 0,-1 1 1 0 0,1 0-1 0 0,-1-1 1 0 0,1 1-1 0 0,-1 0 1 0 0,0 0 0 0 0,1 0-1 0 0,-1 0 1 0 0,1 0-1 0 0,-1 0 1 0 0,1 1-1 0 0,-1-1 1 0 0,1 1-1 0 0,-1-1 1 0 0,1 1 0 0 0,-2 0-212 0 0,-25 14 138 0 0,19-10 231 0 0,1 1-238 0 0,0-1 0 0 0,0 2-1 0 0,1-1 1 0 0,0 1 0 0 0,0 0 0 0 0,1 0 0 0 0,-1 1 0 0 0,1 0-1 0 0,-1 4-130 0 0,-1 0 99 0 0,-9 18 14 0 0,17-28-108 0 0,-1 0 0 0 0,0 0 0 0 0,1-1 1 0 0,0 1-1 0 0,-1 0 0 0 0,1 0 0 0 0,0 0 0 0 0,0 0 0 0 0,0-1 0 0 0,0 1 0 0 0,0 0 0 0 0,0 0 0 0 0,1 0 0 0 0,-1-1 1 0 0,1 1-1 0 0,0 1-5 0 0,3 10 59 0 0,-4-12-52 0 0,1 1 1 0 0,-1 0-1 0 0,0 0 0 0 0,1-1 1 0 0,0 1-1 0 0,-1 0 1 0 0,1-1-1 0 0,0 1 0 0 0,0-1 1 0 0,0 1-1 0 0,0-1 0 0 0,0 1 1 0 0,1-1-1 0 0,-1 0 0 0 0,0 1 1 0 0,0-1-1 0 0,1 0 1 0 0,-1 0-1 0 0,1 0 0 0 0,-1 0 1 0 0,1 0-1 0 0,0 0-7 0 0,2 0 23 0 0,-1 1 0 0 0,1-1 1 0 0,-1 0-1 0 0,1 0 0 0 0,0-1 0 0 0,-1 1 0 0 0,1-1 1 0 0,0 0-1 0 0,-1 1 0 0 0,1-2 0 0 0,0 1 0 0 0,0 0 1 0 0,-1-1-1 0 0,1 0 0 0 0,0 1 0 0 0,-1-2 0 0 0,1 1 1 0 0,-1 0-1 0 0,1-1 0 0 0,1 0-23 0 0,11-8 53 0 0,-8 5-23 0 0,0 1 0 0 0,0-2 0 0 0,0 1-1 0 0,-1-1 1 0 0,0 0 0 0 0,0 0 0 0 0,0-1 0 0 0,-1 0-1 0 0,4-5-29 0 0,-9 10 4 0 0,4-5 28 0 0,-1 0 0 0 0,0 0 0 0 0,0 0 0 0 0,0-1 0 0 0,-1 0 0 0 0,0 1 0 0 0,0-5-32 0 0,-3 11 2 0 0,0 0-1 0 0,0 0 1 0 0,1 0-1 0 0,-2 0 1 0 0,1 0-1 0 0,0 0 1 0 0,0 0-1 0 0,0 0 1 0 0,0 0-1 0 0,-1 0 1 0 0,1 0-1 0 0,0 0 1 0 0,-1 0-1 0 0,1 0 1 0 0,-1 0-1 0 0,1 0 1 0 0,-1 0-1 0 0,0 0 1 0 0,1 1-1 0 0,-1-1 1 0 0,0 0-1 0 0,1 0 1 0 0,-1 1-1 0 0,0-1 1 0 0,0 0-1 0 0,0 1 1 0 0,0-1-1 0 0,0 1 1 0 0,0-1-1 0 0,0 0-1 0 0,-2 0 10 0 0,0 0-1 0 0,1 1 1 0 0,-1-1 0 0 0,0 0-1 0 0,0 1 1 0 0,0-1-1 0 0,0 1 1 0 0,0 0 0 0 0,0 0-1 0 0,0 0 1 0 0,0 0-1 0 0,-2 1-9 0 0,-34 2-14 0 0,47-17-6 0 0,-1 9 31 0 0,-5 3-11 0 0,-1 1 0 0 0,1 0 0 0 0,0-1 0 0 0,-1 0 0 0 0,1 1-1 0 0,-1-1 1 0 0,0 0 0 0 0,1 0 0 0 0,-1 0 0 0 0,0 0 0 0 0,0-1 0 0 0,0 1 0 0 0,-1 2 0 0 0,0 0 0 0 0,0-1 0 0 0,0 1 0 0 0,1 0 0 0 0,-1-1 0 0 0,0 1 0 0 0,0-1 0 0 0,0 1 0 0 0,1 0 0 0 0,-1 0 0 0 0,0-1 0 0 0,1 1 0 0 0,-1 0 0 0 0,0-1 0 0 0,1 1 0 0 0,-1 0 0 0 0,0 0 0 0 0,1 0 0 0 0,-1-1 0 0 0,1 1 0 0 0,-1 0 0 0 0,0 0 0 0 0,1 0 0 0 0,-1 0 0 0 0,1 0 0 0 0,-1 0 0 0 0,1 0 0 0 0,0-1-25 0 0,0 1 0 0 0,-1-1 0 0 0,1 1 0 0 0,0 0-1 0 0,0-1 1 0 0,0 1 0 0 0,0 0 0 0 0,1 0 0 0 0,-1 0 0 0 0,0 0-1 0 0,0 0 1 0 0,0 0 0 0 0,0 0 0 0 0,0 0 0 0 0,0 0 0 0 0,0 0-1 0 0,0 0 1 0 0,0 1 0 0 0,0-1 0 0 0,0 1 0 0 0,0-1 0 0 0,0 0-1 0 0,-1 1 1 0 0,1-1 0 0 0,0 1 25 0 0,2 1 15 0 0,5 3-27 0 0,0 0 1 0 0,-1 0 0 0 0,1 1 0 0 0,-1 0-1 0 0,-1 1 1 0 0,1 0 0 0 0,3 5 11 0 0,1 1-243 0 0,-3-5 271 0 0,-2 1-1 0 0,1 1 1 0 0,-1-1-1 0 0,-1 1 0 0 0,0 0 1 0 0,0 1-1 0 0,-1 0-27 0 0,-3-9 0 0 0,-1 0 1 0 0,1 0-1 0 0,-1 0 0 0 0,0 0 0 0 0,0 0 0 0 0,1 0 0 0 0,-2 0 0 0 0,1 1 1 0 0,0-1-1 0 0,0 0 0 0 0,-1 0 0 0 0,1 0 0 0 0,-1 0 0 0 0,1 0 1 0 0,-1 0-1 0 0,0 0 0 0 0,0 0 0 0 0,0-1 0 0 0,0 1 0 0 0,0 0 0 0 0,-2 2 14 0 0,1 0 0 0 0,-1-1 0 0 0,0 0 0 0 0,0 1 0 0 0,0-1 0 0 0,0 0 0 0 0,0 0-1 0 0,-1 0 1 0 0,0 0-14 0 0,3-3 21 0 0,0 0-1 0 0,1 1 0 0 0,-1-1 0 0 0,0 0 0 0 0,1 0 1 0 0,-1 0-1 0 0,0 1 0 0 0,0-1 0 0 0,1 0 0 0 0,-1 0 1 0 0,0 0-1 0 0,1 0 0 0 0,-1 0 0 0 0,0 0 0 0 0,0-1 1 0 0,1 1-1 0 0,-1 0 0 0 0,0 0 0 0 0,1 0 0 0 0,-1-1 1 0 0,0 1-1 0 0,1 0 0 0 0,-1-1 0 0 0,0 1 1 0 0,0-1-21 0 0,-1 0 38 0 0,11-21-630 0 0,-6 13 287 0 0,1 1-1 0 0,0-1 0 0 0,0 1 0 0 0,1 0 0 0 0,0 1 1 0 0,0-1-1 0 0,1 1 0 0 0,0 0 0 0 0,2 0 306 0 0,10-13-1062 0 0,-15 15 703 0 0,0 1 0 0 0,1 0 0 0 0,0 0 0 0 0,0 1 0 0 0,0-1 359 0 0,2 0-513 0 0,-1 0-1 0 0,0 1 0 0 0,1 0 1 0 0,2-1 513 0 0,-6 3-32 0 0,-1 0 0 0 0,1 1 1 0 0,0-1-1 0 0,0 1 1 0 0,-1-1-1 0 0,1 1 1 0 0,0 0-1 0 0,0-1 0 0 0,0 1 1 0 0,-1 0-1 0 0,1 0 1 0 0,0 1-1 0 0,0-1 0 0 0,0 0 1 0 0,-1 0-1 0 0,3 1 32 0 0,-3 0 243 0 0,2 16 690 0 0,-3-15-795 0 0,0 1-1 0 0,0-1 1 0 0,0 1-1 0 0,0 0 0 0 0,-1-1 1 0 0,1 1-1 0 0,-1-1 1 0 0,1 1-138 0 0,-2 12 609 0 0,1-6-301 0 0,0 0-1 0 0,-1-1 1 0 0,1 1-1 0 0,-2 0 1 0 0,1-1-1 0 0,-1 0 0 0 0,-2 4-307 0 0,4-10 19 0 0,1-1-1 0 0,-1 1 0 0 0,1-1 0 0 0,0 1 1 0 0,-1-1-1 0 0,1 1 0 0 0,0-1 1 0 0,0 1-1 0 0,0 0 0 0 0,0-1 0 0 0,0 1 1 0 0,0-1-1 0 0,0 1 0 0 0,1-1 0 0 0,-1 1 1 0 0,1-1-1 0 0,-1 1 0 0 0,1-1 0 0 0,-1 1 1 0 0,1-1-1 0 0,0 0 0 0 0,0 1 1 0 0,-1-1-1 0 0,1 0 0 0 0,0 1 0 0 0,0-1 1 0 0,1 0-1 0 0,-1 0 0 0 0,0 0 0 0 0,1 1-18 0 0,1-1-166 0 0,0 0-1 0 0,0 0 1 0 0,0 0 0 0 0,0-1-1 0 0,1 1 1 0 0,-1-1-1 0 0,0 0 1 0 0,0 0-1 0 0,0 0 1 0 0,1 0 0 0 0,-1 0-1 0 0,3-2 167 0 0,4 2-1115 0 0</inkml:trace>
  <inkml:trace contextRef="#ctx0" brushRef="#br1" timeOffset="-28369.221">24735 1790 11720 0 0,'0'0'532'0'0,"0"0"-4"0"0,-7 0 1026 0 0,-15 4 2461 0 0,16-2-3698 0 0,-1 1 1 0 0,0 0-1 0 0,1 0 1 0 0,-3 2-318 0 0,1 0 65 0 0,-1 1 0 0 0,1 0 0 0 0,0 0 1 0 0,0 1-1 0 0,0 1-65 0 0,-8 8 346 0 0,11-12-285 0 0,0 1 0 0 0,0 0 0 0 0,1 0 0 0 0,0 0 0 0 0,0 0 0 0 0,0 1 0 0 0,-1 1-61 0 0,-7 12 152 0 0,12-19-144 0 0,0 1 0 0 0,0 0 1 0 0,0-1-1 0 0,0 1 0 0 0,0 0 0 0 0,0 0 1 0 0,0-1-1 0 0,0 1 0 0 0,0 0 0 0 0,0-1 1 0 0,0 1-1 0 0,1 0 0 0 0,-1-1 0 0 0,0 1 0 0 0,0 0 1 0 0,1-1-1 0 0,-1 1 0 0 0,1 0 0 0 0,-1-1 1 0 0,0 1-1 0 0,1-1 0 0 0,-1 1 0 0 0,1-1 0 0 0,-1 1 1 0 0,1-1-1 0 0,0 1 0 0 0,-1-1 0 0 0,1 1 1 0 0,-1-1-1 0 0,1 0 0 0 0,0 1 0 0 0,-1-1-8 0 0,21 10 26 0 0,-17-10 12 0 0,0 0-1 0 0,0 1 1 0 0,1-2-1 0 0,-1 1 1 0 0,0 0-1 0 0,0-1 1 0 0,0 1-1 0 0,0-1 1 0 0,0 0-1 0 0,0-1 1 0 0,0 1-1 0 0,-1-1 1 0 0,1 0-1 0 0,0 1 1 0 0,-1-2-1 0 0,1 1 1 0 0,-1 0-1 0 0,0-1 1 0 0,0 1-1 0 0,0-1 1 0 0,0 0-1 0 0,0 0 1 0 0,-1 0-1 0 0,2-1-37 0 0,3-8 5 0 0,0 0-1 0 0,-1-1 1 0 0,0 1 0 0 0,0-1-1 0 0,-2 0 1 0 0,0-1-1 0 0,1-2-4 0 0,3-25-81 0 0,3-30 81 0 0,-7 38-99 0 0,-3 19-34 0 0,-1 0 0 0 0,0-1 0 0 0,-1 1 0 0 0,0-1 0 0 0,-3-10 133 0 0,-2-16-43 0 0,6 38 68 0 0,0 1-1 0 0,-1-1 1 0 0,1 0-1 0 0,-1 1 0 0 0,0-1 1 0 0,1 1-1 0 0,-1-1 1 0 0,-1 1-1 0 0,1-1 0 0 0,0 1 1 0 0,0 0-1 0 0,-1 0 1 0 0,-1-2-25 0 0,3 4 256 0 0,-1 0-241 0 0,0 0 0 0 0,1 0 0 0 0,-1 1 0 0 0,0-1 0 0 0,0 0 0 0 0,1 1 0 0 0,-1-1 0 0 0,1 1 0 0 0,-1-1 0 0 0,0 1 0 0 0,1-1 0 0 0,-1 1 0 0 0,1-1 0 0 0,-1 1 0 0 0,1 0 0 0 0,-1-1 0 0 0,1 1 0 0 0,0 0 0 0 0,-1 0-15 0 0,-6 14-23 0 0,5-6 41 0 0,-1 0-1 0 0,2 0 1 0 0,-1 1-1 0 0,2-1 1 0 0,-1 0 0 0 0,1 1-1 0 0,0 2-17 0 0,3 19 207 0 0,3 16-207 0 0,-3-31-26 0 0,1 11 32 0 0,2 1-1 0 0,1-1 0 0 0,4 8-5 0 0,18 41 379 0 0,-23-63-345 0 0,-4-9-22 0 0,1 0 0 0 0,-2 0 0 0 0,1 0 0 0 0,0 0-1 0 0,-1 1 1 0 0,0-1 0 0 0,1 4-12 0 0,-4-3 0 0 0</inkml:trace>
  <inkml:trace contextRef="#ctx0" brushRef="#br0" timeOffset="1349.411">3102 3002 14280 0 0,'10'-5'497'0'0,"-7"4"-301"0"0,-1-1 1 0 0,1 1-1 0 0,0 0 0 0 0,0 0 1 0 0,0 0-1 0 0,0 0 1 0 0,0 0-197 0 0,-1 1 120 0 0,0 1 1 0 0,-1-1-1 0 0,1 0 1 0 0,-1 1-1 0 0,1-1 1 0 0,-1 1-1 0 0,1-1 1 0 0,-1 1-1 0 0,1-1 1 0 0,-1 1-1 0 0,1 0 1 0 0,-1 0-1 0 0,0 0 1 0 0,0 0-1 0 0,1 0 1 0 0,-1 0-1 0 0,0 0 1 0 0,0 0-1 0 0,0 1 1 0 0,0-1-1 0 0,0 0 1 0 0,0 1-1 0 0,-1-1 1 0 0,1 0-1 0 0,0 1 1 0 0,0 0-121 0 0,1 6 452 0 0,1 0-1 0 0,-1 0 1 0 0,0 0 0 0 0,1 5-452 0 0,-1-3 25 0 0,1 9 511 0 0,-1 1 1 0 0,-1 15-537 0 0,1 5 801 0 0,0-11-512 0 0,-1 1-1 0 0,-2 10-288 0 0,0-27 55 0 0,0 1-1 0 0,-2-1 1 0 0,1 1-1 0 0,-2-1 1 0 0,1 0-1 0 0,-2 2-54 0 0,4-13-25 0 0,0 1-1 0 0,-1-1 0 0 0,1 1 0 0 0,0-1 1 0 0,0 0-1 0 0,-1 0 0 0 0,0 2 26 0 0,1-4-157 0 0,0 1-1 0 0,1-1 1 0 0,-1 1-1 0 0,0 0 1 0 0,0-1 0 0 0,1 0-1 0 0,-1 1 1 0 0,0-1-1 0 0,0 1 1 0 0,0-1-1 0 0,0 0 1 0 0,0 0-1 0 0,1 1 1 0 0,-1-1 0 0 0,0 0-1 0 0,0 0 1 0 0,0 0-1 0 0,0 0 1 0 0,0 0-1 0 0,0 0 1 0 0,0 0-1 0 0,0 0 1 0 0,0 0 157 0 0,-6-1-1359 0 0</inkml:trace>
  <inkml:trace contextRef="#ctx0" brushRef="#br0" timeOffset="2300.936">3042 3263 6448 0 0,'-1'-1'131'0'0,"0"1"-78"0"0,1 0 1 0 0,-1 0-1 0 0,0 0 0 0 0,1 0 0 0 0,-1-1 1 0 0,0 1-1 0 0,1 0 0 0 0,-1-1 0 0 0,0 1 0 0 0,1-1 1 0 0,-1 1-1 0 0,0 0 0 0 0,1-1 0 0 0,-1 1 0 0 0,1-1 1 0 0,-1 0-1 0 0,1 1 0 0 0,-1-1-53 0 0,1 1 2199 0 0,0 0 737 0 0,12 0-496 0 0,0 1-1 0 0,11 2-2439 0 0,22 7 1061 0 0,-30-6-1019 0 0,0-1-1 0 0,0 0 1 0 0,1-1 0 0 0,-1-1 0 0 0,15 0-42 0 0,-8-3 53 0 0,0 0 1 0 0,1-2 0 0 0,-1 0-1 0 0,0-2 1 0 0,-1 0 0 0 0,1-2-1 0 0,-1 0 1 0 0,3-3-54 0 0,3-1 51 0 0,-17 8-50 0 0,-1 0-1 0 0,0 0 1 0 0,5-5-1 0 0,-6 4 4 0 0,-6 4-27 0 0,1-1-1 0 0,0 0 1 0 0,-1 1-1 0 0,1-1 0 0 0,-1 0 1 0 0,1-1-1 0 0,-1 1 1 0 0,0 0-1 0 0,0-1 1 0 0,0 1-1 0 0,-1-1 1 0 0,1 0 23 0 0,7-7-145 0 0,-8 9 138 0 0,-1 1 0 0 0,1 0 0 0 0,-1-1 0 0 0,1 1-1 0 0,0-1 1 0 0,-1 1 0 0 0,1-1 0 0 0,-1 0 0 0 0,0 1 0 0 0,1-1 0 0 0,-1 1 0 0 0,1-1 0 0 0,-1 0 0 0 0,0 1-1 0 0,1-1 1 0 0,-1 0 0 0 0,0 1 0 0 0,0-1 0 0 0,0 0 0 0 0,0 1 0 0 0,1-1 0 0 0,-1 0 0 0 0,0 0 0 0 0,0 1-1 0 0,0-1 1 0 0,0 0 0 0 0,-1 1 0 0 0,1-1 0 0 0,0 0 0 0 0,0 0 0 0 0,0 1 0 0 0,-1-1 0 0 0,1 0 0 0 0,0 1-1 0 0,-1-1 8 0 0,1-1-5 0 0,-1 1-1 0 0,0-1 0 0 0,0 1 1 0 0,0-1-1 0 0,0 1 0 0 0,0 0 1 0 0,0 0-1 0 0,0-1 0 0 0,0 1 0 0 0,-1 0 1 0 0,1 0-1 0 0,-1 0 0 0 0,1 0 1 0 0,0 0-1 0 0,-1 0 0 0 0,0 1 0 0 0,1-1 1 0 0,-1 0-1 0 0,1 1 0 0 0,-2-1 6 0 0,0 1-4 0 0,0 0 0 0 0,0-1 0 0 0,0 1-1 0 0,0 1 1 0 0,0-1 0 0 0,0 0 0 0 0,0 1-1 0 0,0-1 1 0 0,0 1 0 0 0,1 0 0 0 0,-3 1 4 0 0,-4 2 68 0 0,0 0 1 0 0,0 1 0 0 0,1 0 0 0 0,-1 1 0 0 0,1 0-1 0 0,-7 6-68 0 0,7-4 135 0 0,1 0 0 0 0,-1 0-1 0 0,1 0 1 0 0,1 1-1 0 0,-4 6-134 0 0,7-10 50 0 0,0 0 0 0 0,0 1-1 0 0,0-1 1 0 0,1 1 0 0 0,0-1 0 0 0,1 1-1 0 0,-1 0 1 0 0,1 0 0 0 0,0 0 0 0 0,0 0-1 0 0,1 1-49 0 0,0 4 81 0 0,-1-7-46 0 0,1 0 0 0 0,0 1-1 0 0,0-1 1 0 0,1 0 0 0 0,-1 0 0 0 0,1 0 0 0 0,0 0 0 0 0,0 0 0 0 0,1 3-35 0 0,1-3 29 0 0,-1-1 0 0 0,0 0 0 0 0,1 1 0 0 0,0-1 0 0 0,0 0 0 0 0,0-1-1 0 0,0 1 1 0 0,1 0 0 0 0,-1-1 0 0 0,1 0 0 0 0,-1 0 0 0 0,1 0 0 0 0,1 1-29 0 0,-2-2 11 0 0,1 0 0 0 0,-1 0 0 0 0,1-1 0 0 0,-1 1-1 0 0,1-1 1 0 0,-1 0 0 0 0,1 1 0 0 0,0-2 0 0 0,-1 1 0 0 0,1 0 0 0 0,-1-1 0 0 0,1 1 0 0 0,-1-1 0 0 0,1 0-1 0 0,-1-1-10 0 0,6 0 42 0 0,-3 1-83 0 0,0 0 0 0 0,-1-1-1 0 0,1 0 1 0 0,-1 0 0 0 0,1 0-1 0 0,-1-1 1 0 0,0 1 0 0 0,0-1-1 0 0,0-1 1 0 0,0 1 0 0 0,-1-1-1 0 0,0 0 1 0 0,1 0 0 0 0,-1 0-1 0 0,0 0 1 0 0,-1-1 0 0 0,1 1-1 0 0,-1-1 1 0 0,0 0 0 0 0,0 0-1 0 0,2-6 42 0 0,-3 6-264 0 0,1 1-1 0 0,-1-1 1 0 0,1 0 0 0 0,0 1-1 0 0,1-1 1 0 0,3-3 264 0 0,-3 4-307 0 0,0 0 1 0 0,-1-1 0 0 0,0 0 0 0 0,0 1 0 0 0,1-4 306 0 0,-2 4-293 0 0,0-1 0 0 0,0 1 0 0 0,0 0 0 0 0,1 0 0 0 0,-1 0 0 0 0,1 0 0 0 0,0 0 0 0 0,0 0 0 0 0,1 1 1 0 0,-1-1-1 0 0,2 0 293 0 0,-4 3 6 0 0,0 0 1 0 0,-1 1 0 0 0,1-1 0 0 0,0 1-1 0 0,0-1 1 0 0,0 1 0 0 0,-1-1 0 0 0,1 1-1 0 0,0 0 1 0 0,0-1 0 0 0,0 1 0 0 0,0 0-1 0 0,0 0 1 0 0,0-1 0 0 0,0 1 0 0 0,0 0-1 0 0,0 0 1 0 0,0 0 0 0 0,0 0 0 0 0,0 0-1 0 0,-1 1 1 0 0,1-1 0 0 0,0 0 0 0 0,0 0-1 0 0,1 1-6 0 0,-1 0 32 0 0,-1 0-1 0 0,1-1 0 0 0,0 1 0 0 0,0 0 0 0 0,-1 1 0 0 0,1-1 1 0 0,-1 0-1 0 0,1 0 0 0 0,-1 0 0 0 0,1 0 0 0 0,-1 0 0 0 0,0 1 0 0 0,1 0-31 0 0,3 10 413 0 0,-2-8-250 0 0,0 0 0 0 0,-1 1 0 0 0,1-1 0 0 0,-1 0 0 0 0,0 1 0 0 0,0 0-1 0 0,0-1 1 0 0,-1 1 0 0 0,0-1 0 0 0,0 3-163 0 0,2 13 654 0 0,1 18 2362 0 0,-1 31-3016 0 0,-4-63 1310 0 0,-2-8-969 0 0,3 1-331 0 0,1 1 1 0 0,-1-1-1 0 0,1 0 1 0 0,-1 0-1 0 0,1 1 1 0 0,0-1-1 0 0,-1 0 1 0 0,1 0-1 0 0,0 0 0 0 0,-1 1 1 0 0,1-1-1 0 0,0 0 1 0 0,0 0-1 0 0,0 0 1 0 0,0 0-1 0 0,0 0-10 0 0,2-12-43 0 0,0-1-1 0 0,1 1 0 0 0,1 0 1 0 0,0-1-1 0 0,1 2 1 0 0,0-1-1 0 0,3-5 44 0 0,17-12-407 0 0,-23 28 387 0 0,-1 0 0 0 0,0 0-1 0 0,1 1 1 0 0,0-1 0 0 0,-1 0-1 0 0,1 1 1 0 0,0-1-1 0 0,0 1 1 0 0,0 0 0 0 0,0-1-1 0 0,2 0 21 0 0,7-2-118 0 0,-8 6 105 0 0,-2-2-2 0 0,2 2 7 0 0,0-1 1 0 0,0 0 0 0 0,-1 1 0 0 0,1 0 0 0 0,0 0-1 0 0,-1 0 1 0 0,1 0 0 0 0,-1 0 0 0 0,0 0-1 0 0,0 1 1 0 0,0-1 0 0 0,0 1 0 0 0,0-1 0 0 0,0 1-1 0 0,0 0 1 0 0,-1 0 0 0 0,0-1 0 0 0,1 1 0 0 0,-1 0-1 0 0,0 4 8 0 0,11 18 3 0 0,-9-19 22 0 0,-1 1 0 0 0,1 0 0 0 0,-1 0 1 0 0,0 0-1 0 0,-1 0 0 0 0,0 1-25 0 0,1 0 123 0 0,0 0 0 0 0,0 0 0 0 0,2 6-123 0 0,-3-13 88 0 0,-1-1 10 0 0,0 0 39 0 0,0 0 20 0 0,0 0 3 0 0,-3-22 208 0 0,3 14-387 0 0,1 1 0 0 0,1-1 0 0 0,-1 0-1 0 0,1 0 1 0 0,1 1 0 0 0,2-7 19 0 0,7-28-453 0 0,-11 34 365 0 0,0 6 60 0 0,-1 0 0 0 0,0 0 0 0 0,0 0 0 0 0,1 0 0 0 0,-1 0 0 0 0,1 0 0 0 0,0 0 0 0 0,-1 0 0 0 0,1 1 0 0 0,0-1 0 0 0,0 0 0 0 0,0 0 0 0 0,0 1 0 0 0,1-1 0 0 0,-1 0 0 0 0,0 1 0 0 0,2-1 28 0 0,5-6-85 0 0,-5 5 68 0 0,0 0-1 0 0,0 0 1 0 0,1 0-1 0 0,-1 1 0 0 0,1-1 1 0 0,-1 1-1 0 0,1 0 1 0 0,0 0-1 0 0,0 0 0 0 0,0 0 1 0 0,3 0 17 0 0,-6 2 2 0 0,-1 0 1 0 0,1-1 0 0 0,-1 1 0 0 0,1 0-1 0 0,0 0 1 0 0,-1 0 0 0 0,1-1 0 0 0,-1 1-1 0 0,1 0 1 0 0,0 0 0 0 0,-1 0 0 0 0,1 0-1 0 0,0 0 1 0 0,-1 0 0 0 0,1 0 0 0 0,0 1-1 0 0,-1-1 1 0 0,1 0 0 0 0,-1 0-1 0 0,1 0 1 0 0,0 1 0 0 0,-1-1 0 0 0,1 0-1 0 0,-1 1 1 0 0,1-1-3 0 0,1 2 10 0 0,3-1 21 0 0,-1 1 0 0 0,1 0-1 0 0,-1 0 1 0 0,0 0 0 0 0,0 1-1 0 0,0-1 1 0 0,0 1 0 0 0,0 0-1 0 0,2 3-30 0 0,32 34 477 0 0,-17-15-143 0 0,-7-10-368 0 0,-2 0 0 0 0,0 1 1 0 0,0 1 33 0 0,-6-6 213 0 0,-5-8-5858 0 0,1-11 3808 0 0</inkml:trace>
  <inkml:trace contextRef="#ctx0" brushRef="#br0" timeOffset="2620.209">4169 3063 7368 0 0,'0'0'568'0'0,"1"2"-139"0"0,8 5 1434 0 0,-1 2 1 0 0,0-1-1 0 0,0 1 0 0 0,5 8-1863 0 0,-10-12 201 0 0,0-1-1 0 0,0 1 1 0 0,-1 0-1 0 0,1 0 1 0 0,-1 1-1 0 0,0-1 1 0 0,-1 1-1 0 0,1-1 1 0 0,-1 1-1 0 0,0-1 0 0 0,0 2-200 0 0,0 3 345 0 0,1 0 0 0 0,0 0 0 0 0,0 0-1 0 0,2 1-344 0 0,-1-1 357 0 0,-1 0-1 0 0,1 0 0 0 0,-1 9-356 0 0,-1-13 131 0 0,1 13 202 0 0,-1 1-1 0 0,-1-1 0 0 0,-1 1 0 0 0,-1 7-332 0 0,-2 6 360 0 0,1 13-360 0 0,0 5 132 0 0,2-22-62 0 0,0-17 2 0 0,1 0-1 0 0,-2-1 1 0 0,1 1-1 0 0,-3 6-71 0 0,4-17-379 0 0,-3 3 1185 0 0,1-2-1798 0 0,1-5-3304 0 0,-5-17 2602 0 0</inkml:trace>
  <inkml:trace contextRef="#ctx0" brushRef="#br0" timeOffset="2892.712">4291 3207 9216 0 0,'0'0'706'0'0,"6"-3"328"0"0,-1 0-817 0 0,0 0 0 0 0,1 1 0 0 0,-1 0 0 0 0,0 0 0 0 0,1 0 0 0 0,0 0 0 0 0,-1 1 0 0 0,1 0 0 0 0,0 1 0 0 0,-1-1 0 0 0,1 1 0 0 0,0 0 0 0 0,0 0 1 0 0,0 1-1 0 0,-1 0 0 0 0,1 0 0 0 0,0 0 0 0 0,-1 0 0 0 0,1 1 0 0 0,-1 0 0 0 0,1 1 0 0 0,-1-1 0 0 0,0 1 0 0 0,0 0 0 0 0,2 2-217 0 0,6 4 224 0 0,-4-3 208 0 0,1 1 1 0 0,-1 1-1 0 0,0 0 0 0 0,1 2-432 0 0,-10-8 98 0 0,1 0-1 0 0,-1-1 0 0 0,1 1 0 0 0,-1 0 0 0 0,1 0 0 0 0,-1 0 0 0 0,0 0 1 0 0,0 0-1 0 0,0 0 0 0 0,0-1 0 0 0,-1 1 0 0 0,1 0 0 0 0,0 0 0 0 0,-1 1-97 0 0,0-1 63 0 0,0 0-1 0 0,0 0 0 0 0,0-1 0 0 0,-1 1 1 0 0,1 0-1 0 0,0-1 0 0 0,-1 1 1 0 0,1-1-1 0 0,-1 0 0 0 0,1 1 0 0 0,-1-1 1 0 0,0 0-1 0 0,1 0 0 0 0,-1 0 0 0 0,-1 0-62 0 0,-31 14 544 0 0,23-11-388 0 0,-9 3-26 0 0,0-1 1 0 0,0-1 0 0 0,-1-1-1 0 0,-20 2-130 0 0,21-4 18 0 0,0-1-1 0 0,-1 0 0 0 0,-18-3-17 0 0,39 2 2 0 0,-3 0 5 0 0,1-1 0 0 0,0 1 1 0 0,0-1-1 0 0,0 1 1 0 0,0-1-1 0 0,0 0 0 0 0,0 0 1 0 0,0 0-1 0 0,0 0 1 0 0,0 0-1 0 0,-1-1-7 0 0,2 0 43 0 0,1 2-96 0 0,0-1 0 0 0,0 0 0 0 0,0 0 0 0 0,0 0 0 0 0,1 1 0 0 0,-1-1 0 0 0,0 0 0 0 0,1 1 0 0 0,-1-1 0 0 0,0 0 1 0 0,1 1-1 0 0,-1-1 0 0 0,1 0 0 0 0,-1 1 0 0 0,1-1 0 0 0,-1 1 0 0 0,1-1 0 0 0,-1 1 0 0 0,1-1 0 0 0,0 1 0 0 0,-1-1 0 0 0,1 1 0 0 0,0-1 1 0 0,0 1 52 0 0,3-3-745 0 0,1-2-422 0 0</inkml:trace>
  <inkml:trace contextRef="#ctx0" brushRef="#br0" timeOffset="3516.51">4512 3334 9216 0 0,'0'0'706'0'0,"0"0"-334"0"0,2 0 322 0 0,11 0 1290 0 0,-5 1-1400 0 0,-1-1 1 0 0,0 0 0 0 0,1-1-1 0 0,4-1-584 0 0,15-9 1761 0 0,-15 5-1225 0 0,-5 2-371 0 0,1-1 0 0 0,-1 1-1 0 0,0-1 1 0 0,0-1 0 0 0,-1 1-1 0 0,1-1 1 0 0,-1 0 0 0 0,2-3-165 0 0,28-43 221 0 0,-34 49-198 0 0,0-1 0 0 0,-1 0 0 0 0,0 1 0 0 0,0-1 0 0 0,0 0-1 0 0,0 0 1 0 0,0 1 0 0 0,-1-1 0 0 0,0 0 0 0 0,1 0-23 0 0,1-14 24 0 0,-2 12-32 0 0,0-1 0 0 0,0 1 0 0 0,0-1 0 0 0,-1 1 0 0 0,0 0 0 0 0,0-1 0 0 0,-1 1 0 0 0,0 0 0 0 0,0 0 0 0 0,-1-2 8 0 0,2 7 0 0 0,1 0 0 0 0,-1 0 0 0 0,0 0 0 0 0,0 0 0 0 0,0 0 0 0 0,0 0 0 0 0,0 0 0 0 0,0 0 0 0 0,0 0 0 0 0,0 1 0 0 0,0-1 0 0 0,-1 0 0 0 0,1 1 0 0 0,0-1 0 0 0,0 1 0 0 0,-1 0 0 0 0,1-1 0 0 0,-1 1 0 0 0,1-1 0 0 0,1 1 0 0 0,-1 0 0 0 0,0 0 0 0 0,1-1 0 0 0,-1 1 0 0 0,0 0 0 0 0,1 0 0 0 0,-1-1 0 0 0,0 1 0 0 0,1 0 0 0 0,-1 0 0 0 0,0 0 0 0 0,1 0 0 0 0,-1 0 0 0 0,0 0 0 0 0,0 0 0 0 0,1 0 0 0 0,-1 1 0 0 0,0-1 0 0 0,1 0 0 0 0,-3 1 0 0 0,2-1 7 0 0,0 0-1 0 0,0 0 1 0 0,0 0-1 0 0,0 0 1 0 0,-1 0-1 0 0,1 0 1 0 0,0 1-1 0 0,0-1 1 0 0,0 0-1 0 0,0 1 1 0 0,0-1-1 0 0,0 1 1 0 0,0-1-1 0 0,0 1 1 0 0,0-1-1 0 0,0 1 0 0 0,1 0 1 0 0,-1 0-1 0 0,0-1 1 0 0,0 1-7 0 0,0 1 35 0 0,-1 1 1 0 0,1-1-1 0 0,0 0 1 0 0,0 1-1 0 0,0-1 0 0 0,0 0 1 0 0,0 2-36 0 0,-10 18 246 0 0,9-17-204 0 0,0-1 0 0 0,0 0 0 0 0,0 0 0 0 0,1 1 1 0 0,-1-1-1 0 0,1 1 0 0 0,0-1 0 0 0,0 1 0 0 0,1-1 0 0 0,-1 4-42 0 0,-2 13 107 0 0,3-17-89 0 0,0 1 0 0 0,0-1 0 0 0,0 1 1 0 0,0 0-1 0 0,1-1 0 0 0,0 1 0 0 0,0-1 0 0 0,0 0 0 0 0,1 4-18 0 0,0-2 39 0 0,-1 0 1 0 0,1 0-1 0 0,-1 0 1 0 0,-1 0-1 0 0,1 2-39 0 0,-1-5 15 0 0,1 0 0 0 0,-1 0 0 0 0,1 0 0 0 0,-1 0 0 0 0,1 0 0 0 0,0 0 0 0 0,1 0 0 0 0,-1 0 0 0 0,0-1 0 0 0,1 1 0 0 0,-1 0 0 0 0,1-1 0 0 0,0 1 0 0 0,0-1 0 0 0,0 1 0 0 0,0-1-1 0 0,1 0 1 0 0,-1 0 0 0 0,0 0 0 0 0,1 0 0 0 0,0-1 0 0 0,-1 1 0 0 0,1-1 0 0 0,0 1 0 0 0,0-1 0 0 0,0 0 0 0 0,0 0 0 0 0,0 0 0 0 0,0 0 0 0 0,0-1 0 0 0,0 1 0 0 0,0-1 0 0 0,0 0 0 0 0,0 0 0 0 0,0 0-1 0 0,0 0 1 0 0,0-1 0 0 0,1 1-15 0 0,11-1 62 0 0,-11 1-60 0 0,0 0 0 0 0,0-1 0 0 0,1 1 0 0 0,-1-1 0 0 0,0 0 0 0 0,0 0 0 0 0,0 0 0 0 0,0 0 0 0 0,1-2-2 0 0,15-4 0 0 0,-17 7 0 0 0,-1 0 0 0 0,0-1 0 0 0,0 1 0 0 0,1-1 0 0 0,-1 0 0 0 0,0 0 0 0 0,0 0 0 0 0,0 0 0 0 0,0 0 0 0 0,0 0 0 0 0,0 0 0 0 0,0-1 0 0 0,-1 1 0 0 0,1-1 0 0 0,0 1 0 0 0,-1-1 0 0 0,1 0 0 0 0,0-1 0 0 0,15-24 216 0 0,-14 24-168 0 0,0 0 0 0 0,-1 0 0 0 0,0-1 0 0 0,1 0 0 0 0,-1 1 0 0 0,-1-1 0 0 0,1 0 0 0 0,0 0 0 0 0,-1 0 0 0 0,0 0 0 0 0,0-2-48 0 0,0 5 1 0 0,-1-1-1 0 0,1 0 0 0 0,-1 1 0 0 0,1-1 0 0 0,0 1 0 0 0,-1-1 1 0 0,1 1-1 0 0,0 0 0 0 0,0-1 0 0 0,0 1 0 0 0,0 0 1 0 0,1-2-1 0 0,8-11-25 0 0,-10 13 3 0 0,1 0 1 0 0,-1 0-1 0 0,1 0 1 0 0,0 0-1 0 0,-1 0 1 0 0,1 0-1 0 0,0 0 1 0 0,0 0-1 0 0,0 0 1 0 0,0 1-1 0 0,0-1 1 0 0,0 0-1 0 0,0 1 1 0 0,0-1-1 0 0,0 1 1 0 0,0-1 0 0 0,0 1-1 0 0,0-1 1 0 0,0 1-1 0 0,0 0 1 0 0,0-1-1 0 0,0 1 1 0 0,1 0 21 0 0,1-1-14 0 0,-1 1 0 0 0,0 0 1 0 0,0 0-1 0 0,0 0 1 0 0,1 0-1 0 0,-1 0 0 0 0,0 1 1 0 0,0-1-1 0 0,0 1 1 0 0,0-1-1 0 0,0 1 0 0 0,2 0 14 0 0,10 4 0 0 0,-14-5 0 0 0,1 0 0 0 0,-1 0 0 0 0,1 0 0 0 0,0 0 0 0 0,-1 0 0 0 0,1 0 0 0 0,-1 0 0 0 0,1 0 0 0 0,0 1 0 0 0,-1-1 0 0 0,1 0 0 0 0,-1 0 0 0 0,1 1 0 0 0,-1-1 0 0 0,1 0 0 0 0,-1 1 0 0 0,1-1 0 0 0,-1 0 0 0 0,1 1 0 0 0,-1-1 0 0 0,0 1 0 0 0,1-1 0 0 0,-1 1 0 0 0,0-1 0 0 0,1 1 0 0 0,-1-1 0 0 0,0 1 0 0 0,0 0 0 0 0,1-1 0 0 0,-1 1 0 0 0,0-1 0 0 0,0 1 0 0 0,0 0 0 0 0,0-1 0 0 0,0 1 0 0 0,0-1 0 0 0,0 1 0 0 0,0 0 0 0 0,0 0 0 0 0,0 0 0 0 0,1 1 0 0 0,-1 0 0 0 0,1-1 0 0 0,-1 1 0 0 0,1 0 0 0 0,-1-1 0 0 0,1 1 0 0 0,0-1 0 0 0,0 1 0 0 0,0-1 0 0 0,0 1 0 0 0,1 0 0 0 0,-1 0 0 0 0,0 0 0 0 0,0-1 0 0 0,0 1 0 0 0,0-1 0 0 0,0 1 0 0 0,0 0 0 0 0,-1 0 0 0 0,1 0 0 0 0,-1-1 0 0 0,1 1 0 0 0,-1 0 0 0 0,1 0 0 0 0,-1 0 0 0 0,0 8 0 0 0,1 0 0 0 0,0-1 0 0 0,1 1 0 0 0,0 0 0 0 0,-2 3 0 0 0,0-12 0 0 0,-1 0 0 0 0,1 0 0 0 0,0 0 0 0 0,0 0 0 0 0,0 1 0 0 0,0-1 0 0 0,0 0 0 0 0,1 0 0 0 0,-1 0 0 0 0,0 0 0 0 0,0 0 0 0 0,1 0 0 0 0,-1 0 0 0 0,1 1 0 0 0,1 1 0 0 0,-1-1 0 0 0,0 0 0 0 0,0-1 0 0 0,0 1 0 0 0,0 0 0 0 0,0-1 0 0 0,1 1 0 0 0,-1-1 0 0 0,2 2 0 0 0,-3-3 0 0 0,1 0 0 0 0,0 1 0 0 0,0-1 0 0 0,0 0 0 0 0,-1 1 0 0 0,1-1 0 0 0,0 0 0 0 0,0 0 0 0 0,0 0 0 0 0,0 0 0 0 0,0 0 0 0 0,-1 0 0 0 0,1 0 0 0 0,0 0 0 0 0,0 0 0 0 0,0 0 0 0 0,0 0 0 0 0,0-1 0 0 0,-1 1 0 0 0,1 0 0 0 0,0 0 0 0 0,0-1 0 0 0,-1 1 0 0 0,1-1 0 0 0,10-2 55 0 0,-9 3-30 0 0,-1 0 0 0 0,0-1 1 0 0,0 1-1 0 0,0 0 0 0 0,1-1 0 0 0,-1 1 0 0 0,0-1 0 0 0,0 1 1 0 0,0-1-1 0 0,0 1 0 0 0,0-1 0 0 0,0 0 0 0 0,0 1 1 0 0,0-1-1 0 0,0 0 0 0 0,0 0 0 0 0,0 0 0 0 0,0 0-25 0 0,0-6 285 0 0,-1 6-265 0 0,0 0 0 0 0,1 0 0 0 0,-1 1 0 0 0,0-1 0 0 0,0 0 0 0 0,0 1 0 0 0,1-1 0 0 0,-1 0 0 0 0,0 1 0 0 0,0-1 0 0 0,1 0 0 0 0,-1 1 0 0 0,1-1 1 0 0,-1 1-1 0 0,0-1 0 0 0,1 0-20 0 0,3-3 89 0 0,-1-1 0 0 0,1 0 0 0 0,-1 0 0 0 0,0-1 0 0 0,-1 1 0 0 0,1 0 0 0 0,-1-1 1 0 0,0 0-90 0 0,14-30-308 0 0,-4 8-312 0 0,-10 24 279 0 0,-1-1 0 0 0,1 0-1 0 0,0 0 1 0 0,1 1 0 0 0,-1-1-1 0 0,1 1 1 0 0,0 0-1 0 0,1-2 342 0 0,28-29-1545 0 0,-7 4-14 0 0</inkml:trace>
  <inkml:trace contextRef="#ctx0" brushRef="#br0" timeOffset="3862.235">5513 3182 8752 0 0,'0'0'22'0'0,"1"-1"0"0"0,-1 1 1 0 0,1 0-1 0 0,-1-1 0 0 0,1 1 0 0 0,-1-1 1 0 0,0 1-1 0 0,1-1 0 0 0,-1 1 1 0 0,0-1-1 0 0,1 1 0 0 0,-1-1 0 0 0,0 1 1 0 0,0-1-1 0 0,0 1 0 0 0,1-1 1 0 0,-1 1-1 0 0,0-1 0 0 0,0 1 0 0 0,0-1 1 0 0,0 0-1 0 0,0 1 0 0 0,0-1 1 0 0,0 1-1 0 0,0-1 0 0 0,0 0 0 0 0,0 1 1 0 0,0-1-1 0 0,-1 1 0 0 0,1-1 1 0 0,0 1-1 0 0,0-1 0 0 0,-1 1 0 0 0,1-1 1 0 0,0 1-1 0 0,0-1 0 0 0,-1 1 1 0 0,1-1-1 0 0,-1 1 0 0 0,1-1 0 0 0,0 1 1 0 0,-1 0-23 0 0,1-1 21 0 0,0 1-1 0 0,0 0 1 0 0,0 0 0 0 0,0 0 0 0 0,0 0 0 0 0,0-1 0 0 0,-1 1-1 0 0,1 0 1 0 0,0 0 0 0 0,0 0 0 0 0,0-1 0 0 0,0 1 0 0 0,0 0-1 0 0,0 0 1 0 0,0 0 0 0 0,0-1 0 0 0,0 1 0 0 0,1 0-1 0 0,-1 0 1 0 0,0 0 0 0 0,0 0 0 0 0,0-1 0 0 0,0 1 0 0 0,0 0-1 0 0,0 0 1 0 0,0 0 0 0 0,0 0 0 0 0,0-1 0 0 0,1 1 0 0 0,-1 0-1 0 0,0 0 1 0 0,0 0 0 0 0,0 0 0 0 0,0 0 0 0 0,0 0 0 0 0,1 0-1 0 0,-1-1 1 0 0,0 1 0 0 0,0 0 0 0 0,0 0 0 0 0,0 0-21 0 0,1 0 35 0 0,-1 0 1 0 0,0 0 0 0 0,0 0-1 0 0,0 0 1 0 0,0 0 0 0 0,1 0-1 0 0,-1-1 1 0 0,0 1 0 0 0,0 0-1 0 0,0 0 1 0 0,0 0 0 0 0,1 0-1 0 0,-1 0 1 0 0,0-1 0 0 0,0 1-1 0 0,0 0 1 0 0,0 0 0 0 0,0 0-1 0 0,0 0 1 0 0,0-1 0 0 0,0 1-1 0 0,0 0 1 0 0,0 0 0 0 0,1 0-1 0 0,-1 0 1 0 0,0-1 0 0 0,0 1-1 0 0,0 0 1 0 0,0 0-1 0 0,0 0 1 0 0,0-1 0 0 0,0 1-1 0 0,0 0 1 0 0,-1 0 0 0 0,1 0-1 0 0,0-1 1 0 0,0 1 0 0 0,0 0-1 0 0,0 0 1 0 0,0 0 0 0 0,0 0-1 0 0,0-1 1 0 0,0 1 0 0 0,0 0-1 0 0,-1 0 1 0 0,1 0 0 0 0,0 0-1 0 0,0 0 1 0 0,0-1 0 0 0,0 1-1 0 0,0 0 1 0 0,-1 0 0 0 0,1 0-36 0 0,-6-4 798 0 0,5 3-583 0 0,-1 1 0 0 0,1-1 0 0 0,0 0 0 0 0,-1 0 0 0 0,1 0 0 0 0,0 0 0 0 0,0 0 0 0 0,0-1 0 0 0,0 1 0 0 0,-1-1-215 0 0,1 0 154 0 0,-1 1 0 0 0,1 0 1 0 0,0 0-1 0 0,0 0 1 0 0,0 0-1 0 0,-1 0 1 0 0,1 0-1 0 0,0 0 1 0 0,-1 0-1 0 0,1 0 0 0 0,-1 1 1 0 0,1-1-1 0 0,-1 0 1 0 0,0 1-1 0 0,1-1 1 0 0,-1 1-1 0 0,1 0 1 0 0,-2 0-155 0 0,0-1 68 0 0,0 0 0 0 0,0 1 0 0 0,0 0 0 0 0,1 0 0 0 0,-1 0 0 0 0,0 0 0 0 0,0 0 0 0 0,0 1 1 0 0,0-1-1 0 0,0 1 0 0 0,-2 0-68 0 0,-19 9 150 0 0,19-9-71 0 0,0 1 1 0 0,0-1 0 0 0,0 1-1 0 0,0 1 1 0 0,1-1 0 0 0,-1 1 0 0 0,1-1-1 0 0,-1 1 1 0 0,1 1 0 0 0,0-1-1 0 0,-1 1-79 0 0,2-1 61 0 0,1 0 1 0 0,-2 0-1 0 0,1 0 0 0 0,0-1 0 0 0,0 0 0 0 0,-1 0 0 0 0,-2 2-61 0 0,3-3 21 0 0,-1 1 0 0 0,1 0 1 0 0,0 0-1 0 0,0 0 0 0 0,0 1 0 0 0,0-1 1 0 0,1 1-1 0 0,-1-1 0 0 0,1 1 0 0 0,-1 1-21 0 0,-17 20 171 0 0,-3 7 26 0 0,23-30-192 0 0,0 0 0 0 0,-1 0 0 0 0,1 0-1 0 0,0 0 1 0 0,0 0 0 0 0,-1 0 0 0 0,1 0-1 0 0,0 0 1 0 0,0 0 0 0 0,0 1-1 0 0,0-1 1 0 0,0 0 0 0 0,0 0 0 0 0,1 0-1 0 0,-1 0 1 0 0,0 0 0 0 0,0 0 0 0 0,1 1-5 0 0,0-2 3 0 0,-1 1 0 0 0,0 0 0 0 0,1 0 0 0 0,-1 0 0 0 0,0 0 0 0 0,0 0 0 0 0,0 0 1 0 0,0 0-1 0 0,0 0 0 0 0,0 0 0 0 0,0 0 0 0 0,0 0 0 0 0,0 0 0 0 0,0 0 0 0 0,-1 0 0 0 0,1 0 1 0 0,0 0-1 0 0,-1 1-3 0 0,-12 18 76 0 0,12-19-6 0 0,1 1-64 0 0,0-1 0 0 0,0 0-1 0 0,1 1 1 0 0,-1-1 0 0 0,0 0-1 0 0,1 1 1 0 0,-1-1 0 0 0,1 0 0 0 0,-1 0-1 0 0,1 1 1 0 0,0-1 0 0 0,-1 0-1 0 0,1 0 1 0 0,0 0 0 0 0,1 1-6 0 0,-1-2 24 0 0,0 1 1 0 0,0-1-1 0 0,0 1 1 0 0,1-1 0 0 0,-1 0-1 0 0,0 1 1 0 0,1-1-1 0 0,-1 0 1 0 0,0 0-1 0 0,0 0 1 0 0,1 0 0 0 0,-1 0-1 0 0,0-1 1 0 0,1 1-1 0 0,-1 0 1 0 0,0-1-1 0 0,0 1 1 0 0,1 0 0 0 0,-1-1-1 0 0,0 0 1 0 0,0 1-1 0 0,0-1 1 0 0,0 0-1 0 0,0 1 1 0 0,0-1 0 0 0,0 0-1 0 0,0 0 1 0 0,0 0-25 0 0,28-21-10 0 0,-23 19-4 0 0,0-1 1 0 0,-1 0-1 0 0,0-1 0 0 0,1 1 0 0 0,-2-1 1 0 0,1 0-1 0 0,0-1 0 0 0,-1 1 0 0 0,0-1 14 0 0,-1 2 0 0 0,0-1 0 0 0,1 2 0 0 0,-1-1 0 0 0,1 0 0 0 0,0 1 0 0 0,-1 0 0 0 0,1-1 0 0 0,1 2 0 0 0,-1-1 0 0 0,5-2 0 0 0,-7 4 0 0 0,-1 0 0 0 0,0 0 0 0 0,0 1 0 0 0,0-1 0 0 0,0 0 1 0 0,0 0-1 0 0,0 0 0 0 0,0 0 0 0 0,0 0 0 0 0,0 0 0 0 0,-1 0 0 0 0,1 0 0 0 0,0 0 0 0 0,-1-1 0 0 0,1 0 0 0 0,0 1-1 0 0,0-1 0 0 0,-1 1 1 0 0,1-1-1 0 0,0 1 0 0 0,0 0 1 0 0,1-1-1 0 0,-1 1 0 0 0,0 0 1 0 0,0-1-1 0 0,1 1 0 0 0,-1 0 1 0 0,0 0-1 0 0,1 0 0 0 0,-1 0 0 0 0,1 1 1 0 0,0-1-1 0 0,-1 0 0 0 0,1 1 1 0 0,0-1-1 0 0,1 0 1 0 0,4 1-53 0 0,-7 0 52 0 0,0 0 1 0 0,0 0 0 0 0,1 0-1 0 0,-1 0 1 0 0,0 0 0 0 0,0 0-1 0 0,0 0 1 0 0,0 0 0 0 0,1 0 0 0 0,-1 0-1 0 0,0 0 1 0 0,0 0 0 0 0,0 1-1 0 0,0-1 1 0 0,0 0 0 0 0,1 0-1 0 0,-1 0 1 0 0,0 0 0 0 0,0 0-1 0 0,0 0 1 0 0,0 0 0 0 0,0 1-1 0 0,0-1 1 0 0,0 0 0 0 0,0 0-1 0 0,1 0 1 0 0,-1 0 0 0 0,0 1-1 0 0,0-1 1 0 0,0 0 0 0 0,0 0 0 0 0,0 0-1 0 0,0 0 1 0 0,0 1 0 0 0,0-1-1 0 0,0 0 1 0 0,0 0 0 0 0,0 0-1 0 0,0 0 1 0 0,0 1 0 0 0,0-1-1 0 0,0 0 1 0 0,0 0 0 0 0,0 0-1 0 0,0 0 1 0 0,-1 1 0 0 0,-1 1 1 0 0,2-1-1 0 0,0 0 0 0 0,0 0 0 0 0,0 0 0 0 0,0-1 0 0 0,1 1 0 0 0,-1 0 0 0 0,0 0 0 0 0,0-1 0 0 0,1 1 0 0 0,-1 0 0 0 0,0-1 0 0 0,1 1 0 0 0,-1 0 0 0 0,0-1 0 0 0,1 1 0 0 0,-1 0 0 0 0,1-1 0 0 0,-1 1 0 0 0,2 0 0 0 0,4 9 0 0 0,-5-2 3 0 0,-1-6 16 0 0,0 1 1 0 0,1 0-1 0 0,-1 0 0 0 0,1-1 0 0 0,0 1 0 0 0,0 0 1 0 0,0-1-1 0 0,0 1 0 0 0,0-1 0 0 0,0 0 1 0 0,1 1-1 0 0,-1-1 0 0 0,1 0 0 0 0,1 2-19 0 0,-1-2 1 0 0,-1 0 0 0 0,1 0 1 0 0,-1 0-1 0 0,0 0 0 0 0,0 0 0 0 0,0 0 0 0 0,0 1 0 0 0,0-1 0 0 0,0 0 0 0 0,0 1 0 0 0,-1-1 0 0 0,1 0 0 0 0,-1 1 0 0 0,0-1 0 0 0,0 1-1 0 0,0-3 0 0 0,1 2 3 0 0,-1-1 0 0 0,1 0 0 0 0,-1 1-1 0 0,1-1 1 0 0,-1 0 0 0 0,1 0 0 0 0,0 0 0 0 0,0 1-1 0 0,0-1 1 0 0,0 0 0 0 0,-1 0 0 0 0,1 0-1 0 0,1 0 1 0 0,-1 0 0 0 0,0-1 0 0 0,0 1-1 0 0,1 0-2 0 0,-1 0 8 0 0,0-1-1 0 0,0 1 0 0 0,0 0 1 0 0,-1-1-1 0 0,1 1 0 0 0,0 0 0 0 0,0 0 1 0 0,0 0-1 0 0,0 0 0 0 0,-1 0 1 0 0,1 0-1 0 0,0 0 0 0 0,-1 0 0 0 0,1 0 1 0 0,-1 0-1 0 0,1 0 0 0 0,-1 0 0 0 0,0 0 1 0 0,1 0-1 0 0,-1 1 0 0 0,0-1-7 0 0,1 1 54 0 0,3-1-1036 0 0,-3-1-4177 0 0,-1-5-1793 0 0</inkml:trace>
  <inkml:trace contextRef="#ctx0" brushRef="#br0" timeOffset="4144.21">5628 2908 15632 0 0,'24'-2'718'0'0,"-20"2"-19"0"0,-4 0-692 0 0,0 1 1 0 0,0-1-1 0 0,0 0 0 0 0,0 1 1 0 0,-1-1-1 0 0,1 1 0 0 0,0-1 1 0 0,0 0-1 0 0,0 1 0 0 0,0-1 1 0 0,0 1-1 0 0,0-1 1 0 0,0 0-1 0 0,0 1 0 0 0,0-1 1 0 0,0 0-1 0 0,0 1 0 0 0,0-1 1 0 0,0 1-1 0 0,0-1 0 0 0,1 0 1 0 0,-1 1-1 0 0,0-1 1 0 0,0 0-1 0 0,0 1 0 0 0,1-1 1 0 0,-1 0-1 0 0,0 1 0 0 0,0-1 1 0 0,1 0-1 0 0,-1 1 0 0 0,0-1 1 0 0,0 0-1 0 0,1 0 1 0 0,-1 1-8 0 0,1-1 20 0 0,3 7 49 0 0,0-1-1 0 0,-1 1 0 0 0,0 0 0 0 0,2 3-68 0 0,8 19 221 0 0,-11-27-165 0 0,0 1 0 0 0,0 0 1 0 0,-1 0-1 0 0,1 1 0 0 0,-1-1 0 0 0,0 0 1 0 0,0 0-1 0 0,0 1 0 0 0,0-1 0 0 0,0 1 1 0 0,-1-1-1 0 0,0 0 0 0 0,1 1 0 0 0,-1-1 1 0 0,0 1-1 0 0,-1 0-56 0 0,1 2 150 0 0,0 1 0 0 0,1-1 0 0 0,0 1 0 0 0,0-1 0 0 0,1 3-150 0 0,-1-3 156 0 0,0 0 0 0 0,0 0 0 0 0,0-1 0 0 0,-1 1 0 0 0,0 0 0 0 0,0 6-156 0 0,-4 24 562 0 0,4-27-500 0 0,-1 0 1 0 0,0 1 0 0 0,-1-1 0 0 0,1-1 0 0 0,-2 1 0 0 0,1 0-1 0 0,-1 0 1 0 0,-1-1 0 0 0,-2 6-63 0 0,5-12 8 0 0,0 0 0 0 0,0 0 1 0 0,0 1-1 0 0,0-1 0 0 0,1 0 0 0 0,-1 1 1 0 0,1-1-1 0 0,-1 2-8 0 0,1-2 7 0 0,0 0 0 0 0,-1 0 1 0 0,1 0-1 0 0,-1 0 0 0 0,1 0 0 0 0,-1 0 0 0 0,0-1 1 0 0,1 1-1 0 0,-1 0 0 0 0,0 0 0 0 0,-1 0-7 0 0,-5 6-267 0 0,-3 6 387 0 0,7-3-6112 0 0,3-10-684 0 0</inkml:trace>
  <inkml:trace contextRef="#ctx0" brushRef="#br0" timeOffset="4599.533">5573 3160 11520 0 0,'29'1'1508'0'0,"-1"1"1"0"0,1 1 0 0 0,2 2-1509 0 0,-16-2 607 0 0,0 0-1 0 0,0 1 1 0 0,11 6-607 0 0,-18-9 38 0 0,-1 0 0 0 0,0 0 0 0 0,1-1 0 0 0,-1 1 1 0 0,1-2-1 0 0,-1 1 0 0 0,1-1 0 0 0,-1 0 0 0 0,1-1 0 0 0,0 0-38 0 0,21-2 128 0 0,-19 1-67 0 0,0 1 0 0 0,0-2 0 0 0,0 1 0 0 0,4-4-61 0 0,-1 2 26 0 0,3-3 76 0 0,-15 4-87 0 0,-1 2 1 0 0,11-12 9 0 0,-9 7 35 0 0,-5 4 16 0 0,3 2-59 0 0,0 1 0 0 0,-1 0 0 0 0,1 0-1 0 0,0 0 1 0 0,0 0 0 0 0,0 0 0 0 0,-1-1-1 0 0,1 1 1 0 0,0 0 0 0 0,0 0 0 0 0,-1 0-1 0 0,1 0 1 0 0,0 0 0 0 0,0 0 0 0 0,-1 0-1 0 0,1 0 1 0 0,0 0 0 0 0,0 0 0 0 0,-1 0-1 0 0,1 0 1 0 0,0 0 0 0 0,0 0 0 0 0,-1 0 0 0 0,1 0-1 0 0,0 0 1 0 0,0 0 0 0 0,0 1 0 0 0,-1-1-1 0 0,1 0 1 0 0,0 0 0 0 0,0 0 0 0 0,-1 0-1 0 0,1 0 1 0 0,0 1 0 0 0,0-1 0 0 0,0 0-1 0 0,0 0 1 0 0,-1 0 0 0 0,1 0 0 0 0,0 1-17 0 0,-3 10 637 0 0,1-4-674 0 0,-5 3 105 0 0,6-9-64 0 0,0-1 1 0 0,1 1 0 0 0,-1 0 0 0 0,0 0 0 0 0,1 0-1 0 0,-1 0 1 0 0,1 0 0 0 0,-1 0 0 0 0,1 0 0 0 0,-1 0-1 0 0,1 0 1 0 0,0 0 0 0 0,-1 0 0 0 0,1 0 0 0 0,0 0-1 0 0,0 0 1 0 0,0 0 0 0 0,0 0 0 0 0,0 1-5 0 0,0 2 37 0 0,1-1 1 0 0,-1 1-1 0 0,0-1 1 0 0,0 1-1 0 0,0-1 1 0 0,0 1-1 0 0,-1-1 0 0 0,1 1 1 0 0,-1-1-1 0 0,-1 3-37 0 0,2-4 16 0 0,-1-1 1 0 0,1 1-1 0 0,0 0 0 0 0,0-1 0 0 0,0 1 0 0 0,0-1 0 0 0,0 1 0 0 0,0-1 0 0 0,0 1 0 0 0,0 0 0 0 0,1-1 1 0 0,-1 1-1 0 0,0-1 0 0 0,1 1-16 0 0,-1-1 15 0 0,1 1 0 0 0,-1 0 0 0 0,1 0 0 0 0,-1-1 0 0 0,0 1 1 0 0,0 0-1 0 0,0 0 0 0 0,0-1 0 0 0,0 1 0 0 0,0 0 0 0 0,-1 0-15 0 0,1-1 24 0 0,0 1 0 0 0,0-1 1 0 0,0 0-1 0 0,0 1 0 0 0,0-1 0 0 0,0 1 0 0 0,0-1 0 0 0,0 0 0 0 0,0 1 0 0 0,0-1 0 0 0,1 0 0 0 0,-1 1 0 0 0,1-1 0 0 0,-1 0 0 0 0,1 1 0 0 0,-1-1 0 0 0,1 0 1 0 0,0 0-1 0 0,0 0 0 0 0,0 0 0 0 0,-1 0 0 0 0,1 0 0 0 0,0 0 0 0 0,0 0 0 0 0,0 0 0 0 0,1 0 0 0 0,-1 0 0 0 0,0 0 0 0 0,0-1 0 0 0,0 1 0 0 0,1 0 1 0 0,-1-1-1 0 0,0 1 0 0 0,0-1 0 0 0,1 0 0 0 0,-1 1 0 0 0,1-1 0 0 0,-1 0 0 0 0,1 0-24 0 0,2 0 26 0 0,0-1-1 0 0,0 0 1 0 0,0 0-1 0 0,0-1 1 0 0,0 1 0 0 0,0-1-1 0 0,-1 0 1 0 0,1 0-1 0 0,0 0 1 0 0,1-1-26 0 0,0-1 40 0 0,0-1 0 0 0,-1 1 0 0 0,0-1 0 0 0,2-2-40 0 0,6-6 45 0 0,-7 7-54 0 0,0-1-1 0 0,0 0 1 0 0,-1 0-1 0 0,1 0 1 0 0,-2 0-1 0 0,3-5 10 0 0,4-9-28 0 0,8-12-231 0 0,-15 31 206 0 0,-3 2 53 0 0,0-1 0 0 0,1 1-1 0 0,-1 0 1 0 0,0 0 0 0 0,1 0 0 0 0,-1 0-1 0 0,1 0 1 0 0,-1-1 0 0 0,0 1 0 0 0,1 0-1 0 0,-1 0 1 0 0,1 0 0 0 0,-1 0 0 0 0,0 0-1 0 0,1 0 1 0 0,-1 0 0 0 0,1 0 0 0 0,-1 1 0 0 0,0-1-1 0 0,1 0 1 0 0,-1 0 0 0 0,1 0 0 0 0,-1 0-1 0 0,0 0 1 0 0,1 1 0 0 0,-1-1 0 0 0,0 0-1 0 0,1 0 1 0 0,-1 1 0 0 0,0-1 0 0 0,1 0-1 0 0,-1 0 1 0 0,0 1 0 0 0,0-1 0 0 0,1 0-1 0 0,-1 1 1 0 0,0-1 0 0 0,0 0 0 0 0,0 1 0 0 0,1-1-1 0 0,-1 1 1 0 0,0-1 0 0 0,0 0-1 0 0,3 4-54 0 0,1 0 0 0 0,-1-1 0 0 0,0 1 0 0 0,-1 0 0 0 0,1 1 0 0 0,-1-1 0 0 0,0 0 0 0 0,2 3 55 0 0,24 35-141 0 0,-27-39 160 0 0,0 0 5 0 0,1-1-1 0 0,-1 0 1 0 0,1 0 0 0 0,-1 1-1 0 0,1-1 1 0 0,0 0-1 0 0,-1 0 1 0 0,1-1 0 0 0,0 1-1 0 0,0 0 1 0 0,0-1-1 0 0,1 1 1 0 0,-1-1 0 0 0,0 1-1 0 0,1-1-23 0 0,6 2 11 0 0,8-9-1420 0 0,-10 1-5904 0 0</inkml:trace>
  <inkml:trace contextRef="#ctx0" brushRef="#br0" timeOffset="5117.355">6387 2979 12840 0 0,'0'0'588'0'0,"6"6"193"0"0,-1 1-666 0 0,0-1 0 0 0,-1 1 0 0 0,1 0 0 0 0,-2 0 0 0 0,1 0 0 0 0,-1 0 0 0 0,0 1-1 0 0,0 0 1 0 0,-1-1 0 0 0,0 1 0 0 0,0 0 0 0 0,0 5-115 0 0,1 17 1583 0 0,-2 1 0 0 0,-1 23-1583 0 0,0-23 1461 0 0,0-30-1426 0 0,0 8 360 0 0,0-1 0 0 0,0 1 0 0 0,-1-1 0 0 0,0 1 0 0 0,0-1 0 0 0,-1 1 0 0 0,-2 5-395 0 0,3-12 106 0 0,1-2-91 0 0,0 0 1 0 0,0 1 0 0 0,0-1-1 0 0,0 0 1 0 0,-1 1 0 0 0,1-1 0 0 0,0 0-1 0 0,0 1 1 0 0,0-1 0 0 0,-1 0-1 0 0,1 1 1 0 0,0-1 0 0 0,0 0 0 0 0,-1 0-1 0 0,1 1 1 0 0,0-1 0 0 0,-1 0-1 0 0,1 0 1 0 0,0 0 0 0 0,-1 1-1 0 0,1-1 1 0 0,0 0 0 0 0,-1 0 0 0 0,1 0-1 0 0,0 0 1 0 0,-1 0 0 0 0,0 0-16 0 0,0 1 24 0 0,0-1 1 0 0,0 0 0 0 0,0 0 0 0 0,0 1-1 0 0,0-1 1 0 0,0 0 0 0 0,0 0 0 0 0,0 0 0 0 0,0 0-1 0 0,0 0 1 0 0,-1 0 0 0 0,1-1 0 0 0,0 1-1 0 0,0 0 1 0 0,0 0 0 0 0,0-1 0 0 0,0 1 0 0 0,0-1-1 0 0,0 1 1 0 0,0-1 0 0 0,0 1 0 0 0,0-1-1 0 0,1 0 1 0 0,-1 1 0 0 0,-1-2-25 0 0,1 1 26 0 0,-1-1 1 0 0,1 0-1 0 0,-1 1 1 0 0,1-1-1 0 0,0 0 1 0 0,0 0-1 0 0,0 0 1 0 0,0 0-1 0 0,0 0 1 0 0,0 0-1 0 0,0-1-26 0 0,-1-5 37 0 0,1 6-39 0 0,0 0-1 0 0,1-1 0 0 0,-1 1 1 0 0,1 0-1 0 0,-1 0 0 0 0,1 0 1 0 0,0-1-1 0 0,0 1 0 0 0,0 0 1 0 0,0-1-1 0 0,1 1 1 0 0,-1 0-1 0 0,0 0 0 0 0,1 0 1 0 0,0-2 2 0 0,2-4-27 0 0,-1 2-17 0 0,0 0 1 0 0,0 0-1 0 0,1 1 1 0 0,0-1-1 0 0,0 1 1 0 0,0-1-1 0 0,0 1 1 0 0,1 0-1 0 0,0 1 1 0 0,0-1-1 0 0,3-2 44 0 0,-2 2-79 0 0,0 1 0 0 0,0 0 0 0 0,1 1 0 0 0,-1-1 0 0 0,1 1 0 0 0,0 0 0 0 0,0 1 0 0 0,0-1 0 0 0,0 1 0 0 0,0 0 0 0 0,4 0 79 0 0,-1-1-36 0 0,0 0 0 0 0,0 0 1 0 0,0-1-1 0 0,0-1 36 0 0,-1 1-17 0 0,0 0 0 0 0,0 1 0 0 0,0 0 0 0 0,8-1 17 0 0,12-3-12 0 0,-17 4-8 0 0,1 0 0 0 0,0 1 0 0 0,1 1 20 0 0,7-2-2 0 0,0 0 0 0 0,-1-1-1 0 0,1 0 1 0 0,-1-2-1 0 0,13-5 3 0 0,-29 9 0 0 0,-1 1 0 0 0,1-1 0 0 0,-1 1 0 0 0,0-1 0 0 0,0 0 0 0 0,1 1 0 0 0,-1-1 0 0 0,0 0 0 0 0,-1-1 0 0 0,1 1 0 0 0,0 0 0 0 0,-1 0 0 0 0,1-2 0 0 0,-1 3 0 0 0,-1 1 0 0 0,1-1 0 0 0,-1 0 0 0 0,0 0 0 0 0,0 1 0 0 0,1-1 0 0 0,-1 0 0 0 0,0 0 0 0 0,0 0 0 0 0,0 0 0 0 0,0 1 0 0 0,0-1 0 0 0,0 0 0 0 0,0 0 0 0 0,0 0 0 0 0,0 1 0 0 0,-1-1 0 0 0,1 0 0 0 0,0 0 0 0 0,-1 0 0 0 0,1 0 0 0 0,-1 0 0 0 0,0 0 0 0 0,1 1 0 0 0,-1-1 0 0 0,0 0 0 0 0,0 1 0 0 0,0-1 0 0 0,1 0 0 0 0,-1 1 0 0 0,0-1 0 0 0,0 1 0 0 0,0-1 0 0 0,0 1 0 0 0,0 0 0 0 0,0-1 0 0 0,0 1 0 0 0,0 0 0 0 0,0 0 0 0 0,0 0 0 0 0,-5-2-15 0 0,1 1 0 0 0,-1 0 0 0 0,0 1 0 0 0,0-1 0 0 0,0 1 0 0 0,1 1 0 0 0,-1-1 0 0 0,0 1 0 0 0,0 0 0 0 0,1 0 0 0 0,-1 0 0 0 0,1 1 0 0 0,-1 0 0 0 0,1 0 0 0 0,-1 0 0 0 0,1 1 0 0 0,0 0 0 0 0,0 0 15 0 0,-14 10-76 0 0,14-10 68 0 0,0 0-1 0 0,0 0 0 0 0,0 1 1 0 0,1 0-1 0 0,-1 0 0 0 0,1 0 1 0 0,0 1-1 0 0,0-1 0 0 0,-2 4 9 0 0,-6 10 1 0 0,1 1 0 0 0,-2 7-1 0 0,10-21 16 0 0,1 1-1 0 0,-1 0 1 0 0,1 0 0 0 0,1 0 0 0 0,-1 0 0 0 0,1 0 0 0 0,0 0 0 0 0,0 0-1 0 0,1 0 1 0 0,0 5-16 0 0,0-7 13 0 0,1 1-1 0 0,0 0 1 0 0,0 0 0 0 0,0-1-1 0 0,1 1 1 0 0,-1 0-1 0 0,1-1 1 0 0,0 0-1 0 0,1 1 1 0 0,-1-1-1 0 0,1 0 1 0 0,0 0-1 0 0,0 0 1 0 0,3 3-13 0 0,-1-3 51 0 0,0 1 0 0 0,0-1 1 0 0,1 0-1 0 0,0 0 0 0 0,0 0 0 0 0,0-1 0 0 0,0 0 1 0 0,0 0-1 0 0,6 1-51 0 0,5 1-196 0 0,0-2-1 0 0,0 1 1 0 0,0-2 0 0 0,0 0 0 0 0,0-2-1 0 0,1 1 1 0 0,16-3 196 0 0,-15-1-559 0 0</inkml:trace>
  <inkml:trace contextRef="#ctx0" brushRef="#br0" timeOffset="8900.194">9520 2900 5984 0 0,'13'-3'1256'0'0,"-11"3"-824"0"0,-1-1 1 0 0,1 1-1 0 0,-1 0 0 0 0,1-1 1 0 0,-1 1-1 0 0,1 0 1 0 0,-1 0-1 0 0,1 0 1 0 0,-1 0-1 0 0,1 0 1 0 0,-1 0-1 0 0,1 0 1 0 0,-1 1-1 0 0,1-1 1 0 0,-1 1-1 0 0,1-1 0 0 0,-1 1 1 0 0,0-1-1 0 0,1 1 1 0 0,-1 0-433 0 0,8 5 323 0 0,-2-1-31 0 0,0 0 0 0 0,-1 0 1 0 0,0 0-1 0 0,0 1 0 0 0,0-1 0 0 0,-1 1 0 0 0,2 3-292 0 0,2 5 405 0 0,5 3 256 0 0,-2 2 0 0 0,0 0 0 0 0,-1 0 0 0 0,-1 1 0 0 0,2 8-661 0 0,-6-12 306 0 0,-3-9-153 0 0,0 0-1 0 0,-1 1 1 0 0,0 0-1 0 0,0-1 1 0 0,0 1-1 0 0,-1 0 1 0 0,0 5-153 0 0,-1-5 100 0 0,0-3-27 0 0,0 0-1 0 0,0 0 1 0 0,-1 0 0 0 0,1 0 0 0 0,-1 0-73 0 0,0-3 89 0 0,1-2-8 0 0,0 0-1 0 0,-1 0-2 0 0,-3 0-6 0 0,3-1-60 0 0,0 0 1 0 0,1 0 0 0 0,-1 0 0 0 0,0 0 0 0 0,1 0 0 0 0,-1 0 0 0 0,1 0 0 0 0,0 0 0 0 0,-1 0-1 0 0,1 0 1 0 0,0 0 0 0 0,-1-1-13 0 0,1-1-19 0 0,0 1 1 0 0,0-1-1 0 0,0 1 0 0 0,0-1 0 0 0,1 1 0 0 0,-1-1 0 0 0,1 1 1 0 0,-1-1-1 0 0,1 1 0 0 0,0-1 0 0 0,0 1 0 0 0,0 0 0 0 0,0-1 1 0 0,1 0 18 0 0,23-33-578 0 0,-19 27 423 0 0,-3 5 111 0 0,0 1 0 0 0,0-1 0 0 0,0 1 0 0 0,1-1 0 0 0,0 1 0 0 0,-1 0 0 0 0,1 0 0 0 0,0 1 0 0 0,0-1 0 0 0,1 1-1 0 0,-1 0 1 0 0,0 0 0 0 0,1 0 0 0 0,-1 1 0 0 0,1 0 0 0 0,-1-1 0 0 0,2 1 44 0 0,-5 1-9 0 0,1 0 0 0 0,0 0 0 0 0,0 1 0 0 0,0-1 1 0 0,0 0-1 0 0,0 1 0 0 0,-1-1 0 0 0,1 1 0 0 0,0-1 0 0 0,0 1 0 0 0,-1 0 0 0 0,1 0 1 0 0,-1 0-1 0 0,1 0 0 0 0,0 0 0 0 0,-1 0 0 0 0,0 0 0 0 0,1 0 0 0 0,-1 1 0 0 0,0-1 1 0 0,1 0-1 0 0,-1 1 0 0 0,0-1 0 0 0,0 1 0 0 0,0 1 9 0 0,2 1-19 0 0,0 0-1 0 0,-1 1 1 0 0,0-1-1 0 0,0 1 1 0 0,0 0 0 0 0,0 0-1 0 0,-1-1 1 0 0,1 6 19 0 0,-1-4 12 0 0,-1-1 0 0 0,0 0 0 0 0,0 1 0 0 0,-1-1 0 0 0,1 0 0 0 0,-1 0 0 0 0,0 1 1 0 0,-1-1-1 0 0,1 0 0 0 0,-1 0 0 0 0,0 0 0 0 0,0 0 0 0 0,-1 0 0 0 0,1-1 0 0 0,-4 5-12 0 0,1-3 60 0 0,1 0 0 0 0,-2 0-1 0 0,1 0 1 0 0,-1-1 0 0 0,0 0 0 0 0,0 0-1 0 0,0-1 1 0 0,-1 1 0 0 0,1-1-1 0 0,-6 2-59 0 0,-6 2 85 0 0,-1 0-1 0 0,1-2 1 0 0,-1 0 0 0 0,0-1-1 0 0,-1 0 1 0 0,1-2-1 0 0,-4 0-84 0 0,16-2 44 0 0,5-1-36 0 0,-1 0 0 0 0,1 1 0 0 0,-1-1 0 0 0,1 0 0 0 0,-1 0 0 0 0,1-1 0 0 0,-1 1 0 0 0,0 0 0 0 0,1-1 0 0 0,-1 0 0 0 0,1 0 0 0 0,-1 0-8 0 0,3 1 1 0 0,-1 0 0 0 0,1 0-1 0 0,0 0 1 0 0,0 0 0 0 0,0 0-1 0 0,0 0 1 0 0,-1 0 0 0 0,1 0-1 0 0,0 0 1 0 0,0 0 0 0 0,0 0-1 0 0,0 0 1 0 0,-1 0 0 0 0,1 0 0 0 0,0 0-1 0 0,0-1 1 0 0,0 1 0 0 0,0 0-1 0 0,0 0 1 0 0,-1 0 0 0 0,1 0-1 0 0,0 0 1 0 0,0-1 0 0 0,0 1-1 0 0,0 0 1 0 0,0 0 0 0 0,0 0-1 0 0,0 0 1 0 0,0-1 0 0 0,-1 1-1 0 0,1 0 1 0 0,0 0 0 0 0,0 0 0 0 0,0 0-1 0 0,0-1 1 0 0,0 1 0 0 0,0 0-1 0 0,0 0 1 0 0,0 0 0 0 0,0-1-1 0 0,0 1 1 0 0,0 0 0 0 0,0 0-1 0 0,1 0 1 0 0,-1 0 0 0 0,0-1-1 0 0,0 1 1 0 0,0 0 0 0 0,0 0-1 0 0,0 0 1 0 0,0 0 0 0 0,0-1 0 0 0,0 1-1 0 0,0 0 1 0 0,1 0 0 0 0,-1 0-1 0 0,0 0 1 0 0,0 0 0 0 0,0 0-1 0 0,0-1 1 0 0,0 1 0 0 0,1 0-1 0 0,-1 0 1 0 0,0 0 0 0 0,0 0-1 0 0,0 0 0 0 0,7-3-22 0 0,-2 0-3 0 0,0 1 1 0 0,0 0-1 0 0,0 0 0 0 0,0 0 1 0 0,0 0-1 0 0,0 1 1 0 0,1 0-1 0 0,1 0 25 0 0,45-3-141 0 0,-33 3 119 0 0,75 0-45 0 0,-50-3 64 0 0,1-2 0 0 0,32-9 3 0 0,-53 9-3 0 0,10-2 22 0 0,0-1 0 0 0,0-2 0 0 0,-1-1 0 0 0,16-9-19 0 0,-34 13 36 0 0,-1-1 0 0 0,12-9-36 0 0,-21 15-20 0 0,-1 0 0 0 0,0-1 0 0 0,0 0 0 0 0,0 0-1 0 0,0 0 1 0 0,-1-1 0 0 0,1 1 0 0 0,-1-1 0 0 0,-1 0 0 0 0,2-2 20 0 0,-1 1-50 0 0,-2 3 58 0 0,0 1 1 0 0,1 0-1 0 0,-2 0 1 0 0,1-1-1 0 0,0 1 1 0 0,0 0-1 0 0,-1-1 1 0 0,1 1-1 0 0,-1-1 1 0 0,0 1-1 0 0,0-1 1 0 0,0 1-1 0 0,0-1 1 0 0,0 0-9 0 0,-1-3 52 0 0,1 5-51 0 0,0 0 0 0 0,0 0-1 0 0,0 0 1 0 0,0 0 0 0 0,0 1-1 0 0,0-1 1 0 0,0 0 0 0 0,0 0-1 0 0,-1 0 1 0 0,1 0-1 0 0,0 1 1 0 0,-1-1 0 0 0,1 0-1 0 0,0 0 1 0 0,-1 1 0 0 0,1-1-1 0 0,-1 0 1 0 0,0 1 0 0 0,1-1-1 0 0,-1 0 0 0 0,0-1-26 0 0,-1-3-53 0 0,-14 1-32 0 0,4 1 58 0 0,10 3 52 0 0,1-1 0 0 0,-1 1 0 0 0,0 0-1 0 0,1 0 1 0 0,-1-1 0 0 0,1 1 0 0 0,-1 1 0 0 0,0-1 0 0 0,1 0-1 0 0,-1 0 1 0 0,0 1 1 0 0,-7 0 2 0 0,-10-5-2 0 0,18 3 0 0 0,0 1 0 0 0,-1-1 0 0 0,1 0 0 0 0,0 1 0 0 0,0-1 0 0 0,0 1 0 0 0,0-1 0 0 0,0 1 0 0 0,-1 0 0 0 0,1 0 0 0 0,0-1 0 0 0,0 1 0 0 0,0 0 0 0 0,-1 0 0 0 0,1 0 0 0 0,-1 0 0 0 0,-5 1 0 0 0,1 2 0 0 0,0 2 0 0 0,3-2 18 0 0,0 0 0 0 0,0 1 0 0 0,0-1 0 0 0,0 1-1 0 0,0-1 1 0 0,1 1 0 0 0,-1 0 0 0 0,1 0 0 0 0,0 0-1 0 0,0 0 1 0 0,1 0 0 0 0,-1 0 0 0 0,1 1 0 0 0,0-1-1 0 0,0 0 1 0 0,0 1 0 0 0,1 3-18 0 0,-7 21 105 0 0,6-25-81 0 0,-2 3 31 0 0,1 0 0 0 0,0 0 0 0 0,1 0 0 0 0,-1 0-1 0 0,1 0 1 0 0,1 0 0 0 0,-1 1-55 0 0,-2 17 163 0 0,3-21-140 0 0,-1-1 1 0 0,0 1 0 0 0,1 0-1 0 0,0-1 1 0 0,0 1 0 0 0,0-1 0 0 0,0 1-1 0 0,1-1 1 0 0,-1 1 0 0 0,1 0-1 0 0,0-1 1 0 0,0 0 0 0 0,1 4-24 0 0,1-2 42 0 0,0 1 0 0 0,1 0 0 0 0,-1-1 1 0 0,1 0-1 0 0,0 0 0 0 0,0 0 0 0 0,1 0 0 0 0,0-1 0 0 0,0 0 0 0 0,0 0 1 0 0,0 0-1 0 0,0-1 0 0 0,1 1 0 0 0,0-1 0 0 0,-1 0 0 0 0,1-1 1 0 0,0 1-1 0 0,1-1 0 0 0,0 0-42 0 0,12 2-390 0 0,1 0-1 0 0,0-1 1 0 0,0-1 0 0 0,0-1-1 0 0,13-1 391 0 0,-11 0-8343 0 0</inkml:trace>
  <inkml:trace contextRef="#ctx0" brushRef="#br0" timeOffset="7064.646">7822 3160 3224 0 0,'-4'-1'183'0'0,"0"-1"1"0"0,-1 1-1 0 0,1 0 1 0 0,0 0-1 0 0,-1 0 0 0 0,1 1 1 0 0,-1 0-1 0 0,1-1 1 0 0,-1 2-1 0 0,1-1 1 0 0,-1 0-1 0 0,-3 2-183 0 0,-6 1 1949 0 0,0 0 0 0 0,1 1 0 0 0,-7 3-1949 0 0,11-4 737 0 0,-1 2 1 0 0,1-1-1 0 0,0 1 1 0 0,0 0 0 0 0,0 1-1 0 0,1 0 1 0 0,-2 2-738 0 0,7-5 220 0 0,-1 1 1 0 0,0-1 0 0 0,1 1-1 0 0,-1 0 1 0 0,1 0-1 0 0,0 1 1 0 0,0-1-1 0 0,1 1 1 0 0,-1-1 0 0 0,1 1-1 0 0,0 0 1 0 0,1 0-1 0 0,-1-1 1 0 0,1 2-1 0 0,-1 0-220 0 0,2-2 69 0 0,1 0-1 0 0,-1 0 0 0 0,1 0 0 0 0,-1 0 0 0 0,1 0 1 0 0,0 0-1 0 0,1 0 0 0 0,-1 0 0 0 0,1 0 0 0 0,0 0 1 0 0,0 0-1 0 0,0-1 0 0 0,0 1 0 0 0,0-1 1 0 0,1 0-1 0 0,0 1-68 0 0,4 6 138 0 0,-5-7-102 0 0,0-1 0 0 0,1 1 1 0 0,-1 0-1 0 0,1-1 0 0 0,0 1 0 0 0,0-1 1 0 0,0 0-1 0 0,0 0 0 0 0,0 0 1 0 0,2 0-37 0 0,37 16 475 0 0,-41-18-463 0 0,10 4 36 0 0,-1-2-1 0 0,1 1 1 0 0,0-1-1 0 0,0-1 1 0 0,1 0-1 0 0,9 0-47 0 0,-1-2-1260 0 0,1 0 1 0 0,-1-1-1 0 0,9-3 1260 0 0,-4-1-6737 0 0</inkml:trace>
  <inkml:trace contextRef="#ctx0" brushRef="#br0" timeOffset="7844.133">8128 3204 5984 0 0,'-3'-1'186'0'0,"0"-1"0"0"0,0 1 0 0 0,0 0 0 0 0,-1 1 0 0 0,1-1 0 0 0,0 1 0 0 0,0-1 0 0 0,-1 1 0 0 0,1 0 0 0 0,0 0 0 0 0,0 0 0 0 0,-1 1 0 0 0,1-1 0 0 0,-2 1-186 0 0,0 1 790 0 0,0-1-1 0 0,0 1 0 0 0,0 1 0 0 0,0-1 0 0 0,1 0 0 0 0,-1 1 0 0 0,1 0 0 0 0,-4 3-789 0 0,0 1 1482 0 0,0 1-1 0 0,0 0 1 0 0,0 0 0 0 0,-5 9-1482 0 0,-8 16-767 0 0,-1 13 1264 0 0,21-44-425 0 0,1-2 7 0 0,0 0-13 0 0,0 0-2 0 0,0 0 0 0 0,0 0 11 0 0,3-1-28 0 0,0 0 0 0 0,-1 0-1 0 0,1 0 1 0 0,-1-1 0 0 0,0 1 0 0 0,1-1 0 0 0,-1 1-1 0 0,0-1 1 0 0,0 0 0 0 0,0 0 0 0 0,0 1 0 0 0,0-1-1 0 0,1-3-46 0 0,5-2 17 0 0,61-65-17 0 0,-63 66-10 0 0,-5 4 3 0 0,0 1 0 0 0,1-1 0 0 0,-1 1 0 0 0,1 0 0 0 0,-1-1 0 0 0,1 1 0 0 0,-1 0 0 0 0,1 0 0 0 0,0 0 0 0 0,-1 0 0 0 0,1 0 0 0 0,1 0 7 0 0,-3 2-6 0 0,1 0 0 0 0,0-1 0 0 0,0 1 0 0 0,0 0 0 0 0,-1-1 0 0 0,1 1 0 0 0,0 0 0 0 0,-1 0 0 0 0,1 0 0 0 0,-1 0 1 0 0,1 0-1 0 0,-1 0 0 0 0,1-1 0 0 0,-1 1 0 0 0,0 0 0 0 0,1 0 0 0 0,-1 0 0 0 0,0 1 6 0 0,2 7 117 0 0,0 0 0 0 0,-1 1 0 0 0,-1-1-1 0 0,1 1 1 0 0,-1 1-117 0 0,-1-4 113 0 0,1-1 0 0 0,0 1 0 0 0,1 0 0 0 0,-1-1 0 0 0,1 1-1 0 0,0-1 1 0 0,1 1 0 0 0,0-1 0 0 0,0 0 0 0 0,0 0 0 0 0,1 0 0 0 0,1 2-113 0 0,-4-7 10 0 0,1 0 1 0 0,0 0 0 0 0,0 1 0 0 0,0-1 0 0 0,0 0-1 0 0,1 0 1 0 0,-1 0 0 0 0,0-1 0 0 0,0 1-1 0 0,1 0 1 0 0,-1 0 0 0 0,0-1 0 0 0,1 1 0 0 0,-1-1-1 0 0,1 1 1 0 0,-1-1 0 0 0,0 1 0 0 0,1-1-1 0 0,-1 0 1 0 0,1 0 0 0 0,-1 0 0 0 0,1 0 0 0 0,-1 0-1 0 0,1 0 1 0 0,-1 0 0 0 0,1 0 0 0 0,-1-1-1 0 0,1 1 1 0 0,-1-1 0 0 0,1 1-11 0 0,6-3 71 0 0,-1 0-1 0 0,1-1 1 0 0,-1 1-1 0 0,1-1 1 0 0,0-1-71 0 0,4-3 73 0 0,-5 3-77 0 0,0 0-1 0 0,0 0 1 0 0,-1-1-1 0 0,1 0 1 0 0,-1-1 0 0 0,4-6 4 0 0,2-1-119 0 0,4-5-310 0 0,-1-2 0 0 0,0-2 429 0 0,-5 8-416 0 0,0 0 0 0 0,1 1 0 0 0,1 0 0 0 0,0 1 0 0 0,2-1 416 0 0,-7 10-203 0 0,-6 4 183 0 0,1-1 1 0 0,-1 1-1 0 0,0-1 1 0 0,0 0-1 0 0,0 1 0 0 0,0-1 1 0 0,0 0-1 0 0,0 1 1 0 0,0-1-1 0 0,0 0 0 0 0,0 0 1 0 0,1-1 19 0 0,-2 2-4 0 0,0 0 1 0 0,1 0-1 0 0,-1 0 1 0 0,0 0-1 0 0,1 0 1 0 0,-1 0-1 0 0,0 0 1 0 0,1 0-1 0 0,-1-1 1 0 0,0 1-1 0 0,1 1 0 0 0,-1-1 1 0 0,0 0-1 0 0,1 0 1 0 0,-1 0-1 0 0,0 0 1 0 0,1 0-1 0 0,-1 0 1 0 0,0 0-1 0 0,1 0 1 0 0,-1 1-1 0 0,0-1 1 0 0,0 0-1 0 0,1 0 1 0 0,-1 0-1 0 0,0 1 1 0 0,0-1-1 0 0,1 0 1 0 0,-1 0-1 0 0,0 1 4 0 0,8 6 8 0 0,-3 2 108 0 0,-1 1-1 0 0,0-1 0 0 0,0 0 0 0 0,-1 1 1 0 0,-1 0-1 0 0,1 0 0 0 0,0 7-115 0 0,5 21 425 0 0,20 69 559 0 0,-28-106-880 0 0,0-1 0 0 0,0 0 0 0 0,0 0-5 0 0,0 0-23 0 0,0 0-11 0 0,0 0-1 0 0,13-20 376 0 0,-10 15-400 0 0,0 0 0 0 0,-1-1-1 0 0,1 0 1 0 0,-1 1 0 0 0,-1-1 0 0 0,2-4-40 0 0,8-24 113 0 0,-2 4-108 0 0,-8 25-10 0 0,0 0 1 0 0,0 0 0 0 0,1 0-1 0 0,0 0 1 0 0,1-2 4 0 0,2-5-87 0 0,-4 9 70 0 0,0 1 1 0 0,0-1 0 0 0,1 1-1 0 0,-1-1 1 0 0,1 1 0 0 0,-1-1-1 0 0,1 1 1 0 0,0 0 0 0 0,-1 0-1 0 0,1 0 1 0 0,0 0 0 0 0,0 0-1 0 0,1 0 1 0 0,-1 0 16 0 0,0 2-5 0 0,-1 0 0 0 0,0 0-1 0 0,0-1 1 0 0,0 1 0 0 0,1 0 0 0 0,-1 0 0 0 0,0 0-1 0 0,1 0 1 0 0,-1 0 0 0 0,0 0 0 0 0,0 1 0 0 0,0-1-1 0 0,1 0 1 0 0,-1 1 0 0 0,0-1 0 0 0,0 1 0 0 0,0-1-1 0 0,0 1 1 0 0,1-1 0 0 0,-1 1 0 0 0,0 0 0 0 0,0 0 5 0 0,23 22-51 0 0,-18-16 17 0 0,30 44 246 0 0,-6-7 67 0 0,4 4 72 0 0,-30-43-350 0 0,0 0 0 0 0,1 0 0 0 0,-1-1 1 0 0,1 0-1 0 0,0 0 0 0 0,0 0 0 0 0,1 0 0 0 0,-1-1-1 0 0,-4-2-100 0 0,1-1 0 0 0,-1 1 0 0 0,0-1 0 0 0,0 1 0 0 0,0-1 0 0 0,1 0 0 0 0,-1 1 0 0 0,0-1 0 0 0,0 0 0 0 0,1 0 0 0 0,-1 0 0 0 0,0 0 0 0 0,1 0 100 0 0,7-2-795 0 0</inkml:trace>
  <inkml:trace contextRef="#ctx0" brushRef="#br0" timeOffset="22296.541">15952 2705 14048 0 0,'-3'-2'201'0'0,"3"2"-177"0"0,0 0 0 0 0,0 0 0 0 0,0 0 0 0 0,-1 0 0 0 0,1-1 1 0 0,0 1-1 0 0,0 0 0 0 0,-1 0 0 0 0,1 0 0 0 0,0 0 0 0 0,0 0 1 0 0,-1 0-1 0 0,1 0 0 0 0,0-1 0 0 0,0 1 0 0 0,-1 0 0 0 0,1 0 1 0 0,0 0-1 0 0,0 0 0 0 0,-1 0 0 0 0,1 0 0 0 0,0 0 0 0 0,0 0 1 0 0,-1 1-1 0 0,1-1 0 0 0,0 0 0 0 0,0 0 0 0 0,-1 0 1 0 0,1 0-1 0 0,0 0 0 0 0,0 0 0 0 0,-1 0 0 0 0,1 1 0 0 0,0-1 1 0 0,0 0-1 0 0,0 0 0 0 0,-1 0 0 0 0,1 0 0 0 0,0 1 0 0 0,0-1 1 0 0,0 0-1 0 0,0 0 0 0 0,-1 1 0 0 0,1-1 0 0 0,0 0 0 0 0,0 0 1 0 0,0 0-1 0 0,0 1 0 0 0,0-1 0 0 0,0 0 0 0 0,0 0 0 0 0,0 1 1 0 0,0-1-1 0 0,0 0 0 0 0,0 1 0 0 0,0-1 0 0 0,0 0-24 0 0,-3 10 259 0 0,2-9-221 0 0,1 0-1 0 0,0 1 1 0 0,-1-1-1 0 0,1 0 1 0 0,0 0-1 0 0,0 0 0 0 0,0 1 1 0 0,0-1-1 0 0,0 0 1 0 0,0 0-1 0 0,0 1 1 0 0,0-1-1 0 0,0 0 1 0 0,0 0-1 0 0,1 0 1 0 0,-1 1-1 0 0,1-1 1 0 0,-1 1-38 0 0,3 7 388 0 0,0 0 0 0 0,-1 1 1 0 0,-1-1-1 0 0,1 3-388 0 0,3 19 901 0 0,-2-11-257 0 0,0 0 0 0 0,-1 3-644 0 0,2 20 757 0 0,-4-38-663 0 0,0 0-1 0 0,0 0 1 0 0,0 0-1 0 0,-1 0 1 0 0,0 0-1 0 0,0 0 1 0 0,-1 1-94 0 0,1-1 87 0 0,0 0 0 0 0,0 1 0 0 0,0-1-1 0 0,1 0 1 0 0,0 0 0 0 0,0 2-87 0 0,0-3 46 0 0,0-1-1 0 0,-1 1 0 0 0,1-1 0 0 0,-1 1 1 0 0,1-1-1 0 0,-1 0 0 0 0,0 1 0 0 0,0-1 1 0 0,-1 0-1 0 0,1 0 0 0 0,-1 0 0 0 0,1 0 1 0 0,-2 2-46 0 0,-8 16 311 0 0,11-20-287 0 0,-1 0-1 0 0,0 0 1 0 0,1 0 0 0 0,-1 1-1 0 0,0-1 1 0 0,0 0-1 0 0,0-1 1 0 0,1 1 0 0 0,-1 0-1 0 0,0 0 1 0 0,0 0-1 0 0,-1 0 1 0 0,1-1 0 0 0,0 1-1 0 0,0-1 1 0 0,0 1-1 0 0,0-1 1 0 0,-1 1 0 0 0,1-1-24 0 0,-10 6 207 0 0,10-5-47 0 0,-1-1-26 0 0,2 1-134 0 0,0-1 1 0 0,0 0 0 0 0,0 0-1 0 0,0 0 1 0 0,0 0 0 0 0,0 0-1 0 0,-1 0 1 0 0,1 0 0 0 0,0 0-1 0 0,0 0 1 0 0,0 0 0 0 0,0 0 0 0 0,0 0-1 0 0,-1 0 1 0 0,1 0 0 0 0,0 0-1 0 0,0 0 1 0 0,0 0 0 0 0,0 0-1 0 0,0 0 1 0 0,-1 0 0 0 0,1 0-1 0 0,0 0 1 0 0,0 0 0 0 0,0 0-1 0 0,0 0 1 0 0,0 0 0 0 0,-1 0-1 0 0,1-1 1 0 0,0 1 0 0 0,0 0 0 0 0,0 0-1 0 0,0 0 1 0 0,0 0 0 0 0,0 0-1 0 0,0 0 1 0 0,0 0 0 0 0,0-1-1 0 0,-1 1 1 0 0,1 0 0 0 0,0 0-1 0 0,0 0 1 0 0,0 0 0 0 0,0 0-1 0 0,0 0 1 0 0,0-1 0 0 0,0 1 0 0 0,0 0-1 0 0,0 0 1 0 0,0 0 0 0 0,0 0-1 0 0,0 0 1 0 0,0-1 0 0 0,0 1-1 0 0,0 0 1 0 0,0 0 0 0 0,0 0-1 0 0,0 0 1 0 0,0 0 0 0 0,0-1-1 0 0,0 1 1 0 0,0 0 0 0 0,1 0-1 0 0,-1 0 1 0 0,0 0 0 0 0,0 0 0 0 0,0 0-1 0 0,0-1 1 0 0,0 1-1 0 0,5-9 67 0 0,-4 9-52 0 0,1-11 114 0 0,-2 10-123 0 0,0 1-1 0 0,0-1 0 0 0,0 0 0 0 0,0 1 0 0 0,0-1 0 0 0,0 0 1 0 0,0 1-1 0 0,0-1 0 0 0,0 1 0 0 0,0-1 0 0 0,1 1 0 0 0,-1-1 1 0 0,0 0-1 0 0,0 1 0 0 0,1-1 0 0 0,-1 1 0 0 0,0-1 0 0 0,1 1 1 0 0,-1-1-1 0 0,1 1 0 0 0,-1 0 0 0 0,0-1 0 0 0,1 1 0 0 0,-1-1 1 0 0,1 1-6 0 0,40-33 33 0 0,-19 15-215 0 0,17-10 182 0 0,-31 23-87 0 0,1 0 0 0 0,-1 0-1 0 0,1 1 1 0 0,0 0 0 0 0,0 1 0 0 0,10-2 87 0 0,-9 2 21 0 0,0 1 1 0 0,1 1 0 0 0,-1 0 0 0 0,1 0-1 0 0,4 1-21 0 0,-12 0-19 0 0,-1 0 0 0 0,1 0-1 0 0,0 0 1 0 0,0 1 0 0 0,-1-1-1 0 0,1 1 1 0 0,0 0 0 0 0,-1 0 0 0 0,1 0-1 0 0,-1 0 1 0 0,1 0 0 0 0,-1 1-1 0 0,0-1 1 0 0,1 1 0 0 0,-1-1-1 0 0,0 1 1 0 0,0 0 0 0 0,0 0 0 0 0,0 0-1 0 0,0 0 1 0 0,-1 0 0 0 0,2 2 19 0 0,-2-2-4 0 0,-1 1 0 0 0,1-1 0 0 0,0 0 0 0 0,-1 1 0 0 0,1-1 1 0 0,-1 1-1 0 0,0-1 0 0 0,0 0 0 0 0,0 1 0 0 0,0-1 0 0 0,-1 1 1 0 0,1-1-1 0 0,0 0 0 0 0,-1 1 0 0 0,0-1 0 0 0,1 0 0 0 0,-1 1 1 0 0,0-1-1 0 0,0 0 0 0 0,-1 0 0 0 0,1 1 4 0 0,-4 5 34 0 0,1-1 1 0 0,-1 0-1 0 0,-1 0 0 0 0,1 0 0 0 0,-3 2-34 0 0,-1-1 65 0 0,-1 0 0 0 0,-1-1 0 0 0,0 1 0 0 0,0-2-1 0 0,0 0 1 0 0,0 0 0 0 0,-6 1-65 0 0,6-2 58 0 0,9-4-56 0 0,-8 4 40 0 0,0 0 1 0 0,0-1-1 0 0,0 0 1 0 0,0-1-1 0 0,-1 0 0 0 0,0 0 1 0 0,-10 0-43 0 0,17-3 71 0 0,-5-3-1 0 0,7 3 6 0 0,15-13 16 0 0,-4 8-103 0 0,-1 1 1 0 0,1 0-1 0 0,0 0 0 0 0,0 1 0 0 0,3-1 11 0 0,-8 3-6 0 0,68-17-70 0 0,-50 12 50 0 0,0 2 0 0 0,1 0 0 0 0,-1 1 0 0 0,17 0 26 0 0,-14 2-29 0 0,0-2 0 0 0,1-1-1 0 0,12-4 30 0 0,-27 5 0 0 0,0-1 0 0 0,0-1 0 0 0,0 0 0 0 0,-1 0 0 0 0,1-1 0 0 0,7-6 0 0 0,-11 8 0 0 0,-1-2 0 0 0,1 1 0 0 0,-1-1 0 0 0,-1 0 0 0 0,1 0 0 0 0,-1 0 0 0 0,0-1 0 0 0,0 0 0 0 0,-1 0 0 0 0,1-1 0 0 0,-4 7 3 0 0,1-7-26 0 0,-11 20-247 0 0,5-5 206 0 0,1 1 0 0 0,-1 0 1 0 0,2-1-1 0 0,-1 1 1 0 0,1 0-1 0 0,1 1 64 0 0,-6 17 0 0 0,7-24 15 0 0,0 0-1 0 0,0 0 1 0 0,1 0 0 0 0,-1 0-1 0 0,0 0 1 0 0,1 0-1 0 0,-1 0 1 0 0,1 0 0 0 0,0 0-1 0 0,0 0 1 0 0,-1 0-1 0 0,1 0 1 0 0,1 0 0 0 0,-1 0-1 0 0,0-1 1 0 0,0 1-1 0 0,1 0 1 0 0,-1-1-1 0 0,1 1 1 0 0,-1-1 0 0 0,1 0-1 0 0,-1 1 1 0 0,1-1-1 0 0,0 0 1 0 0,0 0 0 0 0,0 0-1 0 0,0 0 1 0 0,0-1-1 0 0,0 1 1 0 0,0 0-1 0 0,0-1 1 0 0,0 1 0 0 0,0-1-1 0 0,0 0 1 0 0,0 0-1 0 0,0 1 1 0 0,0-2 0 0 0,0 1-1 0 0,0 0 1 0 0,0 0-1 0 0,1-1 1 0 0,-1 1 0 0 0,0-1-1 0 0,0 1 1 0 0,0-1-1 0 0,0 0 1 0 0,-1 0-1 0 0,1 0 1 0 0,0 0 0 0 0,0 0-1 0 0,0-1-14 0 0,19-12 51 0 0,-1-2 1 0 0,-1 0-1 0 0,-1-1 0 0 0,6-7-51 0 0,-13 12-13 0 0,-1 3-40 0 0,14-17-47 0 0,-20 22 89 0 0,-1 0-1 0 0,1 1 1 0 0,0-1 0 0 0,1 1 0 0 0,-1 0-1 0 0,0 0 1 0 0,1 0 0 0 0,0 1 0 0 0,0-1-1 0 0,0 1 1 0 0,2-1 11 0 0,-2 1-21 0 0,-4 1 2 0 0,1 1 1 0 0,-1-1 0 0 0,1 1 0 0 0,-1-1 0 0 0,1 1 0 0 0,-1-1 0 0 0,1 1 0 0 0,0 0-1 0 0,-1 0 1 0 0,1 0 0 0 0,-1 0 0 0 0,1 0 0 0 0,0 0 0 0 0,-1 0 0 0 0,1 0-1 0 0,-1 1 1 0 0,1-1 0 0 0,-1 0 0 0 0,1 1 0 0 0,-1 0 0 0 0,1-1 0 0 0,-1 1 0 0 0,1 0-1 0 0,-1 0 1 0 0,0-1 0 0 0,1 1 0 0 0,-1 0 0 0 0,0 0 0 0 0,0 1 0 0 0,0-1 0 0 0,0 0-1 0 0,0 0 1 0 0,0 1 0 0 0,0-1 0 0 0,0 0 0 0 0,0 1 0 0 0,-1-1 0 0 0,1 1 18 0 0,3 7-13 0 0,-1-1 1 0 0,0 2 0 0 0,0-1 0 0 0,-1 0 0 0 0,1 9 12 0 0,-1-11 8 0 0,0 13-8 0 0,0 0 0 0 0,-2 19 0 0 0,1-5 0 0 0,0 10 1 0 0,5 65 13 0 0,-2-69 114 0 0,1 1 1 0 0,2-1-1 0 0,2-1 0 0 0,3 6-128 0 0,1 3 97 0 0,3 23-97 0 0,-8-32 29 0 0,-6-32-18 0 0,0 1 0 0 0,-1 0 0 0 0,0 0 1 0 0,-1 0-1 0 0,0 0 0 0 0,0 0 0 0 0,-1 0 1 0 0,0 0-1 0 0,0 0 0 0 0,-1 0 0 0 0,-1 4-11 0 0,1-7 8 0 0,0-1-1 0 0,1 0 1 0 0,-2 0-1 0 0,1 0 1 0 0,-1 0 0 0 0,1 0-1 0 0,-1-1 1 0 0,0 1-1 0 0,0-1 1 0 0,0 1-1 0 0,-1-1 1 0 0,1 0-1 0 0,-1-1 1 0 0,0 1 0 0 0,0-1-1 0 0,0 1 1 0 0,0-1-1 0 0,0 0 1 0 0,0-1-1 0 0,-4 2-7 0 0,-8 2 50 0 0,-1-1 0 0 0,0 0 0 0 0,0-1-1 0 0,0-1 1 0 0,-1-1 0 0 0,1 0 0 0 0,0-1 0 0 0,-7-2-50 0 0,12 1 32 0 0,-1-1 0 0 0,1 0 0 0 0,0-1 0 0 0,0 0 0 0 0,0-1 0 0 0,1 0 1 0 0,-1-1-1 0 0,1 0 0 0 0,0-1 0 0 0,0 0 0 0 0,1-1 0 0 0,-1-1-32 0 0,7 5 35 0 0,0 0-1 0 0,0-1 1 0 0,1 1-1 0 0,-1-1 1 0 0,1 0-1 0 0,0 1 1 0 0,0-2-1 0 0,1 1 1 0 0,-1 0-1 0 0,1 0 1 0 0,0-1-1 0 0,0 1 1 0 0,-1-4-35 0 0,2 5 34 0 0,1 0 1 0 0,-1-1 0 0 0,1 1 0 0 0,0 0-1 0 0,0-1 1 0 0,0 1 0 0 0,0 0-1 0 0,1 0 1 0 0,-1-1 0 0 0,1 1 0 0 0,0 0-1 0 0,0 0 1 0 0,0 0 0 0 0,0 0-1 0 0,1 0 1 0 0,-1 0 0 0 0,1 0-1 0 0,0 0 1 0 0,-1 0 0 0 0,3-1-35 0 0,4-7 39 0 0,2 1 0 0 0,-1 1 0 0 0,1 0 0 0 0,0 0 0 0 0,1 1 0 0 0,0 0 0 0 0,0 1 0 0 0,7-4-39 0 0,16-6-75 0 0,1 2-1 0 0,14-4 76 0 0,1 1-2045 0 0,10 0 2045 0 0,-24 9-1099 0 0</inkml:trace>
  <inkml:trace contextRef="#ctx0" brushRef="#br0" timeOffset="18017.734">11391 3038 9416 0 0,'0'0'430'0'0,"6"-3"140"0"0,-6 3-491 0 0,1 0 1 0 0,-1-1-1 0 0,0 1 1 0 0,1 0 0 0 0,-1-1-1 0 0,0 1 1 0 0,0 0-1 0 0,1-1 1 0 0,-1 1-1 0 0,0-1 1 0 0,0 1 0 0 0,0 0-1 0 0,1-1 1 0 0,-1 1-1 0 0,0-1 1 0 0,0 1-1 0 0,0 0 1 0 0,0-1 0 0 0,0 1-1 0 0,0-1 1 0 0,0 1-1 0 0,0-1 1 0 0,0 1-1 0 0,0 0 1 0 0,0-1 0 0 0,0 1-1 0 0,0-1 1 0 0,0 1-1 0 0,0 0 1 0 0,-1-1-1 0 0,1 1 1 0 0,0-1 0 0 0,0 1-1 0 0,0 0 1 0 0,-1-1-1 0 0,1 1 1 0 0,0 0-1 0 0,0-1 1 0 0,-1 1 0 0 0,1 0-1 0 0,0-1 1 0 0,-1 1-1 0 0,1 0 1 0 0,0 0-80 0 0,-4-1 249 0 0,0 1 0 0 0,1-1 0 0 0,-1 1 0 0 0,1 0 0 0 0,-1 1 0 0 0,0-1 0 0 0,1 1-1 0 0,-1-1 1 0 0,1 1 0 0 0,-1 0 0 0 0,1 1-249 0 0,-4-1 563 0 0,-1 2-45 0 0,0 0 0 0 0,0 0 0 0 0,0 1 1 0 0,-6 4-519 0 0,2-1-133 0 0,-3 3 256 0 0,0 0 0 0 0,1 1 0 0 0,0 1 0 0 0,1 0 0 0 0,0 1-1 0 0,-3 4-122 0 0,0 6 30 0 0,15-22-29 0 0,1 0 1 0 0,-1 0-1 0 0,1 0 1 0 0,0-1-1 0 0,-1 1 1 0 0,1 0-1 0 0,0 0 1 0 0,0 0-1 0 0,0 0 1 0 0,0 0-1 0 0,0 0 1 0 0,0 0-1 0 0,0 0 1 0 0,0 0-1 0 0,0 0 1 0 0,0 0-1 0 0,0 0 1 0 0,0 0-1 0 0,1-1 1 0 0,-1 1-1 0 0,0 0 1 0 0,1 0-1 0 0,-1 0-1 0 0,15 28 0 0 0,-13-24 0 0 0,0 0 0 0 0,1 0 0 0 0,-1 0 0 0 0,1-1 0 0 0,0 1 0 0 0,0-1 0 0 0,1 0 0 0 0,-1 0 0 0 0,2 1 0 0 0,2 1 7 0 0,0 0 0 0 0,1-1 0 0 0,0 0 0 0 0,0 0 0 0 0,0-1-1 0 0,0 0 1 0 0,1 0 0 0 0,3 0-7 0 0,-8-2 15 0 0,1-1-1 0 0,0 0 1 0 0,-1 0 0 0 0,1 0 0 0 0,0-1-1 0 0,0 1 1 0 0,0-1 0 0 0,-1 0 0 0 0,1-1-1 0 0,0 1 1 0 0,0-1 0 0 0,0 0 0 0 0,-1 0-1 0 0,1-1 1 0 0,-1 1 0 0 0,1-1 0 0 0,1-1-15 0 0,-1 0 30 0 0,0-1-1 0 0,0 1 1 0 0,0-1 0 0 0,0 0 0 0 0,-1 0 0 0 0,0-1 0 0 0,0 0-1 0 0,0 1 1 0 0,0-1 0 0 0,-1 0 0 0 0,2-3-30 0 0,3-8 77 0 0,0 1 0 0 0,-2-1-1 0 0,3-8-76 0 0,-6 15 25 0 0,-1 0 1 0 0,-1 0-1 0 0,1 0 0 0 0,-1 0 0 0 0,-1-8-25 0 0,5-28 72 0 0,9-68-51 0 0,-12 96-4 0 0,-1 1 1 0 0,-1 0-1 0 0,-1-10-17 0 0,0-4 1 0 0,1 25 2 0 0,-1 0-1 0 0,1 0 0 0 0,-1 1 1 0 0,-1-1-1 0 0,1 0 1 0 0,-1 1-1 0 0,-1-5-2 0 0,-2-5 145 0 0,2 3 231 0 0,6 18 190 0 0,12 75-502 0 0,8 114 0 0 0,-22-188-64 0 0,1 0 0 0 0,0 1 0 0 0,0-1 0 0 0,1 0 0 0 0,0 0 0 0 0,2 2 0 0 0,-1-1 0 0 0,-1 1 0 0 0,1 0 0 0 0,0 7 0 0 0,-3-14-10 0 0,0 1 0 0 0,0-1 1 0 0,1 1-1 0 0,-1-1 0 0 0,1 0 0 0 0,0 0 0 0 0,0 0 0 0 0,1 2 10 0 0,8 14-9 0 0,-9-16 15 0 0,0 1 1 0 0,1-1-1 0 0,-1 1 0 0 0,1-1 0 0 0,0 0 0 0 0,0 0 0 0 0,0 0 0 0 0,0 0 1 0 0,1 0-1 0 0,-1-1 0 0 0,1 0 0 0 0,0 1 0 0 0,-1-1 0 0 0,1-1 0 0 0,0 1 1 0 0,0 0-1 0 0,0-1 0 0 0,1 0 0 0 0,1 0-6 0 0,4 1 36 0 0,0 0 1 0 0,0-1-1 0 0,1 0 1 0 0,-1-1-1 0 0,1 0 1 0 0,-1 0-1 0 0,7-2-36 0 0,-11 0 10 0 0,0 0-1 0 0,0 0 1 0 0,0 0-1 0 0,0-1 1 0 0,-1 0-1 0 0,1 0 1 0 0,-1-1-1 0 0,0 1 1 0 0,0-1-1 0 0,0 0 1 0 0,0 0 0 0 0,-1-1-1 0 0,1 0 1 0 0,-1 1-1 0 0,-1-2 1 0 0,1 1-1 0 0,-1 0 1 0 0,1-1-1 0 0,-2 1 1 0 0,1-1-1 0 0,0 0 1 0 0,0-2-10 0 0,-2 2 7 0 0,0 1 0 0 0,0-1 1 0 0,0 1-1 0 0,-1-1 1 0 0,1 0-1 0 0,-1 1 0 0 0,-1-1 1 0 0,1 0-1 0 0,-1 1 1 0 0,0-1-1 0 0,-1-2-7 0 0,1 4 4 0 0,0 1-1 0 0,0 0 1 0 0,-1-1-1 0 0,0 1 1 0 0,1 0 0 0 0,-1 0-1 0 0,0 0 1 0 0,-1 0 0 0 0,1 0-1 0 0,0 1 1 0 0,-1-1 0 0 0,0 1-1 0 0,0-1 1 0 0,1 1-1 0 0,-1 0 1 0 0,0 0 0 0 0,-1 0-1 0 0,0 0-3 0 0,2 2-3 0 0,0-1 1 0 0,0 0-1 0 0,0 1 0 0 0,0-1 0 0 0,-1 1 0 0 0,1 0 0 0 0,0-1 1 0 0,0 1-1 0 0,-1 0 0 0 0,1 0 0 0 0,0 1 0 0 0,0-1 0 0 0,0 0 1 0 0,-1 1-1 0 0,1 0 0 0 0,0-1 0 0 0,0 1 0 0 0,0 0 0 0 0,0 0 1 0 0,0 0-1 0 0,0 0 0 0 0,0 0 0 0 0,0 1 0 0 0,0 0 3 0 0,-2 1-6 0 0,-1 0-1 0 0,2 1 0 0 0,-1 0 0 0 0,0 0 0 0 0,1 0 1 0 0,0 0-1 0 0,0 0 0 0 0,0 1 0 0 0,0-1 0 0 0,1 1 7 0 0,0 0 34 0 0,0 0-1 0 0,0 0 0 0 0,1 0 0 0 0,0 0 1 0 0,0 0-1 0 0,0 1 0 0 0,1-1 0 0 0,0 0 0 0 0,0 0 1 0 0,0 1-1 0 0,1-1 0 0 0,-1 0 0 0 0,1 1-33 0 0,3 11 177 0 0,1 1 0 0 0,0-1-1 0 0,2 2-176 0 0,-6-17 6 0 0,1 2 17 0 0,0 0-1 0 0,0-1 1 0 0,1 1 0 0 0,-1 0-1 0 0,1-1 1 0 0,0 1-1 0 0,0-1 1 0 0,0 0-1 0 0,0 0 1 0 0,0 0 0 0 0,1-1-1 0 0,-1 1 1 0 0,1-1-1 0 0,0 0 1 0 0,0 0-1 0 0,1 1-22 0 0,6 2 29 0 0,2 0-1 0 0,-1-1 1 0 0,0 0-1 0 0,13 1-28 0 0,-15-3-243 0 0,-1-1-1 0 0,1 0 1 0 0,-1-1-1 0 0,1 0 1 0 0,0 0 0 0 0,-1-1-1 0 0,1-1 1 0 0,-1 1-1 0 0,1-2 1 0 0,-1 1 0 0 0,8-4 243 0 0,-2 1-862 0 0</inkml:trace>
  <inkml:trace contextRef="#ctx0" brushRef="#br0" timeOffset="18338.973">12143 2910 2304 0 0,'5'-10'167'0'0,"-4"3"965"0"0,0 3-198 0 0,2 3 3170 0 0,-3 1-695 0 0,0 0-327 0 0,0 0-1495 0 0,3 8 145 0 0,1 2-1613 0 0,-1-1-1 0 0,0 1 0 0 0,-1 0 0 0 0,0 0 0 0 0,-1 0 1 0 0,0 0-1 0 0,0 0 0 0 0,-1 0 0 0 0,0 1-118 0 0,1 23 799 0 0,4 16-289 0 0,-1-16 217 0 0,-1 23-727 0 0,-2-30 181 0 0,0-15-67 0 0,-1 1 0 0 0,0-1 0 0 0,-1 2-114 0 0,0-1 14 0 0,1-11-60 0 0,0 0 0 0 0,0 1 0 0 0,0-1 0 0 0,0 0 0 0 0,0 0 0 0 0,-1 1 0 0 0,1-1 0 0 0,-1 0 0 0 0,1 0 1 0 0,-1 0-1 0 0,0 1 0 0 0,0-1 0 0 0,0 0 0 0 0,-1 0 46 0 0,1-1-931 0 0,1-1-1209 0 0,0 0-4618 0 0</inkml:trace>
  <inkml:trace contextRef="#ctx0" brushRef="#br0" timeOffset="19026.813">12062 3194 6912 0 0,'0'0'528'0'0,"0"0"-74"0"0,0 0 958 0 0,1-1 459 0 0,5-1-1276 0 0,0 1 0 0 0,0-1 0 0 0,0 1 0 0 0,0 0 0 0 0,0 1 0 0 0,1 0 1 0 0,-1 0-1 0 0,0 0 0 0 0,0 0-595 0 0,18 3 1345 0 0,17 5-1345 0 0,-20-4 501 0 0,-1 0-1 0 0,6-1-500 0 0,-2-2 88 0 0,0-1 0 0 0,0-2 0 0 0,0 0 0 0 0,0-1-1 0 0,-1-1 1 0 0,1-1 0 0 0,1-2-88 0 0,18-5 96 0 0,-33 10-79 0 0,-1 0-1 0 0,1-1 1 0 0,-1 0-1 0 0,0 0 1 0 0,0-1-1 0 0,0 0 1 0 0,0 0-1 0 0,-1-1 1 0 0,0 0-1 0 0,0-1 0 0 0,3-2-16 0 0,-5 2 5 0 0,-4 4 6 0 0,1 0 0 0 0,-1 0 1 0 0,1-1-1 0 0,-1 1 0 0 0,0-1 0 0 0,0 1 0 0 0,0-1 1 0 0,-1 0-1 0 0,1 0-11 0 0,-1 1 7 0 0,1-1 10 0 0,-1 0 1 0 0,1 0-1 0 0,-1-1 1 0 0,0 1-1 0 0,0 0 1 0 0,0-1-1 0 0,0-1-17 0 0,-1 4 4 0 0,0-1-1 0 0,-1 1 0 0 0,1 0 1 0 0,0 0-1 0 0,0-1 0 0 0,-1 1 1 0 0,1 0-1 0 0,0 0 1 0 0,-1 0-1 0 0,1-1 0 0 0,-1 1 1 0 0,0 0-1 0 0,1 0 0 0 0,-1 0 1 0 0,0 0-1 0 0,0 0 0 0 0,1 0 1 0 0,-1 0-1 0 0,0 0 0 0 0,0 1 1 0 0,0-1-1 0 0,0 0 0 0 0,-1 0-3 0 0,-1-1 5 0 0,0 1-1 0 0,0-1 0 0 0,0 1 0 0 0,0-1 0 0 0,0 1 0 0 0,0 0 1 0 0,-1 1-1 0 0,1-1 0 0 0,0 0 0 0 0,-1 1 0 0 0,1 0 0 0 0,0 0 1 0 0,-1 0-1 0 0,1 0 0 0 0,0 0 0 0 0,-1 1 0 0 0,0 0-4 0 0,-9 2 17 0 0,-1 0 0 0 0,1 1-1 0 0,-8 5-16 0 0,7-4 23 0 0,10-3 14 0 0,-1 0 0 0 0,1 1 0 0 0,-1-1 0 0 0,1 1 0 0 0,0 0 0 0 0,0 1 0 0 0,0-1 0 0 0,1 1 0 0 0,-1-1 0 0 0,1 1 0 0 0,0 0 0 0 0,-2 3-37 0 0,0 0 99 0 0,1 0-1 0 0,0 1 1 0 0,0-1 0 0 0,1 1 0 0 0,0 0-1 0 0,0 0 1 0 0,0 3-99 0 0,2-6 120 0 0,0 0 0 0 0,1 1-1 0 0,0-1 1 0 0,0 0 0 0 0,0 1 0 0 0,1 1-120 0 0,0 10 133 0 0,-1-15-122 0 0,1-1 1 0 0,-1 1-1 0 0,1-1 0 0 0,0 1 1 0 0,-1-1-1 0 0,1 0 0 0 0,0 1 1 0 0,0-1-1 0 0,0 0 0 0 0,0 0 1 0 0,1 2-12 0 0,1 0 4 0 0,-1 0-4 0 0,0 0-1 0 0,0-1 1 0 0,0 1-1 0 0,1-1 0 0 0,0 1 1 0 0,-1-1-1 0 0,1 0 1 0 0,0 0-1 0 0,0 0 0 0 0,0-1 1 0 0,0 1-1 0 0,0-1 1 0 0,0 1-1 0 0,1-1 0 0 0,-1 0 1 0 0,0 0-1 0 0,1-1 0 0 0,-1 1 1 0 0,9 0 41 0 0,0 0-1 0 0,0-1 0 0 0,0 0 0 0 0,7-2-40 0 0,-9 1-3 0 0,-5 1-132 0 0,0-1 0 0 0,0 0 1 0 0,1 0-1 0 0,-1-1 0 0 0,0 0 0 0 0,0 0 0 0 0,0 0 1 0 0,-1 0-1 0 0,1-1 0 0 0,0 0 0 0 0,-1 0 0 0 0,0 0 1 0 0,4-3 134 0 0,4-6-1395 0 0,1-1 0 0 0,-2-1 1 0 0,5-6 1394 0 0,-15 20-50 0 0,7-12-1510 0 0,0 1 0 0 0,4-11 1560 0 0,14-21-3090 0 0,-23 39 2691 0 0,0 0-1 0 0,0 1 1 0 0,0 0 0 0 0,1-1-1 0 0,-1 1 1 0 0,1 0 0 0 0,0 1-1 0 0,0-1 1 0 0,2-1 399 0 0,1 0-242 0 0,5-3-343 0 0,-6 5 4586 0 0,-5 3-3722 0 0,1-1-1 0 0,-1 1 0 0 0,0-1 0 0 0,1 1 0 0 0,-1 0 0 0 0,0 0 1 0 0,0 0-1 0 0,0 0 0 0 0,1 0 0 0 0,-1 0 0 0 0,0 0 0 0 0,0 0 1 0 0,-1 0-1 0 0,1 1 0 0 0,0-1 0 0 0,0 0 0 0 0,0 2-278 0 0,11 26 55 0 0,-7-16 543 0 0,-4-9-441 0 0,0 0 0 0 0,0-1 0 0 0,0 1 0 0 0,-1 0 0 0 0,0 0 0 0 0,1 0 0 0 0,-1 0-157 0 0,0 1 251 0 0,0-1 0 0 0,1 0 0 0 0,-1 1 1 0 0,1-1-1 0 0,0 0 0 0 0,1 3-251 0 0,-1-5 135 0 0,-1 0 0 0 0,1 1 0 0 0,0-1 0 0 0,-1 1 0 0 0,0-1 0 0 0,0 1 0 0 0,0 2-135 0 0,0-4 304 0 0,3 18 480 0 0,0 4-368 0 0,-3-22-336 0 0,0 0-52 0 0,-1 0-1 0 0,1-1 1 0 0,-1 1-1 0 0,1 0 0 0 0,0-1 1 0 0,-1 1-1 0 0,1 0 1 0 0,0-1-1 0 0,0 1 0 0 0,0 0 1 0 0,-1-1-1 0 0,1 1 1 0 0,0 0-1 0 0,0 0 0 0 0,0-1 1 0 0,0 1-1 0 0,0 0 1 0 0,0 0-1 0 0,0-1 0 0 0,1 2-27 0 0,-1-1 60 0 0,0 0-1 0 0,0 0 1 0 0,0 0-1 0 0,0 1 0 0 0,0-1 1 0 0,0 0-1 0 0,-1 0 0 0 0,1 0 1 0 0,0 0-1 0 0,-1 0 1 0 0,1 1-1 0 0,-1-1 0 0 0,1 0-59 0 0,0-1 10 0 0,-1 0-1 0 0,1 0 1 0 0,0 0 0 0 0,-1 0-1 0 0,1 1 1 0 0,0-1-1 0 0,-1 0 1 0 0,1 0-1 0 0,0 0 1 0 0,-1 0-1 0 0,1 0 1 0 0,0 0-1 0 0,-1 0 1 0 0,1 0 0 0 0,0-1-1 0 0,-1 1 1 0 0,1 0-1 0 0,0 0 1 0 0,0 0-1 0 0,-1 0 1 0 0,1 0-1 0 0,0 0 1 0 0,-1-1-1 0 0,1 1 1 0 0,0 0 0 0 0,0 0-1 0 0,-1 0 1 0 0,1-1-1 0 0,0 1 1 0 0,0 0-1 0 0,0 0 1 0 0,-1-1-1 0 0,1 1 1 0 0,0 0-1 0 0,0-1 1 0 0,0 1 0 0 0,0 0-1 0 0,0 0 1 0 0,-1-1-1 0 0,1 1 1 0 0,0 0-1 0 0,0-1 1 0 0,0 1-1 0 0,0 0 1 0 0,0-1-1 0 0,0 1 1 0 0,0 0 0 0 0,0-1-1 0 0,0 1 1 0 0,0-1-10 0 0,-1-19 266 0 0,4 9-171 0 0,0-1 0 0 0,0 1-1 0 0,1-1 1 0 0,1 1-1 0 0,0 0 1 0 0,0 1 0 0 0,4-6-95 0 0,7-15 111 0 0,-13 25-112 0 0,1-1-1 0 0,0 1 1 0 0,0-1 0 0 0,0 1 0 0 0,0 0 0 0 0,1 1 0 0 0,0-1 0 0 0,1 1 0 0 0,-1 0 0 0 0,3-2 1 0 0,4-2-144 0 0,-8 5-30 0 0,-1 1 1 0 0,1 0 0 0 0,0 0 0 0 0,1 0 0 0 0,-1 1-1 0 0,0-1 1 0 0,1 1 0 0 0,-1 0 0 0 0,1 0 0 0 0,-1 1 0 0 0,1-1-1 0 0,5 0 174 0 0,4 1-5157 0 0,-3-2-1665 0 0</inkml:trace>
  <inkml:trace contextRef="#ctx0" brushRef="#br0" timeOffset="19700.966">13214 3004 10592 0 0,'0'0'818'0'0,"0"0"-408"0"0,0 0 262 0 0,0 0 174 0 0,3 7 837 0 0,-1-4-1524 0 0,-1 1 1 0 0,1 0-1 0 0,-1 0 0 0 0,0 0 1 0 0,0 0-1 0 0,0 0 0 0 0,-1 0 1 0 0,1 1-1 0 0,-1-1-159 0 0,2 40 1456 0 0,-3-21-723 0 0,1 15 134 0 0,-1-12-295 0 0,-1-6-176 0 0,2-16-262 0 0,0 0 0 0 0,-1 0 0 0 0,1 0 0 0 0,-1 0 0 0 0,0 0 0 0 0,0 0 0 0 0,-1-1 0 0 0,0 4-134 0 0,1-6 86 0 0,1-1-12 0 0,0 0-2 0 0,0 0 0 0 0,0-15 248 0 0,-1 4-284 0 0,2 0-1 0 0,0 1 1 0 0,0-1 0 0 0,1 0-1 0 0,0 1 1 0 0,1-1-1 0 0,0 1 1 0 0,0 0-1 0 0,4-8-35 0 0,-2 8 1 0 0,-1 1-1 0 0,1-1 1 0 0,0 1-1 0 0,1-1 1 0 0,5-5-1 0 0,-9 13-16 0 0,0-1 1 0 0,1 0 0 0 0,-1 1 0 0 0,0-1-1 0 0,1 1 1 0 0,0 0 0 0 0,0 0 0 0 0,0 0 0 0 0,0 0-1 0 0,0 0 1 0 0,0 1 0 0 0,0 0 0 0 0,0-1 0 0 0,1 1-1 0 0,-1 0 1 0 0,0 0 0 0 0,1 1 0 0 0,-1-1 0 0 0,3 1 15 0 0,-4 0-11 0 0,1 0 1 0 0,0 0 0 0 0,-1 1 0 0 0,1-1 0 0 0,0 1 0 0 0,-1 0-1 0 0,1 0 1 0 0,-1-1 0 0 0,1 2 0 0 0,-1-1 0 0 0,1 0-1 0 0,-1 0 1 0 0,0 1 0 0 0,0 0 0 0 0,0-1 0 0 0,0 1-1 0 0,0 0 1 0 0,0 0 0 0 0,0 0 0 0 0,0 0 0 0 0,-1 0-1 0 0,1 0 1 0 0,-1 1 0 0 0,0-1 0 0 0,1 0 0 0 0,-1 3 10 0 0,4 7 11 0 0,-1 0 0 0 0,0 0 0 0 0,-1 0 0 0 0,-1 1 0 0 0,0 2-11 0 0,2 4-150 0 0,-3-11 217 0 0,0 0 0 0 0,0-1 0 0 0,0 1 0 0 0,-1 0 0 0 0,0-1 0 0 0,-1 1 0 0 0,0 0 0 0 0,0-1 0 0 0,-1 1 0 0 0,1-1-67 0 0,0-6 87 0 0,1-1 28 0 0,0 0 11 0 0,0 0 2 0 0,-1-1-97 0 0,0 0-1 0 0,0 0 0 0 0,0-1 1 0 0,0 1-1 0 0,1 0 0 0 0,-1-1 0 0 0,0 1 1 0 0,1-1-1 0 0,-1 1 0 0 0,1-1 1 0 0,-1 1-1 0 0,1-1 0 0 0,0 0 1 0 0,0 1-1 0 0,-1-1 0 0 0,1 1 1 0 0,0-1-1 0 0,1 0-30 0 0,5-32-136 0 0,-1 8-275 0 0,-5 20 348 0 0,1-1 1 0 0,0 0-1 0 0,0 1 1 0 0,1-1-1 0 0,-1 1 1 0 0,1-1-1 0 0,1 1 1 0 0,-1 0-1 0 0,1 0 1 0 0,0 0-1 0 0,1 0 1 0 0,-1 1-1 0 0,1-1 1 0 0,0 1-1 0 0,1 0 1 0 0,0-1 62 0 0,-2 3-54 0 0,2-3-59 0 0,1 0 1 0 0,0 0-1 0 0,1 0 1 0 0,0 1-1 0 0,-1 0 0 0 0,2 0 113 0 0,-7 4 4 0 0,1 1-1 0 0,-1-1 0 0 0,0 0 0 0 0,1 1 1 0 0,-1-1-1 0 0,0 1 0 0 0,1-1 0 0 0,-1 1 1 0 0,1 0-1 0 0,-1-1 0 0 0,1 1 0 0 0,-1 0 1 0 0,1 0-1 0 0,-1 0 0 0 0,1 0 0 0 0,-1 1 1 0 0,1-1-1 0 0,-1 0 0 0 0,1 0 0 0 0,-1 1 1 0 0,0-1-1 0 0,1 1 0 0 0,-1-1 0 0 0,1 1 1 0 0,-1 0-1 0 0,0 0 0 0 0,0-1 0 0 0,1 1 1 0 0,-1 0-1 0 0,0 0 0 0 0,0 0 0 0 0,0 0 1 0 0,0 1-1 0 0,0-1 0 0 0,0 0 0 0 0,0 0 1 0 0,0 1-4 0 0,8 13 108 0 0,-1 0 1 0 0,0 0 0 0 0,-1 0 0 0 0,0 1-1 0 0,-1 0 1 0 0,-1 0 0 0 0,-1 1 0 0 0,0-1-1 0 0,-1 3-108 0 0,-3-14-14 0 0,1-2-10 0 0,-1 1 0 0 0,1 0 0 0 0,0-1 0 0 0,0 1 1 0 0,0-1-1 0 0,0 1 0 0 0,2 2 24 0 0,-2-5-947 0 0,-1-1-349 0 0,0 0-72 0 0,0 0-8 0 0</inkml:trace>
  <inkml:trace contextRef="#ctx0" brushRef="#br0" timeOffset="19990.881">13759 3016 17071 0 0,'0'0'388'0'0,"0"0"52"0"0,0 0 30 0 0,0 0-56 0 0,0 9-254 0 0,1 6 267 0 0,1 1 1 0 0,0 0-1 0 0,1-1 0 0 0,1 1 0 0 0,0-1 0 0 0,1 0 0 0 0,1-1 0 0 0,1 1 0 0 0,0-1 0 0 0,8 13-427 0 0,-14-26 72 0 0,-1-1-116 0 0,0 0-529 0 0,0 0-237 0 0,0 0-1314 0 0,0 0-5091 0 0</inkml:trace>
  <inkml:trace contextRef="#ctx0" brushRef="#br0" timeOffset="20533.662">13856 2900 14600 0 0,'0'0'330'0'0,"0"0"45"0"0,12 8 505 0 0,-9-7-844 0 0,0 1 1 0 0,-1-1 0 0 0,1 1-1 0 0,-1 0 1 0 0,0 0-1 0 0,0 0 1 0 0,1 1-1 0 0,-1-1 1 0 0,-1 0 0 0 0,1 1-1 0 0,0 0 1 0 0,-1-1-1 0 0,1 1 1 0 0,-1 0-1 0 0,0-1 1 0 0,1 1 0 0 0,-1 3-37 0 0,10 17 474 0 0,-1-7-112 0 0,-1 0 1 0 0,-1 0 0 0 0,-1 1-1 0 0,-1 0 1 0 0,2 5-363 0 0,-7-18 38 0 0,3 13 230 0 0,2 0 0 0 0,0-1-1 0 0,4 7-267 0 0,-4-3 315 0 0,-5-18-272 0 0,-1 0-1 0 0,0 0 0 0 0,1 0 0 0 0,0 0 1 0 0,-1 0-1 0 0,1 0 0 0 0,0 0 0 0 0,0-1 0 0 0,0 1 1 0 0,0 0-1 0 0,0-1 0 0 0,0 1 0 0 0,2 1-42 0 0,0 5 904 0 0,-2-8-325 0 0,-1-5-512 0 0,0 0-20 0 0,0 0 0 0 0,0-1 1 0 0,1 1-1 0 0,0 0 0 0 0,0-1 1 0 0,0 1-1 0 0,1 0 0 0 0,0-2-47 0 0,7-18 0 0 0,4-8 0 0 0,-5 19-5 0 0,-4 5 9 0 0,1 0-1 0 0,1 0 1 0 0,2-2-4 0 0,-6 7-6 0 0,1 1-1 0 0,0 0 0 0 0,0 1 1 0 0,0-1-1 0 0,0 0 1 0 0,0 1-1 0 0,1 0 0 0 0,-1 0 1 0 0,1 0-1 0 0,1 0 7 0 0,-5 1 0 0 0,1 1 0 0 0,-1-1-1 0 0,1 1 1 0 0,0 0-1 0 0,-1 0 1 0 0,1-1 0 0 0,0 1-1 0 0,-1 0 1 0 0,1 0 0 0 0,0 0-1 0 0,-1 0 1 0 0,1 0 0 0 0,0 0-1 0 0,-1 0 1 0 0,1 0-1 0 0,0 0 1 0 0,0 0 0 0 0,-1 0-1 0 0,1 1 1 0 0,0-1 0 0 0,-1 0-1 0 0,1 0 1 0 0,-1 1 0 0 0,1-1-1 0 0,0 0 1 0 0,-1 1-1 0 0,1-1 1 0 0,-1 0 0 0 0,1 1-1 0 0,0 0 1 0 0,0 0-1 0 0,1 0 3 0 0,-1 0-1 0 0,1 0 1 0 0,-1 0-1 0 0,1 0 0 0 0,-1 0 1 0 0,0 1-1 0 0,0-1 0 0 0,0 0 1 0 0,0 1-1 0 0,0-1 1 0 0,0 1-1 0 0,0-1 0 0 0,0 1 1 0 0,0-1-1 0 0,-1 1 1 0 0,1 0-1 0 0,-1-1 0 0 0,1 1 1 0 0,-1 0-1 0 0,1 0-1 0 0,1 5 43 0 0,21 64 202 0 0,-6-17-169 0 0,-15-50-21 0 0,-1-1-1 0 0,1 1 0 0 0,-1-1 1 0 0,1 1-1 0 0,0-1 1 0 0,1 1-1 0 0,-1-1 0 0 0,0 0 1 0 0,1 0-1 0 0,0 0-54 0 0,-1-2 27 0 0,-1 0 0 0 0,1 1 0 0 0,-1-1 0 0 0,1 0 0 0 0,0 0 0 0 0,0 0 0 0 0,0-1 0 0 0,-1 1 0 0 0,1 0 0 0 0,0-1 0 0 0,0 1 0 0 0,0-1 0 0 0,0 0 0 0 0,0 1-1 0 0,0-1 1 0 0,0 0 0 0 0,0 0 0 0 0,0 0 0 0 0,2-1-27 0 0,3 0 11 0 0,-1-1 0 0 0,0 0 0 0 0,1 0 0 0 0,-1 0-1 0 0,0-1 1 0 0,0 0 0 0 0,0 0 0 0 0,-1-1 0 0 0,1 0-1 0 0,-1 0 1 0 0,0 0 0 0 0,0 0 0 0 0,0-1 0 0 0,-1 0-1 0 0,1 0 1 0 0,-1 0 0 0 0,0-1 0 0 0,-1 1 0 0 0,3-4-11 0 0,3-7-119 0 0,-3 6 22 0 0,0 1 0 0 0,-1-1-1 0 0,0 0 1 0 0,-1-1-1 0 0,3-9 98 0 0,-4 9-92 0 0,-1 3 37 0 0,0 1-1 0 0,0-1 1 0 0,-1 0 0 0 0,1-8 55 0 0,-2 13-12 0 0,0 1 1 0 0,-1-1 0 0 0,1 0 0 0 0,0 1 0 0 0,-1-1 0 0 0,0 0 0 0 0,0 1 0 0 0,1-1 0 0 0,-1 1 0 0 0,-1-1 0 0 0,1 1 0 0 0,0 0 0 0 0,-1-1 0 0 0,1 1 0 0 0,-1 0 0 0 0,-1-2 11 0 0,1 3-6 0 0,1 0 1 0 0,0 0-1 0 0,-1 0 1 0 0,1 0-1 0 0,-1 0 1 0 0,1 0-1 0 0,-1 1 1 0 0,1-1-1 0 0,-1 0 1 0 0,0 1-1 0 0,1 0 1 0 0,-1-1-1 0 0,0 1 1 0 0,1 0-1 0 0,-1 0 1 0 0,0 0-1 0 0,0 0 1 0 0,1 0-1 0 0,-1 0 1 0 0,0 0-1 0 0,1 0 1 0 0,-1 1-1 0 0,0-1 1 0 0,1 1-1 0 0,-1 0 1 0 0,0-1-1 0 0,1 1 1 0 0,-1 0-1 0 0,0 0 6 0 0,-3 2 6 0 0,1-1-1 0 0,-1 1 0 0 0,1 0 0 0 0,0 0 1 0 0,0 0-1 0 0,1 1 0 0 0,-1 0 0 0 0,1-1 1 0 0,-2 3-6 0 0,2-1-1 0 0,1-1 0 0 0,0 0 0 0 0,0 1 0 0 0,0 0 0 0 0,1-1 0 0 0,-1 1 0 0 0,1 0 0 0 0,0 0 0 0 0,1 0 0 0 0,-1 0 0 0 0,1 0 1 0 0,-1 6-7 0 0,2-1 1 0 0,-1 0-1 0 0,1 0 0 0 0,2 9 7 0 0,-2-16-2 0 0,0 1 0 0 0,0-1 0 0 0,0 0 0 0 0,0 0 0 0 0,1 0 0 0 0,0 0 0 0 0,-1 0 0 0 0,1 0 0 0 0,0 0 0 0 0,0 0 0 0 0,1-1 0 0 0,-1 1 0 0 0,3 2 2 0 0,-1-2-10 0 0,1 1 1 0 0,0-1-1 0 0,1 0 0 0 0,-1 0 1 0 0,0 0-1 0 0,1 0 1 0 0,4 0 9 0 0,8 2-45 0 0,0 0 0 0 0,0-2 0 0 0,0 0 0 0 0,16 0 45 0 0,-15-2-1276 0 0,0-1-1 0 0,1-1 1 0 0,-1-1 0 0 0,14-3 1276 0 0,-9 1-1709 0 0</inkml:trace>
  <inkml:trace contextRef="#ctx0" brushRef="#br0" timeOffset="21022.857">14820 2996 6912 0 0,'0'0'528'0'0,"2"-5"-320"0"0,-3 4-102 0 0,0 0 0 0 0,1 0 0 0 0,-1 1 0 0 0,1-1 0 0 0,-1 0 0 0 0,0 0 0 0 0,0 1 0 0 0,1-1 1 0 0,-1 1-1 0 0,0-1 0 0 0,0 1 0 0 0,0-1 0 0 0,0 1 0 0 0,1-1 0 0 0,-1 1 0 0 0,0 0 0 0 0,0 0 0 0 0,0-1-106 0 0,-9-4 1773 0 0,0 3 1848 0 0,-6 3-2587 0 0,12 0-581 0 0,0 0-162 0 0,-1 0-1 0 0,1 0 1 0 0,0 0-1 0 0,-1 1 1 0 0,1 0-1 0 0,0 0 1 0 0,0 0-1 0 0,0 0 1 0 0,0 1-1 0 0,0-1 1 0 0,-1 2-291 0 0,-1 1 214 0 0,1-1 0 0 0,0 1 0 0 0,0 0 0 0 0,0 1 0 0 0,1-1-1 0 0,0 1 1 0 0,-1 1-214 0 0,-18 25 602 0 0,15-21-378 0 0,1 0 0 0 0,-6 10-224 0 0,10-15 8 0 0,1-4 10 0 0,1 1 1 0 0,-1-1-1 0 0,1 1 0 0 0,0-1 1 0 0,-1 1-1 0 0,1 0 0 0 0,0-1 1 0 0,1 1-1 0 0,-1 0 0 0 0,0 0 1 0 0,1-1-1 0 0,0 1 1 0 0,0 0-1 0 0,0 0 0 0 0,0 0 1 0 0,0 0-1 0 0,0-1 0 0 0,1 4-18 0 0,3 7 84 0 0,-4-12-79 0 0,0 0 0 0 0,0 1 1 0 0,1-1-1 0 0,-1 0 0 0 0,0 0 1 0 0,1 0-1 0 0,-1 0 1 0 0,1 0-1 0 0,-1 0 0 0 0,1 0 1 0 0,0 0-1 0 0,-1 0 0 0 0,1 0 1 0 0,0 0-1 0 0,0 0 0 0 0,0 0 1 0 0,-1 0-1 0 0,1-1 1 0 0,0 1-1 0 0,0 0 0 0 0,0-1 1 0 0,0 1-1 0 0,1-1 0 0 0,-1 1 1 0 0,0 0-6 0 0,4 0 44 0 0,0 1 1 0 0,0 0-1 0 0,-1-1 1 0 0,1 0-1 0 0,0 0 1 0 0,0-1-1 0 0,0 1 1 0 0,0-1-1 0 0,0 0 1 0 0,0 0-1 0 0,0-1 1 0 0,0 1-1 0 0,0-1 0 0 0,0 0 1 0 0,2-1-45 0 0,-1 0 8 0 0,1 0 1 0 0,0-1-1 0 0,-1 0 0 0 0,0 0 0 0 0,0 0 1 0 0,0 0-1 0 0,0-1 0 0 0,0 0 1 0 0,-1-1-1 0 0,0 1 0 0 0,0-1-8 0 0,2-2 0 0 0,0 1-44 0 0,-1 0 0 0 0,-1 0 0 0 0,1-1 1 0 0,-1 1-1 0 0,0-1 0 0 0,-1 0 0 0 0,0 0 0 0 0,0-1 0 0 0,0 1 1 0 0,1-7 43 0 0,-2 5-57 0 0,-2 3 6 0 0,1 0-1 0 0,0 0 0 0 0,0-1 1 0 0,1 2-1 0 0,1-4 52 0 0,0 3-47 0 0,-1 0 1 0 0,0-1-1 0 0,-1 0 1 0 0,1 0-1 0 0,-1 0 1 0 0,0 0-1 0 0,-1 0 1 0 0,0 0-1 0 0,0-7 47 0 0,1 4-27 0 0,1 0 0 0 0,-1 1-1 0 0,1-1 1 0 0,1 1 0 0 0,0 0-1 0 0,0-1 1 0 0,1 1 27 0 0,1-2-137 0 0,-1 1 0 0 0,-1-2-1 0 0,1 1 1 0 0,1-9 137 0 0,6-18-401 0 0,-10 31 368 0 0,1 1 0 0 0,-1-1 0 0 0,0 0 1 0 0,-1 1-1 0 0,1-1 0 0 0,-1 0 0 0 0,-1 0 0 0 0,1-4 33 0 0,-3-1-1 0 0,1 10-4 0 0,1 0-1 0 0,-1 0 1 0 0,1 0 0 0 0,0-1-1 0 0,0 1 1 0 0,0 0 0 0 0,0 0-1 0 0,0 0 1 0 0,0 0 0 0 0,1-1-1 0 0,0-1 6 0 0,5-6-9 0 0,-5 8 17 0 0,0 0-1 0 0,0 1 1 0 0,0-1-1 0 0,0 0 1 0 0,0 1-1 0 0,-1-1 1 0 0,1 0-1 0 0,0 0 1 0 0,-1-1-8 0 0,-1-5 79 0 0,0 7 47 0 0,1 1-3 0 0,-1 1-10 0 0,-8 7-14 0 0,8-7-99 0 0,0 0 1 0 0,0-1-1 0 0,0 1 1 0 0,0 0-1 0 0,0 0 1 0 0,0 0 0 0 0,0 1-1 0 0,0-1 1 0 0,0 0-1 0 0,0 0 1 0 0,1 0-1 0 0,-1 1 1 0 0,0-1 0 0 0,1 0-1 0 0,0 0 1 0 0,-1 1-1 0 0,1-1 1 0 0,-1 1-1 0 0,1-1 1 0 0,0 0 0 0 0,0 1-1 0 0,0-1 1 0 0,0 1-1 0 0,0-1 0 0 0,0 5 2 0 0,-1 0 0 0 0,0-1 0 0 0,0 1 0 0 0,-1 3-2 0 0,-4 17 46 0 0,6-10-29 0 0,0 0 1 0 0,1 6-18 0 0,0 27 58 0 0,-1-37-47 0 0,0-1-1 0 0,1 1 1 0 0,1-1 0 0 0,-1 1-1 0 0,4 10-10 0 0,-4-15 0 0 0,0 0 0 0 0,0 1 0 0 0,-1-1-1 0 0,0 4 1 0 0,0-4 4 0 0,0 0-1 0 0,0 0 1 0 0,1 0 0 0 0,1 5-4 0 0,2 6 38 0 0,-1-9-16 0 0,-1-1-1 0 0,0 1 1 0 0,-1 0 0 0 0,0-1-1 0 0,0 4-21 0 0,-1 1 79 0 0,1 1-1 0 0,0-1 1 0 0,1 0-1 0 0,1-1 0 0 0,2 8-78 0 0,-5-18 8 0 0,1 0 0 0 0,-1-1 0 0 0,0 1-1 0 0,0 0 1 0 0,0 0 0 0 0,0 0 0 0 0,0 0-1 0 0,0-1 1 0 0,0 1 0 0 0,-1 0 0 0 0,1 0 0 0 0,0 0-1 0 0,-1-1 1 0 0,0 1 0 0 0,0 0-8 0 0,-1 5 7 0 0,2-6-4 0 0,0 0-1 0 0,0 0 1 0 0,0 0-1 0 0,-1 0 0 0 0,1 0 1 0 0,1 0-1 0 0,-1 1 1 0 0,0-1-1 0 0,0 0 1 0 0,0 0-1 0 0,1 0 0 0 0,-1 0 1 0 0,0 0-1 0 0,1 0 1 0 0,-1 0-1 0 0,1 0 1 0 0,-1 0-1 0 0,1 0 0 0 0,0 0 1 0 0,-1 0-1 0 0,1 0 1 0 0,0 0-1 0 0,0-1 1 0 0,-1 1-1 0 0,1 0 0 0 0,0-1 1 0 0,0 1-1 0 0,0 0 1 0 0,0-1-1 0 0,0 1-2 0 0,11 10 41 0 0,-9-7-110 0 0,0-1 1 0 0,0 1-1 0 0,0-1 0 0 0,0 0 1 0 0,1 0-1 0 0,2 2 69 0 0,15 5-5800 0 0,-7-4-1185 0 0</inkml:trace>
  <inkml:trace contextRef="#ctx0" brushRef="#br0" timeOffset="56767.204">14695 4313 3680 0 0,'0'0'284'0'0,"2"0"-187"0"0,4-2 261 0 0,-5 2 1440 0 0,-1 0 623 0 0,0 0 126 0 0,0 0-239 0 0,0 0-1085 0 0,-6 4 816 0 0,5-1-1744 0 0,-1-1 0 0 0,0 1 0 0 0,1 0 0 0 0,-1 0 0 0 0,0-1 0 0 0,-1 1 0 0 0,1-1 0 0 0,-3 2-295 0 0,-13 17 1046 0 0,-8 14-317 0 0,16-23-472 0 0,2-1 1 0 0,0 1-1 0 0,0 0 0 0 0,0 2-257 0 0,2-1 164 0 0,1-3-99 0 0,0-1-1 0 0,1 1 1 0 0,0 0 0 0 0,1 0 0 0 0,0 1-1 0 0,-1 5-64 0 0,1 3 64 0 0,1-1-1 0 0,1 1 1 0 0,0 0-1 0 0,1 0-63 0 0,1-11 14 0 0,0 0-1 0 0,0 0 1 0 0,1-1-1 0 0,0 1 1 0 0,0 0-1 0 0,1-1 1 0 0,0 0-1 0 0,0 1 1 0 0,0-1-1 0 0,1 0 1 0 0,1 0-14 0 0,-1 0 9 0 0,1 1 0 0 0,1-1 1 0 0,-1 0-1 0 0,1 0 0 0 0,1 0 1 0 0,-1-1-1 0 0,1 0 0 0 0,0 0 0 0 0,0-1 1 0 0,1 0-1 0 0,-1 0 0 0 0,1-1 0 0 0,1 0 1 0 0,-1 0-1 0 0,0-1 0 0 0,1 0 0 0 0,0-1 1 0 0,2 1-10 0 0,5-1-833 0 0,1-1 0 0 0,-1-1 1 0 0,1 0-1 0 0,-1-1 0 0 0,1-1 1 0 0,4-1 832 0 0,21-5-1741 0 0</inkml:trace>
  <inkml:trace contextRef="#ctx0" brushRef="#br0" timeOffset="57072.146">15191 4319 15264 0 0,'9'0'1378'0'0,"-1"0"-1087"0"0,-6 0-214 0 0,-1 1-1 0 0,1 0 1 0 0,-1 0 0 0 0,1 0 0 0 0,-1 0-1 0 0,1 0 1 0 0,-1 0 0 0 0,0 0 0 0 0,1 0-1 0 0,-1 0 1 0 0,0 0 0 0 0,0 1 0 0 0,0-1-1 0 0,0 1 1 0 0,0-1 0 0 0,0 1-77 0 0,7 32 998 0 0,-6-26-729 0 0,-1-1-1 0 0,1 1 1 0 0,-2 0-1 0 0,1 0 1 0 0,-1 6-269 0 0,4 27 855 0 0,-2-35-752 0 0,-1 1 1 0 0,0-1-1 0 0,0 0 0 0 0,-1 1 1 0 0,1-1-1 0 0,-1 1 1 0 0,-1-1-1 0 0,1 1 0 0 0,-2 1-103 0 0,1 2 126 0 0,1-1-1 0 0,-1 0 0 0 0,1 1 0 0 0,2 5-125 0 0,-2-4 108 0 0,1 0 0 0 0,-1 0-1 0 0,-1 3-107 0 0,0-5 112 0 0,1 0 0 0 0,0 0 1 0 0,2 7-114 0 0,-1-10 64 0 0,-1-1-1 0 0,1 1 0 0 0,-1-1 0 0 0,0 1 0 0 0,-1-1 0 0 0,1 1 0 0 0,-1-1 0 0 0,0 0 1 0 0,0 1-1 0 0,-2 1-62 0 0,2-5 1 0 0,0-1 1 0 0,1 1 0 0 0,-1 0-1 0 0,0-1 1 0 0,1 1 0 0 0,-1 0-1 0 0,1 0 1 0 0,-1-1-1 0 0,1 1 1 0 0,0 0 0 0 0,0 0-1 0 0,0 0 1 0 0,0 0 0 0 0,0-1-1 0 0,0 1 1 0 0,0 0 0 0 0,0 0-1 0 0,1 0 1 0 0,-1-1 0 0 0,1 1-1 0 0,0 0-1 0 0,-1-2 3 0 0,0 1 0 0 0,0-1-1 0 0,1 1 1 0 0,-1-1 0 0 0,0 1 0 0 0,0-1-1 0 0,0 1 1 0 0,0-1 0 0 0,1 1-1 0 0,-1-1 1 0 0,0 1 0 0 0,0-1-1 0 0,0 1 1 0 0,0-1 0 0 0,0 1 0 0 0,0 0-1 0 0,-1-1 1 0 0,1 1 0 0 0,0-1-1 0 0,0 1 1 0 0,0-1 0 0 0,0 0 0 0 0,-1 1-1 0 0,1-1 1 0 0,0 1 0 0 0,0-1-1 0 0,-1 1 1 0 0,1-1 0 0 0,0 1 0 0 0,-1-1-1 0 0,1 0-2 0 0,0 1 8 0 0,0-1-1 0 0,0 0 1 0 0,-1 0-1 0 0,1 0 1 0 0,0 0-1 0 0,0 0 1 0 0,0 1-1 0 0,0-1 0 0 0,0 0 1 0 0,0 0-1 0 0,0 0 1 0 0,0 0-1 0 0,0 1 1 0 0,0-1-1 0 0,0 0 1 0 0,0 0-1 0 0,0 0 1 0 0,0 0-1 0 0,0 1 1 0 0,0-1-1 0 0,0 0 0 0 0,0 0 1 0 0,0 0-1 0 0,0 0 1 0 0,0 1-1 0 0,1-1 1 0 0,-1 0-1 0 0,0 0 1 0 0,0 0-1 0 0,0 0 1 0 0,0 0-1 0 0,0 0 1 0 0,0 1-1 0 0,0-1 0 0 0,1 0 1 0 0,-1 0-1 0 0,0 0 1 0 0,0 0-1 0 0,0 0 1 0 0,0 0-1 0 0,0 0 1 0 0,1 0-1 0 0,-1 0 1 0 0,0 0-1 0 0,0 0 1 0 0,0 1-1 0 0,0-1 0 0 0,1 0 1 0 0,-1 0-1 0 0,0 0 1 0 0,0 0-1 0 0,0 0 1 0 0,0 0-1 0 0,1-1-7 0 0,5 2-3399 0 0,-13-7 1950 0 0,0-4-14 0 0</inkml:trace>
  <inkml:trace contextRef="#ctx0" brushRef="#br0" timeOffset="57340.811">15019 4344 14336 0 0,'-5'0'208'0'0,"3"0"-135"0"0,1 0 0 0 0,0 0 0 0 0,0 0 0 0 0,0 0 0 0 0,0 0 1 0 0,0 0-1 0 0,0 0 0 0 0,0-1 0 0 0,0 1 0 0 0,0 0 0 0 0,-1-1 0 0 0,1 1 1 0 0,0-1-1 0 0,1 1 0 0 0,-2-1-73 0 0,1-1 46 0 0,-1 1 1 0 0,0-1-1 0 0,0 1 1 0 0,0-1-1 0 0,0 1 1 0 0,0 0-1 0 0,0 0 1 0 0,0 0-1 0 0,-1 0-46 0 0,-2-1 608 0 0,26-3 2858 0 0,30 6-1698 0 0,-1 0-1614 0 0,15-4-154 0 0,-11 4 39 0 0,-40-1-6 0 0,-1 1 1 0 0,0-2-1 0 0,3 0-33 0 0,119-13-988 0 0,-115 12 57 0 0,4 2-41 0 0</inkml:trace>
  <inkml:trace contextRef="#ctx0" brushRef="#br0" timeOffset="57604.224">15591 4530 10592 0 0,'0'0'818'0'0,"2"0"-532"0"0,4 2-118 0 0,23 6 2706 0 0,-13-4-2066 0 0,1 0 1 0 0,-1 0-1 0 0,4-1-808 0 0,14-4 952 0 0,-24 0-578 0 0,-1 0 0 0 0,0 1 0 0 0,5 1-374 0 0,34 5 474 0 0,-18-1-234 0 0,0-2 0 0 0,6-1-240 0 0,5 0-1416 0 0,-25 1-5311 0 0</inkml:trace>
  <inkml:trace contextRef="#ctx0" brushRef="#br0" timeOffset="57855.075">16396 4285 17015 0 0,'0'0'388'0'0,"0"0"52"0"0,0 0 30 0 0,0 0-56 0 0,-1 2-270 0 0,-3 14-63 0 0,0 1-1 0 0,1 0 0 0 0,1 0 1 0 0,0 0-1 0 0,2 4-80 0 0,-3 14 670 0 0,-4 54 1730 0 0,4 22-2400 0 0,4-99 0 0 0,0-1-1 0 0,1 1 1 0 0,2 7 0 0 0,1 5 68 0 0,-4-23-58 0 0,-1 1 0 0 0,1 0 0 0 0,-1 0 0 0 0,1 0 0 0 0,0 0 0 0 0,0 0 0 0 0,0-1 0 0 0,0 1 0 0 0,1 1-10 0 0,4 7 99 0 0,-5-9-104 0 0,-1-1-424 0 0,0 0-181 0 0,1-1-1331 0 0,4-4-5193 0 0</inkml:trace>
  <inkml:trace contextRef="#ctx0" brushRef="#br0" timeOffset="58093.67">16047 4291 13824 0 0,'0'0'1061'0'0,"10"0"1057"0"0,10-3-1303 0 0,0 0-1 0 0,0 2 0 0 0,0 0 1 0 0,1 1-1 0 0,1 1-814 0 0,23 0 823 0 0,76-5 1017 0 0,71-13-1840 0 0,-152 13 59 0 0,40-6-129 0 0,-56 7-1835 0 0,-14 0-5933 0 0</inkml:trace>
  <inkml:trace contextRef="#ctx0" brushRef="#br0" timeOffset="58454.733">16748 4635 13824 0 0,'-13'0'1470'0'0,"12"0"-1465"0"0,1 0 0 0 0,-1 0-1 0 0,1 0 1 0 0,-1 0 0 0 0,0 0 0 0 0,1 0-1 0 0,-1 0 1 0 0,1 0 0 0 0,-1 0 0 0 0,0 1-1 0 0,1-1 1 0 0,-1 0 0 0 0,1 0 0 0 0,-1 1-1 0 0,1-1 1 0 0,-1 0 0 0 0,1 1-1 0 0,-1-1 1 0 0,1 0 0 0 0,0 1 0 0 0,-1-1-1 0 0,1 1 1 0 0,-1-1 0 0 0,1 1 0 0 0,0-1-1 0 0,-1 1 1 0 0,1-1-5 0 0,-1 2 108 0 0,-4 3 803 0 0,1 0-1 0 0,-1 0 1 0 0,1 0-1 0 0,1 1 1 0 0,-1 0 0 0 0,-1 4-911 0 0,0 0 168 0 0,1-1 0 0 0,0 1 1 0 0,1 0-1 0 0,0 0-168 0 0,3-6 22 0 0,0-1-1 0 0,0 0 1 0 0,0 1-1 0 0,0-1 1 0 0,1 1-1 0 0,-1-1 1 0 0,1 1-1 0 0,0-1 0 0 0,0 0 1 0 0,0 0-1 0 0,0 1 1 0 0,1-1-1 0 0,0 0 1 0 0,-1 0-1 0 0,1 0 1 0 0,0 0-1 0 0,0-1 1 0 0,0 1-1 0 0,1-1 0 0 0,-1 1 1 0 0,1-1-1 0 0,1 2-21 0 0,-3-3 13 0 0,1-1-1 0 0,0 1 1 0 0,0 0-1 0 0,-1 0 1 0 0,1-1 0 0 0,0 1-1 0 0,0-1 1 0 0,0 1-1 0 0,0-1 1 0 0,0 0-1 0 0,0 0 1 0 0,-1 0-1 0 0,1 0 1 0 0,0 0-1 0 0,2 0-12 0 0,29-8 37 0 0,-22 5 14 0 0,-8 2-29 0 0,1 0-1 0 0,-1-1 1 0 0,0 1 0 0 0,0-1-1 0 0,1 0 1 0 0,-1 1-1 0 0,0-1 1 0 0,-1-1-1 0 0,1 1 1 0 0,0 0-1 0 0,-1-1 1 0 0,1 1-1 0 0,-1-1 1 0 0,0 0 0 0 0,0 0-1 0 0,0 0 1 0 0,0 0-1 0 0,0 0 1 0 0,-1 0-1 0 0,1 0 1 0 0,-1-1-1 0 0,0 0-21 0 0,1 0 13 0 0,-1 0 1 0 0,-1 0-1 0 0,1 0 0 0 0,0 0 0 0 0,-1 0 0 0 0,0 0 0 0 0,0 0 1 0 0,0 0-1 0 0,-1 0 0 0 0,1 0 0 0 0,-1 0 0 0 0,0 0 0 0 0,0 0 1 0 0,0 1-1 0 0,-1-1 0 0 0,1 0 0 0 0,-1 1 0 0 0,0-1 0 0 0,-1-2-13 0 0,-20-23 25 0 0,21 27-56 0 0,0 0 1 0 0,0 0 0 0 0,1 1-1 0 0,-1-1 1 0 0,-1 1-1 0 0,1-1 1 0 0,0 1 0 0 0,0 0-1 0 0,0 0 1 0 0,-1 0-1 0 0,1 0 1 0 0,-1 0 0 0 0,1 1 30 0 0,-9-2-1315 0 0,0 0 1 0 0,1 1 0 0 0,-1 0-1 0 0,0 1 1 0 0,-3 0 1314 0 0,1 3-2005 0 0</inkml:trace>
  <inkml:trace contextRef="#ctx0" brushRef="#br0" timeOffset="58809.322">17010 4206 11520 0 0,'0'0'886'0'0,"10"0"-364"0"0,-4 1 6 0 0,0 0 1 0 0,0 1 0 0 0,-1-1 0 0 0,1 1 0 0 0,0 1-1 0 0,-1-1 1 0 0,1 1 0 0 0,-1 0 0 0 0,0 0-1 0 0,0 0-528 0 0,8 6 361 0 0,-1 1 0 0 0,-1 0 0 0 0,0 1 0 0 0,3 2-361 0 0,17 18 1051 0 0,-10-9-254 0 0,-1 0 0 0 0,0 2 0 0 0,-2 0 0 0 0,2 6-797 0 0,-17-25 101 0 0,4 6 43 0 0,0 1 0 0 0,0 0-1 0 0,-2 1 1 0 0,1 0 0 0 0,-2 0 0 0 0,1 0-1 0 0,-2 0 1 0 0,0 0 0 0 0,-1 1 0 0 0,0 0-1 0 0,-1-1 1 0 0,0 1 0 0 0,-1 0-1 0 0,-1 0 1 0 0,0-1 0 0 0,-1 1 0 0 0,0-1-1 0 0,-1 1 1 0 0,-1-1 0 0 0,0 2-144 0 0,-1-3 44 0 0,1 0 0 0 0,-2 0 0 0 0,1 0 0 0 0,-2-1 0 0 0,1 0 0 0 0,-2 0 0 0 0,-1 1-44 0 0,4-5 2 0 0,-1 0 1 0 0,-1 0-1 0 0,1-1 1 0 0,-1 0-1 0 0,0 0 1 0 0,0-1 0 0 0,-1 0-1 0 0,0-1 1 0 0,0 1-1 0 0,-6 1-2 0 0,-14 6-36 0 0,-41 16-918 0 0,22-9-5473 0 0,2 0-2067 0 0</inkml:trace>
  <inkml:trace contextRef="#ctx0" brushRef="#br0" timeOffset="55945.484">13959 4325 11976 0 0,'0'0'78'0'0,"0"0"0"0"0,0 0 1 0 0,0 0-1 0 0,0 0 0 0 0,0 0 1 0 0,0 0-1 0 0,1 0 1 0 0,-1 0-1 0 0,0 0 0 0 0,0 0 1 0 0,0-1-1 0 0,0 1 0 0 0,0 0 1 0 0,0 0-1 0 0,1 0 0 0 0,-1 0 1 0 0,0 0-1 0 0,0 0 1 0 0,0 0-1 0 0,0 0 0 0 0,0 0 1 0 0,0 0-1 0 0,0 0 0 0 0,0-1 1 0 0,1 1-1 0 0,-1 0 1 0 0,0 0-1 0 0,0 0 0 0 0,0 0 1 0 0,0 0-1 0 0,0 0 0 0 0,0-1 1 0 0,0 1-1 0 0,0 0 0 0 0,0 0 1 0 0,0 0-1 0 0,0 0 1 0 0,0 0-1 0 0,0 0 0 0 0,0-1 1 0 0,0 1-1 0 0,0 0 0 0 0,0 0 1 0 0,0 0-1 0 0,0 0 0 0 0,0 0 1 0 0,0-1-1 0 0,0 1 1 0 0,0 0-79 0 0,-8-5 959 0 0,5 4-972 0 0,0-1 0 0 0,0 1 1 0 0,0 1-1 0 0,0-1 0 0 0,0 0 0 0 0,-3 1 13 0 0,-4 0 307 0 0,0 1-1 0 0,0 0 0 0 0,0 1 1 0 0,0 1-1 0 0,0-1 1 0 0,1 1-1 0 0,-1 1 1 0 0,1 0-1 0 0,0 0 1 0 0,0 1-1 0 0,0 0 0 0 0,0 1-306 0 0,-14 10 755 0 0,2 1 0 0 0,0 0-1 0 0,-17 19-754 0 0,30-27 191 0 0,0 0 0 0 0,1 0-1 0 0,0 1 1 0 0,1 0 0 0 0,0 0 0 0 0,0 1-1 0 0,-2 7-190 0 0,-1 4 187 0 0,2 0 0 0 0,0 1 0 0 0,-1 8-187 0 0,6-21 43 0 0,1 0-1 0 0,0-1 0 0 0,0 1 1 0 0,1 0-1 0 0,0 0 1 0 0,0 0-1 0 0,1 0 0 0 0,1 0 1 0 0,-1-1-1 0 0,3 8-42 0 0,-2-12 5 0 0,0 1 0 0 0,0-1-1 0 0,1 0 1 0 0,-1 1 0 0 0,1-1 0 0 0,0 0-1 0 0,0-1 1 0 0,1 1 0 0 0,0 0 0 0 0,-1-1-1 0 0,2 0 1 0 0,-1 0 0 0 0,0 0 0 0 0,1-1-1 0 0,0 1 1 0 0,-1-1 0 0 0,1 0 0 0 0,3 1-5 0 0,8 2 34 0 0,-1 0 1 0 0,1-1-1 0 0,0-1 1 0 0,1 0-1 0 0,-1-1 1 0 0,1-1-1 0 0,-1-1 1 0 0,1 0-1 0 0,0-1 1 0 0,-1-1-1 0 0,2 0-34 0 0,5-2-7 0 0,0-1 0 0 0,-1 0-1 0 0,0-2 1 0 0,0-1-1 0 0,0 0 1 0 0,-1-2 0 0 0,18-9 7 0 0,-31 13-519 0 0,0 1 0 0 0,0-1 1 0 0,0-1-1 0 0,0 0 0 0 0,-1 0 1 0 0,0 0-1 0 0,6-8 519 0 0,-9 5-1679 0 0</inkml:trace>
  <inkml:trace contextRef="#ctx0" brushRef="#br0" timeOffset="56280.208">13865 4668 8288 0 0,'0'0'381'0'0,"0"0"-6"0"0,0 0 62 0 0,0 0 1155 0 0,0 0 531 0 0,0 0 106 0 0,7 0 760 0 0,9-2-2781 0 0,-1 1-1 0 0,0 1 1 0 0,1 1-1 0 0,-1 0 1 0 0,0 1-1 0 0,0 0 1 0 0,0 1-1 0 0,0 1 1 0 0,0 0-1 0 0,0 2 1 0 0,-1-1-1 0 0,0 2 1 0 0,0-1-1 0 0,11 9-207 0 0,-11-4 426 0 0,0 0-1 0 0,1 3-425 0 0,-5-6 247 0 0,-7-6-209 0 0,-1 1 0 0 0,1-1 0 0 0,-1 1 0 0 0,1-1 1 0 0,-1 1-1 0 0,0 0 0 0 0,0 0 0 0 0,0 0 0 0 0,-1 0 0 0 0,1 0 1 0 0,-1 0-1 0 0,1 0 0 0 0,-1 1 0 0 0,0-1 0 0 0,0 1 1 0 0,-1-1-1 0 0,1 0 0 0 0,-1 1 0 0 0,0-1 0 0 0,1 1-38 0 0,-2 1 65 0 0,0 0 0 0 0,0 0-1 0 0,0-1 1 0 0,0 1-1 0 0,-1-1 1 0 0,0 1-1 0 0,0-1 1 0 0,0 0 0 0 0,0 0-1 0 0,-1 0 1 0 0,0 0-1 0 0,1 0 1 0 0,-2 0 0 0 0,-1 2-65 0 0,-8 5 52 0 0,0 1-1 0 0,-1-2 1 0 0,0 1 0 0 0,0-2 0 0 0,-16 8-52 0 0,4-2 26 0 0,19-10-414 0 0,0-1 0 0 0,0 1 0 0 0,1 0 0 0 0,0 1 0 0 0,-2 2 388 0 0,4-4-1847 0 0</inkml:trace>
  <inkml:trace contextRef="#ctx0" brushRef="#br0" timeOffset="55255.693">12792 4707 7368 0 0,'0'0'333'0'0,"0"0"0"0"0,0 0 87 0 0,0 0 1151 0 0,0 0 528 0 0,0 0 107 0 0,0 0-208 0 0,0 0-972 0 0,0 0-422 0 0,0 0-85 0 0,1 0-22 0 0,52 3 1914 0 0,-28-2-2206 0 0,-1 0 0 0 0,16-3-205 0 0,71-4 229 0 0,-72 6-142 0 0,0-3 0 0 0,0-1 0 0 0,23-6-87 0 0,-34 5-859 0 0,-14 3-4631 0 0,-5 2-1358 0 0</inkml:trace>
  <inkml:trace contextRef="#ctx0" brushRef="#br0" timeOffset="55567.443">13020 4591 11056 0 0,'0'-1'35'0'0,"1"1"0"0"0,-1-1 0 0 0,0 1 0 0 0,0-1 0 0 0,1 0 1 0 0,-1 1-1 0 0,0-1 0 0 0,0 0 0 0 0,0 1 0 0 0,0-1 0 0 0,0 0 0 0 0,0 1 1 0 0,0-1-1 0 0,0 0 0 0 0,0 1 0 0 0,0-1 0 0 0,0 0 0 0 0,0 1 0 0 0,0-1 1 0 0,0 0-1 0 0,-1 1 0 0 0,1-1 0 0 0,0 0 0 0 0,-1 1 0 0 0,1-1 0 0 0,0 1 1 0 0,-1-1-1 0 0,1 1 0 0 0,-1-1 0 0 0,1 1 0 0 0,-1-1 0 0 0,1 1 1 0 0,-1-1-1 0 0,1 1-35 0 0,-1-1-15 0 0,0 0 39 0 0,0-1-48 0 0,4-5 230 0 0,-2 6 762 0 0,-1 1 332 0 0,1-1-876 0 0,1 1-1 0 0,-1-1 0 0 0,1 1 1 0 0,0-1-1 0 0,-1 1 1 0 0,1 0-1 0 0,0 0 0 0 0,-1 0 1 0 0,1 0-1 0 0,0 0 0 0 0,0 1-423 0 0,-1-1 139 0 0,1 1-1 0 0,0 0 1 0 0,0 0-1 0 0,0 0 1 0 0,-1 0-1 0 0,1 0 1 0 0,0 1-1 0 0,-1-1 1 0 0,1 0-1 0 0,-1 1 1 0 0,0-1-1 0 0,1 1 1 0 0,-1 0-1 0 0,0-1 1 0 0,0 1-1 0 0,0 0 1 0 0,0 0-1 0 0,0 0 1 0 0,0 0-1 0 0,-1 0 1 0 0,1-1-1 0 0,-1 1 1 0 0,1 2-139 0 0,2 9 127 0 0,-1 0 0 0 0,-1 1 0 0 0,1 7-127 0 0,-1 0 241 0 0,-1-16-204 0 0,0 0 0 0 0,0 0 0 0 0,-1 0 0 0 0,0 0 0 0 0,0 2-37 0 0,0-2 31 0 0,0 1 1 0 0,0-1 0 0 0,1 1 0 0 0,0 0 0 0 0,0 2-32 0 0,2 31 105 0 0,-2-28-41 0 0,0 0 0 0 0,1 1 0 0 0,0-1 0 0 0,1 0-1 0 0,2 5-63 0 0,-2-12-227 0 0,-1-1 0 0 0,1 1-1 0 0,0-1 1 0 0,0 1 0 0 0,1-1-1 0 0,-1 0 1 0 0,1 0 0 0 0,0 0-1 0 0,0 0 1 0 0,0 0 0 0 0,0-1-1 0 0,0 1 1 0 0,0-1 0 0 0,1 0-1 0 0,-1 0 1 0 0,4 1 227 0 0,3 0-1563 0 0</inkml:trace>
  <inkml:trace contextRef="#ctx0" brushRef="#br0" timeOffset="29932.845">7488 5029 6448 0 0,'0'0'498'0'0,"0"0"-22"0"0,0 0 1127 0 0,0 0 528 0 0,3 0 1856 0 0,7 0-2913 0 0,36-2 103 0 0,-34 2-856 0 0,0-1 0 0 0,0 0 0 0 0,6-1-321 0 0,19-3 554 0 0,1 1 1 0 0,27 1-555 0 0,13-1 541 0 0,45-2 198 0 0,-51 3 214 0 0,48-8-953 0 0,-76 3 133 0 0,-3 1 59 0 0,6 1-192 0 0,-33 5 6 0 0,-1 1 0 0 0,1 0 1 0 0,-1 1-1 0 0,1 0 0 0 0,7 3-6 0 0,1-1-954 0 0,-1 0 0 0 0,8 0 954 0 0,-13-1-1044 0 0</inkml:trace>
  <inkml:trace contextRef="#ctx0" brushRef="#br0" timeOffset="31588.895">9329 4682 19895 0 0,'0'0'455'0'0,"0"0"-389"0"0,0 0 0 0 0,0-1-1 0 0,0 1 1 0 0,0 0 0 0 0,0 0 0 0 0,0-1 0 0 0,0 1-1 0 0,0 0 1 0 0,0 0 0 0 0,0-1 0 0 0,0 1 0 0 0,0 0-1 0 0,0 0 1 0 0,0-1 0 0 0,0 1 0 0 0,0 0 0 0 0,0 0-1 0 0,0-1 1 0 0,1 1 0 0 0,-1 0 0 0 0,0 0-1 0 0,0-1 1 0 0,0 1 0 0 0,0 0 0 0 0,1 0 0 0 0,-1 0-66 0 0,8-4 88 0 0,1 1 0 0 0,0 1 0 0 0,0-1 0 0 0,0 1 1 0 0,0 1-1 0 0,7 0-88 0 0,22-5 713 0 0,1-1 392 0 0,26 0-1105 0 0,-41 5 174 0 0,10-1-142 0 0,-1 2 0 0 0,1 1 1 0 0,-1 2-1 0 0,1 1 0 0 0,1 2-32 0 0,-14-2-411 0 0,-13-2-397 0 0,0 0 0 0 0,0 0 0 0 0,0 1 0 0 0,0 0 0 0 0,-1 1-1 0 0,3 0 809 0 0,3 3-7251 0 0</inkml:trace>
  <inkml:trace contextRef="#ctx0" brushRef="#br0" timeOffset="31833.87">9304 4871 11976 0 0,'0'0'922'0'0,"-1"0"-600"0"0,-3 0-21 0 0,3 0 1071 0 0,1 0 456 0 0,0 0 85 0 0,21-1 1271 0 0,2-1-2931 0 0,115-7 1825 0 0,126-6-1744 0 0,-175 12-260 0 0,7 0-888 0 0,-32 3-5187 0 0,-14 0-1621 0 0</inkml:trace>
  <inkml:trace contextRef="#ctx0" brushRef="#br0" timeOffset="30602.977">7837 5242 12176 0 0,'0'0'561'0'0,"0"0"-17"0"0,1-1-351 0 0,3-7-527 0 0,-2 0 4660 0 0,-2 8-1890 0 0,0 7-1247 0 0,-7 201 535 0 0,8-189-1511 0 0,0 1 0 0 0,2 0 0 0 0,0-1 0 0 0,1 0 0 0 0,1 1 0 0 0,4 8-213 0 0,3-8 40 0 0,-12-19 24 0 0,0-1 2 0 0,0 0-2 0 0,-1-6-23 0 0,0 1 1 0 0,0-1-1 0 0,-1 1 0 0 0,0-1 0 0 0,0 1 1 0 0,-1 0-1 0 0,1 0 0 0 0,-1 0 0 0 0,0 1 1 0 0,-1-1-1 0 0,1 1 0 0 0,-1-1 0 0 0,0 1-41 0 0,-8-10-18 0 0,0 1 0 0 0,-1 1 0 0 0,0 0 0 0 0,-12-7 18 0 0,20 15-5 0 0,0 1 1 0 0,0-1-1 0 0,0 1 0 0 0,-1 1 0 0 0,1-1 0 0 0,-1 1 1 0 0,0 0-1 0 0,0 0 0 0 0,0 1 0 0 0,0 0 0 0 0,0 0 1 0 0,0 0-1 0 0,0 0 0 0 0,0 1 0 0 0,-4 1 5 0 0,4 0 10 0 0,1 0 1 0 0,0 0-1 0 0,0 1 0 0 0,0 0 0 0 0,0 0 0 0 0,0 1 0 0 0,0-1 1 0 0,0 1-1 0 0,1 0 0 0 0,0 0 0 0 0,-1 1 0 0 0,-1 1-10 0 0,3-2 11 0 0,0 0 0 0 0,0 0 0 0 0,0 0 1 0 0,0 0-1 0 0,1 1 0 0 0,-1 0 0 0 0,1-1 0 0 0,0 1 0 0 0,0 0 0 0 0,0 0 0 0 0,0 0 0 0 0,1 0 0 0 0,0 0 0 0 0,0 0 0 0 0,-1 4-11 0 0,2-6 10 0 0,-1 9 56 0 0,0 0 0 0 0,1 1-1 0 0,1-1 1 0 0,-1 0 0 0 0,2 5-66 0 0,-1-13 9 0 0,0 0-1 0 0,0 1 1 0 0,0-1-1 0 0,0 0 1 0 0,1 0-1 0 0,-1 1 1 0 0,1-1 0 0 0,0 0-1 0 0,0 0 1 0 0,0-1-1 0 0,0 1 1 0 0,0 0-1 0 0,1-1 1 0 0,-1 1-1 0 0,1-1 1 0 0,0 0-1 0 0,0 0 1 0 0,-1 0 0 0 0,4 1-9 0 0,2 1 16 0 0,1 0 1 0 0,0-1-1 0 0,0 0 1 0 0,0 0 0 0 0,0-1-1 0 0,0-1 1 0 0,0 1 0 0 0,1-1-1 0 0,-1-1 1 0 0,0 0 0 0 0,1 0-1 0 0,-1-1 1 0 0,0 0 0 0 0,1-1-17 0 0,23-4-39 0 0,1-2 0 0 0,-1-2 1 0 0,5-3 38 0 0,-24 8-60 0 0,11-3-651 0 0,-1-2 0 0 0,0-1 0 0 0,-1-1 0 0 0,18-14 711 0 0,-18 9-1235 0 0</inkml:trace>
  <inkml:trace contextRef="#ctx0" brushRef="#br0" timeOffset="30910.264">8184 5221 6448 0 0,'-13'4'297'0'0,"10"-3"-9"0"0,0 14-177 0 0,0-5 445 0 0,2-8-149 0 0,0 0 0 0 0,0 0-1 0 0,0 0 1 0 0,1 0 0 0 0,0 1-1 0 0,-1-1 1 0 0,1 0 0 0 0,0 0 0 0 0,0 1-1 0 0,0-1 1 0 0,0 0 0 0 0,0 0 0 0 0,1 1-1 0 0,-1-1-406 0 0,3 34 3493 0 0,-2-6-2429 0 0,3-8-213 0 0,0 4 856 0 0,1 0-1 0 0,4 12-1706 0 0,3 7 1138 0 0,-10-32-825 0 0,1-1-1 0 0,1 1 0 0 0,0-1 0 0 0,1 0 1 0 0,0 0-1 0 0,1-1 0 0 0,3 6-312 0 0,-3-7 211 0 0,1 0-1 0 0,1-1 1 0 0,5 6-211 0 0,-10-12 24 0 0,1 1 0 0 0,0-1 0 0 0,0 0 0 0 0,0-1-1 0 0,0 1 1 0 0,0-1 0 0 0,1 0 0 0 0,-1 0 0 0 0,1 0 0 0 0,1 0-24 0 0,-2 0-79 0 0,1-1 0 0 0,0 1 0 0 0,0-1 0 0 0,0 0 0 0 0,0-1 1 0 0,0 1-1 0 0,0-1 0 0 0,0 0 0 0 0,1-1 0 0 0,-1 1 0 0 0,0-1 0 0 0,0 0 0 0 0,0 0 0 0 0,-1 0 1 0 0,1-1-1 0 0,0 1 0 0 0,0-1 0 0 0,2-2 79 0 0,0-2-1284 0 0,-4-2-55 0 0</inkml:trace>
  <inkml:trace contextRef="#ctx0" brushRef="#br0" timeOffset="31256.523">8093 5487 9216 0 0,'0'0'231'0'0,"-1"0"1"0"0,1 0 0 0 0,-1 0-1 0 0,1 0 1 0 0,-1-1 0 0 0,1 1-1 0 0,-1 0 1 0 0,1 0-1 0 0,-1 0 1 0 0,1 0 0 0 0,-1-1-1 0 0,1 1 1 0 0,0 0 0 0 0,-1-1-1 0 0,1 1 1 0 0,-1 0 0 0 0,1-1-1 0 0,0 1 1 0 0,-1 0-1 0 0,1-1-231 0 0,7-2 5206 0 0,22-1-373 0 0,-25 4-5931 0 0,118-14 1887 0 0,-67 5-1492 0 0,-16 3-5042 0 0,-4 2-1609 0 0</inkml:trace>
  <inkml:trace contextRef="#ctx0" brushRef="#br0" timeOffset="28931.48">7641 4552 11056 0 0,'-2'-8'673'0'0,"1"-1"0"0"0,-1 1 0 0 0,1 0 0 0 0,0-8-673 0 0,1 15 828 0 0,-15-13 893 0 0,11 14-1596 0 0,0-1 0 0 0,0 1 1 0 0,1-1-1 0 0,-1 1 0 0 0,0 0 0 0 0,0 1 1 0 0,0-1-1 0 0,0 1 0 0 0,1-1 1 0 0,-1 1-1 0 0,0 0 0 0 0,-1 1-125 0 0,-1 0 113 0 0,-1 1 1 0 0,1 0-1 0 0,0 0 0 0 0,0 0 0 0 0,0 1 0 0 0,-2 1-113 0 0,-5 5 158 0 0,-9 7 217 0 0,1 1 0 0 0,-9 9-375 0 0,24-21 77 0 0,1 0 0 0 0,-1 1 0 0 0,1 0 0 0 0,0 0 0 0 0,0 1 0 0 0,1-1-1 0 0,0 1 1 0 0,1 0 0 0 0,-3 7-77 0 0,3-6 94 0 0,1-2-34 0 0,0 0 0 0 0,0 0 0 0 0,0 0 0 0 0,1 0 0 0 0,0 0 0 0 0,0 2-60 0 0,1-7 10 0 0,0-1-1 0 0,1 1 0 0 0,-1 0 0 0 0,0-1 0 0 0,0 1 0 0 0,1-1 0 0 0,-1 1 0 0 0,0-1 0 0 0,1 0 0 0 0,0 1 0 0 0,-1-1 0 0 0,1 1 0 0 0,0-1 0 0 0,0 0 0 0 0,0 0 0 0 0,-1 1 0 0 0,1-1 1 0 0,1 0-1 0 0,-1 0 0 0 0,0 0 0 0 0,0 0 0 0 0,0 0 0 0 0,0 0 0 0 0,1-1 0 0 0,-1 1 0 0 0,0 0 0 0 0,1-1 0 0 0,-1 1 0 0 0,1 0 0 0 0,-1-1 0 0 0,1 0 0 0 0,0 1-9 0 0,2-1 31 0 0,1 1-1 0 0,-1-1 1 0 0,1 0 0 0 0,-1 0-1 0 0,1-1 1 0 0,0 1-1 0 0,-1-1 1 0 0,0 0-1 0 0,1 0 1 0 0,-1-1-1 0 0,0 1 1 0 0,1-1 0 0 0,-1 0-1 0 0,0 0 1 0 0,0-1-1 0 0,-1 1 1 0 0,1-1-1 0 0,0 1 1 0 0,-1-2-31 0 0,9-5 61 0 0,-1-1-1 0 0,0 0 1 0 0,-1-1 0 0 0,0 0-1 0 0,1-3-60 0 0,2-7 70 0 0,0 1 0 0 0,-2-2-1 0 0,0 0 1 0 0,-2 0-1 0 0,5-15-69 0 0,-2 0-123 0 0,1-17 123 0 0,-8 36-111 0 0,1-13-251 0 0,1-22 362 0 0,-2 12-65 0 0,-1-50-12 0 0,-4 84 57 0 0,0 1 0 0 0,0 0 0 0 0,0-1 1 0 0,-1 1-1 0 0,1 0 0 0 0,-2 0 20 0 0,2 3-15 0 0,1-11-56 0 0,1 6 230 0 0,-2 7 76 0 0,0 1 18 0 0,0 0-26 0 0,-3 17-51 0 0,1 29-66 0 0,1-12-71 0 0,0-9-65 0 0,1 0-1 0 0,1 0 0 0 0,3 10 27 0 0,1 13 86 0 0,15 140 667 0 0,-15-153-616 0 0,1-1 43 0 0,-4-24-27 0 0,0-1 0 0 0,-1 0 0 0 0,0 1 0 0 0,0 5-153 0 0,-2-10 36 0 0,1 0 1 0 0,-1-1-1 0 0,0 1 1 0 0,0-1-1 0 0,0 1 1 0 0,-1-1-1 0 0,1 0 1 0 0,-1 0-1 0 0,0 1 1 0 0,-1-1-1 0 0,1-1 1 0 0,-1 1-37 0 0,1 2 66 0 0,-3-2-231 0 0,4-4-535 0 0,4-4 91 0 0,5-2-853 0 0,-1-1-362 0 0</inkml:trace>
  <inkml:trace contextRef="#ctx0" brushRef="#br0" timeOffset="29336.629">8115 4330 10592 0 0,'-1'-1'136'0'0,"0"0"1"0"0,1 0 0 0 0,-1 0 0 0 0,0 0-1 0 0,-1 0 1 0 0,1 1 0 0 0,0-1-1 0 0,0 0 1 0 0,0 0 0 0 0,0 1 0 0 0,-1-1-1 0 0,1 1 1 0 0,0-1 0 0 0,-1 1-1 0 0,1-1 1 0 0,0 1 0 0 0,-1 0 0 0 0,1 0-1 0 0,0-1 1 0 0,-1 1 0 0 0,1 0-137 0 0,-2 1 282 0 0,0-1 0 0 0,1 1 0 0 0,-1-1 0 0 0,0 1 0 0 0,1 0 0 0 0,-1 0 0 0 0,1 0 0 0 0,-1 0 0 0 0,1 0 1 0 0,-2 2-283 0 0,-4 2 263 0 0,1 1 0 0 0,0 0 0 0 0,0 0 1 0 0,0 0-1 0 0,1 1 0 0 0,-2 3-263 0 0,-1 0 222 0 0,1 1 0 0 0,0 0 0 0 0,1 0-1 0 0,1 1 1 0 0,0 0 0 0 0,0 0-1 0 0,1 0 1 0 0,1 1 0 0 0,0-1 0 0 0,0 1-1 0 0,1 0 1 0 0,1 1 0 0 0,0-1-1 0 0,1 4-221 0 0,1-6 139 0 0,0-1 0 0 0,1 1 0 0 0,0-1 0 0 0,1 1 0 0 0,0-1 0 0 0,1 1-139 0 0,-2-6 18 0 0,1-1 1 0 0,0 1 0 0 0,0-1-1 0 0,1 1 1 0 0,-1-1-1 0 0,1 0 1 0 0,0 0-1 0 0,0-1 1 0 0,0 1-1 0 0,0 0 1 0 0,1-1 0 0 0,0 0-1 0 0,0 0 1 0 0,1 1-19 0 0,0-1 25 0 0,1 0 0 0 0,-1 0 0 0 0,1-1 0 0 0,-1 0 1 0 0,1 0-1 0 0,0 0 0 0 0,0-1 0 0 0,0 1 1 0 0,0-2-1 0 0,0 1 0 0 0,1-1 0 0 0,-1 1 0 0 0,0-2 1 0 0,0 1-1 0 0,0-1 0 0 0,0 0 0 0 0,0 0 0 0 0,5-2-25 0 0,6-2 66 0 0,-1-1-1 0 0,1 0 1 0 0,-1-1-1 0 0,-1-1 1 0 0,1 0-1 0 0,1-3-65 0 0,3-2 22 0 0,-1 0 0 0 0,0-2 0 0 0,-1 0-1 0 0,12-14-21 0 0,-20 19 9 0 0,-1-1 0 0 0,-1 0-1 0 0,1-1 1 0 0,-2 1-1 0 0,1-1 1 0 0,-2-1 0 0 0,0 0-1 0 0,3-9-8 0 0,-2 4 19 0 0,-1-2-1 0 0,-1 1 1 0 0,1-11-19 0 0,-5 22 7 0 0,0 0 1 0 0,-1 0-1 0 0,0 0 1 0 0,0 0-1 0 0,-1 0 1 0 0,0 0-1 0 0,-1 0 1 0 0,1 1-1 0 0,-2-1 1 0 0,0-2-8 0 0,-1 0 0 0 0,0 0-1 0 0,0 1 1 0 0,-1 0 0 0 0,0-1-1 0 0,-1 2 1 0 0,0-1-1 0 0,-1 1 1 0 0,-2-3 0 0 0,6 8-11 0 0,0 0 0 0 0,0 0 0 0 0,-1 0 0 0 0,1 0 0 0 0,-1 0 0 0 0,0 1 0 0 0,0-1 0 0 0,0 1 0 0 0,0 0 0 0 0,0 1 0 0 0,0-1 0 0 0,0 1 0 0 0,-1-1 0 0 0,1 1 0 0 0,-1 0 0 0 0,1 1 0 0 0,-1-1 0 0 0,1 1 0 0 0,-1 0 0 0 0,-1 0 11 0 0,3 1-21 0 0,0 0-1 0 0,0 0 0 0 0,0 0 0 0 0,0 0 0 0 0,0 0 1 0 0,1 1-1 0 0,-1 0 0 0 0,0-1 0 0 0,1 1 0 0 0,-1 0 1 0 0,1 0-1 0 0,-1 0 22 0 0,-1 3-179 0 0,-1-1 0 0 0,1 1 0 0 0,0 0 0 0 0,0 0 0 0 0,-1 2 179 0 0,3-4-191 0 0,1-1-1 0 0,0 1 0 0 0,0 0 0 0 0,0 0 1 0 0,0 0-1 0 0,0 0 0 0 0,0 2 192 0 0,-6 19-2160 0 0,-4 1 428 0 0,2 1-17 0 0</inkml:trace>
  <inkml:trace contextRef="#ctx0" brushRef="#br0" timeOffset="29623.895">8249 4392 5984 0 0,'0'0'464'0'0,"0"0"17"0"0,0 0 1211 0 0,0 0 561 0 0,3 4 2631 0 0,4 8-3981 0 0,4 20 783 0 0,-1 0-1 0 0,-1 0 1 0 0,0 13-1686 0 0,1 2 481 0 0,4 5-481 0 0,-3-20 56 0 0,-6-21-55 0 0,-1 0 1 0 0,-1 1-1 0 0,2 7-1 0 0,-4-14-110 0 0,1 9-5971 0 0,-2-3-827 0 0</inkml:trace>
  <inkml:trace contextRef="#ctx0" brushRef="#br0" timeOffset="51580.244">10736 4613 3680 0 0,'0'0'284'0'0,"11"-9"1637"0"0,-10 8-1603 0 0,0 0 1 0 0,0-1-1 0 0,-1 1 0 0 0,1 0 1 0 0,-1-1-1 0 0,1 1 0 0 0,-1-1 1 0 0,1 1-1 0 0,-1 0 0 0 0,0-1 1 0 0,0 0-319 0 0,5-17 3658 0 0,-4 17-3327 0 0,0 0 0 0 0,0-1-1 0 0,0 1 1 0 0,-1-1 0 0 0,1 1 0 0 0,-1-1 0 0 0,0 1 0 0 0,0 0-1 0 0,0-2-330 0 0,0 3 55 0 0,0 0 0 0 0,0 0 0 0 0,0 0 0 0 0,0 0 0 0 0,0 0 0 0 0,0 0 0 0 0,0 0 0 0 0,0 0 0 0 0,0 0 0 0 0,-1 1 0 0 0,1-1 0 0 0,0 0 0 0 0,-1 0 0 0 0,1 0 0 0 0,0 0 0 0 0,-1 0 0 0 0,1 1 0 0 0,-1-1 0 0 0,0 0 0 0 0,1 0 0 0 0,-1 1 0 0 0,0-1 0 0 0,1 0-55 0 0,-2 1 303 0 0,-1-6 370 0 0,0 3-474 0 0,-1 0 0 0 0,1 1 0 0 0,-1-1 0 0 0,0 1-1 0 0,0 0 1 0 0,0 0 0 0 0,0 0 0 0 0,0 0 0 0 0,-4 0-199 0 0,3 0 156 0 0,-1 1-82 0 0,-1 0 1 0 0,1 0-1 0 0,-1 0 0 0 0,1 1 1 0 0,-1 0-1 0 0,1 0 1 0 0,-1 1-1 0 0,1 0 1 0 0,-1 0-1 0 0,-2 1-74 0 0,-22 2 56 0 0,19-3 33 0 0,1 1 1 0 0,0 0-1 0 0,-1 1 1 0 0,1 0-1 0 0,0 1 1 0 0,1 0 0 0 0,-1 0-1 0 0,1 1 1 0 0,0 1-1 0 0,0 0 1 0 0,0 0-1 0 0,1 1 1 0 0,0 0-1 0 0,0 1 1 0 0,1 0 0 0 0,0 0-1 0 0,0 1 1 0 0,-3 5-90 0 0,7-10 12 0 0,1 1 0 0 0,0 0 1 0 0,0 0-1 0 0,1 1 0 0 0,-1-1 1 0 0,1 1-1 0 0,0-1 1 0 0,0 1-1 0 0,1 0 0 0 0,0-1 1 0 0,-1 6-13 0 0,-3 19 3 0 0,3-23 9 0 0,1 1 1 0 0,0-1-1 0 0,0 0 1 0 0,0 1-1 0 0,1-1 1 0 0,0 1-1 0 0,1-1 1 0 0,-1 0-1 0 0,1 1 1 0 0,2 4-13 0 0,5 19 36 0 0,-6-23-11 0 0,-1-1 1 0 0,1 1-1 0 0,1-1 0 0 0,-1 0 0 0 0,1 1 0 0 0,0-1 0 0 0,1-1 0 0 0,0 1 0 0 0,1 1-25 0 0,8 15 114 0 0,2-3-120 0 0,7 8-160 0 0,-18-25 239 0 0,0 1 0 0 0,0-1 1 0 0,0 1-1 0 0,1-1 0 0 0,-1-1 1 0 0,1 1-1 0 0,0-1 0 0 0,0 1 1 0 0,0-2-1 0 0,0 1 0 0 0,4 1-73 0 0,4 0 62 0 0,0-1 0 0 0,1-1 0 0 0,-1 0 0 0 0,0 0 0 0 0,1-1 0 0 0,-1-1 0 0 0,0 0 0 0 0,7-2-62 0 0,-3 1 55 0 0,0 1 0 0 0,5 0-55 0 0,-6 1 73 0 0,0-1 0 0 0,11-2-73 0 0,3 2 60 0 0,-29 1-153 0 0,-1 0-135 0 0,5-7-1653 0 0,-4 6 759 0 0</inkml:trace>
  <inkml:trace contextRef="#ctx0" brushRef="#br0" timeOffset="53345.604">11360 4690 7832 0 0,'0'0'602'0'0,"0"0"-211"0"0,0 0 584 0 0,0 0 295 0 0,0 0 61 0 0,10 6 1042 0 0,-3-4-1873 0 0,-1-1-1 0 0,0 0 0 0 0,0 0 1 0 0,1-1-1 0 0,-1 1 1 0 0,0-1-1 0 0,1-1 0 0 0,-1 1 1 0 0,5-2-500 0 0,73-4 1898 0 0,33-1-581 0 0,-38 4-586 0 0,38-3-92 0 0,-60 2-553 0 0,95-9 237 0 0,-126 11-341 0 0,25 2 18 0 0,-23 1-134 0 0,-25-1 45 0 0,0 0 0 0 0,0 0 0 0 0,0 0 1 0 0,-1 1-1 0 0,1-1 0 0 0,0 1 0 0 0,-1 0 0 0 0,1 0 0 0 0,0 0 0 0 0,0 0 89 0 0,-2 0-1395 0 0,-1-1-3980 0 0,0 0-1701 0 0</inkml:trace>
  <inkml:trace contextRef="#ctx0" brushRef="#br0" timeOffset="53945.616">11491 4808 5064 0 0,'0'0'389'0'0,"0"0"34"0"0,5 0 2326 0 0,-3 0 1964 0 0,-1 0-4580 0 0,0 0 0 0 0,1 0 1 0 0,-1 0-1 0 0,0 0 0 0 0,0 0 0 0 0,0 0 0 0 0,0 0 0 0 0,0 1 0 0 0,0-1 0 0 0,0 0 0 0 0,0 1 0 0 0,-1-1 1 0 0,1 1-1 0 0,0-1 0 0 0,0 1 0 0 0,0-1 0 0 0,0 1 0 0 0,0 0 0 0 0,-1-1 0 0 0,1 1-133 0 0,1 2 237 0 0,-1-1 0 0 0,1 0 0 0 0,-1 1 0 0 0,0 0 0 0 0,0-1 0 0 0,0 1 0 0 0,0 0-1 0 0,-1-1-236 0 0,2 8 407 0 0,0 0-1 0 0,0 1 0 0 0,-1-1 0 0 0,-1 1-406 0 0,5 34 693 0 0,-3-34-537 0 0,-1-1 1 0 0,0 1-1 0 0,-1-1 1 0 0,0 2-157 0 0,1 22 391 0 0,-1-23-232 0 0,0 0 0 0 0,-1 0-1 0 0,0 2-158 0 0,0-2 118 0 0,0 0 0 0 0,1 0-1 0 0,0 2-117 0 0,3 70 268 0 0,-2-71-219 0 0,-1 0 0 0 0,1 0 0 0 0,-2 0 0 0 0,0 0 0 0 0,0 0 0 0 0,-2 5-49 0 0,3-17 5 0 0,0 0 1 0 0,0 0-1 0 0,0 0 1 0 0,-1 0-1 0 0,1 1 1 0 0,0-1-1 0 0,0 0 1 0 0,0 0 0 0 0,0 0-1 0 0,0 0 1 0 0,0 1-1 0 0,0-1 1 0 0,0 0-1 0 0,0 0 1 0 0,0 0-1 0 0,0 1 1 0 0,0-1-1 0 0,0 0 1 0 0,0 0 0 0 0,0 0-1 0 0,0 1 1 0 0,0-1-1 0 0,0 0 1 0 0,0 0-1 0 0,0 0 1 0 0,0 1-1 0 0,0-1 1 0 0,0 0-1 0 0,0 0 1 0 0,0 0 0 0 0,0 1-1 0 0,1-1 1 0 0,-1 0-1 0 0,0 0 1 0 0,0 0-1 0 0,0 0 1 0 0,0 0-1 0 0,0 1 1 0 0,1-1-1 0 0,-1 0 1 0 0,0 0 0 0 0,0 0-1 0 0,0 0 1 0 0,0 0-1 0 0,1 0 1 0 0,-1 0-6 0 0,1 1-13 0 0,0-1 85 0 0,-1 0 0 0 0,-13-19 304 0 0,9 9-312 0 0,0 1 1 0 0,-1 0-1 0 0,-1 0 0 0 0,0 0 0 0 0,-1 0-64 0 0,4 5-5 0 0,-1-1 1 0 0,0 1-1 0 0,0 0 1 0 0,0 0-1 0 0,-1 1 0 0 0,1-1 1 0 0,-1 1-1 0 0,0 0 1 0 0,0 0-1 0 0,0 1 5 0 0,2 1-4 0 0,0 0 1 0 0,1 1-1 0 0,-1-1 0 0 0,0 1 0 0 0,0-1 1 0 0,0 1-1 0 0,1 0 0 0 0,-1 0 1 0 0,0 0-1 0 0,0 1 0 0 0,0-1 0 0 0,0 1 1 0 0,1-1-1 0 0,-1 1 0 0 0,0 0 1 0 0,1 0-1 0 0,-1 0 0 0 0,1 0 0 0 0,-1 1 1 0 0,1-1-1 0 0,-1 1 0 0 0,1-1 1 0 0,-1 2 3 0 0,-3 1-9 0 0,1 1 0 0 0,0 0 1 0 0,0 0-1 0 0,0 0 0 0 0,0 1 1 0 0,1 0-1 0 0,0 0 0 0 0,-2 4 9 0 0,-4 6 109 0 0,2 1 0 0 0,0 1 0 0 0,1-1 0 0 0,0 7-109 0 0,5-18 31 0 0,0 0 1 0 0,1 0-1 0 0,0 0 0 0 0,1 1 0 0 0,-1-1 0 0 0,1 0 0 0 0,0 1 0 0 0,1-1 1 0 0,-1 0-1 0 0,1 1 0 0 0,1-1 0 0 0,-1 0 0 0 0,1 0 0 0 0,2 5-31 0 0,-2-8 7 0 0,-1 1-1 0 0,1-1 0 0 0,0-1 1 0 0,0 1-1 0 0,0 0 1 0 0,0 0-1 0 0,0-1 0 0 0,0 1 1 0 0,1-1-1 0 0,-1 0 1 0 0,1 0-1 0 0,0 0 0 0 0,0 0 1 0 0,0 0-1 0 0,0 0 1 0 0,0-1-1 0 0,0 1 0 0 0,0-1 1 0 0,0 0-1 0 0,1 0-6 0 0,1 0 13 0 0,0 0-1 0 0,0 0 0 0 0,0-1 0 0 0,0 0 1 0 0,0 0-1 0 0,0 0 0 0 0,0-1 1 0 0,0 1-1 0 0,0-1 0 0 0,0-1 1 0 0,0 1-1 0 0,0 0 0 0 0,3-3-12 0 0,12-5 34 0 0,0 0 1 0 0,0-2-1 0 0,-1 0 0 0 0,0-2 0 0 0,6-6-34 0 0,22-22-7088 0 0,-29 24-538 0 0</inkml:trace>
  <inkml:trace contextRef="#ctx0" brushRef="#br0" timeOffset="54264.454">11709 5023 11056 0 0,'0'0'505'0'0,"0"0"-9"0"0,-2 8 708 0 0,8 106 4836 0 0,-6-103-5540 0 0,1 0 1 0 0,1 0-1 0 0,0-1 0 0 0,2 5-500 0 0,2 16 633 0 0,-3-18-425 0 0,1-1-1 0 0,0 1 1 0 0,1-1-1 0 0,0 0 1 0 0,0 0-1 0 0,1 0 1 0 0,1-1-1 0 0,0 0 1 0 0,1 0-1 0 0,0-1 1 0 0,5 5-208 0 0,-11-12 39 0 0,1 1 0 0 0,0-1 0 0 0,0 0 1 0 0,0 0-1 0 0,1 0 0 0 0,-1 0 0 0 0,0-1 0 0 0,1 1 0 0 0,0-1 0 0 0,0 0 1 0 0,0 0-1 0 0,0 0 0 0 0,0-1 0 0 0,0 1 0 0 0,0-1 0 0 0,0 0 0 0 0,0 0 1 0 0,1-1-1 0 0,-1 1 0 0 0,0-1 0 0 0,1 0 0 0 0,0 0-39 0 0,-3 0-28 0 0,-1 0 0 0 0,1 0 0 0 0,0 0 0 0 0,0 0 0 0 0,-1 0 0 0 0,1 0 0 0 0,0-1-1 0 0,-1 1 1 0 0,1-1 0 0 0,-1 1 0 0 0,1-1 0 0 0,0 0 0 0 0,-1 1 0 0 0,0-1 0 0 0,1 0 0 0 0,-1 0 0 0 0,1 0 0 0 0,-1 0-1 0 0,0 0 1 0 0,0-1 0 0 0,1 1 0 0 0,-1-1 28 0 0,0 0-276 0 0,0 0-1 0 0,0 0 1 0 0,0 0 0 0 0,-1 0 0 0 0,1 0-1 0 0,-1 0 1 0 0,0 0 0 0 0,0-1-1 0 0,1 1 1 0 0,-1 0 0 0 0,-1 0-1 0 0,1 0 1 0 0,0 0 0 0 0,0 0-1 0 0,-1 0 1 0 0,1-1 0 0 0,-1 1-1 0 0,0 0 277 0 0,-5-10-1536 0 0</inkml:trace>
  <inkml:trace contextRef="#ctx0" brushRef="#br0" timeOffset="54456.584">11643 5165 11520 0 0,'0'0'886'0'0,"0"0"-364"0"0,0 0 634 0 0,2 0 336 0 0,42 5 2992 0 0,-31-3-3798 0 0,1 0 1 0 0,8 0-687 0 0,9-2 816 0 0,-3 1-561 0 0,0-2 0 0 0,0-1 0 0 0,0-1 0 0 0,0-1-255 0 0,80-15-103 0 0,-88 17-825 0 0,-1-1-343 0 0</inkml:trace>
  <inkml:trace contextRef="#ctx0" brushRef="#br0" timeOffset="52386.715">11594 4392 10136 0 0,'0'-3'279'0'0,"6"-5"718"0"0,-5 6-542 0 0,-1 0 0 0 0,1 1 0 0 0,-1-1 0 0 0,1 1 0 0 0,-1-1 0 0 0,0 0 0 0 0,1 1 0 0 0,-1-1 0 0 0,0 0 0 0 0,0 1 0 0 0,0-1 0 0 0,-1 0 0 0 0,1 1 0 0 0,0-1 0 0 0,-1 0 0 0 0,1 1 0 0 0,-1-2-455 0 0,1 2 7 0 0,-1 0-1 0 0,0 0 0 0 0,1 0 0 0 0,-1 0 1 0 0,0 0-1 0 0,0 0 0 0 0,1 0 0 0 0,-1 0 1 0 0,0 1-1 0 0,0-1 0 0 0,0 0 0 0 0,0 1 1 0 0,0-1-1 0 0,0 0 0 0 0,0 1 0 0 0,0-1 1 0 0,0 1-1 0 0,0-1 0 0 0,-1 1 0 0 0,0 0-6 0 0,-26-5 811 0 0,18 5-682 0 0,1 1 0 0 0,-1 0 0 0 0,0 0 0 0 0,0 1-1 0 0,0 0 1 0 0,1 0 0 0 0,-1 1 0 0 0,1 1 0 0 0,0 0-1 0 0,-1 0-128 0 0,-5 3 134 0 0,1 1-1 0 0,0 1 0 0 0,1 0 0 0 0,-3 3-133 0 0,11-9 54 0 0,0 1-1 0 0,1 0 1 0 0,0 0-1 0 0,0 1 1 0 0,0-1-1 0 0,0 1 1 0 0,1 0-1 0 0,-1 0 1 0 0,1 0-1 0 0,1 0 0 0 0,-1 1 1 0 0,1-1-1 0 0,-1 2-53 0 0,-1 5 106 0 0,3-10-105 0 0,0-1 1 0 0,1 1 0 0 0,-1 0-1 0 0,0-1 1 0 0,1 1-1 0 0,0 0 1 0 0,-1-1 0 0 0,1 1-1 0 0,0 1-1 0 0,1 5 0 0 0,0-6 4 0 0,0-1-1 0 0,0 0 1 0 0,0 1-1 0 0,0-1 1 0 0,0 0-1 0 0,0 1 0 0 0,0-1 1 0 0,1 0-1 0 0,-1 0 1 0 0,0 0-1 0 0,1 0 1 0 0,-1 0-1 0 0,1 0 1 0 0,-1-1-1 0 0,1 1 0 0 0,-1 0 1 0 0,1-1-1 0 0,0 1 1 0 0,-1-1-1 0 0,1 0 1 0 0,0 1-1 0 0,-1-1 1 0 0,1 0-1 0 0,0 0 0 0 0,-1 0 1 0 0,1 0-1 0 0,0 0 1 0 0,-1-1-1 0 0,1 1 1 0 0,0 0-1 0 0,0-1-3 0 0,4 0 25 0 0,0 1-22 0 0,0 0-1 0 0,-1-1 0 0 0,1 0 0 0 0,0 0 1 0 0,0-1-1 0 0,0 0 0 0 0,-1 0 0 0 0,1 0 1 0 0,-1 0-1 0 0,3-2-2 0 0,22-14 20 0 0,-10 7 0 0 0,0 0-1 0 0,-1-2 1 0 0,-1 0-1 0 0,0-1 0 0 0,1-3-19 0 0,-4 2 0 0 0,-7 8 0 0 0,-2 1 0 0 0,1-1 0 0 0,-1-1 0 0 0,0 1 0 0 0,0-1 0 0 0,-1 0 0 0 0,4-7 0 0 0,-4 6 7 0 0,-1-1 1 0 0,0 1-1 0 0,-1-1 0 0 0,0 0 0 0 0,0 0 0 0 0,-1 0 0 0 0,0-1 0 0 0,-1 1 0 0 0,1-8-7 0 0,-2-1 0 0 0,2 1 0 0 0,1-5 0 0 0,0 5 0 0 0,-1-1 0 0 0,-1-4 0 0 0,-1 9 0 0 0,1 3 0 0 0,-1 0 0 0 0,-1 0 0 0 0,0 0 0 0 0,0 1 0 0 0,-1-1 0 0 0,-2-7 0 0 0,-6-37 0 0 0,10 50 11 0 0,-10 23 42 0 0,5 6-62 0 0,1-1 0 0 0,1 1-1 0 0,1 0 1 0 0,1 0 0 0 0,1 0-1 0 0,2 6 10 0 0,-1 19-8 0 0,1 148 632 0 0,-4-168-403 0 0,2-20-97 0 0,-1 0 0 0 0,1 0 1 0 0,0 0-1 0 0,1 4-124 0 0,1-3 76 0 0,-2-3-16 0 0,1 1-1 0 0,1-1 1 0 0,0 0-1 0 0,0 2-59 0 0,7 22 75 0 0,-9-30-22 0 0,0-1-13 0 0,0 0-236 0 0,2 0-606 0 0,16-1-2601 0 0,-9-6-4123 0 0</inkml:trace>
  <inkml:trace contextRef="#ctx0" brushRef="#br0" timeOffset="52712.874">11941 3978 13824 0 0,'0'0'1061'0'0,"0"9"19"0"0,0 28 862 0 0,2 106-1152 0 0,-2-85 1000 0 0,-7 53-1790 0 0,5-86 56 0 0,2-16-19 0 0,-2 2 50 0 0,2 1 0 0 0,0-1-1 0 0,0 1 1 0 0,2 10-87 0 0,1-3 104 0 0,-2 1 0 0 0,1-1 0 0 0,-2 4-104 0 0,0-17-39 0 0,0-10-887 0 0,1-12-909 0 0,-1 5 523 0 0</inkml:trace>
  <inkml:trace contextRef="#ctx0" brushRef="#br0" timeOffset="52962.386">11791 4076 6448 0 0,'0'-10'219'0'0,"-1"6"-26"0"0,1 1 1 0 0,-1-1 0 0 0,1 0 0 0 0,1 0-1 0 0,-1 1 1 0 0,0-1 0 0 0,1 0 0 0 0,0 0-1 0 0,0 1 1 0 0,0-1 0 0 0,0 0 0 0 0,1 0-194 0 0,-2 4 396 0 0,1-1 0 0 0,0 0 0 0 0,0 1 0 0 0,0-1 0 0 0,-1 1 0 0 0,1-1 0 0 0,0 1 0 0 0,0-1 0 0 0,0 1 0 0 0,0 0 0 0 0,0 0 0 0 0,0-1 0 0 0,0 1 0 0 0,0 0 0 0 0,0 0 0 0 0,0 0 0 0 0,0 0 0 0 0,0 0 0 0 0,0 0-396 0 0,23 3 714 0 0,-7 0 458 0 0,11-3-327 0 0,-1-1-1 0 0,0-2 0 0 0,21-4-844 0 0,69-11 963 0 0,-49 9-798 0 0,-36 5-99 0 0,0 2-1 0 0,16 2-65 0 0,-37 0-151 0 0,-9 0 21 0 0,-1 0 0 0 0,0 1 0 0 0,0-1-1 0 0,0 0 1 0 0,0 1 0 0 0,0-1 0 0 0,0 1 0 0 0,0-1-1 0 0,0 1 1 0 0,0-1 0 0 0,0 1 0 0 0,0 0 130 0 0,2 0-1512 0 0,-2 0-5401 0 0</inkml:trace>
  <inkml:trace contextRef="#ctx0" brushRef="#br1" timeOffset="90121.369">10414 5212 2304 0 0,'0'0'359'0'0,"0"0"666"0"0,0 0 294 0 0,0 0 59 0 0,0 0-134 0 0,0 0-613 0 0,0 0-266 0 0,0 0-56 0 0,-2 15 469 0 0,0-3-269 0 0,-1 0 1 0 0,-1 0 0 0 0,0 0-1 0 0,0-1 1 0 0,-1 1 0 0 0,-1-1 0 0 0,-4 6-510 0 0,-36 66 1261 0 0,33-61-867 0 0,0 0-1 0 0,-2 0 1 0 0,0-2 0 0 0,-2 0 0 0 0,0-1-1 0 0,-19 17-393 0 0,-1-2 735 0 0,-1-1-1 0 0,-1-2 0 0 0,-8 3-734 0 0,-92 46-184 0 0,-38 11 184 0 0,71-37 29 0 0,-43 16 308 0 0,-4-6 0 0 0,-19-1-337 0 0,163-60 48 0 0,-275 91-434 0 0,223-83-101 0 0,22-5-5404 0 0,26-3 326 0 0</inkml:trace>
  <inkml:trace contextRef="#ctx0" brushRef="#br1" timeOffset="90726.433">10072 5345 2304 0 0,'0'0'348'0'0,"0"0"620"0"0,0 0 267 0 0,0 0 55 0 0,27 0 5013 0 0,-27 0-5889 0 0,0 0-34 0 0,7 3 80 0 0,0-2-362 0 0,-1 0 0 0 0,1-1 0 0 0,-1 0 0 0 0,1 0 0 0 0,0 0-1 0 0,-1-1 1 0 0,1 0 0 0 0,-1 0 0 0 0,1-1 0 0 0,1 0-98 0 0,15-6 301 0 0,0-1-1 0 0,4-3-300 0 0,28-10 198 0 0,23-10-177 0 0,-76 31 47 0 0,0 1 0 0 0,0 0 0 0 0,1-1 0 0 0,-1 1 0 0 0,0 0 0 0 0,0 0 0 0 0,1 0 0 0 0,-1 0 0 0 0,0 0 0 0 0,1 1 0 0 0,-1-1 0 0 0,0 1 0 0 0,0-1 0 0 0,0 1 0 0 0,1 0 0 0 0,-1 0 0 0 0,0 0 0 0 0,0 0 1 0 0,0 0-1 0 0,0 1 0 0 0,-1-1 0 0 0,1 1 0 0 0,0-1 0 0 0,0 1 0 0 0,-1-1 0 0 0,1 1-68 0 0,6 7 265 0 0,0 0 0 0 0,-1 1 0 0 0,0 0 0 0 0,2 3-265 0 0,-7-10 69 0 0,0 2 21 0 0,1-1-1 0 0,-1 1 0 0 0,-1 0 0 0 0,1 0 0 0 0,-1 0 0 0 0,1 2-89 0 0,7 21 383 0 0,-6-20-274 0 0,0 0 1 0 0,-1 0-1 0 0,1 1 0 0 0,-2-1 1 0 0,1 3-110 0 0,3 15 135 0 0,-3-24-136 0 0,-1 7-1272 0 0,-1-4-5420 0 0</inkml:trace>
  <inkml:trace contextRef="#ctx0" brushRef="#br1" timeOffset="112334.739">7610 6205 1840 0 0,'0'-8'177'0'0,"-1"1"0"0"0,0-1 1 0 0,-2-6-178 0 0,-2-21 3660 0 0,-4-7 410 0 0,9-1 1022 0 0,0 42-4414 0 0,0 1-8 0 0,0 0-47 0 0,0 0-182 0 0,0 0-80 0 0,0 0-10 0 0,0 1-317 0 0,1 0 0 0 0,-1-1 0 0 0,0 1 0 0 0,1 0 0 0 0,-1 0 0 0 0,0-1 0 0 0,1 1 0 0 0,-1 0-1 0 0,0 0 1 0 0,0 0 0 0 0,0 0 0 0 0,0-1 0 0 0,0 1 0 0 0,0 0 0 0 0,0 0 0 0 0,0 0 0 0 0,0 0 0 0 0,0-1-34 0 0,0 1 37 0 0,-6 68 740 0 0,-1 29-54 0 0,17 188 708 0 0,-8-258-1313 0 0,-1-21-81 0 0,0 0-1 0 0,-1-1 0 0 0,0 1 0 0 0,0 0 1 0 0,0 3-37 0 0,1 0 28 0 0,0-9-20 0 0,-1 0-1 0 0,0 0 1 0 0,1 0-1 0 0,-1 0 0 0 0,0 0 1 0 0,0 0-1 0 0,0 0 1 0 0,0 0-1 0 0,0 0 1 0 0,0 0-1 0 0,0 0 1 0 0,0 0-1 0 0,0 0 1 0 0,0 0-1 0 0,-1 0 1 0 0,1 0-1 0 0,0 0 1 0 0,-1 0-1 0 0,1 0 1 0 0,-1 0-1 0 0,1 0-7 0 0,-1 0 79 0 0,1-1-11 0 0,0 0 2 0 0,0-14 2 0 0,1 7-184 0 0,0 0 0 0 0,1 0 0 0 0,-1 1 0 0 0,1-1 0 0 0,1 1 0 0 0,-1-1 0 0 0,1 1 0 0 0,0 0 0 0 0,1 0 0 0 0,-1 0 0 0 0,1 1 0 0 0,2-2 112 0 0,6-11-155 0 0,-10 15 136 0 0,0-1 0 0 0,0 1 0 0 0,0 0 0 0 0,1 0 0 0 0,0 0 1 0 0,-1 0-1 0 0,1 1 0 0 0,0-1 19 0 0,2 0-8 0 0,-1-1 0 0 0,1 1 1 0 0,0 0-1 0 0,0 1 0 0 0,0-1 1 0 0,0 1-1 0 0,1 0 0 0 0,2 0 8 0 0,-5 1-1 0 0,-1 1 1 0 0,0-1-1 0 0,1 1 0 0 0,-1 0 0 0 0,1 0 1 0 0,-1 0-1 0 0,1 0 0 0 0,-1 1 0 0 0,0-1 1 0 0,1 1-1 0 0,-1-1 0 0 0,0 1 0 0 0,1 0 1 0 0,-1 0-1 0 0,0 0 0 0 0,0 0 0 0 0,0 0 1 0 0,1 1-1 0 0,-1-1 0 0 0,-1 0 0 0 0,2 2 1 0 0,6 6 0 0 0,0 1 0 0 0,-1 0 0 0 0,-1 1 0 0 0,1 0 0 0 0,-2 0 0 0 0,1 0 0 0 0,-2 1 0 0 0,5 12 0 0 0,13 23 84 0 0,-20-41-46 0 0,5 8 6 0 0,0 1 1 0 0,7 7-45 0 0,-11-17 15 0 0,-1-1 0 0 0,1 1 1 0 0,1-1-1 0 0,-1 0 1 0 0,1 0-1 0 0,-1-1 1 0 0,1 1-1 0 0,0-1 1 0 0,2 1-16 0 0,-2-2 5 0 0,0 1 1 0 0,0-1 0 0 0,1 0-1 0 0,0-1 1 0 0,-1 1-1 0 0,1-1 1 0 0,0 0 0 0 0,-1 0-1 0 0,1-1 1 0 0,0 0 0 0 0,0 0-1 0 0,0 0 1 0 0,-1-1-1 0 0,1 0 1 0 0,4-1-6 0 0,2-1 38 0 0,-1-1-1 0 0,1 0 1 0 0,-1-1-1 0 0,0 0 1 0 0,0-1-1 0 0,8-6-37 0 0,0 0 38 0 0,0-1 0 0 0,-1-1 0 0 0,2-2-38 0 0,-13 9 40 0 0,0 0-1 0 0,0-1 1 0 0,-1 1 0 0 0,0-1 0 0 0,0-1-1 0 0,-1 1 1 0 0,0-1 0 0 0,1-3-40 0 0,-5 10 3 0 0,0 0 0 0 0,0 0 0 0 0,-1 0 0 0 0,1 0 0 0 0,-1 0 0 0 0,1 0 0 0 0,-1 0 0 0 0,0 0 0 0 0,0 0 0 0 0,0 0 0 0 0,0 0 0 0 0,0 0 0 0 0,0 0-1 0 0,-1 0 1 0 0,1 0 0 0 0,0 0 0 0 0,-1 0 0 0 0,0 0 0 0 0,1 0 0 0 0,-1 0 0 0 0,0 1 0 0 0,0-1 0 0 0,0 0 0 0 0,-1 1 0 0 0,1-1 0 0 0,0 0 0 0 0,0 1 0 0 0,-1-1 0 0 0,1 1 0 0 0,-1 0 0 0 0,1-1 0 0 0,-1 1 0 0 0,0 0 0 0 0,0 0 0 0 0,1 0 0 0 0,-1 0 0 0 0,0 1 0 0 0,0-1 0 0 0,0 0 0 0 0,0 1-1 0 0,0-1 1 0 0,0 1 0 0 0,0 0 0 0 0,0-1 0 0 0,0 1-3 0 0,-4 0 42 0 0,0 0 0 0 0,1 0 0 0 0,-1 0 0 0 0,0 0 0 0 0,0 1 0 0 0,1 0 0 0 0,-1 1 0 0 0,0-1 0 0 0,1 1 0 0 0,-1 0 0 0 0,1 0 0 0 0,0 1 0 0 0,0-1 0 0 0,0 1 0 0 0,0 1 0 0 0,0-1 0 0 0,0 0 0 0 0,1 1 0 0 0,0 0 0 0 0,-1 0 0 0 0,2 1 0 0 0,-2 0-42 0 0,0 0 30 0 0,4-3-22 0 0,0-1 0 0 0,0 0 0 0 0,-1 1 1 0 0,1-1-1 0 0,0 1 0 0 0,0-1 0 0 0,1 1 1 0 0,-1 0-1 0 0,0-1 0 0 0,0 1 0 0 0,0 1-8 0 0,-4 12 50 0 0,4-13-39 0 0,0 0-1 0 0,0 0 1 0 0,0 1 0 0 0,1-1-1 0 0,-1 0 1 0 0,0 0 0 0 0,1 0-1 0 0,0 1 1 0 0,-1-1-1 0 0,1 0 1 0 0,0 1 0 0 0,0-1-1 0 0,1 0 1 0 0,-1 1 0 0 0,0-1-1 0 0,1 0 1 0 0,-1 0 0 0 0,1 1-1 0 0,0 0-10 0 0,0-1 0 0 0,0 0 0 0 0,0 1 0 0 0,0-1 0 0 0,1 0 0 0 0,-1 0 0 0 0,1 0 0 0 0,-1 0 0 0 0,1 0 0 0 0,0 0 0 0 0,-1 0 0 0 0,1 0 0 0 0,0-1 0 0 0,0 1 0 0 0,0-1 0 0 0,0 0 0 0 0,1 1 0 0 0,-1-1 0 0 0,0 0 0 0 0,1 0 0 0 0,0 0 0 0 0,10 3-32 0 0,-1 0-1 0 0,1-1 0 0 0,0-1 1 0 0,0 0-1 0 0,0 0 1 0 0,0-2-1 0 0,0 0 0 0 0,8 0 33 0 0,-8-2-762 0 0,-1 1 0 0 0,1-1 0 0 0,-1-1 0 0 0,1-1-1 0 0,5-2 763 0 0,1-2-1616 0 0</inkml:trace>
  <inkml:trace contextRef="#ctx0" brushRef="#br1" timeOffset="112885.645">8527 6474 6912 0 0,'0'0'314'0'0,"0"0"-6"0"0,-9-5-186 0 0,7 5 400 0 0,1 0 0 0 0,-1 0 0 0 0,1 0 0 0 0,-1 0 0 0 0,0 0 1 0 0,1 1-1 0 0,-1-1 0 0 0,1 0 0 0 0,0 1 0 0 0,-1 0 0 0 0,1-1 0 0 0,-1 1 1 0 0,1 0-1 0 0,0 0 0 0 0,-1-1 0 0 0,1 1 0 0 0,0 0 0 0 0,-1 1-522 0 0,-21 21 2207 0 0,13-10-1774 0 0,5-8-263 0 0,2 0 0 0 0,-1 0 0 0 0,0 0-1 0 0,1 0 1 0 0,-2 3-170 0 0,-5 14 429 0 0,5-11-232 0 0,0 0 1 0 0,0 0 0 0 0,1 0 0 0 0,-1 6-198 0 0,3-9 59 0 0,-2 18 74 0 0,5-25-239 0 0,0 0 102 0 0,-1 0 0 0 0,1-1 0 0 0,0 1 0 0 0,0 0 0 0 0,-1-1 0 0 0,1 1 0 0 0,0-1 0 0 0,0 1 0 0 0,0-1 0 0 0,0 0 0 0 0,-1 1 0 0 0,1-1 0 0 0,0 0 0 0 0,0 1-1 0 0,0-1 1 0 0,0 0 0 0 0,0 0 0 0 0,0 0 0 0 0,0 0 0 0 0,0 0 0 0 0,0 0 0 0 0,0 0 0 0 0,0 0 0 0 0,0 0 0 0 0,0-1 4 0 0,1 1 16 0 0,0-1 1 0 0,1 0-1 0 0,-1-1 0 0 0,0 1 0 0 0,0 0 0 0 0,-1 0 0 0 0,1-1 0 0 0,0 0-16 0 0,2-1 50 0 0,9-7-166 0 0,-1-1-1 0 0,0 0 0 0 0,-1-1 0 0 0,0 0 1 0 0,-1-1-1 0 0,-1 0 0 0 0,4-7 117 0 0,19-19-110 0 0,-29 37 89 0 0,-3 1 31 0 0,0 1 0 0 0,1-1 0 0 0,-1 1 0 0 0,1-1 0 0 0,-1 1 0 0 0,1-1 0 0 0,-1 1 0 0 0,1 0 0 0 0,-1-1 0 0 0,1 1 0 0 0,0 0 0 0 0,-1-1 0 0 0,1 1 0 0 0,-1 0 0 0 0,1 0-1 0 0,0-1 1 0 0,-1 1 0 0 0,1 0 0 0 0,0 0 0 0 0,-1 0 0 0 0,1 0 0 0 0,0 0 0 0 0,-1 0 0 0 0,1 0 0 0 0,0 0 0 0 0,-1 0 0 0 0,1 0 0 0 0,0 1 0 0 0,-1-1 0 0 0,1 0 0 0 0,-1 0 0 0 0,1 0-1 0 0,0 1 1 0 0,-1-1 0 0 0,1 0 0 0 0,-1 1 0 0 0,1-1 0 0 0,-1 1 0 0 0,1-1 0 0 0,-1 1 0 0 0,1-1 0 0 0,-1 1 0 0 0,1-1 0 0 0,-1 1 0 0 0,0-1 0 0 0,1 1 0 0 0,-1-1-10 0 0,3 5 94 0 0,0 0 0 0 0,0 0-1 0 0,-1 0 1 0 0,1 1 0 0 0,-1 0-94 0 0,0-1 75 0 0,6 20 211 0 0,-7-20-235 0 0,1 1 0 0 0,0-1 0 0 0,0 0 0 0 0,0 0 0 0 0,0 0 0 0 0,1 0-51 0 0,2 2 60 0 0,-4-3-39 0 0,1-1 0 0 0,0 0 1 0 0,1 0-1 0 0,-1 0 0 0 0,0 0 0 0 0,1 0 1 0 0,0 0-1 0 0,-1-1 0 0 0,1 1 1 0 0,0-1-1 0 0,0 0 0 0 0,1 1 0 0 0,-1-2 1 0 0,0 1-1 0 0,1 0 0 0 0,0 0-21 0 0,1-1 11 0 0,0 0 0 0 0,0 0 1 0 0,0 0-1 0 0,0 0 0 0 0,-1-1 0 0 0,1 0 0 0 0,0 0 0 0 0,0 0 0 0 0,0-1 0 0 0,0 1 0 0 0,0-1 0 0 0,0 0 0 0 0,-1-1 0 0 0,1 1 1 0 0,0-1-1 0 0,0-1-11 0 0,1 1-1 0 0,0-1 1 0 0,-1-1 0 0 0,0 1 0 0 0,1-1 0 0 0,-1 0 0 0 0,-1 0 0 0 0,1-1 0 0 0,0 1 0 0 0,-1-1 0 0 0,0 0-1 0 0,0 0 1 0 0,1-3 0 0 0,4-8-312 0 0,0-1 0 0 0,-1 1 0 0 0,-1-1 0 0 0,-1-1 0 0 0,0 1 0 0 0,2-18 312 0 0,19-68-1672 0 0,-24 70 1334 0 0,-3 20 640 0 0,0 13-226 0 0,0 0 0 0 0,0 0-1 0 0,0 0 1 0 0,0 0 0 0 0,-1 0-1 0 0,1 0 1 0 0,0 0 0 0 0,0 0-1 0 0,0 0 1 0 0,0 0 0 0 0,0 0 0 0 0,0 0-1 0 0,0 0 1 0 0,0 0 0 0 0,0 0-1 0 0,0 0 1 0 0,0 0 0 0 0,0 0-1 0 0,0 0 1 0 0,0 0 0 0 0,0 0 0 0 0,0 0-1 0 0,0 0 1 0 0,-1 0 0 0 0,1 0-1 0 0,0 0-75 0 0,-2 26 174 0 0,0 1-1 0 0,2-1 1 0 0,1 1 0 0 0,1 0-1 0 0,1 0-173 0 0,1 18 303 0 0,2 85 284 0 0,-6-90-451 0 0,0-39-195 0 0,0-1-62 0 0,0 0-21 0 0,-2 1-1270 0 0,2-1 1349 0 0,0 1 0 0 0,0-1 0 0 0,0 0 0 0 0,-1 0 0 0 0,1 0 0 0 0,0 0 0 0 0,0 0 0 0 0,0 0 0 0 0,-1 1 0 0 0,1-1 0 0 0,0 0 0 0 0,0 0 0 0 0,0 0 0 0 0,-1 0 0 0 0,1 0 0 0 0,0 0-1 0 0,0 0 1 0 0,-1 0 0 0 0,1 0 0 0 0,0 0 0 0 0,0 0 0 0 0,0 0 0 0 0,-1 0 0 0 0,1 0 0 0 0,0 0 0 0 0,0 0 0 0 0,-1 0 0 0 0,1 0 0 0 0,0 0 0 0 0,0 0 0 0 0,0-1 0 0 0,-1 1 0 0 0,1 0 0 0 0,0 0 0 0 0,0 0 0 0 0,0 0 63 0 0,-9-10-1961 0 0,0-4-20 0 0</inkml:trace>
  <inkml:trace contextRef="#ctx0" brushRef="#br1" timeOffset="113155.838">8821 6496 17015 0 0,'0'-10'1892'0'0,"1"9"-1798"0"0,0 1 1 0 0,0-1-1 0 0,0 1 0 0 0,0-1 0 0 0,1 1 0 0 0,-1-1 0 0 0,0 1 0 0 0,0 0 0 0 0,0 0 0 0 0,1 0 0 0 0,-1 0 0 0 0,0 0 0 0 0,1 0-94 0 0,0-1 189 0 0,25 1-100 0 0,0 0 1 0 0,0 2-1 0 0,-1 1 0 0 0,1 1 0 0 0,0 1 0 0 0,-1 1-89 0 0,2 0-127 0 0</inkml:trace>
  <inkml:trace contextRef="#ctx0" brushRef="#br1" timeOffset="114321.902">9831 6274 6912 0 0,'0'0'528'0'0,"0"0"-54"0"0,-4-3 7414 0 0,1 0-6316 0 0,1 3-1359 0 0,-1-1 0 0 0,1 1-1 0 0,0-1 1 0 0,-1 1 0 0 0,1 0 0 0 0,-1 0-1 0 0,1 0 1 0 0,0 1 0 0 0,-1-1-1 0 0,1 1 1 0 0,0-1 0 0 0,-1 1 0 0 0,1 0-1 0 0,0-1 1 0 0,0 1 0 0 0,-1 0 0 0 0,1 1-1 0 0,0-1-212 0 0,-9 5 770 0 0,0 1 0 0 0,-9 8-770 0 0,13-10 272 0 0,2-1-150 0 0,0 0 0 0 0,0 0-1 0 0,1 1 1 0 0,-1 0-1 0 0,1 0 1 0 0,0 0 0 0 0,1 0-1 0 0,-1 1 1 0 0,-1 4-122 0 0,-3 8-40 0 0,1 0-1 0 0,-3 12 41 0 0,5-17 53 0 0,4-6-48 0 0,0-1 0 0 0,0 0-1 0 0,1 1 1 0 0,0-1 0 0 0,0 1 0 0 0,1-1 0 0 0,0 0 0 0 0,0 1 0 0 0,0-1-1 0 0,1 0 1 0 0,1 5-5 0 0,-1-7-54 0 0,0-1 0 0 0,1 1-1 0 0,-1-1 1 0 0,1 1 0 0 0,-1-1-1 0 0,1 0 1 0 0,0 0 0 0 0,0 0-1 0 0,1-1 1 0 0,-1 1 0 0 0,1-1-1 0 0,-1 1 1 0 0,1-1 0 0 0,-1 0-1 0 0,1-1 1 0 0,0 1 0 0 0,0-1-1 0 0,0 0 1 0 0,0 1 0 0 0,4-1 54 0 0,4-1-429 0 0,0-1 1 0 0,0 0 0 0 0,0-1 0 0 0,0 0 0 0 0,0-1-1 0 0,-1 0 1 0 0,1-1 0 0 0,-1 0 0 0 0,0-1 0 0 0,0 0 0 0 0,0-1-1 0 0,-1 0 1 0 0,3-2 428 0 0,4-4-1116 0 0,1 0 0 0 0,-2-2-1 0 0,1 0 1 0 0,11-14 1116 0 0,-15 15-398 0 0,-3 1-70 0 0,0 1 0 0 0,0-1 1 0 0,6-12 467 0 0,-7 12 509 0 0,-8 10-269 0 0,1 0 0 0 0,-1 0 1 0 0,0 1-1 0 0,0-1 1 0 0,1 0-1 0 0,-1-1 1 0 0,0 1-1 0 0,-1 0 1 0 0,1 0-241 0 0,-1 1 54 0 0,0 0-1 0 0,0 1 1 0 0,0-1 0 0 0,0 0-1 0 0,0 0 1 0 0,0 1 0 0 0,0-1-1 0 0,-1 0 1 0 0,1 1 0 0 0,0-1 0 0 0,0 0-1 0 0,-1 1 1 0 0,1-1 0 0 0,0 0-1 0 0,-1 1 1 0 0,1-1 0 0 0,-1 1 0 0 0,1-1-1 0 0,-1 1 1 0 0,1-1 0 0 0,-1 1-1 0 0,1-1 1 0 0,-1 1 0 0 0,0 0 0 0 0,1-1-1 0 0,-1 1 1 0 0,0 0 0 0 0,1-1-1 0 0,-1 1 1 0 0,0 0 0 0 0,1 0 0 0 0,-1-1-54 0 0,-1 1 173 0 0,1-1 1 0 0,-1 1 0 0 0,0 0-1 0 0,0-1 1 0 0,1 1 0 0 0,-1 0 0 0 0,0 0-1 0 0,0 0 1 0 0,0 0 0 0 0,1 0 0 0 0,-1 1-1 0 0,0-1 1 0 0,0 0 0 0 0,1 1-1 0 0,-1-1 1 0 0,0 1 0 0 0,1 0 0 0 0,-1 0-1 0 0,1-1 1 0 0,-1 1 0 0 0,0 1-174 0 0,-5 3 375 0 0,0 0 0 0 0,0 1 0 0 0,-5 5-375 0 0,5-5 221 0 0,-13 13 218 0 0,0 2 1 0 0,2 1-1 0 0,0 0 0 0 0,-14 25-439 0 0,30-43 27 0 0,0 1-1 0 0,0 0 0 0 0,0 0 0 0 0,0 0 0 0 0,1 0 1 0 0,-1 5-27 0 0,2-10 0 0 0,0 0 0 0 0,0 1 1 0 0,0-1-1 0 0,0 1 1 0 0,0-1-1 0 0,0 1 0 0 0,0-1 1 0 0,0 1-1 0 0,0-1 1 0 0,0 1-1 0 0,0-1 0 0 0,0 1 1 0 0,0-1-1 0 0,1 1 1 0 0,-1-1-1 0 0,0 0 0 0 0,0 1 1 0 0,1-1-1 0 0,-1 1 1 0 0,0-1-1 0 0,0 0 1 0 0,1 1-1 0 0,-1-1 0 0 0,0 0 1 0 0,1 1-1 0 0,-1-1 1 0 0,1 0-1 0 0,-1 1 0 0 0,0-1 1 0 0,1 0-1 0 0,-1 0 1 0 0,1 0-1 0 0,-1 1 0 0 0,1-1 1 0 0,-1 0-1 0 0,1 0 1 0 0,-1 0-1 0 0,1 0 0 0 0,-1 0 1 0 0,0 0-1 0 0,1 0 1 0 0,0 0-1 0 0,0 0 8 0 0,1 1 4 0 0,0-1-1 0 0,0 1 1 0 0,1-1-1 0 0,-1 0 1 0 0,0 0-1 0 0,0 0 1 0 0,0 0-1 0 0,1 0 1 0 0,-1 0-1 0 0,0-1 1 0 0,0 1-1 0 0,1-1 1 0 0,-1 1 0 0 0,0-1-1 0 0,0 0 1 0 0,0 0-1 0 0,0 0 1 0 0,1-1-12 0 0,6-3 44 0 0,0-1 0 0 0,0-1 0 0 0,4-4-44 0 0,13-9 5 0 0,-8 6-5 0 0,-15 11 2 0 0,0 0 0 0 0,1 0-1 0 0,0 1 1 0 0,-1-1 0 0 0,1 1 0 0 0,2-1-2 0 0,-4 2 64 0 0,-2 1 49 0 0,1 0-13 0 0,7 2 229 0 0,-7-1-318 0 0,-1 0-1 0 0,1-1 0 0 0,0 1 1 0 0,-1 0-1 0 0,0 0 1 0 0,1 0-1 0 0,-1 0 0 0 0,0 0 1 0 0,1 0-1 0 0,-1 0 1 0 0,0 0-1 0 0,0 0 0 0 0,0 0 1 0 0,0 0-1 0 0,0 0 1 0 0,0 0-1 0 0,0 0 0 0 0,0 0-10 0 0,8 39 404 0 0,-8-39-396 0 0,0-1 0 0 0,0 1 0 0 0,0-1-1 0 0,0 1 1 0 0,0-1 0 0 0,0 1-1 0 0,1-1 1 0 0,-1 1 0 0 0,0-1 0 0 0,0 1-1 0 0,1-1 1 0 0,-1 1 0 0 0,0-1 0 0 0,0 1-1 0 0,1-1 1 0 0,-1 0 0 0 0,0 1 0 0 0,1-1-1 0 0,-1 1 1 0 0,1-1 0 0 0,-1 0 0 0 0,1 0-1 0 0,-1 1 1 0 0,0-1 0 0 0,1 0 0 0 0,-1 0-1 0 0,1 1 1 0 0,0-1-8 0 0,11 9-63 0 0,-10-7 66 0 0,1-1 1 0 0,-1 1 0 0 0,1-1-1 0 0,-1 0 1 0 0,1 0-1 0 0,-1 0 1 0 0,1 0 0 0 0,-1 0-1 0 0,1 0 1 0 0,0-1 0 0 0,0 1-1 0 0,-1-1 1 0 0,1 0 0 0 0,0 0-1 0 0,1 0-3 0 0,1 0-36 0 0,0-1 0 0 0,0 0 0 0 0,0 0 0 0 0,0 0 0 0 0,-1-1 0 0 0,1 0 0 0 0,0 1 0 0 0,1-3 36 0 0,16-4-403 0 0,-18 7 228 0 0,0 0-1 0 0,0 0 1 0 0,0-1-1 0 0,0 0 0 0 0,0 0 1 0 0,0 0-1 0 0,2-2 176 0 0,3-2-733 0 0,-1-2-1 0 0,0 1 0 0 0,0-1 0 0 0,-1 0 0 0 0,0-1 1 0 0,0 1-1 0 0,-1-2 0 0 0,0 1 0 0 0,0-1 0 0 0,-1 1 1 0 0,2-8 733 0 0,5-10-2046 0 0,-9 21 1216 0 0,0-1 0 0 0,0 0 0 0 0,-1 1 0 0 0,0-1 0 0 0,1-6 830 0 0,-2 8 38 0 0,0 0-1 0 0,0 0 1 0 0,0 0 0 0 0,0 0 0 0 0,1 1-1 0 0,0-2-37 0 0,-1 5 978 0 0,-1 1 292 0 0,0 0 61 0 0,0 0-47 0 0,0 0-244 0 0,0 0-103 0 0,0 0-17 0 0,0 0-73 0 0,0 0-281 0 0,3 20 697 0 0,7 98 574 0 0,-7-80-1378 0 0,-1-16 32 0 0,-1 0 1 0 0,-1 21-492 0 0,-1 26 908 0 0,-1 6 156 0 0,1-31-1025 0 0,1-34-4 0 0,1-1 0 0 0,-2 1 0 0 0,1-1 0 0 0,-1 1 0 0 0,-1-1 0 0 0,0 1 0 0 0,0-1 0 0 0,-1 0 0 0 0,-2 6-35 0 0,5-15 4 0 0,0 0-1 0 0,0 1 0 0 0,0-1 0 0 0,-1 0 1 0 0,1 1-1 0 0,0-1 0 0 0,0 0 0 0 0,0 1 1 0 0,0-1-1 0 0,0 0 0 0 0,-1 0 1 0 0,1 1-1 0 0,0-1 0 0 0,0 0 0 0 0,0 0 1 0 0,-1 1-1 0 0,1-1 0 0 0,0 0 1 0 0,0 0-1 0 0,-1 0 0 0 0,1 1 0 0 0,0-1 1 0 0,0 0-1 0 0,-1 0 0 0 0,1 0 0 0 0,0 0 1 0 0,-1 0-1 0 0,1 0 0 0 0,0 1 1 0 0,-1-1-1 0 0,1 0 0 0 0,0 0 0 0 0,-1 0 1 0 0,1 0-1 0 0,0 0 0 0 0,-1 0-3 0 0,1-1 4 0 0,-1 1-1 0 0,0-1 1 0 0,0 1-1 0 0,1-1 0 0 0,-1 0 1 0 0,0 1-1 0 0,1-1 1 0 0,-1 0-1 0 0,1 1 1 0 0,-1-1-1 0 0,1 0 0 0 0,-1 0 1 0 0,0 0-4 0 0,-10-26-297 0 0,9 14-72 0 0,0 0-1 0 0,1 0 1 0 0,0-1 0 0 0,1 1 0 0 0,1 0 0 0 0,0 0 0 0 0,2-7 369 0 0,3-12-1473 0 0,1 1 0 0 0,7-16 1473 0 0,-7 28-229 0 0,0-1 0 0 0,1 1 0 0 0,1 1 0 0 0,1 0-1 0 0,1 0 1 0 0,0 1 0 0 0,1 0 0 0 0,1 1 0 0 0,1 0 0 0 0,15-13 228 0 0,-24 25 29 0 0,-1 1-1 0 0,1-1 0 0 0,1 1 0 0 0,-1 0 0 0 0,0 1 1 0 0,1-1-1 0 0,0 1 0 0 0,-1 0 0 0 0,1 0 0 0 0,1 1-27 0 0,-3 0 168 0 0,1 0 0 0 0,0 0-1 0 0,-1 0 1 0 0,1 1 0 0 0,0 0-1 0 0,0 0 1 0 0,-1 0 0 0 0,1 1-1 0 0,0-1 1 0 0,0 1 0 0 0,-1 0-1 0 0,3 1-167 0 0,-5-1 75 0 0,0 0-1 0 0,-1 1 0 0 0,1-1 0 0 0,-1 0 0 0 0,1 0 1 0 0,-1 1-1 0 0,1-1 0 0 0,-1 1 0 0 0,0 0 0 0 0,0-1 0 0 0,0 1 1 0 0,0 0-1 0 0,0-1 0 0 0,0 1 0 0 0,0 0 0 0 0,-1 0 1 0 0,1 0-1 0 0,0 0 0 0 0,-1 0 0 0 0,0 0 0 0 0,1 0 0 0 0,-1 0 1 0 0,0 0-1 0 0,0 0 0 0 0,0 0 0 0 0,-1 0 0 0 0,1 0 1 0 0,0 0-1 0 0,-1 0 0 0 0,1-1 0 0 0,-1 1 0 0 0,1 0 0 0 0,-1 0 1 0 0,0 0-1 0 0,0 0 0 0 0,-1 1-74 0 0,-10 12 235 0 0,-1-1 0 0 0,-1 0 0 0 0,0-1 0 0 0,-1-1-1 0 0,0 0 1 0 0,-1-1 0 0 0,0 0 0 0 0,-1-1 0 0 0,0-1 0 0 0,0-1 0 0 0,-1 0 0 0 0,-9 1-235 0 0,22-7-87 0 0,0-1 0 0 0,-1 0 1 0 0,1-1-1 0 0,0 1 0 0 0,-1-1 0 0 0,1 0 1 0 0,-2-1 86 0 0,-4 1-1287 0 0,4-3-2657 0 0,6 3-2907 0 0</inkml:trace>
  <inkml:trace contextRef="#ctx0" brushRef="#br1" timeOffset="114741.443">10908 6233 9216 0 0,'0'0'421'0'0,"0"0"-12"0"0,0 0-49 0 0,0 0 770 0 0,-2 0 364 0 0,-3 0-976 0 0,0 1 1 0 0,0 0-1 0 0,0 1 0 0 0,0-1 0 0 0,0 1 0 0 0,1 0 1 0 0,-1 0-1 0 0,0 0 0 0 0,-2 3-518 0 0,-6 2 569 0 0,0 2 1 0 0,-8 7-570 0 0,6-4 250 0 0,1 0 1 0 0,0 1-1 0 0,1 0 0 0 0,0 1 1 0 0,1 1-1 0 0,1 0 1 0 0,1 1-1 0 0,0 0 0 0 0,1 0 1 0 0,0 3-251 0 0,7-15 74 0 0,0-1 3 0 0,1-1-1 0 0,0 1 1 0 0,0 0 0 0 0,0 0 0 0 0,1 0 0 0 0,-1 0-1 0 0,0 0 1 0 0,1-1 0 0 0,0 4-77 0 0,0-5 73 0 0,12 4 175 0 0,-11-5-230 0 0,1 0-1 0 0,-1 0 1 0 0,1 0-1 0 0,-1 0 1 0 0,1-1 0 0 0,-1 1-1 0 0,1 0 1 0 0,-1-1-1 0 0,1 1 1 0 0,-1-1-1 0 0,1 1 1 0 0,-1-1-1 0 0,1 0 1 0 0,-1 0-1 0 0,1 0-17 0 0,7-4 68 0 0,-6 4-55 0 0,0-1 0 0 0,0 1 1 0 0,0-1-1 0 0,0 0 0 0 0,-1 0 0 0 0,1 0 0 0 0,-1-1 1 0 0,0 1-1 0 0,1-1-13 0 0,11-10 44 0 0,-8 8-43 0 0,0 0 1 0 0,-1 0-1 0 0,0-1 1 0 0,4-5-2 0 0,17-18-145 0 0,-16 21 138 0 0,0 0 0 0 0,1 1 0 0 0,3-2 7 0 0,-13 9-3 0 0,0 0 0 0 0,0 1 0 0 0,0-1 0 0 0,0 0 0 0 0,-1 1 0 0 0,1-1 0 0 0,0 1 1 0 0,0-1-1 0 0,-1 1 0 0 0,1 0 0 0 0,0-1 0 0 0,-1 1 0 0 0,1-1 0 0 0,-1 1 0 0 0,1 0 0 0 0,-1 0 1 0 0,1 0 2 0 0,0 0-5 0 0,2 4 29 0 0,0 0 0 0 0,0 1 0 0 0,0-1 0 0 0,-1 1 0 0 0,0-1-1 0 0,0 1 1 0 0,0 0 0 0 0,-1 0 0 0 0,0 0 0 0 0,0 0 0 0 0,0 3-24 0 0,3 16 185 0 0,-4-25-179 0 0,2 8 21 0 0,0 0 0 0 0,0 0 0 0 0,0 0 0 0 0,1 0 1 0 0,0-1-1 0 0,0 1 0 0 0,1-1 0 0 0,4 6-27 0 0,-7-12-63 0 0,0 0-1 0 0,0 0 1 0 0,0 0 0 0 0,0 0 0 0 0,0 0-1 0 0,0 0 1 0 0,0 0 0 0 0,0-1 0 0 0,0 1-1 0 0,1 0 1 0 0,-1-1 0 0 0,0 1 0 0 0,1-1 0 0 0,-1 1-1 0 0,0-1 1 0 0,1 0 0 0 0,-1 1 0 0 0,1-1-1 0 0,-1 0 1 0 0,0 0 0 0 0,1 0 0 0 0,-1 0-1 0 0,1 0 1 0 0,-1 0 0 0 0,1-1 0 0 0,-1 1-1 0 0,0 0 1 0 0,1-1 0 0 0,-1 1 0 0 0,0-1-1 0 0,1 1 1 0 0,-1-1 0 0 0,0 0 0 0 0,1 0 63 0 0,-1 0-495 0 0,9-1-963 0 0</inkml:trace>
  <inkml:trace contextRef="#ctx0" brushRef="#br1" timeOffset="115195.876">11201 6263 15952 0 0,'0'0'729'0'0,"0"0"-13"0"0,-7 5-340 0 0,3-4 36 0 0,-1 1 0 0 0,1 0 0 0 0,-1 1 1 0 0,1-1-1 0 0,0 1 0 0 0,0 0 0 0 0,-4 3-412 0 0,-8 7 744 0 0,11-10-528 0 0,0 1 0 0 0,1 0 0 0 0,-1 0 0 0 0,-3 5-216 0 0,-9 12 412 0 0,8-12-295 0 0,1 0 0 0 0,1 1 0 0 0,-1 1 0 0 0,2-1 1 0 0,-1 1-1 0 0,1 0 0 0 0,1 2-117 0 0,3-9 15 0 0,0 1-1 0 0,1 0 1 0 0,-1-1-1 0 0,1 1 1 0 0,0 0 0 0 0,1-1-1 0 0,-1 6-14 0 0,1-8 16 0 0,1 0 0 0 0,-1 0 0 0 0,1 0 0 0 0,-1 0 0 0 0,1 0 0 0 0,0 0 0 0 0,-1 0 0 0 0,1 0 0 0 0,0 0 0 0 0,0 0 0 0 0,1-1 0 0 0,-1 1 0 0 0,0 0 0 0 0,1-1 0 0 0,-1 1-1 0 0,0-1 1 0 0,1 1 0 0 0,0-1 0 0 0,0 1-16 0 0,1 0 3 0 0,1 0-1 0 0,0 0 1 0 0,-1 0 0 0 0,1 0-1 0 0,0-1 1 0 0,0 0-1 0 0,0 0 1 0 0,0 0 0 0 0,0 0-1 0 0,0 0 1 0 0,0-1-1 0 0,1 0 1 0 0,-1 1 0 0 0,2-2-3 0 0,2 1-119 0 0,-1-1 1 0 0,1 0 0 0 0,-1 0-1 0 0,1 0 1 0 0,-1-1 0 0 0,1-1-1 0 0,4-1 119 0 0,11-8-1585 0 0,-1 0 0 0 0,-1-2 0 0 0,14-11 1585 0 0,20-12-3818 0 0,-29 22 2212 0 0,-25 14 1751 0 0,-1 1 51 0 0,0 0 132 0 0,0 0 512 0 0,0 0 227 0 0,10 8 1934 0 0,-9-7-2801 0 0,0 1 0 0 0,0 0 1 0 0,-1 0-1 0 0,1-1 0 0 0,0 1 1 0 0,0 0-1 0 0,-1 0 0 0 0,0 0 0 0 0,1 0 1 0 0,-1 0-1 0 0,0 0 0 0 0,0 0 1 0 0,0 0-1 0 0,0 0 0 0 0,0 0 1 0 0,-1 2-201 0 0,-8 37 1445 0 0,1-8-374 0 0,9 18 432 0 0,-1-50-1493 0 0,0-1 0 0 0,0 1 0 0 0,0 0 0 0 0,0-1 0 0 0,1 1 0 0 0,-1 0 0 0 0,0-1 0 0 0,1 1 0 0 0,-1-1 1 0 0,0 1-1 0 0,1-1 0 0 0,-1 1 0 0 0,0-1 0 0 0,1 1 0 0 0,-1-1 0 0 0,1 1 0 0 0,-1-1 0 0 0,1 1 0 0 0,-1-1 1 0 0,1 0-1 0 0,-1 1 0 0 0,1-1 0 0 0,0 0 0 0 0,0 1-10 0 0,0 0 47 0 0,16-3-1879 0 0,-11 0-4085 0 0,0-1-1940 0 0</inkml:trace>
  <inkml:trace contextRef="#ctx0" brushRef="#br1" timeOffset="115471.43">11678 6138 18055 0 0,'0'0'407'0'0,"0"0"60"0"0,0 0 23 0 0,7-1 105 0 0,-3 1-542 0 0,0 1-1 0 0,0 0 0 0 0,0 1 1 0 0,0-1-1 0 0,0 1 1 0 0,-1-1-1 0 0,1 1 1 0 0,-1 0-1 0 0,1 0 1 0 0,-1 1-1 0 0,0-1 1 0 0,0 1-1 0 0,0 0 1 0 0,0 0-1 0 0,0 0 1 0 0,0 0-1 0 0,0 1-52 0 0,2 8 475 0 0,1 0 0 0 0,-2 1 0 0 0,1 0 0 0 0,-2 0 1 0 0,0 0-1 0 0,0 0 0 0 0,-1 7-475 0 0,0 4 96 0 0,-1 1-1 0 0,-1 0 1 0 0,-2 16-96 0 0,-2 21 110 0 0,3-30 7 0 0,-2 0 0 0 0,-5 25-117 0 0,8-56-91 0 0,0-1 0 0 0,0 0 0 0 0,0 1 0 0 0,0-1 0 0 0,0 1 0 0 0,0-1 0 0 0,-1 0 0 0 0,1 1 0 0 0,0-1 0 0 0,0 0 0 0 0,0 1 0 0 0,0-1 0 0 0,0 0 0 0 0,-1 1 0 0 0,1-1 0 0 0,0 0 0 0 0,0 1 0 0 0,-1-1 0 0 0,1 0 0 0 0,0 1-1 0 0,0-1 1 0 0,-1 0 0 0 0,1 0 0 0 0,0 0 0 0 0,-1 1 0 0 0,1-1 0 0 0,0 0 0 0 0,-1 0 0 0 0,1 0 0 0 0,0 1 0 0 0,-1-1 0 0 0,1 0 0 0 0,0 0 0 0 0,-1 0 0 0 0,1 0 0 0 0,-1 0 0 0 0,1 0 0 0 0,0 0 0 0 0,-1 0 0 0 0,1 0 0 0 0,-1 0 0 0 0,1 0 0 0 0,0 0 0 0 0,-1 0 0 0 0,1-1 0 0 0,0 1 0 0 0,-1 0 0 0 0,1 0-1 0 0,0 0 1 0 0,-1 0 91 0 0,-8-1-7463 0 0</inkml:trace>
  <inkml:trace contextRef="#ctx0" brushRef="#br1" timeOffset="115939.425">11597 6427 8288 0 0,'-7'-6'637'0'0,"7"3"1514"0"0,13-1 2359 0 0,-4 3-4320 0 0,16-3 1195 0 0,1 1 1 0 0,-1 2-1 0 0,21 1-1385 0 0,-27 1 37 0 0,0-2 0 0 0,0 1 0 0 0,1-2 0 0 0,-1-1 0 0 0,0 0 0 0 0,-1-1 0 0 0,9-4-37 0 0,-7 2 0 0 0,-15 5 0 0 0,0 0 0 0 0,0-1 0 0 0,0 0 0 0 0,0 0 0 0 0,0 0 0 0 0,2-2 0 0 0,32-17 0 0 0,-34 19 11 0 0,-4 1 44 0 0,-7 15 15 0 0,-2 1 21 0 0,1 0-1 0 0,0 1 1 0 0,1 0-1 0 0,1 0 1 0 0,0 0-1 0 0,0 6-90 0 0,5-1 217 0 0,0-20-141 0 0,0-1 16 0 0,0 0 4 0 0,0 0 0 0 0,19 8 128 0 0,-11-7-192 0 0,0-1 1 0 0,0 0-1 0 0,1-1 0 0 0,-1 0 0 0 0,0 0 0 0 0,0-1 0 0 0,0 0 0 0 0,0 0-32 0 0,16-6 117 0 0,22-12-117 0 0,-33 14-22 0 0,1 0 0 0 0,-1 1 1 0 0,1 0-1 0 0,0 1 0 0 0,1 1 0 0 0,-1 0 1 0 0,8 0 21 0 0,-16 3-16 0 0,0-1 0 0 0,0 1 1 0 0,0 1-1 0 0,0-1 0 0 0,0 1 1 0 0,5 1 15 0 0,-8-2-2 0 0,-1 1 0 0 0,0 0 1 0 0,1 0-1 0 0,-1 0 0 0 0,0 0 0 0 0,0 1 1 0 0,0-1-1 0 0,0 1 0 0 0,0-1 0 0 0,0 1 1 0 0,0 0-1 0 0,-1-1 0 0 0,1 1 0 0 0,0 0 1 0 0,-1 0-1 0 0,0 0 0 0 0,1 0 0 0 0,-1 1 2 0 0,2 3 25 0 0,-1 0 0 0 0,0 0 1 0 0,0 0-1 0 0,0 0 0 0 0,-1 0 0 0 0,0 0 0 0 0,0 0 0 0 0,0 6-25 0 0,-3 52 39 0 0,1-52-96 0 0,0-1 120 0 0,-1 0-1 0 0,0-1 1 0 0,0 1-1 0 0,-1-1 1 0 0,-1 1-1 0 0,0-1 1 0 0,0 0-1 0 0,-1 0 1 0 0,0-1-1 0 0,-6 8-62 0 0,8-13 69 0 0,-1 1 0 0 0,0-1 0 0 0,-1 1 0 0 0,1-1 0 0 0,-1 0 0 0 0,0-1 0 0 0,0 1 0 0 0,0-1 0 0 0,0 0 0 0 0,-1 0-1 0 0,1-1 1 0 0,-1 0 0 0 0,1 0 0 0 0,-4 1-69 0 0,-38 7-958 0 0,1-5-5042 0 0,15-2-1126 0 0</inkml:trace>
  <inkml:trace contextRef="#ctx0" brushRef="#br1" timeOffset="117083.713">7201 7173 5064 0 0,'0'0'389'0'0,"-1"0"-250"0"0,-3 0 133 0 0,-2 0 1725 0 0,0 0 0 0 0,1 1 0 0 0,-1-1 0 0 0,-3 2-1997 0 0,1 0 681 0 0,1 1-1 0 0,0 0 0 0 0,0 0 1 0 0,1 0-1 0 0,-3 2-680 0 0,7-4 177 0 0,-1 1 1 0 0,1 0-1 0 0,-1 0 0 0 0,1 0 0 0 0,0 0 1 0 0,0 0-1 0 0,0 1 0 0 0,0-1 0 0 0,1 1 1 0 0,-1-1-1 0 0,1 1 0 0 0,-1 0 0 0 0,1-1 1 0 0,0 1-1 0 0,0 0 0 0 0,0 0 0 0 0,0 1-177 0 0,0 13 503 0 0,1-12-408 0 0,0-1 0 0 0,0 0 1 0 0,0 1-1 0 0,0-1 1 0 0,1 0-1 0 0,-1 0 0 0 0,1 0 1 0 0,1 1-96 0 0,-1 0 87 0 0,-1-3-63 0 0,0 0-1 0 0,1 0 0 0 0,-1 0 0 0 0,1 0 0 0 0,0 0 0 0 0,0 0 0 0 0,0 0 0 0 0,0 0 0 0 0,0 0 0 0 0,0 0 0 0 0,0-1 0 0 0,0 1 0 0 0,1 0 0 0 0,-1-1 0 0 0,1 1 0 0 0,-1-1 0 0 0,1 1 0 0 0,0-1 0 0 0,-1 0 0 0 0,1 0 0 0 0,0 1 0 0 0,1-1-23 0 0,2 0 47 0 0,0 1-1 0 0,0-1 1 0 0,1 0-1 0 0,-1 0 1 0 0,0 0-1 0 0,1-1 1 0 0,-1 0-1 0 0,1 0 1 0 0,-1-1-1 0 0,0 1 1 0 0,1-1-1 0 0,3-1-46 0 0,-1-1 43 0 0,1 0 0 0 0,-1 0-1 0 0,0 0 1 0 0,0-1 0 0 0,0-1 0 0 0,-1 1 0 0 0,4-4-43 0 0,-5 4 7 0 0,5-4 20 0 0,0 0 1 0 0,8-8-28 0 0,-17 14 3 0 0,0 0-1 0 0,0-1 0 0 0,1 1 0 0 0,-1-1 1 0 0,-1 1-1 0 0,1-1 0 0 0,0 0 1 0 0,-1 0-1 0 0,1 0 0 0 0,-1 0 0 0 0,0 0 1 0 0,0 0-1 0 0,0 0 0 0 0,0-1-2 0 0,-1 0 0 0 0,1-1 0 0 0,-1 1 0 0 0,0-1 0 0 0,-1 1 0 0 0,1-1 0 0 0,-1 0 0 0 0,0 1 0 0 0,0-1 0 0 0,0 1 0 0 0,-1-3 0 0 0,1 5 0 0 0,0 0 0 0 0,0-1 0 0 0,0 1 0 0 0,-1 0 0 0 0,1 0 0 0 0,-1 0 0 0 0,1 0 0 0 0,-1 1 0 0 0,1-1 0 0 0,-1 0 0 0 0,0 1 0 0 0,0-1 0 0 0,0 1 0 0 0,0 0 0 0 0,0-1 0 0 0,0 1 0 0 0,0 0 0 0 0,-1 0 0 0 0,1 0 0 0 0,-2 0 0 0 0,1 0 0 0 0,-2 0 0 0 0,0-1 0 0 0,1 1 0 0 0,-1 0 0 0 0,0 0 0 0 0,0 1 0 0 0,0-1 0 0 0,1 1 0 0 0,-1 0 0 0 0,0 0 0 0 0,0 1 0 0 0,-4 0 0 0 0,3 3 0 0 0,6-4 0 0 0,0 0 1 0 0,0 1-1 0 0,-1-1 0 0 0,1 0 0 0 0,0 0 0 0 0,0 1 0 0 0,0-1 0 0 0,0 0 0 0 0,-1 0 0 0 0,1 1 1 0 0,0-1-1 0 0,0 0 0 0 0,0 1 0 0 0,0-1 0 0 0,0 0 0 0 0,0 1 0 0 0,0-1 0 0 0,0 0 1 0 0,0 1-1 0 0,0-1 0 0 0,0 0 0 0 0,0 1 0 0 0,0-1 0 0 0,0 0 0 0 0,0 0 0 0 0,0 1 0 0 0,0-1 1 0 0,0 0-1 0 0,0 1 0 0 0,0-1 0 0 0,1 0 0 0 0,1 3-18 0 0,1 0 5 0 0,0-1 1 0 0,1 0 0 0 0,-1 0-1 0 0,0 0 1 0 0,1 0 0 0 0,-1 0-1 0 0,1 0 1 0 0,0-1 0 0 0,-1 0-1 0 0,1 0 1 0 0,0 0 0 0 0,3 0 12 0 0,2 1-6 0 0,1-2 0 0 0,0 1 1 0 0,-1-1-1 0 0,1-1 0 0 0,0 0 1 0 0,-1 0-1 0 0,1-1 0 0 0,8-2 6 0 0,4-3-50 0 0,1-1-1 0 0,-2-1 0 0 0,2-1 51 0 0,-16 7-16 0 0,-1 0 0 0 0,-1 0 0 0 0,1 0 0 0 0,0-1 0 0 0,-1 0 0 0 0,0 0 0 0 0,0-1 0 0 0,0 1 0 0 0,0-1 0 0 0,-1 0 0 0 0,0 0 0 0 0,0 0 0 0 0,0-1 0 0 0,0 0 0 0 0,-1 0 0 0 0,0 1 0 0 0,0-2 0 0 0,-1 1 0 0 0,0 0 0 0 0,0 0 0 0 0,1-7 16 0 0,-3 11 5 0 0,0 0-1 0 0,0 1 1 0 0,0-1-1 0 0,0 0 1 0 0,0 0-1 0 0,-1 0 0 0 0,1 0 1 0 0,-1 1-1 0 0,1-1 1 0 0,-1 0-1 0 0,1 0 1 0 0,-1 1-1 0 0,0-1 1 0 0,0 0-1 0 0,0 1 1 0 0,0-1-1 0 0,0 1-4 0 0,-2-3 54 0 0,3 3 16 0 0,-13 4 346 0 0,10 0-379 0 0,0 0 0 0 0,1 0 0 0 0,0 0 0 0 0,0 1 0 0 0,-1-1 0 0 0,2 1 0 0 0,-1-1 0 0 0,-1 4-37 0 0,-10 32-104 0 0,11-33 124 0 0,-12 47 275 0 0,1 0 0 0 0,3 1 0 0 0,1 13-295 0 0,2 23 159 0 0,3 53-159 0 0,-2-14-1396 0 0,6-128 90 0 0,0-1-1204 0 0,0 0-4565 0 0</inkml:trace>
  <inkml:trace contextRef="#ctx0" brushRef="#br1" timeOffset="117374.73">7303 7441 5984 0 0,'-13'-11'272'0'0,"8"8"-163"0"0,0-1 0 0 0,1 0 0 0 0,-1 0 0 0 0,1 0 0 0 0,0-1 0 0 0,0 1-1 0 0,-1-2-108 0 0,5 5 2008 0 0,2-4 4796 0 0,-2 5-6693 0 0,0-1-1 0 0,0 1 0 0 0,0-1 0 0 0,0 1 0 0 0,0 0 1 0 0,0-1-1 0 0,0 1 0 0 0,0-1 0 0 0,1 1 0 0 0,-1 0 0 0 0,0-1 1 0 0,0 1-1 0 0,0-1 0 0 0,1 1 0 0 0,-1 0 0 0 0,0-1 0 0 0,0 1 1 0 0,1 0-1 0 0,-1 0 0 0 0,0-1 0 0 0,1 1 0 0 0,-1 0 1 0 0,0 0-1 0 0,1-1 0 0 0,-1 1 0 0 0,1 0 0 0 0,-1 0 0 0 0,1 0-110 0 0,16-5 536 0 0,1 1-1 0 0,0 1 0 0 0,0 1 0 0 0,0 1 0 0 0,6 0-535 0 0,96 6 394 0 0,-15 0-516 0 0,-15-4-3558 0 0,-68-2 2368 0 0</inkml:trace>
  <inkml:trace contextRef="#ctx0" brushRef="#br1" timeOffset="117657.406">8006 7131 10592 0 0,'0'0'818'0'0,"0"0"-330"0"0,0 0 591 0 0,8 3 3077 0 0,-4 1-3867 0 0,0 0 0 0 0,0 0-1 0 0,0 0 1 0 0,-1 1 0 0 0,1-1 0 0 0,-1 1 0 0 0,0 0 0 0 0,0 0 0 0 0,-1 0 0 0 0,1 0-1 0 0,-1 0 1 0 0,1 6-289 0 0,4 15 1102 0 0,-4-18-777 0 0,-1 0 1 0 0,0 0 0 0 0,0 7-326 0 0,9 62 1121 0 0,-10-70-1063 0 0,-1 1-1 0 0,0-1 1 0 0,-1 1 0 0 0,0-1-1 0 0,0 1-57 0 0,-2 21 80 0 0,3-22-82 0 0,-1-1 1 0 0,0 1-1 0 0,0 0 0 0 0,-1-1 0 0 0,0 1 1 0 0,0-1-1 0 0,-1 1 0 0 0,0-1 0 0 0,-1 3 2 0 0,3-7-46 0 0,-1 0 0 0 0,1 0 0 0 0,-1-1 0 0 0,1 1 0 0 0,-1 0-1 0 0,0-1 1 0 0,0 1 0 0 0,0-1 0 0 0,-1 2 46 0 0,-6 2-2545 0 0,3-1-1687 0 0,-2 1-3055 0 0</inkml:trace>
  <inkml:trace contextRef="#ctx0" brushRef="#br1" timeOffset="118158.742">7881 7273 10136 0 0,'10'-11'1080'0'0,"25"-4"1913"0"0,-31 14-2695 0 0,1-1 1 0 0,0 1 0 0 0,0 0-1 0 0,0 0 1 0 0,-1 0-1 0 0,1 0 1 0 0,0 1 0 0 0,0 0-299 0 0,22-3 899 0 0,4-3 403 0 0,-1 1 0 0 0,19-1-1302 0 0,-25 4 192 0 0,0-1 1 0 0,0-1 0 0 0,0-1-1 0 0,20-8-192 0 0,-33 9-292 0 0,0-1 0 0 0,-1 0-1 0 0,1 0 1 0 0,-1-1 0 0 0,0-1-1 0 0,-1 1 1 0 0,1-2 0 0 0,-1 1-1 0 0,-1-1 1 0 0,0-1-1 0 0,4-4 293 0 0,6-17-1104 0 0,-23 43 2105 0 0,1-1 0 0 0,0 1 0 0 0,1 0 0 0 0,-1 6-1001 0 0,-6 27 562 0 0,-11 38 283 0 0,8-31 56 0 0,-4 9-901 0 0,3-24 792 0 0,13-37-568 0 0,0 0-37 0 0,0-1-147 0 0,1-5-53 0 0,2-7-206 0 0,-1 8 120 0 0,0 1 1 0 0,1 0-1 0 0,-1-1 1 0 0,1 1-1 0 0,0 0 0 0 0,0 0 1 0 0,0 0-1 0 0,0 0 1 0 0,0 0-1 0 0,1 1 0 0 0,-1-1 1 0 0,1 0-1 0 0,0 1 1 0 0,0 0-1 0 0,0 0 1 0 0,0 0-1 0 0,0 0 0 0 0,3-1 99 0 0,2 0-24 0 0,-5 2 22 0 0,1-1 0 0 0,-1 1 0 0 0,0 0 0 0 0,1 0 0 0 0,-1 1 0 0 0,1-1 2 0 0,-2 1-1 0 0,-1 0 0 0 0,1 0 0 0 0,-1 1 1 0 0,1-1-1 0 0,-1 0 0 0 0,0 0 0 0 0,1 1 1 0 0,-1-1-1 0 0,0 1 0 0 0,1-1 0 0 0,-1 1 1 0 0,0 0-1 0 0,0-1 0 0 0,1 1 1 0 0,-1 0-1 0 0,0 0 0 0 0,1 1 1 0 0,67 67 101 0 0,-66-66-58 0 0,1 0 0 0 0,0-1 0 0 0,0 0 0 0 0,0 0 0 0 0,0 0 0 0 0,0 0-1 0 0,1 0 1 0 0,-1-1 0 0 0,0 0 0 0 0,1 0 0 0 0,-1 0 0 0 0,1 0 0 0 0,0-1 0 0 0,-1 0-1 0 0,1 0 1 0 0,-1 0 0 0 0,1 0 0 0 0,-1-1 0 0 0,5-1-43 0 0,0-1 70 0 0,-3 1-40 0 0,-1 0-1 0 0,1 0 0 0 0,-1 0 1 0 0,1-1-1 0 0,-1 0 1 0 0,0 0-1 0 0,0 0 0 0 0,0-1 1 0 0,3-3-30 0 0,-6 5 9 0 0,2-1-11 0 0,-1 0-1 0 0,1-1 1 0 0,-1 0 0 0 0,0 1 0 0 0,0-1-1 0 0,0-1 1 0 0,-1 1 0 0 0,1 0 0 0 0,-1 0-1 0 0,1-5 3 0 0,0 4-91 0 0,-1-1-1 0 0,-1 1 1 0 0,1-1-1 0 0,-1 1 1 0 0,0-1-1 0 0,0 1 1 0 0,0-1-1 0 0,-1 1 1 0 0,0-1-1 0 0,0 0 1 0 0,0 1-1 0 0,-1-1 1 0 0,0 0-1 0 0,0 1 1 0 0,0-1-1 0 0,-1 0 92 0 0,1 4-35 0 0,1 0 0 0 0,-1 0-1 0 0,0 0 1 0 0,0 1 0 0 0,0-1-1 0 0,0 0 1 0 0,0 1-1 0 0,0-1 1 0 0,0 1 0 0 0,0-1-1 0 0,-1 1 1 0 0,1-1 0 0 0,-2 0 35 0 0,2 2-2 0 0,0-1 0 0 0,0 1 0 0 0,-1-1 0 0 0,1 1 0 0 0,0 0 0 0 0,-1-1 0 0 0,1 1 0 0 0,-1 0 0 0 0,1 0 0 0 0,0 0 0 0 0,-1 0 0 0 0,1 0 0 0 0,0 0 0 0 0,-1 1 0 0 0,1-1 0 0 0,-1 0 0 0 0,1 1 0 0 0,0-1 0 0 0,-1 1 2 0 0,0 0 25 0 0,0 0-1 0 0,1 0 1 0 0,-1 0 0 0 0,0 1-1 0 0,1-1 1 0 0,-1 1 0 0 0,1-1 0 0 0,-1 1-1 0 0,1 0 1 0 0,0-1 0 0 0,-1 1-1 0 0,1 0 1 0 0,0 0 0 0 0,0 0-1 0 0,1 0 1 0 0,-1 0 0 0 0,0 0-25 0 0,0 1 50 0 0,-1 1 0 0 0,1-1 0 0 0,0 1 0 0 0,0 0 0 0 0,1-1-1 0 0,-1 1 1 0 0,1 0 0 0 0,-1-1 0 0 0,1 2-50 0 0,2 21 31 0 0,-2-21-33 0 0,0 1-1 0 0,1-1 0 0 0,0 0 0 0 0,-1 1 0 0 0,1-1 0 0 0,1 0 1 0 0,-1 1-1 0 0,1-1 0 0 0,0 0 0 0 0,2 4 3 0 0,0-3 5 0 0,-1-1-1 0 0,1 1 1 0 0,0-1 0 0 0,0 1-1 0 0,0-1 1 0 0,1 0 0 0 0,0-1-1 0 0,0 1 1 0 0,0-1 0 0 0,0 0-1 0 0,1 0 1 0 0,0-1 0 0 0,0 0-1 0 0,3 2-4 0 0,4 1-135 0 0,0-1-1 0 0,1 0 0 0 0,0 0 0 0 0,0-2 0 0 0,1 1 1 0 0,2-1 135 0 0,7-1-938 0 0</inkml:trace>
  <inkml:trace contextRef="#ctx0" brushRef="#br1" timeOffset="118704.754">9185 7076 15696 0 0,'0'0'718'0'0,"13"5"303"0"0,-7 0-768 0 0,-1 1-1 0 0,0-1 0 0 0,0 1 1 0 0,-1 0-1 0 0,0 1 0 0 0,0-1 1 0 0,1 2-253 0 0,21 51 1456 0 0,-12-26-737 0 0,-9-19-418 0 0,-1 1-1 0 0,0-1 1 0 0,-1 1 0 0 0,0 0 0 0 0,-1-1 0 0 0,-1 1 0 0 0,0 0 0 0 0,-1 0 0 0 0,-1 0-301 0 0,1-14 66 0 0,0-1 13 0 0,2-6-174 0 0,1 0 1 0 0,-1 0-1 0 0,1 0 1 0 0,0 0-1 0 0,0 1 0 0 0,2-3 95 0 0,12-19-576 0 0,-12 19 424 0 0,1-1 1 0 0,-1 2-1 0 0,2-1 0 0 0,-1 1 0 0 0,1 0 1 0 0,1 0-1 0 0,-1 1 0 0 0,1-1 1 0 0,1 1 151 0 0,-4 3-25 0 0,-1 1 0 0 0,0-1 1 0 0,1 1-1 0 0,-1 0 0 0 0,1 1 1 0 0,2-1 24 0 0,-7 1-1 0 0,1 1 0 0 0,0-1 1 0 0,0 1-1 0 0,-1 0 0 0 0,1 0 1 0 0,0-1-1 0 0,0 1 0 0 0,-1 0 1 0 0,1 0-1 0 0,0 0 1 0 0,0 0-1 0 0,0 0 0 0 0,-1 0 1 0 0,1 0-1 0 0,0 0 0 0 0,0 0 1 0 0,0 0-1 0 0,0 0 0 0 0,-1 0 1 0 0,1 1 0 0 0,2 0-1 0 0,9 0 1 0 0,-2 4 14 0 0,-8-3 25 0 0,1 0 1 0 0,-1 1-1 0 0,0-1 1 0 0,0 1-1 0 0,-1 0 1 0 0,1-1-1 0 0,-1 1 1 0 0,1 0 0 0 0,-1 0-1 0 0,0 0 1 0 0,0 0-1 0 0,0 0 1 0 0,0 0-1 0 0,0 0 1 0 0,-1 0-1 0 0,0 1 1 0 0,1-1 0 0 0,-1 0-1 0 0,0 0 1 0 0,-1 0-1 0 0,1 4-39 0 0,-1-1 156 0 0,0 1 0 0 0,0-1-1 0 0,0 1 1 0 0,-1-1 0 0 0,0 0 0 0 0,0 1-1 0 0,0-1 1 0 0,-1 0 0 0 0,0-1 0 0 0,-2 4-156 0 0,-1-1 34 0 0,-1 0 0 0 0,0 0 1 0 0,0 0-1 0 0,0-1 0 0 0,-1 0 1 0 0,0 0-1 0 0,-1-1 1 0 0,1 0-1 0 0,-1-1 0 0 0,0 0 1 0 0,-1 0-1 0 0,1-1 1 0 0,-1 0-1 0 0,-1 0-34 0 0,-3 0-198 0 0,10-3-207 0 0,0 1 0 0 0,-1-1 0 0 0,1 0 0 0 0,0-1 0 0 0,-1 1 0 0 0,1-1 0 0 0,-1 0 405 0 0,4 0-2600 0 0,1 0-4417 0 0</inkml:trace>
  <inkml:trace contextRef="#ctx0" brushRef="#br1" timeOffset="118989.986">9525 7239 8288 0 0,'0'0'381'0'0,"0"0"-6"0"0,1 8-227 0 0,0-4 442 0 0,-1-1 1 0 0,1 1 0 0 0,-1-1 0 0 0,1 1 0 0 0,-1-1-1 0 0,0 1 1 0 0,0-1 0 0 0,-1 1 0 0 0,1-1-1 0 0,-1 0 1 0 0,0 1 0 0 0,0-1-591 0 0,-4 19 2612 0 0,-11 28-3322 0 0,14-45 793 0 0,0 0-1 0 0,1 0 0 0 0,0 1 0 0 0,0-1 1 0 0,0 0-1 0 0,0 3-82 0 0,1-5 43 0 0,0 0 0 0 0,0-1 0 0 0,0 1 0 0 0,1-1 0 0 0,-1 1 0 0 0,1-1 0 0 0,0 0 0 0 0,-1 1 0 0 0,1-1 0 0 0,0 0 0 0 0,0 1 0 0 0,1-1 0 0 0,-1 0 0 0 0,1 2-43 0 0,0-2 33 0 0,-1 0-1 0 0,1-1 0 0 0,-1 1 1 0 0,1 0-1 0 0,-1-1 0 0 0,1 1 1 0 0,0-1-1 0 0,0 0 0 0 0,0 1 1 0 0,0-1-1 0 0,0 0 0 0 0,0 0 1 0 0,0 0-1 0 0,0 0 0 0 0,1-1 1 0 0,-1 1-1 0 0,0-1 0 0 0,0 1 0 0 0,1-1 1 0 0,-1 0-1 0 0,0 0 0 0 0,1 0 1 0 0,-1 0-1 0 0,0 0 0 0 0,2 0-32 0 0,9-2 136 0 0,1 0-1 0 0,-1-1 0 0 0,1 0 0 0 0,-1-1 0 0 0,0-1 1 0 0,-1 0-1 0 0,1 0 0 0 0,-1-2 0 0 0,0 1 0 0 0,9-8-135 0 0,-18 12 28 0 0,0-1 0 0 0,0 0 0 0 0,0 0 0 0 0,-1 0 0 0 0,1 0 0 0 0,-1-1 0 0 0,1 1 0 0 0,-1-1 0 0 0,0 1 0 0 0,-1-1 0 0 0,2-4-28 0 0,-2 6 25 0 0,0-1-1 0 0,0 1 1 0 0,-1-1 0 0 0,1 1-1 0 0,-1-1 1 0 0,0 1 0 0 0,1-1-1 0 0,-1 0 1 0 0,-1 1 0 0 0,1-1-1 0 0,0 1 1 0 0,0-1 0 0 0,-1 0 0 0 0,0 1-1 0 0,1-1 1 0 0,-1 1 0 0 0,0 0-1 0 0,-1-3-24 0 0,0 2 9 0 0,0 0 0 0 0,0-1 1 0 0,0 1-1 0 0,-1 0 0 0 0,1 0 0 0 0,-1 1 0 0 0,0-1 0 0 0,1 0 0 0 0,-1 1 0 0 0,0 0 0 0 0,-1 0 0 0 0,1 0 0 0 0,0 0 0 0 0,0 0 0 0 0,-4-1-9 0 0,-5-1-117 0 0,0 1-1 0 0,0 0 0 0 0,0 0 0 0 0,0 1 1 0 0,-1 1-1 0 0,1 0 0 0 0,-6 1 118 0 0,10 0-280 0 0,-25-2-2833 0 0,27 1-3485 0 0</inkml:trace>
  <inkml:trace contextRef="#ctx0" brushRef="#br1" timeOffset="119276.297">9819 6945 15408 0 0,'0'0'704'0'0,"0"0"-15"0"0,0 2-445 0 0,-1 28-103 0 0,-1-18 84 0 0,2 0 1 0 0,0 0-1 0 0,0 4-225 0 0,22 181 4121 0 0,-19-166-3917 0 0,-2 0-1 0 0,-1 1 0 0 0,-1-1 0 0 0,-1 0 0 0 0,-3 9-203 0 0,-1-12 11 0 0,4-24-86 0 0,1-3-533 0 0,1-1-261 0 0,0 0-832 0 0,2 0-3276 0 0,5-2-1403 0 0</inkml:trace>
  <inkml:trace contextRef="#ctx0" brushRef="#br1" timeOffset="119564.041">9999 7192 14112 0 0,'0'0'322'0'0,"0"0"45"0"0,0 0 17 0 0,0 0-45 0 0,2 8-101 0 0,-2 0 375 0 0,-1 1 0 0 0,-1-1-1 0 0,1 0 1 0 0,-1 0 0 0 0,-1-1-1 0 0,1 1-612 0 0,-2 3 296 0 0,1-1-1 0 0,1 0 1 0 0,-1 6-296 0 0,-1 10 342 0 0,3-20-293 0 0,-1 0 1 0 0,2 0 0 0 0,-1-1-1 0 0,0 1 1 0 0,1 0-1 0 0,1 0 1 0 0,-1 0 0 0 0,1 0-1 0 0,0 0 1 0 0,0 0 0 0 0,1 3-50 0 0,-1-6 10 0 0,0 0 0 0 0,1-1 1 0 0,-1 1-1 0 0,1 0 0 0 0,-1 0 0 0 0,1-1 1 0 0,0 1-1 0 0,0-1 0 0 0,0 1 1 0 0,0-1-1 0 0,1 0 0 0 0,-1 0 1 0 0,1 0-1 0 0,-1 0 0 0 0,1 0 0 0 0,0 0 1 0 0,-1-1-1 0 0,1 0 0 0 0,0 1 1 0 0,0-1-1 0 0,0 0 0 0 0,0 0 1 0 0,1-1-1 0 0,-1 1 0 0 0,0-1 0 0 0,0 1 1 0 0,0-1-1 0 0,0 0 0 0 0,3 0-10 0 0,1 0 36 0 0,0-1-1 0 0,0 1 1 0 0,0-1 0 0 0,0 0-1 0 0,0-1 1 0 0,0 0-1 0 0,0 0 1 0 0,0 0-1 0 0,-1-1 1 0 0,1 0 0 0 0,-1 0-1 0 0,1-1-35 0 0,-5 2 18 0 0,1 0 1 0 0,-1 1-1 0 0,0-1 1 0 0,0 0-1 0 0,1-1 0 0 0,-1 1 1 0 0,-1 0-1 0 0,1-1 1 0 0,0 1-1 0 0,-1-1 0 0 0,1 1 1 0 0,-1-1-1 0 0,0 0 0 0 0,1 1 1 0 0,-1-1-1 0 0,-1 0 1 0 0,1 0-1 0 0,0 0 0 0 0,-1 0 1 0 0,1 0-1 0 0,-1 0 1 0 0,0 0-1 0 0,0 0 0 0 0,0 0 1 0 0,-1 0-1 0 0,1 0 1 0 0,-1 0-1 0 0,1 0 0 0 0,-2-2-18 0 0,1 0 24 0 0,-1 0 0 0 0,0 0 0 0 0,0 1-1 0 0,0-1 1 0 0,0 1 0 0 0,-1-1 0 0 0,0 1-1 0 0,0 0 1 0 0,0 0 0 0 0,0 0 0 0 0,-1 0-1 0 0,1 1 1 0 0,-1-1 0 0 0,0 1 0 0 0,-4-2-24 0 0,-5-3-139 0 0,0 1 1 0 0,-1 1 0 0 0,1 0 0 0 0,-11-2 138 0 0,10 3-348 0 0,1 2-1017 0 0,1 2-3687 0 0,-1 1-1626 0 0</inkml:trace>
  <inkml:trace contextRef="#ctx0" brushRef="#br1" timeOffset="120694.043">10392 7137 10592 0 0,'0'0'818'0'0,"0"0"-367"0"0,0 0 434 0 0,0 0 246 0 0,0 0 48 0 0,0 0-102 0 0,0 0-448 0 0,0 8 199 0 0,-15 103 2701 0 0,8-45-2482 0 0,2-27-486 0 0,4-29-310 0 0,1-10 202 0 0,7-13 103 0 0,-4 6-633 0 0,1 1-1 0 0,-1-1 1 0 0,0 0-1 0 0,-1-1 0 0 0,1 0 78 0 0,-1 1-75 0 0,0 0 0 0 0,1-1 0 0 0,0 1 0 0 0,1 1-1 0 0,1-5 76 0 0,-3 9-19 0 0,9-15-153 0 0,1 1 1 0 0,2-2 171 0 0,-10 14-21 0 0,1-1 1 0 0,-1 1-1 0 0,1 0 1 0 0,0 0-1 0 0,0 0 0 0 0,0 1 1 0 0,0 0-1 0 0,0 0 0 0 0,1 0 21 0 0,-3 2-11 0 0,-1 0 0 0 0,0 1 0 0 0,1-1 0 0 0,0 1 0 0 0,-1 0 0 0 0,1 0 0 0 0,-1 0 1 0 0,1 0-1 0 0,-1 0 0 0 0,1 0 0 0 0,-1 1 0 0 0,1-1 0 0 0,1 1 11 0 0,-3-1-1 0 0,-1 1 0 0 0,1-1 1 0 0,0 0-1 0 0,0 0 0 0 0,0 1 1 0 0,0-1-1 0 0,0 0 0 0 0,-1 1 1 0 0,1-1-1 0 0,0 1 0 0 0,0-1 1 0 0,0 1-1 0 0,-1-1 0 0 0,1 1 1 0 0,0 0-1 0 0,-1-1 0 0 0,1 1 1 0 0,-1 0-1 0 0,1-1 0 0 0,-1 1 1 0 0,1 0-1 0 0,-1 0 1 0 0,1 0 0 0 0,1 3 1 0 0,7 6 8 0 0,-6-7 6 0 0,0 0-1 0 0,0 0 1 0 0,-1 1-1 0 0,1-1 1 0 0,0 1-1 0 0,-1-1 1 0 0,0 1-1 0 0,0 0 1 0 0,0 0-1 0 0,-1 0 1 0 0,1 0-1 0 0,-1 0 1 0 0,0 0-1 0 0,0 1 1 0 0,0 1-15 0 0,0 18 258 0 0,0-18-180 0 0,-1-1 0 0 0,1 1 0 0 0,-1-1 1 0 0,-1 1-1 0 0,1-1 0 0 0,-1 1 0 0 0,0 0-78 0 0,-11 27 544 0 0,11-32-448 0 0,1-1-5 0 0,0 0-22 0 0,0 0 1 0 0,0 0 15 0 0,0 0-16 0 0,3-17 75 0 0,-1 11-176 0 0,0 1 0 0 0,1-1 0 0 0,0 1 0 0 0,0 0-1 0 0,2-3 33 0 0,9-15-79 0 0,-10 14 56 0 0,1-1-1 0 0,1 2 1 0 0,0-1 0 0 0,0 1-1 0 0,1 0 1 0 0,-1 0 0 0 0,2 1-1 0 0,-1 0 1 0 0,1 0-1 0 0,0 1 1 0 0,1 0 0 0 0,-1 0-1 0 0,3 0 24 0 0,-8 4-1 0 0,-2 1 2 0 0,0 0-1 0 0,0 1 1 0 0,0-1-1 0 0,0 1 1 0 0,0 0-1 0 0,0-1 1 0 0,0 1 0 0 0,0 0-1 0 0,0-1 1 0 0,0 1-1 0 0,0 0 1 0 0,0 0-1 0 0,0 0 1 0 0,0 0 0 0 0,0 0-1 0 0,0 0 1 0 0,0 0-1 0 0,0 0 1 0 0,0 1-1 0 0,0-1 1 0 0,0 0-1 0 0,3 1 13 0 0,-4-1-11 0 0,1 0 1 0 0,0 0-1 0 0,-1 0 1 0 0,1 1-1 0 0,0-1 1 0 0,0 0-1 0 0,-1 0 1 0 0,1 1-1 0 0,-1-1 1 0 0,1 1-1 0 0,0-1 1 0 0,-1 0-1 0 0,1 1 0 0 0,-1-1 1 0 0,1 1-1 0 0,-1 0 1 0 0,1-1-1 0 0,0 1-2 0 0,6 5 7 0 0,-3-1 17 0 0,-1 0 0 0 0,1 0-1 0 0,-1 0 1 0 0,0 0 0 0 0,0 0 0 0 0,-1 1 0 0 0,1-1-1 0 0,-1 1 1 0 0,0 0 0 0 0,-1 0 0 0 0,1 2-24 0 0,8 21 135 0 0,-6-18-110 0 0,0-2 46 0 0,-1 0 0 0 0,2-1-1 0 0,-1 1 1 0 0,1-1 0 0 0,2 2-71 0 0,-6-8 13 0 0,1 0 0 0 0,0 0 0 0 0,0 0 0 0 0,0 0 0 0 0,0 0 0 0 0,0-1 0 0 0,0 1 0 0 0,0-1 0 0 0,1 1 0 0 0,-1-1 1 0 0,0 0-1 0 0,1 0 0 0 0,-1 0 0 0 0,1 0 0 0 0,0 0 0 0 0,-1-1 0 0 0,1 1 0 0 0,0-1 0 0 0,-1 0 0 0 0,3 1-13 0 0,0-2 3 0 0,0 1 0 0 0,0 0 0 0 0,-1-1 0 0 0,1 0 0 0 0,0 0 0 0 0,-1 0 1 0 0,1-1-1 0 0,-1 0 0 0 0,1 1 0 0 0,-1-1 0 0 0,0-1 0 0 0,0 1 0 0 0,0-1 0 0 0,0 0 0 0 0,0 0 0 0 0,0 0-3 0 0,6-8 10 0 0,0 0 1 0 0,0 0-1 0 0,-1-1 0 0 0,4-6-10 0 0,6-9-20 0 0,-14 19-40 0 0,-1 0 0 0 0,0 0 1 0 0,-1 0-1 0 0,1 0 1 0 0,-2-1-1 0 0,1 0 1 0 0,-1 1-1 0 0,0-1 1 0 0,-1 0-1 0 0,0 0 0 0 0,-1 0 1 0 0,0-1 59 0 0,1 9-4 0 0,-1-1 1 0 0,0 0 0 0 0,-1 0-1 0 0,1 1 1 0 0,0-1-1 0 0,0 0 1 0 0,-1 0-1 0 0,1 1 1 0 0,-1-1 0 0 0,1 0-1 0 0,-1 1 1 0 0,0-1-1 0 0,0 1 1 0 0,1-1-1 0 0,-1 1 1 0 0,0-1 0 0 0,-1 1-1 0 0,1-1 1 0 0,0 1-1 0 0,0 0 1 0 0,-1 0-1 0 0,1-1 1 0 0,0 1-1 0 0,-1 0 1 0 0,1 0 0 0 0,-1 1-1 0 0,1-1 1 0 0,-1 0-1 0 0,0 0 1 0 0,1 1-1 0 0,-1-1 1 0 0,0 1 0 0 0,1-1-1 0 0,-1 1 1 0 0,0 0-1 0 0,0 0 1 0 0,0 0-1 0 0,1 0 1 0 0,-1 0-1 0 0,0 0 1 0 0,0 0 0 0 0,1 1-1 0 0,-1-1 1 0 0,0 0-1 0 0,1 1 1 0 0,-1 0-1 0 0,0-1 1 0 0,1 1 0 0 0,-1 0-1 0 0,1 0 1 0 0,-1 0-1 0 0,0 1 4 0 0,-6 3 1 0 0,1 1-1 0 0,0 1 1 0 0,0-1-1 0 0,1 1 0 0 0,0 1 1 0 0,0-1-1 0 0,1 1 1 0 0,0 0-1 0 0,0 0 1 0 0,1 0-1 0 0,0 1 1 0 0,-1 2-1 0 0,3-6 2 0 0,1 0 1 0 0,-1 1 0 0 0,1-1 0 0 0,0 1 0 0 0,0 0 0 0 0,1-1 0 0 0,0 1 0 0 0,0 0 0 0 0,0-1 0 0 0,0 1 0 0 0,1 0 0 0 0,0-1 0 0 0,0 1 0 0 0,1-1 0 0 0,0 1-1 0 0,0-1 1 0 0,0 0 0 0 0,0 1 0 0 0,1-1 0 0 0,2 2-3 0 0,-3-4 5 0 0,1 0-1 0 0,-1 0 0 0 0,1 0 1 0 0,0-1-1 0 0,0 1 0 0 0,0-1 1 0 0,1 0-1 0 0,-1 0 0 0 0,0 0 1 0 0,1 0-1 0 0,-1 0 0 0 0,1-1 1 0 0,0 0-1 0 0,0 0 0 0 0,-1 0 1 0 0,1 0-1 0 0,0 0 0 0 0,3-1-4 0 0,11 2 30 0 0,-1-2 0 0 0,0 0-1 0 0,11-2-29 0 0,-22 2 1 0 0,0-1-309 0 0,0 0-1 0 0,1 0 1 0 0,-1 0-1 0 0,-1-1 1 0 0,1 0-1 0 0,0 0 0 0 0,0 0 1 0 0,-1-1-1 0 0,1 0 1 0 0,-1 0-1 0 0,0 0 1 0 0,5-4 308 0 0,-2 0-953 0 0,-1 0 0 0 0,1-1 0 0 0,-1 0 0 0 0,0 0 0 0 0,-1 0 0 0 0,0-1 0 0 0,0-1 953 0 0,4-9-6202 0 0</inkml:trace>
  <inkml:trace contextRef="#ctx0" brushRef="#br1" timeOffset="120998.917">11314 7012 4608 0 0,'0'0'353'0'0,"0"0"83"0"0,0 0 1209 0 0,0 0 550 0 0,0 0 114 0 0,0 0-194 0 0,-2 2-916 0 0,0 2-895 0 0,1 1 1 0 0,-1 0 0 0 0,1-1 0 0 0,0 1 0 0 0,0 0 0 0 0,0 0 0 0 0,1 0-1 0 0,-1-1 1 0 0,1 1 0 0 0,1 3-305 0 0,-3 15 811 0 0,2-12-376 0 0,0 1 0 0 0,0-1-1 0 0,2 7-434 0 0,0 3 528 0 0,9 67 1363 0 0,-3-40-315 0 0,3 7-1576 0 0,-11-54-262 0 0,0 0 0 0 0,0 0 0 0 0,0-1-1 0 0,0 1 1 0 0,0 0 0 0 0,0 0 0 0 0,0-1 0 0 0,0 1 0 0 0,0 0 0 0 0,-1 0 0 0 0,1-1-1 0 0,0 1 1 0 0,0 0 0 0 0,-1-1 0 0 0,1 2 262 0 0,-1-1-7374 0 0</inkml:trace>
  <inkml:trace contextRef="#ctx0" brushRef="#br1" timeOffset="121466.891">11282 7220 6912 0 0,'0'0'314'0'0,"0"0"-6"0"0,2 0-198 0 0,57 10 7486 0 0,-14-4-5102 0 0,-23-3-2047 0 0,-1-1-1 0 0,1-2 0 0 0,-1 0 1 0 0,1-1-1 0 0,-1-1 1 0 0,15-3-447 0 0,-17 1 92 0 0,0 0 0 0 0,0-1 0 0 0,-1-1 0 0 0,0-1 0 0 0,11-6-92 0 0,-26 11 33 0 0,1 0-1 0 0,-1-1 1 0 0,1 1 0 0 0,-1-1 0 0 0,0 0 0 0 0,2-2-33 0 0,7-6 153 0 0,-12 11-145 0 0,0-1 0 0 0,0 1 0 0 0,0 0 0 0 0,0 0 0 0 0,0-1 0 0 0,1 1 0 0 0,-1 0 0 0 0,0 0 0 0 0,0-1 0 0 0,0 1 0 0 0,0 0 0 0 0,0-1 0 0 0,0 1 0 0 0,0 0 0 0 0,0 0 0 0 0,0-1 0 0 0,0 1 0 0 0,0 0 0 0 0,0-1 0 0 0,0 1 0 0 0,0 0 0 0 0,0-1 0 0 0,0 1 0 0 0,0 0-1 0 0,-1 0 1 0 0,1-1 0 0 0,0 1 0 0 0,0 0 0 0 0,0 0 0 0 0,0-1 0 0 0,-1 1 0 0 0,1 0 0 0 0,0 0-8 0 0,-7-9 227 0 0,6 9-211 0 0,-1-2-1 0 0,0 1 1 0 0,0-1 0 0 0,0 1 0 0 0,-1 0 0 0 0,1 0-1 0 0,0 0 1 0 0,-1 0 0 0 0,1 0 0 0 0,-1 1-1 0 0,1-1 1 0 0,-1 1 0 0 0,1-1 0 0 0,-1 1-1 0 0,1 0 1 0 0,-1 0 0 0 0,1 0 0 0 0,-1 0 0 0 0,1 1-1 0 0,-1-1 1 0 0,0 1 0 0 0,1-1 0 0 0,0 1-1 0 0,-3 1-15 0 0,-3 1-2 0 0,0 0 0 0 0,0 0 0 0 0,1 1-1 0 0,-1 0 1 0 0,1 1 0 0 0,-5 3 2 0 0,5-3 22 0 0,1 0 0 0 0,0 0 0 0 0,0 1 0 0 0,0-1 1 0 0,1 1-1 0 0,0 0 0 0 0,0 1 0 0 0,1-1 0 0 0,0 1 0 0 0,0 0 0 0 0,0 0 0 0 0,1 1-22 0 0,-4 7 48 0 0,6-13-31 0 0,0 0 1 0 0,0 0 0 0 0,0 1-1 0 0,0-1 1 0 0,0 0 0 0 0,1 0 0 0 0,-1 0-1 0 0,1 1 1 0 0,-1-1 0 0 0,1 0-1 0 0,0 1 1 0 0,0-1 0 0 0,0 0 0 0 0,0 1-1 0 0,0-1 1 0 0,1 1-18 0 0,-1-1 8 0 0,1-1 0 0 0,-1 0 0 0 0,1 0 0 0 0,0 0 0 0 0,-1 0-1 0 0,1 1 1 0 0,0-1 0 0 0,0 0 0 0 0,0 0 0 0 0,0-1 0 0 0,0 1 0 0 0,0 0 0 0 0,0 0 0 0 0,0 0 0 0 0,0-1 0 0 0,0 1-1 0 0,0 0 1 0 0,0-1 0 0 0,1 1 0 0 0,-1-1 0 0 0,0 0 0 0 0,0 1 0 0 0,1-1 0 0 0,-1 0-8 0 0,5 1 15 0 0,0 0 1 0 0,0 0-1 0 0,0-1 1 0 0,3 0-16 0 0,-5 0 5 0 0,0 0 0 0 0,1-1-1 0 0,-1 1 0 0 0,1-1 0 0 0,-1 0 1 0 0,1-1-1 0 0,-1 1 0 0 0,0-1 0 0 0,4-1-4 0 0,35-22-198 0 0,-6 4-106 0 0,-11 8 82 0 0,-9 5-384 0 0,-1 0 1 0 0,14-4 605 0 0,-26 11-60 0 0,1-1 1 0 0,0 1 0 0 0,0 0-1 0 0,0 0 1 0 0,0 1-1 0 0,0 0 1 0 0,0-1-1 0 0,0 2 1 0 0,0-1 0 0 0,0 0-1 0 0,0 1 1 0 0,0 0 59 0 0,-2 0-1 0 0,0 0 1 0 0,0 1 0 0 0,-1-1 0 0 0,1 0-1 0 0,-1 1 1 0 0,1 0 0 0 0,-1 0 0 0 0,1-1-1 0 0,-1 1 1 0 0,0 1 0 0 0,0-1 0 0 0,0 0-1 0 0,0 0 1 0 0,-1 1 0 0 0,1-1 0 0 0,0 1-1 0 0,-1-1 1 0 0,0 1 0 0 0,0 0 0 0 0,0 0-1 0 0,0 0 1 0 0,0-1 0 0 0,3 12 90 0 0,-1-1 0 0 0,0 1 0 0 0,-1-1 0 0 0,-1 4-90 0 0,0-11 79 0 0,1 5 93 0 0,-1-6-35 0 0,-1 0-1 0 0,1 0 1 0 0,-1 0-1 0 0,0 0 1 0 0,0 0 0 0 0,0 0-1 0 0,-1 1 1 0 0,1-1-1 0 0,-2 1-136 0 0,2-5 264 0 0,0-1 11 0 0,0 0 45 0 0,0 0 21 0 0,0 0 3 0 0,-9-15 544 0 0,9 9-857 0 0,1 0-1 0 0,-1-1 1 0 0,1 1-1 0 0,0 0 1 0 0,1 0 0 0 0,-1-1-1 0 0,1 1 1 0 0,1 0-1 0 0,-1 1 1 0 0,1-1-1 0 0,0 0-30 0 0,4-6-28 0 0,0 1-1 0 0,1 0 0 0 0,2-1 29 0 0,8-12-112 0 0,-9 13-150 0 0,0 1 1 0 0,0 0-1 0 0,1 0 1 0 0,10-7 261 0 0,47-33-2522 0 0,-47 35 1895 0 0,19-12-668 0 0</inkml:trace>
  <inkml:trace contextRef="#ctx0" brushRef="#br1" timeOffset="128490.881">13852 5278 2304 0 0,'-5'-17'1003'0'0,"5"15"-764"0"0,-1 0 0 0 0,1 0 0 0 0,-1 0 0 0 0,1-1 0 0 0,0 1 0 0 0,0 0 0 0 0,0 0 0 0 0,0-1 0 0 0,0 1-1 0 0,0 0 1 0 0,0 0 0 0 0,1 0 0 0 0,0-1 0 0 0,-1 1-239 0 0,3-17 1070 0 0,-3 16-701 0 0,0 0 0 0 0,1 0 0 0 0,-1 0 0 0 0,1-1 0 0 0,0 1 0 0 0,0 0 0 0 0,0 0-1 0 0,0 1 1 0 0,0-1 0 0 0,1 0 0 0 0,-1 0 0 0 0,1 0 0 0 0,0 1 0 0 0,-1-1 0 0 0,2 0-369 0 0,-2 3 436 0 0,-1 0-52 0 0,0 0-28 0 0,0 0-4 0 0,0 0-3 0 0,0 0-12 0 0,0 0-7 0 0,0 0-2 0 0,0 0-27 0 0,0 0-112 0 0,0 0-49 0 0,-1 1-99 0 0,0 1 0 0 0,1 0 0 0 0,-1-1 0 0 0,1 1 0 0 0,0 0 0 0 0,-1-1 0 0 0,1 1 0 0 0,0 0 0 0 0,0 0-1 0 0,0 0-40 0 0,-1 37 516 0 0,-1-24-334 0 0,2-1 0 0 0,0 0 0 0 0,1 0 0 0 0,1 7-182 0 0,2-6 39 0 0,0 1 0 0 0,1-1 0 0 0,1 0-1 0 0,0-1 1 0 0,1 1 0 0 0,0-1-1 0 0,1-1 1 0 0,1 1 0 0 0,0-1-1 0 0,1-1 1 0 0,9 9-39 0 0,5 4 124 0 0,2-1 1 0 0,1-1-1 0 0,0-1 0 0 0,24 14-124 0 0,-4-7 178 0 0,0-2 0 0 0,16 4-178 0 0,-9-8 46 0 0,2-2-1 0 0,1-3 0 0 0,31 5-45 0 0,-62-16-9 0 0,2 1-527 0 0,18 5-2086 0 0,-24-9-3485 0 0</inkml:trace>
  <inkml:trace contextRef="#ctx0" brushRef="#br1" timeOffset="129218.397">13843 5511 1840 0 0,'-3'-11'400'0'0,"3"11"-512"0"0,0-2 640 0 0,0 1 0 0 0,-1 0-1 0 0,1-1 1 0 0,0 1 0 0 0,-1 0 0 0 0,1 0 0 0 0,-1-1-1 0 0,0 1 1 0 0,1 0 0 0 0,-1 0 0 0 0,0 0-1 0 0,0 0 1 0 0,0 0 0 0 0,0-1-528 0 0,1 2 756 0 0,0 0-55 0 0,0 0-22 0 0,0 0-47 0 0,0 0-21 0 0,0 0-3 0 0,0 0-20 0 0,0 0-84 0 0,-12 11 1691 0 0,9-3-1766 0 0,1-5-289 0 0,1-1 1 0 0,0 1 0 0 0,0 0 0 0 0,1 0 0 0 0,-1-1-1 0 0,1 1 1 0 0,-1 0 0 0 0,1 0 0 0 0,0 0-1 0 0,0 1-140 0 0,0-4 14 0 0,-1 0 0 0 0,1 0-1 0 0,0 0 1 0 0,0 0 0 0 0,0 1-1 0 0,0-1 1 0 0,0 0 0 0 0,0 0-1 0 0,0 0 1 0 0,0 0-1 0 0,0 0 1 0 0,0 0 0 0 0,0 1-1 0 0,0-1 1 0 0,0 0 0 0 0,0 0-1 0 0,0 0 1 0 0,0 0-1 0 0,0 0 1 0 0,0 0 0 0 0,0 0-1 0 0,0 1 1 0 0,0-1 0 0 0,0 0-1 0 0,0 0 1 0 0,0 0 0 0 0,0 0-1 0 0,0 0 1 0 0,0 0-1 0 0,0 0 1 0 0,0 1 0 0 0,0-1-1 0 0,1 0 1 0 0,-1 0 0 0 0,0 0-1 0 0,0 0 1 0 0,0 0 0 0 0,0 0-1 0 0,0 0 1 0 0,0 0-1 0 0,0 0 1 0 0,0 0 0 0 0,1 0-1 0 0,-1 1 1 0 0,0-1 0 0 0,0 0-1 0 0,0 0 1 0 0,0 0 0 0 0,0 0-1 0 0,0 0-13 0 0,4-7 210 0 0,3-15-74 0 0,-3-14-86 0 0,3-14 668 0 0,-2-41-718 0 0,-5 91 3 0 0,0-2 20 0 0,0-1 1 0 0,0 1 0 0 0,1-1 0 0 0,-1 1 0 0 0,0 0 0 0 0,1 0 0 0 0,-1-1-1 0 0,1 1 1 0 0,0 0 0 0 0,0 0 0 0 0,0-1 0 0 0,0 1 0 0 0,0 0 0 0 0,0 0-1 0 0,1 0 1 0 0,0 0-24 0 0,2-5 39 0 0,0 2-13 0 0,13 2-27 0 0,-4 0-31 0 0,-9 2 27 0 0,-1 1 0 0 0,1-1 0 0 0,0 1 0 0 0,0-1 0 0 0,0 1 0 0 0,-1 0 0 0 0,1 1 0 0 0,0-1 5 0 0,7 2 0 0 0,28 6 0 0 0,-36-7 0 0 0,0 0 0 0 0,0 0 0 0 0,0 1 0 0 0,0-1 0 0 0,0 1 0 0 0,-1 0 0 0 0,1 0 0 0 0,-1 0 0 0 0,1 0 0 0 0,-1 0 0 0 0,2 2 0 0 0,4 5 0 0 0,-7-8 0 0 0,0 0 0 0 0,0-1 0 0 0,0 1 0 0 0,-1 0 0 0 0,1 0 0 0 0,0 0 0 0 0,0 0 0 0 0,-1 1 0 0 0,1-1 0 0 0,-1 0 0 0 0,1 0 0 0 0,-1 0 0 0 0,1 0 0 0 0,-1 1 0 0 0,0-1 0 0 0,1 0 0 0 0,-1 1 0 0 0,1 1 0 0 0,-1-1 0 0 0,1 0 0 0 0,0 1 0 0 0,1-1 0 0 0,-1 0 0 0 0,0 0 0 0 0,1 1 0 0 0,-1-1 0 0 0,1 0 0 0 0,0 0 0 0 0,-1-1 1 0 0,0 1 0 0 0,0 0 0 0 0,0-1 0 0 0,0 1 0 0 0,0 0 0 0 0,0 0 0 0 0,0 0-1 0 0,0 0 1 0 0,-1-1 0 0 0,1 1 0 0 0,-1 0 0 0 0,1 1-1 0 0,-1 0 43 0 0,3 3-22 0 0,-1-3-28 0 0,0 0-1 0 0,1-1 1 0 0,-1 1 0 0 0,0 0 0 0 0,1-1-1 0 0,-1 0 1 0 0,1 1 0 0 0,3 0 7 0 0,5 8-957 0 0,-10-10 297 0 0</inkml:trace>
  <inkml:trace contextRef="#ctx0" brushRef="#br1" timeOffset="148765.431">14564 6227 3224 0 0,'16'-12'240'0'0,"-15"11"-67"0"0,0 0 0 0 0,-1 0 0 0 0,1 0 0 0 0,0-1 0 0 0,-1 1 1 0 0,1 0-1 0 0,-1 0 0 0 0,1-1 0 0 0,-1 1 0 0 0,0 0 0 0 0,0-1 0 0 0,1 1 0 0 0,-1-1 1 0 0,0 1-1 0 0,0 0 0 0 0,0-1 0 0 0,-1 1 0 0 0,1-2-173 0 0,0-1 1182 0 0,0 1-741 0 0,0 0 0 0 0,0 0 0 0 0,0 0 0 0 0,0 0 0 0 0,-1 0 0 0 0,1 1 0 0 0,-1-1 0 0 0,0 0 0 0 0,0 0 0 0 0,0 0-1 0 0,0 0 1 0 0,0 1 0 0 0,-1-2-441 0 0,0 2 448 0 0,-5-5 3431 0 0,5 12-1046 0 0,0 8-3094 0 0,0 42 981 0 0,4 0-67 0 0,-2-47-568 0 0,0 0 0 0 0,1 0 0 0 0,0 0 0 0 0,0 0 0 0 0,2 4-85 0 0,0 8 135 0 0,8 28 159 0 0,-7-32-219 0 0,0 1 0 0 0,0 8-75 0 0,1 5 57 0 0,-3-22-40 0 0,0-1 0 0 0,-1 1 0 0 0,0 0 0 0 0,0 2-17 0 0,-1 1 2 0 0,0-8-4 0 0,1-1 1 0 0,-1 1-1 0 0,0-1 1 0 0,0 1-1 0 0,-1 0 1 0 0,1-1-1 0 0,0 1 1 0 0,-1-1-1 0 0,0 1 1 0 0,0 2 1 0 0,0-4-67 0 0,1-1-79 0 0,0 0-280 0 0,0 0-118 0 0,0 0-884 0 0,-1 0-3599 0 0,-7 0-1545 0 0</inkml:trace>
  <inkml:trace contextRef="#ctx0" brushRef="#br1" timeOffset="149030.128">14284 6308 11520 0 0,'0'0'886'0'0,"-1"-1"-582"0"0,1 1-276 0 0,0 0 0 0 0,0 0 0 0 0,0-1 0 0 0,-1 1 0 0 0,1 0 0 0 0,0 0 0 0 0,0 0 0 0 0,0-1 0 0 0,0 1 0 0 0,-1 0 0 0 0,1 0 0 0 0,0 0 0 0 0,0 0 0 0 0,0-1 0 0 0,-1 1 0 0 0,1 0 0 0 0,0 0 0 0 0,0 0 0 0 0,-1 0 0 0 0,1 0 0 0 0,0 0 0 0 0,0 0 0 0 0,-1 0 0 0 0,1 0 0 0 0,0 0 0 0 0,0 0 0 0 0,-1 0 0 0 0,1 0 0 0 0,0 0 0 0 0,0 0 0 0 0,-1 0 0 0 0,1 0 0 0 0,0 0 0 0 0,0 0-28 0 0,-1 0 183 0 0,0 0 1041 0 0,1 0 51 0 0,0 0-156 0 0,0 0-672 0 0,0 0-300 0 0,0 0-62 0 0,7 4-12 0 0,7 0 53 0 0,0 0 0 0 0,1 0 0 0 0,-1-2 0 0 0,1 0-1 0 0,0 0 1 0 0,0-2 0 0 0,0 1 0 0 0,10-3-126 0 0,20-2-116 0 0,1-3 0 0 0,7-3 116 0 0,-41 7-811 0 0,1 0 0 0 0,-1-1 1 0 0,0 0-1 0 0,0-1 0 0 0,0-1 0 0 0,-1 0 0 0 0,1 0 1 0 0,5-6 810 0 0,-2-2-1760 0 0</inkml:trace>
  <inkml:trace contextRef="#ctx0" brushRef="#br1" timeOffset="149509.634">14748 6138 6912 0 0,'16'0'528'0'0,"-13"0"-171"0"0,-3 0 550 0 0,-3 2 5392 0 0,-1 1-5744 0 0,4-2-516 0 0,0-1 0 0 0,-1 0 1 0 0,1 0-1 0 0,0 0 0 0 0,0 1 0 0 0,-1-1 0 0 0,1 0 0 0 0,0 0 0 0 0,0 0 0 0 0,0 1 0 0 0,0-1 0 0 0,-1 0 1 0 0,1 0-1 0 0,0 1 0 0 0,0-1 0 0 0,0 0 0 0 0,0 1 0 0 0,0-1 0 0 0,0 0 0 0 0,-1 0 0 0 0,1 1 0 0 0,0-1 1 0 0,0 0-1 0 0,0 1 0 0 0,0-1 0 0 0,0 0 0 0 0,0 1 0 0 0,0-1 0 0 0,1 0 0 0 0,-1 0 0 0 0,0 1 0 0 0,0-1 1 0 0,0 0-1 0 0,0 1 0 0 0,0-1 0 0 0,0 0 0 0 0,0 0-39 0 0,1 1 38 0 0,-1 0 1 0 0,0-1-1 0 0,0 1 1 0 0,1 0-1 0 0,-1-1 1 0 0,0 1-1 0 0,0 0 1 0 0,0-1-1 0 0,0 1 0 0 0,0 0 1 0 0,0-1-1 0 0,0 1 1 0 0,0 0-1 0 0,0-1 1 0 0,0 1-1 0 0,-1-1 1 0 0,1 1-1 0 0,0 0 0 0 0,0 0-38 0 0,-1 1 99 0 0,1 1-1 0 0,0-1 0 0 0,0 1 0 0 0,0-1 0 0 0,1 0 0 0 0,-1 1 0 0 0,0-1 0 0 0,1 1 0 0 0,0-1 0 0 0,-1 0 1 0 0,1 1-1 0 0,0-1 0 0 0,0 0-98 0 0,6 19 524 0 0,-3 2-19 0 0,-3-19-440 0 0,0 0 1 0 0,0 0-1 0 0,0 0 1 0 0,-1 1 0 0 0,1-1-1 0 0,-1 0 1 0 0,0 0-1 0 0,-1 0 1 0 0,1 0-1 0 0,-1 1-65 0 0,0-1 67 0 0,1 0-1 0 0,0 0 0 0 0,-1 0 0 0 0,1 0 0 0 0,1-1 1 0 0,-1 1-1 0 0,0 0-66 0 0,1 1 96 0 0,-1-1 0 0 0,0 0 0 0 0,0 0 0 0 0,0 1 0 0 0,0-1 0 0 0,-1 1-96 0 0,-3 10 283 0 0,3-9-252 0 0,0 0 0 0 0,-1 0 0 0 0,2 0 0 0 0,-1 0 0 0 0,1 2-31 0 0,0-7 4 0 0,0 0 0 0 0,-1 1 1 0 0,1-1-1 0 0,0 0 0 0 0,-1 1 0 0 0,1-1 1 0 0,-1 0-1 0 0,1 0 0 0 0,-1 1 1 0 0,1-1-1 0 0,-1 0 0 0 0,0 0-4 0 0,1 0 7 0 0,-1 0-1 0 0,1 0 0 0 0,-1 0 0 0 0,1-1 1 0 0,-1 1-1 0 0,1 0 0 0 0,0 0 0 0 0,-1 0 1 0 0,1 0-1 0 0,0 0 0 0 0,0 0 0 0 0,0 0 1 0 0,-1 0-1 0 0,1 0 0 0 0,0 0 1 0 0,1 0-1 0 0,-1 0 0 0 0,0 0 0 0 0,0 0-6 0 0,0 0 9 0 0,0 5 17 0 0,-8 4 39 0 0,8-9-17 0 0,2 1-24 0 0,0-2 24 0 0,2 2-25 0 0,-1-18 41 0 0,-5 4-16 0 0,1 12-54 0 0,1-1-1 0 0,0 0 1 0 0,-1 0-1 0 0,1 0 1 0 0,0 0-1 0 0,0 0 1 0 0,0 0-1 0 0,0 0 0 0 0,0 0 1 0 0,0 0-1 0 0,0 0 1 0 0,0 0-1 0 0,0 1 1 0 0,0-1-1 0 0,1 0 1 0 0,-1 0-1 0 0,0 0 1 0 0,1-1 6 0 0,0 1-17 0 0,0-1 1 0 0,-1 1 0 0 0,1-1-1 0 0,0 0 1 0 0,-1 1 0 0 0,0-1-1 0 0,1 0 1 0 0,-1 0 0 0 0,0 1-1 0 0,0-1 1 0 0,1 0 0 0 0,-2 0-1 0 0,1 0 1 0 0,0 1 0 0 0,0-1-1 0 0,-1-1 17 0 0,2 1-10 0 0,-1 1 1 0 0,0-1-1 0 0,1 0 0 0 0,-1 1 0 0 0,1-1 0 0 0,-1 0 0 0 0,1 1 0 0 0,0-1 0 0 0,0 1 1 0 0,0-1-1 0 0,0 1 0 0 0,0 0 0 0 0,0-1 0 0 0,0 1 0 0 0,0 0 0 0 0,0-1 1 0 0,1 1 9 0 0,10-14-25 0 0,-4 1 25 0 0,-5 12 0 0 0,-1 0 0 0 0,0 1 0 0 0,1 0 0 0 0,-1-1 0 0 0,1 1 0 0 0,-1 0 0 0 0,1 0 0 0 0,1 0 0 0 0,-1 0 0 0 0,-3 0 0 0 0,1 1 0 0 0,0-1 0 0 0,0 1 0 0 0,1 0 0 0 0,-1-1 0 0 0,0 1 0 0 0,0 0 0 0 0,0 0 0 0 0,0 0 0 0 0,0 0 0 0 0,0 0 0 0 0,0 0 0 0 0,0 0 0 0 0,0 0 0 0 0,0 0 0 0 0,1 0 0 0 0,1 1-6 0 0,1 0 0 0 0,0 0 0 0 0,-1 0 0 0 0,1 0-1 0 0,-1 0 1 0 0,1 1 0 0 0,-1 0 0 0 0,2 0 6 0 0,3 9 150 0 0,-1-2-99 0 0,44 41 237 0 0,-23-19 147 0 0,-27-31-417 0 0,0 1 0 0 0,-1 0 0 0 0,1-1 0 0 0,0 1 0 0 0,0 0 0 0 0,-1 0 0 0 0,1 0 0 0 0,-1 0 0 0 0,1 0 0 0 0,-1 0 0 0 0,1 0 0 0 0,-1 0 0 0 0,0 0 0 0 0,1 0 0 0 0,-1 0 0 0 0,0 0 0 0 0,0 0 0 0 0,0 0 0 0 0,0 0 0 0 0,1 0 0 0 0,-2 0 0 0 0,1 1-18 0 0,0-1 34 0 0,0 1-1 0 0,0-1 0 0 0,0 1 1 0 0,1-1-1 0 0,-1 0 1 0 0,0 1-1 0 0,1-1 1 0 0,-1 1-1 0 0,1-1 0 0 0,-1 0 1 0 0,1 1-1 0 0,0 0-33 0 0,-1-2 11 0 0,1 1-1 0 0,-1-1 1 0 0,0 1-1 0 0,1-1 1 0 0,-1 1-1 0 0,0 0 1 0 0,1-1-1 0 0,-1 1 1 0 0,0 0-1 0 0,0-1 1 0 0,0 1-1 0 0,0 0 1 0 0,1-1-1 0 0,-1 1 1 0 0,0 0-1 0 0,0-1 1 0 0,0 1-1 0 0,-1 0 1 0 0,1-1-1 0 0,0 1 1 0 0,0 0-1 0 0,0-1 1 0 0,0 1-1 0 0,-1 0 1 0 0,1-1-1 0 0,0 1 1 0 0,0 0-1 0 0,-1-1 1 0 0,1 1-1 0 0,-1-1 1 0 0,1 1-11 0 0,-3 4-22 0 0,3-5 18 0 0,0 1 0 0 0,0-1 0 0 0,0 1-1 0 0,0-1 1 0 0,0 1 0 0 0,0-1 0 0 0,-1 1-1 0 0,1-1 1 0 0,0 1 0 0 0,0-1 0 0 0,0 1-1 0 0,1-1 1 0 0,-1 0 0 0 0,0 1 0 0 0,0-1-1 0 0,0 1 1 0 0,0-1 0 0 0,0 1 0 0 0,0-1-1 0 0,1 1 1 0 0,-1-1 0 0 0,0 1 0 0 0,0-1 0 0 0,1 0-1 0 0,-1 1 1 0 0,0-1 0 0 0,1 0 0 0 0,-1 1-1 0 0,0-1 1 0 0,1 0 0 0 0,-1 1 0 0 0,1-1-1 0 0,-1 0 1 0 0,0 0 0 0 0,1 1 0 0 0,-1-1 4 0 0,7 8-82 0 0,-7 0 89 0 0,0-8 0 0 0,-1 1 0 0 0,1-1 0 0 0,0 1 0 0 0,0-1 1 0 0,0 1-1 0 0,0 0 0 0 0,0-1 0 0 0,0 1 0 0 0,0-1 0 0 0,0 1 0 0 0,0-1 0 0 0,0 1 1 0 0,0-1-1 0 0,0 1 0 0 0,0 0 0 0 0,1-1 0 0 0,-1 1 0 0 0,0-1 0 0 0,0 1 0 0 0,1-1 0 0 0,-1 1 1 0 0,0-1-1 0 0,1 0 0 0 0,-1 1 0 0 0,0-1-7 0 0,6 7 54 0 0,-4-5-114 0 0,-1 0 0 0 0,1 0 0 0 0,0 0 0 0 0,0 0 0 0 0,0 0 0 0 0,0-1 0 0 0,0 1 0 0 0,0-1 1 0 0,1 1 59 0 0,-4 0-508 0 0,1-2 465 0 0,0 0 0 0 0,0 0-1 0 0,0 1 1 0 0,0-1 0 0 0,0 0 0 0 0,0 0 0 0 0,0 0 0 0 0,0 0 0 0 0,-1 0-1 0 0,1 1 1 0 0,0-1 0 0 0,0 0 0 0 0,0 0 0 0 0,0 0 0 0 0,0 0 0 0 0,0 1 0 0 0,0-1-1 0 0,0 0 1 0 0,0 0 0 0 0,0 0 0 0 0,0 0 0 0 0,0 1 0 0 0,0-1 0 0 0,0 0-1 0 0,1 0 1 0 0,-1 0 0 0 0,0 0 0 0 0,0 1 0 0 0,0-1 0 0 0,0 0 0 0 0,0 0 0 0 0,0 0-1 0 0,0 0 1 0 0,0 0 0 0 0,0 0 0 0 0,1 1 0 0 0,-1-1 0 0 0,0 0 0 0 0,0 0-1 0 0,0 0 1 0 0,0 0 0 0 0,0 0 0 0 0,1 0 43 0 0,0 1-1543 0 0,-1-1-65 0 0</inkml:trace>
  <inkml:trace contextRef="#ctx0" brushRef="#br1" timeOffset="149989.219">15107 6435 11544 0 0,'0'0'529'0'0,"0"0"-12"0"0,1 1-329 0 0,15 9-26 0 0,-15-10-70 0 0,0 0 0 0 0,-1 0 0 0 0,1 0 0 0 0,-1 0 1 0 0,1 1-1 0 0,-1-1 0 0 0,1 0 0 0 0,-1 1 0 0 0,1-1 0 0 0,-1 0 1 0 0,1 1-1 0 0,-1-1 0 0 0,1 0 0 0 0,-1 1 0 0 0,0-1 1 0 0,1 1-1 0 0,-1-1 0 0 0,0 1 0 0 0,1-1 0 0 0,-1 1 0 0 0,0-1 1 0 0,1 1-93 0 0,11 2 1256 0 0,-6-1-1041 0 0,0-1 0 0 0,0 0 0 0 0,0-1 1 0 0,0 0-1 0 0,0 0 0 0 0,0 0 1 0 0,0-1-1 0 0,0 1 0 0 0,0-1 1 0 0,-1-1-1 0 0,1 1 0 0 0,5-3-215 0 0,9-1 198 0 0,-18 5-187 0 0,0 0 1 0 0,0 0-1 0 0,0-1 0 0 0,0 1 1 0 0,0 0-1 0 0,-1-1 0 0 0,1 0 1 0 0,0 1-1 0 0,0-1 0 0 0,-1 0 0 0 0,1 0 1 0 0,0 0-1 0 0,-1 0 0 0 0,1 0 1 0 0,-1 0-1 0 0,1 0 0 0 0,-1-1 1 0 0,0 1-1 0 0,1 0 0 0 0,-1-1-11 0 0,0 0 12 0 0,1 0-1 0 0,-1 0 0 0 0,1 0 0 0 0,-1 0 0 0 0,1 0 0 0 0,0 0 0 0 0,0 1 1 0 0,1-2-12 0 0,-2 2 8 0 0,1 0 0 0 0,-1 0 0 0 0,1-1 0 0 0,-1 1 0 0 0,1 0 0 0 0,-1-1 0 0 0,0 1 0 0 0,0-1 0 0 0,0 0 1 0 0,0 1-1 0 0,0-1 0 0 0,0 0 0 0 0,0 0 0 0 0,-1 0 0 0 0,1 1 0 0 0,-1-2-8 0 0,3-7 35 0 0,-2 9-30 0 0,-1 0-1 0 0,1 0 1 0 0,-1 0 0 0 0,0 0-1 0 0,0 0 1 0 0,1 0-1 0 0,-1 0 1 0 0,0 0 0 0 0,0 0-1 0 0,0 0 1 0 0,0 0-1 0 0,0 0 1 0 0,0 0 0 0 0,0 0-1 0 0,0 0 1 0 0,0 0 0 0 0,0 0-1 0 0,-1 0 1 0 0,1 0-1 0 0,0 0 1 0 0,-1 0 0 0 0,1 0-1 0 0,-1 0 1 0 0,1 0-1 0 0,-1 1 1 0 0,1-1 0 0 0,-1 0-1 0 0,0 0 1 0 0,1 1-1 0 0,-2-2-4 0 0,2 2 3 0 0,-1-1-1 0 0,1 1 0 0 0,0-1 1 0 0,-1 1-1 0 0,1-1 0 0 0,-1 1 0 0 0,1-1 1 0 0,0 0-1 0 0,-1 1 0 0 0,1-1 1 0 0,0 1-1 0 0,0-1 0 0 0,0 0 0 0 0,0 1 1 0 0,-1-1-1 0 0,1 0 0 0 0,0 0 1 0 0,0 1-1 0 0,0-1 0 0 0,0 0-2 0 0,1 0 3 0 0,-1 1 0 0 0,0-1 0 0 0,0 0 0 0 0,0 1-1 0 0,0-1 1 0 0,0 1 0 0 0,-1-1 0 0 0,1 0 0 0 0,0 1 0 0 0,0-1-1 0 0,0 1 1 0 0,0-1 0 0 0,-1 0 0 0 0,1 1 0 0 0,0-1 0 0 0,0 1-1 0 0,-1-1 1 0 0,1 1 0 0 0,-1-1 0 0 0,1 1 0 0 0,0-1 0 0 0,-1 1 0 0 0,1 0-1 0 0,-1-1 1 0 0,1 1 0 0 0,-1 0 0 0 0,1-1 0 0 0,-1 1-3 0 0,-13-8 48 0 0,-9-5 282 0 0,20 13-260 0 0,1 0-1 0 0,-1-1 0 0 0,0 1 1 0 0,0 0-1 0 0,0 1 0 0 0,0-1 1 0 0,1 0-1 0 0,-1 1 0 0 0,0 0 0 0 0,0-1 1 0 0,1 1-1 0 0,-1 0 0 0 0,-1 1-69 0 0,-3 1 161 0 0,1 0-1 0 0,-1 1 1 0 0,1-1-1 0 0,-4 4-160 0 0,8-5 35 0 0,-1 0-1 0 0,1-1 1 0 0,-1 2 0 0 0,1-1 0 0 0,0 0-1 0 0,0 0 1 0 0,0 1 0 0 0,1-1 0 0 0,-1 1-1 0 0,0-1 1 0 0,1 1 0 0 0,0 0-1 0 0,-1-1 1 0 0,1 1 0 0 0,0 0 0 0 0,1 0-1 0 0,-1 0 1 0 0,0 0 0 0 0,1 0 0 0 0,0 0-1 0 0,-1 2-34 0 0,1-3 19 0 0,0 0-1 0 0,0 0 1 0 0,0 0 0 0 0,0 1-1 0 0,0-1 1 0 0,-1 0-1 0 0,1 0 1 0 0,-1 0 0 0 0,1-1-1 0 0,-1 2-18 0 0,0-2 14 0 0,0 1 0 0 0,1-1 0 0 0,-1 1 0 0 0,1 0 0 0 0,-1 0 0 0 0,1-1 0 0 0,0 1 0 0 0,0 0 0 0 0,0 0-1 0 0,0-1 1 0 0,0 1 0 0 0,0 0 0 0 0,0 0 0 0 0,1 0 0 0 0,-1-1 0 0 0,0 1 0 0 0,2 1-14 0 0,3 12 75 0 0,-4-13-58 0 0,0 1-1 0 0,0 0 1 0 0,0 0-1 0 0,0-1 1 0 0,1 1-1 0 0,-1-1 1 0 0,1 1 0 0 0,-1-1-1 0 0,1 1 1 0 0,0-1-1 0 0,1 1-16 0 0,6 9 0 0 0,-8-11 0 0 0,0 0 0 0 0,-1 0 0 0 0,1 0 0 0 0,0-1 0 0 0,-1 1 0 0 0,1 0 0 0 0,0 0 0 0 0,0 0 0 0 0,0 0 0 0 0,-1-1 0 0 0,1 1 0 0 0,0 0 0 0 0,0-1 0 0 0,1 1 0 0 0,4 1-1 0 0,13 9 14 0 0,-13-10 50 0 0,-3-2-52 0 0,2 1 5 0 0,-3 0-14 0 0,0 0 0 0 0,0 0 1 0 0,0 0-1 0 0,0 0 0 0 0,0 0 0 0 0,1-1 1 0 0,-1 1-1 0 0,0-1 0 0 0,0 0 0 0 0,0 0-2 0 0,20-3-205 0 0,-18 4 42 0 0,0-1 0 0 0,1 0 0 0 0,-1 0 0 0 0,0 0 0 0 0,0 0 0 0 0,0 0 1 0 0,0-1-1 0 0,0 0 0 0 0,0 0 0 0 0,-1 0 0 0 0,1 0 0 0 0,1-2 163 0 0,-3 2-824 0 0,0 0 0 0 0,1 0-1 0 0,-1 0 1 0 0,1 0 0 0 0,-1 0 0 0 0,1 1-1 0 0,0 0 1 0 0,1-1 824 0 0,16-6-6241 0 0</inkml:trace>
  <inkml:trace contextRef="#ctx0" brushRef="#br1" timeOffset="150319.09">15504 6314 1840 0 0,'-6'0'573'0'0,"3"16"8024"0"0,3-15-8305 0 0,0 0 0 0 0,1 1 0 0 0,-1-1 0 0 0,0 0 0 0 0,1 1-1 0 0,-1-1 1 0 0,0 0 0 0 0,1 0 0 0 0,0 1 0 0 0,-1-1 0 0 0,1 0 0 0 0,0 0-1 0 0,0 0 1 0 0,0 1-292 0 0,0-1 22 0 0,-1-1 1 0 0,1 1-1 0 0,0 0 0 0 0,-1 0 0 0 0,1 0 0 0 0,-1 0 0 0 0,1 0 0 0 0,-1 0 1 0 0,1 1-1 0 0,-1-1 0 0 0,0 0 0 0 0,1 0 0 0 0,-1 0 0 0 0,0 0 0 0 0,0 0 0 0 0,0 1 1 0 0,0-1-1 0 0,0 0 0 0 0,0 1-22 0 0,0-1 41 0 0,0 0 0 0 0,0 0 1 0 0,0 0-1 0 0,0 0 0 0 0,0 0 1 0 0,0 0-1 0 0,0 0 0 0 0,0 0 0 0 0,1 0 1 0 0,-1 0-1 0 0,0 0 0 0 0,1 0 1 0 0,-1 0-1 0 0,1 0 0 0 0,-1-1 0 0 0,1 1 1 0 0,-1 0-1 0 0,1 0-41 0 0,0 0 85 0 0,-1 0 0 0 0,1 0-1 0 0,0 0 1 0 0,-1 0 0 0 0,1 0 0 0 0,-1 0-1 0 0,0 0 1 0 0,1 1 0 0 0,-1-1 0 0 0,0 0 0 0 0,1 0-1 0 0,-1 0 1 0 0,0 1-85 0 0,-2 12 1051 0 0,2-12-955 0 0,-1 0 0 0 0,1 0 0 0 0,0 0 1 0 0,0 0-1 0 0,0 0 0 0 0,0 0 0 0 0,0 0 0 0 0,0 0 0 0 0,1 2-96 0 0,0 0 6 0 0,-1 0-1 0 0,1 1 0 0 0,-1-1 1 0 0,1 0-1 0 0,-1 1 1 0 0,0-1-1 0 0,-1 0 1 0 0,1 1-1 0 0,-1-1 1 0 0,0 2-6 0 0,0-4 73 0 0,1 0 1 0 0,0 1-1 0 0,0-1 1 0 0,0 0-1 0 0,0 0 0 0 0,1 0 1 0 0,-1 0-1 0 0,1 0 1 0 0,-1 0-1 0 0,1 0 1 0 0,0 0-1 0 0,0 1-73 0 0,4 18 673 0 0,-5-20-615 0 0,1 0 0 0 0,-1 0 0 0 0,1 0 0 0 0,0 0 0 0 0,-1 0 0 0 0,1 0 0 0 0,0-1 0 0 0,0 1 0 0 0,0 0 0 0 0,0-1 0 0 0,-1 1 0 0 0,1 0 0 0 0,0-1 0 0 0,0 1 0 0 0,0-1-58 0 0,1 1 290 0 0,3 3-207 0 0,-7-3 1 0 0,1-1 25 0 0,0-6 79 0 0,-4-3-100 0 0,4 8-81 0 0,1 1 0 0 0,-1-1 0 0 0,0 0 0 0 0,1 0 0 0 0,-1 0-1 0 0,1 1 1 0 0,0-1 0 0 0,-1 0 0 0 0,1 0 0 0 0,0 0 0 0 0,-1 0 0 0 0,1 0-1 0 0,0 0 1 0 0,0 0 0 0 0,0 0 0 0 0,0 0 0 0 0,0 0 0 0 0,0 0 0 0 0,0 0-1 0 0,0 0 1 0 0,0 0-7 0 0,1-1 7 0 0,-1 1 0 0 0,1 0 0 0 0,-1-1 0 0 0,1 1 0 0 0,-1 0 0 0 0,0-1 0 0 0,1 1 0 0 0,-1 0 0 0 0,0-1 0 0 0,0 1 0 0 0,0-1 0 0 0,0 1-1 0 0,0-1 1 0 0,-1 1 0 0 0,1 0 0 0 0,0-1 0 0 0,-1 1 0 0 0,1 0 0 0 0,-1-1 0 0 0,1 1 0 0 0,-1 0-7 0 0,-2-6-2 0 0,3 6 2 0 0,0-1 0 0 0,-1 0 0 0 0,1 0 0 0 0,0 0 0 0 0,0 1 0 0 0,0-1 0 0 0,0 0 0 0 0,1 0 0 0 0,-1 0 0 0 0,0 0 0 0 0,1 1 0 0 0,-1-1 0 0 0,1 0 0 0 0,0 1 0 0 0,-1-1 0 0 0,2-1 0 0 0,-1 1 0 0 0,0-1 0 0 0,0 0 0 0 0,0 0 0 0 0,0 0 0 0 0,-1 0 0 0 0,1 0 0 0 0,-1-2 0 0 0,0 1-3 0 0,1 1-1 0 0,-1-1 1 0 0,1 1-1 0 0,-1-1 1 0 0,1 1-1 0 0,0-1 1 0 0,0 1-1 0 0,0 0 1 0 0,1-1-1 0 0,-1 1 0 0 0,1 0 1 0 0,0 0-1 0 0,0 0 1 0 0,0 0-1 0 0,0 0 1 0 0,1 1-1 0 0,1-3 4 0 0,-3 4-6 0 0,1-1 0 0 0,-1 0-1 0 0,0 0 1 0 0,0 0 0 0 0,0 0 0 0 0,0 0-1 0 0,0 0 1 0 0,0-1 6 0 0,0 2-9 0 0,0-1 1 0 0,0 0-1 0 0,-1 0 1 0 0,1 1-1 0 0,0-1 1 0 0,0 1-1 0 0,1-1 0 0 0,-1 1 1 0 0,0-1-1 0 0,2 0 9 0 0,5-4-78 0 0,-7 5 59 0 0,0 1 0 0 0,0-1 0 0 0,0 1 0 0 0,0-1 1 0 0,0 0-1 0 0,0 1 0 0 0,0-1 0 0 0,0 0 0 0 0,0 0 1 0 0,-1 1-1 0 0,1-1 0 0 0,0 0 0 0 0,-1 0 0 0 0,1 0 1 0 0,0 0-1 0 0,-1 0 0 0 0,1 0 0 0 0,-1 0 0 0 0,0-1 19 0 0,1 1-69 0 0,0 0 0 0 0,0 0 0 0 0,0 0-1 0 0,0 0 1 0 0,1 1 0 0 0,-1-1 0 0 0,0 0-1 0 0,0 0 1 0 0,0 1 0 0 0,1-1-1 0 0,-1 0 1 0 0,0 1 0 0 0,1-1 0 0 0,-1 1-1 0 0,0 0 1 0 0,1 0 0 0 0,-1-1 0 0 0,1 1-1 0 0,-1 0 70 0 0,4-1-1077 0 0,-3 0-3835 0 0,-2 1-1526 0 0</inkml:trace>
  <inkml:trace contextRef="#ctx0" brushRef="#br1" timeOffset="150978.804">15753 6271 9216 0 0,'0'0'421'0'0,"1"0"-12"0"0,0 1-259 0 0,0-1-1 0 0,0 0 0 0 0,0 1 0 0 0,-1-1 0 0 0,1 0 1 0 0,0 1-1 0 0,0-1 0 0 0,0 1 0 0 0,-1-1 0 0 0,1 1 1 0 0,0 0-1 0 0,0-1 0 0 0,-1 1 0 0 0,1 0 0 0 0,-1-1 1 0 0,1 1-1 0 0,0 0 0 0 0,-1 0 0 0 0,0-1 1 0 0,1 1-1 0 0,-1 0 0 0 0,1 0 0 0 0,-1 0 0 0 0,0 0 1 0 0,0 0-1 0 0,1 0 0 0 0,-1-1 0 0 0,0 1 0 0 0,0 0 1 0 0,0 0-1 0 0,0 0 0 0 0,0 0 0 0 0,0 0 0 0 0,0 0 1 0 0,-1 0-1 0 0,1 0 0 0 0,0 0 0 0 0,0 0 1 0 0,-1 0-150 0 0,1 0 59 0 0,0 0 1 0 0,0 0-1 0 0,-1 0 1 0 0,1 0-1 0 0,0 0 1 0 0,0 0 0 0 0,0 0-1 0 0,0 0 1 0 0,0 0-1 0 0,1 0 1 0 0,-1 0-1 0 0,0 0 1 0 0,0 0-1 0 0,1 0-59 0 0,-1 0 71 0 0,1 0-1 0 0,0 0 0 0 0,-1 0 1 0 0,1 0-1 0 0,-1 0 0 0 0,1 0 0 0 0,-1 0 1 0 0,1 0-1 0 0,-1 0 0 0 0,0 0 0 0 0,0 1 1 0 0,1-1-1 0 0,-1 0 0 0 0,0 0 0 0 0,0 0 1 0 0,0 0-1 0 0,0 1 0 0 0,-1-1 0 0 0,1 0 1 0 0,0 0-1 0 0,0 0 0 0 0,-1 0 0 0 0,1 0 1 0 0,0 1-1 0 0,-1-1 0 0 0,0 0-70 0 0,1 0 46 0 0,0 0 1 0 0,0 0-1 0 0,-1-1 0 0 0,1 1 0 0 0,0 0 1 0 0,0-1-1 0 0,0 1 0 0 0,0 0 0 0 0,0 0 0 0 0,1-1 1 0 0,-1 1-1 0 0,0 0 0 0 0,0 0 0 0 0,0-1 1 0 0,1 1-1 0 0,-1 0 0 0 0,0-1 0 0 0,0 1 1 0 0,1 0-1 0 0,-1-1 0 0 0,1 1 0 0 0,-1-1 1 0 0,1 1-1 0 0,-1-1 0 0 0,1 1 0 0 0,-1-1 0 0 0,1 1 1 0 0,-1-1-1 0 0,1 1-46 0 0,0 0 106 0 0,1 0 0 0 0,-1 0 0 0 0,0 0 0 0 0,0 0-1 0 0,-1 1 1 0 0,1-1 0 0 0,0 0 0 0 0,0 1 0 0 0,-1-1 0 0 0,1 1-106 0 0,0 13 694 0 0,-1-13-599 0 0,0-1 0 0 0,0 1 1 0 0,0 0-1 0 0,0 0 0 0 0,0-1 0 0 0,0 1 1 0 0,1 0-1 0 0,-1-1 0 0 0,0 1 0 0 0,1 0 1 0 0,0-1-1 0 0,-1 1 0 0 0,1 0-95 0 0,2 2 110 0 0,-2-3-85 0 0,-1 0 0 0 0,1-1 0 0 0,-1 1-1 0 0,1 0 1 0 0,-1-1 0 0 0,1 1 0 0 0,-1 0 0 0 0,0 0 0 0 0,1-1 0 0 0,-1 1-1 0 0,0 0 1 0 0,1 0 0 0 0,-1 0 0 0 0,0 0 0 0 0,0 0 0 0 0,0-1 0 0 0,0 1 0 0 0,0 0-1 0 0,0 0 1 0 0,0 0 0 0 0,0 0 0 0 0,0 0 0 0 0,-1-1 0 0 0,1 1 0 0 0,0 0-1 0 0,0 0 1 0 0,-1 1-25 0 0,1-2 8 0 0,0 0 0 0 0,-1 1 0 0 0,1-1-1 0 0,0 0 1 0 0,0 1 0 0 0,0-1 0 0 0,0 0-1 0 0,0 1 1 0 0,0-1 0 0 0,0 1-1 0 0,0-1 1 0 0,0 0 0 0 0,0 1 0 0 0,0-1-1 0 0,0 0 1 0 0,0 1 0 0 0,1-1 0 0 0,-1 0-1 0 0,0 1 1 0 0,0-1 0 0 0,0 0 0 0 0,0 1-1 0 0,1-1 1 0 0,-1 0 0 0 0,0 1 0 0 0,0-1-1 0 0,1 0 1 0 0,-1 1 0 0 0,0-1 0 0 0,0 0-1 0 0,1 0 1 0 0,-1 0 0 0 0,0 1 0 0 0,1-1-1 0 0,-1 0-7 0 0,1 0 1 0 0,-1 0 0 0 0,0 0 0 0 0,0 1 0 0 0,1-1 0 0 0,-1 0 0 0 0,0 0 0 0 0,0 0-1 0 0,1 0 1 0 0,-1 1 0 0 0,0-1 0 0 0,0 0 0 0 0,0 0 0 0 0,0 0 0 0 0,1 1 0 0 0,-1-1 0 0 0,0 0-1 0 0,0 0 1 0 0,0 1 0 0 0,0-1 0 0 0,0 0 0 0 0,0 1 0 0 0,0-1 0 0 0,0 0 0 0 0,0 0-1 0 0,0 1 0 0 0,0 0 6 0 0,-1 0-1 0 0,1 0 0 0 0,-1 0 0 0 0,0 0 1 0 0,1-1-1 0 0,-1 1 0 0 0,0 0 0 0 0,0 0 1 0 0,0-1-1 0 0,0 1 0 0 0,0 0 0 0 0,1-1 1 0 0,-1 1-1 0 0,0-1-5 0 0,-2 2 11 0 0,1-1 0 0 0,-1 0 0 0 0,1 0-1 0 0,-1 0 1 0 0,1 0 0 0 0,-1 0 0 0 0,0 0 0 0 0,1-1 0 0 0,-1 1 0 0 0,0-1 0 0 0,1 0-1 0 0,-1 0 1 0 0,0 0-11 0 0,1 0 8 0 0,1-1 0 0 0,-1 0-1 0 0,1 0 1 0 0,-1 1 0 0 0,1-1 0 0 0,-1 0-1 0 0,1 0 1 0 0,-1-1 0 0 0,1 1-1 0 0,0 0 1 0 0,0 0 0 0 0,-1-1 0 0 0,1 1-1 0 0,0-1 1 0 0,0 1 0 0 0,0-1-8 0 0,1 1 0 0 0,-1 0-1 0 0,1 0-1 0 0,-1 0 0 0 0,1 0 0 0 0,0 0 1 0 0,-1 0-1 0 0,1 0 0 0 0,0-1 1 0 0,0 1-1 0 0,-1 0 0 0 0,1 0 1 0 0,0 0-1 0 0,0-1 0 0 0,1 1 0 0 0,-1 0 1 0 0,0 0-1 0 0,0 0 0 0 0,0 0 1 0 0,1-1-1 0 0,-1 1 0 0 0,1 0 1 0 0,-1 0-1 0 0,1 0 0 0 0,-1-1 2 0 0,1 1-2 0 0,0-1 0 0 0,0 0-1 0 0,-1 1 1 0 0,1-1 0 0 0,-1 0 0 0 0,0 0-1 0 0,1 0 1 0 0,-1 0 0 0 0,0 0 0 0 0,0 1-1 0 0,0-1 3 0 0,-1 0-9 0 0,1 1 0 0 0,0-1-1 0 0,-1 1 1 0 0,1-1 0 0 0,0 1-1 0 0,0-1 1 0 0,0 1 0 0 0,0-1-1 0 0,0 0 1 0 0,0 1 0 0 0,1-1-1 0 0,-1 1 1 0 0,0 0 0 0 0,1-1-1 0 0,-1 1 1 0 0,1-1 0 0 0,0 1-1 0 0,-1-1 1 0 0,1 1 0 0 0,0 0-1 0 0,0 0 1 0 0,0-1 0 0 0,0 1-1 0 0,1-1 10 0 0,-2 2-13 0 0,1-1 0 0 0,-1 1 0 0 0,0-1-1 0 0,1 1 1 0 0,-1-1 0 0 0,1 1 0 0 0,-1-1-1 0 0,0 0 1 0 0,0 1 0 0 0,1-1 0 0 0,-1 0 0 0 0,0 1-1 0 0,0-1 1 0 0,0 0 0 0 0,0 0 0 0 0,1 1-1 0 0,-1-1 1 0 0,0 0 0 0 0,0 1 0 0 0,-1-1 0 0 0,1 0-1 0 0,0 1 1 0 0,0-1 0 0 0,0 0 13 0 0,0 0-20 0 0,0 1 0 0 0,-1-1 0 0 0,1 0 0 0 0,0 0 0 0 0,0 0 0 0 0,0 1 0 0 0,0-1 1 0 0,0 0-1 0 0,0 0 0 0 0,1 1 0 0 0,-1-1 0 0 0,0 0 0 0 0,0 0 0 0 0,0 1 0 0 0,1-1 0 0 0,-1 0 0 0 0,1 0 20 0 0,9-12-210 0 0,-8 12 184 0 0,-1 0 1 0 0,1-1 0 0 0,-1 1 0 0 0,0 0 0 0 0,0-1-1 0 0,0 1 1 0 0,0-1 0 0 0,0 0 0 0 0,0 1 0 0 0,0-1-1 0 0,0-2 26 0 0,-1 4 1 0 0,1 0-1 0 0,-1-1 0 0 0,0 1 0 0 0,0 0 1 0 0,1-1-1 0 0,-1 1 0 0 0,0 0 0 0 0,1-1 1 0 0,-1 1-1 0 0,0 0 0 0 0,1 0 1 0 0,-1-1-1 0 0,1 1 0 0 0,-1 0 0 0 0,0 0 1 0 0,1 0-1 0 0,-1-1 0 0 0,1 1 0 0 0,-1 0 1 0 0,0 0-1 0 0,1 0 0 0 0,-1 0 0 0 0,1 0 1 0 0,-1 0-1 0 0,1 0 0 0 0,-1 0 0 0 0,14-1 57 0 0,-11 1-67 0 0,1 0 0 0 0,-1 0-1 0 0,1 1 1 0 0,-1-1 0 0 0,1 1 0 0 0,-1 0-1 0 0,1 0 1 0 0,-1 0 0 0 0,1 1-1 0 0,-1-1 1 0 0,0 1 0 0 0,0-1 0 0 0,0 1-1 0 0,3 2 11 0 0,9 6-3 0 0,-14-9 4 0 0,1 0 1 0 0,-1 0 0 0 0,1-1-1 0 0,0 2 1 0 0,-1-1-1 0 0,0 0 1 0 0,1 0 0 0 0,-1 0-1 0 0,0 1 1 0 0,1-1 0 0 0,-1 0-1 0 0,0 2-1 0 0,0-2 9 0 0,1 3 25 0 0,0-1-1 0 0,0 1 0 0 0,1-1 0 0 0,-1 0 0 0 0,1 0 1 0 0,-1 0-1 0 0,1 0 0 0 0,3 3-33 0 0,-4-5 39 0 0,0 1 0 0 0,0 0 0 0 0,-1 1 0 0 0,1-1 0 0 0,-1 0 0 0 0,1 0 0 0 0,-1 1 0 0 0,0-1 0 0 0,0 0 0 0 0,0 1 0 0 0,0-1 0 0 0,0 1 0 0 0,-1 0 0 0 0,1-1 0 0 0,-1 1 0 0 0,1 0-39 0 0,-1-1 34 0 0,0-1 1 0 0,1 0-1 0 0,-1 1 0 0 0,1-1 1 0 0,-1 0-1 0 0,1 1 0 0 0,0-1 1 0 0,0 0-1 0 0,-1 0 0 0 0,2 1-34 0 0,-2-2 20 0 0,1 1 0 0 0,-1 0 0 0 0,1 0 1 0 0,-1-1-1 0 0,1 1 0 0 0,-1 0 0 0 0,1 0 0 0 0,-1 0 0 0 0,0 0 0 0 0,1 0 0 0 0,-1 0 0 0 0,0-1 1 0 0,0 1-1 0 0,0 0 0 0 0,0 0 0 0 0,1 0 0 0 0,-2 0 0 0 0,1 0 0 0 0,0 0 0 0 0,0 1-20 0 0,0-1 41 0 0,0 0-27 0 0,0 0-1 0 0,-1 0 1 0 0,1 0-1 0 0,0 0 1 0 0,0 0-1 0 0,1-1 1 0 0,-1 1-1 0 0,0 0 1 0 0,0 0-1 0 0,0 0 0 0 0,1 0 1 0 0,-1-1-1 0 0,0 1 1 0 0,1 0-1 0 0,-1 0 1 0 0,0-1-1 0 0,1 1 1 0 0,-1 0-1 0 0,1-1 1 0 0,0 2-14 0 0,-1-1 76 0 0,1-1-21 0 0,1 1-34 0 0,-1 0-15 0 0,-1-1-1 0 0,1 0 1 0 0,-1 0 0 0 0,1-1-1 0 0,-1 1 1 0 0,1 0 0 0 0,-1 0-1 0 0,0 0 1 0 0,1 0 0 0 0,-1 0-1 0 0,1 0 1 0 0,-1-1 0 0 0,1 1-1 0 0,-1 0 1 0 0,0 0 0 0 0,1-1-1 0 0,-1 1 1 0 0,0 0-1 0 0,1-1 1 0 0,-1 1 0 0 0,0 0-1 0 0,1-1 1 0 0,-1 1 0 0 0,0 0-1 0 0,0-1 1 0 0,1 1 0 0 0,-1 0-1 0 0,0-1 1 0 0,0 1 0 0 0,0-1-1 0 0,0 1 1 0 0,1-1 0 0 0,-1 1-1 0 0,0-1 1 0 0,0 1-6 0 0,6-19 59 0 0,-5 17-50 0 0,-1-1 0 0 0,0 0-1 0 0,0 1 1 0 0,0-1-1 0 0,0 1 1 0 0,0-1 0 0 0,-1-1-9 0 0,1 2-7 0 0,0 0 1 0 0,-1-1-1 0 0,1 1 1 0 0,0-1-1 0 0,0 1 1 0 0,1-1 0 0 0,-1 1-1 0 0,0-1 1 0 0,1 1-1 0 0,0-2 7 0 0,1-2-28 0 0,0 0-1 0 0,0 0 0 0 0,-1 0 1 0 0,0 0-1 0 0,0-1 29 0 0,-1 7-1 0 0,1-3-11 0 0,-1 1-1 0 0,1 0 1 0 0,0-1 0 0 0,0 1-1 0 0,0 0 1 0 0,0 0 0 0 0,0 0-1 0 0,0 0 1 0 0,1 0-1 0 0,-1 0 1 0 0,1 0 0 0 0,-1 0-1 0 0,1 0 1 0 0,0 1 0 0 0,0-1-1 0 0,0 1 1 0 0,0-1-1 0 0,0 1 1 0 0,0 0 0 0 0,0-1-1 0 0,1 1 13 0 0,-1 0-15 0 0,1 0 1 0 0,0 0-1 0 0,-1 0 0 0 0,1 0 0 0 0,0 0 1 0 0,0 1-1 0 0,0-1 0 0 0,0 1 1 0 0,0 0-1 0 0,0 0 0 0 0,-1 0 0 0 0,1 0 1 0 0,0 1-1 0 0,0-1 0 0 0,0 1 0 0 0,2 0 15 0 0,-3-1 0 0 0,-1 1 0 0 0,1 0 0 0 0,0-1 0 0 0,-1 1 0 0 0,1 0 0 0 0,-1-1 0 0 0,1 1 0 0 0,-1 0 0 0 0,0 0 0 0 0,1 0 0 0 0,-1 1 0 0 0,0-1 0 0 0,0 0 0 0 0,1 0 0 0 0,-1 1 0 0 0,0-1 0 0 0,0 0 0 0 0,-1 1 0 0 0,1-1 0 0 0,0 1 0 0 0,0 0 0 0 0,3 5 0 0 0,0 1 14 0 0,1 1 0 0 0,-2 0 0 0 0,1-1 0 0 0,-1 1 0 0 0,1 5-14 0 0,-1-3 20 0 0,1-1-1 0 0,0 1 0 0 0,5 8-19 0 0,-7-16-242 0 0,-1 0-1 0 0,1 0 1 0 0,0-1-1 0 0,0 1 1 0 0,0 0-1 0 0,0-1 1 0 0,1 1-1 0 0,-1-1 1 0 0,1 0-1 0 0,-1 0 1 0 0,1 0-1 0 0,0 0 1 0 0,0 0-1 0 0,0-1 0 0 0,0 1 1 0 0,0-1-1 0 0,0 0 1 0 0,0 0-1 0 0,0 0 243 0 0,-2-1-1888 0 0</inkml:trace>
  <inkml:trace contextRef="#ctx0" brushRef="#br1" timeOffset="151695.206">16467 6285 13416 0 0,'0'0'613'0'0,"0"0"-10"0"0,-6 6 1859 0 0,-36 33 2415 0 0,30-26-4626 0 0,1 0 0 0 0,0 0 0 0 0,1 1 0 0 0,0 1-251 0 0,-13 15 1 0 0,17-23 60 0 0,0 0-1 0 0,0 0 1 0 0,-1 4-61 0 0,-15 17 166 0 0,11-15-75 0 0,8-8-41 0 0,3-4-104 0 0,0-1-14 0 0,4-4-40 0 0,1 0 0 0 0,1 0 0 0 0,-1 1 0 0 0,2-2 108 0 0,20-14-390 0 0,-17 10 139 0 0,-1 0 0 0 0,1 1 1 0 0,0 0-1 0 0,1 1 0 0 0,2-2 251 0 0,7-8-216 0 0,-19 15 209 0 0,1 1-1 0 0,-1-1 0 0 0,1 0 0 0 0,0 0 1 0 0,0 1-1 0 0,0-1 0 0 0,0 1 0 0 0,0 0 0 0 0,0 0 1 0 0,0-1-1 0 0,0 1 0 0 0,0 0 0 0 0,1 1 1 0 0,-1-1-1 0 0,0 0 0 0 0,1 1 0 0 0,0-1 8 0 0,-1 1 0 0 0,-1 0-1 0 0,1 0 0 0 0,0 1 1 0 0,0-1-1 0 0,-1 0 1 0 0,1 1-1 0 0,0-1 0 0 0,0 1 1 0 0,-1 0-1 0 0,1-1 0 0 0,0 1 1 0 0,-1 0-1 0 0,1 0 1 0 0,0 1 0 0 0,18 19 116 0 0,-19-20-96 0 0,18 26 728 0 0,0 0 0 0 0,2 8-748 0 0,-18-30 71 0 0,0 0 0 0 0,0 0 0 0 0,1 0 0 0 0,0-1 0 0 0,0 0-1 0 0,0 1 1 0 0,0-1 0 0 0,1-1 0 0 0,-1 1 0 0 0,2 0-71 0 0,-4-3 19 0 0,0 1 1 0 0,1-1-1 0 0,-1 0 1 0 0,0 0-1 0 0,1 0 1 0 0,-1-1-1 0 0,1 1 1 0 0,-1-1-1 0 0,1 1 1 0 0,-1-1-1 0 0,1 0 1 0 0,0 0-1 0 0,-1 0 1 0 0,1 0-1 0 0,-1 0 1 0 0,1 0-1 0 0,-1-1 0 0 0,1 1 1 0 0,-1-1-1 0 0,1 0 1 0 0,-1 0-1 0 0,1 0 1 0 0,-1 0-1 0 0,1-1-19 0 0,5-2 32 0 0,-1 0 0 0 0,0-1 0 0 0,1-1 0 0 0,-2 1 0 0 0,1-1 0 0 0,-1 0 0 0 0,0 0 0 0 0,0-1 0 0 0,0 0 0 0 0,-1 0 0 0 0,0 0 0 0 0,-1-1 0 0 0,1 0 0 0 0,-2 0 0 0 0,4-8-32 0 0,20-58-66 0 0,-7 20-1805 0 0,9-40 1871 0 0,-16 43-746 0 0,-5 24-94 0 0,-1 0-1 0 0,-1-1 1 0 0,-2 0 0 0 0,-1 0-1 0 0,-1-4 841 0 0,-2 32-6 0 0,-2-34-585 0 0,2 33 629 0 0,0 0 1 0 0,-1 0-1 0 0,1 0 0 0 0,0 0 1 0 0,-1 0-1 0 0,1 0 1 0 0,-1-1-1 0 0,1 1 1 0 0,-1 0-1 0 0,1 1 1 0 0,-1-1-1 0 0,0 0 1 0 0,1 0-1 0 0,-1 0 1 0 0,0 0-1 0 0,0 0 0 0 0,0 1 1 0 0,0-1-1 0 0,0 0 1 0 0,0 1-1 0 0,0-1 1 0 0,0 1-1 0 0,0-1 1 0 0,0 1-1 0 0,0-1-38 0 0,0 1 131 0 0,-1 0 1 0 0,1 0-1 0 0,-1 0 0 0 0,1 0 1 0 0,-1 0-1 0 0,1 1 0 0 0,-1-1 1 0 0,1 0-1 0 0,-1 1 0 0 0,1-1 0 0 0,0 1 1 0 0,-1 0-1 0 0,1-1 0 0 0,0 1 1 0 0,-1 0-132 0 0,-16 13 735 0 0,13-8-590 0 0,1 0-1 0 0,0 0 1 0 0,1 0 0 0 0,-1 1-1 0 0,1 0 1 0 0,0 0-145 0 0,-6 11 34 0 0,3-5-28 0 0,0 0 0 0 0,1 0 0 0 0,0 0 1 0 0,1 1-1 0 0,1-1 0 0 0,0 1 0 0 0,1 0 0 0 0,0 0 1 0 0,2 0-1 0 0,-1 0 0 0 0,1 0 0 0 0,1 3-6 0 0,1 11 81 0 0,-1-13 135 0 0,0 0 0 0 0,1 1-1 0 0,0-1 1 0 0,3 8-216 0 0,1 4 391 0 0,-5-22-291 0 0,0 0 1 0 0,0 0-1 0 0,0-1 1 0 0,0 1 0 0 0,1 0-1 0 0,0-1 1 0 0,0 1-1 0 0,0-1 1 0 0,0 0 0 0 0,1 1-1 0 0,0-1 1 0 0,0 0-1 0 0,0-1 1 0 0,0 1-101 0 0,4 4 155 0 0,1 0 85 0 0,0 0-1 0 0,0-1 1 0 0,1 0 0 0 0,0 0-1 0 0,3 1-239 0 0,18 11 633 0 0,-20-13-570 0 0,0 1-1 0 0,0-2 1 0 0,1 1-1 0 0,0-1 1 0 0,1-1-63 0 0,10 4 64 0 0,-11-4-29 0 0,-1 0 0 0 0,1-1 0 0 0,6 1-35 0 0,-10-4 43 0 0,-2 0-47 0 0,-4 0-247 0 0,-1 0-753 0 0,0 0-300 0 0,0 0-51 0 0</inkml:trace>
  <inkml:trace contextRef="#ctx0" brushRef="#br1" timeOffset="153749.998">17790 6294 4608 0 0,'0'0'353'0'0,"7"-4"-93"0"0,9-3 2860 0 0,-12 6-2684 0 0,-1-1 0 0 0,0 1 0 0 0,0-1 1 0 0,0 1-1 0 0,0-1 0 0 0,0 0 0 0 0,0 0 0 0 0,0 0 0 0 0,0-1 0 0 0,2-1-436 0 0,-5 3 100 0 0,1 0 0 0 0,-1 0-1 0 0,0 0 1 0 0,1 0-1 0 0,-1 0 1 0 0,0 0 0 0 0,1 1-1 0 0,-1-1 1 0 0,0 0 0 0 0,0 0-1 0 0,0 0 1 0 0,0 0-1 0 0,0 0 1 0 0,0 0 0 0 0,0 0-1 0 0,0 0 1 0 0,0 0 0 0 0,0 0-1 0 0,-1 0 1 0 0,1 0 0 0 0,0 1-1 0 0,-1-1 1 0 0,1 0-1 0 0,-1 0 1 0 0,1 0 0 0 0,-1 0-1 0 0,1 1 1 0 0,-1-1 0 0 0,1 0-1 0 0,-1 0 1 0 0,0 1-1 0 0,1-1 1 0 0,-1 0 0 0 0,0 1-1 0 0,0-1 1 0 0,1 1 0 0 0,-1-1-1 0 0,0 1 1 0 0,0 0 0 0 0,0-1-1 0 0,0 1 1 0 0,0 0-1 0 0,0-1 1 0 0,0 1 0 0 0,0 0-1 0 0,1 0 1 0 0,-1 0 0 0 0,0 0-1 0 0,0 0 1 0 0,0 0-1 0 0,-1 0-99 0 0,-11 0 612 0 0,0 0 0 0 0,-1 1 0 0 0,1 1 0 0 0,-12 2-612 0 0,18-2 105 0 0,1 0-1 0 0,0 1 1 0 0,1-1-1 0 0,-1 1 1 0 0,0 0-1 0 0,1 0 1 0 0,0 1-1 0 0,-1 0 1 0 0,1-1-1 0 0,1 2 1 0 0,-3 1-105 0 0,-14 13 244 0 0,16-16-187 0 0,0 1 0 0 0,0 1 0 0 0,1-1 0 0 0,0 0 0 0 0,0 1 0 0 0,-4 5-57 0 0,3-2 22 0 0,1 1-1 0 0,-1-1 1 0 0,1 1-1 0 0,1 1 1 0 0,0-1 0 0 0,0 0-1 0 0,1 1 1 0 0,0-1-1 0 0,0 1 1 0 0,1 0-1 0 0,0-1 1 0 0,1 1-1 0 0,1 10-21 0 0,0-17 1 0 0,-1 1 0 0 0,1-1 0 0 0,1 1 0 0 0,-1-1-1 0 0,0 0 1 0 0,1 1 0 0 0,0-1 0 0 0,-1 0 0 0 0,1 0 0 0 0,1 0-1 0 0,-1 0 1 0 0,0-1 0 0 0,1 1 0 0 0,0 1-1 0 0,4 2-36 0 0,1 0-1 0 0,-1-1 1 0 0,1 1 0 0 0,6 2 36 0 0,-9-5-31 0 0,0 0-114 0 0,0 0-1 0 0,0-1 0 0 0,0 1 1 0 0,0-1-1 0 0,1 0 0 0 0,-1 0 1 0 0,1-1-1 0 0,2 1 146 0 0,8-1-743 0 0,0 1 0 0 0,1-2 0 0 0,-1 0 0 0 0,1-1 0 0 0,-1-1 0 0 0,0-1 0 0 0,0 0 0 0 0,0-1 0 0 0,0 0 0 0 0,0-2 0 0 0,-1 0 0 0 0,10-5 743 0 0,109-49-6806 0 0,-133 60 6645 0 0,0-1 0 0 0,0 0 0 0 0,1 0 0 0 0,-1 0 0 0 0,0 0 0 0 0,0 0 0 0 0,0 0 0 0 0,0 0 0 0 0,0 0 0 0 0,0 0 0 0 0,0-1 161 0 0,4-5 587 0 0,2 5 3962 0 0,-10-16-832 0 0,3 17-3601 0 0,0 1 1 0 0,-1-1-1 0 0,1 1 0 0 0,-1-1 0 0 0,1 1 0 0 0,-1-1 1 0 0,1 1-1 0 0,-1 0 0 0 0,1-1 0 0 0,-1 1 0 0 0,1 0 0 0 0,-1-1 1 0 0,1 1-1 0 0,-1 0 0 0 0,1 0 0 0 0,-1-1 0 0 0,0 1 0 0 0,1 0 1 0 0,-1 0-1 0 0,1 0 0 0 0,-1 0 0 0 0,0 0 0 0 0,1 0 0 0 0,-1 0 1 0 0,1 0-1 0 0,-1 0 0 0 0,0 0 0 0 0,1 0 0 0 0,-1 0 0 0 0,0 0 1 0 0,1 1-117 0 0,-18 6 1297 0 0,10-1-1033 0 0,1 0 0 0 0,0 0-1 0 0,1 1 1 0 0,-1 0 0 0 0,2 0 0 0 0,-1 1 0 0 0,-2 3-264 0 0,0 1 123 0 0,3-5-84 0 0,1 1-1 0 0,-1 0 1 0 0,2 0-1 0 0,-1 0 1 0 0,1 1-1 0 0,0 2-38 0 0,1 9 118 0 0,2-19-112 0 0,0 0 0 0 0,0 0 1 0 0,0 0-1 0 0,-1 0 1 0 0,2 0-1 0 0,-1 0 0 0 0,0 0 1 0 0,0 0-1 0 0,0 0 1 0 0,0 0-1 0 0,1 0 0 0 0,-1 0 1 0 0,0 0-1 0 0,1 0 0 0 0,-1 0 1 0 0,1 0-1 0 0,-1 0 1 0 0,1 0-1 0 0,-1-1 0 0 0,1 1-6 0 0,3 0 25 0 0,-2 0-29 0 0,-1-1 1 0 0,1 1-1 0 0,0-1 1 0 0,0 1-1 0 0,0-1 1 0 0,0 0-1 0 0,0 0 1 0 0,0 0 0 0 0,0 0-1 0 0,0 0 1 0 0,0-1-1 0 0,0 1 1 0 0,0-1-1 0 0,0 1 1 0 0,0-1-1 0 0,0 0 1 0 0,0 1 0 0 0,-1-1-1 0 0,2-1 4 0 0,1-1-71 0 0,1 0-1 0 0,-1 0 1 0 0,0 0 0 0 0,0-1-1 0 0,0 1 1 0 0,0-1 0 0 0,-1 0-1 0 0,1-1 72 0 0,7-7-172 0 0,-3 3 73 0 0,0 1 0 0 0,-1-2 0 0 0,0 1 0 0 0,0-1 0 0 0,-1 0 0 0 0,1-3 99 0 0,27-42-118 0 0,-25 43 115 0 0,-8 10 7 0 0,0 1-1 0 0,1-1 0 0 0,-1 0 1 0 0,0 1-1 0 0,0-1 0 0 0,0 0 1 0 0,0 0-1 0 0,0 0 0 0 0,-1 0 1 0 0,1 0-1 0 0,-1 0 0 0 0,1 0 1 0 0,-1 0-1 0 0,0 0 0 0 0,1 0 0 0 0,-1 0 1 0 0,0-1-4 0 0,0 3-2 0 0,1-1 1 0 0,-1 1-1 0 0,1-1 1 0 0,0 1-1 0 0,-1-1 1 0 0,1 1-1 0 0,0 0 1 0 0,0-1-1 0 0,-1 1 1 0 0,1 0-1 0 0,0-1 1 0 0,0 1-1 0 0,0 0 1 0 0,-1 0-1 0 0,1 0 1 0 0,0 0-1 0 0,0 0 1 0 0,0 0 1 0 0,15-2 83 0 0,-13 3-87 0 0,1-1 0 0 0,-1 1 1 0 0,0 0-1 0 0,0 0 0 0 0,0 1 0 0 0,0-1 1 0 0,0 0-1 0 0,0 1 0 0 0,0 0 0 0 0,-1 0 0 0 0,1-1 1 0 0,0 2-1 0 0,-1-1 0 0 0,0 0 0 0 0,2 2 4 0 0,16 12 175 0 0,-16-12-110 0 0,1-1 0 0 0,-1 1 0 0 0,0 1 0 0 0,0-1 0 0 0,0 1 0 0 0,-1-1 0 0 0,0 1 0 0 0,1 0 0 0 0,-1 1-65 0 0,11 15 350 0 0,-11-16-214 0 0,0-1 0 0 0,0 1 0 0 0,-1 0 0 0 0,0 0 0 0 0,0 0 0 0 0,0 0 0 0 0,0 1 0 0 0,-1-1 0 0 0,0 0 0 0 0,0 1 0 0 0,-1-1 0 0 0,1 1 0 0 0,-1-1 0 0 0,0 1 0 0 0,-1 1-136 0 0,1-5 30 0 0,0 0 0 0 0,-1 0-1 0 0,1 0 1 0 0,-1-1 0 0 0,1 1 0 0 0,-1 0-1 0 0,0 0 1 0 0,0-1 0 0 0,0 1 0 0 0,0 0-1 0 0,0-1 1 0 0,0 1 0 0 0,0-1 0 0 0,0 1-1 0 0,-1-1 1 0 0,0 1-30 0 0,1-1 63 0 0,0-2-51 0 0,0 1-1 0 0,0-1 1 0 0,0 1 0 0 0,0-1 0 0 0,0 1 0 0 0,0 0 0 0 0,0 0-1 0 0,0-1 1 0 0,0 1 0 0 0,0 0 0 0 0,0 0 0 0 0,0 0 0 0 0,-1 0-12 0 0,-4-1 0 0 0,4 1 4 0 0,1-1 0 0 0,0 1 0 0 0,0-1 0 0 0,0 1-1 0 0,0-1 1 0 0,0 0 0 0 0,0 1 0 0 0,0-1 0 0 0,0 0 0 0 0,1 0-1 0 0,-1 0 1 0 0,0 0 0 0 0,0 0 0 0 0,1 0 0 0 0,-1 0-1 0 0,0 0 1 0 0,1 0 0 0 0,-1 0 0 0 0,1 0 0 0 0,0 0-1 0 0,-1-1 1 0 0,1 1 0 0 0,0 0 0 0 0,0 0 0 0 0,-1-1-4 0 0,1-2-14 0 0,1-1 1 0 0,-1 1-1 0 0,1 0 1 0 0,0 0-1 0 0,0-1 1 0 0,1-1 13 0 0,2-11-169 0 0,-3 13 133 0 0,0 0 1 0 0,1 0 0 0 0,-1 1 0 0 0,1-1-1 0 0,0 1 1 0 0,0-1 0 0 0,1 1 0 0 0,-1 0-1 0 0,1-1 36 0 0,8-13-64 0 0,-8 14 48 0 0,-1 0-1 0 0,1 0 0 0 0,-1 0 1 0 0,1 0-1 0 0,0 0 1 0 0,0 1-1 0 0,0-1 0 0 0,1 1 1 0 0,-1 0-1 0 0,2-1 17 0 0,-2 1-12 0 0,0 1 1 0 0,-1-1-1 0 0,1 1 0 0 0,0 0 0 0 0,0 0 1 0 0,0 0-1 0 0,0 1 0 0 0,0-1 0 0 0,-1 1 1 0 0,1-1-1 0 0,0 1 0 0 0,1 0 0 0 0,-1 0 1 0 0,1 0 11 0 0,9 7-54 0 0,-7-3 75 0 0,1-1 0 0 0,0 1 0 0 0,-1 0 0 0 0,0 0 0 0 0,0 1 0 0 0,0 0 0 0 0,-1 0 0 0 0,1 1-21 0 0,13 17 339 0 0,-14-15-234 0 0,1-1 0 0 0,0 0-1 0 0,0 0 1 0 0,1 0 0 0 0,0-1 0 0 0,1 0-1 0 0,1 1-104 0 0,2 3 1 0 0,0-2-14 0 0,-9-7-47 0 0,-2-1-12 0 0,0 0-141 0 0,0 0-594 0 0,0 0-258 0 0,0 0-50 0 0</inkml:trace>
  <inkml:trace contextRef="#ctx0" brushRef="#br1" timeOffset="154741.535">18907 6435 6448 0 0,'0'0'297'0'0,"0"-5"91"0"0,0 3-1 0 0,0 0-1 0 0,0 0 1 0 0,-1 0-1 0 0,1 0 1 0 0,-1 0-1 0 0,1 0 1 0 0,-1 0-1 0 0,0 1 1 0 0,0-1-1 0 0,1 0 0 0 0,-1 0 1 0 0,-1 1-1 0 0,1-1 1 0 0,0 1-1 0 0,0-1 1 0 0,-2-1-387 0 0,1 1 193 0 0,0 0 1 0 0,0 0-1 0 0,-1 0 1 0 0,1 1-1 0 0,-1-1 1 0 0,0 0-1 0 0,1 1 1 0 0,-1 0-1 0 0,0 0 1 0 0,0-1-1 0 0,0 2 1 0 0,0-1-1 0 0,0 0 1 0 0,0 1-1 0 0,0-1 1 0 0,0 1-1 0 0,0 0 1 0 0,0 0-1 0 0,0 0 1 0 0,0 0-1 0 0,0 1 1 0 0,0-1-1 0 0,0 1 1 0 0,-1 0-194 0 0,-4 1 294 0 0,0 1 1 0 0,0 0-1 0 0,1 0 1 0 0,-1 1-1 0 0,1 0 1 0 0,0 0-1 0 0,0 1 1 0 0,-4 3-295 0 0,-15 9 541 0 0,21-14-427 0 0,0 0 0 0 0,0 0 0 0 0,1 1 0 0 0,-1-1-1 0 0,1 1 1 0 0,-1 0 0 0 0,-2 4-114 0 0,2-1 159 0 0,3-5-143 0 0,0 0 0 0 0,0 0 0 0 0,0 1 0 0 0,1-1 0 0 0,-1 0 0 0 0,1 1 0 0 0,0 0 0 0 0,-1-1 1 0 0,1 1-1 0 0,0 0 0 0 0,1-1 0 0 0,-1 1 0 0 0,0 0 0 0 0,1 0 0 0 0,-1 0-16 0 0,-3 14 54 0 0,10-13-33 0 0,5 3 31 0 0,-10-6-49 0 0,0 0 0 0 0,0 0 1 0 0,0-1-1 0 0,0 1 0 0 0,0 0 0 0 0,0-1 0 0 0,0 1 0 0 0,0-1 0 0 0,0 1 0 0 0,1-1 0 0 0,-1 0 0 0 0,0 0 0 0 0,0 1 0 0 0,1-1 0 0 0,-1 0 0 0 0,0 0 0 0 0,0 0 0 0 0,2 0-3 0 0,6-1 22 0 0,0 1 1 0 0,0-2-1 0 0,0 1 1 0 0,-1-1-1 0 0,1 0 1 0 0,0-1-1 0 0,-1 0 1 0 0,1-1-1 0 0,-1 1 0 0 0,0-2 1 0 0,0 1-1 0 0,0-1 1 0 0,-1 0-1 0 0,0-1 1 0 0,7-5-23 0 0,-4 1-69 0 0,0 0-1 0 0,-1-1 1 0 0,0 0 0 0 0,-1-1-1 0 0,0 0 1 0 0,0 0 0 0 0,-2 0-1 0 0,1-1 1 0 0,3-13 69 0 0,1-1-228 0 0,-2 3-177 0 0,-1 0-1 0 0,4-20 406 0 0,-6 29-124 0 0,-6 13 120 0 0,1 1 0 0 0,0 0 0 0 0,-1-1-1 0 0,1 1 1 0 0,-1-1 0 0 0,1 1-1 0 0,-1-1 1 0 0,0 1 0 0 0,0-1-1 0 0,0 1 1 0 0,1-1 0 0 0,-1 1-1 0 0,-1-1 1 0 0,1 1 0 0 0,0-1-1 0 0,0 1 1 0 0,-1-1 4 0 0,-1-7-17 0 0,2 9 25 0 0,0-1 0 0 0,0 1-1 0 0,0-1 1 0 0,0 1 0 0 0,0-1-1 0 0,0 0 1 0 0,0 1 0 0 0,0-1-1 0 0,0 1 1 0 0,-1-1 0 0 0,1 1 0 0 0,0-1-1 0 0,0 1 1 0 0,0 0 0 0 0,-1-1-1 0 0,1 1 1 0 0,0-1 0 0 0,-1 1-1 0 0,1-1 1 0 0,0 1 0 0 0,-1 0-1 0 0,1-1 1 0 0,-1 1 0 0 0,1 0 0 0 0,0-1-1 0 0,-1 1 1 0 0,1 0 0 0 0,-1 0-1 0 0,1-1 1 0 0,-1 1 0 0 0,1 0-1 0 0,-1 0-7 0 0,0 0 114 0 0,0 1-71 0 0,0 0 0 0 0,0 1 0 0 0,0-1 0 0 0,0 0 0 0 0,0 0 1 0 0,0 0-1 0 0,0 0 0 0 0,0 0 0 0 0,0 0 0 0 0,-1 0-43 0 0,-4 4 105 0 0,3 0 3 0 0,0 0 1 0 0,0 1-1 0 0,1-1 0 0 0,-2 5-108 0 0,-3 6 45 0 0,3-8-46 0 0,1 0 0 0 0,1 1 0 0 0,-1-1 0 0 0,1 1-1 0 0,1 0 1 0 0,-1-1 0 0 0,2 1 0 0 0,-1 0 1 0 0,1 20 104 0 0,2 23-104 0 0,-1-42 49 0 0,-1-3-41 0 0,0-1 0 0 0,1 0 0 0 0,0 0 0 0 0,1 0 0 0 0,-1 0 0 0 0,1 0 0 0 0,0 0 0 0 0,0 0 0 0 0,1 0 0 0 0,0-1 0 0 0,0 1 0 0 0,0-1 0 0 0,1 0 0 0 0,-1 0 0 0 0,1 0 0 0 0,1 0-8 0 0,-3-4 15 0 0,0 1-1 0 0,-1-1 1 0 0,1 0-1 0 0,0 0 1 0 0,0 0 0 0 0,0-1-1 0 0,0 1 1 0 0,0 0-1 0 0,0-1 1 0 0,0 1-1 0 0,0-1 1 0 0,0 0-1 0 0,0 0 1 0 0,1 0-1 0 0,-1 0 1 0 0,0 0-1 0 0,0 0 1 0 0,0 0-1 0 0,0-1 1 0 0,0 1-1 0 0,0-1 1 0 0,0 1 0 0 0,0-1-1 0 0,0 0 1 0 0,0 0-1 0 0,0 0 1 0 0,0 0-1 0 0,-1 0 1 0 0,2-1-15 0 0,4-2 36 0 0,1-2 1 0 0,-1 1-1 0 0,0-1 0 0 0,0 0 1 0 0,-1 0-1 0 0,1-1-36 0 0,-1-1-15 0 0,0 0 1 0 0,-1 0-1 0 0,0-1 0 0 0,3-5 15 0 0,0-1-127 0 0,-1-1-68 0 0,0 0 1 0 0,-1 0 0 0 0,2-10 194 0 0,-6 16-83 0 0,-1 2 22 0 0,-1 12 70 0 0,5 34 239 0 0,-3-31-187 0 0,-1 0 0 0 0,0 0 1 0 0,0 0-1 0 0,-1 1 1 0 0,0-1-1 0 0,0 1-61 0 0,0-5 24 0 0,0 0-1 0 0,0 0 1 0 0,1 0 0 0 0,-1 0-1 0 0,1 0 1 0 0,-1 0-1 0 0,1 0 1 0 0,0 0-1 0 0,1 1-23 0 0,-1 0 33 0 0,0-1 0 0 0,0 1-1 0 0,0 0 1 0 0,0 0 0 0 0,0 0-1 0 0,-1 2-32 0 0,0-1 16 0 0,1 0-1 0 0,0-1 1 0 0,0 1-1 0 0,0 0 0 0 0,0-1 1 0 0,1 1-16 0 0,-1-1 20 0 0,0 1 1 0 0,0-1 0 0 0,0 0 0 0 0,0 1-1 0 0,0 4-20 0 0,17-4 478 0 0,-15-4-464 0 0,-1-1 0 0 0,1 0 0 0 0,-1 1 1 0 0,1-1-1 0 0,-1 0 0 0 0,1-1 0 0 0,-1 1 1 0 0,1 0-1 0 0,-1-1 0 0 0,1 0 0 0 0,-1 1 1 0 0,0-1-1 0 0,1 0 0 0 0,-1 0 0 0 0,0 0 1 0 0,0 0-1 0 0,1-1 0 0 0,-1 1 0 0 0,0-1 1 0 0,0 1-1 0 0,-1-1 0 0 0,1 0 0 0 0,0 0 1 0 0,0 0-1 0 0,0-1-14 0 0,5-6 73 0 0,1 0-1 0 0,-2-1 1 0 0,1 0-1 0 0,3-9-72 0 0,40-66-72 0 0,-50 84 70 0 0,0 1 0 0 0,0 0 0 0 0,0 0 0 0 0,0-1 0 0 0,1 1 0 0 0,-1 0 0 0 0,0 0 0 0 0,0-1 0 0 0,0 1 0 0 0,1 0 0 0 0,-1 0 0 0 0,0 0 0 0 0,0 0 0 0 0,1-1 0 0 0,-1 1 0 0 0,0 0 0 0 0,0 0 0 0 0,1 0 0 0 0,-1 0 0 0 0,0 0 0 0 0,0 0 0 0 0,1 0 0 0 0,-1 0 0 0 0,0-1 0 0 0,1 1 0 0 0,-1 0 0 0 0,0 0 0 0 0,0 0 0 0 0,1 1 0 0 0,-1-1 0 0 0,0 0 0 0 0,1 0 0 0 0,-1 0 0 0 0,0 0 0 0 0,0 0-1 0 0,1 0 1 0 0,-1 0 0 0 0,0 0 0 0 0,0 0 0 0 0,1 1 0 0 0,-1-1 0 0 0,0 0 0 0 0,0 0 0 0 0,1 0 0 0 0,-1 1 0 0 0,0-1 0 0 0,0 0 0 0 0,0 0 0 0 0,0 0 0 0 0,1 1 0 0 0,-1-1 0 0 0,0 0 0 0 0,0 1 0 0 0,0-1 0 0 0,0 0 0 0 0,0 0 0 0 0,0 1 0 0 0,0-1 0 0 0,0 0 0 0 0,0 0 0 0 0,1 1 2 0 0,-1-1-13 0 0,5 9-1 0 0,-1 0 1 0 0,0 1-1 0 0,0-1 0 0 0,-1 1 0 0 0,-1 0 0 0 0,1-1 1 0 0,-1 1-1 0 0,0 5 14 0 0,8 32-26 0 0,-10-45 20 0 0,1 1-65 0 0,0 0 1 0 0,-1-1-1 0 0,1 1 0 0 0,0-1 1 0 0,1 1-1 0 0,-1 0 1 0 0,0-1-1 0 0,1 0 1 0 0,-1 1-1 0 0,2 0 71 0 0,13 5-2916 0 0,-7-4-4551 0 0</inkml:trace>
  <inkml:trace contextRef="#ctx0" brushRef="#br1" timeOffset="155021.526">19746 6261 17791 0 0,'0'0'819'0'0,"0"0"-20"0"0,-10-7-406 0 0,6 7-181 0 0,0-1 0 0 0,0 1 0 0 0,0 0 0 0 0,1 0 0 0 0,-1 0 1 0 0,0 0-1 0 0,0 1 0 0 0,0-1 0 0 0,0 1 0 0 0,0 0 0 0 0,0 0 0 0 0,1 1 0 0 0,-1-1 0 0 0,0 1 0 0 0,0 0-212 0 0,-9 4 330 0 0,5-3-218 0 0,1 0 1 0 0,0 0-1 0 0,0 1 1 0 0,1 0 0 0 0,-1 0-1 0 0,1 1 1 0 0,0-1-1 0 0,0 1 1 0 0,0 1-1 0 0,1-1 1 0 0,-1 1-1 0 0,0 2-112 0 0,-4 6 49 0 0,-13 22-31 0 0,22-33-18 0 0,-1 0-1 0 0,1 1 1 0 0,-1-1 0 0 0,1 1-1 0 0,0-1 1 0 0,0 1 0 0 0,0-1 0 0 0,1 1-1 0 0,-1 3 1 0 0,1-2 0 0 0,0 0 0 0 0,0 0 0 0 0,0 0 0 0 0,1 0 0 0 0,0 0 0 0 0,0 2 0 0 0,0-5 0 0 0,-1 0 0 0 0,1 0 0 0 0,0 0 0 0 0,0 0 0 0 0,0 0 0 0 0,0 0 0 0 0,1-1 0 0 0,-1 1 0 0 0,0 0 0 0 0,1-1 0 0 0,-1 1 0 0 0,1-1 0 0 0,-1 0 0 0 0,2 2 0 0 0,4 1-57 0 0,0 0 0 0 0,1 0 0 0 0,-1 0-1 0 0,1-1 1 0 0,-1 0 0 0 0,1-1 0 0 0,0 0 0 0 0,0 0-1 0 0,0 0 1 0 0,0-1 0 0 0,4 0 57 0 0,3 0-404 0 0,0-1 0 0 0,-1 0 1 0 0,1-1-1 0 0,-1-1 0 0 0,1 0 0 0 0,0-1 404 0 0,2-3-1454 0 0,-2 1-320 0 0</inkml:trace>
  <inkml:trace contextRef="#ctx0" brushRef="#br1" timeOffset="155299.012">19918 6130 14832 0 0,'0'0'678'0'0,"0"0"-14"0"0,-1 1-425 0 0,0-1-214 0 0,1 0 0 0 0,-1 0 0 0 0,0 1-1 0 0,0-1 1 0 0,1 0 0 0 0,-1 1 0 0 0,0-1 0 0 0,1 1 0 0 0,-1-1 0 0 0,0 1 0 0 0,1-1 0 0 0,-1 1 0 0 0,1-1-1 0 0,-1 1 1 0 0,1-1 0 0 0,-1 1 0 0 0,1 0 0 0 0,0-1 0 0 0,-1 1 0 0 0,1 0 0 0 0,-1 0 0 0 0,1-1 0 0 0,0 1-1 0 0,0 0 1 0 0,0 0 0 0 0,-1-1 0 0 0,1 1 0 0 0,0 0 0 0 0,0 0 0 0 0,0 0-25 0 0,-1 5 239 0 0,-2 7 430 0 0,1 1 0 0 0,0-1 0 0 0,0 1 0 0 0,2 0-1 0 0,0 12-668 0 0,0-26 18 0 0,6 83 1714 0 0,-5-55-914 0 0,4 22-818 0 0,1 8 667 0 0,-4-33-691 0 0,-1-13-116 0 0,0 0 0 0 0,-1 0 0 0 0,0 1 0 0 0,-1-1 0 0 0,0 0 0 0 0,-3 11 140 0 0,4-22-832 0 0,0-1-51 0 0</inkml:trace>
  <inkml:trace contextRef="#ctx0" brushRef="#br1" timeOffset="155822.183">19793 6327 3224 0 0,'0'0'143'0'0,"1"0"-3"0"0,5-2 77 0 0,0 1 0 0 0,-1 0 0 0 0,1 0 1 0 0,0 0-1 0 0,4 1-217 0 0,8 0 4685 0 0,1 1 0 0 0,6 2-4685 0 0,30 2 2659 0 0,-15-5-1559 0 0,107-3 934 0 0,-120 1-1972 0 0,-2-2 0 0 0,1 0 1 0 0,0-2-1 0 0,16-5-62 0 0,-35 8 8 0 0,-3 2 4 0 0,-1 0 0 0 0,0 0 0 0 0,0 0 0 0 0,1-1-1 0 0,-1 1 1 0 0,0-1 0 0 0,0 0 0 0 0,-1 0 0 0 0,1 0 0 0 0,0 0 0 0 0,-1 0 0 0 0,1-1-1 0 0,1-1-11 0 0,-3 3 1 0 0,-1 1-1 0 0,0-1 1 0 0,1 1-1 0 0,-1 0 1 0 0,0-1 0 0 0,1 1-1 0 0,-1-1 1 0 0,0 1-1 0 0,0-1 1 0 0,1 1-1 0 0,-1-1 1 0 0,0 1-1 0 0,0-1 1 0 0,0 1-1 0 0,0-1 1 0 0,0 1-1 0 0,0-1 1 0 0,0 1-1 0 0,0-1 1 0 0,0 1-1 0 0,0-1 1 0 0,0 0-1 0 0,0 1 1 0 0,0-1-1 0 0,0 1 1 0 0,0-1 0 0 0,0 1-1 0 0,-1-1 1 0 0,1 1-1 0 0,0-1 1 0 0,0 1-1 0 0,-1 0 1 0 0,1-1-1 0 0,0 1 1 0 0,-1-1-1 0 0,1 1 1 0 0,0-1-1 0 0,-1 1 1 0 0,1 0-1 0 0,-1-1 1 0 0,1 1-1 0 0,-1 0 1 0 0,1 0-1 0 0,0-1 1 0 0,-1 1-1 0 0,1 0 1 0 0,-1 0 0 0 0,1 0-1 0 0,-1-1 1 0 0,1 1-1 0 0,-1 0 0 0 0,-3-1 10 0 0,1 0 0 0 0,0-1 0 0 0,-1 1 0 0 0,1 1 0 0 0,-1-1 1 0 0,1 1-1 0 0,-1-1 0 0 0,1 1 0 0 0,-1 0 0 0 0,1 0 0 0 0,-1 0 0 0 0,1 1 0 0 0,-2 0-10 0 0,-1 0 56 0 0,0 1 1 0 0,1-1-1 0 0,-1 2 1 0 0,0-1-1 0 0,1 1 0 0 0,-1 0 1 0 0,-1 1-57 0 0,-10 8 344 0 0,1 1 1 0 0,0 0-1 0 0,1 1 1 0 0,-2 3-345 0 0,11-11 144 0 0,1-2-80 0 0,1 1 1 0 0,-1 0-1 0 0,1 0 1 0 0,-1 1-1 0 0,1-1 1 0 0,1 1-1 0 0,-1 0 1 0 0,1 0-1 0 0,0 0 1 0 0,0 0-1 0 0,-1 6-64 0 0,4-11 13 0 0,0 1 0 0 0,-1-1-1 0 0,1 0 1 0 0,0 1 0 0 0,0-1 0 0 0,0 1-1 0 0,0-1 1 0 0,0 0 0 0 0,0 1-1 0 0,0-1 1 0 0,1 1 0 0 0,-1-1 0 0 0,0 0-1 0 0,1 1 1 0 0,-1-1 0 0 0,1 0 0 0 0,0 0-1 0 0,-1 1 1 0 0,1-1 0 0 0,0 0-1 0 0,0 0 1 0 0,-1 0 0 0 0,1 0 0 0 0,0 0-1 0 0,0 0 1 0 0,0 0 0 0 0,0 0-1 0 0,1 0 1 0 0,-1 0 0 0 0,0 0 0 0 0,0-1-1 0 0,0 1 1 0 0,1-1 0 0 0,-1 1-1 0 0,0-1 1 0 0,1 1 0 0 0,-1-1 0 0 0,1 0-1 0 0,0 1-12 0 0,4 0 24 0 0,0 0-1 0 0,0 0 1 0 0,1 0 0 0 0,-1 0-1 0 0,0-1 1 0 0,1 0-1 0 0,-1-1 1 0 0,0 0 0 0 0,1 0-1 0 0,-1 0 1 0 0,0 0-1 0 0,0-1 1 0 0,3-1-24 0 0,-2 0-18 0 0,0 1-1 0 0,0-2 1 0 0,-1 1 0 0 0,1-1-1 0 0,-1 0 1 0 0,0 0 0 0 0,0-1 0 0 0,0 0-1 0 0,0 0 1 0 0,-1 0 0 0 0,2-2 18 0 0,6-9-355 0 0,2 1-1 0 0,0 1 1 0 0,16-13 355 0 0,-31 27-1 0 0,0-1-1 0 0,1 1 1 0 0,-1 0 0 0 0,0 0-1 0 0,1-1 1 0 0,-1 1-1 0 0,0 0 1 0 0,0 0 0 0 0,1 0-1 0 0,-1-1 1 0 0,0 1-1 0 0,1 0 1 0 0,-1 0-1 0 0,1 0 1 0 0,-1 0 0 0 0,0 0-1 0 0,1 0 1 0 0,-1 0-1 0 0,0 0 1 0 0,1 0 0 0 0,-1 0-1 0 0,0 0 1 0 0,1 0-1 0 0,-1 0 1 0 0,1 0-1 0 0,-1 0 1 0 0,0 0 0 0 0,1 0-1 0 0,-1 0 1 0 0,0 1-1 0 0,1-1 1 0 0,-1 0 0 0 0,0 0-1 0 0,1 0 1 0 0,-1 1-1 0 0,0-1 1 0 0,0 0-1 0 0,1 0 1 0 0,-1 1 0 0 0,0-1-1 0 0,0 0 2 0 0,5 13 158 0 0,-4-12-139 0 0,1 7 99 0 0,-1 0 1 0 0,1-1-1 0 0,-1 1 0 0 0,-1 0 1 0 0,1 0-1 0 0,-2 1-118 0 0,4 29 451 0 0,3 11-247 0 0,-6-48-197 0 0,0 0 0 0 0,0 0 0 0 0,0 0 0 0 0,1 0 0 0 0,-1 0 0 0 0,0 0-1 0 0,1 0 1 0 0,-1 0 0 0 0,1 0 0 0 0,-1-1 0 0 0,1 1 0 0 0,0 0 0 0 0,-1 0 0 0 0,1-1-1 0 0,0 1 1 0 0,-1 0 0 0 0,1-1 0 0 0,0 1 0 0 0,0 0 0 0 0,0-1 0 0 0,-1 1 0 0 0,1-1-1 0 0,0 0 1 0 0,0 1 0 0 0,0-1 0 0 0,0 0 0 0 0,0 1 0 0 0,0-1 0 0 0,0 0 0 0 0,0 0-1 0 0,0 0 1 0 0,1 0-7 0 0,-2 0-15 0 0,1 1 0 0 0,0-1 0 0 0,0 0 0 0 0,0 0-1 0 0,0 0 1 0 0,-1 0 0 0 0,1 0 0 0 0,0 1 0 0 0,0-2-1 0 0,0 1 1 0 0,0 0 0 0 0,0 0 0 0 0,0 0 0 0 0,-1 0-1 0 0,1-1 1 0 0,0 1 0 0 0,0 0 0 0 0,0 0 0 0 0,-1-1 0 0 0,1 1-1 0 0,0-1 1 0 0,0 1 0 0 0,-1-1 0 0 0,1 1 0 0 0,0-1-1 0 0,-1 0 1 0 0,1 1 15 0 0,1-3-87 0 0,3 0-572 0 0,0 0 0 0 0,0-1 1 0 0,0 0-1 0 0,0 0 0 0 0,-1 0 0 0 0,0-1 0 0 0,0 1 1 0 0,0-1-1 0 0,2-4 659 0 0,4-7-6653 0 0</inkml:trace>
  <inkml:trace contextRef="#ctx0" brushRef="#br1" timeOffset="156205.622">20683 6235 6448 0 0,'0'0'498'0'0,"-1"1"-327"0"0,-1 1 116 0 0,4 9 2974 0 0,2 29 2274 0 0,-8 20-2881 0 0,2-45-1963 0 0,0-1 0 0 0,-4 11-691 0 0,3-14 321 0 0,0 0 0 0 0,1 0 0 0 0,0 0-1 0 0,1 9-320 0 0,-3 17 856 0 0,2-30-566 0 0,1 0 1 0 0,1-1-1 0 0,-1 1 1 0 0,1 0-1 0 0,0 6-290 0 0,2-7 1078 0 0,-1-7-596 0 0,2-10-475 0 0,1-2 102 0 0,-2 6-55 0 0,1 0 0 0 0,-1-1 0 0 0,-1 1 0 0 0,1-5-54 0 0,-1 5-43 0 0,0 0 0 0 0,1 0 0 0 0,0 0-1 0 0,0 0 1 0 0,3-5 43 0 0,8-27-227 0 0,-11 31 173 0 0,0 0 1 0 0,1 0-1 0 0,0 1 0 0 0,1-1 1 0 0,-1 1-1 0 0,1 0 54 0 0,3-4-49 0 0,-6 8 26 0 0,1 0-1 0 0,0 0 1 0 0,0 0 0 0 0,0 0-1 0 0,0 0 1 0 0,0 0 0 0 0,1 1-1 0 0,-1-1 1 0 0,1 1 0 0 0,0-1 0 0 0,0 1-1 0 0,0 0 1 0 0,0 0 0 0 0,0 1-1 0 0,2-2 24 0 0,-4 3-9 0 0,0 0 0 0 0,0 0 0 0 0,0 0-1 0 0,0 0 1 0 0,0 0 0 0 0,0 0 0 0 0,0 0 0 0 0,0 0 0 0 0,0 1-1 0 0,0-1 1 0 0,0 0 0 0 0,0 1 0 0 0,0-1 0 0 0,0 1-1 0 0,0-1 1 0 0,0 1 0 0 0,0-1 0 0 0,-1 1 0 0 0,1-1 0 0 0,0 1-1 0 0,0 0 1 0 0,-1 0 0 0 0,1-1 0 0 0,0 1 0 0 0,-1 0-1 0 0,1 0 1 0 0,-1 0 0 0 0,1 0 0 0 0,-1-1 0 0 0,1 1-1 0 0,-1 1 10 0 0,14 28 95 0 0,-7-4 207 0 0,-1 0 0 0 0,0 4-302 0 0,5 24 202 0 0,-6-20-130 0 0,0-24-48 0 0,0-2 3 0 0,-3-7-132 0 0,2 1-484 0 0,-1-1-6066 0 0,4 4-1058 0 0</inkml:trace>
  <inkml:trace contextRef="#ctx0" brushRef="#br1" timeOffset="156692.197">21184 6261 10592 0 0,'5'-1'1744'0'0,"-6"5"174"0"0,-13 10 1840 0 0,-25 15-771 0 0,26-21-2736 0 0,0 0 0 0 0,0 1 0 0 0,1 0 0 0 0,0 1-1 0 0,1 1 1 0 0,0 0 0 0 0,0 0 0 0 0,-5 9-251 0 0,1 1 117 0 0,7-11-18 0 0,1 0 0 0 0,-6 12-99 0 0,12-19-8 0 0,-1-1 0 0 0,1 1 0 0 0,0 0 0 0 0,0 0-1 0 0,0 0 1 0 0,0 0 0 0 0,1 1 0 0 0,-1-1 0 0 0,1 0 0 0 0,0 0 0 0 0,0 0-1 0 0,0 0 1 0 0,0 3 8 0 0,1-3 15 0 0,0-1 0 0 0,0 1 0 0 0,0-1 0 0 0,0 0 0 0 0,0 0 0 0 0,0 0-1 0 0,1 0 1 0 0,-1 1 0 0 0,1-2 0 0 0,-1 1 0 0 0,1 0 0 0 0,0 0 0 0 0,0 0 0 0 0,0-1-1 0 0,0 1 1 0 0,0-1 0 0 0,0 0 0 0 0,0 0 0 0 0,0 1 0 0 0,1-1 0 0 0,-1-1 0 0 0,0 1-1 0 0,1 0 1 0 0,-1 0-15 0 0,7 1 35 0 0,-1 0 0 0 0,1 0-1 0 0,-1-1 1 0 0,1 0 0 0 0,0-1 0 0 0,0 1-35 0 0,15-3 69 0 0,1 0 0 0 0,-1-1 0 0 0,0-1 0 0 0,0-2 0 0 0,0 0 0 0 0,-1-2 1 0 0,13-5-70 0 0,-15 3 20 0 0,0-1 0 0 0,-1-1 0 0 0,8-7-20 0 0,28-15 18 0 0,-52 32-18 0 0,-3 2 0 0 0,0 0 0 0 0,0-1 0 0 0,0 1 0 0 0,0-1 0 0 0,0 1 0 0 0,0-1 0 0 0,0 1 0 0 0,-1-1 0 0 0,1 0 0 0 0,0 0 0 0 0,0 1 0 0 0,-1-1 0 0 0,1 0 0 0 0,0 0 0 0 0,-1 0 0 0 0,1 1 0 0 0,0-2 0 0 0,-1 2 0 0 0,1-1 0 0 0,-1 1 0 0 0,0-1 0 0 0,1 1 0 0 0,-1 0 0 0 0,1-1 0 0 0,-1 1 0 0 0,0-1 0 0 0,1 1 0 0 0,-1-1 0 0 0,0 1 0 0 0,0-1 0 0 0,1 1 0 0 0,-1-1 0 0 0,0 1 0 0 0,0-1 0 0 0,0 1 0 0 0,0-1 0 0 0,0 0 0 0 0,0 1 0 0 0,1-1 0 0 0,-1 1 0 0 0,-1-1 0 0 0,1 1 0 0 0,0-1 0 0 0,0 0 0 0 0,0 1 0 0 0,0-1 0 0 0,0 1 0 0 0,0-1 0 0 0,-1 1 0 0 0,1-1 0 0 0,0 1 0 0 0,0-1 0 0 0,-1 1 0 0 0,1-1 0 0 0,0 1 0 0 0,-1-1 0 0 0,1 1 0 0 0,0 0 0 0 0,-1-1 0 0 0,1 1 0 0 0,-1-1 0 0 0,1 1 0 0 0,-1 0 0 0 0,1 0 0 0 0,-1-1 0 0 0,-1 0 0 0 0,1 1 0 0 0,-1-1 0 0 0,0 0 0 0 0,0 1 0 0 0,0-1 0 0 0,1 1 0 0 0,-1 0 0 0 0,0-1 0 0 0,0 1 0 0 0,0 0 0 0 0,-13 3 0 0 0,1 1 0 0 0,-1 0 0 0 0,1 1 0 0 0,0 1 0 0 0,0 0 0 0 0,1 1 0 0 0,-4 2 0 0 0,11-4 49 0 0,0-1 0 0 0,0 1-1 0 0,1 0 1 0 0,-1 0 0 0 0,1 1 0 0 0,0-1-1 0 0,0 1 1 0 0,1 0 0 0 0,0 1 0 0 0,0-1-1 0 0,-1 4-48 0 0,4-7 18 0 0,0-1 1 0 0,1 0-1 0 0,-1 1 0 0 0,1-1 0 0 0,-1 1 0 0 0,1-1 0 0 0,0 1 1 0 0,0-1-1 0 0,1 1 0 0 0,-1-1 0 0 0,0 1 0 0 0,1-1 0 0 0,-1 1 1 0 0,1-1-1 0 0,0 1 0 0 0,0-1-18 0 0,1 3 112 0 0,-1-1-1 0 0,1 0 1 0 0,1 0 0 0 0,-1 0-1 0 0,1 0 1 0 0,-1 0 0 0 0,1 0-1 0 0,2 1-111 0 0,11 16 333 0 0,-15-18-328 0 0,1-1 0 0 0,-1 1 1 0 0,1 0-1 0 0,0-1 0 0 0,0 0 1 0 0,0 0-1 0 0,0 1 0 0 0,0-1 0 0 0,1 0 1 0 0,-1-1-1 0 0,1 1 0 0 0,-1 0 1 0 0,1-1-1 0 0,-1 1 0 0 0,4 0-5 0 0,4 1 58 0 0,1 1 0 0 0,0 0 0 0 0,3 2-58 0 0,-4-1 58 0 0,0-1 0 0 0,0 0 0 0 0,11 2-58 0 0,4-1-730 0 0,1-2-1 0 0,0-1 0 0 0,19-1 731 0 0,-27-1-768 0 0</inkml:trace>
  <inkml:trace contextRef="#ctx0" brushRef="#br1" timeOffset="162590.229">13834 4122 2304 0 0,'-1'1'167'0'0,"-5"8"1535"0"0,0 0-388 0 0,-6-3-372 0 0,7-4-459 0 0,4-2-46 0 0,1 0-78 0 0,-3 3 342 0 0,-7 5 643 0 0,6-6 2447 0 0,3-4-3576 0 0,0-1 1 0 0,0 0 0 0 0,0 0 0 0 0,0 0 0 0 0,1 0-1 0 0,-1 0 1 0 0,1 0 0 0 0,-1 0 0 0 0,1 0 0 0 0,0 0 0 0 0,1-2-216 0 0,6-34 871 0 0,0 11-590 0 0,-5 21-216 0 0,0-1 0 0 0,1 1 0 0 0,-1 0 0 0 0,3-3-65 0 0,5-14 271 0 0,-7 15-238 0 0,0 0 1 0 0,1 0-1 0 0,0 0 1 0 0,0 1-1 0 0,1 0 1 0 0,0 0-1 0 0,1 0 1 0 0,-1 0-1 0 0,2 1 0 0 0,0-2-33 0 0,-5 7 0 0 0,0 0 0 0 0,0 0 0 0 0,0 0 0 0 0,-1 0 0 0 0,1-1 0 0 0,-1 1 0 0 0,1-2 0 0 0,-1 2 0 0 0,0 0 0 0 0,1 0 0 0 0,-1 0 0 0 0,1 0 0 0 0,-1 0 0 0 0,1 0 0 0 0,-1 0 0 0 0,1 0 0 0 0,0 1 0 0 0,21-18-46 0 0,-17 13 310 0 0,0 1-1 0 0,1 0 0 0 0,0 0 0 0 0,0 0 1 0 0,1 1-1 0 0,0 0-263 0 0,20-13-1454 0 0,-15 13 1454 0 0,0 1 0 0 0,12-2 0 0 0,-14 3 39 0 0,-10 2-23 0 0,8-2 518 0 0,1 1 0 0 0,-1 0-1 0 0,6 0-533 0 0,30-3-1617 0 0,-44 4 1905 0 0,3 0-347 0 0,0 0-1 0 0,0 0 1 0 0,0 0-1 0 0,0 1 1 0 0,0-1-1 0 0,0 1 1 0 0,0 0-1 0 0,0 0 0 0 0,0 0 1 0 0,0 0-1 0 0,3 2 60 0 0,11 2 0 0 0,-13-5 11 0 0,9 4 47 0 0,8 2-63 0 0,9-1 5 0 0,-21-3 0 0 0,-3 1 0 0 0,0 0 0 0 0,-1 0 3 0 0,0-1-1 0 0,-1 0 1 0 0,1 0-1 0 0,0 0 0 0 0,0-1 1 0 0,1 0-3 0 0,-3 0 23 0 0,0 0 0 0 0,0 0 0 0 0,1 0 0 0 0,-1 0 0 0 0,0 1 0 0 0,0 0 0 0 0,1 0-23 0 0,6 3 100 0 0,0 0-1 0 0,1-1 0 0 0,-1 0 1 0 0,10 1-100 0 0,9 3-86 0 0,-17-5 123 0 0,0 0 0 0 0,0-1-1 0 0,0-1 1 0 0,0 0-1 0 0,3-1-36 0 0,40 4 81 0 0,-32-2-28 0 0,-1-4 12 0 0,18 3-49 0 0,29-1 53 0 0,62-9 48 0 0,-127 9-112 0 0,-1 0-1 0 0,1-1 0 0 0,0 1 1 0 0,-1-1-1 0 0,1 0 0 0 0,-1 0 1 0 0,2-1-5 0 0,3 0 23 0 0,12 0-21 0 0,0 0 10 0 0,-1 0 0 0 0,0-1 0 0 0,0 0 0 0 0,0-2 0 0 0,0-1 0 0 0,2-1-12 0 0,56-35 136 0 0,-75 40-135 0 0,-2 2 0 0 0,0-1 0 0 0,1 1-1 0 0,-1-1 1 0 0,0 1-1 0 0,0-1 1 0 0,1 0 0 0 0,-1 0-1 0 0,0 0 1 0 0,0 0-1 0 0,0 0 1 0 0,0 0 0 0 0,0 0-1 0 0,0 0 1 0 0,0 0-1 0 0,-1 0 1 0 0,2-1-1 0 0,-2 1 3 0 0,0 0-1 0 0,1 0 1 0 0,0 1 0 0 0,-1-1-1 0 0,1 0 1 0 0,-1 1 0 0 0,1-1 0 0 0,0 1-1 0 0,-1-1 1 0 0,1 1 0 0 0,0-1-1 0 0,-1 1 1 0 0,1-1 0 0 0,0 1-1 0 0,0 0 1 0 0,0-1 0 0 0,-1 1-1 0 0,1 0 1 0 0,0 0 0 0 0,0 0-1 0 0,0 0-2 0 0,1-1 0 0 0,1 0 0 0 0,-1 1 0 0 0,0-1-1 0 0,0 0 1 0 0,1 0 0 0 0,-1 0-1 0 0,0 0 1 0 0,0-1 0 0 0,0 1 0 0 0,0-1-1 0 0,1-1 1 0 0,8-3 0 0 0,-10 6 0 0 0,0 0 0 0 0,0-1 0 0 0,-1 1 0 0 0,1 0 0 0 0,0-1 0 0 0,0 1 0 0 0,-1-1 0 0 0,1 1 0 0 0,0-1 0 0 0,-1 1 0 0 0,1-1 0 0 0,-1 1 0 0 0,1-1 0 0 0,-1 0 0 0 0,1 1 0 0 0,-1-1 0 0 0,1 0 0 0 0,-1 1 0 0 0,1-1 0 0 0,-1 0 0 0 0,0 1 0 0 0,1-1 0 0 0,-1 0 0 0 0,5-3 12 0 0,-5 4-11 0 0,1-1 1 0 0,-1 1-1 0 0,0 0 1 0 0,1 0-1 0 0,-1 0 0 0 0,0 0 1 0 0,0 0-1 0 0,1-1 1 0 0,-1 1-1 0 0,0 0 0 0 0,0 0 1 0 0,1 0-1 0 0,-1-1 1 0 0,0 1-1 0 0,0 0 1 0 0,1-1-1 0 0,-1 1 0 0 0,0 0 1 0 0,0 0-1 0 0,0-1 1 0 0,0 1-1 0 0,0 0 1 0 0,1-1-1 0 0,-1 1 0 0 0,0 0 1 0 0,0-1-1 0 0,0 1 1 0 0,0 0-1 0 0,0-1 0 0 0,0 1 1 0 0,0 0-1 0 0,0-1 1 0 0,0 1-1 0 0,0 0 1 0 0,0-1-1 0 0,0 1 0 0 0,-1 0-1 0 0,1 0 0 0 0,0-1 0 0 0,0 1 0 0 0,0 0 0 0 0,0 0 0 0 0,0 0 0 0 0,0-1 0 0 0,0 1 0 0 0,-1 0 0 0 0,1 0 0 0 0,0-1 0 0 0,0 1 0 0 0,0 0 0 0 0,0 0 0 0 0,0 0 0 0 0,0-1 0 0 0,0 1 0 0 0,0 0 0 0 0,0 0 0 0 0,0-1 0 0 0,0 1 0 0 0,0 0 0 0 0,0 0 0 0 0,0 0 0 0 0,1-1 0 0 0,-1 1 0 0 0,0 0 0 0 0,0 0 0 0 0,0 0 0 0 0,0-1 0 0 0,0 1 0 0 0,0 0 0 0 0,1 0 0 0 0,-1 0 0 0 0,0-1 0 0 0,0 1 0 0 0,0 0 0 0 0,0 0 0 0 0,1 0 0 0 0,-1 0 0 0 0,0 0 0 0 0,0 0 0 0 0,0-1 0 0 0,1 1 0 0 0,0 0 0 0 0,3-5 0 0 0,-4 5 2 0 0,0 0 0 0 0,0-1-1 0 0,0 1 1 0 0,0 0 0 0 0,0-1-1 0 0,0 1 1 0 0,0-1-1 0 0,0 1 1 0 0,0 0 0 0 0,0-1-1 0 0,0 1 1 0 0,0 0 0 0 0,1-1-1 0 0,-1 1 1 0 0,0 0-1 0 0,0-1 1 0 0,0 1 0 0 0,0 0-1 0 0,1-1 1 0 0,-1 1 0 0 0,0 0-1 0 0,0 0 1 0 0,0-1-1 0 0,1 1 1 0 0,-1 0 0 0 0,0 0-1 0 0,0-1 1 0 0,1 1 0 0 0,-1 0-1 0 0,0 0 1 0 0,1 0-1 0 0,-1 0 1 0 0,0-1 0 0 0,1 1-1 0 0,-1 0 1 0 0,0 0 0 0 0,1 0-1 0 0,-1 0 1 0 0,0 0-1 0 0,1 0 1 0 0,-1 0 0 0 0,1 0-2 0 0,9-4 9 0 0,-7 4 44 0 0,4-1-40 0 0,-7-1-13 0 0,9 3 0 0 0,-11 1 79 0 0,1 0 0 0 0,-1 0 0 0 0,1 0 0 0 0,-1 0 0 0 0,0 0 0 0 0,0 0 0 0 0,-1 1-79 0 0,-3 2 103 0 0,4 2-103 0 0,2-3 0 0 0,0-1 0 0 0,0 1 0 0 0,0-1 0 0 0,1 1 0 0 0,0-1 0 0 0,0 1 0 0 0,0-1 0 0 0,0 0 0 0 0,0 1 0 0 0,1-1 0 0 0,0 2 0 0 0,3 5 0 0 0,-5-9 0 0 0,1 0 0 0 0,0 0 0 0 0,-1 0 0 0 0,1-1 0 0 0,0 1 0 0 0,0 0 0 0 0,-1 0 0 0 0,1-1 0 0 0,0 1 0 0 0,0 0 0 0 0,0-1 0 0 0,0 1 0 0 0,0-1 0 0 0,0 1 0 0 0,-1-1 0 0 0,1 0 0 0 0,0 0 0 0 0,-1 1 0 0 0,1-1 0 0 0,-1 0 0 0 0,1 1 0 0 0,-1-1 0 0 0,1 1 0 0 0,-1-1 0 0 0,1 0 0 0 0,-1 1 0 0 0,1-1 0 0 0,-1 1 0 0 0,1-1 0 0 0,-1 1 0 0 0,0 0 0 0 0,1-1 0 0 0,-1 1 0 0 0,0-1 0 0 0,0 1 0 0 0,1-1 0 0 0,-1 1 0 0 0,0 0 0 0 0,-1 5 0 0 0,1-5 0 0 0,0-1 0 0 0,0 0 0 0 0,0 1 0 0 0,0-1 0 0 0,-1 1 0 0 0,1-1 0 0 0,0 1 0 0 0,0-1 0 0 0,0 1 0 0 0,1-1 0 0 0,-1 1 0 0 0,0-1 0 0 0,0 1 0 0 0,0-1 0 0 0,0 1 0 0 0,0-1 0 0 0,1 1 0 0 0,-1-1 0 0 0,0 1 0 0 0,0-1 0 0 0,0 0 0 0 0,1 1 0 0 0,-1-1 0 0 0,0 1 0 0 0,1-1 0 0 0,-1 0 0 0 0,0 1 0 0 0,1-1 0 0 0,-1 0 0 0 0,1 0 0 0 0,-1 1 0 0 0,1-1 0 0 0,0 1 1 0 0,0 0 0 0 0,0-1 0 0 0,-1 1-1 0 0,1-1 1 0 0,0 1 0 0 0,0-1-1 0 0,-1 1 1 0 0,1 0 0 0 0,0-1-1 0 0,-1 1 1 0 0,1 0 0 0 0,-1 0 0 0 0,1-1-1 0 0,-1 1 1 0 0,1 0 0 0 0,-1 0-1 0 0,0 0 1 0 0,1 0 0 0 0,-1 0-1 0 0,0 0 1 0 0,0 0-1 0 0,1 0 11 0 0,-1 0 1 0 0,1 0-1 0 0,-1 0 0 0 0,1 0 1 0 0,-1-1-1 0 0,1 1 0 0 0,-1 0 1 0 0,1-1-1 0 0,0 1 0 0 0,-1 0 1 0 0,1-1-1 0 0,0 1 1 0 0,0-1-1 0 0,0 1 0 0 0,-1-1 1 0 0,1 1-1 0 0,0-1 0 0 0,0 0 1 0 0,0 1-1 0 0,0-1 0 0 0,0 0 1 0 0,0 1-12 0 0,19 4 17 0 0,-19-5-19 0 0,25 4 66 0 0,1-1 0 0 0,-1 0 0 0 0,1-3 0 0 0,-1 0 0 0 0,14-2-64 0 0,-30-1 8 0 0,-6 2-1 0 0,-1 1 0 0 0,0-1 0 0 0,1 0 0 0 0,-1 1 0 0 0,1 0 0 0 0,-1 0 0 0 0,1 0 0 0 0,0 0-7 0 0,8 1 6 0 0,27-4 63 0 0,0 2 102 0 0,0 1-1 0 0,20 4-170 0 0,-4 5 64 0 0,-50-9-64 0 0,0 0 0 0 0,0 1 0 0 0,0-1 0 0 0,-1 1 0 0 0,1 1 0 0 0,1 0 0 0 0,1 0 0 0 0,0-1 0 0 0,0 1 0 0 0,0-1 0 0 0,0 0 0 0 0,0-1 0 0 0,3 0 0 0 0,195 0 224 0 0,-152-1-224 0 0,-32 0 31 0 0,0-1-1 0 0,0-1-30 0 0,22-2 3 0 0,-10 4-168 0 0,29 3 165 0 0,-1 0-47 0 0,13 7 251 0 0,-57-8-351 0 0,1 1-1 0 0,15 3 148 0 0,3 1 91 0 0,-21-5 30 0 0,10 2-93 0 0,-1 1-1 0 0,0 0 1 0 0,16 7-28 0 0,13 2 0 0 0,-34-9 0 0 0,0 1 0 0 0,5 2 0 0 0,2 3 0 0 0,20 10 0 0 0,-37-15 0 0 0,1 1 0 0 0,-1 0 0 0 0,-1 0 0 0 0,1 1 0 0 0,-1 0 0 0 0,1 1 0 0 0,-2-1 0 0 0,-1 0 0 0 0,0 0 0 0 0,0 1 0 0 0,0 0 0 0 0,-1 0 0 0 0,3 6 0 0 0,2 3-44 0 0,-7-12-257 0 0,0 1 0 0 0,0-1 0 0 0,-1 1 0 0 0,0 0 0 0 0,0 0 0 0 0,1 4 301 0 0,0-2-7037 0 0</inkml:trace>
  <inkml:trace contextRef="#ctx0" brushRef="#br1" timeOffset="163556.439">15687 3618 4608 0 0,'-30'-9'1142'0'0,"38"-1"2884"0"0,-3-1-2936 0 0,-4 10-1043 0 0,-1 0 0 0 0,0 0 0 0 0,1 0 0 0 0,-1 0 0 0 0,1 0 0 0 0,-1 1 0 0 0,1-1 0 0 0,-1 0 1 0 0,1 0-1 0 0,0 1 0 0 0,-1-1 0 0 0,1 0 0 0 0,0 0 0 0 0,0 1-47 0 0,1-2 66 0 0,1 0 0 0 0,0 0 0 0 0,-1-1-1 0 0,0 1 1 0 0,1-1 0 0 0,-1 1 0 0 0,0-1 0 0 0,0 1 0 0 0,0-1 0 0 0,-1 0-66 0 0,1 1 29 0 0,-1 1 1 0 0,0-1 0 0 0,0 1-1 0 0,1 0 1 0 0,-1 0 0 0 0,1 0-1 0 0,-1 0 1 0 0,1 0 0 0 0,-1 0-1 0 0,1 0 1 0 0,0 0 0 0 0,0 0 0 0 0,0 1-30 0 0,16-10 222 0 0,-12 5-184 0 0,1 1 1 0 0,0 1 0 0 0,0-1 0 0 0,0 1-1 0 0,0 1 1 0 0,0-1 0 0 0,1 1 0 0 0,-1 0-39 0 0,6-2 18 0 0,19-3-38 0 0,0 0 1 0 0,1 2 0 0 0,-1 2-1 0 0,3 1 20 0 0,30-4-49 0 0,201-13 264 0 0,-94 8-79 0 0,-88 8-136 0 0,7-3 0 0 0,56-4 0 0 0,-16 1 0 0 0,139-7 67 0 0,-144 10-46 0 0,126 7 146 0 0,-123 1 66 0 0,11-5-233 0 0,-12-3 288 0 0,-111 5-280 0 0,30-3 304 0 0,34-7-312 0 0,-44 7 8 0 0,-30 3 43 0 0,0 1-1 0 0,0-1 1 0 0,0-1-1 0 0,0 1 1 0 0,0-1 0 0 0,2-1-51 0 0,-8 3 88 0 0,-1 0 0 0 0,0 0 1 0 0,0 0 6 0 0,0-6-1266 0 0,0 6-3834 0 0</inkml:trace>
  <inkml:trace contextRef="#ctx0" brushRef="#br1" timeOffset="164256.25">16090 3352 3224 0 0,'12'-5'688'0'0,"-7"4"2836"0"0,-5 1-3324 0 0,0 0 0 0 0,1 0 1 0 0,-1 0-1 0 0,0 0 1 0 0,0 0-1 0 0,1 0 0 0 0,-1 0 1 0 0,0 0-1 0 0,0 0 0 0 0,1 0 1 0 0,-1 0-1 0 0,0 0 0 0 0,0 0 1 0 0,0 0-1 0 0,1 1 0 0 0,-1-1 1 0 0,0 0-1 0 0,0 0 1 0 0,0 0-1 0 0,1 0 0 0 0,-1 1 1 0 0,0-1-1 0 0,0 0 0 0 0,0 0 1 0 0,0 0-1 0 0,0 1 0 0 0,1-1 1 0 0,-1 0-1 0 0,0 0-200 0 0,-1 6 3540 0 0,-3 0-4628 0 0,-2-1 1244 0 0,1 0 0 0 0,-1 0 0 0 0,0-1 0 0 0,0 0 0 0 0,-1 0 0 0 0,1 0 0 0 0,-1-1 0 0 0,-6 3-156 0 0,3-2 33 0 0,0 1-1 0 0,0 0 1 0 0,1 1 0 0 0,-3 2-33 0 0,4-3 37 0 0,0 1-1 0 0,0-2 1 0 0,-6 3-37 0 0,-16 10 154 0 0,14-9-144 0 0,13-7 4 0 0,0 0 0 0 0,-1 1 1 0 0,1 0-1 0 0,0 0 0 0 0,0 0 0 0 0,0 0 1 0 0,1 0-1 0 0,-3 2-14 0 0,-23 11 488 0 0,27-15-390 0 0,-1 2-2 0 0,2-2-93 0 0,0 0 1 0 0,0 1-1 0 0,0-1 1 0 0,0 0-1 0 0,0 1 1 0 0,0-1-1 0 0,0 0 0 0 0,0 1 1 0 0,-1-1-1 0 0,1 0 1 0 0,0 0-1 0 0,0 1 1 0 0,0-1-1 0 0,-1 0 1 0 0,1 0-1 0 0,0 1 1 0 0,0-1-1 0 0,-1 0 1 0 0,1 0-1 0 0,0 0 1 0 0,-1 1-1 0 0,1-1 1 0 0,0 0-1 0 0,-1 0 1 0 0,1 0-1 0 0,0 0 1 0 0,-1 0-1 0 0,1 0 1 0 0,0 0-1 0 0,-1 1 1 0 0,1-1-1 0 0,-1 0-3 0 0,1 1 159 0 0,3 1-9 0 0,13 2 122 0 0,18 2 144 0 0,-9-7-197 0 0,-6 1-47 0 0,0 0 1 0 0,-1 2-1 0 0,14 2-172 0 0,-2 2-556 0 0,17 6 556 0 0,-33-7-348 0 0</inkml:trace>
  <inkml:trace contextRef="#ctx0" brushRef="#br1" timeOffset="167940.708">18757 3036 6448 0 0,'0'0'297'0'0,"0"-9"91"0"0,0 8-267 0 0,1 0 0 0 0,-1 0 0 0 0,0 0 0 0 0,0 0 0 0 0,0 0 0 0 0,0-1 0 0 0,0 1 1 0 0,-1 0-1 0 0,1 0 0 0 0,0 0 0 0 0,0 0 0 0 0,-1 0 0 0 0,1 0 0 0 0,-1 0 0 0 0,1 0 0 0 0,-1 0 0 0 0,0-1-121 0 0,0 0 634 0 0,0 1 297 0 0,1 1-151 0 0,0 0-68 0 0,0 0-10 0 0,0 0-31 0 0,0 0-114 0 0,0 0-49 0 0,0 0-10 0 0,0 0-50 0 0,0 0-202 0 0,0 0-87 0 0,2 1-141 0 0,-1-1 0 0 0,0 1 1 0 0,0-1-1 0 0,1 1 0 0 0,-1 0 1 0 0,0 0-1 0 0,0-1 0 0 0,0 1 0 0 0,0 0 1 0 0,0 0-1 0 0,0 0 0 0 0,0 0 1 0 0,0 0-1 0 0,-1 0 0 0 0,1 0 1 0 0,0 0-1 0 0,0 1-18 0 0,11 22 113 0 0,-4 8 192 0 0,-1 0 1 0 0,-2 1-1 0 0,1 29-305 0 0,-2-18 941 0 0,7 27-941 0 0,-8-51 190 0 0,-1 0 0 0 0,-1 0-1 0 0,-1 8-189 0 0,-1-17 177 0 0,-1-13 206 0 0,2-18 1 0 0,2 11-324 0 0,1-11-30 0 0,2 0-1 0 0,0 0 0 0 0,3-5-29 0 0,4 6-69 0 0,-6 11 25 0 0,0 2 23 0 0,-6 6 19 0 0,1-1 1 0 0,0 0-1 0 0,0 1 1 0 0,0-1-1 0 0,0 1 1 0 0,0-1-1 0 0,-1 1 1 0 0,1-1-1 0 0,0 1 0 0 0,0-1 1 0 0,0 1-1 0 0,0 0 1 0 0,0 0-1 0 0,0 0 1 0 0,0-1-1 0 0,0 1 1 0 0,0 0-1 0 0,1 0 1 0 0,-1 0-1 0 0,0 1 1 0 0,0-1-1 0 0,0 0 1 0 0,0 0-1 0 0,0 0 1 0 0,0 1-1 0 0,0-1 1 0 0,-1 1-1 0 0,1-1 1 0 0,0 0-1 0 0,0 1 1 0 0,0 0-1 0 0,1 0 2 0 0,0 0-5 0 0,0 0 3 0 0,0 0-1 0 0,-1 1 1 0 0,1-1-1 0 0,0 1 1 0 0,0-1 0 0 0,0 1-1 0 0,-1 0 1 0 0,1 0-1 0 0,-1-1 1 0 0,0 1-1 0 0,1 0 1 0 0,-1 0-1 0 0,0 1 1 0 0,0-1 2 0 0,10 32-7 0 0,-5-9 139 0 0,2 9 3 0 0,-6-21-126 0 0,3 0 47 0 0,-4-11-48 0 0,1 1 25 0 0,-2-2-31 0 0,0-1 0 0 0,0 0 0 0 0,0 1 0 0 0,0-1-1 0 0,0 0 1 0 0,0 1 0 0 0,0-1 0 0 0,0 0 0 0 0,0 1-1 0 0,0-1 1 0 0,0 0 0 0 0,0 1 0 0 0,1-1 0 0 0,-1 0 0 0 0,0 1-1 0 0,0-1 1 0 0,0 0 0 0 0,1 0 0 0 0,-1 1 0 0 0,0-1 0 0 0,0 0-1 0 0,1 0 1 0 0,-1 0 0 0 0,0 1 0 0 0,0-1 0 0 0,1 0-1 0 0,-1 0 1 0 0,0 0 0 0 0,1 0 0 0 0,-1 0 0 0 0,0 1 0 0 0,1-1-1 0 0,-1 0 1 0 0,0 0 0 0 0,0 0 0 0 0,1 0 0 0 0,-1 0-2 0 0,9 1 43 0 0,-5 0-2 0 0,0-1-1 0 0,1 0 0 0 0,-1 0 1 0 0,1 0-1 0 0,-1-1 1 0 0,1 1-1 0 0,-1-1 1 0 0,0 0-1 0 0,1-1 1 0 0,-1 1-1 0 0,3-2-40 0 0,2-1 54 0 0,0-1-1 0 0,0 1 1 0 0,-1-2-1 0 0,1 1 1 0 0,-1-2-1 0 0,5-3-53 0 0,-3 2 31 0 0,15-8-33 0 0,-19 13 12 0 0,-1 0-1 0 0,0 0 0 0 0,0 0 0 0 0,0-1 0 0 0,-1 1 1 0 0,2-3-10 0 0,44-39 10 0 0,-46 41-1 0 0,4-4-1 0 0,-1 0 1 0 0,0 0-1 0 0,3-7-8 0 0,-8 11 18 0 0,0 1-1 0 0,0-1 0 0 0,0 0 0 0 0,-1 1 0 0 0,0-1 0 0 0,1 0 1 0 0,-2 0-1 0 0,1 0 0 0 0,0 0 0 0 0,-1 0 0 0 0,1 0 0 0 0,-1 0-17 0 0,0 3 5 0 0,0 1 0 0 0,0-1-1 0 0,0 1 1 0 0,0-1-1 0 0,0 1 1 0 0,0-1 0 0 0,0 0-1 0 0,-1 1 1 0 0,1-1 0 0 0,0 1-1 0 0,0-1 1 0 0,0 1-1 0 0,-1-1 1 0 0,1 1 0 0 0,0-1-1 0 0,0 1 1 0 0,-1-1 0 0 0,1 1-1 0 0,-1-1 1 0 0,1 1-1 0 0,0-1 1 0 0,-1 1 0 0 0,1 0-1 0 0,-1-1 1 0 0,1 1 0 0 0,-1 0-1 0 0,1-1 1 0 0,-1 1-1 0 0,1 0 1 0 0,-1 0 0 0 0,1-1-1 0 0,-1 1 1 0 0,0 0-5 0 0,-1-1 74 0 0,0 0-57 0 0,0 0 0 0 0,1 0 0 0 0,-1 1 0 0 0,0-1 0 0 0,0 1 1 0 0,0-1-1 0 0,0 1 0 0 0,1-1 0 0 0,-1 1 0 0 0,0 0 0 0 0,0 0 0 0 0,0 0 0 0 0,0 0 0 0 0,0 0 0 0 0,0 1 0 0 0,0-1 1 0 0,1 1-1 0 0,-1-1 0 0 0,0 1 0 0 0,0-1 0 0 0,0 1 0 0 0,1 0 0 0 0,-2 1-17 0 0,0-1 10 0 0,1 0-1 0 0,-1 1 0 0 0,1 0 1 0 0,-1-1-1 0 0,1 1 1 0 0,-1 0-1 0 0,1 0 1 0 0,0 1-1 0 0,0-1 1 0 0,0 0-1 0 0,0 1 0 0 0,0-1 1 0 0,1 1-1 0 0,-2 2-9 0 0,-15 26 11 0 0,6-2 154 0 0,9-25-166 0 0,1 0-1 0 0,0 0 1 0 0,0 1-1 0 0,1-1 0 0 0,-1 1 1 0 0,1-1-1 0 0,0 1 1 0 0,0 0-1 0 0,1 0 0 0 0,-1 1 2 0 0,1-1 0 0 0,0-3 0 0 0,0-1 0 0 0,0 0 0 0 0,0 1 0 0 0,0-1 0 0 0,0 0 0 0 0,0 1 0 0 0,0-1 0 0 0,1 0 0 0 0,-1 1 0 0 0,1-1 0 0 0,-1 0 0 0 0,1 0 0 0 0,-1 1 0 0 0,1-1 0 0 0,-1 0 0 0 0,1 0 0 0 0,0 0 0 0 0,0 0 0 0 0,0 0 0 0 0,0 0 0 0 0,1 1 0 0 0,1 2 4 0 0,1-1-1 0 0,0 1 1 0 0,0-1 0 0 0,0 0-1 0 0,0 0 1 0 0,1 0-1 0 0,-1-1 1 0 0,1 0-1 0 0,0 0 1 0 0,0 0 0 0 0,0 0-1 0 0,0-1 1 0 0,0 1-1 0 0,1-1-3 0 0,10 2-73 0 0,0-1-1 0 0,0 0 0 0 0,0-1 0 0 0,1-1 74 0 0,-3 0-639 0 0,0-1-1 0 0,0-1 1 0 0,1 0 0 0 0,0 0 639 0 0,-5-1-1707 0 0,0 0 1 0 0,0 0-1 0 0,5-3 1707 0 0,1 0-5461 0 0</inkml:trace>
  <inkml:trace contextRef="#ctx0" brushRef="#br1" timeOffset="168491.168">19553 3229 5528 0 0,'0'0'422'0'0,"0"0"-10"0"0,0 0 986 0 0,-4 1 3986 0 0,-7 1-3631 0 0,7 0-1488 0 0,1 0 1 0 0,-1 0-1 0 0,1 0 0 0 0,0 1 1 0 0,0 0-1 0 0,0-1 1 0 0,0 1-1 0 0,0 0 0 0 0,0 1 1 0 0,0 1-266 0 0,-9 9 583 0 0,8-8-434 0 0,-1 0-1 0 0,1 0 1 0 0,0 1 0 0 0,1 0-1 0 0,0-1 1 0 0,0 2-149 0 0,-2 3 189 0 0,3-6-93 0 0,0 0 0 0 0,1 0 0 0 0,-1 0 0 0 0,1 0 0 0 0,0 0 0 0 0,1 0 0 0 0,-1 4-96 0 0,1-9 16 0 0,0 1 1 0 0,0 0-1 0 0,0-1 0 0 0,1 1 0 0 0,-1 0 0 0 0,0-1 0 0 0,0 1 0 0 0,0-1 0 0 0,1 1 0 0 0,-1-1 0 0 0,0 1 0 0 0,1-1 0 0 0,-1 1 0 0 0,0-1 1 0 0,1 1-1 0 0,-1-1 0 0 0,1 1 0 0 0,-1-1 0 0 0,1 1 0 0 0,-1-1 0 0 0,1 0 0 0 0,-1 1 0 0 0,1-1 0 0 0,-1 0 0 0 0,1 1 0 0 0,-1-1 0 0 0,1 0 1 0 0,0 0-1 0 0,-1 0 0 0 0,1 0 0 0 0,-1 1 0 0 0,1-1 0 0 0,0 0 0 0 0,-1 0 0 0 0,1 0 0 0 0,0 0 0 0 0,-1 0 0 0 0,1-1 0 0 0,-1 1-16 0 0,2 0 22 0 0,0 0-1 0 0,-1 0 1 0 0,1 0-1 0 0,0 0 1 0 0,-1-1-1 0 0,1 1 1 0 0,-1-1 0 0 0,1 1-1 0 0,0-1 1 0 0,-1 0-1 0 0,0 0 1 0 0,1 1-1 0 0,1-2-21 0 0,14-17 165 0 0,-1 0-1 0 0,1-3-164 0 0,-12 16-28 0 0,0 0 0 0 0,1 0 0 0 0,0 1-1 0 0,1 0 1 0 0,-1 0 0 0 0,2-1 28 0 0,-2 4-23 0 0,-6 2 18 0 0,1-1-1 0 0,0 1 0 0 0,-1 0 1 0 0,1 0-1 0 0,0 0 0 0 0,0 0 0 0 0,-1 0 1 0 0,1 0-1 0 0,0 1 0 0 0,-1-1 1 0 0,1 0-1 0 0,0 0 0 0 0,-1 0 1 0 0,1 1-1 0 0,0-1 0 0 0,-1 0 1 0 0,1 1-1 0 0,0-1 0 0 0,-1 1 6 0 0,2 0-18 0 0,-1-1 17 0 0,-1 0 1 0 0,1 0-1 0 0,-1 0 1 0 0,1 0-1 0 0,-1 0 1 0 0,1 1-1 0 0,-1-1 1 0 0,1 0 0 0 0,-1 0-1 0 0,1 1 1 0 0,-1-1-1 0 0,0 0 1 0 0,1 1-1 0 0,-1-1 1 0 0,0 0-1 0 0,1 1 1 0 0,-1-1-1 0 0,0 0 1 0 0,1 1 0 0 0,-1-1-1 0 0,0 1 1 0 0,1-1-1 0 0,-1 0 1 0 0,0 1-1 0 0,0-1 1 0 0,0 1-1 0 0,0-1 1 0 0,1 1 0 0 0,-1 2-1 0 0,8 7 5 0 0,-2-2 11 0 0,0 0 0 0 0,-1 1 0 0 0,0-1 0 0 0,2 7-15 0 0,-5-10 2 0 0,1-1 0 0 0,-1 1-1 0 0,0-1 1 0 0,1 0-1 0 0,0 0 1 0 0,0 0 0 0 0,0 0-1 0 0,1-1 1 0 0,-1 1-1 0 0,4 2-1 0 0,-5-5 13 0 0,-1 0 0 0 0,1 1 0 0 0,0-1-1 0 0,0 0 1 0 0,0 0 0 0 0,0-1 0 0 0,0 1-1 0 0,0 0 1 0 0,0-1 0 0 0,1 1 0 0 0,-1-1-1 0 0,0 0 1 0 0,0 1 0 0 0,0-1 0 0 0,0 0-1 0 0,1 0 1 0 0,-1-1 0 0 0,0 1 0 0 0,0 0-1 0 0,0-1 1 0 0,0 1 0 0 0,0-1 0 0 0,0 0-1 0 0,0 1 1 0 0,2-2-13 0 0,1 0-39 0 0,-1 0 1 0 0,1-1-1 0 0,-1 1 0 0 0,1-1 1 0 0,-1 0-1 0 0,0 0 0 0 0,0 0 1 0 0,0 0-1 0 0,0-1 0 0 0,-1 0 1 0 0,0 0-1 0 0,1 0 0 0 0,-1 0 1 0 0,-1 0-1 0 0,1-1 0 0 0,-1 1 1 0 0,1-1-1 0 0,-1 1 0 0 0,0-2 39 0 0,7-31-2090 0 0,-1-1-1 0 0,-1 0 1 0 0,-3 0-1 0 0,-1 0 0 0 0,-1-22 2091 0 0,-5 43 2001 0 0,1 15 906 0 0,1 10-1769 0 0,1 17 254 0 0,-1-8-1091 0 0,1 1 0 0 0,1-1 0 0 0,2 10-301 0 0,7 41 368 0 0,-2-13-141 0 0,1-6-38 0 0,-9-33 54 0 0,1-14-5739 0 0,-1-2-466 0 0</inkml:trace>
  <inkml:trace contextRef="#ctx0" brushRef="#br1" timeOffset="168804.029">19793 3188 14280 0 0,'4'-2'180'0'0,"0"0"-1"0"0,0 1 1 0 0,0-1 0 0 0,0 1 0 0 0,0 0 0 0 0,0 0 0 0 0,1 1 0 0 0,-1-1 0 0 0,0 1 0 0 0,1 0 0 0 0,2 0-180 0 0,9 2 481 0 0,0 0-1 0 0,9 3-480 0 0,0-1 295 0 0,6 2-233 0 0,-11-2-49 0 0,1-1 0 0 0,-1 0-1 0 0,6-2-12 0 0,3 0-589 0 0,1 1-229 0 0</inkml:trace>
  <inkml:trace contextRef="#ctx0" brushRef="#br1" timeOffset="173076.53">20822 3138 10080 0 0,'0'-7'167'0'0,"1"4"-110"0"0,-1 0 0 0 0,0 0-1 0 0,0 0 1 0 0,0 0 0 0 0,-1 0 0 0 0,1-1 0 0 0,-1 1 0 0 0,1 0-1 0 0,-1 0 1 0 0,0 0 0 0 0,0 0 0 0 0,-1 0 0 0 0,1 0 0 0 0,0 1-1 0 0,-1-1 1 0 0,0 0 0 0 0,-1-1-57 0 0,-2-3 393 0 0,4 5-175 0 0,0 1-1 0 0,1 0 1 0 0,-1 0-1 0 0,0-1 1 0 0,0 1-1 0 0,0 0 0 0 0,0 0 1 0 0,0 0-1 0 0,0 0 1 0 0,0 0-1 0 0,0 1 1 0 0,0-1-1 0 0,0 0 1 0 0,0 0-1 0 0,-1 1 0 0 0,1-1 1 0 0,0 0-1 0 0,0 1 1 0 0,-1 0-1 0 0,1-1 1 0 0,-1 1-1 0 0,1 0 0 0 0,0-1-217 0 0,-18-4 2064 0 0,12 5-1912 0 0,0 1 0 0 0,-1 1 0 0 0,1-1 0 0 0,0 1 0 0 0,0 0 0 0 0,0 1 0 0 0,1-1 0 0 0,-1 2 0 0 0,0-1 0 0 0,1 1 0 0 0,0-1 0 0 0,0 2 0 0 0,0-1 0 0 0,-3 4-152 0 0,8-6 16 0 0,-1 0-1 0 0,1 0 1 0 0,-1 0 0 0 0,1 0-1 0 0,0 1 1 0 0,0-1-1 0 0,0 1 1 0 0,0 0-16 0 0,0 0 14 0 0,0 0 1 0 0,0-1 0 0 0,0 1-1 0 0,-1-1 1 0 0,1 1-1 0 0,-1-1 1 0 0,1 1-15 0 0,-5 4 9 0 0,0 1 1 0 0,1 0-1 0 0,0 0 0 0 0,0 0 1 0 0,1 1-1 0 0,0 0 0 0 0,1 0 1 0 0,0 0-1 0 0,0 0 0 0 0,1 0 1 0 0,0 1-1 0 0,-1 8-9 0 0,4-14-10 0 0,0-1 0 0 0,-1 0 0 0 0,1 1 1 0 0,0-1-1 0 0,0 0 0 0 0,1 0 0 0 0,-1 0 0 0 0,1 0 0 0 0,0 0 0 0 0,-1 0 1 0 0,1 0-1 0 0,1 0 0 0 0,-1-1 0 0 0,0 1 0 0 0,1-1 0 0 0,-1 0 0 0 0,1 1 1 0 0,0-1-1 0 0,-1 0 0 0 0,1-1 0 0 0,0 1 0 0 0,0 0 0 0 0,1-1 10 0 0,9 3-655 0 0,-1-1-1 0 0,1 0 1 0 0,0-1-1 0 0,0 0 1 0 0,0-1-1 0 0,0-1 0 0 0,0 0 1 0 0,0-1-1 0 0,13-2 656 0 0,16-4-3945 0 0,0-2-1 0 0,16-7 3946 0 0,-26 6-1483 0 0,23-11 1483 0 0,-55 21 304 0 0,1 0-1 0 0,-1 0 1 0 0,1 0-1 0 0,-1 0 0 0 0,0 0 1 0 0,1-1-1 0 0,-1 1 1 0 0,0 0-1 0 0,1 0 1 0 0,-1-1-1 0 0,0 1 1 0 0,1 0-1 0 0,-1 0 1 0 0,0-1-1 0 0,1 1 1 0 0,-1 0-1 0 0,0-1 1 0 0,0 1-1 0 0,1 0 0 0 0,-1-1 1 0 0,0 1-1 0 0,0 0 1 0 0,0-1-1 0 0,1 1-303 0 0,-8-4 2497 0 0,5 3-2361 0 0,0 1 1 0 0,-1 0-1 0 0,1-1 1 0 0,0 1-1 0 0,0 0 1 0 0,-1 0-1 0 0,1 1 0 0 0,0-1 1 0 0,-1 0-137 0 0,-1 2 178 0 0,-3 0 177 0 0,-1 1 0 0 0,1 1-1 0 0,0-1 1 0 0,-4 3-355 0 0,4-1 42 0 0,0-1-1 0 0,0 2 1 0 0,0-1 0 0 0,0 1-1 0 0,1 0 1 0 0,0 1 0 0 0,1 0-1 0 0,-1-1 1 0 0,1 2 0 0 0,0-1-1 0 0,1 1 1 0 0,0-1 0 0 0,0 1-1 0 0,1 0 1 0 0,0 1 0 0 0,-1 3-42 0 0,3-11 3 0 0,1 0-1 0 0,0-1 1 0 0,-1 1 0 0 0,1 0 0 0 0,0-1 0 0 0,0 1 0 0 0,0 0-1 0 0,0-1 1 0 0,-1 1 0 0 0,1 0 0 0 0,0-1 0 0 0,0 1-1 0 0,0 0 1 0 0,1 0 0 0 0,-1-1 0 0 0,0 1 0 0 0,0 0 0 0 0,0-1-1 0 0,0 1 1 0 0,1 0 0 0 0,-1-1 0 0 0,0 1 0 0 0,0 0 0 0 0,1-1-3 0 0,2 9 17 0 0,-2-6-8 0 0,0-1 0 0 0,1 0 0 0 0,0 0 0 0 0,-1 0 0 0 0,1-1 0 0 0,0 1 0 0 0,0 0 0 0 0,0-1-1 0 0,0 1 1 0 0,2 0-9 0 0,-4-2 18 0 0,3 2-5 0 0,0 0 1 0 0,-1-1-1 0 0,1 1 1 0 0,0-1-1 0 0,0 0 1 0 0,0 0 0 0 0,-1 0-1 0 0,1 0 1 0 0,0 0-1 0 0,0-1 1 0 0,1 1-1 0 0,-1-1 1 0 0,0 0-1 0 0,0 0 1 0 0,0 0 0 0 0,0 0-1 0 0,0-1 1 0 0,0 1-1 0 0,0-1 1 0 0,0 1-1 0 0,0-1 1 0 0,1-1-14 0 0,8-1 51 0 0,-9 3-43 0 0,1-1 0 0 0,-1 0 1 0 0,0 0-1 0 0,0 0 0 0 0,1-1 0 0 0,-1 1 0 0 0,0-1 0 0 0,0 1 0 0 0,0-1 1 0 0,0 0-1 0 0,-1 0 0 0 0,1-1-8 0 0,10-7 19 0 0,-7 7-4 0 0,-2-1 0 0 0,1 0 0 0 0,0 0 0 0 0,-1 0 0 0 0,2-3-15 0 0,-4 5 6 0 0,-1 0 0 0 0,0 1 0 0 0,0-1 0 0 0,0 0 0 0 0,0 0-1 0 0,-1 0 1 0 0,1 0 0 0 0,0 0 0 0 0,-1 0 0 0 0,0 0 0 0 0,1 0 0 0 0,-1 0 0 0 0,0 0 0 0 0,0 0 0 0 0,0 0-1 0 0,0 0 1 0 0,0 0 0 0 0,-1 0 0 0 0,1 0 0 0 0,-1-1-6 0 0,0-1 9 0 0,-1-1 0 0 0,0 1 0 0 0,0 0 0 0 0,0 0 0 0 0,0 0 0 0 0,-1 0 0 0 0,0 0-9 0 0,-2-4-2 0 0,3 5 13 0 0,0 1 0 0 0,0-1 0 0 0,-1 0 0 0 0,1 0 0 0 0,0 1 0 0 0,-3-2-11 0 0,-1-3 1 0 0,3 3 10 0 0,0 0-1 0 0,0 0 1 0 0,-1 1-1 0 0,1-1 1 0 0,-1 1-1 0 0,-1-1-10 0 0,-16-4-109 0 0,20 7-47 0 0,-6 1-2604 0 0,7 0 2042 0 0</inkml:trace>
  <inkml:trace contextRef="#ctx0" brushRef="#br1" timeOffset="173521.301">21138 3243 9960 0 0,'0'0'456'0'0,"0"0"-8"0"0,2 0-290 0 0,4 0-111 0 0,31 2 1249 0 0,-36-1-1162 0 0,0-1 0 0 0,0 1 0 0 0,1-1 0 0 0,-1 1 0 0 0,0 0 1 0 0,0-1-1 0 0,0 1 0 0 0,0 0 0 0 0,0 0 0 0 0,0 0 0 0 0,0-1 0 0 0,0 2-134 0 0,2 0 298 0 0,2 2-33 0 0,-1 0 1 0 0,-1 0-1 0 0,1 0 0 0 0,-1 0 1 0 0,1 1-1 0 0,-1-1 1 0 0,0 1-1 0 0,-1 0 1 0 0,2 3-266 0 0,0 1 415 0 0,0 0-1 0 0,-1 1 1 0 0,0-1-1 0 0,1 9-414 0 0,-4-14 105 0 0,0-1 0 0 0,0 1 0 0 0,-1 0 0 0 0,1 0 0 0 0,-1-1 0 0 0,0 1 0 0 0,-1 1-105 0 0,0 4 251 0 0,2-8-210 0 0,0 0 0 0 0,-1 0 0 0 0,1-1 0 0 0,-1 1 1 0 0,1 0-1 0 0,-1 0 0 0 0,1 0 0 0 0,-1 0 0 0 0,1 0 0 0 0,-1 0 1 0 0,0-1-1 0 0,1 1 0 0 0,-1 0 0 0 0,0-1 0 0 0,0 1 1 0 0,0 0-1 0 0,0 0-41 0 0,0-1 9 0 0,1 0 1 0 0,-1 0 0 0 0,1 0-1 0 0,-1 0 1 0 0,1 1 0 0 0,0-1-1 0 0,-1 0 1 0 0,1 0-1 0 0,-1 0 1 0 0,1 0 0 0 0,-1 0-1 0 0,1 0 1 0 0,-1 0 0 0 0,1 0-1 0 0,-1 0 1 0 0,1-1 0 0 0,-1 1-1 0 0,1 0 1 0 0,-1 0 0 0 0,1 0-1 0 0,-1-1 1 0 0,1 1-1 0 0,0 0 1 0 0,-1 0 0 0 0,1-1-1 0 0,-1 1 1 0 0,1 0 0 0 0,0-1-1 0 0,-1 1 1 0 0,1 0 0 0 0,0-1-1 0 0,-1 1 1 0 0,1-1-1 0 0,0 1 1 0 0,0 0 0 0 0,-1-1-1 0 0,1 1 1 0 0,0-1 0 0 0,0 0-10 0 0,-1-1 9 0 0,0 0 1 0 0,0 0-1 0 0,1 0 1 0 0,-1-1-1 0 0,0 1 1 0 0,1 0 0 0 0,0-1-1 0 0,0 1 1 0 0,0 0-1 0 0,0-1 1 0 0,0 1-1 0 0,0 0 1 0 0,1-3-10 0 0,10-30-98 0 0,-2 7-6 0 0,-7 22 106 0 0,0-1 0 0 0,1 0-1 0 0,0 0 1 0 0,4-5-2 0 0,6-15-104 0 0,-12 25 97 0 0,0 0 0 0 0,0 1 0 0 0,0-1 0 0 0,0 0-1 0 0,0 0 1 0 0,0 1 0 0 0,0-1 0 0 0,1 1 0 0 0,-1-1 0 0 0,1 0 7 0 0,8-9 0 0 0,-4 6 0 0 0,3 2 11 0 0,-7 3 7 0 0,0 0 0 0 0,-1 1 0 0 0,1-1 0 0 0,0 1 0 0 0,0-1 0 0 0,0 1 0 0 0,-1-1 0 0 0,1 1 0 0 0,0 0 0 0 0,-1 0 0 0 0,1 0 0 0 0,-1 0 0 0 0,1 0 0 0 0,-1 0 0 0 0,1 0 0 0 0,-1 1 0 0 0,0-1 0 0 0,0 0 0 0 0,0 1 0 0 0,0-1 0 0 0,0 1 0 0 0,1 0-18 0 0,2 5 105 0 0,-1 0-1 0 0,1 0 1 0 0,-1 0 0 0 0,0 4-105 0 0,-2-9 16 0 0,18 64 798 0 0,-13-42-934 0 0,1-1 0 0 0,1 2 120 0 0,-8-24-230 0 0,0-1-701 0 0,0 0-306 0 0,0 0-61 0 0</inkml:trace>
  <inkml:trace contextRef="#ctx0" brushRef="#br1" timeOffset="174472.837">21784 3215 14112 0 0,'2'-2'5'0'0,"-2"2"74"0"0,1-1 1 0 0,-1 1-1 0 0,0-1 0 0 0,1 0 1 0 0,-1 1-1 0 0,0-1 1 0 0,1 1-1 0 0,-1-1 0 0 0,0 0 1 0 0,0 1-1 0 0,1-1 1 0 0,-1 0-1 0 0,0 0 0 0 0,0 1 1 0 0,0-1-1 0 0,0 0 1 0 0,0 1-1 0 0,0-1 0 0 0,0 0 1 0 0,0 0-80 0 0,0 0 336 0 0,-19-3 1822 0 0,12 4-1939 0 0,0 0-1 0 0,1 1 1 0 0,-1 0-1 0 0,1 1 1 0 0,-1-1-1 0 0,1 1 1 0 0,0 0-1 0 0,-3 2-218 0 0,-9 5 288 0 0,1 0 0 0 0,-2 3-288 0 0,-3 0 147 0 0,16-7-114 0 0,0 0 0 0 0,0 0 0 0 0,0 0-1 0 0,1 1 1 0 0,0-1 0 0 0,0 1 0 0 0,0 1 0 0 0,1-1 0 0 0,0 1 0 0 0,0-1-1 0 0,1 1 1 0 0,0 0 0 0 0,0 1 0 0 0,-1 3-33 0 0,3-9 8 0 0,1 0 0 0 0,-1-1 0 0 0,1 1 0 0 0,-1 0 0 0 0,1 0 0 0 0,0-1 0 0 0,-1 1 0 0 0,1 0 0 0 0,0 0 0 0 0,0 0 0 0 0,1-1 0 0 0,-1 1 0 0 0,0 0 0 0 0,1 0 0 0 0,-1-1 0 0 0,1 1 0 0 0,-1 0 0 0 0,1 0 0 0 0,0 1-8 0 0,2 0 17 0 0,0-1 0 0 0,0 1 1 0 0,-1 0-1 0 0,2-1 0 0 0,-1 1 0 0 0,0-1 0 0 0,0 0 1 0 0,3 1-18 0 0,-2-1 18 0 0,0 0-9 0 0,1 0 0 0 0,-1 0-1 0 0,1 0 1 0 0,0-1 0 0 0,-1 0 0 0 0,1 0-1 0 0,0 0 1 0 0,0-1 0 0 0,0 1 0 0 0,0-1 0 0 0,-1 0-1 0 0,1-1 1 0 0,0 1 0 0 0,0-1 0 0 0,0 0-1 0 0,-1 0 1 0 0,2-1-9 0 0,4-1-27 0 0,0 0 0 0 0,0-1 0 0 0,0 0-1 0 0,0-1 1 0 0,-1 0 0 0 0,0-1 0 0 0,5-3 27 0 0,-4 1-46 0 0,-1 0 1 0 0,1-1-1 0 0,-1 0 1 0 0,0 0 45 0 0,-5 4-2 0 0,0 0 0 0 0,-1 0 1 0 0,1 0-1 0 0,-1 0 0 0 0,0-1 0 0 0,0 1 1 0 0,-1-1-1 0 0,0 0 0 0 0,1-1 2 0 0,3-18 39 0 0,-1 0 0 0 0,1-25-39 0 0,-5 37 15 0 0,-1-1 0 0 0,0 0 0 0 0,-1 1 0 0 0,-1-1 0 0 0,0 0 0 0 0,-2-4-15 0 0,0 1-8 0 0,0 1 0 0 0,1-1-1 0 0,1 0 1 0 0,0-8 8 0 0,1 21-51 0 0,1 3 51 0 0,-1 0-1 0 0,1 0 1 0 0,0 0-1 0 0,-1 0 1 0 0,1 1-1 0 0,0-1 1 0 0,-1 0-1 0 0,1 0 0 0 0,0 0 1 0 0,0 0-1 0 0,0 0 1 0 0,0 0-1 0 0,0 0 1 0 0,0 0-1 0 0,0 0 1 0 0,1 0-1 0 0,-1 0 1 0 0,0 0 69 0 0,0 1 81 0 0,0 0 36 0 0,0 0 6 0 0,-6 17-238 0 0,8 21 42 0 0,-6 9-10 0 0,2 21 14 0 0,-1 20-53 0 0,2-72 149 0 0,1 0 0 0 0,1 0 1 0 0,1 2-97 0 0,0 2 44 0 0,-1-15-44 0 0,0 1 0 0 0,0-1 0 0 0,1 0 0 0 0,-1 1 0 0 0,1-1 0 0 0,0 0 0 0 0,3 4 0 0 0,-4-8 0 0 0,-1 0 1 0 0,0 0-1 0 0,0 0 0 0 0,1 0 0 0 0,-1 0 0 0 0,0-1 0 0 0,1 1 0 0 0,-1 0 0 0 0,1 0 0 0 0,-1-1 0 0 0,1 1 0 0 0,-1 0 1 0 0,1-1-1 0 0,0 1 0 0 0,-1 0 0 0 0,1-1 0 0 0,0 1 0 0 0,-1-1 0 0 0,1 1 0 0 0,0-1 0 0 0,0 0 0 0 0,0 1 0 0 0,-1-1 1 0 0,1 0-1 0 0,5 3-87 0 0,-5-2 86 0 0,0-1-1 0 0,1 1 0 0 0,-1 0 0 0 0,0-1 1 0 0,0 1-1 0 0,1-1 0 0 0,-1 0 1 0 0,0 1-1 0 0,0-1 0 0 0,1 0 0 0 0,-1 0 1 0 0,0 0-1 0 0,1 0 0 0 0,-1 0 1 0 0,0 0-1 0 0,1 0 0 0 0,-1 0 0 0 0,0 0 1 0 0,1-1-1 0 0,-1 1 0 0 0,0 0 0 0 0,0-1 1 0 0,1 1-1 0 0,-1-1 0 0 0,0 0 1 0 0,0 1-1 0 0,0-1 0 0 0,0 0 0 0 0,0 0 1 0 0,0 0-1 0 0,0 0 0 0 0,1 0 2 0 0,2-3 41 0 0,0 0-1 0 0,0 0 1 0 0,0-1-1 0 0,-1 1 0 0 0,0-1 1 0 0,0 0-1 0 0,1-2-40 0 0,17-32 3 0 0,-5 10-133 0 0,-1-1 1 0 0,2-8 129 0 0,-11 24-24 0 0,1 0 0 0 0,1 1 0 0 0,8-12 24 0 0,-16 25 1 0 0,0-1 0 0 0,1 1-1 0 0,-1-1 1 0 0,0 1-1 0 0,1-1 1 0 0,-1 1 0 0 0,0 0-1 0 0,1-1 1 0 0,-1 1-1 0 0,0 0 1 0 0,1-1 0 0 0,-1 1-1 0 0,1 0 1 0 0,-1-1-1 0 0,1 1 1 0 0,-1 0 0 0 0,1 0-1 0 0,-1 0 1 0 0,1-1-1 0 0,4 6 65 0 0,-3 8 40 0 0,-17 75-7 0 0,13-72-18 0 0,1-14-79 0 0,1 1 0 0 0,-1-1 0 0 0,1 0 0 0 0,-1 1 0 0 0,1-1 0 0 0,0 0 0 0 0,0 1 0 0 0,1-1 0 0 0,-1 1 0 0 0,0-1 0 0 0,1 0 0 0 0,-1 1 0 0 0,1-1 0 0 0,0 0 0 0 0,0 0 0 0 0,0 1-1 0 0,8 20 0 0 0,-8-19 0 0 0,0-1 0 0 0,1 0 0 0 0,-1 0 0 0 0,0 0 0 0 0,1 0 0 0 0,0 0 0 0 0,0 0 0 0 0,0 0 0 0 0,0 0 0 0 0,0-1 0 0 0,2 3 0 0 0,-2-3 11 0 0,0-1-1 0 0,0 1 0 0 0,0 0 0 0 0,0-1 1 0 0,0 1-1 0 0,1-1 0 0 0,-1 0 0 0 0,0 0 1 0 0,1 0-1 0 0,-1 0 0 0 0,1 0 1 0 0,-1 0-1 0 0,1 0 0 0 0,-1-1 0 0 0,1 0 1 0 0,-1 1-1 0 0,1-1 0 0 0,0 0 0 0 0,-1 0 1 0 0,1 0-1 0 0,-1-1 0 0 0,1 1 1 0 0,0-1-1 0 0,-1 1 0 0 0,1-1 0 0 0,-1 0 1 0 0,1 0-11 0 0,5-4-33 0 0,-1 0 1 0 0,0-1-1 0 0,0 0 0 0 0,0-1 1 0 0,0 1-1 0 0,-1-1 1 0 0,0 0-1 0 0,-1-1 1 0 0,1 0 32 0 0,10-13-177 0 0,9-12 65 0 0,-20 28 123 0 0,-4 4 21 0 0,-1 1-83 0 0,0 0-54 0 0,0 0-14 0 0,0 0 33 0 0,9 49 582 0 0,-9-41-466 0 0,0 0-1 0 0,1-1 1 0 0,0 1 0 0 0,0-1 0 0 0,1 1 0 0 0,0-1 0 0 0,0 1 0 0 0,0-1 0 0 0,1 0 0 0 0,0 0-1 0 0,1 0 1 0 0,0 0-30 0 0,-3-6-204 0 0,0 1 0 0 0,0 0-1 0 0,0-1 1 0 0,0 1 0 0 0,1-1 0 0 0,-1 1-1 0 0,0-1 1 0 0,1 0 0 0 0,0 1-1 0 0,-1-1 1 0 0,1 0 0 0 0,0 0 0 0 0,-1 0-1 0 0,1 0 1 0 0,0-1 0 0 0,0 1 0 0 0,0 0-1 0 0,0-1 1 0 0,0 1 0 0 0,0-1-1 0 0,-1 0 1 0 0,1 1 0 0 0,2-1 204 0 0,2 1-1711 0 0,2 0-5207 0 0</inkml:trace>
  <inkml:trace contextRef="#ctx0" brushRef="#br1" timeOffset="174767.547">22667 3174 11056 0 0,'-3'-6'1001'0'0,"0"1"-593"0"0,2 5-141 0 0,0-1 0 0 0,0 0 0 0 0,0 1 0 0 0,0-1 1 0 0,0 1-1 0 0,0-1 0 0 0,0 1 0 0 0,0 0 0 0 0,0-1 0 0 0,0 1 0 0 0,0 0 0 0 0,0 0 1 0 0,0 0-1 0 0,0-1 0 0 0,-1 1-267 0 0,1 0 458 0 0,-1 0-224 0 0,0 0 1 0 0,1 0-1 0 0,-1 0 0 0 0,0 1 1 0 0,0-1-1 0 0,1 0 0 0 0,-1 1 0 0 0,0-1 1 0 0,1 1-1 0 0,-1-1 0 0 0,0 1 0 0 0,0 0-234 0 0,-8 3 257 0 0,3-2-46 0 0,-1 1 0 0 0,0 0 0 0 0,1 0 1 0 0,0 1-1 0 0,0 0 0 0 0,0 0 0 0 0,0 0 0 0 0,-3 4-211 0 0,-9 8 257 0 0,0 1 1 0 0,-1 3-258 0 0,6-5-51 0 0,9-10 69 0 0,1-1-1 0 0,0 1 1 0 0,0 1-1 0 0,1-1 1 0 0,-1 1-1 0 0,1-1 1 0 0,0 1-1 0 0,1 0 0 0 0,-1 0 1 0 0,1 0-1 0 0,-1 5-17 0 0,2-3-16 0 0,2 1-48 0 0,4-1 48 0 0,-2-5 7 0 0,-1 0 0 0 0,1-1-1 0 0,0 1 1 0 0,0-1 0 0 0,0 0-1 0 0,0 1 1 0 0,0-2 0 0 0,0 1-1 0 0,1 0 1 0 0,-1-1 0 0 0,0 1-1 0 0,1-1 1 0 0,-1 0-1 0 0,1 0 1 0 0,2 0 9 0 0,7 1-417 0 0,1-1-1 0 0,0 0 1 0 0,9-1 417 0 0,-11 0-440 0 0,19-4-1274 0 0,-10-2-3173 0 0,-1-1-1071 0 0</inkml:trace>
  <inkml:trace contextRef="#ctx0" brushRef="#br1" timeOffset="175088.141">22907 2961 5064 0 0,'0'0'232'0'0,"0"0"337"0"0,0 0 1290 0 0,0 0 558 0 0,0 0 116 0 0,1 1 560 0 0,7 8-2103 0 0,-7-6-772 0 0,1 0 1 0 0,-1-1-1 0 0,0 1 1 0 0,0 0-1 0 0,-1 0 1 0 0,1 0-1 0 0,-1 0 1 0 0,1 0-1 0 0,-1 0 1 0 0,0 0-1 0 0,0 1 1 0 0,-1 2-219 0 0,-7 40 1293 0 0,3-23-870 0 0,-13 93 1063 0 0,8-40-852 0 0,0 29 18 0 0,4-81-565 0 0,6-24-63 0 0,-5 7-631 0 0,0-5-7722 0 0,-1-7 1831 0 0</inkml:trace>
  <inkml:trace contextRef="#ctx0" brushRef="#br1" timeOffset="175406.063">22782 3204 6448 0 0,'0'0'297'0'0,"6"-6"91"0"0,-3 4-54 0 0,0 0 0 0 0,-1 1 0 0 0,1-1 0 0 0,0 1 0 0 0,0-1 0 0 0,0 1 0 0 0,0 0 0 0 0,1 0 0 0 0,-1 0 0 0 0,0 0 0 0 0,0 1 0 0 0,1-1 0 0 0,-1 1 0 0 0,0 0 0 0 0,1 0 0 0 0,-1 0-1 0 0,0 0 1 0 0,1 1 0 0 0,-1-1-334 0 0,12 1 768 0 0,91-2 2640 0 0,1 0-3895 0 0,-77 3 1031 0 0,-29-2-286 0 0,-1 0 46 0 0,0 0 173 0 0,1 7 775 0 0,-1-6-1194 0 0,0 0 1 0 0,0 0-1 0 0,0 0 0 0 0,0-1 1 0 0,0 1-1 0 0,0 0 0 0 0,0 0 0 0 0,0-1 1 0 0,0 1-1 0 0,0 0 0 0 0,0 0 1 0 0,0-1-1 0 0,-1 1 0 0 0,1 0 1 0 0,0 0-59 0 0,-1 3 180 0 0,0-1 1 0 0,0 1 0 0 0,0-1 0 0 0,1 1 0 0 0,-1 0-1 0 0,1-1-180 0 0,0 1 142 0 0,0 0 1 0 0,-1 0-1 0 0,0 0 0 0 0,1 0 0 0 0,-1 0 0 0 0,-1 0-142 0 0,0 0 118 0 0,1 0 0 0 0,0 0 0 0 0,-1 0 1 0 0,1 0-1 0 0,1 0 0 0 0,-1 0 0 0 0,1 0 0 0 0,-1 4-118 0 0,1-7 54 0 0,0 1-1 0 0,0 0 0 0 0,-1 0 1 0 0,1 0-1 0 0,-1-1 1 0 0,1 1-1 0 0,-1 0 0 0 0,0-1 1 0 0,0 2-54 0 0,0-1 58 0 0,0 0 0 0 0,0-1 0 0 0,0 1 0 0 0,1 0 0 0 0,-1-1 0 0 0,1 1 0 0 0,-1 0 0 0 0,1 0 0 0 0,0 1-58 0 0,-1 3 288 0 0,1 0 1 0 0,-1 0-1 0 0,0 0 1 0 0,-1 0-1 0 0,1-1 1 0 0,-1 1-1 0 0,0 0 1 0 0,-2 1-289 0 0,4 14-751 0 0,-2-13 703 0 0,4-3 48 0 0,13-1-353 0 0,-14-4-7 0 0,3-5-609 0 0,-2 3 529 0 0,-1 0 1 0 0,1 0-1 0 0,0 0 1 0 0,0 0 0 0 0,-1-1-1 0 0,1 1 1 0 0,-1 0 0 0 0,0-1-1 0 0,0 1 1 0 0,0-1 0 0 0,0 1-1 0 0,0-1 1 0 0,0-1 439 0 0,7-18-2126 0 0</inkml:trace>
  <inkml:trace contextRef="#ctx0" brushRef="#br1" timeOffset="175694.471">23243 3141 13360 0 0,'0'0'1184'0'0,"4"-3"-944"0"0,-4 0-240 0 0,0 3 0 0 0,0 0 768 0 0,0 0 111 0 0,0 0 17 0 0,0 0 8 0 0,0 0-736 0 0,0 0-168 0 0,0 0 0 0 0,0 0 0 0 0,0 8 0 0 0,0 1-96 0 0,0-1 96 0 0,0 3-104 0 0,3-2-1120 0 0,-3 1-223 0 0</inkml:trace>
  <inkml:trace contextRef="#ctx0" brushRef="#br1" timeOffset="176150.493">23412 3188 15264 0 0,'0'0'348'0'0,"-2"0"49"0"0,-4 1-267 0 0,-1 1 1 0 0,1 0-1 0 0,0 0 1 0 0,-1 0-1 0 0,1 1 1 0 0,0 0-1 0 0,-2 2-130 0 0,-9 3 59 0 0,1 0 327 0 0,2 1 0 0 0,0 0 0 0 0,0 2 0 0 0,0-1 0 0 0,2 1 0 0 0,-1 1 0 0 0,1 1 0 0 0,-6 9-386 0 0,15-20 37 0 0,0 1 1 0 0,1 1-1 0 0,0-1 1 0 0,0 0-1 0 0,0 0 0 0 0,0 1 1 0 0,0-1-1 0 0,1 1 1 0 0,-1 0-1 0 0,1-1 1 0 0,-1 5-38 0 0,2-7 21 0 0,0 0 0 0 0,-1 0 0 0 0,1 1 0 0 0,-1-1 1 0 0,1 0-1 0 0,-1 0 0 0 0,1 0 0 0 0,-1 0 0 0 0,0 0 1 0 0,1 0-1 0 0,-1 0 0 0 0,-1 1-21 0 0,2-2 0 0 0,1 2 24 0 0,-1 0-1 0 0,0 0 0 0 0,1-1 1 0 0,-1 1-1 0 0,1 0 0 0 0,0-1 1 0 0,-1 1-1 0 0,1 0 0 0 0,0-1 1 0 0,0 1-1 0 0,0-1 0 0 0,1 1-23 0 0,1 0 41 0 0,0-1 0 0 0,0 1 0 0 0,1-1 1 0 0,-1 0-1 0 0,1 0 0 0 0,-1 0 0 0 0,1 0 0 0 0,-1-1 0 0 0,1 1 0 0 0,0-1 0 0 0,-1 0 0 0 0,1 0 0 0 0,0-1 0 0 0,-1 1 0 0 0,1-1 0 0 0,-1 1 0 0 0,1-1 0 0 0,-1 0 0 0 0,1-1 0 0 0,2 0-41 0 0,7-4 51 0 0,0 0 0 0 0,-1 0 0 0 0,0-1-1 0 0,11-8-50 0 0,45-37-219 0 0,7-6-555 0 0,-66 51 760 0 0,2 0-33 0 0,-1 0 0 0 0,2 0 0 0 0,11-5 47 0 0,-11 6-29 0 0,-9 5 15 0 0,-1-1-1 0 0,1 1 1 0 0,0 0 0 0 0,0-1 0 0 0,0 1-1 0 0,0 0 1 0 0,0 1 0 0 0,0-1 0 0 0,0 1-1 0 0,1-1 15 0 0,-3 1-5 0 0,-1 0-1 0 0,1 0 0 0 0,-1 1 0 0 0,1-1 1 0 0,-1 0-1 0 0,1 0 0 0 0,-1 0 0 0 0,1 0 1 0 0,-1 1-1 0 0,0-1 0 0 0,1 0 0 0 0,-1 1 1 0 0,1-1-1 0 0,-1 0 0 0 0,1 1 0 0 0,-1-1 1 0 0,0 0-1 0 0,1 1 0 0 0,-1-1 0 0 0,0 1 1 0 0,0-1-1 0 0,1 0 0 0 0,-1 1 0 0 0,0-1 1 0 0,0 1-1 0 0,1-1 0 0 0,-1 1 0 0 0,0-1 1 0 0,0 1-1 0 0,0-1 0 0 0,0 1 0 0 0,0-1 1 0 0,0 1-1 0 0,0-1 0 0 0,0 1 0 0 0,0 0 0 0 0,0-1 1 0 0,0 1 5 0 0,0-1-11 0 0,3 13-50 0 0,-2-10 56 0 0,0 0 0 0 0,0 1 0 0 0,-1-1-1 0 0,1 0 1 0 0,-1 0 0 0 0,0 0 0 0 0,0 0-1 0 0,0 3 6 0 0,-21 135 631 0 0,21-111-431 0 0,0-29-125 0 0,0-1 10 0 0,0 0-16 0 0,0 0-5 0 0,3-3 64 0 0,8-4-29 0 0,0 0 0 0 0,-1-1 0 0 0,0-1 0 0 0,0 0-1 0 0,-1 0 1 0 0,0-1 0 0 0,-1 0 0 0 0,6-7-99 0 0,28-32 225 0 0,-37 43-190 0 0,2-1-26 0 0,0 1 1 0 0,0-1 0 0 0,0 1-1 0 0,0 1 1 0 0,5-3-10 0 0,-9 6 15 0 0,1 0 0 0 0,0 0-1 0 0,1 0 1 0 0,-1 0 0 0 0,0 1 0 0 0,0-1 0 0 0,2 1-15 0 0,-4 1 1 0 0,-1 0 0 0 0,1 0 1 0 0,0 0-1 0 0,-1 0 1 0 0,1 0-1 0 0,-1 1 1 0 0,1-1-1 0 0,-1 1 1 0 0,1-1-1 0 0,-1 1 1 0 0,1-1-1 0 0,-1 1 1 0 0,0 0-1 0 0,1-1 1 0 0,-1 1-1 0 0,0 0 1 0 0,1 0-1 0 0,-1 0 1 0 0,0 0-1 0 0,0 0 1 0 0,0 1-1 0 0,0-1-1 0 0,2 2 3 0 0,-1 1 1 0 0,1-1-1 0 0,-1 0 1 0 0,0 1-1 0 0,0 0 1 0 0,-1-1-1 0 0,1 1 1 0 0,-1 0-1 0 0,0 0 1 0 0,1 2-4 0 0,5 42-55 0 0,-6-38 64 0 0,-1-2-307 0 0,1 1 0 0 0,-1-1 0 0 0,0 1 0 0 0,-1-1 0 0 0,0 1 0 0 0,-2 6 298 0 0,-1-1-7547 0 0</inkml:trace>
  <inkml:trace contextRef="#ctx0" brushRef="#br1" timeOffset="177649.396">19041 3795 16559 0 0,'0'0'52'0'0,"0"0"0"0"0,0 0 0 0 0,-1 0 0 0 0,1 0 0 0 0,0-1 0 0 0,0 1-1 0 0,0 0 1 0 0,0 0 0 0 0,0 0 0 0 0,0 0 0 0 0,-1 0 0 0 0,1 0-1 0 0,0 0 1 0 0,0-1 0 0 0,0 1 0 0 0,0 0 0 0 0,-1 0 0 0 0,1 0-1 0 0,0 0 1 0 0,0 0 0 0 0,0 0 0 0 0,-1 0 0 0 0,1 0 0 0 0,0 0 0 0 0,0 0-1 0 0,0 0 1 0 0,0 0 0 0 0,-1 0 0 0 0,1 0 0 0 0,0 0 0 0 0,0 0-1 0 0,0 0 1 0 0,-1 0 0 0 0,1 0-52 0 0,-3 4 22 0 0,1 0-1 0 0,0 0 1 0 0,-1 0-1 0 0,1 0 1 0 0,1 0-1 0 0,-1 0 1 0 0,1 1-1 0 0,-1-1 1 0 0,1 0-1 0 0,0 4-21 0 0,-5 49 608 0 0,5-36-214 0 0,-1 7 280 0 0,2-15-459 0 0,-1 0-1 0 0,-1 0 0 0 0,0-1 0 0 0,0 1 1 0 0,-2 3-215 0 0,3-14 36 0 0,1-1-25 0 0,0 0-1 0 0,0 0 0 0 0,0 0 1 0 0,0-1-1 0 0,0 1 0 0 0,0 0 1 0 0,-1 0-1 0 0,1-1 0 0 0,0 1 1 0 0,0 0-1 0 0,-1 0 0 0 0,1-1 1 0 0,0 1-1 0 0,-1 0 0 0 0,1-1 1 0 0,-1 1-1 0 0,1 0 0 0 0,-1-1 1 0 0,1 1-1 0 0,-1-1 0 0 0,0 1 1 0 0,0-1-11 0 0,1 1 85 0 0,0-1-5 0 0,0 0 40 0 0,-1-6-59 0 0,1 0-1 0 0,1 1 1 0 0,-1-1 0 0 0,1 1-1 0 0,0-1 1 0 0,0 1-1 0 0,2-5-60 0 0,-3 9 5 0 0,3-5-11 0 0,0 1-1 0 0,0-1 1 0 0,0 0-1 0 0,1 1 1 0 0,0-1-1 0 0,2-1 7 0 0,-2 2-34 0 0,0 0 13 0 0,0 1 0 0 0,0 0 0 0 0,0 1-1 0 0,1-1 1 0 0,0 1 0 0 0,-1 0 0 0 0,1 0 0 0 0,0 0 0 0 0,4-1 21 0 0,11-4-84 0 0,18-5 84 0 0,-36 12 3 0 0,9-2 17 0 0,-1 1-1 0 0,1 1 1 0 0,-1 0-1 0 0,1 0 0 0 0,-1 1 1 0 0,1 0-1 0 0,-1 1 1 0 0,1 0-1 0 0,4 2-19 0 0,44 2-7 0 0,-22-4-2 0 0,-20 0 20 0 0,0 0 0 0 0,10-2-11 0 0,-22 1-16 0 0,0-1-1 0 0,0 0 1 0 0,0 0-1 0 0,0 0 1 0 0,0-1-1 0 0,-1 0 1 0 0,1 0-1 0 0,0 0 1 0 0,-1 0-1 0 0,3-2 17 0 0,-7 4 3 0 0,1-1-1 0 0,-1 1 1 0 0,1 0 0 0 0,-1 0-1 0 0,1-1 1 0 0,-1 1-1 0 0,0 0 1 0 0,1-1-1 0 0,-1 1 1 0 0,0 0-1 0 0,1-1 1 0 0,-1 1 0 0 0,0-1-1 0 0,0 1 1 0 0,1 0-1 0 0,-1-1 1 0 0,0 1-1 0 0,0-1 1 0 0,0 1 0 0 0,0-1-1 0 0,0 1 1 0 0,1-1-1 0 0,-1 1 1 0 0,0-1-1 0 0,0 1 1 0 0,0-1-1 0 0,0 1 1 0 0,0 0 0 0 0,0-1-1 0 0,-1 1 1 0 0,1-1-1 0 0,0 1 1 0 0,0-1-1 0 0,0 1 1 0 0,0-1-1 0 0,0 1 1 0 0,-1-1 0 0 0,1 1-1 0 0,0 0 1 0 0,0-1-1 0 0,-1 1 1 0 0,1-1-1 0 0,0 1 1 0 0,-1 0-1 0 0,1-1 1 0 0,0 1 0 0 0,-1 0-1 0 0,1-1-2 0 0,-2 0-15 0 0,0 0-1 0 0,0-1 1 0 0,1 1-1 0 0,-1 0 1 0 0,0 0 0 0 0,0 0-1 0 0,0 0 1 0 0,0 0-1 0 0,-2 0 16 0 0,0 0 8 0 0,1 1 0 0 0,-1 0-1 0 0,1 0 1 0 0,0 0 0 0 0,-1 0-1 0 0,1 1 1 0 0,-1 0 0 0 0,1-1-1 0 0,0 1 1 0 0,0 0 0 0 0,-1 0-1 0 0,1 1 1 0 0,0-1 0 0 0,-2 2-8 0 0,-5 3 164 0 0,0 0 0 0 0,0 1 0 0 0,-5 5-164 0 0,7-5 40 0 0,0 0 0 0 0,1 1 0 0 0,0 1 0 0 0,0-1 0 0 0,0 1 0 0 0,1 0 0 0 0,1 0 0 0 0,-1 1 0 0 0,2 0 0 0 0,-1 0 0 0 0,1 0 0 0 0,1 0 0 0 0,0 1 0 0 0,0 2-40 0 0,2-11 9 0 0,1 0 0 0 0,0 1 0 0 0,0-1-1 0 0,1 0 1 0 0,-1 1 0 0 0,0-1 0 0 0,1 0-1 0 0,0 0 1 0 0,-1 1 0 0 0,1-1-1 0 0,0 0 1 0 0,0 0 0 0 0,1 2-9 0 0,-1-3 2 0 0,-1 0 1 0 0,1 0-1 0 0,-1 0 0 0 0,1 0 1 0 0,0 0-1 0 0,0 0 0 0 0,-1 0 1 0 0,1 0-1 0 0,0 0 1 0 0,0-1-1 0 0,0 1 0 0 0,0 0 1 0 0,0-1-1 0 0,0 1 0 0 0,0 0 1 0 0,0-1-1 0 0,0 0 0 0 0,0 1 1 0 0,0-1-1 0 0,0 1 0 0 0,1-1 1 0 0,-1 0-1 0 0,0 0 1 0 0,0 0-1 0 0,0 0 0 0 0,0 0 1 0 0,1 0-3 0 0,10-2 43 0 0,-9 2-6 0 0,-1 0 1 0 0,1 0-1 0 0,-1-1 1 0 0,1 1-1 0 0,-1-1 1 0 0,1 0-1 0 0,-1 1 1 0 0,1-1 0 0 0,-1 0-1 0 0,0-1 1 0 0,0 1-1 0 0,1 0 1 0 0,-1-1-1 0 0,0 1 1 0 0,0-1-1 0 0,0 1 1 0 0,-1-1-1 0 0,2-1-37 0 0,72-95-774 0 0,-69 90 767 0 0,6-5 50 0 0,-2 24-97 0 0,-5-4 133 0 0,0 1 0 0 0,-1 0 0 0 0,1 0-1 0 0,-2 0 1 0 0,1 0 0 0 0,-1 1 0 0 0,1 4-79 0 0,7 17 134 0 0,-10-28-123 0 0,1 1 0 0 0,-1-1 1 0 0,1 0-1 0 0,0 0 0 0 0,-1 0 1 0 0,1 0-1 0 0,0 0 0 0 0,0 0 1 0 0,1 0-1 0 0,-1-1 0 0 0,0 1 1 0 0,1-1-1 0 0,-1 1 0 0 0,0-1 1 0 0,1 0-1 0 0,0 0 0 0 0,-1 0 1 0 0,1-1-1 0 0,2 2-11 0 0,-3-2 12 0 0,1 1-1 0 0,0-1 1 0 0,-1 1 0 0 0,1-1 0 0 0,0 0 0 0 0,0 0-1 0 0,-1 0 1 0 0,1 0 0 0 0,0-1 0 0 0,-1 1-1 0 0,1-1 1 0 0,0 1 0 0 0,-1-1 0 0 0,1 0-1 0 0,-1 0 1 0 0,1 0 0 0 0,-1-1 0 0 0,1 1 0 0 0,-1 0-1 0 0,1-2-11 0 0,14-11-11 0 0,-8 7-9 0 0,-1-1 0 0 0,0 0 0 0 0,0 0 1 0 0,5-7 19 0 0,6-10-217 0 0,-9 12-16 0 0,0 0 1 0 0,-1-1-1 0 0,-1 0 1 0 0,0-1-1 0 0,0 1 1 0 0,-1-4 232 0 0,23-52-372 0 0,-15 34 134 0 0,7-21 238 0 0,-17 33 160 0 0,-5 23-88 0 0,0 1 31 0 0,0 0 128 0 0,-6 6 341 0 0,2 1-466 0 0,-1 0 1 0 0,1 0-1 0 0,1 0 1 0 0,-1 0-1 0 0,1 1 0 0 0,1-1 1 0 0,-1 1-1 0 0,1 0 1 0 0,0 3-107 0 0,-6 17 8 0 0,-3 6-3 0 0,2 1 0 0 0,1 2-5 0 0,5-19 42 0 0,1-1 1 0 0,1 1-1 0 0,0-1 0 0 0,1 1 1 0 0,1 4-43 0 0,0-17 6 0 0,-1 0 0 0 0,1 1 1 0 0,1-1-1 0 0,-1 0 1 0 0,1 0-1 0 0,0 0 1 0 0,0 0-1 0 0,0-1 0 0 0,0 1 1 0 0,1 0-7 0 0,-1-3 11 0 0,-1 0 0 0 0,0 0 0 0 0,1 0 0 0 0,0-1 1 0 0,-1 1-1 0 0,1 0 0 0 0,0-1 0 0 0,0 1 0 0 0,0-1 0 0 0,0 0 0 0 0,0 1 1 0 0,0-1-1 0 0,1 0 0 0 0,-1 0 0 0 0,0-1 0 0 0,0 1 0 0 0,1 0 0 0 0,-1-1 1 0 0,1 1-1 0 0,-1-1 0 0 0,0 0 0 0 0,2 0-11 0 0,-1 0 19 0 0,0 1-1 0 0,0-2 1 0 0,0 1 0 0 0,0 0-1 0 0,0-1 1 0 0,0 1 0 0 0,-1-1-1 0 0,1 0 1 0 0,0 0 0 0 0,0 0-1 0 0,0 0 1 0 0,-1 0 0 0 0,1-1-1 0 0,0 0-18 0 0,13-8 58 0 0,-12 8-67 0 0,0 0 1 0 0,0-1 0 0 0,0 0 0 0 0,0 0 0 0 0,-1 0 0 0 0,1 0 0 0 0,-1 0-1 0 0,0-1 1 0 0,2-2 8 0 0,12-16-66 0 0,37-56-302 0 0,-46 65 335 0 0,-4 7 12 0 0,0 0 0 0 0,-1 0 0 0 0,0 0-1 0 0,2-6 22 0 0,1 1 8 0 0,-6 19 91 0 0,-3 19 91 0 0,3-26-188 0 0,-6 34 40 0 0,3-17 13 0 0,0-1 1 0 0,1 0-1 0 0,1 5-55 0 0,1-17 8 0 0,0 1 1 0 0,1-1-1 0 0,-1 1 1 0 0,1-1-1 0 0,0 0 1 0 0,1 0-1 0 0,-1 0 0 0 0,1 1 1 0 0,0-1-1 0 0,0-1 1 0 0,1 1-1 0 0,2 3-8 0 0,-3-6 10 0 0,0 0-1 0 0,0 0 1 0 0,1-1-1 0 0,-1 1 1 0 0,1-1 0 0 0,0 1-1 0 0,-1-1 1 0 0,1 0-1 0 0,0 0 1 0 0,0 0-1 0 0,0-1 1 0 0,-1 1-1 0 0,1-1 1 0 0,0 1-1 0 0,0-1 1 0 0,0 0-1 0 0,0 0 1 0 0,0 0 0 0 0,2-1-10 0 0,-3 0-29 0 0,10-1 5 0 0,1-2 1 0 0,0 0 0 0 0,-1 0 23 0 0,-8 2-262 0 0,0 0 1 0 0,0 0 0 0 0,0 0 0 0 0,0 0 0 0 0,0-1 0 0 0,-1 0 0 0 0,0 0 0 0 0,1 0 0 0 0,-1 0 0 0 0,0 0 0 0 0,0-1 261 0 0,10-15-1403 0 0</inkml:trace>
  <inkml:trace contextRef="#ctx0" brushRef="#br1" timeOffset="177862.975">19587 3823 17623 0 0,'0'0'804'0'0,"-1"0"-13"0"0,-3-3-474 0 0,7 4-221 0 0,1 0 0 0 0,0 0-1 0 0,0-1 1 0 0,0 0 0 0 0,0 1-1 0 0,0-1 1 0 0,2-1-96 0 0,1 1 97 0 0,159 6 1158 0 0,-95-1-7054 0 0,-31 0-967 0 0</inkml:trace>
  <inkml:trace contextRef="#ctx0" brushRef="#br0" timeOffset="224580.308">1173 8210 9872 0 0,'0'9'897'0'0,"-1"13"-644"0"0,-2 1 0 0 0,0-1 0 0 0,-3 7-253 0 0,6-28-115 0 0,0-1 293 0 0,-1 1 1 0 0,1-1 0 0 0,0 1-1 0 0,0 0 1 0 0,0-1-1 0 0,0 1 1 0 0,-1-1-1 0 0,1 1 1 0 0,0-1 0 0 0,0 1-1 0 0,0 0 1 0 0,0-1-1 0 0,0 1 1 0 0,1-1-1 0 0,-1 1 1 0 0,0-1 0 0 0,0 1-1 0 0,0-1 1 0 0,0 1-1 0 0,1-1 1 0 0,-1 1-1 0 0,0-1 1 0 0,0 1 0 0 0,1-1-1 0 0,-1 1 1 0 0,0-1-1 0 0,1 1 1 0 0,-1-1 0 0 0,1 1-179 0 0,0-1 159 0 0,18-3 337 0 0,-16 1-443 0 0,-1 0 0 0 0,1 0-1 0 0,0-1 1 0 0,0 1-1 0 0,-1 0 1 0 0,1-1-1 0 0,-1 0 1 0 0,0 1 0 0 0,0-1-1 0 0,0 0 1 0 0,0 0-1 0 0,0 0-52 0 0,17-38 225 0 0,10-26-12 0 0,-12 30-86 0 0,0-6-127 0 0,7-9 74 0 0,-16 36-22 0 0,0-1 0 0 0,1-5-52 0 0,3-8 233 0 0,1 0 0 0 0,2 1-1 0 0,11-17-232 0 0,-4 18 369 0 0,-18 24-283 0 0,0-1 0 0 0,0 0 0 0 0,0 0-1 0 0,1-3-85 0 0,10-12 310 0 0,-14 19-270 0 0,0 0 0 0 0,0 0 0 0 0,0 0 0 0 0,0 1 0 0 0,0-1 0 0 0,1 0-1 0 0,-1 0 1 0 0,0 0 0 0 0,0 1 0 0 0,1-1 0 0 0,-1 1 0 0 0,0-1 0 0 0,1 1-1 0 0,-1 0 1 0 0,1-1-40 0 0,20 12 208 0 0,-21-10-207 0 0,1 0 0 0 0,0 0 0 0 0,-1 0 0 0 0,1 0 0 0 0,-1 0 0 0 0,1 0-1 0 0,-1 1 1 0 0,0-1 0 0 0,1 0 0 0 0,-1 1 0 0 0,0-1 0 0 0,0 1 0 0 0,0-1 0 0 0,0 1-1 0 0,1 1 0 0 0,13 31-2 0 0,-10-20 3 0 0,-1-3 16 0 0,-1 0-1 0 0,0 0 0 0 0,-1 0 0 0 0,0 0 1 0 0,-1 0-1 0 0,0 0 0 0 0,-1 1 1 0 0,0-1-1 0 0,-2 9-16 0 0,1-3 164 0 0,1 0 1 0 0,1 1-1 0 0,2 10-164 0 0,-1 13 190 0 0,-2-32-180 0 0,0 0 1 0 0,1 1 0 0 0,0-1-1 0 0,1 3-10 0 0,0 7 33 0 0,-1 1 0 0 0,-1 11-33 0 0,0-28-2 0 0,0 0-58 0 0,0 0 1 0 0,0 0-1 0 0,0 0 0 0 0,0-1 0 0 0,-1 1 0 0 0,1 0 0 0 0,-1 0 1 0 0,1 0-1 0 0,-1 0 0 0 0,0 0 60 0 0,-8 9-5968 0 0,3-4-705 0 0</inkml:trace>
  <inkml:trace contextRef="#ctx0" brushRef="#br0" timeOffset="224833.818">1295 8132 15408 0 0,'0'0'704'0'0,"0"0"-15"0"0,0 0-412 0 0,0 0-82 0 0,0 0 11 0 0,0 0 2 0 0,0 0-22 0 0,10 0-78 0 0,8-1 32 0 0,-11 1 28 0 0,0-1-1 0 0,0 2 1 0 0,0-1-1 0 0,3 1-167 0 0,4 1 183 0 0,0-1 0 0 0,0 0-1 0 0,1-1 1 0 0,-1 0 0 0 0,12-3-183 0 0,16-2-2060 0 0,-16 1-1752 0 0,-4 1-2133 0 0</inkml:trace>
  <inkml:trace contextRef="#ctx0" brushRef="#br0" timeOffset="225028.445">1804 7922 6448 0 0,'0'0'498'0'0,"-7"8"4168"0"0,3 10 417 0 0,-2 21-4392 0 0,2-9-38 0 0,-1 14 341 0 0,10 23 342 0 0,-2-43-1170 0 0,5 12-54 0 0,-2-14-66 0 0,11 41-34 0 0,-15-60-1743 0 0,-2-3-5091 0 0</inkml:trace>
  <inkml:trace contextRef="#ctx0" brushRef="#br0" timeOffset="225299.235">1679 8132 15288 0 0,'0'0'697'0'0,"1"-1"-9"0"0,1 0-659 0 0,0-1 1 0 0,0 1-1 0 0,0 0 1 0 0,0 0 0 0 0,0 0-1 0 0,0 0 1 0 0,1 0-1 0 0,-1 0 1 0 0,0 1-1 0 0,1-1 1 0 0,-1 1-1 0 0,0-1 1 0 0,1 1-1 0 0,-1 0 1 0 0,0 0 0 0 0,1 0-30 0 0,12-1 277 0 0,-2-1-133 0 0,1 1-1 0 0,-1 0 1 0 0,11 1-144 0 0,20-1-245 0 0,-4-3 332 0 0,5 0-1509 0 0,26 1 1422 0 0,-15 2-916 0 0,-5 0-10 0 0</inkml:trace>
  <inkml:trace contextRef="#ctx0" brushRef="#br0" timeOffset="225611.636">2731 7919 14280 0 0,'0'0'1102'0'0,"-8"0"-676"0"0,7 0-365 0 0,-1 0 0 0 0,0 1 0 0 0,0-1 0 0 0,1 1 1 0 0,-1-1-1 0 0,0 1 0 0 0,1 0 0 0 0,-1 0 1 0 0,1 0-1 0 0,-1 0 0 0 0,1 0 0 0 0,-1 0 1 0 0,1 1-62 0 0,0-1 98 0 0,0-1 1 0 0,-1 1 0 0 0,1 0 0 0 0,0 0-1 0 0,0 0 1 0 0,0-1 0 0 0,-1 1 0 0 0,1-1 0 0 0,0 1-1 0 0,-1-1 1 0 0,1 1 0 0 0,-1-1-99 0 0,2 0 3 0 0,0 0 0 0 0,0 0 0 0 0,0 1-1 0 0,-1-1 1 0 0,1 0 0 0 0,0 0 0 0 0,0 0 0 0 0,0 0 0 0 0,-1 0 0 0 0,1 1 0 0 0,0-1 0 0 0,0 0 0 0 0,0 0 0 0 0,0 0 0 0 0,0 1-1 0 0,-1-1 1 0 0,1 0 0 0 0,0 0 0 0 0,0 0 0 0 0,0 1 0 0 0,0-1 0 0 0,0 0 0 0 0,0 0 0 0 0,0 1 0 0 0,0-1 0 0 0,0 0 0 0 0,0 0-1 0 0,0 1 1 0 0,0-1 0 0 0,0 0 0 0 0,0 0 0 0 0,0 1 0 0 0,0-1 0 0 0,0 0 0 0 0,0 0 0 0 0,0 0 0 0 0,0 1-3 0 0,2 8 142 0 0,5 5-1 0 0,-3-6-74 0 0,-1-1 1 0 0,1 0-1 0 0,1 0 0 0 0,-1 0 0 0 0,1 0 0 0 0,1 0-67 0 0,24 20 124 0 0,-3-4-80 0 0,62 56 322 0 0,-87-77-252 0 0,-1-1-1 0 0,1 1 1 0 0,-1 0 0 0 0,1 0 0 0 0,-1 0 0 0 0,0 0-1 0 0,0 0 1 0 0,1 1-114 0 0,3 6 391 0 0,-4-7-67 0 0,-10 14 601 0 0,4-12-749 0 0,0 0 1 0 0,0 0-1 0 0,-1 0 0 0 0,1-1 0 0 0,-7 3-176 0 0,-6 5 166 0 0,10-6-113 0 0,-1 0 0 0 0,0-1 0 0 0,-1 0 0 0 0,1 0 0 0 0,-1-1 0 0 0,-2 0-53 0 0,-18 7 39 0 0,26-9-48 0 0,0 1-1 0 0,-1-1 0 0 0,1 0 1 0 0,0-1-1 0 0,0 1 0 0 0,-1-1 1 0 0,1 0-1 0 0,-1 0 1 0 0,1 0-1 0 0,-1-1 10 0 0,3 1-208 0 0,-1-1 1 0 0,0 1-1 0 0,1-1 1 0 0,-1 0-1 0 0,1 0 1 0 0,-1 0-1 0 0,1 0 1 0 0,-1 0-1 0 0,1 0 1 0 0,-1-1-1 0 0,1 1 1 0 0,0-1-1 0 0,0 0 1 0 0,0 1-1 0 0,-1-2 208 0 0,3 0-4954 0 0,3-3-1474 0 0</inkml:trace>
  <inkml:trace contextRef="#ctx0" brushRef="#br0" timeOffset="225916.819">3077 7849 12440 0 0,'0'0'957'0'0,"0"0"-490"0"0,0 0 255 0 0,0 0 176 0 0,0 0 35 0 0,0 0-107 0 0,0 2-486 0 0,4 22-82 0 0,-3-19-107 0 0,0-1 1 0 0,0 0-1 0 0,0 1 0 0 0,-1-1 0 0 0,0 0 0 0 0,0 1 0 0 0,0 0-151 0 0,-2 27 1121 0 0,-4 21-183 0 0,5-48-860 0 0,1 0 0 0 0,-1-1-1 0 0,1 1 1 0 0,0 0 0 0 0,1 0 0 0 0,-1 0-78 0 0,1-2 48 0 0,-1 1-1 0 0,0 0 1 0 0,0 0 0 0 0,0 0 0 0 0,0 0 0 0 0,-1-1 0 0 0,1 1-1 0 0,-1 0 1 0 0,0 0-48 0 0,0 2 34 0 0,-1-1 0 0 0,2 0-1 0 0,-1 1 1 0 0,1-1 0 0 0,0 0-1 0 0,0 3-33 0 0,0-5-13 0 0,0 1 0 0 0,0-1 0 0 0,0 1-1 0 0,0-1 1 0 0,0 1 0 0 0,-1-1-1 0 0,0 1 1 0 0,1-1 0 0 0,-1 0 0 0 0,-1 1-1 0 0,1-1 1 0 0,0 0 0 0 0,-1 0-1 0 0,0 2 14 0 0,1-5 0 0 0,1 1 0 0 0,-1-1 1 0 0,1 1-1 0 0,-1 0 0 0 0,1-1 0 0 0,-1 1 0 0 0,1 0 0 0 0,-1-1 0 0 0,1 1 0 0 0,0 0 0 0 0,0 0 0 0 0,-1-1 0 0 0,1 1 0 0 0,0 0 0 0 0,0 0 1 0 0,0-1-1 0 0,0 1 0 0 0,0 0 0 0 0,0 0 0 0 0,0-1 0 0 0,0 1 0 0 0,0 0 0 0 0,0 0 0 0 0,2 23 62 0 0,-2-14-153 0 0,0-6-136 0 0,0 0 1 0 0,0-1-1 0 0,0 1 0 0 0,0 0 0 0 0,-1-1 1 0 0,1 1-1 0 0,-1 0 0 0 0,0 0 227 0 0,0-3-695 0 0</inkml:trace>
  <inkml:trace contextRef="#ctx0" brushRef="#br0" timeOffset="226304.602">2892 8080 11056 0 0,'0'0'505'0'0,"2"0"-9"0"0,32 9 1073 0 0,1-2 1 0 0,0-2-1 0 0,0-1 1 0 0,22-1-1570 0 0,-34-4 33 0 0,0 0 1 0 0,-1-1 0 0 0,0-2-1 0 0,1 0 1 0 0,-1-1-1 0 0,-1-1 1 0 0,9-4-34 0 0,-12 3 48 0 0,0-1 0 0 0,13-8-48 0 0,-25 13 19 0 0,1-1-1 0 0,-1-1 0 0 0,0 1 1 0 0,-1-1-1 0 0,1 0 0 0 0,-1 0 0 0 0,0-1 1 0 0,3-3-19 0 0,-6 7 10 0 0,0-8 65 0 0,-3 9-66 0 0,1 0 0 0 0,0 0 0 0 0,0 0 0 0 0,-1-1 0 0 0,1 1 0 0 0,-1 0 1 0 0,1 0-1 0 0,-1 0 0 0 0,1 0 0 0 0,-1 0 0 0 0,0 0 0 0 0,1 0 0 0 0,-1 0 0 0 0,0 0 0 0 0,0 0 0 0 0,0 0 0 0 0,0 1 0 0 0,0-1 0 0 0,0 0 0 0 0,0 1 0 0 0,0-1 0 0 0,0 0 1 0 0,0 1-1 0 0,0-1 0 0 0,0 1-9 0 0,-1-1 8 0 0,-1 0 1 0 0,1 0 0 0 0,0 1-1 0 0,0-1 1 0 0,0 1-1 0 0,0-1 1 0 0,-1 1 0 0 0,1 0-1 0 0,0 0 1 0 0,0 0 0 0 0,-1 0-1 0 0,1 0 1 0 0,-1 1-9 0 0,-18 6 139 0 0,0 0 1 0 0,0 2-1 0 0,-8 5-139 0 0,23-11 99 0 0,1 1 0 0 0,0-1 0 0 0,-1 1 0 0 0,1 0 0 0 0,1 0 0 0 0,-1 0 0 0 0,0 1 0 0 0,1 0 0 0 0,0 0 0 0 0,0 0 0 0 0,1 0 0 0 0,-1 1 0 0 0,1-1 0 0 0,0 1 0 0 0,1 0 0 0 0,-1 1-99 0 0,-1 31 336 0 0,4-36-322 0 0,1 0 0 0 0,-1 1-1 0 0,0-1 1 0 0,1 0 0 0 0,-1 0 0 0 0,1 0-1 0 0,-1 0 1 0 0,1 0 0 0 0,0 0-1 0 0,0 0 1 0 0,0 0 0 0 0,0 0 0 0 0,1 0-1 0 0,-1 0 1 0 0,0-1 0 0 0,1 1-1 0 0,-1 0 1 0 0,1-1 0 0 0,0 1 0 0 0,-1-1-1 0 0,1 0 1 0 0,0 1 0 0 0,0-1-1 0 0,0 0 1 0 0,0 0 0 0 0,0 0 0 0 0,0-1-1 0 0,1 1-13 0 0,27 7-36 0 0,-25-7-7 0 0,0 1-1 0 0,1-1 0 0 0,-1 1 1 0 0,1-2-1 0 0,-1 1 1 0 0,1 0-1 0 0,1-1 44 0 0,51-9-4321 0 0,-32 4-2096 0 0</inkml:trace>
  <inkml:trace contextRef="#ctx0" brushRef="#br0" timeOffset="226723.808">3726 7972 11520 0 0,'-5'0'153'0'0,"1"1"0"0"0,0-1 0 0 0,0 1 0 0 0,-1 1 0 0 0,1-1 0 0 0,0 0 1 0 0,0 1-1 0 0,0 0 0 0 0,0 0 0 0 0,-2 2-153 0 0,-6 3 1623 0 0,1 1 0 0 0,-9 9-1623 0 0,-5 6 1740 0 0,16-14-1393 0 0,0 0-1 0 0,-1-1 1 0 0,-9 7-347 0 0,14-12 79 0 0,1-1 0 0 0,0 1 0 0 0,1 0 1 0 0,-1 0-1 0 0,0 0 0 0 0,1 1 0 0 0,0 0 1 0 0,0-1-1 0 0,0 1 0 0 0,0 0 0 0 0,0 0 0 0 0,1 0 1 0 0,0 1-1 0 0,0-1 0 0 0,0 1 0 0 0,0-1 1 0 0,1 1-1 0 0,-1 0 0 0 0,1 2-79 0 0,-7 15 251 0 0,10-14-217 0 0,-1-8-23 0 0,0 1 0 0 0,0 0 0 0 0,0 0 0 0 0,0-1-1 0 0,0 1 1 0 0,0 0 0 0 0,0-1 0 0 0,0 1-1 0 0,0-1 1 0 0,0 1 0 0 0,0-1 0 0 0,0 0 0 0 0,1 1-1 0 0,-1-1 1 0 0,0 0 0 0 0,0 0 0 0 0,0 0 0 0 0,1 0-1 0 0,-1 0 1 0 0,0 0 0 0 0,0 0 0 0 0,1 0-11 0 0,1-1 20 0 0,1 0 0 0 0,0 0 1 0 0,-1-1-1 0 0,1 1 0 0 0,-1-1 0 0 0,1 0 1 0 0,-1 0-1 0 0,0 0 0 0 0,0 0 1 0 0,0 0-1 0 0,1-2-20 0 0,32-30-374 0 0,-28 24 271 0 0,-5 6 35 0 0,0 0-1 0 0,1 1 0 0 0,0-1 1 0 0,0 0-1 0 0,0 1 0 0 0,0 0 69 0 0,3-3-104 0 0,0 1 0 0 0,0-2 0 0 0,0 1 0 0 0,-1-1 0 0 0,3-4 104 0 0,2-1-74 0 0,-11 11 87 0 0,0 1 0 0 0,0 0 0 0 0,1-1-1 0 0,-1 1 1 0 0,0 0 0 0 0,1-1 0 0 0,-1 1 0 0 0,0 0 0 0 0,1 0 0 0 0,-1 0 0 0 0,0-1 0 0 0,1 1 0 0 0,-1 0 0 0 0,1 0 0 0 0,-1 0 0 0 0,0 0-1 0 0,1 0 1 0 0,-1 0 0 0 0,1 0 0 0 0,-1 0 0 0 0,1 0 0 0 0,-1 0 0 0 0,0 0 0 0 0,1 0 0 0 0,-1 0 0 0 0,1 0 0 0 0,-1 0 0 0 0,0 0 0 0 0,1 0 0 0 0,-1 0-1 0 0,1 1-12 0 0,0-1 41 0 0,0 1-1 0 0,0 0 0 0 0,0-1 1 0 0,0 1-1 0 0,0 0 0 0 0,0 0 1 0 0,0 0-1 0 0,0 0 0 0 0,-1 0 1 0 0,1 0-1 0 0,0 1-40 0 0,0 0 40 0 0,1 0-1 0 0,-1 0 1 0 0,0 0 0 0 0,0 0 0 0 0,0 0-1 0 0,0 1 1 0 0,-1-1 0 0 0,1 0 0 0 0,-1 1 0 0 0,1-1-1 0 0,-1 1 1 0 0,0 0-40 0 0,-2 7 158 0 0,1-9-120 0 0,1 1-1 0 0,0 0 1 0 0,-1 0 0 0 0,1 0-1 0 0,0 0 1 0 0,0 0-1 0 0,0 0 1 0 0,0-1 0 0 0,0 1-1 0 0,0 0 1 0 0,1 0-1 0 0,-1 1-37 0 0,10 44 217 0 0,-8-34-217 0 0,0 1 0 0 0,2 0 1 0 0,1 3-1 0 0,-4-13 0 0 0,0-1 0 0 0,1 1 0 0 0,-1-1-1 0 0,1 0 1 0 0,0 0 0 0 0,0 0 0 0 0,0 0 0 0 0,1 0 0 0 0,-1 0 0 0 0,1 0 0 0 0,-1-1 0 0 0,1 1-1 0 0,0-1 1 0 0,1 1 0 0 0,-2-2-117 0 0,0 0-1 0 0,0 0 1 0 0,0 0-1 0 0,0 0 1 0 0,0 0-1 0 0,0-1 0 0 0,0 1 1 0 0,0-1-1 0 0,0 1 1 0 0,0-1-1 0 0,0 0 1 0 0,1 0-1 0 0,-1 1 0 0 0,0-2 1 0 0,0 1-1 0 0,0 0 1 0 0,1-1 117 0 0,13-3-1130 0 0</inkml:trace>
  <inkml:trace contextRef="#ctx0" brushRef="#br0" timeOffset="227193.275">4205 8007 12896 0 0,'-7'1'454'0'0,"0"0"0"0"0,0 0 0 0 0,0 1 0 0 0,0-1 0 0 0,0 2 0 0 0,0-1 0 0 0,1 1 0 0 0,-1 0 1 0 0,1 0-1 0 0,-5 3-454 0 0,-1 2 446 0 0,-1 1 1 0 0,1 0 0 0 0,1 0-1 0 0,-7 8-446 0 0,3-1 103 0 0,-11 10 178 0 0,22-23-234 0 0,1 0 0 0 0,-1 1 0 0 0,1 0 0 0 0,0 0 0 0 0,0 0 0 0 0,0 0-1 0 0,1 0 1 0 0,-1 1 0 0 0,1-1 0 0 0,-1 3-47 0 0,-10 18 219 0 0,10-20-170 0 0,-1 3 0 0 0,4 14 40 0 0,0-18-69 0 0,-1-3-13 0 0,1 0 0 0 0,0-1-1 0 0,0 1 1 0 0,0 0 0 0 0,0 0 0 0 0,0 0 0 0 0,1 0 0 0 0,-1 0-1 0 0,0-1 1 0 0,0 1 0 0 0,0 0 0 0 0,1 0 0 0 0,-1 0-1 0 0,1-1 1 0 0,-1 1 0 0 0,0 0 0 0 0,1 0 0 0 0,-1-1 0 0 0,1 1-1 0 0,-1 0 1 0 0,1-1 0 0 0,0 1 0 0 0,-1-1 0 0 0,1 1-1 0 0,0-1 1 0 0,-1 1 0 0 0,1-1 0 0 0,0 1 0 0 0,0-1 0 0 0,-1 0-1 0 0,1 1 1 0 0,0-1 0 0 0,0 0 0 0 0,0 0 0 0 0,-1 1-1 0 0,1-1 1 0 0,0 0 0 0 0,0 0 0 0 0,0 0 0 0 0,0 0 0 0 0,0 0-1 0 0,-1 0 1 0 0,1 0 0 0 0,0-1 0 0 0,0 1 0 0 0,0 0-7 0 0,6-2 44 0 0,0 0-1 0 0,0 0 1 0 0,0-1 0 0 0,0 1 0 0 0,2-3-44 0 0,2 0 34 0 0,10-5 57 0 0,-1 0 0 0 0,0-2 1 0 0,0 0-1 0 0,12-11-91 0 0,-21 13-11 0 0,1 0-1 0 0,-1-1 1 0 0,-1 0-1 0 0,0 0 1 0 0,-1-1 0 0 0,3-5 11 0 0,8-13-76 0 0,-2-1 1 0 0,1-5 75 0 0,53-129-602 0 0,-55 124 439 0 0,-14 35 133 0 0,0-1 0 0 0,-1 0 0 0 0,0-1 1 0 0,0 1-1 0 0,-1 0 0 0 0,0 0 0 0 0,0-5 30 0 0,-1 9 4 0 0,0 0-1 0 0,0 0 1 0 0,-1 0 0 0 0,1 0-1 0 0,-1 0 1 0 0,1 0-1 0 0,-1 0 1 0 0,0 0 0 0 0,-1 0-1 0 0,1 0 1 0 0,0 0 0 0 0,-1 1-1 0 0,1-1 1 0 0,-1 0 0 0 0,0 1-1 0 0,0 0 1 0 0,0-1-1 0 0,0 1 1 0 0,-1-1-4 0 0,3 3 9 0 0,-1 0-1 0 0,1-1 1 0 0,-1 1 0 0 0,1 0-1 0 0,-1 0 1 0 0,1-1 0 0 0,-1 1-1 0 0,1 0 1 0 0,-1 0-1 0 0,1 0 1 0 0,-1 0 0 0 0,1 0-1 0 0,-1-1 1 0 0,0 1 0 0 0,1 0-1 0 0,-1 0 1 0 0,1 0 0 0 0,-1 1-1 0 0,1-1 1 0 0,-1 0 0 0 0,0 0-1 0 0,1 0 1 0 0,-1 0 0 0 0,1 0-1 0 0,-1 1 1 0 0,1-1-9 0 0,-17 12 94 0 0,13-8-74 0 0,-1 0 0 0 0,2 1 1 0 0,-1 0-1 0 0,1-1 0 0 0,-3 5-20 0 0,-11 30 49 0 0,2 0 0 0 0,2 1 1 0 0,-6 30-50 0 0,12-44 9 0 0,5-10 12 0 0,0 0-1 0 0,0 0 1 0 0,2 0-1 0 0,0 0 0 0 0,1 8-20 0 0,0 12 146 0 0,0-25 22 0 0,0 1 0 0 0,0-1 0 0 0,1 0 0 0 0,1 0 0 0 0,0 0 0 0 0,1 0 0 0 0,-1-1 0 0 0,2 1 0 0 0,0-1 0 0 0,0 0 0 0 0,1 0 0 0 0,5 6-168 0 0,-8-12 57 0 0,0 0-1 0 0,1-1 0 0 0,-1 0 1 0 0,1 1-1 0 0,0-1 1 0 0,0 0-1 0 0,0-1 0 0 0,0 1 1 0 0,0-1-1 0 0,1 0 1 0 0,-1 0-1 0 0,1 0 0 0 0,-1 0 1 0 0,1-1-1 0 0,0 0 1 0 0,-1 0-1 0 0,1 0 0 0 0,0 0 1 0 0,0-1-1 0 0,2 0-56 0 0,-3 0-19 0 0,-1 0 1 0 0,0 0-1 0 0,1 0 0 0 0,-1 0 0 0 0,1-1 0 0 0,-1 1 0 0 0,0-1 1 0 0,0 0-1 0 0,1 0 0 0 0,-1 0 0 0 0,0 0 0 0 0,0-1 0 0 0,0 0 0 0 0,0 1 1 0 0,1-2 18 0 0,5-3-1530 0 0,-1-1-3780 0 0,-3 4-2071 0 0</inkml:trace>
  <inkml:trace contextRef="#ctx0" brushRef="#br0" timeOffset="227726.284">4649 8005 9672 0 0,'0'0'748'0'0,"-16"6"3265"0"0,1 8 92 0 0,-19 22-3196 0 0,32-34-809 0 0,1 0 0 0 0,0 1 0 0 0,-1-1-1 0 0,1 1 1 0 0,0-1 0 0 0,0 1 0 0 0,0 0-100 0 0,-5 12 484 0 0,5-12-396 0 0,1-1 0 0 0,-1 1 1 0 0,0 0-1 0 0,1 0 0 0 0,0 0 0 0 0,-1-1 1 0 0,1 1-1 0 0,0 0 0 0 0,1 0 0 0 0,-1 0-88 0 0,0 4 190 0 0,0-6-181 0 0,0-1-1 0 0,0 1 1 0 0,1 0 0 0 0,-1-1-1 0 0,0 1 1 0 0,0-1 0 0 0,0 1-1 0 0,1-1 1 0 0,-1 1 0 0 0,0 0 0 0 0,1-1-1 0 0,-1 0 1 0 0,0 1 0 0 0,1-1-1 0 0,-1 1 1 0 0,1-1 0 0 0,-1 1-1 0 0,1-1 1 0 0,-1 0 0 0 0,1 1-1 0 0,-1-1 1 0 0,1 0 0 0 0,-1 1-1 0 0,1-1 1 0 0,-1 0 0 0 0,1 0-1 0 0,-1 0 1 0 0,1 1 0 0 0,0-1 0 0 0,-1 0-1 0 0,1 0-8 0 0,10 5 58 0 0,-9-4-69 0 0,1 0-1 0 0,0 0 1 0 0,-1-1 0 0 0,1 1 0 0 0,-1 0 0 0 0,1-1 0 0 0,0 0 0 0 0,-1 0-1 0 0,1 0 1 0 0,0 0 0 0 0,-1 0 0 0 0,1 0 0 0 0,0-1 0 0 0,-1 1 0 0 0,1-1-1 0 0,-1 0 1 0 0,3-1 11 0 0,8-1 120 0 0,-12 3-115 0 0,0-1-1 0 0,0 1 0 0 0,0 0 0 0 0,0-1 0 0 0,-1 1 0 0 0,1-1 1 0 0,0 1-1 0 0,0-1 0 0 0,0 1 0 0 0,0-1 0 0 0,-1 0 0 0 0,1 1 1 0 0,0-1-1 0 0,-1 0 0 0 0,1 0-4 0 0,9-7 1 0 0,-4 4-1 0 0,0 0 0 0 0,0 0 0 0 0,0 0 0 0 0,-1-1 0 0 0,0 0 0 0 0,0 0 0 0 0,3-3 0 0 0,10-11-10 0 0,-9 10-24 0 0,3-3 24 0 0,1 1 0 0 0,9-7 10 0 0,-14 11-12 0 0,-9 8-70 0 0,1-1 81 0 0,0 0 0 0 0,-1 0 0 0 0,1 1-1 0 0,0-1 1 0 0,0 0 0 0 0,0 0 0 0 0,0 1-1 0 0,0-1 1 0 0,0 0 0 0 0,0 1-1 0 0,-1-1 1 0 0,1 0 0 0 0,0 0 0 0 0,0 1-1 0 0,0-1 1 0 0,0 0 0 0 0,0 1 0 0 0,0-1-1 0 0,0 0 1 0 0,0 0 0 0 0,1 1-1 0 0,-1-1 1 0 0,0 0 0 0 0,0 1 0 0 0,0-1-1 0 0,0 0 1 0 0,0 0 0 0 0,0 1-1 0 0,0-1 1 0 0,1 0 0 0 0,-1 0 0 0 0,0 1-1 0 0,0-1 2 0 0,1 1 0 0 0,-1 0 0 0 0,1 0 0 0 0,-1-1 0 0 0,0 1 0 0 0,1 0 0 0 0,-1 0 0 0 0,0 0 0 0 0,0 0 0 0 0,0 0 0 0 0,0 0 0 0 0,0 0 0 0 0,0 0 0 0 0,0 0 0 0 0,0 0 0 0 0,0 0 0 0 0,0 0 0 0 0,-1 0 0 0 0,1 0 0 0 0,0 0 0 0 0,-1 0 0 0 0,1 0 0 0 0,0 0 0 0 0,-1 0 0 0 0,1-1 0 0 0,-1 1 0 0 0,0 0 0 0 0,1 0 0 0 0,-1 0 0 0 0,0 0 0 0 0,0 1 0 0 0,0-1 0 0 0,0 0 0 0 0,1 1 0 0 0,-1-1 0 0 0,0 1 0 0 0,1-1 0 0 0,-1 1 0 0 0,1-1 0 0 0,0 1 0 0 0,-1-1 0 0 0,1 2 0 0 0,2 11 11 0 0,-1-12-4 0 0,-1 0 1 0 0,0 0-1 0 0,1 0 1 0 0,-1 1-1 0 0,0-1 1 0 0,0 0-1 0 0,0 0 1 0 0,0 1-8 0 0,-7 24 81 0 0,5-17-43 0 0,0-1-1 0 0,0 1 0 0 0,0 3-37 0 0,1 13 50 0 0,1-15-33 0 0,0 0 0 0 0,-1 0 0 0 0,-1 0 0 0 0,-2 9-17 0 0,0-3 22 0 0,0 0 0 0 0,1 1 0 0 0,1 0 0 0 0,0 2-22 0 0,1-5 29 0 0,-1 1 1 0 0,-1-1 0 0 0,-1 5-30 0 0,0-4 85 0 0,1 0 1 0 0,-1 13-86 0 0,-3 24 243 0 0,4-41-164 0 0,1 0 0 0 0,1 1 0 0 0,0-1 0 0 0,0 0 0 0 0,2 7-79 0 0,0-7 80 0 0,-1 0 0 0 0,0 0-1 0 0,-1 0 1 0 0,0 0 0 0 0,-1 3-80 0 0,1-7 59 0 0,1 0-1 0 0,0 0 1 0 0,1 7-59 0 0,-1-8 43 0 0,1-1 0 0 0,-1 1 1 0 0,-1 0-1 0 0,1 0 0 0 0,-2 7-43 0 0,1-7 40 0 0,0 1 1 0 0,0 0-1 0 0,0 0 0 0 0,1 0 1 0 0,1 0-41 0 0,-1 6 29 0 0,0-13-11 0 0,0 1-1 0 0,0 0 1 0 0,-1 0 0 0 0,1 0 0 0 0,0-1 0 0 0,-1 1 0 0 0,1 0 0 0 0,-1-1 0 0 0,0 1 0 0 0,1 0 0 0 0,-1-1 0 0 0,0 1-1 0 0,0-1 1 0 0,0 1 0 0 0,0-1 0 0 0,-1 1 0 0 0,1-1 0 0 0,0 0 0 0 0,0 1 0 0 0,-1-1 0 0 0,1 0 0 0 0,-1 0 0 0 0,1 0-1 0 0,-1 0 1 0 0,1 0 0 0 0,-1-1 0 0 0,0 1 0 0 0,1 0 0 0 0,-1-1 0 0 0,0 1-18 0 0,-6-1 24 0 0,-1-1 1 0 0,1 1-1 0 0,0-1 0 0 0,0-1 1 0 0,-1 1-1 0 0,1-1 0 0 0,-4-2-24 0 0,-10-2 15 0 0,-68-22-529 0 0,81 25-99 0 0,0 0 1 0 0,1 0 0 0 0,-1-1-1 0 0,-3-2 613 0 0,-7-5-7947 0 0</inkml:trace>
  <inkml:trace contextRef="#ctx0" brushRef="#br0" timeOffset="254121.43">5613 7993 3680 0 0,'0'0'20'0'0,"1"0"0"0"0,-1 0 1 0 0,0 0-1 0 0,0 0 0 0 0,0 0 0 0 0,0 0 1 0 0,0-1-1 0 0,0 1 0 0 0,1 0 0 0 0,-1 0 1 0 0,0 0-1 0 0,0 0 0 0 0,0 0 0 0 0,0-1 1 0 0,0 1-1 0 0,0 0 0 0 0,0 0 0 0 0,0 0 1 0 0,0 0-1 0 0,0-1 0 0 0,0 1 0 0 0,0 0 0 0 0,0 0 1 0 0,0 0-1 0 0,0-1 0 0 0,0 1 0 0 0,0 0 1 0 0,0 0-1 0 0,0 0 0 0 0,0 0 0 0 0,0-1 1 0 0,0 1-1 0 0,0 0 0 0 0,0 0 0 0 0,0 0 1 0 0,0 0-1 0 0,-1-1 0 0 0,1 1 0 0 0,0 0 1 0 0,0 0-1 0 0,0 0 0 0 0,0 0 0 0 0,0 0 1 0 0,0 0-1 0 0,-1-1 0 0 0,1 1 0 0 0,0 0 1 0 0,0 0-1 0 0,0 0 0 0 0,0 0 0 0 0,-1 0 1 0 0,1 0-1 0 0,0 0 0 0 0,0 0 0 0 0,0 0 1 0 0,0 0-1 0 0,-1 0 0 0 0,1 0 0 0 0,0 0 0 0 0,0 0 1 0 0,0 0-21 0 0,19-15 2395 0 0,-8 8-1427 0 0,0-6 710 0 0,-14-9 1798 0 0,-1 21-3379 0 0,-1 0 0 0 0,1 0 0 0 0,0 0 0 0 0,0 1 1 0 0,0 0-1 0 0,0-1 0 0 0,-1 1 0 0 0,1 0 0 0 0,0 1 0 0 0,0-1 1 0 0,0 1-1 0 0,0 0 0 0 0,0 0 0 0 0,-1 1-97 0 0,-9 3-60 0 0,0 1 0 0 0,0 0 0 0 0,-4 3 60 0 0,1 0 92 0 0,15-8-92 0 0,0 0 0 0 0,1 0 0 0 0,-1 0 0 0 0,1 1 0 0 0,-1-1 0 0 0,1 0 0 0 0,0 0 0 0 0,-1 1 0 0 0,0 1 0 0 0,-11 9 0 0 0,6-9 0 0 0,5-2 0 0 0,-1 0 0 0 0,1 0 0 0 0,0 0 0 0 0,-1 0 0 0 0,1 1 0 0 0,0-1 0 0 0,0 1 0 0 0,0 0 0 0 0,0-1 0 0 0,-1 3 0 0 0,-22 12 0 0 0,24-16-1 0 0,0 1 1 0 0,0 0-1 0 0,0-1 1 0 0,-1 1-1 0 0,1 0 1 0 0,0 0-1 0 0,0-1 1 0 0,0 1-1 0 0,0 0 1 0 0,0 0-1 0 0,0 0 1 0 0,1 0-1 0 0,-1 1 1 0 0,0-1-1 0 0,0 0 1 0 0,1 0-1 0 0,0-1 0 0 0,0 0 0 0 0,0 1 0 0 0,0-1 0 0 0,0 0-1 0 0,0 0 1 0 0,0 1 0 0 0,0-1 0 0 0,1 0 0 0 0,-1 0 0 0 0,0 1 0 0 0,0-1-1 0 0,0 0 1 0 0,0 0 0 0 0,0 1 0 0 0,0-1 0 0 0,1 0 0 0 0,-1 0 0 0 0,0 0-1 0 0,0 1 1 0 0,0-1 0 0 0,1 0 0 0 0,-1 0 0 0 0,0 0 0 0 0,0 0 0 0 0,1 1-1 0 0,-1-1 2 0 0,2 1-15 0 0,-2 0 14 0 0,0-1 1 0 0,0 1-1 0 0,0-1 0 0 0,0 1 0 0 0,0-1 0 0 0,0 1 0 0 0,0 0 0 0 0,0-1 0 0 0,0 1 1 0 0,0-1-1 0 0,0 1 0 0 0,0-1 0 0 0,0 1 0 0 0,0 0 0 0 0,0-1 0 0 0,-1 1 1 0 0,1-1 0 0 0,0 1-3 0 0,0-1 1 0 0,-1 1 0 0 0,1-1-1 0 0,0 1 1 0 0,0-1 0 0 0,0 1-1 0 0,0-1 1 0 0,0 1-1 0 0,0-1 1 0 0,0 1 0 0 0,0-1-1 0 0,0 1 1 0 0,0-1 0 0 0,0 1-1 0 0,0-1 1 0 0,0 1 0 0 0,0-1-1 0 0,0 1 1 0 0,0-1 0 0 0,1 1-1 0 0,-1-1 3 0 0,3 4-1 0 0,0 0-1 0 0,1 0 1 0 0,-1 0-1 0 0,1-1 1 0 0,0 0-1 0 0,0 0 1 0 0,1 1 1 0 0,18 5 0 0 0,-18-7-9 0 0,0 0 0 0 0,0 0 0 0 0,0 0 0 0 0,0 1 0 0 0,0 0 0 0 0,3 2 9 0 0,-4-2-1 0 0,0-1-1 0 0,0 0 1 0 0,0 0 0 0 0,0 0-1 0 0,0 0 1 0 0,0-1-1 0 0,0 1 1 0 0,4 0 1 0 0,-3-1 0 0 0,1 1 0 0 0,-1 0 0 0 0,0 0 0 0 0,0 0 1 0 0,1 1-1 0 0,8 4 24 0 0,-11-5 19 0 0,0-1 0 0 0,0 1 1 0 0,0 0-1 0 0,-1-1 0 0 0,1 1 0 0 0,1 2-43 0 0,-3-3 39 0 0,0 1-1 0 0,0-1 0 0 0,0 0 0 0 0,0 0 0 0 0,-1 1 0 0 0,1-1 0 0 0,0 0 0 0 0,-1 1 1 0 0,1-1-1 0 0,-1 1 0 0 0,0-1 0 0 0,1 1 0 0 0,-1-1 0 0 0,0 1 0 0 0,0-1 0 0 0,0 1 1 0 0,0-1-39 0 0,0 1 68 0 0,0 0 0 0 0,0-1 0 0 0,0 1 1 0 0,0 0-1 0 0,0-1 0 0 0,-1 1 1 0 0,1-1-1 0 0,0 1 0 0 0,-1-1 0 0 0,1 1 1 0 0,-1 0-1 0 0,0-1 0 0 0,1 0 1 0 0,-1 1-1 0 0,0-1 0 0 0,0 1 1 0 0,0-1-1 0 0,0 0 0 0 0,0 0 0 0 0,-1 1-68 0 0,2-2 6 0 0,0 1 22 0 0,-1-1-1 0 0,1 1 0 0 0,-1 0 0 0 0,1-1 0 0 0,0 1 0 0 0,0 0 0 0 0,-1 0 1 0 0,1 0-1 0 0,0-1 0 0 0,0 1 0 0 0,0 0 0 0 0,0 0 0 0 0,0 0 0 0 0,0 0-27 0 0,0-1 32 0 0,0 1-1 0 0,0 0 0 0 0,0 0 0 0 0,-1-1 0 0 0,1 1 0 0 0,0 0 1 0 0,0-1-1 0 0,0 1 0 0 0,0 0 0 0 0,-1-1 0 0 0,1 1 0 0 0,0 0 1 0 0,-1-1-1 0 0,1 1 0 0 0,0-1 0 0 0,-1 1 0 0 0,1 0 0 0 0,-1-1 0 0 0,1 1-31 0 0,-20 10 391 0 0,16-9-311 0 0,1-1-1 0 0,0 1 1 0 0,0 0-1 0 0,0 0 1 0 0,0 0 0 0 0,0 0-1 0 0,-1 1-79 0 0,2-1 35 0 0,0 0 1 0 0,-1 0-1 0 0,0-1 0 0 0,1 1 0 0 0,-1-1 0 0 0,0 0 0 0 0,0 0 0 0 0,0 0 0 0 0,0 0 0 0 0,0 0 0 0 0,0-1 0 0 0,0 1 0 0 0,0-1 0 0 0,-1 0-35 0 0,-13 3 79 0 0,-16 3 2 0 0,30-6-91 0 0,-1 0 0 0 0,0 0 0 0 0,0-1 0 0 0,0 1 0 0 0,0-1 1 0 0,0 0-1 0 0,1 0 0 0 0,-3-1 10 0 0,0 0-166 0 0,6 2 158 0 0,0 0 1 0 0,0 0 0 0 0,0 0 0 0 0,0 0-1 0 0,0 0 1 0 0,0 0 0 0 0,0 0 0 0 0,0 0-1 0 0,0 0 1 0 0,0 0 0 0 0,-1 0 0 0 0,1 0-1 0 0,0 0 1 0 0,0 0 0 0 0,0 0-1 0 0,0 0 1 0 0,0 0 0 0 0,0 0 0 0 0,0 0-1 0 0,0 0 1 0 0,0 0 0 0 0,0-1 0 0 0,0 1-1 0 0,0 0 1 0 0,0 0 0 0 0,0 0-1 0 0,0 0 1 0 0,0 0 0 0 0,0 0 0 0 0,0 0-1 0 0,0 0 1 0 0,0 0 0 0 0,0 0 0 0 0,0 0-1 0 0,0 0 1 0 0,0 0 0 0 0,0 0-1 0 0,0 0 1 0 0,0-1 0 0 0,0 1 0 0 0,0 0-1 0 0,0 0 1 0 0,0 0 0 0 0,0 0 0 0 0,0 0-1 0 0,0 0 1 0 0,0 0 0 0 0,0 0-1 0 0,0 0 1 0 0,0 0 0 0 0,0 0 0 0 0,0 0-1 0 0,0 0 1 0 0,0 0 0 0 0,0 0 0 0 0,0 0-1 0 0,1 0 1 0 0,-1 0 0 0 0,0 0-1 0 0,0 0 1 0 0,0-1 7 0 0,0 1-13 0 0,0 0 0 0 0,0 0 0 0 0,0 0 0 0 0,0 0 0 0 0,0 0 0 0 0,0 0 0 0 0,0 0-1 0 0,0 0 1 0 0,0 0 0 0 0,0 0 0 0 0,0 0 0 0 0,0 0 0 0 0,1 0 0 0 0,-1 0 0 0 0,0 0 0 0 0,0-1 0 0 0,0 1 0 0 0,0 0 0 0 0,0 0-1 0 0,0 0 1 0 0,0 0 0 0 0,0 0 0 0 0,0 0 0 0 0,0 0 0 0 0,0 0 0 0 0,0 0 0 0 0,0 0 0 0 0,0-1 0 0 0,0 1 0 0 0,0 0 0 0 0,0 0-1 0 0,0 0 1 0 0,0 0 0 0 0,0 0 0 0 0,-1 0 0 0 0,1 0 0 0 0,0 0 0 0 0,0 0 0 0 0,0 0 0 0 0,0 0 0 0 0,0 0 0 0 0,0-1 0 0 0,0 1-1 0 0,0 0 1 0 0,0 0 0 0 0,0 0 0 0 0,0 0 0 0 0,0 0 0 0 0,0 0 0 0 0,0 0 0 0 0,0 0 0 0 0,-1 0 13 0 0,0 0-198 0 0,1-1 137 0 0,-1 1 1 0 0,1 0-1 0 0,-1 0 1 0 0,1 0-1 0 0,-1 0 1 0 0,1 0-1 0 0,-1-1 1 0 0,1 1-1 0 0,-1 0 1 0 0,1 0-1 0 0,0-1 1 0 0,-1 1-1 0 0,1 0 1 0 0,-1-1-1 0 0,1 1 1 0 0,0 0-1 0 0,-1-1 1 0 0,1 1-1 0 0,0-1 1 0 0,0 1-1 0 0,-1-1 1 0 0,1 1-1 0 0,0 0 1 0 0,0-1-1 0 0,0 1 1 0 0,-1-1-1 0 0,1 1 0 0 0,0-1 1 0 0,0 1-1 0 0,0-1 1 0 0,0 1-1 0 0,0-1 1 0 0,0 1-1 0 0,0-1 1 0 0,0 1-1 0 0,0-1 1 0 0,0 1-1 0 0,1-1 1 0 0,-1 1-1 0 0,0-1 1 0 0,0 1-1 0 0,0-1 1 0 0,0 1 60 0 0,13-28-1625 0 0,5 1-7 0 0</inkml:trace>
  <inkml:trace contextRef="#ctx0" brushRef="#br0" timeOffset="254416.47">5750 7927 2304 0 0,'5'-1'70'0'0,"-3"0"-32"0"0,0 1 0 0 0,0-1 0 0 0,0 1 0 0 0,0-1-1 0 0,0 0 1 0 0,0 1 0 0 0,0-1 0 0 0,0 0 0 0 0,0-1 0 0 0,0 1-1 0 0,0 0 1 0 0,-1 0 0 0 0,1-1 0 0 0,0 0-38 0 0,6 0 2072 0 0,-6 1 702 0 0,-2 1 136 0 0,0 0-365 0 0,0 0-1654 0 0,-2 6-682 0 0,-1-2-178 0 0,2-4-4 0 0,0 1 0 0 0,1 0-1 0 0,-1-1 1 0 0,0 1 0 0 0,1 0-1 0 0,-1-1 1 0 0,1 1-1 0 0,-1 0 1 0 0,1 0 0 0 0,0-1-1 0 0,-1 1 1 0 0,1 0 0 0 0,0 0-1 0 0,-1 0 1 0 0,1 0 0 0 0,0 0-1 0 0,0-1 1 0 0,0 1-1 0 0,0 0 1 0 0,0 0 0 0 0,0 0-1 0 0,0 0 1 0 0,0 0 0 0 0,0 0-27 0 0,0 0 76 0 0,0 1 1 0 0,0-1 0 0 0,0 0 0 0 0,0 1 0 0 0,0-1 0 0 0,0 0-1 0 0,0 1 1 0 0,-1-1 0 0 0,1 0 0 0 0,0 0 0 0 0,-1 1 0 0 0,1-1-1 0 0,-1 1-76 0 0,-4 13 1052 0 0,9 11 446 0 0,-3-22-1470 0 0,0 1 1 0 0,0-1 0 0 0,0 0 0 0 0,-1 1-1 0 0,0-1 1 0 0,0 0 0 0 0,0 4-29 0 0,-2-2-97 0 0,2-4 71 0 0,-1 0 1 0 0,1-1 0 0 0,-1 1-1 0 0,1 0 1 0 0,0-1 0 0 0,0 1-1 0 0,0 0 1 0 0,0-1 0 0 0,0 1-1 0 0,0 0 1 0 0,1-1-1 0 0,-1 1 1 0 0,0 0 0 0 0,1-1-1 0 0,-1 1 1 0 0,1 0 25 0 0,6 9-40 0 0,-6-10 51 0 0,0 1 1 0 0,0-1 0 0 0,0 1-1 0 0,0 0 1 0 0,0-1 0 0 0,-1 1-1 0 0,1-1 1 0 0,0 1 0 0 0,-1 0-1 0 0,1 0 1 0 0,-1 0 0 0 0,0-1-1 0 0,0 1 1 0 0,1 0 0 0 0,-1 0-1 0 0,0 0 1 0 0,0-1-1 0 0,-1 1 1 0 0,1 0 0 0 0,0 0-1 0 0,-1 0 1 0 0,1 0-12 0 0,-1 0 20 0 0,1 1 0 0 0,-1-1 0 0 0,1 1 0 0 0,0-1 0 0 0,0 1 0 0 0,0-1 0 0 0,0 1 0 0 0,1-1 0 0 0,0 3-20 0 0,-1-3 13 0 0,1 0 1 0 0,-1 1 0 0 0,0-1 0 0 0,1 0 0 0 0,-1 0 0 0 0,0 1-1 0 0,-1-1 1 0 0,1 0 0 0 0,0 0 0 0 0,-1 1 0 0 0,1-1-1 0 0,-1 2-13 0 0,-1-2 14 0 0,1 1-1 0 0,0-1 0 0 0,0 1 1 0 0,0 0-1 0 0,0-1 0 0 0,0 1 1 0 0,1 0-1 0 0,-1 0 0 0 0,1-1 1 0 0,-1 1-1 0 0,1 0 0 0 0,0 0 1 0 0,0 0-1 0 0,1 0 0 0 0,-1 0 1 0 0,1-1-1 0 0,-1 2-13 0 0,1-3 4 0 0,-1 0 0 0 0,0 0-1 0 0,0 0 1 0 0,0 0 0 0 0,0 0 0 0 0,0 0 0 0 0,0 0-1 0 0,-1-1 1 0 0,1 1 0 0 0,0 0 0 0 0,0 0 0 0 0,-1 0-1 0 0,1 0 1 0 0,0 0 0 0 0,-1 0 0 0 0,1 0-1 0 0,-1 0 1 0 0,1 0 0 0 0,-1-1 0 0 0,0 1 0 0 0,1 0-1 0 0,-1 0 1 0 0,0-1-4 0 0,1 1 3 0 0,-1-1-1 0 0,1 1 0 0 0,-1-1 1 0 0,1 1-1 0 0,-1 0 1 0 0,1-1-1 0 0,-1 1 1 0 0,1-1-1 0 0,0 1 1 0 0,-1 0-1 0 0,1-1 0 0 0,0 1 1 0 0,-1 0-1 0 0,1 0 1 0 0,0-1-1 0 0,0 1 1 0 0,0 0-1 0 0,0 0 0 0 0,0-1 1 0 0,0 1-1 0 0,0 0 1 0 0,0 0-1 0 0,0-1 1 0 0,0 1-1 0 0,0 0 1 0 0,0-1-1 0 0,0 1 0 0 0,1 0 1 0 0,-1 0-1 0 0,0-1 1 0 0,1 2-3 0 0,-1-2 5 0 0,0 1 1 0 0,1 0 0 0 0,-1 0-1 0 0,0-1 1 0 0,0 1 0 0 0,0 0-1 0 0,0 0 1 0 0,0-1 0 0 0,0 1-1 0 0,0 0 1 0 0,0 0-1 0 0,0-1 1 0 0,-1 1 0 0 0,1 0-1 0 0,0 0 1 0 0,0-1 0 0 0,-1 1-1 0 0,1 0 1 0 0,0-1 0 0 0,-1 1-1 0 0,0 0-5 0 0,1 0 2 0 0,0-1-1 0 0,-1 0 1 0 0,1 1-1 0 0,0-1 1 0 0,-1 1-1 0 0,1-1 1 0 0,0 1-1 0 0,0-1 1 0 0,0 1-1 0 0,-1-1 1 0 0,1 1 0 0 0,0 0-1 0 0,0-1 1 0 0,0 1-1 0 0,0-1 1 0 0,0 1-1 0 0,0-1 1 0 0,0 1-1 0 0,0-1 1 0 0,0 1-1 0 0,0 0 1 0 0,0-1-1 0 0,0 1 1 0 0,0-1-1 0 0,1 1 1 0 0,-1-1-1 0 0,0 1 1 0 0,0-1-1 0 0,1 1 1 0 0,-1-1-1 0 0,0 1 1 0 0,1-1 0 0 0,-1 1-1 0 0,0-1 1 0 0,1 0-1 0 0,-1 1-1 0 0,4 1-131 0 0,-4-2 77 0 0,0 0 0 0 0,0 0 1 0 0,0 0-1 0 0,-1 0 0 0 0,1 0 1 0 0,0 0-1 0 0,0 0 1 0 0,0 0-1 0 0,0 0 0 0 0,0 0 1 0 0,0 1-1 0 0,0-1 0 0 0,0 0 1 0 0,0 0-1 0 0,0 0 1 0 0,0 0-1 0 0,0 0 0 0 0,0 0 1 0 0,0 0-1 0 0,0 0 0 0 0,0 0 1 0 0,0 0-1 0 0,0 0 1 0 0,0 1-1 0 0,-1-1 0 0 0,1 0 1 0 0,0 0-1 0 0,0 0 0 0 0,0 0 1 0 0,0 0-1 0 0,0 0 1 0 0,0 0-1 0 0,1 0 0 0 0,-1 0 1 0 0,0 0-1 0 0,0 1 0 0 0,0-1 1 0 0,0 0-1 0 0,0 0 1 0 0,0 0-1 0 0,0 0 0 0 0,0 0 1 0 0,0 0-1 0 0,0 0 0 0 0,0 0 1 0 0,0 0-1 0 0,0 0 1 0 0,0 0-1 0 0,0 0 0 0 0,0 0 1 0 0,0 1-1 0 0,0-1 0 0 0,1 0 1 0 0,-1 0-1 0 0,0 0 1 0 0,0 0 53 0 0,-1 0-5948 0 0</inkml:trace>
  <inkml:trace contextRef="#ctx0" brushRef="#br0" timeOffset="255436.443">5763 8113 11920 0 0,'-25'-1'637'0'0,"23"1"-256"0"0,5 1-31 0 0,21 1 7 0 0,14 0-12 0 0,-1-2 0 0 0,1-2 0 0 0,33-6-345 0 0,-48 5 75 0 0,-1-2 1 0 0,1 0-1 0 0,-1-1 1 0 0,-1-2-1 0 0,1 0 1 0 0,4-3-76 0 0,-26 11-3 0 0,3-2 22 0 0,-1 1 0 0 0,1 0-1 0 0,0-1 1 0 0,-1 0 0 0 0,1 1-1 0 0,-1-1 1 0 0,1-1-19 0 0,6-8 80 0 0,-8 10 11 0 0,-1 1 22 0 0,-15 3 526 0 0,2 1-503 0 0,0 1 1 0 0,0 1-1 0 0,1 0 1 0 0,0 0-1 0 0,0 1 1 0 0,1 0-1 0 0,-1 1 1 0 0,2 1 0 0 0,-1 0-1 0 0,1 0 1 0 0,1 1-1 0 0,0 0 1 0 0,0 1-1 0 0,0 1-136 0 0,6-8 7 0 0,1-2-7 0 0,0 0 1 0 0,0 1-1 0 0,1-1 1 0 0,-1 0-1 0 0,1 1 1 0 0,0-1-1 0 0,0 1 1 0 0,0-1-1 0 0,0 1 1 0 0,0-1-1 0 0,0 1 1 0 0,1 0-1 0 0,-1-1 1 0 0,1 1-1 0 0,-1 0 1 0 0,1 0-1 0 0,0-1 1 0 0,1 1-1 0 0,-1 1 0 0 0,0 3 11 0 0,0-6-6 0 0,0 0 0 0 0,0 0 0 0 0,0 0 0 0 0,0 0 0 0 0,0 0 0 0 0,0 0 0 0 0,0 0-1 0 0,0 0 1 0 0,1 0 0 0 0,-1 0 0 0 0,0 0 0 0 0,0-1 0 0 0,1 1 0 0 0,-1 0 0 0 0,1 0-1 0 0,-1 0 1 0 0,1 0 0 0 0,-1-1 0 0 0,1 1 0 0 0,-1 0 0 0 0,1 0 0 0 0,0-1 0 0 0,-1 1 0 0 0,1 0-1 0 0,0-1 1 0 0,0 1 0 0 0,0-1 0 0 0,-1 1 0 0 0,1-1 0 0 0,0 1 0 0 0,0-1 0 0 0,0 0-1 0 0,0 0 1 0 0,0 1 0 0 0,0-1 0 0 0,0 0 0 0 0,-1 0 0 0 0,1 0 0 0 0,1 0-5 0 0,5 2 16 0 0,-2-1 20 0 0,0 0 0 0 0,0 0 0 0 0,0-1 0 0 0,0 1 0 0 0,2-1-36 0 0,-4-1 14 0 0,-1 1-1 0 0,0 0 0 0 0,0-1 0 0 0,1 0 1 0 0,-1 1-1 0 0,0-1 0 0 0,0 0 1 0 0,0 0-1 0 0,0 0 0 0 0,0 0 1 0 0,0 0-1 0 0,0-1 0 0 0,0 1 0 0 0,0-1-13 0 0,26-25 196 0 0,0-1-1 0 0,5-10-195 0 0,-25 29 25 0 0,1-4-25 0 0,4-3 0 0 0,-10 12-16 0 0,-2 3-61 0 0,5 42-278 0 0,-2-20 374 0 0,-2-1 26 0 0,-2-16-24 0 0,0 0-1 0 0,0 0 0 0 0,1 0 0 0 0,0 0 1 0 0,0 0-1 0 0,0-1 0 0 0,0 1 0 0 0,0 0 0 0 0,1 0 1 0 0,0-1-1 0 0,0 1 0 0 0,1 1-20 0 0,2 6 47 0 0,2 1-3 0 0,-7-11-40 0 0,1-1 0 0 0,-1 0 1 0 0,1 0-1 0 0,-1 1 0 0 0,0-1 0 0 0,1 0 0 0 0,-1 0 1 0 0,1 1-1 0 0,-1-1 0 0 0,0 0 0 0 0,1 0 0 0 0,-1 0 0 0 0,1 0 1 0 0,-1 0-1 0 0,1 0 0 0 0,-1 0 0 0 0,1 0 0 0 0,-1 0 0 0 0,1 0 1 0 0,-1 0-1 0 0,1 0 0 0 0,-1 0 0 0 0,0 0 0 0 0,1 0 1 0 0,-1 0-1 0 0,1 0 0 0 0,-1 0 0 0 0,1-1-4 0 0,0 1 21 0 0,1-1 0 0 0,-1 1-1 0 0,1 0 1 0 0,-1 0 0 0 0,1-1 0 0 0,-1 1-1 0 0,1 0 1 0 0,-1 1 0 0 0,1-1 0 0 0,0 0-21 0 0,-1 0 11 0 0,0 0 0 0 0,0 0 0 0 0,1 1 1 0 0,-1-1-1 0 0,0-1 0 0 0,0 1 1 0 0,0 0-1 0 0,1 0 0 0 0,-1 0 0 0 0,0-1 1 0 0,0 1-1 0 0,0 0 0 0 0,0-1 0 0 0,1 0-11 0 0,5-4 93 0 0,-1 0 0 0 0,0-1-1 0 0,-1 0 1 0 0,0 0 0 0 0,0-1-1 0 0,0 0 1 0 0,2-4-93 0 0,6-8 55 0 0,-7 9-58 0 0,0-1-1 0 0,-1 0 0 0 0,0 0 1 0 0,-1 0-1 0 0,0-1 0 0 0,1-4 4 0 0,8-24-66 0 0,-2 8-323 0 0,-2 0 0 0 0,0-7 389 0 0,2-6-414 0 0,-4 19 171 0 0,7-32-147 0 0,-13 42 403 0 0,-2 18 41 0 0,1 0-1 0 0,-1 0 1 0 0,0 0-1 0 0,0 0 1 0 0,0 0-1 0 0,0 0 1 0 0,0 0-1 0 0,0 0 0 0 0,-1 0-53 0 0,-5 11 43 0 0,-4 24-44 0 0,1-1-1 0 0,1 10 2 0 0,-4 12 81 0 0,7-33-12 0 0,0-3 1 0 0,1 0 0 0 0,0 1 0 0 0,2 0 0 0 0,0 14-70 0 0,2-7 176 0 0,0-21-86 0 0,0 0-1 0 0,1 0 0 0 0,1 0 1 0 0,-1 0-1 0 0,2 2-89 0 0,-2-8 18 0 0,1-1 0 0 0,0 1 0 0 0,0 0-1 0 0,0 0 1 0 0,0-1 0 0 0,0 1 0 0 0,1 0 0 0 0,-1-1 0 0 0,1 0-1 0 0,0 1 1 0 0,0-1 0 0 0,0 0 0 0 0,0 0 0 0 0,0 0 0 0 0,0 0-1 0 0,0 0 1 0 0,1 0 0 0 0,0 0-18 0 0,0-1 22 0 0,0 0 1 0 0,1 1-1 0 0,-1-2 0 0 0,0 1 1 0 0,0 0-1 0 0,0-1 1 0 0,1 0-1 0 0,-1 1 0 0 0,0-1 1 0 0,1 0-1 0 0,-1-1 0 0 0,0 1 1 0 0,0-1-1 0 0,1 1 0 0 0,-1-1 1 0 0,0 0-1 0 0,2-1-22 0 0,14-2 169 0 0,-15 3-148 0 0,0 0-1 0 0,0 0 1 0 0,0-1 0 0 0,0 1-1 0 0,-1-1 1 0 0,1 0-1 0 0,0 0 1 0 0,-1 0-1 0 0,0-1 1 0 0,3-1-21 0 0,31-32 93 0 0,-21 18 11 0 0,2-2-53 0 0,-1-1-1 0 0,-2 0 1 0 0,0-2-1 0 0,-1 1 1 0 0,5-15-51 0 0,-17 34 0 0 0,-1 2-5 0 0,0-1 0 0 0,0 0 0 0 0,-1 1 0 0 0,1-1-1 0 0,0 0 1 0 0,-1 1 0 0 0,1-1 0 0 0,-1 0-1 0 0,0 0 1 0 0,0 1 0 0 0,1-1 0 0 0,-1 0 0 0 0,0 0-1 0 0,0 0 1 0 0,-1 1 0 0 0,1-1 0 0 0,0 0 0 0 0,-1 0-1 0 0,1 0 1 0 0,-1 1 0 0 0,1-1 5 0 0,-1 2-3 0 0,0-1 1 0 0,0 1-1 0 0,1 0 0 0 0,-1 0 1 0 0,0 0-1 0 0,0 0 0 0 0,1 0 1 0 0,-1 0-1 0 0,0 0 0 0 0,0 0 1 0 0,0 0-1 0 0,1 0 0 0 0,-1 0 1 0 0,0 0-1 0 0,0 0 0 0 0,1 1 1 0 0,-1-1-1 0 0,0 0 0 0 0,0 1 1 0 0,1-1-1 0 0,-1 0 0 0 0,0 1 1 0 0,1-1-1 0 0,-1 1 0 0 0,1-1 3 0 0,-10 10-42 0 0,1 1 1 0 0,1 0-1 0 0,-1 0 0 0 0,2 1 0 0 0,0 0 0 0 0,0 0 0 0 0,-2 8 42 0 0,6-13-2 0 0,1 0 0 0 0,0-1 0 0 0,0 1 0 0 0,0 0 0 0 0,1 0 0 0 0,-1 5 2 0 0,2-7 1 0 0,0-1-1 0 0,0 0 0 0 0,0 0 0 0 0,0 0 0 0 0,0 0 0 0 0,1 0 0 0 0,0 1 0 0 0,0-1 0 0 0,0 0 0 0 0,0 0 0 0 0,1 0 0 0 0,0 0 0 0 0,-2-3 0 0 0,0 0 0 0 0,0-1 0 0 0,1 1 0 0 0,-1-1 0 0 0,0 1 0 0 0,0 0 0 0 0,1-1 0 0 0,-1 1 0 0 0,1-1 0 0 0,-1 1 0 0 0,1-1 0 0 0,-1 1 0 0 0,1-1 0 0 0,-1 1 0 0 0,1-1 0 0 0,-1 1 0 0 0,1-1 0 0 0,-1 0 0 0 0,1 1 0 0 0,0-1 0 0 0,-1 0 0 0 0,1 0 0 0 0,0 1 0 0 0,0-1 0 0 0,1 1 0 0 0,1 0 9 0 0,1 1 0 0 0,-1-1 0 0 0,0 0 0 0 0,1 1 0 0 0,-1-1 0 0 0,0-1 0 0 0,1 1 0 0 0,-1 0 0 0 0,1-1 0 0 0,0 0 0 0 0,-1 0 0 0 0,1 0 0 0 0,-1 0 0 0 0,1-1 0 0 0,-1 1 0 0 0,1-1 0 0 0,0 0-9 0 0,4-1 31 0 0,0-1-1 0 0,0 0 1 0 0,-1 0-1 0 0,1-1 1 0 0,-1 0-1 0 0,7-4-30 0 0,-1 0 38 0 0,-9 6-202 0 0,-1 0 0 0 0,0 0 0 0 0,1 0 0 0 0,-1-1 1 0 0,0 1-1 0 0,0-1 0 0 0,-1 1 0 0 0,1-1 0 0 0,0 0 0 0 0,-1 0 0 0 0,0 0 0 0 0,1 0 0 0 0,-1-1 0 0 0,0 0 164 0 0,5-10-855 0 0</inkml:trace>
  <inkml:trace contextRef="#ctx0" brushRef="#br0" timeOffset="255763.596">6246 7952 18455 0 0,'-12'-12'408'0'0,"12"12"80"0"0,-3-4 24 0 0,3-2 0 0 0,0 6-408 0 0,0 0-104 0 0,6-6 0 0 0,3 1 0 0 0,4-1 0 0 0,0 3 0 0 0,2-2 0 0 0,10-1 0 0 0,0 4 0 0 0,3 2-64 0 0,0-3 64 0 0,6 3 0 0 0,7 0-520 0 0,-3 3-56 0 0</inkml:trace>
  <inkml:trace contextRef="#ctx0" brushRef="#br0" timeOffset="298669.745">334 8842 10944 0 0,'0'0'497'0'0,"0"0"-8"0"0,0-2-250 0 0,0 2 96 0 0,0 0 75 0 0,-3 8 454 0 0,-4 15 426 0 0,0 0-1 0 0,1 0 1 0 0,2 1 0 0 0,-2 22-1290 0 0,-8 39 1646 0 0,10-70-1436 0 0,-9 21 84 0 0,12-34-630 0 0,1-2-130 0 0,0 0-1273 0 0,0 0-4983 0 0</inkml:trace>
  <inkml:trace contextRef="#ctx0" brushRef="#br0" timeOffset="299135.121">203 8994 13016 0 0,'0'0'596'0'0,"0"0"-14"0"0,0 0-347 0 0,0 0-71 0 0,1 2 11 0 0,2 2-50 0 0,0-1 0 0 0,0 1 1 0 0,0-1-1 0 0,1 1 1 0 0,-1-1-1 0 0,1 0 1 0 0,0-1-1 0 0,0 1 1 0 0,0 0-1 0 0,0-1 1 0 0,0 0-1 0 0,5 1-125 0 0,1 1 462 0 0,1 0 1 0 0,0-1-1 0 0,-1 0 0 0 0,1-1 1 0 0,3-1-463 0 0,-9 0 88 0 0,0 0 0 0 0,0-1-1 0 0,0 1 1 0 0,1-1 0 0 0,-1-1 0 0 0,0 1 0 0 0,0-1 0 0 0,0 0 0 0 0,0 0 0 0 0,1 0-1 0 0,1-2-87 0 0,31-9-448 0 0,-30 10 214 0 0,-1 0 1 0 0,0 0-1 0 0,0-1 1 0 0,7-3 233 0 0,20-11-129 0 0,-24 12 128 0 0,-1 1-1 0 0,1-2 0 0 0,-1 1 0 0 0,0-1 0 0 0,4-4 2 0 0,-7 4 1 0 0,-1 3 6 0 0,-1 0-1 0 0,0-1 0 0 0,0 1 0 0 0,0-1 0 0 0,0-1 0 0 0,-1 1 0 0 0,1 0 0 0 0,-1-1 0 0 0,0 1 0 0 0,-1-1 0 0 0,1 0 0 0 0,-1-1-6 0 0,-2 6 40 0 0,0-1 1 0 0,0 0 0 0 0,0 1-1 0 0,0-1 1 0 0,0 1 0 0 0,0-1-1 0 0,0 1 1 0 0,0-1 0 0 0,0 0-1 0 0,0 1 1 0 0,-1-1 0 0 0,1 1-1 0 0,0-1 1 0 0,0 1 0 0 0,-1-1-1 0 0,1 1 1 0 0,0-1 0 0 0,-1 1-1 0 0,1-1 1 0 0,-1 1 0 0 0,1 0-1 0 0,0-1 1 0 0,-1 1 0 0 0,1 0-1 0 0,-1-1 1 0 0,1 1 0 0 0,-1 0-1 0 0,1-1 1 0 0,-1 1 0 0 0,0 0-1 0 0,1 0 1 0 0,-1 0 0 0 0,1-1-1 0 0,-1 1 1 0 0,1 0 0 0 0,-1 0-1 0 0,0 0 1 0 0,1 0 0 0 0,-1 0-41 0 0,-1 0-49 0 0,0-1 0 0 0,0 1 1 0 0,0 0-1 0 0,-1 0 0 0 0,1 0 0 0 0,0 0 1 0 0,0 1-1 0 0,0-1 0 0 0,0 0 0 0 0,-1 1 49 0 0,-8 5 12 0 0,0-1-1 0 0,0 2 0 0 0,1 0 1 0 0,0 0-1 0 0,1 1 0 0 0,-3 2-11 0 0,9-7 74 0 0,0 1 0 0 0,0-1 0 0 0,0 1 0 0 0,0 0 0 0 0,1-1 0 0 0,0 1 0 0 0,0 0 0 0 0,0 1-1 0 0,0-1 1 0 0,1 0 0 0 0,0 1-74 0 0,-2 2 166 0 0,1 1-1 0 0,1 0 1 0 0,0 0-1 0 0,0 0 0 0 0,0 6-165 0 0,2-9 110 0 0,-1 1 0 0 0,1 0 0 0 0,0 0-1 0 0,1-1 1 0 0,0 4-110 0 0,-1-7 23 0 0,-1 0 1 0 0,1 0-1 0 0,0 0 0 0 0,0 0 0 0 0,0 0 0 0 0,0-1 1 0 0,0 1-1 0 0,0 0 0 0 0,0 0 0 0 0,0-1 0 0 0,1 1 1 0 0,-1-1-1 0 0,1 1 0 0 0,-1-1 0 0 0,1 0 0 0 0,0 1-23 0 0,-1-2 64 0 0,-1 1-58 0 0,0-1 0 0 0,1 1 0 0 0,-1-1 0 0 0,0 0 0 0 0,1 1 0 0 0,-1-1 0 0 0,1 0-1 0 0,-1 1 1 0 0,0-1 0 0 0,1 0 0 0 0,-1 0 0 0 0,1 1 0 0 0,-1-1 0 0 0,1 0 0 0 0,-1 0 0 0 0,1 0-1 0 0,-1 0 1 0 0,1 0 0 0 0,-1 0 0 0 0,0 1 0 0 0,1-1 0 0 0,-1 0 0 0 0,1 0 0 0 0,0-1-6 0 0,13 2 45 0 0,-14-1-40 0 0,9 0-31 0 0,-1 0-1 0 0,0 0 1 0 0,1-1 0 0 0,-1 0-1 0 0,0 0 1 0 0,1-1-1 0 0,-1 0 1 0 0,0-1 0 0 0,0 0-1 0 0,-1 0 1 0 0,5-3 26 0 0,48-25-3606 0 0,-50 23 1982 0 0</inkml:trace>
  <inkml:trace contextRef="#ctx0" brushRef="#br0" timeOffset="299616.37">771 8929 11664 0 0,'0'0'530'0'0,"0"0"-7"0"0,0 14-312 0 0,10 32 4056 0 0,-2 2-4267 0 0,-7-43 154 0 0,9 36 1324 0 0,-6-27-1144 0 0,1 3 1408 0 0,-8-22-1470 0 0,2 5-265 0 0,1 0 0 0 0,0 0-1 0 0,0 0 1 0 0,-1-1 0 0 0,1 1 0 0 0,0 0-1 0 0,0 0 1 0 0,-1-1 0 0 0,1 1-1 0 0,0 0 1 0 0,0 0 0 0 0,0-1 0 0 0,0 1-1 0 0,-1 0 1 0 0,1-1 0 0 0,0 1-1 0 0,0 0 1 0 0,0 0 0 0 0,0-1 0 0 0,0 1-1 0 0,0 0 1 0 0,0-1 0 0 0,0 1-1 0 0,0 0 1 0 0,0-1 0 0 0,0 1 0 0 0,0 0-1 0 0,0-1 1 0 0,0 1 0 0 0,0 0-1 0 0,0-1-6 0 0,4-16 119 0 0,4-10-414 0 0,-1 9 42 0 0,-6 15 201 0 0,0 0 0 0 0,0 1 0 0 0,0-1-1 0 0,0 0 1 0 0,1 1 0 0 0,-1-1 0 0 0,1 0 0 0 0,0 1 0 0 0,-1 0 0 0 0,1-1 0 0 0,0 1 0 0 0,2-2 52 0 0,-2 3-15 0 0,1-1 1 0 0,-1 1-1 0 0,0 0 1 0 0,1 0 0 0 0,-1 0-1 0 0,0 0 1 0 0,1 0-1 0 0,-1 0 1 0 0,1 1 0 0 0,-1-1-1 0 0,1 1 1 0 0,0 0-1 0 0,-1-1 1 0 0,1 1-1 0 0,-1 0 1 0 0,1 1 0 0 0,0-1-1 0 0,-1 0 1 0 0,1 1-1 0 0,-1 0 1 0 0,1-1-1 0 0,-1 1 1 0 0,1 0 0 0 0,-1 0-1 0 0,0 0 1 0 0,1 1-1 0 0,-1-1 1 0 0,0 1 0 0 0,0-1-1 0 0,0 1 1 0 0,0-1-1 0 0,0 1 1 0 0,0 0-1 0 0,-1 0 1 0 0,1 0 0 0 0,-1 0-1 0 0,1 1 1 0 0,-1-1 14 0 0,18 32 493 0 0,2-4 355 0 0,-21-30-561 0 0,0 0 7 0 0,0 0-31 0 0,0 0-139 0 0,0 0-51 0 0,5 3 34 0 0,-3-1-12 0 0,1-7-37 0 0,24-48-80 0 0,-25 51-9 0 0,-1-1 0 0 0,0 0 0 0 0,0 1 0 0 0,-1-1 0 0 0,1 0 1 0 0,-1 0-1 0 0,1 0 31 0 0,-1 0-30 0 0,0 1 0 0 0,1 0 0 0 0,-1-1 0 0 0,1 1 0 0 0,0 0 0 0 0,0 0 0 0 0,0 0 0 0 0,0-1 0 0 0,0 1 0 0 0,0 0 0 0 0,0 0 30 0 0,0 1-15 0 0,28-32-233 0 0,-27 31 238 0 0,0 0 0 0 0,1 0 0 0 0,-1 0 0 0 0,1 0 0 0 0,0 0 0 0 0,0 0 0 0 0,-1 1 0 0 0,1-1 0 0 0,0 1 0 0 0,0 0-1 0 0,1 0 1 0 0,-1 0 10 0 0,-1 1 9 0 0,-1 0-1 0 0,1 0 0 0 0,-1 0 1 0 0,1 0-1 0 0,-1 1 0 0 0,0-1 1 0 0,1 1-1 0 0,-1-1 0 0 0,1 1 1 0 0,-1-1-1 0 0,0 1 0 0 0,1 0 0 0 0,-1-1 1 0 0,0 1-1 0 0,0 0 0 0 0,0 0 1 0 0,1 0-1 0 0,-1 0 0 0 0,0 0 1 0 0,0 0-1 0 0,0 1-8 0 0,24 46 905 0 0,-7-17-814 0 0,-5-14 22 0 0,-1-11-101 0 0,-12-6-25 0 0,1 0-1 0 0,-1 1 1 0 0,1-1 0 0 0,-1 0-1 0 0,1 0 1 0 0,-1 1-1 0 0,1-1 1 0 0,-1 0-1 0 0,1 0 1 0 0,0 0-1 0 0,-1 0 1 0 0,1 0 0 0 0,-1 0-1 0 0,1 0 1 0 0,-1 0-1 0 0,1 0 1 0 0,-1 0-1 0 0,1 0 1 0 0,0 0 0 0 0,-1 0-1 0 0,1-1 1 0 0,-1 1-1 0 0,1 0 1 0 0,-1 0-1 0 0,1 0 1 0 0,-1-1-1 0 0,1 1 1 0 0,-1 0 0 0 0,0-1-1 0 0,1 1 1 0 0,-1 0-1 0 0,1-1 14 0 0,0 0-290 0 0,12-9-2551 0 0,-6 3-4181 0 0</inkml:trace>
  <inkml:trace contextRef="#ctx0" brushRef="#br0" timeOffset="299954.904">1299 8828 4144 0 0,'0'0'191'0'0,"0"0"413"0"0,1 2 1630 0 0,11 22 5988 0 0,2 20-5027 0 0,-7-19-2483 0 0,1 1-34 0 0,6 17 623 0 0,-2 1 1 0 0,4 34-1302 0 0,-5-6 520 0 0,-10-60-446 0 0,0-6-39 0 0,0 1 0 0 0,-1-1 0 0 0,0 1-1 0 0,0 0 1 0 0,-1-1 0 0 0,1 1 0 0 0,-2-1 0 0 0,1 1 0 0 0,-1-1 0 0 0,0 3-35 0 0,0-3 47 0 0,2-6-52 0 0,0 1 1 0 0,-1 0-1 0 0,1-1 1 0 0,0 1-1 0 0,0-1 1 0 0,0 1 0 0 0,-1-1-1 0 0,1 1 1 0 0,0-1-1 0 0,-1 1 1 0 0,1-1 0 0 0,0 1-1 0 0,-1-1 1 0 0,1 1-1 0 0,-1-1 1 0 0,1 1-1 0 0,0-1 1 0 0,-1 0 0 0 0,0 1 4 0 0,0-1-196 0 0,1 0-18 0 0,-12-6-3115 0 0,6-2 1610 0 0</inkml:trace>
  <inkml:trace contextRef="#ctx0" brushRef="#br0" timeOffset="300692.935">1354 8948 13536 0 0,'0'0'620'0'0,"0"0"-16"0"0,2 0-388 0 0,6-2-28 0 0,0 0 0 0 0,0 1 0 0 0,0 1 0 0 0,0-1-188 0 0,1 1 529 0 0,0 1-1 0 0,-1-1 1 0 0,1 2 0 0 0,-1-1 0 0 0,1 1 0 0 0,-1 0 0 0 0,0 1 0 0 0,6 2-529 0 0,2 1 424 0 0,-5-1-170 0 0,0 0-1 0 0,0 0 0 0 0,3 3-253 0 0,-2 7 448 0 0,-11-14-288 0 0,11 11 422 0 0,-14-4-573 0 0,1-6-13 0 0,-11 12 81 0 0,9-11-47 0 0,0 0 0 0 0,0-1 0 0 0,-1 0 0 0 0,1 1 0 0 0,0-1-1 0 0,-1 0 1 0 0,0 0-30 0 0,-7 4 61 0 0,-18 10 105 0 0,21-13-130 0 0,4-1-26 0 0,0-1 0 0 0,0 0-1 0 0,0 0 1 0 0,0-1 0 0 0,-1 1-1 0 0,1-1 1 0 0,0 0 0 0 0,-3 0-10 0 0,32 3-118 0 0,-17-3 114 0 0,3 0-16 0 0,-1 0 0 0 0,1 0 0 0 0,9-3 20 0 0,55-10 0 0 0,-51 6 3 0 0,4 1 15 0 0,0-3-1 0 0,1 0-17 0 0,-21 5 4 0 0,1 0-1 0 0,-1 0 0 0 0,0 0 0 0 0,0-1 1 0 0,0 0-1 0 0,-1-1 0 0 0,0 0 0 0 0,3-3-3 0 0,-3 3 0 0 0,-6 5 0 0 0,1-1 0 0 0,0 1 0 0 0,0-1 0 0 0,-1 0 0 0 0,1 1 0 0 0,-1-1 0 0 0,1 0 0 0 0,-1 0 0 0 0,0 0 0 0 0,0 0 0 0 0,0 0 0 0 0,0 0 0 0 0,0-1 0 0 0,0 1 0 0 0,0 0 0 0 0,-1 0 0 0 0,1-1 0 0 0,-1 1 0 0 0,0 0 0 0 0,1-11 0 0 0,0 11 0 0 0,-1 0 0 0 0,1 0 0 0 0,-1 0 0 0 0,0 0 0 0 0,0-1 0 0 0,0 1 0 0 0,0 0 0 0 0,-1 0 0 0 0,1 0 0 0 0,0 0 0 0 0,-1 0 0 0 0,0-1 0 0 0,1 2-2 0 0,-1 1-1 0 0,0-1 0 0 0,1 0 1 0 0,-1 0-1 0 0,0 1 1 0 0,1-1-1 0 0,-1 0 0 0 0,0 1 1 0 0,0-1-1 0 0,1 1 1 0 0,-1-1-1 0 0,0 1 0 0 0,0-1 1 0 0,0 1-1 0 0,0-1 1 0 0,0 1-1 0 0,0 0 0 0 0,0 0 1 0 0,0-1-1 0 0,0 1 1 0 0,0 0-1 0 0,0 0 0 0 0,0 0 1 0 0,0 0-1 0 0,0 0 1 0 0,0 0-1 0 0,1 0 0 0 0,-1 1 1 0 0,0-1-1 0 0,0 0 0 0 0,0 1 1 0 0,0-1-1 0 0,0 0 1 0 0,0 1-1 0 0,0-1 0 0 0,0 1 1 0 0,1-1-1 0 0,-1 1 1 0 0,0-1-1 0 0,0 1 0 0 0,1 0 1 0 0,-1 0-1 0 0,0-1 1 0 0,1 1-1 0 0,-1 0 3 0 0,-11 11-66 0 0,11-11 58 0 0,-1 0 0 0 0,1 0 0 0 0,0 0-1 0 0,0 0 1 0 0,-1 1 0 0 0,1-1 0 0 0,0 0 0 0 0,0 1 0 0 0,0-1 0 0 0,0 1-1 0 0,1 0 1 0 0,-1-1 0 0 0,0 1 0 0 0,0 1 8 0 0,-17 46-95 0 0,12-29 104 0 0,5-16 5 0 0,0-1 0 0 0,0 1 0 0 0,0 0 0 0 0,0-1 0 0 0,0 1 1 0 0,1 0-1 0 0,0 0 0 0 0,0-1 0 0 0,0 1 0 0 0,0 0 0 0 0,0 0 0 0 0,1 0 0 0 0,0 0-14 0 0,-1-2 9 0 0,1 2 7 0 0,1 0-1 0 0,-1 0 1 0 0,1 0 0 0 0,-1 0 0 0 0,1 0 0 0 0,2 3-16 0 0,-3-6 6 0 0,0 0-1 0 0,0 0 1 0 0,0 0-1 0 0,0 0 1 0 0,1 0-1 0 0,-1 0 0 0 0,0 0 1 0 0,0 0-1 0 0,1 0 1 0 0,-1 0-1 0 0,0-1 1 0 0,1 1-1 0 0,-1-1 1 0 0,1 1-1 0 0,-1-1 1 0 0,1 1-1 0 0,-1-1 1 0 0,1 0-1 0 0,-1 0 1 0 0,1 0-1 0 0,1 0-5 0 0,3 0 30 0 0,-1-1 0 0 0,1 0 0 0 0,0 0 0 0 0,-1 0 0 0 0,1-1 1 0 0,-1 1-1 0 0,0-1 0 0 0,1-1 0 0 0,-1 1 0 0 0,0-1 0 0 0,0 0 0 0 0,-1 0 0 0 0,1 0 0 0 0,3-4-30 0 0,45-43-170 0 0,-49 46 132 0 0,0 0 1 0 0,1 0 0 0 0,-1 0-1 0 0,1 1 1 0 0,0-1-1 0 0,0 1 1 0 0,1 0 0 0 0,-1 1-1 0 0,1-1 38 0 0,-3 2-17 0 0,1 0 0 0 0,-1 0 0 0 0,1 0 0 0 0,0 0 0 0 0,0 0 0 0 0,-1 1 0 0 0,1 0 0 0 0,0 0 0 0 0,0 0 0 0 0,0 0 0 0 0,0 1 0 0 0,-1-1 0 0 0,1 1 0 0 0,2 0 17 0 0,-2 1-24 0 0,1-1 1 0 0,-1 1-1 0 0,0 0 1 0 0,1 0-1 0 0,-1 1 1 0 0,0-1-1 0 0,-1 1 1 0 0,1 0-1 0 0,1 1 24 0 0,-2-1 18 0 0,0 1 0 0 0,0 0 1 0 0,-1 0-1 0 0,0 0 0 0 0,0 0 0 0 0,1 3-18 0 0,6 11 208 0 0,-8-17-136 0 0,-1-1 0 0 0,0 0 0 0 0,0 0 0 0 0,0 0 0 0 0,0 0 26 0 0,0 0 106 0 0,0 0 48 0 0,0-1-205 0 0,0 0-1 0 0,1 0 1 0 0,-1 0 0 0 0,1 0 0 0 0,-1 0 0 0 0,0 0 0 0 0,1 0 0 0 0,0 0 0 0 0,-1 0-1 0 0,1 0 1 0 0,0 0 0 0 0,-1 1 0 0 0,2-2-47 0 0,5-9 29 0 0,-6 8-19 0 0,0 0-1 0 0,0 1 1 0 0,0-1-1 0 0,1 1 1 0 0,-1-1-1 0 0,1 1 0 0 0,0 0 1 0 0,-1 0-1 0 0,2-1-9 0 0,9-16-18 0 0,-11 16-31 0 0,1-1 1 0 0,-1 1-1 0 0,1-1 1 0 0,0 1-1 0 0,0 0 1 0 0,0 0-1 0 0,0 0 1 0 0,0 0-1 0 0,1 0 1 0 0,1-2 48 0 0,12-19-1849 0 0,-7 10-3530 0 0,0 0-1742 0 0</inkml:trace>
  <inkml:trace contextRef="#ctx0" brushRef="#br0" timeOffset="300991.548">2316 8643 15840 0 0,'-8'62'1533'0'0,"2"1"1"0"0,4 9-1534 0 0,1-60 506 0 0,0 0 0 0 0,-1 0 0 0 0,-1 3-506 0 0,1-3 394 0 0,0 0 0 0 0,1 1 0 0 0,0 2-394 0 0,-3 26 757 0 0,3-32-661 0 0,-1 0 0 0 0,2 0 0 0 0,-1 0 0 0 0,1 0 1 0 0,2 7-97 0 0,-2-7 26 0 0,0-8 49 0 0,0-1-50 0 0,0 0-190 0 0,0 0-84 0 0,0 0-21 0 0,0 0-255 0 0,0 0-1066 0 0,0 0-461 0 0</inkml:trace>
  <inkml:trace contextRef="#ctx0" brushRef="#br0" timeOffset="301720.499">2259 8889 7368 0 0,'0'0'568'0'0,"0"0"-136"0"0,0 0 818 0 0,0 0 396 0 0,2 1 1311 0 0,9 6-1746 0 0,26 18 1356 0 0,-30-20-2196 0 0,0 0 0 0 0,0 0 0 0 0,1-1-1 0 0,-1 0 1 0 0,1-1 0 0 0,4 2-371 0 0,-8-4 47 0 0,0 0 0 0 0,-1 0 1 0 0,1 0-1 0 0,0 0 1 0 0,0-1-1 0 0,0 0 0 0 0,0 0 1 0 0,0 0-1 0 0,0 0 1 0 0,0-1-1 0 0,0 1 1 0 0,0-1-1 0 0,0 0 0 0 0,3-1-47 0 0,12-4 174 0 0,-14 4-133 0 0,-1 1 1 0 0,1-1-1 0 0,0 0 1 0 0,-1 0-1 0 0,1-1 1 0 0,-1 1-1 0 0,2-2-41 0 0,3-3 77 0 0,-3 3-3 0 0,0-1 1 0 0,0 1-1 0 0,-1-1 0 0 0,1-1 0 0 0,2-3-74 0 0,-4 5 47 0 0,-2-1 61 0 0,-7 2-78 0 0,4 2-39 0 0,-1 0-68 0 0,2 1-4 0 0,0 0 9 0 0,0 2 17 0 0,2 16 2 0 0,-2-14 58 0 0,1 0 0 0 0,-1 0 1 0 0,0 1-1 0 0,0-1 0 0 0,0 0 1 0 0,0 1-6 0 0,-1-1 23 0 0,1 0 0 0 0,0-1 0 0 0,1 1 0 0 0,-1-1 1 0 0,0 1-1 0 0,1 2-23 0 0,2 14 175 0 0,-2-17-153 0 0,0 0 0 0 0,0 1 0 0 0,0-1 0 0 0,0 0 0 0 0,1 1 0 0 0,0-1 0 0 0,-1 0 0 0 0,1 0 0 0 0,2 2-22 0 0,-3-2 64 0 0,-1-3-61 0 0,0 0 0 0 0,0 1 0 0 0,0-1 0 0 0,0 0 0 0 0,0 1 0 0 0,0-1 0 0 0,0 0 0 0 0,0 1 0 0 0,0-1 0 0 0,0 0 0 0 0,0 1 0 0 0,0-1 1 0 0,0 0-1 0 0,0 1 0 0 0,0-1 0 0 0,0 0 0 0 0,1 1 0 0 0,-1-1 0 0 0,0 0 0 0 0,0 0 0 0 0,0 1 0 0 0,0-1 0 0 0,1 0 0 0 0,-1 0 0 0 0,0 1 0 0 0,0-1 1 0 0,1 0-1 0 0,-1 0 0 0 0,0 1 0 0 0,1-1 0 0 0,-1 0 0 0 0,0 0 0 0 0,0 0 0 0 0,1 0 0 0 0,-1 0 0 0 0,0 0 0 0 0,1 1 0 0 0,-1-1 0 0 0,0 0 0 0 0,1 0 0 0 0,-1 0 1 0 0,0 0-1 0 0,1 0 0 0 0,-1 0 0 0 0,0 0 0 0 0,1 0-3 0 0,-1 0 16 0 0,2 0 9 0 0,1 1 0 0 0,-1 0 0 0 0,0-1 1 0 0,0 1-1 0 0,0-1 0 0 0,0 0 0 0 0,0 1 0 0 0,0-1 1 0 0,1 0-1 0 0,-1 0 0 0 0,0-1 0 0 0,0 1 0 0 0,0 0 0 0 0,0-1 1 0 0,0 1-1 0 0,0-1 0 0 0,0 0 0 0 0,0 1 0 0 0,0-1 0 0 0,0 0 1 0 0,0 0-1 0 0,0-1 0 0 0,0 1 0 0 0,-1 0 0 0 0,2-2-25 0 0,40-51 368 0 0,-9 10-306 0 0,-33 43-116 0 0,-1 1-10 0 0,1 0 46 0 0,1 0-1 0 0,0 0 0 0 0,0 1 1 0 0,-1-1-1 0 0,1 0 0 0 0,0 1 1 0 0,-1-1-1 0 0,1 1 0 0 0,-1-1 1 0 0,1 1-1 0 0,-1 0 0 0 0,1 0 1 0 0,-1-1-1 0 0,1 1 0 0 0,-1 0 1 0 0,1 1-1 0 0,-1-1 0 0 0,0 0 1 0 0,0 0-1 0 0,0 0 0 0 0,0 1 1 0 0,0-1-1 0 0,1 1 19 0 0,1 4-5 0 0,0 0 0 0 0,-1 0 1 0 0,1 0-1 0 0,-1 1 0 0 0,1 3 5 0 0,9 24 13 0 0,-6-20 77 0 0,-5-11-69 0 0,0 1 0 0 0,1-1-1 0 0,-1 0 1 0 0,1-1 0 0 0,0 1 0 0 0,0 0-1 0 0,0 0 1 0 0,0-1-21 0 0,0 0 27 0 0,1 0 0 0 0,-1 0 0 0 0,1 0 0 0 0,0 0 0 0 0,0-1 0 0 0,-1 0 0 0 0,1 1 0 0 0,0-1 0 0 0,0 0 0 0 0,0 0 0 0 0,0-1-1 0 0,0 1 1 0 0,0-1 0 0 0,0 1 0 0 0,1-1 0 0 0,-1 0 0 0 0,0 0 0 0 0,0 0 0 0 0,0-1 0 0 0,0 1 0 0 0,0-1 0 0 0,2 0-27 0 0,6-2 74 0 0,0 0 0 0 0,0 0 0 0 0,0-1 0 0 0,0-1 0 0 0,5-3-74 0 0,-11 5 9 0 0,-1 0 0 0 0,1 0 0 0 0,-1 0 0 0 0,0-1-1 0 0,0 0 1 0 0,0 0 0 0 0,1-2-9 0 0,20-18 77 0 0,-17 17-52 0 0,1 0 1 0 0,-2 0-1 0 0,1-1 0 0 0,3-4-25 0 0,-9 9 8 0 0,1 0-1 0 0,-1 0 0 0 0,0 0 0 0 0,0-1 0 0 0,0 1 1 0 0,-1 0-1 0 0,1-1 0 0 0,-1 0 0 0 0,0 1 0 0 0,0-1 1 0 0,0 0-1 0 0,0 0 0 0 0,0 1 0 0 0,-1-2-7 0 0,6-22 0 0 0,-8 21 0 0 0,0 4 0 0 0,1 0-1 0 0,0 1 0 0 0,0 0 1 0 0,0-1-1 0 0,-1 1 0 0 0,1 0 1 0 0,-1-1-1 0 0,1 1 1 0 0,-1 0-1 0 0,1 0 0 0 0,-1 0 1 0 0,0 1-1 0 0,1-1 0 0 0,-1 0 1 0 0,0 1-1 0 0,0-1 1 0 0,0 0 0 0 0,1 1-6 0 0,-1 0 1 0 0,1 1 0 0 0,0-1 0 0 0,-1 0 0 0 0,1 0 0 0 0,0 1 0 0 0,-1-1-1 0 0,1 1 1 0 0,0-1 0 0 0,0 1 0 0 0,-1-1 0 0 0,1 1 0 0 0,0 0 0 0 0,-1 0 5 0 0,-15 11-61 0 0,16-11 60 0 0,-1 0 5 0 0,0 1 1 0 0,0 0-1 0 0,0 1 0 0 0,0-1 0 0 0,1 0 0 0 0,-1 1 0 0 0,1-1 0 0 0,-1 0 1 0 0,1 1-1 0 0,0 0 0 0 0,0-1 0 0 0,0 2-4 0 0,-6 12 14 0 0,5-12 4 0 0,1 1-1 0 0,0-1 0 0 0,0 1 1 0 0,0-1-1 0 0,1 1 1 0 0,0 0-1 0 0,0-1 1 0 0,0 1-1 0 0,0 0 0 0 0,1-1 1 0 0,0 1-1 0 0,0 0 1 0 0,0-1-1 0 0,0 1 0 0 0,1-1 1 0 0,0 0-1 0 0,0 1-17 0 0,3 9 2 0 0,-5-13 2 0 0,1 0 0 0 0,-1 1 1 0 0,0-1-1 0 0,1 0 0 0 0,-1 1 1 0 0,1-1-1 0 0,0 0 0 0 0,0 0 1 0 0,-1 0-1 0 0,1 1 0 0 0,0-1 1 0 0,1 0-5 0 0,6 8 30 0 0,1-2 0 0 0,0 1 0 0 0,1-1 0 0 0,-1 0 1 0 0,1-1-1 0 0,4 1-30 0 0,-1 0 46 0 0,-11-6-53 0 0,0 1 0 0 0,0-1 1 0 0,0 0-1 0 0,0 0 0 0 0,0-1 0 0 0,0 1 0 0 0,0 0 0 0 0,0-1 0 0 0,0 1 1 0 0,1-1-1 0 0,-1 0 0 0 0,2 1 7 0 0,65-4-3992 0 0,-51 0 2585 0 0</inkml:trace>
  <inkml:trace contextRef="#ctx0" brushRef="#br0" timeOffset="302826.32">3695 8862 13016 0 0,'0'0'297'0'0,"-11"0"818"0"0,-4 2-1111 0 0,13-2 26 0 0,0 0 0 0 0,1 0 0 0 0,-1 0 0 0 0,0 0 0 0 0,0 1 0 0 0,0-1 0 0 0,0 1 1 0 0,0-1-1 0 0,0 1 0 0 0,0 0 0 0 0,1 0 0 0 0,-1 0 0 0 0,0 0 0 0 0,1 0 0 0 0,-1 0 0 0 0,0 1-30 0 0,-21 13 775 0 0,20-14-568 0 0,0 1 0 0 0,-1 0 0 0 0,1 0-1 0 0,0 0 1 0 0,1 0 0 0 0,-1 1-1 0 0,-2 1-206 0 0,5-4 6 0 0,-3 4 136 0 0,-1-1-1 0 0,1 1 0 0 0,0 0 1 0 0,1 0-1 0 0,-1 0 1 0 0,1 0-1 0 0,0 0 0 0 0,0 1 1 0 0,0-1-1 0 0,0 1 1 0 0,1-1-1 0 0,0 1 0 0 0,-1 4-141 0 0,-1 2 103 0 0,3-10-86 0 0,-1 0 1 0 0,1 1-1 0 0,0-1 1 0 0,-1 0-1 0 0,1 1 0 0 0,0-1 1 0 0,0 1-1 0 0,0-1 1 0 0,0 1-1 0 0,0-1 0 0 0,0 0 1 0 0,0 1-1 0 0,0-1 1 0 0,0 1-1 0 0,1-1 0 0 0,-1 0 1 0 0,1 1-1 0 0,-1-1 1 0 0,1 0-1 0 0,-1 1 0 0 0,1-1 1 0 0,0 1-18 0 0,2 2 97 0 0,1 0-1 0 0,-1 0 1 0 0,1 0 0 0 0,0-1 0 0 0,0 1 0 0 0,0-1 0 0 0,0 0-1 0 0,1 1-96 0 0,-3-3 33 0 0,0 0 0 0 0,0-1 0 0 0,0 1-1 0 0,0 0 1 0 0,0-1 0 0 0,0 1 0 0 0,0-1-1 0 0,0 0 1 0 0,1 1 0 0 0,-1-1 0 0 0,0 0 0 0 0,0 0-1 0 0,0-1 1 0 0,0 1 0 0 0,0 0 0 0 0,0-1-1 0 0,0 1 1 0 0,1-1 0 0 0,-1 0 0 0 0,-1 1-1 0 0,2-2-32 0 0,7-3 55 0 0,-1 0-1 0 0,0-1 1 0 0,0 0-1 0 0,0 0 1 0 0,-1-1-1 0 0,0 0 1 0 0,0-1-1 0 0,-1 1 1 0 0,0-2-1 0 0,0 1 1 0 0,-1-1-1 0 0,0 0 1 0 0,0-1-55 0 0,8-16-323 0 0,-2 0-1 0 0,0-1 1 0 0,-2 0 0 0 0,1-6 323 0 0,-7 17-56 0 0,-1 0 0 0 0,0-1 0 0 0,-1 0 0 0 0,-1 0 0 0 0,0 1 0 0 0,-2-14 56 0 0,1 29 76 0 0,0 1 0 0 0,0 0 0 0 0,0 0 18 0 0,-1 4-48 0 0,-1-1-1 0 0,1 1 1 0 0,0 0 0 0 0,1 0 0 0 0,-1 0 0 0 0,1 0 0 0 0,-1 4-46 0 0,-1 12 43 0 0,-1-5 20 0 0,1 0 0 0 0,1 12-63 0 0,-2 13 164 0 0,-2 1 221 0 0,3 6-385 0 0,0-7 249 0 0,5-8 74 0 0,-1-7-81 0 0,-1-22-218 0 0,-1 0 1 0 0,0-1-1 0 0,1 1 1 0 0,0-1-1 0 0,0 1 1 0 0,0-1-1 0 0,0 1 1 0 0,0-1-1 0 0,0 1 1 0 0,1-1-1 0 0,-1 0 1 0 0,1 0-1 0 0,-1 0 1 0 0,1 0-1 0 0,0 0 1 0 0,0 0-25 0 0,4 3 69 0 0,-3-4-61 0 0,-1-1-1 0 0,0 1 0 0 0,0-1 0 0 0,0 1 1 0 0,1-1-1 0 0,-1 0 0 0 0,0 0 0 0 0,0 0 1 0 0,1 0-1 0 0,-1 0 0 0 0,0-1 0 0 0,0 1 1 0 0,1 0-1 0 0,-1-1 0 0 0,0 0 0 0 0,0 0 1 0 0,0 0-8 0 0,1 1 43 0 0,50-23 36 0 0,-47 20-184 0 0,0-1 0 0 0,0 0 1 0 0,0 0-1 0 0,0-1 0 0 0,-1 0 0 0 0,0 0 1 0 0,0 0-1 0 0,0 0 0 0 0,3-5 105 0 0,8-9-483 0 0,-3 1 80 0 0,-11 14 376 0 0,-1 1-1 0 0,1 0 1 0 0,0 0-1 0 0,0 0 0 0 0,1 1 1 0 0,-1-1-1 0 0,1 0 0 0 0,-1 1 1 0 0,1 0-1 0 0,0-1 1 0 0,2 0 27 0 0,-4 2 202 0 0,-1 1 104 0 0,0 0 22 0 0,-3 17 238 0 0,-5 0-316 0 0,1 1 0 0 0,-1 4-250 0 0,6-16 36 0 0,0 0 1 0 0,1 0-1 0 0,0 0 1 0 0,0 0 0 0 0,1 0-1 0 0,-1 0 1 0 0,1 1-1 0 0,1 4-36 0 0,0-6 63 0 0,-2-3-53 0 0,2 0 0 0 0,-1 0 0 0 0,0-1-1 0 0,0 1 1 0 0,0 0 0 0 0,1-1 0 0 0,-1 1 0 0 0,1-1 0 0 0,-1 1 0 0 0,1 0 0 0 0,0-1 0 0 0,0 1 0 0 0,-1-1 0 0 0,1 0 0 0 0,0 1 0 0 0,0-1 0 0 0,1 0 0 0 0,-1 1 0 0 0,0-1 0 0 0,1 1-10 0 0,0-1 16 0 0,0 0 1 0 0,0 0-1 0 0,0 0 1 0 0,1 0-1 0 0,-1 0 1 0 0,0-1-1 0 0,0 1 1 0 0,0-1-1 0 0,1 0 1 0 0,-1 1-1 0 0,0-1 1 0 0,1 0-1 0 0,-1 0 1 0 0,0 0-1 0 0,0-1 1 0 0,1 1-1 0 0,-1-1 1 0 0,0 1-1 0 0,0-1 0 0 0,0 0 1 0 0,1 1-1 0 0,-1-1 1 0 0,0 0-1 0 0,0 0 1 0 0,1-1-17 0 0,1-1 32 0 0,0 1-1 0 0,0-1 1 0 0,-1 1 0 0 0,1-1-1 0 0,-1 0 1 0 0,1 0-1 0 0,-1-1 1 0 0,0 1 0 0 0,0-1-1 0 0,0 0 1 0 0,-1 1 0 0 0,2-3-32 0 0,2-20-18 0 0,-2 5 108 0 0,-3 17-183 0 0,0 0 1 0 0,0-1 0 0 0,0 1-1 0 0,-1 0 1 0 0,1-1 0 0 0,-1 1 0 0 0,0-1-1 0 0,0 1 1 0 0,-1-1 0 0 0,1 1-1 0 0,-1 0 1 0 0,0-1 0 0 0,0 1-1 0 0,-1 0 1 0 0,1 0 0 0 0,-1 0 0 0 0,0 0-1 0 0,-1-2 93 0 0,3 6-270 0 0,-1-1 0 0 0,1 1 0 0 0,0-1 0 0 0,-1 0-1 0 0,1 1 1 0 0,-1-1 0 0 0,1 1 0 0 0,0-1 0 0 0,-1 1-1 0 0,1 0 1 0 0,-1-1 0 0 0,0 1 0 0 0,1-1 0 0 0,-1 1 0 0 0,1 0-1 0 0,-1 0 1 0 0,0-1 270 0 0,0 1-1486 0 0</inkml:trace>
  <inkml:trace contextRef="#ctx0" brushRef="#br0" timeOffset="303188.984">4143 8990 10680 0 0,'0'0'489'0'0,"2"0"-8"0"0,21 7-406 0 0,-17-5 479 0 0,0 0 0 0 0,0 0 1 0 0,0 0-1 0 0,0-1 1 0 0,0 0-1 0 0,1 0 0 0 0,-1-1 1 0 0,0 0-1 0 0,6 0-554 0 0,14-4 4081 0 0,20-6-4081 0 0,-38 8 192 0 0,0-1 1 0 0,0 0 0 0 0,0 0 0 0 0,0 0 0 0 0,0-1 0 0 0,-1-1 0 0 0,5-2-193 0 0,-8 4 37 0 0,0 0 1 0 0,0 0-1 0 0,-1 0 0 0 0,1 0 1 0 0,-1-1-1 0 0,0 1 1 0 0,0-1-1 0 0,0 0 1 0 0,0 0-1 0 0,0 0 1 0 0,1-4-38 0 0,3-8 78 0 0,1-4 20 0 0,-8 19-94 0 0,0 0 1 0 0,0 1-1 0 0,0-1 0 0 0,0 0 0 0 0,0 0 0 0 0,0 0 0 0 0,0 0 0 0 0,0 0 1 0 0,0 0-1 0 0,-1 0 0 0 0,1 1 0 0 0,0-1 0 0 0,-1 0 0 0 0,1 0 1 0 0,0 0-1 0 0,-1 0 0 0 0,1 1 0 0 0,-1-1 0 0 0,1 0 0 0 0,-1 1 1 0 0,0-1-5 0 0,0-1-16 0 0,-1 0 1 0 0,0 1-1 0 0,0-1 0 0 0,0 1 1 0 0,0-1-1 0 0,0 1 1 0 0,0 0-1 0 0,-1 0 0 0 0,1 0 1 0 0,0 0-1 0 0,-1 1 1 0 0,1-1-1 0 0,0 1 1 0 0,-1-1-1 0 0,1 1 0 0 0,-1 0 1 0 0,1-1-1 0 0,0 2 1 0 0,-1-1-1 0 0,1 0 1 0 0,-1 0-1 0 0,1 1 0 0 0,0-1 1 0 0,-1 1-1 0 0,-1 0 16 0 0,-3 2-24 0 0,1-1 0 0 0,0 1 0 0 0,0 0 0 0 0,0 0 0 0 0,0 1-1 0 0,1 0 1 0 0,-1 0 0 0 0,1 0 0 0 0,0 1 0 0 0,0-1 0 0 0,1 1-1 0 0,-1 0 1 0 0,1 1 0 0 0,0-1 0 0 0,0 1 0 0 0,1 0 0 0 0,-2 3 24 0 0,4-6-2 0 0,0-1 0 0 0,0 1 1 0 0,0 0-1 0 0,0 0 1 0 0,0 0-1 0 0,1 0 0 0 0,-1 0 1 0 0,1 0-1 0 0,0 0 0 0 0,0 0 1 0 0,0 0-1 0 0,0 3 2 0 0,0 3 30 0 0,1-7-22 0 0,-1 0-1 0 0,0 0 0 0 0,1-1 0 0 0,-1 1 0 0 0,1 0 1 0 0,-1 0-1 0 0,1 0 0 0 0,0-1 0 0 0,0 1 0 0 0,0 0 1 0 0,0-1-1 0 0,0 1 0 0 0,0-1 0 0 0,1 1 1 0 0,-1-1-1 0 0,0 0 0 0 0,2 2-7 0 0,2-1 19 0 0,0 1 0 0 0,1-1 0 0 0,-1 0 1 0 0,1 0-1 0 0,-1 0 0 0 0,1-1 0 0 0,0 0 0 0 0,0 0 0 0 0,0-1 0 0 0,0 1-19 0 0,16-1-174 0 0,0 0 1 0 0,1-2 173 0 0,-23 2-7 0 0,10-1-334 0 0,0 0 0 0 0,0-1 0 0 0,0-1 0 0 0,0 1 1 0 0,-1-2-1 0 0,3 0 341 0 0,32-16-4442 0 0,-36 16 2956 0 0,10-4-3876 0 0</inkml:trace>
  <inkml:trace contextRef="#ctx0" brushRef="#br0" timeOffset="303533.653">4662 8897 11144 0 0,'0'0'506'0'0,"-1"0"-4"0"0,1 0-219 0 0,-1 1 0 0 0,1-1 1 0 0,-1 0-1 0 0,1 0 1 0 0,-1 0-1 0 0,1 1 1 0 0,-1-1-1 0 0,1 0 1 0 0,-1 1-1 0 0,1-1 0 0 0,0 0 1 0 0,-1 1-1 0 0,1-1 1 0 0,-1 0-1 0 0,1 1 1 0 0,0-1-1 0 0,-1 1 0 0 0,1-1 1 0 0,0 1-1 0 0,0-1 1 0 0,-1 1-284 0 0,-3 4 1766 0 0,-2 3-1101 0 0,-6 15 85 0 0,34-14-620 0 0,-14-5-109 0 0,0-1-1 0 0,0 0 0 0 0,0 0 0 0 0,1-1 1 0 0,3 1-21 0 0,9 2 101 0 0,22 9 299 0 0,-42-14-398 0 0,-1 0 0 0 0,1 0 0 0 0,0 0-1 0 0,-1 0 1 0 0,1 0 0 0 0,0 1 0 0 0,-1-1 0 0 0,1 0 0 0 0,0 0 0 0 0,-1 1 0 0 0,1-1-1 0 0,-1 0 1 0 0,1 1 0 0 0,-1-1 0 0 0,1 1 0 0 0,-1-1 0 0 0,1 1 0 0 0,-1-1 0 0 0,1 1-1 0 0,-1-1 1 0 0,0 1 0 0 0,1 0-2 0 0,2 2 28 0 0,7 1 33 0 0,-7-3-32 0 0,0 0 0 0 0,0 0 1 0 0,0 1-1 0 0,-1-1 0 0 0,1 1 0 0 0,0 0 1 0 0,0 0-30 0 0,2 1 53 0 0,-1 0 0 0 0,1 0 0 0 0,0 0 0 0 0,0-1 1 0 0,0 0-1 0 0,1 0-53 0 0,19 10 167 0 0,-9 3 73 0 0,-15-15-218 0 0,-1 0-1 0 0,1 1 1 0 0,-1-1-1 0 0,1 0 1 0 0,-1 0-1 0 0,1 1 1 0 0,-1-1-1 0 0,1 1 1 0 0,-1-1-1 0 0,0 0 0 0 0,1 1 1 0 0,-1-1-1 0 0,1 1 1 0 0,-1-1-1 0 0,0 1 1 0 0,0-1-1 0 0,1 1 1 0 0,-1-1-1 0 0,0 1 1 0 0,0 0-1 0 0,1-1 1 0 0,-1 1-22 0 0,0 0 18 0 0,-1-1 0 0 0,1 1 0 0 0,0-1 0 0 0,0 0 0 0 0,0 1 0 0 0,-1-1 0 0 0,1 1 1 0 0,0-1-1 0 0,0 0 0 0 0,-1 1 0 0 0,1-1 0 0 0,0 0 0 0 0,-1 1 0 0 0,1-1 0 0 0,0 0 0 0 0,-1 0 1 0 0,1 1-1 0 0,-1-1 0 0 0,1 0 0 0 0,0 0 0 0 0,-1 1-18 0 0,-23 5 179 0 0,17-4-175 0 0,1-1 0 0 0,0 0 0 0 0,-1-1 0 0 0,1 1-1 0 0,-1-1 1 0 0,1-1 0 0 0,-1 1 0 0 0,1-1 0 0 0,-1 0-1 0 0,1 0 1 0 0,0-1 0 0 0,0 0 0 0 0,0 0 0 0 0,-6-3-4 0 0,-2-1-268 0 0,0 0-1255 0 0,5 0-3834 0 0,5 1-1964 0 0</inkml:trace>
  <inkml:trace contextRef="#ctx0" brushRef="#br0" timeOffset="304375.292">5173 8848 10592 0 0,'24'-17'2154'0'0,"-23"17"-1023"0"0,-1 1 48 0 0,-3 18 710 0 0,3-16-1764 0 0,-1 0 0 0 0,1 0 0 0 0,0 0 0 0 0,-1-1 0 0 0,0 1 0 0 0,1 0 0 0 0,-1 0 0 0 0,-1 1-125 0 0,1-2 77 0 0,0 0 1 0 0,0-1 0 0 0,1 1-1 0 0,-1 0 1 0 0,1 0 0 0 0,-1-1-1 0 0,1 1 1 0 0,0 0-1 0 0,0 0 1 0 0,0 0 0 0 0,0 0-1 0 0,0-1 1 0 0,0 1 0 0 0,0 0-1 0 0,0 0 1 0 0,1 0 0 0 0,-1 0-1 0 0,1-1 1 0 0,0 1-1 0 0,-1 0-77 0 0,1-1 54 0 0,-1 1 33 0 0,0 0-1 0 0,0 1 1 0 0,0-1-1 0 0,0 0 0 0 0,0 0 1 0 0,0 0-1 0 0,0 0 1 0 0,-1 0-1 0 0,1 0 0 0 0,-1 0 1 0 0,1 0-1 0 0,-2 0-86 0 0,2 1 117 0 0,-1 0 1 0 0,0-1-1 0 0,0 1 1 0 0,1-1-1 0 0,-1 1 1 0 0,1 0-1 0 0,0-1 0 0 0,0 3-117 0 0,2 32 776 0 0,7-32-504 0 0,-20 0-68 0 0,11-5-121 0 0,0 0-10 0 0,-6-6 169 0 0,10-4-115 0 0,-4 10-120 0 0,0-1 0 0 0,1 1 0 0 0,-1-1 1 0 0,1 0-1 0 0,-1 1 0 0 0,0-1 0 0 0,1 0 1 0 0,-1 1-1 0 0,0-1 0 0 0,0 0 0 0 0,0 0 1 0 0,0 1-1 0 0,1-1 0 0 0,-1 0 0 0 0,0 0 1 0 0,0 1-1 0 0,0-1 0 0 0,-1 0 0 0 0,1 0 1 0 0,0 0-8 0 0,0 0-14 0 0,0 0 0 0 0,-1 1 1 0 0,1-1-1 0 0,0 0 0 0 0,0 0 0 0 0,0 0 1 0 0,0 0-1 0 0,0 0 0 0 0,0 1 1 0 0,0-1-1 0 0,0 0 0 0 0,0 0 1 0 0,0 0-1 0 0,1 0 0 0 0,-1 0 0 0 0,0 1 1 0 0,1-1-1 0 0,-1 0 0 0 0,0 0 1 0 0,1 0-1 0 0,-1 1 0 0 0,1-1 1 0 0,-1 0-1 0 0,1 1 0 0 0,-1-1 1 0 0,1 0-1 0 0,0 1 0 0 0,-1-1 0 0 0,1 1 1 0 0,0-1-1 0 0,0 1 0 0 0,-1-1 1 0 0,2 1 13 0 0,0-2-14 0 0,1-1-54 0 0,0 0-1 0 0,0 0 1 0 0,0 0-1 0 0,-1-1 1 0 0,3-3 68 0 0,12-14-154 0 0,-12 17 122 0 0,0 0-1 0 0,0 0 0 0 0,0 0 0 0 0,1 1 1 0 0,-1 0-1 0 0,1 0 0 0 0,0 0 1 0 0,0 1-1 0 0,0-1 0 0 0,0 2 0 0 0,5-2 33 0 0,-10 3 0 0 0,0-1 0 0 0,0 1 0 0 0,0 0 0 0 0,-1 0 0 0 0,1 0 0 0 0,0 0 0 0 0,0 0 0 0 0,0 0 0 0 0,0 0 0 0 0,0 0 0 0 0,0 0 0 0 0,-1 0 0 0 0,1 1 0 0 0,0-1 0 0 0,0 0 0 0 0,0 1 0 0 0,0-1 0 0 0,-1 0 0 0 0,1 1 0 0 0,0-1 0 0 0,0 1 0 0 0,-1-1 0 0 0,1 1 0 0 0,0-1 0 0 0,-1 1 0 0 0,1 0 0 0 0,-1-1 0 0 0,1 1 0 0 0,3 3 0 0 0,-4-4 0 0 0,1 1 0 0 0,-1-1 0 0 0,1 1 0 0 0,-1-1 0 0 0,0 1 0 0 0,1-1 0 0 0,-1 1 0 0 0,0-1 0 0 0,0 1 0 0 0,1-1 0 0 0,-1 1 0 0 0,0-1 0 0 0,0 1 0 0 0,0 0 0 0 0,0-1 0 0 0,0 1 0 0 0,0-1 0 0 0,0 1 0 0 0,0-1 0 0 0,0 1 0 0 0,0 0 0 0 0,0-1 0 0 0,0 1 0 0 0,0-1 0 0 0,0 1 0 0 0,0-1 0 0 0,-1 1 0 0 0,1 0 0 0 0,0-1 0 0 0,0 1 0 0 0,-1-1 0 0 0,1 1 0 0 0,0-1 0 0 0,-1 1 0 0 0,1-1 0 0 0,-1 0 0 0 0,1 1 0 0 0,0-1 0 0 0,-1 1 0 0 0,1-1 0 0 0,-1 0 0 0 0,1 1 0 0 0,-1-1 0 0 0,0 1 0 0 0,0 0 0 0 0,1 0 0 0 0,-1 0 0 0 0,0 0 0 0 0,1-1 0 0 0,-1 1 0 0 0,1 0 0 0 0,-1 0 0 0 0,1 0 0 0 0,0 0 0 0 0,-1 0 0 0 0,1 1 0 0 0,0-1 0 0 0,0 7 0 0 0,1-8 0 0 0,-1 1 0 0 0,0 0 0 0 0,0 0 0 0 0,0 0 0 0 0,0 0 0 0 0,0 0 0 0 0,0 0 0 0 0,0 0 0 0 0,0 0 0 0 0,-1 0 0 0 0,1 0 0 0 0,0 0 0 0 0,-1 0 0 0 0,1 0 0 0 0,0-1 0 0 0,-1 1 0 0 0,1 0 0 0 0,-1 0 0 0 0,-1 2 10 0 0,0-1-1 0 0,1 1 1 0 0,-1-1-1 0 0,1 1 1 0 0,0 0-1 0 0,0-1 0 0 0,0 1 1 0 0,-1 3-10 0 0,2-4 13 0 0,0 0 0 0 0,0 0 0 0 0,0 0 0 0 0,0 0 1 0 0,1 0-1 0 0,-1 0 0 0 0,1 0 0 0 0,-1 0 0 0 0,1 0 0 0 0,0 0 1 0 0,0 0-1 0 0,0 0 0 0 0,0 0-13 0 0,0 1 10 0 0,0-1 1 0 0,0 1-1 0 0,0 0 1 0 0,0-1-1 0 0,0 1 1 0 0,-1 0-1 0 0,1 1-10 0 0,1 10 83 0 0,-1-13-79 0 0,-1 0 0 0 0,1 1 1 0 0,0-1-1 0 0,0 0 0 0 0,0 0 0 0 0,0 0 0 0 0,0 1 0 0 0,0-1 1 0 0,0 0-1 0 0,0 0 0 0 0,0-1 0 0 0,0 1 0 0 0,1 0 1 0 0,-1 0-1 0 0,0 0 0 0 0,1 0-4 0 0,28 11 62 0 0,-28-11-50 0 0,2 0-179 0 0,1 0 0 0 0,0 1 0 0 0,0-2 0 0 0,1 1 0 0 0,-1-1-1 0 0,0 1 1 0 0,0-1 0 0 0,0-1 0 0 0,0 1 0 0 0,0-1 0 0 0,0 0 0 0 0,0 0-1 0 0,0 0 1 0 0,0-1 0 0 0,0 1 0 0 0,-1-1 0 0 0,1-1 0 0 0,0 1 0 0 0,-1 0-1 0 0,0-1 1 0 0,0 0 0 0 0,4-3 167 0 0,8-7-1579 0 0,-13 11 1212 0 0,0 0 0 0 0,0-1 0 0 0,0 1 0 0 0,0-1 1 0 0,0 0-1 0 0,0 0 0 0 0,-1 0 0 0 0,2-2 367 0 0,-1 1-231 0 0,0 1 1 0 0,0 0 0 0 0,0-1 0 0 0,0 1 0 0 0,1 1 0 0 0,0-2 230 0 0,-1 2-114 0 0,-1 1-1 0 0,1-1 1 0 0,-1 0-1 0 0,0 0 0 0 0,0 0 1 0 0,0-1-1 0 0,0 1 1 0 0,0-1-1 0 0,0 1 1 0 0,0-1-1 0 0,-1 1 1 0 0,0-1-1 0 0,1 0 1 0 0,-1 0 114 0 0,-1 2 36 0 0,1 0 0 0 0,-1 0 0 0 0,0 0 0 0 0,1 0 0 0 0,-1 0 0 0 0,1 0 0 0 0,-1 0 0 0 0,1 0 1 0 0,0 0-1 0 0,-1 0 0 0 0,1 0 0 0 0,0 1 0 0 0,-1-1 0 0 0,1 0 0 0 0,0 0 0 0 0,0 1 0 0 0,0-1 1 0 0,0 1-1 0 0,0-1 0 0 0,0 1 0 0 0,0-1 0 0 0,1 0-36 0 0,-2 1 42 0 0,-13 3 5593 0 0,11-2-5536 0 0,0 0 0 0 0,1-1 0 0 0,-1 1 0 0 0,0 0 0 0 0,1 1 0 0 0,0-1-1 0 0,-1 0 1 0 0,1 0 0 0 0,0 1 0 0 0,-1-1 0 0 0,1 0 0 0 0,0 1-1 0 0,0-1 1 0 0,0 1 0 0 0,0 0 0 0 0,1-1 0 0 0,-1 1 0 0 0,0 0 0 0 0,1-1-1 0 0,-1 1 1 0 0,1 0 0 0 0,-1 0-99 0 0,1 0 38 0 0,-1-1 0 0 0,1 1 0 0 0,-1-1 1 0 0,1 0-1 0 0,-1 1 0 0 0,0-1 0 0 0,1 0 0 0 0,-1 0 0 0 0,0 1 0 0 0,0-1 0 0 0,0 0 1 0 0,0 0-1 0 0,0 0-38 0 0,0 0 11 0 0,0-1 1 0 0,1 1 0 0 0,-1 0 0 0 0,0 0 0 0 0,1-1-1 0 0,-1 1 1 0 0,0 0 0 0 0,1 0 0 0 0,-1 0 0 0 0,1 0-1 0 0,0 0 1 0 0,-1 0 0 0 0,1 0 0 0 0,0 0-1 0 0,-1 0 1 0 0,1 0 0 0 0,0 0-12 0 0,7 32 359 0 0,-7-31-348 0 0,1-1 0 0 0,0 1 0 0 0,-1-1-1 0 0,1 1 1 0 0,0 0 0 0 0,-1-1 0 0 0,1 1 0 0 0,0-1 0 0 0,0 0 0 0 0,0 1 0 0 0,1-1 0 0 0,-1 0 0 0 0,0 0 0 0 0,0 0 0 0 0,1 1 0 0 0,-1-1 0 0 0,0-1 0 0 0,2 2-11 0 0,3 2 8 0 0,0 0 0 0 0,1-1 0 0 0,-1 0 0 0 0,4 1-8 0 0,-1-2 63 0 0,-1 0 0 0 0,1 0 0 0 0,0-1 0 0 0,0 0 1 0 0,0-1-1 0 0,0 0 0 0 0,0 0 0 0 0,0-1 0 0 0,0 0 0 0 0,0-1 0 0 0,0 0 0 0 0,7-2-63 0 0,-14 3 17 0 0,-1-1 0 0 0,1 1 0 0 0,0 0 0 0 0,0-1 0 0 0,-1 1 0 0 0,1-1 0 0 0,-1 0 0 0 0,1 1 0 0 0,-1-1 0 0 0,0 0 0 0 0,0 0 0 0 0,1 0-17 0 0,5-8 54 0 0,-7 10-50 0 0,0-1-1 0 0,1 1 1 0 0,-1-1 0 0 0,0 1 0 0 0,0-1 0 0 0,1 1 0 0 0,-1-1 0 0 0,0 1 0 0 0,0-1 0 0 0,0 0 0 0 0,0 1 0 0 0,0-1-1 0 0,0 1 1 0 0,0-1 0 0 0,0 1 0 0 0,0-1 0 0 0,0 0 0 0 0,0 1 0 0 0,0-1 0 0 0,-1 1 0 0 0,1-1 0 0 0,0 1-1 0 0,0-1 1 0 0,0 1 0 0 0,-1-1 0 0 0,1 1 0 0 0,0-1 0 0 0,-1 1 0 0 0,1-1 0 0 0,0 1 0 0 0,-1-1 0 0 0,1 1 0 0 0,-1 0-1 0 0,1-1-3 0 0,-6-10 89 0 0,9-3-2 0 0,-3 13-81 0 0,1 0 1 0 0,-1 0 0 0 0,0 0 0 0 0,0 0-1 0 0,1 1 1 0 0,-1-1 0 0 0,0 0 0 0 0,0 0 0 0 0,0 0-1 0 0,0 0 1 0 0,0 0 0 0 0,0 0 0 0 0,0 0-1 0 0,0 0 1 0 0,-1 0 0 0 0,1 0 0 0 0,0 0 0 0 0,0 0-1 0 0,-1 0 1 0 0,1 0 0 0 0,-1 0 0 0 0,1 0 0 0 0,-1 0-1 0 0,1 1-6 0 0,-26-42 98 0 0,25 41-170 0 0,0-1 1 0 0,0 1 0 0 0,-1 0-1 0 0,1 0 1 0 0,0-1-1 0 0,-1 1 1 0 0,1 0 0 0 0,-1 0-1 0 0,1 0 1 0 0,-1 1 0 0 0,1-1-1 0 0,-1 0 1 0 0,1 1 0 0 0,-1-1-1 0 0,0 1 1 0 0,0-1 0 0 0,-1 1 71 0 0,-13-6-5448 0 0,8 0-1588 0 0</inkml:trace>
  <inkml:trace contextRef="#ctx0" brushRef="#br0" timeOffset="304816.368">5878 8781 11056 0 0,'0'1'76'0'0,"0"-1"0"0"0,0 1 0 0 0,0 0 1 0 0,0-1-1 0 0,0 1 0 0 0,0 0 1 0 0,0 0-1 0 0,0-1 0 0 0,-1 1 0 0 0,1-1 1 0 0,0 1-1 0 0,-1 0 0 0 0,1-1 0 0 0,0 1 1 0 0,-1 0-77 0 0,1-1 37 0 0,0 1 0 0 0,0-1 1 0 0,0 0-1 0 0,0 1 1 0 0,0-1-1 0 0,0 1 0 0 0,0-1 1 0 0,0 0-1 0 0,0 1 0 0 0,0-1 1 0 0,0 0-1 0 0,0 1 1 0 0,0-1-1 0 0,0 1 0 0 0,0-1 1 0 0,1 0-1 0 0,-1 1 1 0 0,0-1-1 0 0,0 0 0 0 0,0 1 1 0 0,1-1-1 0 0,-1 0 0 0 0,0 0 1 0 0,0 1-1 0 0,1-1 1 0 0,-1 0-1 0 0,0 0 0 0 0,1 1 1 0 0,-1-1-1 0 0,0 0 1 0 0,1 0-1 0 0,-1 0 0 0 0,0 1-37 0 0,1-1 215 0 0,0 0-109 0 0,-1 1 0 0 0,0-1 0 0 0,1 1 0 0 0,-1-1 0 0 0,0 1 0 0 0,1-1-1 0 0,-1 1 1 0 0,0-1 0 0 0,0 1 0 0 0,0-1 0 0 0,1 1 0 0 0,-1 0 0 0 0,0-1 0 0 0,0 1 0 0 0,0-1 0 0 0,0 1 0 0 0,0 0 0 0 0,0-1 0 0 0,0 1 0 0 0,0-1 0 0 0,0 1 0 0 0,0-1 0 0 0,0 1 0 0 0,0 0 0 0 0,-1-1-106 0 0,1 1 140 0 0,0 0 0 0 0,0 0 0 0 0,0-1 0 0 0,-1 1 0 0 0,1 0 0 0 0,0 0 0 0 0,0 0 0 0 0,0-1 0 0 0,1 1 0 0 0,-1 0 0 0 0,0 0 0 0 0,0 0 0 0 0,0-1 0 0 0,0 1 0 0 0,1 0-140 0 0,0 2 130 0 0,1-1 0 0 0,-1 1 0 0 0,0 0 0 0 0,0 0 0 0 0,0-1 0 0 0,-1 1-1 0 0,1 0 1 0 0,0 0 0 0 0,-1 0 0 0 0,0 0 0 0 0,0 0 0 0 0,0-1 0 0 0,0 1 0 0 0,0 0 0 0 0,-1 0 0 0 0,1 0 0 0 0,-1 0 0 0 0,0 0 0 0 0,0-1-130 0 0,-5 37 1369 0 0,5-31-1089 0 0,0 0-1 0 0,-1 0 1 0 0,1 0 0 0 0,-3 4-280 0 0,3-10 51 0 0,1 0 0 0 0,-1 0-1 0 0,1 0 1 0 0,0 0 0 0 0,-1 0 0 0 0,1 1-1 0 0,0-1 1 0 0,0 0 0 0 0,0 0 0 0 0,1 1-51 0 0,-1-1 47 0 0,0 0 1 0 0,0 0-1 0 0,0 0 1 0 0,0 0 0 0 0,0 0-1 0 0,0 0 1 0 0,-1 1-1 0 0,1-1 1 0 0,-1 0-48 0 0,0 2 37 0 0,-1-1-1 0 0,1 1 1 0 0,0 0 0 0 0,1 0 0 0 0,-1 0 0 0 0,1 3-37 0 0,0-6-10 0 0,0 1 1 0 0,0-1 0 0 0,0 0 0 0 0,1 1 0 0 0,-1-1-1 0 0,0 0 1 0 0,1 1 0 0 0,-1-1 0 0 0,1 0-1 0 0,0 0 1 0 0,-1 0 0 0 0,1 1 0 0 0,0-1-1 0 0,0 0 1 0 0,0 0 0 0 0,0 0 0 0 0,0 0-1 0 0,0 0 1 0 0,0 0 9 0 0,0 0-348 0 0,-1-1-1025 0 0,0 0-4178 0 0,0 0-1792 0 0</inkml:trace>
  <inkml:trace contextRef="#ctx0" brushRef="#br0" timeOffset="305099.635">5829 8903 11056 0 0,'0'0'852'0'0,"-6"-4"-595"0"0,5 3 3372 0 0,2 2-3289 0 0,0 0 0 0 0,0 0 0 0 0,0 0 0 0 0,0 0-1 0 0,0-1 1 0 0,0 1 0 0 0,0 0 0 0 0,1-1 0 0 0,-1 1 0 0 0,0-1 0 0 0,0 1-1 0 0,0-1 1 0 0,1 0 0 0 0,-1 1 0 0 0,0-1 0 0 0,0 0 0 0 0,1 0-340 0 0,-1 0-247 0 0,2 1 641 0 0,-1 0-2 0 0,16 4-63 0 0,-1 0-1 0 0,1-1 0 0 0,-1-1 0 0 0,1-1 1 0 0,3 0-329 0 0,-20-2 6 0 0,74 6 130 0 0,-53-4-136 0 0</inkml:trace>
  <inkml:trace contextRef="#ctx0" brushRef="#br0" timeOffset="306135.771">6630 8848 3680 0 0,'-5'-1'381'0'0,"-33"-7"6860"0"0,33 7-6682 0 0,-1 1 1 0 0,0-1 0 0 0,1 1-1 0 0,-1 0 1 0 0,0 0 0 0 0,0 1 0 0 0,-4 1-560 0 0,-8 1 1331 0 0,15-3-1156 0 0,0 0 0 0 0,0 0 0 0 0,0 1 0 0 0,1 0 0 0 0,-1-1 0 0 0,0 1 0 0 0,0 0 0 0 0,1 0 0 0 0,-1 1 0 0 0,0-1 0 0 0,1 0 0 0 0,-1 1 0 0 0,1 0 0 0 0,0-1 0 0 0,-1 1 0 0 0,1 1-175 0 0,-11 9 569 0 0,10-10-494 0 0,0 1 1 0 0,0 0-1 0 0,1 0 0 0 0,-1 0 1 0 0,1 0-1 0 0,-1 0 0 0 0,1 1-75 0 0,-1 1 85 0 0,0 0-1 0 0,0 0 0 0 0,1 1 0 0 0,0-1 0 0 0,0 1 0 0 0,1-1 0 0 0,-1 1 1 0 0,1 0-1 0 0,0 0 0 0 0,0 0-84 0 0,1-3 28 0 0,0 0-1 0 0,1-1 1 0 0,-1 1-1 0 0,0-1 1 0 0,1 1 0 0 0,-1-1-1 0 0,1 1 1 0 0,0-1-1 0 0,0 1 1 0 0,0-1 0 0 0,0 0-1 0 0,0 0 1 0 0,0 1-1 0 0,1-1 1 0 0,-1 0 0 0 0,1 0-1 0 0,-1 0 1 0 0,1 0-1 0 0,0 0 1 0 0,0-1 0 0 0,0 1-1 0 0,0-1 1 0 0,0 1-1 0 0,1 0-27 0 0,3 1 10 0 0,0 0 0 0 0,0-1 0 0 0,0 1 0 0 0,1-1 0 0 0,-1 0 0 0 0,1-1 0 0 0,-1 0 0 0 0,1 0 0 0 0,0 0-1 0 0,-1-1 1 0 0,1 0 0 0 0,0 0-10 0 0,15-1-230 0 0,-1-2 1 0 0,0 0-1 0 0,2-1 230 0 0,-4-1-1726 0 0,0 0-5377 0 0</inkml:trace>
  <inkml:trace contextRef="#ctx0" brushRef="#br0" timeOffset="306543.933">6864 8656 13824 0 0,'0'0'629'0'0,"0"0"-12"0"0,-8 3-367 0 0,6-1-209 0 0,0-1 0 0 0,0 1 1 0 0,1 0-1 0 0,-1 0 1 0 0,0-1-1 0 0,1 1 1 0 0,-1 0-1 0 0,1 0 0 0 0,0 1 1 0 0,0-1-1 0 0,0 0 1 0 0,0 0-1 0 0,0 1 1 0 0,0 0-42 0 0,-8 38 1236 0 0,7-26-522 0 0,-12 86 909 0 0,-1 3-769 0 0,12-76-799 0 0,2-15 113 0 0,1-13-158 0 0,0 0-1 0 0,0 0 1 0 0,0 0-1 0 0,0 0 1 0 0,0 0-1 0 0,1 0 1 0 0,-1 0-1 0 0,0 0 1 0 0,0 0-1 0 0,0 0 1 0 0,0 0-1 0 0,0 0 1 0 0,0 0-1 0 0,0 0 1 0 0,0 0-1 0 0,0 0 1 0 0,0 0-1 0 0,0 0 1 0 0,0 0-1 0 0,0 0 0 0 0,1 0 1 0 0,-1 0-1 0 0,0 0 1 0 0,0 0-1 0 0,0 0 1 0 0,0 0-1 0 0,0 0 1 0 0,0 0-1 0 0,0 0 1 0 0,0 0-1 0 0,0 0 1 0 0,0 0-1 0 0,0 0 1 0 0,0 0-1 0 0,0 0 1 0 0,0 0-1 0 0,0 0 1 0 0,0 0-1 0 0,0 1 1 0 0,0-1-1 0 0,0 0 1 0 0,0 0-1 0 0,0 0 1 0 0,0 0-1 0 0,0 0 1 0 0,0 0-1 0 0,0 0 1 0 0,0 0-1 0 0,0 0 1 0 0,0 0-1 0 0,0 0 0 0 0,0 0 1 0 0,0 0-1 0 0,0 0 1 0 0,0 1-1 0 0,0-1 1 0 0,0 0-1 0 0,0 0 1 0 0,0 0-1 0 0,0 0-9 0 0,99-137 106 0 0,-96 133-121 0 0,0 0 1 0 0,0 0 0 0 0,1 0 0 0 0,0 0-1 0 0,-1 1 1 0 0,1 0 0 0 0,1-1 0 0 0,-1 1-1 0 0,0 1 1 0 0,1-1 0 0 0,-1 1 0 0 0,1-1-1 0 0,0 1 1 0 0,0 1 0 0 0,0-1 0 0 0,4 0 14 0 0,12 2-15 0 0,-14 5 17 0 0,-4-2-3 0 0,0 0 23 0 0,0 0 0 0 0,-1 0-1 0 0,1 1 1 0 0,0-1-1 0 0,-1 1 1 0 0,0 0 0 0 0,0 0-1 0 0,0 0 1 0 0,0 0-1 0 0,-1 0 1 0 0,0 0 0 0 0,1 0-1 0 0,-1 1 1 0 0,-1-1-1 0 0,1 3-21 0 0,1 9 253 0 0,-2 0-1 0 0,0-1 1 0 0,-1 12-253 0 0,-1-9 207 0 0,-1 1 1 0 0,-1-1 0 0 0,0 0 0 0 0,-2-1 0 0 0,0 1-1 0 0,-3 4-207 0 0,6-17 64 0 0,3-4-74 0 0,0-1-1 0 0,0 0 1 0 0,0 0-1 0 0,0 0 0 0 0,0 1 1 0 0,-1-1-1 0 0,1 0 1 0 0,0 0-1 0 0,0 0 0 0 0,0 1 1 0 0,0-1-1 0 0,0 0 1 0 0,0 0-1 0 0,0 1 0 0 0,0-1 1 0 0,0 0-1 0 0,0 0 1 0 0,0 0-1 0 0,0 1 0 0 0,0-1 1 0 0,1 0-1 0 0,-1 0 1 0 0,0 1-1 0 0,0-1 0 0 0,0 0 1 0 0,0 0-1 0 0,0 0 1 0 0,0 0-1 0 0,0 1 0 0 0,1-1 1 0 0,-1 0-1 0 0,0 0 1 0 0,0 0-1 0 0,0 0 0 0 0,0 1 1 0 0,1-1-1 0 0,-1 0 1 0 0,0 0-1 0 0,0 0 0 0 0,0 0 1 0 0,1 0-1 0 0,-1 0 11 0 0,6 3-427 0 0,-6-3 347 0 0,1 0-1 0 0,-1 0 1 0 0,0 1-1 0 0,1-1 1 0 0,-1 0-1 0 0,1 0 1 0 0,-1 0-1 0 0,0 0 1 0 0,1 0-1 0 0,-1 0 1 0 0,1 0-1 0 0,-1 0 1 0 0,0 0-1 0 0,1 0 1 0 0,-1 0-1 0 0,1 0 1 0 0,-1-1-1 0 0,0 1 0 0 0,1 0 1 0 0,-1 0-1 0 0,1 0 1 0 0,-1 0-1 0 0,0-1 1 0 0,1 1-1 0 0,-1 0 1 0 0,0 0-1 0 0,1-1 1 0 0,-1 1-1 0 0,0 0 1 0 0,0-1-1 0 0,1 1 1 0 0,-1 0-1 0 0,0-1 1 0 0,0 1-1 0 0,1 0 1 0 0,-1-1-1 0 0,0 1 1 0 0,0 0-1 0 0,0-1 1 0 0,0 1-1 0 0,0-1 81 0 0,6-8-7074 0 0</inkml:trace>
  <inkml:trace contextRef="#ctx0" brushRef="#br0" timeOffset="307310.93">7323 8828 4608 0 0,'0'0'208'0'0,"1"-1"-9"0"0,3-3 226 0 0,-3 3 1564 0 0,-1 1 676 0 0,0 0 130 0 0,0 0-292 0 0,0 0-1310 0 0,-10 18 421 0 0,-51 45 1334 0 0,11-14-2164 0 0,43-40-679 0 0,0 0 0 0 0,1 0 0 0 0,-3 5-105 0 0,4-4 65 0 0,-1-2 0 0 0,0 1 0 0 0,-5 4-65 0 0,9-11 7 0 0,1 0 0 0 0,-1 0 0 0 0,1-1 0 0 0,-1 1 0 0 0,1 0 0 0 0,0 0 0 0 0,0 0 0 0 0,0 1 0 0 0,0-1 0 0 0,0 0 0 0 0,1 0 0 0 0,-1 0 0 0 0,1 1 0 0 0,-1 1-7 0 0,1-3 60 0 0,13-4 72 0 0,-3 2-94 0 0,-1-2-1 0 0,-1 1 0 0 0,1-1 1 0 0,0 0-1 0 0,-1-1 0 0 0,1 0 1 0 0,-1 0-1 0 0,0-1 0 0 0,6-5-37 0 0,-3 2-43 0 0,0-1 0 0 0,0 0 1 0 0,-1 0-1 0 0,0-1 0 0 0,3-6 43 0 0,41-59-502 0 0,-53 74 494 0 0,0 1 3 0 0,-1-1 0 0 0,1 0 0 0 0,-1 1 0 0 0,1-1 0 0 0,-1 0 0 0 0,1 0 0 0 0,-1 1 1 0 0,0-1-1 0 0,1 0 0 0 0,-1 0 0 0 0,0 0 0 0 0,1 0 0 0 0,-1 0 0 0 0,0 0 5 0 0,0 0-67 0 0,2 10-13 0 0,-2 2 133 0 0,0 0 0 0 0,-1 0 0 0 0,0 0 1 0 0,0 0-1 0 0,-1 0 0 0 0,-2 6-53 0 0,1-4 44 0 0,2-6-21 0 0,0 0-1 0 0,0-1 1 0 0,1 1 0 0 0,0 0-1 0 0,0 0-22 0 0,0 13 108 0 0,1-19-25 0 0,0 0-78 0 0,0 0-1 0 0,-1-1 1 0 0,1 0-1 0 0,0 1 1 0 0,0-1-1 0 0,0 1 1 0 0,-1-1 0 0 0,1 0-1 0 0,0 0 1 0 0,0 1-1 0 0,0-1 1 0 0,0 0-1 0 0,0 0 1 0 0,0 0-1 0 0,-1 0 1 0 0,1 0 0 0 0,0 0-1 0 0,0 0 1 0 0,0 0-1 0 0,0 0 1 0 0,0-1-1 0 0,0 1 1 0 0,-1 0 0 0 0,1-1-1 0 0,0 1 1 0 0,0 0-1 0 0,0-1 1 0 0,-1 1-1 0 0,1-1 1 0 0,0 1 0 0 0,0-1-1 0 0,-1 0 1 0 0,1 1-1 0 0,-1-1 1 0 0,1 0-1 0 0,0 1 1 0 0,-1-1-1 0 0,1 0 1 0 0,-1 1 0 0 0,1-1-5 0 0,1-2 17 0 0,13-12 299 0 0,-1 0 0 0 0,4-7-316 0 0,18-20 85 0 0,-26 30-86 0 0,-9 9-3 0 0,1 1 1 0 0,-1 0 0 0 0,1 0 0 0 0,0 0-1 0 0,0 0 1 0 0,0 0 0 0 0,0 0 0 0 0,0 1 0 0 0,0-1-1 0 0,0 1 1 0 0,1-1 0 0 0,-1 1 0 0 0,0 0-1 0 0,1 0 1 0 0,-1 0 0 0 0,3-1 3 0 0,-5 2-6 0 0,4-2-1 0 0,8 8 9 0 0,-8-2 49 0 0,0 1-1 0 0,0 0 1 0 0,0 0-1 0 0,-1 0 1 0 0,0 1-1 0 0,0-1 1 0 0,0 1-1 0 0,0 0 0 0 0,1 4-50 0 0,5 11 148 0 0,-2 0 128 0 0,-6-18-217 0 0,-1 0 1 0 0,1 0-1 0 0,0 0 0 0 0,0-1 0 0 0,1 1 1 0 0,-1 0-1 0 0,0-1 0 0 0,2 2-59 0 0,-3-3 62 0 0,1 0-1 0 0,0 0 0 0 0,-1 0 1 0 0,1 0-1 0 0,0 0 0 0 0,0-1 1 0 0,-1 1-1 0 0,1 0 0 0 0,0-1 1 0 0,0 1-1 0 0,0 0 0 0 0,0-1 1 0 0,0 1-62 0 0,0-1 14 0 0,-1 0 0 0 0,1 0 0 0 0,0-1 0 0 0,-1 1 0 0 0,1 0 0 0 0,-1 0 0 0 0,1 0 0 0 0,-1-1 0 0 0,1 1 0 0 0,-1 0 0 0 0,1-1 0 0 0,-1 1 0 0 0,0 0 0 0 0,1-1 0 0 0,-1 1 0 0 0,1-1 0 0 0,-1 1 0 0 0,0-1 0 0 0,1 1 0 0 0,-1-1 0 0 0,0 1 0 0 0,0-1 0 0 0,1 1 0 0 0,-1-1 0 0 0,0 1 0 0 0,0-1 0 0 0,0 0-14 0 0,5-10 112 0 0,3-5 26 0 0,-4 10-112 0 0,0 0 0 0 0,-1-1 0 0 0,1 1 0 0 0,-1-1 0 0 0,2-6-26 0 0,-2 4 4 0 0,0 0 0 0 0,1 1 0 0 0,4-7-4 0 0,-5 12-11 0 0,-1-1 0 0 0,0 1-1 0 0,1 0 1 0 0,0 0 0 0 0,0 1-1 0 0,0-1 12 0 0,-2 2-3 0 0,0 0 1 0 0,0 0-1 0 0,0 1 0 0 0,-1-1 0 0 0,1 1 0 0 0,0-1 0 0 0,0 1 1 0 0,0-1-1 0 0,0 1 0 0 0,1-1 0 0 0,-1 1 0 0 0,0 0 0 0 0,0 0 1 0 0,0-1-1 0 0,0 1 0 0 0,0 0 0 0 0,0 0 0 0 0,0 0 0 0 0,0 0 1 0 0,0 1-1 0 0,1-1 0 0 0,-1 0 0 0 0,0 0 0 0 0,1 1 3 0 0,1 1-10 0 0,1 0-1 0 0,-1 0 0 0 0,1 0 0 0 0,-1 1 1 0 0,0 0-1 0 0,0-1 0 0 0,0 1 1 0 0,-1 0-1 0 0,1 0 0 0 0,0 1 11 0 0,23 38-184 0 0,-5-8 121 0 0,-14-24 55 0 0,1-1 0 0 0,-1-1 0 0 0,1 0 0 0 0,7 6 8 0 0,8 4-7264 0 0,-10-10-805 0 0</inkml:trace>
  <inkml:trace contextRef="#ctx0" brushRef="#br0" timeOffset="311729.807">8269 8875 4144 0 0,'3'-1'143'0'0,"0"-1"0"0"0,0 0 0 0 0,-1-1 0 0 0,1 1 0 0 0,0 0 0 0 0,-1-1 0 0 0,1 0 0 0 0,0-1-143 0 0,15-22 5030 0 0,-19 24-4344 0 0,1 0 1 0 0,0 0-1 0 0,-1-1 0 0 0,0 1 0 0 0,1 0 0 0 0,-1 0 0 0 0,0 0 1 0 0,-1-1-687 0 0,-1 0 308 0 0,1 1 1 0 0,-1 0-1 0 0,0 0 1 0 0,0 0 0 0 0,0 1-1 0 0,0-1 1 0 0,-1 1-1 0 0,1 0 1 0 0,0-1-1 0 0,-1 2 1 0 0,-2-2-309 0 0,1 2 102 0 0,0 0 1 0 0,1 0-1 0 0,-1 0 0 0 0,0 1 1 0 0,1 0-1 0 0,-1-1 1 0 0,1 2-1 0 0,-1-1 0 0 0,1 0 1 0 0,-1 1-1 0 0,1 0 0 0 0,0 0 1 0 0,0 0-1 0 0,0 1 0 0 0,0 0 1 0 0,0-1-1 0 0,0 2-102 0 0,-5 3 48 0 0,0 1 0 0 0,1 0-1 0 0,0 0 1 0 0,1 1 0 0 0,-1 0 0 0 0,-1 4-48 0 0,2-3 9 0 0,0 0 0 0 0,1 0 1 0 0,1 1-1 0 0,0-1 0 0 0,0 1 1 0 0,1 0-1 0 0,0 1 0 0 0,0 1-9 0 0,4-12 1 0 0,0-1 0 0 0,-1 1-1 0 0,1-1 0 0 0,0 1 0 0 0,0-1 1 0 0,0 1-1 0 0,0-1 0 0 0,-1 1 1 0 0,1-1-1 0 0,0 1 0 0 0,0-1 1 0 0,0 1-1 0 0,0-1 0 0 0,0 1 0 0 0,0-1 1 0 0,1 1-1 0 0,-1 0 0 0 0,0-1 1 0 0,0 1-1 0 0,0-1 0 0 0,0 1 0 0 0,1-1 1 0 0,-1 1-1 0 0,0-1 0 0 0,0 0 1 0 0,1 1-1 0 0,-1-1 0 0 0,0 1 1 0 0,1-1-1 0 0,-1 1 0 0 0,1-1 0 0 0,-1 0 1 0 0,0 1-1 0 0,1-1 0 0 0,8 6 53 0 0,-6-5-49 0 0,0 0 0 0 0,0-1 0 0 0,0 1 0 0 0,0-1 0 0 0,0 0 0 0 0,0 0 0 0 0,0 0 0 0 0,0 0 0 0 0,0-1 0 0 0,0 1 0 0 0,0-1 0 0 0,0 0-1 0 0,0 0 1 0 0,0 0 0 0 0,0 0 0 0 0,-1 0 0 0 0,3-2-4 0 0,6-3-69 0 0,1-1 1 0 0,-2 0-1 0 0,6-5 69 0 0,-15 11-13 0 0,43-38-184 0 0,-19 18 122 0 0,-19 20 63 0 0,-5 1 8 0 0,0 0-1 0 0,-1 1 1 0 0,1-1-1 0 0,-1 0 1 0 0,1 0-1 0 0,0 1 1 0 0,-1-1-1 0 0,1 0 1 0 0,-1 1-1 0 0,1-1 1 0 0,-1 0-1 0 0,1 1 1 0 0,-1-1-1 0 0,1 1 1 0 0,-1-1-1 0 0,1 1 1 0 0,-1-1-1 0 0,0 1 0 0 0,1-1 1 0 0,-1 1-1 0 0,0 0 1 0 0,0-1-1 0 0,1 1 1 0 0,-1-1-1 0 0,0 1 1 0 0,0 0-1 0 0,0-1 1 0 0,0 1-1 0 0,0 0 1 0 0,1-1 4 0 0,-1 2-5 0 0,3 8-3 0 0,0 0 0 0 0,-1 0 0 0 0,-1 0 0 0 0,1 0 0 0 0,-1 0 0 0 0,-1 1 0 0 0,0-1 0 0 0,-1 0 0 0 0,0 5 8 0 0,-2 9 0 0 0,-2 0 0 0 0,-2 8 0 0 0,-7 35 0 0 0,12-52 13 0 0,0 0 1 0 0,-2 0-1 0 0,0 0 0 0 0,-1 0 0 0 0,0-1 0 0 0,-1 0 0 0 0,0 0 0 0 0,-2 0 0 0 0,1-1 0 0 0,-6 6-13 0 0,9-15 23 0 0,0 0 1 0 0,0 0-1 0 0,-1 0 0 0 0,1-1 1 0 0,-1 0-1 0 0,0 0 0 0 0,0 0 1 0 0,0 0-1 0 0,0-1 0 0 0,-1 0-23 0 0,-7 5 107 0 0,9-6-85 0 0,1 0 1 0 0,-1-1-1 0 0,1 1 1 0 0,-1 0-1 0 0,0-1 1 0 0,1 0-1 0 0,-1 0 0 0 0,0 0 1 0 0,1 0-1 0 0,-1-1 1 0 0,1 1-1 0 0,-4-2-22 0 0,1 1 32 0 0,-1-1 1 0 0,1 0-1 0 0,-1 0 0 0 0,1 0 0 0 0,0-1 1 0 0,-3-2-33 0 0,5 3 30 0 0,0-1-1 0 0,0 0 1 0 0,1 0 0 0 0,-1 0 0 0 0,1-1 0 0 0,-1 1 0 0 0,1-1-1 0 0,0 0 1 0 0,0 0 0 0 0,1 0 0 0 0,-1 0 0 0 0,1 0 0 0 0,0 0-1 0 0,0-1 1 0 0,1 1 0 0 0,-1-1 0 0 0,1 0 0 0 0,0 1 0 0 0,0-1-1 0 0,0 0 1 0 0,1 0-30 0 0,0 4 5 0 0,0-1 0 0 0,0 0-1 0 0,1 0 1 0 0,-1 0 0 0 0,1 1-1 0 0,-1-1 1 0 0,1 0 0 0 0,0 1-1 0 0,0-1 1 0 0,0 0 0 0 0,0 1-1 0 0,0-1 1 0 0,0 1 0 0 0,0-1-1 0 0,0 1-4 0 0,23-21-11 0 0,-16 15 16 0 0,-1 2-9 0 0,-1 1 0 0 0,1-1 0 0 0,0 1 0 0 0,2 0 4 0 0,20-14-56 0 0,-24 15-53 0 0,0 0 0 0 0,0-1 0 0 0,1 2 0 0 0,-1-1 0 0 0,1 1-1 0 0,-1-1 1 0 0,1 2 0 0 0,0-1 0 0 0,0 1 0 0 0,1-1 109 0 0,-3 1-109 0 0,59-21-2924 0 0,-61 22 2954 0 0,14-5-397 0 0,0 0 0 0 0,12-6 476 0 0,40-17 0 0 0,-30 13 189 0 0,64-29 961 0 0,-82 34-684 0 0,0-1 1 0 0,-1-1-1 0 0,16-13-466 0 0,-31 22 117 0 0,0 0-1 0 0,-1-1 1 0 0,1 1 0 0 0,-1-1 0 0 0,0 0-1 0 0,0 0 1 0 0,-1 0 0 0 0,2-3-117 0 0,-2 5 88 0 0,-1-1 1 0 0,0 1-1 0 0,0 0 0 0 0,-1 0 0 0 0,1-1 1 0 0,0 1-1 0 0,-1-1 0 0 0,0 1 0 0 0,1-1 1 0 0,-1 1-1 0 0,0 0 0 0 0,0-1 0 0 0,0 1 1 0 0,-1-1-1 0 0,1 1 0 0 0,-1-1 0 0 0,0-1-88 0 0,-1-6 178 0 0,2 9-156 0 0,0 1-1 0 0,0-1 1 0 0,0 0 0 0 0,-1 0-1 0 0,1 0 1 0 0,0 1-1 0 0,0-1 1 0 0,0 0 0 0 0,-1 0-1 0 0,1 1 1 0 0,0-1 0 0 0,-1 0-1 0 0,1 0 1 0 0,-1 1 0 0 0,1-1-1 0 0,-1 0 1 0 0,1 1 0 0 0,-1-1-1 0 0,1 1 1 0 0,-1-1 0 0 0,1 1-1 0 0,-1-1 1 0 0,0 1 0 0 0,1-1-1 0 0,-1 1 1 0 0,0-1 0 0 0,0 1-1 0 0,1 0 1 0 0,-1 0 0 0 0,0-1-1 0 0,0 1 1 0 0,0 0-22 0 0,-5-1 57 0 0,0 1 0 0 0,1 0 0 0 0,-1 1 0 0 0,0-1 0 0 0,0 1-1 0 0,1 0 1 0 0,-1 0 0 0 0,1 1 0 0 0,-1 0 0 0 0,1 0 0 0 0,-1 0 0 0 0,1 1 0 0 0,0-1 0 0 0,0 1 0 0 0,0 0 0 0 0,0 1 0 0 0,1-1 0 0 0,-1 1-1 0 0,1 0 1 0 0,0 0 0 0 0,0 1 0 0 0,1-1 0 0 0,-1 1 0 0 0,1-1 0 0 0,0 1 0 0 0,-1 2-57 0 0,1-1 13 0 0,1 1 0 0 0,-1-1-1 0 0,1 1 1 0 0,1-1 0 0 0,-1 1-13 0 0,2-6 2 0 0,0-1 0 0 0,-1 1 0 0 0,1 0 0 0 0,0-1-1 0 0,0 1 1 0 0,0 0 0 0 0,-1-1 0 0 0,1 1 0 0 0,0 0 0 0 0,0-1 0 0 0,0 1 0 0 0,0 0 0 0 0,1 0 0 0 0,-1-1 0 0 0,0 1-1 0 0,0 0 1 0 0,0-1 0 0 0,0 1 0 0 0,1 0 0 0 0,-1-1 0 0 0,0 1 0 0 0,1-1 0 0 0,-1 1 0 0 0,0 0 0 0 0,1-1 0 0 0,-1 1-2 0 0,1 0 3 0 0,0 2-3 0 0,-1-2 0 0 0,1 0 0 0 0,-1 0 0 0 0,0 0 0 0 0,1 0 0 0 0,-1 0 0 0 0,0-1 0 0 0,1 1 0 0 0,-1 0 0 0 0,1 0 0 0 0,0-1 0 0 0,-1 1 0 0 0,1 0 0 0 0,0-1 0 0 0,-1 1 0 0 0,1 0 0 0 0,0 0 0 0 0,3 2-142 0 0,0 1 0 0 0,1-1 0 0 0,-1 0 0 0 0,1 0 0 0 0,0-1 0 0 0,-1 1 0 0 0,1-1 0 0 0,0 0 0 0 0,0 0 0 0 0,1 0 0 0 0,-1-1 0 0 0,0 0 0 0 0,0 0 0 0 0,1 0 0 0 0,0-1 142 0 0,14 2-1860 0 0,0-2 1 0 0,0 0-1 0 0,9-2 1860 0 0,-8-1-7290 0 0</inkml:trace>
  <inkml:trace contextRef="#ctx0" brushRef="#br0" timeOffset="312257.653">9039 8842 16959 0 0,'0'0'388'0'0,"3"-4"1072"0"0,-2 10-1430 0 0,-1 0 0 0 0,1 0 0 0 0,0-1 0 0 0,2 4-30 0 0,1 10 563 0 0,-2-9-71 0 0,0 0-1 0 0,1 0 0 0 0,0 0 1 0 0,1 0-1 0 0,0 0-491 0 0,15 13 396 0 0,-19-22-393 0 0,0-1-1 0 0,0 1 1 0 0,1-1-1 0 0,-1 1 1 0 0,0-1-1 0 0,1 1 1 0 0,-1-1-1 0 0,1 1 1 0 0,-1-1-1 0 0,1 0 1 0 0,-1 1-1 0 0,1-1 1 0 0,-1 1-1 0 0,1-1 1 0 0,-1 0-1 0 0,1 0 0 0 0,0 1 1 0 0,-1-1-1 0 0,1 0 1 0 0,-1 0-1 0 0,1 0 1 0 0,0 1-1 0 0,-1-1 1 0 0,1 0-1 0 0,0 0 1 0 0,0 0-3 0 0,1 0 15 0 0,1 0 0 0 0,0 1-1 0 0,0-1 0 0 0,1 0 0 0 0,-1 0 0 0 0,0 0 1 0 0,0 0-1 0 0,0-1 0 0 0,0 1 0 0 0,1-1 0 0 0,-1 0 1 0 0,0 0-1 0 0,0 0 0 0 0,0 0 0 0 0,-1-1 0 0 0,2 1-14 0 0,9-6 34 0 0,0-1 0 0 0,10-8-34 0 0,15-8-9 0 0,-8 10-3 0 0,-18 27-48 0 0,-7-7 52 0 0,0 0 1 0 0,-1 0-1 0 0,0 1 0 0 0,2 6 8 0 0,-4-9-5 0 0,1 0 1 0 0,-1 0-1 0 0,0 0 0 0 0,1 0 1 0 0,0-1-1 0 0,0 1 0 0 0,1 0 5 0 0,8 8 0 0 0,-7-11 0 0 0,-1 0 0 0 0,0 1 13 0 0,0-1-1 0 0,0 1 1 0 0,0-1-1 0 0,0 0 1 0 0,0 0-1 0 0,1 0 1 0 0,-1 0-1 0 0,0-1 1 0 0,1 0-1 0 0,-1 0-12 0 0,-2 0 8 0 0,1 0 1 0 0,-1 0-1 0 0,0-1 1 0 0,0 1-1 0 0,1-1 1 0 0,-1 0-1 0 0,0 1 1 0 0,0-1-1 0 0,0 0 1 0 0,0 0-1 0 0,0 0 0 0 0,0 0 1 0 0,0-1-1 0 0,0 1 1 0 0,-1 0-1 0 0,1-1 1 0 0,0 0-1 0 0,-1 1 1 0 0,2-3-9 0 0,7-7 65 0 0,-9 10-50 0 0,1-1 1 0 0,0 1-1 0 0,-1-1 0 0 0,0 0 0 0 0,1 0 1 0 0,-1 1-1 0 0,0-1 0 0 0,0 0 0 0 0,0 0 1 0 0,0 0-1 0 0,0-1-15 0 0,1-3 29 0 0,-1-1 0 0 0,1 1 0 0 0,-1-1 0 0 0,-1 0 1 0 0,1 1-1 0 0,-1-1 0 0 0,0 0 0 0 0,-1 1 0 0 0,-1-7-29 0 0,-2-6 49 0 0,0 0 1 0 0,-7-13-50 0 0,7 21 24 0 0,3 9-32 0 0,0 0 0 0 0,0 0 0 0 0,-1 0 0 0 0,1 0 0 0 0,-1 0 0 0 0,1 0 0 0 0,-1 1 0 0 0,0-1 0 0 0,0 1 0 0 0,0-1 0 0 0,0 1 0 0 0,0 0 0 0 0,0 0 0 0 0,0-1 0 0 0,0 1 0 0 0,-1 1 0 0 0,1-1 0 0 0,0 0 0 0 0,0 1 0 0 0,-1-1 0 0 0,1 1 0 0 0,-1-1 0 0 0,1 1 0 0 0,-1 0 8 0 0,2 2-129 0 0,-1-1 1 0 0,1 1-1 0 0,-1-1 0 0 0,1 1 0 0 0,0 0 0 0 0,0-1 1 0 0,-1 1-1 0 0,1 0 0 0 0,1 0 0 0 0,-1 0 0 0 0,0 0 0 0 0,0 0 1 0 0,0 1 128 0 0,1 21-2947 0 0,3-13 1048 0 0</inkml:trace>
  <inkml:trace contextRef="#ctx0" brushRef="#br0" timeOffset="312473.868">9597 8822 3680 0 0,'0'0'284'0'0,"0"0"209"0"0,0 0 2519 0 0,5 0-2256 0 0,-3 1 2511 0 0,-1-1 3510 0 0,1 2-6633 0 0,-1-1 1 0 0,1 0 0 0 0,-1 1-1 0 0,1-1 1 0 0,-1 1-1 0 0,0 0 1 0 0,1-1 0 0 0,-1 1-1 0 0,0 0 1 0 0,0 0 0 0 0,0 0-1 0 0,-1 0 1 0 0,1 0-1 0 0,0 0 1 0 0,0 1-145 0 0,5 38 1370 0 0,-1-11-397 0 0,-2-17-686 0 0,0-2-80 0 0,0 1 0 0 0,-1-1-1 0 0,0 1 1 0 0,-1-1 0 0 0,0 2-207 0 0,1-1 76 0 0,-1-9-63 0 0,0-1 0 0 0,0 1 0 0 0,0-1 0 0 0,-1 1 0 0 0,0-1 0 0 0,1 1 0 0 0,-1-1 0 0 0,0 1 0 0 0,0-1-13 0 0,0-1 2 0 0,0-1 0 0 0,0 0 1 0 0,0 1-1 0 0,1-1 0 0 0,-1 0 0 0 0,0 0 0 0 0,0 1 0 0 0,1-1 0 0 0,-1 0 0 0 0,0 0 0 0 0,0 0 0 0 0,1 1 0 0 0,-1-1 0 0 0,0 0 0 0 0,1 0 1 0 0,-1 0-1 0 0,0 0 0 0 0,1 0 0 0 0,-1 1 0 0 0,0-1 0 0 0,1 0 0 0 0,-1 0 0 0 0,0 0 0 0 0,1 0 0 0 0,-1 0 0 0 0,0 0 0 0 0,1 0 1 0 0,-1 0-4 0 0,10-1-1099 0 0,-9 1 940 0 0,0 0 0 0 0,-1-1 0 0 0,1 1 0 0 0,-1 0 0 0 0,1-1 0 0 0,0 1 0 0 0,-1-1 0 0 0,1 1 0 0 0,-1-1 0 0 0,1 1 0 0 0,-1-1 0 0 0,1 1 0 0 0,-1-1 0 0 0,1 1 0 0 0,-1-1 0 0 0,0 0 160 0 0,4-5-1326 0 0</inkml:trace>
  <inkml:trace contextRef="#ctx0" brushRef="#br0" timeOffset="312784.987">9860 8643 8288 0 0,'0'0'638'0'0,"0"0"-82"0"0,0 0 1192 0 0,13 6 5145 0 0,-10-2-6655 0 0,0 0 0 0 0,-1 0 0 0 0,1 1 0 0 0,-1-1 0 0 0,0 1-1 0 0,0 0 1 0 0,-1-1 0 0 0,1 1 0 0 0,-1 0 0 0 0,0 2-238 0 0,10 27 1436 0 0,-2-11-669 0 0,-2 0-1 0 0,0 1 1 0 0,3 23-767 0 0,-9-40 75 0 0,0-6-73 0 0,5 33 16 0 0,3-1 0 0 0,3 6-18 0 0,-11-33 20 0 0,1 1-1 0 0,-1-1 0 0 0,0 0 1 0 0,0 7-20 0 0,3 13 5 0 0,-4-25-195 0 0,1 0 1 0 0,-1 0-1 0 0,0 0 1 0 0,0 1-1 0 0,0-1 1 0 0,0 0-1 0 0,1 0 1 0 0,-1 0-1 0 0,-1 0 1 0 0,1 0-1 0 0,0 0 1 0 0,0 0-1 0 0,0 0 1 0 0,0 0-1 0 0,-1 0 190 0 0,-2 5-1384 0 0</inkml:trace>
  <inkml:trace contextRef="#ctx0" brushRef="#br0" timeOffset="313061.694">9819 8915 6912 0 0,'-9'-17'1084'0'0,"8"16"757"0"0,1 1 630 0 0,0 0 121 0 0,0 0-279 0 0,2 0-1284 0 0,15-2-176 0 0,0 0-1 0 0,0 1 0 0 0,2 1-852 0 0,1 0 255 0 0,-7 0-178 0 0,0 0 0 0 0,1 0 0 0 0,-1-1 0 0 0,0-1 0 0 0,11-3-77 0 0,3-1-181 0 0,-20 4-147 0 0,0 1 0 0 0,0-1 0 0 0,0 0-1 0 0,0 0 1 0 0,0-1 0 0 0,0 0 0 0 0,-1 0 0 0 0,5-3 328 0 0,-1-3-2154 0 0</inkml:trace>
  <inkml:trace contextRef="#ctx0" brushRef="#br0" timeOffset="313297.314">10209 8651 9672 0 0,'0'0'748'0'0,"-1"-1"-492"0"0,-1 0-15 0 0,2 0 862 0 0,0 1 363 0 0,0 14 1457 0 0,5 116 607 0 0,-4-113-3240 0 0,1-1 0 0 0,1 0-1 0 0,0 0 1 0 0,1-1 0 0 0,0 1-290 0 0,2 5 528 0 0,-1 1-1 0 0,-1 2-527 0 0,8 11 972 0 0,-11-37-956 0 0,-1 1 0 0 0,1 0 0 0 0,-1 0 0 0 0,1-1 0 0 0,0 1 0 0 0,-1 0 0 0 0,1 0 0 0 0,0 0 0 0 0,0 0 0 0 0,0 0 0 0 0,0 0 0 0 0,0 0-1 0 0,0 0 1 0 0,0 0-16 0 0,3-2 49 0 0,-1-2-60 0 0,1 1 0 0 0,-1-1 0 0 0,-1 0-1 0 0,1 1 1 0 0,1-6 11 0 0,8-12-96 0 0,-11 19 96 0 0,-1 1 4 0 0,10-8-72 0 0,-10 9 62 0 0,1 1 0 0 0,-1 0 0 0 0,1-1 0 0 0,-1 1 0 0 0,1-1 0 0 0,-1 1-1 0 0,1 0 1 0 0,0-1 0 0 0,-1 1 0 0 0,1 0 0 0 0,-1 0 0 0 0,1 0 0 0 0,0 0 0 0 0,-1-1-1 0 0,1 1 1 0 0,0 0 0 0 0,-1 0 0 0 0,1 0 0 0 0,0 0 0 0 0,-1 0 0 0 0,1 0 0 0 0,0 1-1 0 0,0-1 7 0 0,1 0 9 0 0,-1 1 0 0 0,1 0 0 0 0,0 0 0 0 0,0-1 0 0 0,-1 1 0 0 0,1 0 0 0 0,0 1 0 0 0,-1-1-1 0 0,1 0-8 0 0,1 2 11 0 0,0 0 0 0 0,0 0-1 0 0,0 0 1 0 0,0 1-1 0 0,-1-1 1 0 0,1 1 0 0 0,-1-1-1 0 0,1 4-10 0 0,3 11 75 0 0,-4-13 3 0 0,0 1 0 0 0,0-1 0 0 0,0 1 0 0 0,1-1-1 0 0,0 1-77 0 0,16 28 107 0 0,-15-26-93 0 0,1 1-1 0 0,0-1 0 0 0,0 0 0 0 0,3 3-13 0 0,-4-4 176 0 0,-3-6-265 0 0,0 1 0 0 0,0-1-1 0 0,0 1 1 0 0,0-1 0 0 0,0 0-1 0 0,0 1 1 0 0,0-1 0 0 0,1 0-1 0 0,-1 0 1 0 0,1 0 0 0 0,-1 0-1 0 0,0 0 1 0 0,1 0 0 0 0,0-1-1 0 0,-1 1 1 0 0,1 0 0 0 0,-1-1-1 0 0,1 1 1 0 0,0-1 0 0 0,-1 1 89 0 0,11 1-8053 0 0</inkml:trace>
  <inkml:trace contextRef="#ctx0" brushRef="#br0" timeOffset="313594.884">11048 8767 17591 0 0,'0'0'804'0'0,"0"0"-13"0"0,0 2-506 0 0,6 30 270 0 0,-5-27-382 0 0,1 1 0 0 0,-1 0 0 0 0,0 0 0 0 0,-1 0 0 0 0,1 3-173 0 0,-10 69 1604 0 0,8-49-686 0 0,1 25-918 0 0,1-20 386 0 0,-2-33-371 0 0,1 1 0 0 0,0-1 0 0 0,0 0 0 0 0,-1 1 0 0 0,1-1 0 0 0,-1 0 0 0 0,1 0 0 0 0,-1 1 0 0 0,0-1 0 0 0,0 0 0 0 0,1 0 0 0 0,-1 0 0 0 0,0 0-1 0 0,0 0 1 0 0,-1 1-15 0 0,-10 5-7065 0 0,4-7-229 0 0</inkml:trace>
  <inkml:trace contextRef="#ctx0" brushRef="#br0" timeOffset="313866.27">10904 8915 10136 0 0,'0'0'464'0'0,"8"-6"150"0"0,-4 4-327 0 0,1 0-1 0 0,0 0 1 0 0,0 0-1 0 0,0 1 0 0 0,0-1 1 0 0,0 1-1 0 0,0 0 1 0 0,0 1-1 0 0,0-1 1 0 0,1 1-287 0 0,12 0 1357 0 0,0 1 1 0 0,5 1-1358 0 0,-6 0 181 0 0,-1-1 1 0 0,10-1-182 0 0,40 0 869 0 0,-38 0-736 0 0,-1-1-1 0 0,8-1-132 0 0,-14 0 61 0 0,-11 1-329 0 0,-1 0-1 0 0,0 0 0 0 0,0-1 0 0 0,4-2 269 0 0,-11 4-76 0 0,-2 0 10 0 0,0 0 50 0 0,0 0 203 0 0,0 0 93 0 0,0 0-245 0 0,0 0 0 0 0,0 0-1 0 0,1 0 1 0 0,-1 1 0 0 0,0-1-1 0 0,1 0 1 0 0,-1 0 0 0 0,0 0-1 0 0,0 0 1 0 0,1 1 0 0 0,-1-1-1 0 0,0 0 1 0 0,0 0 0 0 0,1 0 0 0 0,-1 1-1 0 0,0-1 1 0 0,0 0 0 0 0,0 0-1 0 0,0 1 1 0 0,1-1 0 0 0,-1 0-1 0 0,0 1 1 0 0,0-1 0 0 0,0 0-1 0 0,0 0 1 0 0,0 1 0 0 0,0-1 0 0 0,0 0-1 0 0,0 1 1 0 0,0-1 0 0 0,0 0-1 0 0,0 1-34 0 0,0 12 813 0 0,0-10-691 0 0,0 9 520 0 0,-1-1-1 0 0,-1 1 1 0 0,-2 7-642 0 0,1-7 513 0 0,1-1 1 0 0,1 1 0 0 0,-1 8-514 0 0,2-14 174 0 0,0 1 1 0 0,-1 0 0 0 0,0-1-1 0 0,0 1 1 0 0,-1-1 0 0 0,0 1-1 0 0,0 1-174 0 0,1-7 96 0 0,1-1-5 0 0,0 0-22 0 0,0 0 1 0 0,-3-3-1202 0 0,0-2-278 0 0</inkml:trace>
  <inkml:trace contextRef="#ctx0" brushRef="#br0" timeOffset="314602.064">11398 8814 11520 0 0,'0'0'886'0'0,"6"6"-416"0"0,0-1 21 0 0,-3-2-133 0 0,1 1-1 0 0,0-1 1 0 0,-1 1 0 0 0,0-1-1 0 0,0 1 1 0 0,0 0 0 0 0,0 0-1 0 0,-1 0 1 0 0,1 2-358 0 0,7 19 930 0 0,-1-1 0 0 0,-2 2 0 0 0,0-1 0 0 0,-2 4-930 0 0,7 21 2283 0 0,-12-48-1985 0 0,0-2-11 0 0,0 0-40 0 0,0 0-21 0 0,0 0-2 0 0,0 0-25 0 0,0 0-103 0 0,0 0-24 0 0,0-9-65 0 0,1 1 1 0 0,0-1-1 0 0,1 1 0 0 0,-1-1 1 0 0,2 1-1 0 0,-1-1 0 0 0,1 1 1 0 0,0 0-1 0 0,1 0 1 0 0,1-2-8 0 0,2-2-76 0 0,1 0 1 0 0,1 0 0 0 0,-1 0 0 0 0,2 1-1 0 0,7-7 76 0 0,-14 15-11 0 0,0 0-1 0 0,1 1 0 0 0,-1-1 1 0 0,1 1-1 0 0,-1 0 0 0 0,1 0 1 0 0,-1 0-1 0 0,1 1 0 0 0,0-1 1 0 0,0 1-1 0 0,0 0 0 0 0,0 0 1 0 0,0 0-1 0 0,0 1 12 0 0,-1 0-1 0 0,-1-1 1 0 0,1 1-1 0 0,0 0 0 0 0,-1 0 1 0 0,1 0-1 0 0,-1 1 0 0 0,1-1 1 0 0,-1 1-1 0 0,1-1 0 0 0,-1 1 0 0 0,1 0 1 0 0,-1 0-1 0 0,0 0 0 0 0,1 0 1 0 0,-1 1-1 0 0,0-1 0 0 0,0 0 0 0 0,0 1 1 0 0,0 0-1 0 0,0-1 0 0 0,0 1 1 0 0,1 1 0 0 0,2 6 2 0 0,-1-1 1 0 0,1 1-1 0 0,-2 0 0 0 0,1 0 1 0 0,-1 1-1 0 0,0-1 1 0 0,-1 1-1 0 0,0-1 1 0 0,0 7-3 0 0,5 21 236 0 0,-5-29-158 0 0,0 0 0 0 0,-1 0 0 0 0,-1 0 0 0 0,1 0-78 0 0,-1-7 2 0 0,0-1 1 0 0,0 0-1 0 0,0 0 0 0 0,0 1 0 0 0,0-1 0 0 0,0 0 0 0 0,0 0 1 0 0,0 1-1 0 0,0-1 0 0 0,0 0 0 0 0,0 0 0 0 0,0 1 1 0 0,0-1-1 0 0,1 0 0 0 0,-1 0 0 0 0,0 0 0 0 0,0 1 0 0 0,0-1 1 0 0,0 0-1 0 0,0 0 0 0 0,1 0 0 0 0,-1 0 0 0 0,0 1 0 0 0,0-1 1 0 0,0 0-1 0 0,0 0 0 0 0,1 0 0 0 0,-1 0 0 0 0,0 0-2 0 0,4 5 65 0 0,-3-4-58 0 0,-1-1-1 0 0,0 1 1 0 0,0-1 0 0 0,1 1-1 0 0,-1 0 1 0 0,1-1-1 0 0,-1 1 1 0 0,1-1-1 0 0,-1 1 1 0 0,1-1 0 0 0,-1 1-1 0 0,1-1 1 0 0,-1 0-1 0 0,1 1 1 0 0,-1-1-1 0 0,1 1 1 0 0,0-1 0 0 0,-1 0-1 0 0,1 0 1 0 0,-1 1-1 0 0,1-1 1 0 0,0 0 0 0 0,0 0-1 0 0,-1 0 1 0 0,1 0-1 0 0,0 0 1 0 0,-1 0-1 0 0,1 0 1 0 0,0 0 0 0 0,-1 0-1 0 0,2 0-6 0 0,18-7 87 0 0,-16 6-55 0 0,2-3-17 0 0,1 1 1 0 0,-1-1-1 0 0,0 0 0 0 0,0 0 1 0 0,-1 0-1 0 0,3-3-15 0 0,7-5-28 0 0,-2 2-56 0 0,1 0 0 0 0,1 1 0 0 0,-1 1 0 0 0,1 0 1 0 0,2 1 83 0 0,-11 5-24 0 0,-1 0 1 0 0,1 0-1 0 0,-1 1 1 0 0,1-1-1 0 0,0 1 1 0 0,0 1-1 0 0,-1-1 1 0 0,1 1-1 0 0,0 0 1 0 0,0 0 0 0 0,0 1-1 0 0,-1 0 1 0 0,1 0-1 0 0,0 0 1 0 0,-1 1-1 0 0,3 0 24 0 0,33 17 191 0 0,-30-11-131 0 0,-10-7-57 0 0,0 0 0 0 0,1 0 1 0 0,-1 0-1 0 0,1 0 0 0 0,-1 0 0 0 0,1 0 1 0 0,-1-1-1 0 0,1 1 0 0 0,0 0-3 0 0,7 2 30 0 0,0-1 0 0 0,0 0 1 0 0,0 0-1 0 0,0-1 0 0 0,0 0 0 0 0,0 0 0 0 0,7-2-30 0 0,-13 1 9 0 0,0 0 0 0 0,0 0 0 0 0,0-1 0 0 0,0 0 0 0 0,0 1 0 0 0,0-1 0 0 0,0 0 0 0 0,0 0 1 0 0,0-1-1 0 0,-1 1 0 0 0,1-1 0 0 0,0 1 0 0 0,-1-1 0 0 0,0 0 0 0 0,1 0 0 0 0,-1 0 0 0 0,0 0 0 0 0,0 0 0 0 0,0-1 0 0 0,0 1 0 0 0,0-1 0 0 0,0 1 0 0 0,-1-1 1 0 0,0 0-1 0 0,1-1-9 0 0,4-11-197 0 0,-2-1 1 0 0,0-1 0 0 0,-1 1 0 0 0,0 0 0 0 0,-1-1-1 0 0,-1 1 1 0 0,-1-13 196 0 0,0 29-3 0 0,0-1 0 0 0,0 1 0 0 0,0 0 0 0 0,0-1 0 0 0,0 1 0 0 0,0 0 0 0 0,0-1-1 0 0,0 1 1 0 0,0 0 0 0 0,0-1 0 0 0,0 1 0 0 0,0 0 0 0 0,-1-1 0 0 0,1 1 0 0 0,0 0 0 0 0,0 0-1 0 0,0-1 1 0 0,0 1 0 0 0,-1 0 0 0 0,1 0 0 0 0,0-1 0 0 0,0 1 0 0 0,-1 0 0 0 0,1 0 0 0 0,0-1-1 0 0,0 1 1 0 0,-1 0 0 0 0,1 0 0 0 0,0 0 0 0 0,-1 0 0 0 0,1 0 0 0 0,0-1 0 0 0,-1 1 0 0 0,1 0-1 0 0,0 0 1 0 0,0 0 0 0 0,-1 0 0 0 0,1 0 0 0 0,0 0 0 0 0,-1 0 0 0 0,1 0 0 0 0,0 0 0 0 0,-1 0-1 0 0,1 0 1 0 0,-1 0 3 0 0,0 0 0 0 0,-1 0 0 0 0,0 0-1 0 0,1 0 1 0 0,-1 1-1 0 0,0-1 1 0 0,1 0 0 0 0,-1 1-1 0 0,0-1 1 0 0,1 1-1 0 0,-1-1 1 0 0,1 1 0 0 0,-1 0-1 0 0,1 0 1 0 0,-1-1-1 0 0,1 1 1 0 0,-1 0 0 0 0,1 0-1 0 0,0 1 1 0 0,0-1-1 0 0,-1 0 1 0 0,1 0 0 0 0,0 1-1 0 0,0-1 1 0 0,0 0-1 0 0,0 1 1 0 0,1-1 0 0 0,-1 1-1 0 0,0 0 1 0 0,-1 1-1 0 0,-4 7 26 0 0,1 0 1 0 0,0 0-1 0 0,0 1 0 0 0,1 0 0 0 0,0 0 0 0 0,1 0 0 0 0,-2 10-25 0 0,3-11 57 0 0,1-1 0 0 0,0 1 0 0 0,0-1 0 0 0,1 1-1 0 0,0 5-56 0 0,1-10 46 0 0,0 1 0 0 0,0 0 0 0 0,0-1-1 0 0,1 1 1 0 0,0-1 0 0 0,0 0 0 0 0,1 0-1 0 0,-1 0 1 0 0,4 5-46 0 0,-2-5 54 0 0,-1 0 0 0 0,2 0-1 0 0,-1 0 1 0 0,0-1 0 0 0,1 0 0 0 0,0 0-1 0 0,0 0 1 0 0,0 0 0 0 0,1-1-1 0 0,-1 0 1 0 0,1 0 0 0 0,-1 0-1 0 0,1-1 1 0 0,0 0 0 0 0,0 0 0 0 0,0 0-1 0 0,1-1 1 0 0,-1 0 0 0 0,3 0-54 0 0,13 1-325 0 0,-1-1-1 0 0,1-1 1 0 0,0 0 0 0 0,-1-2 0 0 0,4-1 325 0 0,-1 0-899 0 0</inkml:trace>
  <inkml:trace contextRef="#ctx0" brushRef="#br0" timeOffset="315350.255">184 8787 13104 0 0,'1'-10'172'0'0,"0"1"-1"0"0,1-1 1 0 0,0 1 0 0 0,1 0 0 0 0,0 0 0 0 0,0 0 0 0 0,1 0 0 0 0,0 0 0 0 0,4-4-172 0 0,2-7 462 0 0,-6 7 1637 0 0,-3 11 661 0 0,-3 8-1541 0 0,-2 2-840 0 0,1 0 0 0 0,-1-1 0 0 0,-1 0-1 0 0,-4 7-378 0 0,-10 15 556 0 0,1-1-131 0 0,12-18-197 0 0,0 0 0 0 0,0 0 0 0 0,-3 10-228 0 0,2-1 332 0 0,3-7 2 0 0,-1 0 0 0 0,0-1 1 0 0,-2 3-335 0 0,-16 29 598 0 0,1 1 0 0 0,1 4-598 0 0,11-22-157 0 0,1 1-1 0 0,1-1 0 0 0,2 1 0 0 0,-2 13 158 0 0,7-31-4 0 0,0 1 0 0 0,0-1 0 0 0,0 1-1 0 0,2 0 1 0 0,-1-1 0 0 0,1 1 0 0 0,0 0-1 0 0,1-1 1 0 0,0 0 0 0 0,1 1 0 0 0,0-1 0 0 0,0 0-1 0 0,1 0 1 0 0,0-1 0 0 0,0 1 0 0 0,1-1-1 0 0,1 0 1 0 0,-1 0 0 0 0,1 0 0 0 0,0-1 0 0 0,1 0-1 0 0,0 0 1 0 0,0-1 0 0 0,5 4 4 0 0,2 0-11 0 0,-1-1 1 0 0,2 0-1 0 0,-1-1 1 0 0,1 0-1 0 0,0-2 1 0 0,2 1 10 0 0,12 3-1103 0 0,0-2 1 0 0,29 5 1102 0 0,2-4-8574 0 0</inkml:trace>
  <inkml:trace contextRef="#ctx0" brushRef="#br0" timeOffset="316136.858">12543 8534 12896 0 0,'1'0'997'0'0,"0"-1"-927"0"0,0 1 0 0 0,1 0 0 0 0,-1 0 1 0 0,0 0-1 0 0,1 0 0 0 0,-1 0 0 0 0,0 0 0 0 0,1 0 0 0 0,-1 0 1 0 0,0 0-1 0 0,1 1 0 0 0,-1-1 0 0 0,0 1 0 0 0,1-1 1 0 0,-1 1-1 0 0,0-1 0 0 0,0 1 0 0 0,0 0 0 0 0,0-1 0 0 0,1 2-70 0 0,18 14 991 0 0,-20-15-961 0 0,3 3 267 0 0,0 1 0 0 0,0-1 1 0 0,0 1-1 0 0,-1 0 0 0 0,0 0 0 0 0,0 0 1 0 0,0 0-1 0 0,1 4-297 0 0,3 8 255 0 0,-2-5-109 0 0,-1 1 0 0 0,0-1 0 0 0,0 1 0 0 0,-1 0 0 0 0,0 5-146 0 0,1 64 1721 0 0,-5-47-1156 0 0,-1-1 0 0 0,-1 1 0 0 0,-2-1 0 0 0,-1 0 0 0 0,-3 1-565 0 0,6-23 133 0 0,0 1 0 0 0,-1-1 1 0 0,-1 0-1 0 0,0-1 0 0 0,-1 1 0 0 0,-7 9-133 0 0,0-3 496 0 0,0-1-1 0 0,-1 0 0 0 0,-12 8-495 0 0,4-4-298 0 0,0-2 0 0 0,-2-1 1 0 0,0-1-1 0 0,-1-2 0 0 0,-10 5 298 0 0,-15 3-799 0 0</inkml:trace>
  <inkml:trace contextRef="#ctx0" brushRef="#br0" timeOffset="318856.959">13179 7940 10136 0 0,'1'-1'777'0'0,"4"-5"-587"0"0,0-2-9 0 0,0 0 0 0 0,1 1 0 0 0,0 0 0 0 0,0 1 0 0 0,1-1 0 0 0,1 0-181 0 0,2-4 1227 0 0,-10 10-562 0 0,0 1 142 0 0,2-5 2982 0 0,-17 10-2661 0 0,13-5-1078 0 0,0 1 0 0 0,0-1 0 0 0,0 1 0 0 0,0 0 0 0 0,0 0-1 0 0,0 0 1 0 0,0-1 0 0 0,0 2 0 0 0,-1 0-50 0 0,-22 18 230 0 0,2 1-1 0 0,0 1 1 0 0,1 1 0 0 0,-1 4-230 0 0,6-7 33 0 0,13-16-15 0 0,0 1-1 0 0,-1 0 0 0 0,2 0 1 0 0,-1 0-1 0 0,0 0 0 0 0,1 1 0 0 0,0 0 1 0 0,0 0-18 0 0,-2 7 33 0 0,3-11-16 0 0,1 0 0 0 0,0 0 0 0 0,1 0 0 0 0,-1 0 0 0 0,0 0 0 0 0,1 0 0 0 0,-1 0-1 0 0,1 1 1 0 0,-1-1 0 0 0,1 0 0 0 0,0 0 0 0 0,0 0 0 0 0,0 2-17 0 0,0-2 5 0 0,0-1-1 0 0,0 0 1 0 0,1 0-1 0 0,-1 1 1 0 0,0-1-1 0 0,0 0 1 0 0,1 0 0 0 0,-1 1-1 0 0,1-1 1 0 0,-1 0-1 0 0,1 0 1 0 0,-1 0-1 0 0,1 0 1 0 0,0 0 0 0 0,-1 0-1 0 0,1 0 1 0 0,0 0-1 0 0,0 0 1 0 0,0 0-1 0 0,0 0 1 0 0,0 0 0 0 0,0-1-1 0 0,0 1 1 0 0,0 0-1 0 0,0-1 1 0 0,0 1-1 0 0,0-1 1 0 0,1 1 0 0 0,-1-1-1 0 0,0 1 1 0 0,0-1-1 0 0,0 0 1 0 0,1 0-1 0 0,-1 1 1 0 0,1-1-5 0 0,0 0 9 0 0,1 0 0 0 0,0 0 0 0 0,-1 0 0 0 0,1 0-1 0 0,0 0 1 0 0,-1-1 0 0 0,1 1 0 0 0,-1-1 0 0 0,1 0 0 0 0,-1 0 0 0 0,1 0 0 0 0,-1 0 0 0 0,1 0-9 0 0,30-18 164 0 0,-27 15-116 0 0,2-1-13 0 0,-1 0 1 0 0,1 0-1 0 0,-1 0 0 0 0,-1-1 1 0 0,1 0-1 0 0,-1-1 0 0 0,0 1 1 0 0,-1-1-1 0 0,1 0 0 0 0,1-3-35 0 0,7-11 57 0 0,-10 15-45 0 0,0 1 0 0 0,0-1 0 0 0,-1 0 1 0 0,1 0-1 0 0,-1-1-12 0 0,6-20 33 0 0,-1 1 1 0 0,-2-1-1 0 0,0 0 1 0 0,-2-1-1 0 0,-1 1 1 0 0,-1-1-1 0 0,-2-19-33 0 0,0 35 0 0 0,-1 0 0 0 0,-1 1 0 0 0,-1-10 0 0 0,2 17 0 0 0,0-1 0 0 0,0 1 0 0 0,-1 0 0 0 0,1-1 0 0 0,-1 1 0 0 0,0 0 0 0 0,0 0 0 0 0,-1 0 0 0 0,1 0 0 0 0,-1 1 0 0 0,0-1 0 0 0,3 4 3 0 0,0-1 0 0 0,-1 1 0 0 0,1-1 0 0 0,0 1 0 0 0,-1 0 0 0 0,1-1 0 0 0,0 1 0 0 0,-1 0 0 0 0,1-1 0 0 0,-1 1 0 0 0,1 0 0 0 0,-1-1 0 0 0,1 1 0 0 0,-1 0 0 0 0,1 0 0 0 0,-1 0 0 0 0,1 0 0 0 0,-1 0 0 0 0,1-1 0 0 0,-1 1 0 0 0,1 0 0 0 0,-1 0 0 0 0,1 0 0 0 0,-1 0 0 0 0,1 0 0 0 0,-1 0 0 0 0,1 1 0 0 0,-1-1 0 0 0,1 0 0 0 0,-1 0 0 0 0,1 0-1 0 0,-1 0 1 0 0,1 1 0 0 0,-1-1 0 0 0,1 0 0 0 0,-1 0 0 0 0,1 1 0 0 0,-1-1 0 0 0,1 0 0 0 0,0 1 0 0 0,-1-1 0 0 0,1 1 0 0 0,0-1 0 0 0,-1 0 0 0 0,1 1 0 0 0,0-1 0 0 0,-1 1 0 0 0,1-1 0 0 0,0 1 0 0 0,0-1 0 0 0,-1 1-3 0 0,-1 4 13 0 0,0 0 1 0 0,0 1-1 0 0,1-1 0 0 0,-2 6-13 0 0,1-3-13 0 0,-4 14 13 0 0,2 1 0 0 0,0 0 0 0 0,1 0 0 0 0,2 3 0 0 0,0 9 61 0 0,2 1 1 0 0,2 0-1 0 0,1-1 0 0 0,8 31-61 0 0,-7-38-57 0 0,2 1 381 0 0,0 0 0 0 0,5 9-324 0 0,-1-6 122 0 0,-10-30-206 0 0,1 0 0 0 0,-1 0 0 0 0,0 0 0 0 0,1 0 0 0 0,0 0 0 0 0,-1-1 0 0 0,1 1 1 0 0,0 0-1 0 0,0-1 0 0 0,0 0 0 0 0,1 2 84 0 0,12-7-3408 0 0,-7 2-3818 0 0</inkml:trace>
  <inkml:trace contextRef="#ctx0" brushRef="#br0" timeOffset="319191.992">13596 7703 16096 0 0,'0'0'737'0'0,"0"0"-15"0"0,13 9-144 0 0,-12-7-471 0 0,0 1 0 0 0,1 0 0 0 0,-1 0 0 0 0,-1 0 0 0 0,1 0 0 0 0,0 0 0 0 0,-1 0 1 0 0,1 0-1 0 0,-1 2-107 0 0,2 7 154 0 0,2 26 471 0 0,-1-1-1 0 0,-1 1 1 0 0,-3 26-625 0 0,0-11 994 0 0,3 23-994 0 0,-1-67 68 0 0,0 9-43 0 0,1-1 1 0 0,1 0-1 0 0,2 10-25 0 0,-2-20-52 0 0,-2-6-222 0 0,-1-1-114 0 0,-1-1-1374 0 0,-4-4-5393 0 0</inkml:trace>
  <inkml:trace contextRef="#ctx0" brushRef="#br0" timeOffset="319522.627">13503 7822 6912 0 0,'-9'-12'573'0'0,"-25"-32"-642"0"0,31 39 1267 0 0,0 0-1 0 0,0-1 1 0 0,1 1-1 0 0,-2-5-1197 0 0,4 10 214 0 0,0 0-1 0 0,-1-1 0 0 0,1 1 1 0 0,0 0-1 0 0,0-1 1 0 0,0 1-1 0 0,0 0 0 0 0,0-1 1 0 0,0 1-1 0 0,0-1 0 0 0,0 1 1 0 0,0 0-1 0 0,0-1 1 0 0,0 1-1 0 0,0 0 0 0 0,0-1 1 0 0,0 1-1 0 0,1 0 1 0 0,-1-1-1 0 0,0 1 0 0 0,0 0 1 0 0,0-1-1 0 0,0 1 0 0 0,1 0 1 0 0,-1-1-1 0 0,0 1-213 0 0,10-3 2115 0 0,17 4-2085 0 0,-20 0 477 0 0,113 15 925 0 0,-63-7-547 0 0,39 0-885 0 0,-45-5 113 0 0,-29-1-14 0 0,20 0-99 0 0,-19-4-366 0 0,0 2 1 0 0,0 1-1 0 0,0 0 0 0 0,-1 2 0 0 0,19 5 366 0 0,-19-1-7578 0 0</inkml:trace>
  <inkml:trace contextRef="#ctx0" brushRef="#br0" timeOffset="319735.236">13119 8415 11520 0 0,'13'-6'1224'0'0,"-8"4"-725"0"0,0 1 0 0 0,1-1 0 0 0,-1 1 0 0 0,0 0 0 0 0,0 0 0 0 0,2 1-499 0 0,11-3 1375 0 0,12-2 727 0 0,16 1-2102 0 0,10-3 1064 0 0,14-1 781 0 0,18 3-1845 0 0,-22 1 486 0 0,52-4-121 0 0,-65 5-109 0 0,5 1-256 0 0,38-1 147 0 0,-80 1-451 0 0,0 1-1 0 0,0 1 1 0 0,1 1-1 0 0,-1 0 1 0 0,0 1 0 0 0,0 1-1 0 0,4 1 305 0 0,-7 1-7647 0 0</inkml:trace>
  <inkml:trace contextRef="#ctx0" brushRef="#br0" timeOffset="320102.742">13229 8493 16416 0 0,'0'0'373'0'0,"0"0"55"0"0,0 0 20 0 0,1 8 86 0 0,10 16-520 0 0,1 5 1047 0 0,0 0 0 0 0,5 24-1061 0 0,-14-42 226 0 0,1 5 163 0 0,0-1 0 0 0,-2 1-1 0 0,1 10-388 0 0,3 124 1576 0 0,-7-155-1481 0 0,0 1 0 0 0,0-1-1 0 0,0 1 1 0 0,-1-1 0 0 0,1 1-1 0 0,-1 0 1 0 0,-1-1-95 0 0,-1-6 80 0 0,-2-3-605 0 0,0 1 0 0 0,-1 0 0 0 0,-9-11 525 0 0,15 22-13 0 0,-1 0 0 0 0,0 0-1 0 0,0 0 1 0 0,0 0 0 0 0,0 1-1 0 0,0-1 1 0 0,-1 1 0 0 0,1-1-1 0 0,0 1 1 0 0,-1 0-1 0 0,1 0 1 0 0,-1 0 13 0 0,2 0-4 0 0,0 1 0 0 0,0-1 0 0 0,0 1 0 0 0,0 0 0 0 0,0 0 0 0 0,0-1 0 0 0,0 1 0 0 0,0 0 0 0 0,0 0 0 0 0,0 0 0 0 0,0 0 0 0 0,0 0 0 0 0,-1 0 0 0 0,1 0 0 0 0,0 0 0 0 0,0 1 0 0 0,0-1 0 0 0,0 0 0 0 0,0 1 0 0 0,0-1 0 0 0,0 1 0 0 0,0-1 0 0 0,0 1 0 0 0,0-1 0 0 0,0 1 0 0 0,0 0 0 0 0,1-1 0 0 0,-1 1 0 0 0,0 0 0 0 0,0 1 4 0 0,-2 3 39 0 0,0 0 0 0 0,0 0 0 0 0,0 1 0 0 0,1 0 0 0 0,0-1 0 0 0,1 1 0 0 0,-1 0 0 0 0,1 0 0 0 0,0 0 0 0 0,0 0 0 0 0,1 0 0 0 0,0 6-39 0 0,0-3 71 0 0,1 0 0 0 0,1 1-1 0 0,-1-1 1 0 0,1 0 0 0 0,1 0 0 0 0,0-1 0 0 0,0 1 0 0 0,2 2-71 0 0,-2-6 33 0 0,0 0 0 0 0,0-1 0 0 0,1 1 0 0 0,0-1 0 0 0,0 0 0 0 0,0 0 1 0 0,1 0-1 0 0,-1 0 0 0 0,4 1-33 0 0,3 3 102 0 0,-8-5-69 0 0,1-1-1 0 0,0 0 1 0 0,0 0-1 0 0,0 0 1 0 0,0 0 0 0 0,0-1-1 0 0,1 0 1 0 0,-1 0 0 0 0,0 0-1 0 0,1 0 1 0 0,-1-1 0 0 0,1 0-1 0 0,3 0-32 0 0,8 0 2 0 0,-1-1 0 0 0,1-1-1 0 0,3-1-1 0 0,7-2 127 0 0,0-1 0 0 0,-1-1 0 0 0,10-5-127 0 0,-22 7-320 0 0,1-1-1 0 0,0-1 1 0 0,-1 0-1 0 0,-1-1 0 0 0,1 0 1 0 0,7-8 320 0 0,-15 11-641 0 0,0 0 1 0 0,0 0 0 0 0,0-1-1 0 0,0 0 1 0 0,3-6 640 0 0,0 0-706 0 0,14-20-1308 0 0</inkml:trace>
  <inkml:trace contextRef="#ctx0" brushRef="#br0" timeOffset="320333.725">13618 8573 10592 0 0,'-3'44'5397'0'0,"1"-33"-4606"0"0,1-1-1 0 0,1 1 1 0 0,-1-1-1 0 0,2 6-790 0 0,1 5 711 0 0,2-1 0 0 0,0 0 0 0 0,1-1 0 0 0,7 18-711 0 0,-8-25 334 0 0,1-1 0 0 0,1 0-1 0 0,0 0 1 0 0,1-1 0 0 0,-1 0 0 0 0,2 0 0 0 0,0 0 0 0 0,5 5-334 0 0,-7-10 53 0 0,-1 1 1 0 0,1-1 0 0 0,0 0-1 0 0,0-1 1 0 0,1 1-1 0 0,0-1 1 0 0,-1 0 0 0 0,1-1-1 0 0,0 0 1 0 0,1 0-1 0 0,-1 0-53 0 0,-6-3-20 0 0,-1 0-1 0 0,0 0 0 0 0,0 0 1 0 0,0 0-1 0 0,1 1 1 0 0,-1-1-1 0 0,0 0 1 0 0,0 0-1 0 0,1 0 0 0 0,-1 0 1 0 0,0 0-1 0 0,0 0 1 0 0,1 0-1 0 0,-1 0 0 0 0,0 0 1 0 0,1 0-1 0 0,-1 0 1 0 0,0 0-1 0 0,0 0 0 0 0,1 0 1 0 0,-1 0-1 0 0,0-1 1 0 0,0 1-1 0 0,0 0 1 0 0,1 0-1 0 0,-1 0 0 0 0,0 0 1 0 0,0 0-1 0 0,1 0 1 0 0,-1-1-1 0 0,0 1 0 0 0,0 0 1 0 0,0 0-1 0 0,0 0 1 0 0,1-1-1 0 0,-1 1 0 0 0,0 0 1 0 0,0 0-1 0 0,0 0 1 0 0,0-1-1 0 0,0 1 0 0 0,0 0 1 0 0,0 0-1 0 0,1-1 1 0 0,-1 1-1 0 0,0 0 1 0 0,0 0 20 0 0,-1-4-3889 0 0,-7-11 2161 0 0</inkml:trace>
  <inkml:trace contextRef="#ctx0" brushRef="#br0" timeOffset="320517.009">13563 8767 13824 0 0,'0'0'1061'0'0,"7"-3"-650"0"0,12-3 499 0 0,0 1-1 0 0,1 0 1 0 0,0 2 0 0 0,0 0 0 0 0,0 1 0 0 0,7 1-910 0 0,-9 0 308 0 0,-1-1 0 0 0,1-1 0 0 0,-1 0 0 0 0,8-3-308 0 0,13-3 313 0 0,12 0-313 0 0,23-5 43 0 0,-57 11-297 0 0,14-4-5643 0 0,-14 1-1055 0 0</inkml:trace>
  <inkml:trace contextRef="#ctx0" brushRef="#br0" timeOffset="320890.332">14178 8349 16439 0 0,'0'0'374'0'0,"16"-3"903"0"0,49-3-742 0 0,-48 6 102 0 0,0-2 0 0 0,6-1-637 0 0,31-3 1324 0 0,11 4 245 0 0,-33 1-1034 0 0,0 1 1 0 0,0 1-1 0 0,20 4-535 0 0,-4 0-1199 0 0,-48-5 1115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0-1 0 0,1 0 1 0 0,-1 0 0 0 0,0 0 0 0 0,0 0 0 0 0,0 0 0 0 0,0 0 0 0 0,0 0 0 0 0,0 0 0 0 0,0 0 0 0 0,0 0 0 0 0,0 0 0 0 0,0 0 0 0 0,0 0 0 0 0,0 0 0 0 0,0 0 0 0 0,0 0 0 0 0,0 0 0 0 0,0 0 0 0 0,0 0 0 0 0,0 0 0 0 0,0 0 84 0 0,-2 7-7546 0 0</inkml:trace>
  <inkml:trace contextRef="#ctx0" brushRef="#br0" timeOffset="321169.265">14171 8526 15344 0 0,'0'0'704'0'0,"0"0"-15"0"0,13-8-419 0 0,4 6-61 0 0,35-7 773 0 0,-32 5-828 0 0,0 0 0 0 0,0 2 0 0 0,7 1-154 0 0,32-5 361 0 0,91-11 686 0 0,-77 11-1315 0 0,-1-4 1 0 0,33-10 267 0 0,-68 10-2104 0 0,-1-2 0 0 0,-1-1 0 0 0,0-2 0 0 0,0-1 0 0 0,25-17 2104 0 0,-48 23-907 0 0,-1 3 1186 0 0,-10 7 510 0 0,-1 0-703 0 0,0-1 0 0 0,0 1 0 0 0,-1-1 0 0 0,1 1 0 0 0,0 0 0 0 0,0-1 0 0 0,0 1 0 0 0,0 0 0 0 0,0-1 0 0 0,-1 1 0 0 0,1-1 0 0 0,0 1 0 0 0,0 0 0 0 0,-1 0 0 0 0,1-1 0 0 0,0 1 0 0 0,0 0 0 0 0,-1 0 0 0 0,1-1 0 0 0,0 1 0 0 0,-1 0 0 0 0,1 0-86 0 0,-2-1 429 0 0,0 0 0 0 0,1 1 0 0 0,-1-1 0 0 0,0 1-1 0 0,0-1 1 0 0,1 1 0 0 0,-1 0 0 0 0,0 0 0 0 0,0 0 0 0 0,0 0-1 0 0,1 0 1 0 0,-1 0 0 0 0,0 0 0 0 0,0 1 0 0 0,0-1 0 0 0,-1 1-429 0 0,-28 10 1895 0 0,28-9-1807 0 0,1 0 0 0 0,-1 0-1 0 0,0 1 1 0 0,1-1 0 0 0,-1 0-1 0 0,1 1 1 0 0,0-1 0 0 0,0 1-1 0 0,0 0 1 0 0,0 0 0 0 0,0 0-1 0 0,1 0-87 0 0,-7 9 252 0 0,8-12-247 0 0,-3 3 55 0 0,1 0-1 0 0,0 0 0 0 0,0 0 1 0 0,0 0-1 0 0,1 0 1 0 0,-1 0-1 0 0,1 1 0 0 0,-1-1 1 0 0,1 1-1 0 0,0-1 0 0 0,0 1 1 0 0,1-1-1 0 0,-1 1 0 0 0,1 0-59 0 0,-7 24 281 0 0,6-25-259 0 0,0 0 0 0 0,0-1 0 0 0,1 1 0 0 0,-1 0-1 0 0,1-1 1 0 0,-1 1 0 0 0,1 0 0 0 0,0 0 0 0 0,0 0-1 0 0,0-1 1 0 0,0 1 0 0 0,1 0 0 0 0,-1 0 0 0 0,1-1-1 0 0,0 3-21 0 0,5 17 96 0 0,-5-18-77 0 0,-1-1 0 0 0,1 0 0 0 0,0 0 0 0 0,0 0 0 0 0,0 0 0 0 0,1 0 1 0 0,-1 0-1 0 0,0 0 0 0 0,1 0 0 0 0,0 0 0 0 0,0-1 0 0 0,0 1 0 0 0,0 0 0 0 0,0-1 0 0 0,1 0 0 0 0,-1 0 0 0 0,1 1-19 0 0,1 0 69 0 0,-1 0-1 0 0,1-1 1 0 0,0 1-1 0 0,1-1 1 0 0,-1 0-1 0 0,0 0 1 0 0,1 0-1 0 0,-1-1 1 0 0,1 1-1 0 0,0-1 1 0 0,2 0-69 0 0,14 0 317 0 0,0 0 0 0 0,-1-2 0 0 0,9-1-317 0 0,-22 1 36 0 0,1-1 0 0 0,-1 1 1 0 0,0-1-1 0 0,0 0 0 0 0,0-1 1 0 0,0 0-1 0 0,0 0 0 0 0,-1 0 1 0 0,1-1-1 0 0,-1 0 0 0 0,4-3-36 0 0,-1 0 36 0 0,-4 4-14 0 0,-1 0 1 0 0,0-1-1 0 0,0 1 1 0 0,0-1-1 0 0,0 0 0 0 0,-1 0 1 0 0,1 0-1 0 0,-1-1 0 0 0,0 1 1 0 0,0-1-1 0 0,-1 0 0 0 0,1-1-22 0 0,4-11 69 0 0,-5 14-54 0 0,0-1 1 0 0,0 1 0 0 0,-1-1 0 0 0,0 0-1 0 0,1 1 1 0 0,-1-1 0 0 0,-1 0-1 0 0,1 0 1 0 0,0 0 0 0 0,-1 0 0 0 0,0 0-1 0 0,0 0 1 0 0,0 0 0 0 0,-1 1 0 0 0,1-1-1 0 0,-1-1-15 0 0,-3-9 40 0 0,-1 1 0 0 0,0-1 0 0 0,-5-6-40 0 0,8 16-6 0 0,0 0 1 0 0,-1 0 0 0 0,1 0-1 0 0,-1 1 1 0 0,0-1 0 0 0,0 1 0 0 0,-1-1-1 0 0,1 1 1 0 0,-1 0 0 0 0,1 0 0 0 0,-1 1-1 0 0,-3-2 6 0 0,-10-7-125 0 0,14 8 75 0 0,1 1-1 0 0,-1 0 1 0 0,0 1 0 0 0,0-1-1 0 0,-1 0 1 0 0,1 1-1 0 0,0 0 1 0 0,0-1 0 0 0,-1 2 50 0 0,-35-6-2107 0 0,22 1 864 0 0</inkml:trace>
  <inkml:trace contextRef="#ctx0" brushRef="#br0" timeOffset="321673.266">15906 8309 14768 0 0,'0'0'168'0'0,"0"-1"-129"0"0,0 1 0 0 0,0 0 1 0 0,0-1-1 0 0,0 1 0 0 0,0 0 0 0 0,0-1 0 0 0,0 1 0 0 0,-1-1 0 0 0,1 1 1 0 0,0 0-1 0 0,0-1 0 0 0,0 1 0 0 0,0 0 0 0 0,0-1 0 0 0,-1 1 0 0 0,1 0 1 0 0,0-1-1 0 0,0 1 0 0 0,-1 0 0 0 0,1 0 0 0 0,0-1 0 0 0,-1 1 0 0 0,1 0 1 0 0,0 0-1 0 0,-1-1 0 0 0,1 1 0 0 0,0 0 0 0 0,-1 0 0 0 0,1 0 0 0 0,0 0 0 0 0,-1 0 1 0 0,1 0-1 0 0,0-1 0 0 0,-1 1 0 0 0,1 0 0 0 0,-1 0 0 0 0,1 0 0 0 0,-1 0-39 0 0,-2-1 657 0 0,4 0 22 0 0,9-1 606 0 0,14 0 62 0 0,48-4 645 0 0,15 5-808 0 0,90 2-721 0 0,-150 0-298 0 0,21-3-165 0 0,-28 1 65 0 0,1 0 1 0 0,0 2-1 0 0,7 1-65 0 0,-4 0-167 0 0,19-1 167 0 0,-24 0-283 0 0,1 0 0 0 0,13 2 283 0 0,-31-2-1163 0 0,0-1-374 0 0,4 6-79 0 0,-5 1-15 0 0</inkml:trace>
  <inkml:trace contextRef="#ctx0" brushRef="#br0" timeOffset="321947.87">15921 8412 2304 0 0,'-26'0'101'0'0,"21"0"569"0"0,5 0 2300 0 0,0 0 1998 0 0,3 3-2123 0 0,-2-2 2327 0 0,7 2-5100 0 0,1-1 0 0 0,-1 0 0 0 0,1 0 0 0 0,-1-1 0 0 0,1 0 0 0 0,6 0-72 0 0,56-3 1419 0 0,-38 0-1163 0 0,52 1 362 0 0,-28 2-198 0 0,5-4-420 0 0,131-3 374 0 0,-178 6-332 0 0,0-2 1 0 0,7-1-43 0 0,16-1-63 0 0,-35 4-130 0 0,0-1 0 0 0,-1 1-1 0 0,1-1 1 0 0,0 1 0 0 0,-1-1-1 0 0,1 0 1 0 0,0 0 0 0 0,-1 0-1 0 0,2-1 194 0 0,5-4-7471 0 0</inkml:trace>
  <inkml:trace contextRef="#ctx0" brushRef="#br0" timeOffset="322278.524">16411 8057 16208 0 0,'0'0'365'0'0,"-2"-9"1489"0"0,4 13-1613 0 0,-1 0-1 0 0,1 1 1 0 0,1-1-1 0 0,-1 0 1 0 0,0 0-1 0 0,1-1 1 0 0,0 1-1 0 0,0 0 1 0 0,0-1-1 0 0,1 1-240 0 0,39 33 1404 0 0,-33-30-1339 0 0,31 24 229 0 0,3-2 1 0 0,14 6-295 0 0,-11-11 97 0 0,-26-13 99 0 0,0 0 0 0 0,15 12-196 0 0,15 8 465 0 0,-34-22-323 0 0,0 2 0 0 0,2 2-142 0 0,-13-9-2 0 0,-1 0 0 0 0,0 1 0 0 0,0-1 0 0 0,-1 1 0 0 0,0 0 0 0 0,1 1-1 0 0,-2-1 1 0 0,3 4 2 0 0,-5-8 8 0 0,-1 0 0 0 0,1 0 0 0 0,0 0 1 0 0,-1 1-1 0 0,1-1 0 0 0,-1 0 0 0 0,0 1 0 0 0,1-1 0 0 0,-1 0 0 0 0,0 1 0 0 0,0-1 0 0 0,1 1 0 0 0,-1-1 0 0 0,0 0 0 0 0,-1 1 0 0 0,1-1 0 0 0,0 0 0 0 0,0 1 1 0 0,0-1-1 0 0,-1 0 0 0 0,1 1 0 0 0,-1-1 0 0 0,1 0 0 0 0,-1 1 0 0 0,0-1 0 0 0,1 0 0 0 0,-1 0 0 0 0,0 0 0 0 0,0 0 0 0 0,0 0 0 0 0,0 0 0 0 0,0 0 1 0 0,0 0-1 0 0,0 0 0 0 0,0 0 0 0 0,0 0 0 0 0,0 0 0 0 0,0-1 0 0 0,-2 1-8 0 0,-28 19 271 0 0,-1-2-1 0 0,-27 10-270 0 0,41-20 35 0 0,-1-1 0 0 0,0 0-1 0 0,-1-2 1 0 0,0 0-35 0 0,-59 14-30 0 0,38-8-1240 0 0,-17 1 1270 0 0,30-6-2244 0 0,10-3-2527 0 0,-4 0-2460 0 0</inkml:trace>
  <inkml:trace contextRef="#ctx0" brushRef="#br0" timeOffset="325120.837">17702 7899 5528 0 0,'-1'-8'568'0'0,"2"7"-343"0"0,2-10-590 0 0,-3 11 465 0 0,1 0-1 0 0,-1 0 0 0 0,0-1 0 0 0,0 1 0 0 0,0 0 1 0 0,0 0-1 0 0,0 0 0 0 0,0-1 0 0 0,0 1 0 0 0,0 0 0 0 0,0 0 1 0 0,0-1-1 0 0,0 1 0 0 0,0 0 0 0 0,0 0 0 0 0,0 0 1 0 0,0-1-1 0 0,0 1 0 0 0,0 0 0 0 0,0 0 0 0 0,0-1 1 0 0,0 1-1 0 0,0 0 0 0 0,0 0 0 0 0,-1 0 0 0 0,1-1 1 0 0,0 1-1 0 0,0 0 0 0 0,0 0 0 0 0,0 0 0 0 0,0 0 0 0 0,-1-1 1 0 0,1 1-1 0 0,0 0 0 0 0,0 0 0 0 0,0 0 0 0 0,0 0 1 0 0,-1 0-1 0 0,1 0 0 0 0,0-1 0 0 0,0 1 0 0 0,-1 0-99 0 0,1 0 2231 0 0,-2-4 2281 0 0,4 16-4107 0 0,0 1 0 0 0,-1-1 0 0 0,-1 0 0 0 0,0 1 0 0 0,-1-1 0 0 0,0 6-405 0 0,-2 30 616 0 0,2-38-447 0 0,1-1 0 0 0,-2 0 0 0 0,-1 8-169 0 0,-3 19 405 0 0,-10 133 1450 0 0,14-149-1678 0 0,-3 21 218 0 0,2-14-181 0 0,2-21-155 0 0,1-1 0 0 0,-1 1-1 0 0,0-1 1 0 0,0 0 0 0 0,-1 1-59 0 0,-5 21 271 0 0,6-23-255 0 0,1-3-12 0 0,0 0 1 0 0,0-1 0 0 0,0 1 0 0 0,0 0-1 0 0,0 0 1 0 0,0 0 0 0 0,0 0-1 0 0,-1 0 1 0 0,1-1 0 0 0,0 1-1 0 0,-1 0 1 0 0,1 0 0 0 0,-1 0 0 0 0,1-1-1 0 0,-1 2-4 0 0,0-1 32 0 0,1-1-94 0 0,0 0-49 0 0,0-14-880 0 0,4-15-2087 0 0,-4 16 1604 0 0</inkml:trace>
  <inkml:trace contextRef="#ctx0" brushRef="#br0" timeOffset="325458.769">17494 7883 4608 0 0,'-2'-4'229'0'0,"0"0"0"0"0,0 0 1 0 0,-1 0-1 0 0,1 0 0 0 0,-1 0 0 0 0,-1 0-229 0 0,-6-7 4947 0 0,10 11-3068 0 0,0 0-967 0 0,0 0-425 0 0,0 0-82 0 0,0 0 88 0 0,0 0 445 0 0,0 0 189 0 0,0 0 39 0 0,2 1-1110 0 0,0 0 0 0 0,-1 0 0 0 0,1 0 1 0 0,0-1-1 0 0,0 1 0 0 0,0 0 0 0 0,0-1 0 0 0,0 1 0 0 0,1-1 1 0 0,-1 1-1 0 0,0-1 0 0 0,0 0 0 0 0,0 0 0 0 0,2 0-56 0 0,42 3 904 0 0,-33-1-643 0 0,-1-1 0 0 0,1 0 0 0 0,0-1 0 0 0,8-1-261 0 0,0-1 661 0 0,21 0-661 0 0,-23 2 290 0 0,0-1-1 0 0,14-2-289 0 0,19-4 548 0 0,42 1-548 0 0,-25 3 124 0 0,-10 3-52 0 0,-56 0-95 0 0,-1 0-1 0 0,1 0 0 0 0,-1 0 0 0 0,1 1 0 0 0,0-1 1 0 0,-1 1-1 0 0,3 0 24 0 0,16 3-358 0 0,-20-4 147 0 0,1 1 1 0 0,-1-1-1 0 0,1 0 0 0 0,-1 1 0 0 0,1-1 0 0 0,-1 1 0 0 0,1-1 1 0 0,-1 1-1 0 0,1-1 0 0 0,-1 1 0 0 0,0 0 0 0 0,1 0 0 0 0,-1 0 1 0 0,0 0-1 0 0,0 0 0 0 0,0 0 0 0 0,0 0 0 0 0,0 0 0 0 0,0 1 1 0 0,0-1-1 0 0,0 0 0 0 0,0 1 0 0 0,0-1 211 0 0,0 7-1818 0 0</inkml:trace>
  <inkml:trace contextRef="#ctx0" brushRef="#br0" timeOffset="325731.037">17925 8143 2760 0 0,'0'0'508'0'0,"6"6"3170"0"0,-5-4-3248 0 0,0-1-1 0 0,0 0 0 0 0,1 0 0 0 0,-1 0 0 0 0,1 0 0 0 0,-1 0 1 0 0,1 0-1 0 0,-1 0 0 0 0,1-1 0 0 0,-1 1 0 0 0,1 0 0 0 0,0-1 1 0 0,-1 0-1 0 0,2 1-429 0 0,28 1 2466 0 0,-6 0-14 0 0,-2 0-1108 0 0,0-1 0 0 0,0-1 0 0 0,18-3-1344 0 0,21 0 798 0 0,-51 2-708 0 0,0 0-1 0 0,0 0 0 0 0,5-2-89 0 0,20-3 132 0 0,-24 5-57 0 0,1 0 24 0 0,0 0-1 0 0,0 1 1 0 0,9 1-99 0 0,-11-1-589 0 0,1 0-1 0 0,-1-1 1 0 0,1 0-1 0 0,-1-1 1 0 0,0 0-1 0 0,1-1 590 0 0,10-2-5719 0 0,-7 2-427 0 0</inkml:trace>
  <inkml:trace contextRef="#ctx0" brushRef="#br0" timeOffset="325997.487">18860 7855 6912 0 0,'-1'-2'184'0'0,"1"2"-152"0"0,0-1-1 0 0,0 1 1 0 0,0-1-1 0 0,0 1 1 0 0,0-1-1 0 0,0 1 1 0 0,0-1-1 0 0,0 1 1 0 0,0 0-1 0 0,0-1 1 0 0,0 1-1 0 0,0-1 1 0 0,1 1-1 0 0,-1-1 1 0 0,0 1-1 0 0,0-1 1 0 0,0 1-1 0 0,1 0 1 0 0,-1-1-1 0 0,0 1 1 0 0,0 0-1 0 0,1-1 1 0 0,-1 1-1 0 0,0 0 1 0 0,1-1-32 0 0,-1 0 1224 0 0,0 1 420 0 0,0 0 78 0 0,0 0-164 0 0,0 0-772 0 0,0 0-340 0 0,0 0-72 0 0,6 14 979 0 0,-12 94 1934 0 0,1-29-2283 0 0,3-57-735 0 0,0 0 0 0 0,2 1 0 0 0,0-1 0 0 0,3 19-269 0 0,3-9 241 0 0,-3 1-1 0 0,0 8-240 0 0,-5-27 212 0 0,2-13-268 0 0,0-1-12 0 0,-10 8-2314 0 0,4-5 1092 0 0</inkml:trace>
  <inkml:trace contextRef="#ctx0" brushRef="#br0" timeOffset="326255.224">18549 7879 14768 0 0,'5'-3'1342'0'0,"2"-1"-1234"0"0,-1 1-1 0 0,1-1 1 0 0,-1 1 0 0 0,1 0-1 0 0,0 1 1 0 0,0-1-1 0 0,4 0-107 0 0,74-15 4631 0 0,2 4-4631 0 0,-55 9 585 0 0,-1 0-157 0 0,1 1 0 0 0,19 1-428 0 0,128-5 984 0 0,-157 8-927 0 0,0-1-1128 0 0,1 2 0 0 0,10 2 1071 0 0,-30-3-337 0 0,0 1-1 0 0,0 0 1 0 0,0 0 0 0 0,-1 0 0 0 0,1 0-1 0 0,0 1 1 0 0,-1-1 0 0 0,1 1-1 0 0,-1 0 338 0 0,5 2-631 0 0,10 5-1256 0 0</inkml:trace>
  <inkml:trace contextRef="#ctx0" brushRef="#br0" timeOffset="326596.675">19297 8151 12440 0 0,'-7'6'1290'0'0,"-1"-2"-1261"0"0,6-4 91 0 0,1 1 1 0 0,-1 0-1 0 0,0-1 1 0 0,1 1-1 0 0,-1 0 1 0 0,1 0-1 0 0,-1 0 1 0 0,1 1 0 0 0,-1 0-121 0 0,-13 13 2341 0 0,10-11-1971 0 0,0 1-1 0 0,1 0 1 0 0,-1 0 0 0 0,1 0 0 0 0,-2 4-370 0 0,4-4 69 0 0,-1-1-1 0 0,0 1 1 0 0,0-1-1 0 0,-1 1 1 0 0,0-1 0 0 0,1 0-1 0 0,-2 0-68 0 0,3 0 71 0 0,-1-1-1 0 0,1 1 1 0 0,0 0 0 0 0,0 0-1 0 0,1 0 1 0 0,-1 0 0 0 0,1 0-1 0 0,0 1 1 0 0,0-1 0 0 0,0 0-1 0 0,1 1 1 0 0,-1-1 0 0 0,1 1-1 0 0,0 1-70 0 0,0-4 15 0 0,1 0-1 0 0,-1 0 0 0 0,1 0 0 0 0,-1 0 1 0 0,1-1-1 0 0,0 1 0 0 0,-1 0 1 0 0,1-1-1 0 0,0 1 0 0 0,0 0 0 0 0,0-1 1 0 0,0 1-1 0 0,1-1 0 0 0,-1 0 1 0 0,0 1-1 0 0,1-1 0 0 0,-1 0 0 0 0,1 0 1 0 0,-1 0-1 0 0,1 0 0 0 0,-1 0 1 0 0,2 1-15 0 0,0-1 18 0 0,0 0 1 0 0,0 1 0 0 0,1-1 0 0 0,-1 0 0 0 0,1-1 0 0 0,-1 1 0 0 0,1-1 0 0 0,-1 1 0 0 0,1-1 0 0 0,-1 0 0 0 0,3-1-19 0 0,15 0 95 0 0,-16 2-68 0 0,1-2 0 0 0,-1 1-1 0 0,0-1 1 0 0,0 1 0 0 0,0-1 0 0 0,0-1 0 0 0,0 1-1 0 0,4-3-26 0 0,-3 2 57 0 0,-1-1-1 0 0,0 0 0 0 0,0 0 0 0 0,0-1 0 0 0,-1 0 1 0 0,0 0-1 0 0,1 0 0 0 0,-1 0 0 0 0,0 0 0 0 0,-1-1 1 0 0,1 0-1 0 0,-1 0-56 0 0,-2 3 11 0 0,1 0 0 0 0,-1 0 0 0 0,0 0 0 0 0,0 0 0 0 0,0 0 0 0 0,0 0 0 0 0,0-1 0 0 0,-1 1 0 0 0,1 0 0 0 0,-1-1 0 0 0,1 1 0 0 0,-1-1 0 0 0,0 1 0 0 0,0 0 0 0 0,0-1 0 0 0,0 1 0 0 0,-1-1 0 0 0,1 1 0 0 0,-1 0 0 0 0,1-1 0 0 0,-1 1 0 0 0,0 0 0 0 0,0 0 0 0 0,0-1 1 0 0,0 1-1 0 0,0 0 0 0 0,0 0 0 0 0,-1 0 0 0 0,1 0 0 0 0,-2-1-11 0 0,0 0-36 0 0,-1-1 0 0 0,0 1 0 0 0,1-1 0 0 0,-2 1-1 0 0,1 1 1 0 0,0-1 0 0 0,-1 0 0 0 0,1 1 0 0 0,-1 0 0 0 0,0 0 0 0 0,1 1 0 0 0,-2-1 36 0 0,-3 0-677 0 0,1 1 0 0 0,-1-1 0 0 0,0 2 0 0 0,1-1 0 0 0,-1 1 0 0 0,-5 1 677 0 0,3 1-1407 0 0</inkml:trace>
  <inkml:trace contextRef="#ctx0" brushRef="#br0" timeOffset="327077.65">19787 8005 16416 0 0,'0'-1'50'0'0,"-1"0"0"0"0,1 1 0 0 0,0-1 0 0 0,0 0 0 0 0,0 0 0 0 0,0 0 1 0 0,0 0-1 0 0,0 1 0 0 0,0-1 0 0 0,0 0 0 0 0,0 0 0 0 0,0 0 1 0 0,0 1-1 0 0,1-1 0 0 0,-1 0 0 0 0,0 0 0 0 0,0 0 0 0 0,1 1 0 0 0,-1-1 1 0 0,1 0-1 0 0,-1 1 0 0 0,1-1 0 0 0,-1 0 0 0 0,1 1 0 0 0,-1-1 1 0 0,1 0-1 0 0,-1 1 0 0 0,1-1 0 0 0,0 1 0 0 0,-1-1 0 0 0,1 1 0 0 0,0 0 1 0 0,0-1-1 0 0,-1 1 0 0 0,1 0 0 0 0,0-1 0 0 0,0 1 0 0 0,-1 0 1 0 0,2 0-51 0 0,5-3 154 0 0,1 1 0 0 0,-1 0 0 0 0,1 0 0 0 0,1 1-154 0 0,0-1 635 0 0,20-2 596 0 0,1 1 0 0 0,1 1-1231 0 0,-16 1 274 0 0,116-2 438 0 0,-112 2-618 0 0,-1 1 0 0 0,1 1 0 0 0,-1 1 0 0 0,8 2-94 0 0,-26-4-47 0 0,13 3 31 0 0,-10 0-2713 0 0,-3 4 1305 0 0</inkml:trace>
  <inkml:trace contextRef="#ctx0" brushRef="#br0" timeOffset="327350.151">19715 8155 11056 0 0,'0'0'505'0'0,"0"0"-9"0"0,2 0-317 0 0,9 2 574 0 0,1 0 1 0 0,-1-1 0 0 0,1 0 0 0 0,-1-1-1 0 0,1 0 1 0 0,4-2-754 0 0,28-3 1950 0 0,1-3-1950 0 0,-24 5 387 0 0,21-4 612 0 0,34 0-999 0 0,-21 2 85 0 0,-34 3-65 0 0,0 0 0 0 0,0 2 0 0 0,16 1-20 0 0,-20-1-1089 0 0,-2 1-3369 0 0,1 1-1842 0 0</inkml:trace>
  <inkml:trace contextRef="#ctx0" brushRef="#br1" timeOffset="332461.057">8830 4001 8288 0 0,'-13'-12'585'0'0,"10"9"-511"0"0,0 0 1 0 0,0 0-1 0 0,0 0 0 0 0,-1 0 0 0 0,1 1 1 0 0,-1 0-1 0 0,0-1 0 0 0,0 1 0 0 0,0 1 1 0 0,-1-2-75 0 0,2 2 181 0 0,0 0 0 0 0,0 0 0 0 0,0-1 0 0 0,0 1 0 0 0,1-1 1 0 0,-1 0-1 0 0,1 0 0 0 0,-2-1-181 0 0,-14-9 965 0 0,-105-47 3764 0 0,106 53-4579 0 0,0 1-1 0 0,-1 0 0 0 0,1 1 0 0 0,-7 0-149 0 0,10 1 19 0 0,-158-27 1772 0 0,151 27-1701 0 0,0 2 0 0 0,-1 0-1 0 0,-10 1-89 0 0,4 1-4 0 0,-1 0 91 0 0,-1 2-1 0 0,0 1-86 0 0,-4 0 197 0 0,-18 4-103 0 0,1 1 1 0 0,1 4 0 0 0,0 1-1 0 0,1 2 1 0 0,-8 6-95 0 0,32-12 38 0 0,-7 3-25 0 0,1 1 0 0 0,-7 5-13 0 0,-50 28 55 0 0,-29 17 76 0 0,91-48-58 0 0,0 1 1 0 0,2 1 0 0 0,-8 9-74 0 0,-96 100 358 0 0,39-43-50 0 0,58-56-102 0 0,1 1-1 0 0,1 1 0 0 0,-1 5-205 0 0,12-9 84 0 0,0 0 0 0 0,2 1 0 0 0,1 1 0 0 0,1 1 0 0 0,-4 14-84 0 0,9-17 66 0 0,2 1 0 0 0,1 1 0 0 0,0-1 0 0 0,1 10-66 0 0,2-12 30 0 0,-7 45 76 0 0,4 1 0 0 0,3 0 0 0 0,3 25-106 0 0,2-53 64 0 0,2 0 0 0 0,2-1 0 0 0,2 1-1 0 0,2-1 1 0 0,1-1 0 0 0,5 7-64 0 0,1-6 80 0 0,2 0 0 0 0,1-1 0 0 0,3-1 0 0 0,7 8-80 0 0,-2-11 62 0 0,2-1-1 0 0,1-1 1 0 0,2-1-62 0 0,-15-18 37 0 0,0-1-1 0 0,1 0 0 0 0,0-1 1 0 0,13 6-37 0 0,7 2 242 0 0,34 14-242 0 0,67 27 80 0 0,-124-56-57 0 0,0-1-1 0 0,8 2-22 0 0,8 3 19 0 0,7 1 40 0 0,0-2 1 0 0,0-2-1 0 0,1-2 0 0 0,0-1 0 0 0,13-1-59 0 0,-29-4 45 0 0,0 0 1 0 0,13-3-46 0 0,27-1 91 0 0,-41 3-66 0 0,0-2 0 0 0,0-1 0 0 0,0-1 1 0 0,-1 0-1 0 0,4-4-25 0 0,-3 3 23 0 0,12-4 22 0 0,33-7 18 0 0,-2-4 0 0 0,-1-3 1 0 0,21-12-64 0 0,-27 7 65 0 0,-1-3 1 0 0,33-26-66 0 0,-64 39 35 0 0,-1-2 0 0 0,-1 0 0 0 0,-1-2 0 0 0,-1-1 0 0 0,-1 0 0 0 0,5-9-35 0 0,-10 9 52 0 0,0-1 0 0 0,-2 0 0 0 0,0-1 0 0 0,-2-1 1 0 0,-1-1-1 0 0,-2 0 0 0 0,0 0 0 0 0,-2-1 0 0 0,2-11-52 0 0,-3 5-20 0 0,1 1-40 0 0,2-26 60 0 0,-9 53 31 0 0,13-164 177 0 0,-13 129-160 0 0,-1-1 0 0 0,-3 1 0 0 0,-1-3-48 0 0,3 36 18 0 0,-18-107 238 0 0,14 92-220 0 0,-1 1 0 0 0,-1 1-1 0 0,-10-23-35 0 0,5 20 30 0 0,0 1 0 0 0,-1 0 0 0 0,-2 1 0 0 0,0 0 0 0 0,-2 1 0 0 0,0 1 0 0 0,-1 0 0 0 0,-1 2 0 0 0,-1 0 0 0 0,-20-14-30 0 0,-19-8-93 0 0,-1 2-1 0 0,-2 3 0 0 0,-1 3 1 0 0,-64-23 93 0 0,76 39-875 0 0,-1 2 0 0 0,-1 2 1 0 0,-1 3-1 0 0,-33-2 875 0 0,17 4-1127 0 0</inkml:trace>
  <inkml:trace contextRef="#ctx0" brushRef="#br1" timeOffset="333825.687">4156 5057 6912 0 0,'0'0'528'0'0,"-4"17"5690"0"0,4-16-6116 0 0,0-1-1 0 0,0 0 1 0 0,0 0-1 0 0,0 0 0 0 0,0 0 1 0 0,0 0-1 0 0,0 0 1 0 0,0 0-1 0 0,0 0 1 0 0,0 0-1 0 0,0 1 1 0 0,0-1-1 0 0,0 0 0 0 0,0 0 1 0 0,0 0-1 0 0,0 0 1 0 0,0 0-1 0 0,0 0 1 0 0,0 0-1 0 0,0 0 1 0 0,0 1-1 0 0,0-1 0 0 0,0 0 1 0 0,0 0-1 0 0,0 0 1 0 0,0 0-1 0 0,0 0 1 0 0,0 0-1 0 0,0 0 1 0 0,0 0-1 0 0,0 1 0 0 0,0-1 1 0 0,0 0-1 0 0,0 0 1 0 0,0 0-1 0 0,0 0 1 0 0,0 0-1 0 0,0 0 1 0 0,0 0-1 0 0,1 0 0 0 0,-1 0 1 0 0,0 0-1 0 0,0 0 1 0 0,0 0-1 0 0,0 1 1 0 0,0-1-1 0 0,0 0 1 0 0,0 0-1 0 0,0 0 0 0 0,1 0 1 0 0,-1 0-1 0 0,0 0 1 0 0,0 0-1 0 0,0 0 1 0 0,0 0-1 0 0,0 0 1 0 0,0 0-1 0 0,0 0 0 0 0,0 0 1 0 0,1 0-1 0 0,-1 0-101 0 0,5-9 1285 0 0,4-17-1193 0 0,16-141 1026 0 0,-7 23-934 0 0,-15 115-171 0 0,-2 21-14 0 0,-1 0 0 0 0,2 0 1 0 0,-1 0-1 0 0,1-1 1 0 0,4-20 42 0 0,-6 25-29 0 0,0-1 0 0 0,1 1-1 0 0,0 0 1 0 0,0 0 0 0 0,0 0 0 0 0,0 0 0 0 0,1 0-1 0 0,1-3-12 0 0,-2 6 75 0 0,-1 1-16 0 0,2-2-37 0 0,11 19-15 0 0,-8-8-42 0 0,-1 1 0 0 0,1 1 0 0 0,0 3 35 0 0,11 25-34 0 0,40 57 34 0 0,-47-81 0 0 0,-1-2 0 0 0,-3-5 0 0 0,0 1 0 0 0,1-1 0 0 0,0-1 0 0 0,0 1 0 0 0,2 0 0 0 0,23 25 0 0 0,17 14 11 0 0,-32-32 39 0 0,-12-11-47 0 0,0 0 0 0 0,1 0 0 0 0,-1 0 0 0 0,1-1 0 0 0,1 1-3 0 0,0 0 21 0 0,0 0-1 0 0,0 0 1 0 0,0 1-1 0 0,-1-1 1 0 0,1 2-21 0 0,1 0 29 0 0,-7-5-4 0 0,1-1-1 0 0,0 1 0 0 0,-1-1 1 0 0,1 0-1 0 0,-1 1 0 0 0,1-1 1 0 0,0 0-1 0 0,0 1 0 0 0,-1-1 1 0 0,1 0-1 0 0,0 0 0 0 0,-1 0 1 0 0,1 0-1 0 0,0 0 0 0 0,0 0 1 0 0,-1 0-1 0 0,1 0 0 0 0,0 0 0 0 0,0 0 1 0 0,-1 0-1 0 0,1 0 0 0 0,0 0 1 0 0,0-1-1 0 0,-1 1 0 0 0,1 0 1 0 0,0-1-1 0 0,-1 1 0 0 0,1 0 1 0 0,0-1-1 0 0,-1 1 0 0 0,1-1 1 0 0,-1 1-1 0 0,1-1 0 0 0,-1 1 1 0 0,1-1-25 0 0,1-1 67 0 0,0 0 1 0 0,0 0-1 0 0,0-1 1 0 0,0 1 0 0 0,-1-1-1 0 0,1 1 1 0 0,-1-1-1 0 0,1 0-67 0 0,2-6 145 0 0,-1-1 0 0 0,-1 1 0 0 0,0-1 0 0 0,0 0 0 0 0,0 0 0 0 0,-2 0 0 0 0,1-4-145 0 0,0 5 73 0 0,-1-13 84 0 0,0 0 0 0 0,-2-5-157 0 0,0-25 318 0 0,1 29-210 0 0,0 16-105 0 0,0 0-1 0 0,1 0 0 0 0,1 0 1 0 0,-1 0-1 0 0,2-6-2 0 0,-2 10 1 0 0,1 0-1 0 0,-1 0 1 0 0,0 0-1 0 0,0 0 1 0 0,0 0 0 0 0,0 0-1 0 0,-1-1 0 0 0,1 1-14 0 0,-1 0 0 0 0,1 1 0 0 0,0-1 0 0 0,0 1 0 0 0,0-1 0 0 0,0 1 0 0 0,1-1 0 0 0,-1 1 0 0 0,1-1 0 0 0,-1 1 0 0 0,1-1 0 0 0,0 1 14 0 0,1-4-24 0 0,-1 1 6 0 0,-1 5 23 0 0,0-1-1 0 0,0 1 1 0 0,0-1-1 0 0,0 1 0 0 0,0-1 1 0 0,0 1-1 0 0,1 0 1 0 0,-1-1-1 0 0,0 1 1 0 0,0-1-1 0 0,0 1 0 0 0,1-1 1 0 0,-1 1-1 0 0,0 0 1 0 0,0-1-1 0 0,1 1 1 0 0,-1-1-1 0 0,0 1 0 0 0,1 0 1 0 0,-1-1-1 0 0,0 1 1 0 0,1 0-1 0 0,-1 0 1 0 0,1-1-1 0 0,-1 1 0 0 0,1 0 1 0 0,-1 0-1 0 0,0 0 1 0 0,1-1-1 0 0,-1 1 1 0 0,1 0-1 0 0,-1 0 0 0 0,1 0 1 0 0,0 0-5 0 0,-1 0 15 0 0,1-1-272 0 0,10 7-2177 0 0,-9-6 2028 0 0,-1 1 0 0 0,1 0-1 0 0,-1-1 1 0 0,1 1-1 0 0,-1 0 1 0 0,1 0-1 0 0,-1-1 1 0 0,0 1 0 0 0,1 1-1 0 0,-1-1 1 0 0,0 0-1 0 0,1 1 407 0 0,3 3-1749 0 0,4-3-37 0 0</inkml:trace>
  <inkml:trace contextRef="#ctx0" brushRef="#br1" timeOffset="334399.194">4948 4430 6912 0 0,'20'-14'622'0'0,"-20"14"-620"0"0,0 0 0 0 0,0 0 0 0 0,1 0 0 0 0,-1 0-1 0 0,0 0 1 0 0,0 0 0 0 0,0 0 0 0 0,1 0 0 0 0,-1 0-1 0 0,0 0 1 0 0,0 0 0 0 0,0 0 0 0 0,0 0-1 0 0,1 0 1 0 0,-1 0 0 0 0,0 0 0 0 0,0 0 0 0 0,0 0-1 0 0,0-1 1 0 0,0 1 0 0 0,1 0 0 0 0,-1 0 0 0 0,0 0-1 0 0,0 0 1 0 0,0 0 0 0 0,0 0 0 0 0,0-1-1 0 0,0 1 1 0 0,0 0 0 0 0,0 0 0 0 0,1 0 0 0 0,-1 0-1 0 0,0-1 1 0 0,0 1 0 0 0,0 0 0 0 0,0 0 0 0 0,0 0-1 0 0,0 0 1 0 0,0-1 0 0 0,0 1 0 0 0,0 0-1 0 0,0 0 1 0 0,0 0 0 0 0,0-1 0 0 0,0 1 0 0 0,0 0-1 0 0,0 0 1 0 0,0 0 0 0 0,-1 0 0 0 0,1-1 0 0 0,0 1-1 0 0,0 0 1 0 0,0 0 0 0 0,0 0 0 0 0,0 0-1 0 0,0 0 1 0 0,0-1 0 0 0,0 1 0 0 0,-1 0 0 0 0,1 0-1 0 0,0 0 1 0 0,0 0 0 0 0,0 0-2 0 0,0 0 4 0 0,-1 0-1 0 0,1 0 1 0 0,0-1 0 0 0,0 1 0 0 0,0 0 0 0 0,0 0-1 0 0,0 0 1 0 0,0 0 0 0 0,0 0 0 0 0,-1 0 0 0 0,1 0-1 0 0,0-1 1 0 0,0 1 0 0 0,0 0 0 0 0,0 0 0 0 0,0 0-1 0 0,0 0 1 0 0,0 0 0 0 0,0 0 0 0 0,0-1 0 0 0,0 1-1 0 0,0 0 1 0 0,0 0 0 0 0,0 0 0 0 0,0 0 0 0 0,0-1-1 0 0,0 1 1 0 0,0 0 0 0 0,0 0 0 0 0,0 0-1 0 0,0 0 1 0 0,0 0 0 0 0,0-1 0 0 0,0 1 0 0 0,0 0-1 0 0,0 0 1 0 0,0 0 0 0 0,0 0 0 0 0,0 0 0 0 0,0-1-1 0 0,1 1 1 0 0,-1 0 0 0 0,0 0 0 0 0,0 0 0 0 0,0 0-1 0 0,0 0 1 0 0,0 0 0 0 0,0 0 0 0 0,0 0 0 0 0,1-1-1 0 0,-1 1 1 0 0,0 0 0 0 0,0 0 0 0 0,0 0-1 0 0,0 0 1 0 0,0 0 0 0 0,1 0 0 0 0,-1 0 0 0 0,0 0-1 0 0,0 0-3 0 0,6-2 463 0 0,5-2 795 0 0,-11 4-1195 0 0,1 0 0 0 0,-1 0 1 0 0,0 0-1 0 0,0 0 0 0 0,0-1 0 0 0,1 1 0 0 0,-1 0 0 0 0,0 0 1 0 0,0 0-1 0 0,0 0 0 0 0,0 0 0 0 0,1 0 0 0 0,-1-1 1 0 0,0 1-1 0 0,0 0 0 0 0,0 0 0 0 0,0 0 0 0 0,0 0 0 0 0,0-1 1 0 0,0 1-1 0 0,1 0 0 0 0,-1 0 0 0 0,0 0 0 0 0,0-1 1 0 0,0 1-1 0 0,0 0 0 0 0,0 0 0 0 0,0 0 0 0 0,0-1 0 0 0,0 1 1 0 0,0 0-1 0 0,0 0 0 0 0,0 0 0 0 0,0-1 0 0 0,0 1 1 0 0,0 0-1 0 0,0 0 0 0 0,0 0 0 0 0,-1-1 0 0 0,1 1-63 0 0,0-1 1458 0 0,0 1-653 0 0,0 0-285 0 0,0 0-59 0 0,3 9 1644 0 0,-3-8-2070 0 0,0-1-1 0 0,1 0 1 0 0,-1 1-1 0 0,0-1 1 0 0,0 1-1 0 0,0-1 1 0 0,0 1-1 0 0,0-1 1 0 0,1 1-1 0 0,-1-1 0 0 0,0 1 1 0 0,0-1-1 0 0,0 1 1 0 0,0-1-1 0 0,0 1 1 0 0,-1-1-1 0 0,1 1 1 0 0,0-1-1 0 0,0 1 1 0 0,0-1-1 0 0,0 1 0 0 0,0-1 1 0 0,-1 1-1 0 0,1-1 1 0 0,0 1-35 0 0,-1-1 19 0 0,1 1-1 0 0,0 0 1 0 0,0-1 0 0 0,-1 1 0 0 0,1 0 0 0 0,0 0 0 0 0,0-1-1 0 0,0 1 1 0 0,0 0 0 0 0,0 0 0 0 0,0-1 0 0 0,0 1 0 0 0,0 0 0 0 0,0 0-1 0 0,0-1 1 0 0,0 1 0 0 0,0 0 0 0 0,0 0 0 0 0,1-1 0 0 0,-1 1-1 0 0,0 0 1 0 0,1-1 0 0 0,-1 1-19 0 0,2 3 59 0 0,0-1 0 0 0,-1 0 0 0 0,1 1 0 0 0,-1-1 0 0 0,0 1 0 0 0,0 0 0 0 0,0-1 1 0 0,-1 1-1 0 0,1 0 0 0 0,-1 1-59 0 0,0 0 51 0 0,1-1 0 0 0,0 1 0 0 0,0 0 0 0 0,0 0 0 0 0,1 0 0 0 0,0 0-51 0 0,-1-3 14 0 0,0 1 11 0 0,1-1-1 0 0,-1 0 1 0 0,0 1-1 0 0,0-1 1 0 0,0 1-1 0 0,0 0 1 0 0,0-1-1 0 0,-1 1 1 0 0,1 0-1 0 0,-1-1 1 0 0,0 1-1 0 0,1 0 1 0 0,-1 0-1 0 0,-1 0 1 0 0,1-1-1 0 0,0 1 1 0 0,-1 0-1 0 0,1-1 1 0 0,-1 1-1 0 0,0 0-24 0 0,0 1 31 0 0,1 0 0 0 0,-1-1-1 0 0,1 1 1 0 0,0 0-1 0 0,0 0 1 0 0,0-1-1 0 0,0 1 1 0 0,1 0-1 0 0,-1 0 1 0 0,1-1 0 0 0,1 4-31 0 0,-1-2 44 0 0,0 1 1 0 0,0-1 0 0 0,0 1 0 0 0,-1 0-1 0 0,0 4-44 0 0,-3 20 156 0 0,-1 23 48 0 0,4-47-187 0 0,-1-1 0 0 0,1 0 0 0 0,-1 0 0 0 0,-1 0 0 0 0,0 3-17 0 0,1-4 10 0 0,0 0 0 0 0,0 0 0 0 0,0 0 1 0 0,0 0-1 0 0,1 1 0 0 0,0-1 0 0 0,0 0 0 0 0,0 1-10 0 0,0-3 15 0 0,0 0 0 0 0,0 0 0 0 0,0 0-1 0 0,-1 0 1 0 0,1 0 0 0 0,0 0 0 0 0,-1 0 0 0 0,1 0 0 0 0,-1-1 0 0 0,0 1 0 0 0,0 0 0 0 0,1 0 0 0 0,-2 0-15 0 0,1-1 20 0 0,1 0 0 0 0,-1 0 1 0 0,0 1-1 0 0,1-1 0 0 0,-1 0 0 0 0,1 0 0 0 0,0 1 1 0 0,-1-1-1 0 0,1 0 0 0 0,0 1 0 0 0,0-1 1 0 0,0 0-1 0 0,-1 1 0 0 0,2-1 0 0 0,-1 0 0 0 0,0 1 1 0 0,0-1-1 0 0,0 0 0 0 0,0 1 0 0 0,1-1 0 0 0,0 1-20 0 0,-1-1 7 0 0,0 0-1 0 0,1-1 0 0 0,-1 1 0 0 0,1 0 0 0 0,-1-1 0 0 0,0 1 1 0 0,0 0-1 0 0,0 0 0 0 0,1 0 0 0 0,-1-1 0 0 0,0 1 1 0 0,0 0-1 0 0,0 0 0 0 0,0 0 0 0 0,0-1 0 0 0,0 1 1 0 0,0 0-1 0 0,-1 0 0 0 0,1 0 0 0 0,0-1 0 0 0,0 1 1 0 0,-1 0-1 0 0,1 0 0 0 0,0-1 0 0 0,-1 1 0 0 0,1 0 1 0 0,-1 0-1 0 0,1-1 0 0 0,-1 1 0 0 0,1-1 0 0 0,-1 1-6 0 0,-4 5 0 0 0,8-2 0 0 0,-3 0 130 0 0,-3-6 20 0 0,3 1-139 0 0,0 1-1 0 0,0 0 1 0 0,-1-1 0 0 0,1 1-1 0 0,0-1 1 0 0,0 1 0 0 0,0-1-1 0 0,0 1 1 0 0,0 0 0 0 0,-1-1-1 0 0,1 1 1 0 0,0-1 0 0 0,0 1 0 0 0,0-1-1 0 0,0 1 1 0 0,0-1 0 0 0,0 1-1 0 0,0-1 1 0 0,1 1 0 0 0,-1-1-1 0 0,0 1 1 0 0,0-1 0 0 0,0 1-1 0 0,1-1-10 0 0,-1 1 6 0 0,1-1 1 0 0,-1 0-1 0 0,1 1 0 0 0,-1-1 0 0 0,0 0 0 0 0,1 1 0 0 0,-1-1 0 0 0,0 0 1 0 0,1 0-1 0 0,-1 1 0 0 0,0-1 0 0 0,0 0 0 0 0,1 0 0 0 0,-1 0 0 0 0,0 1 0 0 0,0-1 1 0 0,0 0-1 0 0,0 0 0 0 0,0 0 0 0 0,0 1 0 0 0,-1-1 0 0 0,1 0 0 0 0,0 0 1 0 0,0 1-1 0 0,0-1 0 0 0,-1-1-6 0 0,-1-5 40 0 0,2 6-32 0 0,0-1-1 0 0,0 1 1 0 0,0-1-1 0 0,0 1 1 0 0,1-1-1 0 0,-1 1 1 0 0,0-1-1 0 0,1 1 1 0 0,-1 0-1 0 0,1-1 1 0 0,0 1 0 0 0,-1 0-1 0 0,1-1 1 0 0,0 1-1 0 0,0 0 1 0 0,0 0-1 0 0,0 0 1 0 0,0-1-8 0 0,1 0 8 0 0,0 0 0 0 0,-1 0 0 0 0,1 0 0 0 0,-1-1 0 0 0,0 1 0 0 0,0 0 0 0 0,0-1 0 0 0,0 1 0 0 0,0 0 0 0 0,0-2-8 0 0,0-1 10 0 0,1-1-1 0 0,0 1 0 0 0,0 0 0 0 0,1 1 1 0 0,-1-1-1 0 0,1 0 0 0 0,0 1 1 0 0,0-1-1 0 0,1 1 0 0 0,-1 0 1 0 0,4-3-10 0 0,14-19 33 0 0,-20 24-33 0 0,1 0 0 0 0,0 0 0 0 0,-1 1 0 0 0,1-1 0 0 0,0 1 0 0 0,0-1 0 0 0,0 1 0 0 0,0-1 0 0 0,0 1 0 0 0,0 0 0 0 0,1 0 0 0 0,-1 0 0 0 0,0 0 0 0 0,0 0 0 0 0,-1 0 0 0 0,1-1 0 0 0,0 1 0 0 0,0 0 0 0 0,-1-1 0 0 0,1 1 0 0 0,-1-1 0 0 0,1 1 0 0 0,-1-1 0 0 0,0 0 0 0 0,0 0 0 0 0,1 1 0 0 0,-2-1 0 0 0,1 1 0 0 0,1 0 0 0 0,-1-1 0 0 0,0 1 0 0 0,0 0 0 0 0,0 0 0 0 0,1 0 0 0 0,-1 0 0 0 0,0 0 0 0 0,1 0 0 0 0,-1 1 0 0 0,1-1 0 0 0,-1 0 0 0 0,1 1 0 0 0,6-4 0 0 0,-1 1 0 0 0,1 4 0 0 0,-6 1 7 0 0,1 0-1 0 0,-1 0 0 0 0,0 0 0 0 0,0 1 1 0 0,0-1-1 0 0,0 1 0 0 0,0 0 0 0 0,0-1 1 0 0,-1 1-1 0 0,1 0 0 0 0,-1 0 1 0 0,0 0-1 0 0,0 0 0 0 0,0 0 0 0 0,0 1 1 0 0,0-1-7 0 0,0 3 45 0 0,1-1 1 0 0,0 0-1 0 0,0 0 1 0 0,0 0-1 0 0,3 4-45 0 0,-4-7 1 0 0,1 0 0 0 0,-1-1 0 0 0,0 1-1 0 0,0 0 1 0 0,0-1 0 0 0,-1 1 0 0 0,1 0-1 0 0,0 0 1 0 0,-1 0 0 0 0,1 0 0 0 0,-1 0-1 0 0,1-1 1 0 0,-1 1 0 0 0,0 0 0 0 0,0 0-1 0 0,0 0 1 0 0,0 0 0 0 0,0 0 0 0 0,0 0 0 0 0,-1 0-1 0 0,1 1 0 0 0,0-2 1 0 0,0 0-1 0 0,0 1 1 0 0,0-1-1 0 0,0 0 1 0 0,1 1-1 0 0,-1-1 1 0 0,0 0-1 0 0,1 1 1 0 0,-1-1-1 0 0,1 0 1 0 0,0 0-1 0 0,-1 1 0 0 0,1-1 1 0 0,0 0-1 0 0,0 0 1 0 0,0 1-1 0 0,0-1 5 0 0,0 0 0 0 0,-1 0 0 0 0,1 0 0 0 0,0 0 0 0 0,-1 1-1 0 0,1-1 1 0 0,0 0 0 0 0,-1 0 0 0 0,0 1 0 0 0,1-1 0 0 0,-1 0 0 0 0,0 2-5 0 0,-4 17 56 0 0,4-18-45 0 0,-1 1 1 0 0,0-1-1 0 0,1 1 1 0 0,-1-1 0 0 0,1 1-1 0 0,0-1 1 0 0,0 1-1 0 0,0-1 1 0 0,0 3-12 0 0,0-4 4 0 0,0 0 0 0 0,0 0 0 0 0,0 0 0 0 0,0 0 0 0 0,0 0-1 0 0,0 0 1 0 0,-1 0 0 0 0,1 0 0 0 0,0 0 0 0 0,0 0 0 0 0,-1 0 0 0 0,1 0 0 0 0,-1 0 0 0 0,1 0 0 0 0,-1 0 0 0 0,1 0-1 0 0,-1 0 1 0 0,0-1 0 0 0,1 1 0 0 0,-1 0 0 0 0,0 0 0 0 0,0-1 0 0 0,0 1 0 0 0,1 0 0 0 0,-1-1 0 0 0,-1 1-4 0 0,0 1 5 0 0,0 6 79 0 0,2-8-95 0 0,0 1 0 0 0,0-1-1 0 0,0 1 1 0 0,0-1 0 0 0,0 0 0 0 0,0 1-1 0 0,0-1 1 0 0,0 1 0 0 0,0-1 0 0 0,0 0-1 0 0,0 1 1 0 0,0-1 0 0 0,0 1 0 0 0,0-1-1 0 0,-1 0 1 0 0,1 1 0 0 0,0-1 0 0 0,0 0-1 0 0,0 1 1 0 0,-1-1 0 0 0,1 0-1 0 0,0 1 1 0 0,0-1 0 0 0,-1 0 0 0 0,1 0-1 0 0,0 1 1 0 0,-1-1 0 0 0,1 0 11 0 0,4 3-387 0 0,-3-2-2406 0 0,-1-1 1294 0 0</inkml:trace>
  <inkml:trace contextRef="#ctx0" brushRef="#br1" timeOffset="335001.203">5454 4649 11488 0 0,'-8'0'209'0'0,"-7"-1"-74"0"0,14-2 232 0 0,9-1 463 0 0,-3 2-289 0 0,-4 4-198 0 0,-1-2-320 0 0,0 0 0 0 0,0 0 1 0 0,0 0-1 0 0,0 0 0 0 0,0 0 0 0 0,0 0 0 0 0,0 0 0 0 0,0 1 0 0 0,0-1 0 0 0,-1 0 0 0 0,1 0 0 0 0,0 0 0 0 0,0 0 0 0 0,0 0 1 0 0,0 0-1 0 0,0 0 0 0 0,0 0 0 0 0,-1 0 0 0 0,1 0 0 0 0,0 0 0 0 0,0 0 0 0 0,0 0 0 0 0,0 0 0 0 0,0 0 0 0 0,0 1 0 0 0,-1-1 0 0 0,1 0 1 0 0,0-1-1 0 0,0 1 0 0 0,0 0 0 0 0,0 0 0 0 0,0 0 0 0 0,-1 0 0 0 0,1 0 0 0 0,0 0 0 0 0,0 0 0 0 0,0 0 0 0 0,0 0 0 0 0,0 0 1 0 0,0 0-1 0 0,-1 0 0 0 0,1 0 0 0 0,0 0 0 0 0,0 0-23 0 0,17 16 2905 0 0,-16-15-2855 0 0,0 0 0 0 0,0 0 0 0 0,0 0 0 0 0,0 0 0 0 0,0 0 0 0 0,0 0 1 0 0,0 1-1 0 0,0-1 0 0 0,-1 0 0 0 0,1 0 0 0 0,-1 1 0 0 0,1-1 0 0 0,-1 1 0 0 0,1-1-50 0 0,-3 3 136 0 0,2-4-126 0 0,0 0-1 0 0,0 0 0 0 0,0 0 1 0 0,0 1-1 0 0,-1-1 1 0 0,1 0-1 0 0,0 1 1 0 0,0-1-1 0 0,0 0 1 0 0,0 0-1 0 0,0 1 0 0 0,0-1 1 0 0,0 0-1 0 0,0 1 1 0 0,0-1-1 0 0,0 0 1 0 0,0 0-1 0 0,0 1 1 0 0,0-1-1 0 0,0 0 0 0 0,0 1 1 0 0,0-1-1 0 0,0 0 1 0 0,1 0-1 0 0,-1 1 1 0 0,0-1-1 0 0,0 0 1 0 0,0 1-1 0 0,0-1 0 0 0,0 0 1 0 0,1 0-1 0 0,-1 0 1 0 0,0 1-1 0 0,0-1 1 0 0,1 0-1 0 0,-1 0 1 0 0,0 0-1 0 0,0 1 0 0 0,1-1-9 0 0,4 3 93 0 0,3 4 199 0 0,-8-6-281 0 0,0-1-1 0 0,0 0 1 0 0,0 1-1 0 0,0-1 1 0 0,0 0-1 0 0,0 1 1 0 0,0-1 0 0 0,0 0-1 0 0,0 1 1 0 0,0-1-1 0 0,0 0 1 0 0,0 1-1 0 0,0-1 1 0 0,0 0 0 0 0,0 1-1 0 0,-1-1 1 0 0,1 0-1 0 0,0 1 1 0 0,0-1-1 0 0,0 0 1 0 0,-1 0 0 0 0,1 1-1 0 0,0-1 1 0 0,0 0-1 0 0,-1 0 1 0 0,1 1-1 0 0,0-1 1 0 0,0 0 0 0 0,-1 0-1 0 0,1 0 1 0 0,0 1-1 0 0,-1-1 1 0 0,1 0-1 0 0,-1 0-10 0 0,1 0 24 0 0,-1 1 0 0 0,1-1-1 0 0,-1 1 1 0 0,1-1 0 0 0,0 1 0 0 0,-1-1-1 0 0,1 1 1 0 0,-1-1 0 0 0,1 1-1 0 0,0-1 1 0 0,0 1 0 0 0,-1 0-1 0 0,1-1 1 0 0,0 1 0 0 0,0-1-1 0 0,0 1 1 0 0,-1 0 0 0 0,1-1-1 0 0,0 1-23 0 0,0 0 32 0 0,0 1 0 0 0,0-1-1 0 0,-1 0 1 0 0,1 0-1 0 0,0 0 1 0 0,-1 0 0 0 0,1 0-1 0 0,-1 0 1 0 0,1 0-1 0 0,-1 0 1 0 0,0 0 0 0 0,1 0-1 0 0,-1 0 1 0 0,0 0-1 0 0,0 0-31 0 0,-3 2 47 0 0,3-2-36 0 0,0-1 0 0 0,0 1 0 0 0,1 0 0 0 0,-1-1 0 0 0,0 1 0 0 0,0 0 0 0 0,1 0-1 0 0,-1 0 1 0 0,0-1 0 0 0,1 1 0 0 0,-1 0 0 0 0,1 0 0 0 0,-1 0 0 0 0,1 0 0 0 0,0 0 0 0 0,-1 0 0 0 0,1 0 0 0 0,0 0 0 0 0,0 0-1 0 0,0 0 1 0 0,-1 0-11 0 0,1 0 6 0 0,0 0-1 0 0,-1-1 1 0 0,1 1-1 0 0,-1 0 0 0 0,0-1 1 0 0,1 1-1 0 0,-1-1 1 0 0,1 1-1 0 0,-1-1 1 0 0,0 1-1 0 0,1-1 0 0 0,-1 1 1 0 0,0-1-1 0 0,0 1 1 0 0,1-1-1 0 0,-1 0 1 0 0,0 0-1 0 0,0 1 0 0 0,0-1 1 0 0,1 0-1 0 0,-1 0 1 0 0,-1 0-6 0 0,0 1 14 0 0,-7 5 12 0 0,12 0 49 0 0,-3-3 0 0 0,0-3-71 0 0,-1 0 0 0 0,1 0 0 0 0,0 0 0 0 0,0 0 1 0 0,-1 1-1 0 0,1-1 0 0 0,0 0 0 0 0,0 0 0 0 0,0 0 0 0 0,-1 1 0 0 0,1-1 1 0 0,0 0-1 0 0,0 0 0 0 0,0 1 0 0 0,0-1 0 0 0,-1 0 0 0 0,1 0 1 0 0,0 1-1 0 0,0-1 0 0 0,0 0 0 0 0,0 1 0 0 0,0-1 0 0 0,0 0 1 0 0,0 0-1 0 0,0 1 0 0 0,0-1 0 0 0,0 0 0 0 0,0 1 0 0 0,0-1 1 0 0,0 0-1 0 0,0 0 0 0 0,0 1 0 0 0,0-1 0 0 0,0 0 0 0 0,1 1 1 0 0,-1-1-1 0 0,0 0 0 0 0,0 0 0 0 0,0 1 0 0 0,0-1 0 0 0,1 0 1 0 0,-1 0-1 0 0,0 0 0 0 0,0 1 0 0 0,0-1 0 0 0,1 0 0 0 0,-1 0 1 0 0,0 0-1 0 0,0 0 0 0 0,1 1 0 0 0,-1-1 0 0 0,0 0 0 0 0,0 0 1 0 0,1 0-1 0 0,-1 0 0 0 0,0 0 0 0 0,0 0 0 0 0,1 0 0 0 0,-1 0 1 0 0,0 0-1 0 0,1 0 0 0 0,-1 0 0 0 0,0 0 0 0 0,1 0 0 0 0,-1 0-4 0 0,2 1 174 0 0,-5 0-118 0 0,3 1-5 0 0,6 0 95 0 0,-5-2-226 0 0,-1 0 31 0 0,-1 1 58 0 0,1-1 1 0 0,-1 1 0 0 0,0-1-1 0 0,0 1 1 0 0,1-1 0 0 0,-1 0-1 0 0,0 1 1 0 0,0-1 0 0 0,0 0 0 0 0,0 0-1 0 0,0 0 1 0 0,0 0 0 0 0,1 0-1 0 0,-1 0 1 0 0,0 0 0 0 0,0 0-1 0 0,0 0 1 0 0,0 0 0 0 0,0 0-10 0 0,0 0 12 0 0,0-1 43 0 0,5 0-57 0 0,11-7 75 0 0,4 0-5 0 0,-1 0 0 0 0,12-3-68 0 0,6-2 11 0 0,-6 2 96 0 0,-29 11-107 0 0,0 0 1 0 0,0-1 0 0 0,0 1-1 0 0,0 0 1 0 0,0 0-1 0 0,0-1 1 0 0,0 1 0 0 0,0-1-1 0 0,0 1 1 0 0,-1-1 0 0 0,1 1-1 0 0,0-1 1 0 0,0 1-1 0 0,-1-1 1 0 0,1 0 0 0 0,0 1-1 0 0,0-2 0 0 0,2-1 0 0 0,6-2 0 0 0,-5 3 0 0 0,0-1 0 0 0,-1 1 0 0 0,1-1 0 0 0,-1 1 0 0 0,1-1 0 0 0,0-1 0 0 0,20-16-3 0 0,-20 17 16 0 0,0 0-1 0 0,0 0 1 0 0,0 0 0 0 0,0 0 0 0 0,-1-1 0 0 0,3-2-13 0 0,11-12 80 0 0,-15 17-63 0 0,-1-1 0 0 0,1 1-1 0 0,0-1 1 0 0,-1 1 0 0 0,1-1 0 0 0,-1 0-1 0 0,0 1 1 0 0,1-1 0 0 0,-1 0 0 0 0,0 0-1 0 0,0 0 1 0 0,0 0 0 0 0,0 0 0 0 0,-1 0-1 0 0,1 0 1 0 0,0 0 0 0 0,-1 0 0 0 0,1 0-1 0 0,-1-1-16 0 0,0 2 14 0 0,0 0 0 0 0,0 0-1 0 0,0 0 1 0 0,1-1 0 0 0,-1 1-1 0 0,0 0 1 0 0,1 0 0 0 0,-1 0-1 0 0,1 0 1 0 0,-1 0 0 0 0,1 0-1 0 0,-1 0 1 0 0,1 1 0 0 0,0-1-1 0 0,-1 0 1 0 0,1 0 0 0 0,0 0-1 0 0,0 0 1 0 0,0 1 0 0 0,0-1-14 0 0,0 0 28 0 0,0 0 0 0 0,0 0 0 0 0,0 0 0 0 0,0 0 0 0 0,0 0 0 0 0,-1 0 0 0 0,1 0 0 0 0,0 0 0 0 0,0 0 0 0 0,-1-1 0 0 0,1 1 0 0 0,-1 0-28 0 0,1-3 34 0 0,-1 1 0 0 0,0 0 0 0 0,0-1 0 0 0,0 1 0 0 0,0 0 0 0 0,-1-1 0 0 0,1 1 0 0 0,-1 0 0 0 0,0 0 0 0 0,0 0 0 0 0,0-1 0 0 0,0 1 0 0 0,-1 0 0 0 0,1 0 0 0 0,-1 0 0 0 0,0 1 0 0 0,0-1 0 0 0,0 0 0 0 0,0 1 0 0 0,0-1 0 0 0,0 1-34 0 0,0 1 5 0 0,1 1 0 0 0,0-1 0 0 0,1 0 1 0 0,-1 0-1 0 0,0 0 0 0 0,0 0 0 0 0,0 0 0 0 0,0 0 0 0 0,1 0 0 0 0,-1 0 0 0 0,0 0 0 0 0,1 0 0 0 0,-1 0 0 0 0,1 0 0 0 0,-1 0 0 0 0,1 0 0 0 0,0 0 0 0 0,0-1 1 0 0,-1 1-1 0 0,1 0 0 0 0,0 0 0 0 0,0-1 0 0 0,0 1 0 0 0,0 0 0 0 0,0-1-5 0 0,0 1 30 0 0,-1 0 1 0 0,1-1 0 0 0,0 1-1 0 0,-1 0 1 0 0,0 0-1 0 0,1 0 1 0 0,-1 0-1 0 0,0 0 1 0 0,0 0 0 0 0,1 0-1 0 0,-1 0 1 0 0,0 0-1 0 0,0 0 1 0 0,0 0-1 0 0,0 0 1 0 0,0 1-1 0 0,0-1 1 0 0,0 0 0 0 0,-2 0-31 0 0,-11-6-1083 0 0,0 5-5292 0 0,13 2-1142 0 0</inkml:trace>
  <inkml:trace contextRef="#ctx0" brushRef="#br1" timeOffset="335822.753">5405 4532 2760 0 0,'0'0'207'0'0,"1"0"-148"0"0,-1 0 0 0 0,0 0 1 0 0,0 0-1 0 0,0 0 0 0 0,0 0 1 0 0,0 0-1 0 0,0 0 0 0 0,0 0 1 0 0,0 0-1 0 0,0 0 0 0 0,0 0 1 0 0,0 0-1 0 0,0 0 0 0 0,0 0 1 0 0,0-1-1 0 0,0 1 0 0 0,0 0 1 0 0,0 0-1 0 0,0 0 0 0 0,0 0 1 0 0,0 0-1 0 0,0 0 0 0 0,0 0 1 0 0,0 0-1 0 0,0 0 0 0 0,0 0 1 0 0,0 0-1 0 0,0 0 0 0 0,0 0 1 0 0,0 0-1 0 0,0 0 0 0 0,0 0 1 0 0,0 0-1 0 0,0 0 0 0 0,0 0 1 0 0,0-1-1 0 0,0 1 0 0 0,-1 0 1 0 0,1 0-1 0 0,0 0 0 0 0,0 0 1 0 0,0 0-1 0 0,0 0 0 0 0,0 0 1 0 0,0 0-1 0 0,0 0 0 0 0,0 0 1 0 0,0 0-1 0 0,0 0 0 0 0,0 0 1 0 0,0 0-60 0 0,9-4 3455 0 0,-7 3-3063 0 0,0 1 1 0 0,0-1 0 0 0,0 1-1 0 0,0-1 1 0 0,0 1 0 0 0,-1 0-1 0 0,1 0 1 0 0,0 0 0 0 0,0 0-1 0 0,0 0 1 0 0,0 0 0 0 0,1 1-393 0 0,-2-1 734 0 0,11 1 1931 0 0,-13 1-2552 0 0,0-1 0 0 0,0 1 0 0 0,1-1 0 0 0,-1 1 0 0 0,0-1 0 0 0,1 1 0 0 0,-1-1 0 0 0,1 1 0 0 0,0 0 0 0 0,-1-1 0 0 0,1 1 0 0 0,0 0 0 0 0,0-1 0 0 0,0 1 0 0 0,0 0 0 0 0,0-1-113 0 0,1 1-55 0 0,-1 0 0 0 0,0 0 0 0 0,0 0 0 0 0,-1 0 0 0 0,1 0 0 0 0,0 0 0 0 0,-1 0 0 0 0,1 0 0 0 0,-1 0 1 0 0,1 0-1 0 0,-1-1 0 0 0,0 1 0 0 0,0 1 55 0 0,0-2 6 0 0,0 0 0 0 0,0 1 0 0 0,0-1 0 0 0,0 1 0 0 0,1-1 0 0 0,-1 1 0 0 0,0-1-1 0 0,1 1 1 0 0,-1-1 0 0 0,1 1 0 0 0,0 0 0 0 0,-1-1 0 0 0,1 1 0 0 0,0-1 0 0 0,0 1 0 0 0,0 0 0 0 0,0-1 0 0 0,0 1 0 0 0,1 0 0 0 0,-1-1 0 0 0,1 1-6 0 0,-1 1 13 0 0,0-2-19 0 0,0 1 0 0 0,0-1 0 0 0,0 0 0 0 0,0 0 0 0 0,0 0 0 0 0,-1 1 0 0 0,1-1 0 0 0,0 0 0 0 0,-1 0 0 0 0,1 0 0 0 0,-1 1 0 0 0,1-1 0 0 0,-1 0 0 0 0,0 0 0 0 0,1 0 0 0 0,-1 0 0 0 0,0 0 6 0 0,0 1-54 0 0,0-1 1 0 0,0 0-1 0 0,0 1 1 0 0,0-1 0 0 0,0 1-1 0 0,1-1 1 0 0,-1 1-1 0 0,1-1 1 0 0,-1 1 0 0 0,1-1-1 0 0,-1 1 1 0 0,1 0-1 0 0,0-1 1 0 0,0 1 0 0 0,0 0-1 0 0,0 0 54 0 0,5 25-603 0 0,1-3-5 0 0</inkml:trace>
  <inkml:trace contextRef="#ctx0" brushRef="#br0" timeOffset="349952.491">20769 7367 6912 0 0,'0'0'314'0'0,"0"-1"-6"0"0,-1-4-1304 0 0,-4 1 4118 0 0,5 4-2990 0 0,0 0 1 0 0,0 0 0 0 0,0 0 0 0 0,-1 0-1 0 0,1 0 1 0 0,0 0 0 0 0,0 0 0 0 0,0 0-1 0 0,-1 0 1 0 0,1 0 0 0 0,0 0 0 0 0,0 0-1 0 0,0 0 1 0 0,-1 0 0 0 0,1 0 0 0 0,0 0-1 0 0,0 0 1 0 0,0 0 0 0 0,0 1 0 0 0,-1-1-1 0 0,1 0 1 0 0,0 0 0 0 0,0 0 0 0 0,0 0-1 0 0,0 0 1 0 0,0 1 0 0 0,-1-1 0 0 0,1 0 0 0 0,0 0-1 0 0,0 0 1 0 0,0 0 0 0 0,0 1 0 0 0,0-1-1 0 0,0 0 1 0 0,0 0 0 0 0,0 0 0 0 0,0 1-133 0 0,-5 13 750 0 0,1-3-410 0 0,-7 40 701 0 0,9-41-955 0 0,0 0-1 0 0,0 0 0 0 0,-4 8-85 0 0,-4 17 624 0 0,7-22-32 0 0,1-5-281 0 0,1-1 1 0 0,-1 1-1 0 0,1 8-311 0 0,-5 27-506 0 0,6-42 678 0 0,0-1-4 0 0,0 0 0 0 0,0 0-4 0 0,0 0-17 0 0,0 0-10 0 0,0 0-1 0 0,0 0 15 0 0,-3-11 530 0 0,22-31-33 0 0,-17 35-600 0 0,0 0 0 0 0,0 0 0 0 0,0 0 0 0 0,-1 0 0 0 0,-1 0 0 0 0,1 0 0 0 0,-1-1 0 0 0,0 0-48 0 0,0-6 106 0 0,1 0 0 0 0,0 0 0 0 0,2-11-106 0 0,3-20 184 0 0,-3 6-176 0 0,3-1 1 0 0,1 1-9 0 0,-1 6 1 0 0,-2 16 75 0 0,0 0 0 0 0,1 0-1 0 0,1 1 1 0 0,4-7-76 0 0,-7 18 72 0 0,2 2 7 0 0,-3 4-23 0 0,6 12-74 0 0,0-1 1 0 0,-1 1-1 0 0,-1 1 1 0 0,0-1-1 0 0,-1 1 1 0 0,-1 0-1 0 0,3 10 18 0 0,4 13-3 0 0,17 57 3 0 0,11 28 0 0 0,-37-115 0 0 0,-1-4 0 0 0,0 0 0 0 0,0-1 0 0 0,1 1 0 0 0,-1 0 0 0 0,0-1 0 0 0,1 1 0 0 0,-1-1 0 0 0,1 0 0 0 0,0 1 0 0 0,0-1 0 0 0,0 0 0 0 0,0 0 0 0 0,4 3 11 0 0,9 3 54 0 0,-14-8-50 0 0,0 0 0 0 0,0 0-1 0 0,0 0 1 0 0,0 0 0 0 0,0 0 0 0 0,0 0-1 0 0,0-1 1 0 0,0 1 0 0 0,0 0-1 0 0,0-1 1 0 0,0 1 0 0 0,0 0-1 0 0,0-1-14 0 0,3-1 61 0 0,-3 2-19 0 0,1-1 1 0 0,0 0-1 0 0,0 0 0 0 0,-1 0 0 0 0,1 0 0 0 0,0 0 0 0 0,-1 0 0 0 0,1 0 0 0 0,-1-1 0 0 0,0 1 1 0 0,1-1-1 0 0,-1 1 0 0 0,0-1 0 0 0,0 1 0 0 0,0-1 0 0 0,0 0 0 0 0,0 1 0 0 0,0-1 1 0 0,-1 0-1 0 0,1 0 0 0 0,0-1-42 0 0,2-6 272 0 0,-1 0 0 0 0,0-1 0 0 0,0-9-272 0 0,1 0 147 0 0,8-54 444 0 0,-5 27 34 0 0,11-37-625 0 0,-14 70 36 0 0,0 0-1 0 0,0 0 1 0 0,-1 0-1 0 0,-1 0 1 0 0,0-1 0 0 0,-1-4-36 0 0,2-2 13 0 0,-2 18-13 0 0,1 0-1 0 0,-1 0 1 0 0,0 0 0 0 0,1 0-1 0 0,-1 0 1 0 0,0 0 0 0 0,0 0-1 0 0,-1 0 1 0 0,1-2 0 0 0,0 4 1 0 0,0 0 0 0 0,-1-1 0 0 0,1 1 0 0 0,0 0 0 0 0,0-1 0 0 0,0 1 0 0 0,0 0 0 0 0,0-1 0 0 0,0 1 0 0 0,0 0 0 0 0,0-1-1 0 0,0 1 1 0 0,1 0 0 0 0,-1 0 0 0 0,0-1 0 0 0,0 1 0 0 0,0 0 0 0 0,0-1 0 0 0,0 1 0 0 0,0 0 0 0 0,1 0 0 0 0,-1-1 0 0 0,0 1 0 0 0,0 0 0 0 0,0 0 0 0 0,1-1 0 0 0,-1 1-1 0 0,0 0-7 0 0,1-1 0 0 0,-1 1 0 0 0,1-1 1 0 0,-1 0-1 0 0,0 1 0 0 0,1-1 0 0 0,-1 1 1 0 0,0-1-1 0 0,0 0 0 0 0,1 1 0 0 0,-1-1 1 0 0,0 0-1 0 0,0 1 0 0 0,0-1 1 0 0,0 0-1 0 0,0 1 0 0 0,0-1 0 0 0,0 0 1 0 0,0 0 6 0 0,0 0-530 0 0,0 1-170 0 0,0 0-32 0 0,0 0-146 0 0,0 0-600 0 0,0 0-254 0 0</inkml:trace>
  <inkml:trace contextRef="#ctx0" brushRef="#br0" timeOffset="350239.944">21303 7106 3680 0 0,'0'0'284'0'0,"0"0"37"0"0,0 0 851 0 0,0 0 387 0 0,0 0 75 0 0,0 0-162 0 0,0 0-758 0 0,8-2 1802 0 0,-5 6-2252 0 0,1 0 1 0 0,-1 0-1 0 0,-1 1 1 0 0,1-1-1 0 0,0 1 0 0 0,-1-1 1 0 0,0 1-1 0 0,0 0 1 0 0,-1 0-1 0 0,1 0 1 0 0,-1 0-1 0 0,0 0 1 0 0,0 4-265 0 0,1 11 555 0 0,-1 0 0 0 0,-1 20-555 0 0,-1-12 274 0 0,1-3-82 0 0,-2 0 1 0 0,-1 0-1 0 0,-1 0 0 0 0,-1 0 0 0 0,-2 2-192 0 0,-13 60 958 0 0,18-81-862 0 0,2-4 22 0 0,0-2-11 0 0,0 0-10 0 0,0 0 6 0 0,0 0 28 0 0,0-4-80 0 0,1 0 0 0 0,0 0 0 0 0,0 0 0 0 0,0 0 0 0 0,0 0 0 0 0,1 0 0 0 0,0 1 0 0 0,-1-1 0 0 0,1 1 0 0 0,1-1 0 0 0,0-1-51 0 0,11-19 220 0 0,-8 10-66 0 0,-3 6-92 0 0,0 0 0 0 0,1 0 0 0 0,0 1 0 0 0,1-1 0 0 0,1-1-62 0 0,8-10-203 0 0,-9 11 153 0 0,-1 2 0 0 0,2-1 0 0 0,-1 1 1 0 0,4-4 49 0 0,-7 8-8 0 0,1 0 1 0 0,-1 1 0 0 0,0-1 0 0 0,0 1-1 0 0,1 0 1 0 0,-1-1 0 0 0,0 1 0 0 0,1 0-1 0 0,0 0 1 0 0,-1 1 0 0 0,1-1-1 0 0,-1 0 1 0 0,1 1 0 0 0,0 0 0 0 0,-1-1-1 0 0,2 1 8 0 0,-2 1-5 0 0,-1-1-1 0 0,1 1 0 0 0,-1-1 0 0 0,1 1 1 0 0,-1-1-1 0 0,1 1 0 0 0,-1 0 0 0 0,1 0 1 0 0,-1 0-1 0 0,0 0 0 0 0,1 0 0 0 0,-1 0 1 0 0,0 0-1 0 0,0 0 0 0 0,0 0 0 0 0,0 1 1 0 0,0-1-1 0 0,0 0 0 0 0,0 1 0 0 0,0-1 0 0 0,0 1 1 0 0,-1-1-1 0 0,1 1 0 0 0,0 0 6 0 0,1 5 31 0 0,1-1 0 0 0,-1 1 0 0 0,-1 0 0 0 0,1-1-1 0 0,-1 4-30 0 0,0 8 185 0 0,-1 0-1 0 0,0 1 1 0 0,-2-1 0 0 0,0 0-1 0 0,-1 1 1 0 0,-1-1-185 0 0,-1 6 82 0 0,-1 0 103 0 0,6-22-117 0 0,0 4-68 0 0,0-5-117 0 0,0 0 77 0 0,0-1 0 0 0,1 0 0 0 0,-1 1 0 0 0,0-1 1 0 0,0 0-1 0 0,1 0 0 0 0,-1 1 0 0 0,0-1 0 0 0,0 0 1 0 0,1 0-1 0 0,-1 1 0 0 0,0-1 0 0 0,1 0 0 0 0,-1 0 1 0 0,0 0-1 0 0,1 0 0 0 0,-1 1 0 0 0,1-1 0 0 0,-1 0 1 0 0,0 0-1 0 0,1 0 0 0 0,-1 0 0 0 0,0 0 0 0 0,1 0 1 0 0,-1 0-1 0 0,1 0 0 0 0,-1 0 0 0 0,0 0 1 0 0,1 0-1 0 0,-1 0 40 0 0,13-2-2294 0 0,-3-1 344 0 0</inkml:trace>
  <inkml:trace contextRef="#ctx0" brushRef="#br0" timeOffset="350240.944">21709 7322 10592 0 0,'-1'-11'699'0'0,"0"9"-618"0"0,1 1-1 0 0,0-1 1 0 0,0 0-1 0 0,0 1 0 0 0,0-1 1 0 0,0 1-1 0 0,0-1 1 0 0,0 0-1 0 0,0 1 0 0 0,0-1 1 0 0,1-1-81 0 0,-1 3 85 0 0,1-1 0 0 0,-1 1 0 0 0,0 0 0 0 0,0 0 1 0 0,0 0-1 0 0,1-1 0 0 0,-1 1 0 0 0,0 0 0 0 0,0 0 1 0 0,0 0-1 0 0,1 0 0 0 0,-1-1 0 0 0,0 1 1 0 0,0 0-1 0 0,1 0 0 0 0,-1 0 0 0 0,0 0 0 0 0,1 0 1 0 0,-1 0-1 0 0,0 0 0 0 0,0 0 0 0 0,1 0 0 0 0,-1 0 1 0 0,0 0-1 0 0,0 0 0 0 0,1 0 0 0 0,-1 0 0 0 0,0 0 1 0 0,1 0-1 0 0,-1 0 0 0 0,0 0 0 0 0,0 0 0 0 0,1 0 1 0 0,-1 1-1 0 0,0-1 0 0 0,0 0 0 0 0,1 0 0 0 0,-1 0 1 0 0,0 0-1 0 0,0 1 0 0 0,0-1 0 0 0,1 0 0 0 0,-1 0 1 0 0,0 0-1 0 0,0 1 0 0 0,0-1 0 0 0,0 0 0 0 0,1 0 1 0 0,-1 1-1 0 0,0-1 0 0 0,0 0 0 0 0,0 0 1 0 0,0 1-1 0 0,0-1 0 0 0,0 0 0 0 0,0 0-85 0 0,13 25 460 0 0,-6-11 75 0 0,-3-5-355 0 0,0-1 1 0 0,0 1-1 0 0,-1 0 0 0 0,0 1 0 0 0,-1-1 0 0 0,0 4-180 0 0,1 2 305 0 0,-1 0 0 0 0,-1 0 0 0 0,-1 0 0 0 0,0 1 0 0 0,-1-1 0 0 0,0 0 0 0 0,-1 0 0 0 0,-3 10-305 0 0,2-14 293 0 0,2-7-246 0 0,0 0 0 0 0,0 0 1 0 0,0 0-1 0 0,0-1 0 0 0,-1 1 0 0 0,0 1-47 0 0,1-4 2 0 0,0 1 0 0 0,1-1 0 0 0,0 0-1 0 0,-1 1 1 0 0,1-1 0 0 0,0 0 0 0 0,0 1-1 0 0,-1-1 1 0 0,1 1 0 0 0,0 0-2 0 0,0-2 1 0 0,0 1 87 0 0,-5 3 741 0 0,12-10-689 0 0,0 0-1 0 0,0 0 1 0 0,0 0 0 0 0,-1-1-1 0 0,0-1 1 0 0,0 1-1 0 0,-1-1 1 0 0,0 1 0 0 0,3-9-140 0 0,-1 5 13 0 0,17-25 60 0 0,-13 20-30 0 0,0 0 1 0 0,6-15-44 0 0,16-33 29 0 0,-21 45-22 0 0,-2 0 1 0 0,0-1-1 0 0,-1 0 1 0 0,-1 0 0 0 0,-2-1-1 0 0,2-7-7 0 0,-3 8 0 0 0,-3 15 0 0 0,-1 0 0 0 0,0 0 0 0 0,0 1 0 0 0,0-1 0 0 0,0 0 0 0 0,-1-1 0 0 0,0 4-9 0 0,0 1 0 0 0,0-1-1 0 0,0 1 1 0 0,0-1 0 0 0,-1 1-1 0 0,1-1 1 0 0,0 1-1 0 0,-1-1 1 0 0,1 1 0 0 0,-1-1-1 0 0,1 1 1 0 0,-1 0 0 0 0,0-1-1 0 0,1 1 1 0 0,-1 0 9 0 0,0 0-42 0 0,0 1 0 0 0,1-1 0 0 0,-1 1 0 0 0,1-1 1 0 0,-1 1-1 0 0,0 0 0 0 0,1-1 0 0 0,-1 1 0 0 0,0 0 0 0 0,0 0 0 0 0,1-1 0 0 0,-1 1 0 0 0,0 0 1 0 0,0 0-1 0 0,1 0 0 0 0,-1 0 0 0 0,0 0 0 0 0,0 0 0 0 0,0 0 0 0 0,1 0 0 0 0,-1 0 0 0 0,0 1 0 0 0,0-1 1 0 0,1 0-1 0 0,-1 0 0 0 0,0 1 0 0 0,1-1 0 0 0,-1 0 42 0 0,-12 9-2165 0 0,7-4 331 0 0</inkml:trace>
  <inkml:trace contextRef="#ctx0" brushRef="#br0" timeOffset="350241.944">20642 7899 6912 0 0,'0'0'314'0'0,"2"0"-6"0"0,4 0-118 0 0,-4 0 236 0 0,-2 0 129 0 0,0 0 21 0 0,0 0 12 0 0,0 0 24 0 0,0 0 11 0 0,-6-6 688 0 0,6 4 5495 0 0,9 6-6882 0 0,0-1 1 0 0,1-1-1 0 0,-1 0 1 0 0,1 0-1 0 0,0-1 1 0 0,-1 0-1 0 0,1 0 1 0 0,0-1-1 0 0,2-1 76 0 0,29 3 194 0 0,12-1 55 0 0,-1-2 0 0 0,0-2-1 0 0,22-6-248 0 0,-13 2 309 0 0,0 3-1 0 0,17 2-308 0 0,18 1 1159 0 0,37-7-1159 0 0,-19 0 484 0 0,-49 9-267 0 0,3 0-25 0 0,-56-1-164 0 0,9-2 29 0 0,1 1 0 0 0,-1 1 0 0 0,1 1 0 0 0,0 0 0 0 0,-1 2-1 0 0,1 1-56 0 0,-13-2 21 0 0,-1-1 1 0 0,1 0-1 0 0,0 0 0 0 0,-1-1 0 0 0,1 0 0 0 0,-1-1 0 0 0,4 0-21 0 0,-5-1-9 0 0,-5 2-95 0 0,-2 0-11 0 0,0 0-153 0 0,0 0-654 0 0,0 0-286 0 0,0 0-58 0 0</inkml:trace>
  <inkml:trace contextRef="#ctx0" brushRef="#br0" timeOffset="350667.709">21338 8116 4608 0 0,'1'-1'353'0'0,"4"-4"-409"0"0,4-6 5219 0 0,-9 11-5038 0 0,0-1 1 0 0,-1 1 0 0 0,1 0-1 0 0,0-1 1 0 0,0 1 0 0 0,0 0 0 0 0,0-1-1 0 0,0 1 1 0 0,0 0 0 0 0,0-1-1 0 0,0 1 1 0 0,-1 0 0 0 0,1-1 0 0 0,0 1-1 0 0,0 0 1 0 0,0-1 0 0 0,-1 1-1 0 0,1 0 1 0 0,0 0 0 0 0,-1-1 0 0 0,1 1-1 0 0,0 0 1 0 0,0 0 0 0 0,-1 0-1 0 0,1-1 1 0 0,0 1 0 0 0,-1 0 0 0 0,1 0-126 0 0,-4-2 245 0 0,1 1 0 0 0,-1 0-1 0 0,0 0 1 0 0,1 0 0 0 0,-1 1 0 0 0,0-1 0 0 0,0 1 0 0 0,0 0 0 0 0,1 0 0 0 0,-1 0 0 0 0,-1 0-245 0 0,-2 1 248 0 0,-10 0 220 0 0,0 0 1 0 0,1 2-1 0 0,-1 0 0 0 0,1 1 0 0 0,-11 4-468 0 0,7 0 422 0 0,0 1 0 0 0,1 1-1 0 0,0 1 1 0 0,-17 12-422 0 0,33-21 29 0 0,-8 6 148 0 0,1 1 0 0 0,-1 0 0 0 0,1 1-1 0 0,1 0 1 0 0,0 1 0 0 0,-6 8-177 0 0,-10 13 602 0 0,22-29-552 0 0,0 1-1 0 0,1 0 1 0 0,0 0 0 0 0,0 0-1 0 0,0 0 1 0 0,0 0 0 0 0,0 0-1 0 0,1 0 1 0 0,0 1 0 0 0,0-1-1 0 0,0 1 1 0 0,0-1 0 0 0,1 1-1 0 0,-1-1 1 0 0,1 1-1 0 0,1-1 1 0 0,-1 1 0 0 0,0-1-1 0 0,1 1 1 0 0,0-1 0 0 0,0 1-1 0 0,1-1 1 0 0,-1 0 0 0 0,1 1-1 0 0,0-1 1 0 0,0 0 0 0 0,0 0-1 0 0,0 0 1 0 0,1-1 0 0 0,0 1-1 0 0,0-1 1 0 0,0 1 0 0 0,0-1-1 0 0,0 0 1 0 0,1 0 0 0 0,-1 0-1 0 0,4 2-49 0 0,2 0 55 0 0,-1-1-1 0 0,1 1 0 0 0,0-2 0 0 0,1 1 1 0 0,-1-1-1 0 0,1 0 0 0 0,-1-1 1 0 0,1-1-1 0 0,0 1 0 0 0,0-1 0 0 0,0-1 1 0 0,0 0-1 0 0,0 0 0 0 0,0-1-54 0 0,41-1 141 0 0,22-1 20 0 0,-56 1-149 0 0,3 0 19 0 0,0-1 1 0 0,-1 0 0 0 0,0-1-1 0 0,18-7-31 0 0,-2 1-300 0 0,-28 9 161 0 0,1-1 0 0 0,-1 0 0 0 0,0 0 1 0 0,0-1-1 0 0,0 0 0 0 0,1-1 139 0 0,-7 3-651 0 0,-1 0 337 0 0,0-1 1 0 0,0 1-1 0 0,0 0 0 0 0,0 0 0 0 0,0 0 0 0 0,0-1 0 0 0,0 1 0 0 0,-1 0 1 0 0,1 0-1 0 0,-1 0 0 0 0,1 0 0 0 0,-1-1 0 0 0,1 1 0 0 0,-1 0 0 0 0,1 0 1 0 0,-1 0-1 0 0,0 0 0 0 0,0 0 0 0 0,1 0 0 0 0,-1 1 0 0 0,0-1 0 0 0,0 0 1 0 0,0 0-1 0 0,0 1 0 0 0,0-1 0 0 0,0 0 0 0 0,0 1 0 0 0,0-1 0 0 0,-1 1 1 0 0,1-1 313 0 0,-5 0-614 0 0,1 0 0 0 0,-1 0 1 0 0,1 0-1 0 0,-1 1 1 0 0,1 0-1 0 0,-4 0 614 0 0,4 1-404 0 0,-1-1 0 0 0,1-1 0 0 0,-1 1-1 0 0,1-1 1 0 0,-4 0 404 0 0,-60-13 439 0 0,59 9 2359 0 0,15 1 1837 0 0,10 2-879 0 0,-5 2-4754 0 0,12 3 1425 0 0,-11-1-94 0 0,0-1 0 0 0,0 2 1 0 0,0 0-334 0 0,-8-3 105 0 0,0 1 0 0 0,0 0 0 0 0,-1 1 0 0 0,1-1 0 0 0,0 0-1 0 0,-1 1 1 0 0,1 0 0 0 0,-1-1 0 0 0,0 1 0 0 0,1 0 0 0 0,-1 0 0 0 0,0 0 0 0 0,1 2-105 0 0,-3-3 128 0 0,0-1-7 0 0,2 2-5 0 0,-1 1 0 0 0,0-1 0 0 0,0 0 0 0 0,1 1 0 0 0,0-1 0 0 0,-1 0 0 0 0,1 0 0 0 0,0 0-116 0 0,37 39 1534 0 0,-33-33-1462 0 0,7 9 146 0 0,-12-16-212 0 0,1 0-1 0 0,-1 1 1 0 0,0-1-1 0 0,0 0 1 0 0,0 1-1 0 0,0-1 1 0 0,0 0-1 0 0,0 1 0 0 0,0 0 1 0 0,-1-1-1 0 0,1 1 1 0 0,0-1-1 0 0,-1 1 1 0 0,1 0-6 0 0,1 7 41 0 0,0-6-36 0 0,-1 0 0 0 0,-1 1 0 0 0,1-1 0 0 0,0 0 0 0 0,-1 1 0 0 0,0-1 1 0 0,0 3-6 0 0,4 19 50 0 0,-4-24-45 0 0,0 0-1 0 0,0 0 1 0 0,0 0-1 0 0,-1 1 0 0 0,1-1 1 0 0,0 0-1 0 0,0 0 1 0 0,-1 0-1 0 0,1 0 1 0 0,0 0-1 0 0,-1 0 1 0 0,1 0-1 0 0,-1 1-4 0 0,-1 2 2 0 0,-1 6 4 0 0,2-4 4 0 0,-1 1-1 0 0,0-1 1 0 0,0 1 0 0 0,-1-1-1 0 0,1 0 1 0 0,-2 1-10 0 0,-4 3 6 0 0,5-5-25 0 0,2-1 11 0 0,0-3-108 0 0,-5 2-1865 0 0,0 0-6284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9:46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278 129 9816 0 0,'2'-2'46'0'0,"-1"0"1"0"0,1 1 0 0 0,-1-1-1 0 0,1 0 1 0 0,-1 0 0 0 0,1-1-1 0 0,-1 1 1 0 0,0 0-1 0 0,0 0 1 0 0,0 0 0 0 0,0-1-1 0 0,-1 1 1 0 0,1-1 0 0 0,0 1-1 0 0,-1 0 1 0 0,0-1 0 0 0,0 0-47 0 0,1-3 300 0 0,-1 1 0 0 0,0-1 1 0 0,-1 1-1 0 0,1-1 1 0 0,-1 1-1 0 0,0-1 1 0 0,-1-1-301 0 0,1 6 108 0 0,0-1 0 0 0,1 1 0 0 0,-1 0 1 0 0,0 0-1 0 0,0-1 0 0 0,0 1 0 0 0,0 0 0 0 0,0 0 1 0 0,0 0-1 0 0,-1 0 0 0 0,1 0 0 0 0,0 1 1 0 0,-1-1-109 0 0,-11-11 1129 0 0,12 11-994 0 0,-1-1 0 0 0,1 1 0 0 0,-1 0 0 0 0,0-1 0 0 0,1 1 0 0 0,-1 0 0 0 0,0 0-1 0 0,0 0 1 0 0,0 0 0 0 0,0 0 0 0 0,0 1 0 0 0,0-1 0 0 0,0 1 0 0 0,0-1 0 0 0,0 1 0 0 0,0 0 0 0 0,-1 0-135 0 0,-7-1 489 0 0,0 1-1 0 0,0 1 1 0 0,-2 0-489 0 0,2 0 250 0 0,3-1-199 0 0,0 1 0 0 0,0 1 0 0 0,1-1 0 0 0,-1 1 0 0 0,0 0 0 0 0,1 1 0 0 0,-1 0 0 0 0,1 0 0 0 0,0 0 0 0 0,0 0 0 0 0,-4 5-51 0 0,0-1 108 0 0,1 1 0 0 0,1 0 0 0 0,0 0-1 0 0,0 1 1 0 0,0 0 0 0 0,-2 6-108 0 0,5-7 4 0 0,0 1 1 0 0,1-1-1 0 0,0 1 0 0 0,1 0 1 0 0,0 0-1 0 0,0 0 0 0 0,1 0 1 0 0,0 0-1 0 0,0 1 0 0 0,1-1 1 0 0,1 1-1 0 0,-1-1 1 0 0,2 1-1 0 0,-1-1 0 0 0,1 1 1 0 0,1-1-1 0 0,0 0 0 0 0,0 1 1 0 0,0-1-1 0 0,2 0 0 0 0,-1 0 1 0 0,1-1-1 0 0,0 1 0 0 0,1-1 1 0 0,-1 0-1 0 0,2 0 0 0 0,1 1-4 0 0,0-1 36 0 0,2 0 0 0 0,-1-1 0 0 0,1 0 0 0 0,1-1-1 0 0,-1 0 1 0 0,1 0 0 0 0,1-1-36 0 0,-2-1 102 0 0,0 0 0 0 0,1-1-1 0 0,0-1 1 0 0,-1 1 0 0 0,1-1 0 0 0,2-1-102 0 0,-7 0 2 0 0,2 0-2 0 0,0-1 0 0 0,0 0 0 0 0,0 0 0 0 0,0-1 0 0 0,0 0 0 0 0,0 0 0 0 0,3-1 0 0 0,9-3 0 0 0,0-1 0 0 0,1-1 0 0 0,-5 1-1 0 0,-1 0 0 0 0,0-1 0 0 0,0 0 0 0 0,0-2 0 0 0,-1 1 0 0 0,0-2 0 0 0,0 0 0 0 0,4-4 1 0 0,-14 10 22 0 0,1 0 0 0 0,-1 1 0 0 0,0-1 0 0 0,0 0 0 0 0,0-1 0 0 0,0 1 0 0 0,-1 0 0 0 0,0-1 0 0 0,0 1 0 0 0,0-1 0 0 0,0 0 0 0 0,-1 0 0 0 0,1 0 0 0 0,-1 0 0 0 0,-1 0 0 0 0,1 0 0 0 0,-1 0 0 0 0,0 0 0 0 0,0 0 0 0 0,0 0 0 0 0,-1-5-22 0 0,-1 2 15 0 0,2 5-6 0 0,-1-1 1 0 0,1 1-1 0 0,-1 0 0 0 0,0-1 0 0 0,0 1 0 0 0,-1 0 0 0 0,1 0 1 0 0,-1-1-1 0 0,1 1 0 0 0,-1 0 0 0 0,0 1 0 0 0,0-1 0 0 0,0 0 1 0 0,-1 0-10 0 0,2 1 1 0 0,-9-8 1 0 0,0 1 0 0 0,0-1 0 0 0,-1 2-1 0 0,-1-1 1 0 0,-8-4-2 0 0,18 12-1 0 0,-5-3-21 0 0,-1 0 0 0 0,1-1 0 0 0,0 0 0 0 0,-3-3 22 0 0,4 4-159 0 0,1 1 1 0 0,-1 0-1 0 0,0 1 1 0 0,0-1-1 0 0,0 1 1 0 0,0 1-1 0 0,0-1 1 0 0,-1 1-1 0 0,1 0 1 0 0,0 0-1 0 0,-6 0 159 0 0,12 1-68 0 0,0 1 1 0 0,-1-1-1 0 0,1 0 0 0 0,0 0 1 0 0,-1 0-1 0 0,1 0 0 0 0,0 0 1 0 0,0 0-1 0 0,-1 0 0 0 0,1 1 1 0 0,0-1-1 0 0,0 0 0 0 0,-1 0 1 0 0,1 0-1 0 0,0 0 0 0 0,0 1 1 0 0,0-1-1 0 0,-1 0 0 0 0,1 0 1 0 0,0 1-1 0 0,0-1 0 0 0,0 0 1 0 0,0 0-1 0 0,0 1 0 0 0,-1-1 1 0 0,1 0-1 0 0,0 1 0 0 0,0-1 1 0 0,0 0-1 0 0,0 0 0 0 0,0 1 1 0 0,0-1-1 0 0,0 0 0 0 0,0 1 1 0 0,0-1-1 0 0,0 0 0 0 0,0 0 1 0 0,0 1-1 0 0,0-1 0 0 0,0 0 1 0 0,1 1-1 0 0,-1-1 1 0 0,0 0-1 0 0,0 0 0 0 0,0 1 1 0 0,0-1-1 0 0,0 0 0 0 0,1 0 1 0 0,-1 1-1 0 0,0-1 0 0 0,0 0 1 0 0,0 0 66 0 0,8 13-1608 0 0,4-1 27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3:50.483"/>
    </inkml:context>
    <inkml:brush xml:id="br0">
      <inkml:brushProperty name="width" value="0.05" units="cm"/>
      <inkml:brushProperty name="height" value="0.05" units="cm"/>
      <inkml:brushProperty name="color" value="#0000FF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E71224"/>
    </inkml:brush>
    <inkml:brush xml:id="br3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1338 6448 0 0,'0'0'141'0'0,"-6"-6"200"0"0,-2 0-184 0 0,7 5-147 0 0,0 0 0 0 0,-1 0 0 0 0,1 0-1 0 0,0 1 1 0 0,0-1 0 0 0,0-1 0 0 0,0 1 0 0 0,0 0-1 0 0,0 0 1 0 0,0 0 0 0 0,0 0 0 0 0,0-1-1 0 0,1 1 1 0 0,-1 0 0 0 0,0-1 0 0 0,0 0-10 0 0,1 1 108 0 0,-1 0 0 0 0,0 0 0 0 0,1 0 0 0 0,-1 0 0 0 0,0 1 0 0 0,0-1 0 0 0,1 0 0 0 0,-1 1 0 0 0,0-1 0 0 0,0 0 0 0 0,0 1 0 0 0,0-1 1 0 0,0 1-1 0 0,0 0 0 0 0,0-1 0 0 0,0 1 0 0 0,0 0 0 0 0,0-1 0 0 0,-1 1-108 0 0,-1-1 312 0 0,-3-1 75 0 0,-3-1 384 0 0,0-1 1 0 0,0 0-1 0 0,0-1 0 0 0,-2-1-771 0 0,10 6 102 0 0,0 0 0 0 0,0-1 0 0 0,-1 1 0 0 0,1 0 0 0 0,0 0 0 0 0,0 0 0 0 0,0 0-1 0 0,-1 0 1 0 0,1 0 0 0 0,0 0 0 0 0,0 0 0 0 0,0 1 0 0 0,-1-1 0 0 0,1 0 0 0 0,-1 1-102 0 0,-1 0 238 0 0,-7 1 221 0 0,5-1-37 0 0,-1-1-1 0 0,1 2 1 0 0,-1-1-1 0 0,1 1 1 0 0,0 0-1 0 0,-1 0 1 0 0,1 0-1 0 0,-4 4-421 0 0,0-1-44 0 0,0 1 0 0 0,1 0-1 0 0,0 0 1 0 0,0 1-1 0 0,1 1 1 0 0,-1-1 0 0 0,2 1-1 0 0,-1 0 1 0 0,1 0-1 0 0,-2 5 45 0 0,-2 5 16 0 0,8-16-11 0 0,0 1 1 0 0,1-1-1 0 0,-1 1 0 0 0,1 0 0 0 0,0 0 1 0 0,-1 0-1 0 0,1 0 0 0 0,1 0 0 0 0,-1 0 1 0 0,0 0-1 0 0,1 0 0 0 0,0 0 0 0 0,-1 1-5 0 0,0 10 2 0 0,1-13 9 0 0,-1 1-1 0 0,1 0 1 0 0,0-1-1 0 0,0 1 1 0 0,0-1-1 0 0,0 1 1 0 0,0 0-1 0 0,0-1 1 0 0,1 1-1 0 0,-1 0 1 0 0,0-1-1 0 0,1 1-10 0 0,-1-1 64 0 0,14 9 192 0 0,-6-9-166 0 0,0-2-1 0 0,0 1 0 0 0,0-1 1 0 0,0-1-1 0 0,0 1 0 0 0,0-1 1 0 0,0-1-1 0 0,0 1 0 0 0,-1-1 1 0 0,1-1-1 0 0,-1 1 0 0 0,3-3-89 0 0,-3 1 51 0 0,10-5 17 0 0,-1 0 1 0 0,0-2-1 0 0,0 0 0 0 0,-1 0 0 0 0,4-7-68 0 0,-15 14 11 0 0,-1 1 0 0 0,0-1 0 0 0,0 0 0 0 0,-1 0 1 0 0,2-4-12 0 0,2-3-72 0 0,-2-4 80 0 0,-6 13 66 0 0,-2 9-2 0 0,4-4-71 0 0,-1 0 0 0 0,1 0 0 0 0,0 0 1 0 0,0 0-1 0 0,0 1 0 0 0,0-1 1 0 0,0 0-1 0 0,1 0 0 0 0,-1 0 0 0 0,1 0 1 0 0,-1 0-1 0 0,1 2-1 0 0,3 14-1 0 0,-4-11 2 0 0,-1-1 1 0 0,1 1-1 0 0,1 0 1 0 0,-1-1 0 0 0,1 1-1 0 0,0-1 1 0 0,0 1-1 0 0,1-1 1 0 0,1 4-2 0 0,-2-6 29 0 0,-1-3-23 0 0,0 0 0 0 0,0-1 0 0 0,0 1 0 0 0,1 0 0 0 0,-1-1 0 0 0,0 1 0 0 0,1 0 0 0 0,-1-1 0 0 0,0 1 0 0 0,1 0 0 0 0,-1-1 0 0 0,1 1 0 0 0,-1-1 0 0 0,1 1 0 0 0,-1-1 1 0 0,1 1-1 0 0,0-1 0 0 0,-1 1 0 0 0,1-1-6 0 0,1 1 56 0 0,-1-1-121 0 0,0 0 1 0 0,0 0-1 0 0,0-1 0 0 0,0 1 1 0 0,0 0-1 0 0,0-1 1 0 0,0 1-1 0 0,0-1 1 0 0,0 1-1 0 0,-1-1 0 0 0,1 0 1 0 0,0 1-1 0 0,0-1 1 0 0,0 0-1 0 0,-1 1 1 0 0,1-1-1 0 0,0 0 0 0 0,-1 0 1 0 0,1 0-1 0 0,-1 0 1 0 0,1 1-1 0 0,-1-1 1 0 0,1 0-1 0 0,-1 0 0 0 0,0 0 1 0 0,1 0-1 0 0,-1 0 1 0 0,0 0-1 0 0,0 0 1 0 0,1 0-1 0 0,-1 0 65 0 0,4-11-2322 0 0,7-5-3446 0 0,-7 7 1207 0 0</inkml:trace>
  <inkml:trace contextRef="#ctx0" brushRef="#br0" timeOffset="1">384 1149 2304 0 0,'11'-14'83'0'0,"-10"13"281"0"0,0 0-1 0 0,0 0 1 0 0,0 0 0 0 0,0 0 0 0 0,0-1 0 0 0,0 1 0 0 0,0 0-1 0 0,0-1 1 0 0,0 1 0 0 0,0-2-364 0 0,-1 3 169 0 0,0-1 0 0 0,0 1 1 0 0,0 0-1 0 0,0-1 0 0 0,0 1 0 0 0,0-1 0 0 0,0 1 0 0 0,0-1 0 0 0,1 1 1 0 0,-1 0-1 0 0,0-1 0 0 0,0 1 0 0 0,1-1 0 0 0,-1 1 0 0 0,0 0 1 0 0,0-1-1 0 0,1 1 0 0 0,-1 0 0 0 0,0-1 0 0 0,1 1 0 0 0,-1 0 0 0 0,0 0 1 0 0,1-1-1 0 0,-1 1 0 0 0,1 0 0 0 0,-1 0 0 0 0,0 0 0 0 0,1-1 0 0 0,-1 1 1 0 0,1 0-1 0 0,-1 0 0 0 0,0 0 0 0 0,1 0 0 0 0,-1 0 0 0 0,1 0-169 0 0,12 8 3609 0 0,-9-4-3923 0 0,-2-3 423 0 0,-1 1 0 0 0,0 0 0 0 0,-1-1 1 0 0,1 1-1 0 0,0 0 0 0 0,0 0 1 0 0,-1 0-1 0 0,1 0 0 0 0,-1 0 1 0 0,0 0-1 0 0,1 0-109 0 0,0 7 221 0 0,2 5 30 0 0,-1 0-1 0 0,0 0 1 0 0,-1 1-1 0 0,-1-1 1 0 0,-1 2-251 0 0,3 37 390 0 0,-1-41-348 0 0,0 1-1 0 0,-1-1 1 0 0,-1 1-1 0 0,0 0 1 0 0,0-1-1 0 0,-1 0 1 0 0,-1 1-1 0 0,-2 6-41 0 0,-2 6-960 0 0,4-19-5334 0 0</inkml:trace>
  <inkml:trace contextRef="#ctx0" brushRef="#br0" timeOffset="2">421 1257 7224 0 0,'2'-1'40'0'0,"0"0"1"0"0,0 0 0 0 0,0 0-1 0 0,0 1 1 0 0,0-1 0 0 0,0 1-1 0 0,0-1 1 0 0,0 1 0 0 0,1-1-1 0 0,-1 1 1 0 0,0 0 0 0 0,0 0-1 0 0,0 0 1 0 0,0 1 0 0 0,0-1-1 0 0,1 0 1 0 0,-1 1 0 0 0,1 0-41 0 0,16 1 20 0 0,2-1-3 0 0,0 0 0 0 0,0 2 1 0 0,6 1-18 0 0,-16-2 306 0 0,1 1 1106 0 0,1-1-1 0 0,0-1 1 0 0,0 0-1412 0 0,-12-1 44 0 0,-1 1 0 0 0,1-1 0 0 0,-1 0 0 0 0,0 0 0 0 0,1 1 1 0 0,-1-1-1 0 0,0 0 0 0 0,1 0 0 0 0,-1 1 0 0 0,0-1 0 0 0,1 0 0 0 0,-1 1 0 0 0,0-1 0 0 0,0 0 1 0 0,1 1-1 0 0,-1-1 0 0 0,0 1 0 0 0,0-1 0 0 0,0 0 0 0 0,0 1 0 0 0,1-1 0 0 0,-1 1 0 0 0,0-1 0 0 0,0 0 1 0 0,0 1-1 0 0,0-1 0 0 0,0 1 0 0 0,0-1 0 0 0,0 1 0 0 0,0-1 0 0 0,0 0 0 0 0,0 1 0 0 0,0-1 1 0 0,-1 1-45 0 0,-2 14 496 0 0,-11 1 147 0 0,12-14-527 0 0,-1 0-1 0 0,1 1 1 0 0,0-1 0 0 0,0 1 0 0 0,0 0-1 0 0,0 0 1 0 0,0 0-116 0 0,1-1 31 0 0,0 0 0 0 0,-1 0 0 0 0,1 0 0 0 0,-1-1 1 0 0,1 1-1 0 0,-1 0 0 0 0,1-1 0 0 0,-2 2-31 0 0,1-2 28 0 0,0 1-1 0 0,0-1 1 0 0,0 1 0 0 0,1 0 0 0 0,-1 0-1 0 0,0 0 1 0 0,1 0 0 0 0,0 0 0 0 0,-1 1-28 0 0,-7 11 103 0 0,7-11-84 0 0,0 0-1 0 0,0 0 1 0 0,0 0-1 0 0,1-1 0 0 0,-1 2 1 0 0,1-1-1 0 0,0 0 1 0 0,0 0-1 0 0,-1 2-18 0 0,2-5 19 0 0,0 1-15 0 0,0 0 0 0 0,0-1 1 0 0,0 1-1 0 0,0 0 1 0 0,0-1-1 0 0,1 1 0 0 0,-1 0 1 0 0,0-1-1 0 0,0 1 1 0 0,0-1-1 0 0,1 1 0 0 0,-1 0 1 0 0,0-1-1 0 0,1 1 1 0 0,-1-1-1 0 0,0 1 0 0 0,1-1 1 0 0,-1 1-1 0 0,1-1 1 0 0,-1 1-1 0 0,1-1 0 0 0,-1 0 1 0 0,1 1-1 0 0,-1-1 1 0 0,1 0-1 0 0,-1 1 0 0 0,1-1 1 0 0,-1 0-1 0 0,1 0 1 0 0,0 1-1 0 0,-1-1 0 0 0,1 0 1 0 0,0 0-1 0 0,-1 0 1 0 0,1 0-1 0 0,-1 0 1 0 0,2 0-6 0 0,3 1 43 0 0,0 0-1 0 0,0-1 0 0 0,1 1 1 0 0,-1-1-1 0 0,0-1 0 0 0,1 1 0 0 0,-1-1 1 0 0,0 0-1 0 0,1 0 0 0 0,3-2-41 0 0,5-1 169 0 0,-1-2 0 0 0,0 1 0 0 0,6-5-169 0 0,-17 9 17 0 0,0 0-1 0 0,0 0 0 0 0,0-1 0 0 0,0 1 0 0 0,0-1 0 0 0,0 1 0 0 0,0-1 1 0 0,-1 1-1 0 0,1-1 0 0 0,-1 0 0 0 0,1 0 0 0 0,-1 0 0 0 0,0 0 0 0 0,0 0 1 0 0,0 0-1 0 0,0 0 0 0 0,0-1 0 0 0,0 1 0 0 0,0 0 0 0 0,-1 0 0 0 0,1-1 1 0 0,-1 1-1 0 0,0-1 0 0 0,1 1 0 0 0,-1-1-16 0 0,-1 0 17 0 0,1-1 1 0 0,0 0-1 0 0,-1 1 0 0 0,0 0 1 0 0,0-1-1 0 0,0 1 1 0 0,0-1-1 0 0,-1 1 0 0 0,1 0 1 0 0,-1 0-1 0 0,0 0 0 0 0,0 0 1 0 0,0 0-1 0 0,0 0 0 0 0,-1 0 1 0 0,-1 0-18 0 0,-38-34 702 0 0,10 10-4779 0 0,26 21-1581 0 0</inkml:trace>
  <inkml:trace contextRef="#ctx0" brushRef="#br1" timeOffset="3">5994 1190 2760 0 0,'0'0'351'0'0,"0"0"431"0"0,0 0 194 0 0,0 0 43 0 0,0 0-57 0 0,0 0-256 0 0,0 0-112 0 0,0 0-18 0 0,0 0-37 0 0,4-8 316 0 0,-3 5 2207 0 0,-2 0-2870 0 0,0 1 0 0 0,-1 0 0 0 0,1-1-1 0 0,-1 1 1 0 0,1 0 0 0 0,-1 0 0 0 0,0 0 0 0 0,0 0 0 0 0,0 0-1 0 0,0 1 1 0 0,0-1 0 0 0,0 0 0 0 0,0 1 0 0 0,-1 0-1 0 0,1-1 1 0 0,0 1 0 0 0,-3-1-192 0 0,1 1 27 0 0,0 0 1 0 0,0 0-1 0 0,0 0 1 0 0,0 0-1 0 0,0 0 1 0 0,0 1-1 0 0,-1 0 0 0 0,1 0 1 0 0,0 0-1 0 0,0 1 1 0 0,-1-1-28 0 0,-3 1 69 0 0,1-2-1 0 0,-1 1 1 0 0,1-1 0 0 0,-1 0 0 0 0,1 0-1 0 0,-6-2-68 0 0,6 1 66 0 0,1 1 50 0 0,1 1 1 0 0,-1-1-1 0 0,1 1 0 0 0,-5 0-116 0 0,6 1 31 0 0,0-1 0 0 0,0 0 0 0 0,-1 0-1 0 0,1-1 1 0 0,0 0 0 0 0,0 1 0 0 0,0-1 0 0 0,-1-1-31 0 0,1 1 9 0 0,0 0-1 0 0,1 1 0 0 0,-1-1 0 0 0,0 1 0 0 0,1-1 0 0 0,-1 1 0 0 0,0 1 0 0 0,0-1 0 0 0,1 0 0 0 0,-4 1-8 0 0,-21 2 183 0 0,25-3-172 0 0,1 0 0 0 0,-1 0 0 0 0,1 0 0 0 0,-1 0 0 0 0,0 0 0 0 0,1-1 0 0 0,-1 1 0 0 0,1-1 0 0 0,-1 0 0 0 0,1 0 0 0 0,-1 0 0 0 0,1 0 0 0 0,-1 0 0 0 0,1 0 0 0 0,0-1 0 0 0,-1 0-11 0 0,0-1 0 0 0,0 3 0 0 0,-1-1 0 0 0,-1 0 0 0 0,2-1-14 0 0,2 1-61 0 0,1 2-4 0 0,0 0 80 0 0,0-1 0 0 0,0 0 0 0 0,0 1 0 0 0,0-1 0 0 0,0 0 0 0 0,0 1 0 0 0,0-1 0 0 0,0 1 0 0 0,0-1 0 0 0,0 0 0 0 0,0 1-1 0 0,0-1 1 0 0,1 0 0 0 0,-1 1 0 0 0,0-1 0 0 0,0 0 0 0 0,0 1 0 0 0,0-1 0 0 0,1 0 0 0 0,-1 1 0 0 0,0-1 0 0 0,0 0 0 0 0,1 1-1 0 0,-1-1 1 0 0,0 0 0 0 0,0 0 0 0 0,1 1 0 0 0,-1-1 0 0 0,0 0 0 0 0,1 0 0 0 0,-1 0 0 0 0,1 1-1 0 0,2 1 4 0 0,1 16-78 0 0,0-12 88 0 0,-3-5-5 0 0,0 0-1 0 0,0 0 1 0 0,-1 0 0 0 0,1 0 0 0 0,0 1 0 0 0,-1-1 0 0 0,1 0-1 0 0,-1 0 1 0 0,1 1 0 0 0,-1-1 0 0 0,0 0 0 0 0,1 1 0 0 0,-1-1-1 0 0,0 0 1 0 0,0 1 0 0 0,0-1-9 0 0,1 6 15 0 0,0-1-1 0 0,-1 0 0 0 0,0 0 1 0 0,0 1-1 0 0,-1-1 1 0 0,0 3-15 0 0,1-7 11 0 0,0 1 0 0 0,0-1 0 0 0,0 0-1 0 0,0 1 1 0 0,1-1 0 0 0,-1 1 0 0 0,1-1 0 0 0,0 2-11 0 0,0-2 14 0 0,-1 1 1 0 0,1-1-1 0 0,-1 1 0 0 0,1-1 0 0 0,-1 1 1 0 0,0 0-1 0 0,0-1 0 0 0,0 1-14 0 0,-2 7 75 0 0,0 0 0 0 0,-1 0 0 0 0,0 1-75 0 0,0-3 58 0 0,1-1 0 0 0,0 0 0 0 0,0 1 0 0 0,1-1 0 0 0,0 1 0 0 0,1 1-58 0 0,-4 98 538 0 0,6-70-313 0 0,1 0 0 0 0,5 15-225 0 0,2 20 120 0 0,-6-51-86 0 0,0 6 22 0 0,-3-1 25 0 0,0-14-37 0 0,-1-1 0 0 0,0 1 0 0 0,-1 2-44 0 0,-5 88 323 0 0,4-87-294 0 0,1 0 0 0 0,0 1 1 0 0,1-1-1 0 0,1 0 0 0 0,1 9-29 0 0,-2 10 76 0 0,-1-28-39 0 0,1 0 0 0 0,0 1 0 0 0,0-1 0 0 0,1 5-37 0 0,0-1 52 0 0,0 0-1 0 0,-1 0 1 0 0,0 1 0 0 0,-1-1-1 0 0,0 0 1 0 0,-1 6-52 0 0,1-15 27 0 0,1 0 0 0 0,0 0 0 0 0,0 0 1 0 0,0 1-1 0 0,1-1 0 0 0,-1 0 0 0 0,0 0 1 0 0,0 1-1 0 0,1-1 0 0 0,-1 0 0 0 0,0 0 1 0 0,1 0-1 0 0,0 1-27 0 0,2 11 16 0 0,-3-9-31 0 0,0 0 0 0 0,1-1 0 0 0,-1 1 0 0 0,1 0 0 0 0,0 0-1 0 0,1 1 16 0 0,4 20-119 0 0,-5-14 104 0 0,-2-9 15 0 0,1 0 0 0 0,-1 0 0 0 0,1 0 0 0 0,-1 0 1 0 0,1 0-1 0 0,-1 0 0 0 0,1 0 0 0 0,0 0 0 0 0,0 1 0 0 0,0-1 0 0 0,1 0 0 0 0,-1 1 0 0 0,0-2 10 0 0,0 0-1 0 0,0 0 0 0 0,0 0 1 0 0,0 0-1 0 0,0 0 1 0 0,1 0-1 0 0,-1 0 0 0 0,0 0 1 0 0,0 0-1 0 0,1 0 0 0 0,-1 0 1 0 0,1 0-1 0 0,0 1-9 0 0,1 5 134 0 0,0 3-96 0 0,-2-8-35 0 0,1 0 0 0 0,-1 1 0 0 0,1-1-1 0 0,-1 0 1 0 0,0 1 0 0 0,0-1-1 0 0,0 0 1 0 0,0 0 0 0 0,-1 1 0 0 0,1-1-1 0 0,-1 0 1 0 0,1 1 0 0 0,-1 1-3 0 0,-5 13-74 0 0,1 13 74 0 0,3-23 7 0 0,2-6 0 0 0,-1-1 0 0 0,1 1-1 0 0,0 0 1 0 0,0 0 0 0 0,-1-1 0 0 0,1 1 0 0 0,0 0 0 0 0,0 0-1 0 0,0-1 1 0 0,0 1 0 0 0,0 0 0 0 0,0 0 0 0 0,0-1-1 0 0,0 1 1 0 0,0 0 0 0 0,0 0 0 0 0,1 0 0 0 0,-1-1-7 0 0,-6 15 202 0 0,6-14-210 0 0,-1 0 0 0 0,1 0 0 0 0,-1 1 0 0 0,1-1 0 0 0,-1 0-1 0 0,1 0 1 0 0,-1 0 0 0 0,0 0 0 0 0,0 0 0 0 0,1 0 0 0 0,-1 0-1 0 0,0 0 1 0 0,0 0 0 0 0,0 0 0 0 0,0 0 0 0 0,0 0 0 0 0,0-1-1 0 0,0 1 1 0 0,0 0 0 0 0,-1-1 0 0 0,1 1 0 0 0,0-1 0 0 0,0 1-1 0 0,-1-1 1 0 0,1 1 8 0 0,-5 2 1 0 0,8 0-3 0 0,3 6 14 0 0,-5-8-9 0 0,0-1 1 0 0,0 0-1 0 0,0 1 0 0 0,0-1 0 0 0,0 0 1 0 0,0 1-1 0 0,0-1 0 0 0,0 0 0 0 0,0 1 1 0 0,0-1-1 0 0,0 1 0 0 0,0-1 0 0 0,-1 0 1 0 0,1 0-1 0 0,0 1 0 0 0,0-1 0 0 0,0 0 1 0 0,-1 1-1 0 0,1-1 0 0 0,0 0 1 0 0,0 1-1 0 0,0-1 0 0 0,-1 0 0 0 0,1 0 1 0 0,0 0-1 0 0,-1 1 0 0 0,1-1 0 0 0,0 0-3 0 0,-5 6 42 0 0,4 0-31 0 0,6-5 32 0 0,2 0-32 0 0,-5 0-11 0 0,1 0 0 0 0,-1-1 0 0 0,0 0 0 0 0,1 1 0 0 0,-1-1-1 0 0,0 0 1 0 0,3 0 0 0 0,14-3 0 0 0,0 1 0 0 0,0 1 0 0 0,20 2 0 0 0,-14-1 0 0 0,-14 0 0 0 0,-8 1 0 0 0,0-1 0 0 0,-1 0 0 0 0,1 0 0 0 0,0 0 0 0 0,0 0 0 0 0,0-1 0 0 0,0 1 0 0 0,18-1 0 0 0,-10 2 0 0 0,1-3 0 0 0,-10 1 0 0 0,1 0 0 0 0,-1 1 0 0 0,0 0 0 0 0,0-1 0 0 0,1 1 0 0 0,-1 0 0 0 0,0 0 0 0 0,1 0 0 0 0,-1 0 0 0 0,0 1 0 0 0,0-1 0 0 0,2 1 0 0 0,-2 0 0 0 0,1-2 0 0 0,5-1 0 0 0,-2 2 0 0 0,1 2 0 0 0,1 0 0 0 0,-1-3 0 0 0,-6 1 0 0 0,-1-1 0 0 0,1 1 0 0 0,0 0 0 0 0,0 0 0 0 0,0 0 0 0 0,0 0 0 0 0,0 0 0 0 0,0 0 0 0 0,0 0 0 0 0,0 1 0 0 0,0-1 0 0 0,0 0 0 0 0,0 0 0 0 0,-1 1 0 0 0,1-1 0 0 0,1 1 0 0 0,-2-1 0 0 0,0 0 0 0 0,1 0 0 0 0,-1 1 0 0 0,1-1 0 0 0,-1 0 0 0 0,1 0 0 0 0,-1 0 0 0 0,1 0 0 0 0,-1 0 0 0 0,1 0 0 0 0,0 0 0 0 0,-1 0 0 0 0,1 0 0 0 0,-1 0 0 0 0,1 0 0 0 0,-1 0 0 0 0,1 0 0 0 0,-1 0 0 0 0,1-1 0 0 0,-1 1 0 0 0,1 0 0 0 0,-1 0 0 0 0,0 0 0 0 0,1-1 0 0 0,-1 1 0 0 0,1 0 0 0 0,-1-1 0 0 0,1 1 0 0 0,-1-1 0 0 0,13-14 0 0 0,-11 11 0 0 0,-1 0 0 0 0,1 0 0 0 0,-1 0 0 0 0,0 0 0 0 0,0 0 0 0 0,0 0 0 0 0,0 0 0 0 0,-1 0 0 0 0,0-1 0 0 0,0 1 0 0 0,0-1 0 0 0,2-22 0 0 0,-4-3 0 0 0,6-11 0 0 0,-1-8 0 0 0,2-22 0 0 0,-2-34 0 0 0,0-6 0 0 0,3-42 88 0 0,-4 128-137 0 0,-2-1 0 0 0,-2-17 49 0 0,-1-15 2 0 0,3 25-2 0 0,-1 16 0 0 0,1 0 0 0 0,0-1 0 0 0,2 1 0 0 0,2-12 0 0 0,2 11 0 0 0,-5 15 0 0 0,0 0 0 0 0,0 0 0 0 0,0 0 0 0 0,-1 0 0 0 0,1 0 0 0 0,-1 0 0 0 0,1 0 0 0 0,-1 0 0 0 0,0 0 0 0 0,0-1 0 0 0,0 2 0 0 0,0 0 0 0 0,0 0 0 0 0,0 0 0 0 0,0 0 0 0 0,1 0 0 0 0,-1 0 0 0 0,1 0 0 0 0,-1-1 0 0 0,1 1 0 0 0,-1 1 0 0 0,1-1 0 0 0,-1 1 0 0 0,1-1 0 0 0,-1 1 0 0 0,0-1 0 0 0,0 0 0 0 0,0 1 0 0 0,0-1 0 0 0,0 0 0 0 0,-1 0 0 0 0,0-3 0 0 0,1 0 0 0 0,-1-1 0 0 0,1 1 0 0 0,0 0 0 0 0,0-1 0 0 0,1 1 0 0 0,-1 0 0 0 0,2-3 0 0 0,-2 3 0 0 0,0 1 0 0 0,0 0 0 0 0,-1-1 0 0 0,1 1 0 0 0,-1-1 0 0 0,0 1 0 0 0,0 0 0 0 0,-1 0 0 0 0,1 0 0 0 0,-1-1 0 0 0,0 0 0 0 0,0 0 0 0 0,1 0 0 0 0,0 0 0 0 0,-1 0 0 0 0,2 0 0 0 0,-1-2 0 0 0,2-15 0 0 0,-1 15 0 0 0,1 0 0 0 0,-1 0 0 0 0,-1 0 0 0 0,0-2 0 0 0,1-13 0 0 0,1 20 0 0 0,-1 0 0 0 0,0 0 0 0 0,0 0 0 0 0,0 0 0 0 0,0 0 0 0 0,0 0 0 0 0,-1 0 0 0 0,1 0 0 0 0,0 0 0 0 0,-1 0 0 0 0,0 0 0 0 0,1 0 0 0 0,-1 0 0 0 0,0 0 0 0 0,0 1 0 0 0,0-1 0 0 0,0 1 0 0 0,0 0 0 0 0,0-1 0 0 0,0 1 0 0 0,1 0 0 0 0,-1 0 0 0 0,0-1 0 0 0,1 1 0 0 0,-1 0 0 0 0,1-1 0 0 0,-1 1 0 0 0,1 0 0 0 0,0-1 0 0 0,-1 1 0 0 0,1-1 0 0 0,0 1 0 0 0,0-1 0 0 0,0 1 0 0 0,0 0 0 0 0,0-1 0 0 0,0 1 0 0 0,1-1 0 0 0,-1 1 0 0 0,0 0 0 0 0,1-1 0 0 0,-1 1 0 0 0,1-1 0 0 0,0 1 0 0 0,-1 0 0 0 0,1 0 0 0 0,0-1 0 0 0,2-4 0 0 0,-1 0 0 0 0,-1 0 0 0 0,0 1 0 0 0,0-1 0 0 0,0 0 0 0 0,-1 1 0 0 0,0-1 0 0 0,0-1 0 0 0,3-13-125 0 0,-5 5-47 0 0,2 15 147 0 0,0-1 1 0 0,0 1-1 0 0,0-1 1 0 0,0 1 0 0 0,-1-1-1 0 0,1 1 1 0 0,0-1-1 0 0,0 0 1 0 0,0 1 0 0 0,0-1-1 0 0,0 1 1 0 0,0-1-1 0 0,0 1 1 0 0,1-1 0 0 0,-1 1-1 0 0,0-1 1 0 0,0 1-1 0 0,0-1 1 0 0,0 1 0 0 0,1 0-1 0 0,-1-1 1 0 0,0 1-1 0 0,0-1 1 0 0,1 1-1 0 0,-1-1 1 0 0,0 1 0 0 0,1 0-1 0 0,-1-1 1 0 0,1 1-1 0 0,-1 0 1 0 0,0-1 0 0 0,1 1 24 0 0,1-2-374 0 0,2-1 243 0 0,0-1-6412 0 0,2-1 430 0 0</inkml:trace>
  <inkml:trace contextRef="#ctx0" brushRef="#br1" timeOffset="4">6025 2151 10800 0 0,'0'0'241'0'0,"0"0"38"0"0,0 0-270 0 0,0 0 0 0 0,0 0 1 0 0,0 0-1 0 0,0 0 0 0 0,0 0 1 0 0,-1-1-1 0 0,1 1 0 0 0,0 0 0 0 0,0 0 1 0 0,0 0-1 0 0,0 0 0 0 0,0 0 1 0 0,0 0-1 0 0,0 0 0 0 0,0 0 1 0 0,0 0-1 0 0,0 0 0 0 0,0 0 1 0 0,0 0-1 0 0,0 0 0 0 0,-1 1 1 0 0,1-1-1 0 0,0 0 0 0 0,0 0 0 0 0,0 0 1 0 0,0 0-1 0 0,0 0 0 0 0,0 0 1 0 0,0 0-1 0 0,0 0 0 0 0,0 0 1 0 0,0 0-1 0 0,0 0 0 0 0,0 0 1 0 0,0 0-1 0 0,0 0 0 0 0,0 0 0 0 0,0 0 1 0 0,0 0-1 0 0,0 0 0 0 0,0 0 1 0 0,0 0-1 0 0,0 1 0 0 0,0-1 1 0 0,0 0-1 0 0,0 0 0 0 0,0 0 1 0 0,0 0-1 0 0,0 0 0 0 0,0 0 1 0 0,0 0-1 0 0,0 0 0 0 0,0 0 0 0 0,0 0 1 0 0,0 0-1 0 0,0 0 0 0 0,0 0 1 0 0,0 0-1 0 0,0 1 0 0 0,0-1-9 0 0,-9 0 95 0 0,9 0-81 0 0,-1 1-1 0 0,1-1 1 0 0,0 0-1 0 0,0 0 1 0 0,0 0-1 0 0,0 0 1 0 0,0 0-1 0 0,0 1 1 0 0,0-1-1 0 0,0 0 1 0 0,0 0 0 0 0,0 0-1 0 0,0 0 1 0 0,0 1-1 0 0,0-1 1 0 0,0 0-1 0 0,0 0 1 0 0,0 0-1 0 0,0 0 1 0 0,0 1-1 0 0,0-1 1 0 0,0 0 0 0 0,0 0-1 0 0,0 0 1 0 0,0 0-1 0 0,0 0 1 0 0,0 1-1 0 0,0-1 1 0 0,0 0-1 0 0,0 0 1 0 0,0 0 0 0 0,1 0-1 0 0,-1 0 1 0 0,0 0-1 0 0,0 1 1 0 0,0-1-1 0 0,0 0 1 0 0,0 0-1 0 0,0 0 1 0 0,1 0-1 0 0,-1 0 1 0 0,0 0 0 0 0,0 0-1 0 0,0 0-13 0 0,3 8 1191 0 0,-7 4 318 0 0,-7 12 779 0 0,2-10-1764 0 0,-5 8-204 0 0,0-1-1 0 0,-2-1 1 0 0,0 0-1 0 0,-12 10-319 0 0,-4-7-8 0 0,26-19-62 0 0,1-1 1 0 0,-1 1-1 0 0,1 1 0 0 0,0-1 0 0 0,0 1 0 0 0,0 0 1 0 0,1 0-1 0 0,-3 3 70 0 0,6-7-356 0 0,1-1-18 0 0,0 0-159 0 0,0 0-661 0 0,0 0-293 0 0,0 0-58 0 0</inkml:trace>
  <inkml:trace contextRef="#ctx0" brushRef="#br1" timeOffset="5">6003 1950 7712 0 0,'8'-4'356'0'0,"-7"3"-8"0"0,-1 1-147 0 0,0 0 218 0 0,-6 3 681 0 0,1 0-820 0 0,0 0-1 0 0,0 0 1 0 0,0 1 0 0 0,1-1 0 0 0,-1 1 0 0 0,1 0 0 0 0,0 0 0 0 0,0 1 0 0 0,1-1-1 0 0,-1 1 1 0 0,-1 3-280 0 0,-26 32 1831 0 0,-4 1-1831 0 0,8-9 363 0 0,-5 4-211 0 0,-9 6-152 0 0,38-39 0 0 0,-1 1-84 0 0,-13 14 146 0 0,16-18-124 0 0,1 1 0 0 0,0-1 0 0 0,-1 1 0 0 0,1-1 0 0 0,0 1 1 0 0,-1-1-1 0 0,1 1 0 0 0,0 0 0 0 0,0-1 0 0 0,-1 1 0 0 0,1-1 0 0 0,0 1 0 0 0,0 0 0 0 0,0-1 0 0 0,0 1 0 0 0,0-1 0 0 0,0 1 0 0 0,0 0 0 0 0,0-1 0 0 0,0 1 0 0 0,0-1 1 0 0,0 1-1 0 0,0 0 0 0 0,1-1 0 0 0,-1 1 0 0 0,0-1 0 0 0,0 1 0 0 0,1-1 0 0 0,-1 1 0 0 0,0-1 0 0 0,1 1 0 0 0,-1-1 0 0 0,1 1 62 0 0,-1 0-1406 0 0</inkml:trace>
  <inkml:trace contextRef="#ctx0" brushRef="#br1" timeOffset="6">6056 1815 8752 0 0,'-12'13'2688'0'0,"11"-12"-2455"0"0,0 1 1 0 0,-1-1 0 0 0,1 1 0 0 0,0-1-1 0 0,-1 1 1 0 0,1-1 0 0 0,-1 0-1 0 0,0 0 1 0 0,1 0 0 0 0,-2 1-234 0 0,-17 9 361 0 0,1 0 1 0 0,1 2-1 0 0,0 0 0 0 0,-9 8-361 0 0,19-12 46 0 0,0 0 0 0 0,0 0 0 0 0,0 0-1 0 0,1 1 1 0 0,0 2-46 0 0,-1 0 47 0 0,0-1 0 0 0,-1 0 0 0 0,-4 4-47 0 0,-19 20 61 0 0,21-23-99 0 0,0 0 0 0 0,0-1 0 0 0,-1 0 0 0 0,0-1 1 0 0,-4 2 37 0 0,-5 7-368 0 0,19-17 188 0 0,-1 1-1 0 0,0 0 1 0 0,1-1-1 0 0,-1 1 0 0 0,0-1 1 0 0,-1 1 180 0 0,-1-1-469 0 0</inkml:trace>
  <inkml:trace contextRef="#ctx0" brushRef="#br1" timeOffset="7">6065 1512 9216 0 0,'1'1'49'0'0,"-1"1"0"0"0,0-1 1 0 0,0 1-1 0 0,1 0 0 0 0,-1-1 1 0 0,0 1-1 0 0,0-1 0 0 0,-1 1 1 0 0,1-1-1 0 0,0 1 0 0 0,0-1 1 0 0,-1 1-1 0 0,1-1 0 0 0,-1 1 1 0 0,1-1-1 0 0,-1 1 0 0 0,0-1 1 0 0,1 0-1 0 0,-1 1 0 0 0,0-1 1 0 0,-1 1-50 0 0,-2 2 78 0 0,1-1 1 0 0,-1 1-1 0 0,0-1 1 0 0,-1 0 0 0 0,-3 2-79 0 0,-13 11 703 0 0,-38 49 630 0 0,8-11-1365 0 0,18-19-68 0 0,-16 13 100 0 0,37-38 9 0 0,0 0 0 0 0,-1-1 0 0 0,0 0-1 0 0,-1-1 1 0 0,0 0 0 0 0,-5 1-9 0 0,0 0-269 0 0,19-9 64 0 0</inkml:trace>
  <inkml:trace contextRef="#ctx0" brushRef="#br1" timeOffset="8">5981 1357 6912 0 0,'-31'23'521'0'0,"18"-14"400"0"0,-1 0-1 0 0,2 1 0 0 0,-1 1 1 0 0,2 0-1 0 0,-1 1 1 0 0,-2 4-921 0 0,-91 115 912 0 0,88-111-989 0 0,-1-1 0 0 0,-1 0 0 0 0,-11 7 77 0 0,26-22 14 0 0,0-1 0 0 0,-1 0 0 0 0,1 0 0 0 0,-1 0 0 0 0,0 0 0 0 0,0-1 1 0 0,-3 1-15 0 0,1 1-1957 0 0,9-4 159 0 0,-1 0-2479 0 0</inkml:trace>
  <inkml:trace contextRef="#ctx0" brushRef="#br1" timeOffset="9">5953 1186 9216 0 0,'-9'4'976'0'0,"2"0"-546"0"0,1 0-1 0 0,-1 1 1 0 0,1-1 0 0 0,0 1 0 0 0,1 0 0 0 0,-1 1 0 0 0,1-1-1 0 0,0 1 1 0 0,0 0 0 0 0,1 1 0 0 0,-2 1-430 0 0,-2 4 1017 0 0,-2 0 0 0 0,-6 6-1017 0 0,-24 18 882 0 0,-40 29-882 0 0,43-36 226 0 0,0 1-1 0 0,-26 30-225 0 0,47-43 60 0 0,-21 25 107 0 0,31-36-255 0 0,6-7-364 0 0,7-13-816 0 0,7-4-2868 0 0,1-2-1274 0 0</inkml:trace>
  <inkml:trace contextRef="#ctx0" brushRef="#br1" timeOffset="10">5504 2680 8752 0 0,'1'0'673'0'0,"0"-2"-739"0"0,-4 2 2057 0 0,-4 0 2125 0 0,6 0-4057 0 0,0 0 410 0 0,1 0-49 0 0,1 0-354 0 0,-1 0 0 0 0,1 0 0 0 0,-1 0 0 0 0,1 0 0 0 0,-1 0 1 0 0,1 0-1 0 0,-1 0 0 0 0,1 0 0 0 0,-1 0 0 0 0,0 0 0 0 0,1 1 0 0 0,-1-1 0 0 0,1 0 0 0 0,-1 0 0 0 0,0 1 0 0 0,1-1 0 0 0,-1 0 0 0 0,0 1 0 0 0,1-1 0 0 0,-1 0-66 0 0,0 1 42 0 0,0 0 0 0 0,0 0 0 0 0,-1 0-1 0 0,1 0 1 0 0,0 0 0 0 0,0 0-1 0 0,0-1 1 0 0,1 1 0 0 0,-1 0 0 0 0,0 0-1 0 0,0 0 1 0 0,0 0 0 0 0,1 0-1 0 0,-1 0 1 0 0,0-1 0 0 0,1 1 0 0 0,-1 0-1 0 0,1 0 1 0 0,-1 0 0 0 0,1-1-1 0 0,-1 1 1 0 0,1 0 0 0 0,-1-1 0 0 0,1 1-1 0 0,0 0 1 0 0,0-1 0 0 0,-1 1-1 0 0,2-1-41 0 0,-2 1 12 0 0,0-1 0 0 0,1 0 0 0 0,-1 1-1 0 0,0-1 1 0 0,1 0 0 0 0,-1 1 0 0 0,0-1-1 0 0,0 1 1 0 0,1-1 0 0 0,-1 0 0 0 0,0 1-1 0 0,0-1 1 0 0,1 1 0 0 0,-1-1-1 0 0,0 1 1 0 0,0-1 0 0 0,0 1 0 0 0,0-1-1 0 0,0 1 1 0 0,0-1 0 0 0,0 1 0 0 0,0-1-1 0 0,0 1 1 0 0,0-1 0 0 0,0 1 0 0 0,0-1-1 0 0,0 0 1 0 0,0 1 0 0 0,-1-1 0 0 0,1 1-12 0 0,0 0 12 0 0,0 0 0 0 0,-1-1 1 0 0,1 1-1 0 0,0 0 1 0 0,0-1-1 0 0,0 1 1 0 0,0 0-1 0 0,0 0 1 0 0,0-1-1 0 0,0 1 1 0 0,0 0-1 0 0,0 0 1 0 0,1-1-1 0 0,-1 1 1 0 0,0 0-1 0 0,0-1 1 0 0,1 1-1 0 0,-1 0 1 0 0,0 0-13 0 0,12 17 258 0 0,-9-14-192 0 0,0 0 0 0 0,0 0 0 0 0,-1 1 0 0 0,1-1 0 0 0,-1 1 0 0 0,1 2-66 0 0,1 5 26 0 0,-3-9-21 0 0,1 1 0 0 0,-1-1 0 0 0,0 0 0 0 0,0 1 0 0 0,-1-1 1 0 0,1 1-1 0 0,-1-1 0 0 0,1 1 0 0 0,-1-1 0 0 0,0 1 0 0 0,-1 3-5 0 0,0-3 1 0 0,0-2 5 0 0,1 0-1 0 0,-1 1 1 0 0,1-1-1 0 0,-1 0 1 0 0,1 1 0 0 0,0-1-1 0 0,0 1 1 0 0,0-1-1 0 0,0 0 1 0 0,0 1-1 0 0,1-1 1 0 0,-1 1-1 0 0,1-1 1 0 0,-1 0 0 0 0,1 0-1 0 0,0 1 1 0 0,0-1-6 0 0,2 5 47 0 0,-1 1 1 0 0,1-1-1 0 0,-2 1 1 0 0,1 0-1 0 0,-1 0 1 0 0,0-1-1 0 0,0 5-47 0 0,0 2 38 0 0,-4 1 42 0 0,3-14-74 0 0,0 0 0 0 0,-1-1 1 0 0,1 1-1 0 0,0 0 0 0 0,0 0 0 0 0,0-1 0 0 0,-1 1 0 0 0,1 0 1 0 0,0-1-1 0 0,0 1 0 0 0,0 0 0 0 0,0 0 0 0 0,0-1 0 0 0,0 1 1 0 0,1 0-1 0 0,-1 0 0 0 0,0-1 0 0 0,0 1 0 0 0,0 0 0 0 0,1-1 1 0 0,-1 1-1 0 0,0 0 0 0 0,1-1 0 0 0,-1 1 0 0 0,0 0 0 0 0,1 0-6 0 0,-2 2 97 0 0,-9 6-12 0 0,9-9-84 0 0,0 0 0 0 0,0 0 0 0 0,0 1 0 0 0,0-1 0 0 0,0 0 1 0 0,0 0-1 0 0,-1 0 0 0 0,1 0 0 0 0,0 0 0 0 0,0 0 0 0 0,0 0 0 0 0,0 0 0 0 0,0-1 1 0 0,0 1-1 0 0,0 0 0 0 0,0-1 0 0 0,0 1 0 0 0,0-1 0 0 0,0 1 0 0 0,1-1 1 0 0,-1 1-1 0 0,0-1 0 0 0,0 1 0 0 0,0-2-1 0 0,-4-1 129 0 0,2-6 111 0 0,3 7-198 0 0,0 1-34 0 0,-1-1 16 0 0,0-1 1 0 0,1 0 0 0 0,-1 1 0 0 0,0-1 0 0 0,1 0-1 0 0,0 0 1 0 0,0 1 0 0 0,-1-1 0 0 0,2 0 0 0 0,-1 0 0 0 0,0 1-1 0 0,1-1 1 0 0,-1 0 0 0 0,1 0 0 0 0,0 1 0 0 0,0-1 0 0 0,0-1-25 0 0,2-17-104 0 0,-3 19 87 0 0,0 0 0 0 0,0 0 1 0 0,0 0-1 0 0,0 0 0 0 0,0 0 0 0 0,1 0 0 0 0,-1 0 0 0 0,1 0 0 0 0,-1 1 1 0 0,1-1-1 0 0,0 0 0 0 0,-1 0 0 0 0,1 0 0 0 0,0 1 0 0 0,0-1 0 0 0,2-1 17 0 0,36-25-121 0 0,-33 24 97 0 0,0 0 0 0 0,1 1 0 0 0,-1-1 0 0 0,1 2 0 0 0,0-1 0 0 0,-1 1-1 0 0,1 0 1 0 0,0 0 0 0 0,1 1 0 0 0,-1 0 0 0 0,0 0 0 0 0,0 0 0 0 0,0 1 0 0 0,1 0 0 0 0,-1 1 0 0 0,3 0 24 0 0,-6 0 5 0 0,0 1-1 0 0,0-1 1 0 0,0 1 0 0 0,0 0 0 0 0,0 0 0 0 0,0 0-1 0 0,-1 1 1 0 0,1-1 0 0 0,-1 1 0 0 0,1 0 0 0 0,-1 0 0 0 0,0 0-1 0 0,0 0 1 0 0,-1 0 0 0 0,1 1 0 0 0,-1-1 0 0 0,1 1-1 0 0,-1 0 1 0 0,0-1 0 0 0,-1 1 0 0 0,1 0 0 0 0,-1 0 0 0 0,1 2-6 0 0,0 0 85 0 0,-1 0 0 0 0,1 1 0 0 0,-1-1-1 0 0,-1 0 1 0 0,1 1 0 0 0,-1-1 0 0 0,0 0-1 0 0,-1 1 1 0 0,1-1 0 0 0,-1 0-1 0 0,0 1 1 0 0,-1-1 0 0 0,0 0 0 0 0,0 0-1 0 0,-2 4-83 0 0,0-2 46 0 0,-1 0 0 0 0,0 0-1 0 0,-1 0 1 0 0,0-1 0 0 0,0 0-1 0 0,0 0 1 0 0,-1 0 0 0 0,0-1-1 0 0,0 0 1 0 0,-1 0 0 0 0,0-1-1 0 0,0 0 1 0 0,-2 0-46 0 0,-1 1 34 0 0,0-1-1 0 0,0 0 1 0 0,0-1 0 0 0,-1-1-1 0 0,1 0 1 0 0,-1 0 0 0 0,0-1 0 0 0,0 0-1 0 0,0-1 1 0 0,-3-1-34 0 0,10 0-70 0 0,-1-1 0 0 0,1 0 0 0 0,-1 0 0 0 0,1-1 0 0 0,0 1 0 0 0,-4-3 70 0 0,-3 0-155 0 0,11 4 121 0 0,0-1 0 0 0,0 1-1 0 0,-1 0 1 0 0,1-1 0 0 0,0 0 0 0 0,0 1-1 0 0,0-1 1 0 0,0 0 0 0 0,0 1 0 0 0,0-1-1 0 0,0 0 1 0 0,0 0 0 0 0,0 0-1 0 0,1 0 1 0 0,-1 0 0 0 0,0 0 0 0 0,1 0-1 0 0,-1 0 1 0 0,0 0 0 0 0,1 0 0 0 0,-1 0-1 0 0,1 0 1 0 0,-1-1 0 0 0,1 1-1 0 0,0 0 1 0 0,0 0 0 0 0,0 0 0 0 0,-1-1-1 0 0,1 1 1 0 0,0-1 34 0 0,-2-10-537 0 0,2 10 440 0 0,-1 1 0 0 0,1-1 0 0 0,0 1 0 0 0,0-1 0 0 0,0 0 1 0 0,0 1-1 0 0,0-1 0 0 0,0 0 0 0 0,1 1 0 0 0,-1-1 0 0 0,0 1 0 0 0,1-1 0 0 0,-1 0 0 0 0,1 1 0 0 0,0-1 1 0 0,0 1-1 0 0,-1 0 0 0 0,1-1 0 0 0,0 1 0 0 0,0-1 0 0 0,0 1 0 0 0,0 0 0 0 0,1-1 97 0 0,9-13-2058 0 0,-7 3 251 0 0</inkml:trace>
  <inkml:trace contextRef="#ctx0" brushRef="#br1" timeOffset="11">5787 2860 12552 0 0,'13'8'1134'0'0,"-18"11"-838"0"0,4-9 209 0 0,0 0 1 0 0,1 0-1 0 0,0 0 0 0 0,2 6-505 0 0,0 18 1268 0 0,-3-30-1140 0 0,1 1 0 0 0,0-1 0 0 0,0 1 0 0 0,1-1 0 0 0,-1 0 0 0 0,1 1 0 0 0,0-1 0 0 0,0 0 0 0 0,0 1 0 0 0,1-1 0 0 0,0 0-1 0 0,-1 0 1 0 0,1 0 0 0 0,1 0 0 0 0,-1-1 0 0 0,1 1-128 0 0,3 3 268 0 0,-6-6-245 0 0,1 0 0 0 0,-1 0 0 0 0,1-1 0 0 0,0 1 0 0 0,-1 0 0 0 0,1-1 0 0 0,0 1 0 0 0,-1 0 0 0 0,1-1 0 0 0,0 1 0 0 0,0-1 0 0 0,0 1 0 0 0,-1-1 0 0 0,1 0 0 0 0,0 1 0 0 0,0-1 0 0 0,0 0 0 0 0,0 0 0 0 0,0 1-23 0 0,2-1 36 0 0,0 0 1 0 0,-1 0-1 0 0,1 0 0 0 0,0 0 0 0 0,-1-1 0 0 0,1 1 0 0 0,0 0 0 0 0,-1-1 0 0 0,1 0 0 0 0,-1 0 0 0 0,1 0 0 0 0,-1 0 0 0 0,1 0 0 0 0,-1 0 0 0 0,0-1 1 0 0,1 1-1 0 0,-1-1 0 0 0,0 0 0 0 0,0 1 0 0 0,0-1 0 0 0,0 0 0 0 0,-1 0 0 0 0,1 0 0 0 0,0-1 0 0 0,0 0-36 0 0,2-3 56 0 0,0 0-1 0 0,0-1 1 0 0,0 1 0 0 0,-1-1-1 0 0,0 0 1 0 0,0 0-1 0 0,-1 0 1 0 0,1-5-56 0 0,1-4 41 0 0,-3 9-16 0 0,1 0 1 0 0,-1 1 0 0 0,0-1 0 0 0,0 0 0 0 0,-1-1-26 0 0,0 6 14 0 0,-1-1 1 0 0,1 0-1 0 0,0 1 1 0 0,-1-1-1 0 0,0 1 1 0 0,0-1-1 0 0,0 1 0 0 0,0-1 1 0 0,0 1-1 0 0,0-1 1 0 0,0 1-1 0 0,-1 0 1 0 0,1 0-1 0 0,-1-1 1 0 0,0 1-15 0 0,-1-1 5 0 0,0 0 0 0 0,1 0 1 0 0,-1 0-1 0 0,0 0 0 0 0,-1 1 1 0 0,1-1-1 0 0,0 1 0 0 0,-1 0 1 0 0,1 0-1 0 0,-1 0 0 0 0,0 0 1 0 0,0 1-1 0 0,0 0 0 0 0,1 0 1 0 0,-1 0-1 0 0,0 0 0 0 0,0 0 1 0 0,-1 1-1 0 0,1 0 0 0 0,0-1 1 0 0,0 2-1 0 0,0-1 0 0 0,0 0 1 0 0,0 1-1 0 0,0 0 0 0 0,0 0-5 0 0,3-1-28 0 0,-1 1-1 0 0,1-1 1 0 0,-1 1-1 0 0,1-1 0 0 0,0 1 1 0 0,0 0-1 0 0,-1-1 1 0 0,1 1-1 0 0,0 0 1 0 0,0 0-1 0 0,0 0 0 0 0,0 0 1 0 0,0 0-1 0 0,-1 1 29 0 0,1-1-212 0 0,1-1-250 0 0,-5 3-446 0 0,4-3-2859 0 0,1 0 2213 0 0</inkml:trace>
  <inkml:trace contextRef="#ctx0" brushRef="#br1" timeOffset="12">6059 2633 6912 0 0,'0'0'528'0'0,"0"0"-63"0"0,0 0-133 0 0,0 0 0 0 0,0 0 0 0 0,0 1 0 0 0,-1-1 0 0 0,1 0 0 0 0,0 0 0 0 0,0 1 0 0 0,0-1 1 0 0,0 0-1 0 0,-1 0 0 0 0,1 1 0 0 0,0-1 0 0 0,0 0 0 0 0,0 1 0 0 0,0-1 0 0 0,0 0 0 0 0,0 1 0 0 0,0-1 0 0 0,0 0 0 0 0,0 1 0 0 0,0-1 0 0 0,0 0-332 0 0,4 6 442 0 0,-1 0-1 0 0,0 0 1 0 0,0 0-1 0 0,0 0 0 0 0,-1 0 1 0 0,0 1-1 0 0,0-1 1 0 0,-1 1-1 0 0,1-1 1 0 0,-1 1-1 0 0,-1 1-441 0 0,1 30 2345 0 0,-2 23-2345 0 0,-1-2 768 0 0,2-27-60 0 0,-4 24-708 0 0,1-14 220 0 0,-6-8-106 0 0,6-15 633 0 0,1-9-2141 0 0,1 0-6884 0 0,1-10 1678 0 0</inkml:trace>
  <inkml:trace contextRef="#ctx0" brushRef="#br1" timeOffset="13">6228 2810 14712 0 0,'0'0'672'0'0,"-4"8"229"0"0,1-1-755 0 0,1 0 1 0 0,0 0-1 0 0,0 0 1 0 0,0 0-1 0 0,1 0 1 0 0,0 0-1 0 0,0 0 1 0 0,1 0-1 0 0,0 1 1 0 0,1 5-147 0 0,-3 34 889 0 0,1-40-750 0 0,0 1-1 0 0,0 0 1 0 0,0 0-1 0 0,1 0 1 0 0,1 0-1 0 0,-1 0 1 0 0,1 0-1 0 0,0 0 0 0 0,1 0 1 0 0,0 0-1 0 0,0 0 1 0 0,3 4-139 0 0,9 4 248 0 0,1-15-78 0 0,-13-1-146 0 0,0 0 10 0 0,0-1 0 0 0,0 1 0 0 0,0 0-1 0 0,1-1 1 0 0,-1 0 0 0 0,0 0 0 0 0,0 0-1 0 0,0 0 1 0 0,0 0 0 0 0,0 0 0 0 0,1-1-34 0 0,22-18 308 0 0,-18 14-246 0 0,-2 0-31 0 0,-1 0 1 0 0,1 0-1 0 0,-1-1 1 0 0,0 1-1 0 0,-1-1 0 0 0,0 0 1 0 0,0 0-1 0 0,0 0 1 0 0,-1 0-1 0 0,0-1-31 0 0,4-9 92 0 0,-3 7-29 0 0,0-1 1 0 0,0 1-1 0 0,-1-1 1 0 0,0 0 0 0 0,0-2-64 0 0,-2 10 4 0 0,0 1 1 0 0,0-1 0 0 0,0 1 0 0 0,0-1-1 0 0,-1 1 1 0 0,1-1 0 0 0,-1 1-1 0 0,1-1 1 0 0,-1 1 0 0 0,0-1 0 0 0,0 1-1 0 0,0 0 1 0 0,0 0 0 0 0,-1-1-1 0 0,1 1 1 0 0,-1 0 0 0 0,1 0 0 0 0,-1 0-1 0 0,0 0 1 0 0,1 1 0 0 0,-1-1 0 0 0,0 0-1 0 0,0 1 1 0 0,-1-1-5 0 0,-2-2 26 0 0,3 3-35 0 0,1 0-1 0 0,-1 0 1 0 0,0 0 0 0 0,0 0 0 0 0,0 0-1 0 0,1 0 1 0 0,-1 0 0 0 0,0 0-1 0 0,0 1 1 0 0,0-1 0 0 0,0 1-1 0 0,0 0 1 0 0,-1-1 0 0 0,1 1 0 0 0,0 0-1 0 0,0 0 1 0 0,-1 1 9 0 0,-6-1-327 0 0,0 1 0 0 0,0 1 1 0 0,1 0-1 0 0,-1 0 0 0 0,1 1 0 0 0,-1 0 1 0 0,1 0-1 0 0,0 1 0 0 0,0 0 0 0 0,1 0 0 0 0,-4 3 327 0 0,-1 1-1932 0 0</inkml:trace>
  <inkml:trace contextRef="#ctx0" brushRef="#br1" timeOffset="14">6405 2794 15464 0 0,'0'0'705'0'0,"0"0"-11"0"0,4 8-422 0 0,6 12 1127 0 0,7 19-1399 0 0,-10-23 692 0 0,-6-12-536 0 0,0-1 1 0 0,0 1-1 0 0,-1 0 0 0 0,1 0 1 0 0,-1-1-1 0 0,1 1 0 0 0,-1 0 1 0 0,-1 2-157 0 0,3 21 674 0 0,1-17-512 0 0,-2-1-1 0 0,1 1 0 0 0,-1 0 0 0 0,0 0 0 0 0,-1-1 0 0 0,0 1 0 0 0,-2 8-161 0 0,1-9 46 0 0,1-7-25 0 0,0-1-1 0 0,0 1 1 0 0,0 0-1 0 0,0-1 0 0 0,-1 1 1 0 0,1 0-1 0 0,-1-1 1 0 0,1 1-1 0 0,-1-1 1 0 0,0 1-1 0 0,1-1 1 0 0,-1 1-1 0 0,0-1 1 0 0,0 0-1 0 0,0 1 1 0 0,0-1-1 0 0,0 0 0 0 0,0 1 1 0 0,-1-1-1 0 0,1 0 1 0 0,0 0-1 0 0,-1 0-20 0 0,1 0 12 0 0,1-1 0 0 0,-1 1 1 0 0,1-1-1 0 0,-1 0 0 0 0,1 1 0 0 0,-1-1 0 0 0,1 0 0 0 0,-1 0 0 0 0,0 1 0 0 0,1-1 0 0 0,-1 0 0 0 0,1 0 0 0 0,-1 0 0 0 0,0 0 0 0 0,1 0 0 0 0,-1 1 1 0 0,1-1-1 0 0,-1 0 0 0 0,0-1 0 0 0,1 1 0 0 0,-1 0 0 0 0,1 0 0 0 0,-1 0 0 0 0,0 0 0 0 0,1 0 0 0 0,-1-1 0 0 0,1 1 0 0 0,-1 0-12 0 0,-1-1 1 0 0,1 0-1 0 0,0 0 1 0 0,0 0-1 0 0,0 0 1 0 0,-1 0-1 0 0,1-1 1 0 0,0 1 0 0 0,0 0-1 0 0,1-1 1 0 0,-1 1-1 0 0,0-1 0 0 0,-2-4-70 0 0,1 1 0 0 0,-1-1 0 0 0,2 0 0 0 0,-1 1 0 0 0,0-1 0 0 0,1-1 70 0 0,0-6-202 0 0,1 0 0 0 0,0 0-1 0 0,1 0 1 0 0,1 0-1 0 0,2-12 203 0 0,-3 20-69 0 0,1 1-1 0 0,-1-1 1 0 0,1 1-1 0 0,0-1 1 0 0,0 1-1 0 0,0 0 1 0 0,1 0-1 0 0,0 0 1 0 0,1-2 69 0 0,31-32-329 0 0,-20 22 115 0 0,-13 14 208 0 0,1 0-1 0 0,-1 0 1 0 0,0 0 0 0 0,1 1-1 0 0,0-1 1 0 0,-1 0-1 0 0,1 1 1 0 0,0 0-1 0 0,0 0 1 0 0,-1 0-1 0 0,1 0 1 0 0,0 0-1 0 0,0 0 1 0 0,0 1-1 0 0,0 0 1 0 0,0-1 0 0 0,1 1-1 0 0,-1 0 1 0 0,0 1-1 0 0,0-1 1 0 0,0 0-1 0 0,0 1 1 0 0,0 0-1 0 0,0-1 1 0 0,0 1-1 0 0,-1 0 1 0 0,4 2 6 0 0,2 1 119 0 0,1 0 1 0 0,-1 1-1 0 0,0 0 0 0 0,0 0 0 0 0,0 1 1 0 0,-1 0-1 0 0,0 0 0 0 0,4 5-119 0 0,-8-7 116 0 0,0 0 1 0 0,0 0-1 0 0,0 0 0 0 0,-1 1 0 0 0,0-1 0 0 0,1 1 0 0 0,-2 0 0 0 0,1-1 0 0 0,0 1 0 0 0,-1 0 0 0 0,0 0 1 0 0,0 0-1 0 0,0 0 0 0 0,-1 4-116 0 0,0-2 125 0 0,0 1 0 0 0,0 0 1 0 0,-1-1-1 0 0,0 1 0 0 0,0 0 1 0 0,-1-1-1 0 0,0 1 0 0 0,0-1 1 0 0,-1 2-126 0 0,2-8 0 0 0,1 0 1 0 0,-1 0 0 0 0,1 0 0 0 0,-1-1 0 0 0,1 1 0 0 0,-1 0 0 0 0,0 0-1 0 0,1 0 1 0 0,-1-1 0 0 0,0 1 0 0 0,0-1 0 0 0,1 1 0 0 0,-1 0-1 0 0,0-1 1 0 0,0 1 0 0 0,0-1 0 0 0,0 1 0 0 0,0-1 0 0 0,0 0-1 0 0,0 1 1 0 0,0-1 0 0 0,1 0 0 0 0,-1 0 0 0 0,0 0 0 0 0,0 0-1 0 0,0 0 1 0 0,0 0 0 0 0,0 0 0 0 0,0 0 0 0 0,0 0 0 0 0,0 0 0 0 0,0 0-1 0 0,-1-1 0 0 0,1 1 11 0 0,0-1 1 0 0,0 1-1 0 0,0 0 0 0 0,0-1 0 0 0,-1 1 0 0 0,1-1 0 0 0,1 1 0 0 0,-1-1 0 0 0,0 0 0 0 0,0 1 0 0 0,0-1 0 0 0,0 0 0 0 0,0 0 0 0 0,0 0 0 0 0,1 1 0 0 0,-1-1 0 0 0,0 0 0 0 0,1 0 0 0 0,-1 0 0 0 0,1 0 1 0 0,-1 0-1 0 0,1 0 0 0 0,-1-1 0 0 0,1 1 0 0 0,0 0 0 0 0,0 0 0 0 0,-1 0 0 0 0,1-1-11 0 0,-1-29-338 0 0,0 20 191 0 0,0 1-1 0 0,1-1 1 0 0,1 1 0 0 0,0-6 147 0 0,3-8-584 0 0,6-20 584 0 0,-7 37-45 0 0,-1-1 1 0 0,1 1-1 0 0,0 0 1 0 0,1 0-1 0 0,-1 0 1 0 0,1 0-1 0 0,4-4 45 0 0,-7 9 4 0 0,1 0 0 0 0,-1 1 0 0 0,1-1-1 0 0,0 0 1 0 0,-1 1 0 0 0,1-1 0 0 0,0 1-1 0 0,0 0 1 0 0,0 0 0 0 0,0-1-1 0 0,0 1 1 0 0,0 0 0 0 0,0 1 0 0 0,0-1-1 0 0,0 0 1 0 0,1 1 0 0 0,-1-1 0 0 0,0 1-1 0 0,0 0 1 0 0,1-1 0 0 0,-1 1 0 0 0,0 0-1 0 0,1 1 1 0 0,-1-1 0 0 0,0 0 0 0 0,0 1-1 0 0,1-1 1 0 0,-1 1 0 0 0,0-1 0 0 0,0 1-1 0 0,0 0 1 0 0,0 0 0 0 0,0 0-1 0 0,0 0 1 0 0,0 1 0 0 0,0-1-4 0 0,1 2 58 0 0,0-1 0 0 0,0 0 1 0 0,-1 1-1 0 0,0 0 0 0 0,1-1 0 0 0,-1 1 1 0 0,0 0-1 0 0,0 0 0 0 0,-1 0 0 0 0,1 1 0 0 0,-1-1 1 0 0,1 0-1 0 0,-1 1 0 0 0,0-1 0 0 0,0 3-58 0 0,1 2 81 0 0,0 1-1 0 0,-1 0 1 0 0,0-1-1 0 0,-1 1 0 0 0,0 0 1 0 0,0-1-1 0 0,-1 1 1 0 0,0 0-1 0 0,-2 7-80 0 0,-1 14 69 0 0,3-23-98 0 0,0 1 0 0 0,0-1 0 0 0,-1 1 0 0 0,0-1 0 0 0,0 1 29 0 0,-23 49-2570 0 0,22-48 540 0 0</inkml:trace>
  <inkml:trace contextRef="#ctx0" brushRef="#br1" timeOffset="15">6855 3018 11520 0 0,'0'0'886'0'0,"13"3"1096"0"0,-3-3-670 0 0,-1-1 1 0 0,1 0 0 0 0,6-3-1313 0 0,-14 3 211 0 0,1-1 0 0 0,-1 0 0 0 0,0 0-1 0 0,0 0 1 0 0,0 0 0 0 0,0 0 0 0 0,0-1 0 0 0,0 1 0 0 0,0-1-1 0 0,-1 1 1 0 0,0-1 0 0 0,1 0-211 0 0,2-3 318 0 0,1-1 1 0 0,0 0 0 0 0,1 1-1 0 0,5-6-318 0 0,-7 9 40 0 0,0-1 0 0 0,0-1-1 0 0,0 1 1 0 0,0-1 0 0 0,-1 1-1 0 0,0-1 1 0 0,0 0 0 0 0,0 0-1 0 0,0-2-39 0 0,0 0 26 0 0,-1 1 0 0 0,0-1-1 0 0,0 0 1 0 0,-1 0 0 0 0,0 0-1 0 0,0 0 1 0 0,-1 0 0 0 0,0-1-26 0 0,1 5 5 0 0,-1 0 1 0 0,0 1 0 0 0,0-1-1 0 0,0 0 1 0 0,0 1 0 0 0,-1-1-1 0 0,1 0 1 0 0,-1 0 0 0 0,0 1-1 0 0,0-1 1 0 0,1 1 0 0 0,-2-1 0 0 0,1 1-1 0 0,0-1 1 0 0,0 1 0 0 0,-1 0-1 0 0,1 0 1 0 0,-1-1 0 0 0,0 1-1 0 0,0 0 1 0 0,0 0 0 0 0,0 1-1 0 0,0-2-5 0 0,0 2-2 0 0,1-1 0 0 0,0 1-1 0 0,-1 0 1 0 0,1 0 0 0 0,-1-1 0 0 0,0 1-1 0 0,1 0 1 0 0,-1 0 0 0 0,0 0-1 0 0,0 0 1 0 0,1 1 0 0 0,-1-1 0 0 0,0 0-1 0 0,0 1 1 0 0,0 0 0 0 0,0-1-1 0 0,0 1 1 0 0,0 0 0 0 0,0 0 0 0 0,0 0-1 0 0,0 0 1 0 0,0 0 0 0 0,0 0-1 0 0,0 1 1 0 0,0-1 0 0 0,1 1 0 0 0,-1-1-1 0 0,-2 2 3 0 0,0 0 8 0 0,0 0-1 0 0,0 0 1 0 0,1 1-1 0 0,-1 0 0 0 0,0 0 1 0 0,1 0-1 0 0,0 0 1 0 0,0 0-1 0 0,0 1 1 0 0,0-1-1 0 0,0 1 0 0 0,1 0 1 0 0,-1 0-1 0 0,1 0 1 0 0,0 0-1 0 0,0 0 1 0 0,1 0-1 0 0,-1 1 0 0 0,1-1 1 0 0,0 0-1 0 0,0 3-7 0 0,-1 9 31 0 0,0-1 1 0 0,1 1-1 0 0,0 1 0 0 0,2-1 0 0 0,0 7-31 0 0,1-14 42 0 0,0-1 0 0 0,1 0 0 0 0,0 0-1 0 0,0 0 1 0 0,0 0 0 0 0,5 7-42 0 0,-6-13 32 0 0,-1 0-1 0 0,1 0 1 0 0,-1-1-1 0 0,1 1 1 0 0,0 0 0 0 0,-1-1-1 0 0,1 1 1 0 0,0-1-1 0 0,0 1 1 0 0,0-1 0 0 0,0 0-1 0 0,0 0 1 0 0,1 0-1 0 0,-1 0 1 0 0,0 0 0 0 0,0-1-1 0 0,1 1 1 0 0,-1-1-1 0 0,0 1 1 0 0,1-1 0 0 0,-1 0-1 0 0,1 0 1 0 0,-1 0-1 0 0,2 0-31 0 0,-1 0-35 0 0,0-1-1 0 0,-1 1 1 0 0,1 0-1 0 0,0-1 0 0 0,0 0 1 0 0,0 0-1 0 0,-1 0 0 0 0,1 0 1 0 0,-1 0-1 0 0,1 0 1 0 0,-1-1-1 0 0,1 1 0 0 0,-1-1 1 0 0,0 0-1 0 0,1 1 1 0 0,-1-1-1 0 0,0 0 0 0 0,0 0 1 0 0,-1-1-1 0 0,1 1 1 0 0,0 0 35 0 0,7-13-1574 0 0,1 1-3663 0 0,0 0-1877 0 0</inkml:trace>
  <inkml:trace contextRef="#ctx0" brushRef="#br1" timeOffset="16">7210 2544 4608 0 0,'-8'17'349'0'0,"7"-13"620"0"0,0 0 1 0 0,0 0-1 0 0,0 1 0 0 0,1-1 1 0 0,-1 4-970 0 0,2 6 4594 0 0,0 0-1 0 0,2 9-4593 0 0,0-1 55 0 0,5 51 1619 0 0,-1-20 1923 0 0,-1 46-3597 0 0,-7-79 120 0 0,0 0 0 0 0,-2-1 0 0 0,0 1 0 0 0,-1 0-120 0 0,2-14-418 0 0,0 1 1 0 0,-1-1 0 0 0,0 0-1 0 0,0 0 1 0 0,0 0 0 0 0,-4 5 417 0 0,2-5-1782 0 0</inkml:trace>
  <inkml:trace contextRef="#ctx0" brushRef="#br1" timeOffset="17">7151 2810 9672 0 0,'32'7'4914'0'0,"26"2"-4914"0"0,-54-8 124 0 0,23 5 921 0 0,-22-5-823 0 0,0 1-1 0 0,0-1 0 0 0,-1 0 0 0 0,1-1 0 0 0,0 1 0 0 0,0-1 0 0 0,0 0 0 0 0,0 0 0 0 0,0-1 0 0 0,0 1-221 0 0,13-3 680 0 0,0-1 1 0 0,0-1-1 0 0,0-1 0 0 0,10-4-680 0 0,-8 2 275 0 0,-15 6-190 0 0,0 1 1 0 0,-1-1-1 0 0,1 0 0 0 0,0-1 1 0 0,-1 1-1 0 0,0-1 0 0 0,1 0 1 0 0,-1 0-1 0 0,0 0 0 0 0,3-4-85 0 0,2-2 200 0 0,-8 9-208 0 0,0-1 0 0 0,1 0 0 0 0,-1 0 0 0 0,0 0 0 0 0,0 0 0 0 0,0 0 0 0 0,0 0 0 0 0,-1 0 0 0 0,1-1 0 0 0,0 1 0 0 0,0 0 0 0 0,-1 0 0 0 0,1-1 0 0 0,0 1 0 0 0,-1 0 0 0 0,0-1 0 0 0,1 1 0 0 0,-1 0 0 0 0,1-2 8 0 0,-1-9-139 0 0,0 11 113 0 0,0-1-1 0 0,1 1 1 0 0,-1-1 0 0 0,0 1 0 0 0,0 0 0 0 0,0-1 0 0 0,-1 1 0 0 0,1-1 0 0 0,0 1 0 0 0,0 0-1 0 0,-1-1 1 0 0,1 1 0 0 0,-1 0 0 0 0,1-1 0 0 0,-1 1 0 0 0,0 0 0 0 0,1 0 0 0 0,-1 0 0 0 0,0 0 0 0 0,0-1-1 0 0,0 1 1 0 0,0 0 0 0 0,0 0 0 0 0,0 0 0 0 0,0 1 0 0 0,0-1 0 0 0,0 0 0 0 0,-2 0 26 0 0,1-2-13 0 0,1 3-7 0 0,0-1-1 0 0,0 0 1 0 0,1 1 0 0 0,-1-1 0 0 0,0 1-1 0 0,0-1 1 0 0,0 1 0 0 0,0 0 0 0 0,0-1-1 0 0,0 1 1 0 0,1 0 0 0 0,-1 0 0 0 0,0-1-1 0 0,0 1 1 0 0,0 0 0 0 0,0 0 0 0 0,0 0-1 0 0,-1 0 21 0 0,-2 0-18 0 0,-1 0-1 0 0,1 0 0 0 0,0 0 1 0 0,0 0-1 0 0,-1 1 0 0 0,1 0 1 0 0,0 0-1 0 0,0 0 0 0 0,0 0 1 0 0,0 1-1 0 0,0-1 0 0 0,0 1 1 0 0,0 0-1 0 0,1 1 0 0 0,-2 0 19 0 0,-1 1 45 0 0,0 1 0 0 0,1 0 0 0 0,-1 0-1 0 0,1 0 1 0 0,1 1 0 0 0,-1 0-1 0 0,1 0 1 0 0,0 0 0 0 0,0 0-1 0 0,1 1 1 0 0,0 0 0 0 0,0-1 0 0 0,0 1-1 0 0,1 0 1 0 0,-1 4-45 0 0,0 5 177 0 0,1-1-1 0 0,1 1 1 0 0,0 1-1 0 0,1-1 1 0 0,1 0-1 0 0,0 0 0 0 0,1 0 1 0 0,4 12-177 0 0,-5-24 83 0 0,1 0 1 0 0,0 0-1 0 0,0 0 1 0 0,0 0-1 0 0,2 3-83 0 0,-2-5 52 0 0,-1-1 88 0 0,1 0-17 0 0,1 0-76 0 0,0 0 0 0 0,1-1 0 0 0,-1 0 0 0 0,0 0 0 0 0,1 0 0 0 0,-1 0 0 0 0,1 0 0 0 0,-1 0 0 0 0,0-1 0 0 0,0 0 0 0 0,1 0 0 0 0,-1 0 0 0 0,0 0 0 0 0,0 0 0 0 0,3-2-47 0 0,-2 2 21 0 0,0-2 0 0 0,0 1 0 0 0,0 0 1 0 0,0-1-1 0 0,0 0 0 0 0,-1 0 0 0 0,1 0 0 0 0,-1 0 0 0 0,0 0 0 0 0,0-1 0 0 0,2-3-21 0 0,10-14-802 0 0,12-14 802 0 0,-7 8-567 0 0,-10 16 160 0 0,-1 1-1 0 0,2 0 1 0 0,-1 0 0 0 0,2 1 0 0 0,-1 0-1 0 0,1 1 1 0 0,0 0 0 0 0,1 1 0 0 0,0 1-1 0 0,0 0 1 0 0,2-1 407 0 0,0 4-179 0 0,-15 3 179 0 0,0 0-1 0 0,1 0 1 0 0,-1 0 0 0 0,1 0-1 0 0,-1 0 1 0 0,1 0-1 0 0,-1 0 1 0 0,0 0-1 0 0,1 0 1 0 0,-1 0-1 0 0,1 0 1 0 0,-1 0-1 0 0,1 0 1 0 0,-1 0-1 0 0,0 0 1 0 0,1 0-1 0 0,-1 0 1 0 0,1 1-1 0 0,-1-1 1 0 0,0 0-1 0 0,1 0 1 0 0,-1 0-1 0 0,0 1 1 0 0,1-1-1 0 0,-1 0 1 0 0,0 1-1 0 0,1-1 1 0 0,-1 0 0 0 0,0 0-1 0 0,0 1 1 0 0,1-1-1 0 0,-1 1 1 0 0,0-1-1 0 0,0 0 1 0 0,0 1-1 0 0,1-1 1 0 0,-1 1-1 0 0,0-1 1 0 0,0 1-2 0 0,4 4 70 0 0,-1 1-1 0 0,0-1 1 0 0,0 1-1 0 0,0 0 1 0 0,-1-1 0 0 0,0 1-1 0 0,1 6-67 0 0,9 46 1186 0 0,9 74 2323 0 0,-20-99-2362 0 0,-2-25-112 0 0,1-22-333 0 0,7-121-515 0 0,-6 123-315 0 0,0 1 0 0 0,1 0 0 0 0,0 0 1 0 0,0 0-1 0 0,1 0 0 0 0,1 0 0 0 0,0 0 1 0 0,3-4 127 0 0,8-17-1145 0 0,2 1 1 0 0,3 0 1144 0 0,-18 27-163 0 0,0 1 1 0 0,0 0-1 0 0,0 0 0 0 0,1 1 0 0 0,-1-1 0 0 0,1 1 0 0 0,0-1 0 0 0,0 1 1 0 0,0 0-1 0 0,0 0 0 0 0,1-1 163 0 0,24-8-4377 0 0,-17 11 2458 0 0</inkml:trace>
  <inkml:trace contextRef="#ctx0" brushRef="#br0" timeOffset="18">1264 1834 2760 0 0,'0'0'316'0'0,"-7"-2"1791"0"0,-6-2 19 0 0,9-5 1300 0 0,11 7-3304 0 0,4 0 109 0 0,5-1-16 0 0,0 1 1 0 0,1 0-1 0 0,11 2-215 0 0,-8-1 94 0 0,1 0 0 0 0,1-2-94 0 0,5 0 411 0 0,22 1-411 0 0,7-1 220 0 0,85-8 51 0 0,41 5-271 0 0,34 4 0 0 0,-159 1 110 0 0,-13 0 172 0 0,16 2-282 0 0,-13-2 31 0 0,1 0 2 0 0,101 14-113 0 0,-46-10-172 0 0,16 0 538 0 0,-82-3-219 0 0,28-4-67 0 0,18 0 141 0 0,94 2-161 0 0,-127 1 3 0 0,-14 0 28 0 0,15 2-11 0 0,239 5-76 0 0,-202-7 64 0 0,-47 0 12 0 0,20 0 0 0 0,30 3 66 0 0,58-6-66 0 0,-67 4-66 0 0,34-4 203 0 0,-10 8-218 0 0,123-4 177 0 0,-140-6 42 0 0,45 1-155 0 0,23 5 17 0 0,-33 2-185 0 0,-88-5 89 0 0,-25 2 98 0 0,0 0 0 0 0,0 1 0 0 0,0 0 0 0 0,7 2-2 0 0,2-2 0 0 0,-16 0 0 0 0,0-1 0 0 0,0 1 0 0 0,0 0 0 0 0,0 1 0 0 0,0-1 0 0 0,0 1 0 0 0,0 0 0 0 0,-1 0 0 0 0,1 0 0 0 0,1 1 0 0 0,10 1-2 0 0,15-1 22 0 0,-21 0 45 0 0,-6-2-44 0 0,0 1 1 0 0,0-1 0 0 0,0 0-1 0 0,0 0 1 0 0,1 0-1 0 0,-1-1 1 0 0,0 1-1 0 0,0-1 1 0 0,2 0-22 0 0,5 0-13 0 0,0 0-1 0 0,1 0 1 0 0,-1 1 0 0 0,6 1 13 0 0,6 0-72 0 0,0-1 0 0 0,1-1 0 0 0,2-2 72 0 0,11 2 0 0 0,30-1 753 0 0,-64 2-701 0 0,15-2-456 0 0,-10 2 509 0 0,-3 0-53 0 0,0 1 0 0 0,0-1 1 0 0,-1 0-1 0 0,1 0 0 0 0,0 0 0 0 0,0-1 1 0 0,2 0-53 0 0,40-3-640 0 0,41 2 640 0 0,-79-2-666 0 0,-6 3 172 0 0</inkml:trace>
  <inkml:trace contextRef="#ctx0" brushRef="#br0" timeOffset="19">4705 1640 8288 0 0,'0'0'190'0'0,"0"0"28"0"0,0 0 7 0 0,1 0-33 0 0,3 0 52 0 0,-9 0 512 0 0,5 0-245 0 0,0 0-6 0 0,0 0-28 0 0,0 0-11 0 0,2 0-2 0 0,63 8 1601 0 0,-48 1-1413 0 0,-13-8-665 0 0,1 1-28 0 0,0-1 0 0 0,1 1 0 0 0,0-1 0 0 0,-1 0 0 0 0,2 0 41 0 0,4 1 2 0 0,30 10 284 0 0,-32-9-235 0 0,1 0 0 0 0,-1 0 0 0 0,0-1 1 0 0,4 0-52 0 0,-9-1-15 0 0,-1 0 0 0 0,1 0 1 0 0,-1 0-1 0 0,0 0 1 0 0,1 1-1 0 0,-1-1 1 0 0,3 3 14 0 0,18 6 350 0 0,-23-10-351 0 0,1 1 0 0 0,0 0 0 0 0,-1 0 1 0 0,1 0-1 0 0,0 0 0 0 0,-1 0 1 0 0,1 0-1 0 0,-1 0 0 0 0,1 0 1 0 0,-1 1 0 0 0,0-2-11 0 0,-1 0 0 0 0,1 1 1 0 0,-1-1-1 0 0,0 0 0 0 0,1 1 1 0 0,-1-1-1 0 0,0 1 0 0 0,1-1 1 0 0,-1 1-1 0 0,0-1 0 0 0,1 1 1 0 0,-1-1-1 0 0,0 1 0 0 0,0-1 1 0 0,0 1-1 0 0,0-1 1 0 0,1 1-1 0 0,-1-1 0 0 0,0 1 1 0 0,0-1-1 0 0,0 1 0 0 0,0-1 1 0 0,0 1-1 0 0,0-1 0 0 0,0 1 1 0 0,0-1-1 0 0,-1 1 0 0 0,1 0 1 0 0,0-1-1 0 0,0 1 0 0 0,0-1 1 0 0,0 1-1 0 0,-1 0 11 0 0,-13 18 15 0 0,3-11 203 0 0,9-6-128 0 0,0-1 0 0 0,0 0 1 0 0,0 1-1 0 0,1-1 0 0 0,-1 1 0 0 0,0 0 0 0 0,0 1-90 0 0,-3 1 158 0 0,0 1 1 0 0,0-1-1 0 0,0 1 1 0 0,0-1-1 0 0,0-1 1 0 0,-2 2-159 0 0,-10 6 333 0 0,0-2-127 0 0,13-7-189 0 0,1-1 0 0 0,0 0 0 0 0,0 1 0 0 0,1 0 0 0 0,-1 0 0 0 0,-2 2-17 0 0,3-3-25 0 0,0 0 0 0 0,0 1-1 0 0,0-1 1 0 0,0 0 0 0 0,-1 0 0 0 0,1-1 0 0 0,0 1 0 0 0,0 0 0 0 0,0-1 0 0 0,-1 1-1 0 0,1-1 1 0 0,-1 1 25 0 0,0-1 2 0 0,0 0 0 0 0,0 1-1 0 0,0 0 1 0 0,0 0 0 0 0,0 0-1 0 0,0 0 1 0 0,0 0 0 0 0,0 1-2 0 0,0 0 84 0 0,0 0-1 0 0,-1-1 1 0 0,1 0 0 0 0,-1 1-1 0 0,0-1 1 0 0,1 0 0 0 0,-1-1-1 0 0,-3 1-83 0 0,-22 6-1359 0 0,18-3-4696 0 0</inkml:trace>
  <inkml:trace contextRef="#ctx0" brushRef="#br0" timeOffset="20">805 1176 5984 0 0,'27'23'1189'0'0,"-10"-8"534"0"0,-14-13-1551 0 0,-1 0 0 0 0,1 0 0 0 0,-1 0 0 0 0,0 0 0 0 0,1 0 0 0 0,-1 0 0 0 0,0 1 0 0 0,-1-1 0 0 0,1 1 0 0 0,1 2-172 0 0,-1-1 200 0 0,1 1 0 0 0,-1-1 0 0 0,-1 0 0 0 0,1 1 1 0 0,-1 0-1 0 0,0-1 0 0 0,0 1 0 0 0,0 0 0 0 0,0-1 1 0 0,-1 1-1 0 0,0 0 0 0 0,0 0 0 0 0,0 0 0 0 0,-1-1 0 0 0,1 1 1 0 0,-1 0-1 0 0,0 0 0 0 0,-1-1 0 0 0,1 1 0 0 0,-1-1 1 0 0,-2 4-201 0 0,-1 3 212 0 0,4-8-164 0 0,0-1 1 0 0,0 1 0 0 0,0-1-1 0 0,0 0 1 0 0,-1 0-1 0 0,1 1 1 0 0,-1-1 0 0 0,1 0-1 0 0,-1 0 1 0 0,0-1-1 0 0,0 1 1 0 0,0 0 0 0 0,-2 1-49 0 0,4-3 23 0 0,0 0 1 0 0,-1 1 0 0 0,1-1 0 0 0,-1 0 0 0 0,1 1 0 0 0,-1-1 0 0 0,1 0 0 0 0,-1 1 0 0 0,1-1 0 0 0,-1 0 0 0 0,1 0 0 0 0,-1 0 0 0 0,1 0-1 0 0,-1 1 1 0 0,0-1 0 0 0,1 0 0 0 0,-1 0 0 0 0,1 0 0 0 0,-1 0 0 0 0,0 0 0 0 0,1-1 0 0 0,-1 1 0 0 0,1 0 0 0 0,-1 0 0 0 0,1 0 0 0 0,-1 0 0 0 0,1 0-1 0 0,-1-1 1 0 0,1 1 0 0 0,-1 0 0 0 0,1-1 0 0 0,-1 1 0 0 0,1 0 0 0 0,-1-1 0 0 0,1 1 0 0 0,-1 0 0 0 0,1-1 0 0 0,0 1 0 0 0,-1-1 0 0 0,1 1-1 0 0,0-1 1 0 0,-1 1 0 0 0,1-1 0 0 0,0 1 0 0 0,0-1 0 0 0,-1 1 0 0 0,1-1 0 0 0,0 1 0 0 0,0-1 0 0 0,0 0 0 0 0,0 1 0 0 0,0-1 0 0 0,0 1-1 0 0,0-1 1 0 0,0 1 0 0 0,0-2-24 0 0,-1-3-23 0 0,1-1 0 0 0,0 1 0 0 0,0-1 0 0 0,1 1-1 0 0,0-4 24 0 0,1-1 40 0 0,0 0 0 0 0,1 0-1 0 0,0 0 1 0 0,1 0-1 0 0,0 1 1 0 0,4-7-40 0 0,-6 10 21 0 0,1 1 0 0 0,1 0 0 0 0,-1 1-1 0 0,1-1 1 0 0,-1 1 0 0 0,1-1 0 0 0,1 1 0 0 0,-1 0 0 0 0,0 1 0 0 0,1-1 0 0 0,0 1-1 0 0,3-2-20 0 0,-5 3-25 0 0,1 1 0 0 0,0 0 0 0 0,-1 0 0 0 0,1 0 0 0 0,0 0-1 0 0,-1 1 1 0 0,1-1 0 0 0,1 1 25 0 0,-3 1-81 0 0,1 0 1 0 0,-1 1-1 0 0,1-1 0 0 0,-1 0 1 0 0,0 1-1 0 0,0 0 0 0 0,0-1 1 0 0,0 1-1 0 0,0 0 0 0 0,0 0 1 0 0,0 0-1 0 0,0 0 0 0 0,-1 0 1 0 0,1 1-1 0 0,-1-1 0 0 0,1 2 81 0 0,3 7 89 0 0,0 0-1 0 0,-1 0 1 0 0,1 4-89 0 0,-2-4 618 0 0,-1-3-542 0 0,-1 0 0 0 0,0 1 0 0 0,0-1 0 0 0,-1 0 0 0 0,0 1 0 0 0,0-1 0 0 0,-1 1 0 0 0,-2 7-76 0 0,3-15 0 0 0,0 0 0 0 0,0 1 0 0 0,-1-1 0 0 0,1 1 0 0 0,-1-1 0 0 0,1 0-1 0 0,-1 1 1 0 0,0-1 0 0 0,0 0 0 0 0,1 0 0 0 0,-2 2 0 0 0,-7 10 37 0 0,8-13 40 0 0,0 1 0 0 0,-1-1 0 0 0,1 1 0 0 0,0-1 0 0 0,-1 0 0 0 0,1 0 0 0 0,0 1 0 0 0,-1-1 0 0 0,1 0 0 0 0,-1 0 0 0 0,1 0 0 0 0,0-1-1 0 0,-1 1-76 0 0,-1-5 123 0 0,1 3-125 0 0,1 1-1 0 0,0-1 1 0 0,0 1-1 0 0,0-1 1 0 0,1 0-1 0 0,-1 1 1 0 0,0-1-1 0 0,1 0 0 0 0,-1 0 1 0 0,1 1-1 0 0,-1-1 1 0 0,1 0-1 0 0,0 0 1 0 0,0 0-1 0 0,0 0 1 0 0,0 0-1 0 0,0 1 1 0 0,0-2 2 0 0,0-12-184 0 0,1-3-203 0 0,2 6 166 0 0,1 0 1 0 0,1 1-1 0 0,0-1 0 0 0,0 1 1 0 0,1 0-1 0 0,0 0 1 0 0,1 1-1 0 0,0 0 0 0 0,1 0 1 0 0,1-1 220 0 0,-7 9-21 0 0,0 0 0 0 0,1 0 0 0 0,-1 0 1 0 0,0 1-1 0 0,0-1 0 0 0,1 0 1 0 0,-1 1-1 0 0,1-1 0 0 0,0 1 0 0 0,-1 0 1 0 0,1 0-1 0 0,0 0 0 0 0,0 0 1 0 0,0 1-1 0 0,-1-1 0 0 0,1 1 1 0 0,3-1 20 0 0,-6 1 1 0 0,1 0 1 0 0,-1 0 0 0 0,1 0 0 0 0,-1 0-1 0 0,1 0 1 0 0,-1 0 0 0 0,1 0 0 0 0,-1 0-1 0 0,1 0 1 0 0,-1 0 0 0 0,0 0 0 0 0,1 0-1 0 0,-1 0 1 0 0,1 0 0 0 0,-1 1 0 0 0,1-1-1 0 0,-1 0 1 0 0,0 0 0 0 0,1 0 0 0 0,-1 1-1 0 0,1-1 1 0 0,-1 0 0 0 0,0 0 0 0 0,1 1-1 0 0,-1-1 1 0 0,0 0 0 0 0,0 1 0 0 0,1-1 0 0 0,-1 1-1 0 0,0-1 1 0 0,0 0 0 0 0,1 1 0 0 0,-1-1-1 0 0,0 1 1 0 0,0-1 0 0 0,0 1-2 0 0,1 0 17 0 0,3 4 64 0 0,-2-3-49 0 0,-1-1 0 0 0,1 1 0 0 0,-1 0 0 0 0,1 0 0 0 0,-1-1 0 0 0,0 1 0 0 0,0 0 0 0 0,0 0 0 0 0,0 1 0 0 0,0-1 0 0 0,0 0 0 0 0,0 0 0 0 0,-1 0 0 0 0,1 0 0 0 0,-1 1 0 0 0,0-1 0 0 0,1 0 0 0 0,-1 1 0 0 0,0 0-32 0 0,5 42 716 0 0,-5-34-608 0 0,-1 0 0 0 0,-1 0 0 0 0,-1 7-108 0 0,1-6 38 0 0,1-3 22 0 0,1-8-127 0 0,0 0-1 0 0,0 0 1 0 0,0 0 0 0 0,0 0-1 0 0,0 0 1 0 0,-1 0 0 0 0,1 0 0 0 0,0 0-1 0 0,0-1 1 0 0,-1 1 0 0 0,1 0-1 0 0,0 0 1 0 0,-1 0 0 0 0,1 0-1 0 0,-1-1 1 0 0,0 1 67 0 0,0 0-5774 0 0</inkml:trace>
  <inkml:trace contextRef="#ctx0" brushRef="#br0" timeOffset="21">1276 1216 10136 0 0,'-1'0'65'0'0,"1"0"0"0"0,0 0 1 0 0,0 1-1 0 0,-1-1 1 0 0,1 0-1 0 0,0 1 1 0 0,0-1-1 0 0,0 1 0 0 0,-1-1 1 0 0,1 0-1 0 0,0 1 1 0 0,0-1-1 0 0,0 0 0 0 0,0 1 1 0 0,0-1-1 0 0,0 1 1 0 0,0-1-1 0 0,0 0 0 0 0,0 1 1 0 0,0-1-1 0 0,0 1 1 0 0,0-1-1 0 0,0 0 0 0 0,0 1 1 0 0,0-1-1 0 0,0 1 1 0 0,1-1-66 0 0,1 16 1709 0 0,-2-14-1287 0 0,1 4 79 0 0,-1 0-1 0 0,0 1 1 0 0,0-1 0 0 0,-1 0 0 0 0,0 2-501 0 0,-1 20 1138 0 0,0-8-458 0 0,1-16-546 0 0,1-1 1 0 0,-1 1-1 0 0,1 0 0 0 0,0 0 1 0 0,0 0-1 0 0,0 0 0 0 0,0 1-134 0 0,1 0 189 0 0,5 23-65 0 0,-4-24-644 0 0,-1-19-529 0 0,-1 6 537 0 0</inkml:trace>
  <inkml:trace contextRef="#ctx0" brushRef="#br0" timeOffset="22">1279 1115 11976 0 0,'0'0'266'0'0,"0"0"44"0"0,0 0 15 0 0,0 0-26 0 0,0 0-127 0 0,0 0 204 0 0,0 0 110 0 0,0 0 24 0 0,1 2-101 0 0,6 13-513 0 0,-6-12 133 0 0,0 1 0 0 0,1-1 0 0 0,-1 0 0 0 0,1 0 1 0 0,0 0-1 0 0,0 1-29 0 0,2 2-534 0 0,1 0 1 0 0,0-1 0 0 0,1 1 0 0 0,-1-1 0 0 0,2 1 533 0 0,-5-5-1022 0 0</inkml:trace>
  <inkml:trace contextRef="#ctx0" brushRef="#br0" timeOffset="23">1507 1176 13472 0 0,'0'0'306'0'0,"0"0"46"0"0,0 0 22 0 0,-6 6 62 0 0,-4 3-289 0 0,-13 11 885 0 0,1 2 0 0 0,-8 10-1032 0 0,26-26 329 0 0,0-1 0 0 0,0 0 0 0 0,0 1 0 0 0,-1 3-329 0 0,4-7 44 0 0,0 0 0 0 0,1-1 0 0 0,-1 1 0 0 0,0 0-1 0 0,1-1 1 0 0,-1 1 0 0 0,1 0 0 0 0,0 0 0 0 0,0 0 0 0 0,-1-1 0 0 0,1 1 0 0 0,0 0 0 0 0,1 0 0 0 0,-1 0 0 0 0,0-1 0 0 0,0 1 0 0 0,1 0 0 0 0,0 1-44 0 0,0-1 2 0 0,0-1 1 0 0,0 1-1 0 0,0 0 0 0 0,1-1 0 0 0,-1 1 0 0 0,1-1 1 0 0,-1 1-1 0 0,1-1 0 0 0,-1 0 0 0 0,1 1 1 0 0,0-1-1 0 0,0 0 0 0 0,0 0 0 0 0,-1 0 1 0 0,1 0-1 0 0,0-1 0 0 0,2 1-2 0 0,3 1 32 0 0,-1 0 0 0 0,1-1 0 0 0,0 0-1 0 0,4 1-31 0 0,41-1-1296 0 0,49-5 1296 0 0,-82 2-6479 0 0</inkml:trace>
  <inkml:trace contextRef="#ctx0" brushRef="#br0" timeOffset="24">13 1954 4144 0 0,'6'-8'408'0'0,"-6"7"-347"0"0,0 1 1 0 0,0-1-1 0 0,0 1 1 0 0,-1-1-1 0 0,1 1 0 0 0,0 0 1 0 0,0-1-1 0 0,0 1 1 0 0,0-1-1 0 0,1 1 1 0 0,-1-1-1 0 0,0 1 0 0 0,0-1 1 0 0,0 1-1 0 0,0-1 1 0 0,0 1-1 0 0,0 0 1 0 0,1-1-1 0 0,-1 1 1 0 0,0-1-1 0 0,0 1 0 0 0,1 0 1 0 0,-1-1-1 0 0,1 1-61 0 0,4 7 3248 0 0,5 19 1516 0 0,-5 25-4033 0 0,-1 0-1 0 0,-3 1 0 0 0,-3-1 0 0 0,-3 19-730 0 0,2-47 406 0 0,-2 0-1 0 0,0-1 0 0 0,-9 23-405 0 0,11-37 0 0 0,0-3 16 0 0,2-4 60 0 0,1-1 4 0 0,-2-8 158 0 0,-1-4-112 0 0,6-1-94 0 0,0 0-1 0 0,1 0 1 0 0,5-11-32 0 0,0-1-173 0 0,-8 22 159 0 0,0 1 0 0 0,0-1 1 0 0,1 0-1 0 0,0 1 0 0 0,-1 0 0 0 0,1-1 1 0 0,0 1-1 0 0,2-2 14 0 0,6-9-77 0 0,-6 8 65 0 0,0-1 1 0 0,0 1-1 0 0,0 0 1 0 0,1 0-1 0 0,0 1 0 0 0,0-1 1 0 0,0 1-1 0 0,0 0 0 0 0,1 1 1 0 0,-1-1-1 0 0,1 1 0 0 0,0 0 1 0 0,0 0-1 0 0,0 1 0 0 0,0 0 1 0 0,1 0-1 0 0,-1 0 0 0 0,1 1 1 0 0,0 0 11 0 0,-1 1-48 0 0,0 0 1 0 0,-1 1-1 0 0,1-1 1 0 0,0 2 0 0 0,-1-1-1 0 0,1 0 1 0 0,-1 1-1 0 0,3 1 48 0 0,2 0 2 0 0,-6-2 60 0 0,-1 0 0 0 0,0 1 0 0 0,1-1-1 0 0,-1 1 1 0 0,0-1 0 0 0,0 1-1 0 0,0 0 1 0 0,0 0 0 0 0,-1 0-1 0 0,1 1 1 0 0,0-1 0 0 0,-1 1 0 0 0,0-1-1 0 0,1 1 1 0 0,-1 0 0 0 0,0 0-1 0 0,0 0 1 0 0,-1 0 0 0 0,1 0-1 0 0,-1 0 1 0 0,1 1 0 0 0,-1-1 0 0 0,0 0-1 0 0,0 1 1 0 0,-1-1 0 0 0,1 1-1 0 0,-1-1 1 0 0,1 1 0 0 0,-1 0-62 0 0,0 4-199 0 0,0-6 146 0 0,0 0-1 0 0,0 0 1 0 0,0 0 0 0 0,0-1 0 0 0,0 1-1 0 0,0 0 1 0 0,0 0 0 0 0,-1 0 0 0 0,1 0-1 0 0,-1 0 1 0 0,1 0 0 0 0,-1-1 0 0 0,0 1-1 0 0,0 0 1 0 0,1-1 0 0 0,-1 1-1 0 0,-1 0 1 0 0,1-1 0 0 0,0 1 0 0 0,0-1-1 0 0,-1 1 54 0 0,-4 5 33 0 0,-2 0 0 0 0,1 0-1 0 0,-1-1 1 0 0,0 0-1 0 0,-1 0 1 0 0,1 0-1 0 0,-1-1 1 0 0,0-1-1 0 0,-1 0 1 0 0,-8 3-33 0 0,16-6-6 0 0,-16 4 52 0 0,-1-1-1 0 0,-12 1-45 0 0,26-5-194 0 0,0 0 0 0 0,0 1 0 0 0,0-1-1 0 0,0-1 1 0 0,0 1 0 0 0,0-1 0 0 0,0 0-1 0 0,0 0 1 0 0,0 0 0 0 0,0-1 0 0 0,1 0 0 0 0,-4-1 193 0 0,4-1-681 0 0,2 0-19 0 0</inkml:trace>
  <inkml:trace contextRef="#ctx0" brushRef="#br0" timeOffset="25">374 2309 8376 0 0,'0'0'381'0'0,"1"0"-5"0"0,6 12-284 0 0,-7-12-2 0 0,0 1-1 0 0,1-1 1 0 0,-1 0-1 0 0,0 1 0 0 0,0-1 1 0 0,1 1-1 0 0,-1-1 1 0 0,0 0-1 0 0,1 1 1 0 0,-1-1-1 0 0,1 0 0 0 0,-1 1 1 0 0,0-1-1 0 0,1 0 1 0 0,-1 0-1 0 0,1 1 0 0 0,-1-1 1 0 0,1 0-1 0 0,-1 0 1 0 0,1 0-1 0 0,-1 0 1 0 0,1 1-1 0 0,-1-1 0 0 0,1 0 1 0 0,-1 0-1 0 0,1 0 1 0 0,-1 0-1 0 0,1 0-89 0 0,1 0 139 0 0,0 0 1 0 0,0 0-1 0 0,0 0 1 0 0,0 0-1 0 0,0 0 1 0 0,0-1-1 0 0,0 1 1 0 0,0-1-1 0 0,0 1 1 0 0,0-1-1 0 0,0 0 1 0 0,0 0-1 0 0,0 0 1 0 0,0 0-1 0 0,0 0 1 0 0,0 0-1 0 0,-1 0 1 0 0,1-1-1 0 0,-1 1 1 0 0,2-1-140 0 0,3-4 122 0 0,-1-1 1 0 0,1 1-1 0 0,-2-1 1 0 0,5-5-123 0 0,-7 9 51 0 0,0-1 1 0 0,-1 0 0 0 0,1 0-1 0 0,-1 0 1 0 0,1 0 0 0 0,-1 0-1 0 0,0 0 1 0 0,-1-1-1 0 0,1 1 1 0 0,-1 0 0 0 0,0 0-1 0 0,0-1 1 0 0,0 1-1 0 0,0 0 1 0 0,-1 0 0 0 0,0 0-1 0 0,-1-4-51 0 0,2 6-7 0 0,-1 0 0 0 0,0 0-1 0 0,0 0 1 0 0,0 0 0 0 0,-1 0-1 0 0,1 0 1 0 0,0 0 0 0 0,-1 1-1 0 0,1-1 1 0 0,-1 0 0 0 0,1 1 0 0 0,-1-1-1 0 0,0 1 1 0 0,0 0 0 0 0,1 0-1 0 0,-1-1 1 0 0,0 1 0 0 0,0 0-1 0 0,-1 0 8 0 0,1 1 5 0 0,0 0 0 0 0,0-1 0 0 0,0 1 0 0 0,0 0-1 0 0,0 0 1 0 0,0 0 0 0 0,0 1 0 0 0,0-1-1 0 0,0 0 1 0 0,1 1 0 0 0,-1-1 0 0 0,0 1-1 0 0,0 0 1 0 0,0 0 0 0 0,0-1 0 0 0,1 1-1 0 0,-1 0 1 0 0,0 0 0 0 0,1 1 0 0 0,-1-1 0 0 0,0 1-5 0 0,-2 2-1 0 0,1 0 1 0 0,-1 1 0 0 0,1-1 0 0 0,1 0 0 0 0,-1 1 0 0 0,0 0 0 0 0,0 3 0 0 0,-6 9 11 0 0,6-11 71 0 0,0 1 0 0 0,1-1 0 0 0,-1 1-1 0 0,1 0 1 0 0,0 6-82 0 0,-8 20 387 0 0,9-29-272 0 0,0-1 0 0 0,0 1 0 0 0,0-1 0 0 0,1 1 1 0 0,-1-1-1 0 0,1 1 0 0 0,0-1 0 0 0,0 1 0 0 0,0 0 0 0 0,1-1 0 0 0,-1 1 0 0 0,1-1 0 0 0,0 1 0 0 0,0-1 0 0 0,0 0 0 0 0,1 3-115 0 0,7 5 80 0 0,-7-8-227 0 0,0 0 1 0 0,1 0-1 0 0,-1 0 0 0 0,1-1 0 0 0,0 1 0 0 0,3 1 147 0 0,-4-3-85 0 0,0 0-1 0 0,0 0 0 0 0,0 0 0 0 0,0 0 1 0 0,0-1-1 0 0,0 1 0 0 0,0-1 1 0 0,0 0-1 0 0,1 1 0 0 0,-1-1 0 0 0,0 0 1 0 0,0 0-1 0 0,0 0 0 0 0,2-1 86 0 0,9 0-3998 0 0,2 0-1378 0 0</inkml:trace>
  <inkml:trace contextRef="#ctx0" brushRef="#br0" timeOffset="26">599 2183 12064 0 0,'-15'15'538'0'0,"0"1"0"0"0,2 1 0 0 0,-1 0-538 0 0,10-11 236 0 0,-1 1 0 0 0,2-1 0 0 0,-1 1 0 0 0,1 0 1 0 0,0 0-1 0 0,0 0 0 0 0,1 1 0 0 0,0-1 0 0 0,0 1 1 0 0,0 1-237 0 0,2-7 95 0 0,0 0 0 0 0,0 0 0 0 0,0 1 0 0 0,1-1 0 0 0,-1 0 0 0 0,0 0 1 0 0,1 0-1 0 0,-1 0 0 0 0,1 0 0 0 0,0 0 0 0 0,0 0 0 0 0,0 0 1 0 0,0 0-1 0 0,0 0 0 0 0,0 0 0 0 0,2 1-95 0 0,-2-2 101 0 0,-1-1-5 0 0,0 0 2 0 0,0 0-89 0 0,0 1 0 0 0,1-1 1 0 0,-1 0-1 0 0,0 0 0 0 0,1 1 0 0 0,-1-1 1 0 0,1 0-1 0 0,-1 0 0 0 0,1 0 0 0 0,-1 0 1 0 0,0 0-1 0 0,1 1 0 0 0,-1-1 1 0 0,1 0-1 0 0,-1 0 0 0 0,1 0 0 0 0,-1 0 1 0 0,1 0-1 0 0,-1 0 0 0 0,0 0 0 0 0,1-1 1 0 0,-1 1-1 0 0,1 0 0 0 0,-1 0 0 0 0,1 0 1 0 0,-1 0-1 0 0,0-1-9 0 0,13-4 164 0 0,-6 0-74 0 0,0-1 0 0 0,0 0 0 0 0,-1-1-1 0 0,0 1 1 0 0,0-1 0 0 0,2-4-90 0 0,-5 6 15 0 0,-1 3-9 0 0,-1 0 0 0 0,0 0 1 0 0,0 0-1 0 0,-1 0 0 0 0,1 0 1 0 0,0-1-1 0 0,-1 1 0 0 0,1 0 1 0 0,-1-1-1 0 0,0 0-6 0 0,0 1 1 0 0,0-1 1 0 0,1 1-1 0 0,-1 0 1 0 0,1 0-1 0 0,-1 0 0 0 0,1 0 1 0 0,-1 0-1 0 0,1 0 1 0 0,0 1-1 0 0,0-1 0 0 0,1-1-1 0 0,2 0-16 0 0,-3 18-44 0 0,-5 13 350 0 0,3-26-267 0 0,1 0 0 0 0,-1 1 1 0 0,0-1-1 0 0,1 0 0 0 0,0 1 0 0 0,-1-1 0 0 0,1 1 0 0 0,0-1 1 0 0,0 0-1 0 0,1 1 0 0 0,-1-1 0 0 0,0 1 0 0 0,1-1 0 0 0,0 0 1 0 0,-1 1-1 0 0,1-1 0 0 0,0 0 0 0 0,0 1-23 0 0,1 0 14 0 0,0 0 0 0 0,0 0-1 0 0,0 0 1 0 0,0 0 0 0 0,0-1 0 0 0,0 1 0 0 0,1-1-1 0 0,-1 1 1 0 0,1-1 0 0 0,-1 0 0 0 0,1 0-1 0 0,3 2-13 0 0,1 1 123 0 0,-7-4-120 0 0,0-1 0 0 0,1 0 0 0 0,-1 1 0 0 0,0-1 0 0 0,1 0 0 0 0,-1 0 0 0 0,0 1 0 0 0,1-1 0 0 0,-1 0 0 0 0,1 0 0 0 0,-1 0 0 0 0,0 1 0 0 0,1-1 0 0 0,-1 0 0 0 0,1 0-1 0 0,-1 0 1 0 0,1 0 0 0 0,-1 0 0 0 0,1 0 0 0 0,-1 0 0 0 0,0 0 0 0 0,1 0 0 0 0,0 0-3 0 0,3-1-119 0 0,1 1 0 0 0,-1-1-1 0 0,1-1 1 0 0,-1 1 0 0 0,0-1 0 0 0,1 1-1 0 0,-1-1 1 0 0,0 0 0 0 0,0-1 0 0 0,0 1 0 0 0,0-1-1 0 0,-1 1 1 0 0,1-1 0 0 0,-1 0 0 0 0,1-1-1 0 0,-1 1 1 0 0,0-1 0 0 0,0 1 0 0 0,-1-1 0 0 0,1 0-1 0 0,-1 0 1 0 0,0 0 0 0 0,0 0 0 0 0,0 0-1 0 0,0-1 1 0 0,0-1 119 0 0,0 0-600 0 0,0-1 0 0 0,1 1 0 0 0,0 0 0 0 0,0 0 0 0 0,0 0 0 0 0,3-2 600 0 0,3-6-1332 0 0,0-4-54 0 0,-8 15 1112 0 0,1-1 0 0 0,0 0 1 0 0,0 1-1 0 0,0 0 0 0 0,0-1 0 0 0,1 1 1 0 0,1-2 273 0 0,-3 5 130 0 0,14 17 2582 0 0,-6-3-1708 0 0,-4-6-500 0 0,-1-1 0 0 0,0 1 0 0 0,-1-1 0 0 0,0 1 0 0 0,1 1-504 0 0,0 3 475 0 0,-3-11-405 0 0,0 1 1 0 0,-1 0-1 0 0,1 0 1 0 0,0-1-1 0 0,-1 1 1 0 0,0 0-1 0 0,1 0 1 0 0,-1 0 0 0 0,0 0-71 0 0,3 19 590 0 0,-3-18-507 0 0,1-1 0 0 0,-1 1 0 0 0,1 0 0 0 0,-1-1 0 0 0,0 1 0 0 0,0 0 0 0 0,0 0 0 0 0,0-1 0 0 0,-1 1 0 0 0,1 0 0 0 0,-1 0-83 0 0,0-2 224 0 0,1-1 0 0 0,0 0-25 0 0,0 0-103 0 0,0 0-20 0 0,0 0 40 0 0,0 0 4 0 0,0 0-7 0 0,0-16 167 0 0,1 7-503 0 0,0-1 0 0 0,1 1 0 0 0,0-1 0 0 0,0 1 0 0 0,1 0 0 0 0,1 0 0 0 0,1-3 223 0 0,-5 11-59 0 0,0 0 1 0 0,1 0-1 0 0,-1 0 0 0 0,1 0 0 0 0,-1 0 1 0 0,0 1-1 0 0,1-1 0 0 0,0 0 0 0 0,-1 0 1 0 0,1 1-1 0 0,-1-1 0 0 0,1 0 0 0 0,0 1 1 0 0,0-1-1 0 0,-1 1 0 0 0,1-1 1 0 0,0 1-1 0 0,0-1 0 0 0,0 1 0 0 0,-1 0 1 0 0,1-1-1 0 0,0 1 0 0 0,0 0 0 0 0,0 0 59 0 0,1 0-35 0 0,0 0-1 0 0,-1 0 0 0 0,1 0 1 0 0,-1 0-1 0 0,1 0 0 0 0,0 1 1 0 0,-1-1-1 0 0,1 1 0 0 0,-1-1 1 0 0,1 1-1 0 0,-1 0 1 0 0,1-1-1 0 0,-1 1 36 0 0,5 3 63 0 0,0 1-1 0 0,0-1 1 0 0,-1 1 0 0 0,1 0-1 0 0,2 3-62 0 0,28 39 1257 0 0,-35-46-1214 0 0,0 1-1 0 0,-1-1 0 0 0,1 1 0 0 0,0-1 0 0 0,0 0 0 0 0,-1 1 0 0 0,1-1 0 0 0,-1 1 1 0 0,0 0-1 0 0,1-1 0 0 0,-1 1 0 0 0,0-1 0 0 0,0 1 0 0 0,0 0 0 0 0,0-1-42 0 0,2 13 360 0 0,-1-13-290 0 0,-1-1 20 0 0,0 0 6 0 0,0 0 0 0 0,0-9 0 0 0,1-1 0 0 0,1 1 0 0 0,0-1-1 0 0,0 1 1 0 0,0 0 0 0 0,3-5-96 0 0,3-6-167 0 0,0 1-1 0 0,5-8 168 0 0,-12 26-9 0 0,0 0 0 0 0,-1 0 0 0 0,1 0-1 0 0,0 0 1 0 0,-1 0 0 0 0,1 0-1 0 0,0 0 1 0 0,0 0 0 0 0,0 0 0 0 0,0 0-1 0 0,0 1 1 0 0,0-1 0 0 0,0 0-1 0 0,0 1 1 0 0,0-1 0 0 0,1 0-1 0 0,-1 1 1 0 0,0 0 0 0 0,0-1 0 0 0,0 1-1 0 0,1 0 1 0 0,-1-1 0 0 0,0 1-1 0 0,1 0 1 0 0,-1 0 0 0 0,0 0 0 0 0,0 0-1 0 0,1 0 1 0 0,-1 1 0 0 0,0-1-1 0 0,1 0 10 0 0,-1 0 3 0 0,0 0-1 0 0,-1 0 1 0 0,1 0-1 0 0,-1 0 1 0 0,1 0-1 0 0,0 0 0 0 0,-1 0 1 0 0,1 0-1 0 0,-1 0 1 0 0,1 0-1 0 0,0 1 1 0 0,-1-1-1 0 0,1 0 0 0 0,-1 0 1 0 0,1 0-1 0 0,-1 1 1 0 0,1-1-1 0 0,-1 0 1 0 0,1 1-1 0 0,-1-1 0 0 0,1 1 1 0 0,-1-1-1 0 0,1 0 1 0 0,-1 1-1 0 0,0-1 1 0 0,1 1-3 0 0,1 1 23 0 0,9 8 208 0 0,0 0-1 0 0,0 0 1 0 0,-1 1 0 0 0,0 0-1 0 0,4 6-230 0 0,-14-16 21 0 0,1 0-1 0 0,0 1 0 0 0,-1-1 0 0 0,1 0 0 0 0,-1 1 1 0 0,1-1-1 0 0,-1 0 0 0 0,0 1 0 0 0,0-1 0 0 0,0 0 1 0 0,1 1-1 0 0,-1 0-20 0 0,2 11 100 0 0,0-8 37 0 0,8 23-590 0 0,-9-26 335 0 0,-1-1 0 0 0,0 1 0 0 0,0 0 0 0 0,0-1 0 0 0,0 1 0 0 0,0 0 0 0 0,0-1 0 0 0,0 1 0 0 0,0 0 0 0 0,-1-1 0 0 0,1 1 0 0 0,-1 0 0 0 0,1-1 0 0 0,-1 2 118 0 0,0-1-783 0 0</inkml:trace>
  <inkml:trace contextRef="#ctx0" brushRef="#br2" timeOffset="27">2561 3298 2760 0 0,'0'0'125'0'0,"3"8"22"0"0,1 3 1196 0 0,-4-11 160 0 0,0 0 69 0 0,1 1-1320 0 0,-1-1-1 0 0,0 1 0 0 0,1-1 0 0 0,-1 0 0 0 0,1 0 0 0 0,-1 1 1 0 0,1-1-1 0 0,-1 0 0 0 0,1 0 0 0 0,-1 0 0 0 0,1 0 0 0 0,0 1 1 0 0,-1-1-1 0 0,1 0 0 0 0,-1 0 0 0 0,1 0 0 0 0,-1 0 0 0 0,1 0 0 0 0,-1 0 1 0 0,1-1-1 0 0,-1 1 0 0 0,1 0 0 0 0,0 0 0 0 0,-1 0-251 0 0,2-2 90 0 0,-1 1-1 0 0,1 0 0 0 0,-1-1 1 0 0,1 1-1 0 0,-1-1 0 0 0,0 0 1 0 0,0 1-1 0 0,0-1 1 0 0,0 0-1 0 0,0 0 0 0 0,0 0 1 0 0,-1 0-1 0 0,1 0 0 0 0,0 0 1 0 0,-1-1-90 0 0,5-35 1241 0 0,-2 5-374 0 0,0 19-679 0 0,-1 0 0 0 0,-1-1 0 0 0,0 1 0 0 0,-1-9-188 0 0,0 18 31 0 0,1-1-1 0 0,-1 1 1 0 0,1-1-1 0 0,1 1 1 0 0,-1 0-1 0 0,2-3-30 0 0,-1 2 20 0 0,-1 1-1 0 0,1-1 1 0 0,-1 0-1 0 0,0 0 0 0 0,0-1-19 0 0,-1-10 45 0 0,-1 0 0 0 0,-1 0 0 0 0,0-2-45 0 0,-1 2 12 0 0,2 0 1 0 0,0 0-1 0 0,1-12-12 0 0,3-6 42 0 0,2-50 30 0 0,-3 32 1 0 0,2-1-73 0 0,0 10 135 0 0,-2-37-135 0 0,-3 49 39 0 0,1 1 1 0 0,2-1-1 0 0,2-10-39 0 0,-2 25 22 0 0,-1 0-1 0 0,-1 1 0 0 0,-1-8-21 0 0,0-35 50 0 0,5 23-39 0 0,1-20-12 0 0,-1-166 449 0 0,-4 200-214 0 0,-3-20-234 0 0,2 25 93 0 0,0 0 0 0 0,1 0-1 0 0,1-15-92 0 0,2 2 160 0 0,-2-31-160 0 0,-1 35 29 0 0,1 0-1 0 0,1 1 1 0 0,2-10-29 0 0,1 6 3 0 0,-1 1 1 0 0,-2-1-1 0 0,0-9-3 0 0,-2 26 18 0 0,2-1-1 0 0,-1 1 0 0 0,4-12-17 0 0,-2 11 62 0 0,0-1 0 0 0,-1-11-62 0 0,-2-48 162 0 0,1 27-258 0 0,-1-1 1 0 0,-3-12 95 0 0,1 20 0 0 0,2-1 45 0 0,1 28-17 0 0,-1 0-1 0 0,0 0 0 0 0,-2-9-27 0 0,-1 7 0 0 0,1 0 0 0 0,1-1 0 0 0,0 1 0 0 0,2-13 0 0 0,-1 12-15 0 0,-1-1 1 0 0,-1 1 0 0 0,0 0-1 0 0,-1 0 1 0 0,-2-5 14 0 0,4 11-2 0 0,-3-30-92 0 0,4 33 48 0 0,0 1 0 0 0,-1-1 0 0 0,1 1-1 0 0,-1-1 1 0 0,0 1 0 0 0,-1-1 0 0 0,1 1-1 0 0,-3-5 47 0 0,1 4-21 0 0,1 0 0 0 0,0 1-1 0 0,1-1 1 0 0,-1 0 0 0 0,1 0-1 0 0,1 0 1 0 0,-1 0 0 0 0,1-3 21 0 0,3-50 15 0 0,0 9-20 0 0,-1 6 5 0 0,1 8 0 0 0,-2-13 0 0 0,-4 21-2837 0 0,3 27-3221 0 0</inkml:trace>
  <inkml:trace contextRef="#ctx0" brushRef="#br2" timeOffset="28">2662 467 6912 0 0,'0'0'528'0'0,"-27"3"3040"0"0,-17-5 1164 0 0,-15-4-4732 0 0,18 2 866 0 0,-90-14 783 0 0,71 12-1169 0 0,1 0 138 0 0,35 8-448 0 0,16-2-41 0 0,0 1 0 0 0,0-1 0 0 0,0 0 0 0 0,0-1-129 0 0,31-9-134 0 0,-12 5 67 0 0,-1 1 0 0 0,1 0-1 0 0,0 0 68 0 0,7-2 67 0 0,0 0 0 0 0,-1-1-1 0 0,1-1 1 0 0,-2-1-1 0 0,11-6-66 0 0,38-19-5 0 0,-20 8 5 0 0,-34 19 0 0 0,1 0 0 0 0,0 1 0 0 0,4-2 0 0 0,-11 6 11 0 0,16-6-158 0 0,0-1-1 0 0,-1-1 0 0 0,0-2 148 0 0,-12 8-43 0 0,0 0 1 0 0,0 1-1 0 0,1 0 0 0 0,5-2 43 0 0,-6 3-9 0 0,1-1 0 0 0,0-1-1 0 0,-1 0 1 0 0,2 0 9 0 0,20-16-47 0 0,-21 13 18 0 0,0 1-1 0 0,1 0 0 0 0,0 1 0 0 0,0 0 0 0 0,0 0 0 0 0,1 1 0 0 0,7-2 30 0 0,19-6-112 0 0,-32 10 95 0 0,1 0 0 0 0,-1 0 0 0 0,1 0 0 0 0,-1 1 0 0 0,1 0 0 0 0,0 0 0 0 0,0 0 0 0 0,0 1 0 0 0,-1 0 0 0 0,2 0 17 0 0,-4 0-23 0 0,1 1-1 0 0,-1-1 1 0 0,0 0 0 0 0,1 0 0 0 0,-1-1 0 0 0,0 1 0 0 0,1 0-1 0 0,-1-1 1 0 0,0 0 0 0 0,2-1 23 0 0,8-1-67 0 0,-8 2 54 0 0,-1-1-1 0 0,1 1 0 0 0,0-1 1 0 0,-1 0-1 0 0,2-1 14 0 0,18-7-60 0 0,-10 5 49 0 0,2 0 1 0 0,-1 1 0 0 0,12-2 10 0 0,6 6-485 0 0,-32 0 349 0 0,11 0-151 0 0,11-6-12 0 0,-17 5 180 0 0,0-1-1 0 0,-1 1 1 0 0,1 0-1 0 0,4 1 120 0 0,-9 0-80 0 0,5-5 9 0 0,3 2 71 0 0,1 2 0 0 0,-8 0-10 0 0,-1 0-44 0 0,0 1 1 0 0,9-4 42 0 0,19-3 12 0 0,-27 6 2 0 0,6-4 68 0 0,-7 4-28 0 0,-1 1-41 0 0,0-1 0 0 0,0 1 1 0 0,0 0-1 0 0,0 0 0 0 0,1-1 1 0 0,-1 1-1 0 0,0 0 0 0 0,0 0 0 0 0,0-1 1 0 0,0 1-1 0 0,0 0 0 0 0,0 0 1 0 0,0-1-1 0 0,0 1 0 0 0,0 0 0 0 0,0 0 1 0 0,0-1-1 0 0,0 1 0 0 0,0 0 1 0 0,0-1-1 0 0,0 1 0 0 0,0 0 0 0 0,0 0 1 0 0,-1-1-1 0 0,1 1 0 0 0,0 0 1 0 0,0 0-1 0 0,0-1 0 0 0,0 1 0 0 0,-1 0 1 0 0,1 0-1 0 0,0 0 0 0 0,0-1 1 0 0,0 1-1 0 0,-1 0 0 0 0,1 0 0 0 0,0 0 1 0 0,0 0-1 0 0,0-1 0 0 0,-1 1 1 0 0,1 0-1 0 0,0 0 0 0 0,-1 0-2 0 0,-11-1 254 0 0,8 1 116 0 0,4 0-292 0 0,0 0-6 0 0,0 0 13 0 0,0 0-13 0 0,0 0 5 0 0,0 0 3 0 0,0 0 0 0 0,0 0-2 0 0,0 0-12 0 0,0 0-2 0 0,0 0 0 0 0,0 0 2 0 0,0 0 4 0 0,0 0 2 0 0,0 0 0 0 0,0 0 4 0 0,0 0 16 0 0,0 0 4 0 0,0 2 0 0 0,3 4 0 0 0,0 0-27 0 0,0 0 0 0 0,1-1 0 0 0,-1 1 0 0 0,1-1 0 0 0,1 0 0 0 0,3 4-69 0 0,-8-8 2 0 0,1 0 2 0 0,0 0-1 0 0,0 0 0 0 0,0 0 0 0 0,0 0 0 0 0,-1 0 1 0 0,1 0-1 0 0,0 0 0 0 0,-1 0 0 0 0,1 0 1 0 0,-1 1-1 0 0,1-1 0 0 0,-1 0 0 0 0,0 0 0 0 0,1 1 1 0 0,-1-1-1 0 0,0 0 0 0 0,0 1 0 0 0,0-1 0 0 0,0 0 1 0 0,0 1-4 0 0,1 9-1 0 0,27 61-287 0 0,-27-68 293 0 0,3 6 74 0 0,1 0 1 0 0,0 0-1 0 0,0 0 1 0 0,6 7-80 0 0,27 42 53 0 0,-30-49-56 0 0,-6-7 14 0 0,0 0 1 0 0,1 0-1 0 0,-1 1 0 0 0,0-1 0 0 0,-1 1 1 0 0,1-1-1 0 0,-1 1 0 0 0,1 0-11 0 0,-1-1 57 0 0,0 1 0 0 0,1 0 0 0 0,0-1 0 0 0,-1 1 0 0 0,1-1 1 0 0,1 2-58 0 0,9 18 202 0 0,-11-20-202 0 0,0-1 0 0 0,0 1 0 0 0,0-1 0 0 0,0 0 0 0 0,1 1 0 0 0,-1-1 0 0 0,1 0 0 0 0,-1 0 0 0 0,2 1 0 0 0,12 18 0 0 0,-11-17-20 0 0,1 0 0 0 0,-1 0 0 0 0,1 0 0 0 0,0-1 0 0 0,0 0 20 0 0,9 8-174 0 0,-12-10 275 0 0,-2 0-1 0 0,2 3-40 0 0,-2-4-115 0 0,0 0-13 0 0,1 2 15 0 0,4 3 53 0 0,5 8 181 0 0,-7-6-166 0 0,-2-6 57 0 0,-1-1 9 0 0,0 13-30 0 0,-11-2-102 0 0,10-9 54 0 0,0-1-1 0 0,0 0 1 0 0,0 0-1 0 0,0 0 1 0 0,0 0-1 0 0,0-1 1 0 0,0 1-1 0 0,-1 0 1 0 0,1 0-1 0 0,0-1 1 0 0,-1 1-1 0 0,1-1 1 0 0,0 1-1 0 0,-1-1 1 0 0,1 1-1 0 0,-1-1 1 0 0,1 0-1 0 0,-1 0 1 0 0,1 0-1 0 0,0 0 1 0 0,-1 0-1 0 0,1 0 1 0 0,-1 0-1 0 0,-1 0-2 0 0,-17 1 71 0 0,11 2-46 0 0,-1-1 1 0 0,0-1-1 0 0,-5 1-25 0 0,-26 4 55 0 0,-48 8-45 0 0,84-13 2 0 0,0-1 0 0 0,-1 0-1 0 0,1 0 1 0 0,-1 0-1 0 0,1-1 1 0 0,0 0 0 0 0,-1 0-1 0 0,1 0 1 0 0,-1-1-12 0 0,-22-3 34 0 0,1-1 179 0 0,24 6-198 0 0,1 0-1 0 0,0 0 1 0 0,0 0-1 0 0,0-1 1 0 0,0 1-1 0 0,0 0 0 0 0,0-1 1 0 0,0 1-1 0 0,0-1 1 0 0,0 0-1 0 0,1 0 1 0 0,-2 0-15 0 0,-12 2 90 0 0,8 0-47 0 0,3-1-34 0 0,-18-2-3 0 0,20 2-7 0 0,1 0 0 0 0,0 0 0 0 0,-1 0 0 0 0,1 0 1 0 0,0 0-1 0 0,-1 0 0 0 0,1 1 0 0 0,0-1 0 0 0,0 0 0 0 0,-1 1 0 0 0,1-1 0 0 0,0 1 0 0 0,0-1 0 0 0,0 1 0 0 0,-1 0 1 0 0,2 0-58 0 0,27 1-1136 0 0,-26-2 454 0 0,-1 0-226 0 0,0 0-33 0 0,14-2-1738 0 0,-13 4 2780 0 0,-1-2 27 0 0,0 0-31 0 0,0 1-1 0 0,0-1 1 0 0,0 1-1 0 0,0-1 1 0 0,-1 1 0 0 0,1-1-1 0 0,0 1 1 0 0,0-1-1 0 0,0 1 1 0 0,0-1-1 0 0,0 1 1 0 0,0-1-1 0 0,0 1 1 0 0,0-1 0 0 0,0 1-1 0 0,0-1 1 0 0,0 1-1 0 0,1-1 1 0 0,-1 0-1 0 0,0 1 1 0 0,0-1 0 0 0,0 1-1 0 0,1-1 1 0 0,-1 1-1 0 0,0-1-38 0 0,1 1 35 0 0,-1-1 0 0 0,1 1 0 0 0,-1-1 0 0 0,1 1 0 0 0,-1-1 0 0 0,1 1 0 0 0,-1 0 0 0 0,0-1-1 0 0,1 1 1 0 0,-1-1 0 0 0,0 1 0 0 0,1 0 0 0 0,-1 0 0 0 0,0-1 0 0 0,0 1 0 0 0,0 0 0 0 0,0-1 0 0 0,0 1 0 0 0,0 0 0 0 0,0 0 0 0 0,0 0-35 0 0,11 18 1577 0 0,-10-7-997 0 0,-1-6-443 0 0,1-1 0 0 0,-1 0 0 0 0,1 0 0 0 0,1 0 0 0 0,0 3-137 0 0,0-2-173 0 0,-1 0-1 0 0,1 0 1 0 0,-1 0-1 0 0,-1 0 1 0 0,1 4 173 0 0,2 20-22 0 0,-2-25 50 0 0,-1 0 1 0 0,0-1 0 0 0,0 1-1 0 0,0-1 1 0 0,-1 1 0 0 0,1-1-1 0 0,-1 1 1 0 0,0-1 0 0 0,0 1-1 0 0,-1 1-28 0 0,1-3 23 0 0,1 1-1 0 0,-1-1 0 0 0,1 1 1 0 0,0-1-1 0 0,1 1 0 0 0,-1-1 1 0 0,0 1-1 0 0,1-1 1 0 0,0 1-1 0 0,0-1 0 0 0,0 1 1 0 0,1 0-23 0 0,4 19 115 0 0,5 40 154 0 0,-5-33-185 0 0,-1 0 0 0 0,-1 0-1 0 0,-1 13-83 0 0,0 2 99 0 0,-1-33-71 0 0,-1 1-1 0 0,-1-1 1 0 0,0 5-28 0 0,0-4 83 0 0,0 0 0 0 0,2 11-83 0 0,0-15 48 0 0,-1 1 1 0 0,-1 0-1 0 0,0-1 1 0 0,0 1-1 0 0,-1-1 1 0 0,-1 5-49 0 0,1-9 2 0 0,-1 1-1 0 0,1-1 1 0 0,0 1-1 0 0,1 0 1 0 0,-1 0 0 0 0,1-1-1 0 0,0 1 1 0 0,1 0-1 0 0,-1 0 1 0 0,1-1-1 0 0,1 3-1 0 0,0 3 46 0 0,0 1 0 0 0,0 0 0 0 0,-1 10-46 0 0,4 26 161 0 0,-3-38-112 0 0,-1 1-1 0 0,0 0 1 0 0,-1-1-1 0 0,0 1 1 0 0,-1 1-49 0 0,1 37 138 0 0,2 7 7 0 0,-2-15-34 0 0,1-17-16 0 0,-2-1-1 0 0,-2 4-94 0 0,2-10 17 0 0,2 12 47 0 0,0-25-54 0 0,0 0 0 0 0,-1 1 0 0 0,0-1 0 0 0,0 0-1 0 0,0 0 1 0 0,-1 1 0 0 0,1 0-10 0 0,-4 22 156 0 0,1 0-1 0 0,2 0 1 0 0,1 14-156 0 0,0-30 98 0 0,1 10 27 0 0,0-15-119 0 0,-1 0-1 0 0,1-1 1 0 0,-1 1-1 0 0,-1 4-5 0 0,-1 16 25 0 0,0 0 1 0 0,3 15-26 0 0,-1-8 2 0 0,1 3 21 0 0,-3 1-1 0 0,-1 0 0 0 0,-3 8-22 0 0,5-35 33 0 0,0 0-1 0 0,1 0 1 0 0,0 1 0 0 0,0 1-33 0 0,0 25 10 0 0,0 29 66 0 0,2-31 28 0 0,-1-25-77 0 0,0-1 0 0 0,-1 1-1 0 0,0 0 1 0 0,-1-1 0 0 0,0 1-1 0 0,-2 8-26 0 0,0-6 32 0 0,1 1 0 0 0,1 0-1 0 0,0-1 1 0 0,1 1 0 0 0,1 6-32 0 0,-1 1 43 0 0,1 0-31 0 0,-2 10-14 0 0,1-28 2 0 0,0 1 0 0 0,0-1 0 0 0,0 0-1 0 0,0 0 1 0 0,1 0 0 0 0,-1 0-1 0 0,0 0 1 0 0,1 0 0 0 0,0 0 0 0 0,0 0 0 0 0,-1 1 1 0 0,1-1 1 0 0,0 0 0 0 0,-1 0-1 0 0,1 1 1 0 0,-1-1 0 0 0,0 0-1 0 0,0 1 1 0 0,0 1-2 0 0,0 1 6 0 0,0 0 0 0 0,1 0-1 0 0,-1 0 1 0 0,1 0 0 0 0,0 0 0 0 0,1 0-1 0 0,0 1-5 0 0,4 21 13 0 0,-5-17-13 0 0,-1-7 0 0 0,1 0 0 0 0,-1 0 0 0 0,0 0 0 0 0,0-1 0 0 0,0 1 0 0 0,0 0 0 0 0,0 0 0 0 0,-1 0 0 0 0,0 0 0 0 0,0 2 0 0 0,1-2 0 0 0,-1 1 0 0 0,1-1 0 0 0,0 1 0 0 0,0-1 0 0 0,0 1 0 0 0,0-1 0 0 0,0 0 0 0 0,2 3 0 0 0,0 14 0 0 0,-2-15 7 0 0,0 0-1 0 0,1-1 0 0 0,0 1 1 0 0,0-1-1 0 0,1 2-6 0 0,-1-1 7 0 0,0-1-1 0 0,0 1 0 0 0,0 0 1 0 0,0-1-1 0 0,-1 3-6 0 0,3 10 0 0 0,-3-14 0 0 0,1-1 0 0 0,0 1 0 0 0,-1 0 0 0 0,0 0 0 0 0,0 0 0 0 0,0 1 0 0 0,0-1 0 0 0,0 4 15 0 0,-1 1-1 0 0,2 0 0 0 0,-1-1 0 0 0,1 1 1 0 0,1 3-15 0 0,-1-5-8 0 0,-1 53 8 0 0,0-4 54 0 0,2-5-44 0 0,-6-37-12 0 0,3-12 2 0 0,1 0 1 0 0,0-1-1 0 0,-1 1 1 0 0,1-1-1 0 0,0 1 1 0 0,0 0-1 0 0,-1-1 1 0 0,1 1 0 0 0,0-1-1 0 0,0 1 1 0 0,0 0-1 0 0,0-1 1 0 0,0 1-1 0 0,0 0 1 0 0,0-1-1 0 0,0 1 1 0 0,0 0-1 0 0,0-1 1 0 0,0 1-1 0 0,0 0 1 0 0,0-1-1 0 0,1 1 1 0 0,-1 0-1 0 0,0-1 1 0 0,1 1-1 0 0,2 5 43 0 0,-3-5-40 0 0,1 0 0 0 0,-1 0 0 0 0,0 0 0 0 0,1 0 0 0 0,-1 1 0 0 0,0-1 0 0 0,0 0 0 0 0,0 0 0 0 0,0 0 0 0 0,0 0 0 0 0,0 0 0 0 0,0 0 0 0 0,0 0 0 0 0,0 0 0 0 0,0 0 0 0 0,-1 0 0 0 0,1 0 0 0 0,0 0 1 0 0,-1 0-1 0 0,1 0 0 0 0,-1 1-3 0 0,-4 2 21 0 0,4-4 22 0 0,-2 2-47 0 0,3-1 6 0 0,-1-1 1 0 0,0 1 0 0 0,0 0 0 0 0,0-1 0 0 0,1 1 0 0 0,-1 0-1 0 0,0 0 1 0 0,1-1 0 0 0,-1 1 0 0 0,1 0 0 0 0,-1 0 0 0 0,1 0 0 0 0,-1 0-3 0 0,-5 7-16 0 0,4-7 24 0 0,1-1 1 0 0,-1 1-1 0 0,0-1 0 0 0,1 1 0 0 0,-1-1 0 0 0,0 0 0 0 0,1 0 0 0 0,-1 0 0 0 0,0 0 0 0 0,0 0-8 0 0,-19-1 74 0 0,0-1-1 0 0,0-1 1 0 0,-17-5-74 0 0,13 3 226 0 0,-1 0-1 0 0,-6 1-225 0 0,-30-2 246 0 0,25 2-401 0 0,-23 1 155 0 0,-11 0-1879 0 0,61 3 939 0 0</inkml:trace>
  <inkml:trace contextRef="#ctx0" brushRef="#br2" timeOffset="29">2274 3448 4144 0 0,'3'-11'-23'0'0,"-1"-6"1855"0"0,0 3 8472 0 0,0 19-7013 0 0,6 22-2577 0 0,1 6 157 0 0,-7-26-585 0 0,1 2 0 0 0,-1-1 0 0 0,0 6-286 0 0,1 6 259 0 0,-1-13-203 0 0,-1 0-1 0 0,0-1 1 0 0,-1 1-1 0 0,0 0 1 0 0,0 0-1 0 0,0 1-55 0 0,-2 26 167 0 0,3-26-113 0 0,-2 0 0 0 0,1 0-1 0 0,-2 7-53 0 0,-1 13 96 0 0,3-22-75 0 0,-1 0 0 0 0,1 0 0 0 0,-1 0 0 0 0,-1 0 0 0 0,1 0 0 0 0,-1 0 0 0 0,0-1 1 0 0,0 1-1 0 0,-2 3-21 0 0,2-6 11 0 0,0 0 1 0 0,0 0 0 0 0,0 0-1 0 0,0 0 1 0 0,1 0 0 0 0,0 0-1 0 0,0 1 1 0 0,0-1 0 0 0,0 0-1 0 0,0 1 1 0 0,0-1 0 0 0,1 1-1 0 0,0-1 1 0 0,0 1 0 0 0,0-1-1 0 0,0 4-11 0 0,0-5 11 0 0,0 0-1 0 0,0 0 1 0 0,0 1-1 0 0,0-1 0 0 0,0 0 1 0 0,0 1-1 0 0,-1-1 1 0 0,0 1-11 0 0,1-1 15 0 0,-1 0-1 0 0,1 0 1 0 0,0 0 0 0 0,-1 0 0 0 0,1 0 0 0 0,0-1 0 0 0,0 1-1 0 0,0 0 1 0 0,1 0 0 0 0,-1 0 0 0 0,0 0 0 0 0,1 0-15 0 0,-1 13 61 0 0,0-13-53 0 0,-1-1 1 0 0,1 1-1 0 0,0-1 0 0 0,0 1 1 0 0,0-1-1 0 0,0 1 0 0 0,0 0 1 0 0,0-1-1 0 0,1 1 0 0 0,-1-1 1 0 0,0 1-1 0 0,1-1 1 0 0,0 1-1 0 0,-1-1 0 0 0,1 1-8 0 0,10 22 272 0 0,-10-23-176 0 0,-1-1 0 0 0,19 15-5 0 0,-2-8-74 0 0,-14-5-22 0 0,0-1 0 0 0,0 0 0 0 0,0 1 0 0 0,0-1-1 0 0,-1 1 1 0 0,1 0 0 0 0,1 1 5 0 0,-2-2-76 0 0,0 0-1 0 0,0 0 0 0 0,0 0 0 0 0,0 0 1 0 0,0 0-1 0 0,0 0 0 0 0,0-1 0 0 0,0 1 1 0 0,0-1-1 0 0,1 1 0 0 0,-1-1 1 0 0,1 0 76 0 0,9 2-369 0 0,-9-2 196 0 0,-1 1 1 0 0,1-1-1 0 0,0 0 0 0 0,0 0 1 0 0,0-1-1 0 0,0 1 0 0 0,2-1 173 0 0,10-1-708 0 0,-13 2 583 0 0,-1 0 0 0 0,1-1 0 0 0,0 1 0 0 0,-1-1 0 0 0,1 1 0 0 0,0-1 0 0 0,-1 1 0 0 0,1-1 0 0 0,0 0 125 0 0,6-3-359 0 0,11-1-234 0 0,-15 5 481 0 0,-1-1-1 0 0,1 0 1 0 0,0 0 0 0 0,-1 0-1 0 0,1 0 1 0 0,-1-1 0 0 0,1 1-1 0 0,-1-1 1 0 0,1 0 0 0 0,-1 0-1 0 0,0 0 1 0 0,0-1 0 0 0,0 1-1 0 0,0-1 113 0 0,2-4-98 0 0,1 1 0 0 0,1-1 0 0 0,-1 1 0 0 0,1 1 0 0 0,0-1 0 0 0,0 1 0 0 0,1 0 0 0 0,4-2 98 0 0,26-22 111 0 0,-24 19 148 0 0,-12 8-184 0 0,1 0 0 0 0,-1 0 1 0 0,1 1-1 0 0,0-1 0 0 0,-1 1 0 0 0,1-1 0 0 0,1 1-75 0 0,-2-1 136 0 0,1 1 0 0 0,-1-1 0 0 0,0 1-1 0 0,-1-1 1 0 0,1 0 0 0 0,0 1 0 0 0,0-1-1 0 0,0-2-135 0 0,3-1 522 0 0,-4 4-473 0 0,0 0-1 0 0,0 1 1 0 0,0-1-1 0 0,-1 0 0 0 0,1 0 1 0 0,0 0-1 0 0,-1 0 0 0 0,1 1 1 0 0,-1-1-1 0 0,1 0 1 0 0,-1 0-1 0 0,1 0 0 0 0,-1 0 1 0 0,0 0-1 0 0,1 0 0 0 0,-1 0 1 0 0,0 0-1 0 0,0-1 1 0 0,0 1-1 0 0,0 0 0 0 0,0 0 1 0 0,0 0-1 0 0,0 0 0 0 0,0 0 1 0 0,0 0-1 0 0,0 0 1 0 0,-1 0-1 0 0,1 0 0 0 0,0 0 1 0 0,-1 0-1 0 0,1 0 0 0 0,-1 0 1 0 0,1 0-1 0 0,-1 0 1 0 0,1 0-1 0 0,-1 0 0 0 0,0 0 1 0 0,1 1-1 0 0,-1-1 0 0 0,0 0 1 0 0,-1 0-49 0 0,1-1 61 0 0,-1 1 1 0 0,0 0-1 0 0,0-1 1 0 0,0 1-1 0 0,-1 0 1 0 0,1 0-1 0 0,0 0 1 0 0,0 1-1 0 0,-1-1 1 0 0,1 0-1 0 0,0 1 1 0 0,-1-1-1 0 0,1 1 1 0 0,0 0-1 0 0,-1 0 1 0 0,1 0-1 0 0,-1 0 1 0 0,0 1-62 0 0,-8 1 93 0 0,1 0 0 0 0,0 1 0 0 0,-7 3-93 0 0,13-4 12 0 0,1 0 1 0 0,-1 0-1 0 0,1 0 1 0 0,0 0-1 0 0,0 0 1 0 0,-1 1-1 0 0,2 0 1 0 0,-1 0-1 0 0,0 0 0 0 0,0 0 1 0 0,0 1-13 0 0,-6 7 35 0 0,5-6-20 0 0,1 0 0 0 0,-1 0 0 0 0,1 0 0 0 0,0 0 0 0 0,0 1 0 0 0,-2 4-15 0 0,3-3 13 0 0,0 0 0 0 0,0 0 0 0 0,1 0 0 0 0,0 0 0 0 0,0 0 0 0 0,0 1-13 0 0,1-5-1 0 0,0 0 1 0 0,0 0 0 0 0,0-1-1 0 0,1 1 1 0 0,-1 0 0 0 0,1 0 0 0 0,-1-1-1 0 0,1 1 1 0 0,0 0 0 0 0,0-1-1 0 0,0 1 1 0 0,1-1 0 0 0,-1 1-1 0 0,1-1 1 0 0,-1 0 0 0 0,1 1-1 0 0,1 0 1 0 0,5 6-3 0 0,-7-7 6 0 0,0-1-1 0 0,0 0 1 0 0,0 1-1 0 0,0-1 1 0 0,0 0-1 0 0,0 0 1 0 0,0 0-1 0 0,0 0 1 0 0,0 0-1 0 0,1 0 1 0 0,-1 0-1 0 0,0-1 1 0 0,1 1-1 0 0,-1 0 0 0 0,1-1 1 0 0,-1 1-1 0 0,1-1 1 0 0,-1 1-1 0 0,1-1 1 0 0,-1 0-1 0 0,1 0 1 0 0,-1 1-1 0 0,1-1 1 0 0,0 0-1 0 0,-1 0 1 0 0,1-1-1 0 0,0 1-2 0 0,12-2 10 0 0,-11 2-4 0 0,0 0-1 0 0,0-1 1 0 0,-1 1 0 0 0,1-1-1 0 0,0 1 1 0 0,-1-1 0 0 0,1 0-1 0 0,0 0 1 0 0,-1 0-1 0 0,1 0 1 0 0,-1-1 0 0 0,1 1-1 0 0,-1-1 1 0 0,0 1 0 0 0,1-1-1 0 0,-1 0 1 0 0,0 0-1 0 0,0 0 1 0 0,-1 0 0 0 0,1 0-1 0 0,1-2-5 0 0,4-6 0 0 0,0-1 0 0 0,-1 0 0 0 0,-1 0 0 0 0,1 0 0 0 0,-2-1 0 0 0,0 0 0 0 0,2-6 0 0 0,-2 3 0 0 0,0-4 0 0 0,-4 18 0 0 0,0 0 0 0 0,0 1 0 0 0,0-1 0 0 0,0 0 0 0 0,-1 0 0 0 0,1 1 0 0 0,0-1 0 0 0,-1 0 0 0 0,1 0 0 0 0,0 1 0 0 0,-1-1 0 0 0,1 0 0 0 0,-1 1 0 0 0,1-1 0 0 0,-1 0 0 0 0,1 1 0 0 0,-1-1 0 0 0,0 1 0 0 0,1-1 0 0 0,-1 1 0 0 0,0-1 0 0 0,1 1 0 0 0,-2-1 0 0 0,2 1 1 0 0,0 0 0 0 0,0 0 0 0 0,-1 0-1 0 0,1 0 1 0 0,0 0 0 0 0,0 0 0 0 0,0 0-1 0 0,-1 0 1 0 0,1 0 0 0 0,0 0 0 0 0,0 0-1 0 0,0 0 1 0 0,-1 0 0 0 0,1-1 0 0 0,0 1 0 0 0,0 0-1 0 0,0 0 1 0 0,0 0 0 0 0,-1 0 0 0 0,1-1-1 0 0,0 1 1 0 0,0 0 0 0 0,0 0 0 0 0,0 0-1 0 0,0 0 1 0 0,0-1 0 0 0,0 1 0 0 0,-1 0 0 0 0,1 0-1 0 0,0-1 1 0 0,0 1 0 0 0,0 0 0 0 0,0 0-1 0 0,0 0 1 0 0,0-1 0 0 0,0 1 0 0 0,0 0-1 0 0,0 0 1 0 0,0 0 0 0 0,0-1 0 0 0,0 1-1 0 0,0 0 1 0 0,1 0 0 0 0,-1-1 0 0 0,0 1 0 0 0,0 0-1 0 0,0 0 1 0 0,0 0 0 0 0,0-1 0 0 0,0 1-1 0 0,0 0 1 0 0,1 0 0 0 0,-1 0 0 0 0,0 0-1 0 0,0-1 0 0 0,0 1 1 0 0,0 0 0 0 0,1 0 0 0 0,-1 0-1 0 0,0 0 1 0 0,0 0 0 0 0,0-1 0 0 0,0 1-1 0 0,0 0 1 0 0,0 0 0 0 0,0 0 0 0 0,0 0-1 0 0,0-1 1 0 0,1 1 0 0 0,-1 0 0 0 0,0 0-1 0 0,0 0 1 0 0,0-1 0 0 0,0 1 0 0 0,0 0 0 0 0,0 0-1 0 0,0 0 1 0 0,0-1 0 0 0,0 1 0 0 0,0 0-1 0 0,0 0 1 0 0,-1 0 0 0 0,1-1 0 0 0,0 1-1 0 0,0 0 0 0 0,-1 2-1 0 0,1 0 0 0 0,-1 0 0 0 0,0 0 0 0 0,1 0-1 0 0,-1 0 1 0 0,1 0 0 0 0,0 0 0 0 0,0 0 0 0 0,0 2 1 0 0,1 0-14 0 0,0 1 0 0 0,1-1 0 0 0,-1 0 1 0 0,1 0-1 0 0,0 0 0 0 0,1 0 1 0 0,1 2 13 0 0,6 12-30 0 0,-4-6 30 0 0,0-1 0 0 0,1-1 0 0 0,0 1 0 0 0,6 5 0 0 0,-12-14 0 0 0,1 1 0 0 0,1 0 0 0 0,-1-1 0 0 0,1 1 0 0 0,0-1 0 0 0,0 1 0 0 0,0-1 0 0 0,0 0 0 0 0,0 0 0 0 0,0 0 0 0 0,1 0 0 0 0,-1-1 0 0 0,4 3 11 0 0,11 5 42 0 0,-17-9-57 0 0,0 1-1 0 0,0-1 0 0 0,0 0 0 0 0,0 0 1 0 0,0 0-1 0 0,0 0 0 0 0,0 0 1 0 0,0 0-1 0 0,0 0 0 0 0,0 0 0 0 0,0 0 1 0 0,0 0-1 0 0,0 0 0 0 0,-1-1 0 0 0,1 1 1 0 0,0 0-1 0 0,1-1 5 0 0,4-1-272 0 0,-6 2 104 0 0,1-1-1 0 0,0 1 1 0 0,0 0-1 0 0,0-1 1 0 0,0 1-1 0 0,0-1 1 0 0,0 1-1 0 0,0-1 1 0 0,-1 1-1 0 0,1-1 1 0 0,0 1 0 0 0,0-1-1 0 0,-1 0 1 0 0,1 0-1 0 0,0 1 1 0 0,-1-1-1 0 0,1 0 1 0 0,-1 0-1 0 0,1 0 1 0 0,-1 1-1 0 0,1-1 1 0 0,-1 0-1 0 0,0 0 1 0 0,1 0-1 0 0,-1 0 1 0 0,0-1 168 0 0,3-26-2435 0 0,-3 22 2008 0 0,1-16-1730 0 0</inkml:trace>
  <inkml:trace contextRef="#ctx0" brushRef="#br2" timeOffset="30">2865 3639 5064 0 0,'1'-1'128'0'0,"0"0"1"0"0,0 0-1 0 0,0 0 1 0 0,-1 0-1 0 0,1 0 1 0 0,0 0-1 0 0,0 0 1 0 0,0 0-1 0 0,-1 0 1 0 0,1-1-1 0 0,0 0-128 0 0,3-5 4881 0 0,-3 6-3950 0 0,-1 1-218 0 0,0 0-45 0 0,0 0-6 0 0,0 0 15 0 0,0 0 10 0 0,0 0 1 0 0,0 0-30 0 0,0 0-122 0 0,0 0-51 0 0,0 0-6 0 0,1 0 219 0 0,3 0 1931 0 0,-5 9-2475 0 0,-9 11 6 0 0,10-19-64 0 0,0 1-70 0 0,0-1-1 0 0,-1 0 0 0 0,1 1 1 0 0,0-1-1 0 0,-1 0 0 0 0,1 0 0 0 0,0 1 1 0 0,-1-1-1 0 0,0 0 0 0 0,1 0 1 0 0,-1 1-26 0 0,0-1 24 0 0,1 0 0 0 0,-1 0-1 0 0,1 0 1 0 0,-1 0 0 0 0,1 0 0 0 0,-1 1 0 0 0,1-1 0 0 0,0 0 0 0 0,0 0 0 0 0,0 1 0 0 0,0-1-24 0 0,0 2 53 0 0,26 28-40 0 0,-15-19-13 0 0,-1 2 0 0 0,-7-10 0 0 0,0 0 0 0 0,0-1 0 0 0,0 1 0 0 0,0 0 0 0 0,1-1 0 0 0,1 1 0 0 0,2 2 11 0 0,0-1 0 0 0,-1 1-1 0 0,0 1 1 0 0,0-1 0 0 0,-1 1-1 0 0,1 0 1 0 0,1 4-11 0 0,0 0 173 0 0,-6-9-82 0 0,1 0 0 0 0,-1 0 0 0 0,0 1 0 0 0,1-1 0 0 0,-1 0 0 0 0,0 1 0 0 0,-1-1 0 0 0,1 1 0 0 0,0-1 0 0 0,-1 1 0 0 0,1 0 0 0 0,-1-1 0 0 0,0 3-91 0 0,-11 10 288 0 0,10-13-272 0 0,0 0 0 0 0,0 0 0 0 0,0-1 0 0 0,0 1 0 0 0,-1 0 0 0 0,1 0-1 0 0,-1-1 1 0 0,1 1 0 0 0,-1-1 0 0 0,0 1 0 0 0,1-1 0 0 0,-1 0 0 0 0,0 0 0 0 0,0 1 0 0 0,0-1 0 0 0,0-1 0 0 0,0 1 0 0 0,0 0 0 0 0,0 0 0 0 0,-2-1-16 0 0,-3 3 57 0 0,-1 0 0 0 0,1 0 0 0 0,-6 4-57 0 0,9-5-45 0 0,1 0-1 0 0,-1 0 0 0 0,0 0 0 0 0,0-1 0 0 0,0 1 1 0 0,0-1-1 0 0,-1 0 0 0 0,1 0 0 0 0,0 0 0 0 0,0-1 1 0 0,-1 1-1 0 0,1-1 0 0 0,0 0 0 0 0,-1-1 46 0 0,-4-2-1707 0 0,-2-4-6012 0 0,10 6 7316 0 0,0 0-5927 0 0</inkml:trace>
  <inkml:trace contextRef="#ctx0" brushRef="#br2" timeOffset="31">2961 3839 5984 0 0,'0'0'464'0'0,"2"0"-306"0"0,3 3 626 0 0,1 0-1 0 0,-1 0 0 0 0,0 0 0 0 0,0 0 0 0 0,0 1 0 0 0,-1 0 0 0 0,2 1-783 0 0,-1-1 729 0 0,0 0 0 0 0,0 0 0 0 0,0 0 0 0 0,1-1 0 0 0,0 1-729 0 0,-4-3 191 0 0,1 0 0 0 0,-1 0 0 0 0,1-1 0 0 0,-1 1 0 0 0,1 0 0 0 0,0-1 0 0 0,-1 1 0 0 0,1-1 0 0 0,0 0 0 0 0,0 0 0 0 0,-1 0 0 0 0,1-1 0 0 0,0 1 0 0 0,1-1-191 0 0,5 0 331 0 0,1-1 0 0 0,-1 0 0 0 0,0-1 0 0 0,0 0 0 0 0,0 0 0 0 0,-1-1 0 0 0,1 0 0 0 0,-1-1 0 0 0,0 0-1 0 0,0 0 1 0 0,5-4-331 0 0,-4 1 145 0 0,-4 4-86 0 0,1-1-1 0 0,-1 0 1 0 0,0-1-1 0 0,0 1 1 0 0,0-1-1 0 0,-1 0 1 0 0,2-2-59 0 0,-5 5 36 0 0,1 0 0 0 0,0 0-1 0 0,-1 0 1 0 0,0 0 0 0 0,1-1 0 0 0,-1 1 0 0 0,0-3-36 0 0,-1 4 9 0 0,0 0 0 0 0,0 0 1 0 0,0 0-1 0 0,0 1 0 0 0,0-1 1 0 0,-1 0-1 0 0,1 0 0 0 0,-1 0 1 0 0,1 1-1 0 0,-1-1 0 0 0,1 0 1 0 0,-1 1-1 0 0,0-1 0 0 0,-1-1-9 0 0,1 1 5 0 0,0-1 1 0 0,0 1-1 0 0,0-1 0 0 0,0 0 0 0 0,0 1 0 0 0,1-1 1 0 0,-1-3-6 0 0,1 4 5 0 0,-1-1 0 0 0,1 0 0 0 0,-1 1 0 0 0,0-1 0 0 0,1 0 0 0 0,-1 1 0 0 0,-2-3-5 0 0,1 0 4 0 0,0 3 3 0 0,0-1 0 0 0,0 0-1 0 0,1 0 1 0 0,0 0 0 0 0,-1 0-1 0 0,1 0 1 0 0,0 0 0 0 0,1 0-1 0 0,-2-2-6 0 0,2 4 1 0 0,0 0 0 0 0,-1-1 0 0 0,1 1 0 0 0,-1 0 0 0 0,1 0-1 0 0,-1 0 1 0 0,0 1 0 0 0,1-1 0 0 0,-1 0 0 0 0,0 0 0 0 0,1 0 0 0 0,-1 0 0 0 0,0 1-1 0 0,0-1 1 0 0,0 0 0 0 0,0 1 0 0 0,0-1 0 0 0,0 0 0 0 0,0 1 0 0 0,0 0 0 0 0,0-1-1 0 0,0 1 1 0 0,0-1 0 0 0,0 1 0 0 0,0 0 0 0 0,-1 0 0 0 0,1 0 0 0 0,0 0-1 0 0,0 0 1 0 0,0 0 0 0 0,0 0 0 0 0,0 0 0 0 0,0 0 0 0 0,-1 0 0 0 0,1 1 0 0 0,0-1-1 0 0,0 0 1 0 0,0 1 0 0 0,0-1 0 0 0,-1 1-1 0 0,-4 4 127 0 0,3-3-120 0 0,1 0 1 0 0,0-1-1 0 0,-1 1 0 0 0,1 0 1 0 0,0 0-1 0 0,0 0 0 0 0,0 0 1 0 0,0 1-1 0 0,1-1 0 0 0,-1 0 1 0 0,1 1-1 0 0,-1 0 1 0 0,1-1-1 0 0,0 1 0 0 0,0 0 1 0 0,0-1-1 0 0,0 1-7 0 0,1-1-7 0 0,-1 0 0 0 0,1 0 0 0 0,-1 0 0 0 0,0-1 0 0 0,1 1 0 0 0,-1 0 0 0 0,0-1 0 0 0,0 1 0 0 0,0 0 0 0 0,0-1 0 0 0,-1 1 7 0 0,1 0 8 0 0,0-1-1 0 0,0 1 1 0 0,0-1 0 0 0,0 0 0 0 0,0 1-1 0 0,0-1 1 0 0,1 1 0 0 0,-1 0-1 0 0,0-1 1 0 0,1 1 0 0 0,0 0-1 0 0,-1-1 1 0 0,1 1 0 0 0,0 0-8 0 0,0 4-13 0 0,0-1 0 0 0,1 0 0 0 0,-1 1 0 0 0,1-1 0 0 0,0 0 0 0 0,1 0 0 0 0,-1 0 0 0 0,1 0 0 0 0,0 0 0 0 0,1 0 0 0 0,-1 0 0 0 0,1 0 13 0 0,4 12-106 0 0,-7-15 102 0 0,0-1 0 0 0,1 0 0 0 0,-1 1 0 0 0,0-1 0 0 0,1 0 0 0 0,-1 0 0 0 0,1 1 0 0 0,0-1 0 0 0,-1 0 0 0 0,1 0 0 0 0,0 0-1 0 0,0 0 1 0 0,0 0 0 0 0,-1 0 0 0 0,1 0 0 0 0,0 0 0 0 0,1 0 0 0 0,0 0 4 0 0,0 1 21 0 0,0 0 0 0 0,0 1-1 0 0,-1-1 1 0 0,1 0 0 0 0,0 1 0 0 0,-1-1 0 0 0,1 2-21 0 0,6 8 55 0 0,-5-8-66 0 0,1 1-1 0 0,0-2 0 0 0,0 1 1 0 0,0 0-1 0 0,0-1 1 0 0,5 3 11 0 0,-9-5-1 0 0,1-1 1 0 0,0 1 0 0 0,0 0-1 0 0,1-1 1 0 0,-1 1 0 0 0,0-1-1 0 0,0 0 1 0 0,0 1 0 0 0,0-1-1 0 0,0 0 1 0 0,0 0 0 0 0,1 1-1 0 0,-1-1 1 0 0,0 0-1 0 0,0 0 1 0 0,0 0 0 0 0,0-1-1 0 0,1 1 1 0 0,-1 0 0 0 0,0 0-1 0 0,0 0 1 0 0,0-1 0 0 0,0 1-1 0 0,0-1 1 0 0,0 1 0 0 0,0-1-1 0 0,0 1 1 0 0,0-1 0 0 0,0 0-1 0 0,0 1 1 0 0,0-1 0 0 0,0 0-1 0 0,0 0 1 0 0,0 0 0 0 0,16-19 297 0 0,16-20-53 0 0,-23 24-105 0 0,-1 0-1 0 0,1-5-138 0 0,-4 9-18 0 0,-1 0-1 0 0,2 1 1 0 0,0 0 0 0 0,0 0 0 0 0,7-7 18 0 0,-12 16 15 0 0,1 0 1 0 0,-1 0-1 0 0,0 0 0 0 0,1 1 1 0 0,-1-1-1 0 0,1 1 1 0 0,0-1-1 0 0,-1 1 1 0 0,1 0-1 0 0,1 0-15 0 0,-2 1-20 0 0,-1 0 0 0 0,1 1 0 0 0,0-1-1 0 0,0 1 1 0 0,-1-1 0 0 0,1 1 0 0 0,0 0-1 0 0,-1-1 1 0 0,1 1 0 0 0,-1 0 0 0 0,1 0-1 0 0,-1 0 1 0 0,1 1 0 0 0,-1-1 0 0 0,0 0-1 0 0,1 0 1 0 0,-1 1 0 0 0,1 1 20 0 0,21 31-548 0 0,-15-19 460 0 0,0-1 112 0 0,0 1 0 0 0,-2 0-1 0 0,0 0 1 0 0,2 10-24 0 0,9 20-87 0 0,-16-44 258 0 0,-1-1 78 0 0,0 0 27 0 0,-1-21 4 0 0,-1 8-233 0 0,1-1 0 0 0,1 1 0 0 0,0-1 0 0 0,1 1 0 0 0,0 0 0 0 0,1-1 0 0 0,4-11-47 0 0,0 1-324 0 0,1 0 0 0 0,2 0 1 0 0,9-19 323 0 0,-8 23-1635 0 0,1 1-3614 0 0,-1 3-1888 0 0</inkml:trace>
  <inkml:trace contextRef="#ctx0" brushRef="#br3" timeOffset="32">3510 2224 7368 0 0,'0'0'568'0'0,"-2"5"192"0"0,0-2 2493 0 0,2-3-3182 0 0,0 0 0 0 0,0 0 0 0 0,0 0 0 0 0,0 0 0 0 0,0 1 0 0 0,0-1 0 0 0,0 0 0 0 0,0 0 0 0 0,0 0 0 0 0,0 0 0 0 0,0 0 0 0 0,0 1 0 0 0,0-1 0 0 0,0 0 0 0 0,0 0 0 0 0,0 0 0 0 0,0 0 0 0 0,1 0 0 0 0,-1 0 0 0 0,0 1 0 0 0,0-1 0 0 0,0 0 0 0 0,0 0 0 0 0,0 0 0 0 0,0 0 0 0 0,0 0 0 0 0,0 0 0 0 0,0 0 0 0 0,0 0 0 0 0,1 0 0 0 0,-1 1 0 0 0,0-1 0 0 0,0 0-1 0 0,0 0 1 0 0,0 0 0 0 0,0 0 0 0 0,0 0 0 0 0,1 0 0 0 0,-1 0 0 0 0,0 0 0 0 0,0 0 0 0 0,0 0 0 0 0,0 0 0 0 0,0 0 0 0 0,1 0 0 0 0,-1 0 0 0 0,0 0 0 0 0,0 0 0 0 0,0 0 0 0 0,0 0 0 0 0,0 0 0 0 0,0 0 0 0 0,1 0 0 0 0,-1 0 0 0 0,0 0 0 0 0,0-1-71 0 0,14-4 908 0 0,-9 2-855 0 0,0 1 0 0 0,-1-1 0 0 0,1 0 0 0 0,-1-1 0 0 0,2-1-53 0 0,37-41 836 0 0,-17 9-814 0 0,-25 36-18 0 0,1-1-1 0 0,0 1 1 0 0,-1-1 0 0 0,1 0 0 0 0,-1 0 0 0 0,1 0 0 0 0,-1 0-1 0 0,1 0 1 0 0,-1 0 0 0 0,0-1 0 0 0,0 1 0 0 0,0 0-1 0 0,-1-1 1 0 0,1 1 0 0 0,0 0 0 0 0,-1-1 0 0 0,1 1 0 0 0,-1-1-1 0 0,0-1-3 0 0,0 0 15 0 0,1 0 0 0 0,-1 0-1 0 0,1 0 1 0 0,0 1-1 0 0,1-1 1 0 0,-1 0-1 0 0,0 1 1 0 0,1-1-15 0 0,0 0 20 0 0,-1 1 0 0 0,1-1 0 0 0,-1 1 0 0 0,0-1 0 0 0,0 0 0 0 0,-1 0 0 0 0,1 0-1 0 0,-1 0-19 0 0,0 4 8 0 0,0-1 0 0 0,0 0-1 0 0,0 0 1 0 0,0 0-1 0 0,0 0 1 0 0,0 0-1 0 0,0 1 1 0 0,0-1-1 0 0,-1 0 1 0 0,1 0 0 0 0,0 0-1 0 0,-1 0 1 0 0,1 1-1 0 0,-1-1 1 0 0,1 0-1 0 0,-1 1 1 0 0,1-1 0 0 0,-1 0-1 0 0,1 1 1 0 0,-1-1-1 0 0,0 0 1 0 0,1 1-1 0 0,-1-1 1 0 0,0 1-1 0 0,1-1 1 0 0,-1 1 0 0 0,-1-1-8 0 0,0 0 33 0 0,-1 1 0 0 0,0-1 1 0 0,0 0-1 0 0,0 1 0 0 0,0-1 1 0 0,-3 1-34 0 0,-7-1 171 0 0,12 1-147 0 0,0 0 0 0 0,0 1-1 0 0,0-1 1 0 0,-1 0-1 0 0,1 1 1 0 0,0-1-1 0 0,0 1 1 0 0,0 0 0 0 0,0-1-1 0 0,0 1 1 0 0,0 0-1 0 0,0 0 1 0 0,0 0 0 0 0,0 0-1 0 0,1-1 1 0 0,-2 2-24 0 0,0 1 82 0 0,-7 4 53 0 0,6-4-75 0 0,-1 0-1 0 0,1 0 0 0 0,0 0 0 0 0,-1 1 1 0 0,1-1-1 0 0,1 1 0 0 0,-1 0 0 0 0,1-1 0 0 0,-2 4-59 0 0,-8 17 60 0 0,2 1-1 0 0,0 0 1 0 0,2 1-1 0 0,1 0 1 0 0,1 0-1 0 0,1 0 0 0 0,1 3-59 0 0,7 21-80 0 0,-2-45 85 0 0,0-1 0 0 0,0 1 0 0 0,1-1 0 0 0,0 0 0 0 0,-1 1 0 0 0,1-1 0 0 0,1 0 0 0 0,-1 0 0 0 0,1-1 0 0 0,-1 1 0 0 0,1 0-1 0 0,0-1 1 0 0,2 2-5 0 0,11 4 50 0 0,-14-8-37 0 0,0 0 0 0 0,-1 0 1 0 0,1 0-1 0 0,-1 0 0 0 0,1 0 0 0 0,-1 0 0 0 0,1 1 1 0 0,-1-1-1 0 0,0 0 0 0 0,0 1 0 0 0,0 0 0 0 0,1-1-13 0 0,-1 1-62 0 0,0-1-1 0 0,0 0 1 0 0,0 0-1 0 0,0 0 0 0 0,1 0 1 0 0,-1 0-1 0 0,0 0 1 0 0,1 0-1 0 0,-1-1 1 0 0,1 1-1 0 0,-1 0 0 0 0,1-1 1 0 0,-1 1-1 0 0,1-1 1 0 0,0 0-1 0 0,-1 1 0 0 0,2-1 63 0 0,-3 0-20 0 0,0 0 0 0 0,0 0 0 0 0,0 0 0 0 0,0 0-1 0 0,0 0 1 0 0,0 0 0 0 0,0 0 0 0 0,1 0 0 0 0,-1 0-1 0 0,0 0 1 0 0,0 0 0 0 0,0 0 0 0 0,0 0 0 0 0,0 0-1 0 0,0 0 1 0 0,0 0 0 0 0,0 0 0 0 0,0 1 0 0 0,0-1-1 0 0,0 0 1 0 0,0 0 0 0 0,0 0 0 0 0,1 0 0 0 0,-1 0-1 0 0,0 0 1 0 0,0 0 0 0 0,0 0 0 0 0,0 0 0 0 0,0 0-1 0 0,0 0 1 0 0,0 0 0 0 0,0 0 0 0 0,0 1 0 0 0,0-1-1 0 0,0 0 1 0 0,0 0 0 0 0,0 0 0 0 0,0 0 0 0 0,0 0-1 0 0,0 0 1 0 0,0 0 0 0 0,0 0 0 0 0,0 0 0 0 0,0 0-1 0 0,0 0 1 0 0,0 1 0 0 0,0-1 0 0 0,0 0 0 0 0,0 0 20 0 0,0 0-43 0 0,0 0 0 0 0,-1 0 1 0 0,1 0-1 0 0,0 0 0 0 0,0 0 0 0 0,0 0 1 0 0,0 0-1 0 0,0 1 0 0 0,0-1 1 0 0,0 0-1 0 0,0 0 0 0 0,0 0 0 0 0,0 0 1 0 0,0 0-1 0 0,0 0 0 0 0,0 0 1 0 0,0 0-1 0 0,0 0 0 0 0,0 0 0 0 0,0 1 1 0 0,0-1-1 0 0,1 0 0 0 0,-1 0 1 0 0,0 0-1 0 0,0 0 0 0 0,0 0 0 0 0,0 0 1 0 0,0 0-1 0 0,0 0 0 0 0,0 0 1 0 0,0 0-1 0 0,0 0 0 0 0,0 0 1 0 0,0 0-1 0 0,0 1 0 0 0,0-1 0 0 0,0 0 1 0 0,0 0-1 0 0,1 0 0 0 0,-1 0 1 0 0,0 0-1 0 0,0 0 0 0 0,0 0 0 0 0,0 0 1 0 0,0 0-1 0 0,0 0 0 0 0,0 0 1 0 0,0 0-1 0 0,0 0 0 0 0,1 0 43 0 0,7 0-1466 0 0,0 0-6 0 0</inkml:trace>
  <inkml:trace contextRef="#ctx0" brushRef="#br3" timeOffset="33">3947 2173 6448 0 0,'0'0'498'0'0,"0"0"-124"0"0,0 0 695 0 0,0 0 342 0 0,0 0 70 0 0,0 0-93 0 0,0 0-447 0 0,0 0-195 0 0,0 0-40 0 0,0 0-50 0 0,0 0-176 0 0,-7 11 684 0 0,-6 8-553 0 0,-1 0 1 0 0,-1 0-1 0 0,-1-1 0 0 0,-6 4-611 0 0,2-2 162 0 0,17-15-154 0 0,-1-1 0 0 0,1 0 0 0 0,-1 0 0 0 0,0-1 0 0 0,-1 1-1 0 0,1-1 1 0 0,0 0 0 0 0,-1 0 0 0 0,0-1 0 0 0,0 1 0 0 0,0-1-1 0 0,-3 1-7 0 0,-11 4-52 0 0,16-6-46 0 0,0 0 0 0 0,-1 1 0 0 0,1-1 0 0 0,0-1 1 0 0,-1 1-1 0 0,1 0 0 0 0,-3-1 98 0 0,5 0-456 0 0,-13-7-1245 0 0,13 6 1588 0 0,0 1 1 0 0,0-1-1 0 0,0 1 1 0 0,-1-1-1 0 0,1 1 1 0 0,0-1-1 0 0,0 0 1 0 0,0 1-1 0 0,0-1 1 0 0,0 0-1 0 0,0 0 1 0 0,0 0-1 0 0,0 0 1 0 0,1 0-1 0 0,-1 0 1 0 0,0 0-1 0 0,0 0 113 0 0,1-1-153 0 0,0 0 0 0 0,0 1 0 0 0,-1-1 0 0 0,1 0 0 0 0,0 0 0 0 0,1 1 0 0 0,-1-1 0 0 0,0 0-1 0 0,0 1 1 0 0,1-1 0 0 0,-1 0 0 0 0,1 1 0 0 0,0-1 0 0 0,0 0 153 0 0,5-13-973 0 0,3-14-87 0 0,-8 28 1040 0 0,-1 0 1 0 0,1 0 0 0 0,-1 0-1 0 0,1 0 1 0 0,-1-1 0 0 0,1 1-1 0 0,-1 1 1 0 0,1-1 0 0 0,0 0-1 0 0,0 0 1 0 0,-1 0 0 0 0,1 0 19 0 0,7-10 753 0 0,-6 10-558 0 0,-1 0 0 0 0,0 1 0 0 0,1-1 0 0 0,-1 0 0 0 0,1 1-1 0 0,-1-1 1 0 0,1 0 0 0 0,-1 1 0 0 0,1 0 0 0 0,0-1 0 0 0,-1 1 0 0 0,1 0 0 0 0,-1 0 0 0 0,1 0 0 0 0,0 0 0 0 0,0 0-195 0 0,-1 0 552 0 0,-1 0-6 0 0,1 1-22 0 0,11 8 267 0 0,-10-8-668 0 0,1 1-1 0 0,0 0 0 0 0,0 0 1 0 0,-1 0-1 0 0,0 1 0 0 0,1-1 1 0 0,-1 1-1 0 0,0-1 0 0 0,0 1 1 0 0,1 1-123 0 0,11 15 443 0 0,-11-16-357 0 0,0 0 1 0 0,-1 1-1 0 0,1-1 0 0 0,-1 0 0 0 0,2 4-86 0 0,1 2 121 0 0,1 1-1 0 0,1-1 0 0 0,0-1 0 0 0,5 6-120 0 0,1 2-25 0 0,-10-11-151 0 0,-3-4-734 0 0,2-1-305 0 0,9-2-51 0 0</inkml:trace>
  <inkml:trace contextRef="#ctx0" brushRef="#br3" timeOffset="34">4031 2137 7368 0 0,'3'-1'116'0'0,"-2"1"-76"0"0,-1-1 0 0 0,1 1 1 0 0,-1 0-1 0 0,1 0 0 0 0,-1-1 0 0 0,1 1 0 0 0,-1 0 1 0 0,1-1-1 0 0,-1 1 0 0 0,1-1 0 0 0,-1 1 0 0 0,1-1 0 0 0,-1 1 1 0 0,0 0-1 0 0,1-1 0 0 0,-1 0 0 0 0,0 1 0 0 0,1-1 0 0 0,-1 1 1 0 0,0-1-1 0 0,0 0-40 0 0,1 0 828 0 0,2 1 1322 0 0,6-2-1617 0 0,-5 1 6742 0 0,-4 1-7300 0 0,0 0 0 0 0,0 0 0 0 0,0-1 0 0 0,0 1 1 0 0,0 0-1 0 0,1 0 0 0 0,-1 0 0 0 0,0 0 0 0 0,0 0 0 0 0,0 0 0 0 0,0 0 0 0 0,1 0 0 0 0,-1 0 0 0 0,0 0 0 0 0,0 0 1 0 0,0 0-1 0 0,0 0 0 0 0,1 0 0 0 0,-1 0 0 0 0,0 0 0 0 0,0 0 0 0 0,0 0 0 0 0,1 0 0 0 0,-1 0 0 0 0,0 0 0 0 0,0 0 0 0 0,0 0 1 0 0,0 0-1 0 0,0 0 0 0 0,1 0 0 0 0,-1 0 0 0 0,0 1 0 0 0,0-1 0 0 0,0 0 0 0 0,0 0 0 0 0,0 0 0 0 0,1 0 0 0 0,-1 0 25 0 0,2 3-72 0 0,-1-1 146 0 0,-1-2-61 0 0,12 4-100 0 0,6-2 229 0 0,-16-2-151 0 0,0 0 0 0 0,0 0 0 0 0,-1 0 0 0 0,1-1 1 0 0,0 1-1 0 0,0-1 0 0 0,-1 0 0 0 0,1 1 0 0 0,0-1 0 0 0,-1 0 0 0 0,1 0 9 0 0,0 0-5 0 0,0 0-1 0 0,-1 0 0 0 0,1 0 1 0 0,0 1-1 0 0,0-1 0 0 0,0 0 1 0 0,0 1-1 0 0,0 0 0 0 0,0-1 1 0 0,0 1-1 0 0,0 0 0 0 0,0 0 1 0 0,0 0-1 0 0,0 0 0 0 0,-1 0 0 0 0,1 1 1 0 0,0-1-1 0 0,0 1 0 0 0,1-1 6 0 0,2 3 11 0 0,-4-3 45 0 0,-1 0 19 0 0,-7 3 93 0 0,5-3-123 0 0,0 1 0 0 0,1-1-1 0 0,-1 1 1 0 0,0 0 0 0 0,0 0 0 0 0,1-1 0 0 0,-1 1 0 0 0,0 0 0 0 0,1 1-1 0 0,-1-1 1 0 0,1 0 0 0 0,-1 0 0 0 0,1 1 0 0 0,0-1 0 0 0,-1 1 0 0 0,1-1-1 0 0,0 1-44 0 0,-21 24 534 0 0,17-21-469 0 0,1-1-1 0 0,-1 1 1 0 0,1 0-1 0 0,1 1 0 0 0,-3 1-64 0 0,4-2 19 0 0,0 0 0 0 0,0-1-1 0 0,0 1 1 0 0,0 0 0 0 0,1 0-1 0 0,-1 0 1 0 0,1 0 0 0 0,0 0-1 0 0,1 0 1 0 0,0 0 0 0 0,-1 0-1 0 0,1 0 1 0 0,1 0 0 0 0,-1 1-1 0 0,1-1 1 0 0,0 0 0 0 0,0 0-1 0 0,2 3-18 0 0,1 0-14 0 0,-4-7 14 0 0,1 1 0 0 0,0-1 0 0 0,-1 0 0 0 0,1 0 0 0 0,0 1 0 0 0,0-1 1 0 0,0 0-1 0 0,0 0 0 0 0,0 0 0 0 0,0 0 0 0 0,0 0 0 0 0,1 0 0 0 0,-1 0 0 0 0,0-1 1 0 0,0 1-1 0 0,1 0 0 0 0,-1-1 0 0 0,1 1 0 0 0,-1-1 0 0 0,0 1 0 0 0,1-1 1 0 0,0 0-1 0 0,2 1-13 0 0,1 1 6 0 0,1 0-1 0 0,-1 0 1 0 0,0-1-1 0 0,1 0 1 0 0,-1 0-1 0 0,1 0 1 0 0,-1-1-1 0 0,1 0 1 0 0,-1 0-1 0 0,1 0 1 0 0,0-1-1 0 0,-1 0 1 0 0,0 0-1 0 0,1 0 1 0 0,-1-1-1 0 0,6-2 8 0 0,-1 1-245 0 0,-9 2 143 0 0,1 1 0 0 0,-1 0-1 0 0,1-1 1 0 0,-1 1 0 0 0,1-1-1 0 0,-1 0 1 0 0,0 1 0 0 0,1-1 0 0 0,-1 0-1 0 0,0 0 1 0 0,0 0 0 0 0,0 0-1 0 0,1 0 1 0 0,-1 0 0 0 0,0 0-1 0 0,0 0 1 0 0,-1 0 0 0 0,2-1 102 0 0,4-6-1578 0 0,6 0-69 0 0</inkml:trace>
  <inkml:trace contextRef="#ctx0" brushRef="#br3" timeOffset="35">4312 2167 10912 0 0,'0'0'497'0'0,"0"0"-8"0"0,0 0-191 0 0,0 0 342 0 0,8 3 1045 0 0,-7-2-1397 0 0,1 1 0 0 0,0 0-1 0 0,-1 0 1 0 0,1-1 0 0 0,-1 1 0 0 0,0 0 0 0 0,0 0-1 0 0,0 0 1 0 0,1 1-288 0 0,4 8 951 0 0,-4-7-663 0 0,1-1 1 0 0,-1 1-1 0 0,-1-1 0 0 0,1 1 1 0 0,0 0-1 0 0,0 2-288 0 0,8 15 1125 0 0,-10-19-1036 0 0,1 0 1 0 0,0 0-1 0 0,0 0 1 0 0,-1-1 0 0 0,1 1-1 0 0,-1 0 1 0 0,1 0-1 0 0,-1 0 1 0 0,0 0 0 0 0,0 0-1 0 0,0 0 1 0 0,0 0-1 0 0,0 0 1 0 0,0 0 0 0 0,-1 1-90 0 0,0 16 689 0 0,2-18-655 0 0,-1 1 0 0 0,0-1 1 0 0,0 1-1 0 0,0-1 0 0 0,-1 1 0 0 0,1-1 1 0 0,0 1-1 0 0,0-1 0 0 0,-1 1 0 0 0,1-1 0 0 0,-1 1 1 0 0,1-1-1 0 0,-1 0 0 0 0,0 1 0 0 0,0-1 1 0 0,1 0-1 0 0,-1 0 0 0 0,0 1 0 0 0,0-1 0 0 0,0 0 1 0 0,-1 1-35 0 0,1-2 11 0 0,1 1 1 0 0,0-1 0 0 0,-1 1 0 0 0,1-1 0 0 0,0 1 0 0 0,-1 0 0 0 0,1-1 0 0 0,0 1-1 0 0,0 0 1 0 0,-1-1 0 0 0,1 1 0 0 0,0 0 0 0 0,0 0 0 0 0,0-1 0 0 0,0 1-1 0 0,0 0 1 0 0,0-1 0 0 0,0 1-12 0 0,0 0 9 0 0,0-1 0 0 0,0 1-1 0 0,0 0 1 0 0,0-1 0 0 0,0 1-1 0 0,0-1 1 0 0,0 1 0 0 0,0-1-1 0 0,0 1 1 0 0,0 0 0 0 0,-1-1-1 0 0,1 1 1 0 0,0-1 0 0 0,0 1-1 0 0,-1-1 1 0 0,1 1 0 0 0,0-1 0 0 0,-1 1-1 0 0,1-1 1 0 0,0 1 0 0 0,-1-1-9 0 0,-8 5 6 0 0,7-4-82 0 0,2-1 2 0 0,0 0-180 0 0,0 0-787 0 0,-1-1-346 0 0,-4-3-69 0 0</inkml:trace>
  <inkml:trace contextRef="#ctx0" brushRef="#br3" timeOffset="36">4343 2056 12896 0 0,'26'-18'997'0'0,"-26"18"-985"0"0,0 0-1 0 0,0 0 1 0 0,1 0-1 0 0,-1-1 1 0 0,0 1 0 0 0,1 0-1 0 0,-1-1 1 0 0,0 1-1 0 0,0 0 1 0 0,0-1 0 0 0,1 1-1 0 0,-1 0 1 0 0,0-1-1 0 0,0 1 1 0 0,0 0 0 0 0,0-1-1 0 0,0 1 1 0 0,0 0-1 0 0,0-1 1 0 0,0 1 0 0 0,1-1-1 0 0,-1 1 1 0 0,0 0-1 0 0,-1-1 1 0 0,1 1 0 0 0,0 0-1 0 0,0-1 1 0 0,0 1-1 0 0,0-1 1 0 0,0 1 0 0 0,0 0-1 0 0,0-1 1 0 0,-1 1-12 0 0,-8-10-22 0 0,2 2 933 0 0,6 6-639 0 0,0 0 0 0 0,0 0 0 0 0,0 1 0 0 0,-1-1 0 0 0,1 0 0 0 0,-1 1 1 0 0,1-1-1 0 0,-1 1 0 0 0,1-1 0 0 0,-1 1 0 0 0,0 0 0 0 0,1 0 0 0 0,-2-1-272 0 0,1-2 842 0 0,2 4-831 0 0,0 0 0 0 0,0-1 0 0 0,0 1 0 0 0,0 0 0 0 0,0 0-1 0 0,0 0 1 0 0,-1-1 0 0 0,1 1 0 0 0,0 0 0 0 0,0 0 0 0 0,0 0 0 0 0,0 0 0 0 0,0-1 0 0 0,0 1 0 0 0,0 0 0 0 0,0 0 0 0 0,-1 0 0 0 0,1 0 0 0 0,0-1-1 0 0,0 1 1 0 0,0 0 0 0 0,0 0 0 0 0,-1 0 0 0 0,1 0 0 0 0,0 0 0 0 0,0 0 0 0 0,0 0 0 0 0,-1 0 0 0 0,1-1 0 0 0,0 1 0 0 0,0 0 0 0 0,0 0-1 0 0,-1 0 1 0 0,1 0-11 0 0,-8-3 897 0 0,21 5-530 0 0,-12-1-461 0 0,7 11-5793 0 0,1 1-647 0 0</inkml:trace>
  <inkml:trace contextRef="#ctx0" brushRef="#br3" timeOffset="37">4552 1967 12032 0 0,'-33'0'1090'0'0,"34"11"-876"0"0,-1-9-199 0 0,0-1 0 0 0,0 0 0 0 0,-1 1 0 0 0,1-1 0 0 0,-1 0 0 0 0,1 1 0 0 0,-1-1-1 0 0,1 0 1 0 0,-1 0 0 0 0,0 0 0 0 0,1 0 0 0 0,-1 1 0 0 0,0-1-15 0 0,0-1 41 0 0,0 1 0 0 0,1 0 0 0 0,-1 0 0 0 0,1-1 0 0 0,-1 1 0 0 0,1 0 0 0 0,-1 0 0 0 0,1 0 0 0 0,-1 0 0 0 0,1 0 0 0 0,0 0 0 0 0,0 0 0 0 0,-1 0 0 0 0,1 0-1 0 0,0 0 1 0 0,0 0 0 0 0,0 0 0 0 0,0 0 0 0 0,0 0 0 0 0,0 0 0 0 0,0 0 0 0 0,1 0 0 0 0,-1 0 0 0 0,0 0-41 0 0,4 6 275 0 0,-3-7-233 0 0,-1 1 0 0 0,1 0 0 0 0,-1-1 0 0 0,1 1 0 0 0,-1 0 0 0 0,1 0-1 0 0,-1 0 1 0 0,0 0 0 0 0,1-1 0 0 0,-1 1 0 0 0,0 0 0 0 0,1 0 0 0 0,-1 0 0 0 0,0 0 0 0 0,0 0 0 0 0,0 0 0 0 0,0 0 0 0 0,0 0 0 0 0,0 0-1 0 0,0-1 1 0 0,0 1 0 0 0,-1 0 0 0 0,1 0 0 0 0,0 0-42 0 0,-4 6 328 0 0,3-6-292 0 0,0-1 0 0 0,1 1 0 0 0,-1 0 0 0 0,1-1 0 0 0,0 1 0 0 0,-1 0 0 0 0,1 0 0 0 0,-1-1 0 0 0,1 1 0 0 0,0 0 1 0 0,0 0-1 0 0,-1 0 0 0 0,1-1 0 0 0,0 1 0 0 0,0 0 0 0 0,0 0 0 0 0,0 0 0 0 0,0 0 0 0 0,0 0 0 0 0,0-1 0 0 0,0 1 0 0 0,0 0 0 0 0,1 0 0 0 0,-1 0 0 0 0,0 0-36 0 0,7 12 506 0 0,-6-10-410 0 0,0-1 0 0 0,1 0-1 0 0,-1 0 1 0 0,0 0-1 0 0,-1 0 1 0 0,1 1-1 0 0,0-1 1 0 0,-1 0-1 0 0,1 1 1 0 0,-1-1-1 0 0,0 0 1 0 0,0 1-1 0 0,0 1-95 0 0,-1 10 376 0 0,0-11-301 0 0,0-1 0 0 0,1 1 0 0 0,0-1 0 0 0,0 1 0 0 0,-1-1 0 0 0,1 1 0 0 0,1-1 0 0 0,-1 1 0 0 0,0-1 0 0 0,1 1 1 0 0,-1-1-1 0 0,1 1 0 0 0,0-1 0 0 0,0 0 0 0 0,0 2-75 0 0,6 6 164 0 0,-6-10-148 0 0,-1 1 0 0 0,1 0 0 0 0,0 0 1 0 0,0 0-1 0 0,-1 0 0 0 0,1 0 0 0 0,0-1 1 0 0,-1 1-1 0 0,1 0 0 0 0,-1 1 0 0 0,1-1 1 0 0,-1 0-1 0 0,0 0 0 0 0,1 0 0 0 0,-1 0 1 0 0,0 0-1 0 0,0 0 0 0 0,0 0 0 0 0,0 0 1 0 0,0 1-1 0 0,0-1 0 0 0,0 0 0 0 0,0 0 1 0 0,0 0-1 0 0,-1 0 0 0 0,1 0 0 0 0,0 0 1 0 0,-1 0-1 0 0,1 0 0 0 0,-1 0 0 0 0,1 0 1 0 0,-1 0-1 0 0,1 0 0 0 0,-1 0 1 0 0,0 0-1 0 0,0 0 0 0 0,0 0-16 0 0,-26 49 793 0 0,26-49-782 0 0,0 0 0 0 0,1 1-1 0 0,-1-1 1 0 0,0 0 0 0 0,1 0-1 0 0,-1 1 1 0 0,1-1 0 0 0,0 0-1 0 0,-1 1 1 0 0,1-1 0 0 0,0 0-1 0 0,0 1 1 0 0,0-1 0 0 0,0 1-1 0 0,0-1 1 0 0,0 0 0 0 0,0 1-1 0 0,1-1 1 0 0,-1 1-11 0 0,0-1-7 0 0,0 0-1 0 0,0-1 1 0 0,0 1-1 0 0,0-1 1 0 0,0 1 0 0 0,-1-1-1 0 0,1 1 1 0 0,0-1-1 0 0,0 1 1 0 0,-1-1-1 0 0,1 1 1 0 0,0-1 0 0 0,0 0-1 0 0,-1 1 1 0 0,1-1-1 0 0,-1 1 1 0 0,1-1 0 0 0,0 0-1 0 0,-1 1 1 0 0,1-1-1 0 0,-1 0 1 0 0,1 1 0 0 0,-1-1-1 0 0,1 0 1 0 0,-1 0-1 0 0,1 0 1 0 0,-1 1-1 0 0,1-1 1 0 0,-1 0 0 0 0,1 0-1 0 0,-1 0 8 0 0,-21 4-1299 0 0,18-3 601 0 0,1-1-590 0 0</inkml:trace>
  <inkml:trace contextRef="#ctx0" brushRef="#br3" timeOffset="38">4478 2161 9672 0 0,'-12'3'683'0'0,"10"0"-363"0"0,9-1-147 0 0,-2-1 574 0 0,77 12 3127 0 0,-72-10-3327 0 0,-4 0-434 0 0,29 4 453 0 0,-23-5-241 0 0,-1 1 9 0 0,0-2 0 0 0,1 0 0 0 0,-1 0 0 0 0,1-1 0 0 0,-1 0-1 0 0,7-1-333 0 0,-9-1 62 0 0,0-1 0 0 0,0 1 0 0 0,-1-2 0 0 0,1 1 1 0 0,1-2-63 0 0,-2 1 63 0 0,46-29 445 0 0,-53 32-506 0 0,17-9 0 0 0,-18 9-7 0 0,1 1 0 0 0,-1-1 0 0 0,1 1-1 0 0,-1-1 1 0 0,0 1 0 0 0,1-1 0 0 0,-1 0 0 0 0,1 1 0 0 0,-1-1 0 0 0,0 0 0 0 0,0 1 0 0 0,1-1-1 0 0,-1 0 1 0 0,0 1 0 0 0,0-1 0 0 0,0 0 0 0 0,0 0 0 0 0,0 1 0 0 0,0-1 0 0 0,0 0 0 0 0,0 1-1 0 0,0-1 1 0 0,0 0 5 0 0,0 1-2 0 0,0-1 1 0 0,0 1-1 0 0,0 0 0 0 0,0 0 0 0 0,0-1 0 0 0,0 1 0 0 0,0 0 0 0 0,0-1 0 0 0,0 1 0 0 0,0 0 0 0 0,1 0 1 0 0,-1-1-1 0 0,0 1 0 0 0,0 0 0 0 0,0 0 0 0 0,0-1 0 0 0,1 1 0 0 0,-1 0 0 0 0,0 0 0 0 0,0 0 0 0 0,0-1 1 0 0,1 1-1 0 0,-1 0 0 0 0,0 0 0 0 0,0 0 0 0 0,1 0 0 0 0,-1 0 0 0 0,0-1 2 0 0,5-1-21 0 0,-4 2 29 0 0,0-1 0 0 0,0 1 0 0 0,0-1 0 0 0,0 1 0 0 0,1-1-1 0 0,-1 1 1 0 0,0-1 0 0 0,0 0 0 0 0,-1 0 0 0 0,1 1 0 0 0,0-1 0 0 0,0 0-8 0 0,-1 0 4 0 0,0 1 0 0 0,1 0 1 0 0,-1-1-1 0 0,0 1 0 0 0,0 0 0 0 0,0 0 1 0 0,0-1-1 0 0,0 1 0 0 0,0 0 1 0 0,0-1-1 0 0,0 1 0 0 0,0 0 0 0 0,0 0 1 0 0,0-1-1 0 0,0 1 0 0 0,0 0 1 0 0,0-1-1 0 0,0 1 0 0 0,0 0 1 0 0,-1 0-1 0 0,1-1 0 0 0,0 1 0 0 0,0 0 1 0 0,0-1-5 0 0,-12-8 124 0 0,11 8-124 0 0,-1 0 0 0 0,0 0 0 0 0,0 0 0 0 0,0 0 0 0 0,0 0 0 0 0,0 1 0 0 0,0-1 0 0 0,0 1 0 0 0,-1-1 1 0 0,1 1-1 0 0,0 0 0 0 0,0 0 0 0 0,0 0 0 0 0,-21-2 10 0 0,18 2 20 0 0,0 0 0 0 0,0 0 0 0 0,0 0 0 0 0,0 1 0 0 0,-4 1-30 0 0,1-1 47 0 0,7-1-29 0 0,0 1-1 0 0,0-1 1 0 0,0 0-1 0 0,0 1 1 0 0,0-1-1 0 0,1 1 1 0 0,-1 0-1 0 0,0-1 1 0 0,0 1-1 0 0,1 0 1 0 0,-1-1-1 0 0,0 1 1 0 0,0 0-18 0 0,-3 3 95 0 0,-1-1-17 0 0,-10 9 191 0 0,14-12-253 0 0,1 0 0 0 0,-1 1-1 0 0,1-1 1 0 0,0 1-1 0 0,0-1 1 0 0,-1 1-1 0 0,1-1 1 0 0,0 1-1 0 0,0-1 1 0 0,-1 1-1 0 0,1-1 1 0 0,0 1-1 0 0,0-1 1 0 0,0 1-1 0 0,0-1 1 0 0,0 1-1 0 0,0-1 1 0 0,0 1 0 0 0,0-1-1 0 0,0 1 1 0 0,0-1-1 0 0,0 1 1 0 0,0-1-1 0 0,0 1 1 0 0,0-1-1 0 0,1 1 1 0 0,-1-1-1 0 0,0 1 1 0 0,0-1-1 0 0,1 1-15 0 0,-1 0 14 0 0,0-1 0 0 0,-1 1-1 0 0,1-1 1 0 0,0 1 0 0 0,0 0 0 0 0,0-1-1 0 0,0 1 1 0 0,-1-1 0 0 0,1 1 0 0 0,0 0-1 0 0,0-1 1 0 0,-1 1 0 0 0,1-1-1 0 0,-1 1 1 0 0,1-1 0 0 0,0 0 0 0 0,-1 1-1 0 0,1-1 1 0 0,-1 1 0 0 0,1-1-1 0 0,-1 0 1 0 0,1 1 0 0 0,-1-1 0 0 0,1 0-1 0 0,-1 1 1 0 0,0-1 0 0 0,1 0-1 0 0,-1 0-13 0 0,-1 2 64 0 0,1-2-52 0 0,0 1-1 0 0,0-1 0 0 0,1 1 1 0 0,-1 0-1 0 0,1-1 0 0 0,-1 1 1 0 0,0 0-1 0 0,1-1 0 0 0,-1 1 1 0 0,1 0-1 0 0,0 0 0 0 0,-1 0 1 0 0,1-1-1 0 0,0 1 0 0 0,-1 0 1 0 0,1 0-1 0 0,0 0 0 0 0,0 0 1 0 0,0 0-1 0 0,-1 0-11 0 0,1 0-4 0 0,0 0 1 0 0,0 1-1 0 0,0-1 0 0 0,0-1 1 0 0,-1 1-1 0 0,1 0 0 0 0,0 0 0 0 0,-1 0 1 0 0,1 0-1 0 0,-1 0 0 0 0,1 0 1 0 0,-1 0-1 0 0,1 0 0 0 0,-1 0 1 0 0,0-1-1 0 0,1 1 0 0 0,-2 0 4 0 0,1 1 4 0 0,0-1 0 0 0,0 1 0 0 0,0-1 0 0 0,-1 1 0 0 0,1 0 0 0 0,1-1 0 0 0,-1 1 0 0 0,0 0 0 0 0,0 0 0 0 0,1 0 0 0 0,-1 0 0 0 0,1-1 0 0 0,-1 1 0 0 0,1 0 0 0 0,0 0 0 0 0,0 2-4 0 0,-2 4 76 0 0,2-7-71 0 0,0 0-1 0 0,-1 0 1 0 0,1 0-1 0 0,-1 0 0 0 0,1 0 1 0 0,-1 0-1 0 0,0 0 1 0 0,1 0-1 0 0,-1-1 1 0 0,0 1-1 0 0,0 0 0 0 0,0 0 1 0 0,1-1-1 0 0,-1 1 1 0 0,0-1-1 0 0,0 1 0 0 0,0-1 1 0 0,-1 1-5 0 0,-2 2 0 0 0,3-3 0 0 0,1 0 1 0 0,0 0-1 0 0,-1 1 0 0 0,1-1 0 0 0,0 0 0 0 0,-1 0 0 0 0,1 1 0 0 0,0-1 0 0 0,0 0 1 0 0,0 0-1 0 0,-1 1 0 0 0,1-1 0 0 0,0 0 0 0 0,0 0 0 0 0,0 1 0 0 0,-1-1 1 0 0,1 0-1 0 0,0 1 0 0 0,0-1 0 0 0,0 0 0 0 0,0 1 0 0 0,0-1 0 0 0,0 1 0 0 0,0-1 1 0 0,0 0-1 0 0,0 1 0 0 0,0-1 0 0 0,0 0 0 0 0,0 1 0 0 0,0-1 0 0 0,0 0 1 0 0,0 1-1 0 0,0-1 0 0 0,0 0 0 0 0,0 1 0 0 0,1-1 0 0 0,-1 0 0 0 0,0 1 0 0 0,0-1 1 0 0,0 0-1 0 0,1 1 0 0 0,-1-1 0 0 0,0 0 0 0 0,0 0 0 0 0,0 1 0 0 0,1-1 0 0 0,-1 0 1 0 0,0 0-1 0 0,1 1 3 0 0,0-1 0 0 0,-1 1 1 0 0,0 0-1 0 0,1-1 0 0 0,-1 1 1 0 0,1 0-1 0 0,-1 0 0 0 0,0-1 1 0 0,1 1-1 0 0,-1 0 1 0 0,0 0-1 0 0,0-1 0 0 0,0 1 1 0 0,1 0-4 0 0,-2 7 9 0 0,1-7-9 0 0,0-1 0 0 0,0 1 0 0 0,0-1 0 0 0,0 1 0 0 0,0-1 0 0 0,0 1 0 0 0,0 0 0 0 0,0-1 0 0 0,0 1 0 0 0,0-1 0 0 0,0 1 0 0 0,0 0 0 0 0,1-1 0 0 0,-1 1 0 0 0,0-1 0 0 0,0 1 0 0 0,1-1 0 0 0,-1 1 1 0 0,0-1-1 0 0,0 1 0 0 0,1-1 0 0 0,-1 1 0 0 0,1-1 0 0 0,-1 0 0 0 0,1 1 0 0 0,-1-1 0 0 0,0 0 0 0 0,1 1 0 0 0,-1-1 0 0 0,1 0 0 0 0,-1 1 0 0 0,1-1 0 0 0,0 0 0 0 0,-1 0 0 0 0,1 0 0 0 0,-1 1 0 0 0,1-1 0 0 0,-1 0 0 0 0,1 0 0 0 0,12 5-311 0 0,0 0 1 0 0,1-1-1 0 0,0-1 0 0 0,-1 0 0 0 0,1-1 0 0 0,0 0 0 0 0,14-1 311 0 0,-22-2-2329 0 0,1-2-4269 0 0</inkml:trace>
  <inkml:trace contextRef="#ctx0" brushRef="#br3" timeOffset="39">5180 2114 13824 0 0,'-18'-2'234'0'0,"14"1"-107"0"0,0 1-1 0 0,0 0 1 0 0,-1-1-1 0 0,1 2 1 0 0,0-1-1 0 0,0 0 1 0 0,0 1-1 0 0,-4 0-126 0 0,1 2 207 0 0,0-1 1 0 0,0 1-1 0 0,1 1 0 0 0,-1-1 0 0 0,1 1 0 0 0,-2 1-207 0 0,4-2 369 0 0,-10 10 1084 0 0,1-5-1109 0 0,11-7-284 0 0,0 0 0 0 0,0 0 0 0 0,0 0 0 0 0,0 0-1 0 0,1 0 1 0 0,-1 1 0 0 0,0-1 0 0 0,1 1-1 0 0,-1-1 1 0 0,1 1 0 0 0,-1-1 0 0 0,1 1 0 0 0,0 0-1 0 0,-1-1 1 0 0,1 1 0 0 0,0 0 0 0 0,0 0 0 0 0,1 0-1 0 0,-1 1-59 0 0,0-1 73 0 0,0 0 0 0 0,0 0 0 0 0,0 1-1 0 0,0-1 1 0 0,-1 0 0 0 0,1 0-1 0 0,-1 0 1 0 0,1 0 0 0 0,-1 0-73 0 0,-9 15 332 0 0,11-16-314 0 0,-1 0 1 0 0,1 0-1 0 0,0 0 1 0 0,0-1-1 0 0,0 1 1 0 0,0 0-1 0 0,0 0 1 0 0,0 0-1 0 0,0 0 1 0 0,0 0-1 0 0,0 0 1 0 0,0 0-1 0 0,1 0 1 0 0,-1 0-1 0 0,0-1 1 0 0,1 1-1 0 0,-1 0 1 0 0,0 0-1 0 0,1 0 1 0 0,-1 0-1 0 0,1 0-18 0 0,2 2 59 0 0,-2-2-43 0 0,-1 0 0 0 0,1-1-1 0 0,-1 1 1 0 0,1 0 0 0 0,0 0 0 0 0,-1 0 0 0 0,1-1 0 0 0,-1 1 0 0 0,1 0 0 0 0,-1 0 0 0 0,0 0 0 0 0,1 0 0 0 0,-1 0 0 0 0,0 0 0 0 0,0 0 0 0 0,0 0 0 0 0,0 0 0 0 0,0 0 0 0 0,0 0 0 0 0,0 0 0 0 0,0 0-1 0 0,0-1 1 0 0,0 1 0 0 0,0 0 0 0 0,0 1-16 0 0,1-1 44 0 0,0 1-1 0 0,0 0 1 0 0,0 0 0 0 0,1 0-1 0 0,-1-1 1 0 0,1 1-1 0 0,-1-1 1 0 0,1 1-1 0 0,0-1-43 0 0,-1 1 120 0 0,-1-2-120 0 0,0 0 0 0 0,0 0 0 0 0,0 0 0 0 0,0 0 0 0 0,0 0 0 0 0,0 0 0 0 0,0 0 0 0 0,-1 0 0 0 0,1 0 0 0 0,0 0 0 0 0,0 0-1 0 0,0 0 1 0 0,0 0 0 0 0,0 0 0 0 0,0 0 0 0 0,0 0 0 0 0,0 0 0 0 0,0 0 0 0 0,0 0 0 0 0,0 0 0 0 0,0 0 0 0 0,-1 0 0 0 0,1 0 0 0 0,0 0 0 0 0,0 0-1 0 0,0 0 1 0 0,0 0 0 0 0,0 1 0 0 0,0-1 0 0 0,0 0 0 0 0,0 0 0 0 0,0 0 0 0 0,0 0 0 0 0,0 0 0 0 0,0 0 0 0 0,0 0 0 0 0,0 0 0 0 0,0 0 0 0 0,0 0-1 0 0,0 0 1 0 0,0 0 0 0 0,0 1 0 0 0,0-1 0 0 0,0 0 0 0 0,0 0 0 0 0,0 0 0 0 0,0 0 0 0 0,0 0 0 0 0,0 0 0 0 0,0 0 0 0 0,0 0 0 0 0,0 0 0 0 0,0 0-1 0 0,0 0 1 0 0,0 0 0 0 0,2 1-9 0 0,0 0 1 0 0,0-1-1 0 0,0 0 0 0 0,0 1 0 0 0,0-1 0 0 0,0 0 0 0 0,0 0 0 0 0,0 0 0 0 0,2-1 9 0 0,1-1 46 0 0,-4 2-33 0 0,0-1 0 0 0,0 1 0 0 0,0 0-1 0 0,0-1 1 0 0,0 1 0 0 0,0-1-1 0 0,0 0 1 0 0,0 1 0 0 0,0-1-1 0 0,0 0 1 0 0,0 1 0 0 0,-1-1-1 0 0,1 0 1 0 0,0 0 0 0 0,-1 0 0 0 0,1 0-1 0 0,0 0 1 0 0,0 0-13 0 0,0-1 13 0 0,0 0 0 0 0,1 0 0 0 0,-1 0 0 0 0,1 1 0 0 0,0-1 0 0 0,0 1 0 0 0,-1-1 0 0 0,1 1 0 0 0,0 0 0 0 0,1-1-13 0 0,11-8 53 0 0,7-20-42 0 0,-4 5-12 0 0,-15 23-11 0 0,0 0 0 0 0,0 0 1 0 0,0-1-1 0 0,0 1 0 0 0,-1 0 0 0 0,1-1 0 0 0,-1 1 0 0 0,1-1 0 0 0,-1 1 0 0 0,0-1 0 0 0,0 0 0 0 0,0 1 0 0 0,-1-1 0 0 0,1 0 0 0 0,0 0 0 0 0,-1 0 0 0 0,0 0 1 0 0,0 1-1 0 0,0-1 0 0 0,0 0 12 0 0,0 0-8 0 0,1 0 0 0 0,-1 0 0 0 0,1 0 0 0 0,0 0 0 0 0,0 0 0 0 0,0 0 0 0 0,0 0 0 0 0,1 0 0 0 0,-1 0 0 0 0,1 1 0 0 0,-1-1 0 0 0,1 1 0 0 0,1-2 8 0 0,-1 1 1 0 0,0 1 1 0 0,0-1-1 0 0,0 1 0 0 0,-1-1 1 0 0,1 0-1 0 0,-1 1 0 0 0,0-1 1 0 0,0 0-1 0 0,0 0 0 0 0,0 0 0 0 0,0 0 1 0 0,-1 0-1 0 0,1 0 0 0 0,-1 0 1 0 0,0-3-2 0 0,-1 1 15 0 0,0-1 0 0 0,0 1-1 0 0,-1-1 1 0 0,-1-3-15 0 0,2 5 2 0 0,-1-1-1 0 0,1 1 0 0 0,0-1 0 0 0,0 0 0 0 0,0 0 0 0 0,0-1-1 0 0,2 3 0 0 0,-1 1 0 0 0,0-1 0 0 0,0 1 0 0 0,-1-1 0 0 0,1 0 0 0 0,0 1 0 0 0,-1-1 0 0 0,1 1 0 0 0,-1-1 0 0 0,0 1 0 0 0,0 0 0 0 0,0-1 0 0 0,0 1 0 0 0,0 0 0 0 0,-1 0 0 0 0,1 0 0 0 0,0-1 0 0 0,-3 0 0 0 0,4 2 0 0 0,0 1 0 0 0,-1-1 0 0 0,1 0 0 0 0,0 0 0 0 0,-1 1 0 0 0,1-1 0 0 0,0 0 0 0 0,0 0 0 0 0,-1 1 0 0 0,1-1 0 0 0,0 0 0 0 0,0 0 0 0 0,0 1 0 0 0,0-1 0 0 0,0 0 0 0 0,0 0 0 0 0,0 0 0 0 0,0 1 0 0 0,1-1 0 0 0,-1 0 0 0 0,0 0 0 0 0,0 1 0 0 0,1-1 0 0 0,-1 0 0 0 0,0 1 0 0 0,0 0 0 0 0,0-1 0 0 0,1 1 0 0 0,-1 0 0 0 0,0-1 0 0 0,0 1 0 0 0,0 0 0 0 0,0-1 0 0 0,0 1 0 0 0,0 0 0 0 0,0-1 0 0 0,0 1 0 0 0,0 0 0 0 0,0-1 0 0 0,0 1 0 0 0,0 0 0 0 0,0-1 0 0 0,0 1 0 0 0,0-1 0 0 0,0 1 0 0 0,-1 0 0 0 0,1-1 0 0 0,0 1 0 0 0,0 0 0 0 0,0 0 0 0 0,0-1 0 0 0,-1 1 0 0 0,1 0 0 0 0,0-1 0 0 0,0 1 0 0 0,-1 0 0 0 0,1 0 0 0 0,0-1 0 0 0,0 1 0 0 0,-1 0 0 0 0,1 0 0 0 0,0 0 0 0 0,-1-1 0 0 0,1 1 0 0 0,0 0 0 0 0,-1 0 0 0 0,1 0 0 0 0,0 0 0 0 0,-1 0 0 0 0,1 0 0 0 0,0 0 0 0 0,-1 0 0 0 0,1 0 0 0 0,-1 0 0 0 0,1 0 0 0 0,0 0 0 0 0,-1 0 0 0 0,1 0 0 0 0,0 0 0 0 0,0 0 0 0 0,0 0 0 0 0,0 0 0 0 0,-1 0 0 0 0,1 0 0 0 0,0 0 0 0 0,0 0 0 0 0,0 0 0 0 0,0 0 0 0 0,0 0 0 0 0,0 0 0 0 0,0 0 0 0 0,0 0 0 0 0,0 1 0 0 0,0-1 0 0 0,-1 0 0 0 0,1 0 0 0 0,0 0 0 0 0,0 0 0 0 0,0 0 0 0 0,0 0 0 0 0,0 0 0 0 0,0 0 0 0 0,0 0 0 0 0,0 1 0 0 0,0-1 0 0 0,0 0 0 0 0,0 0 0 0 0,0 0 0 0 0,0 0 0 0 0,0 0 0 0 0,0 0 0 0 0,0 0 0 0 0,0 0 0 0 0,0 1 0 0 0,0-1 0 0 0,0 0 0 0 0,0 0 0 0 0,0 0 0 0 0,0 0 0 0 0,0 0 0 0 0,0 0 0 0 0,0 0 0 0 0,0 0 0 0 0,0 1 0 0 0,0-1 0 0 0,0 0 0 0 0,0 0 0 0 0,0 0 0 0 0,1 0 0 0 0,-1 0 0 0 0,0 0 0 0 0,0 0 0 0 0,0 0 0 0 0,0 0 0 0 0,6 12 0 0 0,-5-9 0 0 0,1-1 0 0 0,-1 1 0 0 0,0 0 0 0 0,0 0 0 0 0,0-1 0 0 0,0 1 0 0 0,0 0 0 0 0,0 0 0 0 0,-1 3 0 0 0,-4 8 0 0 0,3-11 0 0 0,0-1 0 0 0,1 1 0 0 0,-1-1 0 0 0,1 1 0 0 0,-1-1 0 0 0,1 1 0 0 0,0-1 0 0 0,0 3 0 0 0,2 13 0 0 0,-1-12 0 0 0,-1 0 0 0 0,1 0 0 0 0,-1-1 0 0 0,0 1 0 0 0,-1 0 0 0 0,1 0 0 0 0,-1 1 0 0 0,-1 2 0 0 0,1 1 0 0 0,1 0 0 0 0,0-1-1 0 0,1 7 1 0 0,-1-7 3 0 0,1 0 0 0 0,-2 0 0 0 0,1 0 0 0 0,-3 9-3 0 0,2-14 12 0 0,0 0-2 0 0,0 0 0 0 0,0-1 1 0 0,1 1-1 0 0,-1 0 0 0 0,1 0 0 0 0,0 0 0 0 0,0-1 0 0 0,0 1 0 0 0,0 0 1 0 0,1 0-1 0 0,-1 0 0 0 0,1-1 0 0 0,0 2-10 0 0,7 24 58 0 0,-8-25-105 0 0,1 0 1 0 0,-1-1-1 0 0,1 1 1 0 0,0-1-1 0 0,0 1 1 0 0,1-1-1 0 0,-1 1 1 0 0,1-1-1 0 0,0 0 1 0 0,-1 0-1 0 0,1 0 1 0 0,1 0-1 0 0,-1 0 1 0 0,0 0-1 0 0,3 1 47 0 0,-5-4-42 0 0,0 1 0 0 0,0-1 0 0 0,1 0 0 0 0,-1 0 0 0 0,0 0 0 0 0,1 0 0 0 0,-1 0 0 0 0,0 1 0 0 0,0-1 1 0 0,1 0-1 0 0,-1 0 0 0 0,0 0 0 0 0,0 1 0 0 0,0-1 0 0 0,1 0 0 0 0,-1 0 0 0 0,0 1 0 0 0,0-1 0 0 0,0 0 0 0 0,0 0 0 0 0,0 1 0 0 0,0-1 0 0 0,1 0 0 0 0,-1 1 0 0 0,0-1 0 0 0,0 0 0 0 0,0 1 0 0 0,0-1 1 0 0,0 0-1 0 0,0 0 0 0 0,0 1 0 0 0,0-1 0 0 0,0 0 0 0 0,0 1 0 0 0,0-1 0 0 0,-1 0 0 0 0,1 1 0 0 0,0-1 0 0 0,0 0 42 0 0,-1 1-847 0 0</inkml:trace>
  <inkml:trace contextRef="#ctx0" brushRef="#br3" timeOffset="40">3541 2702 3680 0 0,'0'0'284'0'0,"0"-1"-187"0"0,-3-3 122 0 0,3-10 3822 0 0,10 45 6154 0 0,-1 10-7897 0 0,-9-36-2287 0 0,1 0-1 0 0,-1 0 1 0 0,1 1 0 0 0,-2-1 0 0 0,1 0-1 0 0,0 0 1 0 0,-1 0 0 0 0,0 0 0 0 0,0 0 0 0 0,-1 0-1 0 0,1 0 1 0 0,-1 0 0 0 0,0 0 0 0 0,0 0-1 0 0,-2 1-10 0 0,3-5 84 0 0,1-1-16 0 0,0 0-4 0 0,0 0 0 0 0,0 0-10 0 0,-1 1 0 0 0,0-1 0 0 0,0 0 0 0 0,1 0 0 0 0,-1 1 0 0 0,0-1-1 0 0,0 0 1 0 0,0 0 0 0 0,1 0 0 0 0,-1 0 0 0 0,0 0 0 0 0,0 0 0 0 0,0 0-1 0 0,1 0 1 0 0,-1 0-54 0 0,-1-2-34 0 0,1 0-1 0 0,0 0 1 0 0,0 1-1 0 0,0-1 1 0 0,0 0 0 0 0,0 0-1 0 0,1-1 1 0 0,-1 1-1 0 0,1 0 1 0 0,-1 0-1 0 0,1 0 1 0 0,0 0-1 0 0,0 0 1 0 0,0-1-1 0 0,0 1 1 0 0,0 0-1 0 0,0 0 1 0 0,0 0-1 0 0,1 0 1 0 0,-1-1 0 0 0,2 0 34 0 0,1-9-255 0 0,2 1 1 0 0,0-1-1 0 0,4-7 255 0 0,7-15-305 0 0,-15 33 296 0 0,0-1-1 0 0,-1 1 1 0 0,1-1 0 0 0,0 1-1 0 0,0-1 1 0 0,1 1-1 0 0,-1 0 1 0 0,0 0-1 0 0,0 0 1 0 0,1-1-1 0 0,-1 1 1 0 0,0 0-1 0 0,1 1 1 0 0,-1-1 0 0 0,1 0-1 0 0,-1 0 1 0 0,1 1-1 0 0,0-1 1 0 0,-1 1-1 0 0,1-1 1 0 0,0 1-1 0 0,-1 0 1 0 0,1-1-1 0 0,0 1 1 0 0,1 0 9 0 0,-1 0 15 0 0,1 0-1 0 0,-1 0 1 0 0,1 0-1 0 0,-1 0 1 0 0,1 1 0 0 0,-1-1-1 0 0,1 1 1 0 0,-1-1 0 0 0,0 1-1 0 0,1 0 1 0 0,-1 0-1 0 0,0 0 1 0 0,1 0 0 0 0,-1 0-1 0 0,0 1 1 0 0,0-1-1 0 0,0 1 1 0 0,0 0-15 0 0,-1-1 17 0 0,3 2 42 0 0,-1 0 0 0 0,0 1 0 0 0,0-1-1 0 0,-1 1 1 0 0,1-1 0 0 0,-1 1 0 0 0,0 0 0 0 0,0 0-1 0 0,0 0 1 0 0,0 0 0 0 0,-1 1 0 0 0,1-1-59 0 0,2 12 373 0 0,-3-13-294 0 0,0 0-1 0 0,0 0 0 0 0,0 0 0 0 0,0 1 0 0 0,-1-1 0 0 0,0 0 1 0 0,1 1-1 0 0,-1-1 0 0 0,-1 1-78 0 0,4 20 228 0 0,-2-23-210 0 0,-1 1 0 0 0,0 0 0 0 0,1-1 0 0 0,-1 1-1 0 0,0 0 1 0 0,1 0 0 0 0,-1-1 0 0 0,0 1 0 0 0,0 0 0 0 0,-1-1-1 0 0,1 1 1 0 0,0 0 0 0 0,-1-1 0 0 0,1 1 0 0 0,0 0 0 0 0,-1-1-1 0 0,0 1 1 0 0,0 1-18 0 0,0-1 67 0 0,3 0-42 0 0,-2-4-25 0 0,-1 0-1 0 0,1 0 1 0 0,0-1 0 0 0,0 1-1 0 0,0 0 1 0 0,0 0-1 0 0,1 0 1 0 0,-1 0 0 0 0,0 0-1 0 0,1 0 1 0 0,0-1-1 0 0,-1 1 1 0 0,2-6-49 0 0,6-24-293 0 0,-5 18 34 0 0,0 1 0 0 0,1-14 308 0 0,-3 22-79 0 0,0 0-1 0 0,0-1 1 0 0,0 1-1 0 0,1 0 1 0 0,0 0 0 0 0,0 0-1 0 0,1-1 80 0 0,7-21-260 0 0,-9 26 251 0 0,-1 0-1 0 0,1-1 0 0 0,0 1 1 0 0,-1 0-1 0 0,1 0 0 0 0,0 0 0 0 0,0 0 1 0 0,0-1-1 0 0,0 1 0 0 0,0 0 1 0 0,0 0-1 0 0,0 0 10 0 0,0 1 0 0 0,0-1 1 0 0,0 1-1 0 0,-1-1 1 0 0,1 0 0 0 0,0 1-1 0 0,-1-1 1 0 0,1 0-1 0 0,-1 1 1 0 0,1-1-1 0 0,-1 0 1 0 0,1 0-1 0 0,-1 0 1 0 0,1 0-1 0 0,-1 0 1 0 0,0 1 0 0 0,1-1-1 0 0,-1 0 1 0 0,0-1-1 0 0,0 2 2 0 0,0 0 0 0 0,1 0 0 0 0,-1 0 0 0 0,0-1 1 0 0,0 1-1 0 0,1 0 0 0 0,-1 0 0 0 0,0 0 0 0 0,0 0 0 0 0,1 0 1 0 0,-1-1-1 0 0,0 1 0 0 0,1 0 0 0 0,-1 0 0 0 0,0 0 0 0 0,0 0 0 0 0,1 0 1 0 0,-1 0-1 0 0,0 0 0 0 0,1 0 0 0 0,-1 0 0 0 0,0 0 0 0 0,1 0 1 0 0,-1 0-1 0 0,0 0 0 0 0,0 0 0 0 0,1 1 0 0 0,-1-1 0 0 0,0 0-2 0 0,7 0-10 0 0,-6 0 12 0 0,-1 0 1 0 0,1 0-1 0 0,-1 0 1 0 0,1 0-1 0 0,0 0 1 0 0,-1 0-1 0 0,1 0 1 0 0,0 1-1 0 0,-1-1 1 0 0,1 0-1 0 0,-1 0 1 0 0,1 1 0 0 0,-1-1-1 0 0,1 0 1 0 0,-1 0-1 0 0,1 1 1 0 0,-1-1-1 0 0,1 1 1 0 0,-1-1-1 0 0,1 1 1 0 0,-1-1-1 0 0,1 0 1 0 0,-1 1-1 0 0,0 0 1 0 0,1-1-1 0 0,-1 1 1 0 0,0-1-1 0 0,0 1 1 0 0,1-1-1 0 0,-1 1-2 0 0,2 20 173 0 0,-1-7 1 0 0,3-4-80 0 0,-2-5-29 0 0,0 1 1 0 0,1-1-1 0 0,-2 1 0 0 0,1 0 0 0 0,-1-1 1 0 0,0 1-1 0 0,0 0 0 0 0,0 6-65 0 0,-1-1 80 0 0,0 3-60 0 0,-1-1 0 0 0,-1 15-20 0 0,2-22-1 0 0,0-5-3 0 0,1 0 1 0 0,-1 0 0 0 0,0 0 0 0 0,0 0 0 0 0,0 0 0 0 0,0 1-1 0 0,0-1 1 0 0,0 0 0 0 0,0 0 0 0 0,-1 0 0 0 0,1 0 0 0 0,0 0-1 0 0,-1 0 1 0 0,1 0 0 0 0,-1 0 0 0 0,1 0 0 0 0,-1 0 0 0 0,0 0 3 0 0,1 0-306 0 0,0-1-108 0 0,0 0-884 0 0,0 0-3615 0 0,0 0-1553 0 0</inkml:trace>
  <inkml:trace contextRef="#ctx0" brushRef="#br3" timeOffset="41">3913 2660 4608 0 0,'3'2'4942'0'0,"12"13"552"0"0,-12-7-4986 0 0,-1 0 1 0 0,0 0 0 0 0,0 0 0 0 0,-1 0 0 0 0,0 1 0 0 0,-1-1 0 0 0,0 0 0 0 0,0 1 0 0 0,-1 3-509 0 0,0-2 206 0 0,1 0 0 0 0,0 1 1 0 0,1-1-1 0 0,0 0 0 0 0,0 0 0 0 0,1 0 1 0 0,0 0-1 0 0,3 8-206 0 0,-4-17 88 0 0,-1-1 67 0 0,5 0 78 0 0,-4 1-224 0 0,0-1 0 0 0,0 0-1 0 0,0 0 1 0 0,0 0-1 0 0,0 0 1 0 0,0 0 0 0 0,0 0-1 0 0,0 0 1 0 0,0-1-1 0 0,0 1 1 0 0,0 0-1 0 0,0-1 1 0 0,0 1 0 0 0,0 0-1 0 0,0-1 1 0 0,0 1-1 0 0,0-1 1 0 0,0 1 0 0 0,-1-1-1 0 0,1 0 1 0 0,0 1-1 0 0,0-1 1 0 0,0 0-1 0 0,-1 0 1 0 0,1 1 0 0 0,-1-1-1 0 0,1 0 1 0 0,0 0-1 0 0,-1 0-8 0 0,3-6 42 0 0,0-1 0 0 0,0 1 0 0 0,-1-1 0 0 0,0 1-1 0 0,-1-1 1 0 0,0 0 0 0 0,0 1 0 0 0,0-1 0 0 0,-1 0 0 0 0,0 0-1 0 0,-1-4-41 0 0,0 8-27 0 0,0 0 0 0 0,-1 0 0 0 0,1 0 0 0 0,0 1 0 0 0,-1-1 0 0 0,0 1 0 0 0,0-1 0 0 0,0 1 0 0 0,-2-2 27 0 0,2 2-30 0 0,1 1 1 0 0,-1 0 0 0 0,0 0 0 0 0,0 0-1 0 0,1 1 1 0 0,-1-1 0 0 0,-1 0 0 0 0,1 1-1 0 0,0-1 1 0 0,0 1 0 0 0,-1 0 0 0 0,1 0-1 0 0,0-1 1 0 0,-2 1 29 0 0,-10-3-376 0 0,-2 0-469 0 0,5 5-5423 0 0,5 2 103 0 0</inkml:trace>
  <inkml:trace contextRef="#ctx0" brushRef="#br3" timeOffset="42">4028 2542 12528 0 0,'6'-12'572'0'0,"-5"10"-11"0"0,-1 5-340 0 0,1 0 0 0 0,-1 0 0 0 0,1 0 1 0 0,0 0-1 0 0,0 0 0 0 0,0 0 0 0 0,2 3-221 0 0,4 17 1576 0 0,-2 23 167 0 0,-3 1 1 0 0,-1 0-1 0 0,-5 33-1743 0 0,0 9 442 0 0,4-89-536 0 0,0 0-98 0 0,0 0-37 0 0,0 0-10 0 0,0 0-250 0 0,5-1-3047 0 0,-4 0 1450 0 0</inkml:trace>
  <inkml:trace contextRef="#ctx0" brushRef="#br3" timeOffset="43">4194 2747 6912 0 0,'0'0'314'0'0,"0"0"-6"0"0,10 8 1242 0 0,-5-7 57 0 0,-4-1-1357 0 0,0 0-1 0 0,0 0 1 0 0,0 0-1 0 0,0 1 1 0 0,-1-1 0 0 0,1 0-1 0 0,0 0 1 0 0,0 1-1 0 0,0-1 1 0 0,-1 0-1 0 0,1 1 1 0 0,0-1 0 0 0,0 1-250 0 0,5-3 1465 0 0,23-4 1704 0 0,27-9-3169 0 0,-55 15 27 0 0,0 0 0 0 0,-1-1 0 0 0,1 1 0 0 0,0-1 0 0 0,0 1 0 0 0,0-1-1 0 0,0 1 1 0 0,-1-1 0 0 0,1 1 0 0 0,0-1 0 0 0,-1 0 0 0 0,1 1 0 0 0,0-1 0 0 0,-1 0 0 0 0,1 0-27 0 0,9-9 355 0 0,-8 9-334 0 0,0 0 1 0 0,0 0-1 0 0,-1 0 1 0 0,1 0 0 0 0,0 0-1 0 0,-1-1 1 0 0,1 1-1 0 0,-1-1 1 0 0,0 1-1 0 0,1-1 1 0 0,-1 0-1 0 0,0 0 1 0 0,0 1 0 0 0,0-1-1 0 0,0 0 1 0 0,0 0-1 0 0,0 0 1 0 0,0-1-22 0 0,-1 3 1 0 0,1-2 8 0 0,-1 1 0 0 0,1 0 0 0 0,-1 0 0 0 0,1 0 0 0 0,-1-1 0 0 0,0 1 0 0 0,1 0 0 0 0,-1-1 0 0 0,0 1 0 0 0,0 0 0 0 0,0-1 0 0 0,0 1 0 0 0,0 0 0 0 0,0-1 0 0 0,0 1 0 0 0,-1 0 0 0 0,1 0 0 0 0,0-1 0 0 0,-1 1 0 0 0,1 0 0 0 0,-1 0 0 0 0,1-1 0 0 0,-1 1 0 0 0,0 0 0 0 0,0-1-9 0 0,0 1 9 0 0,0-1-1 0 0,0 1 1 0 0,0-1-1 0 0,0 0 1 0 0,0 1-1 0 0,1-1 1 0 0,-1 0-1 0 0,1 0 1 0 0,-1 1-1 0 0,1-1 1 0 0,-1 0-9 0 0,0-5 61 0 0,0 6-57 0 0,0 0 1 0 0,0 0-1 0 0,0 0 0 0 0,0 0 0 0 0,0 0 1 0 0,0 0-1 0 0,0 1 0 0 0,0-1 1 0 0,-1 0-1 0 0,1 1 0 0 0,0-1 0 0 0,0 0 1 0 0,-1 1-1 0 0,1 0 0 0 0,0-1 0 0 0,-1 1-4 0 0,-6-3 13 0 0,6 2 51 0 0,-1 1 5 0 0,2-1-52 0 0,-1 1-1 0 0,1 0 1 0 0,-1 0 0 0 0,1 0-1 0 0,0 0 1 0 0,-1 0 0 0 0,1 1 0 0 0,-1-1-1 0 0,1 0 1 0 0,-1 1 0 0 0,1-1 0 0 0,0 0-1 0 0,-1 1 1 0 0,1 0 0 0 0,0-1 0 0 0,-1 1-1 0 0,1 0 1 0 0,0 0 0 0 0,0 0-1 0 0,0 0 1 0 0,0 0 0 0 0,0 0 0 0 0,-1 0-17 0 0,-13 13 197 0 0,14-13-181 0 0,-1 0 1 0 0,1 0-1 0 0,0 0 0 0 0,-1 0 0 0 0,1 0 0 0 0,0 1 0 0 0,0-1 0 0 0,0 0 0 0 0,-1 1 0 0 0,1-1 0 0 0,1 1 0 0 0,-1-1 0 0 0,0 1 0 0 0,0-1 0 0 0,1 1 0 0 0,-2 1-16 0 0,-8 23 194 0 0,8-21-164 0 0,-1-1-1 0 0,1 1 1 0 0,1 0-1 0 0,-1-1 1 0 0,1 3-30 0 0,-3 8 21 0 0,2-10 14 0 0,1-1 0 0 0,0 0 0 0 0,0 0 0 0 0,1 0 0 0 0,-1 1-1 0 0,1-1 1 0 0,0 0 0 0 0,0 1 0 0 0,0-1 0 0 0,1 0 0 0 0,-1 1-1 0 0,1-1 1 0 0,1 2-35 0 0,1 6 98 0 0,-3-10-111 0 0,0-1 0 0 0,1 1 1 0 0,-1-1-1 0 0,0 0 0 0 0,1 1 1 0 0,-1-1-1 0 0,1 1 0 0 0,-1-1 0 0 0,1 0 1 0 0,0 1-1 0 0,0-1 0 0 0,0 0 1 0 0,-1 1-1 0 0,1-1 0 0 0,0 0 0 0 0,1 0 1 0 0,0 1 12 0 0,5 2 14 0 0,0 0 0 0 0,0 0 0 0 0,0 0 0 0 0,1-1 0 0 0,-1 0 0 0 0,3 0-14 0 0,-4-2-116 0 0,-1 0 1 0 0,1 0-1 0 0,-1-1 1 0 0,1 0-1 0 0,-1 0 1 0 0,1 0-1 0 0,-1-1 1 0 0,1 0-1 0 0,-1 0 1 0 0,1 0 115 0 0,19-7-2479 0 0,-18 2-4188 0 0</inkml:trace>
  <inkml:trace contextRef="#ctx0" brushRef="#br3" timeOffset="44">4483 2616 4608 0 0,'16'5'407'0'0,"-21"-3"-354"0"0,10 1-93 0 0,2 4 437 0 0,-15 7 2750 0 0,7-13-2908 0 0,0-1-1 0 0,0 1 1 0 0,0 0-1 0 0,0 0 1 0 0,1 0-1 0 0,-1 0 1 0 0,0 0-1 0 0,1 0 1 0 0,-1 0 0 0 0,1 0-1 0 0,-1 0 1 0 0,1 0-1 0 0,-1 0 1 0 0,1 0-1 0 0,0 1 1 0 0,0-1-1 0 0,0 0 1 0 0,-1 0-1 0 0,1 0 1 0 0,0 0 0 0 0,0 1-1 0 0,0-1 1 0 0,1 0-1 0 0,-1 0 1 0 0,0 0-1 0 0,0 0 1 0 0,1 1-239 0 0,3 4 742 0 0,-3-6-691 0 0,-1 1 0 0 0,1-1 0 0 0,-1 1 0 0 0,0-1 0 0 0,1 1-1 0 0,-1-1 1 0 0,1 1 0 0 0,-1-1 0 0 0,0 1 0 0 0,1 0-1 0 0,-1-1 1 0 0,0 1 0 0 0,0 0 0 0 0,0-1 0 0 0,1 1 0 0 0,-1 0-1 0 0,0-1 1 0 0,0 1 0 0 0,0 0 0 0 0,0 0 0 0 0,0-1 0 0 0,0 1-1 0 0,0 0 1 0 0,-1-1 0 0 0,1 1 0 0 0,0 0-51 0 0,-3 8 322 0 0,2-8-246 0 0,0 0-1 0 0,1 1 0 0 0,-1-1 0 0 0,1 0 1 0 0,0 1-1 0 0,-1-1 0 0 0,1 1 0 0 0,0-1 0 0 0,0 0 1 0 0,0 1-1 0 0,0-1 0 0 0,0 1 0 0 0,0-1 0 0 0,0 1 1 0 0,0-1-1 0 0,0 0 0 0 0,1 1 0 0 0,-1-1 0 0 0,1 0 1 0 0,-1 1-1 0 0,1-1 0 0 0,0 1-75 0 0,-1-1 58 0 0,1 1-1 0 0,-1-1 0 0 0,0 0 1 0 0,1 0-1 0 0,-1 0 1 0 0,0 0-1 0 0,0 1 1 0 0,0-1-1 0 0,0 0 1 0 0,0 0-1 0 0,0 0 1 0 0,-1 0-1 0 0,1 0 1 0 0,0 1-1 0 0,0-1 1 0 0,-1 0-1 0 0,1 0 0 0 0,-1 0 1 0 0,1 0-1 0 0,-1 0 1 0 0,0 0-1 0 0,1 0 1 0 0,-1 0-58 0 0,0 1 83 0 0,0 0 0 0 0,0 0-1 0 0,0-1 1 0 0,0 1 0 0 0,1 0 0 0 0,-1 0 0 0 0,0 0 0 0 0,1 0 0 0 0,0 1 0 0 0,-1 0-83 0 0,1 3 101 0 0,1-5-69 0 0,-1 1 0 0 0,0 0 0 0 0,0-1 0 0 0,0 1 0 0 0,0 0 0 0 0,0-1 0 0 0,-1 1-1 0 0,1 0 1 0 0,0-1 0 0 0,-1 1 0 0 0,1 0 0 0 0,-1-1 0 0 0,0 1 0 0 0,0-1 0 0 0,1 1 0 0 0,-1-1 0 0 0,-1 1-32 0 0,-7 11 174 0 0,9-13-169 0 0,0 1-1 0 0,0-1 1 0 0,0 1 0 0 0,0-1 0 0 0,0 0-1 0 0,1 1 1 0 0,-1-1 0 0 0,0 1 0 0 0,0-1-1 0 0,0 0 1 0 0,0 1 0 0 0,1-1 0 0 0,-1 0 0 0 0,0 1-1 0 0,0-1 1 0 0,1 0 0 0 0,-1 1 0 0 0,0-1-1 0 0,1 0 1 0 0,-1 0 0 0 0,0 1 0 0 0,1-1-1 0 0,-1 0 1 0 0,0 0 0 0 0,1 1 0 0 0,-1-1 0 0 0,0 0-1 0 0,1 0 1 0 0,-1 0 0 0 0,1 0 0 0 0,-1 0-1 0 0,0 0-4 0 0,-4 6 150 0 0,34-6-48 0 0,-29 0-27 0 0,1-1-10 0 0,14-2-15 0 0,9-3-12 0 0,-24 5-33 0 0,0 1-1 0 0,0-1 1 0 0,0 1 0 0 0,0-1 0 0 0,0 1 0 0 0,0-1 0 0 0,-1 1 0 0 0,1-1 0 0 0,0 0 0 0 0,0 1 0 0 0,0-1 0 0 0,-1 0 0 0 0,1 0 0 0 0,0 0 0 0 0,-1 0-1 0 0,1 0 1 0 0,0 1 0 0 0,-1-2-5 0 0,2 0 7 0 0,-1 0 0 0 0,0 1-1 0 0,0-1 1 0 0,1 1-1 0 0,-1-1 1 0 0,1 1 0 0 0,0 0-1 0 0,-1 0 1 0 0,1 0-1 0 0,0-1 1 0 0,0 2-1 0 0,1-2-6 0 0,3-2 1 0 0,-4 3-1 0 0,-1 0 0 0 0,1 0 1 0 0,-1 0-1 0 0,0 0 0 0 0,0 0 0 0 0,1 0 0 0 0,-1 0 0 0 0,0-1 0 0 0,0 1 0 0 0,0 0 0 0 0,0-1 0 0 0,-1 1 0 0 0,1-1 1 0 0,0 1-1 0 0,0-1 0 0 0,-1-2-2 0 0,1 1-1 0 0,-1-1 1 0 0,1 0 0 0 0,-1 1 0 0 0,0-1 0 0 0,0 0 2 0 0,0-1-7 0 0,0 3-7 0 0,0 0 0 0 0,1 0 0 0 0,-1 0 0 0 0,1 0 0 0 0,-1 0 0 0 0,1 1 0 0 0,0-1 0 0 0,0-1 14 0 0,0 2-6 0 0,-1 0 0 0 0,1 0 0 0 0,-1 0 0 0 0,1 0 0 0 0,-1-1 0 0 0,1 1 0 0 0,-1 0 0 0 0,0 0 0 0 0,0 0 0 0 0,0-1 0 0 0,0 1 1 0 0,1 0-1 0 0,-1 0 0 0 0,-1 0 0 0 0,1-1 0 0 0,0 1 0 0 0,0 0 0 0 0,-1-1 6 0 0,-3-6-12 0 0,4 8 9 0 0,-1-1 0 0 0,1 1 0 0 0,0-1 0 0 0,-1 1 0 0 0,1-1 0 0 0,0 1 0 0 0,-1-1 0 0 0,1 1 0 0 0,0-1 1 0 0,0 1-1 0 0,-1-1 0 0 0,1 0 0 0 0,0 1 0 0 0,0-1 0 0 0,0 1 0 0 0,0-1 0 0 0,0 0 0 0 0,0 1 0 0 0,0-1 1 0 0,0 1-1 0 0,0-1 0 0 0,0 0 0 0 0,0 1 0 0 0,0-1 0 0 0,1 1 0 0 0,-1-1 0 0 0,0 1 0 0 0,0-1 0 0 0,0 0 1 0 0,1 1-1 0 0,-1-1 0 0 0,0 1 0 0 0,1-1 0 0 0,-1 1 0 0 0,1 0 0 0 0,-1-1 0 0 0,0 1 0 0 0,1-1 3 0 0,-10-6-80 0 0,8 7 80 0 0,1 0 0 0 0,0 0 0 0 0,0 0 0 0 0,0 0 0 0 0,0-1 0 0 0,-1 1 0 0 0,1 0 0 0 0,0 0 0 0 0,0 0 0 0 0,0 0-1 0 0,0 0 1 0 0,-1 0 0 0 0,1-1 0 0 0,0 1 0 0 0,0 0 0 0 0,0 0 0 0 0,0 0 0 0 0,0 0 0 0 0,0-1 0 0 0,0 1 0 0 0,-1 0 0 0 0,1 0-1 0 0,0 0 1 0 0,0 0 0 0 0,0-1 0 0 0,0 1 0 0 0,0 0 0 0 0,0 0 0 0 0,0 0 0 0 0,0-1 0 0 0,0 1 0 0 0,0 0 0 0 0,0 0 0 0 0,0 0-1 0 0,0-1 1 0 0,0 1 0 0 0,0 0 0 0 0,0 0 0 0 0,1 0 0 0 0,-1-1 0 0 0,0 1 0 0 0,0 0 0 0 0,0 0 0 0 0,0 0 0 0 0,0 0 0 0 0,0 0-1 0 0,0-1 1 0 0,1 1 0 0 0,-1 0 0 0 0,0 0 0 0 0,0 0 0 0 0,0 0 0 0 0,0 0 0 0 0,1 0 0 0 0,-1-1 0 0 0,0 1 0 0 0,0 0 0 0 0,0 0-1 0 0,0 0 1 0 0,1 0 0 0 0,-1 0 0 0 0,0 0 0 0 0,0 0 0 0 0,14-2-48 0 0,-3 5 37 0 0,-10 0 15 0 0,1-1 4 0 0,1 0 1 0 0,-2-2-4 0 0,0 1 0 0 0,0-1-1 0 0,0 1 1 0 0,0-1 0 0 0,-1 1-1 0 0,1 0 1 0 0,0-1 0 0 0,0 1 0 0 0,0 0-1 0 0,-1-1 1 0 0,1 1 0 0 0,0 1-5 0 0,-1-2 4 0 0,0 1-1 0 0,0 0 1 0 0,0 0 0 0 0,0-1 0 0 0,0 1 0 0 0,0 0 0 0 0,0 0 0 0 0,0-1 0 0 0,-1 1 0 0 0,1 0 0 0 0,0-1 0 0 0,-1 1 0 0 0,1 0 0 0 0,0-1 0 0 0,-1 1 0 0 0,1-1-1 0 0,-1 1 1 0 0,1 0 0 0 0,-1-1-4 0 0,1 1 4 0 0,0 0-1 0 0,-1-1 1 0 0,1 1-1 0 0,0-1 0 0 0,0 1 1 0 0,0-1-1 0 0,0 1 1 0 0,0 0-1 0 0,0-1 1 0 0,0 1-1 0 0,0-1 1 0 0,0 1-1 0 0,0 0 0 0 0,0-1 1 0 0,1 1-1 0 0,-1-1 1 0 0,0 1-1 0 0,0-1 1 0 0,1 1-1 0 0,-1-1 0 0 0,0 1 1 0 0,0-1-1 0 0,1 1 1 0 0,-1-1-1 0 0,1 1 1 0 0,-1-1-1 0 0,0 1 0 0 0,1-1 1 0 0,-1 0-1 0 0,1 1 1 0 0,-1-1-1 0 0,1 0 1 0 0,0 1-4 0 0,-1-1 6 0 0,1 1 0 0 0,-1-1 1 0 0,1 1-1 0 0,-1-1 0 0 0,1 1 1 0 0,-1-1-1 0 0,1 1 0 0 0,-1-1 1 0 0,1 1-1 0 0,-1-1 0 0 0,0 1 1 0 0,1 0-1 0 0,-1-1 1 0 0,0 1-1 0 0,1 0 0 0 0,-1 0 1 0 0,0-1-1 0 0,0 1 0 0 0,0 0 1 0 0,0-1-1 0 0,0 2-6 0 0,-5 7 78 0 0,4-9-72 0 0,1 1 0 0 0,-1-1 0 0 0,1 1 0 0 0,0-1-1 0 0,-1 1 1 0 0,1 0 0 0 0,-1-1 0 0 0,1 1 0 0 0,0 0-1 0 0,-1-1 1 0 0,1 1 0 0 0,0 0 0 0 0,0 0 0 0 0,0-1-1 0 0,0 1 1 0 0,-1 0 0 0 0,1-1 0 0 0,0 1 0 0 0,0 0-1 0 0,0 0 1 0 0,0-1 0 0 0,1 1 0 0 0,-1 0 0 0 0,0 0-1 0 0,0-1 1 0 0,0 1 0 0 0,1 0 0 0 0,-1-1 0 0 0,0 1-6 0 0,2 4 9 0 0,-1-5-6 0 0,0 1 1 0 0,-1 0 0 0 0,1 0-1 0 0,-1-1 1 0 0,1 1 0 0 0,-1 0-1 0 0,0 0 1 0 0,1 0-1 0 0,-1 0 1 0 0,0 0 0 0 0,0-1-1 0 0,1 1 1 0 0,-1 0 0 0 0,0 0-1 0 0,0 0 1 0 0,0 0 0 0 0,0 0-1 0 0,0 0 1 0 0,0 0 0 0 0,0 0-1 0 0,-1 0 1 0 0,1-1-1 0 0,0 1 1 0 0,0 0 0 0 0,-1 0-1 0 0,1 0 1 0 0,-1 0 0 0 0,1 0-1 0 0,-1 0-3 0 0,-3 1 28 0 0,4-1-26 0 0,0-1-1 0 0,-1 0 1 0 0,1 0 0 0 0,0 0-1 0 0,-1 0 1 0 0,1 0 0 0 0,0 0 0 0 0,-1 1-1 0 0,1-1 1 0 0,0 0 0 0 0,-1 0-1 0 0,1 0 1 0 0,0 1 0 0 0,-1-1 0 0 0,1 0-1 0 0,0 0 1 0 0,0 1 0 0 0,0-1-1 0 0,-1 0 1 0 0,1 1 0 0 0,0-1 0 0 0,0 0-1 0 0,0 1 1 0 0,-1-1 0 0 0,1 0-1 0 0,0 1 1 0 0,0-1 0 0 0,0 0 0 0 0,0 1-1 0 0,0-1 1 0 0,0 1 0 0 0,0-1-1 0 0,0 0 1 0 0,0 1 0 0 0,0-1-1 0 0,0 0 1 0 0,0 1 0 0 0,0-1 0 0 0,0 0-1 0 0,1 1-1 0 0,4 6 38 0 0,-6-5-6 0 0,-3-2-22 0 0,4 0-10 0 0,0 0 0 0 0,0 0-1 0 0,0 0 1 0 0,-1 0 0 0 0,1 0-1 0 0,0 0 1 0 0,0 0-1 0 0,0 1 1 0 0,0-1 0 0 0,0 0-1 0 0,-1 0 1 0 0,1 0 0 0 0,0 0-1 0 0,0 0 1 0 0,0 0 0 0 0,0 0-1 0 0,0 0 1 0 0,0 0 0 0 0,-1 0-1 0 0,1 1 1 0 0,0-1-1 0 0,0 0 1 0 0,0 0 0 0 0,0 0-1 0 0,0 0 1 0 0,0 0 0 0 0,0 0-1 0 0,0 1 1 0 0,0-1 0 0 0,0 0-1 0 0,0 0 1 0 0,0 0 0 0 0,0 0-1 0 0,0 0 1 0 0,0 1 0 0 0,0-1-1 0 0,0 0 1 0 0,0 0-1 0 0,0 0 1 0 0,0 0 0 0 0,0 0-1 0 0,0 1 1 0 0,0-1 0 0 0,0 0-1 0 0,0 0 1 0 0,18 3-79 0 0,-17-2 91 0 0,0-1 1 0 0,0 0-1 0 0,0 0 1 0 0,0 0 0 0 0,0 0-1 0 0,0 0 1 0 0,0 0-1 0 0,0 0 1 0 0,0-1 0 0 0,0 1-1 0 0,0 0 1 0 0,-1 0 0 0 0,1-1-1 0 0,0 1 1 0 0,0 0-1 0 0,0-1 1 0 0,1 0-13 0 0,-2 1 4 0 0,1-1 0 0 0,-1 0 0 0 0,1 1 1 0 0,-1-1-1 0 0,1 1 0 0 0,-1-1 0 0 0,1 1 0 0 0,-1 0 0 0 0,1-1 1 0 0,0 1-1 0 0,-1 0 0 0 0,1-1 0 0 0,0 1 0 0 0,0 0 0 0 0,-1 0 0 0 0,1-1 1 0 0,0 1-1 0 0,-1 0 0 0 0,1 0 0 0 0,0 0 0 0 0,0 0 0 0 0,0 0-4 0 0,0 0-4 0 0,-1 0-1 0 0,1 0 0 0 0,-1 0 0 0 0,1 0 0 0 0,0 0 1 0 0,-1 0-1 0 0,1 0 0 0 0,-1 0 0 0 0,1 0 0 0 0,0 0 1 0 0,-1-1-1 0 0,1 1 0 0 0,-1 0 0 0 0,1 0 0 0 0,-1-1 1 0 0,1 1-1 0 0,-1 0 0 0 0,1-1 0 0 0,-1 1 0 0 0,1-1 1 0 0,-1 1-1 0 0,1-1 0 0 0,-1 1 0 0 0,0 0 0 0 0,1-1 1 0 0,-1 0 4 0 0,0-4-66 0 0,-1 5 62 0 0,1-1 0 0 0,0 1 0 0 0,0-1 0 0 0,0 1 0 0 0,0 0 0 0 0,0-1 0 0 0,0 1 0 0 0,0-1 0 0 0,0 1 0 0 0,0-1 0 0 0,0 1 0 0 0,0-1 0 0 0,0 1-1 0 0,0 0 1 0 0,0-1 0 0 0,0 1 0 0 0,0-1 0 0 0,0 1 0 0 0,1 0 0 0 0,-1-1 0 0 0,0 1 0 0 0,0-1 0 0 0,0 1 0 0 0,1 0 0 0 0,-1-1 0 0 0,0 1 0 0 0,1 0 4 0 0,2-4-7 0 0,-2 3 7 0 0,0 0 0 0 0,0 0-1 0 0,1 0 1 0 0,-1 0 0 0 0,0 0-1 0 0,0 0 1 0 0,0 0 0 0 0,-1-1-1 0 0,1 1 1 0 0,0 0 0 0 0,0-1-1 0 0,-1 1 1 0 0,1-1 0 0 0,-1 1 0 0 0,1-1-1 0 0,-1 1 1 0 0,0-1 0 0 0,1 1-1 0 0,-1-1 1 0 0,0 1 0 0 0,0-1-1 0 0,0 0 1 0 0,0 1 0 0 0,0-1 0 0 0,-1 1-1 0 0,1-2 1 0 0,-1 2-1 0 0,1-1-1 0 0,0 1 1 0 0,0-1-1 0 0,-1 1 1 0 0,1 0-1 0 0,0-1 1 0 0,0 1-1 0 0,0-1 1 0 0,1 1-1 0 0,-1-1 1 0 0,0 1-1 0 0,0 0 1 0 0,1-1-1 0 0,-1 1 1 0 0,1-1-1 0 0,-1 1 1 0 0,1 0-1 0 0,0 0 1 0 0,-1-1-1 0 0,1 1 1 0 0,0 0-1 0 0,0 0 2 0 0,4-7-27 0 0,-5 7 25 0 0,1 0-1 0 0,-1 0 1 0 0,0 1-1 0 0,0-1 1 0 0,1 0-1 0 0,-1 0 1 0 0,0 0-1 0 0,0 0 1 0 0,0 0-1 0 0,0 0 1 0 0,0 1-1 0 0,0-1 1 0 0,0 0-1 0 0,0 0 1 0 0,0 0-1 0 0,-1 0 1 0 0,1 0-1 0 0,0 0 1 0 0,-1 1-1 0 0,1-1 1 0 0,0 0-1 0 0,-1 0 1 0 0,1 0 2 0 0,-1 1-4 0 0,1-1 0 0 0,0 1 0 0 0,-1-1 1 0 0,1 1-1 0 0,0-1 0 0 0,-1 0 0 0 0,1 1 1 0 0,0-1-1 0 0,0 1 0 0 0,0-1 0 0 0,0 0 1 0 0,0 1-1 0 0,0-1 0 0 0,0 1 0 0 0,0-1 0 0 0,0 0 1 0 0,0 1-1 0 0,0-1 0 0 0,0 0 0 0 0,0 1 1 0 0,0-1-1 0 0,0 1 0 0 0,0-1 0 0 0,1 1 1 0 0,-1-1-1 0 0,0 0 0 0 0,1 1 0 0 0,-1-1 1 0 0,0 1-1 0 0,1-1 0 0 0,-1 1 0 0 0,0-1 0 0 0,1 1 1 0 0,-1 0-1 0 0,1-1 4 0 0,4-7-96 0 0,0 2 7 0 0,9 6 62 0 0,-14 0 26 0 0,0 0-1 0 0,0 0 1 0 0,1 0-1 0 0,-1 0 1 0 0,0 0 0 0 0,0 0-1 0 0,0 0 1 0 0,1 0 0 0 0,-1 0-1 0 0,0 0 1 0 0,0 0-1 0 0,0 0 1 0 0,1 0 0 0 0,-1 0-1 0 0,0 0 1 0 0,0 0-1 0 0,0 1 1 0 0,0-1 0 0 0,1 0-1 0 0,-1 0 1 0 0,0 0 0 0 0,0 0-1 0 0,0 0 1 0 0,0 0-1 0 0,1 1 1 0 0,-1-1 0 0 0,0 0-1 0 0,0 0 1 0 0,0 0-1 0 0,0 0 1 0 0,0 1 0 0 0,0-1-1 0 0,0 0 1 0 0,0 0 0 0 0,0 0-1 0 0,1 0 1 0 0,-1 1-1 0 0,0-1 1 0 0,0 0 0 0 0,0 0-1 0 0,0 0 1 0 0,0 1-1 0 0,0-1 1 0 0,0 0 0 0 0,0 0-1 0 0,0 1 2 0 0,0-1-2 0 0,-1 0-1 0 0,1 1 0 0 0,0-1 0 0 0,0 0 0 0 0,0 1 1 0 0,1-1-1 0 0,-1 1 0 0 0,0-1 0 0 0,0 0 0 0 0,0 1 1 0 0,0-1-1 0 0,0 0 0 0 0,0 1 0 0 0,0-1 1 0 0,1 0-1 0 0,-1 1 0 0 0,0-1 0 0 0,0 0 0 0 0,0 1 1 0 0,1-1-1 0 0,-1 0 0 0 0,0 0 0 0 0,1 1 0 0 0,-1-1 1 0 0,0 0 2 0 0,5 4-11 0 0,-4-4 11 0 0,-1 0 0 0 0,1 1 0 0 0,-1-1-1 0 0,0 0 1 0 0,1 0 0 0 0,-1 1 0 0 0,0-1 0 0 0,1 0 0 0 0,-1 0 0 0 0,1 1 0 0 0,-1-1 0 0 0,0 0 0 0 0,0 1 0 0 0,1-1 0 0 0,-1 0 0 0 0,0 1 0 0 0,0-1 0 0 0,1 1 0 0 0,-1-1 0 0 0,0 0 0 0 0,0 1 0 0 0,0-1 0 0 0,0 1 0 0 0,1-1-1 0 0,-1 1 1 0 0,0-1 0 0 0,0 0 0 0 0,0 1 0 0 0,0-1 0 0 0,0 1 0 0 0,0-1 0 0 0,0 1 0 0 0,0-1 0 0 0,-1 1 0 0 0,1-1 0 0 0,0 1 0 0 0,0-1 0 0 0,0 0 0 0 0,0 1 0 0 0,-1-1 0 0 0,1 1 0 0 0,0-1 0 0 0,0 0 0 0 0,-1 1-1 0 0,1-1 1 0 0,0 0 0 0 0,-1 1 0 0 0,1-1 0 0 0,-1 1 0 0 0,1 0 0 0 0,0 0 0 0 0,-1 0 0 0 0,1 0 0 0 0,0 0 0 0 0,-1 0 0 0 0,1 0 0 0 0,0 0 0 0 0,0 0 0 0 0,0 0 0 0 0,0 0 0 0 0,0 0 0 0 0,0 0 0 0 0,0 0 0 0 0,0 1 0 0 0,1-1 0 0 0,-1 0 0 0 0,0 0 0 0 0,1 0 0 0 0,-1-1 0 0 0,1 2 0 0 0,-1 0 0 0 0,1-1 0 0 0,-1 0 0 0 0,1 1 0 0 0,-1-1 0 0 0,0 0 0 0 0,1 1 0 0 0,-1-1 0 0 0,0 0 0 0 0,0 1 0 0 0,0-1 0 0 0,0 1 0 0 0,0-1 0 0 0,-1 0 0 0 0,1 1 0 0 0,0-1 2 0 0,-1-1 0 0 0,1 1 1 0 0,0-1-1 0 0,0 1 0 0 0,-1 0 0 0 0,1-1 0 0 0,0 1 0 0 0,0-1 0 0 0,0 1 0 0 0,0 0 0 0 0,-1-1 0 0 0,1 1 0 0 0,0 0 0 0 0,0-1 0 0 0,0 1 1 0 0,1-1-1 0 0,-1 1 0 0 0,0 0 0 0 0,0-1 0 0 0,0 1 0 0 0,0 0 0 0 0,1-1 0 0 0,-1 1 0 0 0,0-1 0 0 0,0 1 0 0 0,1-1 0 0 0,-1 1 0 0 0,0-1 0 0 0,1 1 1 0 0,-1-1-1 0 0,1 1 0 0 0,-1-1 0 0 0,1 1 0 0 0,-1-1 0 0 0,1 1 0 0 0,0-1-2 0 0,-8 11 0 0 0,11-9-684 0 0,0 0 0 0 0,0-1-1 0 0,1 0 1 0 0,-1 1 0 0 0,0-1 0 0 0,1-1 684 0 0,8 1-6809 0 0</inkml:trace>
  <inkml:trace contextRef="#ctx0" brushRef="#br3" timeOffset="45">4930 2374 5984 0 0,'-21'0'464'0'0,"8"2"205"0"0,14 0-350 0 0,0 1 1509 0 0,-1-3-1758 0 0,-1 1 1 0 0,1-1-1 0 0,0 0 1 0 0,0 0-1 0 0,0 0 1 0 0,0 1-1 0 0,0-1 1 0 0,-1 0-1 0 0,1 1 1 0 0,0-1-1 0 0,0 0 1 0 0,0 0 0 0 0,0 1-1 0 0,0-1 1 0 0,0 0-1 0 0,0 0 1 0 0,0 1-1 0 0,0-1 1 0 0,0 0-1 0 0,0 1 1 0 0,0-1-1 0 0,0 0 1 0 0,0 0-1 0 0,0 1 1 0 0,1-1-1 0 0,-1 0 1 0 0,0 0-1 0 0,0 1 1 0 0,0-1-1 0 0,0 0 1 0 0,0 0-1 0 0,1 1 1 0 0,-1-1 0 0 0,0 0-1 0 0,0 0 1 0 0,0 0-1 0 0,1 1-70 0 0,10 3 978 0 0,0 1-465 0 0,-11-4-472 0 0,0-1 1 0 0,0 0 0 0 0,0 1-1 0 0,0-1 1 0 0,0 1 0 0 0,0-1 0 0 0,0 0-1 0 0,0 1 1 0 0,0-1 0 0 0,0 1-1 0 0,0-1 1 0 0,0 0 0 0 0,-1 1-1 0 0,1-1 1 0 0,0 0 0 0 0,0 1-1 0 0,0-1 1 0 0,0 1 0 0 0,-1-1 0 0 0,1 0-1 0 0,0 1 1 0 0,0-1 0 0 0,-1 0-1 0 0,1 0 1 0 0,0 1 0 0 0,0-1-1 0 0,-1 0 1 0 0,1 0 0 0 0,0 1-1 0 0,-1-1 1 0 0,1 0 0 0 0,0 0 0 0 0,-1 0-42 0 0,0 1 172 0 0,1 0 0 0 0,0 0 1 0 0,-1-1-1 0 0,1 1 1 0 0,-1 0-1 0 0,1 0 1 0 0,0 0-1 0 0,0-1 0 0 0,-1 1 1 0 0,1 0-1 0 0,0 0 1 0 0,0 0-1 0 0,0 0 0 0 0,0-1 1 0 0,0 1-1 0 0,0 0 1 0 0,0 0-1 0 0,1 0-172 0 0,-3 14 846 0 0,0-10-681 0 0,1-4-153 0 0,0 0-1 0 0,1 0 0 0 0,-1 1 1 0 0,1-1-1 0 0,-1 0 0 0 0,1 1 1 0 0,-1-1-1 0 0,1 0 0 0 0,0 1 1 0 0,0-1-1 0 0,0 0 1 0 0,0 1-1 0 0,0-1 0 0 0,0 1 1 0 0,0-1-1 0 0,0 0 0 0 0,0 1-11 0 0,1-1 10 0 0,0 0 0 0 0,-1 0-1 0 0,1 0 1 0 0,-1 0-1 0 0,1 0 1 0 0,-1 0-1 0 0,0 0 1 0 0,1 0-1 0 0,-1 0 1 0 0,0 0 0 0 0,0 0-1 0 0,0 0 1 0 0,1 0-1 0 0,-1 0 1 0 0,0 0-1 0 0,0 0 1 0 0,0 0-1 0 0,-1 0 1 0 0,1 0 0 0 0,0 0-1 0 0,0 0 1 0 0,-1 0-1 0 0,1 0 1 0 0,0 0-1 0 0,-1 0 1 0 0,1 0-1 0 0,-1-1 1 0 0,1 1 0 0 0,-1 0-1 0 0,1 0 1 0 0,-1 0-1 0 0,0 0 1 0 0,0 0-10 0 0,0 0 32 0 0,0 0-2 0 0,1 0-1 0 0,0 0 0 0 0,-1 0 0 0 0,1 0 0 0 0,0 0 0 0 0,-1 0 0 0 0,1 0 0 0 0,0 0 1 0 0,0 0-1 0 0,0 0 0 0 0,0 0 0 0 0,0 0 0 0 0,0 0 0 0 0,0 0 0 0 0,0 0 0 0 0,0 0 1 0 0,1 0-1 0 0,-1 0 0 0 0,0 0 0 0 0,1 0 0 0 0,-1 0 0 0 0,1 1-29 0 0,-1-1 52 0 0,1 1 0 0 0,-1-1 0 0 0,1 1-1 0 0,-1 0 1 0 0,0-1 0 0 0,1 1 0 0 0,-1 0-1 0 0,0 0 1 0 0,0 0-52 0 0,-2 9 243 0 0,1-9-195 0 0,1-1 1 0 0,-1 1-1 0 0,1 0 0 0 0,-1 0 1 0 0,1 0-1 0 0,0 0 0 0 0,0 0 1 0 0,0 0-1 0 0,0 0 0 0 0,0 0 0 0 0,0 0 1 0 0,1 0-1 0 0,-1-1 0 0 0,1 1 1 0 0,-1 0-1 0 0,1 0 0 0 0,0 0 0 0 0,0 0 1 0 0,-1-1-1 0 0,1 1 0 0 0,1 0-48 0 0,3 3 108 0 0,-4-5-97 0 0,0 0 0 0 0,-1 1 1 0 0,1-1-1 0 0,0 1 0 0 0,-1-1 1 0 0,1 1-1 0 0,0-1 0 0 0,-1 1 1 0 0,1-1-1 0 0,-1 1 0 0 0,1 0 0 0 0,-1-1 1 0 0,0 1-1 0 0,1 0 0 0 0,-1-1 1 0 0,0 1-1 0 0,1 0 0 0 0,-1 0 1 0 0,0-1-1 0 0,0 1 0 0 0,1 0 0 0 0,-1 0 1 0 0,0-1-1 0 0,0 1 0 0 0,0 0 1 0 0,0 0-1 0 0,0 0 0 0 0,0 0-11 0 0,-3 7 102 0 0,2-7-87 0 0,1 1 0 0 0,-1-1 0 0 0,1 0 0 0 0,-1 0 0 0 0,1 0 0 0 0,0 0 1 0 0,0 1-1 0 0,-1-1 0 0 0,1 0 0 0 0,0 0 0 0 0,0 1 0 0 0,0-1 0 0 0,0 0 0 0 0,1 0 0 0 0,-1 1 0 0 0,0-1 1 0 0,0 0-1 0 0,1 1-15 0 0,3 6 57 0 0,-3-7-47 0 0,-1 0 0 0 0,1 0 0 0 0,0 0 0 0 0,-1 0 0 0 0,1 0-1 0 0,-1 0 1 0 0,1 0 0 0 0,-1 0 0 0 0,0 0 0 0 0,0 1 0 0 0,1-1 0 0 0,-1 0 0 0 0,0 0 0 0 0,0 0 0 0 0,0 1 0 0 0,0-1 0 0 0,0 0 0 0 0,0 0 0 0 0,-1 0 0 0 0,1 1 0 0 0,0-1 0 0 0,-1 0 0 0 0,1 0 0 0 0,-1 0 0 0 0,1 0 0 0 0,-1 0 0 0 0,1 0 0 0 0,-1 0 0 0 0,0 1-10 0 0,0 0 18 0 0,0 1 0 0 0,0-1-1 0 0,1 0 1 0 0,-1 0 0 0 0,1 1-1 0 0,0-1 1 0 0,-1 1 0 0 0,1-1-1 0 0,0 0 1 0 0,1 1 0 0 0,-1 1-18 0 0,0-2 11 0 0,1 0 0 0 0,-1 0 1 0 0,0 0-1 0 0,0 0 1 0 0,0 0-1 0 0,0 0 0 0 0,-1 0 1 0 0,1 0-1 0 0,-1 0 1 0 0,1 0-1 0 0,-1 0 0 0 0,1-1 1 0 0,-1 1-1 0 0,0 0 1 0 0,0 0-1 0 0,0 0 0 0 0,0-1-11 0 0,-3 4 3 0 0,3-5 1 0 0,0 1 1 0 0,1-1-1 0 0,-1 1 0 0 0,1 0 1 0 0,-1-1-1 0 0,0 1 0 0 0,1 0 1 0 0,-1-1-1 0 0,1 1 0 0 0,-1 0 1 0 0,1-1-1 0 0,0 1 0 0 0,-1 0 1 0 0,1 0-1 0 0,0 0 0 0 0,0-1 1 0 0,-1 1-1 0 0,1 0 0 0 0,0 0 1 0 0,0 0-1 0 0,0 0 0 0 0,0-1 1 0 0,0 1-1 0 0,0 0 0 0 0,0 0 1 0 0,0 0-1 0 0,0 0 0 0 0,1 0-4 0 0,-1-1 6 0 0,0 0 0 0 0,0 1-1 0 0,0-1 1 0 0,0 0 0 0 0,0 0-1 0 0,0 0 1 0 0,-1 1 0 0 0,1-1-1 0 0,0 0 1 0 0,0 0 0 0 0,0 0-1 0 0,0 1 1 0 0,0-1 0 0 0,0 0-1 0 0,-1 0 1 0 0,1 0 0 0 0,0 1-1 0 0,0-1 1 0 0,0 0 0 0 0,0 0-1 0 0,-1 0 1 0 0,1 0 0 0 0,0 0-1 0 0,0 0 1 0 0,0 0 0 0 0,-1 1-1 0 0,1-1 1 0 0,0 0-1 0 0,0 0 1 0 0,0 0 0 0 0,-1 0-6 0 0,1 0 4 0 0,0 0 0 0 0,0 0 0 0 0,-1 0 1 0 0,1 0-1 0 0,0 0 0 0 0,0 0 0 0 0,-1 0 0 0 0,1 0 1 0 0,0 0-1 0 0,0 1 0 0 0,0-1 0 0 0,-1 0 0 0 0,1 0 1 0 0,0 0-1 0 0,0 0 0 0 0,0 0 0 0 0,-1 1 0 0 0,1-1 1 0 0,0 0-1 0 0,0 0 0 0 0,0 0 0 0 0,0 1 0 0 0,0-1 1 0 0,-1 0-1 0 0,1 0 0 0 0,0 0 0 0 0,0 1 0 0 0,0-1 1 0 0,0 0-1 0 0,0 0 0 0 0,0 1 0 0 0,0-1 0 0 0,0 0 1 0 0,0 0-1 0 0,0 1 0 0 0,0-1 0 0 0,0 0 0 0 0,0 0 1 0 0,0 1-1 0 0,0-1 0 0 0,0 0 0 0 0,0 0-4 0 0,3 2 26 0 0,-1 0 1 0 0,0 0-1 0 0,0-1 0 0 0,1 1 0 0 0,-1-1 0 0 0,1 1 1 0 0,0-1-1 0 0,-1 0 0 0 0,1 0 0 0 0,0 0 0 0 0,0-1-26 0 0,32 3 0 0 0,-32-3 16 0 0,0 1 0 0 0,0-1 0 0 0,1 0 0 0 0,-1-1 0 0 0,0 1 0 0 0,0 0-1 0 0,0-1 1 0 0,0 0 0 0 0,0 0 0 0 0,0 0 0 0 0,2 0-16 0 0,13-13 129 0 0,-18 14-131 0 0,1-1-1 0 0,-1 1 0 0 0,1-1 1 0 0,-1 1-1 0 0,1 0 0 0 0,-1-1 1 0 0,1 1-1 0 0,-1-1 0 0 0,1 1 1 0 0,-1-1-1 0 0,0 1 1 0 0,1-1-1 0 0,-1 0 0 0 0,0 1 1 0 0,0-1-1 0 0,1 1 0 0 0,-1-1 1 0 0,0 0-1 0 0,0 1 0 0 0,0-1 1 0 0,0 0-1 0 0,0 1 0 0 0,1-1 1 0 0,-1 0-1 0 0,-1 1 0 0 0,1-1 1 0 0,0 0-1 0 0,0 0 3 0 0,0 1-3 0 0,0-1-1 0 0,0 0 1 0 0,0 0-1 0 0,0 1 1 0 0,0-1-1 0 0,0 0 1 0 0,0 1-1 0 0,0-1 1 0 0,0 0-1 0 0,0 0 1 0 0,1 1-1 0 0,-1-1 1 0 0,0 0-1 0 0,0 1 1 0 0,1-1-1 0 0,-1 0 1 0 0,0 1-1 0 0,1-1 1 0 0,-1 1-1 0 0,1-1 1 0 0,-1 1-1 0 0,1-1 1 0 0,0 0 3 0 0,3-1-9 0 0,8-7-8 0 0,-11 9 15 0 0,-1-1 0 0 0,0 1 0 0 0,1 0 0 0 0,-1 0 0 0 0,0-1 0 0 0,1 1 0 0 0,-1 0 0 0 0,0-1 0 0 0,0 1 0 0 0,1-1 0 0 0,-1 1 1 0 0,0 0-1 0 0,0-1 0 0 0,0 1 0 0 0,0-1 0 0 0,1 1 0 0 0,-1 0 0 0 0,0-1 0 0 0,0 1 0 0 0,0-1 0 0 0,0 1 0 0 0,0-1 0 0 0,0 1 0 0 0,0 0 0 0 0,0-1 0 0 0,0 1 1 0 0,0-1-1 0 0,0 1 2 0 0,-6-6-13 0 0,6 5 13 0 0,-1 1 0 0 0,0-1 0 0 0,1 1 0 0 0,-1-1 0 0 0,0 1 0 0 0,1-1 0 0 0,-1 1 0 0 0,1-1 0 0 0,-1 1 0 0 0,1-1 0 0 0,-1 0 0 0 0,1 1 0 0 0,0-1 0 0 0,-1 0 0 0 0,1 0 0 0 0,0 1 0 0 0,0-1 0 0 0,-1 0 0 0 0,1 0 0 0 0,0 1 0 0 0,0-1-1 0 0,0 0 1 0 0,0 0 0 0 0,0 0 0 0 0,0 1 0 0 0,0-2 0 0 0,23-24 0 0 0,-21 23-21 0 0,-1 0 0 0 0,1 0 1 0 0,-1-1-1 0 0,0 1 0 0 0,0-1 0 0 0,0-2 21 0 0,2-6-137 0 0,-2 11 131 0 0,-1 0 0 0 0,1 1 0 0 0,-1-1 0 0 0,1 0 0 0 0,-1 0 0 0 0,1 0 0 0 0,0 1 0 0 0,-1-1 0 0 0,1 0 0 0 0,0 1 0 0 0,-1-1 0 0 0,1 1 0 0 0,0-1 1 0 0,0 1-1 0 0,0-1 0 0 0,-1 1 0 0 0,1-1 0 0 0,0 1 0 0 0,0 0 6 0 0,3-2-1 0 0,-1 0 1 0 0,-3 2 0 0 0,-7-8 0 0 0,8 3 118 0 0,-28 5 50 0 0,26 0-178 0 0,1 0 0 0 0,-1 0 0 0 0,0 0 0 0 0,0 0 0 0 0,1 1-1 0 0,-1-1 1 0 0,0 0 0 0 0,0 0 0 0 0,1 0 0 0 0,-1 1-1 0 0,0-1 1 0 0,1 0 0 0 0,-1 1 0 0 0,0-1 0 0 0,1 1-1 0 0,-1-1 1 0 0,0 1 0 0 0,1-1 0 0 0,-1 1 0 0 0,1-1-1 0 0,-1 1 1 0 0,1-1 0 0 0,-1 1 0 0 0,1 0 0 0 0,-1-1-1 0 0,1 1 1 0 0,0 0 0 0 0,-1 0 0 0 0,1-1 0 0 0,0 1-1 0 0,0 0 1 0 0,-1 0 10 0 0,1 0-3 0 0,0 0-1 0 0,-1 0 1 0 0,1 0 0 0 0,-1 0-1 0 0,1-1 1 0 0,-1 1-1 0 0,1 0 1 0 0,-1 0 0 0 0,0-1-1 0 0,1 1 1 0 0,-1 0-1 0 0,0-1 1 0 0,0 1-1 0 0,1 0 1 0 0,-1-1 0 0 0,0 1-1 0 0,0-1 1 0 0,0 0-1 0 0,0 1 1 0 0,0-1 0 0 0,0 0-1 0 0,0 1 4 0 0,-4 1 26 0 0,3 0-6 0 0,0 0 1 0 0,0 0-1 0 0,0 0 1 0 0,1 0-1 0 0,-1 1 0 0 0,1-1 1 0 0,-1 0-1 0 0,1 1 1 0 0,0-1-1 0 0,0 1 0 0 0,0-1 1 0 0,0 1-1 0 0,1 0 1 0 0,-1-1-1 0 0,1 1 0 0 0,-1 0 1 0 0,1-1-1 0 0,0 2-20 0 0,-3 10-135 0 0,3-13 124 0 0,0 1-1 0 0,-1-1 1 0 0,1 1 0 0 0,0-1 0 0 0,0 1 0 0 0,0 0-1 0 0,1-1 1 0 0,-1 1 0 0 0,0-1 0 0 0,0 1-1 0 0,1 0 1 0 0,-1-1 0 0 0,1 1 0 0 0,-1-1-1 0 0,1 1 1 0 0,0-1 0 0 0,0 0 0 0 0,0 1 11 0 0,2 4 42 0 0,-3-5-32 0 0,0 0-1 0 0,1-1 1 0 0,-1 1 0 0 0,0 0-1 0 0,0 0 1 0 0,0 0 0 0 0,0-1-1 0 0,0 1 1 0 0,0 0 0 0 0,0 0-1 0 0,0-1 1 0 0,0 1 0 0 0,0 0-1 0 0,0 0 1 0 0,0-1 0 0 0,-1 2-10 0 0,1-2 4 0 0,0 1 1 0 0,0-1 0 0 0,-1 1 0 0 0,1-1-1 0 0,0 1 1 0 0,0-1 0 0 0,0 0 0 0 0,0 1-1 0 0,0-1 1 0 0,0 1 0 0 0,0-1 0 0 0,0 1-1 0 0,0-1 1 0 0,0 1 0 0 0,0-1 0 0 0,0 1-1 0 0,0-1 1 0 0,1 0 0 0 0,-1 1-1 0 0,0-1 1 0 0,0 1 0 0 0,0-1 0 0 0,1 1-1 0 0,-1-1 1 0 0,0 0 0 0 0,0 1 0 0 0,1-1-1 0 0,-1 0 1 0 0,0 1 0 0 0,1-1 0 0 0,-1 0-1 0 0,1 1 1 0 0,-1-1 0 0 0,0 0 0 0 0,1 0-1 0 0,-1 1-4 0 0,3 0 10 0 0,9 5-13 0 0,-12-6 0 0 0,1 0 0 0 0,-1 1-1 0 0,0-1 1 0 0,0 0-1 0 0,1 0 1 0 0,-1 0-1 0 0,0 0 1 0 0,1 1-1 0 0,-1-1 1 0 0,0 0 0 0 0,0 0-1 0 0,0 0 1 0 0,1 1-1 0 0,-1-1 1 0 0,0 0-1 0 0,0 0 1 0 0,0 1 0 0 0,1-1-1 0 0,-1 0 1 0 0,0 1-1 0 0,0-1 1 0 0,0 0-1 0 0,0 1 1 0 0,0-1-1 0 0,0 0 1 0 0,0 1 0 0 0,0-1-1 0 0,0 0 1 0 0,0 0-1 0 0,0 1 4 0 0,-5 4-84 0 0,5-5 82 0 0,-1 0 1 0 0,1 0-1 0 0,0 0 1 0 0,0 0-1 0 0,0 0 1 0 0,0 0-1 0 0,0 0 1 0 0,0 0-1 0 0,0 0 1 0 0,0 0-1 0 0,0 0 1 0 0,0 0-1 0 0,0 0 1 0 0,0 0-1 0 0,0 1 1 0 0,0-1-1 0 0,-1 0 1 0 0,1 0-1 0 0,0 0 1 0 0,0 0-1 0 0,0 0 1 0 0,0 0-1 0 0,0 0 1 0 0,0 0-1 0 0,0 0 1 0 0,0 0-1 0 0,0 0 1 0 0,0 0-1 0 0,0 0 1 0 0,0 0-1 0 0,0 0 0 0 0,0 0 1 0 0,0 1-1 0 0,0-1 1 0 0,0 0-1 0 0,0 0 1 0 0,0 0-1 0 0,0 0 1 0 0,0 0-1 0 0,0 0 1 0 0,0 0-1 0 0,0 0 1 0 0,0 0-1 0 0,0 0 1 0 0,0 0-1 0 0,0 0 1 0 0,0 1-1 0 0,0-1 1 0 0,0 0-1 0 0,0 0 1 0 0,0 0-1 0 0,0 0 1 0 0,0 0-1 0 0,0 0 1 0 0,0 0-1 0 0,0 0 1 0 0,1 0-1 0 0,-1 0 1 0 0,0 0 1 0 0,13 9-3 0 0,-12-9 7 0 0,0 1 72 0 0,2-1 0 0 0,0 0-54 0 0,-2 0-19 0 0,-1 0 0 0 0,1 1 1 0 0,-1-1-1 0 0,1 0 0 0 0,-1 0 1 0 0,1 0-1 0 0,-1 0 0 0 0,1 0 0 0 0,0 0 1 0 0,-1 0-1 0 0,1 0 0 0 0,-1 0 1 0 0,1 0-1 0 0,-1 0 0 0 0,1-1 1 0 0,-1 1-1 0 0,1 0 0 0 0,-1 0 1 0 0,1-1-1 0 0,-1 1 0 0 0,1 0 1 0 0,-1 0-1 0 0,1-1 0 0 0,-1 1 1 0 0,1 0-1 0 0,-1-1 0 0 0,0 1 0 0 0,1-1 1 0 0,-1 1-1 0 0,0-1 0 0 0,1 1 1 0 0,-1 0-1 0 0,0-1 0 0 0,1 1 1 0 0,-1-1-1 0 0,0 0 0 0 0,0 1-3 0 0,1-1 0 0 0,-1 0 0 0 0,1 1 0 0 0,-1-1 0 0 0,1 0 0 0 0,-1 1 0 0 0,1-1 0 0 0,-1 0 0 0 0,1 1 0 0 0,0-1 0 0 0,-1 1 0 0 0,1-1 0 0 0,0 1 0 0 0,0-1 0 0 0,-1 1 0 0 0,1 0 0 0 0,0-1 0 0 0,0 1 0 0 0,0 0 0 0 0,-1 0 0 0 0,1 0 0 0 0,0-1 0 0 0,0 1 0 0 0,0 0 0 0 0,3-1 0 0 0,-1 0-71 0 0,0 0 1 0 0,0-1-1 0 0,0 0 0 0 0,0 0 0 0 0,0 0 1 0 0,0 0-1 0 0,-1 0 0 0 0,2-1 71 0 0,18-14-571 0 0,-12 12 319 0 0,-6 3 139 0 0,0 1 0 0 0,-1-1 0 0 0,0 0 0 0 0,1 0 0 0 0,-1 0 0 0 0,0-1 0 0 0,0 1 0 0 0,0-1 0 0 0,0 1 0 0 0,-1-1 0 0 0,1 0 0 0 0,2-3 113 0 0,-2-4-452 0 0,-3 8 395 0 0,1 1 0 0 0,-1 0 0 0 0,0-1 0 0 0,1 1 0 0 0,-1 0 0 0 0,1 0 0 0 0,0 0 0 0 0,-1 0 1 0 0,1 0-1 0 0,0-1 0 0 0,0 1 0 0 0,0 0 0 0 0,-1 0 0 0 0,2 0 57 0 0,9-7-462 0 0,-9 7 348 0 0,0 0 0 0 0,-1 0 0 0 0,1 0 1 0 0,0-1-1 0 0,-1 1 0 0 0,1 0 0 0 0,-1-1 0 0 0,1 1 0 0 0,-1-1 1 0 0,0 0-1 0 0,0 1 0 0 0,0-1 0 0 0,0 0 0 0 0,0 0 1 0 0,0 0-1 0 0,0 0 0 0 0,0 0 0 0 0,-1 0 114 0 0,8-15-1127 0 0,-4 10 908 0 0,-3 6 56 0 0,-10 2 2514 0 0,12 4-1347 0 0,-1-3-933 0 0,-1-1 0 0 0,0 0 0 0 0,0 0 0 0 0,0 0 0 0 0,0 1-1 0 0,0-1 1 0 0,0 0 0 0 0,0 1 0 0 0,-1-1 0 0 0,1 2-71 0 0,1 6 235 0 0,-2-7-200 0 0,0-1 0 0 0,1 0 0 0 0,-1 1 0 0 0,0-1 0 0 0,0 0 0 0 0,1 0-1 0 0,-1 1 1 0 0,1-1 0 0 0,-1 0 0 0 0,1 0 0 0 0,0 1 0 0 0,-1-1 0 0 0,1 0 0 0 0,0 0 0 0 0,0 0 0 0 0,0 0 0 0 0,0 0-35 0 0,8 6 189 0 0,-6-5-122 0 0,0 0 0 0 0,-1 0 0 0 0,0 0 0 0 0,1 0 1 0 0,-1 0-1 0 0,0 1 0 0 0,0-1 0 0 0,0 1 0 0 0,0 0-67 0 0,6 8 261 0 0,-7-10-234 0 0,0 0 0 0 0,0 0 0 0 0,0 0 0 0 0,0 0-1 0 0,-1 0 1 0 0,1 1 0 0 0,0-1 0 0 0,-1 0 0 0 0,1 0 0 0 0,-1 0 0 0 0,1 1 0 0 0,-1-1 0 0 0,0 0 0 0 0,1 0 0 0 0,-1 1 0 0 0,0-1 0 0 0,0 0 0 0 0,0 1 0 0 0,0-1 0 0 0,0 0-1 0 0,0 1 1 0 0,0-1 0 0 0,-1 1-27 0 0,3 12 540 0 0,-1-13-477 0 0,-1 0 0 0 0,0 0 0 0 0,1 0 0 0 0,-1 0 0 0 0,0 0 0 0 0,0 0 0 0 0,0 0 0 0 0,0 0 0 0 0,1 0 0 0 0,-1 1 0 0 0,-1-1 0 0 0,1 0 0 0 0,0 0 0 0 0,0 0 0 0 0,0 0 0 0 0,-1 0 0 0 0,1 1-63 0 0,-2-1 114 0 0,0 0-1 0 0,0 0 1 0 0,0 0 0 0 0,0 0 0 0 0,-1-1 0 0 0,1 1-1 0 0,0-1 1 0 0,0 1 0 0 0,-1-1-114 0 0,0 1-131 0 0,0 0 128 0 0,0 0 1 0 0,0-1-1 0 0,-1 1 0 0 0,1-1 0 0 0,0 1 0 0 0,0-1 1 0 0,0 0-1 0 0,0-1 0 0 0,-1 1 0 0 0,1 0 0 0 0,0-1 0 0 0,0 1 1 0 0,0-1-1 0 0,-1-1 3 0 0,-10-2-822 0 0,-12 1 27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4:05.09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41 11976 0 0,'0'0'266'0'0,"0"0"44"0"0,0 0 15 0 0,0 0-26 0 0,2 0-107 0 0,12-1 1116 0 0,-1 0 1 0 0,0-1-1 0 0,6-2-1308 0 0,20-2 2293 0 0,5-1-741 0 0,-24 3-1414 0 0,-1 1 0 0 0,1 1-1 0 0,1 1-137 0 0,34-4 70 0 0,-43 3-501 0 0,0 1 0 0 0,1 0 1 0 0,-1 1-1 0 0,12 1 431 0 0,-20 0-2124 0 0,1 4-4426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4:05.40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76 13792 0 0,'35'-17'1250'0'0,"-28"13"-972"0"0,1 0 1 0 0,-1 1-1 0 0,1 0 1 0 0,0 0-1 0 0,0 1 1 0 0,0 0 0 0 0,0 0-1 0 0,1 0-278 0 0,22-1 955 0 0,-1-2-1 0 0,0-1 1 0 0,4-2-955 0 0,-18 5 304 0 0,0 1 0 0 0,0 1 0 0 0,0 1-1 0 0,2 0-303 0 0,-4 0 69 0 0,30 0-16 0 0,26-5-53 0 0,-65 5-476 0 0,1 0 0 0 0,0 0 0 0 0,0 0 0 0 0,0 1 0 0 0,4 1 476 0 0,3 0-3526 0 0,6 1-3159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4:06.33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6 610 10136 0 0,'0'0'464'0'0,"0"0"-10"0"0,0 0-222 0 0,0 0 156 0 0,0 0 100 0 0,0 0 22 0 0,-5 0 614 0 0,4-1 4433 0 0,2-10-4744 0 0,-1 10-750 0 0,0 0 1 0 0,0 0-1 0 0,0-1 1 0 0,0 1-1 0 0,0 0 1 0 0,0 0-1 0 0,0 0 1 0 0,0 0-1 0 0,0 0 0 0 0,1 0 1 0 0,-1 0-1 0 0,1-1-63 0 0,8-18 264 0 0,-1 0 0 0 0,0 0 0 0 0,-2-1-1 0 0,0 0 1 0 0,-2 0 0 0 0,1-6-264 0 0,5-23 31 0 0,-3 12 89 0 0,0-7-120 0 0,-3 14 362 0 0,-1 20-259 0 0,0-1 0 0 0,0 1-1 0 0,2-2-102 0 0,3-12-468 0 0,4 3 220 0 0,-10 16 248 0 0,2 4-14 0 0,-2 1-86 0 0,-2 1-120 0 0,0 0-22 0 0,-1 3 226 0 0,1 0 0 0 0,0 0 0 0 0,0 0 0 0 0,0 0 0 0 0,0 0 0 0 0,1 0 0 0 0,-1 0 0 0 0,1 0 0 0 0,0-1 0 0 0,0 1 0 0 0,1 2 16 0 0,3 15 152 0 0,18 134-181 0 0,-14-113-91 0 0,-5-29 18 0 0,-2 0-1 0 0,1 0 0 0 0,-1 6 103 0 0,-1-13 38 0 0,0 0-1 0 0,0 1 1 0 0,1-1-1 0 0,-1 0 1 0 0,1 0 0 0 0,1 0-1 0 0,0 1-37 0 0,7 20 130 0 0,-8-23-155 0 0,0 1-1 0 0,0-1 1 0 0,0-1-1 0 0,1 1 1 0 0,-1 0-1 0 0,1 0 1 0 0,0-1-1 0 0,-1 0 1 0 0,1 1-1 0 0,0-1 0 0 0,3 1 26 0 0,-4-2-39 0 0,8 6-66 0 0,-6-8 110 0 0,-2 1-9 0 0,2 1 4 0 0,-1-1 0 0 0,1 1 0 0 0,0-1 0 0 0,-1 0 0 0 0,1 1 0 0 0,4-2 0 0 0,-8 1 0 0 0,1 0 0 0 0,-1 0 0 0 0,1 0 0 0 0,-1 0 0 0 0,1 0 0 0 0,-1 0 0 0 0,1 0 0 0 0,0 0 0 0 0,-1-1 0 0 0,1 1 0 0 0,-1 0 0 0 0,1 0 0 0 0,-1-1 0 0 0,1 1 0 0 0,-1 0 0 0 0,1 0 0 0 0,-1-1 0 0 0,0 1 0 0 0,1-1 0 0 0,-1 1 0 0 0,1 0 0 0 0,-1-1 0 0 0,0 1 0 0 0,1-1 0 0 0,0-1 0 0 0,0 1 1 0 0,0 1 0 0 0,0-1-1 0 0,0 0 1 0 0,0 0 0 0 0,0 1 0 0 0,0-1-1 0 0,-1 0 1 0 0,1 0 0 0 0,0 0-1 0 0,0 0 1 0 0,-1 0 0 0 0,1 0 0 0 0,-1 0-1 0 0,1 0 1 0 0,-1 0 0 0 0,1 0-1 0 0,-1-1 1 0 0,0 1 0 0 0,0 0-1 0 0,1 0 1 0 0,-1 0 0 0 0,0 0 0 0 0,0-1-1 0 0,0 1 1 0 0,0 0 0 0 0,-1 0-1 0 0,1 0 1 0 0,0 0-1 0 0,0-3 14 0 0,3-19 333 0 0,-2 19-245 0 0,-1-1 0 0 0,1 1 0 0 0,-1-1 0 0 0,0 1 1 0 0,0-1-1 0 0,0-4-102 0 0,-3-4 93 0 0,1 6-55 0 0,1 1 0 0 0,0-1-1 0 0,0 0 1 0 0,1-3-38 0 0,-1 6 14 0 0,1 1 1 0 0,-1-1 0 0 0,1 0 0 0 0,-1 1 0 0 0,0-1-1 0 0,-1-2-14 0 0,0 2 27 0 0,1 0 0 0 0,0 0 0 0 0,0 0 0 0 0,0-1 0 0 0,0 1 0 0 0,1-4-27 0 0,-1-18 108 0 0,0 19-61 0 0,0-1-1 0 0,1 0 0 0 0,1 0 1 0 0,-1 0-1 0 0,2-4-46 0 0,-2 10 2 0 0,1-1-1 0 0,-1 0 0 0 0,0 1 0 0 0,0-1 0 0 0,0 0 1 0 0,-1 0-1 0 0,1 1 0 0 0,0-1 0 0 0,-1 0-1 0 0,0-3 1 0 0,1 6-1 0 0,0-1 0 0 0,0 0 0 0 0,0 1 0 0 0,0-1 0 0 0,0 1 0 0 0,0-1 0 0 0,0 0 0 0 0,1 1 0 0 0,-1-1 0 0 0,0 0 0 0 0,0 1 0 0 0,1-1 0 0 0,-1 1 0 0 0,0-1 0 0 0,1 1 0 0 0,-1-1 0 0 0,0 0 0 0 0,1 1 0 0 0,0-1 0 0 0,-1 1 0 0 0,0-1 0 0 0,1 1 0 0 0,-1 0 0 0 0,0-1 0 0 0,1 1 0 0 0,-1-1 0 0 0,0 1 0 0 0,1-1 0 0 0,-1 1 0 0 0,0-1 0 0 0,0 1 0 0 0,1-1 0 0 0,-1 1 0 0 0,0-1 0 0 0,0 1 0 0 0,0-1 0 0 0,0 1 0 0 0,0-1 0 0 0,0 0 0 0 0,0 1 0 0 0,0-1 0 0 0,0 1 0 0 0,0-1 0 0 0,0 1 0 0 0,0-1 0 0 0,-1 1 0 0 0,1-1 0 0 0,0 1 0 0 0,0-1 0 0 0,-1 0-12 0 0,1-1 0 0 0,-1 1-1 0 0,1 0 1 0 0,-1 0 0 0 0,1-1-1 0 0,0 1 1 0 0,0 0 0 0 0,0-1-1 0 0,0 1 1 0 0,0 0 0 0 0,0-1 12 0 0,2-2-1465 0 0,5 6-4556 0 0,-10-4-757 0 0</inkml:trace>
  <inkml:trace contextRef="#ctx0" brushRef="#br0" timeOffset="586.924">614 5 10592 0 0,'-8'-4'1036'0'0,"8"3"-120"0"0,1 1-592 0 0,-1 0 186 0 0,1 15 1298 0 0,-1-15-1743 0 0,1 1-1 0 0,-1 0 1 0 0,0 0-1 0 0,0-1 0 0 0,0 1 1 0 0,0 0-1 0 0,0 0 1 0 0,0 0-1 0 0,0-1 1 0 0,0 1-1 0 0,0 0 1 0 0,0 0-1 0 0,0-1 1 0 0,0 1-1 0 0,-1 0 0 0 0,1 0 1 0 0,0-1-1 0 0,-1 1 1 0 0,1 0-1 0 0,0-1 1 0 0,-1 1-65 0 0,-2 5 219 0 0,3-5-176 0 0,0-1 0 0 0,-1 1-1 0 0,1 0 1 0 0,0 0 0 0 0,0 0-1 0 0,0 0 1 0 0,0 0-1 0 0,0-1 1 0 0,0 1 0 0 0,0 0-1 0 0,0 0 1 0 0,0 0-1 0 0,1 0 1 0 0,-1-1 0 0 0,0 1-1 0 0,1 0 1 0 0,-1 0-1 0 0,0 0-42 0 0,1 0 48 0 0,-1 0 0 0 0,1 0 1 0 0,-1 0-1 0 0,0 0 0 0 0,0 0 0 0 0,1 0 0 0 0,-1 0 0 0 0,0 0 0 0 0,0 0 0 0 0,0 0 0 0 0,0 0 0 0 0,0 0 0 0 0,0 0 0 0 0,-1 0 0 0 0,1 0 0 0 0,0 0-48 0 0,-5 10 410 0 0,3-6-293 0 0,1-1 0 0 0,-1 0-1 0 0,1 1 1 0 0,0 0 0 0 0,0-1 0 0 0,0 2-117 0 0,-2 10 10 0 0,0 1-1 0 0,-2 4-9 0 0,1-7 0 0 0,1 1-1 0 0,1 0 0 0 0,0 1 1 0 0,1-10 39 0 0,0 0 0 0 0,0 1 0 0 0,-1-1 0 0 0,-1 4-39 0 0,1-6 81 0 0,1 1 1 0 0,-1 0-1 0 0,1-1 0 0 0,1 1 1 0 0,-1 0-1 0 0,0 0 1 0 0,1 0-1 0 0,0-1 0 0 0,1 5-81 0 0,-1-2 90 0 0,0 1 0 0 0,0 0 0 0 0,-1 0 0 0 0,1-1 0 0 0,-2 3-90 0 0,1-3 33 0 0,0 1 0 0 0,0-1-1 0 0,1 1 1 0 0,0-1 0 0 0,1 7-33 0 0,-1-10 4 0 0,1 0-3 0 0,0-1-1 0 0,-1 0 1 0 0,1 0-1 0 0,-1 1 1 0 0,0-1-1 0 0,0 0 1 0 0,0 1-1 0 0,-1-1 1 0 0,1 0-1 0 0,-1 0 1 0 0,0 1-1 0 0,0 0 0 0 0,1-3 1 0 0,-1 1 0 0 0,1-1 0 0 0,0 1 0 0 0,0 0 0 0 0,0-1 0 0 0,0 1 0 0 0,0 0 0 0 0,0-1 0 0 0,0 1 0 0 0,0-1 0 0 0,1 1 0 0 0,-1 0 0 0 0,1-1-1 0 0,-1 1 5 0 0,1-1 1 0 0,-1 0-1 0 0,0 0 1 0 0,1 1-1 0 0,-1-1 1 0 0,0 0-1 0 0,0 0 1 0 0,0 1-1 0 0,0-1 1 0 0,0 0 0 0 0,0 0-1 0 0,0 1 1 0 0,-1-1-1 0 0,1 0 1 0 0,0 0-1 0 0,-1 1 1 0 0,1-1-1 0 0,-1 1-5 0 0,-4 14 418 0 0,5-16-418 0 0,0 0 1 0 0,-1 0-1 0 0,1-1 1 0 0,0 1 0 0 0,0 0-1 0 0,0-1 1 0 0,0 1-1 0 0,-1 0 1 0 0,1-1-1 0 0,0 1 1 0 0,0 0 0 0 0,0-1-1 0 0,0 1 1 0 0,0 0-1 0 0,0-1 1 0 0,0 1-1 0 0,0-1 1 0 0,0 1 0 0 0,0 0-1 0 0,0-1 1 0 0,0 1-1 0 0,0 0 1 0 0,0-1-1 0 0,0 1 1 0 0,0 0 0 0 0,1-1-1 0 0,-1 1 1 0 0,0 0-1 0 0,3-15-2 0 0,8-2 2 0 0,-9 15 0 0 0,-1 0 0 0 0,0 1 0 0 0,1-1 0 0 0,-1 0 0 0 0,0 0 0 0 0,0 0 0 0 0,0 0 0 0 0,0 0 0 0 0,0 0 0 0 0,0-1 0 0 0,-1-1 6 0 0,1 1 1 0 0,-1 0-1 0 0,1 0 0 0 0,0 0 0 0 0,0 0 0 0 0,0 0 0 0 0,1 0 1 0 0,-1 0-1 0 0,1 1 0 0 0,0-1 0 0 0,0 0 0 0 0,-1 1 0 0 0,3-2-6 0 0,-2 1 18 0 0,0 1-1 0 0,-1-1 0 0 0,1 0 1 0 0,-1 1-1 0 0,1-1 0 0 0,-1 0 1 0 0,0 0-1 0 0,0 0 1 0 0,0 0-1 0 0,0-2-17 0 0,-1 3-3 0 0,1-1-1 0 0,-1 0 1 0 0,1 1 0 0 0,0-1 0 0 0,0 0 0 0 0,0 1 0 0 0,0 0-1 0 0,1-1 1 0 0,-1 1 0 0 0,1 0 0 0 0,-1-1 0 0 0,1 1-1 0 0,0 0 4 0 0,1 0-30 0 0,7-12-98 0 0,-10 14 127 0 0,1-1 0 0 0,-1 1 1 0 0,0-1-1 0 0,1 1 0 0 0,-1 0 1 0 0,0-1-1 0 0,1 1 0 0 0,-1-1 1 0 0,0 1-1 0 0,1 0 0 0 0,-1-1 1 0 0,1 1-1 0 0,-1 0 0 0 0,1-1 1 0 0,-1 1-1 0 0,1 0 0 0 0,-1 0 1 0 0,1-1-1 0 0,-1 1 0 0 0,1 0 1 0 0,-1 0 0 0 0,18-7 0 0 0,-16 6 0 0 0,0 0 0 0 0,-1 0 1 0 0,1 1-1 0 0,0-1 0 0 0,0 1 0 0 0,0-1 0 0 0,0 1 0 0 0,-1 0 0 0 0,1 0 0 0 0,0 0 0 0 0,0 0 0 0 0,0 0 0 0 0,0 0 0 0 0,0 1 0 0 0,0-1 0 0 0,-1 0 1 0 0,2 1-1 0 0,2 1-3 0 0,0 0 0 0 0,-1 1 0 0 0,1-1 0 0 0,-1 1 0 0 0,4 2 3 0 0,-6-1-10 0 0,0 0-1 0 0,0 0 1 0 0,0 0 0 0 0,0 0 0 0 0,-1 0-1 0 0,0 1 1 0 0,0-1 0 0 0,0 4 10 0 0,1 1-38 0 0,-1-6 37 0 0,-1 0 0 0 0,0 0 1 0 0,0 1-1 0 0,0-1 0 0 0,0 0 0 0 0,-1 0 0 0 0,1 0 1 0 0,-1 1-1 0 0,0-1 0 0 0,0 0 1 0 0,-3 23 51 0 0,4-22-42 0 0,0-1-1 0 0,0 1 1 0 0,0 0 0 0 0,-1-1 0 0 0,0 1 0 0 0,1-1 0 0 0,-1 1 0 0 0,0-1 0 0 0,-1 1 0 0 0,1-1-1 0 0,-1 1 1 0 0,0 0-9 0 0,-1 2 0 0 0,0 1 0 0 0,1 0 0 0 0,0 0 0 0 0,0 0 0 0 0,-1 6 0 0 0,-1 3 0 0 0,3-3 0 0 0,1-11 0 0 0,0 0 0 0 0,-1 0 0 0 0,1 0 0 0 0,0 0 0 0 0,-1 0 0 0 0,1-1 0 0 0,-1 1 0 0 0,0 0 0 0 0,1 0 0 0 0,-3 6 0 0 0,5-2-73 0 0,-1-4-303 0 0,-1-2-113 0 0,0 0-839 0 0,0 0-3441 0 0,0 0-1475 0 0</inkml:trace>
  <inkml:trace contextRef="#ctx0" brushRef="#br0" timeOffset="1064.354">938 247 8288 0 0,'-8'-5'227'0'0,"11"3"52"0"0,17 3 326 0 0,-10-1-299 0 0,-6 0 125 0 0,0 0 0 0 0,0 1 0 0 0,0-1-1 0 0,0 1 1 0 0,0-1 0 0 0,0 1 0 0 0,0 0 0 0 0,0 1 0 0 0,0-1 0 0 0,1 1-431 0 0,-3 0 83 0 0,0-1 0 0 0,0 1 0 0 0,0-1 0 0 0,0 1 1 0 0,0 0-1 0 0,0 0 0 0 0,0 0 0 0 0,-1 0 0 0 0,1 0 1 0 0,-1 0-1 0 0,1 0 0 0 0,-1 0 0 0 0,0 1 0 0 0,0-1 1 0 0,0 0-1 0 0,0 2-83 0 0,14 27 1649 0 0,-11-24-1440 0 0,0 1 1 0 0,-1-1-1 0 0,2 7-209 0 0,-1-3 75 0 0,-3-7-94 0 0,0-1 0 0 0,0 0 0 0 0,0 1-1 0 0,0-1 1 0 0,0 1 0 0 0,-1-1 0 0 0,0 1-1 0 0,0-1 1 0 0,0 1 0 0 0,0 0 19 0 0,0 15-78 0 0,1-17 78 0 0,-1 1-1 0 0,0-1 1 0 0,0 0 0 0 0,0 1-1 0 0,0-1 1 0 0,0 0 0 0 0,-1 1-1 0 0,1-1 1 0 0,-1 0 0 0 0,1 1-1 0 0,-1-1 1 0 0,-5 15 122 0 0,5-13-18 0 0,0-1 0 0 0,0 1 0 0 0,-1-1-1 0 0,1 0 1 0 0,-1 0 0 0 0,0 0 0 0 0,1 0-1 0 0,-2 1-103 0 0,-6 12 458 0 0,9-14-446 0 0,-1-1 0 0 0,1 0 0 0 0,-1 1-1 0 0,1-1 1 0 0,-1 0 0 0 0,0 0 0 0 0,1 1 0 0 0,-1-1 0 0 0,0 0 0 0 0,0 0-1 0 0,0 0 1 0 0,0 0 0 0 0,0 0 0 0 0,0 0 0 0 0,0 0 0 0 0,-1 0 0 0 0,1-1-1 0 0,0 1 1 0 0,0 0 0 0 0,-1-1 0 0 0,1 1-12 0 0,-22 5 173 0 0,22-6-85 0 0,0 1-14 0 0,0 0-33 0 0,0 0 96 0 0,1-1 43 0 0,0 0 4 0 0,3-1-49 0 0,1 0-180 0 0,-1 0 0 0 0,1-1 0 0 0,0 1 0 0 0,-1-1 1 0 0,1 0-1 0 0,-1 0 0 0 0,0 0 0 0 0,0 0 0 0 0,1-1 0 0 0,1-2 45 0 0,21-13 712 0 0,-23 16-636 0 0,0 0 0 0 0,0 0 0 0 0,0 0 0 0 0,0 0 0 0 0,0-1 0 0 0,-1 1 0 0 0,1-1 0 0 0,-1 0 0 0 0,1 0 0 0 0,-1 0 0 0 0,0 0 0 0 0,1-3-76 0 0,0 3-46 0 0,0-1 0 0 0,0 1 0 0 0,0 0 0 0 0,0 0 0 0 0,0 0 0 0 0,1 0 0 0 0,1-1 46 0 0,0 1-70 0 0,-1-1 1 0 0,1 0 0 0 0,-1 0 0 0 0,2-3 69 0 0,3-3-32 0 0,29-35 124 0 0,-26 33 72 0 0,-1-1 1 0 0,8-12-165 0 0,14-16 368 0 0,-29 37-365 0 0,-1 0 0 0 0,0 0 0 0 0,1 0-1 0 0,-2-1 1 0 0,1 1 0 0 0,0-1 0 0 0,-1 1 0 0 0,0-1-1 0 0,0 0 1 0 0,-1 0 0 0 0,1-1-3 0 0,-1 2 0 0 0,-1 0-1 0 0,1 1 1 0 0,-1-1 0 0 0,0 0 0 0 0,0 0 0 0 0,0 0 0 0 0,-1 1-1 0 0,1-1 1 0 0,-1 0 0 0 0,0 0 0 0 0,0 1 0 0 0,0-1 0 0 0,-1 0 0 0 0,1 1-1 0 0,-2-3 1 0 0,1 4-78 0 0,0-1 0 0 0,-1 1 0 0 0,1-1 0 0 0,0 1 0 0 0,-1 0 0 0 0,1 0 0 0 0,-1 0 0 0 0,1 0 0 0 0,-1 0-1 0 0,0 1 1 0 0,0-1 0 0 0,0 1 0 0 0,0 0 0 0 0,0 0 0 0 0,0 0 0 0 0,0 0 0 0 0,0 0 0 0 0,-1 1 0 0 0,1-1-1 0 0,0 1 1 0 0,0 0 0 0 0,-1 0 0 0 0,1 0 0 0 0,0 1 0 0 0,0-1 0 0 0,-1 1 0 0 0,1-1 0 0 0,-2 2 78 0 0,4-2-4769 0 0,1 0-1475 0 0</inkml:trace>
  <inkml:trace contextRef="#ctx0" brushRef="#br0" timeOffset="1768.469">1191 666 10136 0 0,'0'0'230'0'0,"0"0"30"0"0,0 0 19 0 0,1 0-40 0 0,4 2-55 0 0,-4-2 514 0 0,-23 8 4173 0 0,12-7-4442 0 0,1 0 0 0 0,-1 0 1 0 0,0 1-1 0 0,-1 1-429 0 0,-26 4 665 0 0,36-7-657 0 0,0 0-1 0 0,0 0 0 0 0,0 0 0 0 0,1 0 0 0 0,-1 0 0 0 0,0 0 1 0 0,0 0-1 0 0,0 1 0 0 0,0-1 0 0 0,0 0 0 0 0,1 0 0 0 0,-1 1 0 0 0,0-1 1 0 0,0 0-1 0 0,1 1 0 0 0,-1-1 0 0 0,0 1 0 0 0,0-1 0 0 0,0 1-7 0 0,-2 1 0 0 0,-16 3-26 0 0,9-2 301 0 0,0-1-1 0 0,0 0 1 0 0,0 0-1 0 0,-5-1-274 0 0,-27 3 511 0 0,8 0-382 0 0,32-3-121 0 0,-7-1 31 0 0,-1 1 0 0 0,0 0 0 0 0,1 0 0 0 0,-1 1 0 0 0,1 0-1 0 0,-1 1 1 0 0,-4 2-39 0 0,6-2 18 0 0,0 0 1 0 0,0 0-1 0 0,0-1 0 0 0,-1-1 0 0 0,-2 1-18 0 0,-31 7 53 0 0,24-4-53 0 0,0-2 0 0 0,0 1 0 0 0,0-2 0 0 0,-1-1 0 0 0,-14 0 0 0 0,7-1 0 0 0,1 2 0 0 0,-15 3 0 0 0,-11 2-29 0 0,-3-1 29 0 0,-44 5 1389 0 0,-5 0-885 0 0,68-9-790 0 0,4-1 132 0 0,-30 4 335 0 0,54-5-160 0 0,0 0 0 0 0,-1-1 0 0 0,1 1 0 0 0,0-1 0 0 0,0-1 0 0 0,-1 1 0 0 0,1-1-21 0 0,5 1-129 0 0,-8 1 10 0 0,8 0-4143 0 0,2 0 2740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4:02.21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231 144 4608 0 0,'0'0'208'0'0,"-1"-1"-9"0"0,-3-3-158 0 0,3 3 197 0 0,1 1 1 0 0,-1-1 0 0 0,1 1-1 0 0,-1-1 1 0 0,1 1-1 0 0,-1-1 1 0 0,1 0-1 0 0,-1 1 1 0 0,1-1 0 0 0,0 1-1 0 0,-1-1 1 0 0,1 0-1 0 0,0 1 1 0 0,-1-1 0 0 0,1 0-1 0 0,0 0 1 0 0,0 1-1 0 0,0-1 1 0 0,0 0-1 0 0,0 0 1 0 0,0 1 0 0 0,0-1-1 0 0,0 0 1 0 0,0 0-1 0 0,0 1 1 0 0,0-1 0 0 0,0 0-1 0 0,0 1 1 0 0,1-1-1 0 0,-1 0 1 0 0,0 1-1 0 0,1-1 1 0 0,-1 0 0 0 0,0 1-1 0 0,1-1 1 0 0,-1 0-1 0 0,1 1 1 0 0,-1-1-1 0 0,1 1 1 0 0,-1-1 0 0 0,1 1-1 0 0,-1-1 1 0 0,1 1-1 0 0,0-1-238 0 0,0 0 181 0 0,0 1 333 0 0,-1 0-3 0 0,0 0 1 0 0,0 0 0 0 0,0 0 0 0 0,0 0 0 0 0,0 0-68 0 0,5 6-200 0 0,-3-4-99 0 0,-1 1 0 0 0,0-1 0 0 0,0 1 0 0 0,0-1 0 0 0,-1 1 0 0 0,1-1 0 0 0,-1 1 0 0 0,1 0 0 0 0,-1 0 0 0 0,0-1 0 0 0,0 1 0 0 0,0 0 0 0 0,0 1-145 0 0,-1 0 15 0 0,1-1 1 0 0,1 1-1 0 0,-1 0 0 0 0,0 0 0 0 0,1 0 0 0 0,1 3-15 0 0,2 6 7 0 0,-1-6 27 0 0,-1 1 0 0 0,1 0 1 0 0,-2 0-1 0 0,2 7-34 0 0,-1 2 0 0 0,-1 1-1 0 0,-1 13 1 0 0,0 0 280 0 0,0-23 6 0 0,0 0 0 0 0,0 0 0 0 0,-1 0 1 0 0,0 0-1 0 0,-1 7-286 0 0,-1-2-116 0 0,1 0 0 0 0,0 1 0 0 0,1 6 116 0 0,0-10 24 0 0,1-1 1 0 0,-1 0 0 0 0,-1 1-1 0 0,1-1 1 0 0,-2 0 0 0 0,1 0-1 0 0,-1 0 1 0 0,-1 1-25 0 0,3-7-274 0 0,-3 7 587 0 0,3 2-3057 0 0,1-12 1026 0 0</inkml:trace>
  <inkml:trace contextRef="#ctx0" brushRef="#br0" timeOffset="419.941">1 138 4144 0 0,'0'0'319'0'0,"0"0"-79"0"0,0 0 449 0 0,0 0 219 0 0,0 0 41 0 0,0 0-25 0 0,0 0-144 0 0,0 0-63 0 0,0 0-11 0 0,0 0-17 0 0,0 0-61 0 0,0 0-27 0 0,0 0-7 0 0,0 0-28 0 0,0 0-106 0 0,0 0-48 0 0,0 0-10 0 0,0 0 16 0 0,0 0 81 0 0,0 0 40 0 0,12-7 648 0 0,0 2-920 0 0,0 1 1 0 0,0 1-1 0 0,0 0 0 0 0,0 1 0 0 0,0 0 0 0 0,1 1 0 0 0,-1 0 0 0 0,5 1-267 0 0,10-1-69 0 0,27 1 69 0 0,-35 0 0 0 0,0 0 0 0 0,0-1 0 0 0,1-1 0 0 0,-10 1 39 0 0,0 0 0 0 0,1 1-1 0 0,-1 0 1 0 0,1 0 0 0 0,2 2-39 0 0,15-3 184 0 0,-23 1-230 0 0,0-1-1 0 0,0 1 1 0 0,0 0-1 0 0,-1 1 1 0 0,4 0 46 0 0,12-2 200 0 0,-19 1-377 0 0,1-1-1 0 0,0 1 1 0 0,0 0-1 0 0,0 0 0 0 0,0 0 1 0 0,-1 0-1 0 0,1 0 0 0 0,0 0 1 0 0,0 1-1 0 0,0-1 0 0 0,0 1 178 0 0,0-1-1406 0 0,-2 0-59 0 0,0 0-7 0 0</inkml:trace>
  <inkml:trace contextRef="#ctx0" brushRef="#br0" timeOffset="782.634">553 306 12176 0 0,'0'0'273'0'0,"0"0"40"0"0,0 0 23 0 0,0 0-34 0 0,0 0-140 0 0,0 0 165 0 0,0 0 90 0 0,0 0 21 0 0,2 0 8 0 0,6 2-91 0 0,0 0 1 0 0,0-1-1 0 0,0 0 0 0 0,0 0 0 0 0,1-1 0 0 0,-1 0 0 0 0,0-1 0 0 0,7-1-355 0 0,10-1 717 0 0,19 1-717 0 0,17-3 267 0 0,-25 0 56 0 0,32 1-323 0 0,-22 5-2925 0 0,-46-1-3056 0 0</inkml:trace>
  <inkml:trace contextRef="#ctx0" brushRef="#br0" timeOffset="1583.736">1268 89 10880 0 0,'0'0'497'0'0,"1"0"-8"0"0,3-2-267 0 0,-3 2 23 0 0,-1 0 47 0 0,5 0 171 0 0,-3 0 4122 0 0,0 2-4454 0 0,-1 1 1 0 0,1-1 0 0 0,-1 0-1 0 0,0 0 1 0 0,0 0-1 0 0,0 1 1 0 0,0-1 0 0 0,-1 1-1 0 0,1-1 1 0 0,0 1-1 0 0,-1-1 1 0 0,0 1-1 0 0,0 0-131 0 0,3 10 415 0 0,-1 1-111 0 0,0 0 0 0 0,-1 0-1 0 0,0 0 1 0 0,-1 0 0 0 0,-1 0 0 0 0,0 4-304 0 0,0-9 146 0 0,1 0 0 0 0,0 1 1 0 0,2 4-147 0 0,-1 13-189 0 0,0-3 104 0 0,0-18 150 0 0,-1 0 0 0 0,1 0 1 0 0,-1 0-1 0 0,-1 0 0 0 0,1 0 1 0 0,-1 0-1 0 0,0 0 1 0 0,-1-1-1 0 0,1 1 0 0 0,-1 1-65 0 0,0-1-29 0 0,2-4-126 0 0,0-2-63 0 0,-3 5-6054 0 0,-6-2-509 0 0</inkml:trace>
  <inkml:trace contextRef="#ctx0" brushRef="#br0" timeOffset="1903.823">962 109 10136 0 0,'0'0'464'0'0,"0"0"-10"0"0,16-6 245 0 0,2 0 680 0 0,0 1 0 0 0,1 1 0 0 0,4 0-1379 0 0,15-3 2285 0 0,91-16-1061 0 0,-117 20-1221 0 0,0 2-1 0 0,0 0 1 0 0,2 0-3 0 0,-3 1 22 0 0,-1-1 0 0 0,1 0 0 0 0,-1-1 0 0 0,6-1-22 0 0,1-1 27 0 0,0 1 0 0 0,0 0-1 0 0,1 2-26 0 0,-3 0-24 0 0,0-1 0 0 0,0-1 0 0 0,0 0 0 0 0,11-4 24 0 0,-21 5 42 0 0,0 0 0 0 0,1 0-1 0 0,-1 0 1 0 0,1 1-1 0 0,-1 0 1 0 0,1 0 0 0 0,0 1-1 0 0,-1-1 1 0 0,1 1-1 0 0,5 1-41 0 0,9-2-65 0 0,-18 1-161 0 0,0-1 1 0 0,0 1-1 0 0,0 0 1 0 0,0 0-1 0 0,0 0 1 0 0,0 0-1 0 0,0 0 1 0 0,0 0-1 0 0,0 1 1 0 0,0-1-1 0 0,-1 1 0 0 0,2-1 226 0 0,3 3-6243 0 0</inkml:trace>
  <inkml:trace contextRef="#ctx0" brushRef="#br0" timeOffset="2240.992">1561 296 12896 0 0,'-2'1'997'0'0,"-1"0"-943"0"0,0 1 1 0 0,0-1-1 0 0,0 1 1 0 0,0 0-1 0 0,1 0 0 0 0,-1 0 1 0 0,0 0-1 0 0,1 0 1 0 0,0 1-1 0 0,-1-1 0 0 0,1 1 1 0 0,0 0-1 0 0,0-1 1 0 0,0 1-1 0 0,0 1-54 0 0,-3 7 567 0 0,0 0-1 0 0,0 1 0 0 0,-1 7-566 0 0,-5 14 2299 0 0,10-32-2299 0 0,0 1-1 0 0,1-1 0 0 0,-1 1 1 0 0,1-1-1 0 0,-1 0 0 0 0,1 1 1 0 0,0-1-1 0 0,0 1 1 0 0,0-1-1 0 0,0 1 0 0 0,0 0 1 0 0,0-1-1 0 0,0 1 0 0 0,0-1 1 0 0,1 1-1 0 0,-1-1 0 0 0,0 0 1 0 0,1 1-1 0 0,0-1 0 0 0,-1 1 1 0 0,1-1-1 0 0,0 0 0 0 0,-1 1 1 0 0,1-1-1 0 0,0 0 0 0 0,0 0 1 0 0,0 0-1 0 0,0 1 0 0 0,0-1 1 0 0,1 0-1 0 0,-1 0 1 0 0,1 0 44 0 0,0 1-1 0 0,1-1 1 0 0,-1 0-1 0 0,0 1 1 0 0,1-1-1 0 0,0 0 1 0 0,-1-1-1 0 0,1 1 1 0 0,-1 0-1 0 0,1-1 1 0 0,0 1-1 0 0,-1-1 1 0 0,1 0-1 0 0,0 0 1 0 0,0 0-1 0 0,1 0-43 0 0,35-3-132 0 0,-29 3 174 0 0,-1 0 0 0 0,1-1 0 0 0,-1 0 1 0 0,0-1-1 0 0,7-2-42 0 0,-12 3 12 0 0,0 0-1 0 0,0 0 1 0 0,0 0 0 0 0,-1-1 0 0 0,1 1-1 0 0,-1-1 1 0 0,1 0 0 0 0,-1 0-1 0 0,1 0 1 0 0,-1-1 0 0 0,0 1 0 0 0,0-1-1 0 0,0 0 1 0 0,-1 1 0 0 0,1-1-1 0 0,-1-1 1 0 0,1 1 0 0 0,-1-1-12 0 0,3-3-33 0 0,-1 0-9 0 0,0-1 0 0 0,0 1-1 0 0,-1-1 1 0 0,1-2 42 0 0,-2-2 3 0 0,-4 8 13 0 0,0 2 7 0 0,1 1 36 0 0,0-1 0 0 0,0 0-1 0 0,0 0 1 0 0,0 1 0 0 0,0-1 0 0 0,-1 0 0 0 0,1 1 0 0 0,-1 0 0 0 0,1-1 0 0 0,-1 1 0 0 0,1 0-1 0 0,-1 0 1 0 0,0 0 0 0 0,0 0 0 0 0,1 0 0 0 0,-2 0-59 0 0,-3-2 98 0 0,0 2 1 0 0,0-1-1 0 0,0 1 1 0 0,-6-1-99 0 0,5 0 11 0 0,5 2-12 0 0,1-1 1 0 0,-1 1-1 0 0,1 0 1 0 0,-1 0-1 0 0,1 0 0 0 0,-1 0 1 0 0,1 0-1 0 0,-1 0 1 0 0,1 0-1 0 0,-1 0 1 0 0,1 0-1 0 0,-1 1 0 0 0,1-1 1 0 0,-1 0-1 0 0,1 1 1 0 0,0 0-1 0 0,-1-1 1 0 0,-23 11-1567 0 0,17-8 739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4:08.77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416 30 8752 0 0,'7'1'177'0'0,"-6"-1"-142"0"0,1 0 0 0 0,-1 0 0 0 0,1 1 1 0 0,-1-1-1 0 0,1 0 0 0 0,-1 0 0 0 0,1-1 1 0 0,-1 1-1 0 0,1 0 0 0 0,-1 0 0 0 0,1-1 0 0 0,-1 1 1 0 0,1-1-1 0 0,-1 1 0 0 0,0-1 0 0 0,1 1 1 0 0,-1-1-1 0 0,0 0 0 0 0,1 0 0 0 0,-1 0 0 0 0,0 0 1 0 0,1-1-36 0 0,-1 1 119 0 0,0 0 0 0 0,-1 1 0 0 0,1-1 1 0 0,0 0-1 0 0,0 0 0 0 0,0 1 0 0 0,0-1 1 0 0,0 0-1 0 0,0 1 0 0 0,0-1 0 0 0,0 1 1 0 0,0-1-1 0 0,1 1 0 0 0,-1 0 0 0 0,0-1 0 0 0,0 1 1 0 0,0 0-1 0 0,0 0 0 0 0,1 0 0 0 0,-1 0 1 0 0,1 0-120 0 0,-1 0 1393 0 0,-1 0-96 0 0,0 0-457 0 0,-4-4 404 0 0,-4 2-930 0 0,0 1-1 0 0,0-1 0 0 0,-1 2 1 0 0,1-1-1 0 0,0 1 1 0 0,-1 0-1 0 0,1 0 0 0 0,-5 2-313 0 0,10-2-82 0 0,-11 2 82 0 0,0 0 0 0 0,1 1 0 0 0,-5 2 0 0 0,-8 1 0 0 0,9-2 189 0 0,1 1-1 0 0,-1 1 1 0 0,1 0-1 0 0,1 1 1 0 0,-1 1-1 0 0,1 0 1 0 0,0 1-1 0 0,-2 3-188 0 0,-13 5 316 0 0,23-14-271 0 0,1 0 0 0 0,0 1 0 0 0,0 0-1 0 0,0 0 1 0 0,-4 5-45 0 0,-13 10 0 0 0,16-13 0 0 0,1-1 0 0 0,-1 1 0 0 0,1 0 0 0 0,1 0 0 0 0,-1 1 0 0 0,1 0 0 0 0,-2 3 0 0 0,-1 3 82 0 0,7-10 33 0 0,-1-1-1 0 0,0 1 1 0 0,1 0-1 0 0,-1 0 1 0 0,1 0-1 0 0,0 0 1 0 0,0 0-1 0 0,0 0 1 0 0,0 0-1 0 0,0 0 1 0 0,1 0-1 0 0,0 2-114 0 0,-1 0-63 0 0,1-1 0 0 0,0 1 1 0 0,1-1-1 0 0,-1 1 0 0 0,1-1 0 0 0,0 1 0 0 0,0-1 0 0 0,0 0 0 0 0,1 1 0 0 0,-1-1 0 0 0,1 0 0 0 0,0 0 1 0 0,0 0-1 0 0,1 0 0 0 0,-1 0 0 0 0,1-1 0 0 0,0 1 0 0 0,0-1 0 0 0,0 1 0 0 0,0-1 0 0 0,1 0 0 0 0,-1 0 63 0 0,3 2 28 0 0,1-1 0 0 0,-1 1 0 0 0,1-1 0 0 0,-1 0 0 0 0,1-1 0 0 0,0 0 0 0 0,1 0 0 0 0,-1 0 0 0 0,0-1 0 0 0,1 0 0 0 0,-1-1 0 0 0,1 1 0 0 0,0-1 0 0 0,-1-1 0 0 0,2 0-28 0 0,20 0 252 0 0,-1-2 1 0 0,0 0-1 0 0,17-6-252 0 0,19-1 473 0 0,-51 7-569 0 0,0 0 1 0 0,0-2 0 0 0,10-3 95 0 0,-7 2-599 0 0,0 0 0 0 0,6 0 599 0 0,-12 3-47 0 0,1-1 0 0 0,-1 0 0 0 0,6-4 47 0 0,11-3-467 0 0,-16 8-21 0 0,-9 2-22 0 0,-2 0-162 0 0,0-2-673 0 0,0-8-293 0 0</inkml:trace>
  <inkml:trace contextRef="#ctx0" brushRef="#br0" timeOffset="311.726">346 196 9528 0 0,'0'0'432'0'0,"2"1"-4"0"0,7 3 771 0 0,-17-6 3300 0 0,8 2-2635 0 0,15 5-1321 0 0,-6-2-362 0 0,-1-1 1 0 0,1 1-1 0 0,0-2 0 0 0,0 1 0 0 0,1-1-181 0 0,-8-1 0 0 0,1 1 0 0 0,-1-1 0 0 0,1 1 0 0 0,-1 0 0 0 0,1-1 0 0 0,-1 1 0 0 0,0 0 0 0 0,1 1 0 0 0,-1-1 0 0 0,2 2 0 0 0,2 0 0 0 0,-4-2 12 0 0,0-1-1 0 0,0 1 1 0 0,0 0-1 0 0,0 0 1 0 0,0 1-1 0 0,0-1 0 0 0,0 0 1 0 0,0 1-1 0 0,0-1 1 0 0,-1 1-1 0 0,1-1 1 0 0,0 1-12 0 0,2 3 162 0 0,-2-4-93 0 0,-1 0 0 0 0,1 0 0 0 0,-1 0-1 0 0,0 0 1 0 0,1 1 0 0 0,-1-1-1 0 0,0 0 1 0 0,0 0 0 0 0,0 1-1 0 0,0-1 1 0 0,0 1 0 0 0,0-1 0 0 0,0 1-1 0 0,-1-1 1 0 0,1 1 0 0 0,0 0-1 0 0,-1 1-68 0 0,1-2 31 0 0,-1 0-1 0 0,0 0 1 0 0,1 0-1 0 0,-1 0 1 0 0,1 0-1 0 0,-1 0 1 0 0,1 0-1 0 0,-1-1 0 0 0,1 1 1 0 0,0 0-1 0 0,0 0 1 0 0,-1 0-1 0 0,1-1-30 0 0,-1 1 11 0 0,1-1 0 0 0,-1 0 0 0 0,0 0 0 0 0,1 1 0 0 0,-1-1 0 0 0,0 0 0 0 0,1 1 0 0 0,-1-1 0 0 0,0 1 1 0 0,0-1-1 0 0,1 0 0 0 0,-1 1 0 0 0,0-1 0 0 0,0 1 0 0 0,0-1 0 0 0,0 0 0 0 0,0 1 0 0 0,0-1 0 0 0,1 1 0 0 0,-1-1 0 0 0,0 1 0 0 0,0-1 0 0 0,0 1 0 0 0,0-1 0 0 0,-1 0 0 0 0,1 1 0 0 0,0-1 0 0 0,0 1 0 0 0,0-1 0 0 0,0 1 0 0 0,0-1 0 0 0,-1 0 0 0 0,1 1 0 0 0,0-1 0 0 0,0 1 0 0 0,0-1 0 0 0,-1 0-11 0 0,1 2 40 0 0,0-1 1 0 0,0 0-1 0 0,-1 0 0 0 0,1 0 0 0 0,0 0 0 0 0,0 1 0 0 0,1-1 0 0 0,-1 0 0 0 0,0 0 0 0 0,0 0 0 0 0,1 0 1 0 0,-1 1-1 0 0,0-1 0 0 0,1 0 0 0 0,-1 0 0 0 0,1 1-40 0 0,0-1 64 0 0,0 1 0 0 0,0 0-1 0 0,-1 0 1 0 0,1-1 0 0 0,-1 1 0 0 0,0 0 0 0 0,1 0-1 0 0,-1-1 1 0 0,0 2-64 0 0,1 25 572 0 0,0-20-530 0 0,-1-7-42 0 0,0 0 0 0 0,0 0 1 0 0,0 0-1 0 0,-1 0 0 0 0,1 0 1 0 0,0 0-1 0 0,-1 0 0 0 0,1 0 1 0 0,0 0-1 0 0,-1 0 0 0 0,1 0 1 0 0,-1 0-1 0 0,0-1 0 0 0,1 1 1 0 0,-1 0-1 0 0,0 0 0 0 0,-6 11 79 0 0,7-10 15 0 0,0 1 1 0 0,-1-1 0 0 0,1 1 0 0 0,-1-1 0 0 0,0 0 0 0 0,0 1 0 0 0,0-1 0 0 0,0 0-1 0 0,0 0 1 0 0,0 0 0 0 0,-1 1 0 0 0,1-1 0 0 0,-1 0 0 0 0,1-1 0 0 0,-1 1 0 0 0,0 0-1 0 0,1 0 1 0 0,-1-1 0 0 0,-1 1-95 0 0,-11 19-585 0 0,5-15 389 0 0,7-5 111 0 0,0 0 1 0 0,0 1 0 0 0,0-1 0 0 0,0 1-1 0 0,0 0 1 0 0,0 0 0 0 0,0-1 0 0 0,0 1-1 0 0,1 0 1 0 0,-1 1 0 0 0,1-1-1 0 0,-1 0 1 0 0,1 0 0 0 0,-1 3 84 0 0,2-4-1015 0 0,0-1-309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4:40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1 401 14944 0 0,'6'11'1597'0'0,"-2"-4"-1169"0"0,0-1 0 0 0,0 1 0 0 0,-1 1 0 0 0,0-1 0 0 0,-1 0 0 0 0,1 0 0 0 0,-2 1 0 0 0,1 0 0 0 0,-1-1 0 0 0,0 1 0 0 0,0 0-428 0 0,0 3 796 0 0,1 0 0 0 0,1 0 0 0 0,3 9-796 0 0,-4-12 353 0 0,1 1 0 0 0,-1 0 0 0 0,0 0 0 0 0,-1 1 0 0 0,1 5-353 0 0,1 15 189 0 0,-3-29-67 0 0,-1-1-80 0 0,1 1 1 0 0,-1-1-1 0 0,0 0 1 0 0,1 0-1 0 0,-1 1 1 0 0,1-1-1 0 0,-1 0 1 0 0,1 1-1 0 0,-1-1 1 0 0,1 1-1 0 0,-1-1 1 0 0,1 0-1 0 0,-1 1 1 0 0,1-1-1 0 0,-1 1 1 0 0,1 0-1 0 0,-1-1-42 0 0,1 1 42 0 0,0-1 0 0 0,-1 1 0 0 0,1 0 0 0 0,-1-1 0 0 0,1 1 0 0 0,-1-1 0 0 0,0 1 0 0 0,1-1 0 0 0,-1 1 0 0 0,0-1 0 0 0,1 0 0 0 0,-1 1 0 0 0,0-1 0 0 0,1 0 0 0 0,-1 1 0 0 0,0-1 0 0 0,0 0 0 0 0,1 0-42 0 0,-1 0-460 0 0,1 0-41 0 0,0 0-10 0 0,-9-12-1025 0 0,6 5 539 0 0,1 0 0 0 0,0 0 0 0 0,0 0 0 0 0,0-1-1 0 0,1-1 998 0 0,-2-8-1176 0 0,-4-7-829 0 0</inkml:trace>
  <inkml:trace contextRef="#ctx0" brushRef="#br0" timeOffset="200.118">45 263 14312 0 0,'0'0'322'0'0,"5"-7"433"0"0,-2-3-367 0 0,-3 9-374 0 0,1-1 1 0 0,-1 0 0 0 0,0 1-1 0 0,1-1 1 0 0,-1 1 0 0 0,1-1-1 0 0,-1 1 1 0 0,1-1 0 0 0,0 1-1 0 0,0 0 1 0 0,-1-1 0 0 0,1 1-1 0 0,0 0 1 0 0,0-1 0 0 0,1 1-15 0 0,9-17 3713 0 0,-10 17-3153 0 0,-1 1-15 0 0,0 0-61 0 0,0 0-253 0 0,0 0-115 0 0,0 0-20 0 0,0 0-43 0 0,0 0-139 0 0,0 0-14 0 0,0 0-130 0 0,0 0-584 0 0,0 0-254 0 0,0 0-54 0 0</inkml:trace>
  <inkml:trace contextRef="#ctx0" brushRef="#br0" timeOffset="505.154">163 107 14368 0 0,'0'0'661'0'0,"6"6"212"0"0,-4-3-805 0 0,0 0-1 0 0,1 1 0 0 0,-2-1 1 0 0,1 1-1 0 0,0 0 0 0 0,-1 0 1 0 0,1-1-1 0 0,-1 1 0 0 0,0 0 1 0 0,0 0-1 0 0,-1 0 0 0 0,1 0 1 0 0,-1 0-1 0 0,0 1-67 0 0,3 18 486 0 0,3-1 25 0 0,2 12 1486 0 0,1 15-1997 0 0,9 60 2544 0 0,-3 27-1432 0 0,-15-131-1112 0 0,0 0 0 0 0,0 1 0 0 0,0-1 0 0 0,-1 0 0 0 0,-1 4 0 0 0,2-7 0 0 0,0-1 0 0 0,0 0 0 0 0,0 0 0 0 0,-1 0 0 0 0,1 0 0 0 0,0 0 0 0 0,-1 0 0 0 0,1 0 0 0 0,-1 0 0 0 0,1 0 0 0 0,-1 0 0 0 0,1 0 0 0 0,-1 0 0 0 0,0 0 0 0 0,1 0 0 0 0,-1 0 0 0 0,0-1 0 0 0,0 1 0 0 0,1 0 0 0 0,-1 0 0 0 0,0-1 0 0 0,0 1 0 0 0,0-1 0 0 0,0 1 0 0 0,0-1 0 0 0,0 1 0 0 0,0-1 0 0 0,-1 1 0 0 0,-10-1-351 0 0,-2 0-639 0 0,2-5-5179 0 0,1-1-712 0 0</inkml:trace>
  <inkml:trace contextRef="#ctx0" brushRef="#br0" timeOffset="702.091">107 407 13560 0 0,'0'0'306'0'0,"10"-1"876"0"0,-3 0-924 0 0,0 0 0 0 0,-1 1 1 0 0,1 0-1 0 0,0 0 1 0 0,0 1-1 0 0,0-1 1 0 0,0 1-259 0 0,25 2 1438 0 0,70-5 1721 0 0,-85 1-3145 0 0,0 0-13 0 0,1-1 0 0 0,-1-1 0 0 0,7-2-1 0 0,42-9-876 0 0,-63 14 775 0 0,-1-1-1 0 0,1 1 1 0 0,-1 0 0 0 0,1 0-1 0 0,-1 0 1 0 0,1 0-1 0 0,-1 0 1 0 0,1 0-1 0 0,-1 0 1 0 0,0 1-1 0 0,2 0 102 0 0,-3-1 1 0 0,-1 0 0 0 0,0 1 0 0 0,1-1 0 0 0,-1 0 0 0 0,0 0 0 0 0,0 1 0 0 0,1-1 0 0 0,-1 0-1 0 0,0 1 1 0 0,0-1 0 0 0,1 1 0 0 0,-1-1 0 0 0,0 0 0 0 0,0 1 0 0 0,0-1 0 0 0,1 0 0 0 0,-1 1 0 0 0,0-1-1 0 0,0 1 1 0 0,0-1 0 0 0,0 1 0 0 0,0-1 0 0 0,0 0 0 0 0,0 1 0 0 0,0-1 0 0 0,0 1 0 0 0,0-1 0 0 0,0 0-1 0 0,0 1 1 0 0,0-1 0 0 0,-1 1 0 0 0,1-1 0 0 0,0 0 0 0 0,0 1 0 0 0,0-1-1 0 0,-1 1 15 0 0,-1 21 700 0 0,1-16-375 0 0,1 0-1 0 0,-1-1 1 0 0,0 1-1 0 0,0-1 1 0 0,0 1-1 0 0,-1-1 1 0 0,0 1-1 0 0,0-1 1 0 0,-3 5-340 0 0,4-8 19 0 0,0 0 1 0 0,0 0 0 0 0,0 1 0 0 0,0-1 0 0 0,1 1 0 0 0,-1-1-1 0 0,1 0 1 0 0,-1 1 0 0 0,1-1 0 0 0,0 1 0 0 0,0-1 0 0 0,0 1 0 0 0,0-1-1 0 0,0 1 1 0 0,1-1 0 0 0,-1 0 0 0 0,1 1-20 0 0,1 19 773 0 0,-2-19-716 0 0,0-1-1 0 0,1 0 1 0 0,-1 1-1 0 0,1-1 1 0 0,-1 1-1 0 0,1-1 1 0 0,0 0 0 0 0,0 0-1 0 0,0 1 1 0 0,0-1-1 0 0,0 0 1 0 0,1 0-1 0 0,-1 0 1 0 0,0 0-1 0 0,2 1-56 0 0,-2-2 104 0 0,0-1-108 0 0,0 0 1 0 0,0 0-1 0 0,0 0 0 0 0,-1-1 0 0 0,1 1 0 0 0,0 0 0 0 0,0 0 0 0 0,0-1 1 0 0,-1 1-1 0 0,1 0 0 0 0,0-1 0 0 0,0 1 0 0 0,-1 0 0 0 0,1-1 1 0 0,0 1-1 0 0,-1-1 0 0 0,1 0 0 0 0,-1 1 0 0 0,1-1 0 0 0,-1 1 1 0 0,1-1-1 0 0,-1 0 0 0 0,1 1 0 0 0,-1-1 0 0 0,1-1 4 0 0,6-21-2196 0 0,-4 11 344 0 0,0 1 444 0 0</inkml:trace>
  <inkml:trace contextRef="#ctx0" brushRef="#br0" timeOffset="977.513">535 103 10136 0 0,'0'0'777'0'0,"0"0"-238"0"0,0 0 873 0 0,4 4 3878 0 0,7 3-4110 0 0,-5-1-1118 0 0,0 1 1 0 0,0 0-1 0 0,4 6-62 0 0,-1 1-5440 0 0,-8-13-609 0 0</inkml:trace>
  <inkml:trace contextRef="#ctx0" brushRef="#br0" timeOffset="1285.546">634 351 11976 0 0,'0'9'576'0'0,"4"28"149"0"0,-3-32-714 0 0,0-1 0 0 0,0 0 0 0 0,0 1 0 0 0,0-1 0 0 0,0 0 0 0 0,1 0 0 0 0,0 0 1 0 0,0 0-12 0 0,4 11 646 0 0,-2-6 103 0 0,1 0 0 0 0,0-1 1 0 0,0 0-1 0 0,3 4-749 0 0,3 3 909 0 0,-9-11-618 0 0,1-1-1 0 0,0 0 1 0 0,0 0-1 0 0,0 0 1 0 0,1 0-1 0 0,-1 0 1 0 0,1-1-1 0 0,-1 1 1 0 0,3 0-291 0 0,-5-2 138 0 0,1 0 558 0 0,25-1 1072 0 0,-26 0-1484 0 0,1-2-186 0 0,4-4 34 0 0,-1 0 1 0 0,1 0 0 0 0,-1-1-1 0 0,-1 0 1 0 0,1 0 0 0 0,-1 0-1 0 0,0-1 1 0 0,-1 1 0 0 0,0-1-1 0 0,0 0 1 0 0,0 0 0 0 0,0-6-133 0 0,4-24 84 0 0,5-28 2 0 0,-12 63-79 0 0,1 0 0 0 0,0 0 1 0 0,-1 0-1 0 0,1 0 0 0 0,1 1 0 0 0,-1-1 0 0 0,0 0 0 0 0,2-1-7 0 0,-2 2 15 0 0,0 0 1 0 0,0-1-1 0 0,0 1 0 0 0,0 0 0 0 0,0-1 0 0 0,0 1 0 0 0,-1-1 1 0 0,1 1-1 0 0,-1-1 0 0 0,1 1 0 0 0,-1-1-15 0 0,0-4 44 0 0,0 6-81 0 0,0 0 1 0 0,1 0 0 0 0,-1-1 0 0 0,0 1 0 0 0,0 0 0 0 0,0-1 0 0 0,0 1 0 0 0,-1 0 0 0 0,1 0 0 0 0,0-1-1 0 0,-1 1 1 0 0,1 0 0 0 0,0 0 0 0 0,-1-1 0 0 0,1 1 0 0 0,-1 0 0 0 0,0 0 0 0 0,1 0 0 0 0,-1 0 0 0 0,-1-1 36 0 0,16-6-5419 0 0,-12 7-1723 0 0</inkml:trace>
  <inkml:trace contextRef="#ctx0" brushRef="#br0" timeOffset="1565.64">1003 293 16727 0 0,'4'7'382'0'0,"-1"1"0"0"0,1 1-1 0 0,-1-1 1 0 0,-1 0-1 0 0,1 1 1 0 0,-1-1-1 0 0,-1 1 1 0 0,0 0-1 0 0,0-1 1 0 0,-1 1-1 0 0,0 0 1 0 0,0 4-382 0 0,-4 20 1645 0 0,1-16-569 0 0,2 1 0 0 0,0 3-1076 0 0,1-20 53 0 0,-1 0 0 0 0,1 1 0 0 0,0-1 0 0 0,0 0 0 0 0,-1 0 0 0 0,1 0 0 0 0,-1 1 0 0 0,1-1 0 0 0,-1 0 0 0 0,1 0 0 0 0,-1 0 0 0 0,0 1-53 0 0,0-2 52 0 0,1 1 1 0 0,-1 0 0 0 0,1 0 0 0 0,-1-1 0 0 0,1 1 0 0 0,0 0 0 0 0,-1 0-1 0 0,1 0 1 0 0,0 0 0 0 0,-1 0 0 0 0,1 0 0 0 0,0 0 0 0 0,0 0 0 0 0,0-1-1 0 0,0 1 1 0 0,0 0 0 0 0,0 0 0 0 0,0 0 0 0 0,0 0 0 0 0,0 0 0 0 0,1 0-1 0 0,-1 0 1 0 0,0 0 0 0 0,0 0-53 0 0,1 0 26 0 0,-1 0 1 0 0,1 0-1 0 0,-1 1 0 0 0,0-1 1 0 0,0 0-1 0 0,0 0 0 0 0,0 1 1 0 0,0-1-1 0 0,0 0 0 0 0,0 0 1 0 0,0 1-1 0 0,0-1 0 0 0,0 1-26 0 0,-2 7-740 0 0,-5-22-2647 0 0,5 10-1270 0 0,-1-3-3324 0 0</inkml:trace>
  <inkml:trace contextRef="#ctx0" brushRef="#br0" timeOffset="1566.64">1105 10 13824 0 0,'4'-5'1430'0'0,"1"1"-1203"0"0,-4 4 728 0 0,-1 0 303 0 0,0 0 57 0 0,0 0-82 0 0,0 0-389 0 0,6 0 476 0 0,-5 1-1220 0 0,0-1 0 0 0,0 0 0 0 0,0 0 0 0 0,0 1 0 0 0,0-1 0 0 0,0 0 0 0 0,0 1 0 0 0,0-1 0 0 0,0 1 0 0 0,0 0 0 0 0,-1-1 0 0 0,1 1 0 0 0,0 0 0 0 0,0-1 0 0 0,0 1 0 0 0,-1 0-100 0 0,0-1 465 0 0,2 1-45 0 0,-2-1-401 0 0,1 0 1 0 0,-1 1-1 0 0,1-1 0 0 0,-1 0 0 0 0,1 0 1 0 0,-1 1-1 0 0,1-1 0 0 0,-1 0 0 0 0,1 1 0 0 0,-1-1 1 0 0,0 0-1 0 0,1 1 0 0 0,-1-1 0 0 0,0 1 0 0 0,1-1 1 0 0,-1 1-1 0 0,0-1 0 0 0,1 1 0 0 0,-1-1 1 0 0,0 1-1 0 0,0-1 0 0 0,0 1 0 0 0,0-1 0 0 0,1 1 1 0 0,-1-1-1 0 0,0 1 0 0 0,0-1 0 0 0,0 1 0 0 0,0-1 1 0 0,0 1-1 0 0,0-1 0 0 0,0 1 0 0 0,-1-1 1 0 0,1 1-20 0 0,0 7-113 0 0,0-7 99 0 0,0-1-1 0 0,1 0 0 0 0,-1 1 1 0 0,0-1-1 0 0,0 0 1 0 0,0 1-1 0 0,0-1 0 0 0,0 0 1 0 0,0 0-1 0 0,0 1 0 0 0,0-1 1 0 0,0 0-1 0 0,-1 1 1 0 0,1-1-1 0 0,0 0 0 0 0,0 1 1 0 0,0-1-1 0 0,0 0 1 0 0,0 0-1 0 0,0 1 0 0 0,-1-1 1 0 0,1 0-1 0 0,0 0 0 0 0,0 1 1 0 0,0-1-1 0 0,-1 0 1 0 0,1 0-1 0 0,0 0 0 0 0,0 1 1 0 0,-1-1-1 0 0,1 0 1 0 0,0 0-1 0 0,-1 0 15 0 0,-2 4-356 0 0,-3 1-203 0 0,4-3-6070 0 0,2-2-865 0 0</inkml:trace>
  <inkml:trace contextRef="#ctx0" brushRef="#br0" timeOffset="1838.694">1248 34 14944 0 0,'-1'10'330'0'0,"0"0"1"0"0,1 0 0 0 0,0 0-1 0 0,1-1 1 0 0,0 1-331 0 0,0 20-13 0 0,3 10 486 0 0,-1 9 837 0 0,-5 24 558 0 0,2-32-437 0 0,-2-1 0 0 0,-7 38-1431 0 0,6-47 201 0 0,0 3-44 0 0,1-30-141 0 0,2-3-19 0 0,-1 0-1 0 0,1 0 1 0 0,-1 0 0 0 0,1 0 0 0 0,0 0 0 0 0,-1 0 0 0 0,1 0 0 0 0,0 0-1 0 0,0 0 1 0 0,0 0 0 0 0,0 0 0 0 0,0 0 0 0 0,0 0 0 0 0,0 1 0 0 0,0-1-1 0 0,0 0 1 0 0,1 0 0 0 0,-1 0 0 0 0,0 0 0 0 0,1 0 0 0 0,-1 0 0 0 0,1 0 0 0 0,-1 0-1 0 0,1 0 1 0 0,-1 0 0 0 0,1 0 0 0 0,0 0 3 0 0,0 0-696 0 0,-7-8-2496 0 0,-1-1-3970 0 0</inkml:trace>
  <inkml:trace contextRef="#ctx0" brushRef="#br0" timeOffset="2267.919">1180 318 15664 0 0,'1'0'-18'0'0,"-1"0"38"0"0,1 0 0 0 0,-1 0 1 0 0,0 0-1 0 0,0 0 1 0 0,0 0-1 0 0,1 0 1 0 0,-1 0-1 0 0,0 0 0 0 0,0 0 1 0 0,0 0-1 0 0,1 0 1 0 0,-1 0-1 0 0,0 0 1 0 0,0 0-1 0 0,0 0 1 0 0,1 0-1 0 0,-1 0 0 0 0,0 0 1 0 0,0 0-1 0 0,0 0 1 0 0,0 0-1 0 0,1 1 1 0 0,-1-1-1 0 0,0 0 1 0 0,0 0-1 0 0,0 0 0 0 0,0 0 1 0 0,0 0-1 0 0,1 0 1 0 0,-1 1-1 0 0,0-1 1 0 0,0 0-1 0 0,0 0 0 0 0,0 0 1 0 0,0 0-1 0 0,0 1 1 0 0,0-1-1 0 0,0 0 1 0 0,0 0-1 0 0,0 0 1 0 0,1 1-1 0 0,-1-1 0 0 0,0 0 1 0 0,0 0-1 0 0,0 0 1 0 0,0 1-1 0 0,0-1 1 0 0,0 0-1 0 0,-1 0 1 0 0,1 0-1 0 0,0 1 0 0 0,0-1 1 0 0,0 0-1 0 0,0 0 1 0 0,0 0-1 0 0,0 0 1 0 0,0 1-1 0 0,0-1 1 0 0,0 0-22 0 0,5 14 533 0 0,-6-7-557 0 0,1-6 70 0 0,0 0 1 0 0,0-1-1 0 0,0 1 0 0 0,0 0 0 0 0,0 0 1 0 0,0 0-1 0 0,0 0 0 0 0,0-1 1 0 0,1 1-1 0 0,-1 0 0 0 0,0 0 0 0 0,0 0 1 0 0,1 0-1 0 0,-1-1 0 0 0,0 1 1 0 0,1 0-1 0 0,-1-1 0 0 0,1 1 0 0 0,-1 0 1 0 0,1 0-1 0 0,-1-1 0 0 0,1 1 1 0 0,0-1-1 0 0,-1 1 0 0 0,1 0-45 0 0,3 2 330 0 0,0 0 0 0 0,0 1 0 0 0,0-1 0 0 0,0-1-1 0 0,0 1 1 0 0,1-1 0 0 0,-1 1 0 0 0,1-1 0 0 0,0-1 0 0 0,-1 1 0 0 0,1-1 0 0 0,5 2-330 0 0,1 1 909 0 0,-5-3-917 0 0,0-1 0 0 0,0 0 0 0 0,0 0 0 0 0,0-1 0 0 0,0 0 0 0 0,-1 0-1 0 0,1 0 1 0 0,0 0 0 0 0,-1-1 0 0 0,1 0 0 0 0,-1 0 0 0 0,1-1 0 0 0,-1 0 0 0 0,3-2 8 0 0,6-3-177 0 0,-1-1 0 0 0,0-1 0 0 0,-1 0-1 0 0,0 0 1 0 0,0-1 177 0 0,-2 0-428 0 0,1 1 0 0 0,1 0 0 0 0,-1 1 0 0 0,6-2 428 0 0,-16 10-368 0 0,-1 1 0 0 0,2-1 50 0 0,-2 1 322 0 0,1 0-1 0 0,-1 0 1 0 0,0-1 0 0 0,0 1 0 0 0,1 0-1 0 0,-1 0 1 0 0,0 0 0 0 0,1 0 0 0 0,-1 0-1 0 0,0 0 1 0 0,1 0 0 0 0,-1 0 0 0 0,0 0-1 0 0,1 0 1 0 0,-1 0 0 0 0,0 0 0 0 0,1 0 0 0 0,-1 0-1 0 0,0 0 1 0 0,1 0 0 0 0,-1 0 0 0 0,0 0-1 0 0,1 0 1 0 0,-1 0 0 0 0,0 1 0 0 0,0-1-1 0 0,1 0 1 0 0,-1 0 0 0 0,0 0 0 0 0,0 1-1 0 0,1-1 1 0 0,-1 0 0 0 0,0 0 0 0 0,0 0 0 0 0,1 1-1 0 0,-1-1 1 0 0,0 0 0 0 0,0 1 0 0 0,0-1-1 0 0,0 0 1 0 0,1 0 0 0 0,-1 1 0 0 0,0-1-1 0 0,0 0 1 0 0,0 1 0 0 0,0-1-4 0 0,0 1 40 0 0,3 1 41 0 0,-1 1 0 0 0,1-1 0 0 0,-1 1 0 0 0,0 0 0 0 0,0 0 0 0 0,0 0 0 0 0,0 0 0 0 0,-1 0 0 0 0,1 0 0 0 0,-1 1 0 0 0,0-1 0 0 0,0 0 0 0 0,0 1 0 0 0,0-1 0 0 0,-1 1 0 0 0,1-1 0 0 0,-1 1 0 0 0,0-1 0 0 0,0 1 0 0 0,0-1 0 0 0,-1 3-81 0 0,-1 20 527 0 0,2-19-341 0 0,-1 1 0 0 0,0-1 0 0 0,0 0 0 0 0,-1 4-186 0 0,1-10 15 0 0,1 1-1 0 0,0-1 1 0 0,0 0 0 0 0,0 0-1 0 0,1 0 1 0 0,-1 1 0 0 0,0-1-1 0 0,0 0 1 0 0,1 0 0 0 0,-1 0 0 0 0,1 0-1 0 0,-1 0 1 0 0,1 0 0 0 0,-1 0-1 0 0,1 0 1 0 0,-1 0 0 0 0,1 0-1 0 0,0 0 1 0 0,0 0 0 0 0,0 0-1 0 0,0 0-14 0 0,0 0 21 0 0,0 0-1 0 0,0 0 0 0 0,0 0 1 0 0,0 0-1 0 0,0 0 0 0 0,0 0 1 0 0,1 0-1 0 0,-1 0 0 0 0,0-1 1 0 0,1 1-1 0 0,-1 0 0 0 0,1-1 1 0 0,-1 1-1 0 0,1-1 0 0 0,0 1-20 0 0,3-2 30 0 0,1 0-1 0 0,-1 0 1 0 0,1 0 0 0 0,-1-1-1 0 0,1 1 1 0 0,-1-1-1 0 0,0 0 1 0 0,0-1 0 0 0,0 1-1 0 0,0-1 1 0 0,0 0-1 0 0,-1-1 1 0 0,1 1 0 0 0,-1-1-1 0 0,0 0 1 0 0,0 0-1 0 0,0 0 1 0 0,0 0-1 0 0,-1-1 1 0 0,0 1 0 0 0,0-1-1 0 0,0 0 1 0 0,0 0-1 0 0,-1 0 1 0 0,0 0 0 0 0,1-4-30 0 0,-2-3-58 0 0,-1 11 40 0 0,0 0 1 0 0,0 0 0 0 0,0 0-1 0 0,0 0 1 0 0,0 0-1 0 0,0 0 1 0 0,1 0-1 0 0,-1 0 1 0 0,0 0-1 0 0,0 0 1 0 0,1 0-1 0 0,-1 0 1 0 0,1 0-1 0 0,-1 0 1 0 0,1 0-1 0 0,-1 1 1 0 0,1-1 0 0 0,-1 0-1 0 0,1 0 1 0 0,0 0-1 0 0,0 1 1 0 0,-1-1-1 0 0,1 0 1 0 0,0 1-1 0 0,0-1 1 0 0,0 1-1 0 0,0-1 18 0 0,5-2 48 0 0,0 1 0 0 0,0 0 0 0 0,0 0 0 0 0,0 0 0 0 0,0 1 0 0 0,0 0 0 0 0,3 0-48 0 0,-9 1-6 0 0,0 0 0 0 0,1 0-1 0 0,-1 1 1 0 0,1-1 0 0 0,-1 0-1 0 0,0 0 1 0 0,1 1 0 0 0,-1-1 0 0 0,0 0-1 0 0,1 1 1 0 0,-1-1 0 0 0,0 0-1 0 0,0 1 1 0 0,1-1 0 0 0,-1 1-1 0 0,0-1 1 0 0,0 0 0 0 0,0 1 0 0 0,0-1-1 0 0,1 1 7 0 0,-1 0-27 0 0,6 5-63 0 0,-4-4 86 0 0,0 0-1 0 0,1 1 0 0 0,-1-1 1 0 0,0 0-1 0 0,0 1 0 0 0,0-1 1 0 0,-1 1-1 0 0,1 0 0 0 0,-1 0 0 0 0,1 0 1 0 0,-1-1-1 0 0,0 1 0 0 0,0 1 1 0 0,0-1-1 0 0,-1 0 0 0 0,1 0 1 0 0,-1 0-1 0 0,1 0 0 0 0,-1 1 5 0 0,-1 38 442 0 0,-1 1 0 0 0,-3-1-1 0 0,-1 0 1 0 0,-2-1-442 0 0,-2 15 173 0 0,5-28-177 0 0,-1 1 0 0 0,-4 11 4 0 0,5-26 480 0 0,0-1 0 0 0,-1 0 0 0 0,-6 11-480 0 0,12-23 34 0 0,0 0-1 0 0,-1 0 0 0 0,1 0 1 0 0,-1-1-1 0 0,0 1 0 0 0,1 0 1 0 0,-1 0-1 0 0,0 0 0 0 0,1 0 1 0 0,-1-1-1 0 0,0 1 0 0 0,0 0 1 0 0,0-1-1 0 0,0 1 0 0 0,1 0 1 0 0,-1-1-1 0 0,-1 1-33 0 0,1-1-102 0 0,-1 0 1 0 0,1 0 0 0 0,0-1-1 0 0,-1 1 1 0 0,1 0-1 0 0,0-1 1 0 0,-1 1-1 0 0,1 0 1 0 0,0-1 0 0 0,0 0-1 0 0,-1 1 1 0 0,1-1-1 0 0,-1 0 102 0 0,-10-5-6326 0 0,-3-2-2227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4:39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34 13680 0 0,'-16'-6'306'0'0,"13"4"46"0"0,3 2 23 0 0,-8-3 74 0 0,-11-6 592 0 0,18 9-975 0 0,0 0 0 0 0,1 0 0 0 0,-1 0 0 0 0,0 0 0 0 0,0 0 0 0 0,1 0 0 0 0,-1 1 0 0 0,0-1 0 0 0,1 0 0 0 0,-1 0 0 0 0,0 1-1 0 0,0-1 1 0 0,1 0 0 0 0,-1 1 0 0 0,1-1 0 0 0,-1 1-66 0 0,0-1 524 0 0,-1 1-11 0 0,1-1-474 0 0,0 1-1 0 0,0-1 0 0 0,0 0 1 0 0,0 1-1 0 0,1-1 0 0 0,-1 1 1 0 0,0-1-1 0 0,0 1 0 0 0,1-1 0 0 0,-1 1 1 0 0,0 0-1 0 0,1-1 0 0 0,-1 1 1 0 0,1 0-1 0 0,-1 0 0 0 0,0-1 1 0 0,1 1-1 0 0,0 0 0 0 0,-1 0 0 0 0,1 0 1 0 0,-1-1-1 0 0,1 1 0 0 0,0 0 1 0 0,0 0-1 0 0,0 0 0 0 0,-1 0 0 0 0,1 0 1 0 0,0 0-1 0 0,0 0-38 0 0,0 0 1 0 0,0 0 0 0 0,-1 0 0 0 0,1 0 0 0 0,-1 1 0 0 0,1-1 0 0 0,-1 0 0 0 0,0-1 0 0 0,1 1 0 0 0,-1 0 0 0 0,0 0 0 0 0,0 0 0 0 0,0 0 0 0 0,0 0 0 0 0,1-1 0 0 0,-1 1 0 0 0,0 0 0 0 0,0-1 0 0 0,0 1 0 0 0,-1 0-1 0 0,1-1 0 0 0,0 0 0 0 0,0 0 0 0 0,1 1 0 0 0,-1-1 0 0 0,0 0 0 0 0,0 1 0 0 0,1-1 0 0 0,-1 1 0 0 0,1-1 0 0 0,-1 1 0 0 0,0-1 0 0 0,1 1 0 0 0,-1-1 0 0 0,1 1-1 0 0,-1 0 1 0 0,1-1 0 0 0,-1 1 0 0 0,1 0 0 0 0,0 0 0 0 0,-1-1 0 0 0,1 1 0 0 0,0 0 0 0 0,-1-1 0 0 0,1 1 0 0 0,0 0 0 0 0,0 0 0 0 0,0 0 0 0 0,0-1 0 0 0,0 1 0 0 0,0 0 0 0 0,0 0 0 0 0,0 0 0 0 0,0-1 0 0 0,0 1 0 0 0,0 0 0 0 0,1 0 0 0 0,-1 0 0 0 0,0-1 0 0 0,0 1 0 0 0,1 0-1 0 0,-1-1 1 0 0,1 1 0 0 0,-1 0 0 0 0,1 0 0 0 0,-1 0 0 0 0,0-1 0 0 0,0 1 0 0 0,1-1 0 0 0,-1 1 0 0 0,0 0 0 0 0,0-1 0 0 0,0 1 0 0 0,0 0 0 0 0,0-1 0 0 0,0 1 0 0 0,0 0 0 0 0,0-1 0 0 0,0 1 0 0 0,0 0 0 0 0,0-1 0 0 0,0 1 0 0 0,0 0 0 0 0,-1-1 0 0 0,1 1 0 0 0,0-1 0 0 0,0 1 0 0 0,-1 0 0 0 0,1-1 0 0 0,0 1 0 0 0,-1-1 0 0 0,1 1 0 0 0,-1-1 0 0 0,1 1 0 0 0,-1-1 0 0 0,1 1 0 0 0,-1-1 0 0 0,1 0 0 0 0,-1 1 0 0 0,1-1 0 0 0,-1 0 0 0 0,0 1 0 0 0,0-1 0 0 0,-4 5 0 0 0,5-5 0 0 0,-1 0 0 0 0,1 0 0 0 0,0 0 0 0 0,0 1 0 0 0,-1-1 0 0 0,1 0 0 0 0,0 0 0 0 0,0 1 0 0 0,0-1 1 0 0,0 0-1 0 0,-1 1 0 0 0,1-1 0 0 0,0 0 0 0 0,0 1 0 0 0,0-1 0 0 0,0 0 0 0 0,0 0 0 0 0,0 1 0 0 0,0-1 0 0 0,0 0 0 0 0,0 1 0 0 0,0-1 0 0 0,0 0 0 0 0,0 1 0 0 0,0-1 0 0 0,0 0 0 0 0,0 1 0 0 0,0-1 0 0 0,0 0 0 0 0,1 1 0 0 0,-1-1 0 0 0,0 0 0 0 0,0 1 0 0 0,9 8-3 0 0,-1 0 77 0 0,-7-8-5 0 0,-1 1-1 0 0,1 0 1 0 0,0 0-1 0 0,0-1 0 0 0,0 1 1 0 0,0-1-1 0 0,1 1 1 0 0,-1-1-1 0 0,0 1 0 0 0,1-1 1 0 0,-1 1-1 0 0,1-1 1 0 0,-1 0-1 0 0,1 0 0 0 0,0 0 1 0 0,-1 0-1 0 0,1 0 1 0 0,0 0-1 0 0,0-1 0 0 0,0 1-68 0 0,9 3 0 0 0,-1 1 0 0 0,0 1 0 0 0,0-1-1 0 0,0 1 1 0 0,6 6 0 0 0,6 0-170 0 0,-19-11 205 0 0,-1 0-1 0 0,1 0 1 0 0,-1 0-1 0 0,0 0 1 0 0,0 0-1 0 0,0 0 0 0 0,1 1 1 0 0,-1-1-1 0 0,0 1 1 0 0,-1 0-1 0 0,1 0 0 0 0,0-1 1 0 0,0 1-1 0 0,-1 0 1 0 0,2 2-35 0 0,-2-3 18 0 0,-1 1 0 0 0,1-1 0 0 0,0 0 1 0 0,0 0-1 0 0,0 0 0 0 0,1 0 1 0 0,-1 0-1 0 0,0 0 0 0 0,0 0 0 0 0,1 0 1 0 0,-1-1-1 0 0,0 1 0 0 0,2 0-18 0 0,-2-1 1 0 0,0 1-1 0 0,0-1 1 0 0,-1 0-1 0 0,1 0 1 0 0,0 1-1 0 0,0-1 1 0 0,0 1-1 0 0,-1-1 1 0 0,1 1-1 0 0,0-1 1 0 0,0 1-1 0 0,-1-1 1 0 0,1 1-1 0 0,0 0 0 0 0,-1-1 1 0 0,1 1-1 0 0,-1 0 1 0 0,1 0-1 0 0,-1-1 1 0 0,1 1-1 0 0,-1 0 1 0 0,0 0-1 0 0,1 0 1 0 0,-1 0-1 0 0,0-1 1 0 0,0 1-1 0 0,1 0 1 0 0,-1 0-1 0 0,0 0 1 0 0,0 0-1 0 0,0 0 1 0 0,0 0-1 0 0,0 0 1 0 0,0-1-1 0 0,-1 2 0 0 0,2 11 185 0 0,-1-12-167 0 0,0 0 0 0 0,1 0 0 0 0,-1 0 0 0 0,0-1-1 0 0,0 1 1 0 0,0 0 0 0 0,0 0 0 0 0,0 0 0 0 0,0 0 0 0 0,0 0 0 0 0,0 0-1 0 0,-1 0 1 0 0,1 0 0 0 0,0 0 0 0 0,0 0 0 0 0,-1 0 0 0 0,1 0 0 0 0,-1 0-1 0 0,0 0-17 0 0,-40 33 987 0 0,39-33-965 0 0,-1 1 0 0 0,0-1 0 0 0,0 0 0 0 0,0 0 0 0 0,0 0 0 0 0,0 0 0 0 0,0 0 0 0 0,0 0 0 0 0,0-1 0 0 0,0 0 0 0 0,-1 1 0 0 0,1-1-22 0 0,-4 0 51 0 0,-27 6 175 0 0,25-6-263 0 0,5 0 54 0 0,3 0-37 0 0,0 1 0 0 0,1-1-1 0 0,-1 0 1 0 0,0 0 0 0 0,1 0-1 0 0,-1 0 1 0 0,0 0-1 0 0,0 0 1 0 0,1 0 0 0 0,-1 0-1 0 0,0 0 1 0 0,1-1 0 0 0,-1 1-1 0 0,0 0 1 0 0,1 0 0 0 0,-1-1-1 0 0,0 1 1 0 0,1 0 0 0 0,-1-1-1 0 0,1 1 1 0 0,-1 0-1 0 0,0-1 1 0 0,1 1 0 0 0,-1-1-1 0 0,1 1 1 0 0,-1-1 0 0 0,1 1-1 0 0,0-1 1 0 0,-1 0 0 0 0,1 1 20 0 0,-1-1-68 0 0,1 0 1 0 0,-1 1 0 0 0,1-1-1 0 0,0 1 1 0 0,-1 0 0 0 0,1-1 0 0 0,-1 1-1 0 0,0-1 1 0 0,1 1 0 0 0,-1 0-1 0 0,1-1 1 0 0,-1 1 0 0 0,1 0 0 0 0,-1 0-1 0 0,0-1 1 0 0,1 1 0 0 0,-1 0-1 0 0,0 0 1 0 0,0 0 67 0 0,-1-1-216 0 0,-27-14-2284 0 0,28 14 2410 0 0,1 1 1 0 0,-1 0-1 0 0,1-1 0 0 0,-1 1 1 0 0,1-1-1 0 0,-1 1 0 0 0,1-1 1 0 0,-1 1-1 0 0,1-1 0 0 0,-1 0 1 0 0,1 1-1 0 0,0-1 0 0 0,-1 1 1 0 0,1-1-1 0 0,0 0 0 0 0,0 1 0 0 0,-1-1 1 0 0,1 0-1 0 0,0 1 0 0 0,0-1 1 0 0,0 0-1 0 0,0 1 0 0 0,0-1 1 0 0,0 0-1 0 0,0 1 0 0 0,0-1 1 0 0,0 0-1 0 0,0 1 0 0 0,0-1 1 0 0,1 0-1 0 0,-1 1 0 0 0,0-2 90 0 0,2-6-870 0 0,-3 7 743 0 0,1 0-1 0 0,0 0 1 0 0,-1 0 0 0 0,1 0-1 0 0,0 0 1 0 0,-1 1 0 0 0,1-1-1 0 0,-1 0 1 0 0,0 0-1 0 0,1 0 1 0 0,-1 1 0 0 0,1-1-1 0 0,-1 0 1 0 0,0 1 0 0 0,0-1 127 0 0</inkml:trace>
  <inkml:trace contextRef="#ctx0" brushRef="#br0" timeOffset="406.077">220 245 8288 0 0,'8'-1'156'0'0,"-6"1"-104"0"0,0 0 0 0 0,0 0 1 0 0,0 0-1 0 0,0 0 1 0 0,0 0-1 0 0,0 0 0 0 0,0 0 1 0 0,0 1-1 0 0,0-1 1 0 0,0 1-1 0 0,0-1 0 0 0,-1 1 1 0 0,1 0-1 0 0,0 0-52 0 0,34 7 2656 0 0,-33-7-2348 0 0,1-1 0 0 0,0 0 0 0 0,0 0 0 0 0,-1 0 0 0 0,1 0-1 0 0,0 0 1 0 0,-1-1 0 0 0,1 0 0 0 0,0 0 0 0 0,-1 0 0 0 0,1 0 0 0 0,-1 0 0 0 0,1-1 0 0 0,-1 0 0 0 0,0 1-1 0 0,3-3-307 0 0,-5 3 95 0 0,0 0 0 0 0,0 0-1 0 0,0 0 1 0 0,0 0 0 0 0,0 0-1 0 0,0-1 1 0 0,0 1 0 0 0,0 0-1 0 0,-1-1 1 0 0,1 1 0 0 0,0-1-95 0 0,7-11 461 0 0,-7 12-421 0 0,0 0-1 0 0,0-1 0 0 0,0 1 1 0 0,0 0-1 0 0,0-1 1 0 0,0 1-1 0 0,-1 0 1 0 0,1-1-1 0 0,-1 1 1 0 0,1-1-1 0 0,-1 0-39 0 0,8-14 127 0 0,-6 13-111 0 0,0 0 0 0 0,0 0 0 0 0,0 0 0 0 0,0 0 0 0 0,0 0 0 0 0,-1-1 0 0 0,1 1 0 0 0,-1 0 0 0 0,0-1 0 0 0,0 1 0 0 0,-1-1-16 0 0,3-9 77 0 0,-2 13-68 0 0,-1-1-1 0 0,0 0 1 0 0,1 0-1 0 0,-1 0 1 0 0,0 0 0 0 0,0 0-1 0 0,1 1 1 0 0,-1-1 0 0 0,0 0-1 0 0,0 0 1 0 0,0 0 0 0 0,0 0-1 0 0,0 0 1 0 0,-1 0-1 0 0,1 0 1 0 0,0 1 0 0 0,0-1-1 0 0,-1 0 1 0 0,1 0 0 0 0,0 0-1 0 0,-1 0 1 0 0,1 1-1 0 0,-1-1 1 0 0,1 0 0 0 0,-1 1-1 0 0,1-1 1 0 0,-1 0 0 0 0,1 0-1 0 0,-1 1 1 0 0,0-1-1 0 0,0 0-8 0 0,-6-6 71 0 0,6 6-69 0 0,0-1 0 0 0,0 1-1 0 0,-1-1 1 0 0,1 1 0 0 0,-1 0-1 0 0,1 0 1 0 0,0-1 0 0 0,-1 1-1 0 0,0 0 1 0 0,1 1 0 0 0,-1-1 0 0 0,0 0-1 0 0,1 0 1 0 0,-1 1 0 0 0,0-1-1 0 0,0 1 1 0 0,0-1 0 0 0,0 1-1 0 0,1 0 1 0 0,-1 0 0 0 0,0 0 0 0 0,0 0-1 0 0,0 0 1 0 0,0 0 0 0 0,0 0-1 0 0,1 1 1 0 0,-1-1 0 0 0,0 1-1 0 0,-1 0-1 0 0,1-1 30 0 0,0 0-1 0 0,0 1 0 0 0,0-1 1 0 0,0 1-1 0 0,0-1 0 0 0,0 1 1 0 0,1 0-1 0 0,-1 0 0 0 0,0 0 1 0 0,0 0-1 0 0,1 0 0 0 0,-1 0 1 0 0,1 0-1 0 0,-1 0 0 0 0,1 1 1 0 0,0-1-1 0 0,-1 0 0 0 0,1 1 1 0 0,0 0-1 0 0,0-1 0 0 0,0 1 1 0 0,0-1-1 0 0,0 1 0 0 0,0 0 1 0 0,0 0-1 0 0,1 0 0 0 0,-1 0 1 0 0,1-1-1 0 0,-1 1 0 0 0,1 0 1 0 0,0 0-1 0 0,0 0 0 0 0,0 0 1 0 0,0 0-1 0 0,0 0 0 0 0,0 0-29 0 0,0 45 64 0 0,0-46-57 0 0,0 0-1 0 0,0 0 0 0 0,1 0 0 0 0,-1 0 0 0 0,0 0 1 0 0,1 0-1 0 0,-1 0 0 0 0,0 0 0 0 0,1 0 1 0 0,-1 0-1 0 0,1 0 0 0 0,0-1 0 0 0,-1 1 1 0 0,1 0-1 0 0,0 0 0 0 0,-1 0 0 0 0,1-1 0 0 0,1 1-6 0 0,-2 0 21 0 0,1 0-1 0 0,0 0 0 0 0,0 0 0 0 0,0 0 1 0 0,0 0-1 0 0,-1 0 0 0 0,1 0 1 0 0,0 0-1 0 0,-1 0 0 0 0,1 0 0 0 0,-1 0 1 0 0,1 0-1 0 0,-1 0 0 0 0,0 0 0 0 0,0 0-20 0 0,1 6 116 0 0,-1-5-95 0 0,1 1-1 0 0,-1-1 1 0 0,0 1 0 0 0,1-1 0 0 0,0 0 0 0 0,-1 1-1 0 0,1-1 1 0 0,0 0 0 0 0,0 0 0 0 0,0 0-1 0 0,0 0 1 0 0,1 0 0 0 0,-1 0 0 0 0,1 0 0 0 0,-1 0-1 0 0,2 1-20 0 0,4 9 0 0 0,-6-11 0 0 0,-1 0 0 0 0,1 0 0 0 0,-1 1 0 0 0,1-1 0 0 0,0 0 0 0 0,0 0 0 0 0,0 0 0 0 0,-1 0 0 0 0,1 0 0 0 0,0 0 0 0 0,0 0 0 0 0,1 0 0 0 0,-1 0 0 0 0,0 0 0 0 0,0 0 0 0 0,1-1 0 0 0,5 3 0 0 0,-5-3 0 0 0,0 1 0 0 0,0-1 0 0 0,0 1 0 0 0,0 0 0 0 0,0-1 0 0 0,0 1 0 0 0,0 0 0 0 0,-1 0 0 0 0,1 1 0 0 0,0-1 0 0 0,1 1 0 0 0,-2-1 0 0 0,0 0 0 0 0,0-1 0 0 0,0 1 0 0 0,-1-1 0 0 0,2 1 0 0 0,-1-1 0 0 0,0 0 0 0 0,0 1 0 0 0,0-1 0 0 0,0 0 0 0 0,0 0 0 0 0,0 0 0 0 0,0 0 0 0 0,0 0 0 0 0,0 0 0 0 0,0 0 0 0 0,0 0 0 0 0,1 0 0 0 0,22-5 0 0 0,-21 4 0 0 0,16-4-15 0 0,-11 4-134 0 0,1-1-1 0 0,0-1 1 0 0,-1 0 0 0 0,0 0-1 0 0,1 0 1 0 0,-1-1-1 0 0,-1 0 1 0 0,1 0-1 0 0,4-5 150 0 0,3-1-816 0 0,-12 9 581 0 0,-1-1 0 0 0,1 1 0 0 0,-1-1-1 0 0,0 0 1 0 0,1 1 0 0 0,-1-1 0 0 0,0 0 0 0 0,0 0-1 0 0,-1-1 1 0 0,1 1 0 0 0,0 0 0 0 0,0-1 235 0 0,7-23-1689 0 0,-3 3-7 0 0</inkml:trace>
  <inkml:trace contextRef="#ctx0" brushRef="#br0" timeOffset="834.45">647 65 10136 0 0,'0'0'464'0'0,"1"2"-10"0"0,0-2-445 0 0,-1 1-1 0 0,1-1 1 0 0,-1 1 0 0 0,1-1-1 0 0,-1 1 1 0 0,1-1-1 0 0,-1 1 1 0 0,0-1-1 0 0,1 1 1 0 0,-1 0-1 0 0,0-1 1 0 0,1 1 0 0 0,-1 0-1 0 0,0-1 1 0 0,0 1-1 0 0,0 0 1 0 0,0-1-1 0 0,0 1 1 0 0,0 0-1 0 0,0-1 1 0 0,0 1 0 0 0,0 0-1 0 0,0-1-8 0 0,0 3 53 0 0,4 27 1229 0 0,-4-26-1011 0 0,0 1-1 0 0,0-1 0 0 0,1 1 0 0 0,0 0 0 0 0,0-1 1 0 0,0 1-271 0 0,0-2 204 0 0,0 0 0 0 0,-1 0 1 0 0,1 0-1 0 0,-1 0 1 0 0,0 0-1 0 0,0 0 0 0 0,0 3-204 0 0,0-3 190 0 0,0-1 0 0 0,0 1 0 0 0,0-1-1 0 0,0 1 1 0 0,0-1 0 0 0,1 1-1 0 0,-1-1 1 0 0,1 0 0 0 0,-1 1-1 0 0,2 0-189 0 0,0 3 364 0 0,0 1-1 0 0,1-1 0 0 0,-2 1 0 0 0,1 2-363 0 0,3 12 439 0 0,-2-8 123 0 0,-2-10-356 0 0,-1 0 0 0 0,1 0 0 0 0,-1-1-1 0 0,1 1 1 0 0,0 0 0 0 0,0-1 0 0 0,1 3-206 0 0,-1-3 88 0 0,-1 1 0 0 0,0 0 0 0 0,0 0 0 0 0,0 0 1 0 0,0 0-1 0 0,0 0 0 0 0,0 0 0 0 0,-1 0 0 0 0,0 0 0 0 0,1 0 0 0 0,-1-1 0 0 0,-1 4-88 0 0,1-6 25 0 0,0 1-20 0 0,1-1 0 0 0,-1 0 0 0 0,1 1 0 0 0,-1-1 0 0 0,1 0 0 0 0,0 1-1 0 0,-1-1 1 0 0,1 1 0 0 0,-1-1 0 0 0,1 1 0 0 0,0-1 0 0 0,0 1 0 0 0,-1-1 0 0 0,1 1 0 0 0,0 0-1 0 0,0-1 1 0 0,-1 1 0 0 0,1-1 0 0 0,0 1 0 0 0,0 0-5 0 0,0-1 4 0 0,0 0-1 0 0,0 0 1 0 0,0 0 0 0 0,0 1 0 0 0,0-1-1 0 0,0 0 1 0 0,0 0 0 0 0,0 0 0 0 0,0 0-1 0 0,1 1 1 0 0,-1-1 0 0 0,-1 0 0 0 0,1 0-1 0 0,0 0 1 0 0,0 0 0 0 0,0 1 0 0 0,0-1-1 0 0,0 0 1 0 0,0 0 0 0 0,0 0 0 0 0,0 0-1 0 0,0 1 1 0 0,0-1 0 0 0,0 0 0 0 0,0 0-1 0 0,0 0 1 0 0,0 0 0 0 0,-1 0 0 0 0,1 1-1 0 0,0-1 1 0 0,0 0 0 0 0,0 0-1 0 0,0 0 1 0 0,0 0 0 0 0,0 0 0 0 0,-1 0-1 0 0,1 0 1 0 0,0 0 0 0 0,0 0 0 0 0,0 0-1 0 0,0 0 1 0 0,-1 1 0 0 0,1-1 0 0 0,0 0-1 0 0,0 0 1 0 0,0 0 0 0 0,0 0 0 0 0,-1 0-1 0 0,1 0 1 0 0,0 0 0 0 0,0 0 0 0 0,0-1-1 0 0,0 1-3 0 0,-6-5 303 0 0,5-1-253 0 0,0 0 0 0 0,0 1 0 0 0,0-1 0 0 0,1 0 0 0 0,0 0 0 0 0,0 0 0 0 0,1 0 0 0 0,0 0-50 0 0,-1 4 0 0 0,0 0 0 0 0,1 1 0 0 0,-1-1 0 0 0,1 0 0 0 0,0 0 0 0 0,0 1 0 0 0,-1-1 0 0 0,1 1 0 0 0,0-1 0 0 0,1 0 0 0 0,-1 0 0 0 0,0 0 0 0 0,-1 1 0 0 0,1-1 0 0 0,0 0 0 0 0,0 0 0 0 0,-1 0 0 0 0,1-2 0 0 0,1-6-5 0 0,1-1 0 0 0,1 1 0 0 0,-1-1 0 0 0,2 1 1 0 0,0 1-1 0 0,2-5 5 0 0,-1 1-43 0 0,-3 9 52 0 0,-1 0-1 0 0,1 0 0 0 0,0-1 1 0 0,1 2-1 0 0,-1-1 0 0 0,1 0 1 0 0,-1 1-1 0 0,4-3-8 0 0,-4 4-1 0 0,0 0 0 0 0,-1 0 0 0 0,1 0 0 0 0,0 0 0 0 0,0 1 0 0 0,0 0 0 0 0,0-1 0 0 0,1 1 0 0 0,-1 0 0 0 0,0 0 0 0 0,0 1 0 0 0,1-1 0 0 0,1 1 1 0 0,2 0-56 0 0,-3 1 53 0 0,-1-1 0 0 0,0 1 0 0 0,0 0-1 0 0,0 0 1 0 0,0 0 0 0 0,0 0 0 0 0,0 0 0 0 0,0 1 0 0 0,0-1 0 0 0,0 1 0 0 0,0 0 0 0 0,-1 0 0 0 0,1 0 0 0 0,-1 0 0 0 0,0 1 0 0 0,1-1 0 0 0,-1 1 0 0 0,0-1 0 0 0,0 1 0 0 0,-1 0 0 0 0,1-1 0 0 0,0 1 0 0 0,-1 0 0 0 0,0 0 0 0 0,1 1 3 0 0,-1 2-21 0 0,1 1 1 0 0,0-1 0 0 0,-1 1-1 0 0,-1-1 1 0 0,1 1-1 0 0,-1-1 1 0 0,0 1-1 0 0,0 0 1 0 0,-1-1 0 0 0,0 4 20 0 0,0 8 118 0 0,1-16-101 0 0,0 1 1 0 0,0 0-1 0 0,0-1 0 0 0,0 1 0 0 0,-1 0 1 0 0,1-1-1 0 0,-1 1 0 0 0,0-1 0 0 0,1 1 1 0 0,-1-1-1 0 0,0 1 0 0 0,-1-1 0 0 0,0 2-17 0 0,-4 3 78 0 0,3-4-4466 0 0,3-3 2934 0 0</inkml:trace>
  <inkml:trace contextRef="#ctx0" brushRef="#br0" timeOffset="1187.717">1240 1 15664 0 0,'0'0'718'0'0,"0"0"-19"0"0,-1 1-449 0 0,-13 12 607 0 0,-1-1-1 0 0,-1 0-856 0 0,0 0 782 0 0,1 1-1 0 0,-2 2-781 0 0,1 0 415 0 0,9-8-349 0 0,-1 0-1 0 0,1 0 0 0 0,1 1 0 0 0,-1 0 1 0 0,1 0-1 0 0,1 1 0 0 0,-4 6-65 0 0,8-13 0 0 0,1 0 0 0 0,-1-1 0 0 0,1 1 0 0 0,-1 0 0 0 0,1 0 0 0 0,0 0 0 0 0,0 0 0 0 0,0 0 0 0 0,0 0 0 0 0,0 0 0 0 0,1-1 0 0 0,-1 1 0 0 0,0 0 0 0 0,1 1 0 0 0,4 9 0 0 0,-3-10 0 0 0,0-1 0 0 0,5 5 0 0 0,0 0 0 0 0,1-1 0 0 0,-1 0 0 0 0,1 0 0 0 0,4 1 0 0 0,8 7 0 0 0,-15-11 0 0 0,-1 0 0 0 0,1 0 0 0 0,0 0 0 0 0,-1 0 0 0 0,2-1 0 0 0,5 3 0 0 0,2 2 0 0 0,-10-3 0 0 0,-2-1 0 0 0,4 6 0 0 0,-7-5 0 0 0,2-2 0 0 0,-2 9 163 0 0,1-8-103 0 0,1 0 1 0 0,0-1-1 0 0,0 1 1 0 0,-1-1-1 0 0,1 1 0 0 0,0-1 1 0 0,-1 1-1 0 0,0-1 1 0 0,1 0-1 0 0,-1 1 1 0 0,0-1-1 0 0,0 1 1 0 0,0-1-1 0 0,0 0 1 0 0,0 0-1 0 0,0 0 0 0 0,0 0 1 0 0,0 0-1 0 0,0 0 1 0 0,0 0-1 0 0,-1 1-60 0 0,-3 0 78 0 0,1 0-1 0 0,-1 0 1 0 0,0 0-1 0 0,0 0 1 0 0,0-1-1 0 0,0 0 1 0 0,0 0-1 0 0,-4 0-77 0 0,-22 5-12 0 0,25-4-22 0 0,-15 5-247 0 0,0-1 1 0 0,0-1-1 0 0,-5-1 281 0 0,9-5-661 0 0,17 1 496 0 0,-1 0 0 0 0,1 0 0 0 0,-1 0 0 0 0,1 0 0 0 0,-1 0 0 0 0,1 0 0 0 0,-1 0 0 0 0,1-1 0 0 0,-1 1-1 0 0,1 0 1 0 0,0 0 0 0 0,-1-1 0 0 0,1 1 0 0 0,-1 0 0 0 0,1-1 0 0 0,-1 1 0 0 0,1 0 0 0 0,0-1 0 0 0,-1 1 0 0 0,1 0 0 0 0,0-1 0 0 0,0 1 0 0 0,-1-1 0 0 0,1 1-1 0 0,0-1 1 0 0,0 1 0 0 0,-1-1 0 0 0,1 1 0 0 0,0-1 0 0 0,0 0 165 0 0,2-7-6334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4:38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26 5064 0 0,'14'0'258'0'0,"-10"-1"-111"0"0,-7 0 172 0 0,-10-4 4143 0 0,10 3-2043 0 0,9 0-1803 0 0,-5 2 36 0 0,-1 0 11 0 0,12-2 1823 0 0,-12 3-2462 0 0,0-1 0 0 0,0 0 0 0 0,0 0-1 0 0,0 1 1 0 0,-1-1 0 0 0,1 0 0 0 0,0 0-1 0 0,0 1 1 0 0,0-1 0 0 0,0 0 0 0 0,0 0 0 0 0,0 1-1 0 0,0-1 1 0 0,0 0 0 0 0,0 0 0 0 0,0 1 0 0 0,0-1-1 0 0,0 0 1 0 0,0 0 0 0 0,1 1 0 0 0,-1-1 0 0 0,0 0-1 0 0,0 0 1 0 0,0 1 0 0 0,0-1 0 0 0,0 0 0 0 0,0 0-1 0 0,1 0 1 0 0,-1 1 0 0 0,0-1 0 0 0,0 0-1 0 0,0 0 1 0 0,0 0 0 0 0,1 0-24 0 0,9 4 545 0 0,0 0-138 0 0,-10-3-341 0 0,1 1-1 0 0,-1 0 0 0 0,0-1 0 0 0,0 1 0 0 0,1 0 0 0 0,-1 0 0 0 0,0-1 0 0 0,-1 1 0 0 0,1 0 1 0 0,0 1-66 0 0,0-1 56 0 0,2 11 90 0 0,-2-12-137 0 0,1 0-1 0 0,-1 0 1 0 0,0 0-1 0 0,1 0 1 0 0,-1-1 0 0 0,0 1-1 0 0,0 0 1 0 0,0 0-1 0 0,0 0 1 0 0,0 0 0 0 0,0 0-1 0 0,0 0 1 0 0,0 0-1 0 0,0 0 1 0 0,-1 0-1 0 0,1 0 1 0 0,0 0 0 0 0,0 0-1 0 0,-1 0 1 0 0,0 0-9 0 0,0 2-3 0 0,-1-2-9 0 0,1 1 0 0 0,0-1 0 0 0,0 0 1 0 0,0 1-1 0 0,0-1 0 0 0,1 1 0 0 0,-1 0 1 0 0,0-1-1 0 0,1 1 0 0 0,-1-1 0 0 0,1 1 1 0 0,-1 0-1 0 0,1 0 0 0 0,0-1 0 0 0,0 1 1 0 0,0 0-1 0 0,0-1 0 0 0,0 1 0 0 0,0 0 1 0 0,0 0-1 0 0,0-1 0 0 0,1 1 0 0 0,-1 0 12 0 0,1 0 5 0 0,-1-1 0 0 0,0 1 0 0 0,0-1 0 0 0,0 1 0 0 0,0-1 0 0 0,0 1 0 0 0,0-1 0 0 0,0 1 0 0 0,-1-1 0 0 0,1 1 0 0 0,0-1 0 0 0,-1 0 0 0 0,0 1 0 0 0,1-1 0 0 0,-1 1-5 0 0,0-1 44 0 0,1 1 1 0 0,-1 0-1 0 0,0 0 0 0 0,1 0 0 0 0,-1 0 0 0 0,1 0 0 0 0,0-1 0 0 0,0 1 0 0 0,0 0 0 0 0,0 1-44 0 0,0 1 85 0 0,1 0-1 0 0,0 0 0 0 0,1 0 0 0 0,-1 0 0 0 0,1 1 0 0 0,-1-2 0 0 0,1 1 1 0 0,0 0-1 0 0,2 2-84 0 0,-1-1 63 0 0,0 0 1 0 0,-1 0-1 0 0,1 0 1 0 0,-1 0-1 0 0,1 6-63 0 0,-1 2 88 0 0,-2-10-65 0 0,1 1 0 0 0,-1-1 1 0 0,1 0-1 0 0,-1 0 0 0 0,1 0 0 0 0,0 0 1 0 0,2 2-24 0 0,4 6 21 0 0,-6-10-21 0 0,0 1 0 0 0,1 0 0 0 0,-1 0 0 0 0,0 0 1 0 0,0 0-1 0 0,0 0 0 0 0,0 0 0 0 0,0 0 0 0 0,0 0 0 0 0,-1 1 0 0 0,1 0 0 0 0,-1-1 0 0 0,0 1 0 0 0,1-1 0 0 0,-1 1 0 0 0,1-1 0 0 0,0 1 0 0 0,-1-1 0 0 0,1 0 0 0 0,0 1 0 0 0,1-1 0 0 0,-1 0 0 0 0,0 0 0 0 0,1 0 0 0 0,-1 0 0 0 0,1 0 0 0 0,0 0 0 0 0,-1 0 0 0 0,1 0 0 0 0,0-1 0 0 0,2 2 0 0 0,-1 0 0 0 0,0-1 0 0 0,0 1 0 0 0,0 0 0 0 0,0 0 0 0 0,-1 0 0 0 0,1 0 0 0 0,-1 1 0 0 0,0-1 0 0 0,0 0 0 0 0,0 1 0 0 0,5 9 0 0 0,-6-11 0 0 0,1-1 0 0 0,-1 1 0 0 0,0-1 0 0 0,1 0 0 0 0,-1 0 0 0 0,0 0 0 0 0,1 0 0 0 0,-1 0 0 0 0,2 1 0 0 0,11 9 0 0 0,-12-6 0 0 0,-1-5 0 0 0,-1 1 0 0 0,0-1 0 0 0,0 1 0 0 0,1-1 0 0 0,-1 0 0 0 0,0 1 0 0 0,0-1 0 0 0,1 1 0 0 0,-1-1 0 0 0,1 0 0 0 0,-1 1 0 0 0,0-1 0 0 0,1 0 0 0 0,-1 1 0 0 0,1-1 0 0 0,-1 0 0 0 0,1 1 0 0 0,-1-1 0 0 0,1 0 0 0 0,-1 0 0 0 0,1 0 0 0 0,-1 0 0 0 0,1 0 0 0 0,-1 1 0 0 0,1-1 0 0 0,-1 0 0 0 0,9 1 286 0 0,-1 0-1 0 0,1 0 1 0 0,-1-1-1 0 0,1 0 0 0 0,-1 0 1 0 0,1-1-1 0 0,1 0-285 0 0,23-7-649 0 0,3-4-6178 0 0,-17 6-54 0 0</inkml:trace>
  <inkml:trace contextRef="#ctx0" brushRef="#br0" timeOffset="401.759">16 235 3680 0 0,'0'0'167'0'0,"0"0"325"0"0,0 0 1261 0 0,0 0 551 0 0,0 0 109 0 0,-11 5 1462 0 0,11-5-3840 0 0,-1 0 1 0 0,1 1 0 0 0,0-1-1 0 0,0 0 1 0 0,-1 0 0 0 0,1 0 0 0 0,0 0-1 0 0,0 1 1 0 0,-1-1 0 0 0,1 0-1 0 0,0 0 1 0 0,0 0 0 0 0,0 1 0 0 0,-1-1-1 0 0,1 0 1 0 0,0 1 0 0 0,0-1-1 0 0,0 0 1 0 0,0 0 0 0 0,0 1 0 0 0,0-1-1 0 0,0 0 1 0 0,0 1 0 0 0,0-1-1 0 0,-1 0 1 0 0,1 0 0 0 0,0 1 0 0 0,0-1-1 0 0,1 0 1 0 0,-1 1 0 0 0,0-1-1 0 0,0 0 1 0 0,0 0 0 0 0,0 1 0 0 0,0-1-1 0 0,0 0 1 0 0,0 1 0 0 0,0-1-1 0 0,0 0 1 0 0,1 0 0 0 0,-1 1-1 0 0,0-1 1 0 0,0 0 0 0 0,0 0 0 0 0,1 1-1 0 0,-1-1 1 0 0,0 0 0 0 0,0 0-1 0 0,1 0 1 0 0,-1 0 0 0 0,0 1 0 0 0,0-1-1 0 0,1 0 1 0 0,-1 0 0 0 0,0 0-1 0 0,0 0 1 0 0,1 0 0 0 0,-1 0 0 0 0,0 0-1 0 0,1 0 1 0 0,-1 0 0 0 0,0 0-1 0 0,1 0 1 0 0,-1 0 0 0 0,0 0 0 0 0,0 0-1 0 0,1 0 1 0 0,-1 0 0 0 0,0 0-1 0 0,1 0-35 0 0,11-9 643 0 0,-11 8-551 0 0,0 0 0 0 0,0-1 0 0 0,-1 1 0 0 0,1 0 0 0 0,0-1 0 0 0,0 1 0 0 0,-1-1-1 0 0,1 1 1 0 0,-1-1 0 0 0,1 1 0 0 0,-1-1 0 0 0,0 0 0 0 0,0 1 0 0 0,1-1 0 0 0,-1 0-92 0 0,3-12 344 0 0,2 3-191 0 0,-4 9-138 0 0,0 1 0 0 0,0 0 0 0 0,0-1-1 0 0,-1 1 1 0 0,1-1 0 0 0,-1 0-1 0 0,1 1 1 0 0,-1-1 0 0 0,1 1 0 0 0,-1-1-1 0 0,0 0 1 0 0,0 1 0 0 0,0-1 0 0 0,0 0-1 0 0,0 1 1 0 0,0-2-15 0 0,-1 1 1 0 0,1-1 0 0 0,-1 1 0 0 0,1-1 0 0 0,0 1 0 0 0,0-1 0 0 0,0 1 0 0 0,0-1 0 0 0,1 1 0 0 0,-1 0 0 0 0,0-1 0 0 0,1 1 0 0 0,0-1 0 0 0,0 1 0 0 0,-1 0 0 0 0,1 0 0 0 0,1-1 0 0 0,-1 1 0 0 0,0 0 0 0 0,0 0 0 0 0,1 0 0 0 0,0-1-1 0 0,-1 1 0 0 0,1 0 0 0 0,-1 0 0 0 0,0 0 0 0 0,-1 0 0 0 0,1 0 0 0 0,0 0 0 0 0,-1-1 0 0 0,1 1 0 0 0,-1 0 0 0 0,0 0 0 0 0,1-1 0 0 0,-1 0 0 0 0,0 1 0 0 0,0 0 0 0 0,0 0 0 0 0,0 0 0 0 0,0 0 0 0 0,1 0 0 0 0,-1 0 0 0 0,1 1 0 0 0,-1-1 0 0 0,1 0 0 0 0,0 0 0 0 0,0 1 0 0 0,-1-1 0 0 0,1 0 0 0 0,1 1 0 0 0,-1-1 0 0 0,0 1 0 0 0,0-1 0 0 0,31-36 84 0 0,-12 30 27 0 0,-9 5-37 0 0,-11 3-71 0 0,0 0 1 0 0,1 0 0 0 0,-1 0-1 0 0,0 0 1 0 0,0 0-1 0 0,0 0 1 0 0,0 0 0 0 0,0 0-1 0 0,0 0 1 0 0,0-1 0 0 0,1 1-1 0 0,-1 0 1 0 0,0 0 0 0 0,0 0-1 0 0,0 0 1 0 0,0 0-1 0 0,0 0 1 0 0,0 0 0 0 0,0 0-1 0 0,0 0 1 0 0,1 0 0 0 0,-1 0-1 0 0,0 0 1 0 0,0 0 0 0 0,0-1-1 0 0,0 1 1 0 0,0 0-1 0 0,0 0 1 0 0,0 0 0 0 0,0 0-1 0 0,0 0 1 0 0,0 0 0 0 0,0 0-1 0 0,0-1 1 0 0,0 1 0 0 0,0 0-1 0 0,0 0 1 0 0,0 0 0 0 0,0 0-1 0 0,0 0 1 0 0,0 0-1 0 0,0 0 1 0 0,0-1 0 0 0,0 1-1 0 0,0 0-3 0 0,15-1 160 0 0,-7 1-96 0 0,-6 0 0 0 0,-2 1-42 0 0,-1-1-1 0 0,1 0 1 0 0,-1 0-1 0 0,1 1 1 0 0,-1-1-1 0 0,1 0 1 0 0,0 1-1 0 0,-1-1 1 0 0,1 0-1 0 0,0 1 1 0 0,-1-1-1 0 0,1 0 1 0 0,0 1-1 0 0,0-1 0 0 0,-1 1 1 0 0,1-1-1 0 0,0 1 1 0 0,0-1-1 0 0,0 1-21 0 0,3 17 398 0 0,-3-15-403 0 0,1 0 1 0 0,-1 0-1 0 0,1-1 1 0 0,-1 1-1 0 0,1 0 0 0 0,0 0 1 0 0,0 0-1 0 0,0-1 0 0 0,2 3 5 0 0,0 1-52 0 0,1 0 0 0 0,0-1 0 0 0,1 0 0 0 0,-1 0 0 0 0,1 0 0 0 0,0 0 0 0 0,4 2 52 0 0,-9-6 5 0 0,1-1 0 0 0,-1 0 0 0 0,0 0 0 0 0,0 0 0 0 0,1 0 0 0 0,-1 0 0 0 0,0 0 0 0 0,0 1 0 0 0,1-1 0 0 0,-1 0 0 0 0,0 0 0 0 0,0 0 0 0 0,0 1 0 0 0,1-1 0 0 0,-1 0 0 0 0,0 0 0 0 0,0 1-1 0 0,0-1 1 0 0,0 0 0 0 0,1 0 0 0 0,-1 1 0 0 0,0-1 0 0 0,0 0 0 0 0,0 1 0 0 0,0-1 0 0 0,0 0 0 0 0,0 0 0 0 0,0 1 0 0 0,0-1 0 0 0,0 0 0 0 0,0 1 0 0 0,0-1 0 0 0,0 0 0 0 0,0 0 0 0 0,0 1 0 0 0,0-1 0 0 0,-1 1-5 0 0,1-1 4 0 0,0 0 1 0 0,0 0-1 0 0,0 1 1 0 0,0-1-1 0 0,0 0 1 0 0,0 0 0 0 0,0 1-1 0 0,0-1 1 0 0,0 0-1 0 0,0 1 1 0 0,0-1-1 0 0,0 0 1 0 0,0 0-1 0 0,0 1 1 0 0,0-1 0 0 0,0 0-1 0 0,0 1 1 0 0,1-1-1 0 0,-1 0 1 0 0,0 0-1 0 0,0 1 1 0 0,0-1 0 0 0,0 0-1 0 0,1 0 1 0 0,-1 0-1 0 0,0 1 1 0 0,0-1-1 0 0,0 0 1 0 0,1 0 0 0 0,-1 0-1 0 0,0 1 1 0 0,0-1-1 0 0,1 0 1 0 0,-1 0-1 0 0,0 0 1 0 0,0 0 0 0 0,1 0-1 0 0,-1 0 1 0 0,0 0-5 0 0,10 5 14 0 0,-8-4-34 0 0,0-1 1 0 0,0 1-1 0 0,0 0 0 0 0,0 0 1 0 0,-1 0-1 0 0,1 1 1 0 0,0-1-1 0 0,0 0 1 0 0,-1 1-1 0 0,1-1 0 0 0,0 1 20 0 0,-1 0-199 0 0,0-1 0 0 0,-1 0 1 0 0,1 0-1 0 0,0 0 0 0 0,0 0 0 0 0,0 0 0 0 0,0 0 0 0 0,1 0 0 0 0,-1 0 0 0 0,0 0 0 0 0,0 0 0 0 0,0-1 0 0 0,1 1 0 0 0,-1 0 0 0 0,0-1 0 0 0,1 1 0 0 0,-1-1 0 0 0,0 0 0 0 0,2 1 199 0 0,-1-1-6419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4:48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54 202 10136 0 0,'0'0'230'0'0,"0"0"30"0"0,0 0 19 0 0,3-5 85 0 0,-3 4 29 0 0,-1-8 8196 0 0,-2 21-7000 0 0,-2 22-1854 0 0,-2 27 1013 0 0,7-44-334 0 0,-1 1 0 0 0,-3 16-414 0 0,3-32 52 0 0,1-1-40 0 0,0-1 0 0 0,0 1 0 0 0,0 0 0 0 0,0-1 0 0 0,0 1 0 0 0,0-1 0 0 0,0 1 0 0 0,0 0 0 0 0,0-1 1 0 0,0 1-1 0 0,0 0 0 0 0,0-1 0 0 0,1 1 0 0 0,-1-1 0 0 0,0 1 0 0 0,0-1 0 0 0,1 1 0 0 0,-1 0 0 0 0,0-1 1 0 0,1 1-1 0 0,-1-1-12 0 0,6 26-231 0 0,-5-25 252 0 0,-1-1-111 0 0,0 0-12 0 0,0 0-175 0 0,0-6-2132 0 0,3-2 975 0 0</inkml:trace>
  <inkml:trace contextRef="#ctx0" brushRef="#br0" timeOffset="289.742">1 14 14600 0 0,'0'0'664'0'0,"0"0"-8"0"0,0-1-419 0 0,3-6-142 0 0,-3 6 252 0 0,0 1 104 0 0,0 0 18 0 0,0 0-15 0 0,0 0-78 0 0,0 0-31 0 0,0 0-8 0 0,5-4 974 0 0,12 12-4720 0 0,-13-3 2148 0 0</inkml:trace>
  <inkml:trace contextRef="#ctx0" brushRef="#br0" timeOffset="582.107">123 192 10224 0 0,'0'0'464'0'0,"5"5"157"0"0,-1 10-606 0 0,-3-13-5 0 0,-1-1 0 0 0,0 1 0 0 0,1 0 0 0 0,-1 0 0 0 0,1 0 0 0 0,0-1 0 0 0,-1 1 0 0 0,2 1-10 0 0,1 3 330 0 0,0-1 1 0 0,-1 1-1 0 0,1 0 1 0 0,-1 0 0 0 0,-1 0-1 0 0,1 0 1 0 0,-1 0-1 0 0,0 0 1 0 0,0 0-1 0 0,-1 0 1 0 0,0 3-331 0 0,6 34 2407 0 0,-6-43-2362 0 0,0 0-1 0 0,0 0 0 0 0,0 0 0 0 0,1 1 0 0 0,-1-1 0 0 0,0 0 0 0 0,0 0 0 0 0,0 1 0 0 0,0-1 1 0 0,0 0-1 0 0,0 0 0 0 0,0 1 0 0 0,0-1 0 0 0,0 0 0 0 0,0 0 0 0 0,0 1 0 0 0,0-1 0 0 0,0 0 1 0 0,0 0-1 0 0,0 1 0 0 0,0-1 0 0 0,0 0 0 0 0,0 0 0 0 0,0 0 0 0 0,0 1 0 0 0,0-1 0 0 0,0 0 1 0 0,0 0-1 0 0,0 1 0 0 0,-1-1 0 0 0,1 0 0 0 0,0 0 0 0 0,0 0 0 0 0,0 1 0 0 0,0-1 1 0 0,-1 0-1 0 0,1 0 0 0 0,0 0 0 0 0,0 0 0 0 0,0 1 0 0 0,-1-1 0 0 0,1 0 0 0 0,0 0 0 0 0,0 0 1 0 0,0 0-1 0 0,-1 0 0 0 0,1 0 0 0 0,0 0 0 0 0,0 0 0 0 0,-1 0 0 0 0,1 0 0 0 0,0 0 0 0 0,0 0 1 0 0,-1 0-1 0 0,1 0-44 0 0,-1 0-17 0 0,1 0 1 0 0,-1 0 0 0 0,0-1-1 0 0,1 1 1 0 0,-1 0 0 0 0,0-1-1 0 0,1 1 1 0 0,-1-1 0 0 0,1 1-1 0 0,-1-1 1 0 0,1 1 0 0 0,-1-1-1 0 0,1 1 1 0 0,-1-1 0 0 0,1 0-1 0 0,-1 1 1 0 0,1-1 0 0 0,0 0-1 0 0,-1 1 17 0 0,0-5 153 0 0,0-1-1 0 0,0 1 0 0 0,1 0 0 0 0,-1 0 0 0 0,1-1 0 0 0,0 1 0 0 0,1 0 0 0 0,-1 0 0 0 0,1-1 0 0 0,0 1 0 0 0,0 0 1 0 0,1 0-1 0 0,1-4-152 0 0,2-13-70 0 0,-3 17 37 0 0,-1 0-1 0 0,1 0 0 0 0,0 0 0 0 0,0 0 0 0 0,0 1 1 0 0,0-1-1 0 0,1 1 0 0 0,0-1 0 0 0,0 1 1 0 0,0 0-1 0 0,1 0 0 0 0,-1 0 0 0 0,1 0 34 0 0,-2 3-21 0 0,0-1 0 0 0,0 0 1 0 0,0 1-1 0 0,0 0 0 0 0,0-1 0 0 0,0 1 0 0 0,0 0 0 0 0,0 0 0 0 0,1 0 0 0 0,-1 1 0 0 0,0-1 1 0 0,1 0-1 0 0,-1 1 0 0 0,0-1 0 0 0,1 1 0 0 0,-1 0 0 0 0,1 0 0 0 0,-1 0 0 0 0,0 0 0 0 0,1 0 1 0 0,-1 1-1 0 0,1-1 0 0 0,-1 1 0 0 0,0-1 0 0 0,1 1 0 0 0,-1 0 0 0 0,0 0 0 0 0,2 1 21 0 0,-1 0 65 0 0,-1 0 0 0 0,1 1-1 0 0,0-1 1 0 0,-1 1 0 0 0,1 0 0 0 0,-1 0-1 0 0,0 0 1 0 0,0 0 0 0 0,0 0-1 0 0,-1 0 1 0 0,1 0 0 0 0,-1 1 0 0 0,2 2-65 0 0,10 20 142 0 0,-10-23-153 0 0,-1 1-1 0 0,0 0 0 0 0,0 0 0 0 0,-1 0 0 0 0,1 0 1 0 0,-1 0-1 0 0,0 0 0 0 0,0 0 0 0 0,0 0 1 0 0,-1 1-1 0 0,1 2 12 0 0,0 2-87 0 0,-1-6 75 0 0,0-1 1 0 0,0 0-1 0 0,0 1 0 0 0,-1-1 0 0 0,1 0 0 0 0,-1 1 0 0 0,1-1 0 0 0,-1 0 0 0 0,0 2 12 0 0,-4 16 3 0 0,5-18 3 0 0,0 0-1 0 0,-1 0 1 0 0,1-1 0 0 0,-1 1-1 0 0,1 0 1 0 0,-1 0-1 0 0,0-1 1 0 0,1 1-1 0 0,-1 0 1 0 0,0-1-1 0 0,-1 2-5 0 0,1-1-3 0 0,0-1-1 0 0,0 0 1 0 0,0 1-1 0 0,0-1 0 0 0,1 1 1 0 0,-1-1-1 0 0,1 1 1 0 0,-1-1-1 0 0,1 1 0 0 0,-1-1 1 0 0,1 2 3 0 0,0-2-230 0 0,-3 2 252 0 0,1-1-1773 0 0,1-1-3858 0 0,1-1 3380 0 0</inkml:trace>
  <inkml:trace contextRef="#ctx0" brushRef="#br0" timeOffset="874.493">615 155 13472 0 0,'0'0'306'0'0,"4"-6"856"0"0,-4 5-1112 0 0,0 1 1 0 0,0-1-1 0 0,0 1 0 0 0,0-1 1 0 0,0 1-1 0 0,0-1 1 0 0,0 1-1 0 0,0-1 1 0 0,0 1-1 0 0,0-1 1 0 0,0 1-1 0 0,0-1 1 0 0,0 1-1 0 0,0-1 1 0 0,0 1-1 0 0,0 0 1 0 0,-1-1-1 0 0,1 1 1 0 0,0-1-1 0 0,0 1 1 0 0,-1-1-1 0 0,1 1 1 0 0,0 0-1 0 0,0-1 1 0 0,-1 1-1 0 0,1 0 1 0 0,0-1-1 0 0,-1 1 1 0 0,1 0-1 0 0,-1-1 0 0 0,1 1 1 0 0,0 0-1 0 0,-1 0 1 0 0,1-1-1 0 0,-1 1 1 0 0,1 0-1 0 0,-1 0 1 0 0,1 0-1 0 0,-1 0 1 0 0,1 0-1 0 0,-1 0 1 0 0,1 0-1 0 0,-1 0 1 0 0,1 0-1 0 0,-1 0 1 0 0,1 0-1 0 0,-1 0 1 0 0,1 0-1 0 0,0 0 1 0 0,-1 0-1 0 0,0 0-50 0 0,-3 1 144 0 0,1-1-19 0 0,0 0 0 0 0,0 0 0 0 0,0 0 1 0 0,1 1-1 0 0,-1-1 0 0 0,0 1 0 0 0,0 0 0 0 0,0 0 0 0 0,0 0 0 0 0,1 0 0 0 0,-1 0 1 0 0,0 1-1 0 0,-1 1-125 0 0,-6 3 533 0 0,0 1 0 0 0,-7 8-533 0 0,3-4 332 0 0,8-7-241 0 0,1 0 1 0 0,0 1 0 0 0,0-1-1 0 0,0 1 1 0 0,0 0 0 0 0,1 0-1 0 0,-1 1 1 0 0,2-1 0 0 0,-1 1-1 0 0,-3 6-91 0 0,5-5 109 0 0,-1 1-1 0 0,1 0 0 0 0,0-1 0 0 0,1 1 0 0 0,0 0 0 0 0,0 0 1 0 0,1 5-109 0 0,0-9 67 0 0,1-1 1 0 0,-1 1 0 0 0,1 0 0 0 0,0-1 0 0 0,0 1 0 0 0,0-1 0 0 0,1 1 0 0 0,-1-1 0 0 0,1 0 0 0 0,0 1 0 0 0,0-1 0 0 0,0 0 0 0 0,0 0-1 0 0,1-1 1 0 0,-1 1 0 0 0,1 0 0 0 0,1 0-68 0 0,0 3 0 0 0,-3-5 0 0 0,0 0 0 0 0,0 0 0 0 0,0 1 0 0 0,0-1 0 0 0,0 0 0 0 0,0-1 0 0 0,0 1 0 0 0,1 0 0 0 0,-1 0 0 0 0,0 0 0 0 0,0-1 0 0 0,1 1 0 0 0,-1 0 0 0 0,1-1 0 0 0,-1 0 0 0 0,1 1 0 0 0,12 4 92 0 0,1-1 0 0 0,0-1 0 0 0,-1 0 0 0 0,6-1-92 0 0,-15-2-21 0 0,0 0 0 0 0,0 0 1 0 0,0 0-1 0 0,-1-1 0 0 0,1 0 0 0 0,1 0 21 0 0,9-2-211 0 0,-13 3 26 0 0,1-1-1 0 0,-1 1 0 0 0,0-1 1 0 0,1 0-1 0 0,-1 0 1 0 0,0 0-1 0 0,0 0 1 0 0,0-1-1 0 0,0 1 0 0 0,0-1 186 0 0,8-6-1872 0 0</inkml:trace>
  <inkml:trace contextRef="#ctx0" brushRef="#br0" timeOffset="1528.755">794 32 10136 0 0,'0'0'464'0'0,"0"0"-10"0"0,-1 10-204 0 0,1-5 35 0 0,0 0 1 0 0,1 1-1 0 0,-1-1 0 0 0,1 0 1 0 0,0 0-1 0 0,0 1 1 0 0,0-1-1 0 0,1 0 1 0 0,0 0-1 0 0,0 0 1 0 0,0 0-1 0 0,3 3-285 0 0,6 16 1091 0 0,2 10-185 0 0,-2 1 1 0 0,-1 1 0 0 0,-1-1 0 0 0,-3 2 0 0 0,2 16-907 0 0,-8-49 192 0 0,1 1 1 0 0,1-1-1 0 0,-1 1 1 0 0,1-1-1 0 0,1 4-192 0 0,-1-5 26 0 0,-1 0 0 0 0,0 1 0 0 0,1-1 0 0 0,-1 1-1 0 0,-1 0 1 0 0,2 2-26 0 0,-2-5 7 0 0,-1 0-1 0 0,1 0 1 0 0,0 0-1 0 0,0 0 0 0 0,0 0 1 0 0,-1 0-1 0 0,1-1 0 0 0,0 1 1 0 0,-1 0-1 0 0,1 0 1 0 0,-1 0-1 0 0,1-1 0 0 0,-1 1 1 0 0,1 0-1 0 0,-1 0 1 0 0,0-1-1 0 0,1 1 0 0 0,-1-1 1 0 0,0 1-1 0 0,1 0 1 0 0,-1-1-1 0 0,0 1 0 0 0,0-1 1 0 0,0 0-1 0 0,1 1 1 0 0,-1-1-1 0 0,0 0 0 0 0,0 1 1 0 0,-1-1-7 0 0,1 0 192 0 0,1 0 6 0 0,-2-1-10 0 0,0-1-128 0 0,-1 0-1 0 0,0 0 0 0 0,0-1 1 0 0,1 1-1 0 0,0-1 0 0 0,-1 0 0 0 0,1 1 1 0 0,0-1-1 0 0,0 0 0 0 0,1 0 1 0 0,-1-1-1 0 0,0 1 0 0 0,0-2-59 0 0,-5-9 281 0 0,6 11-263 0 0,0 1-1 0 0,0-1 0 0 0,0 1 1 0 0,1-1-1 0 0,-1 1 0 0 0,1-1 1 0 0,0 0-1 0 0,-1 1 0 0 0,1-1 1 0 0,0 1-1 0 0,1-1 0 0 0,-1 0 1 0 0,1-1-18 0 0,8-33-18 0 0,-7 31 9 0 0,1 0 0 0 0,-1 0 0 0 0,1 0 0 0 0,1 0 0 0 0,-1 0 0 0 0,1 0 0 0 0,0 1 0 0 0,0 0 0 0 0,0 0 0 0 0,1 0 0 0 0,0 0 0 0 0,0 1 0 0 0,0 0 0 0 0,0 0 0 0 0,1 0 0 0 0,0 1 0 0 0,0-1 0 0 0,0 2 0 0 0,0-1 0 0 0,0 0 0 0 0,0 1 0 0 0,4 0 9 0 0,-5 1-71 0 0,0 1 0 0 0,0 0 0 0 0,0 0 0 0 0,-1 0 0 0 0,1 1 0 0 0,0-1 0 0 0,0 1 0 0 0,0 0-1 0 0,0 1 1 0 0,-1-1 0 0 0,5 3 71 0 0,1 0-239 0 0,-1 1 0 0 0,1 1 0 0 0,-1-1 0 0 0,6 6 239 0 0,-7-6 23 0 0,0 0 0 0 0,0-1 0 0 0,7 3-23 0 0,15 9 467 0 0,-27-14-456 0 0,0-1 0 0 0,1 1 0 0 0,-1-1 0 0 0,1 0-1 0 0,-1 0 1 0 0,0 0 0 0 0,1 0 0 0 0,0-1-1 0 0,-1 1 1 0 0,1-1 0 0 0,-1 0 0 0 0,1 0 0 0 0,-1 0-1 0 0,1-1 1 0 0,0 1-11 0 0,-1-1 39 0 0,-1 1 0 0 0,1-1 0 0 0,0 0 0 0 0,-1 1 1 0 0,1-1-1 0 0,0 0 0 0 0,-1-1 0 0 0,1 1 0 0 0,-1 0 0 0 0,0-1 0 0 0,1 1 0 0 0,-1-1 0 0 0,0 0 0 0 0,0 0 0 0 0,0 0 0 0 0,0 0 0 0 0,0 0 0 0 0,0 0 0 0 0,-1-1-39 0 0,0-1 42 0 0,0 0 1 0 0,0 0-1 0 0,-1 0 0 0 0,0 0 0 0 0,0 0 0 0 0,0 0 0 0 0,0 0 1 0 0,0 0-1 0 0,-1 0 0 0 0,0 1 0 0 0,-1-4-42 0 0,0-4 32 0 0,1 7-31 0 0,0 0 0 0 0,0 0 0 0 0,0 1 0 0 0,0-1 0 0 0,-1 0 0 0 0,0 1 0 0 0,0-1 0 0 0,0 1 0 0 0,0 0 0 0 0,0 0 0 0 0,-1 0 0 0 0,-1-2-1 0 0,3 3-6 0 0,-1 1 0 0 0,1 0 1 0 0,0-1-1 0 0,-1 1 0 0 0,1 0 1 0 0,-1 0-1 0 0,0 0 0 0 0,1 0 1 0 0,-1 0-1 0 0,0 0 0 0 0,0 1 1 0 0,0-1-1 0 0,0 0 0 0 0,1 1 0 0 0,-1-1 1 0 0,0 1-1 0 0,0 0 0 0 0,0 0 1 0 0,0 0-1 0 0,0 0 0 0 0,0 0 1 0 0,0 0-1 0 0,0 0 0 0 0,0 1 1 0 0,-1 0 5 0 0,-4 1-118 0 0,5-2 96 0 0,0 1 1 0 0,1-1 0 0 0,-1 1 0 0 0,0 0 0 0 0,1-1 0 0 0,-1 1 0 0 0,1 0 0 0 0,-1 0 0 0 0,1 0 0 0 0,0 0-1 0 0,-1 0 1 0 0,1 0 0 0 0,0 1 0 0 0,0-1 0 0 0,-1 1 21 0 0,-2 3 40 0 0,-1 1 1 0 0,1 0-1 0 0,1 0 0 0 0,-1 0 1 0 0,1 1-1 0 0,0-1 1 0 0,1 1-1 0 0,0-1 0 0 0,0 1 1 0 0,0 0-1 0 0,0 0 1 0 0,1 0-1 0 0,1 0 0 0 0,-1 2-40 0 0,0 14 78 0 0,1-13-122 0 0,-1 0-1 0 0,2-1 0 0 0,-1 1 0 0 0,1 0 0 0 0,0-1 0 0 0,1 2 45 0 0,-1-9-13 0 0,0 1 0 0 0,0-1-1 0 0,0 1 1 0 0,0-1 0 0 0,0 0-1 0 0,0 1 1 0 0,1-1 0 0 0,-1 0 0 0 0,1 0-1 0 0,-1 0 1 0 0,1 0 0 0 0,0 0-1 0 0,0-1 1 0 0,0 1 0 0 0,0 0-1 0 0,0-1 1 0 0,0 1 0 0 0,1-1-1 0 0,-1 0 1 0 0,0 0 0 0 0,1 0-1 0 0,-1 0 1 0 0,1 0 0 0 0,2 0 13 0 0,4 0-387 0 0,-1 0 1 0 0,1-1 0 0 0,0 0 0 0 0,0 0-1 0 0,0-1 1 0 0,0-1 0 0 0,-1 1 0 0 0,1-1-1 0 0,8-3 387 0 0,-10 3-683 0 0,12-3-6142 0 0</inkml:trace>
  <inkml:trace contextRef="#ctx0" brushRef="#br0" timeOffset="1895.382">1546 144 14888 0 0,'0'0'332'0'0,"-5"-3"458"0"0,4 3-761 0 0,-1-1-1 0 0,1 1 0 0 0,0 0 1 0 0,-1 0-1 0 0,1 0 0 0 0,-1 0 1 0 0,1 0-1 0 0,-1 0 0 0 0,1 0 1 0 0,-1 0-1 0 0,1 0 1 0 0,-1 1-1 0 0,1-1 0 0 0,-1 1 1 0 0,1-1-1 0 0,0 1 0 0 0,-1 0 1 0 0,0 0-29 0 0,-27 18 1133 0 0,28-18-961 0 0,-6 5 45 0 0,0 0 0 0 0,1 0 0 0 0,-1 1 0 0 0,1 0 0 0 0,1 1 0 0 0,-1-1 0 0 0,1 1 0 0 0,1 0 0 0 0,0 0 0 0 0,0 0 0 0 0,0 1-1 0 0,1 0 1 0 0,0-1 0 0 0,0 5-217 0 0,-3 5 473 0 0,4-14-454 0 0,1 0 1 0 0,0 0-1 0 0,-1 0 0 0 0,2 1 1 0 0,-1-1-1 0 0,0 0 0 0 0,1 4-19 0 0,0-6 1 0 0,-1-1-1 0 0,1 1 1 0 0,0-1-1 0 0,-1 1 0 0 0,1-1 1 0 0,-1 0-1 0 0,1 1 1 0 0,-1-1-1 0 0,0 1 1 0 0,1-1-1 0 0,-1 0 1 0 0,0 0-1 0 0,-1 1 0 0 0,-4 8 66 0 0,7-9 3 0 0,-1 0-1 0 0,0-1 1 0 0,1 1-1 0 0,-1 0 0 0 0,1 0 1 0 0,-1-1-1 0 0,1 1 1 0 0,-1-1-1 0 0,1 1 0 0 0,-1 0 1 0 0,1-1-1 0 0,0 1 1 0 0,-1-1-1 0 0,1 1 0 0 0,0-1 1 0 0,-1 0-1 0 0,1 1 0 0 0,0-1 1 0 0,0 0-1 0 0,0 1-68 0 0,1 0 11 0 0,0-1 0 0 0,0 1 0 0 0,0-1 0 0 0,0 1 0 0 0,0-1 1 0 0,0 0-1 0 0,0 1 0 0 0,0-1 0 0 0,0 0 0 0 0,0 0 0 0 0,0-1 0 0 0,0 1 0 0 0,0 0 0 0 0,0-1 0 0 0,0 1 0 0 0,0-1 0 0 0,0 1 0 0 0,1-2-11 0 0,1 0-20 0 0,1-1-1 0 0,-1 0 1 0 0,1-1 0 0 0,-1 1 0 0 0,0-1-1 0 0,0 0 21 0 0,14-12 473 0 0,-15 13-471 0 0,0 0 1 0 0,0 0 0 0 0,-1-1 0 0 0,1 1 0 0 0,-1-1-1 0 0,0 0 1 0 0,0 1 0 0 0,0-1 0 0 0,-1 0-1 0 0,1 0 1 0 0,-1 0 0 0 0,0-2-3 0 0,7-16 1 0 0,-4 12-98 0 0,0-1 0 0 0,0 0 0 0 0,-1 0 0 0 0,1-10 97 0 0,-4 20-35 0 0,0 0-1 0 0,1-1 1 0 0,-1 1 0 0 0,0 0-1 0 0,1-1 1 0 0,0 1-1 0 0,-1 0 1 0 0,1 0-1 0 0,0 0 1 0 0,-1 0-1 0 0,1-1 1 0 0,0 1 35 0 0,0 0 97 0 0,-1 1 119 0 0,0 0 28 0 0,0 0-97 0 0,0 0-426 0 0,0 0-186 0 0,1 1-42 0 0,2 6 457 0 0,-1-1-1 0 0,0 0 0 0 0,0 1 1 0 0,0-1-1 0 0,-1 1 0 0 0,0-1 1 0 0,0 1-1 0 0,-1 0 0 0 0,0-1 1 0 0,0 1-1 0 0,0 0 0 0 0,-1 3 51 0 0,-1 1 146 0 0,1 0 0 0 0,0 0 0 0 0,1 0 0 0 0,1 0 0 0 0,-1 0 0 0 0,3 5-146 0 0,-3-15-90 0 0,0 1 0 0 0,1-1 0 0 0,-1 0-1 0 0,1 0 1 0 0,-1 0 0 0 0,1 0 0 0 0,0 1-1 0 0,-1-1 1 0 0,1 0 0 0 0,0 0 0 0 0,0 0 0 0 0,0 0-1 0 0,0-1 1 0 0,0 1 0 0 0,0 0 0 0 0,0 0-1 0 0,0 0 1 0 0,0-1 0 0 0,0 1 0 0 0,0-1-1 0 0,0 1 1 0 0,1-1 0 0 0,-1 1 0 0 0,0-1 0 0 0,0 0-1 0 0,1 1 1 0 0,-1-1 0 0 0,0 0 0 0 0,0 0-1 0 0,1 0 1 0 0,-1 0 0 0 0,0 0 0 0 0,1 0 0 0 0,-1 0-1 0 0,0-1 1 0 0,0 1 0 0 0,1 0 0 0 0,-1-1-1 0 0,0 1 1 0 0,0-1 90 0 0,1 1-1523 0 0</inkml:trace>
  <inkml:trace contextRef="#ctx0" brushRef="#br0" timeOffset="2291.388">1804 80 13824 0 0,'0'0'629'0'0,"0"0"-12"0"0,-6 17-41 0 0,4-2 93 0 0,1-14-626 0 0,1 0-1 0 0,-1 1 0 0 0,1-1 1 0 0,-1 1-1 0 0,1-1 1 0 0,0 0-1 0 0,0 1 0 0 0,0-1 1 0 0,0 1-1 0 0,0-1 0 0 0,0 1 1 0 0,0-1-1 0 0,0 0 1 0 0,1 1-1 0 0,-1-1 0 0 0,0 1 1 0 0,1-1-1 0 0,0 1-42 0 0,4 7 413 0 0,-1 0-1 0 0,1 1 1 0 0,2 8-413 0 0,9 20 1091 0 0,-15-34-1052 0 0,1 0 0 0 0,-1 0-1 0 0,1 0 1 0 0,-1 0 0 0 0,0 0-1 0 0,-1 0 1 0 0,1 2-39 0 0,5 20 1185 0 0,-5-22-1087 0 0,0 0 0 0 0,0 1 0 0 0,0-1-1 0 0,0 0 1 0 0,-1 0 0 0 0,0 1 0 0 0,0-1-1 0 0,0 0 1 0 0,0 0 0 0 0,-1 1 0 0 0,1-1-1 0 0,-1 0 1 0 0,-1 1-98 0 0,2-3 69 0 0,-1 1 1 0 0,0 0-1 0 0,0-1 0 0 0,-1 1 0 0 0,1-1 1 0 0,0 0-1 0 0,-1 1 0 0 0,0-1 0 0 0,1 0 1 0 0,-1 0-1 0 0,0 0 0 0 0,0 0 1 0 0,0 0-1 0 0,0 0 0 0 0,-1-1 0 0 0,1 1 1 0 0,0-1-1 0 0,-1 1 0 0 0,1-1 0 0 0,-3 1-69 0 0,-9 3 167 0 0,-1-1 0 0 0,0 0-1 0 0,0-1-166 0 0,1 0-94 0 0,12-2 75 0 0,0 0 1 0 0,-1 0-1 0 0,1-1 1 0 0,-1 1-1 0 0,1-1 1 0 0,-1 0 0 0 0,1 0-1 0 0,0 0 1 0 0,-1 0-1 0 0,1 0 1 0 0,-1-1-1 0 0,0 1 19 0 0,-9 0 370 0 0,3-1-610 0 0,14-1 65 0 0,7-1 153 0 0,0 2 1 0 0,0 0 0 0 0,1 0-1 0 0,2 1 22 0 0,21-2-45 0 0,10-4 57 0 0,-16 3-72 0 0,-29 3-193 0 0,14-3-2428 0 0,-14 3 967 0 0</inkml:trace>
  <inkml:trace contextRef="#ctx0" brushRef="#br0" timeOffset="2735.594">1707 210 10136 0 0,'0'0'230'0'0,"7"-2"309"0"0,-7 2-526 0 0,0 0 0 0 0,0 0 0 0 0,0 0 0 0 0,0-1 0 0 0,0 1 0 0 0,0 0 0 0 0,0 0 1 0 0,0 0-1 0 0,0 0 0 0 0,0 0 0 0 0,1 0 0 0 0,-1 0 0 0 0,0 0 0 0 0,0 0 0 0 0,0-1 0 0 0,0 1 0 0 0,0 0 0 0 0,0 0 0 0 0,0 0 0 0 0,0 0 0 0 0,0 0 0 0 0,0 0 1 0 0,0 0-1 0 0,0-1 0 0 0,0 1 0 0 0,0 0 0 0 0,0 0 0 0 0,0 0 0 0 0,0 0 0 0 0,0 0 0 0 0,0 0 0 0 0,0 0 0 0 0,0 0 0 0 0,0-1 0 0 0,0 1 0 0 0,0 0 1 0 0,-1 0-1 0 0,1 0 0 0 0,0 0 0 0 0,0 0 0 0 0,0 0 0 0 0,0 0 0 0 0,0 0 0 0 0,0 0 0 0 0,0-1 0 0 0,0 1 0 0 0,0 0 0 0 0,0 0 0 0 0,0 0 0 0 0,-1 0 0 0 0,1 0 1 0 0,0 0-1 0 0,0 0 0 0 0,0 0 0 0 0,0 0 0 0 0,0 0 0 0 0,0 0 0 0 0,0 0 0 0 0,-1 0-13 0 0,-4-3 408 0 0,-4-3 609 0 0,8 1 290 0 0,3 3-1160 0 0,-1 1 0 0 0,1 0 0 0 0,-1 0 0 0 0,1 0-1 0 0,-1 0 1 0 0,1 0 0 0 0,0 0 0 0 0,0 0 0 0 0,0 0-147 0 0,12-7 705 0 0,-1 0 1 0 0,1-2-1 0 0,-1 1 0 0 0,-1-2 0 0 0,1 0-705 0 0,-2 1 86 0 0,-10 9-75 0 0,1-1 0 0 0,-1 0 0 0 0,1 0-1 0 0,-1 0 1 0 0,1 0 0 0 0,-1 0 0 0 0,0 0 0 0 0,0 0 0 0 0,0-2-11 0 0,0 2-1 0 0,0 0 0 0 0,0 0 1 0 0,0 0-1 0 0,0 1 1 0 0,0-1-1 0 0,0 0 0 0 0,0 0 1 0 0,1 1-1 0 0,-1-1 0 0 0,0 1 1 0 0,1-1-1 0 0,-1 1 0 0 0,2-1 1 0 0,22-16-1258 0 0,-24 17-172 0 0</inkml:trace>
  <inkml:trace contextRef="#ctx0" brushRef="#br0" timeOffset="3275.508">1935 233 11976 0 0,'0'0'266'0'0,"-4"0"1308"0"0,14 2-1166 0 0,-1-2 0 0 0,0 0 0 0 0,1 0 0 0 0,-1 0 0 0 0,1-1 0 0 0,-1-1-1 0 0,0 0 1 0 0,0 0 0 0 0,0-1 0 0 0,0 0 0 0 0,1 0-408 0 0,-1-2 410 0 0,5-2-498 0 0,1 1 1 0 0,11-4 87 0 0,-23 9-92 0 0,0-1 0 0 0,1 1 0 0 0,-1-1 0 0 0,0 0 0 0 0,0 0 0 0 0,0 0 0 0 0,0-1 0 0 0,-1 1 0 0 0,1-1 1 0 0,-1 0-1 0 0,1 1 0 0 0,-1-2 92 0 0,13-11-4 0 0,-14 13 2 0 0,1 1-1 0 0,-1-1 1 0 0,0 1-1 0 0,0-1 1 0 0,0 1-1 0 0,0-1 1 0 0,-1 0-1 0 0,1 1 1 0 0,0-1-1 0 0,-1 0 0 0 0,1 0 1 0 0,-1 0-1 0 0,1 0 3 0 0,-1 1 22 0 0,0-1 0 0 0,0 1 0 0 0,1 0-1 0 0,-1 0 1 0 0,0 0 0 0 0,0 0-1 0 0,0 0 1 0 0,0-1 0 0 0,-1 1 0 0 0,1 0-1 0 0,0 0 1 0 0,0 0 0 0 0,-1 0-1 0 0,1 0 1 0 0,-1 0 0 0 0,1 0 0 0 0,-1 0-1 0 0,1 0 1 0 0,-1 0 0 0 0,0-1-22 0 0,-10-10 912 0 0,10 11-843 0 0,0-1 0 0 0,0 1 0 0 0,0 0 1 0 0,-1-1-1 0 0,1 1 0 0 0,0 0 0 0 0,-1 0 0 0 0,1 0 0 0 0,-1 0 0 0 0,0-1-69 0 0,0 2-1 0 0,1 0 0 0 0,0 0 1 0 0,0 0-1 0 0,0 0 1 0 0,0 0-1 0 0,0 0 1 0 0,-1 0-1 0 0,1 0 0 0 0,0 0 1 0 0,0 1-1 0 0,0-1 1 0 0,0 0-1 0 0,0 1 0 0 0,0-1 1 0 0,0 1-1 0 0,0-1 1 0 0,0 1-1 0 0,0 0 1 0 0,0-1-1 0 0,0 1 0 0 0,0 0 1 0 0,-76 52 0 0 0,69-46 149 0 0,1 0-1 0 0,0 0 0 0 0,1 1 0 0 0,-1 0 0 0 0,1 0 0 0 0,1 1 1 0 0,0-1-1 0 0,-3 8-148 0 0,0 2 279 0 0,1 0 1 0 0,1 1-1 0 0,-1 5-279 0 0,6-18 23 0 0,1-1 0 0 0,0 0 0 0 0,0 0-1 0 0,1 1 1 0 0,0-1 0 0 0,0 0 0 0 0,0 0-1 0 0,0 0 1 0 0,1 0 0 0 0,0 0 0 0 0,0 0 0 0 0,0 0-1 0 0,1 1-22 0 0,-2-5 0 0 0,1 1 0 0 0,-1-1 0 0 0,1 0-1 0 0,0 0 1 0 0,-1 1 0 0 0,1-1-1 0 0,0 0 1 0 0,0 0 0 0 0,-1-1 0 0 0,1 1-1 0 0,0 0 1 0 0,0-1 0 0 0,0 1-1 0 0,0-1 1 0 0,1 1 0 0 0,31 3-205 0 0,-16-2 211 0 0,-1-2-1 0 0,0 0 1 0 0,0-2 0 0 0,0 1 0 0 0,0-2-1 0 0,0 0 1 0 0,0-2 0 0 0,14-4-6 0 0,-19 4-916 0 0,0 0 0 0 0,-1-1 0 0 0,0 0-1 0 0,11-8 917 0 0,8-8-2037 0 0,-1-1-17 0 0</inkml:trace>
  <inkml:trace contextRef="#ctx0" brushRef="#br0" timeOffset="3562.007">2525 19 10136 0 0,'-16'1'304'0'0,"9"-1"-127"0"0,-1 0 0 0 0,1 1 0 0 0,-1 0 0 0 0,1 0-1 0 0,0 1 1 0 0,0 0 0 0 0,0 0 0 0 0,0 0 0 0 0,0 1 0 0 0,0 0 0 0 0,0 1-177 0 0,-8 5 1886 0 0,7-4-1041 0 0,0 0-1 0 0,1 1 1 0 0,-1-1 0 0 0,1 1-1 0 0,-6 7-844 0 0,12-12 40 0 0,0 0 0 0 0,0 1 0 0 0,0-1 0 0 0,0 1 0 0 0,0-1 0 0 0,0 1 0 0 0,0-1 0 0 0,1 1 0 0 0,-1-1 0 0 0,0 1 0 0 0,1 0 0 0 0,0-1 0 0 0,-1 1 0 0 0,1 0 0 0 0,0 0 0 0 0,0-1 0 0 0,0 1 0 0 0,0 0 0 0 0,0 0 0 0 0,0-1 0 0 0,0 1 0 0 0,1 0 0 0 0,-1 0 0 0 0,0-1 0 0 0,1 1 0 0 0,0 0 0 0 0,-1-1 0 0 0,1 1 0 0 0,0-1 0 0 0,0 1 0 0 0,0-1 0 0 0,0 1 0 0 0,0-1-40 0 0,2 3 7 0 0,1 0-1 0 0,0 0 1 0 0,0 0 0 0 0,0-1-1 0 0,0 1 1 0 0,1-1-1 0 0,-1 0 1 0 0,1-1-1 0 0,0 1-6 0 0,48 20 65 0 0,-42-19 353 0 0,19 8 244 0 0,-10-6-436 0 0,-1 2 0 0 0,14 8-226 0 0,-3-4-109 0 0,-25-10 54 0 0,0-1 1 0 0,-1 1-1 0 0,1 0 0 0 0,0 0 0 0 0,-1 1 0 0 0,1-1 0 0 0,-1 1 1 0 0,0 0-1 0 0,1 1 55 0 0,-5-4 4 0 0,1 1 0 0 0,-1-1 1 0 0,1 1-1 0 0,-1-1 0 0 0,1 1 0 0 0,-1 0 1 0 0,0-1-1 0 0,1 1 0 0 0,-1-1 0 0 0,0 1 1 0 0,1 0-1 0 0,-1 0 0 0 0,0-1 1 0 0,0 1-1 0 0,0 0 0 0 0,0-1 0 0 0,1 1 1 0 0,-1 0-1 0 0,0 0 0 0 0,0-1 1 0 0,0 1-1 0 0,-1 0 0 0 0,1-1 0 0 0,0 1 1 0 0,0 1-5 0 0,-1-1 32 0 0,1 0 0 0 0,-1 0 0 0 0,0 0 1 0 0,0 0-1 0 0,0 0 0 0 0,1 0 1 0 0,-1 0-1 0 0,0 0 0 0 0,0 0 0 0 0,-1 0 1 0 0,1 0-1 0 0,0 0 0 0 0,-1 0-32 0 0,-3 1 161 0 0,0 1-1 0 0,0-1 1 0 0,-1 0-1 0 0,1 0 1 0 0,-1 0-1 0 0,-3 0-160 0 0,-37 4-202 0 0,0-2 0 0 0,-44-1 202 0 0,74-5-2017 0 0,3 1-5248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9:46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1 352 13360 0 0,'0'0'298'0'0,"12"-8"856"0"0,-12 7-1111 0 0,0 1 1 0 0,0 0 0 0 0,0 0 0 0 0,0 0-1 0 0,0-1 1 0 0,0 1 0 0 0,0 0 0 0 0,0 0-1 0 0,0 0 1 0 0,1-1 0 0 0,-1 1 0 0 0,0 0 0 0 0,0 0-1 0 0,0 0 1 0 0,0-1 0 0 0,0 1 0 0 0,1 0-1 0 0,-1 0 1 0 0,0 0 0 0 0,0 0 0 0 0,0 0-1 0 0,1-1 1 0 0,-1 1 0 0 0,0 0 0 0 0,0 0 0 0 0,0 0-1 0 0,1 0 1 0 0,-1 0 0 0 0,0 0 0 0 0,0 0-1 0 0,1 0 1 0 0,-1 0 0 0 0,0 0 0 0 0,0 0-1 0 0,1 0 1 0 0,-1 0 0 0 0,0 0 0 0 0,0 0 0 0 0,0 0-1 0 0,1 0 1 0 0,-1 0 0 0 0,0 0 0 0 0,0 0-1 0 0,1 0 1 0 0,-1 0 0 0 0,0 1 0 0 0,0-1-1 0 0,0 0 1 0 0,1 0 0 0 0,-1 0 0 0 0,0 0-1 0 0,0 0 1 0 0,0 1 0 0 0,0-1 0 0 0,0 0 0 0 0,1 0-1 0 0,-1 0 1 0 0,0 1 0 0 0,0-1 0 0 0,0 0-1 0 0,0 0-43 0 0,6 13 1156 0 0,2 53 558 0 0,-5-31-1202 0 0,1 3-240 0 0,-2-29-204 0 0,0-1-31 0 0,0 0 0 0 0,0 0 0 0 0,-1 0 0 0 0,0 6-37 0 0,-1-5 29 0 0,1 0 0 0 0,0 0 0 0 0,1-1 0 0 0,1 6-29 0 0,0-5 7 0 0,-1 0 0 0 0,-1 0 0 0 0,1 0 0 0 0,-1 6-7 0 0,2 18 0 0 0,-2-26 0 0 0,0 0 0 0 0,0-1 0 0 0,-1 1 0 0 0,0 7 0 0 0,-1 39 0 0 0,1-52-15 0 0,0-1 0 0 0,0 1-1 0 0,0 0 1 0 0,0 0 0 0 0,0 0-1 0 0,0 0 1 0 0,0-1 0 0 0,-1 1 0 0 0,1 0-1 0 0,0 0 1 0 0,-1 0 0 0 0,1-1-1 0 0,-1 1 1 0 0,1 0 0 0 0,-1 0-1 0 0,1-1 1 0 0,-1 1 0 0 0,1-1-1 0 0,-1 1 1 0 0,0 0 0 0 0,1-1 0 0 0,-1 1-1 0 0,0-1 1 0 0,1 1 0 0 0,-1-1-1 0 0,0 0 1 0 0,0 1 0 0 0,0-1-1 0 0,0 0 16 0 0,-5-1-769 0 0,6 1 461 0 0,-1 0 159 0 0,1 0 1 0 0,-1 0 0 0 0,0 0-1 0 0,1 0 1 0 0,-1 0 0 0 0,0 0-1 0 0,1 0 1 0 0,-1 0 0 0 0,1 0 0 0 0,-1 0-1 0 0,0 0 1 0 0,1-1 0 0 0,-1 1-1 0 0,1 0 1 0 0,-1 0 0 0 0,1-1 0 0 0,-1 1-1 0 0,1 0 1 0 0,-1-1 0 0 0,1 1-1 0 0,-1 0 1 0 0,1-1 0 0 0,-1 1 0 0 0,1-1-1 0 0,-1 1 1 0 0,1-1 0 0 0,0 1-1 0 0,-1-1 1 0 0,1 1 0 0 0,0-1 148 0 0,0-9-1773 0 0</inkml:trace>
  <inkml:trace contextRef="#ctx0" brushRef="#br0" timeOffset="271.989">13 421 5064 0 0,'0'0'15'0'0,"-1"-1"1"0"0,1 1-1 0 0,-1-1 1 0 0,1 1-1 0 0,0-1 1 0 0,-1 1-1 0 0,1-1 1 0 0,0 0-1 0 0,0 1 1 0 0,-1-1-1 0 0,1 1 1 0 0,0-1-1 0 0,0 1 1 0 0,0-1-1 0 0,0 0 1 0 0,-1 1-1 0 0,1-1 1 0 0,0 0-1 0 0,0 1 1 0 0,0-1-1 0 0,1 0 1 0 0,-1 1-1 0 0,0-1 1 0 0,0 1-1 0 0,0-1 1 0 0,0 0-1 0 0,0 1 1 0 0,1-1-1 0 0,-1 1 1 0 0,0-1-1 0 0,1 1 1 0 0,-1-1-1 0 0,0 1 1 0 0,1-1-1 0 0,-1 1 1 0 0,1-1-1 0 0,-1 1 1 0 0,0-1-1 0 0,1 1 1 0 0,-1-1-1 0 0,1 1 1 0 0,0 0-1 0 0,-1 0 1 0 0,1-1-1 0 0,0 1-15 0 0,8-9 1257 0 0,-7 7-889 0 0,1 0-1 0 0,-1 1 0 0 0,1-1 0 0 0,-1 0 0 0 0,1 1 0 0 0,0 0 0 0 0,0-1 0 0 0,0 1 0 0 0,0 0 0 0 0,0 1 0 0 0,0-1 0 0 0,0 0 0 0 0,0 1 0 0 0,0 0 0 0 0,0-1 0 0 0,0 1 0 0 0,1 1-367 0 0,6-1 488 0 0,-1 0-1 0 0,1 2 0 0 0,0-1 1 0 0,6 3-488 0 0,-5-1 366 0 0,-1 1 0 0 0,1 0 0 0 0,-1 1 0 0 0,0 0 0 0 0,6 5-366 0 0,1 0 337 0 0,-15-9-272 0 0,-1 0 0 0 0,1 0 0 0 0,0 0 0 0 0,-1 1-1 0 0,1-1 1 0 0,-1 1 0 0 0,0-1 0 0 0,0 1-1 0 0,2 1-64 0 0,7 9 377 0 0,-6-8-324 0 0,7 8 352 0 0,-11-11-383 0 0,0 0-1 0 0,1 0 1 0 0,-1 0-1 0 0,0 0 0 0 0,0 0 1 0 0,0 0-1 0 0,0 0 0 0 0,0 0 1 0 0,0 0-1 0 0,0 0 1 0 0,-1 0-1 0 0,1 0 0 0 0,0-1 1 0 0,0 1-1 0 0,-1 0 0 0 0,1 0 1 0 0,-1 1-22 0 0,1-2 18 0 0,-1 1 1 0 0,1 0 0 0 0,0 0-1 0 0,0 0 1 0 0,0 0-1 0 0,0 0 1 0 0,0 0-1 0 0,0 0 1 0 0,0 0 0 0 0,0 0-1 0 0,0 0 1 0 0,0 0-1 0 0,1 0 1 0 0,-1-1 0 0 0,0 1-1 0 0,1 0 1 0 0,-1 0-1 0 0,0 0 1 0 0,1 0-19 0 0,0 0 6 0 0,-1 0 0 0 0,0-1 0 0 0,1 1 1 0 0,-1 0-1 0 0,0 0 0 0 0,1-1 0 0 0,-1 1 0 0 0,0 0 0 0 0,0 0 0 0 0,0 0 1 0 0,0-1-1 0 0,0 1 0 0 0,0 0 0 0 0,0 0 0 0 0,0 0 0 0 0,0 0 0 0 0,0-1 1 0 0,0 1-1 0 0,0 0 0 0 0,0 0 0 0 0,-1 0 0 0 0,1-1 0 0 0,0 1 0 0 0,-1 0 1 0 0,1-1-1 0 0,-1 1 0 0 0,1 0 0 0 0,-1 0-6 0 0,-4 6-40 0 0,3-6 29 0 0,1 1 0 0 0,-1 0 1 0 0,1 0-1 0 0,0-1 0 0 0,0 1 0 0 0,0 0 0 0 0,0 1 1 0 0,0-1-1 0 0,0 0 0 0 0,0 1 11 0 0,1-2 49 0 0,-1 1-1 0 0,0-1 1 0 0,0 1 0 0 0,1-1 0 0 0,-1 1-1 0 0,0-1 1 0 0,-1 0 0 0 0,1 1-1 0 0,0-1 1 0 0,0 0 0 0 0,0 0-1 0 0,-1 0 1 0 0,1 0 0 0 0,-1 0-1 0 0,1 0 1 0 0,-1 0 0 0 0,0 0-49 0 0,-31 11 550 0 0,22-8-511 0 0,-6 1-470 0 0,1-2 0 0 0,-1 1 0 0 0,1-2-1 0 0,-1 0 1 0 0,0-1 0 0 0,0-1 0 0 0,-9-1 431 0 0,13-1-1629 0 0</inkml:trace>
  <inkml:trace contextRef="#ctx0" brushRef="#br0" timeOffset="627.851">447 182 13328 0 0,'-23'9'612'0'0,"22"-9"-597"0"0,1 1 0 0 0,0-1 1 0 0,0 0-1 0 0,0 0 0 0 0,0 0 0 0 0,-1 0 1 0 0,1 0-1 0 0,0 0 0 0 0,0 1 1 0 0,0-1-1 0 0,0 0 0 0 0,0 0 1 0 0,-1 0-1 0 0,1 1 0 0 0,0-1 1 0 0,0 0-1 0 0,0 0 0 0 0,0 0 1 0 0,0 1-1 0 0,0-1 0 0 0,0 0 1 0 0,0 0-1 0 0,0 0 0 0 0,0 1 1 0 0,0-1-1 0 0,0 0 0 0 0,0 0 0 0 0,0 1 1 0 0,0-1-1 0 0,0 0 0 0 0,0 0 1 0 0,0 0-1 0 0,0 1 0 0 0,0-1 1 0 0,0 0-1 0 0,0 0 0 0 0,0 0 1 0 0,1 1-1 0 0,-1-1 0 0 0,0 0 1 0 0,0 0-1 0 0,0 0 0 0 0,0 0 1 0 0,0 1-1 0 0,1-1 0 0 0,-1 0 1 0 0,0 0-1 0 0,0 0-15 0 0,12 9 83 0 0,-4-4-65 0 0,-7-3-6 0 0,0 0 0 0 0,-1 0 0 0 0,1 0 1 0 0,0 0-1 0 0,-1 0 0 0 0,1 0 1 0 0,-1 0-1 0 0,1 0 0 0 0,-1 1 0 0 0,0-1 1 0 0,0 0-1 0 0,0 0-12 0 0,0 1 83 0 0,0-1 0 0 0,0 0 0 0 0,0 0 0 0 0,1 1 1 0 0,-1-1-1 0 0,1 0 0 0 0,-1 0 0 0 0,1 0 0 0 0,0 1 0 0 0,0-1-83 0 0,0 0 53 0 0,0-1-1 0 0,-1 0 1 0 0,1 0 0 0 0,0 0-1 0 0,-1 0 1 0 0,1 0 0 0 0,-1 1-1 0 0,0-1 1 0 0,1 0-1 0 0,-1 1 1 0 0,0-1 0 0 0,0 0-1 0 0,1 0 1 0 0,-1 1 0 0 0,0-1-1 0 0,0 0 1 0 0,-1 1 0 0 0,1-1-1 0 0,0 0 1 0 0,0 1-1 0 0,-1-1 1 0 0,1 0 0 0 0,-1 0-1 0 0,1 1 1 0 0,-1-1 0 0 0,1 0-1 0 0,-1 0 1 0 0,0 0-1 0 0,0 1-52 0 0,-1 3 145 0 0,1-3-87 0 0,1-1-1 0 0,-1 1 1 0 0,1 0 0 0 0,0-1-1 0 0,0 1 1 0 0,-1 0 0 0 0,1 0-1 0 0,0-1 1 0 0,1 1 0 0 0,-1 0 0 0 0,0-1-1 0 0,0 1 1 0 0,1 0 0 0 0,-1-1-1 0 0,1 1 1 0 0,0 0 0 0 0,-1-1-1 0 0,1 1 1 0 0,0 0-58 0 0,0 0 77 0 0,0 0 0 0 0,0 0 1 0 0,0 1-1 0 0,-1-1 0 0 0,1 0 0 0 0,-1 1 0 0 0,1-1 0 0 0,-1 0 0 0 0,0 3-77 0 0,-3 14 387 0 0,2-16-344 0 0,0 0 0 0 0,1 0 0 0 0,-1 0 0 0 0,1 0 0 0 0,0-1 1 0 0,0 1-1 0 0,0 0 0 0 0,0 0 0 0 0,0 0 0 0 0,1 0 0 0 0,-1 0 0 0 0,1 0-43 0 0,10 23 318 0 0,-8-22-245 0 0,-1 0 0 0 0,-1 1 0 0 0,1-1 0 0 0,0 0 0 0 0,-1 1 0 0 0,0-1 0 0 0,0 1 0 0 0,0-1 0 0 0,-1 1 0 0 0,0 0-73 0 0,1-3 21 0 0,-1 1 0 0 0,0-1-1 0 0,1 0 1 0 0,-1 0 0 0 0,1 0-1 0 0,0 0 1 0 0,0 0 0 0 0,0 0-1 0 0,0 0 1 0 0,0 0 0 0 0,0 0-1 0 0,0 0 1 0 0,2 1-21 0 0,-2-2 0 0 0,1 1-1 0 0,-1 0 1 0 0,0-1 0 0 0,0 1-1 0 0,0 0 1 0 0,0 0 0 0 0,0 0 0 0 0,-1 0-1 0 0,1 0 1 0 0,0 0 0 0 0,-1 0-1 0 0,0 0 1 0 0,1 0 0 0 0,-1 0 0 0 0,0 0-1 0 0,0 0 1 0 0,2 15-13 0 0,-1-17-3 0 0,-1 1 0 0 0,0 0 0 0 0,1 0 0 0 0,-1 0 0 0 0,0-1 0 0 0,0 1 0 0 0,0 0 0 0 0,1 0 0 0 0,-1 0 0 0 0,0 0 0 0 0,0 0 0 0 0,0-1 0 0 0,0 1 0 0 0,-1 0 0 0 0,1 0 0 0 0,0 0 0 0 0,0 0 0 0 0,0-1 0 0 0,-1 1 0 0 0,1 0 0 0 0,0 0 0 0 0,-1 0 0 0 0,1-1 0 0 0,-1 1 0 0 0,1 0 0 0 0,-1-1 0 0 0,1 1 0 0 0,-1 0 0 0 0,1-1 0 0 0,-1 1 0 0 0,0-1 0 0 0,1 1 0 0 0,-1-1 0 0 0,0 1 0 0 0,1-1 0 0 0,-1 1 0 0 0,-1-1 16 0 0,-6 4-1920 0 0,8-4 789 0 0</inkml:trace>
  <inkml:trace contextRef="#ctx0" brushRef="#br0" timeOffset="926.379">297 407 6448 0 0,'94'-10'904'0'0,"-72"8"1454"0"0,26 0 669 0 0,-9 3-2418 0 0,98 7 1027 0 0,-47 5 453 0 0,-72-8-1818 0 0,-15-2-290 0 0,-1-1 31 0 0,-2-2-12 0 0,13 13 0 0 0,-12-12 0 0 0,0 0 0 0 0,-1 0 0 0 0,1-1 0 0 0,-1 1 0 0 0,1 0 0 0 0,-1 0 0 0 0,1 0 0 0 0,-1 0 0 0 0,1 0 0 0 0,-1 0 0 0 0,0 0 0 0 0,1-1 0 0 0,-1 1 0 0 0,0 0 0 0 0,0 0 0 0 0,0 0 0 0 0,0 1 0 0 0,-2 3 2 0 0,2-4 0 0 0,-1 0 1 0 0,1-1 0 0 0,0 1 0 0 0,0 0-1 0 0,-1-1 1 0 0,1 1 0 0 0,0 0 0 0 0,0 0-1 0 0,0-1 1 0 0,0 1 0 0 0,-1 0 0 0 0,1 0-1 0 0,0-1 1 0 0,1 1 0 0 0,-1 0-1 0 0,0 0 1 0 0,0-1 0 0 0,0 1 0 0 0,0 0-1 0 0,1 0 1 0 0,-1 0-3 0 0,3 3 90 0 0,-2-3-68 0 0,-1 0 0 0 0,1-1 1 0 0,0 1-1 0 0,-1-1 0 0 0,0 1 0 0 0,1 0 1 0 0,-1-1-1 0 0,1 1 0 0 0,-1 0 1 0 0,0 0-1 0 0,1-1 0 0 0,-1 1 1 0 0,0 0-1 0 0,0 0 0 0 0,0 0 0 0 0,1-1 1 0 0,-1 1-1 0 0,0 0 0 0 0,0 0 1 0 0,0 0-1 0 0,0-1 0 0 0,-1 1 1 0 0,1 0-1 0 0,0 0 0 0 0,0 0 0 0 0,0 0-22 0 0,-5 8 229 0 0,3-6-142 0 0,0 1 1 0 0,0-1 0 0 0,1 0-1 0 0,0 1 1 0 0,-1-1-1 0 0,1 0 1 0 0,1 1 0 0 0,-1 1-88 0 0,0-3 19 0 0,1 0 1 0 0,-1-1 0 0 0,0 1-1 0 0,0 0 1 0 0,1 0 0 0 0,-1-1 0 0 0,0 1-1 0 0,0-1 1 0 0,-1 1 0 0 0,1 0-1 0 0,0-1 1 0 0,0 0 0 0 0,-1 1-1 0 0,1-1 1 0 0,-1 0 0 0 0,1 0-1 0 0,-1 0 1 0 0,0 0 0 0 0,1 0-1 0 0,-2 0-19 0 0,-10 8 29 0 0,13-9-29 0 0,0 0 0 0 0,0 0 0 0 0,0 1 0 0 0,-1-1 0 0 0,1 0 0 0 0,0 0 0 0 0,0 0 0 0 0,0 0 0 0 0,-1 1 0 0 0,1-1 0 0 0,0 0 0 0 0,0 0 0 0 0,0 1 0 0 0,0-1 0 0 0,0 0 0 0 0,0 0 0 0 0,-1 1 0 0 0,1-1 0 0 0,0 0 0 0 0,0 0 0 0 0,0 1 0 0 0,0-1 0 0 0,0 0 0 0 0,0 0 0 0 0,0 1 0 0 0,0-1 0 0 0,0 0 0 0 0,0 0 0 0 0,0 1 0 0 0,0-1 0 0 0,4 8 0 0 0,-6-3 0 0 0,2-5 0 0 0,0 1 0 0 0,0-1 0 0 0,0 0 0 0 0,0 0 0 0 0,0 0 0 0 0,0 0 0 0 0,-1 1 0 0 0,1-1 0 0 0,0 0 0 0 0,0 0 0 0 0,0 0 0 0 0,0 1 0 0 0,0-1 0 0 0,0 0 0 0 0,0 0 0 0 0,0 0 0 0 0,0 1 0 0 0,0-1 0 0 0,0 0 0 0 0,0 0 0 0 0,0 0 0 0 0,0 1 0 0 0,0-1 0 0 0,0 0 0 0 0,1 0 0 0 0,-1 0 0 0 0,0 0 0 0 0,0 1 0 0 0,0-1 0 0 0,0 0 0 0 0,0 0 0 0 0,0 0 0 0 0,0 0 0 0 0,1 1 0 0 0,-1-1 0 0 0,0 0 0 0 0,20 7 0 0 0,-13-6 48 0 0,0 0 0 0 0,0-1 0 0 0,0 1 0 0 0,0-1 0 0 0,0-1 0 0 0,0 1 0 0 0,0-1 0 0 0,0 0 0 0 0,6-2-48 0 0,-8 1 97 0 0,0 1 0 0 0,0-1 0 0 0,0 0-1 0 0,-1 0 1 0 0,3-2-97 0 0,7-3 74 0 0,-8 4-19 0 0,0-1 1 0 0,-1 1-1 0 0,1-1 0 0 0,-1 0 1 0 0,0-1-1 0 0,0 1 1 0 0,4-6-56 0 0,7-5 256 0 0,-15 14-246 0 0,0 0 0 0 0,0 1 1 0 0,0-1-1 0 0,0 0 1 0 0,0 0-1 0 0,-1 1 0 0 0,1-1 1 0 0,0 0-1 0 0,0 0 0 0 0,-1 0 1 0 0,1 0-1 0 0,-1 0 1 0 0,1 0-1 0 0,-1 0 0 0 0,1 0 1 0 0,-1 0-1 0 0,0-1 1 0 0,1 1-1 0 0,-1 0 0 0 0,0 0 1 0 0,0 0-1 0 0,0 0 0 0 0,0 0 1 0 0,0-1-1 0 0,0 1 1 0 0,0 0-1 0 0,0 0 0 0 0,-1 0 1 0 0,1 0-1 0 0,0 0 0 0 0,-1 0 1 0 0,1-1-1 0 0,-1 1 1 0 0,1 0-1 0 0,-1 0 0 0 0,1 0 1 0 0,-2 0-11 0 0,2 0-6 0 0,-1 0 0 0 0,1 0 1 0 0,-1 0-1 0 0,1 0 1 0 0,0 0-1 0 0,0 0 0 0 0,-1 0 1 0 0,1 0-1 0 0,0 0 1 0 0,0 0-1 0 0,0 0 0 0 0,0-1 1 0 0,0 1-1 0 0,0 0 0 0 0,0 0 1 0 0,0 0-1 0 0,0 0 1 0 0,1 0-1 0 0,-1 0 0 0 0,0 0 1 0 0,1 0 5 0 0,1-6-36 0 0,-2 6 33 0 0,0 0 0 0 0,0 0 0 0 0,0 0-1 0 0,0 0 1 0 0,0 0 0 0 0,0 0-1 0 0,0 0 1 0 0,-1 0 0 0 0,1 0 0 0 0,0 0-1 0 0,-1 0 1 0 0,1 0 0 0 0,-1 0-1 0 0,1 0 1 0 0,-1 0 0 0 0,1 0 0 0 0,-1 1-1 0 0,0-1 1 0 0,1 0 0 0 0,-1 0-1 0 0,0 1 1 0 0,0-1 0 0 0,0 0 0 0 0,1 1-1 0 0,-2-1 4 0 0,1 0 1 0 0,0 0 1 0 0,0 0-1 0 0,0 0 0 0 0,0 0 0 0 0,0 0 0 0 0,0 0 1 0 0,0 0-1 0 0,0-1 0 0 0,0 1 0 0 0,1 0 0 0 0,-1 0 1 0 0,0-1-1 0 0,1 1-1 0 0,-2-12 47 0 0,2 11-42 0 0,0 1 0 0 0,0-1 0 0 0,0 1-1 0 0,0-1 1 0 0,0 1 0 0 0,-1-1 0 0 0,1 1-1 0 0,-1 0 1 0 0,1-1 0 0 0,-1 1 0 0 0,1 0-1 0 0,-1-1 1 0 0,0 1 0 0 0,0 0 0 0 0,1 0-1 0 0,-1-1 1 0 0,0 1 0 0 0,-1 0-5 0 0,-9-7 22 0 0,10 8-20 0 0,0-1-1 0 0,0 1 0 0 0,-1-1 1 0 0,1 0-1 0 0,0 0 0 0 0,0 0 1 0 0,0 1-1 0 0,0-1 0 0 0,0 0 1 0 0,0 0-1 0 0,0-1 1 0 0,0 1-1 0 0,0 0 0 0 0,0 0 1 0 0,1 0-1 0 0,-1 0 0 0 0,0-1-1 0 0,2-3-103 0 0,-1 5 90 0 0,0 0 1 0 0,0-1-1 0 0,0 1 1 0 0,0 0-1 0 0,0-1 0 0 0,0 1 1 0 0,0-1-1 0 0,0 1 1 0 0,0 0-1 0 0,0-1 1 0 0,0 1-1 0 0,0 0 1 0 0,0-1-1 0 0,0 1 1 0 0,0-1-1 0 0,0 1 1 0 0,-1 0-1 0 0,1-1 0 0 0,0 1 1 0 0,0 0-1 0 0,0-1 1 0 0,-1 1-1 0 0,1 0 1 0 0,0 0-1 0 0,0-1 1 0 0,-1 1-1 0 0,1 0 1 0 0,0 0-1 0 0,0-1 1 0 0,-1 1-1 0 0,1 0 1 0 0,0 0-1 0 0,-1 0 0 0 0,1-1 1 0 0,0 1-1 0 0,-1 0 1 0 0,1 0-1 0 0,-1 0 1 0 0,1 0-1 0 0,0 0 1 0 0,-1 0-1 0 0,1 0 1 0 0,-1 0 12 0 0,-19-3-1203 0 0,-1 2-3657 0 0,12 1-1466 0 0</inkml:trace>
  <inkml:trace contextRef="#ctx0" brushRef="#br0" timeOffset="1446.15">1262 158 6912 0 0,'-6'-1'10'0'0,"-8"-2"387"0"0,12 1-181 0 0,7 0-107 0 0,-7 5 7869 0 0,2-2-7855 0 0,-1 0 0 0 0,0-1 0 0 0,0 1 0 0 0,0 0 0 0 0,1 0 0 0 0,-1 0 0 0 0,0 0 0 0 0,1 0 0 0 0,-1 0 0 0 0,0 0 0 0 0,1 0-1 0 0,0 0 1 0 0,-1 0 0 0 0,1 0 0 0 0,0 0 0 0 0,-1 0 0 0 0,1 1 0 0 0,0-1 0 0 0,0 0 0 0 0,0 0 0 0 0,0 0 0 0 0,0 0 0 0 0,0 0 0 0 0,0 1-123 0 0,6 8 287 0 0,-5-8-236 0 0,0-1 0 0 0,0 1 0 0 0,0 0 0 0 0,0-1-1 0 0,0 1 1 0 0,0 0 0 0 0,-1-1 0 0 0,1 1 0 0 0,-1 0 0 0 0,1 0 0 0 0,-1 0 0 0 0,0 0 0 0 0,0-1 0 0 0,1 1-1 0 0,-1 0 1 0 0,-1 0 0 0 0,1 0 0 0 0,0 0 0 0 0,0 0 0 0 0,-1-1 0 0 0,0 3-51 0 0,1-2 40 0 0,0 1 0 0 0,-1 0 0 0 0,1-1 0 0 0,0 1 0 0 0,0 0 0 0 0,1-1 0 0 0,-1 1 0 0 0,0-1 0 0 0,1 1 0 0 0,0 0 0 0 0,0-1 0 0 0,-1 1 0 0 0,2-1 0 0 0,-1 0 0 0 0,0 1 0 0 0,0-1 0 0 0,1 0 0 0 0,-1 0 0 0 0,1 1 0 0 0,0-1-40 0 0,0 1 32 0 0,1 1 0 0 0,-1-1-1 0 0,0 0 1 0 0,-1 1 0 0 0,1-1 0 0 0,-1 1 0 0 0,1 0 0 0 0,-1-1 0 0 0,0 1-1 0 0,0 1-31 0 0,-2 8 76 0 0,1-11-62 0 0,0 0 0 0 0,0 0 1 0 0,0 0-1 0 0,0 0 0 0 0,0 1 0 0 0,1-1 0 0 0,-1 0 0 0 0,0 0 0 0 0,1 0 0 0 0,0 0 1 0 0,-1 0-1 0 0,2 1-14 0 0,7 11 50 0 0,-7-12-46 0 0,-1-1 1 0 0,1 1 0 0 0,-1 0-1 0 0,0 0 1 0 0,0 0 0 0 0,0 0 0 0 0,0 0-1 0 0,0 0 1 0 0,0 0 0 0 0,0 0-1 0 0,0 0 1 0 0,-1 1 0 0 0,0-1-1 0 0,1 0 1 0 0,-1 0 0 0 0,0 1 0 0 0,0-1-1 0 0,0 2-4 0 0,-5 20 40 0 0,3-17-28 0 0,0 0 0 0 0,1 0 0 0 0,0 0 0 0 0,0 5-12 0 0,0 32 60 0 0,1-43-74 0 0,0 0-1 0 0,-1-1 0 0 0,1 1 1 0 0,0 0-1 0 0,-1-1 0 0 0,1 1 1 0 0,0 0-1 0 0,-1-1 0 0 0,1 1 1 0 0,-1-1-1 0 0,1 1 0 0 0,-1-1 1 0 0,1 1-1 0 0,-1-1 0 0 0,1 1 1 0 0,-1-1-1 0 0,1 0 0 0 0,-1 1 1 0 0,0-1-1 0 0,1 0 0 0 0,-1 1 0 0 0,0-1 1 0 0,1 0-1 0 0,-2 0 15 0 0,-17 3-2937 0 0,19-3 1770 0 0</inkml:trace>
  <inkml:trace contextRef="#ctx0" brushRef="#br0" timeOffset="1697.497">1050 393 14832 0 0,'0'0'332'0'0,"0"0"50"0"0,1 1 25 0 0,-1-1-403 0 0,1 0 23 0 0,0 1 0 0 0,0-1-1 0 0,-1 0 1 0 0,1 1 0 0 0,0-1-1 0 0,0 0 1 0 0,0 0 0 0 0,0 0-1 0 0,-1 0 1 0 0,1 0 0 0 0,0 0-1 0 0,0 0 1 0 0,0 0-1 0 0,0 0 1 0 0,-1 0 0 0 0,2 0-27 0 0,23-3 173 0 0,17-1 1472 0 0,-12 0-432 0 0,16 2-1213 0 0,-21 1-60 0 0,0-1-1 0 0,0-1 61 0 0,25-3-95 0 0,45-8-503 0 0,-89 13 269 0 0,0 0 1 0 0,-1 0-1 0 0,1-1 1 0 0,-1 0 0 0 0,1 0-1 0 0,-1 0 329 0 0,13-6-1022 0 0</inkml:trace>
  <inkml:trace contextRef="#ctx0" brushRef="#br0" timeOffset="2077.237">1564 69 2304 0 0,'0'0'101'0'0,"-1"2"1"0"0,-6 17 747 0 0,6-15 41 0 0,0-1 0 0 0,1 0-1 0 0,0 0 1 0 0,-1 1 0 0 0,1-1-1 0 0,0 0 1 0 0,0 0 0 0 0,1 0 0 0 0,-1 1-890 0 0,2 12 3226 0 0,6 31-1547 0 0,2 4-503 0 0,-8-33-271 0 0,2-1 0 0 0,2 10-905 0 0,0-6 812 0 0,-1 0-1 0 0,0 11-811 0 0,3 16 576 0 0,-7-42-573 0 0,0 0 0 0 0,-1 0 0 0 0,0 1 0 0 0,0-1 0 0 0,0 0 0 0 0,-2 7-3 0 0,0 15-1 0 0,1-23 1 0 0,1 1 0 0 0,-1-1 0 0 0,-1 1 0 0 0,1-1 0 0 0,-1 0 0 0 0,0 1 0 0 0,0-1 0 0 0,0 0 0 0 0,-1 0 0 0 0,1-1 0 0 0,-1 1 0 0 0,-3 2 0 0 0,4-6 62 0 0,0 0-1 0 0,0 1 0 0 0,0-2 0 0 0,0 1 1 0 0,0 0-1 0 0,-1 0 0 0 0,1-1 0 0 0,0 1 1 0 0,-1-1-1 0 0,1 0 0 0 0,0 0 1 0 0,-1 0-1 0 0,1 0 0 0 0,0 0 0 0 0,-1 0 1 0 0,1-1-1 0 0,0 1 0 0 0,-1-1 0 0 0,1 1 1 0 0,0-1-1 0 0,-1-1-61 0 0,2 2 10 0 0,0-1-1 0 0,1 1 1 0 0,-1-1-1 0 0,1 1 1 0 0,-1-1-1 0 0,1 0 1 0 0,-1 0-1 0 0,1 1 1 0 0,0-1-1 0 0,-1 0 1 0 0,1 1-1 0 0,0-1 1 0 0,0 0 0 0 0,-1 0-1 0 0,1 0 1 0 0,0 1-1 0 0,0-1 1 0 0,0 0-1 0 0,0-1-9 0 0,-2-6 60 0 0,-1 1-150 0 0,0 0 0 0 0,1 0-1 0 0,0 0 1 0 0,0-1 0 0 0,0-2 90 0 0,2 7-60 0 0,-1 0 0 0 0,1 1 1 0 0,0-1-1 0 0,1 0 0 0 0,-1 1 1 0 0,0-1-1 0 0,1 0 0 0 0,-1 1 0 0 0,1-1 1 0 0,0 0-1 0 0,0 1 0 0 0,0-1 1 0 0,0 1-1 0 0,0-1 0 0 0,1 1 0 0 0,-1 0 1 0 0,1-1 59 0 0,7-9-5 0 0,1 0 0 0 0,0 1 0 0 0,4-4 5 0 0,-9 11 0 0 0,0 0 0 0 0,0 0 1 0 0,0 1-1 0 0,1 0 0 0 0,-1 0 0 0 0,1 0 0 0 0,0 1 0 0 0,0-1 0 0 0,3 1 0 0 0,-8 1 0 0 0,4-1 0 0 0,1 1 0 0 0,0-1 0 0 0,0 1 0 0 0,0 0 0 0 0,0 1 0 0 0,0-1 0 0 0,5 1 0 0 0,9 1 11 0 0,-11-1 85 0 0,0 1-1 0 0,0 0 1 0 0,6 1-96 0 0,-12-1 42 0 0,0 0-1 0 0,0 0 1 0 0,1 0 0 0 0,-1 1 0 0 0,0-1 0 0 0,0 1 0 0 0,-1 0 0 0 0,1-1 0 0 0,0 1 0 0 0,-1 0-1 0 0,1 1 1 0 0,-1-1-42 0 0,10 9 348 0 0,-1 0-27 0 0,-1 0 0 0 0,5 6-321 0 0,-12-14-33 0 0,-1 1 0 0 0,1 0-1 0 0,-1 0 1 0 0,0 0-1 0 0,0 0 1 0 0,0 0 0 0 0,-1 0-1 0 0,1 1 1 0 0,-1-1-1 0 0,0 3 34 0 0,3 10-8 0 0,-3-14-370 0 0,0 1-1 0 0,-1-1 0 0 0,1 0 1 0 0,-1 1-1 0 0,0-1 0 0 0,1 1 1 0 0,-2-1-1 0 0,1 1 0 0 0,0-1 1 0 0,-1 1 378 0 0,1 4-7029 0 0</inkml:trace>
  <inkml:trace contextRef="#ctx0" brushRef="#br0" timeOffset="2533.452">1961 537 7368 0 0,'3'-1'201'0'0,"-2"1"-155"0"0,0 0 1 0 0,0 0-1 0 0,0-1 0 0 0,-1 1 1 0 0,1 0-1 0 0,0-1 0 0 0,0 1 0 0 0,-1-1 1 0 0,1 1-1 0 0,0-1 0 0 0,-1 1 1 0 0,1-1-1 0 0,0 0 0 0 0,-1 1-46 0 0,1-1 468 0 0,-1 1 120 0 0,0 0 20 0 0,0 0-7 0 0,0 0-55 0 0,22 8 2291 0 0,-14-8-2011 0 0,0-1 0 0 0,0 1-1 0 0,0-2 1 0 0,0 1 0 0 0,-1-1 0 0 0,7-2-826 0 0,12-7-1086 0 0,-24 9 1190 0 0,0 0-1 0 0,1 0 1 0 0,-1 0-1 0 0,0 0 1 0 0,0-1-1 0 0,0 1 1 0 0,0-1-1 0 0,0 1 1 0 0,-1-1-1 0 0,1 0 1 0 0,-1 0-1 0 0,0 0 1 0 0,0 1-1 0 0,0-1 1 0 0,0 0-1 0 0,0-3-103 0 0,2-1 25 0 0,6-31 49 0 0,1-13 1719 0 0,-9 46-1769 0 0,0 0 0 0 0,0 0 0 0 0,-1 0 0 0 0,0 0 0 0 0,1 1 0 0 0,-2-1 0 0 0,1 0 0 0 0,-1 0 0 0 0,1 0 0 0 0,-2-2-24 0 0,1 2 11 0 0,1 3 0 0 0,-1 0 0 0 0,0 0 1 0 0,0 0-1 0 0,0 0 1 0 0,0 0-1 0 0,0 0 0 0 0,0 0 1 0 0,-1 0-1 0 0,1 1 0 0 0,0-1 1 0 0,-1 0-1 0 0,0 1 1 0 0,1-1-1 0 0,-1 1 0 0 0,-2-2-11 0 0,4 3 2 0 0,-1-1 1 0 0,0 1-1 0 0,0 0 0 0 0,1 0 0 0 0,-1-1 0 0 0,0 1 0 0 0,0 0 1 0 0,0 0-1 0 0,1 0 0 0 0,-1 0 0 0 0,0 0 0 0 0,0 0 0 0 0,0 0 0 0 0,1 0 1 0 0,-1 0-1 0 0,0 0 0 0 0,0 0 0 0 0,0 1 0 0 0,1-1 0 0 0,-1 0 1 0 0,0 1-1 0 0,0-1 0 0 0,1 0 0 0 0,-1 1 0 0 0,0-1 0 0 0,0 1-2 0 0,-17 14-78 0 0,14-11 77 0 0,0 1 1 0 0,0-1-1 0 0,1 1 1 0 0,0 0-1 0 0,0 1 1 0 0,0-1-1 0 0,1 1 1 0 0,0-1-1 0 0,0 1 1 0 0,-1 3 0 0 0,1 0 10 0 0,1 1 0 0 0,0-1 0 0 0,0 1 0 0 0,1-1-1 0 0,0 1 1 0 0,1 3-10 0 0,0-9 0 0 0,-1-1 0 0 0,1 1 0 0 0,0-1 0 0 0,1 1 0 0 0,-1-1 0 0 0,1 3 0 0 0,4 8 0 0 0,-4-10 1 0 0,0 0-1 0 0,0 0 0 0 0,0 0 0 0 0,0 0 0 0 0,0-1 0 0 0,1 1 1 0 0,0-1-1 0 0,0 1 0 0 0,0-1 0 0 0,0 0 0 0 0,0 0 1 0 0,1 0-1 0 0,-1-1 0 0 0,1 1 0 0 0,0-1 0 0 0,0 0 1 0 0,0 0-1 0 0,0 0 0 0 0,1 0 0 0 0,5 1-5 0 0,-1 0 1 0 0,1 0-1 0 0,0 0 0 0 0,0-1 0 0 0,0-1 1 0 0,0 0-1 0 0,8 0 5 0 0,-5-2-494 0 0,-1 0 0 0 0,0 0 1 0 0,0-1-1 0 0,0-1 0 0 0,0 0 0 0 0,1-1 494 0 0,3-3-6791 0 0</inkml:trace>
  <inkml:trace contextRef="#ctx0" brushRef="#br0" timeOffset="2852.259">2345 344 12096 0 0,'0'0'273'0'0,"6"9"664"0"0,11 21-89 0 0,2 0 0 0 0,6 6-848 0 0,-20-29 254 0 0,-1 1 0 0 0,0 0 0 0 0,0 0 0 0 0,-1 1-1 0 0,0-1 1 0 0,-1 0 0 0 0,0 2-254 0 0,1-1 509 0 0,-1 0 0 0 0,2 0 0 0 0,-1 0 0 0 0,5 7-509 0 0,-7-14 494 0 0,-1-2-440 0 0,0 0 0 0 0,0 1 0 0 0,0-1 0 0 0,0 1 0 0 0,0-1 0 0 0,0 1 0 0 0,0-1 0 0 0,0 1 0 0 0,0-1 0 0 0,0 1 0 0 0,0-1 0 0 0,0 1 0 0 0,0-1 0 0 0,0 0 0 0 0,1 1 0 0 0,-1-1 0 0 0,0 1 0 0 0,0-1 0 0 0,1 0 0 0 0,-1 1 0 0 0,0-1-54 0 0,3 7 730 0 0,-7-10-472 0 0,4-9 230 0 0,1 5-6 0 0,-2-5-400 0 0,1 0 0 0 0,0-1 1 0 0,1 1-1 0 0,1 0 0 0 0,0 0 0 0 0,1 1 1 0 0,1-6-83 0 0,-1 8 87 0 0,1 0 0 0 0,0 0 0 0 0,0 0 0 0 0,1 0 0 0 0,0 1-87 0 0,6-13-211 0 0,-6 14-33 0 0,-1 1 0 0 0,1 0 0 0 0,0-1 0 0 0,1 2 1 0 0,0-1-1 0 0,-1 0 0 0 0,2 1 0 0 0,-1 0 0 0 0,5-2 244 0 0,4-4-775 0 0,-8 6 76 0 0,-1 1-1 0 0,1 1 0 0 0,0-1 0 0 0,0 1 1 0 0,0 1-1 0 0,1-1 700 0 0,-3 1-811 0 0,7-1-723 0 0</inkml:trace>
  <inkml:trace contextRef="#ctx0" brushRef="#br0" timeOffset="3463.682">2712 358 10968 0 0,'0'0'248'0'0,"8"-3"701"0"0,18 3-277 0 0,-25 0 77 0 0,0 1 34 0 0,2 1-569 0 0,0 1 0 0 0,0-1 1 0 0,0 1-1 0 0,-1 0 0 0 0,1 0 1 0 0,-1 0-1 0 0,0 0 0 0 0,0 0 0 0 0,0 1 1 0 0,-1-1-1 0 0,1 0 0 0 0,0 2-214 0 0,11 18 843 0 0,-8-16-594 0 0,-1 1-1 0 0,1 0 0 0 0,-1 0 0 0 0,-1 1 0 0 0,1-1 0 0 0,-2 1 0 0 0,1 0 0 0 0,-1 0 0 0 0,0 0 1 0 0,-1 0-1 0 0,1 8-248 0 0,-2-4 256 0 0,0-10-160 0 0,0 1-1 0 0,0-1 1 0 0,0 0 0 0 0,0 0-1 0 0,0 0 1 0 0,-1 1 0 0 0,0-1-1 0 0,0 0 1 0 0,0 0-96 0 0,1-3 25 0 0,0 1-1 0 0,0-1 1 0 0,0 0 0 0 0,0 1 0 0 0,0-1-1 0 0,0 0 1 0 0,0 1 0 0 0,0-1 0 0 0,0 0-1 0 0,0 1 1 0 0,-1-1 0 0 0,1 0 0 0 0,0 0-1 0 0,0 1 1 0 0,0-1 0 0 0,0 0 0 0 0,-1 0-1 0 0,1 1 1 0 0,0-1 0 0 0,0 0 0 0 0,-1 0-1 0 0,1 0 1 0 0,0 0 0 0 0,0 1 0 0 0,-1-1-1 0 0,1 0 1 0 0,0 0 0 0 0,-1 0 0 0 0,1 0-1 0 0,0 0 1 0 0,-1 0 0 0 0,1 0 0 0 0,0 0-1 0 0,-1 0 1 0 0,1 0 0 0 0,0 0 0 0 0,0 0-1 0 0,-1 0 1 0 0,1 0 0 0 0,0 0 0 0 0,-1 0-1 0 0,1 0 1 0 0,0 0 0 0 0,-1 0 0 0 0,1 0-1 0 0,0 0 1 0 0,0 0 0 0 0,-1-1 0 0 0,1 1-1 0 0,0 0 1 0 0,-1 0 0 0 0,1 0 0 0 0,0-1-1 0 0,0 1 1 0 0,0 0 0 0 0,-1 0-1 0 0,1-1 1 0 0,0 1 0 0 0,0 0 0 0 0,0 0-1 0 0,-1-1-24 0 0,0 0 38 0 0,0-1 0 0 0,0 1 0 0 0,0-1 0 0 0,0 0 0 0 0,0 0 0 0 0,0 1 0 0 0,0-1 0 0 0,1 0 0 0 0,-1 0 0 0 0,0-1-38 0 0,1-7-326 0 0,0-1 0 0 0,1 1 0 0 0,0-1-1 0 0,0 1 1 0 0,1 0 0 0 0,0-1 0 0 0,1 1 0 0 0,0 0-1 0 0,3-6 327 0 0,-2 7-154 0 0,0 0-1 0 0,0 0 1 0 0,1 1-1 0 0,0-1 0 0 0,1 1 1 0 0,0 0-1 0 0,0 0 1 0 0,2-1 154 0 0,-6 6-10 0 0,1 0 0 0 0,0 0 0 0 0,0 0 1 0 0,0 0-1 0 0,1 1 0 0 0,-1 0 0 0 0,1-1 1 0 0,0 1-1 0 0,-1 0 0 0 0,1 1 0 0 0,0-1 1 0 0,0 1-1 0 0,0-1 0 0 0,0 1 0 0 0,0 1 0 0 0,0-1 1 0 0,0 0-1 0 0,1 1 0 0 0,-1 0 0 0 0,2 0 10 0 0,-2 1 42 0 0,1 1 0 0 0,-2-1 0 0 0,1 1 0 0 0,0 0 0 0 0,0 0 0 0 0,-1 1 0 0 0,1-1 0 0 0,-1 1 0 0 0,1-1 0 0 0,-1 1 0 0 0,0 0 0 0 0,0 0 0 0 0,0 1 0 0 0,-1-1 0 0 0,1 0 0 0 0,-1 1 0 0 0,0 0-42 0 0,30 46 1590 0 0,6 32-559 0 0,-34-75-775 0 0,-3-5-7 0 0,-1-1-1 0 0,0 0-236 0 0,0 0 0 0 0,0-1 0 0 0,0 1 0 0 0,0 0 0 0 0,0 0 0 0 0,0 0 0 0 0,0-1 1 0 0,0 1-1 0 0,-1 0 0 0 0,1 0 0 0 0,0 0 0 0 0,0-1 0 0 0,-1 1 0 0 0,1 0 0 0 0,-1 0 0 0 0,1-1 0 0 0,0 1 0 0 0,-1 0 0 0 0,0 0-12 0 0,1-1 2 0 0,-1 0 0 0 0,1 0 0 0 0,-1 1 0 0 0,0-1 0 0 0,1 0 1 0 0,-1 0-1 0 0,1 0 0 0 0,-1 0 0 0 0,1 1 0 0 0,-1-1 0 0 0,1 0 0 0 0,-1 0 1 0 0,0 0-1 0 0,1 0 0 0 0,-1 0 0 0 0,1-1 0 0 0,-1 1 0 0 0,1 0 0 0 0,-1 0 0 0 0,0 0-2 0 0,-2-1-5 0 0,0-1-1 0 0,0 1 0 0 0,0-1 1 0 0,1 1-1 0 0,-1-1 1 0 0,-1-2 5 0 0,3 4 10 0 0,0-1-10 0 0,0-1 0 0 0,0 1 0 0 0,0 0 0 0 0,0-1 0 0 0,0 1 0 0 0,0-1 0 0 0,0 1 0 0 0,1-1 0 0 0,-1 1 0 0 0,1-1 0 0 0,-1 0 0 0 0,1 1 0 0 0,0-1 0 0 0,-1 0 0 0 0,1 0 0 0 0,0 1 0 0 0,0-1 0 0 0,0 0 0 0 0,0-4 0 0 0,0 1 0 0 0,1-1 0 0 0,0 1 0 0 0,0 0 0 0 0,0-1 0 0 0,1 0-46 0 0,0 1 0 0 0,0-1 0 0 0,0 1 0 0 0,1 0 0 0 0,0-1 0 0 0,0 1-1 0 0,1 1 1 0 0,1-2 46 0 0,6-10 259 0 0,-11 15-271 0 0,1 0 0 0 0,0 0 0 0 0,1 0 0 0 0,-1 0 0 0 0,0 1 0 0 0,0-1 0 0 0,0 0 0 0 0,0 1 0 0 0,1-1 0 0 0,-1 0 0 0 0,0 1 1 0 0,1 0-1 0 0,-1-1 0 0 0,0 1 0 0 0,1 0 0 0 0,-1-1 0 0 0,0 1 0 0 0,1 0 0 0 0,-1 0 0 0 0,1 0 0 0 0,-1 0 0 0 0,0 1 0 0 0,1-1 0 0 0,-1 0 0 0 0,0 0 1 0 0,1 1-1 0 0,-1-1 0 0 0,0 1 0 0 0,1-1 0 0 0,-1 1 12 0 0,2 0 22 0 0,0 1 0 0 0,0-1 0 0 0,0 1 0 0 0,0-1-1 0 0,0 1 1 0 0,-1 0 0 0 0,1 0 0 0 0,-1 0 0 0 0,1 0 0 0 0,-1 0 0 0 0,0 1 0 0 0,2 2-22 0 0,0 0-174 0 0,0 1 1 0 0,1-1-1 0 0,-1 0 0 0 0,1 0 1 0 0,3 1 173 0 0,10 11-429 0 0,21 14 135 0 0,-32-26 402 0 0,0 0-1 0 0,0-1 0 0 0,0 1 0 0 0,0-1 0 0 0,8 3-107 0 0,-6-3-153 0 0,0 0 0 0 0,-1 1-1 0 0,6 4 154 0 0,-10-7-301 0 0,-1 0-1 0 0,1 0 0 0 0,-1 0 1 0 0,1 0-1 0 0,0-1 0 0 0,0 0 1 0 0,0 0-1 0 0,3 1 302 0 0,3 0-1768 0 0,0 1-4714 0 0</inkml:trace>
  <inkml:trace contextRef="#ctx0" brushRef="#br0" timeOffset="4189.695">3685 360 6448 0 0,'-27'-2'212'0'0,"19"1"1931"0"0,0 0-1 0 0,-1 1 0 0 0,1 0 1 0 0,0 0-1 0 0,-1 1-2142 0 0,-10 5 1193 0 0,10-1-966 0 0,1-1 0 0 0,0 1 0 0 0,0 1 0 0 0,0 0 0 0 0,0 0 0 0 0,1 0 1 0 0,0 1-1 0 0,0 0 0 0 0,1 0 0 0 0,0 1 0 0 0,0 0 0 0 0,0 0-227 0 0,-2 5 15 0 0,-13 18-406 0 0,20-29 414 0 0,0 0-1 0 0,0 0 0 0 0,0 0 1 0 0,1 0-1 0 0,-1 0 0 0 0,1 0 1 0 0,-1 0-1 0 0,1 0 0 0 0,0 0 0 0 0,0 0 1 0 0,0 0-1 0 0,0 0 0 0 0,0 0 1 0 0,0 0-1 0 0,0 0 0 0 0,1 0-22 0 0,-1 0 7 0 0,0-1 0 0 0,1 1 0 0 0,-1-1 0 0 0,1 1 0 0 0,-1 0 0 0 0,1-1 0 0 0,0 0 0 0 0,-1 1 0 0 0,1-1 0 0 0,0 1 0 0 0,0-1 0 0 0,0 0 0 0 0,0 0 0 0 0,0 1 0 0 0,0-1 0 0 0,0 0 0 0 0,1 0 0 0 0,-1 0 0 0 0,0 0 0 0 0,1-1 0 0 0,-1 1 0 0 0,1 0 0 0 0,-1 0 0 0 0,1-1-1 0 0,-1 1 1 0 0,1-1 0 0 0,-1 1 0 0 0,1-1 0 0 0,0 0-7 0 0,2 0-3 0 0,0 0-1 0 0,0-1 0 0 0,0 1 1 0 0,0-1-1 0 0,0 0 0 0 0,-1-1 1 0 0,1 1-1 0 0,0 0 0 0 0,0-2 4 0 0,4 0 15 0 0,-4 1-40 0 0,1-2 0 0 0,0 1-1 0 0,-1 0 1 0 0,0-1 0 0 0,1 0 0 0 0,-2 0-1 0 0,1 0 1 0 0,0-1 0 0 0,-1 1-1 0 0,0-1 1 0 0,3-3 25 0 0,14-20-1090 0 0,-6 7 525 0 0,-12 18 558 0 0,0-1 0 0 0,0 1 0 0 0,1-1 0 0 0,-1 1-1 0 0,1 0 1 0 0,-1 0 0 0 0,1 0 0 0 0,3-2 7 0 0,-4 3 5 0 0,0 1-27 0 0,0-1-1 0 0,0 1 0 0 0,0-1 0 0 0,0 1 1 0 0,0 0-1 0 0,0 0 0 0 0,0 0 0 0 0,0 0 0 0 0,1 0 1 0 0,-1 1-1 0 0,0-1 0 0 0,1 1 0 0 0,-1-1 0 0 0,2 1 23 0 0,-3 0 0 0 0,-1 0 0 0 0,0-1 0 0 0,1 1 0 0 0,-1 0 0 0 0,1 0 0 0 0,-1 0 0 0 0,1 0 0 0 0,-1 0 0 0 0,1 0 0 0 0,-1 1 0 0 0,1-1 0 0 0,-1 0 0 0 0,0 0 0 0 0,1 0 0 0 0,-1 0 0 0 0,1 0 0 0 0,-1 1 0 0 0,1-1 0 0 0,-1 0 0 0 0,0 0 0 0 0,1 1 0 0 0,-1-1 0 0 0,0 0 0 0 0,1 1 0 0 0,-1-1 0 0 0,0 0 0 0 0,1 1 0 0 0,-1-1 0 0 0,0 0 0 0 0,0 1 0 0 0,1-1 0 0 0,-1 1 0 0 0,1 0 0 0 0,10 9 65 0 0,-9-9-54 0 0,0 1-1 0 0,0-1 0 0 0,0 1 0 0 0,0 0 1 0 0,0-1-1 0 0,0 1 0 0 0,-1 0 0 0 0,1 0 1 0 0,-1 0-1 0 0,1 0 0 0 0,-1 0 0 0 0,0 1 1 0 0,0-1-1 0 0,0 0 0 0 0,0 1 0 0 0,0-1 0 0 0,0 0 1 0 0,-1 1-1 0 0,1-1 0 0 0,-1 1 0 0 0,0 1-10 0 0,0-3 2 0 0,0 1-1 0 0,0-1 0 0 0,0 1 0 0 0,0-1 1 0 0,0 0-1 0 0,0 1 0 0 0,1-1 0 0 0,-1 1 1 0 0,0-1-1 0 0,1 0 0 0 0,-1 1 1 0 0,1-1-1 0 0,-1 0 0 0 0,1 1 0 0 0,0-1 1 0 0,0 0-1 0 0,-1 0 0 0 0,1 0 0 0 0,0 1 1 0 0,0-1-1 0 0,0 0 0 0 0,0 0 0 0 0,0 0 1 0 0,0-1-1 0 0,1 1 0 0 0,-1 0 0 0 0,0 0 1 0 0,0-1-1 0 0,1 1 0 0 0,-1 0 0 0 0,0-1 1 0 0,1 1-1 0 0,-1-1 0 0 0,0 0 1 0 0,1 1-1 0 0,0-1-1 0 0,8 2 166 0 0,0-1 0 0 0,1 0 0 0 0,-1 0 0 0 0,0-1 1 0 0,1 0-1 0 0,-1-1 0 0 0,1 0 0 0 0,-1-1 0 0 0,4-1-166 0 0,-6 1 45 0 0,0 0 1 0 0,0-1-1 0 0,1 0 0 0 0,-2 0 0 0 0,1-1 0 0 0,0 0 0 0 0,-1 0 0 0 0,0-1 0 0 0,0 0 1 0 0,0-1-1 0 0,2-2-45 0 0,-4 3 29 0 0,0 0 0 0 0,-1 0 0 0 0,0-1 1 0 0,0 0-1 0 0,0 0 0 0 0,-1 0 0 0 0,0 0 1 0 0,0 0-1 0 0,0-1 0 0 0,-1 1 0 0 0,0-1 0 0 0,0 1 1 0 0,-1-2-30 0 0,5-25-142 0 0,-4 25 50 0 0,0 0-1 0 0,-1 0 1 0 0,0 0-1 0 0,0 0 0 0 0,-1 0 1 0 0,0 0-1 0 0,0-3 93 0 0,-3-24-1271 0 0,1 0-1 0 0,3-1 1272 0 0,-1-3-3056 0 0,-3-15 3056 0 0,2 48 93 0 0,0 1 1 0 0,-1-1 0 0 0,0 0 0 0 0,0 1-1 0 0,0-1 1 0 0,-1 1 0 0 0,0 0 0 0 0,0 0-1 0 0,-1-2-93 0 0,0 0 768 0 0,3 6-205 0 0,1 1-56 0 0,0 0-25 0 0,0 1-2 0 0,-11 23 43 0 0,8-19-543 0 0,1 0 1 0 0,0 0-1 0 0,0-1 1 0 0,0 1 0 0 0,0 3 19 0 0,0 7 173 0 0,1 0 1 0 0,1 0 0 0 0,1 0 0 0 0,0-1-1 0 0,1 1 1 0 0,0 0 0 0 0,1-1 0 0 0,2 4-174 0 0,2 13 204 0 0,-2-5 193 0 0,1-1 0 0 0,1-1-1 0 0,1 1 1 0 0,2-1 0 0 0,0-1-1 0 0,10 16-396 0 0,-9-25 17 0 0,-9-13-15 0 0,-1 0-1 0 0,0 1 1 0 0,0-1 0 0 0,1 0 0 0 0,-1 1-1 0 0,0-1 1 0 0,0 1 0 0 0,-1-1 0 0 0,1 1-1 0 0,0-1 1 0 0,0 1 0 0 0,-1 0-1 0 0,1-1 1 0 0,-1 1 0 0 0,1 0-2 0 0,-2 5 64 0 0,1-7-57 0 0,-1 1 1 0 0,1-1-1 0 0,0 1 1 0 0,0-1-1 0 0,0 1 1 0 0,0-1-1 0 0,0 1 0 0 0,0-1 1 0 0,0 1-1 0 0,0 0 1 0 0,0-1-1 0 0,0 1 1 0 0,0-1-1 0 0,0 1 0 0 0,0-1 1 0 0,0 1-1 0 0,1-1 1 0 0,-1 1-1 0 0,0-1 1 0 0,0 1-1 0 0,0-1 0 0 0,1 0 1 0 0,-1 1-1 0 0,0-1 1 0 0,1 1-1 0 0,-1-1 1 0 0,0 0-1 0 0,1 1 1 0 0,-1-1-1 0 0,1 0 0 0 0,-1 1 1 0 0,0-1-1 0 0,1 1-7 0 0,24 7 225 0 0,-20-7-181 0 0,0 0-1 0 0,-1 0 1 0 0,1 1 0 0 0,-1 0 0 0 0,2 0-44 0 0,-2 0 39 0 0,1 0 0 0 0,0 0 0 0 0,0-1 0 0 0,0 0-1 0 0,0 0 1 0 0,0 0 0 0 0,1 0 0 0 0,0-1-39 0 0,26 5 653 0 0,-25-3-1034 0 0,1-1 0 0 0,-1-1 0 0 0,1 1 0 0 0,-1-1 0 0 0,3 0 381 0 0,3-1-5895 0 0,-1 1-1624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4:55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60 198 11976 0 0,'17'-7'266'0'0,"-17"7"-241"0"0,0-1-1 0 0,0 1 1 0 0,0-1-1 0 0,0 1 0 0 0,0-1 1 0 0,0 1-1 0 0,0-1 1 0 0,0 1-1 0 0,0-1 0 0 0,0 1 1 0 0,0-1-1 0 0,0 1 1 0 0,0 0-1 0 0,0-1 0 0 0,0 1 1 0 0,-1-1-1 0 0,1 1 1 0 0,0-1-1 0 0,0 1 0 0 0,-1-1 1 0 0,1 1-1 0 0,0 0 1 0 0,0-1-1 0 0,-1 1 1 0 0,1-1-1 0 0,-1 1-24 0 0,0-2 84 0 0,1-2 78 0 0,3-2-8 0 0,-3 5-148 0 0,0 1 0 0 0,0-1 0 0 0,0 1 0 0 0,0-1 0 0 0,0 1 0 0 0,0-1 0 0 0,-1 1 0 0 0,1 0 0 0 0,0-1 0 0 0,0 1 0 0 0,0-1 0 0 0,0 1 0 0 0,0 0 0 0 0,-1-1 0 0 0,1 1 0 0 0,0-1 0 0 0,0 1 0 0 0,-1 0 0 0 0,1-1 0 0 0,0 1 0 0 0,-1 0 0 0 0,1 0 0 0 0,0-1 0 0 0,-1 1 0 0 0,1 0-6 0 0,-1-1 72 0 0,1 1 0 0 0,-1-1 0 0 0,1 1-1 0 0,-1-1 1 0 0,1 1 0 0 0,0-1 0 0 0,-1 1 0 0 0,1-1-1 0 0,-1 0 1 0 0,1 1 0 0 0,0-1 0 0 0,0 0 0 0 0,-1 1-1 0 0,1-1 1 0 0,0 0 0 0 0,0 1 0 0 0,0-1 0 0 0,0 0-72 0 0,-10-3 1031 0 0,7 4 3568 0 0,3 5-4375 0 0,0 4-30 0 0,0 0 0 0 0,-1-1 1 0 0,0 1-1 0 0,0 0-194 0 0,0 12 163 0 0,1-18-162 0 0,0-1-1 0 0,0 1 1 0 0,0 0-1 0 0,0-1 1 0 0,0 1-1 0 0,-1-1 1 0 0,1 1-1 0 0,-1-1 1 0 0,1 0-1 0 0,-2 1 0 0 0,-2 8 0 0 0,2-8 0 0 0,0 1 0 0 0,0-1 0 0 0,1 1 0 0 0,0 0 0 0 0,0 0 0 0 0,0-1 0 0 0,0 1 0 0 0,0 0 0 0 0,1 0 0 0 0,0 0 0 0 0,0 0 0 0 0,-1 2 0 0 0,1-1 0 0 0,-1 0 0 0 0,0 0 0 0 0,0 0 0 0 0,-1 0 0 0 0,0-1 0 0 0,1 1 0 0 0,-2 0 0 0 0,1 0 0 0 0,-1 1 0 0 0,-5 9 0 0 0,8-15 0 0 0,0 1 0 0 0,-1 0 0 0 0,1-1 0 0 0,0 1 0 0 0,0 0 0 0 0,0-1 0 0 0,-1 1 0 0 0,1 0 0 0 0,0 0 0 0 0,0-1 0 0 0,0 1 0 0 0,0 0 0 0 0,0 0 0 0 0,0-1 0 0 0,1 1 0 0 0,-1 0 0 0 0,0 0 0 0 0,0-1 0 0 0,0 1 0 0 0,1 0 0 0 0,-1-1 0 0 0,0 1 0 0 0,1 0 0 0 0,-1-1 0 0 0,1 1 0 0 0,-1 0 0 0 0,1-1 0 0 0,-1 1 0 0 0,1 0 0 0 0,-1-1 0 0 0,1 1 0 0 0,-1 0 0 0 0,0 0 0 0 0,1-1 0 0 0,-1 1 0 0 0,0 0 0 0 0,1 0 0 0 0,-1 0 0 0 0,0 0 0 0 0,0-1 0 0 0,0 1 0 0 0,0 0 0 0 0,0 0 0 0 0,0 1 0 0 0,0 1 0 0 0,-1-3 0 0 0,1 1 0 0 0,0 0 0 0 0,0-1 0 0 0,0 1 0 0 0,0 0 0 0 0,0-1 0 0 0,0 1 0 0 0,0 0 0 0 0,0 0 0 0 0,0-1 0 0 0,0 1 0 0 0,0 0 0 0 0,0 0 0 0 0,0-1 0 0 0,0 1 0 0 0,1 0 0 0 0,-1-1 0 0 0,0 1 0 0 0,1 0 0 0 0,-1-1 0 0 0,0 1 0 0 0,1-1 0 0 0,-1 1 0 0 0,1 0 0 0 0,-1-1 0 0 0,1 1 0 0 0,-1-1 0 0 0,1 1 0 0 0,-1-1 0 0 0,1 1 0 0 0,-1-1 0 0 0,1 0 0 0 0,0 1 0 0 0,-1-1 0 0 0,1 0 0 0 0,0 0 0 0 0,0 1 0 0 0,2 1 124 0 0,0-1-1 0 0,1 1 1 0 0,-1-1-1 0 0,1 0 1 0 0,-1 0-1 0 0,1 0 0 0 0,-1-1 1 0 0,1 1-1 0 0,0-1 1 0 0,-1 0-1 0 0,1 0 1 0 0,-1 0-1 0 0,1 0 1 0 0,0 0-1 0 0,2-2-123 0 0,3 0 30 0 0,0-1-1 0 0,0 0 1 0 0,-1-1 0 0 0,1 0-1 0 0,2-2-29 0 0,-8 4-2 0 0,1 0-1 0 0,-1 0 0 0 0,0-1 0 0 0,-1 1 1 0 0,1-1-1 0 0,0 0 0 0 0,-1 0 0 0 0,2-2 3 0 0,15-14-219 0 0,-18 17 207 0 0,0 2 0 0 0,0-1 1 0 0,0 1 0 0 0,-1-1 0 0 0,1 1 0 0 0,0-1 0 0 0,0 0-1 0 0,-1 1 1 0 0,1-1 0 0 0,-1 0 0 0 0,1 1 0 0 0,-1-1 0 0 0,1 0-1 0 0,-1 0 1 0 0,1 1 0 0 0,-1-1 0 0 0,1 0 0 0 0,-1 0 0 0 0,0 0-1 0 0,0 0 1 0 0,1 0 0 0 0,-1 0 0 0 0,0 1 0 0 0,0-1 0 0 0,0 0-1 0 0,0 0 1 0 0,0-1 11 0 0,0 2 0 0 0,1-1 0 0 0,0 0 0 0 0,-1 0-1 0 0,1 0 1 0 0,0 0 0 0 0,0 1 0 0 0,-1-1-1 0 0,1 0 1 0 0,0 0 0 0 0,0 1 0 0 0,0-1-1 0 0,0 1 1 0 0,0-1 0 0 0,0 1 0 0 0,0-1-1 0 0,0 1 1 0 0,0 0 0 0 0,0-1 0 0 0,0 1-1 0 0,0 0 1 0 0,1 0 0 0 0,0-1-9 0 0,0 1-4 0 0,-1 0 0 0 0,0 1 0 0 0,0-1 0 0 0,0 0 1 0 0,1 0-1 0 0,-1 1 0 0 0,0-1 0 0 0,0 1 0 0 0,0-1 0 0 0,0 1 1 0 0,0 0-1 0 0,1 0 13 0 0,-1-1-10 0 0,1 2 1 0 0,1 0 1 0 0,-1 0-1 0 0,0 0 1 0 0,0 0-1 0 0,0 0 1 0 0,0 1-1 0 0,-1-1 1 0 0,1 1-1 0 0,-1-1 1 0 0,1 2 8 0 0,11 14 129 0 0,-12-17-99 0 0,0 1-1 0 0,0-1 1 0 0,0 0 0 0 0,0 0 0 0 0,0 1 0 0 0,-1-1 0 0 0,1 0 0 0 0,0 1 0 0 0,-1-1 0 0 0,1 1 0 0 0,-1 0-30 0 0,8 14 265 0 0,-5-11-272 0 0,0-3-38 0 0,-1 1-1 0 0,0 0 1 0 0,0 0-1 0 0,0 0 0 0 0,-1 0 1 0 0,1 0-1 0 0,-1 0 1 0 0,1 0-1 0 0,-1 0 1 0 0,0 1-1 0 0,0 2 46 0 0,-1-4-10 0 0,1 1-1 0 0,-1-1 0 0 0,0 0 1 0 0,1 1-1 0 0,-1-1 0 0 0,1 0 1 0 0,0 1-1 0 0,0-1 0 0 0,0 0 1 0 0,0 0-1 0 0,0 0 0 0 0,0 0 1 0 0,1 0-1 0 0,-1 0 0 0 0,0 0 1 0 0,1 0-1 0 0,0-1 0 0 0,-1 1 1 0 0,1-1-1 0 0,0 1 0 0 0,1 0 11 0 0,-3-2 8 0 0,1 1 0 0 0,-1-1-1 0 0,1 1 1 0 0,-1-1 0 0 0,1 1 0 0 0,-1-1-1 0 0,1 1 1 0 0,-1-1 0 0 0,0 1-1 0 0,1 0 1 0 0,-1-1 0 0 0,0 1 0 0 0,1 0-1 0 0,-1-1 1 0 0,0 1 0 0 0,0 0-1 0 0,0 0 1 0 0,0-1-8 0 0,3 6 268 0 0,8-4-91 0 0,-7-2-192 0 0,1-1-1 0 0,-1 1 0 0 0,0-1 1 0 0,1 0-1 0 0,-1 0 1 0 0,0 0-1 0 0,0-1 0 0 0,0 1 1 0 0,1-2 15 0 0,-2 2 12 0 0,-1 0 0 0 0,1-1-1 0 0,-1 1 1 0 0,0-1 0 0 0,0 1 0 0 0,0-1 0 0 0,0 0 0 0 0,0 0-1 0 0,0 0 1 0 0,0 0 0 0 0,-1 0 0 0 0,1 0 0 0 0,-1-1 0 0 0,1-1-12 0 0,-1 3 20 0 0,0-1 0 0 0,0 0 0 0 0,0 1 0 0 0,1-1 0 0 0,-1 1-1 0 0,0-1 1 0 0,1 1 0 0 0,-1 0 0 0 0,1-1-20 0 0,-1 1 7 0 0,1 0 1 0 0,-1 0-1 0 0,0 0 0 0 0,0 0 0 0 0,-1 0 0 0 0,1 0 0 0 0,0 0 0 0 0,0 0 0 0 0,0 0 0 0 0,-1 0 0 0 0,1 0 0 0 0,0 0 0 0 0,-1 0 1 0 0,1-1-1 0 0,-1 1 0 0 0,0 0 0 0 0,1-1 0 0 0,-1 1 0 0 0,0 0 0 0 0,0-1 0 0 0,0 1 0 0 0,1 0 0 0 0,-2-1-7 0 0,3-21 66 0 0,-2 20-74 0 0,1 0 0 0 0,-1 0-1 0 0,0 0 1 0 0,0 0 0 0 0,0 0 0 0 0,0 0 0 0 0,-1 0 0 0 0,1 0-1 0 0,-1 0 1 0 0,0-2 8 0 0,-25-59-16 0 0,25 62 26 0 0,0-1-1 0 0,0 1 0 0 0,-1 0 0 0 0,1-1 1 0 0,0 1-1 0 0,-1 0 0 0 0,-2-2-9 0 0,3 3 13 0 0,0 0-1 0 0,0 0 1 0 0,0-1 0 0 0,0 1-1 0 0,0-1 1 0 0,0 1-1 0 0,0-1 1 0 0,0 1 0 0 0,1-1-1 0 0,-1 1 1 0 0,0-1-1 0 0,1 0 1 0 0,0 1 0 0 0,-1-3-13 0 0,2-8 171 0 0,0 10-165 0 0,-1 1 0 0 0,0-1-1 0 0,0 0 1 0 0,0 0 0 0 0,0 0 0 0 0,0 0 0 0 0,0 0-1 0 0,0 1 1 0 0,-1-1 0 0 0,1-1-6 0 0,-1 2-50 0 0,1 1 1 0 0,0-1 0 0 0,-1 0-1 0 0,1 0 1 0 0,0 1-1 0 0,0-1 1 0 0,0 0-1 0 0,-1 0 1 0 0,1 1-1 0 0,0-1 1 0 0,0 0 0 0 0,0 0-1 0 0,0 1 1 0 0,1-1-1 0 0,-1 0 1 0 0,0 0-1 0 0,0 1 1 0 0,0-1-1 0 0,1 0 1 0 0,-1 1 0 0 0,0-1-1 0 0,1 0 1 0 0,-1 1-1 0 0,0-1 1 0 0,1 0-1 0 0,-1 1 1 0 0,1-1-1 0 0,-1 1 1 0 0,1-1 0 0 0,-1 0-1 0 0,1 1 1 0 0,-1 0-1 0 0,1-1 1 0 0,0 1-1 0 0,-1-1 1 0 0,1 1-1 0 0,0-1 50 0 0,2 0-619 0 0,1 1-1 0 0,-1-1 1 0 0,0 0-1 0 0,0 1 1 0 0,0 0-1 0 0,1 0 1 0 0,1 0 619 0 0,-5 0-34 0 0,1 0-1996 0 0</inkml:trace>
  <inkml:trace contextRef="#ctx0" brushRef="#br0" timeOffset="285.038">625 204 10592 0 0,'-15'0'488'0'0,"12"0"-12"0"0,-6 3 2224 0 0,9-2-2502 0 0,0 0 0 0 0,1 0 1 0 0,-1 0-1 0 0,0 1 0 0 0,0-1 1 0 0,0 0-1 0 0,0 0 0 0 0,0 0 1 0 0,0 0-1 0 0,0 0 0 0 0,-1 0 1 0 0,1 0-1 0 0,0 0 0 0 0,0 0 1 0 0,-1 0-1 0 0,1 0 1 0 0,-1 1-199 0 0,0-1 65 0 0,1 0 0 0 0,-1 0 1 0 0,1 0-1 0 0,0 1 1 0 0,-1-1-1 0 0,1 0 1 0 0,0 0-1 0 0,0 0 1 0 0,0 1-1 0 0,0-1 1 0 0,0 0-1 0 0,0 0 1 0 0,0 1-1 0 0,0-1 1 0 0,0 0-1 0 0,1 0 1 0 0,-1 1-1 0 0,0-1-65 0 0,3 7 410 0 0,-2 0 0 0 0,1 1-1 0 0,-1-1 1 0 0,0 0 0 0 0,-1 1-1 0 0,0-1 1 0 0,0 1 0 0 0,-1-1 0 0 0,0 0-1 0 0,-2 6-409 0 0,3-9 151 0 0,-1 0 0 0 0,1 0 1 0 0,0 0-1 0 0,0 0 0 0 0,0-1 0 0 0,2 6-151 0 0,0 13 228 0 0,-2-14-161 0 0,0-9-67 0 0,1 1 0 0 0,-1 0-1 0 0,0 0 1 0 0,0 0 0 0 0,0-1-1 0 0,0 1 1 0 0,0 0 0 0 0,0 0-1 0 0,0 0 1 0 0,-1-1 0 0 0,1 1-1 0 0,0 0 1 0 0,0 0 0 0 0,-1-1-1 0 0,1 1 1 0 0,0 0 0 0 0,-1-1 0 0 0,1 1-1 0 0,0 0 1 0 0,-1-1 0 0 0,1 1-1 0 0,-1 0 1 0 0,0 0 0 0 0,0 0-157 0 0,1-1-17 0 0,0 0 45 0 0,0 0 196 0 0,0 0 86 0 0,0 0 20 0 0,7-5-2322 0 0,-1 1-3257 0 0,3-1-1694 0 0</inkml:trace>
  <inkml:trace contextRef="#ctx0" brushRef="#br0" timeOffset="601.152">731 45 13824 0 0,'4'-3'133'0'0,"6"-6"271"0"0,-9 8-379 0 0,-1 1-1 0 0,0 0 0 0 0,0 0 1 0 0,1 0-1 0 0,-1-1 0 0 0,0 1 0 0 0,0 0 1 0 0,0 0-1 0 0,0-1 0 0 0,1 1 1 0 0,-1 0-1 0 0,0 0 0 0 0,0-1 0 0 0,0 1 1 0 0,0 0-1 0 0,0 0 0 0 0,0-1 1 0 0,0 1-1 0 0,0 0 0 0 0,0-1 0 0 0,0 1 1 0 0,0 0-1 0 0,0-1 0 0 0,0 1 1 0 0,0 0-1 0 0,0 0 0 0 0,0-1 1 0 0,0 1-1 0 0,0 0 0 0 0,0-1 0 0 0,0 1 1 0 0,0 0-1 0 0,0 0 0 0 0,-1-1 1 0 0,1 1-25 0 0,-1-3 112 0 0,2 3 104 0 0,0-1 1 0 0,-1 0-1 0 0,1 1 1 0 0,0-1-1 0 0,0 1 1 0 0,0-1-1 0 0,0 1 1 0 0,0-1-1 0 0,0 1 1 0 0,-1 0-1 0 0,1-1 1 0 0,0 1-1 0 0,0 0 1 0 0,1 0-217 0 0,3-1 775 0 0,-4 0-110 0 0,-1 1-121 0 0,1 0-28 0 0,31 0 1020 0 0,-31 0-1024 0 0,2 0-136 0 0,19 3-1521 0 0,-22-3 1145 0 0,1 0 0 0 0,-1 0 0 0 0,0 1 0 0 0,1-1 0 0 0,-1 0 0 0 0,1 1 0 0 0,-1-1 0 0 0,0 1 0 0 0,1-1 0 0 0,-1 0 0 0 0,1 1 1 0 0,-1-1-1 0 0,0 1 0 0 0,0-1 0 0 0,1 1 0 0 0,-1-1 0 0 0,0 1 0 0 0,0-1 0 0 0,0 1 0 0 0,0-1 0 0 0,1 1 0 0 0,-1-1 0 0 0,0 1 0 0 0,0-1 0 0 0,0 1 0 0 0,0-1 0 0 0,0 1 0 0 0,0-1 0 0 0,0 1 0 0 0,-1-1 0 0 0,1 1 0 0 0,0-1 0 0 0,0 1 1 0 0,0 0-2 0 0,0-1-17 0 0,-1 1 0 0 0,1 0-1 0 0,0-1 1 0 0,0 1-1 0 0,0 0 1 0 0,0-1 0 0 0,0 1-1 0 0,0 0 1 0 0,0-1-1 0 0,0 1 1 0 0,0 0 0 0 0,1-1-1 0 0,-1 1 1 0 0,0-1-1 0 0,0 1 1 0 0,1 0 0 0 0,-1-1-1 0 0,0 1 1 0 0,0-1-1 0 0,1 1 19 0 0,-5 9-616 0 0,5-9 585 0 0,0-1 0 0 0,0 1-1 0 0,0-1 1 0 0,-1 1-1 0 0,1-1 1 0 0,0 1 0 0 0,0 0-1 0 0,0-1 1 0 0,-1 1-1 0 0,1 0 1 0 0,-1 0 0 0 0,1 0-1 0 0,0-1 1 0 0,-1 1 0 0 0,1 0-1 0 0,-1 0 1 0 0,0 0-1 0 0,1 0 1 0 0,-1 0 0 0 0,0 0-1 0 0,1 0 1 0 0,-1 0-1 0 0,0 0 1 0 0,0 0 0 0 0,0 0-1 0 0,0 0 1 0 0,0 0 0 0 0,0 0-1 0 0,0 0 1 0 0,0 0-1 0 0,-1 0 1 0 0,1 1 31 0 0,0 0-57 0 0,0 0 0 0 0,-1 0 1 0 0,2 0-1 0 0,-1 0 0 0 0,0 0 0 0 0,0 0 1 0 0,1 0-1 0 0,-1 0 0 0 0,1 0 0 0 0,-1 1 57 0 0,2-1-3 0 0,-1 1 0 0 0,0-1 0 0 0,0 1-1 0 0,0 0 1 0 0,0 0 0 0 0,-1-1 0 0 0,1 1-1 0 0,-1 0 1 0 0,1 0 0 0 0,-1 0 0 0 0,0-1-1 0 0,0 1 1 0 0,0 0 0 0 0,-1 0 0 0 0,1 0-1 0 0,-1 1 4 0 0,1-2 0 0 0,0 1 0 0 0,0-1 0 0 0,0 1 0 0 0,0 0 0 0 0,1-1 0 0 0,-1 1 0 0 0,1 1 0 0 0,0-2 0 0 0,-1 0 0 0 0,1 0 0 0 0,-1 1 0 0 0,0-1 0 0 0,1 0 0 0 0,-1 0 0 0 0,0 0 0 0 0,0 1 0 0 0,-1-1 0 0 0,1 0 0 0 0,-1 2 0 0 0,-1 2 0 0 0,1-3 0 0 0,0 0 0 0 0,0 1 0 0 0,0-1 0 0 0,0 1 0 0 0,0-1 0 0 0,1 1 0 0 0,0-1 0 0 0,-1 1 0 0 0,1-1 0 0 0,1 1 0 0 0,-1-1 0 0 0,1 2 0 0 0,1 8 0 0 0,-1-9 0 0 0,0-1 0 0 0,0 1 0 0 0,-1-1 0 0 0,1 1 0 0 0,-1-1 0 0 0,0 1 0 0 0,0-1 0 0 0,0 1 0 0 0,-1-1 0 0 0,1 1 0 0 0,-1 0 0 0 0,0-1 0 0 0,0 1 0 0 0,-5 8 0 0 0,5-9 0 0 0,-1-1 0 0 0,1 0 0 0 0,0 0 0 0 0,0 1 0 0 0,0-1 0 0 0,1 1 0 0 0,-1-1 0 0 0,0 1 0 0 0,1-1 0 0 0,0 1 0 0 0,-1 0 0 0 0,1-1 0 0 0,0 1 0 0 0,1-1 0 0 0,-1 3 0 0 0,9 55 1338 0 0,-2-48-863 0 0,-7-11-467 0 0,1 0-1 0 0,-1-1 1 0 0,1 1 0 0 0,-1 0 0 0 0,1 0-1 0 0,-1 0 1 0 0,1-1 0 0 0,-1 1-1 0 0,0 0 1 0 0,1 0 0 0 0,-1 0 0 0 0,0 0-1 0 0,0 0 1 0 0,0 0 0 0 0,0 0 0 0 0,0-1-1 0 0,0 2-7 0 0,0 0 0 0 0,0-1 0 0 0,0-1 0 0 0,-1 0 0 0 0,1 0 0 0 0,0 1 0 0 0,0-1 0 0 0,0 0 0 0 0,0 1 0 0 0,0-1 0 0 0,0 0 0 0 0,0 1 0 0 0,0-1 0 0 0,0 1 0 0 0,0-1 0 0 0,0 0 0 0 0,0 1 0 0 0,0-1 0 0 0,0 0 0 0 0,0 1 0 0 0,0-1 0 0 0,0 0 0 0 0,1 1 0 0 0,-1-1 0 0 0,0 0 0 0 0,0 0 0 0 0,0 1 0 0 0,1-1 0 0 0,-1 0 0 0 0,0 1 0 0 0,0-1 0 0 0,0 0 0 0 0,1 0 0 0 0,-1 0 0 0 0,0 1 0 0 0,10-1 0 0 0,-10 0 0 0 0,0 0 0 0 0,0 0 0 0 0,0 0 0 0 0,1 0 0 0 0,-1 0 0 0 0,0 0 0 0 0,0 0 0 0 0,0 0 0 0 0,0 0 0 0 0,0 0 0 0 0,0 0 0 0 0,1 0 0 0 0,-1 0 0 0 0,0 0 0 0 0,0-1 0 0 0,0 1 0 0 0,0 0 0 0 0,0 0 0 0 0,0 0 0 0 0,0 0 0 0 0,0 0 0 0 0,0 0 0 0 0,1-1 0 0 0,-1 1 0 0 0,0 0 0 0 0,0 0 0 0 0,0 0 0 0 0,0 0 0 0 0,0 0 0 0 0,0 0 0 0 0,0-1 0 0 0,0 1 0 0 0,0 0 0 0 0,0 0 0 0 0,0 0 0 0 0,0 0 0 0 0,0 0 0 0 0,0-1 0 0 0,0 1 0 0 0,0 0 0 0 0,0 0 0 0 0,0 0 0 0 0,-1 0 0 0 0,1 0 0 0 0,0-1 0 0 0,0 1 0 0 0,0 0 0 0 0,0 0 0 0 0,0 0 0 0 0,0 0 0 0 0,0 0 0 0 0,0 0 0 0 0,-3-4 0 0 0,2 2-43 0 0,1 1-1 0 0,-1 0 1 0 0,1-1-1 0 0,0 1 1 0 0,-1 0-1 0 0,1-1 1 0 0,0 1-1 0 0,0-1 1 0 0,0 1-1 0 0,0 0 1 0 0,0-1-1 0 0,0 1 1 0 0,0-1-1 0 0,1 0 44 0 0,-2-15-1593 0 0,1 15 1159 0 0,-1 1 1 0 0,1 0-1 0 0,-1 0 0 0 0,0 0 1 0 0,1 0-1 0 0,-1 0 1 0 0,0 0-1 0 0,0 0 1 0 0,0 0-1 0 0,0 0 1 0 0,0 0 433 0 0,-19-12-6244 0 0</inkml:trace>
  <inkml:trace contextRef="#ctx0" brushRef="#br0" timeOffset="936.144">762 228 11544 0 0,'-17'2'875'0'0,"11"-1"313"0"0,10-1 1182 0 0,-3 0-1312 0 0,6 4 198 0 0,10 1-476 0 0,1 0-662 0 0,0-1-1 0 0,0-1 0 0 0,6 0-117 0 0,-16-2-36 0 0,0 0 247 0 0,1-1-1 0 0,0 0 1 0 0,0 0 0 0 0,0-1 0 0 0,0 0 0 0 0,0 0 0 0 0,6-2-211 0 0,-2-1 355 0 0,-11 3-407 0 0,1 1 0 0 0,-1-1 0 0 0,1 1 1 0 0,-1-1-1 0 0,0 0 0 0 0,1 0 0 0 0,-1 0 0 0 0,0 0 0 0 0,0-1 0 0 0,1 1 1 0 0,-1 0-1 0 0,0-1 0 0 0,0 0 0 0 0,-1 1 0 0 0,1-1 0 0 0,0 0 0 0 0,-1 0 0 0 0,1 0 1 0 0,-1 0-1 0 0,2-2 52 0 0,7-6-1342 0 0,-5 6-106 0 0,1-4-4935 0 0</inkml:trace>
  <inkml:trace contextRef="#ctx0" brushRef="#br0" timeOffset="1192.149">1031 1 11600 0 0,'0'0'530'0'0,"0"0"-7"0"0,3 12-312 0 0,-5 15 902 0 0,18 33 1294 0 0,16 63-972 0 0,-28-100-1019 0 0,-2-1 0 0 0,0 1 0 0 0,-1 0 0 0 0,-2 7-416 0 0,1 1-60 0 0,-5-16 460 0 0,3-12 384 0 0,2-10-548 0 0,3-11-677 0 0,-3 11 242 0 0,2 0 0 0 0,-1 0 0 0 0,1 0 0 0 0,-1 0 0 0 0,2-1 199 0 0,5-16-100 0 0,-6 17-137 0 0,1-1 1 0 0,0 0-1 0 0,0 0 1 0 0,1 0 236 0 0,-3 6-39 0 0,0 0 0 0 0,1 0 0 0 0,-1 1 0 0 0,0-1 0 0 0,1 0 0 0 0,-1 0 0 0 0,1 1 0 0 0,0-1 1 0 0,0 1-1 0 0,-1-1 0 0 0,1 1 0 0 0,0 0 0 0 0,0 0 0 0 0,0 0 0 0 0,0 0 0 0 0,2-1 39 0 0,-2 2 0 0 0,0-1 0 0 0,-1 1 1 0 0,1-1-1 0 0,0 1 0 0 0,-1-1 0 0 0,1 1 0 0 0,0 0 0 0 0,0 0 0 0 0,-1 0 1 0 0,1 0-1 0 0,0 0 0 0 0,0 1 0 0 0,-1-1 0 0 0,1 0 0 0 0,0 1 0 0 0,-1-1 1 0 0,1 1-1 0 0,0 0 0 0 0,0 0 0 0 0,1 1 153 0 0,0 1 1 0 0,0-1-1 0 0,0 1 1 0 0,0 0-1 0 0,0 0 1 0 0,-1 1-1 0 0,2 2-153 0 0,35 55 1051 0 0,-26-43-516 0 0,-1 1 0 0 0,0 0 0 0 0,4 11-535 0 0,-8-17-778 0 0,-2-6-4350 0 0,-2 1-1557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4:57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210 261 5064 0 0,'2'-5'46'0'0,"-2"5"-27"0"0,0-1 0 0 0,1 1 0 0 0,-1-1 0 0 0,0 0 0 0 0,0 1 0 0 0,1-1 0 0 0,-1 0 0 0 0,0 1 1 0 0,0-1-1 0 0,0 0 0 0 0,0 0 0 0 0,0 1 0 0 0,0-1 0 0 0,0 0 0 0 0,0 1 0 0 0,0-1 0 0 0,0 0 1 0 0,0 1-1 0 0,-1-1 0 0 0,1 0 0 0 0,0 1 0 0 0,0-1 0 0 0,-1 0 0 0 0,1 1 0 0 0,-1-1 0 0 0,1 0 1 0 0,0 1-1 0 0,-1-1 0 0 0,1 1 0 0 0,-1-1 0 0 0,1 1 0 0 0,-1-1 0 0 0,1 1 0 0 0,-1 0 0 0 0,0-1 1 0 0,1 1-1 0 0,-1-1 0 0 0,1 1 0 0 0,-1 0 0 0 0,0 0 0 0 0,0-1-19 0 0,0 0 810 0 0,-1 0-1 0 0,0 0 1 0 0,0 1-1 0 0,0-1 1 0 0,0 0-1 0 0,0 1 1 0 0,0-1-1 0 0,0 1 0 0 0,0-1 1 0 0,0 1-810 0 0,-20 2 3597 0 0,13 1-3233 0 0,1 0 0 0 0,0 1-1 0 0,0 0 1 0 0,-2 1-364 0 0,4-2 278 0 0,4-2-210 0 0,0 1 0 0 0,0-1 0 0 0,0 1 0 0 0,0 0 0 0 0,0-1 0 0 0,0 1 0 0 0,0 1-68 0 0,-10 9 560 0 0,1-3-374 0 0,0 0 0 0 0,1 1 1 0 0,0 0-1 0 0,1 1 0 0 0,0 0 0 0 0,-3 6-186 0 0,11-15 14 0 0,-1 0 0 0 0,1 1 0 0 0,0-1 0 0 0,0 1 0 0 0,0-1 0 0 0,1 1 0 0 0,-1-1 0 0 0,0 1 0 0 0,1 0 0 0 0,0-1 0 0 0,0 1 0 0 0,-1 0 0 0 0,2-1 0 0 0,-1 1 0 0 0,0 0 0 0 0,1 0-14 0 0,-1-1-5 0 0,0-1 0 0 0,0 1 0 0 0,1-1 0 0 0,-1 1-1 0 0,1-1 1 0 0,-1 0 0 0 0,1 1 0 0 0,0-1 0 0 0,0 0 0 0 0,-1 1 0 0 0,1-1-1 0 0,0 0 1 0 0,0 0 0 0 0,0 0 0 0 0,0 0 0 0 0,0 0 0 0 0,1 0 0 0 0,-1 0-1 0 0,0 0 1 0 0,0 0 0 0 0,1-1 0 0 0,-1 1 0 0 0,0 0 0 0 0,1-1 0 0 0,-1 1-1 0 0,1-1 1 0 0,-1 1 0 0 0,1-1 0 0 0,-1 0 5 0 0,4 0 42 0 0,0 0-1 0 0,0 0 1 0 0,0 0-1 0 0,0-1 1 0 0,0 0 0 0 0,0 0-1 0 0,0 0 1 0 0,-1 0 0 0 0,1-1-1 0 0,0 0 1 0 0,-1 0-1 0 0,5-3-41 0 0,0 0 137 0 0,0-1-1 0 0,0 0 1 0 0,-1 0-1 0 0,0-1 0 0 0,4-4-136 0 0,-4 1 4 0 0,-1 1 0 0 0,0-1 0 0 0,0-1 0 0 0,-1 1 0 0 0,0-1 0 0 0,-1 0 0 0 0,0-1 0 0 0,-1 1 0 0 0,1-5-4 0 0,13-31-262 0 0,-12 32 11 0 0,-2 0 1 0 0,1-1 0 0 0,0-9 250 0 0,3-10-191 0 0,-7 31 192 0 0,0-1-1 0 0,-1 1 0 0 0,0-1 0 0 0,0 1 0 0 0,0-1 0 0 0,0 1 1 0 0,-1-1-1 0 0,1-26-14 0 0,0 30 11 0 0,1-1-1 0 0,-1 0 0 0 0,0 1 0 0 0,0-1 0 0 0,-1 1 1 0 0,1-1-1 0 0,0 0 0 0 0,0 1 0 0 0,-1-1 1 0 0,1 1-1 0 0,-1-1 0 0 0,1 1 0 0 0,-1-1 0 0 0,0 1 1 0 0,0 0-1 0 0,0-1 4 0 0,-2-3 0 0 0,1 0 0 0 0,2 5 0 0 0,0 0 0 0 0,0 0 0 0 0,-1 0 0 0 0,1 0 0 0 0,0 0 0 0 0,0 0 0 0 0,0-1 0 0 0,0 1 0 0 0,-1 0 0 0 0,1 0 0 0 0,0 0 0 0 0,0 0 0 0 0,0 0 0 0 0,0 0 0 0 0,-1 0 0 0 0,1 0 0 0 0,0 0 0 0 0,0 0 0 0 0,0 0 0 0 0,-1 0 0 0 0,1 0 0 0 0,0 0 0 0 0,0 0 0 0 0,0 0 0 0 0,-1 0 0 0 0,1 0 0 0 0,0 0 0 0 0,0 0 0 0 0,0 0 0 0 0,-1 0 0 0 0,1 0 0 0 0,0 0 0 0 0,0 0 0 0 0,0 0 0 0 0,0 1 0 0 0,-1-1 0 0 0,1 0 0 0 0,0 0 0 0 0,0 0 0 0 0,0 0 0 0 0,0 0 0 0 0,0 1 0 0 0,-1-1 0 0 0,1 0 0 0 0,0 0 0 0 0,0 0 0 0 0,0 1 0 0 0,0 3 0 0 0,-1-2 0 0 0,0 5-3 0 0,-1 0 0 0 0,1 0 0 0 0,0 0 1 0 0,1 0-1 0 0,0 0 0 0 0,0 4 3 0 0,7 47-175 0 0,7 23 175 0 0,-6-32 54 0 0,-6-36-43 0 0,0 0 1 0 0,0 0 0 0 0,1 0 0 0 0,1-1 0 0 0,0 1 0 0 0,1-1-1 0 0,6 11-11 0 0,-9-19 29 0 0,0-1-1 0 0,0 1 1 0 0,1-1-1 0 0,0 1 1 0 0,-1-1-1 0 0,1 0 1 0 0,1 0-1 0 0,-1-1 1 0 0,0 1-1 0 0,1 0 1 0 0,2 1-29 0 0,-3-3 109 0 0,0 1 0 0 0,1-1 1 0 0,-1 0-1 0 0,0 0 0 0 0,0-1 0 0 0,0 1 1 0 0,1-1-1 0 0,-1 1 0 0 0,0-1 0 0 0,0 0 0 0 0,1 0 1 0 0,-1 0-1 0 0,0-1 0 0 0,1 1 0 0 0,2-2-109 0 0,2 0 11 0 0,1 0 0 0 0,-1 0 1 0 0,0-1-1 0 0,0 0 0 0 0,0-1 0 0 0,0 0 0 0 0,-1 0 0 0 0,1-1 0 0 0,-1 0 0 0 0,0 0 0 0 0,-1 0 0 0 0,1-1 0 0 0,5-6-11 0 0,-10 9 0 0 0,2-2-21 0 0,1 0 0 0 0,-1 0-1 0 0,-1 0 1 0 0,1-1 0 0 0,-1 0 0 0 0,0 1 0 0 0,0-1 0 0 0,0-1-1 0 0,-1 1 1 0 0,0 0 0 0 0,0-2 21 0 0,3-14-379 0 0,-3 14 200 0 0,0 1 0 0 0,0-1 1 0 0,-1 0-1 0 0,0-5 179 0 0,-1 11-33 0 0,0 0 1 0 0,0 0-1 0 0,0 0 1 0 0,0 0 0 0 0,0 0-1 0 0,-1 0 1 0 0,1 1-1 0 0,-1-1 1 0 0,0 0 0 0 0,1 0-1 0 0,-1 0 1 0 0,0 0-1 0 0,0 1 1 0 0,0-1-1 0 0,0 0 1 0 0,0 1 0 0 0,-1-1-1 0 0,1 1 1 0 0,0 0-1 0 0,-2-1 33 0 0,2 1-1 0 0,0 0-1 0 0,-1 0 1 0 0,1 1-1 0 0,0-1 1 0 0,-1 1-1 0 0,1-1 1 0 0,-1 1-1 0 0,1 0 1 0 0,0 0-1 0 0,-1 0 1 0 0,1-1-1 0 0,-1 1 1 0 0,1 0-1 0 0,-1 1 1 0 0,1-1-1 0 0,-1 0 0 0 0,1 0 1 0 0,-1 1-1 0 0,1-1 1 0 0,0 1-1 0 0,-1-1 1 0 0,1 1-1 0 0,-1-1 1 0 0,1 1-1 0 0,0 0 1 0 0,0 0-1 0 0,0 0 1 0 0,-1 0-1 0 0,1 0 2 0 0,-4 3 128 0 0,1-1 1 0 0,0 1-1 0 0,0-1 0 0 0,1 1 0 0 0,-1 0 0 0 0,1 1 1 0 0,-2 3-129 0 0,0-1-29 0 0,2 1-1 0 0,-1 0 1 0 0,1 0 0 0 0,1 0 0 0 0,-1 0 0 0 0,1 1 0 0 0,1-1 0 0 0,-1 0 0 0 0,1 1 0 0 0,1 0 0 0 0,0-1 0 0 0,0 1 0 0 0,1-1-1 0 0,0 1 1 0 0,0-1 0 0 0,1 3 29 0 0,-1-8 64 0 0,0 0-1 0 0,1-1 0 0 0,-1 1 0 0 0,1-1 1 0 0,-1 1-1 0 0,1-1 0 0 0,0 1 1 0 0,0-1-1 0 0,0 0 0 0 0,0 0 0 0 0,0 0 1 0 0,1 0-1 0 0,-1 0 0 0 0,1-1 0 0 0,-1 1 1 0 0,1-1-1 0 0,-1 0 0 0 0,1 1 1 0 0,2 0-64 0 0,1-1 11 0 0,-1 1 1 0 0,0-1-1 0 0,1 0 1 0 0,-1 0-1 0 0,1 0 1 0 0,0-1-1 0 0,-1 1 1 0 0,1-2-1 0 0,-1 1 1 0 0,2-1-12 0 0,53-8-3962 0 0,-44 4 2426 0 0</inkml:trace>
  <inkml:trace contextRef="#ctx0" brushRef="#br0" timeOffset="320.071">896 164 4608 0 0,'-5'-1'137'0'0,"0"0"-60"0"0,-13 6 595 0 0,12-3 637 0 0,1 0-1 0 0,0 1 0 0 0,0 0 0 0 0,0 0 0 0 0,0 0 0 0 0,0 0 0 0 0,1 1 0 0 0,-5 4-1308 0 0,-3 5 1724 0 0,-1 0 0 0 0,0 4-1724 0 0,6-8 295 0 0,0 0 0 0 0,0 1 0 0 0,1-1 0 0 0,1 1 0 0 0,0 1 0 0 0,0-1-1 0 0,0 4-294 0 0,-2 0 189 0 0,6-13-139 0 0,1 0 0 0 0,-1 0 0 0 0,0 0 0 0 0,1 0 0 0 0,0 0 0 0 0,-1 0 0 0 0,1 0 0 0 0,0 0 0 0 0,-1 0 1 0 0,1 0-1 0 0,0 0 0 0 0,0 0 0 0 0,0 0 0 0 0,0 0 0 0 0,0 0 0 0 0,0 0 0 0 0,0 0 0 0 0,0 0 0 0 0,0 0 0 0 0,0 0 0 0 0,0 0 0 0 0,1 0 0 0 0,-1 0 0 0 0,1-1 0 0 0,-1 2-50 0 0,1 0 3 0 0,0 0 1 0 0,-1 0-1 0 0,1 0 0 0 0,0-1 0 0 0,0 1 0 0 0,0 0 0 0 0,0-1 0 0 0,0 1 0 0 0,0 0 1 0 0,1-1-1 0 0,-1 1 0 0 0,1-1 0 0 0,-1 0 0 0 0,1 0 0 0 0,-1 1 0 0 0,1-1 1 0 0,0 0-1 0 0,-1 0 0 0 0,1 0 0 0 0,1 0-3 0 0,3 3 47 0 0,0-1 1 0 0,0 0-1 0 0,1 0 1 0 0,-1 0-1 0 0,1 0 0 0 0,0-1 1 0 0,0 0-1 0 0,0-1 1 0 0,0 0-1 0 0,0 0 0 0 0,1 0-47 0 0,21-1-362 0 0,0-2-1 0 0,10-2 363 0 0,2-3-7104 0 0,-22 4 358 0 0</inkml:trace>
  <inkml:trace contextRef="#ctx0" brushRef="#br0" timeOffset="641.291">1149 38 3224 0 0,'-5'-2'573'0'0,"6"4"150"0"0,0 1 0 0 0,0-1-1 0 0,0 1 1 0 0,0-1 0 0 0,0 1 0 0 0,0-1-1 0 0,-1 1 1 0 0,1 0-723 0 0,-1-1 695 0 0,7 23 2191 0 0,-4-17-2743 0 0,1 1-1 0 0,0-1 0 0 0,0-1 0 0 0,0 1 1 0 0,5 4-143 0 0,-8-10 105 0 0,0 0 0 0 0,1 0 0 0 0,-1 0 0 0 0,0 0 1 0 0,1 0-1 0 0,-1 0 0 0 0,0 0 0 0 0,-1 0 0 0 0,1 0 0 0 0,0 0 1 0 0,-1 0-1 0 0,1 1 0 0 0,-1-1 0 0 0,0 0 0 0 0,1 0 1 0 0,-1 1-1 0 0,0-1 0 0 0,0 0 0 0 0,-1 2-105 0 0,0-2 45 0 0,1 0 0 0 0,-1 0 0 0 0,1 0 0 0 0,-1 0-1 0 0,1 0 1 0 0,0 0 0 0 0,0 0 0 0 0,0 0 0 0 0,0 0 0 0 0,0 0 0 0 0,0 0-1 0 0,0 0 1 0 0,1 0 0 0 0,-1 0 0 0 0,1 0 0 0 0,-1 0 0 0 0,1 0 0 0 0,0 0-1 0 0,0-1 1 0 0,0 1 0 0 0,0 0 0 0 0,0 0 0 0 0,0-1 0 0 0,0 1-1 0 0,2 1-44 0 0,-2-2 44 0 0,0 1 0 0 0,-1-1 0 0 0,1 1-1 0 0,0-1 1 0 0,-1 1 0 0 0,0 0-1 0 0,1-1 1 0 0,-1 1 0 0 0,0 0 0 0 0,0 0-1 0 0,1-1 1 0 0,-1 1 0 0 0,-1 0-1 0 0,1-1 1 0 0,0 1 0 0 0,0 0-1 0 0,-1-1 1 0 0,1 1 0 0 0,-1 0 0 0 0,1-1-1 0 0,-1 1 1 0 0,0-1 0 0 0,0 2-44 0 0,0-1 64 0 0,0 0 0 0 0,0 0 0 0 0,1 0-1 0 0,-1 0 1 0 0,0-1 0 0 0,1 1 0 0 0,0 0 0 0 0,-1 1 0 0 0,1-1 0 0 0,0 0 0 0 0,0 0 0 0 0,0 0 0 0 0,0 0 0 0 0,1 0 0 0 0,-1 0 0 0 0,0 0 0 0 0,1 0 0 0 0,-1 0-1 0 0,1 0 1 0 0,1 1-64 0 0,20 32 463 0 0,-12-20-247 0 0,0 0 1 0 0,1 6-217 0 0,-8-15 128 0 0,-1-1 0 0 0,0 0 0 0 0,0 1 1 0 0,-1-1-1 0 0,1 1 0 0 0,-1 0 0 0 0,0-1 0 0 0,-1 1 1 0 0,1 2-129 0 0,0 0-158 0 0,-1-8 160 0 0,0 0 0 0 0,0 0 0 0 0,0 0 1 0 0,0 0-1 0 0,0 0 0 0 0,0 1 0 0 0,0-1 0 0 0,1 0 0 0 0,-1 0 1 0 0,0 0-1 0 0,0 0 0 0 0,0 0 0 0 0,0 1 0 0 0,0-1 0 0 0,0 0 0 0 0,0 0 1 0 0,0 0-1 0 0,0 0 0 0 0,0 1 0 0 0,0-1 0 0 0,0 0 0 0 0,0 0 1 0 0,0 0-1 0 0,0 0 0 0 0,0 1 0 0 0,-1-1 0 0 0,1 0 0 0 0,0 0 1 0 0,0 0-1 0 0,0 0 0 0 0,0 0 0 0 0,0 0 0 0 0,0 1 0 0 0,0-1 1 0 0,0 0-1 0 0,0 0 0 0 0,-1 0 0 0 0,1 0 0 0 0,0 0 0 0 0,0 0 0 0 0,0 0 1 0 0,0 1-1 0 0,0-1 0 0 0,-1 0 0 0 0,1 0 0 0 0,0 0 0 0 0,0 0 1 0 0,0 0-1 0 0,0 0 0 0 0,0 0 0 0 0,-1 0 0 0 0,1 0 0 0 0,0 0 1 0 0,0 0-1 0 0,0 0 0 0 0,0 0 0 0 0,-1 0-2 0 0,0 0 100 0 0,1 0-203 0 0,-9-3-2073 0 0,0-2 840 0 0</inkml:trace>
  <inkml:trace contextRef="#ctx0" brushRef="#br0" timeOffset="944.334">1112 318 11112 0 0,'0'0'248'0'0,"0"0"34"0"0,0 0 22 0 0,0-1-29 0 0,1-2-179 0 0,-2 0-19 0 0,1 2 267 0 0,0 1 112 0 0,-20-5 800 0 0,3 2-714 0 0,16 3-312 0 0,6 0-150 0 0,23 2-624 0 0,-27-2 112 0 0,-1 0-14 0 0</inkml:trace>
  <inkml:trace contextRef="#ctx0" brushRef="#br0" timeOffset="1951.84">1165 269 6448 0 0,'12'0'420'0'0,"-30"-1"-144"0"0,12 0-164 0 0,7 1 15 0 0,0 0 1 0 0,0 0-1 0 0,-1 0 0 0 0,1 0 1 0 0,0-1-1 0 0,0 1 0 0 0,0 0 1 0 0,-1 0-1 0 0,1 0 0 0 0,0-1 1 0 0,0 1-1 0 0,-1 0 0 0 0,1-1 1 0 0,0 1-1 0 0,0-1 1 0 0,-1 1-1 0 0,1-1-127 0 0,11-4 1559 0 0,-11 5-1420 0 0,0 0 1 0 0,0-1 0 0 0,0 1 0 0 0,0 0 0 0 0,0-1 0 0 0,0 1-1 0 0,-1-1 1 0 0,1 1 0 0 0,0-1 0 0 0,0 1 0 0 0,0-1-1 0 0,0 0-139 0 0,5-3 415 0 0,16-7 695 0 0,-21 10-588 0 0,-1 1-9 0 0,1-1-26 0 0,5-4-259 0 0,-1 0 0 0 0,1 0 1 0 0,0 1-1 0 0,0 0 1 0 0,0 0-1 0 0,0 1 1 0 0,4-2-229 0 0,16-9 1002 0 0,-17 7-155 0 0,-7 5-733 0 0,0 1-1 0 0,0-1 1 0 0,0 1 0 0 0,0 0 0 0 0,1 0-1 0 0,-1 0 1 0 0,0 0 0 0 0,0 0-1 0 0,2 0-113 0 0,7-2 82 0 0,-6 1 50 0 0,0 1 1 0 0,1 0 0 0 0,-1 0-1 0 0,0 0 1 0 0,0 1-1 0 0,2 0-132 0 0,-5 0 2 0 0,0 0 0 0 0,0 1-1 0 0,1-1 1 0 0,-1 1 0 0 0,0-1 0 0 0,0 1-1 0 0,0 0 1 0 0,0 0 0 0 0,0 0-1 0 0,0 0 1 0 0,0 1 0 0 0,0-1-1 0 0,0 0 1 0 0,0 1 0 0 0,-1-1-1 0 0,2 2-1 0 0,25 17-152 0 0,-26-18 152 0 0,0-1 0 0 0,0 1 0 0 0,0 0-1 0 0,0-1 1 0 0,0 0 0 0 0,1 1 0 0 0,-1-1 0 0 0,1 0-1 0 0,-1 0 1 0 0,2 0 0 0 0,40 5 28 0 0,-1-8 306 0 0,-9 0-172 0 0,-31 1-179 0 0,1 1 0 0 0,-1-1 1 0 0,1 0-1 0 0,-1 0 0 0 0,1-1 1 0 0,-1 1-1 0 0,0-1 0 0 0,0 1 1 0 0,1-1-1 0 0,-1 0 0 0 0,0 0 1 0 0,-1-1-1 0 0,4-1 17 0 0,5-5 15 0 0,-9 7 1 0 0,1-1 0 0 0,-1 1-1 0 0,0-1 1 0 0,0 0-1 0 0,0 0 1 0 0,0 0 0 0 0,1-2-16 0 0,-2-2-88 0 0,0 4 97 0 0,-1 0 1 0 0,0 0-1 0 0,1 1 0 0 0,-1-1 0 0 0,0 0 1 0 0,0 0-1 0 0,-1 0 0 0 0,1 1 1 0 0,0-1-1 0 0,-1 0 0 0 0,0 1 1 0 0,0-1-1 0 0,0-1-9 0 0,1 3 3 0 0,-1 0 0 0 0,1 0-1 0 0,0 0 1 0 0,-1 0 0 0 0,1 0 0 0 0,-1 0 0 0 0,1 0 0 0 0,-1 0-1 0 0,0 0 1 0 0,1 1 0 0 0,-1-1 0 0 0,0 0 0 0 0,0 0-1 0 0,1 1 1 0 0,-1-1 0 0 0,0 0 0 0 0,0 1 0 0 0,0-1-1 0 0,0 1 1 0 0,0-1 0 0 0,0 1 0 0 0,0 0 0 0 0,0-1 0 0 0,0 1-1 0 0,0 0 1 0 0,0 0 0 0 0,0 0 0 0 0,0 0 0 0 0,0-1-3 0 0,-2 1 7 0 0,-1-1-7 0 0,-1 1 0 0 0,1-1 0 0 0,0 1 0 0 0,-1 0 0 0 0,1 0 0 0 0,0 1 0 0 0,-1-1 0 0 0,1 1 0 0 0,0 0 0 0 0,0 0 0 0 0,0 0 0 0 0,-1 1 0 0 0,1-1 0 0 0,0 1 0 0 0,-1 1 0 0 0,-12 5-21 0 0,11-6-33 0 0,1 1 0 0 0,-1-1-1 0 0,1 1 1 0 0,0 0-1 0 0,0 1 1 0 0,0-1 0 0 0,1 1-1 0 0,-1 0 1 0 0,-3 4 54 0 0,-2 3 77 0 0,7-8-47 0 0,0 0 0 0 0,1 0-1 0 0,-1 0 1 0 0,1 1 0 0 0,-1-1 0 0 0,1 1 0 0 0,0 0-1 0 0,0-1 1 0 0,0 1 0 0 0,1 0 0 0 0,0 0 0 0 0,-1 0 0 0 0,1 0-1 0 0,0 2-29 0 0,-3 44 0 0 0,4-49 0 0 0,-1 5 0 0 0,0-1 0 0 0,0 1 0 0 0,1 0 0 0 0,-1-1 0 0 0,1 1 0 0 0,1 0 0 0 0,0 3 0 0 0,1 0 0 0 0,0-1 0 0 0,1 1 0 0 0,0-1 0 0 0,3 6 0 0 0,-5-12 4 0 0,0-1-1 0 0,-1 0 1 0 0,1 0-1 0 0,0 0 1 0 0,0 0-1 0 0,1 0 0 0 0,-1 0 1 0 0,0 0-1 0 0,0-1 1 0 0,0 1-1 0 0,1 0 1 0 0,-1-1-1 0 0,0 1 0 0 0,1-1 1 0 0,-1 1-1 0 0,0-1 1 0 0,1 1-4 0 0,27 4 245 0 0,-11-4-299 0 0,1-1-1 0 0,0-1 0 0 0,0-1 1 0 0,5-1 54 0 0,-6 0-2140 0 0,0-2 1 0 0,13-4 2139 0 0,-8 1-1534 0 0</inkml:trace>
  <inkml:trace contextRef="#ctx0" brushRef="#br0" timeOffset="2255.501">1904 122 13704 0 0,'0'0'306'0'0,"-2"1"46"0"0,-8 1-40 0 0,0 1 0 0 0,1 0 0 0 0,-1 1-1 0 0,-3 2-311 0 0,9-4 242 0 0,-1 1 0 0 0,1 0-1 0 0,-1 0 1 0 0,1 0-1 0 0,0 0 1 0 0,0 1-1 0 0,1 0 1 0 0,-1 0-1 0 0,-2 4-241 0 0,-3 6 296 0 0,1 1-1 0 0,1 0 0 0 0,0 0 1 0 0,1 0-1 0 0,0 1 1 0 0,2 0-1 0 0,-3 13-295 0 0,3-15-204 0 0,4-11 312 0 0,-1 1-1 0 0,1-1 0 0 0,-1 0 1 0 0,1 1-1 0 0,0-1 0 0 0,1 0 1 0 0,-1 1-1 0 0,0-1 0 0 0,1 0 1 0 0,0 2-108 0 0,0-5 70 0 0,6 3 10 0 0,-6-2-67 0 0,0-1-1 0 0,0 0 1 0 0,0 0-1 0 0,0 0 1 0 0,0 0-1 0 0,0 0 1 0 0,0 0-1 0 0,0 0 1 0 0,0 0-1 0 0,0 0 1 0 0,0-1-1 0 0,0 1 1 0 0,0 0-1 0 0,0-1 1 0 0,0 1-1 0 0,0-1 1 0 0,0 1-1 0 0,0-1 1 0 0,0 1-1 0 0,0-1 1 0 0,0 0-1 0 0,0 1 1 0 0,-1-1-1 0 0,1 0 1 0 0,0 0-13 0 0,2-3 41 0 0,-1 0 0 0 0,1 0 0 0 0,-1 0 1 0 0,0 0-1 0 0,1-3-41 0 0,-2 3-41 0 0,1 0-1 0 0,0 0 1 0 0,0 1 0 0 0,0-1-1 0 0,2-2 42 0 0,-2 3-54 0 0,0-1-1 0 0,1 1 0 0 0,-2-1 0 0 0,1 0 0 0 0,0 1 0 0 0,-1-1 1 0 0,0 0-1 0 0,1 0 0 0 0,-1-2 55 0 0,-1 3-42 0 0,1-1 0 0 0,0 1 0 0 0,0 0 0 0 0,0 0 0 0 0,0 0 1 0 0,1 0-1 0 0,-1 0 0 0 0,1 0 0 0 0,-1 0 0 0 0,1 0 0 0 0,0 1 0 0 0,0-1 0 0 0,1 1 0 0 0,-1-1 42 0 0,3-4-310 0 0,-6 14-4 0 0,0-2 401 0 0,0-1 0 0 0,0 1-1 0 0,1-1 1 0 0,-1 1-1 0 0,1 0 1 0 0,0 0 0 0 0,1-1-1 0 0,-1 1 1 0 0,1-1-1 0 0,0 1 1 0 0,0 0 0 0 0,1-1-1 0 0,-1 1 1 0 0,1-1-1 0 0,0 0 1 0 0,0 0 0 0 0,0 0-1 0 0,1 0 1 0 0,-1 0 0 0 0,1 0-1 0 0,0 0 1 0 0,0-1-1 0 0,4 4-86 0 0,6 6-170 0 0,-12-12-44 0 0,7 3-228 0 0,-6-3 383 0 0,0 0 0 0 0,0-1 0 0 0,1 1 0 0 0,-1 0 0 0 0,0-1 0 0 0,1 1 1 0 0,-1-1-1 0 0,0 0 0 0 0,1 0 0 0 0,-1 0 0 0 0,0 0 0 0 0,2 0 59 0 0,17-3-5298 0 0,-9 0-990 0 0</inkml:trace>
  <inkml:trace contextRef="#ctx0" brushRef="#br0" timeOffset="2552.624">2151 38 11976 0 0,'0'0'546'0'0,"0"0"-10"0"0,-7 10-322 0 0,6-6-20 0 0,0 0 1 0 0,1 0-1 0 0,-1 1 1 0 0,1-1 0 0 0,0 1-1 0 0,0-1 1 0 0,1 0-1 0 0,0 1-194 0 0,0 13 484 0 0,-2-11-372 0 0,1 0 0 0 0,1 1 1 0 0,-1-1-1 0 0,1 0 1 0 0,0 0-1 0 0,1 0 0 0 0,0 0 1 0 0,0 0-1 0 0,0 0 1 0 0,4 5-113 0 0,3 6 210 0 0,-6-12-123 0 0,0 0 0 0 0,1-1 0 0 0,-1 1 0 0 0,1 0 0 0 0,0-1-1 0 0,3 2-86 0 0,67 72 1755 0 0,-73-78-1590 0 0,-1 1-89 0 0,-1 0-1 0 0,1-1 0 0 0,0 1 0 0 0,-1-1 1 0 0,1 1-1 0 0,-1-1 0 0 0,1 0 0 0 0,-1 1 1 0 0,0-1-1 0 0,1 1 0 0 0,-1-1 1 0 0,0 0-1 0 0,0 0 0 0 0,0 1 0 0 0,0-1 1 0 0,0 0-1 0 0,0 0 0 0 0,-1 0 0 0 0,1 0 1 0 0,0 0-1 0 0,0 0 0 0 0,-1-1 0 0 0,1 1 1 0 0,-1 0-1 0 0,1-1 0 0 0,0 1 0 0 0,-1-1 1 0 0,1 1-1 0 0,-2-1-75 0 0,-6 3 181 0 0,-1-1 1 0 0,0-1-1 0 0,1 1 1 0 0,-5-1-182 0 0,6-1 405 0 0,0 1-312 0 0,-34 2-1 0 0,14-4-7161 0 0,22 0 384 0 0</inkml:trace>
  <inkml:trace contextRef="#ctx0" brushRef="#br0" timeOffset="2854.631">2321 113 13824 0 0,'28'3'629'0'0,"-28"-3"-587"0"0,1 1-1 0 0,-1-1 1 0 0,1 0 0 0 0,0 1 0 0 0,-1-1-1 0 0,1 0 1 0 0,-1 1 0 0 0,1-1-1 0 0,-1 0 1 0 0,1 1 0 0 0,-1-1 0 0 0,1 1-1 0 0,-1-1 1 0 0,1 1 0 0 0,-1 0-1 0 0,0-1 1 0 0,1 1 0 0 0,-1-1 0 0 0,0 1-1 0 0,1 0 1 0 0,-1-1 0 0 0,0 1-42 0 0,4 15 269 0 0,-4-15 67 0 0,14 98 5551 0 0,-14-97-5837 0 0,1 4 179 0 0,0 0 1 0 0,0-1-1 0 0,0 1 1 0 0,0 0-1 0 0,1 0 1 0 0,0-1-1 0 0,2 5-229 0 0,21 50 1440 0 0,-19-47-874 0 0,-4-9-560 0 0,-1 0 0 0 0,1 0 0 0 0,0 0 0 0 0,1-1 0 0 0,-1 1 0 0 0,1-1 0 0 0,1 2-6 0 0,-2-1 23 0 0,-3-4-638 0 0,-1-1-6897 0 0,10-2-7 0 0</inkml:trace>
  <inkml:trace contextRef="#ctx0" brushRef="#br0" timeOffset="3290.818">2528 41 10136 0 0,'-5'-5'228'0'0,"11"8"128"0"0,9 11 116 0 0,-11-7-458 0 0,10 17 400 0 0,0 0 1 0 0,-2 1 0 0 0,-1 0 0 0 0,0 1 0 0 0,0 9-415 0 0,11 34 0 0 0,-19-58 627 0 0,1 0 1 0 0,1 0-1 0 0,4 8-627 0 0,-8-17 150 0 0,-1 3-1319 0 0,2-2 3987 0 0,-1-8 1554 0 0,-4-8-4154 0 0,1 0 1 0 0,1 0 0 0 0,0-1-1 0 0,1 1 1 0 0,0-1 0 0 0,1 1-1 0 0,1-1 1 0 0,0 1 0 0 0,0 0-1 0 0,5-11-218 0 0,-5 18 0 0 0,0 0 0 0 0,1-1 0 0 0,0 1 0 0 0,0 0 0 0 0,1 0 0 0 0,3-4 0 0 0,-6 8 0 0 0,1-1 0 0 0,0 1 0 0 0,0-1 0 0 0,1 1 0 0 0,-1 0 0 0 0,0 0 0 0 0,1 0 0 0 0,0 0 0 0 0,-1 0 0 0 0,1 1 0 0 0,0-1 0 0 0,0 1 0 0 0,0-1 0 0 0,0 1 0 0 0,1 0 0 0 0,-3 1 0 0 0,0 0 0 0 0,-1 0 0 0 0,1 0 0 0 0,0-1 0 0 0,0 1 0 0 0,0 1 0 0 0,0-1 0 0 0,0 0 0 0 0,0 0 0 0 0,0 0 0 0 0,0 0 0 0 0,0 1 0 0 0,-1-1 0 0 0,1 0 0 0 0,0 1 0 0 0,0-1 0 0 0,0 1 0 0 0,-1-1 0 0 0,1 1 0 0 0,0-1 0 0 0,0 1 0 0 0,-1-1 0 0 0,1 1 0 0 0,0 0 0 0 0,-1-1 0 0 0,1 1 0 0 0,-1 0 0 0 0,1 0 0 0 0,-1 0 0 0 0,1 0 0 0 0,0 1 0 0 0,3 5 0 0 0,1 2 0 0 0,-2-1 0 0 0,1 0 0 0 0,-1 1 0 0 0,-1 0 0 0 0,1-1 0 0 0,-1 1 0 0 0,-1 0 0 0 0,0 2 0 0 0,2 4 0 0 0,1 21 6 0 0,-3-27-48 0 0,0 0 1 0 0,0 0-1 0 0,0 0 0 0 0,4 8 42 0 0,0-9-1069 0 0,1-3-3523 0 0,-3-3 1352 0 0,-2-1-3009 0 0</inkml:trace>
  <inkml:trace contextRef="#ctx0" brushRef="#br0" timeOffset="3766.095">3114 71 13824 0 0,'0'0'94'0'0,"0"0"1"0"0,0 0 0 0 0,0-1-1 0 0,0 1 1 0 0,-1 0 0 0 0,1-1 0 0 0,0 1-1 0 0,0 0 1 0 0,-1 0 0 0 0,1-1-1 0 0,0 1 1 0 0,0 0 0 0 0,-1 0 0 0 0,1 0-1 0 0,0 0 1 0 0,-1-1 0 0 0,1 1-1 0 0,0 0 1 0 0,-1 0 0 0 0,1 0 0 0 0,0 0-1 0 0,-1 0 1 0 0,1 0 0 0 0,0 0 0 0 0,-1 0-95 0 0,0 0 129 0 0,0 0 0 0 0,0 1 0 0 0,-1-1 1 0 0,1 0-1 0 0,0 1 0 0 0,0-1 1 0 0,0 1-1 0 0,0-1 0 0 0,0 1 1 0 0,0 0-1 0 0,0-1 0 0 0,0 1 1 0 0,0 0-1 0 0,0 0 0 0 0,0 0 1 0 0,0 0-130 0 0,-16 21 1383 0 0,6-7-688 0 0,-42 40 437 0 0,49-49-1038 0 0,-1 0 0 0 0,1 1-1 0 0,0-1 1 0 0,1 1 0 0 0,-1 0 0 0 0,1 0-1 0 0,1 1 1 0 0,-1-1 0 0 0,1 1-1 0 0,1-1 1 0 0,-1 3-94 0 0,2-9 12 0 0,-1 1 1 0 0,1 0-1 0 0,0-1 1 0 0,0 1-1 0 0,0 0 1 0 0,0-1-1 0 0,1 1 1 0 0,-1 0-1 0 0,0-1 1 0 0,1 1-1 0 0,-1-1 1 0 0,1 1-1 0 0,-1-1 0 0 0,1 1 1 0 0,0-1-1 0 0,-1 1 1 0 0,1-1-1 0 0,0 1 1 0 0,0-1-1 0 0,0 0 1 0 0,0 0-1 0 0,1 1 1 0 0,-1-1-1 0 0,0 0 0 0 0,0 0 1 0 0,1 0-13 0 0,0 0 10 0 0,0 0 0 0 0,-1-1 1 0 0,1 0-1 0 0,0 1 0 0 0,-1-1 0 0 0,1 0 0 0 0,0 0 1 0 0,-1 1-1 0 0,1-1 0 0 0,0-1 0 0 0,-1 1 0 0 0,1 0 1 0 0,0 0-1 0 0,-1-1 0 0 0,1 1 0 0 0,0-1 0 0 0,-1 1 1 0 0,1-1-1 0 0,-1 0 0 0 0,1 1 0 0 0,-1-1 1 0 0,1 0-1 0 0,-1 0 0 0 0,1-1-10 0 0,9-5 129 0 0,-1-1-1 0 0,9-8-128 0 0,-16 14 39 0 0,25-30-256 0 0,0 2-788 0 0,-25 27 950 0 0,-1 1-1 0 0,1 0 1 0 0,0 0 0 0 0,0 0-1 0 0,0 1 1 0 0,0-1-1 0 0,0 1 1 0 0,1 0-1 0 0,-1 0 1 0 0,0 0-1 0 0,1 0 56 0 0,-3 1-1 0 0,-1 0 1 0 0,1 0-1 0 0,-1 0 1 0 0,0 0-1 0 0,1 0 1 0 0,-1-1 0 0 0,0 1-1 0 0,1 0 1 0 0,-1 0-1 0 0,0 0 1 0 0,1 0-1 0 0,-1 0 1 0 0,0-1 0 0 0,1 1-1 0 0,-1 0 1 0 0,0 0-1 0 0,0 0 1 0 0,1-1-1 0 0,-1 1 1 0 0,0 0-1 0 0,0-1 1 0 0,0 1 0 0 0,1 0-1 0 0,-1 0 1 0 0,0-1-1 0 0,0 1 1 0 0,0 0-1 0 0,0-1 1 0 0,0 1 0 0 0,1 0-1 0 0,-1-1 1 0 0,0 1 0 0 0,13 11-218 0 0,-8-3 172 0 0,0-1-1 0 0,-1 2 0 0 0,0-1 0 0 0,0 0 0 0 0,-1 1 0 0 0,0 0 0 0 0,-1-1 1 0 0,0 1-1 0 0,0 0 0 0 0,0 6 47 0 0,5 22-70 0 0,-4-19 112 0 0,0 0 1 0 0,-2 0-1 0 0,0 1-42 0 0,0 0 22 0 0,3 107 527 0 0,-3-95-549 0 0,4 26 0 0 0,-4-48 0 0 0,0 1 0 0 0,-1-1 0 0 0,0 0 0 0 0,0 0 0 0 0,-1 0 0 0 0,-1 1 0 0 0,0 2 0 0 0,1-8 0 0 0,1-3 48 0 0,0-1-1 0 0,0 1 0 0 0,-1 0 0 0 0,1 0 1 0 0,-1 0-1 0 0,1 0 0 0 0,-1 0 0 0 0,1 0 1 0 0,-1-1-1 0 0,1 1 0 0 0,-1 0 1 0 0,0-1-1 0 0,1 1 0 0 0,-1 0 0 0 0,0-1 1 0 0,1 1-1 0 0,-1 0 0 0 0,0-1 0 0 0,0 0 1 0 0,0 1-1 0 0,0-1 0 0 0,0 1 0 0 0,1-1 1 0 0,-1 0-1 0 0,0 0 0 0 0,0 1 0 0 0,0-1 1 0 0,0 0-1 0 0,0 0 0 0 0,0 0 1 0 0,0 0-1 0 0,0 0 0 0 0,0 0-47 0 0,-5 0 156 0 0,0-1-1 0 0,0 0 1 0 0,0 0 0 0 0,-4-1-156 0 0,7 1-127 0 0,-7-1 34 0 0,-11-2 32 0 0,1-1-1 0 0,1-1 0 0 0,-1-1 1 0 0,1 0-1 0 0,-3-3 62 0 0,0 1-2381 0 0,13 1-5124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15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34 13072 0 0,'22'1'488'0'0,"-21"-1"-439"0"0,0 0 0 0 0,0 0 0 0 0,0 0 0 0 0,0 0 0 0 0,0 0 0 0 0,0-1 0 0 0,0 1 0 0 0,0 0 0 0 0,0-1 0 0 0,0 1 0 0 0,0-1 0 0 0,0 1 0 0 0,0-1 0 0 0,-1 1 0 0 0,1-1 1 0 0,0 0-1 0 0,0 1 0 0 0,-1-1 0 0 0,2 0-49 0 0,9-8-58 0 0,0 1 1490 0 0,-8 1 3909 0 0,-4 7-5210 0 0,-1-1-1 0 0,1 1 0 0 0,0-1 0 0 0,-1 1 0 0 0,1 0 0 0 0,-1 0 1 0 0,1 0-1 0 0,0 0 0 0 0,-1 0 0 0 0,1 0 0 0 0,-2 0-130 0 0,3 0 71 0 0,-3 2-4 0 0,0-1 0 0 0,-1 1 0 0 0,1 0 0 0 0,0 0 1 0 0,0 0-1 0 0,0 0 0 0 0,0 0 0 0 0,0 1 0 0 0,1-1 0 0 0,-1 1 0 0 0,1 0 0 0 0,-2 2-67 0 0,-6 8 5 0 0,0 1-1 0 0,1 1 0 0 0,-2 3-4 0 0,1 0-1 0 0,3-8 83 0 0,0 0-1 0 0,0-1 1 0 0,-2 1-82 0 0,3-3 96 0 0,0 0 1 0 0,0 0 0 0 0,1 0 0 0 0,0 0 0 0 0,1 1 0 0 0,0 0 0 0 0,0 0-97 0 0,-2 5 393 0 0,3-5-186 0 0,0 0 0 0 0,0 0 0 0 0,-1 8-207 0 0,4-13-10 0 0,-1 0 1 0 0,1 0-1 0 0,0 0 1 0 0,0 0-1 0 0,0 0 0 0 0,0 0 1 0 0,1 0-1 0 0,-1 0 1 0 0,1 0-1 0 0,0 0 0 0 0,0 0 1 0 0,0-1-1 0 0,0 2 10 0 0,1 0 10 0 0,1 1 0 0 0,-1-1 0 0 0,0 0 0 0 0,1 0-1 0 0,0 0 1 0 0,0 0 0 0 0,0 0 0 0 0,1-1 0 0 0,-1 1 0 0 0,1-1-1 0 0,0 0 1 0 0,0 0 0 0 0,0 0 0 0 0,0-1 0 0 0,0 1 0 0 0,1-1-1 0 0,-1 0 1 0 0,1-1 0 0 0,-1 1 0 0 0,1-1 0 0 0,0 1 0 0 0,0-1-1 0 0,-1-1 1 0 0,5 1-10 0 0,3-1 4 0 0,1-1 0 0 0,-1 0 0 0 0,1-1-1 0 0,-1 0 1 0 0,0-1 0 0 0,0-1 0 0 0,0 0 0 0 0,0 0-1 0 0,-1-1 1 0 0,1-1 0 0 0,-1 0 0 0 0,-1 0-1 0 0,1-1 1 0 0,-1-1 0 0 0,0 1 0 0 0,-1-2 0 0 0,0 1-1 0 0,0-1 1 0 0,3-5-4 0 0,31-40-31 0 0,-16 22-106 0 0,9-17 137 0 0,-30 40-34 0 0,0 1-26 0 0,0-1-1 0 0,-1 0 0 0 0,3-8 61 0 0,-1 5-70 0 0,-6 10 91 0 0,0 1 0 0 0,0-1 0 0 0,-1 1 0 0 0,1-1 0 0 0,0 1 0 0 0,-1-1 0 0 0,1 1 0 0 0,-1-1 0 0 0,1 0 0 0 0,-1 1-21 0 0,0 0 5 0 0,0 0 0 0 0,0 1 0 0 0,0-1 0 0 0,-1 0 0 0 0,1 1 0 0 0,0-1 0 0 0,0 1 0 0 0,-1-1 0 0 0,1 1 0 0 0,0-1-1 0 0,-1 1 1 0 0,1-1 0 0 0,-1 1 0 0 0,1-1 0 0 0,0 1 0 0 0,-1-1 0 0 0,1 1 0 0 0,-1-1 0 0 0,1 1 0 0 0,-1 0 0 0 0,0-1 0 0 0,1 1 0 0 0,-1 0 0 0 0,1 0 0 0 0,-1-1-1 0 0,0 1 1 0 0,1 0 0 0 0,-1 0 0 0 0,1 0 0 0 0,-2 0-5 0 0,1-1-17 0 0,-1 1 0 0 0,0-1-1 0 0,0 1 1 0 0,0-1-1 0 0,0 1 1 0 0,0 0 0 0 0,0 0-1 0 0,0 0 1 0 0,0 0 0 0 0,0 1-1 0 0,0-1 1 0 0,0 0 0 0 0,0 1-1 0 0,0-1 1 0 0,-1 1 17 0 0,-1 2-112 0 0,-1-1 1 0 0,1 0-1 0 0,0 1 1 0 0,1 0-1 0 0,-3 2 112 0 0,-21 14-951 0 0,22-16 1094 0 0,1 0-1 0 0,-1 0 1 0 0,0 1-1 0 0,1 0 1 0 0,0 0-1 0 0,0 0 1 0 0,0 0 0 0 0,1 1-1 0 0,-1-1 1 0 0,1 2-143 0 0,-7 10 224 0 0,1 1 0 0 0,-3 7-224 0 0,8-15-101 0 0,0 1 102 0 0,0 0 0 0 0,0 1 0 0 0,1 0 1 0 0,1 0-1 0 0,0 0 0 0 0,0 0 0 0 0,1 0 0 0 0,1 0 0 0 0,0 0 0 0 0,0 0 0 0 0,2 11-1 0 0,-1-19 0 0 0,0 1 0 0 0,0-1 0 0 0,0 0 0 0 0,0 0 0 0 0,0 1 0 0 0,1-1 0 0 0,-1 0 0 0 0,1 0 0 0 0,0 0 0 0 0,0-1 0 0 0,0 1 0 0 0,0 0 0 0 0,1-1 0 0 0,-1 1 0 0 0,1-1 0 0 0,-1 0 0 0 0,1 0 0 0 0,0 0 0 0 0,0 0 0 0 0,0 0 0 0 0,0-1 0 0 0,0 1 0 0 0,0-1 0 0 0,0 0 0 0 0,1 0 0 0 0,-1 0 0 0 0,0 0 0 0 0,3 0 0 0 0,5 0 0 0 0,1 1 0 0 0,-1-1 0 0 0,1-1 0 0 0,0 0 0 0 0,-1-1 0 0 0,1 0 0 0 0,-1-1 0 0 0,1 0 0 0 0,1-1-1 0 0,-1 0-1 0 0,0-1 0 0 0,0 0 0 0 0,0-1 1 0 0,4-2 1 0 0,13-12-7121 0 0,-14 6-813 0 0</inkml:trace>
  <inkml:trace contextRef="#ctx0" brushRef="#br0" timeOffset="349.713">747 178 17303 0 0,'0'0'768'0'0,"0"0"160"0"0,0 0-744 0 0,3 8-184 0 0,-3 4 0 0 0,0-6 0 0 0,0-6 488 0 0,4 4 64 0 0,-2 2 16 0 0,-2-6 0 0 0,0 0-48 0 0,0 0-8 0 0,0 0 0 0 0,0 0 0 0 0,7 4-192 0 0,-7-4-48 0 0,0 0-8 0 0,9 0-9951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11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136 153 6448 0 0,'1'-3'36'0'0,"1"1"1"0"0,-1 0 0 0 0,0 0-1 0 0,1 0 1 0 0,-1-1 0 0 0,1 1-1 0 0,0 1 1 0 0,-1-1 0 0 0,1 0-1 0 0,0 0 1 0 0,0 1 0 0 0,0-1-1 0 0,0 1 1 0 0,1-1 0 0 0,-1 1-1 0 0,0 0 1 0 0,1 0 0 0 0,-1 0-1 0 0,2 0-36 0 0,-1-1-11 0 0,1 0-14 0 0,-1 1 367 0 0,0 0 1 0 0,0 0-1 0 0,0-1 0 0 0,-1 1 0 0 0,1-1 1 0 0,0 0-1 0 0,-1 1 0 0 0,2-3-342 0 0,-5 3 2955 0 0,-4 3-995 0 0,-5 3-619 0 0,-11 3 173 0 0,18-8-1338 0 0,0 1 1 0 0,1 0-1 0 0,-1 0 1 0 0,1 0 0 0 0,-1 0-1 0 0,1 0 1 0 0,-1 1-1 0 0,1-1 1 0 0,0 1 0 0 0,-1 0-1 0 0,1-1 1 0 0,0 1-1 0 0,-1 2-176 0 0,-1 0 257 0 0,0-1-1 0 0,0 1 1 0 0,0-1-1 0 0,-1 1 1 0 0,1-1-1 0 0,-1 0-256 0 0,0-1 188 0 0,1 1 1 0 0,0 0-1 0 0,0 0 0 0 0,0 0 0 0 0,0 1 0 0 0,1-1 0 0 0,-3 4-188 0 0,4-5 83 0 0,-14 20 586 0 0,-12 21-669 0 0,27-41 0 0 0,0 1 0 0 0,0-1 0 0 0,0 0 0 0 0,0 1 0 0 0,1-1 0 0 0,-1 1 0 0 0,1 2 0 0 0,0-3 0 0 0,-1 1 0 0 0,1-1 0 0 0,-1 0 0 0 0,1 1 0 0 0,-1-1 0 0 0,0 0 0 0 0,0 1 0 0 0,0 0 0 0 0,0-2 0 0 0,-1 1 0 0 0,1-1 0 0 0,0 1 0 0 0,0-1 0 0 0,1 1 0 0 0,-1 0 0 0 0,0-1 0 0 0,0 1 0 0 0,1 0 0 0 0,-1-1 0 0 0,1 1 0 0 0,0 0 0 0 0,-1 0 0 0 0,1 0 0 0 0,0-1 0 0 0,0 1 0 0 0,0 0 0 0 0,0 0 0 0 0,1 0 0 0 0,-1-1 0 0 0,0 1 0 0 0,1 0 0 0 0,-1 0 0 0 0,1-1 0 0 0,0 2 0 0 0,-1-1 0 0 0,1 0 0 0 0,-1-1 0 0 0,0 1 0 0 0,0 0 0 0 0,0 0 0 0 0,0 0 0 0 0,0 0 0 0 0,0 0 0 0 0,0 0 0 0 0,-1 0 0 0 0,1-1 0 0 0,-1 1 0 0 0,1 0 0 0 0,-1 1 0 0 0,0-2 0 0 0,0 0 0 0 0,1 1 0 0 0,-1-1 0 0 0,1 1 0 0 0,0-1 0 0 0,-1 1 0 0 0,1-1 0 0 0,0 1 0 0 0,0 0 0 0 0,0-1 0 0 0,0 1 0 0 0,0-1 0 0 0,0 1 0 0 0,0-1 0 0 0,1 1 0 0 0,-1-1 0 0 0,1 1 0 0 0,-1-1 0 0 0,1 1 0 0 0,-1-1 0 0 0,2 2 0 0 0,9 14 0 0 0,-11-16 0 0 0,1 0 0 0 0,-1 0 0 0 0,1 0 0 0 0,-1 0-1 0 0,1 0 1 0 0,-1 0 0 0 0,1 0 0 0 0,0 0 0 0 0,-1-1 0 0 0,1 1 0 0 0,0 0-1 0 0,0 0 1 0 0,0 0 0 0 0,0-1 0 0 0,0 1 0 0 0,0 0 0 0 0,0-1-1 0 0,0 1 1 0 0,0-1 0 0 0,0 1 0 0 0,0-1 0 0 0,0 0 0 0 0,0 1-1 0 0,0-1 1 0 0,0 0 0 0 0,0 0 0 0 0,0 0 0 0 0,0 0 0 0 0,1 0 0 0 0,-1 0-1 0 0,1 0 1 0 0,2 0-5 0 0,7 2-244 0 0,0-1 0 0 0,1 0 1 0 0,-1-1-1 0 0,1 0 1 0 0,-1-1-1 0 0,1-1 1 0 0,-1 1-1 0 0,0-2 0 0 0,6-1 249 0 0,67-22-6547 0 0,-63 19 935 0 0</inkml:trace>
  <inkml:trace contextRef="#ctx0" brushRef="#br0" timeOffset="645.536">377 311 12264 0 0,'20'5'562'0'0,"-21"-5"-505"0"0,0 1 0 0 0,0 0 0 0 0,0-1 0 0 0,0 1 0 0 0,0 0 0 0 0,-1 0 0 0 0,1 0 0 0 0,1 0 0 0 0,-1 0 0 0 0,0 0 0 0 0,0 0 0 0 0,0 0 0 0 0,0 0 0 0 0,0 1-57 0 0,-8 10 706 0 0,-7-4 246 0 0,14-7-849 0 0,1-1 0 0 0,-1 1 0 0 0,1 0-1 0 0,-1 0 1 0 0,1-1 0 0 0,-1 1 0 0 0,1 0-1 0 0,0 0 1 0 0,-1 0 0 0 0,1 1 0 0 0,0-1-1 0 0,0 0 1 0 0,-1 0 0 0 0,1 1-1 0 0,0 0-102 0 0,-1 4 377 0 0,2-5-332 0 0,-1 0-1 0 0,1-1 1 0 0,0 1 0 0 0,-1 0-1 0 0,1 0 1 0 0,-1 0 0 0 0,1-1-1 0 0,-1 1 1 0 0,1 0 0 0 0,-1 0-1 0 0,1-1 1 0 0,-1 1 0 0 0,0 0-1 0 0,1-1 1 0 0,-1 1 0 0 0,0-1-1 0 0,0 1-44 0 0,-8 5 254 0 0,7-6-189 0 0,0 1-1 0 0,0 0 1 0 0,0 1-1 0 0,1-1 0 0 0,-1 0 1 0 0,0 0-1 0 0,1 1 1 0 0,-1-1-1 0 0,1 1 1 0 0,-1-1-1 0 0,1 1 0 0 0,0 0 1 0 0,-1 0-1 0 0,1-1 1 0 0,0 1-1 0 0,0 0 0 0 0,0 0 1 0 0,0 1-65 0 0,0 0 67 0 0,0-1 1 0 0,0 1 0 0 0,-1 0-1 0 0,1-1 1 0 0,-1 0 0 0 0,0 1-1 0 0,0-1 1 0 0,0 0 0 0 0,0 0-1 0 0,0 0 1 0 0,0 0-1 0 0,-1 0 1 0 0,1 0 0 0 0,-1-1-1 0 0,1 1 1 0 0,-1-1 0 0 0,0 0-68 0 0,-12 9 140 0 0,15-10-136 0 0,-1 1 0 0 0,1-1 0 0 0,0 0-1 0 0,-1 0 1 0 0,1 1 0 0 0,-1-1 0 0 0,1 0-1 0 0,0 0 1 0 0,-1 1 0 0 0,1-1 0 0 0,0 0-1 0 0,-1 1 1 0 0,1-1 0 0 0,0 0 0 0 0,-1 1-1 0 0,1-1 1 0 0,0 1 0 0 0,0-1 0 0 0,0 1-1 0 0,-1-1 1 0 0,1 0 0 0 0,0 1-1 0 0,0-1 1 0 0,0 1 0 0 0,0-1 0 0 0,0 1-1 0 0,0-1 1 0 0,0 1 0 0 0,0-1 0 0 0,0 1-1 0 0,0-1 1 0 0,0 1 0 0 0,0-1 0 0 0,0 0-1 0 0,0 1 1 0 0,0-1 0 0 0,1 1 0 0 0,-1-1-1 0 0,0 1 1 0 0,0-1 0 0 0,0 0 0 0 0,1 1-1 0 0,-1 0-3 0 0,1-1 6 0 0,-1 0 0 0 0,0 1 0 0 0,1-1-1 0 0,-1 1 1 0 0,0-1 0 0 0,0 1 0 0 0,1-1-1 0 0,-1 1 1 0 0,0-1 0 0 0,0 1 0 0 0,0 0-1 0 0,0-1 1 0 0,0 1 0 0 0,0-1 0 0 0,0 1-1 0 0,0-1 1 0 0,0 1 0 0 0,0 0 0 0 0,0-1-1 0 0,0 1 1 0 0,0-1 0 0 0,0 1 0 0 0,0-1-1 0 0,-1 1 1 0 0,1-1 0 0 0,0 1-6 0 0,-2 2 13 0 0,1-3-13 0 0,1 1 0 0 0,-1-1 0 0 0,1 1 1 0 0,-1-1-1 0 0,1 1 0 0 0,-1-1 0 0 0,1 1 0 0 0,-1 0 1 0 0,1-1-1 0 0,0 1 0 0 0,-1-1 0 0 0,1 1 1 0 0,0 0-1 0 0,0-1 0 0 0,0 1 0 0 0,-1 0 0 0 0,1-1 1 0 0,0 1-1 0 0,0 0 0 0 0,0 0 0 0 0,0-1 0 0 0,8 7 11 0 0,-6-6 44 0 0,12 4 95 0 0,-12-5-137 0 0,1 1-5 0 0,-1-1-1 0 0,1 1 0 0 0,0-1 1 0 0,0 0-1 0 0,-1 0 1 0 0,1 0-1 0 0,0-1 1 0 0,-1 1-1 0 0,1-1 1 0 0,0 1-1 0 0,-1-1-7 0 0,20-3 65 0 0,42-6-115 0 0,-59 9 29 0 0,0 0 1 0 0,0 0 0 0 0,0 0 0 0 0,-1-1-1 0 0,1 0 1 0 0,-1 0 0 0 0,3-1 20 0 0,3-2 60 0 0,2-3 64 0 0,-12 8-121 0 0,0 0-1 0 0,0-1 1 0 0,0 1-1 0 0,0 0 1 0 0,0-1-1 0 0,0 1 1 0 0,0 0-1 0 0,0-1 1 0 0,0 1-1 0 0,0 0 1 0 0,0 0-1 0 0,0-1 1 0 0,0 1-1 0 0,0 0 1 0 0,-1-1-1 0 0,1 1 1 0 0,0 0-1 0 0,0 0 1 0 0,0-1-1 0 0,0 1 1 0 0,0 0-1 0 0,-1 0 1 0 0,1-1-1 0 0,0 1 1 0 0,0 0-1 0 0,-1 0 1 0 0,1-1-1 0 0,0 1 1 0 0,0 0-1 0 0,0 0 1 0 0,-1 0-1 0 0,1 0-2 0 0,0-1 0 0 0,0 1 0 0 0,0-1 0 0 0,0 1 0 0 0,0 0 0 0 0,0-1 0 0 0,0 1 0 0 0,0-1 0 0 0,0 1 0 0 0,0 0 0 0 0,0-1 0 0 0,0 1 0 0 0,0 0 0 0 0,0-1 0 0 0,1 1 0 0 0,-1-1 0 0 0,0 1 0 0 0,0 0 0 0 0,0-1 0 0 0,1 1 0 0 0,-1 0 0 0 0,0 0 0 0 0,0-1 0 0 0,1 1 0 0 0,-1 0 0 0 0,0-1 0 0 0,1 1 0 0 0,-1 0 0 0 0,0 0 0 0 0,1 0 0 0 0,-1-1 0 0 0,0 1 0 0 0,1 0 0 0 0,-1 0 0 0 0,0 0 0 0 0,1 0 0 0 0,-1 0 0 0 0,1-1 0 0 0,-1 1 0 0 0,1 0 0 0 0,-1 0 0 0 0,1 0 0 0 0,-1-1 0 0 0,1 1 0 0 0,-1 0 0 0 0,0-1 0 0 0,1 1 0 0 0,-1 0 0 0 0,0-1 0 0 0,1 1 0 0 0,-1 0 0 0 0,0-1 0 0 0,0 1 0 0 0,1-1 0 0 0,-1 1 0 0 0,0-1 0 0 0,0 1 0 0 0,1-1 0 0 0,-1 1 0 0 0,-6-6 0 0 0,2 1 1 0 0,10-4-15 0 0,-6 8 13 0 0,1 1-1 0 0,-1-1 1 0 0,1 0-1 0 0,-1 0 1 0 0,1 1-1 0 0,-1-1 1 0 0,0 0-1 0 0,0 0 1 0 0,1 0-1 0 0,-1 0 1 0 0,0 0-1 0 0,0 0 1 0 0,0 0 0 0 0,0 0-1 0 0,0 1 1 0 0,0-1-1 0 0,0 0 1 0 0,0 0-1 0 0,0 0 1 0 0,0 0-1 0 0,-1 0 1 0 0,1 0-1 0 0,0 0 1 0 0,-1 1-1 0 0,1-1 1 0 0,-1 0 0 0 0,1 0-1 0 0,-1 0 1 0 0,0 0 1 0 0,1 0 2 0 0,-1 0 0 0 0,1 0 0 0 0,-1 0 0 0 0,1 0 1 0 0,-1 0-1 0 0,1 0 0 0 0,0 0 0 0 0,-1 0 0 0 0,1-1 1 0 0,0 1-1 0 0,0 0 0 0 0,0 0 0 0 0,0 0 1 0 0,0 0-1 0 0,0-1 0 0 0,0 1 0 0 0,0 0 0 0 0,1-1-2 0 0,-1 2 0 0 0,0-1 1 0 0,0 1-1 0 0,0-1 0 0 0,0 1 0 0 0,0-1 0 0 0,0 1 0 0 0,-1-1 0 0 0,1 0 0 0 0,0 1 1 0 0,0-1-1 0 0,0 1 0 0 0,0-1 0 0 0,-1 1 0 0 0,1-1 0 0 0,0 1 0 0 0,-1 0 1 0 0,1-1-1 0 0,0 1 0 0 0,-1-1 0 0 0,1 1 0 0 0,0-1 0 0 0,-1 1 0 0 0,1 0 0 0 0,-1-1 1 0 0,1 1-1 0 0,-1 0 0 0 0,1 0 0 0 0,-1-1 0 0 0,1 1 0 0 0,-1 0 0 0 0,1 0 0 0 0,-1 0 0 0 0,-1-2 7 0 0,1 2-6 0 0,1 0 0 0 0,0 0 0 0 0,0 0 0 0 0,0-1 0 0 0,-1 1 0 0 0,1 0 0 0 0,0 0 0 0 0,0 0 0 0 0,0 0 0 0 0,-1 0 0 0 0,1-1 0 0 0,0 1 0 0 0,0 0 0 0 0,0 0 0 0 0,0 0 0 0 0,0-1 0 0 0,0 1 0 0 0,-1 0 0 0 0,1 0-1 0 0,0 0 1 0 0,0-1 0 0 0,0 1 0 0 0,0 0 0 0 0,0 0 0 0 0,0-1 0 0 0,0 1 0 0 0,0 0 0 0 0,0 0 0 0 0,0-1 0 0 0,0 1 0 0 0,0 0 0 0 0,0 0 0 0 0,0 0 0 0 0,0-1 0 0 0,0 1 0 0 0,0 0 0 0 0,1 0 0 0 0,-1-1 0 0 0,0 1 0 0 0,0 0 0 0 0,0 0 0 0 0,0 0 0 0 0,0 0 0 0 0,0-1 0 0 0,1 1 0 0 0,-1 0 0 0 0,0 0 0 0 0,0 0 0 0 0,0 0 0 0 0,1-1 0 0 0,-1 1 0 0 0,0 0 0 0 0,0 0 0 0 0,0 0 0 0 0,1 0-1 0 0,-1 0-1 0 0,0 0 1 0 0,0 0 0 0 0,0 0 0 0 0,1-1 0 0 0,-1 1 0 0 0,0 0 0 0 0,0 0 0 0 0,0 0 0 0 0,1 0 0 0 0,-1 0 0 0 0,0-1 0 0 0,0 1 0 0 0,0 0 0 0 0,0 0 0 0 0,0 0 0 0 0,1-1 0 0 0,-1 1 0 0 0,0 0 0 0 0,0 0 0 0 0,0-1 0 0 0,0 1 0 0 0,0 0 0 0 0,0 0 0 0 0,0 0 0 0 0,0-1 0 0 0,0 1 0 0 0,0 0 0 0 0,0 0 0 0 0,0-1 0 0 0,0 1 0 0 0,0 0 0 0 0,0 0 0 0 0,0-1 0 0 0,0 1 0 0 0,0 0 0 0 0,0 0 0 0 0,0 0 0 0 0,0-1 0 0 0,0 1 0 0 0,-1 0 0 0 0,1 0 0 0 0,0 0 0 0 0,0-1 0 0 0,0 1 0 0 0,0 0 0 0 0,0 0 0 0 0,-1 0 0 0 0,1 0 0 0 0,0-1 0 0 0,-13-7-4 0 0,11 7 32 0 0,0 0-1 0 0,-1 0 0 0 0,1-1 0 0 0,0 1 0 0 0,0-1 0 0 0,0 0 0 0 0,0 0 0 0 0,0 0 0 0 0,-1-1-27 0 0,-21-19 256 0 0,24 22-256 0 0,0 0 0 0 0,0 0 0 0 0,-1 0 0 0 0,1 0 0 0 0,0 0 1 0 0,0 0-1 0 0,0 0 0 0 0,-1 0 0 0 0,1-1 0 0 0,0 1 0 0 0,0 0 0 0 0,0 0 0 0 0,-1 0 0 0 0,1 0 0 0 0,0-1 0 0 0,0 1 0 0 0,0 0 0 0 0,0 0 0 0 0,0 0 0 0 0,0-1 0 0 0,-1 1 0 0 0,1 0 0 0 0,0 0 0 0 0,0 0 0 0 0,0-1 0 0 0,0 1 0 0 0,0 0 0 0 0,0 0 0 0 0,0-1 0 0 0,0 1 0 0 0,0 0 0 0 0,0 0 0 0 0,0-1 0 0 0,0 1 0 0 0,0 0 0 0 0,0 0 0 0 0,0 0 1 0 0,0-1-1 0 0,0 1 0 0 0,0 0 0 0 0,1 0 0 0 0,-1-1 0 0 0,0 1 0 0 0,0 0 0 0 0,0 0 0 0 0,0 0 0 0 0,0 0 0 0 0,0-1 0 0 0,1 1-1 0 0,-1 0 1 0 0,0 0-1 0 0,0 0 1 0 0,0-1-1 0 0,0 1 1 0 0,1 0-1 0 0,-1 0 1 0 0,0 0-1 0 0,0-1 1 0 0,0 1-1 0 0,0 0 1 0 0,0 0-1 0 0,0-1 1 0 0,0 1-1 0 0,0 0 1 0 0,0 0-1 0 0,0-1 1 0 0,0 1-1 0 0,0 0 1 0 0,0 0-1 0 0,0-1 1 0 0,0 1-1 0 0,0 0 1 0 0,0 0-1 0 0,0-1 1 0 0,0 1-1 0 0,0 0 1 0 0,0 0-1 0 0,0-1 1 0 0,-1 1-1 0 0,1 0 1 0 0,0 0-1 0 0,0 0 1 0 0,0-1-1 0 0,0 1 1 0 0,-1 0-1 0 0,-4-12-163 0 0,5 11 155 0 0,0 1 0 0 0,0-1 0 0 0,1 0 0 0 0,-1 1-1 0 0,0-1 1 0 0,1 1 0 0 0,-1-1 0 0 0,0 1 0 0 0,1 0 0 0 0,-1-1-1 0 0,1 1 1 0 0,-1-1 0 0 0,1 1 0 0 0,-1 0 0 0 0,1-1 0 0 0,-1 1-1 0 0,1 0 1 0 0,-1-1 0 0 0,1 1 0 0 0,-1 0 0 0 0,1 0-1 0 0,0 0 1 0 0,0 0 9 0 0,8-3-94 0 0,-6 1 79 0 0,1 1-1 0 0,0-1 0 0 0,-1 1 0 0 0,1-1 0 0 0,-1 0 0 0 0,0 0 0 0 0,1-1 16 0 0,16-4-41 0 0,-18 6 36 0 0,0 1 0 0 0,1-1 1 0 0,-1 1-1 0 0,0-1 1 0 0,0 0-1 0 0,0 0 1 0 0,0 0-1 0 0,0 0 0 0 0,1-1 5 0 0,0 0 11 0 0,0 0 0 0 0,1 0 0 0 0,-1 0 0 0 0,1 0 0 0 0,0 1 0 0 0,-1-1 0 0 0,1 1 0 0 0,0 0 0 0 0,0 0 0 0 0,0 1 0 0 0,0-1 0 0 0,-1 1 0 0 0,1 0 0 0 0,4 0-11 0 0,-6 0-14 0 0,0 0 0 0 0,0 0 0 0 0,1 1 0 0 0,-1-1 1 0 0,0 0-1 0 0,0 1 0 0 0,0 0 0 0 0,0-1 0 0 0,0 1 1 0 0,0 0-1 0 0,0 0 0 0 0,0 0 0 0 0,0 0 0 0 0,-1 1 1 0 0,1-1-1 0 0,0 0 0 0 0,-1 1 0 0 0,1-1 0 0 0,-1 1 1 0 0,2 1 13 0 0,-2-1 23 0 0,1 0 0 0 0,0 0 1 0 0,0 0-1 0 0,-1 0 0 0 0,1-1 0 0 0,0 1 1 0 0,2 0-24 0 0,-2-1 4 0 0,0 1 1 0 0,0-1 0 0 0,-1 1 0 0 0,1-1-1 0 0,0 1 1 0 0,-1-1 0 0 0,1 1 0 0 0,-1 0-1 0 0,0 0 1 0 0,1 0 0 0 0,-1 0 0 0 0,1 2-5 0 0,-1-1-25 0 0,1-1 0 0 0,0 1 0 0 0,0 0 0 0 0,0-1 1 0 0,0 1-1 0 0,0-1 0 0 0,1 1 0 0 0,-1-1 0 0 0,1 0 0 0 0,0 0 1 0 0,2 1 24 0 0,-2-1 13 0 0,0 0 1 0 0,0 1-1 0 0,0-1 0 0 0,0 1 1 0 0,-1-1-1 0 0,1 1 1 0 0,-1 0-1 0 0,0 0 1 0 0,2 2-14 0 0,0 4 73 0 0,-3-7-53 0 0,0 0-1 0 0,0 0 0 0 0,0 0 0 0 0,0 0 0 0 0,0 0 0 0 0,0-1 0 0 0,1 1 0 0 0,0 1-19 0 0,4 2 46 0 0,-5-4-33 0 0,0-1 0 0 0,0 1 0 0 0,0 0-1 0 0,0 0 1 0 0,0 0 0 0 0,0 0 0 0 0,0 0 0 0 0,0 1-1 0 0,0-1 1 0 0,0 0 0 0 0,-1 0 0 0 0,1 1-1 0 0,0-1 1 0 0,-1 0 0 0 0,1 1 0 0 0,-1-1 0 0 0,1 0-1 0 0,-1 2-12 0 0,0 3 57 0 0,0-3-32 0 0,0 1 1 0 0,0-1 0 0 0,0 1 0 0 0,1-1-1 0 0,-1 0 1 0 0,1 1 0 0 0,0-1 0 0 0,0 0-1 0 0,0 0-25 0 0,-1-1-2 0 0,1-1-1 0 0,-1 1 0 0 0,0-1 1 0 0,1 1-1 0 0,-1 0 0 0 0,0-1 1 0 0,0 1-1 0 0,0-1 0 0 0,-1 1 1 0 0,1-1-1 0 0,0 1 0 0 0,0-1 1 0 0,-1 1-1 0 0,1-1 0 0 0,-1 1 1 0 0,0-1-1 0 0,1 1 0 0 0,-1-1 1 0 0,0 0-1 0 0,0 1 0 0 0,0-1 1 0 0,0 0-1 0 0,0 0 0 0 0,0 0 1 0 0,0 0-1 0 0,0 0 0 0 0,0 0 1 0 0,-1 1 2 0 0,1-2 116 0 0,0 2-94 0 0,0-1 0 0 0,0 0 1 0 0,-1 0-1 0 0,1 0 0 0 0,-1 0 1 0 0,1 0-1 0 0,0 0 0 0 0,-1-1 1 0 0,0 1-1 0 0,1-1 0 0 0,-2 1-22 0 0,3-1 9 0 0,-1 1-4 0 0,1-1-1 0 0,-1 0 0 0 0,0 0 1 0 0,1 0-1 0 0,-1 0 0 0 0,0 1 1 0 0,1-1-1 0 0,-1 0 0 0 0,0 0 1 0 0,0 0-1 0 0,1-1 1 0 0,-1 1-1 0 0,0 0 0 0 0,1 0 1 0 0,-1 0-1 0 0,0 0 0 0 0,1-1 1 0 0,-1 1-1 0 0,1 0 0 0 0,-1-1 1 0 0,0 1-1 0 0,1 0 0 0 0,-1-1 1 0 0,1 1-1 0 0,-1-1 0 0 0,1 1 1 0 0,-1-1-1 0 0,1 1 0 0 0,-1-1 1 0 0,1 1-1 0 0,-1-1 1 0 0,1 1-1 0 0,0-1 0 0 0,-1 0 1 0 0,1 1-1 0 0,0-1 0 0 0,0 1 1 0 0,0-1-1 0 0,-1 0 0 0 0,1 1 1 0 0,0-1-1 0 0,0 0-4 0 0,1-7 66 0 0,0 7-64 0 0,-1 0 0 0 0,0 0 0 0 0,0 0-1 0 0,1 0 1 0 0,-1 0 0 0 0,0 0 0 0 0,0 0 0 0 0,0 0-1 0 0,0 0 1 0 0,-1-1 0 0 0,1 1 0 0 0,0 0 0 0 0,0 0 0 0 0,-1 0-1 0 0,1-1-1 0 0,-1 2 2 0 0,1-1-1 0 0,-1 0 1 0 0,1 0-1 0 0,-1 0 1 0 0,1 0 0 0 0,-1 0-1 0 0,1 0 1 0 0,0 0-1 0 0,-1 0 1 0 0,1 0-1 0 0,0 0 1 0 0,0 0-1 0 0,0 0 1 0 0,0 0-1 0 0,0 0 1 0 0,0 0 0 0 0,0 0-1 0 0,0 0 1 0 0,0 0-1 0 0,1 0 1 0 0,-1 0-1 0 0,0 0 1 0 0,0 0-1 0 0,1 0 1 0 0,-1 0-1 0 0,1 0 1 0 0,-1 0 0 0 0,1 0-1 0 0,0 0 1 0 0,-1 1-1 0 0,1-1 1 0 0,0 0-1 0 0,0 0-1 0 0,-1 0-1 0 0,1 0-5 0 0,-1 0 1 0 0,1 0-1 0 0,-1-1 1 0 0,1 1-1 0 0,-1 0 1 0 0,0 0 0 0 0,1 0-1 0 0,-1-1 1 0 0,0 1-1 0 0,0 0 1 0 0,0 0-1 0 0,0-1 1 0 0,0 1 0 0 0,0 0-1 0 0,-1 0 1 0 0,1-2 5 0 0,0 2-10 0 0,-1-1 0 0 0,1 1 0 0 0,0-1 0 0 0,0 1 0 0 0,0-1 0 0 0,0 1 1 0 0,0-1-1 0 0,0 1 0 0 0,1-1 0 0 0,-1 1 0 0 0,0-1 0 0 0,1 0 10 0 0,14-20-284 0 0,-13 20 213 0 0,1-2-1 0 0,-1 1 1 0 0,0 0-1 0 0,0 0 1 0 0,0-1-1 0 0,0 1 1 0 0,-1-1-1 0 0,2-2 72 0 0,-3 4-2 0 0,1 1 0 0 0,-1-1 1 0 0,1 1-1 0 0,-1-1 0 0 0,1 1 0 0 0,-1 0 0 0 0,1 0 0 0 0,0-1 0 0 0,0 1 0 0 0,0 0 0 0 0,0 0 0 0 0,0 0 0 0 0,0 0 0 0 0,0 0 0 0 0,0 0 0 0 0,0 0 0 0 0,1 0 0 0 0,-1 0 1 0 0,1 0 1 0 0,4-3-4 0 0,0-5-16 0 0,-6 8 17 0 0,0 1-1 0 0,0-1 1 0 0,1 1 0 0 0,-1-1 0 0 0,0 1 0 0 0,0-1 0 0 0,0 1 0 0 0,1 0 0 0 0,-1-1 0 0 0,0 1 0 0 0,1-1 0 0 0,-1 1 0 0 0,0 0 0 0 0,1-1 0 0 0,-1 1 0 0 0,0 0 0 0 0,1-1 0 0 0,-1 1 0 0 0,1 0 0 0 0,-1 0 0 0 0,0-1 0 0 0,1 1 0 0 0,-1 0 0 0 0,1 0 3 0 0,3 0-6 0 0,1 0 1 0 0,0 0-1 0 0,-1 1 0 0 0,1-1 1 0 0,-1 1-1 0 0,1 0 0 0 0,-1 1 1 0 0,0-1-1 0 0,1 1 0 0 0,-1 0 1 0 0,0 0-1 0 0,0 0 0 0 0,0 0 0 0 0,0 1 1 0 0,0 0-1 0 0,-1 0 0 0 0,1 0 1 0 0,-1 0-1 0 0,0 0 0 0 0,0 1 1 0 0,0-1-1 0 0,0 1 0 0 0,1 3 6 0 0,-2-5 0 0 0,-1 0 0 0 0,1 1-1 0 0,0-1 1 0 0,-1 0 0 0 0,1 0-1 0 0,0 0 1 0 0,0-1 0 0 0,1 1 0 0 0,-1 0-1 0 0,1 0 1 0 0,-1-1 7 0 0,0 0-1 0 0,0 1 0 0 0,0-1 1 0 0,0 1-1 0 0,-1 0 1 0 0,1-1-1 0 0,0 1 0 0 0,-1 0 1 0 0,1 0-1 0 0,-1 0 1 0 0,0 0-1 0 0,1 0 0 0 0,0 3-6 0 0,3 9 15 0 0,5 13-13 0 0,-10-26-2 0 0,1 0 0 0 0,-1 1 0 0 0,0-1 0 0 0,1 0 0 0 0,-1 0 0 0 0,0 1 0 0 0,0-1 0 0 0,0 0 0 0 0,0 1 0 0 0,0-1-1 0 0,-1 0 1 0 0,1 0 0 0 0,0 1 0 0 0,-1-1 0 0 0,1 0 0 0 0,-1 0 0 0 0,1 1 0 0 0,-2 0 0 0 0,1-1 0 0 0,1 0 0 0 0,-1 0 0 0 0,0 0 0 0 0,0 0 0 0 0,1 0 0 0 0,-1 0 0 0 0,1 0 0 0 0,-1 0 0 0 0,1 0 0 0 0,-1 0 0 0 0,1 1 0 0 0,-1-1 0 0 0,1 0 0 0 0,0 0 0 0 0,0 0 0 0 0,0 1 0 0 0,0-1 0 0 0,0 0 0 0 0,0 0 0 0 0,0 1 0 0 0,0-1 0 0 0,0 0 0 0 0,1 0 0 0 0,-1 0 0 0 0,0 1 0 0 0,1-1 0 0 0,-1 0 0 0 0,1 0 0 0 0,-1 0 0 0 0,1 1 0 0 0,0-1 14 0 0,-1 0 0 0 0,1 1 0 0 0,-1-1-1 0 0,0 0 1 0 0,0 0 0 0 0,0 1 0 0 0,1-1-1 0 0,-1 0 1 0 0,0 1 0 0 0,-1-1 0 0 0,1 0-1 0 0,0 0 1 0 0,0 1 0 0 0,-1 0-14 0 0,1-2-39 0 0,0 1 0 0 0,0-1 0 0 0,-1 1 0 0 0,1 0 0 0 0,0-1 0 0 0,0 1 0 0 0,0 0 0 0 0,0-1 0 0 0,0 1 0 0 0,0 0 0 0 0,0-1 1 0 0,0 1-1 0 0,1 0 0 0 0,-1-1 0 0 0,0 1 0 0 0,0 0 0 0 0,0-1 0 0 0,1 1 0 0 0,-1 0 39 0 0,1-1-410 0 0,0 1 0 0 0,-1 0 0 0 0,1-1 0 0 0,0 1-1 0 0,0-1 1 0 0,0 1 0 0 0,-1-1 0 0 0,1 1 0 0 0,0-1 0 0 0,0 0 0 0 0,0 1 0 0 0,0-1 0 0 0,0 0 410 0 0,5 1-6673 0 0</inkml:trace>
  <inkml:trace contextRef="#ctx0" brushRef="#br0" timeOffset="1562.921">1260 277 16991 0 0,'-10'1'208'0'0,"0"-1"-1"0"0,0 2 0 0 0,0-1 1 0 0,0 1-1 0 0,1 1 0 0 0,-1 0 0 0 0,0 0 1 0 0,1 1-1 0 0,0 0 0 0 0,0 1 0 0 0,-7 4-207 0 0,-6 4 285 0 0,17-11-122 0 0,1 1 1 0 0,-1 0-1 0 0,1-1 1 0 0,0 1-1 0 0,0 1 0 0 0,0-1 1 0 0,0 1-1 0 0,-3 3-163 0 0,-15 16 714 0 0,18-20-632 0 0,0 1 1 0 0,0 0 0 0 0,0-1-1 0 0,1 1 1 0 0,0 1 0 0 0,0-1-1 0 0,0 0 1 0 0,0 1 0 0 0,1-1-1 0 0,-1 2-82 0 0,-6 15 328 0 0,8-18-265 0 0,-1 0-1 0 0,1 0 0 0 0,-1 0 1 0 0,1 0-1 0 0,0 1 0 0 0,0-1 1 0 0,1 0-1 0 0,-1 1 0 0 0,1-1 1 0 0,-1 1-1 0 0,1-1 0 0 0,0 2-62 0 0,1-1-4 0 0,-1-3-5 0 0,0 1-1 0 0,0-1 1 0 0,0 0-1 0 0,0 0 1 0 0,0 1 0 0 0,0-1-1 0 0,1 0 1 0 0,-1 0-1 0 0,1 0 1 0 0,-1 0-1 0 0,0 1 1 0 0,1-1-1 0 0,0 0 1 0 0,-1 0-1 0 0,1 0 1 0 0,0 0-1 0 0,-1 0 1 0 0,1 0 0 0 0,0 0-1 0 0,0-1 1 0 0,1 2 9 0 0,0 0-150 0 0,-1-1 145 0 0,-1-1 0 0 0,0 1 0 0 0,0 0 0 0 0,1-1 0 0 0,-1 1 0 0 0,1-1 0 0 0,-1 1 0 0 0,0-1 0 0 0,1 1-1 0 0,-1-1 1 0 0,1 1 0 0 0,0-1 0 0 0,-1 0 0 0 0,1 1 0 0 0,-1-1 0 0 0,1 0 0 0 0,-1 1 0 0 0,1-1 0 0 0,0 0 0 0 0,-1 0 0 0 0,1 1-1 0 0,0-1 1 0 0,-1 0 0 0 0,1 0 0 0 0,0 0 0 0 0,-1 0 0 0 0,2 0 5 0 0,0 0-4 0 0,6 1 24 0 0,-1 0 0 0 0,0-1 0 0 0,1 0 1 0 0,-1 0-1 0 0,0-1 0 0 0,1 1 0 0 0,-1-2 0 0 0,0 1 0 0 0,0-1 1 0 0,1 0-1 0 0,-2-1 0 0 0,1 1 0 0 0,0-1 0 0 0,0-1 0 0 0,-1 1 1 0 0,0-1-1 0 0,0 0 0 0 0,0-1 0 0 0,0 0 0 0 0,0 0-20 0 0,3-3-17 0 0,-1-1 1 0 0,1 1-1 0 0,-2-2 0 0 0,1 1 0 0 0,-1-1 0 0 0,-1 0 0 0 0,0 0 1 0 0,0-1-1 0 0,-1 0 0 0 0,0 0 0 0 0,-1 0 0 0 0,0-2 17 0 0,5-18 196 0 0,3-12-364 0 0,-1-7 168 0 0,-8 36-102 0 0,-1-1 0 0 0,-1 1-1 0 0,0-1 1 0 0,-1 0-1 0 0,-1-6 103 0 0,0 17 17 0 0,0-13-56 0 0,-2 0 0 0 0,-2-9 39 0 0,5 26-11 0 0,0-1 1 0 0,0 1-1 0 0,0 0 1 0 0,0 0-1 0 0,0 0 1 0 0,0-1-1 0 0,0 1 1 0 0,0 0-1 0 0,0 0 1 0 0,0 0-1 0 0,0-1 1 0 0,0 1-1 0 0,0 0 1 0 0,0 0-1 0 0,0-1 1 0 0,0 1-1 0 0,0 0 1 0 0,0 0-1 0 0,0 0 1 0 0,-1 0-1 0 0,1-1 1 0 0,0 1-1 0 0,0 0 1 0 0,0 0-1 0 0,0 0 1 0 0,-1 0-1 0 0,1-1 1 0 0,0 1-1 0 0,0 0 1 0 0,0 0-1 0 0,-1 0 1 0 0,1 0-1 0 0,0 0 1 0 0,0 0-1 0 0,0 0 1 0 0,-1 0-1 0 0,1 0 1 0 0,0 0-1 0 0,0 0 1 0 0,0 0-1 0 0,-1 0 11 0 0,-4 8 433 0 0,-3 18 162 0 0,2-6-702 0 0,2 1 0 0 0,0-1-1 0 0,1 1 1 0 0,1 15 107 0 0,-5 81 181 0 0,6-87-183 0 0,0-18 5 0 0,1 0 1 0 0,0 0-1 0 0,0 0 1 0 0,2 0 0 0 0,-1 0-1 0 0,1-1 1 0 0,2 3-4 0 0,0 2 101 0 0,-4-14-80 0 0,1 1-1 0 0,-1-1 1 0 0,1 1 0 0 0,0-1 0 0 0,-1 1-1 0 0,1-1 1 0 0,0 0 0 0 0,0 1 0 0 0,1-1 0 0 0,-1 0-1 0 0,0 0 1 0 0,1 0 0 0 0,0 0 0 0 0,-1 0-1 0 0,1 0 1 0 0,0 0 0 0 0,0 0 0 0 0,1 0-21 0 0,2 0-3 0 0,0 0 1 0 0,-1-1-1 0 0,1 0 1 0 0,0 0-1 0 0,0 0 1 0 0,0 0 0 0 0,0-1-1 0 0,0 0 1 0 0,0 0-1 0 0,0 0 1 0 0,0-1-1 0 0,0 0 1 0 0,0 0-1 0 0,0 0 1 0 0,0 0 0 0 0,0-1-1 0 0,-1 0 1 0 0,1 0-1 0 0,-1 0 1 0 0,1-1-1 0 0,-1 1 1 0 0,2-2 2 0 0,4-3-43 0 0,0 0 0 0 0,-1-1 0 0 0,0 0 0 0 0,0 0 0 0 0,-1-1-1 0 0,0 0 1 0 0,-1 0 0 0 0,0-1 0 0 0,0-1 43 0 0,4-9-400 0 0,8-20 400 0 0,-9 19-160 0 0,21-61-362 0 0,-28 74 449 0 0,-1 1-153 0 0,-2 7 228 0 0,0 0 0 0 0,0 0 1 0 0,0 0-1 0 0,1 0 0 0 0,-1 0 0 0 0,0 0 0 0 0,0 0 0 0 0,0 0 1 0 0,1 0-1 0 0,-1 0 0 0 0,0 0 0 0 0,0 0 0 0 0,0 0 0 0 0,0 0 0 0 0,1 0 1 0 0,-1 1-1 0 0,0-1 0 0 0,0 0 0 0 0,0 0 0 0 0,0 0 0 0 0,1 0 1 0 0,-1 0-1 0 0,0 0 0 0 0,0 1 0 0 0,0-1 0 0 0,0 0 0 0 0,0 0 1 0 0,0 0-1 0 0,0 0 0 0 0,0 0 0 0 0,1 1 0 0 0,-1-1 0 0 0,0 0 0 0 0,0 0 1 0 0,0 0-1 0 0,0 1 0 0 0,0-1-2 0 0,1 4 100 0 0,1 1 1 0 0,-1 0-1 0 0,0-1 0 0 0,-1 1 1 0 0,1 0-1 0 0,-1 0 0 0 0,0-1 1 0 0,0 1-1 0 0,0 0 1 0 0,-1 3-101 0 0,0 8 168 0 0,1 17 121 0 0,2 0-1 0 0,2 9-288 0 0,-3-38 0 0 0,-1-1 0 0 0,1 0 0 0 0,0 1 0 0 0,0-1 0 0 0,0 0 0 0 0,1 1 0 0 0,-1-1 0 0 0,4 8 0 0 0,-4-10 2 0 0,0 0 0 0 0,-1 0 0 0 0,1 0 0 0 0,0 0 1 0 0,0 0-1 0 0,0-1 0 0 0,0 1 0 0 0,0 0 0 0 0,0-1 0 0 0,0 1 0 0 0,0 0 0 0 0,0-1 0 0 0,0 0 0 0 0,1 1-2 0 0,3 2 98 0 0,-4-2 22 0 0,18-10 35 0 0,-16 7-170 0 0,0 0 1 0 0,0-1 0 0 0,0 0 0 0 0,0 0 0 0 0,0 0 0 0 0,0 0 0 0 0,-1 0 0 0 0,1 0 0 0 0,-1-1-1 0 0,0 1 1 0 0,1-3 14 0 0,3-7 212 0 0,-1 0 0 0 0,3-11-212 0 0,6-14-206 0 0,-4 6-4 0 0,-9 25 142 0 0,1 0 1 0 0,0 0 0 0 0,1 1-1 0 0,0-2 68 0 0,3-7-66 0 0,-5 13 61 0 0,0-1-1 0 0,0 0 0 0 0,0 1 1 0 0,0-1-1 0 0,1 1 0 0 0,-1-1 1 0 0,1 1-1 0 0,-1 0 1 0 0,1-1-1 0 0,0 1 0 0 0,2-1 6 0 0,-4 3 0 0 0,0-1 0 0 0,0 1 0 0 0,1 0 0 0 0,-1-1 0 0 0,0 1 0 0 0,1 0 0 0 0,-1 0 0 0 0,0-1 0 0 0,1 1 0 0 0,-1 0 0 0 0,0 0 0 0 0,1 0 0 0 0,-1-1 0 0 0,1 1 0 0 0,-1 0 0 0 0,0 0 0 0 0,1 0 0 0 0,-1 0 0 0 0,1 0 0 0 0,-1 0 0 0 0,0 0 0 0 0,1 0 0 0 0,-1 0 0 0 0,1 0 0 0 0,-1 0 0 0 0,1 0 0 0 0,-1 0 0 0 0,0 0 0 0 0,1 0 0 0 0,-1 1 0 0 0,1-1 0 0 0,-1 0 0 0 0,0 0 0 0 0,1 0 0 0 0,-1 1 0 0 0,0-1 0 0 0,1 0 0 0 0,-1 0 0 0 0,0 1 0 0 0,1-1 0 0 0,-1 0 0 0 0,0 1 0 0 0,1-1 0 0 0,0 1 5 0 0,0 0 1 0 0,0 0-1 0 0,0 0 0 0 0,0 0 0 0 0,0 0 0 0 0,0 0 0 0 0,0 0 1 0 0,0 0-1 0 0,-1 0 0 0 0,1 0 0 0 0,0 1 0 0 0,-1-1 0 0 0,1 0 1 0 0,-1 1-1 0 0,1-1 0 0 0,-1 0 0 0 0,1 1 0 0 0,-1-1 0 0 0,0 0 1 0 0,0 1-1 0 0,0-1 0 0 0,0 1 0 0 0,0-1-5 0 0,0 2 8 0 0,1-1 0 0 0,-1 1 1 0 0,0-1-1 0 0,1 1 0 0 0,0-1 0 0 0,0 0 0 0 0,0 2-8 0 0,1 0 0 0 0,-1-3 0 0 0,0 1 0 0 0,0-1 0 0 0,0 1 0 0 0,-1 0 0 0 0,1-1 0 0 0,0 1 0 0 0,-1 0 0 0 0,1 0 0 0 0,-1 0 0 0 0,0-1 0 0 0,0 1 0 0 0,1 0 0 0 0,-1 0 0 0 0,0 0 0 0 0,-1 0 0 0 0,1 0 0 0 0,0 0 0 0 0,0 0 0 0 0,0-1 0 0 0,0 1 0 0 0,0 0 0 0 0,0-1 0 0 0,0 1 0 0 0,1 0 0 0 0,-1-1 0 0 0,0 1 0 0 0,1-1 0 0 0,0 1 0 0 0,-1-1 0 0 0,1 1 0 0 0,1 0 0 0 0,3 14 0 0 0,-4-12 26 0 0,0 1 1 0 0,0-1-1 0 0,1 1 0 0 0,-1-1 0 0 0,1 0 0 0 0,0 0 0 0 0,0 0 0 0 0,0 0 0 0 0,1 0 1 0 0,0 1-27 0 0,-2-4-43 0 0,0 0 1 0 0,0 1 0 0 0,0-1 0 0 0,0 0 0 0 0,0 0 0 0 0,0 0 0 0 0,0 0-1 0 0,0 0 1 0 0,1 0 0 0 0,-1-1 0 0 0,0 1 0 0 0,0 0 0 0 0,1 0 0 0 0,-1-1-1 0 0,1 1 1 0 0,-1-1 0 0 0,1 0 0 0 0,-1 1 0 0 0,0-1 0 0 0,1 0-1 0 0,-1 0 1 0 0,1 0 0 0 0,-1 0 0 0 0,1 0 0 0 0,-1 0 0 0 0,1 0 0 0 0,-1 0-1 0 0,1-1 1 0 0,-1 1 0 0 0,1 0 0 0 0,0-1 42 0 0,6-2-5436 0 0,0 1-1882 0 0</inkml:trace>
  <inkml:trace contextRef="#ctx0" brushRef="#br0" timeOffset="2115.025">2046 164 11312 0 0,'12'-3'197'0'0,"-9"2"-78"0"0,1 0 0 0 0,-1 0 0 0 0,1 0 0 0 0,-1 1 0 0 0,1-1 0 0 0,-1 1 0 0 0,1 0-119 0 0,-2 0 59 0 0,-1 0-1 0 0,1 0 0 0 0,-1-1 1 0 0,1 1-1 0 0,-1 0 0 0 0,1-1 1 0 0,-1 1-1 0 0,0-1 0 0 0,1 0 1 0 0,-1 1-1 0 0,1-1 0 0 0,-1 0-58 0 0,0 0 196 0 0,0 1-1 0 0,0-1 0 0 0,0 0 0 0 0,0 1 1 0 0,1-1-1 0 0,-1 1 0 0 0,0 0 0 0 0,0-1 1 0 0,0 1-1 0 0,1 0 0 0 0,0 0-195 0 0,-1 0 514 0 0,-1 0-2 0 0,7 1 1555 0 0,-6 0 624 0 0,-3 0-1376 0 0,-3 1-2157 0 0,0 0 766 0 0,9-3 10 0 0,-2 1 42 0 0,-1-1-26 0 0,-1 1 126 0 0,7 0 83 0 0,-5 0-150 0 0,11-4-5 0 0,-10 1 67 0 0,-3 2 294 0 0,0 1 122 0 0,0 0 22 0 0,-14 4-91 0 0,10-4-656 0 0,8-1 57 0 0,-9 0-42 0 0,5 1 247 0 0,0 0 0 0 0,0 0 0 0 0,0 0 0 0 0,0 0-1 0 0,0 0 1 0 0,0 0 0 0 0,0 0 0 0 0,0-1 0 0 0,0 1-1 0 0,0 0 1 0 0,0 0 0 0 0,0 0 0 0 0,0 0-1 0 0,0 0 1 0 0,0 0 0 0 0,0 0 0 0 0,0 0 0 0 0,0 0-1 0 0,0 0 1 0 0,0 0 0 0 0,0 0 0 0 0,0 0 0 0 0,0 0-1 0 0,0 0 1 0 0,0 0 0 0 0,0 0 0 0 0,0 0-1 0 0,0 0 1 0 0,0 0 0 0 0,0-1 0 0 0,0 1 0 0 0,0 0-24 0 0,-10 4 129 0 0,0-1 0 0 0,1 1 1 0 0,-1 1-1 0 0,1-1 0 0 0,-7 6-129 0 0,-2 3 566 0 0,6-5-357 0 0,2 0-1 0 0,-1 1 0 0 0,1 0 0 0 0,1 0-208 0 0,6-5 4 0 0,0-1-1 0 0,0 1 1 0 0,1-1-1 0 0,0 1 1 0 0,-1 0-1 0 0,1 0 1 0 0,1 0-1 0 0,-1 0 1 0 0,0 0-1 0 0,1 0 1 0 0,0 0-1 0 0,0 1 1 0 0,0-1-1 0 0,1 2-3 0 0,-1 4 0 0 0,0-7 0 0 0,1 0 0 0 0,-1-1 0 0 0,1 1 0 0 0,0 0 0 0 0,0 0 0 0 0,0 0 0 0 0,1 0 0 0 0,-1 0 0 0 0,1 0 0 0 0,-1-1 0 0 0,1 1 0 0 0,1 2 0 0 0,5 9 0 0 0,-4-6 0 0 0,1-1 0 0 0,0 0 0 0 0,0 0 0 0 0,2 2 0 0 0,-3-6 0 0 0,-1 0 0 0 0,1-1 0 0 0,-1 1 0 0 0,1-1 0 0 0,0 0 0 0 0,0 0 0 0 0,0 0 0 0 0,0 0 0 0 0,0-1 0 0 0,0 1 0 0 0,0-1 0 0 0,1 1 0 0 0,12 3 0 0 0,0-1 0 0 0,0 0 0 0 0,0-1 0 0 0,0-1 0 0 0,1 0 0 0 0,11-1 0 0 0,-20-1-34 0 0,0-1 0 0 0,1 0 0 0 0,-1 0 0 0 0,0-1-1 0 0,0 0 1 0 0,5-2 34 0 0,13-7-7875 0 0,-8 3 356 0 0</inkml:trace>
  <inkml:trace contextRef="#ctx0" brushRef="#br0" timeOffset="2400.46">2398 1 17503 0 0,'2'0'102'0'0,"0"1"0"0"0,-1 0 0 0 0,1-1-1 0 0,-1 1 1 0 0,1 0 0 0 0,-1 0 0 0 0,1 0-1 0 0,-1 0 1 0 0,0 1 0 0 0,1-1-1 0 0,-1 0 1 0 0,0 0 0 0 0,0 1 0 0 0,0-1-1 0 0,0 1 1 0 0,0-1 0 0 0,0 1 0 0 0,0 0-102 0 0,-1-1 3 0 0,0 1 0 0 0,0-1 0 0 0,0 1 0 0 0,0-1 0 0 0,0 1 1 0 0,0-1-1 0 0,0 0 0 0 0,-1 1 0 0 0,1-1 0 0 0,0 0 0 0 0,-1 1 1 0 0,1-1-1 0 0,-1 0 0 0 0,0 1 0 0 0,1-1 0 0 0,-1 0 0 0 0,0 0 1 0 0,0 0-1 0 0,1 0 0 0 0,-1 1 0 0 0,0-1 0 0 0,0 0 0 0 0,-1 0-3 0 0,1 1 7 0 0,-1-1-1 0 0,1 1 0 0 0,0 0 1 0 0,0 0-1 0 0,0 0 0 0 0,0 0 0 0 0,0 1 1 0 0,0-1-1 0 0,0 0 0 0 0,1 0 1 0 0,-1 0-1 0 0,1 1 0 0 0,0-1 0 0 0,-1 0 1 0 0,1 1-1 0 0,0-1 0 0 0,0 0 1 0 0,1 1-1 0 0,-1 1-6 0 0,2 5 209 0 0,0 1 1 0 0,1 0-1 0 0,0 0 0 0 0,1 0-209 0 0,2 8 499 0 0,-2-9-294 0 0,-2 0-1 0 0,1 0 0 0 0,-1 0 1 0 0,0 0-1 0 0,-1 0 0 0 0,0 0 0 0 0,-1 1 1 0 0,0-1-1 0 0,0 0 0 0 0,-1 0 1 0 0,0 1-1 0 0,-1-1 0 0 0,0 3-204 0 0,0-6 131 0 0,0 0 0 0 0,1-1 0 0 0,0 1 0 0 0,0 0 0 0 0,1 0 0 0 0,0 0 0 0 0,0 0 0 0 0,0 0-1 0 0,0 0 1 0 0,1 0 0 0 0,1 3-131 0 0,-2-8-23 0 0,0-1-1 0 0,1 1 0 0 0,-1-1 1 0 0,0 1-1 0 0,0 0 0 0 0,0-1 1 0 0,1 1-1 0 0,-1 0 0 0 0,0 0 1 0 0,0-1-1 0 0,0 1 0 0 0,0 0 1 0 0,0-1-1 0 0,0 1 0 0 0,-1 0 1 0 0,1-1-1 0 0,0 1 0 0 0,0 0 1 0 0,0-1-1 0 0,-1 1 0 0 0,1 0 1 0 0,0-1-1 0 0,-1 1 0 0 0,1-1 1 0 0,0 1-1 0 0,-1 0 0 0 0,1-1 1 0 0,-1 1-1 0 0,1-1 0 0 0,-1 1 1 0 0,1-1-1 0 0,-1 0 0 0 0,0 1 1 0 0,1-1-1 0 0,-1 1 0 0 0,1-1 1 0 0,-1 0-1 0 0,0 0 0 0 0,1 1 1 0 0,-1-1-1 0 0,0 0 0 0 0,1 0 1 0 0,-1 0-1 0 0,0 0 0 0 0,0 0 24 0 0,-10 5-2541 0 0,9-5 1034 0 0,-6-5-12 0 0</inkml:trace>
  <inkml:trace contextRef="#ctx0" brushRef="#br0" timeOffset="2845.207">2371 208 13792 0 0,'18'0'629'0'0,"-14"0"-12"0"0,-3 1-393 0 0,6 0-214 0 0,-1 1 0 0 0,1-1 0 0 0,-1 0-1 0 0,1 0 1 0 0,1-1-10 0 0,20 3 673 0 0,14 0-202 0 0,-1-1 0 0 0,1-2 0 0 0,15-4-471 0 0,-38 2 365 0 0,-1-2 0 0 0,1 0-1 0 0,-1-1 1 0 0,1-1 0 0 0,1-2-365 0 0,17-4 170 0 0,-14 2-86 0 0,-18 7-68 0 0,-1 1-1 0 0,1 0 0 0 0,0 0 0 0 0,0 1 0 0 0,1-1-15 0 0,-4 2 1 0 0,0-1-1 0 0,0 1 0 0 0,0-1 1 0 0,-1 0-1 0 0,1 0 0 0 0,0 0 0 0 0,0 0 1 0 0,0 0-1 0 0,-1 0 0 0 0,1 0 1 0 0,0 0-1 0 0,1-2 0 0 0,-3 3 6 0 0,0-1 0 0 0,0 1 0 0 0,0 0 0 0 0,1 0 1 0 0,-1-1-1 0 0,0 1 0 0 0,0 0 0 0 0,0 0 0 0 0,0-1 0 0 0,0 1 0 0 0,1 0 1 0 0,-1 0-1 0 0,0-1 0 0 0,0 1 0 0 0,0 0 0 0 0,0-1 0 0 0,0 1 0 0 0,0 0 1 0 0,0-1-1 0 0,0 1 0 0 0,0 0 0 0 0,0-1 0 0 0,0 1 0 0 0,0 0 0 0 0,-1 0 1 0 0,1-1-1 0 0,0 1 0 0 0,0-1-6 0 0,0 1 24 0 0,-1-1 0 0 0,0 1 0 0 0,1-1 0 0 0,-1 1 0 0 0,0-1 0 0 0,1 1 0 0 0,-1-1 0 0 0,0 1 0 0 0,0 0 0 0 0,1-1 0 0 0,-1 1 0 0 0,0 0 0 0 0,0-1 0 0 0,0 1 0 0 0,0 0 0 0 0,0 0-24 0 0,-3-1 102 0 0,1 1 0 0 0,-1 0 0 0 0,0-1 0 0 0,0 1 0 0 0,0 1 0 0 0,0-1-1 0 0,0 1 1 0 0,1-1 0 0 0,-1 1 0 0 0,0 0 0 0 0,0 0 0 0 0,-2 2-102 0 0,-6 2 53 0 0,1 1 1 0 0,0 1-1 0 0,-3 1-53 0 0,8-4 15 0 0,-2 2 203 0 0,0 1 0 0 0,1 0 0 0 0,0 0 0 0 0,0 0 1 0 0,1 1-1 0 0,0 0 0 0 0,0 0 0 0 0,0 2-218 0 0,-15 19-620 0 0,15-21 354 0 0,1 0-1 0 0,0 1 1 0 0,1-1-1 0 0,-3 7 267 0 0,-6 14-41 0 0,12-27 86 0 0,0 0-1 0 0,0 0 0 0 0,0 0 0 0 0,1 0 1 0 0,-1 0-1 0 0,1 0 0 0 0,0 0 0 0 0,-1 1 1 0 0,1-1-1 0 0,0 0 0 0 0,0 0 1 0 0,1 0-1 0 0,-1 1 0 0 0,0-1-44 0 0,1 10 427 0 0,-1-11-401 0 0,1 0 0 0 0,-1-1 0 0 0,1 1-1 0 0,-1 0 1 0 0,1-1 0 0 0,-1 1 0 0 0,1 0 0 0 0,-1-1 0 0 0,1 1 0 0 0,-1-1 0 0 0,1 1-1 0 0,0-1 1 0 0,-1 1 0 0 0,1-1 0 0 0,0 1 0 0 0,-1-1 0 0 0,1 0 0 0 0,0 1-1 0 0,0-1 1 0 0,0 0 0 0 0,-1 0 0 0 0,1 0 0 0 0,0 1 0 0 0,0-1 0 0 0,0 0-26 0 0,2 0-25 0 0,0-1-1 0 0,0 1 1 0 0,1-1 0 0 0,-1 0 0 0 0,0 0 0 0 0,0 0 0 0 0,0 0 0 0 0,0 0 0 0 0,0-1 0 0 0,-1 1 0 0 0,1-1 0 0 0,0 0 0 0 0,-1 0 0 0 0,2 0 25 0 0,1-3 81 0 0,0 1 1 0 0,-1-1-1 0 0,1 0 1 0 0,-1 0 0 0 0,0-1-1 0 0,2-2-81 0 0,29-57-1291 0 0,-8 14 918 0 0,-15 25 352 0 0,-11 24-60 0 0,-1 2 34 0 0,0 0 104 0 0,0 0 11 0 0,0 2-14 0 0,-1 8-23 0 0,1-5 59 0 0,0 0-1 0 0,0 0 0 0 0,0 0 1 0 0,1 0-1 0 0,-1 1 0 0 0,1-1 1 0 0,1 0-1 0 0,-1 0 1 0 0,1-1-1 0 0,1 4-89 0 0,0-3 76 0 0,-1 0 0 0 0,1 1 0 0 0,-1-1 1 0 0,0 1-1 0 0,0-1 0 0 0,-1 1 0 0 0,1 0 0 0 0,-1 5-76 0 0,-1-9 4 0 0,1 0-1 0 0,-1 0 0 0 0,1 0 1 0 0,-1 0-1 0 0,1 0 0 0 0,0 0 1 0 0,0 0-1 0 0,0 0 0 0 0,0 0 1 0 0,0 0-1 0 0,0 0 0 0 0,0 0 1 0 0,1-1-1 0 0,-1 1 1 0 0,1 0-1 0 0,-1-1 0 0 0,1 0 1 0 0,-1 1-1 0 0,1-1 0 0 0,0 0 1 0 0,0 0-1 0 0,0 0 0 0 0,0 1-3 0 0,1-1 14 0 0,0 1 0 0 0,1 0 0 0 0,-1-1 0 0 0,1 0 0 0 0,-1 0 0 0 0,1 0 0 0 0,-1 0 0 0 0,1 0 0 0 0,0-1-1 0 0,-1 0 1 0 0,1 1 0 0 0,2-2-14 0 0,23-7 0 0 0,-14 3 0 0 0,-13 4-156 0 0,0 1-1 0 0,1-1 0 0 0,-1 0 0 0 0,0-1 1 0 0,0 1-1 0 0,0 0 0 0 0,0 0 1 0 0,0-1-1 0 0,0 1 0 0 0,0-1 0 0 0,0 0 1 0 0,0 0-1 0 0,-1 0 0 0 0,1 0 157 0 0,7-7-1811 0 0,3-2-5351 0 0</inkml:trace>
  <inkml:trace contextRef="#ctx0" brushRef="#br0" timeOffset="3316.068">3113 119 2304 0 0,'1'2'167'0'0,"1"2"940"0"0,-1 0 1 0 0,1 0-1 0 0,-1 0 1 0 0,0 0 0 0 0,0 0-1 0 0,-1 1 1 0 0,1-1-1 0 0,-1 0 1 0 0,0 0-1 0 0,0 2-1107 0 0,0 1 1177 0 0,0 0 0 0 0,1 0 0 0 0,0 0 0 0 0,0 3-1177 0 0,1-3 146 0 0,0-1 0 0 0,-1 2 1 0 0,0-1-1 0 0,0 0 0 0 0,-1 0 0 0 0,0 0 0 0 0,0 0 0 0 0,-1 3-146 0 0,1 26 594 0 0,1-29 191 0 0,-1 1 0 0 0,0-1 1 0 0,-1 0-1 0 0,0 3-785 0 0,-1 8 337 0 0,3-11-337 0 0,-1-7 3 0 0,0 0 0 0 0,0 0-1 0 0,0 1 1 0 0,0-1 0 0 0,0 0 0 0 0,0 0-1 0 0,0 0 1 0 0,0 1 0 0 0,0-1 0 0 0,0 0-1 0 0,0 0 1 0 0,0 0 0 0 0,0 1 0 0 0,0-1-1 0 0,0 0 1 0 0,0 0 0 0 0,-1 0-1 0 0,1 0 1 0 0,0 1 0 0 0,0-1 0 0 0,0 0-1 0 0,0 0 1 0 0,0 0 0 0 0,-1 0 0 0 0,1 0-1 0 0,0 0 1 0 0,0 0 0 0 0,0 1-1 0 0,0-1 1 0 0,-1 0 0 0 0,1 0 0 0 0,0 0-1 0 0,0 0 1 0 0,0 0 0 0 0,-1 0 0 0 0,1 0-1 0 0,0 0 1 0 0,0 0 0 0 0,0 0 0 0 0,0 0-1 0 0,-1 0 1 0 0,1 0 0 0 0,0 0-1 0 0,0 0-2 0 0,-2-1 106 0 0,2 0 124 0 0,0 1 2 0 0,-2-19-12 0 0,2 15-259 0 0,0 0 0 0 0,-1 0 0 0 0,1 0 0 0 0,1-1 0 0 0,-1 1 0 0 0,1 0 0 0 0,0-1 39 0 0,6-28-408 0 0,-4 17-185 0 0,1-1 0 0 0,1 1-1 0 0,0 1 1 0 0,2-3 593 0 0,-2 6-244 0 0,-1 4-80 0 0,-1 0 0 0 0,1 0 0 0 0,0 0 0 0 0,1 1 0 0 0,0-1 0 0 0,0 1 0 0 0,3-2 324 0 0,-8 8 25 0 0,1 1 0 0 0,0 0 0 0 0,-1-1 0 0 0,1 1 1 0 0,0 0-1 0 0,0 0 0 0 0,-1-1 0 0 0,1 1 0 0 0,0 0 0 0 0,0 0 0 0 0,0 0 1 0 0,-1 0-1 0 0,1 0 0 0 0,0 0 0 0 0,0 0 0 0 0,0 0 0 0 0,-1 0 1 0 0,1 1-1 0 0,0-1 0 0 0,0 0 0 0 0,-1 0 0 0 0,1 1 0 0 0,0-1 1 0 0,-1 1-1 0 0,1-1 0 0 0,0 0 0 0 0,-1 1 0 0 0,1-1 0 0 0,0 1 0 0 0,-1-1 1 0 0,1 1-26 0 0,1 1 176 0 0,1 0 0 0 0,-1 0 0 0 0,0 0 0 0 0,0 0 0 0 0,0 1 0 0 0,0-1 0 0 0,0 1-176 0 0,7 15 516 0 0,-2 0 0 0 0,0 1 1 0 0,-1 0-1 0 0,-1 0 1 0 0,-1 0-1 0 0,-1 1 0 0 0,0 3-516 0 0,-2-17 82 0 0,-1 0-1 0 0,1 0 0 0 0,-1-1 1 0 0,-1 1-1 0 0,1 0 0 0 0,-1 0 1 0 0,0 0-1 0 0,0-1 0 0 0,-1 1 1 0 0,0 0-1 0 0,0-1 0 0 0,0 1 1 0 0,-3 3-82 0 0,5-7-323 0 0,-2 2-286 0 0,1-2-6263 0 0,1-2 4675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08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171 300 5064 0 0,'-3'-14'544'0'0,"2"-13"6061"0"0,1 17-4706 0 0,0 9-1341 0 0,0 1 52 0 0,0 0 267 0 0,0 0 120 0 0,0 0 24 0 0,0 0-66 0 0,0 0-290 0 0,0 0-121 0 0,0 0-28 0 0,0 0-72 0 0,1 1-289 0 0,1 2-73 0 0,0 0 1 0 0,-1 0-1 0 0,1 0 0 0 0,-1 0 1 0 0,1 1-1 0 0,-1-1 1 0 0,0 0-1 0 0,0 1 0 0 0,-1-1 1 0 0,1 1-1 0 0,0 2-82 0 0,-1-5 42 0 0,2 32 326 0 0,-1-1 1 0 0,-1 1-1 0 0,-3 16-368 0 0,-1-13-58 0 0,-1 30 56 0 0,4-41 2 0 0,1-14 0 0 0,-1-1 0 0 0,2 1 0 0 0,0 2 0 0 0,-1 3 23 0 0,0-13-25 0 0,-1-1 0 0 0,1 0 0 0 0,0 1 0 0 0,0-1 0 0 0,1 0 0 0 0,-1 1 0 0 0,0-1 0 0 0,1 0 0 0 0,0 0 0 0 0,0 2 2 0 0,0-3-324 0 0,-1-1-133 0 0,0 0-945 0 0,0 0-3847 0 0,0 0-1641 0 0</inkml:trace>
  <inkml:trace contextRef="#ctx0" brushRef="#br0" timeOffset="272.335">8 411 7832 0 0,'-7'-7'1155'0'0,"7"4"2032"0"0,15 2 2501 0 0,-3 1-6929 0 0,21 1 1698 0 0,11-1-316 0 0,1-2-1 0 0,11-2-140 0 0,-46 2-410 0 0,-1-1 0 0 0,1 0 0 0 0,0 0 0 0 0,3-2 410 0 0,3-1-913 0 0,-1 0-29 0 0</inkml:trace>
  <inkml:trace contextRef="#ctx0" brushRef="#br0" timeOffset="846.308">392 234 6912 0 0,'6'0'345'0'0,"8"0"2868"0"0,-15 3-363 0 0,-4 5-1848 0 0,5-8-961 0 0,0 1-1 0 0,0-1 1 0 0,-1 1 0 0 0,1-1-1 0 0,0 1 1 0 0,0-1-1 0 0,0 1 1 0 0,0-1-1 0 0,0 1 1 0 0,0-1 0 0 0,0 1-1 0 0,1-1 1 0 0,-1 1-1 0 0,0-1 1 0 0,0 1-1 0 0,0-1 1 0 0,0 1-1 0 0,1-1 1 0 0,-1 0 0 0 0,0 1-1 0 0,0-1 1 0 0,1 1-1 0 0,-1-1 1 0 0,0 0-1 0 0,1 1-40 0 0,3 9 598 0 0,-4-6-470 0 0,0 1 1 0 0,1-1-1 0 0,-1 0 0 0 0,1 0 0 0 0,0 0 1 0 0,0 0-1 0 0,0 0 0 0 0,0 0 0 0 0,1-1 1 0 0,-1 1-1 0 0,3 3-128 0 0,-3-5 69 0 0,0 0 0 0 0,0 0 0 0 0,-1 0-1 0 0,1 0 1 0 0,-1 0 0 0 0,1 0 0 0 0,-1 0 0 0 0,0 0 0 0 0,0 0 0 0 0,0 0 0 0 0,0 0 0 0 0,0 0 0 0 0,0 0 0 0 0,-1 0 0 0 0,1 0 0 0 0,-1 0-1 0 0,1 0 1 0 0,-1 0 0 0 0,-1 2-69 0 0,1 1 161 0 0,1-2-72 0 0,-1 1 0 0 0,2-1 1 0 0,-1 0-1 0 0,0 0 0 0 0,1 0 0 0 0,-1 0 0 0 0,1 0 0 0 0,0 0 0 0 0,0 1 0 0 0,0-2 0 0 0,0 1 0 0 0,1 0 0 0 0,1 2-89 0 0,6 19 466 0 0,-7-15-323 0 0,0 0-1 0 0,-1 0 0 0 0,0 0 1 0 0,0 0-1 0 0,-1 0 1 0 0,0 0-1 0 0,-1 0 0 0 0,1 0 1 0 0,-2 4-143 0 0,-1 4 23 0 0,3-12-40 0 0,-1 0 0 0 0,0 0-1 0 0,0 0 1 0 0,0-1 0 0 0,0 1 0 0 0,-1 0-1 0 0,0 0 1 0 0,0-1 0 0 0,0 1-1 0 0,0-1 1 0 0,-1 0 0 0 0,1 1-1 0 0,-3 0 18 0 0,1 0 177 0 0,1 1 0 0 0,-1-1 0 0 0,1 0 0 0 0,0 1-1 0 0,-2 5-176 0 0,5-10 508 0 0,0-1-65 0 0,0-15-545 0 0,0 1 1 0 0,1 0-1 0 0,0-1 0 0 0,1 1 0 0 0,1 0 1 0 0,0 0-1 0 0,5-11 102 0 0,-5 17-275 0 0,-1 1 1 0 0,0-1-1 0 0,-1 0 0 0 0,1-5 275 0 0,-1 10 0 0 0,1 0-1 0 0,-1 0 0 0 0,1-1 0 0 0,0 1 1 0 0,-1 1-1 0 0,1-1 0 0 0,1 0 1 0 0,-1 0-1 0 0,0 1 0 0 0,1-1 0 0 0,-1 1 1 0 0,1 0-1 0 0,0-1 0 0 0,-1 1 0 0 0,1 1 1 0 0,0-1-1 0 0,0 0 0 0 0,1 1 1 0 0,-1-1-1 0 0,0 1 0 0 0,0 0 0 0 0,2 0 1 0 0,6 3 0 0 0,-2 4 14 0 0,0 1-1 0 0,0 0 0 0 0,-1 0 1 0 0,0 0-1 0 0,0 1 0 0 0,0 0 1 0 0,-1 1-1 0 0,0 0 0 0 0,-1 0 1 0 0,0 0-1 0 0,-1 1 0 0 0,4 8-13 0 0,13 29 906 0 0,-22-46-861 0 0,1 1 1 0 0,0-1 0 0 0,-1 1 0 0 0,1-1-1 0 0,0 1 1 0 0,0-1 0 0 0,0 1-1 0 0,0-1 1 0 0,0 0 0 0 0,0 1 0 0 0,0-1-1 0 0,0 0 1 0 0,2 1-46 0 0,3 2 87 0 0,-1-1 0 0 0,2 1 0 0 0,-1-1 0 0 0,3 1-87 0 0,-6-3-5 0 0,0 0 0 0 0,0 0 0 0 0,0-1 0 0 0,0 1 1 0 0,0-1-1 0 0,-1 1 0 0 0,1-1 0 0 0,0 0 0 0 0,0 0 0 0 0,0 0 0 0 0,0-1 0 0 0,0 1 0 0 0,0-1 0 0 0,0 1 0 0 0,0-1 0 0 0,0 0 0 0 0,0 0 0 0 0,0 0 0 0 0,-1-1 0 0 0,1 1 0 0 0,0-1 5 0 0,2-1-11 0 0,1-1-1 0 0,-1 0 1 0 0,0 0-1 0 0,0-1 1 0 0,-1 1-1 0 0,1-1 0 0 0,-1 0 1 0 0,0-1-1 0 0,1-1 12 0 0,-4 5 5 0 0,0 0 0 0 0,0-1 0 0 0,0 1 0 0 0,0-1 0 0 0,0 1 0 0 0,-1-1 0 0 0,1 1 0 0 0,-1-1 0 0 0,0 1 0 0 0,0-1 0 0 0,1 0-1 0 0,-2 1 1 0 0,1-2-5 0 0,0 1 8 0 0,0 0 0 0 0,0 0-1 0 0,0-1 1 0 0,1 1 0 0 0,-1 0-1 0 0,1 0 1 0 0,0 0 0 0 0,0-1-8 0 0,2-4 11 0 0,-1 5-6 0 0,-1 0 0 0 0,0 1 0 0 0,0-1 0 0 0,0 0-1 0 0,0 0 1 0 0,0 0 0 0 0,-1 0 0 0 0,1 0 0 0 0,-1 0 0 0 0,0 0 0 0 0,0 0-1 0 0,0 0 1 0 0,0-1-5 0 0,-1 1 0 0 0,1 0 0 0 0,1 0 0 0 0,-1-1 0 0 0,0 1 0 0 0,1 0 0 0 0,-1 0 0 0 0,2-1 0 0 0,-2 2 0 0 0,1-1 0 0 0,0 0 0 0 0,-1 1 0 0 0,0-1 0 0 0,0 0 0 0 0,1 1 0 0 0,-2-1 0 0 0,1 0 0 0 0,0 1 0 0 0,0 1 0 0 0,0-1 0 0 0,-1 1 0 0 0,1-1 0 0 0,0 1 0 0 0,-1-1 0 0 0,0 1 0 0 0,1-1 0 0 0,-1 1 0 0 0,0-1 0 0 0,0 1 0 0 0,1 0 0 0 0,-1-1 0 0 0,0 1 0 0 0,0 0 0 0 0,-1 0 0 0 0,1-1 0 0 0,1 2 0 0 0,-1 0 0 0 0,1 0 0 0 0,-1 0 0 0 0,1-1 0 0 0,-1 1 0 0 0,1 0 0 0 0,-1 0 0 0 0,1 0 0 0 0,-1 0 0 0 0,1 0 0 0 0,-1 0 0 0 0,1 0 0 0 0,-1 0 0 0 0,1 0 0 0 0,-1 0 0 0 0,1 0 0 0 0,-1 0 0 0 0,1 0 0 0 0,0 1 0 0 0,-1-1 0 0 0,1 0 0 0 0,-1 0 0 0 0,1 0 0 0 0,-1 1 0 0 0,1-1 0 0 0,-13 10 0 0 0,11-8 0 0 0,0 0 0 0 0,1 0 0 0 0,-1 0 0 0 0,1 1 0 0 0,0-1 0 0 0,0 1 0 0 0,0-1 0 0 0,0 1 0 0 0,0-1 0 0 0,0 1 0 0 0,1 0 0 0 0,-1-1 0 0 0,1 1 0 0 0,-4 17 0 0 0,-5 1-40 0 0,7-19 30 0 0,1 0 0 0 0,0 0 0 0 0,0 0 1 0 0,0 1-1 0 0,0-1 0 0 0,0 0 0 0 0,0 1 0 0 0,1-1 0 0 0,0 1 0 0 0,-1-1 0 0 0,1 1 0 0 0,0-1 0 0 0,0 1 0 0 0,0-1 1 0 0,0 1-1 0 0,1 0 10 0 0,0 18-79 0 0,-1-19 78 0 0,0 0 1 0 0,0 0 0 0 0,0-1 0 0 0,0 1 0 0 0,0 0 0 0 0,0-1 0 0 0,1 1 0 0 0,-1 0-1 0 0,0-1 1 0 0,1 1 0 0 0,0 0 0 0 0,-1-1 0 0 0,1 1 0 0 0,0-1 0 0 0,0 1 0 0 0,0-1 0 0 0,0 1-1 0 0,0-1 1 0 0,0 1 0 0 0,10 11 0 0 0,-9-10 0 0 0,0-1 0 0 0,0 1 0 0 0,1-1 0 0 0,-1 1 0 0 0,0-1 0 0 0,1 0 0 0 0,-1 0 0 0 0,1 0 0 0 0,0 0 0 0 0,0-1 0 0 0,-1 1 0 0 0,1-1 0 0 0,0 0 0 0 0,0 0 0 0 0,1 0 0 0 0,-1 0 0 0 0,0 0 0 0 0,0 0 0 0 0,0-1 0 0 0,1 0 0 0 0,2 0 0 0 0,-4 1-31 0 0,1-1 0 0 0,0 0 0 0 0,-1-1 0 0 0,1 1 0 0 0,-1 0 0 0 0,1-1 0 0 0,-1 1 0 0 0,1-1 0 0 0,-1 0 0 0 0,1 0-1 0 0,-1 0 1 0 0,0 0 0 0 0,1 0 0 0 0,-1-1 0 0 0,0 1 0 0 0,0-1 0 0 0,1 0 31 0 0,4-4-828 0 0,-1 0 0 0 0,0-1 0 0 0,-1 1 0 0 0,3-4 828 0 0,-6 7-289 0 0,5-8-1086 0 0</inkml:trace>
  <inkml:trace contextRef="#ctx0" brushRef="#br0" timeOffset="1386.675">1057 331 10136 0 0,'0'0'28'0'0,"-1"1"0"0"0,1-1 0 0 0,-1 0 0 0 0,1 0 0 0 0,-1 0 0 0 0,1 1 0 0 0,-1-1 0 0 0,1 0 0 0 0,0 1 0 0 0,-1-1 0 0 0,1 0 0 0 0,-1 1 0 0 0,1-1 0 0 0,0 0 1 0 0,-1 1-1 0 0,1-1 0 0 0,0 1 0 0 0,-1-1 0 0 0,1 1 0 0 0,0-1 0 0 0,0 1 0 0 0,0-1 0 0 0,-1 1 0 0 0,1-1 0 0 0,0 1 0 0 0,0-1 0 0 0,0 1 0 0 0,0-1 0 0 0,0 1 0 0 0,0-1 0 0 0,0 1 1 0 0,0-1-1 0 0,0 1 0 0 0,0-1 0 0 0,0 1 0 0 0,0-1 0 0 0,0 1-28 0 0,1 0 10 0 0,-1 1 0 0 0,0-1 0 0 0,0 0 0 0 0,0 0 0 0 0,0 0 0 0 0,0 1 0 0 0,0-1 0 0 0,-1 0 0 0 0,1 0 0 0 0,0 0 0 0 0,0 1 0 0 0,-1-1 0 0 0,0 1-10 0 0,-7 10 402 0 0,7-10-328 0 0,0-1 0 0 0,-1 1 1 0 0,1 0-1 0 0,0-1 0 0 0,0 1 1 0 0,1 0-1 0 0,-1 0 0 0 0,0-1 0 0 0,0 1 1 0 0,1 0-1 0 0,-1 0 0 0 0,1 0 1 0 0,0 1-75 0 0,0 4 359 0 0,0 0 0 0 0,1-1 0 0 0,0 1 0 0 0,0-1 0 0 0,1 1 0 0 0,0-1 0 0 0,0 0 0 0 0,0 1 0 0 0,1-1 0 0 0,3 5-359 0 0,-3-4 364 0 0,1 0-1 0 0,-1 0 1 0 0,-1 1 0 0 0,1 0-1 0 0,-1-1 1 0 0,-1 1-1 0 0,1 2-363 0 0,1 7 583 0 0,-2-16-520 0 0,-1 0 1 0 0,1 0 0 0 0,-1 1 0 0 0,0-1-1 0 0,0 0 1 0 0,1 1 0 0 0,-1-1-1 0 0,0 0 1 0 0,0 0 0 0 0,0 1 0 0 0,0-1-1 0 0,-1 0 1 0 0,1 1 0 0 0,0-1 0 0 0,0 0-1 0 0,-1 0 1 0 0,1 1 0 0 0,-1-1-1 0 0,1 0 1 0 0,-1 0 0 0 0,1 0 0 0 0,-1 0-1 0 0,0 1-63 0 0,-4 4 325 0 0,4-5-307 0 0,0-1 0 0 0,1 1 1 0 0,-1 0-1 0 0,0-1 0 0 0,1 1 0 0 0,-1 0 0 0 0,1 0 1 0 0,-1 0-1 0 0,1-1 0 0 0,-1 1 0 0 0,1 0 1 0 0,0 0-1 0 0,0 0 0 0 0,-1 0 0 0 0,1 0 0 0 0,0 0-18 0 0,0 0 11 0 0,-1-1 0 0 0,1 1 0 0 0,0-1-1 0 0,0 1 1 0 0,-1-1 0 0 0,1 1 0 0 0,0-1 0 0 0,-1 0-1 0 0,1 1 1 0 0,-1-1 0 0 0,1 1 0 0 0,-1-1-1 0 0,1 0 1 0 0,-1 1 0 0 0,1-1 0 0 0,-1 0 0 0 0,1 1-1 0 0,-1-1 1 0 0,1 0 0 0 0,-1 0 0 0 0,1 0-1 0 0,-1 0 1 0 0,1 1 0 0 0,-1-1 0 0 0,0 0 0 0 0,1 0-1 0 0,-1 0 1 0 0,0 0-11 0 0,-4 0 565 0 0,10-3 8 0 0,-5 2-130 0 0,0 1-439 0 0,0-1 0 0 0,-1 1 0 0 0,1 0 0 0 0,0-1 0 0 0,0 1 0 0 0,-1 0 0 0 0,1-1 0 0 0,0 1 0 0 0,0-1 0 0 0,0 1 0 0 0,-1 0 0 0 0,1-1 0 0 0,0 1 0 0 0,0-1 0 0 0,0 1 1 0 0,0 0-1 0 0,0-1 0 0 0,0 1 0 0 0,0-1 0 0 0,0 1 0 0 0,0 0 0 0 0,0-1 0 0 0,0 1 0 0 0,0-1 0 0 0,0 1 0 0 0,0 0 0 0 0,1-1 0 0 0,-1 1 0 0 0,0-1 0 0 0,0 1 0 0 0,0 0 0 0 0,1-1 0 0 0,-1 1 0 0 0,0 0 0 0 0,0-1 0 0 0,1 1 0 0 0,-1 0 0 0 0,1-1-4 0 0,-1 1 12 0 0,1-2-12 0 0,-1 0 0 0 0,1 0 0 0 0,-1 0 0 0 0,1 0 0 0 0,-1 0 0 0 0,0 0 0 0 0,0 0 0 0 0,0 0 0 0 0,0 0 0 0 0,0-2 0 0 0,0 2 0 0 0,-1 0 0 0 0,1 0 0 0 0,0 0 0 0 0,1 0 0 0 0,-1 0 0 0 0,0 1 0 0 0,0-1 0 0 0,1 0 0 0 0,-1 0 0 0 0,1 0 0 0 0,0 0 0 0 0,-1 0 0 0 0,2 0 0 0 0,1-5 0 0 0,-1 5 0 0 0,0 0 0 0 0,-1-1 0 0 0,1 1 0 0 0,-1-1 0 0 0,1 0 0 0 0,-1 0 0 0 0,0 1 0 0 0,0-1 0 0 0,-1 0 0 0 0,1 0 0 0 0,0 0 0 0 0,-1 0 0 0 0,0 0 0 0 0,0 0 0 0 0,0 0 0 0 0,0 0 0 0 0,0 0 0 0 0,-1-1 0 0 0,1 2-31 0 0,0 1-1 0 0,0 0 0 0 0,0-1 1 0 0,0 1-1 0 0,0 0 1 0 0,0-1-1 0 0,0 1 0 0 0,1 0 1 0 0,-1-1-1 0 0,0 1 1 0 0,1 0-1 0 0,-1 0 0 0 0,1-1 1 0 0,0 1-1 0 0,-1 0 0 0 0,1 0 1 0 0,0 0-1 0 0,0 0 1 0 0,-1 0-1 0 0,1 0 0 0 0,0 0 1 0 0,0 0-1 0 0,1-1 32 0 0,4-2-227 0 0,-1-1-1 0 0,2 1 0 0 0,-1 0 1 0 0,2 0 227 0 0,14-11-339 0 0,7-4 322 0 0,-27 17 9 0 0,1 1-1 0 0,-1 0 1 0 0,0 0 0 0 0,1 0-1 0 0,-1 1 1 0 0,1-1 0 0 0,-1 1-1 0 0,1-1 1 0 0,-1 1 0 0 0,1 0-1 0 0,0 0 1 0 0,1 0 8 0 0,7 3-68 0 0,-9 1 73 0 0,-2-3-9 0 0,4 4 8 0 0,-1 0 0 0 0,1 1 0 0 0,-1-1 0 0 0,-1 1 0 0 0,1 0 0 0 0,-1-1 0 0 0,0 1 0 0 0,1 5-4 0 0,1 8 28 0 0,-1-1 0 0 0,-1 6-28 0 0,0-11-8 0 0,-1-6 120 0 0,0 0-1 0 0,1-1 0 0 0,0 1 1 0 0,1 2-112 0 0,-1-2 266 0 0,-1-5 26 0 0,-1-2 42 0 0,0 0 8 0 0,0 0-82 0 0,0 0-334 0 0,0 0-78 0 0,0 0 45 0 0,3-9 428 0 0,2-18-147 0 0,3-12-604 0 0,-4 26 141 0 0,0 1 0 0 0,2 0 0 0 0,0 0 0 0 0,0 1 0 0 0,1 0-1 0 0,0 0 1 0 0,8-9 289 0 0,-14 19 7 0 0,0 0 0 0 0,0 0 0 0 0,0 0-1 0 0,0 0 1 0 0,0 0 0 0 0,0 0-1 0 0,1 1 1 0 0,-1-1 0 0 0,0 0 0 0 0,0 1-1 0 0,0-1 1 0 0,1 1 0 0 0,-1-1-1 0 0,0 1 1 0 0,1 0 0 0 0,-1-1 0 0 0,0 1-1 0 0,1 0 1 0 0,-1 0 0 0 0,1 0-1 0 0,-1 0 1 0 0,0 0 0 0 0,1 0 0 0 0,-1 1-1 0 0,0-1 1 0 0,1 0 0 0 0,-1 1-1 0 0,0-1 1 0 0,0 1 0 0 0,1-1 0 0 0,-1 1-1 0 0,0 0 1 0 0,0-1 0 0 0,1 2-7 0 0,4 2 16 0 0,0 0 1 0 0,0 1 0 0 0,-1 0 0 0 0,0 0-1 0 0,4 5-16 0 0,-4-5 101 0 0,0 0-1 0 0,-1 0 0 0 0,0 0 0 0 0,0 1 1 0 0,0 0-1 0 0,-1 0 0 0 0,1 0 0 0 0,-1 0 1 0 0,-1 0-1 0 0,1 3-100 0 0,5 21 395 0 0,0-1 1 0 0,4 7-396 0 0,-11-34 47 0 0,0 1 1 0 0,1-1 0 0 0,-1 1 0 0 0,1-1 0 0 0,-1 0-1 0 0,1 1 1 0 0,0-1 0 0 0,0 0-48 0 0,6 2-6934 0 0,-8-4-219 0 0</inkml:trace>
  <inkml:trace contextRef="#ctx0" brushRef="#br0" timeOffset="2068.718">1833 322 6448 0 0,'0'0'498'0'0,"-12"9"4240"0"0,-9 3 318 0 0,-6 10-3084 0 0,1 0-875 0 0,16-14-824 0 0,1 1-1 0 0,1-1 1 0 0,0 2 0 0 0,0-1 0 0 0,0 1 0 0 0,-1 4-273 0 0,0-1 8 0 0,-1 0 1 0 0,0-1-1 0 0,-4 3-8 0 0,13-13 8 0 0,-1 0-1 0 0,1 0 1 0 0,-1-1-1 0 0,1 1 1 0 0,0 0-1 0 0,-1 0 1 0 0,1 1-1 0 0,0-1 1 0 0,0 0-1 0 0,1 0 1 0 0,-1 0-1 0 0,0 1 1 0 0,1-1-1 0 0,0 0 1 0 0,-1 1-1 0 0,1 1-7 0 0,0-4 3 0 0,0 0-1 0 0,0 0 0 0 0,0 1 0 0 0,0-1 0 0 0,0 0 0 0 0,0 0 0 0 0,0 1 1 0 0,0-1-1 0 0,0 0 0 0 0,0 1 0 0 0,0-1 0 0 0,0 0 0 0 0,0 0 1 0 0,1 1-1 0 0,-1-1 0 0 0,0 0 0 0 0,0 0 0 0 0,0 1 0 0 0,0-1 0 0 0,0 0 1 0 0,1 0-1 0 0,-1 0 0 0 0,0 1 0 0 0,0-1 0 0 0,0 0 0 0 0,1 0 1 0 0,-1 0-1 0 0,0 0 0 0 0,0 0 0 0 0,1 1 0 0 0,-1-1 0 0 0,0 0 1 0 0,0 0-1 0 0,1 0 0 0 0,-1 0 0 0 0,0 0 0 0 0,0 0 0 0 0,1 0 0 0 0,-1 0 1 0 0,0 0-1 0 0,0 0 0 0 0,1 0 0 0 0,-1 0 0 0 0,0 0 0 0 0,1 0 1 0 0,-1 0-1 0 0,0 0 0 0 0,0 0 0 0 0,1 0 0 0 0,-1 0 0 0 0,0-1 0 0 0,0 1 1 0 0,1 0-1 0 0,-1 0 0 0 0,0 0 0 0 0,0 0 0 0 0,0 0 0 0 0,1-1 1 0 0,-1 1-1 0 0,0 0 0 0 0,0 0 0 0 0,0 0 0 0 0,0-1 0 0 0,1 1-2 0 0,11-11 413 0 0,-2-2-714 0 0,-1 0 0 0 0,6-14 301 0 0,-4 8 3 0 0,-7 12 9 0 0,0 0-1 0 0,1 0 1 0 0,0 0-1 0 0,0 1 0 0 0,0-1 1 0 0,1 1-1 0 0,3-3-11 0 0,-3 7-16 0 0,-6 2-15 0 0,4 0-21 0 0,5 8 55 0 0,-7-4 4 0 0,0 1 0 0 0,-1 0 0 0 0,1-1 0 0 0,-1 1-1 0 0,0 0 1 0 0,0 0 0 0 0,-1-1 0 0 0,0 1 0 0 0,1 0-1 0 0,-1 0 1 0 0,-1 4-7 0 0,1 16 448 0 0,1-15-195 0 0,0 1 0 0 0,0 0 0 0 0,0 0 0 0 0,1 0 0 0 0,2 4-253 0 0,-4-13 21 0 0,1 1-1 0 0,0-1 1 0 0,0 0 0 0 0,0 1 0 0 0,0-1 0 0 0,1 0 0 0 0,-1 1 0 0 0,1-1 0 0 0,-1 0 0 0 0,1 0 0 0 0,0 0-1 0 0,-1 0 1 0 0,1-1 0 0 0,0 1 0 0 0,0 0 0 0 0,0-1 0 0 0,1 0 0 0 0,-1 1 0 0 0,0-1 0 0 0,2 1-21 0 0,5-2-60 0 0,-5 0 54 0 0,1-1 0 0 0,0 0 0 0 0,-1-1 0 0 0,1 1 1 0 0,-1-1-1 0 0,1 0 0 0 0,-1 0 0 0 0,0 0 0 0 0,0 0 1 0 0,0-1-1 0 0,0 0 0 0 0,2-1 6 0 0,0-2-5 0 0,0 0 1 0 0,0-1-1 0 0,-1 0 1 0 0,1 0-1 0 0,-1 0 0 0 0,2-5 5 0 0,-2 5 0 0 0,0 0 0 0 0,1 0 0 0 0,0 0 0 0 0,1 0 0 0 0,-3 3 0 0 0,1 0 0 0 0,-1 0 0 0 0,-1-1 0 0 0,1 1 0 0 0,-1-1 0 0 0,1 0 0 0 0,-2 0 0 0 0,1 0 0 0 0,0 0 0 0 0,-1-1 0 0 0,1-1 0 0 0,2-21 12 0 0,-5 21-24 0 0,2 0 0 0 0,-1-1 0 0 0,1 1 0 0 0,0 0 0 0 0,0 0 0 0 0,1 1 0 0 0,2-6 12 0 0,6-7-294 0 0,14-29-780 0 0,-14 26 885 0 0,0 0 1 0 0,5-5 188 0 0,-4 7 509 0 0,0-1 1 0 0,4-13-510 0 0,31-76-1088 0 0,-47 108 1135 0 0,0 0 1 0 0,1 1-1 0 0,-1-1 1 0 0,0 0 0 0 0,0 1-1 0 0,0-1 1 0 0,0 0-1 0 0,0 1 1 0 0,0-1-1 0 0,-1 0-47 0 0,0-9 1291 0 0,-16 21-1223 0 0,13-8-64 0 0,0 2-4 0 0,0-1 0 0 0,0 1 0 0 0,1-1 0 0 0,-1 1 0 0 0,1 0 0 0 0,0 1 0 0 0,0-1 0 0 0,-2 4 0 0 0,-8 12 0 0 0,7-12 0 0 0,0 1 0 0 0,1 0 0 0 0,0 0 0 0 0,1 0 0 0 0,0 1 0 0 0,0 0 0 0 0,1-1 0 0 0,0 1 0 0 0,0 0 0 0 0,2 1 0 0 0,-1-1 0 0 0,1 5 0 0 0,1-8 43 0 0,1-1-1 0 0,-1 1 0 0 0,1 0 1 0 0,1-1-1 0 0,0 1 0 0 0,0-1 1 0 0,0 0-1 0 0,0 1 0 0 0,4 5-42 0 0,4 11 189 0 0,-6-10-15 0 0,2-1 1 0 0,0 0 0 0 0,0 0 0 0 0,1-1 0 0 0,0 0 0 0 0,1 0-1 0 0,0 0 1 0 0,1-1-175 0 0,11 14-173 0 0,-17-19 180 0 0,0-1 0 0 0,1 1 0 0 0,0-1 0 0 0,0 0 0 0 0,0 0 0 0 0,0-1 0 0 0,0 1 0 0 0,1-1 0 0 0,0 0 0 0 0,-1 0 0 0 0,5 2-7 0 0,-5-3 5 0 0,1-1 0 0 0,-1 1 0 0 0,1-1-1 0 0,-1 0 1 0 0,1 0 0 0 0,0 0 0 0 0,0 0 0 0 0,2-1-5 0 0,-5 0-3 0 0,0 0 1 0 0,0 0-1 0 0,0 0 1 0 0,-1-1-1 0 0,1 1 1 0 0,0 0-1 0 0,0-1 1 0 0,0 0-1 0 0,-1 1 1 0 0,1-1-1 0 0,0 0 1 0 0,-1 0-1 0 0,1 0 1 0 0,-1 0 0 0 0,1 0-1 0 0,-1 0 1 0 0,1 0-1 0 0,-1-1 1 0 0,0 1-1 0 0,1-1 1 0 0,-1 1-1 0 0,0-1 3 0 0,3-2 239 0 0,-1 1-1510 0 0,-1 0-5063 0 0,1-2-1419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3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6912 0 0,'0'0'528'0'0,"-1"-1"-2005"0"0,0-2 3508 0 0,-3-3 11328 0 0,5 11-13144 0 0,0 1 0 0 0,-1 0 0 0 0,1 0 1 0 0,-2 0-1 0 0,1 0 0 0 0,-1-1 0 0 0,1 1 0 0 0,-2 2-215 0 0,0 4 329 0 0,-4 90 1031 0 0,5-93-1358 0 0,1 1 0 0 0,0-1-1 0 0,1 0 1 0 0,-1 0 0 0 0,2 0 0 0 0,-1 1-1 0 0,2 2-1 0 0,0-9-26 0 0,-3-2-110 0 0,0-1-39 0 0,0 0-8 0 0,0 0-141 0 0,0 0-586 0 0,0 0-254 0 0,0-2-1247 0 0,0-8-4779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3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15176 0 0,'0'0'694'0'0,"0"0"-17"0"0,0-1-435 0 0,0-2-109 0 0,0 2 415 0 0,0 1 168 0 0,0 0 27 0 0,0 0-31 0 0,0 0-160 0 0,0 0-68 0 0,0 0-18 0 0,0 0-42 0 0,0 0-169 0 0,0 0-79 0 0,0 0-15 0 0,1 2-275 0 0,0 1 0 0 0,0 0 0 0 0,0-1 0 0 0,0 1-1 0 0,0-1 1 0 0,0 1 0 0 0,0-1 0 0 0,1 1 0 0 0,1 1 114 0 0,3 7-1597 0 0,2 3 244 0 0,2-2-14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3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36 253 10136 0 0,'0'9'1049'0'0,"0"-4"-605"0"0,-1 0 0 0 0,1 1-1 0 0,1-1 1 0 0,-1 0 0 0 0,2 4-444 0 0,0 17 3157 0 0,-2-23-2931 0 0,0 0 1 0 0,0 0-1 0 0,0 0 1 0 0,-1 0-1 0 0,1-1 0 0 0,-1 1 1 0 0,1 0-1 0 0,-1 0 1 0 0,0 0-1 0 0,0-1 1 0 0,0 1-1 0 0,-1 0 0 0 0,1-1 1 0 0,-1 0-1 0 0,1 1 1 0 0,-1-1-1 0 0,0 0 1 0 0,0 1-1 0 0,0-1 0 0 0,0 0 1 0 0,0-1-1 0 0,-1 1 1 0 0,0 1-227 0 0,-3 2 284 0 0,5-4-18 0 0,1-1-30 0 0,0 0-117 0 0,0 0-50 0 0,0 0 1 0 0,0 0 15 0 0,0 0-16 0 0,-1-12 107 0 0,1 8-176 0 0,-1 0-1 0 0,1 0 1 0 0,0 0 0 0 0,0-1-1 0 0,0 1 1 0 0,0 0-1 0 0,1 0 1 0 0,-1 0 0 0 0,1 0-1 0 0,0 1 1 0 0,1-4 0 0 0,4-8-141 0 0,1 0-1 0 0,2-5 142 0 0,3-5-78 0 0,-8 16 57 0 0,0 1 0 0 0,1 0 1 0 0,-1 0-1 0 0,2 0 0 0 0,-1 1 0 0 0,1-1 21 0 0,-3 5-6 0 0,0 0-1 0 0,0 0 1 0 0,-1 0-1 0 0,2 1 1 0 0,-1-1 0 0 0,0 1-1 0 0,0 0 1 0 0,1-1-1 0 0,-1 2 1 0 0,1-1 0 0 0,0 0-1 0 0,0 1 1 0 0,-1 0-1 0 0,4-1 7 0 0,-5 1-1 0 0,1 1 0 0 0,-1 0 0 0 0,1 0 0 0 0,-1 0 0 0 0,1 0 0 0 0,-1 0-1 0 0,1 0 1 0 0,-1 1 0 0 0,1-1 0 0 0,-1 1 0 0 0,0 0 0 0 0,1-1 0 0 0,-1 1 0 0 0,0 0-1 0 0,0 1 1 0 0,1-1 0 0 0,-1 0 0 0 0,0 1 0 0 0,0-1 0 0 0,0 1 0 0 0,-1-1 0 0 0,1 1-1 0 0,0 0 1 0 0,-1 0 0 0 0,1 0 0 0 0,-1 0 0 0 0,1 0 0 0 0,-1 0 0 0 0,1 2 1 0 0,1 2 77 0 0,-1 1 1 0 0,1 0 0 0 0,-1-1-1 0 0,0 1 1 0 0,-1 0 0 0 0,0 0 0 0 0,0 1-1 0 0,0-1 1 0 0,-1 6-78 0 0,2 22 525 0 0,-1-24-454 0 0,-1 1 0 0 0,0 0 0 0 0,0-1 0 0 0,-1 2-71 0 0,1-11-3 0 0,-5 9-47 0 0,4-10-231 0 0,1-1-114 0 0,2 2-157 0 0,1 1 22 0 0,2-2-5213 0 0,11-1 3610 0 0</inkml:trace>
  <inkml:trace contextRef="#ctx0" brushRef="#br0" timeOffset="332.725">570 70 13824 0 0,'0'0'314'0'0,"0"0"46"0"0,4-2 354 0 0,-1-2-602 0 0,-3 1 38 0 0,0 2-13 0 0,-1 0-1 0 0,1 1 1 0 0,-1-1 0 0 0,1 1-1 0 0,-1 0 1 0 0,1-1 0 0 0,-1 1-1 0 0,1-1 1 0 0,-1 1-1 0 0,1 0 1 0 0,-1-1 0 0 0,0 1-1 0 0,1 0 1 0 0,-1 0 0 0 0,0 0-1 0 0,1-1 1 0 0,-1 1-1 0 0,0 0 1 0 0,0 0-137 0 0,-12-2 1060 0 0,6 3-739 0 0,1 0 0 0 0,-1 0 0 0 0,0 1 0 0 0,1 0 0 0 0,0 0 0 0 0,0 1 1 0 0,-1-1-1 0 0,-3 4-321 0 0,-12 4 684 0 0,16-7-581 0 0,1 0-1 0 0,-1 0 0 0 0,1 1 0 0 0,0 0 0 0 0,0 0 0 0 0,0 0 1 0 0,1 1-1 0 0,-1-1 0 0 0,1 1 0 0 0,0 0 0 0 0,0 0 1 0 0,0 2-103 0 0,-5 7 260 0 0,1 0 0 0 0,0 1 0 0 0,1 0 0 0 0,0 4-260 0 0,5-13 42 0 0,0-1 1 0 0,0 1-1 0 0,1 0 1 0 0,0 0-1 0 0,0 0 1 0 0,0 0 0 0 0,1 1-1 0 0,0-1 1 0 0,0 0-1 0 0,1 0 1 0 0,0 0-43 0 0,-1-3 9 0 0,1 0 0 0 0,-1 0 1 0 0,1 0-1 0 0,0 0 1 0 0,0-1-1 0 0,1 1 0 0 0,-1 0 1 0 0,0-1-1 0 0,1 1 1 0 0,-1-1-1 0 0,1 1 0 0 0,0-1 1 0 0,0 0-1 0 0,0 0 1 0 0,0 0-1 0 0,0 0 0 0 0,1 0 1 0 0,-1 0-1 0 0,1-1 1 0 0,-1 1-1 0 0,1-1 0 0 0,-1 1 1 0 0,4 0-10 0 0,1 0 39 0 0,0 0-1 0 0,0-1 1 0 0,1 0-1 0 0,-1 0 1 0 0,1 0 0 0 0,-1-1-1 0 0,1 0 1 0 0,1-1-39 0 0,18-1-63 0 0,15-5 63 0 0,-40 7-2 0 0,18-5-1069 0 0,0 0 1 0 0,0-1-1 0 0,5-3 1071 0 0,-19 6-853 0 0,0 0 0 0 0,1 0 0 0 0,-1-1 0 0 0,0 1 0 0 0,3-4 853 0 0,13-10-2197 0 0</inkml:trace>
  <inkml:trace contextRef="#ctx0" brushRef="#br0" timeOffset="1025.771">779 34 5984 0 0,'-23'-11'541'0'0,"22"11"-150"0"0,1 0 1150 0 0,0 0 524 0 0,0 0 102 0 0,0 0-152 0 0,0 0-706 0 0,0 0-313 0 0,0 0-62 0 0,1 2-694 0 0,0-1 0 0 0,1 1 0 0 0,-1 0 0 0 0,0 0 0 0 0,0 0-1 0 0,-1 0 1 0 0,1 0 0 0 0,0 1-240 0 0,23 48 1416 0 0,-18-40-1069 0 0,0 1-1 0 0,-1 0 1 0 0,0 0 0 0 0,-1 0-1 0 0,2 9-346 0 0,1 6 479 0 0,-5-17-310 0 0,0-1 1 0 0,0 1-1 0 0,-1 0 0 0 0,0 8-169 0 0,6 76 352 0 0,-7-31 164 0 0,-1-63-495 0 0,0 0 0 0 0,0 0 0 0 0,0 1 0 0 0,-1-1 0 0 0,1-1 0 0 0,0 1 0 0 0,0 0 0 0 0,0 0 0 0 0,0 0 0 0 0,-1 0 0 0 0,1-1 0 0 0,-1 0-21 0 0,1 0 13 0 0,-1 0-1 0 0,1 0 1 0 0,-1 0-1 0 0,1 0 1 0 0,-1 0 0 0 0,1-1-1 0 0,0 1 1 0 0,0-1-1 0 0,0 1 1 0 0,0-1-1 0 0,0 1 1 0 0,0-1 0 0 0,0 0-1 0 0,0 1 1 0 0,1-1-1 0 0,-1 0 1 0 0,0 0-1 0 0,1 0-12 0 0,-2-7-68 0 0,0 1 0 0 0,1 0 0 0 0,-1-6 68 0 0,2 7-93 0 0,0 1 0 0 0,1-1 0 0 0,0 1 0 0 0,0 0 0 0 0,0-1 0 0 0,2-4 93 0 0,14-38-680 0 0,-14 42 500 0 0,0 0 0 0 0,0 0 0 0 0,1 0-1 0 0,4-6 181 0 0,-6 10-29 0 0,0 1 0 0 0,0-1 0 0 0,0 1 0 0 0,1 0 0 0 0,-1-1-1 0 0,1 1 1 0 0,-1 0 0 0 0,1 1 0 0 0,0-1 0 0 0,0 0 0 0 0,0 1 0 0 0,2-2 29 0 0,-1 1-15 0 0,1 1 1 0 0,0-1-1 0 0,-1 1 1 0 0,1 0-1 0 0,0 0 1 0 0,0 0 0 0 0,0 1-1 0 0,0-1 1 0 0,0 1-1 0 0,0 1 1 0 0,0-1-1 0 0,-1 1 1 0 0,1-1-1 0 0,0 1 1 0 0,0 1 0 0 0,0-1-1 0 0,-1 1 1 0 0,2 0 14 0 0,73 31 746 0 0,-69-30-792 0 0,-1 0-1 0 0,1 0 0 0 0,-1 0 1 0 0,1-2-1 0 0,0 1 0 0 0,0-1 1 0 0,-1 0-1 0 0,1-1 0 0 0,0 0 1 0 0,0-1-1 0 0,9-1 47 0 0,-2-1-144 0 0,-7 1 120 0 0,1 0-1 0 0,-1 0 1 0 0,6-3 24 0 0,-13 4 1 0 0,-1 0-1 0 0,1 0 1 0 0,0-1 0 0 0,0 1 0 0 0,-1-1-1 0 0,1 0 1 0 0,-1 0 0 0 0,0 0 0 0 0,1 0-1 0 0,-1 0 1 0 0,0 0 0 0 0,0-1 0 0 0,0 1-1 0 0,0-1 0 0 0,1-1-14 0 0,0-1-1 0 0,-1 0 0 0 0,1 0 1 0 0,-1 0-1 0 0,2-4 15 0 0,-4 7-11 0 0,1-1-1 0 0,-1 1 1 0 0,1-1 0 0 0,-1 1-1 0 0,0-1 1 0 0,0 1-1 0 0,0-1 1 0 0,0 1 0 0 0,-1-1-1 0 0,1 1 1 0 0,-1-1-1 0 0,1 1 1 0 0,-2-2 11 0 0,1 2 13 0 0,0 0 0 0 0,0 0 1 0 0,0 0-1 0 0,0 0 0 0 0,0 0 0 0 0,-1 0 0 0 0,1 0 0 0 0,-1 1 1 0 0,1-1-1 0 0,-1 1 0 0 0,0-1 0 0 0,1 1 0 0 0,-1-1 0 0 0,0 1 1 0 0,0 0-1 0 0,0 0 0 0 0,0 0 0 0 0,0 0 0 0 0,0 1 1 0 0,0-1-1 0 0,-1 0 0 0 0,1 1 0 0 0,0-1 0 0 0,0 1 0 0 0,0 0 1 0 0,-1 0-14 0 0,-1 0 31 0 0,1 0 1 0 0,-1 0 0 0 0,0 1 0 0 0,1-1-1 0 0,-1 1 1 0 0,1 0 0 0 0,-1 0 0 0 0,0 1-1 0 0,1-1 1 0 0,0 1 0 0 0,-1-1 0 0 0,0 2-32 0 0,-8 4-171 0 0,1 0 1 0 0,-9 7 170 0 0,13-9 28 0 0,1 0 0 0 0,0 1 0 0 0,1 0 0 0 0,-1-1 0 0 0,1 2 0 0 0,0-1 1 0 0,0 1-1 0 0,1-1 0 0 0,0 1 0 0 0,0 1 0 0 0,1-1 0 0 0,0 0 0 0 0,0 1 0 0 0,1 0 1 0 0,0-1-1 0 0,0 1 0 0 0,1 0 0 0 0,0 0 0 0 0,0 0 0 0 0,1 0 0 0 0,0 3-28 0 0,0-6 14 0 0,0 1-1 0 0,0-1 1 0 0,1 0-1 0 0,0 0 1 0 0,0 0-1 0 0,0 1 1 0 0,1-1-1 0 0,0 0 1 0 0,1 2-14 0 0,-2-5-12 0 0,0 0 0 0 0,0 0 0 0 0,0 0 0 0 0,1-1 0 0 0,-1 1 0 0 0,0 0 0 0 0,1-1 0 0 0,-1 1 0 0 0,1-1 0 0 0,-1 0 0 0 0,1 1 0 0 0,0-1 0 0 0,0 0 0 0 0,0 0 0 0 0,-1 0 0 0 0,1 0 0 0 0,0-1 0 0 0,0 1 0 0 0,0 0 0 0 0,0-1 0 0 0,0 1 0 0 0,1-1 0 0 0,-1 0 0 0 0,0 0 0 0 0,1 0 12 0 0,9 0-1333 0 0,1 0 0 0 0,-1-2 0 0 0,0 1 1 0 0,0-1-1 0 0,6-3 1333 0 0,6-3-2133 0 0</inkml:trace>
  <inkml:trace contextRef="#ctx0" brushRef="#br0" timeOffset="1418.796">1541 90 7832 0 0,'-1'0'602'0'0,"-8"-2"-387"0"0,8 2-201 0 0,1 0 0 0 0,-1-1 0 0 0,0 1 0 0 0,0 0 0 0 0,1 0 0 0 0,-1 0 0 0 0,0 0 0 0 0,1 0 0 0 0,-1 0 1 0 0,0 0-1 0 0,0 0 0 0 0,1 0 0 0 0,-1 0 0 0 0,0 0 0 0 0,0 0 0 0 0,1 1 0 0 0,-1-1 0 0 0,0 0 0 0 0,1 0 0 0 0,-1 1 0 0 0,0-1 0 0 0,1 1-14 0 0,-1-1 140 0 0,-56 38 7903 0 0,47-30-7371 0 0,0 0 1 0 0,1 1 0 0 0,0 0-1 0 0,-4 6-672 0 0,8-10 248 0 0,0 0-1 0 0,1 1 0 0 0,0 0 0 0 0,0 0 0 0 0,0 0 1 0 0,1 0-1 0 0,0 1 0 0 0,0 0 0 0 0,1-1 0 0 0,0 1 1 0 0,0 0-1 0 0,0 0 0 0 0,1 0 0 0 0,0 0 0 0 0,0 2-247 0 0,1-5 14 0 0,0-1 1 0 0,0 1-1 0 0,1 0 0 0 0,-1-1 0 0 0,1 1 0 0 0,0 0 0 0 0,0-1 1 0 0,0 1-1 0 0,2 1-14 0 0,-3-4-3 0 0,1 0 0 0 0,-1 0 0 0 0,1 0 0 0 0,-1 0 0 0 0,1 0 0 0 0,0-1 0 0 0,0 1 0 0 0,-1 0 0 0 0,1 0 1 0 0,0-1-1 0 0,0 1 0 0 0,0 0 0 0 0,0-1 0 0 0,0 1 0 0 0,0-1 0 0 0,0 1 0 0 0,0-1 0 0 0,0 0 0 0 0,0 1 0 0 0,0-1 0 0 0,0 0 0 0 0,0 0 1 0 0,0 0-1 0 0,0 0 0 0 0,1 0 0 0 0,-1 0 0 0 0,0 0 0 0 0,0 0 0 0 0,0 0 0 0 0,0 0 0 0 0,0-1 0 0 0,0 1 0 0 0,0 0 0 0 0,0-1 3 0 0,4 0 0 0 0,-1-1 0 0 0,-1 0 0 0 0,1 0 0 0 0,0 0 0 0 0,0 0 0 0 0,-1 0 0 0 0,1-1 0 0 0,-1 0-1 0 0,0 0 1 0 0,1 0 0 0 0,-1 0 0 0 0,0-1 0 0 0,7-8 1 0 0,-2-1-1 0 0,8-13 0 0 0,9-13 152 0 0,-19 29-98 0 0,-6 9-57 0 0,1-1 0 0 0,-1 1 0 0 0,1-1 0 0 0,0 1 0 0 0,-1 0-1 0 0,1 0 1 0 0,0-1 0 0 0,0 1 0 0 0,0 0 0 0 0,0 0 0 0 0,0 0 0 0 0,0 0-1 0 0,0 0 1 0 0,0 0 0 0 0,1 0 0 0 0,-1 0 0 0 0,0 1 0 0 0,0-1 0 0 0,1 0-1 0 0,-1 1 1 0 0,1-1 3 0 0,-1 2-76 0 0,2 3 102 0 0,-1 1 0 0 0,1-1 0 0 0,-1 1 0 0 0,0-1 0 0 0,0 1-1 0 0,0 0 1 0 0,-1 0 0 0 0,0 0 0 0 0,0 0 0 0 0,0 3-26 0 0,4 12 109 0 0,-1-4-117 0 0,-1-3-121 0 0,1 1 0 0 0,1 0-1 0 0,3 5 130 0 0,-6-15 29 0 0,0 1 0 0 0,0-1-1 0 0,1 0 1 0 0,0 0-1 0 0,0 0 1 0 0,0-1-1 0 0,0 1 1 0 0,1-1-1 0 0,-1 0 1 0 0,1 0-1 0 0,0 0 1 0 0,1 1-29 0 0,-2-3 24 0 0,-1 1 1 0 0,1-1-1 0 0,0 1 0 0 0,0-1 0 0 0,-1 0 1 0 0,1 0-1 0 0,0 0 0 0 0,0-1 1 0 0,0 1-1 0 0,0-1 0 0 0,2 1-24 0 0,-4-1-180 0 0,1 0 1 0 0,0-1-1 0 0,0 1 0 0 0,0 0 1 0 0,-1-1-1 0 0,1 1 0 0 0,0-1 1 0 0,-1 1-1 0 0,1-1 0 0 0,0 0 1 0 0,-1 0-1 0 0,1 0 0 0 0,-1 0 1 0 0,1 0-1 0 0,-1 0 0 0 0,1 0 1 0 0,-1 0-1 0 0,0-1 0 0 0,1 0 180 0 0,2-2-1544 0 0</inkml:trace>
  <inkml:trace contextRef="#ctx0" brushRef="#br0" timeOffset="2045.355">1787 1 12440 0 0,'0'0'565'0'0,"-1"0"-5"0"0,0 1-508 0 0,0 0-1 0 0,0-1 1 0 0,1 1-1 0 0,-1 0 1 0 0,0 0-1 0 0,1-1 1 0 0,-1 1 0 0 0,0 0-1 0 0,1 0 1 0 0,-1 0-1 0 0,1 0 1 0 0,-1 0 0 0 0,1 0-1 0 0,0 0 1 0 0,0 0-1 0 0,-1 0 1 0 0,1 0 0 0 0,0 0-1 0 0,0 0 1 0 0,0 0-1 0 0,0 0 1 0 0,0 0 0 0 0,0 0-1 0 0,0 0 1 0 0,0 0-1 0 0,0 0 1 0 0,1 0 0 0 0,-1 1-52 0 0,0 1 387 0 0,8 52 2390 0 0,-8-54-2753 0 0,0 1 0 0 0,0-1-1 0 0,1 0 1 0 0,-1 0 0 0 0,0 0 0 0 0,1 0-1 0 0,-1 0 1 0 0,1 0 0 0 0,-1 0-1 0 0,1 0 1 0 0,-1 0 0 0 0,1 0 0 0 0,0 0-1 0 0,-1 0 1 0 0,1 0 0 0 0,0-1 0 0 0,0 1-1 0 0,0 0-23 0 0,0 0 30 0 0,0 0 0 0 0,0 0-1 0 0,0 0 1 0 0,0 0 0 0 0,0 0-1 0 0,0 1 1 0 0,0-1 0 0 0,-1 0-1 0 0,1 0 1 0 0,0 1-1 0 0,-1-1-29 0 0,2 5 112 0 0,1 0 0 0 0,-1 0 0 0 0,1-1 0 0 0,0 1-1 0 0,0-1 1 0 0,1 0 0 0 0,0 0 0 0 0,0 0-1 0 0,0 0 1 0 0,0-1 0 0 0,1 1 0 0 0,0-1-112 0 0,7 5 115 0 0,12 13 68 0 0,-20-19-122 0 0,-1 0 0 0 0,1 0 0 0 0,0 0 0 0 0,0 0-1 0 0,1 0 1 0 0,-1-1 0 0 0,1 1-61 0 0,25 16 410 0 0,-28-18-377 0 0,-1 1 1 0 0,1-1-1 0 0,-1 1 1 0 0,0 0-1 0 0,1-1 0 0 0,-1 1 1 0 0,0 0-1 0 0,0 0 1 0 0,0 0-1 0 0,0 0 1 0 0,0 0-1 0 0,0 0 1 0 0,-1 0-1 0 0,1 0 1 0 0,-1 1-34 0 0,0-2 85 0 0,0 0 0 0 0,0 0 1 0 0,0 1-1 0 0,0-1 1 0 0,0 0-1 0 0,-1 1 1 0 0,1-1-1 0 0,-1 0 0 0 0,1 0 1 0 0,-1 0-1 0 0,1 1 1 0 0,-1-1-1 0 0,0 0 0 0 0,1 0 1 0 0,-1 0-1 0 0,0 0 1 0 0,0 0-1 0 0,0 0 0 0 0,0 0 1 0 0,0-1-1 0 0,0 1 1 0 0,0 0-1 0 0,0 0 0 0 0,0-1 1 0 0,-1 2-86 0 0,-5 2 117 0 0,-1-1 1 0 0,1 1 0 0 0,-6 1-118 0 0,7-3 194 0 0,-12 6 188 0 0,9-4-309 0 0,0 0 0 0 0,0-1 0 0 0,-1 0 0 0 0,1 0 1 0 0,-1-1-1 0 0,1 0 0 0 0,-1-1 0 0 0,-8 1-73 0 0,17-2-155 0 0,1 0-61 0 0,0 0-9 0 0,3-14-558 0 0,-2 11 737 0 0,0 0 0 0 0,1 0-1 0 0,0 1 1 0 0,0-1 0 0 0,-1 0-1 0 0,2 1 1 0 0,-1 0 0 0 0,0 0-1 0 0,0-1 1 0 0,1 1-1 0 0,-1 0 1 0 0,1 1 0 0 0,2-2 46 0 0,40-21-389 0 0,-31 17-164 0 0,14-8-191 0 0,32-14 51 0 0,-33 18 618 0 0,-1-1-1 0 0,0-1 1 0 0,-1-2 0 0 0,-1 0-1 0 0,-1-2 1 0 0,0 0 0 0 0,-1-2-1 0 0,3-3 76 0 0,-18 13 74 0 0,0 1 0 0 0,-1-1 0 0 0,0 0 0 0 0,-1 0 0 0 0,0 0-74 0 0,-5 9 41 0 0,1 0 0 0 0,-1-1 1 0 0,0 1-1 0 0,0 0 0 0 0,0 0 0 0 0,0 0 1 0 0,0 0-1 0 0,0 0 0 0 0,0 0 1 0 0,0 0-1 0 0,0 0 0 0 0,0 0 1 0 0,0-1-1 0 0,0 1 0 0 0,0 0 0 0 0,0 0 1 0 0,0 0-1 0 0,0 0 0 0 0,0 0 1 0 0,0 0-1 0 0,0 0 0 0 0,0 0 0 0 0,0-1 1 0 0,0 1-1 0 0,0 0 0 0 0,0 0 1 0 0,0 0-1 0 0,0 0 0 0 0,0 0 1 0 0,0 0-1 0 0,0 0 0 0 0,-1 0 0 0 0,1 0 1 0 0,0 0-1 0 0,0-1 0 0 0,0 1 1 0 0,0 0-1 0 0,0 0 0 0 0,0 0 0 0 0,0 0 1 0 0,0 0-1 0 0,0 0 0 0 0,0 0 1 0 0,-1 0-1 0 0,1 0 0 0 0,0 0 0 0 0,0 0 1 0 0,0 0-1 0 0,0 0-41 0 0,-8 0 563 0 0,-9 5-472 0 0,7 1-17 0 0,2 0-1 0 0,-1 1 1 0 0,1 1-1 0 0,0-1 1 0 0,0 1 0 0 0,1 1-1 0 0,0-1 1 0 0,0 1 0 0 0,-3 7-74 0 0,-6 8 61 0 0,12-20-52 0 0,0 1 0 0 0,1 1 0 0 0,0-1 0 0 0,0 0 0 0 0,-1 4-9 0 0,1-3 22 0 0,1 1 0 0 0,0-1 0 0 0,1 0 0 0 0,0 1 0 0 0,-1-1-1 0 0,1 5-21 0 0,1-8 34 0 0,0 0-1 0 0,0 0 0 0 0,1 0 0 0 0,-1 0 0 0 0,1 0 0 0 0,-1 0 0 0 0,1-1 0 0 0,0 1 1 0 0,0 0-1 0 0,0 0 0 0 0,1-1 0 0 0,-1 1 0 0 0,1 0 0 0 0,-1-1 0 0 0,1 0 1 0 0,0 1-34 0 0,1 1 24 0 0,0 0 0 0 0,0-1 0 0 0,1 1 0 0 0,0-1 0 0 0,0 0 0 0 0,0 0 0 0 0,0 0 1 0 0,0 0-1 0 0,0 0 0 0 0,1-1 0 0 0,-1 0 0 0 0,1 0 0 0 0,0 0 0 0 0,-1-1 0 0 0,1 0 1 0 0,0 0-1 0 0,0 0 0 0 0,0 0 0 0 0,0-1 0 0 0,0 1 0 0 0,4-2-24 0 0,20 2 1 0 0,-13 0-70 0 0,1-1 0 0 0,5-1 69 0 0,-7 0-507 0 0,27-5-1658 0 0,-21 1 1150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2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619 210 5528 0 0,'-1'0'249'0'0,"-36"-7"327"0"0,35 6 595 0 0,2 1 409 0 0,0 0 78 0 0,0 0-239 0 0,0 0-1083 0 0,0 0-472 0 0,0 0-96 0 0,0 0 32 0 0,0 0-329 0 0,0 0-2217 0 0,0 0-976 0 0</inkml:trace>
  <inkml:trace contextRef="#ctx0" brushRef="#br0" timeOffset="2133.015">312 56 11976 0 0,'17'-9'1244'0'0,"-11"3"-813"0"0,-8 3-280 0 0,2 3-129 0 0,0 0 1 0 0,0 0 0 0 0,1 0 0 0 0,-1 0 0 0 0,0 0 0 0 0,0 0 0 0 0,0 0 0 0 0,0 0 0 0 0,0 0 0 0 0,0 0 0 0 0,0 0-1 0 0,0 0 1 0 0,0 0 0 0 0,0 0 0 0 0,0 0 0 0 0,0 0 0 0 0,0 0 0 0 0,0 0 0 0 0,0 0 0 0 0,0 0 0 0 0,0 0-1 0 0,0 0 1 0 0,0 0 0 0 0,0 0 0 0 0,0 0 0 0 0,1 0 0 0 0,-1-1 0 0 0,0 1 0 0 0,0 0 0 0 0,0 0 0 0 0,0 0 0 0 0,0 0-1 0 0,0 0 1 0 0,0 0 0 0 0,0 0 0 0 0,0 0 0 0 0,0 0 0 0 0,0 0 0 0 0,0 0 0 0 0,0 0 0 0 0,0 0 0 0 0,0 0-1 0 0,0 0 1 0 0,0 0 0 0 0,0 0 0 0 0,0 0 0 0 0,0 0 0 0 0,0 0 0 0 0,0-1 0 0 0,0 1 0 0 0,0 0 0 0 0,0 0-1 0 0,0 0 1 0 0,0 0 0 0 0,0 0 0 0 0,0 0 0 0 0,0 0 0 0 0,0 0 0 0 0,-1 0 0 0 0,1 0 0 0 0,0 0 0 0 0,0 0 0 0 0,0 0-1 0 0,0 0 1 0 0,0 0 0 0 0,0 0 0 0 0,0 0 0 0 0,0 0 0 0 0,0 0 0 0 0,0 0-23 0 0,5-4 1129 0 0,-8 3 130 0 0,-2 1-31 0 0,5 0-1209 0 0,0 0 0 0 0,0 0 0 0 0,0 0 0 0 0,0 0 0 0 0,0 0-1 0 0,0 0 1 0 0,0 0 0 0 0,0 0 0 0 0,0 0 0 0 0,0 0 0 0 0,0 0 0 0 0,0 0-1 0 0,0 0 1 0 0,0 0 0 0 0,0 0 0 0 0,0 0 0 0 0,0 0 0 0 0,0 0-1 0 0,0 0 1 0 0,0 0 0 0 0,0 0 0 0 0,0 0 0 0 0,0 0 0 0 0,0 0 0 0 0,0 0-1 0 0,1 0 1 0 0,-1 0 0 0 0,0 0 0 0 0,0 0 0 0 0,0 0 0 0 0,0 1 0 0 0,0-1-1 0 0,0 0 1 0 0,0 0 0 0 0,0 0 0 0 0,0 0 0 0 0,0 0 0 0 0,0 0-1 0 0,0 0 1 0 0,0 0 0 0 0,0 0 0 0 0,0 0 0 0 0,0 0 0 0 0,0 0 0 0 0,0 0-1 0 0,0 0 1 0 0,0 0 0 0 0,0 0 0 0 0,0 0 0 0 0,-1 0 0 0 0,1 0 0 0 0,0 0-1 0 0,0 0 1 0 0,0 0 0 0 0,0 0-19 0 0,6 7 788 0 0,-2-1-539 0 0,7 3 58 0 0,-9-8-275 0 0,-1-1 1 0 0,0 1 0 0 0,1 0-1 0 0,-1 0 1 0 0,0-1 0 0 0,0 1-1 0 0,0 0 1 0 0,1 0-1 0 0,-1 0 1 0 0,0 1 0 0 0,0-1-1 0 0,0 0 1 0 0,-1 0-1 0 0,1 0 1 0 0,0 1 0 0 0,0-1-1 0 0,-1 0 1 0 0,1 1-1 0 0,-1-1 1 0 0,1 1 0 0 0,-1-1-1 0 0,1 1-32 0 0,-4 8 268 0 0,2-9-242 0 0,1 0 1 0 0,-1 0-1 0 0,1 0 1 0 0,0 0 0 0 0,-1 0-1 0 0,1 0 1 0 0,0 0 0 0 0,0 0-1 0 0,0 0 1 0 0,0 0-1 0 0,0 0 1 0 0,0 0 0 0 0,0 1-1 0 0,0-1 1 0 0,0 0 0 0 0,0 0-27 0 0,5 11 209 0 0,-4-11-174 0 0,0 1-1 0 0,0 0 0 0 0,0 0 0 0 0,0-1 0 0 0,-1 1 0 0 0,1 0 0 0 0,-1 0 1 0 0,1 0-1 0 0,-1 0 0 0 0,0 0 0 0 0,0 0-34 0 0,-9 37 545 0 0,8-9-284 0 0,2-24-210 0 0,-1 1 1 0 0,0-1-1 0 0,-1 1 1 0 0,1-1-1 0 0,-1 1 0 0 0,-1-1 1 0 0,1 1-1 0 0,-2 1-51 0 0,-1 2 61 0 0,2-8-47 0 0,1 0 0 0 0,0 1 0 0 0,0-1 0 0 0,0 0 1 0 0,0 0-1 0 0,1 1 0 0 0,-1-1 0 0 0,1 1 0 0 0,-1-1 0 0 0,1 1 0 0 0,0 1-14 0 0,1 8 57 0 0,0-10-46 0 0,-1 0 0 0 0,0 1 0 0 0,1-1-1 0 0,-1 1 1 0 0,0-1 0 0 0,-1 1 0 0 0,1-1 0 0 0,0 0 0 0 0,-1 1-1 0 0,1-1 1 0 0,-1 0-11 0 0,-3 8 13 0 0,3-8-16 0 0,0 0 0 0 0,0 1 0 0 0,0-1 0 0 0,1 0 0 0 0,-1 0 0 0 0,0 1 0 0 0,1-1 0 0 0,0 0 0 0 0,-1 1 0 0 0,1-1 0 0 0,0 0 0 0 0,0 1 0 0 0,0-1 0 0 0,1 0 0 0 0,-1 1 0 0 0,0-1 0 0 0,1 0 0 0 0,0 1 0 0 0,-1-1 3 0 0,2 3-3 0 0,-1 0 0 0 0,-1 0 0 0 0,1 0 0 0 0,-1 0 0 0 0,0 1 3 0 0,0-3 6 0 0,0 0 0 0 0,0 1 1 0 0,1-1-1 0 0,-1 0 1 0 0,1 1-1 0 0,-1-1 0 0 0,1 0 1 0 0,0 0-1 0 0,0 1 1 0 0,1-1-1 0 0,0 3-6 0 0,4 0 11 0 0,-5-5-11 0 0,-1-1 0 0 0,0 0 0 0 0,1 1 0 0 0,-1-1 0 0 0,0 1 0 0 0,1-1 0 0 0,-1 0 0 0 0,0 1 0 0 0,1-1 1 0 0,-1 1-1 0 0,0-1 0 0 0,0 1 0 0 0,0-1 0 0 0,1 1 0 0 0,-1-1 0 0 0,0 1 0 0 0,0-1 0 0 0,0 1 0 0 0,0-1 0 0 0,0 1 0 0 0,0-1 0 0 0,0 1 0 0 0,0-1 0 0 0,0 1 0 0 0,0-1 0 0 0,0 1 1 0 0,0-1-1 0 0,0 1 0 0 0,-1-1 0 0 0,1 1 0 0 0,0-1 0 0 0,0 1 0 0 0,0-1 0 0 0,-1 1 0 0 0,1-1 0 0 0,0 0 0 0 0,-1 1 0 0 0,1-1 0 0 0,0 1 0 0 0,0-1-6 0 0,-1 1 0 0 0,1-1 0 0 0,0 1 0 0 0,0-1 0 0 0,0 1 0 0 0,0-1 0 0 0,0 1 0 0 0,1-1 0 0 0,-1 1-1 0 0,0-1 1 0 0,0 1 0 0 0,0-1 0 0 0,0 1 0 0 0,0-1 0 0 0,1 1 0 0 0,-1-1 0 0 0,0 1 0 0 0,0-1 0 0 0,1 1 6 0 0,-1-1-51 0 0,0 0-1 0 0,1 0 1 0 0,-1 0 0 0 0,0 0-1 0 0,0 1 1 0 0,0-1 0 0 0,0 0 0 0 0,1 0-1 0 0,-1 0 1 0 0,0 0 0 0 0,0 1 0 0 0,0-1-1 0 0,0 0 1 0 0,0 0 0 0 0,0 0 0 0 0,0 1-1 0 0,1-1 1 0 0,-1 0 0 0 0,0 0 0 0 0,0 0-1 0 0,0 1 1 0 0,0-1 0 0 0,0 0 0 0 0,0 0-1 0 0,0 0 1 0 0,0 1 0 0 0,0-1-1 0 0,0 0 1 0 0,0 0 0 0 0,0 1 0 0 0,0-1-1 0 0,0 0 1 0 0,-1 0 0 0 0,1 0 0 0 0,0 1-1 0 0,0-1 1 0 0,0 0 0 0 0,0 0 0 0 0,0 0-1 0 0,0 0 1 0 0,0 1 0 0 0,-1-1 0 0 0,1 0-1 0 0,0 0 1 0 0,0 0 0 0 0,0 0 0 0 0,0 1-1 0 0,-1-1 1 0 0,1 0 0 0 0,0 0 0 0 0,0 0-1 0 0,0 0 1 0 0,-1 0 0 0 0,1 0-1 0 0,0 0 1 0 0,0 0 0 0 0,0 0 0 0 0,-1 0-1 0 0,1 0 1 0 0,0 0 0 0 0,0 0 0 0 0,-1 0-1 0 0,1 0 1 0 0,0 0 0 0 0,0 0 0 0 0,0 0-1 0 0,-1 0 1 0 0,1 0 51 0 0,0 0-1919 0 0</inkml:trace>
  <inkml:trace contextRef="#ctx0" brushRef="#br0" timeOffset="2472.21">5 80 5528 0 0,'0'0'422'0'0,"-2"-1"-276"0"0,2 1-134 0 0,0 0 0 0 0,0 0-1 0 0,0 0 1 0 0,-1-1 0 0 0,1 1 0 0 0,0 0 0 0 0,0 0 0 0 0,0 0 0 0 0,0 0 0 0 0,0 0 0 0 0,-1 0-1 0 0,1 0 1 0 0,0-1 0 0 0,0 1 0 0 0,0 0 0 0 0,0 0 0 0 0,0 0 0 0 0,0 0 0 0 0,0 0-1 0 0,0-1 1 0 0,0 1 0 0 0,-1 0 0 0 0,1 0 0 0 0,0 0 0 0 0,0 0 0 0 0,0-1 0 0 0,0 1 0 0 0,0 0-1 0 0,0 0 1 0 0,0 0 0 0 0,0-1 0 0 0,0 1 0 0 0,0 0 0 0 0,0 0 0 0 0,0 0 0 0 0,0 0 0 0 0,1-1-1 0 0,-1 1 1 0 0,0 0 0 0 0,0 0 0 0 0,0 0 0 0 0,0 0 0 0 0,0-1 0 0 0,0 1 0 0 0,0 0-1 0 0,0 0 1 0 0,1 0 0 0 0,-1 0 0 0 0,0 0 0 0 0,0 0 0 0 0,0-1 0 0 0,0 1 0 0 0,0 0 0 0 0,1 0-1 0 0,-1 0 1 0 0,0 0 0 0 0,0 0 0 0 0,0 0-12 0 0,7-2 2697 0 0,-7 2-2602 0 0,0 0 0 0 0,0 0 0 0 0,-1 0 0 0 0,1 0 0 0 0,0 0 0 0 0,0 0 0 0 0,0 0 0 0 0,-1 0 0 0 0,1 0 0 0 0,0 0 0 0 0,0 0 0 0 0,0 0 0 0 0,0 0 0 0 0,-1 0 0 0 0,1 0 0 0 0,0-1 0 0 0,0 1 0 0 0,0 0 0 0 0,0 0 0 0 0,-1 0 0 0 0,1 0 0 0 0,0 0 0 0 0,0-1 0 0 0,0 1 0 0 0,0 0 0 0 0,0 0 0 0 0,0 0 0 0 0,0 0 0 0 0,-1-1 0 0 0,1 1 0 0 0,0 0 0 0 0,0 0 0 0 0,0 0 0 0 0,0-1 0 0 0,0 1 0 0 0,0 0 0 0 0,0 0 0 0 0,0 0 0 0 0,0 0 0 0 0,0-1-95 0 0,8-3 1394 0 0,1 2-531 0 0,-7 2-46 0 0,-2 0 570 0 0,48-6-383 0 0,0 2 0 0 0,1 2-1 0 0,6 2-1003 0 0,47 0 480 0 0,-71 1-319 0 0,1-2 0 0 0,-1-1 0 0 0,0-2 0 0 0,0-1 0 0 0,15-5-161 0 0,-31 4-9 0 0,-12 5-29 0 0,0-1 1 0 0,0 1-1 0 0,1 0 1 0 0,-1 0-1 0 0,0 1 1 0 0,4-1 37 0 0,91-10-5118 0 0,-76 11 3391 0 0</inkml:trace>
  <inkml:trace contextRef="#ctx0" brushRef="#br0" timeOffset="2831.69">698 242 13392 0 0,'-8'1'1209'0'0,"4"0"-1125"0"0,2-1-76 0 0,1 0-1 0 0,0 0 1 0 0,-1 0 0 0 0,1 0-1 0 0,-1 1 1 0 0,1-1 0 0 0,0 0 0 0 0,-1 1-1 0 0,1-1 1 0 0,0 1 0 0 0,-1 0 0 0 0,1-1-1 0 0,0 1 1 0 0,0 0 0 0 0,0 0 0 0 0,0 0-1 0 0,0 0 1 0 0,0 0 0 0 0,0 0 0 0 0,0 0-8 0 0,-2 1 82 0 0,0 0 0 0 0,1 0 0 0 0,-1 0 0 0 0,0 0 0 0 0,0 0 0 0 0,-3 1-82 0 0,4-3 118 0 0,0 1 1 0 0,0 0 0 0 0,0 0-1 0 0,0 0 1 0 0,1 0 0 0 0,-1 1 0 0 0,0-1-1 0 0,0 0 1 0 0,1 1 0 0 0,-1-1 0 0 0,1 1-1 0 0,-1 0 1 0 0,1-1 0 0 0,0 1-1 0 0,-1 0 1 0 0,1 0 0 0 0,0 0 0 0 0,0 0-1 0 0,0 0 1 0 0,0 1-119 0 0,1 0 125 0 0,-1-1 1 0 0,0 1-1 0 0,0 0 0 0 0,0-1 1 0 0,0 1-1 0 0,-1-1 1 0 0,1 1-1 0 0,-1-1 0 0 0,1 0 1 0 0,-1 1-1 0 0,0-1 0 0 0,0 0 1 0 0,-1 1-126 0 0,-3 3 231 0 0,5-5-198 0 0,0 0 0 0 0,1 0 0 0 0,-1-1-1 0 0,1 1 1 0 0,-1 0 0 0 0,1 0 0 0 0,-1 0-1 0 0,1 0 1 0 0,0 0 0 0 0,-1 0-1 0 0,1 0 1 0 0,0 0 0 0 0,0 0 0 0 0,0 0-1 0 0,0 0 1 0 0,0 0 0 0 0,0 0 0 0 0,0 0-1 0 0,0 0 1 0 0,0 0 0 0 0,0 0 0 0 0,0 0-1 0 0,1 0 1 0 0,-1 0 0 0 0,1 1-33 0 0,-1-1 22 0 0,0 0-1 0 0,1 0 1 0 0,-1 0 0 0 0,0 0 0 0 0,0 1 0 0 0,0-1-1 0 0,0 0 1 0 0,0 0 0 0 0,0 0 0 0 0,0 1 0 0 0,0-1 0 0 0,0 0-1 0 0,0 0 1 0 0,-1 0 0 0 0,1 1 0 0 0,0-1 0 0 0,-1 0-22 0 0,-5 9 149 0 0,5-9-133 0 0,0 0 0 0 0,0 0 1 0 0,1 0-1 0 0,-1 0 0 0 0,0 1 1 0 0,1-1-1 0 0,-1 0 0 0 0,1 0 1 0 0,-1 1-1 0 0,1-1 0 0 0,0 0 0 0 0,-1 0 1 0 0,1 1-1 0 0,0-1 0 0 0,0 0 1 0 0,0 1-1 0 0,0-1 0 0 0,0 0 0 0 0,0 1 1 0 0,0-1-1 0 0,1 0 0 0 0,-1 1 1 0 0,0-1-1 0 0,1 0 0 0 0,-1 1 0 0 0,1-1 1 0 0,-1 0-1 0 0,1 1-16 0 0,18 50 207 0 0,-17-51-203 0 0,-1 1 0 0 0,0-1 0 0 0,0 0 0 0 0,1 0 0 0 0,-1 1 0 0 0,0-1 0 0 0,1 0 0 0 0,-1 0 0 0 0,1-1 1 0 0,0 1-1 0 0,-1 0 0 0 0,1 0 0 0 0,0-1 0 0 0,-1 1 0 0 0,2-1-4 0 0,2 2 31 0 0,0-1 0 0 0,0 0 1 0 0,0-1-1 0 0,0 1 0 0 0,2-1-31 0 0,6 0 34 0 0,0-1 1 0 0,-1-1-1 0 0,1 0 0 0 0,-1 0 1 0 0,1-1-1 0 0,-1-1 0 0 0,0 0 1 0 0,0-1-1 0 0,0 0 0 0 0,-1-1 1 0 0,0 0-1 0 0,0-1 0 0 0,0 0 1 0 0,-1-1-1 0 0,0 0 0 0 0,7-7-34 0 0,-13 11 22 0 0,-1 1 0 0 0,1-1 0 0 0,-1 0 0 0 0,0 0 0 0 0,0 0 0 0 0,0 0 0 0 0,-1 0 0 0 0,2-3-22 0 0,-3 4 9 0 0,0 1 0 0 0,-1-1 0 0 0,1 0 0 0 0,-1 1 0 0 0,1-1 0 0 0,-1 0 0 0 0,0 1 0 0 0,0-1 0 0 0,0 0 0 0 0,0 0 0 0 0,-1 1 0 0 0,1-1 0 0 0,-1 1-1 0 0,1-1 1 0 0,-1 0 0 0 0,0 1 0 0 0,-1-2-9 0 0,1 2 4 0 0,0 0-1 0 0,0 0 1 0 0,-1 0-1 0 0,1 0 1 0 0,-1 1-1 0 0,1-1 1 0 0,-1 0-1 0 0,0 1 1 0 0,0-1-1 0 0,1 1 1 0 0,-1-1-1 0 0,0 1 1 0 0,0 0-1 0 0,-1 0 1 0 0,1 0-1 0 0,0 0 1 0 0,0 0-1 0 0,0 0 1 0 0,-3 0-4 0 0,-5-1 14 0 0,0 0 1 0 0,0 1-1 0 0,-9-1-14 0 0,17 2-3 0 0,-12 0-519 0 0,0 1 0 0 0,0 0 1 0 0,1 1-1 0 0,-1 0 0 0 0,0 1 1 0 0,-10 4 521 0 0,19-5-527 0 0,-12 5-6450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3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0,'0'0'399'0'0,"11"5"961"0"0,4 7-1230 0 0,-13-10 70 0 0,0 0 1 0 0,0 0-1 0 0,0-1 1 0 0,0 1 0 0 0,0-1-1 0 0,0 0 1 0 0,0 0 0 0 0,0 1-1 0 0,0-1 1 0 0,1-1 0 0 0,-1 1-1 0 0,0 0 1 0 0,1 0 0 0 0,0-1-201 0 0,23 6 846 0 0,1-2 0 0 0,0-1 0 0 0,0 0 0 0 0,24-3-846 0 0,-5-3 504 0 0,24-5-504 0 0,-22-3-7435 0 0,-36 6-579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9:55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14 12608 0 0,'0'0'578'0'0,"0"0"-14"0"0,0-6-338 0 0,0 3-58 0 0,0 3 701 0 0,0-1-719 0 0,0 1 1 0 0,0 0-1 0 0,0 0 1 0 0,0 0-1 0 0,-1-1 0 0 0,1 1 1 0 0,0 0-1 0 0,0 0 1 0 0,0 0-1 0 0,0-1 0 0 0,0 1 1 0 0,-1 0-1 0 0,1 0 1 0 0,0 0-1 0 0,0 0 0 0 0,0 0 1 0 0,0-1-1 0 0,-1 1 1 0 0,1 0-1 0 0,0 0 0 0 0,0 0 1 0 0,0 0-1 0 0,-1 0 1 0 0,1 0-1 0 0,0 0 0 0 0,-1 0-150 0 0,-27 19 590 0 0,21-16-309 0 0,0 2 1 0 0,0-1 0 0 0,1 1-1 0 0,-6 5-281 0 0,-14 12 571 0 0,18-15-508 0 0,0 0 0 0 0,0 0 0 0 0,-1 2-63 0 0,-11 13 74 0 0,13-14-73 0 0,0-1 0 0 0,0 1 0 0 0,1 0 0 0 0,0 1 0 0 0,0-1 0 0 0,-3 9-1 0 0,8-16 0 0 0,0 1 0 0 0,1 0 0 0 0,-1 0 0 0 0,0 0 0 0 0,0 0 0 0 0,1 0 0 0 0,-1 0 0 0 0,1 0 0 0 0,0 0 0 0 0,0 1 0 0 0,0-1 0 0 0,0 0 0 0 0,0 0 0 0 0,0 0 0 0 0,0 0 0 0 0,1 0 0 0 0,-1 0 0 0 0,1 0 0 0 0,-1 0 0 0 0,1 0 0 0 0,1 2 0 0 0,-1-1 0 0 0,-1 0 0 0 0,2-1 0 0 0,-1 1 0 0 0,0 0 0 0 0,0-1 0 0 0,1 1 0 0 0,0-1 0 0 0,-1 1 0 0 0,1-1 0 0 0,0 0 0 0 0,0 0 0 0 0,0 0 0 0 0,1 0 0 0 0,-1 0 0 0 0,0 0 0 0 0,1-1 0 0 0,-1 1 0 0 0,1-1 0 0 0,-1 1 0 0 0,1-1 0 0 0,0 0 0 0 0,0 0 0 0 0,0 0 0 0 0,8 2-16 0 0,0 0 0 0 0,1-1 0 0 0,-1 0 0 0 0,1-1 0 0 0,0 0 0 0 0,-1-1-1 0 0,1 0 1 0 0,0-1 0 0 0,-1 0 0 0 0,5-1 16 0 0,-1-1-52 0 0,3 0-249 0 0,-1 0 1 0 0,0-2 0 0 0,8-3 300 0 0,16-5-673 0 0,-29 10 618 0 0,0-1 0 0 0,-1 0 0 0 0,1-1-1 0 0,3-2 56 0 0,-7 3 7 0 0,-1-1-1 0 0,0 1 1 0 0,-1-1-1 0 0,1 0 0 0 0,5-5-6 0 0,-12 9 171 0 0,0 1 74 0 0,0 0 13 0 0,0-1-218 0 0,-1 0 0 0 0,0 1 1 0 0,0-1-1 0 0,1 0 0 0 0,-1 0 1 0 0,0 1-1 0 0,0-1 1 0 0,0 1-1 0 0,0-1 0 0 0,0 1 1 0 0,0-1-1 0 0,0 1 0 0 0,0-1 1 0 0,0 1-1 0 0,0 0 0 0 0,0 0 1 0 0,0 0-1 0 0,0-1 0 0 0,-1 1-40 0 0,-6 1 39 0 0,-1 0-1 0 0,0 1 0 0 0,1 0 0 0 0,-1 0 0 0 0,1 1 0 0 0,0 0 0 0 0,0 1 1 0 0,0 0-1 0 0,0 0 0 0 0,1 0 0 0 0,-1 1 0 0 0,1 0 0 0 0,-2 2-38 0 0,7-5 0 0 0,0 0 0 0 0,1 0 0 0 0,-1 0 0 0 0,1 0 0 0 0,-1 0 0 0 0,1 0 0 0 0,0 0 0 0 0,0 0 0 0 0,0 0 0 0 0,-1 2 0 0 0,2-3 0 0 0,-1 0 0 0 0,1 0 0 0 0,0 0 0 0 0,0 0 0 0 0,-1 1 0 0 0,1-1 0 0 0,0 0 0 0 0,0 0 0 0 0,0 0 0 0 0,0 0 0 0 0,0 0 0 0 0,0 0 0 0 0,0 0 0 0 0,1 0 0 0 0,-1 0 0 0 0,0 0 0 0 0,1 0 0 0 0,-1 0 0 0 0,0 0 0 0 0,1 0 0 0 0,-1 0 0 0 0,1 0 0 0 0,0 0 0 0 0,-1 0 0 0 0,1 0 0 0 0,0 0 0 0 0,0 0 0 0 0,0 0 0 0 0,0 0 0 0 0,0-1 0 0 0,-1 1 0 0 0,2 0 0 0 0,-1 0 0 0 0,0-1 0 0 0,0 1 0 0 0,0-1 0 0 0,0 1 0 0 0,0-1 0 0 0,0 1 0 0 0,1-1 0 0 0,-1 0 0 0 0,0 0 0 0 0,0 0 0 0 0,0 1 0 0 0,1-1 0 0 0,-1 0 0 0 0,1-1 0 0 0,3 1 0 0 0,15 2 0 0 0,-1-1 0 0 0,1-1 0 0 0,-1-1 0 0 0,1 0 0 0 0,-1-2 0 0 0,0 0 0 0 0,1-1 0 0 0,2-2-89 0 0,-14 5 139 0 0,-1 0 0 0 0,1-1 1 0 0,-1-1-1 0 0,0 1 0 0 0,0-1 0 0 0,6-3-50 0 0,-12 5 8 0 0,1 0 1 0 0,0-1 0 0 0,-1 1-1 0 0,1 0 1 0 0,-1-1 0 0 0,0 1-1 0 0,1-1 1 0 0,-1 1 0 0 0,0-1-1 0 0,0 1 1 0 0,0-1-1 0 0,0 0 1 0 0,0 0 0 0 0,0 0-1 0 0,-1 1 1 0 0,1-1 0 0 0,0 0-1 0 0,-1 0 1 0 0,0 0 0 0 0,1 0-1 0 0,-1 0 1 0 0,0 0-1 0 0,0 0 1 0 0,0 0 0 0 0,0 0-1 0 0,-1 0 1 0 0,1 0 0 0 0,-1-1-9 0 0,0-1 56 0 0,0 0 1 0 0,0 1-1 0 0,0-1 1 0 0,-1 0-1 0 0,0 1 1 0 0,0 0-1 0 0,0-1 1 0 0,0 1-1 0 0,0 0 1 0 0,-1 0-1 0 0,1 0 1 0 0,-1 0-1 0 0,0 1 1 0 0,0-1-1 0 0,0 1 1 0 0,0-1-1 0 0,-2 0-56 0 0,-9-5-302 0 0,-1 0 0 0 0,0 0 0 0 0,-10-2 302 0 0,5 1-1149 0 0,-7-2-192 0 0,19 9 27 0 0</inkml:trace>
  <inkml:trace contextRef="#ctx0" brushRef="#br0" timeOffset="301.48">702 2 5984 0 0,'0'0'464'0'0,"0"12"5"0"0,4 6 2779 0 0,-3-17-2973 0 0,0 1 0 0 0,-1-1 0 0 0,1 1 0 0 0,-1-1 0 0 0,1 1 0 0 0,-1-1 0 0 0,0 1 1 0 0,0-1-1 0 0,0 1 0 0 0,1 0 0 0 0,-1-1 0 0 0,-1 1 0 0 0,1-1 0 0 0,0 1 0 0 0,0-1 0 0 0,-1 1-275 0 0,0 3 312 0 0,0-4-255 0 0,0 1 1 0 0,0 0 0 0 0,0 0 0 0 0,1-1-1 0 0,-1 1 1 0 0,1 0 0 0 0,-1 0 0 0 0,1 0 0 0 0,0-1-1 0 0,0 1 1 0 0,0 0 0 0 0,0 0 0 0 0,0 0-1 0 0,0 0 1 0 0,0 0 0 0 0,0 0 0 0 0,1-1-1 0 0,-1 1 1 0 0,1 0 0 0 0,0 0 0 0 0,-1 0-1 0 0,1-1 1 0 0,1 2-58 0 0,10 21 481 0 0,-1 0-1 0 0,-2 1 1 0 0,0 0-1 0 0,-1 0 1 0 0,1 13-481 0 0,5 36 1390 0 0,-1 22-1390 0 0,-10-52 952 0 0,0 34-952 0 0,-7-46 312 0 0,4-31-240 0 0,0-1 0 0 0,0 0-38 0 0,-9-19-596 0 0,2 3-1243 0 0,1 0 0 0 0,0 0 0 0 0,0-8 1805 0 0,0 6-891 0 0,-3-14-1298 0 0</inkml:trace>
  <inkml:trace contextRef="#ctx0" brushRef="#br0" timeOffset="581.195">780 130 2760 0 0,'4'-5'159'0'0,"0"0"0"0"0,0 0 0 0 0,0 1 0 0 0,1-1 0 0 0,0 1 1 0 0,0 0-1 0 0,3-2-159 0 0,-5 5 571 0 0,1-1 1 0 0,-1 1-1 0 0,0 0 1 0 0,0 0 0 0 0,1 0-1 0 0,-1 1 1 0 0,1-1-1 0 0,-1 1 1 0 0,0-1 0 0 0,1 1-1 0 0,-1 0 1 0 0,1 1-1 0 0,-1-1 1 0 0,1 1 0 0 0,0 0-572 0 0,12 1 1033 0 0,1 2 1 0 0,-1 0 0 0 0,0 0-1 0 0,0 2 1 0 0,9 4-1034 0 0,-18-6 299 0 0,0-1 0 0 0,-1 1 0 0 0,1 1 0 0 0,-1-1 1 0 0,0 1-1 0 0,-1 0 0 0 0,1 0 0 0 0,-1 0 0 0 0,0 1 0 0 0,0 0 0 0 0,-1 0 1 0 0,0 0-1 0 0,3 5-299 0 0,-7-10 11 0 0,1 0 0 0 0,-1 0 1 0 0,0 0-1 0 0,1 0 0 0 0,-1-1 0 0 0,0 1 1 0 0,0 0-1 0 0,1 0 0 0 0,-1 0 1 0 0,0 0-1 0 0,0 0 0 0 0,0 0 0 0 0,0 0 1 0 0,-1 0-1 0 0,1 0 0 0 0,0 0 1 0 0,0 0-1 0 0,0 0 0 0 0,-1-1 0 0 0,1 1 1 0 0,0 0-1 0 0,-1 0 0 0 0,1 0 1 0 0,-1 0-1 0 0,1-1 0 0 0,-1 1 0 0 0,0 0 1 0 0,1 0-1 0 0,-1-1 0 0 0,0 1 1 0 0,1 0-1 0 0,-1-1 0 0 0,0 1 1 0 0,0-1-12 0 0,-3 3 83 0 0,-1 0 1 0 0,1 0 0 0 0,-1-1 0 0 0,0 1 0 0 0,-2 0-84 0 0,2-2 43 0 0,-41 17 1043 0 0,-24 4-1086 0 0,68-21 12 0 0,-9 2-29 0 0,1-1 1 0 0,-1-1-1 0 0,0 0 1 0 0,0 0-1 0 0,0-1 1 0 0,-2 0 16 0 0,-28 1-448 0 0,34-1 197 0 0,-1 0 1 0 0,0 0 0 0 0,1-1-1 0 0,-1 1 1 0 0,1-2-1 0 0,-3 0 251 0 0,7 1-587 0 0,-1 0-1 0 0,0 0 1 0 0,1 0 0 0 0,-1-1 0 0 0,0 0-1 0 0,1 0 1 0 0,0 0 0 0 0,-1 0 587 0 0,-2-4-1741 0 0</inkml:trace>
  <inkml:trace contextRef="#ctx0" brushRef="#br0" timeOffset="1028.551">1135 80 8288 0 0,'0'0'381'0'0,"0"0"-6"0"0,1 1-242 0 0,2 2 519 0 0,-1 1 1 0 0,0-1-1 0 0,-1 1 0 0 0,1-1 0 0 0,-1 1 1 0 0,1 0-1 0 0,-1 0 0 0 0,0-1 1 0 0,0 1-1 0 0,-1 0 0 0 0,1 0 0 0 0,-1 2-652 0 0,0 1 343 0 0,0 0 1 0 0,-1 0-1 0 0,1 0 0 0 0,-1-1 0 0 0,-1 1 0 0 0,1 0 0 0 0,-1-1-343 0 0,1-3-2 0 0,0 0 0 0 0,0 0 0 0 0,1 0 0 0 0,-1 1 0 0 0,1-1 0 0 0,0 0 0 0 0,0 0 0 0 0,0 0 0 0 0,1 0 0 0 0,-1 0 0 0 0,1 0 0 0 0,-1 0 0 0 0,1 0 2 0 0,0-1 29 0 0,-1 0 1 0 0,1 0-1 0 0,0-1 1 0 0,0 1-1 0 0,0 0 1 0 0,0-1-1 0 0,0 1 0 0 0,0-1 1 0 0,0 1-1 0 0,0-1 1 0 0,1 0-1 0 0,-1 1 1 0 0,1-1-1 0 0,-1 0 1 0 0,1 0-1 0 0,-1 0 0 0 0,1 0 1 0 0,-1 0-1 0 0,1 0 1 0 0,1 0-30 0 0,0-1 68 0 0,0 1 1 0 0,0 0 0 0 0,1-1 0 0 0,-1 0 0 0 0,0 0-1 0 0,0 0 1 0 0,0 0 0 0 0,0 0 0 0 0,0-1-1 0 0,0 1 1 0 0,1-1 0 0 0,-1 0 0 0 0,0 0-1 0 0,-1 0 1 0 0,1-1 0 0 0,0 1 0 0 0,0 0-1 0 0,1-2-68 0 0,6-3-204 0 0,1-2 0 0 0,-1 1 0 0 0,8-9 204 0 0,-8 5-507 0 0,0 0 0 0 0,0-1-1 0 0,-1 0 1 0 0,-1-1 0 0 0,0 0 0 0 0,-1 0-1 0 0,2-4 508 0 0,2-5-1366 0 0,15-19 1366 0 0,-23 36-72 0 0,1 0 0 0 0,0 0 0 0 0,0 0 1 0 0,0 1-1 0 0,0 0 0 0 0,1 0 0 0 0,0-1 72 0 0,-4 5 82 0 0,0 0-37 0 0,-1 0 1 0 0,0 0-1 0 0,1 0 1 0 0,-1 0-1 0 0,0 0 1 0 0,1 0 0 0 0,-1 0-1 0 0,0 0 1 0 0,1 0-1 0 0,-1 0 1 0 0,0 0-1 0 0,1 0 1 0 0,-1 0 0 0 0,0 0-1 0 0,1 0 1 0 0,-1 0-1 0 0,0 0 1 0 0,0 1-1 0 0,1-1 1 0 0,-1 0 0 0 0,0 0-1 0 0,1 0-45 0 0,1 6 438 0 0,0 0-1 0 0,1-1 0 0 0,0 1 1 0 0,2 3-438 0 0,-1-3 312 0 0,-1 0 1 0 0,1 0 0 0 0,-2 1-1 0 0,2 2-312 0 0,43 126 307 0 0,-32-91 165 0 0,-2 0 1 0 0,-2 1 0 0 0,-3 1-1 0 0,1 16-472 0 0,-6-36 99 0 0,-1 0 0 0 0,-2 1 0 0 0,0-1 0 0 0,-2 0 0 0 0,-1 0 0 0 0,-2 6-99 0 0,4-28 87 0 0,0 1 1 0 0,0 0 0 0 0,-1-1-1 0 0,1 1 1 0 0,-1-1-1 0 0,0 1 1 0 0,0-1 0 0 0,-1 0-1 0 0,1 0 1 0 0,-2 2-88 0 0,1-3 33 0 0,1-1-1 0 0,0 0 1 0 0,0 0 0 0 0,-1 0 0 0 0,1 0-1 0 0,-1-1 1 0 0,0 1 0 0 0,1-1 0 0 0,-1 1-1 0 0,0-1 1 0 0,0 0 0 0 0,0 0-1 0 0,0 0 1 0 0,0 0 0 0 0,0-1 0 0 0,-3 1-33 0 0,4-1 13 0 0,-3 1 24 0 0,0 0 0 0 0,0-1 0 0 0,-1 1-1 0 0,1-1 1 0 0,0 0 0 0 0,0-1 0 0 0,0 1 0 0 0,-1-1 0 0 0,1 0 0 0 0,-3-1-37 0 0,-18-5-118 0 0,20 6 131 0 0,0 0 0 0 0,1 0-1 0 0,-1-1 1 0 0,1 0 0 0 0,0 0-1 0 0,0 0 1 0 0,-5-3-13 0 0,-1-2 118 0 0,0-1 1 0 0,1 0-1 0 0,0 0 1 0 0,0-1-1 0 0,-6-8-118 0 0,-7-13-7095 0 0,14 17-348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4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12896 0 0,'61'-6'1557'0'0,"-59"6"-621"0"0,-14 6 1596 0 0,10-5-2437 0 0,1-1 0 0 0,-1 2 1 0 0,0-1-1 0 0,1 0 0 0 0,-1 0 0 0 0,1 0 1 0 0,-1 1-1 0 0,1-1 0 0 0,0 1 0 0 0,-1-1 1 0 0,1 1-1 0 0,0-1 0 0 0,0 1 0 0 0,0 0 1 0 0,0 0-1 0 0,1-1 0 0 0,-1 1 1 0 0,0 0-1 0 0,1 0 0 0 0,-1 0 0 0 0,1 0 1 0 0,0 0-1 0 0,-1 0 0 0 0,1 0-95 0 0,0 6 301 0 0,1 0 0 0 0,-1 0 0 0 0,1 0 0 0 0,1 0 0 0 0,0 3-301 0 0,2 7 414 0 0,-2-9-200 0 0,0 0-1 0 0,1-1 1 0 0,0 1 0 0 0,1-1-1 0 0,0 1 1 0 0,0-1-214 0 0,1 2 188 0 0,0-1 1 0 0,-1 1-1 0 0,-1-1 1 0 0,1 2-189 0 0,-4-9 18 0 0,0 0 1 0 0,0 0 0 0 0,0 0-1 0 0,0 0 1 0 0,0 0-1 0 0,-1-1 1 0 0,1 1-1 0 0,-1 0 1 0 0,1 0-1 0 0,-1 0 1 0 0,1 0-1 0 0,-1 0 1 0 0,-1 1-19 0 0,-4 17 103 0 0,6-20-100 0 0,0 1 0 0 0,0 0-1 0 0,1 0 1 0 0,-1 0 0 0 0,0 0 0 0 0,0 0 0 0 0,1 0-1 0 0,-1 0 1 0 0,0 0 0 0 0,1 0 0 0 0,-1 0-1 0 0,1 0 1 0 0,-1 0 0 0 0,1-1 0 0 0,-1 1 0 0 0,1 0-1 0 0,0 0 1 0 0,-1-1 0 0 0,1 1 0 0 0,0 0 0 0 0,0-1-3 0 0,12 13 25 0 0,-12-13 47 0 0,-7 0 25 0 0,5 0-91 0 0,1 1-1 0 0,0-1 1 0 0,-1 0-1 0 0,1 0 0 0 0,-1 0 1 0 0,1 0-1 0 0,-1 0 1 0 0,1 0-1 0 0,0 0 1 0 0,-1 0-1 0 0,1 0 1 0 0,-1 0-1 0 0,1 0 1 0 0,-1 0-1 0 0,1 0 0 0 0,0-1 1 0 0,-1 1-1 0 0,1 0 1 0 0,-1 0-1 0 0,1 0 1 0 0,0-1-1 0 0,-1 1 1 0 0,1 0-1 0 0,0 0 0 0 0,-1-1 1 0 0,1 1-1 0 0,0 0 1 0 0,-1-1-1 0 0,1 1 1 0 0,0 0-1 0 0,0-1 1 0 0,-1 1-1 0 0,1 0 1 0 0,0-1-1 0 0,0 1 0 0 0,0-1 1 0 0,-1 1-1 0 0,1 0 1 0 0,0-1-1 0 0,0 1 1 0 0,0-1-1 0 0,0 1 1 0 0,0-1-6 0 0,1-1 38 0 0,-1 0 1 0 0,1-1 0 0 0,0 1 0 0 0,0 0-1 0 0,0 0 1 0 0,0 0 0 0 0,2-2-39 0 0,-1 0 8 0 0,9-13-3 0 0,-6 9 9 0 0,0-1 0 0 0,0 0-1 0 0,3-7-13 0 0,-7 14 11 0 0,0 0-1 0 0,-1 0 0 0 0,1-1 0 0 0,-1 1 1 0 0,1 0-1 0 0,-1 0 0 0 0,0-1 0 0 0,1 1 0 0 0,-1 0 1 0 0,0-1-1 0 0,-1 1 0 0 0,1 0 0 0 0,0 0 0 0 0,-1-1 1 0 0,1 1-1 0 0,-1 0 0 0 0,0 0 0 0 0,0-1-10 0 0,0 1 2 0 0,0 0 1 0 0,-1 0-1 0 0,1-1 0 0 0,0 1 0 0 0,1 0 0 0 0,-1 0 1 0 0,0 0-1 0 0,1-1 0 0 0,-1 1 0 0 0,1-1 0 0 0,0 1 0 0 0,0 0 1 0 0,0-1-1 0 0,0 1 0 0 0,0 0 0 0 0,0-1 0 0 0,1 1 1 0 0,-1 0-1 0 0,1-1 0 0 0,-1 1 0 0 0,1 0 0 0 0,0 0 0 0 0,0-1 1 0 0,0 1-1 0 0,0 0 0 0 0,1 0 0 0 0,-1 0 0 0 0,0 0 1 0 0,1 0-1 0 0,-1 1 0 0 0,1-1 0 0 0,0 0 0 0 0,1 0-2 0 0,0 0 0 0 0,1-1 0 0 0,0 1 0 0 0,0 0 0 0 0,0 0 0 0 0,0 0 0 0 0,0 0 0 0 0,3 0 0 0 0,13-5 0 0 0,-14 5-36 0 0,-1 1 0 0 0,1 0 0 0 0,0 0 0 0 0,-1 1 0 0 0,1 0 0 0 0,0 0 1 0 0,0 0-1 0 0,4 1 36 0 0,9 0-154 0 0,-3-1 237 0 0,-1 1 1 0 0,1 1 0 0 0,11 2-84 0 0,4 0 124 0 0,-23-4-184 0 0,0 1 0 0 0,-1 0 1 0 0,1 0-1 0 0,0 1 1 0 0,-1 0-1 0 0,5 2 60 0 0,-3-2-70 0 0,-1 1-1 0 0,1-2 1 0 0,-1 1-1 0 0,1-1 1 0 0,0-1-1 0 0,-1 1 0 0 0,1-2 1 0 0,0 1-1 0 0,-1-1 1 0 0,1 0-1 0 0,6-3 71 0 0,-14 4-6 0 0,-1 0 0 0 0,1 0 0 0 0,-1 0-1 0 0,0 0 1 0 0,1 0 0 0 0,-1 0 0 0 0,0 0 0 0 0,1 0 0 0 0,-1 0-1 0 0,1 0 1 0 0,-1-1 0 0 0,0 1 0 0 0,0 0 0 0 0,1 0-1 0 0,-1 0 1 0 0,0-1 0 0 0,1 1 0 0 0,-1 0 0 0 0,0 0-1 0 0,0-1 1 0 0,1 1 0 0 0,-1 0 0 0 0,0 0 0 0 0,0-1-1 0 0,1 1 1 0 0,-1-1 6 0 0,-4-5-303 0 0,3 6 282 0 0,0-1-1 0 0,1 0 0 0 0,-1 1 1 0 0,1-1-1 0 0,-1 0 0 0 0,1 1 1 0 0,-1-1-1 0 0,1 0 0 0 0,0 1 0 0 0,-1-1 1 0 0,1 0-1 0 0,0 0 0 0 0,0 1 1 0 0,-1-1-1 0 0,1 0 22 0 0,0 0-8 0 0,0 0 0 0 0,0-1-1 0 0,0 1 1 0 0,0 0 0 0 0,0 0 0 0 0,0 0 0 0 0,0 0 0 0 0,0 0-1 0 0,0 0 1 0 0,-1 0 0 0 0,1 0 0 0 0,-1 0 0 0 0,1 0-1 0 0,0 0 1 0 0,-1 0 0 0 0,0 1 0 0 0,1-1 0 0 0,-1 0 0 0 0,1 0-1 0 0,-1 0 1 0 0,0 0 0 0 0,0 1 0 0 0,1-1 0 0 0,-1 0-1 0 0,0 1 1 0 0,0-1 0 0 0,0 1 0 0 0,0-1 0 0 0,0 1 0 0 0,0-1-1 0 0,0 1 1 0 0,0 0 0 0 0,0-1 0 0 0,0 1 0 0 0,0 0-1 0 0,0 0 1 0 0,-1 0 8 0 0,-11 0-10 0 0,5-1 10 0 0,0 1-1 0 0,0 0 1 0 0,0 1 0 0 0,1 0-1 0 0,-6 1 1 0 0,12-2 0 0 0,0 0 0 0 0,0 1 0 0 0,1-1 0 0 0,-1 0 0 0 0,0 1 0 0 0,0-1 0 0 0,0 0 0 0 0,0 1 0 0 0,1-1 0 0 0,-1 1 0 0 0,0-1 0 0 0,0 1 0 0 0,1 0 0 0 0,-1-1 0 0 0,0 1 0 0 0,1 0 0 0 0,-1-1 0 0 0,1 1 0 0 0,-1 0 0 0 0,-1 2 0 0 0,-5 4 15 0 0,0 0 0 0 0,0 1-1 0 0,1-1 1 0 0,0 1 0 0 0,1 1 0 0 0,0-1-1 0 0,0 1 1 0 0,1-1 0 0 0,0 1-1 0 0,-1 4-14 0 0,2-5 6 0 0,1-1-1 0 0,0 1 0 0 0,1 0 1 0 0,-1-1-1 0 0,1 1 0 0 0,1 0 1 0 0,0 0-1 0 0,0 0 0 0 0,0 0 0 0 0,1 0 1 0 0,0-1-1 0 0,1 1 0 0 0,0 1-5 0 0,-2-7 20 0 0,1 0-1 0 0,0 0 0 0 0,0 0 1 0 0,0 0-1 0 0,0 1 1 0 0,0-2-1 0 0,0 1 0 0 0,1 0 1 0 0,-1 0-1 0 0,1 0 1 0 0,-1 0-1 0 0,1-1 0 0 0,0 1 1 0 0,0-1-1 0 0,-1 1 1 0 0,1-1-1 0 0,0 0 0 0 0,0 0 1 0 0,1 0-1 0 0,-1 0 1 0 0,0 0-1 0 0,0 0 0 0 0,0-1 1 0 0,1 1-1 0 0,-1-1 1 0 0,0 1-1 0 0,0-1 0 0 0,1 0 1 0 0,-1 0-1 0 0,0 0 1 0 0,1 0-1 0 0,1 0-19 0 0,1-1 34 0 0,0 0-1 0 0,-1 0 0 0 0,1 0 1 0 0,0 0-1 0 0,-1-1 1 0 0,0 0-1 0 0,1 0 1 0 0,-1 0-1 0 0,0 0 1 0 0,0-1-1 0 0,0 1 1 0 0,0-1-1 0 0,0 0 0 0 0,-1 0 1 0 0,4-4-34 0 0,2-4 201 0 0,7-7-184 0 0,-1-1 1 0 0,-1 0-1 0 0,0-1 1 0 0,5-12-18 0 0,-18 29-9 0 0,0 0 1 0 0,0 0 0 0 0,0 0-1 0 0,0 0 1 0 0,0-1 0 0 0,-1 1 0 0 0,0 0-1 0 0,1 0 1 0 0,-1-1 0 0 0,0 1-1 0 0,-1-2 9 0 0,2-22-310 0 0,-1 26 283 0 0,0 1-1 0 0,0-1 1 0 0,1 0 0 0 0,-1 0-1 0 0,0 0 1 0 0,1 0-1 0 0,-1 0 1 0 0,1 0-1 0 0,-1 0 1 0 0,1 0 0 0 0,-1 1-1 0 0,1-1 1 0 0,0 0-1 0 0,-1 0 1 0 0,1 1-1 0 0,0-1 1 0 0,0 0 0 0 0,-1 1-1 0 0,1-1 1 0 0,0 1-1 0 0,0-1 28 0 0,6-2-253 0 0,-5 5 203 0 0,-3 3 65 0 0,-5 6-15 0 0,4-7 0 0 0,0-1 0 0 0,0 0 0 0 0,1 1 0 0 0,-1 0 0 0 0,1-1 0 0 0,0 1 0 0 0,0 0 0 0 0,0 0 0 0 0,0 0 0 0 0,1-1 0 0 0,0 1 0 0 0,0 0 0 0 0,0 3 0 0 0,0-3 13 0 0,0 1 0 0 0,1-1-1 0 0,0 1 1 0 0,0-1 0 0 0,0 1 0 0 0,1-1-1 0 0,-1 0 1 0 0,1 1 0 0 0,0-1-1 0 0,0 0 1 0 0,0 0 0 0 0,1 0 0 0 0,0 0-13 0 0,5 6 167 0 0,-3-6-120 0 0,-1 1 0 0 0,0-1 0 0 0,0 1 0 0 0,-1 0 0 0 0,1 1 0 0 0,-1-1 0 0 0,0 1 0 0 0,0-1 0 0 0,-1 1-1 0 0,0 0 1 0 0,0 0 0 0 0,0 0-47 0 0,-2-5 0 0 0,0 0 0 0 0,1 0 0 0 0,-1 0 0 0 0,1 0 0 0 0,-1 0 0 0 0,1 0 0 0 0,-1 0 0 0 0,1 0 0 0 0,-1 0 0 0 0,1 0 0 0 0,0 0 0 0 0,0 0 0 0 0,0 0 0 0 0,-1 0 0 0 0,1-1 0 0 0,0 1 0 0 0,22 13 1 0 0,-6-3 9 0 0,-16-11-6 0 0,1 1-1 0 0,-1-1 1 0 0,0 0-1 0 0,1 1 1 0 0,-1-1 0 0 0,1 0-1 0 0,-1 0 1 0 0,0 0 0 0 0,1 0-1 0 0,-1 0 1 0 0,1 0 0 0 0,-1-1-1 0 0,1 1-3 0 0,2 0-23 0 0,-3-1 5 0 0,-1 1 1 0 0,0 0-1 0 0,1-1 1 0 0,-1 1-1 0 0,0 0 1 0 0,1-1-1 0 0,-1 1 1 0 0,0-1-1 0 0,1 1 1 0 0,-1 0-1 0 0,0-1 0 0 0,0 1 1 0 0,1-1-1 0 0,-1 1 1 0 0,0-1-1 0 0,0 1 1 0 0,0-1-1 0 0,0 1 18 0 0,1-2-65 0 0,4-6-983 0 0,-1 1 0 0 0,0-2 1 0 0,0 1-1 0 0,1-7 1048 0 0,8-16-2928 0 0,8-1-3566 0 0</inkml:trace>
  <inkml:trace contextRef="#ctx0" brushRef="#br0" timeOffset="326.377">830 1 8288 0 0,'0'0'638'0'0,"-2"7"-86"0"0,-2 30 6313 0 0,6 4-4323 0 0,3-10-658 0 0,4 16-1884 0 0,13 35 2102 0 0,-11-44-1832 0 0,-2-1 0 0 0,1 19-270 0 0,-10-52 18 0 0,1 0 0 0 0,-1 1-1 0 0,-1-1 1 0 0,1 0 0 0 0,0 0 0 0 0,-1 0-1 0 0,0 0-17 0 0,1-3-21 0 0,0 0 0 0 0,0-1 0 0 0,0 1 0 0 0,0-1 0 0 0,-1 1-1 0 0,1-1 1 0 0,0 1 0 0 0,0-1 0 0 0,0 1 0 0 0,-1-1 0 0 0,1 1 0 0 0,0-1 0 0 0,0 1-1 0 0,-1-1 1 0 0,1 1 0 0 0,-1-1 0 0 0,1 0 0 0 0,0 1 0 0 0,-1-1 0 0 0,1 0-1 0 0,-1 1 1 0 0,1-1 0 0 0,0 0 0 0 0,-1 1 0 0 0,1-1 0 0 0,-1 0 0 0 0,1 0-1 0 0,-1 0 1 0 0,0 1 0 0 0,1-1 0 0 0,-1 0 0 0 0,1 0 0 0 0,-1 0 0 0 0,1 0 0 0 0,-1 0-1 0 0,1 0 1 0 0,-1 0 0 0 0,1 0 0 0 0,-1 0 0 0 0,0 0 21 0 0,-15-8-2730 0 0,16 8 2659 0 0,-27-25-4749 0 0,10 11 2335 0 0</inkml:trace>
  <inkml:trace contextRef="#ctx0" brushRef="#br0" timeOffset="598.625">777 234 11544 0 0,'-2'-3'-5'0'0,"1"1"62"0"0,-1 1 0 0 0,1-1 0 0 0,0 1 0 0 0,0-1 0 0 0,0 0 0 0 0,0 1 1 0 0,0-1-1 0 0,1 0 0 0 0,-1 0-57 0 0,1 1 23 0 0,0 1 0 0 0,0-1 0 0 0,0 0 0 0 0,0 1 0 0 0,0-1 1 0 0,0 0-1 0 0,0 1 0 0 0,0-1 0 0 0,1 1 0 0 0,-1-1 0 0 0,0 0 1 0 0,0 1-1 0 0,1-1 0 0 0,-1 1 0 0 0,0-1 0 0 0,1 0 0 0 0,-1 1 0 0 0,1-1 1 0 0,-1 1-1 0 0,1-1 0 0 0,-1 1 0 0 0,1 0 0 0 0,-1-1 0 0 0,1 1 0 0 0,-1-1 1 0 0,1 1-1 0 0,-1 0 0 0 0,2-1-23 0 0,21-19 107 0 0,-21 19-79 0 0,0 0 0 0 0,0 0 1 0 0,0 0-1 0 0,1 0 1 0 0,-1 1-1 0 0,0-1 0 0 0,0 1 1 0 0,1-1-1 0 0,-1 1 1 0 0,0 0-1 0 0,1-1 0 0 0,-1 1 1 0 0,2 1-29 0 0,3-2 156 0 0,38-4 1309 0 0,-28 2-848 0 0,0 1 1 0 0,0 1 0 0 0,-1 1 0 0 0,3 0-618 0 0,-17 1 58 0 0,17-1 446 0 0,-1 1 0 0 0,0 1 0 0 0,0 1 0 0 0,0 1 0 0 0,-1 0 0 0 0,1 2 0 0 0,11 4-504 0 0,-25-8 187 0 0,-1 0-1 0 0,1 0 0 0 0,-1 1 0 0 0,1-1 0 0 0,-1 1 0 0 0,0-1 1 0 0,0 1-1 0 0,0 0 0 0 0,-1 0 0 0 0,1 0 0 0 0,-1 1 0 0 0,1-1 1 0 0,-1 1-1 0 0,0-1 0 0 0,0 1 0 0 0,-1 0 0 0 0,1 0 1 0 0,-1-1-1 0 0,0 1 0 0 0,0 0 0 0 0,0 0 0 0 0,0 4-186 0 0,-1 23 951 0 0,-2 1 0 0 0,-3 14-951 0 0,5-42 52 0 0,0 1 1 0 0,0 0 0 0 0,1 0-1 0 0,-1 0 1 0 0,1-1 0 0 0,0 1 0 0 0,0 0-1 0 0,0-1 1 0 0,2 3-53 0 0,2-2 11 0 0,-4-4-4 0 0,0-1 0 0 0,0 1 0 0 0,0-1 0 0 0,0 0 0 0 0,0 1 0 0 0,0-1 0 0 0,0 0 0 0 0,0 0 0 0 0,0 0 0 0 0,0 0 0 0 0,0 0 0 0 0,0 0 1 0 0,0 0-1 0 0,0 0 0 0 0,0-1 0 0 0,0 1 0 0 0,0 0 0 0 0,0 0 0 0 0,0-1 0 0 0,0 1 0 0 0,0-1 0 0 0,0 1 0 0 0,0-1 0 0 0,0 1 0 0 0,0-1 0 0 0,0 0 0 0 0,0 1 0 0 0,-1-1 0 0 0,1 0 0 0 0,0 0 1 0 0,0 0-9 0 0,15-21-3230 0 0,-10 16 1377 0 0</inkml:trace>
  <inkml:trace contextRef="#ctx0" brushRef="#br0" timeOffset="599.625">1320 34 10136 0 0,'16'-5'777'0'0,"-13"4"-274"0"0,-3 1 722 0 0,0 0 372 0 0,0 0 71 0 0,-1 12 226 0 0,1 8-1924 0 0,7 23-845 0 0,-4-37-5180 0 0</inkml:trace>
  <inkml:trace contextRef="#ctx0" brushRef="#br0" timeOffset="1039.962">1666 165 9672 0 0,'-30'0'874'0'0,"20"14"2926"0"0,-14 6 372 0 0,-18 3-2390 0 0,13-7-768 0 0,21-12-814 0 0,-13 9 599 0 0,0 0 0 0 0,-13 11-799 0 0,28-20 36 0 0,1 1 1 0 0,-1 0-1 0 0,1 1 0 0 0,0-1 1 0 0,1 1-1 0 0,-1 0 0 0 0,1 0 0 0 0,0 0 1 0 0,1 1-1 0 0,-1-1 0 0 0,0 4-36 0 0,3-8 6 0 0,0 1 0 0 0,0 0-1 0 0,1-1 1 0 0,-1 1 0 0 0,0 0-1 0 0,1 0 1 0 0,0 0 0 0 0,0 0 0 0 0,0-1-1 0 0,0 1 1 0 0,0 0 0 0 0,0 0-1 0 0,1 0 1 0 0,0 0 0 0 0,-1-1-1 0 0,1 1 1 0 0,0 0 0 0 0,0-1 0 0 0,0 1-1 0 0,1-1 1 0 0,-1 1 0 0 0,1-1-1 0 0,-1 1 1 0 0,1-1 0 0 0,0 0-1 0 0,0 0 1 0 0,0 0 0 0 0,0 0-1 0 0,0 0 1 0 0,0 0 0 0 0,1 0 0 0 0,-1-1-1 0 0,1 0 1 0 0,-1 1 0 0 0,1-1-1 0 0,-1 0 1 0 0,1 0 0 0 0,0 0-1 0 0,-1 0 1 0 0,1-1 0 0 0,0 1 0 0 0,0-1-1 0 0,0 1 1 0 0,0-1-6 0 0,11 0 286 0 0,-1 0 0 0 0,1-1 1 0 0,10-2-287 0 0,-17 2 36 0 0,1-1 1 0 0,-1 0 0 0 0,0-1 0 0 0,0 1 0 0 0,0-1-1 0 0,0-1 1 0 0,-1 1 0 0 0,4-3-37 0 0,2-2 130 0 0,0-1 1 0 0,-1 1-1 0 0,-1-2 1 0 0,1 0-131 0 0,-4 2-49 0 0,-2 1 1 0 0,1-1 0 0 0,-1 0-1 0 0,-1 0 1 0 0,1-1 0 0 0,-1 1-1 0 0,2-8 49 0 0,6-12 287 0 0,-8 21-312 0 0,-1-1 0 0 0,0 1 0 0 0,0-1 0 0 0,-1 0 1 0 0,0 0-1 0 0,-1 0 0 0 0,0 0 0 0 0,0 0 1 0 0,0-1-1 0 0,-1 1 0 0 0,0 0 0 0 0,-1-2 25 0 0,1 9 10 0 0,0 0 0 0 0,0 0 0 0 0,-1 0 0 0 0,1-1 0 0 0,0 1 0 0 0,-1 0 0 0 0,1 0 0 0 0,-1 0 0 0 0,1 0 0 0 0,-1 0 0 0 0,1 0 0 0 0,-1 0 0 0 0,0 0 0 0 0,1 0 0 0 0,-1 0 0 0 0,0 0 0 0 0,0 0 0 0 0,0 0 0 0 0,0 1 0 0 0,0-1 0 0 0,0 0 0 0 0,0 1 0 0 0,0-1 0 0 0,0 0-10 0 0,-3 1 22 0 0,0-1 0 0 0,1 0 0 0 0,-1 1-1 0 0,0 0 1 0 0,1 0 0 0 0,-1 0 0 0 0,0 0 0 0 0,0 0 0 0 0,1 1-1 0 0,-1 0 1 0 0,-3 1-22 0 0,-7-4 0 0 0,13 2 0 0 0,0 0 0 0 0,0-1 0 0 0,0 1 0 0 0,-1 0 0 0 0,1 0 0 0 0,0 0 0 0 0,0 0 0 0 0,-1 0 0 0 0,1 0 0 0 0,0 0 0 0 0,-1 0 0 0 0,-3 2 0 0 0,0-4 0 0 0,-7 0-12 0 0,6-2-68 0 0,5 4 70 0 0,0-1 0 0 0,0 1 0 0 0,0-1 1 0 0,0 1-1 0 0,0 0 0 0 0,0-1 0 0 0,0 1 0 0 0,0 0 0 0 0,0 0 0 0 0,-1 0 0 0 0,1 0 0 0 0,0 0 0 0 0,0 0 0 0 0,0 0 0 0 0,-1 0 10 0 0,-10-1 95 0 0,11 0-14 0 0,1 1-85 0 0,0 0-327 0 0,-1 0-63 0 0,0 0-1530 0 0,0 0-3462 0 0,1 0-2133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4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12440 0 0,'0'0'957'0'0,"12"11"-460"0"0,-12-9-276 0 0,1 0 1 0 0,0 0-1 0 0,-1 1 0 0 0,1-1 0 0 0,-1 0 0 0 0,1 0 0 0 0,-1 0 1 0 0,0 0-1 0 0,0 1 0 0 0,0-1 0 0 0,0 0 0 0 0,-1 0 0 0 0,1 0 0 0 0,-1 0 1 0 0,1 1-1 0 0,-1-1 0 0 0,0 1-221 0 0,-1 3 359 0 0,2-4-222 0 0,0 0 0 0 0,0 0 0 0 0,0 0 0 0 0,0 0 0 0 0,1 1 1 0 0,-1-1-1 0 0,1 0 0 0 0,-1 0 0 0 0,1 0 0 0 0,0-1 0 0 0,-1 1 0 0 0,1 0 0 0 0,0 0 1 0 0,0 0-1 0 0,1 0 0 0 0,-1-1 0 0 0,1 2-137 0 0,7 12 854 0 0,-2 4 667 0 0,-2 0 1 0 0,3 15-1522 0 0,3 11 1093 0 0,-8-20-933 0 0,-3-21-121 0 0,1 0 0 0 0,-1 0 0 0 0,0 0 0 0 0,1 0 1 0 0,0 0-1 0 0,0-1 0 0 0,0 1 0 0 0,0 0-39 0 0,0-4 7 0 0,-1 1 0 0 0,0-1 0 0 0,0 1-1 0 0,0 0 1 0 0,0-1 0 0 0,1 1 0 0 0,-1-1 0 0 0,0 1 0 0 0,0-1-1 0 0,0 1 1 0 0,0 0 0 0 0,0-1 0 0 0,-1 1 0 0 0,1-1-1 0 0,0 1 1 0 0,0-1 0 0 0,0 1 0 0 0,0-1 0 0 0,-1 1-1 0 0,1-1 1 0 0,0 1 0 0 0,0-1 0 0 0,-1 1 0 0 0,1-1 0 0 0,0 1-1 0 0,-1-1 1 0 0,1 1 0 0 0,-1-1 0 0 0,1 0 0 0 0,-1 1-1 0 0,1-1 1 0 0,0 0 0 0 0,-1 1 0 0 0,0-1-7 0 0,1 0 1 0 0,0 0-1 0 0,-1 0 1 0 0,1 1 0 0 0,0-1-1 0 0,0 0 1 0 0,-1 0 0 0 0,1 0-1 0 0,0 1 1 0 0,0-1 0 0 0,-1 0 0 0 0,1 1-1 0 0,0-1 1 0 0,0 0 0 0 0,0 0-1 0 0,-1 1 1 0 0,1-1 0 0 0,0 0 0 0 0,0 1-1 0 0,0-1 1 0 0,0 0 0 0 0,0 1-1 0 0,0-1 1 0 0,0 0 0 0 0,0 1-1 0 0,-1-1 1 0 0,1 0 0 0 0,1 1-1 0 0,3 2 27 0 0,-3-3-93 0 0,-1 0-10 0 0,0 0 7 0 0,0-1-1 0 0,0 1 1 0 0,0 0 0 0 0,0 0-1 0 0,0-1 1 0 0,0 1-1 0 0,1 0 1 0 0,-1-1-1 0 0,0 1 1 0 0,0 0 0 0 0,0-1-1 0 0,0 1 1 0 0,0 0-1 0 0,0 0 1 0 0,0-1-1 0 0,-1 1 1 0 0,1 0 0 0 0,0-1-1 0 0,0 1 1 0 0,0 0-1 0 0,0 0 1 0 0,0-1-1 0 0,0 1 1 0 0,0 0 0 0 0,-1-1-1 0 0,1 1 1 0 0,0 0-1 0 0,0 0 1 0 0,0-1 69 0 0,-9-6-1075 0 0</inkml:trace>
  <inkml:trace contextRef="#ctx0" brushRef="#br0" timeOffset="194.042">153 1 12896 0 0,'0'0'576'0'0,"0"0"112"0"0,0 0-552 0 0,0 0-136 0 0,0 0 0 0 0,0 5 0 0 0,0-5 168 0 0,0 6 8 0 0,0-6 0 0 0,4 6 0 0 0,-1-1-80 0 0,1 0-8 0 0,-4-5-8 0 0,2 6-6176 0 0</inkml:trace>
  <inkml:trace contextRef="#ctx0" brushRef="#br0" timeOffset="500.353">513 40 17503 0 0,'-13'2'1872'0'0,"-27"12"-1974"0"0,16-6 1041 0 0,-20 10-939 0 0,37-15 150 0 0,1 0 0 0 0,-1 1 0 0 0,1 0 0 0 0,0 1 0 0 0,0-1 0 0 0,0 1 1 0 0,1 0-1 0 0,-3 3-150 0 0,6-6 7 0 0,1 0 1 0 0,-1 0 0 0 0,1 0-1 0 0,-1 1 1 0 0,1-1 0 0 0,0 0 0 0 0,0 0-1 0 0,0 1 1 0 0,0-1 0 0 0,1 1-1 0 0,-1-1 1 0 0,1 1 0 0 0,-1-1-1 0 0,1 1 1 0 0,0-1 0 0 0,0 1 0 0 0,0-1-1 0 0,0 1 1 0 0,1-1 0 0 0,-1 1-1 0 0,1-1 1 0 0,-1 1 0 0 0,1-1 0 0 0,0 1-1 0 0,0 0-7 0 0,2 3-8 0 0,0 0 1 0 0,1 0-1 0 0,-1 0 0 0 0,1-1 0 0 0,0 0 1 0 0,0 0-1 0 0,1 0 0 0 0,0 0 0 0 0,1 0 8 0 0,18 16-15 0 0,-16-15 56 0 0,1 1 0 0 0,-1 1 0 0 0,-1-1 0 0 0,1 1 0 0 0,5 9-41 0 0,-3-5 10 0 0,-10-12-4 0 0,0 0-1 0 0,0 0 0 0 0,0 1 1 0 0,1-1-1 0 0,-1 0 0 0 0,0 0 0 0 0,0 1 1 0 0,0-1-1 0 0,1 0 0 0 0,-1 0 1 0 0,0 1-1 0 0,0-1 0 0 0,0 0 0 0 0,0 1 1 0 0,0-1-1 0 0,0 0 0 0 0,0 0 1 0 0,0 1-1 0 0,0-1 0 0 0,0 0 0 0 0,0 1 1 0 0,0-1-1 0 0,0 0 0 0 0,0 1 1 0 0,0-1-1 0 0,0 0 0 0 0,0 0 0 0 0,0 1 1 0 0,0-1-1 0 0,0 0 0 0 0,-1 1 1 0 0,1-1-1 0 0,0 0 0 0 0,0 0 1 0 0,0 1-1 0 0,0-1 0 0 0,-1 0 0 0 0,1 0 1 0 0,0 1-1 0 0,0-1 0 0 0,-1 0-5 0 0,-8 5 310 0 0,9-5-285 0 0,-9 3 187 0 0,-1-1-1 0 0,1 0 0 0 0,-1-1 0 0 0,1 1 1 0 0,-1-2-1 0 0,-8 0-211 0 0,-59-5 23 0 0,77 5-23 0 0,-34-4-627 0 0,-19-6 627 0 0,53 10-352 0 0,-6-2 332 0 0,6 0-5626 0 0,2-7 3617 0 0</inkml:trace>
  <inkml:trace contextRef="#ctx0" brushRef="#br0" timeOffset="833.013">594 200 12728 0 0,'1'0'86'0'0,"1"0"0"0"0,0 0 0 0 0,-1 0 0 0 0,1 0 0 0 0,0 1 0 0 0,-1-1 0 0 0,1 1 0 0 0,0-1 0 0 0,-1 1 0 0 0,1-1 0 0 0,-1 1 0 0 0,1 0 0 0 0,-1 0 0 0 0,1-1 0 0 0,-1 1 0 0 0,1 1-86 0 0,2 0 255 0 0,0 0 0 0 0,1-1 0 0 0,-1 0 0 0 0,0 1 0 0 0,1-1 0 0 0,-1-1 0 0 0,1 1 0 0 0,2-1-255 0 0,10 1 630 0 0,-1-2 0 0 0,1 0 0 0 0,0-1 0 0 0,-1-1 0 0 0,1-1 0 0 0,-1 0 1 0 0,5-2-631 0 0,-9 2 300 0 0,-6 2-226 0 0,1 0-1 0 0,-1-1 1 0 0,1 0 0 0 0,-1-1-1 0 0,0 0 1 0 0,0 1-1 0 0,-1-2 1 0 0,1 1-1 0 0,4-5-73 0 0,-7 6-4 0 0,0 0 0 0 0,0 0 0 0 0,0 0 0 0 0,-1-1 0 0 0,1 1 0 0 0,-1-1-1 0 0,0 1 1 0 0,0-1 0 0 0,0 0 0 0 0,0 0 0 0 0,-1 0 0 0 0,1 0 0 0 0,-1 0 0 0 0,0 0-1 0 0,0-1 1 0 0,0-2 4 0 0,-1 5-9 0 0,0 0-1 0 0,0 0 0 0 0,0 1 0 0 0,-1-1 0 0 0,1 0 0 0 0,0 0 1 0 0,-1 0-1 0 0,1 0 0 0 0,-1 0 0 0 0,1 1 0 0 0,-1-1 1 0 0,0 0-1 0 0,0 1 0 0 0,0-1 0 0 0,0 0 0 0 0,0 1 1 0 0,0-1-1 0 0,-1 1 0 0 0,1 0 0 0 0,0-1 0 0 0,-1 1 10 0 0,-1-1 7 0 0,1 1 0 0 0,0 0 0 0 0,-1 0-1 0 0,1 0 1 0 0,-1 0 0 0 0,1 0 0 0 0,-1 0-1 0 0,1 1 1 0 0,-1 0 0 0 0,0-1 0 0 0,1 1-1 0 0,-1 0 1 0 0,0 0 0 0 0,0 0-7 0 0,-4 1 14 0 0,0 0 0 0 0,-1 0 0 0 0,1 1 0 0 0,0 0 0 0 0,0 0-1 0 0,0 0 1 0 0,0 1 0 0 0,1 0 0 0 0,-1 1 0 0 0,-4 2-14 0 0,6-2 85 0 0,1 1 0 0 0,-1-1-1 0 0,1 0 1 0 0,0 1 0 0 0,0 0-1 0 0,0 0 1 0 0,1 0 0 0 0,-1 1-1 0 0,1-1 1 0 0,1 1 0 0 0,-1-1-1 0 0,1 1 1 0 0,0 0 0 0 0,0 0-1 0 0,1 0 1 0 0,0 0 0 0 0,0 0-1 0 0,0 1 1 0 0,1-1 0 0 0,-1 0-1 0 0,2 0 1 0 0,-1 0 0 0 0,1 1-1 0 0,0 1-84 0 0,0-3 94 0 0,0 0 0 0 0,0 0 0 0 0,0-1 0 0 0,1 1 0 0 0,0 0-1 0 0,0-1 1 0 0,0 1 0 0 0,0-1 0 0 0,1 0 0 0 0,-1 0 0 0 0,1 0 0 0 0,0 0 0 0 0,1 0-1 0 0,-1-1 1 0 0,2 2-94 0 0,10 4 76 0 0,0-1-1 0 0,1 0 1 0 0,0-2 0 0 0,0 0-1 0 0,1 0 1 0 0,-1-1-1 0 0,3-1-75 0 0,-8-1 19 0 0,18 2-598 0 0,-10-4-4188 0 0,-15-1 3019 0 0,12 2-6161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4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 9672 0 0,'-13'-7'748'0'0,"21"-7"2633"0"0,-1 11 2164 0 0,-6 4-5403 0 0,0-1 0 0 0,0 0 1 0 0,0 0-1 0 0,0 1 0 0 0,0-1 0 0 0,0 0 0 0 0,0 1 0 0 0,-1-1 1 0 0,1 1-1 0 0,0-1 0 0 0,0 1 0 0 0,0-1 0 0 0,0 1 0 0 0,-1 0 0 0 0,1 0 1 0 0,0-1-1 0 0,-1 1 0 0 0,1 0 0 0 0,-1 0 0 0 0,1 0 0 0 0,-1-1 1 0 0,1 1-1 0 0,-1 0 0 0 0,1 0 0 0 0,-1 0-142 0 0,1 2 41 0 0,-1 0 0 0 0,0 0 0 0 0,0 0 0 0 0,0 0 0 0 0,0 0 0 0 0,0 0 0 0 0,-1 2-41 0 0,-1 14 228 0 0,-2 9-190 0 0,3-25-36 0 0,0-1 0 0 0,1 1 0 0 0,-1 0 0 0 0,1 0 0 0 0,-1 0 0 0 0,1 0-1 0 0,0 0 1 0 0,0 1 0 0 0,1-1 0 0 0,-1 0 0 0 0,1 0 0 0 0,-1-1-1 0 0,1 1 1 0 0,1 2-2 0 0,-1-2 0 0 0,-1-1-1 0 0,1 1 0 0 0,0 0 0 0 0,-1 0 1 0 0,1 0-1 0 0,-1 0 0 0 0,0 0 1 0 0,0 0-1 0 0,0 0 0 0 0,0 0 0 0 0,0 0 1 0 0,-1 2 0 0 0,-1 25 56 0 0,1-30 11 0 0,1 0 1 0 0,0-1-1 0 0,-1 1 0 0 0,1 0 0 0 0,0 0 1 0 0,0 0-1 0 0,-1 0 0 0 0,1 0 0 0 0,0 0 0 0 0,-1-1 1 0 0,1 1-1 0 0,0 0 0 0 0,0 0 0 0 0,0 0 0 0 0,-1 0 1 0 0,1-1-1 0 0,0 1 0 0 0,0 0 0 0 0,0 0 1 0 0,-1-1-1 0 0,1 1 0 0 0,0 0 0 0 0,0 0 0 0 0,0-1 1 0 0,0 1-1 0 0,0 0 0 0 0,0-1 0 0 0,0 1 0 0 0,0 0 1 0 0,0 0-1 0 0,0-1-67 0 0,-1 0-6 0 0,1 1-1 0 0,-1-1 1 0 0,1 0-1 0 0,0 0 1 0 0,0 0 0 0 0,-1 1-1 0 0,1-1 1 0 0,0 0 0 0 0,0 0-1 0 0,0 0 1 0 0,0 0 0 0 0,0 1-1 0 0,0-1 1 0 0,0 0 0 0 0,0 0-1 0 0,1 0 1 0 0,-1 0 0 0 0,0 1-1 0 0,0-1 1 0 0,1 0 0 0 0,-1 0-1 0 0,1 0 7 0 0,1-3-38 0 0,9-13-15 0 0,0 1 0 0 0,9-9 53 0 0,-14 18 20 0 0,0 0-1 0 0,-1-1 1 0 0,2-4-20 0 0,-3 6 35 0 0,0-1 1 0 0,0 1-1 0 0,1 0 1 0 0,-1 1-1 0 0,4-4-35 0 0,2 1 0 0 0,-1-1 0 0 0,1 2 1 0 0,1-1-1 0 0,8-4 0 0 0,-13 9-24 0 0,-1 1 0 0 0,1-1 1 0 0,0 1-1 0 0,0 0 0 0 0,0 1 1 0 0,0-1-1 0 0,0 1 1 0 0,1 0-1 0 0,-1 1 0 0 0,4 0 24 0 0,-1-1 0 0 0,-9 1 3 0 0,1 1-1 0 0,-1-1 1 0 0,0 0-1 0 0,1 0 1 0 0,-1 1 0 0 0,0-1-1 0 0,1 0 1 0 0,-1 1-1 0 0,0-1 1 0 0,1 0-1 0 0,-1 1 1 0 0,0-1 0 0 0,0 0-1 0 0,0 1 1 0 0,1-1-1 0 0,-1 1 1 0 0,0-1-1 0 0,0 0 1 0 0,0 1-1 0 0,0-1 1 0 0,0 1 0 0 0,1-1-1 0 0,-1 1 1 0 0,0-1-3 0 0,2 6 13 0 0,-1-4-6 0 0,0-1-3 0 0,0 0 1 0 0,0 0 0 0 0,-1 0 0 0 0,1 0 0 0 0,0 1 0 0 0,-1-1-1 0 0,1 0 1 0 0,-1 1 0 0 0,1-1 0 0 0,-1 0 0 0 0,1 1 0 0 0,-1-1 0 0 0,0 1-1 0 0,0-1 1 0 0,0 0 0 0 0,0 1 0 0 0,0-1 0 0 0,0 1 0 0 0,0-1 0 0 0,0 1-1 0 0,0-1 1 0 0,-1 1-5 0 0,0 2 16 0 0,1 1 0 0 0,-1-1 0 0 0,1 0 0 0 0,0 1 0 0 0,0-1 0 0 0,0 1 0 0 0,1 0-16 0 0,0 19 95 0 0,-4-9-25 0 0,1 0 1 0 0,-2-1-1 0 0,0 0-70 0 0,1-3 38 0 0,0 0-1 0 0,1 1 0 0 0,0-1 0 0 0,1 0 0 0 0,0 4-37 0 0,1-13 5 0 0,0 0 0 0 0,0-1 0 0 0,-1 1 0 0 0,1 0 0 0 0,0-1 0 0 0,-1 1 0 0 0,1 0 0 0 0,-1-1 0 0 0,1 1 0 0 0,-1-1 0 0 0,0 1 0 0 0,0 0-5 0 0,-1 6 12 0 0,2-7-33 0 0,1-1 0 0 0,-1 1 0 0 0,0-1-1 0 0,1 1 1 0 0,-1 0 0 0 0,1-1 0 0 0,-1 1-1 0 0,0-1 1 0 0,1 1 0 0 0,-1-1 0 0 0,1 0-1 0 0,-1 1 1 0 0,1-1 0 0 0,0 1 0 0 0,-1-1-1 0 0,1 0 1 0 0,-1 1 0 0 0,1-1 0 0 0,0 0 0 0 0,-1 0-1 0 0,1 0 1 0 0,0 1 0 0 0,-1-1 0 0 0,1 0-1 0 0,0 0 1 0 0,-1 0 0 0 0,1 0 0 0 0,0 0-1 0 0,-1 0 1 0 0,1 0 0 0 0,0 0 0 0 0,0-1 21 0 0,1 1-172 0 0,1 0 1 0 0,-1-1-1 0 0,1 1 0 0 0,-1-1 1 0 0,1 0-1 0 0,-1 0 1 0 0,0 0-1 0 0,1 0 0 0 0,-1 0 172 0 0,15-9-1726 0 0,6-2-5295 0 0,-11 2 433 0 0</inkml:trace>
  <inkml:trace contextRef="#ctx0" brushRef="#br0" timeOffset="314.476">463 26 6912 0 0,'5'1'320'0'0,"-3"-1"-253"0"0,0 0 1 0 0,0-1 0 0 0,0 1-1 0 0,0 0 1 0 0,0 0 0 0 0,0-1-1 0 0,0 1 1 0 0,0-1-1 0 0,0 0 1 0 0,0 0 0 0 0,0 0-68 0 0,0 1 1701 0 0,2 7 2878 0 0,-4-7-4472 0 0,1 0-1 0 0,-1 1 1 0 0,1-1-1 0 0,-1 0 1 0 0,0 1-1 0 0,1-1 1 0 0,-1 1 0 0 0,0-1-1 0 0,0 0 1 0 0,1 1-1 0 0,-1-1 1 0 0,0 1 0 0 0,0-1-1 0 0,0 1 1 0 0,0-1-1 0 0,1 1 1 0 0,-1-1-1 0 0,0 1 1 0 0,0-1 0 0 0,0 1-1 0 0,0-1 1 0 0,0 1-107 0 0,-3 9 1143 0 0,0-1 1 0 0,-1 1 0 0 0,0-1-1 0 0,-3 5-1143 0 0,5-9 73 0 0,1 0 0 0 0,-1 1 0 0 0,1-1 0 0 0,0 0 0 0 0,0 1-1 0 0,0-1 1 0 0,1 4-73 0 0,-3 17 717 0 0,2-23-617 0 0,1 0 0 0 0,0 0 0 0 0,0 0 0 0 0,0 0 0 0 0,0 0 0 0 0,0 0 0 0 0,1 0 0 0 0,-1-1-1 0 0,1 1 1 0 0,0 2-100 0 0,2 5 22 0 0,-3-8-27 0 0,0-1 0 0 0,0 0 0 0 0,0 1 0 0 0,0-1 0 0 0,0 1 0 0 0,0-1 0 0 0,-1 1 0 0 0,1-1 0 0 0,0 1 0 0 0,-1-1 0 0 0,1 0 0 0 0,-1 1 0 0 0,0 0 5 0 0,1-2-4 0 0,0 1 1 0 0,-1 0 0 0 0,1-1 0 0 0,0 1 0 0 0,-1-1-1 0 0,1 1 1 0 0,0 0 0 0 0,0-1 0 0 0,0 1-1 0 0,0 0 1 0 0,-1-1 0 0 0,1 1 0 0 0,0 0 0 0 0,0 0-1 0 0,0-1 1 0 0,0 1 0 0 0,1 0 0 0 0,-1-1 0 0 0,0 1-1 0 0,0 0 1 0 0,0-1 0 0 0,1 1 0 0 0,-1 0 0 0 0,0-1-1 0 0,0 1 1 0 0,1 0 0 0 0,-1-1 0 0 0,1 1-1 0 0,-1-1 1 0 0,0 1 0 0 0,1-1 0 0 0,-1 1 0 0 0,1-1-1 0 0,0 1 1 0 0,-1-1 0 0 0,1 0 0 0 0,-1 1 0 0 0,1-1-1 0 0,-1 0 1 0 0,1 1 0 0 0,0-1 3 0 0,11 7 37 0 0,6 5 63 0 0,-17-11-32 0 0,2-1-4 0 0,3 1-56 0 0,1-1 0 0 0,0 0 0 0 0,-1 0 0 0 0,1-1 0 0 0,-1 0 0 0 0,1 0 0 0 0,-1-1 0 0 0,0 1 0 0 0,1-1 0 0 0,1-2-8 0 0,8-2 16 0 0,-1-1 0 0 0,0-1 0 0 0,8-6-16 0 0,-19 11 5 0 0,0 0 0 0 0,-1 0 0 0 0,1 0 0 0 0,-1 0 0 0 0,0-1 0 0 0,1 0 0 0 0,-2 1 0 0 0,1-1-1 0 0,0 0 1 0 0,-1 0 0 0 0,0-1 0 0 0,0 1 0 0 0,0 0 0 0 0,0-1 0 0 0,0-1-5 0 0,-1 3 7 0 0,-1 0-1 0 0,1 0 1 0 0,0 0-1 0 0,-1 0 1 0 0,0 0-1 0 0,0 0 1 0 0,0 0 0 0 0,0 0-1 0 0,0 0 1 0 0,-1 0-1 0 0,1 0 1 0 0,-1 0 0 0 0,0 0-1 0 0,0 0 1 0 0,0 0-1 0 0,0 0 1 0 0,0 0 0 0 0,-1 1-1 0 0,1-1 1 0 0,-1 0-1 0 0,0 1 1 0 0,0 0 0 0 0,-1-2-7 0 0,-7-6 95 0 0,3 3-126 0 0,0 0 0 0 0,0 0 0 0 0,1 0 0 0 0,0-1 0 0 0,0 0 0 0 0,0-2 31 0 0,5 8-10 0 0,0 0-1 0 0,-1 0 1 0 0,1 1-1 0 0,-1-1 1 0 0,0 0-1 0 0,1 1 1 0 0,-1-1 0 0 0,0 1-1 0 0,0 0 1 0 0,0 0-1 0 0,0 0 1 0 0,0 0 0 0 0,0 0-1 0 0,-1 0 1 0 0,1 0-1 0 0,0 0 1 0 0,-2 1 10 0 0,-3-2-10 0 0,-1 1 1 0 0,1 0 0 0 0,-1 0-1 0 0,-4 1 10 0 0,10 0-245 0 0,2 0-70 0 0,0 0-5 0 0,0 0-160 0 0,0 0-673 0 0,0 1-300 0 0,-3 4-61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3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 7368 0 0,'0'0'568'0'0,"2"0"-374"0"0,10-2 1047 0 0,-12 1 2087 0 0,-8 2 23 0 0,8-1-3215 0 0,-1 1 1 0 0,1-1-1 0 0,0 0 0 0 0,-1 1 0 0 0,1-1 0 0 0,-1 1 0 0 0,1-1 0 0 0,0 0 1 0 0,-1 1-1 0 0,1-1 0 0 0,0 1 0 0 0,0-1 0 0 0,-1 1 0 0 0,1-1 1 0 0,0 1-1 0 0,0-1 0 0 0,0 1 0 0 0,-1-1 0 0 0,1 1 0 0 0,0-1 1 0 0,0 1-1 0 0,0-1 0 0 0,0 1 0 0 0,0 0-136 0 0,0 18 1340 0 0,0-14-991 0 0,2 83 1883 0 0,0-33-1354 0 0,-2-1 0 0 0,-4 22-878 0 0,3-64-225 0 0,-1-1 1 0 0,0 0-1 0 0,-1-1 0 0 0,0 1 0 0 0,0 0 0 0 0,-1-1 0 0 0,0 0 1 0 0,-2 2 224 0 0,-1-9-3798 0 0,1-3 1846 0 0</inkml:trace>
  <inkml:trace contextRef="#ctx0" brushRef="#br0" timeOffset="455.396">0 207 13824 0 0,'0'0'314'0'0,"0"0"46"0"0,20 0 478 0 0,-19 0-801 0 0,0 0 0 0 0,-1 0 0 0 0,1-1 0 0 0,0 1 0 0 0,-1 0 0 0 0,1 0 0 0 0,0 0 0 0 0,-1 0 0 0 0,1 1 0 0 0,0-1 0 0 0,-1 0 0 0 0,1 0 0 0 0,0 0 0 0 0,-1 0 0 0 0,1 1 0 0 0,-1-1 0 0 0,1 0 0 0 0,0 1 0 0 0,-1-1 0 0 0,1 0 0 0 0,-1 1 0 0 0,1-1 0 0 0,-1 1 0 0 0,1-1-37 0 0,5 4 811 0 0,27 0 1568 0 0,-10 0-1492 0 0,1-1 1 0 0,12-1-888 0 0,-8-3 72 0 0,-1-2 1 0 0,0-1 0 0 0,13-4-73 0 0,-12 2 331 0 0,0 2 1 0 0,0 0 0 0 0,15 1-332 0 0,-35 3 256 0 0,-3 0-112 0 0,1 0-1 0 0,-1 0 1 0 0,1 1-1 0 0,-1-1 1 0 0,1 1-1 0 0,-1 1-143 0 0,-4-2-16 0 0,-1 0-1 0 0,1 0 1 0 0,-1 0 0 0 0,0 0-1 0 0,1 0 1 0 0,-1 1-1 0 0,1-1 1 0 0,-1 0 0 0 0,0 0-1 0 0,1 1 1 0 0,-1-1-1 0 0,0 0 1 0 0,1 0-1 0 0,-1 1 1 0 0,0-1 0 0 0,0 0-1 0 0,1 1 1 0 0,-1-1-1 0 0,0 0 1 0 0,0 1 0 0 0,0-1-1 0 0,1 0 1 0 0,-1 1-1 0 0,0-1 1 0 0,0 1-1 0 0,0-1 1 0 0,0 0 0 0 0,0 1-1 0 0,0-1 1 0 0,0 1-1 0 0,0-1 1 0 0,0 1-1 0 0,0-1 1 0 0,0 0 0 0 0,0 1-1 0 0,0-1 1 0 0,0 1-1 0 0,0-1 1 0 0,0 0 0 0 0,0 1-1 0 0,-1-1 1 0 0,1 1-1 0 0,0-1 17 0 0,-1 2-170 0 0,2 12-554 0 0,-1-12 795 0 0,0 1 0 0 0,1-1 0 0 0,-1 1 0 0 0,0-1 0 0 0,-1 0 0 0 0,1 1 0 0 0,0-1 0 0 0,-1 0 0 0 0,1 1 0 0 0,-1-1 0 0 0,0 0 0 0 0,0 1 0 0 0,0-1 0 0 0,-1 2-71 0 0,-1 2 156 0 0,0 2 1 0 0,0-1 0 0 0,0 0-1 0 0,0 6-156 0 0,-7 17-20 0 0,2-9 20 0 0,-5 19 0 0 0,13-38 0 0 0,-1 1 0 0 0,1-1 0 0 0,0 1 0 0 0,-1-1 0 0 0,1 1 0 0 0,0-1 0 0 0,1 1 0 0 0,-1-1 0 0 0,0 1 0 0 0,1-1 0 0 0,0 2 0 0 0,-1-3 0 0 0,0 0 0 0 0,1 0 0 0 0,-1 0 0 0 0,1 0 0 0 0,-1 0 0 0 0,1 0 0 0 0,-1 0 0 0 0,1 0 0 0 0,-1-1 0 0 0,1 1 0 0 0,0 0 0 0 0,0 0 0 0 0,-1 0 0 0 0,1-1 0 0 0,0 1 0 0 0,0 0 0 0 0,0-1 0 0 0,0 1 0 0 0,0-1 0 0 0,0 1 0 0 0,0-1 0 0 0,0 0 0 0 0,0 1 0 0 0,0-1 0 0 0,0 0 0 0 0,0 1 0 0 0,7-1-2 0 0,0 1 1 0 0,0-1-1 0 0,1-1 0 0 0,-1 1 0 0 0,0-1 0 0 0,0-1 0 0 0,0 1 0 0 0,0-1 0 0 0,0-1 2 0 0,11-4 105 0 0,0-1 1 0 0,17-10-106 0 0,-30 15 65 0 0,-1-1 0 0 0,1 0 1 0 0,0 0-1 0 0,-1 0 1 0 0,0-1-1 0 0,0 0 1 0 0,-1 0-1 0 0,1 0 0 0 0,-1 0 1 0 0,0-1-1 0 0,-1 0 1 0 0,1 0-66 0 0,-1 1 31 0 0,-1 0 1 0 0,1 0 0 0 0,-1-1-1 0 0,0 1 1 0 0,0-1-1 0 0,-1 0 1 0 0,0 1 0 0 0,0-1-1 0 0,0 0 1 0 0,-1 0 0 0 0,1 1-1 0 0,-1-1 1 0 0,-1 0 0 0 0,1 0-32 0 0,-1 3 1 0 0,0 1 1 0 0,0-1-1 0 0,0 1 1 0 0,0-1-1 0 0,0 1 1 0 0,0 0-1 0 0,0 0 1 0 0,-1-1-1 0 0,0 1 1 0 0,1 0-1 0 0,-1 0 1 0 0,0 0-1 0 0,0 1 1 0 0,0-1-1 0 0,0 0 1 0 0,0 1-1 0 0,0-1 1 0 0,0 1-1 0 0,-1 0 1 0 0,1 0-1 0 0,-1-1 1 0 0,1 2-1 0 0,-1-1 1 0 0,1 0-1 0 0,-1 0 1 0 0,1 1-1 0 0,-1 0 1 0 0,-1-1-2 0 0,-1 0-286 0 0,-1 1 0 0 0,0-1 0 0 0,1 1 0 0 0,-1 0 0 0 0,1 1 0 0 0,-1-1 1 0 0,1 1-1 0 0,-1 0 0 0 0,1 1 0 0 0,0-1 0 0 0,-1 1 0 0 0,1 0 0 0 0,-3 2 286 0 0,-4 3-2423 0 0,-1-1-4564 0 0</inkml:trace>
  <inkml:trace contextRef="#ctx0" brushRef="#br0" timeOffset="761.271">805 318 15664 0 0,'0'0'718'0'0,"0"0"-19"0"0,7 3-327 0 0,3-2 222 0 0,-1 0 1 0 0,0-1-1 0 0,0 0 1 0 0,2 0-595 0 0,19 0 1738 0 0,14 3-1093 0 0,-1-3-1 0 0,1-1 1 0 0,34-6-645 0 0,10 4-393 0 0,-67 0-75 0 0,-2 3-39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3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253 221 9672 0 0,'7'-1'1434'0'0,"-12"-1"1893"0"0,-12-1-673 0 0,8 4-2324 0 0,0 0-1 0 0,0 1 0 0 0,0 0 0 0 0,0 0 0 0 0,0 1 1 0 0,1 1-1 0 0,0-1 0 0 0,-1 1 0 0 0,1 1 0 0 0,1-1 1 0 0,-5 4-330 0 0,0 4 252 0 0,-4 7 212 0 0,15-18-465 0 0,0-1 1 0 0,0 1 0 0 0,1 0-1 0 0,-1 0 1 0 0,0 0 0 0 0,1 0-1 0 0,-1 0 1 0 0,1 0 0 0 0,-1 0-1 0 0,1 0 1 0 0,-1 0-1 0 0,1 0 1 0 0,0 0 0 0 0,-1 0-1 0 0,1 0 1 0 0,0 0 0 0 0,0 0-1 0 0,0 0 1 0 0,0 1 0 0 0,0-1-1 0 0,0 0 1 0 0,0 0 0 0 0,0 0-1 0 0,1 0 1 0 0,-1 0 0 0 0,0 0-1 0 0,1 0 1 0 0,-1 0 0 0 0,1 0-1 0 0,-1 0 1 0 0,1 0-1 0 0,-1 0 1 0 0,1 0 0 0 0,0 0-1 0 0,-1 0 1 0 0,1 0 0 0 0,0-1-1 0 0,0 1 1 0 0,0 0 0 0 0,4 4-2 0 0,0-1 0 0 0,0 0 1 0 0,1 0-1 0 0,0 0 0 0 0,4 2 2 0 0,17 9 48 0 0,-4-2-47 0 0,0 0 1 0 0,-1 2 0 0 0,0 1-2 0 0,-2-2 149 0 0,-14-11-195 0 0,-1 1 0 0 0,-1-1 0 0 0,1 1 0 0 0,0 0 0 0 0,-1 0 0 0 0,0 0 0 0 0,1 2 46 0 0,-4-5 71 0 0,0 1 1 0 0,0-1-1 0 0,-1 1 0 0 0,1-1 1 0 0,0 1-1 0 0,-1-1 1 0 0,1 1-1 0 0,-1-1 1 0 0,0 1-1 0 0,0-1 1 0 0,1 1-1 0 0,-1 0 1 0 0,0-1-1 0 0,0 1 1 0 0,0-1-1 0 0,-1 1 0 0 0,1 0 1 0 0,0-1-1 0 0,-1 1 1 0 0,1-1-1 0 0,-1 1 1 0 0,1-1-1 0 0,-1 1 1 0 0,0-1-1 0 0,1 1 1 0 0,-1-1-1 0 0,0 0 1 0 0,0 1-1 0 0,0-1-71 0 0,-1 1 14 0 0,1-1-1 0 0,0 0 1 0 0,-1 1-1 0 0,1-1 1 0 0,-1 0 0 0 0,0 0-1 0 0,1 0 1 0 0,-1 0-1 0 0,0 0 1 0 0,0 0-1 0 0,0 0 1 0 0,0-1 0 0 0,-1 1-14 0 0,-25 5 218 0 0,-12 0 365 0 0,30-4-353 0 0,0 0 1 0 0,0 0-1 0 0,-10-1-230 0 0,3-1 188 0 0,0-1-1 0 0,0 0 0 0 0,-13-3-187 0 0,24 2-84 0 0,0 1-1 0 0,-1-1 0 0 0,1-1 0 0 0,0 1 0 0 0,0-1 0 0 0,0 0 0 0 0,0 0 0 0 0,0 0 0 0 0,1-1 0 0 0,0 0 0 0 0,-2-2 85 0 0,-8-12-794 0 0,15 17 713 0 0,-1 1 0 0 0,1-1 1 0 0,0 1-1 0 0,-1-1 0 0 0,1 0 1 0 0,0 0-1 0 0,0 1 1 0 0,-1-1-1 0 0,1 0 0 0 0,0 0 1 0 0,0 1-1 0 0,0-1 0 0 0,0 0 1 0 0,0 0-1 0 0,0 1 0 0 0,0-1 1 0 0,0 0-1 0 0,0 0 0 0 0,0 1 1 0 0,0-1-1 0 0,1 0 1 0 0,-1 0-1 0 0,0 1 0 0 0,0-1 1 0 0,1 0-1 0 0,-1 1 0 0 0,1-1 1 0 0,-1 0-1 0 0,1 0 81 0 0,4-4-1839 0 0</inkml:trace>
  <inkml:trace contextRef="#ctx0" brushRef="#br0" timeOffset="513.595">478 331 4608 0 0,'0'0'353'0'0,"0"0"89"0"0,0 0 1233 0 0,0 0 571 0 0,0 0 111 0 0,0 0-138 0 0,0 0-655 0 0,12 15 5042 0 0,-8-5-5997 0 0,-1-1 1 0 0,0 2-1 0 0,0-1 0 0 0,-1 0 1 0 0,-1 0-1 0 0,1 2-609 0 0,-1 21 25 0 0,-1 13-25 0 0,0-8 86 0 0,0-37-758 0 0,0-1-211 0 0,0 0-944 0 0,0 0-3802 0 0,0 0-1629 0 0</inkml:trace>
  <inkml:trace contextRef="#ctx0" brushRef="#br0" timeOffset="760.334">565 218 11976 0 0,'0'0'546'0'0,"0"0"-10"0"0,-10-11-322 0 0,8 10 706 0 0,-1 1 0 0 0,0-1 0 0 0,1 1 0 0 0,-1 0 0 0 0,0-1 0 0 0,0 1 0 0 0,0 0-920 0 0,2 0 45 0 0,0 0 528 0 0,-3 2 383 0 0,3-1-910 0 0,1-1 0 0 0,0 0 0 0 0,-1 0 0 0 0,1 0 0 0 0,-1 0 0 0 0,1 0 0 0 0,-1 0 0 0 0,1 1 0 0 0,0-1 0 0 0,-1 0 1 0 0,1 0-1 0 0,0 1 0 0 0,-1-1 0 0 0,1 0 0 0 0,-1 1 0 0 0,1-1 0 0 0,0 0 0 0 0,0 1 0 0 0,-1-1 0 0 0,1 0 0 0 0,0 1 0 0 0,0-1 0 0 0,-1 1 0 0 0,1-1-46 0 0,-1 11 829 0 0,0-9-906 0 0,1-1-1 0 0,0 1 0 0 0,0 0 1 0 0,0-1-1 0 0,-1 1 1 0 0,1-1-1 0 0,1 1 0 0 0,-1-1 1 0 0,0 1-1 0 0,0 0 1 0 0,1-1-1 0 0,-1 1 1 0 0,0-1-1 0 0,1 2 78 0 0,2 2-273 0 0,-1 0-331 0 0,1 0 0 0 0,-1 0 0 0 0,1-1 0 0 0,3 5 604 0 0,0-1-1158 0 0</inkml:trace>
  <inkml:trace contextRef="#ctx0" brushRef="#br0" timeOffset="1180.132">930 215 14280 0 0,'-4'1'1485'0'0,"-22"10"-1230"0"0,10-5 422 0 0,1 2 0 0 0,-1-1 0 0 0,-3 5-677 0 0,-6 4 1286 0 0,0 0-278 0 0,0 2-1 0 0,-3 4-1007 0 0,21-17 239 0 0,1 1 0 0 0,0 0 0 0 0,0 0 0 0 0,1 1 0 0 0,0 0 0 0 0,0 0 0 0 0,0 0 0 0 0,1 0 0 0 0,-3 8-239 0 0,6-13-1 0 0,0 0 1 0 0,0 0-1 0 0,1 0 0 0 0,0 0 0 0 0,-1 0 0 0 0,1 0 0 0 0,0 0 1 0 0,0 0-1 0 0,0 0 0 0 0,0 0 0 0 0,0 1 0 0 0,0-1 0 0 0,1 0 0 0 0,-1 0 1 0 0,1 0-1 0 0,-1 0 0 0 0,1-1 0 0 0,0 1 0 0 0,0 0 0 0 0,0 0 1 0 0,0 0 0 0 0,0-1-2 0 0,0 0 1 0 0,0 1-1 0 0,0-1 1 0 0,0 0-1 0 0,0 0 1 0 0,0 0-1 0 0,0 0 1 0 0,1 0-1 0 0,-1 0 1 0 0,0-1-1 0 0,1 1 1 0 0,-1 0-1 0 0,0 0 1 0 0,1-1-1 0 0,-1 1 1 0 0,1-1 0 0 0,-1 0-1 0 0,1 1 1 0 0,-1-1-1 0 0,1 0 1 0 0,-1 0-1 0 0,1 0 1 0 0,0 0-1 0 0,-1 0 1 0 0,1 0-1 0 0,0-1 2 0 0,4 0 10 0 0,1 0 0 0 0,-1-1-1 0 0,0 1 1 0 0,0-2-1 0 0,0 1 1 0 0,-1-1 0 0 0,1 0-1 0 0,0 0 1 0 0,-1 0-1 0 0,0-1 1 0 0,0 1 0 0 0,0-2-1 0 0,0 1 1 0 0,1-2-10 0 0,-5 4 3 0 0,1 1 1 0 0,-1-1-1 0 0,1 0 1 0 0,0 1-1 0 0,0-1 1 0 0,0 1-1 0 0,0 0 1 0 0,0-1-1 0 0,0 1 1 0 0,0 0-1 0 0,0 0 1 0 0,0 0-1 0 0,0 1 1 0 0,0-1-1 0 0,1 0 1 0 0,-1 1-1 0 0,2-1-3 0 0,-2 2-6 0 0,1-1-1 0 0,-1 0 1 0 0,0 1-1 0 0,0 0 1 0 0,0-1-1 0 0,1 1 1 0 0,-1 0-1 0 0,0 0 1 0 0,0 0-1 0 0,0 0 1 0 0,0 1-1 0 0,0-1 1 0 0,-1 0 0 0 0,1 1-1 0 0,0 0 1 0 0,-1-1-1 0 0,1 1 1 0 0,0 0 6 0 0,5 8-8 0 0,1-1 0 0 0,-2 2 1 0 0,1-1-1 0 0,-1 1 1 0 0,-1 0-1 0 0,0 0 0 0 0,-1 0 8 0 0,4 13 80 0 0,-1 1 0 0 0,0 5-80 0 0,-5-17 83 0 0,-1 0-1 0 0,0 0 1 0 0,-1 0-1 0 0,0 0 0 0 0,-1 0 1 0 0,-2 10-83 0 0,3-20 23 0 0,-1 0 0 0 0,1 0 0 0 0,-1 0 0 0 0,0-1 0 0 0,0 1 0 0 0,-1 0 0 0 0,1 0 0 0 0,0-1 0 0 0,-1 1 0 0 0,1-1 0 0 0,-1 1 0 0 0,0-1 0 0 0,0 0 0 0 0,0 0 0 0 0,0 0 0 0 0,-1 0 0 0 0,1 0 0 0 0,0 0 0 0 0,-1 0 0 0 0,1-1 0 0 0,-1 1 1 0 0,0-1-1 0 0,0 0-23 0 0,-2 1 15 0 0,1 0 0 0 0,-1-1 0 0 0,0 0 0 0 0,1 0 0 0 0,-1 0 0 0 0,0-1 0 0 0,0 0 1 0 0,0 0-1 0 0,1 0 0 0 0,-1 0 0 0 0,0-1 0 0 0,0 0 0 0 0,0 0 0 0 0,0 0-15 0 0,-6-2-41 0 0,7 2-26 0 0,1 1 0 0 0,-1-1 0 0 0,1 0 0 0 0,-1-1-1 0 0,1 1 1 0 0,0 0 0 0 0,-1-2 67 0 0,3 3-71 0 0,0-1-1 0 0,0 0 1 0 0,0 0-1 0 0,0 0 1 0 0,1 0-1 0 0,-1 0 1 0 0,0 0-1 0 0,0 0 1 0 0,1 0-1 0 0,-1 0 1 0 0,0 0-1 0 0,1 0 1 0 0,-1 0-1 0 0,1-1 1 0 0,0 1-1 0 0,-1 0 1 0 0,1 0-1 0 0,0-1 1 0 0,0 1-1 0 0,0 0 1 0 0,0 0-1 0 0,0-2 72 0 0,-2-19-2618 0 0,4 13 340 0 0</inkml:trace>
  <inkml:trace contextRef="#ctx0" brushRef="#br0" timeOffset="1595.623">1005 329 3680 0 0,'0'0'167'0'0,"0"-1"-7"0"0,0 1-70 0 0,1-1 0 0 0,-1 1 0 0 0,0 0 0 0 0,0-1 1 0 0,1 1-1 0 0,-1 0 0 0 0,0 0 0 0 0,1-1 1 0 0,-1 1-1 0 0,0 0 0 0 0,1 0 0 0 0,-1 0 0 0 0,0-1 1 0 0,1 1-1 0 0,-1 0 0 0 0,0 0 0 0 0,1 0 0 0 0,-1 0 1 0 0,0 0-1 0 0,1 0 0 0 0,-1 0 0 0 0,1 0 1 0 0,-1 0-1 0 0,0 0 0 0 0,1 0 0 0 0,-1 0 0 0 0,0 0 1 0 0,1 0-1 0 0,-1 0 0 0 0,1 0 0 0 0,-1 0 1 0 0,0 0-1 0 0,1 0 0 0 0,-1 1 0 0 0,0-1 0 0 0,1 0 1 0 0,-1 0-1 0 0,0 1 0 0 0,1-1 0 0 0,-1 0 0 0 0,0 0 1 0 0,0 1-1 0 0,1-1 0 0 0,-1 0 0 0 0,0 0 1 0 0,0 1-1 0 0,1-1-90 0 0,7 11 6266 0 0,-6-8-5907 0 0,-1 0 1 0 0,0 0 0 0 0,0-1-1 0 0,-1 1 1 0 0,1 0-1 0 0,0 0 1 0 0,-1 0-1 0 0,0 0 1 0 0,0 0-1 0 0,0 0-359 0 0,3 19 1387 0 0,3 9-212 0 0,1 6-402 0 0,14 23 870 0 0,-20-58-1538 0 0,-1 4 71 0 0,0-4-43 0 0,0-5-15 0 0,-1-4-119 0 0,1-1 0 0 0,1 1 0 0 0,-1-1 0 0 0,1 1 0 0 0,0 0 0 0 0,1-1 0 0 0,0 1 0 0 0,0 0 0 0 0,0 0 0 0 0,1 0 0 0 0,0 0 0 0 0,3-3 1 0 0,8-16-23 0 0,-10 18-4 0 0,0 0 1 0 0,1 1 0 0 0,-1-1 0 0 0,2 1-1 0 0,2-3 27 0 0,-4 5-47 0 0,1 0 0 0 0,0 1 0 0 0,0 0 0 0 0,1 0 0 0 0,-1 0 0 0 0,1 0 0 0 0,5-2 47 0 0,-9 5 3 0 0,0 0 0 0 0,0 0 0 0 0,0 1 1 0 0,0-1-1 0 0,0 1 0 0 0,0-1 0 0 0,0 1 1 0 0,0 0-1 0 0,0 0 0 0 0,1 0 0 0 0,-1 0 1 0 0,0 0-1 0 0,0 1 0 0 0,0-1 0 0 0,0 0 1 0 0,0 1-1 0 0,0 0 0 0 0,0-1 0 0 0,0 1 1 0 0,0 0-1 0 0,0 0 0 0 0,-1 0 0 0 0,1 0 0 0 0,0 0 1 0 0,0 1-1 0 0,0 0-3 0 0,5 5 33 0 0,-1 0 1 0 0,0 1-1 0 0,0 0 0 0 0,-1 0 0 0 0,0 0 1 0 0,-1 0-1 0 0,1 1 0 0 0,-2 0 1 0 0,2 4-34 0 0,5 11-11 0 0,-6-16 11 0 0,-1 1 0 0 0,0 0 0 0 0,0 0 0 0 0,-1 0 0 0 0,0 1 0 0 0,-1-1 0 0 0,0 0 0 0 0,-1 1 0 0 0,1-1 0 0 0,-2 9 0 0 0,-1-10-129 0 0,2-7-551 0 0,0-1-269 0 0,0 0-62 0 0,0 0-12 0 0</inkml:trace>
  <inkml:trace contextRef="#ctx0" brushRef="#br0" timeOffset="2365.383">1703 226 13824 0 0,'-9'6'1472'0'0,"-21"8"1407"0"0,26-13-2602 0 0,0 1 0 0 0,0 0 0 0 0,1 0 0 0 0,-1 0 0 0 0,1 0 0 0 0,-1 1-1 0 0,1-1 1 0 0,0 1-277 0 0,-9 6 465 0 0,9-7-373 0 0,-11 7 540 0 0,1 1 0 0 0,0 0 0 0 0,1 0 0 0 0,-2 3-632 0 0,7-5 24 0 0,2-4-11 0 0,1 1 0 0 0,0-1 1 0 0,1 1-1 0 0,-1-1 1 0 0,1 1-1 0 0,0 0 1 0 0,0 1-1 0 0,-1 2-13 0 0,-5 10 166 0 0,7-15-113 0 0,0 1 1 0 0,1-1-1 0 0,-1 1 1 0 0,1 0-1 0 0,0 0 0 0 0,0-1 1 0 0,0 1-1 0 0,0 0 0 0 0,0 0 1 0 0,1 0-1 0 0,0 0-53 0 0,0 7 133 0 0,2 31 166 0 0,0-36-233 0 0,-2-5-61 0 0,0-1 1 0 0,1 1 0 0 0,-1 0 0 0 0,1-1-1 0 0,-1 1 1 0 0,1-1 0 0 0,-1 1 0 0 0,1-1-1 0 0,-1 1 1 0 0,1-1 0 0 0,0 1 0 0 0,-1-1-1 0 0,1 1 1 0 0,0-1 0 0 0,-1 0 0 0 0,1 1-1 0 0,0-1 1 0 0,0 0 0 0 0,-1 0 0 0 0,1 1-6 0 0,2-1 15 0 0,-1 1-7 0 0,0 0 1 0 0,0 1-1 0 0,0-2 0 0 0,0 1 0 0 0,0 0 1 0 0,1 0-1 0 0,-1-1 0 0 0,0 1 0 0 0,1-1 1 0 0,-1 0-1 0 0,0 1 0 0 0,1-1 0 0 0,-1 0 1 0 0,0-1-1 0 0,1 1 0 0 0,-1 0 0 0 0,0-1 1 0 0,1 1-1 0 0,0-1-8 0 0,0-1 10 0 0,1 1 1 0 0,-1-1-1 0 0,1 0 1 0 0,-1 0-1 0 0,0-1 1 0 0,0 1-1 0 0,0 0 1 0 0,0-1-1 0 0,-1 0 1 0 0,1 0-1 0 0,0-1-10 0 0,6-8 16 0 0,-1-1 1 0 0,0 0-1 0 0,0-1 0 0 0,-2 1 1 0 0,3-7-17 0 0,4-15 12 0 0,7-22-12 0 0,-20 54-75 0 0,0-3 50 0 0,1 12-6 0 0,0 1 1 0 0,0-1 0 0 0,0 0 0 0 0,2 4 30 0 0,4 21-34 0 0,-7-28 72 0 0,1 14-43 0 0,1-1 0 0 0,0 0-1 0 0,2 1 1 0 0,0-1 0 0 0,0-1-1 0 0,2 1 1 0 0,4 9 5 0 0,-10-24 8 0 0,4 7 32 0 0,1-1 1 0 0,-1 1-1 0 0,1-1 1 0 0,3 3-41 0 0,-6-8 7 0 0,1 1 0 0 0,-1-1 0 0 0,0 0 0 0 0,1-1 0 0 0,0 1 0 0 0,-1 0 0 0 0,1-1-1 0 0,0 1 1 0 0,0-1 0 0 0,0 0 0 0 0,0 0 0 0 0,0 0 0 0 0,3 1-7 0 0,-2-1 13 0 0,1 0 0 0 0,-1-1-1 0 0,1 1 1 0 0,-1-1 0 0 0,1 0-1 0 0,-1 0 1 0 0,1-1 0 0 0,-1 1 0 0 0,1-1-1 0 0,-1 0 1 0 0,1 0 0 0 0,-1 0-1 0 0,0-1 1 0 0,0 1 0 0 0,1-1 0 0 0,-1 0-1 0 0,1-1-12 0 0,2-2-5 0 0,0 0-1 0 0,0 0 1 0 0,-1 0-1 0 0,0-1 1 0 0,0 0-1 0 0,0 0 1 0 0,0 0-1 0 0,-1-1 1 0 0,0 0-1 0 0,2-5 6 0 0,7-13 489 0 0,0-1 0 0 0,2-11-489 0 0,7-21 254 0 0,-3-1 0 0 0,3-23-254 0 0,-19 69-193 0 0,0-1 0 0 0,-1 0 1 0 0,-1 0-1 0 0,0 0 0 0 0,-1 0 0 0 0,0 0 1 0 0,-2-11 192 0 0,0 5-24 0 0,1 13 22 0 0,0 0 0 0 0,-1 0 1 0 0,0 0-1 0 0,-1-1 2 0 0,2 6 0 0 0,-1 0 0 0 0,0 1 1 0 0,1-1-1 0 0,-1 0 0 0 0,0 1 1 0 0,0-1-1 0 0,0 0 0 0 0,0 1 1 0 0,0-1-1 0 0,0 1 0 0 0,0 0 1 0 0,0-1-1 0 0,-1 1 0 0 0,1 0 1 0 0,-1 0-1 0 0,1 0 0 0 0,-2-1 0 0 0,3 1 0 0 0,-1 1 0 0 0,1 0 0 0 0,0 0 0 0 0,0 0 0 0 0,-1 0 0 0 0,1 0 0 0 0,0 0 0 0 0,-1 0 0 0 0,1 0 0 0 0,0 0 0 0 0,0 0 0 0 0,-1 0 0 0 0,1 0 0 0 0,0 0 0 0 0,-1 0 0 0 0,1 0 0 0 0,0 0 0 0 0,0 0 0 0 0,-1 0 0 0 0,1 0 0 0 0,0 0 0 0 0,0 0 0 0 0,-1 0 0 0 0,1 1 0 0 0,0-1 0 0 0,0 0 0 0 0,-1 0 0 0 0,1 0 0 0 0,0 0 0 0 0,0 1 0 0 0,0-1 0 0 0,-1 0 0 0 0,1 0 0 0 0,0 1 0 0 0,0-1 0 0 0,0 0 0 0 0,0 0 0 0 0,-1 1 0 0 0,1-1 0 0 0,0 0 0 0 0,-3 10 0 0 0,3-10 0 0 0,-9 30 0 0 0,5-18 0 0 0,0 1 0 0 0,-1 10 0 0 0,2 1 0 0 0,1-1 0 0 0,1 1 0 0 0,1 0 0 0 0,0-1 0 0 0,3 4 0 0 0,-1-13 21 0 0,0 1-1 0 0,1-1 1 0 0,1 0-1 0 0,0 0 1 0 0,1 0-1 0 0,1 0 1 0 0,0-1-1 0 0,1 1-20 0 0,-1-4 17 0 0,0 0-1 0 0,0 0 0 0 0,1-1 1 0 0,0 0-1 0 0,1-1 1 0 0,0 0-1 0 0,0 0 0 0 0,1 0 1 0 0,0-1-1 0 0,6 3-16 0 0,29 22-1925 0 0,-35-27 810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4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16 2304 0 0,'0'0'101'0'0,"2"-2"-993"0"0,9-8 13497 0 0,-11 10-12335 0 0,1 0 0 0 0,-1-1 0 0 0,0 1 0 0 0,0 0 0 0 0,1-1 0 0 0,-1 1 0 0 0,0 0 0 0 0,0 0-1 0 0,1 0 1 0 0,-1-1 0 0 0,0 1 0 0 0,1 0 0 0 0,-1 0 0 0 0,0 0 0 0 0,1 0 0 0 0,-1-1 0 0 0,0 1 0 0 0,1 0 0 0 0,-1 0-1 0 0,0 0 1 0 0,1 0 0 0 0,-1 0 0 0 0,0 0 0 0 0,1 0 0 0 0,-1 0 0 0 0,1 0 0 0 0,-1 0 0 0 0,0 0 0 0 0,1 0 0 0 0,-1 0-1 0 0,0 1-269 0 0,1-1 127 0 0,-1 1-1 0 0,0-1 0 0 0,1 1 0 0 0,-1-1 0 0 0,0 1 0 0 0,0-1 0 0 0,1 1 0 0 0,-1-1 0 0 0,0 1 0 0 0,0 0 1 0 0,0-1-1 0 0,0 1 0 0 0,0-1 0 0 0,0 1 0 0 0,0 0 0 0 0,0 0-126 0 0,0 3 12 0 0,0 0 1 0 0,-1-1-1 0 0,1 1 0 0 0,-1 0 0 0 0,0 0 1 0 0,0 0-13 0 0,-3 2 110 0 0,0 1 0 0 0,0-1 0 0 0,0 0 0 0 0,-1 0 0 0 0,0 0 0 0 0,0-1 0 0 0,-1 1 0 0 0,-4 2-110 0 0,-5 7 54 0 0,-3 0-298 0 0,0 0-1 0 0,0-2 0 0 0,-2 0 1 0 0,1-1-1 0 0,-4 0 245 0 0,8-3-1250 0 0,-4 2-245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4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12440 0 0,'0'0'957'0'0,"0"0"-450"0"0,0 0 425 0 0,6 6 1489 0 0,-6-5-2362 0 0,1-1 1 0 0,-1 1 0 0 0,0-1-1 0 0,0 0 1 0 0,0 1 0 0 0,0-1-1 0 0,0 0 1 0 0,0 1 0 0 0,0-1-1 0 0,0 1 1 0 0,0-1 0 0 0,0 0-1 0 0,0 1 1 0 0,0-1 0 0 0,0 1-1 0 0,0-1 1 0 0,0 0 0 0 0,-1 1 0 0 0,1-1-1 0 0,0 0 1 0 0,0 1 0 0 0,0-1-1 0 0,-1 0 1 0 0,1 1 0 0 0,0-1-1 0 0,0 0 1 0 0,-1 1-60 0 0,1-1 46 0 0,0 0 0 0 0,-1 1 1 0 0,1-1-1 0 0,0 1 0 0 0,-1-1 1 0 0,1 1-1 0 0,0-1 0 0 0,0 0 1 0 0,0 1-1 0 0,-1-1 0 0 0,1 1 1 0 0,0-1-1 0 0,0 1 0 0 0,0-1 1 0 0,0 1-1 0 0,0-1 0 0 0,0 1 1 0 0,0-1-1 0 0,0 1 0 0 0,0-1 0 0 0,0 1 1 0 0,0-1-1 0 0,0 1 0 0 0,1-1-46 0 0,0 5 244 0 0,0-1-1 0 0,0 1 1 0 0,-1-1-1 0 0,1 1 1 0 0,-1-1-1 0 0,0 1 1 0 0,0 2-244 0 0,0-2 108 0 0,0 0 1 0 0,0 0 0 0 0,0 0-1 0 0,1 1 1 0 0,0-1-1 0 0,1 2-108 0 0,1 4 194 0 0,-1 0 0 0 0,-1 0 0 0 0,1 0 0 0 0,-1 7-194 0 0,2 21 399 0 0,2-9 30 0 0,0-8-76 0 0,-2 0 0 0 0,-1 0 0 0 0,0 0 0 0 0,-2 9-353 0 0,-1-9 172 0 0,2-19-189 0 0,-1-1 1 0 0,0 1-1 0 0,0 0 0 0 0,0 0 0 0 0,0 0 0 0 0,0 0 0 0 0,-1-1 0 0 0,1 1 0 0 0,-1 0 0 0 0,0 0 0 0 0,1-1 0 0 0,-1 1 0 0 0,-1-1 0 0 0,1 1 0 0 0,0-1 0 0 0,-1 1 0 0 0,1-1 0 0 0,-1 0 0 0 0,0 1 0 0 0,0-1 0 0 0,0 1 17 0 0,-6 6-189 0 0,8-8 95 0 0,-1-1 0 0 0,1 1 0 0 0,0-1 0 0 0,-1 1 0 0 0,1-1 0 0 0,0 1 0 0 0,-1-1 0 0 0,1 1 0 0 0,-1-1 0 0 0,1 1 0 0 0,-1-1 0 0 0,0 1 0 0 0,1-1 0 0 0,-1 0 0 0 0,1 1 1 0 0,-1-1-1 0 0,0 0 0 0 0,1 1 0 0 0,-1-1 0 0 0,0 0 0 0 0,1 0 0 0 0,-1 0 0 0 0,0 0 0 0 0,1 0 0 0 0,-1 0 0 0 0,0 0 0 0 0,1 0 0 0 0,-1 0 0 0 0,0 0 0 0 0,1 0 0 0 0,-1 0 0 0 0,0 0 0 0 0,1 0 0 0 0,-1-1 0 0 0,0 1 0 0 0,1 0 0 0 0,-1-1 94 0 0,-12-4-1814 0 0,2-3-10 0 0</inkml:trace>
  <inkml:trace contextRef="#ctx0" brushRef="#br0" timeOffset="196.97">0 169 10592 0 0,'0'0'818'0'0,"0"0"-339"0"0,0 0 553 0 0,6-1 1696 0 0,7 0-1101 0 0,0 0 0 0 0,0 0 0 0 0,3 2-1627 0 0,21 1 784 0 0,8 4-784 0 0,10 0 125 0 0,-25-4-84 0 0,0-1 0 0 0,6-2-41 0 0,-23 0-168 0 0,0-1 0 0 0,-1 1 0 0 0,1-2 1 0 0,-1 0-1 0 0,1-1 0 0 0,2-1 168 0 0,41-22-5232 0 0,-45 17 3306 0 0,-5-3-38 0 0</inkml:trace>
  <inkml:trace contextRef="#ctx0" brushRef="#br0" timeOffset="763.254">498 14 2760 0 0,'17'-3'553'0'0,"-14"3"1285"0"0,-3 0 567 0 0,0 0 112 0 0,0 0-140 0 0,0 0-659 0 0,0 0-293 0 0,3 14 1911 0 0,7 64 459 0 0,0 36-3795 0 0,-6-55 619 0 0,-4-53-572 0 0,0 1 0 0 0,0-1 0 0 0,-1 0 0 0 0,0 0 0 0 0,0 0 0 0 0,-1 4-47 0 0,0-4 206 0 0,0 1 0 0 0,1 0 1 0 0,1 0-1 0 0,-1 3-206 0 0,-6 60 1535 0 0,-2-74-1338 0 0,8 3-193 0 0,0 1 0 0 0,0-1 0 0 0,0 0 0 0 0,1 0 0 0 0,-1 1 0 0 0,0-1 1 0 0,0 0-1 0 0,1 0 0 0 0,-1 0 0 0 0,1 0 0 0 0,-1 0 0 0 0,1 0 0 0 0,-1 0 0 0 0,1 0 0 0 0,0 0 0 0 0,-1 0 1 0 0,1-1-1 0 0,0 1 0 0 0,0 0 0 0 0,0 0-4 0 0,1-27-344 0 0,-1 2 85 0 0,0 20 250 0 0,-1-1 0 0 0,1 1 0 0 0,0 0 0 0 0,1-1 0 0 0,0 1 0 0 0,0 0 0 0 0,0-1 0 0 0,0 1 0 0 0,1 0 0 0 0,0 0 0 0 0,1 0 0 0 0,-1 0 0 0 0,1 1 0 0 0,0-1 0 0 0,0 1 0 0 0,1-1 1 0 0,2-1 8 0 0,-5 6-15 0 0,-1 0 1 0 0,1 0 0 0 0,0 0 0 0 0,0 0-1 0 0,0 0 1 0 0,-1 0 0 0 0,1 0 0 0 0,-1 0 0 0 0,1 0-1 0 0,-1 0 1 0 0,1 0 0 0 0,-1 0 0 0 0,0 0-1 0 0,1-1 1 0 0,-1 1 14 0 0,21 2-340 0 0,-11 2 292 0 0,2 8 92 0 0,-1 0 0 0 0,0 0 0 0 0,-1 2-1 0 0,0-1 1 0 0,-1 1 0 0 0,5 9-44 0 0,-11-18 24 0 0,0 1 0 0 0,-1 0 0 0 0,0 0 0 0 0,1 0 1 0 0,-2 1-1 0 0,1-1 0 0 0,-1 0 0 0 0,0 1 0 0 0,0-1 0 0 0,0 5-24 0 0,0-7-8 0 0,0 0 0 0 0,0-1 0 0 0,0 1 0 0 0,1 0 0 0 0,-1-1 0 0 0,1 1 1 0 0,-1-1-1 0 0,1 1 0 0 0,0-1 0 0 0,0 0 0 0 0,0 0 0 0 0,0 0 0 0 0,0 0 0 0 0,3 2 8 0 0,1 0 82 0 0,0 1 0 0 0,0-1 1 0 0,0 0-1 0 0,1-1 0 0 0,4 3-82 0 0,-5-5 39 0 0,0 1 1 0 0,1 0-1 0 0,0-1 0 0 0,-1-1 0 0 0,1 1 0 0 0,0-1 0 0 0,-1 0 0 0 0,1 0 1 0 0,0-1-1 0 0,-1 0 0 0 0,1 0 0 0 0,0-1 0 0 0,-1 1 0 0 0,0-1 1 0 0,1-1-1 0 0,2-1-39 0 0,5-2-33 0 0,-1-1 1 0 0,-1 0 0 0 0,0 0-1 0 0,0-1 1 0 0,0-1 0 0 0,-1 0-1 0 0,3-4 33 0 0,-11 10-36 0 0,0-1-1 0 0,-1 0 1 0 0,1 0 0 0 0,-1 0-1 0 0,1-1 1 0 0,-1 1-1 0 0,-1-1 1 0 0,1 1 0 0 0,-1-1-1 0 0,1 1 1 0 0,-1-5 36 0 0,5-12-56 0 0,-5 15 37 0 0,0 1 0 0 0,0-1-1 0 0,0 0 1 0 0,-1 1-1 0 0,0-1 1 0 0,-1-2 19 0 0,1-3-30 0 0,0 10 29 0 0,0 0 0 0 0,0-1 0 0 0,0 1 0 0 0,0 0-1 0 0,-1 0 1 0 0,1 0 0 0 0,0 0 0 0 0,-1 0 0 0 0,1 0 0 0 0,-1 0 0 0 0,1 0 0 0 0,-1 0 0 0 0,1 0 0 0 0,-1 0 0 0 0,0 0 0 0 0,1 1 0 0 0,-1-1 0 0 0,0 0 0 0 0,0 0 0 0 0,0 0 1 0 0,0 0 6 0 0,-1 0-1 0 0,0 0 0 0 0,-1 0 0 0 0,1 0 1 0 0,0 0-1 0 0,0 0 0 0 0,0 1 0 0 0,-1-1 1 0 0,1 1-1 0 0,0 0 0 0 0,0-1 0 0 0,-1 1 1 0 0,1 0-1 0 0,-1 0-5 0 0,0 0 2 0 0,0 1 0 0 0,0-1-1 0 0,0 0 1 0 0,0 1 0 0 0,1 0 0 0 0,-1-1 0 0 0,0 1-1 0 0,-1 1-1 0 0,3-1 0 0 0,0-1 0 0 0,-1 1 0 0 0,1-1 0 0 0,0 1 0 0 0,0 0 0 0 0,1-1 0 0 0,-1 1 0 0 0,0 0 0 0 0,0 0 0 0 0,0 0 0 0 0,0-1 0 0 0,1 1 0 0 0,-1 0 0 0 0,0 0 0 0 0,1 0-1 0 0,-1 0 1 0 0,1 0 0 0 0,-1 1 0 0 0,1-1 0 0 0,-1 0 0 0 0,1 0 0 0 0,-6 20 0 0 0,5-18 0 0 0,0 1 0 0 0,0-1 0 0 0,0 0 0 0 0,0 1 0 0 0,1-1 0 0 0,0 1 0 0 0,-1-1 0 0 0,1 1 0 0 0,0 1 0 0 0,2 6 0 0 0,1 0 0 0 0,0 0 0 0 0,0-1 0 0 0,1 0 0 0 0,1 1 0 0 0,-1-1 0 0 0,2-1 0 0 0,-1 1 0 0 0,7 8 0 0 0,-8-15 0 0 0,-1 1 0 0 0,0-1 0 0 0,1-1 0 0 0,0 1 0 0 0,0 0 0 0 0,0-1 0 0 0,0 1 0 0 0,0-1 0 0 0,0-1 0 0 0,0 1 0 0 0,1 0 0 0 0,-1-1 0 0 0,1 0 0 0 0,7 3 0 0 0,1 0 22 0 0,-1-1 0 0 0,1-1 1 0 0,0 0-1 0 0,-1-1 0 0 0,1 0 0 0 0,0-1 0 0 0,10-1-22 0 0,5 1 173 0 0,-16-1-203 0 0,-1 0 0 0 0,0-1 0 0 0,0 0 0 0 0,6-3 30 0 0,12-1-322 0 0,-7 1-637 0 0,0 2-296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4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15664 0 0,'0'0'356'0'0,"0"0"49"0"0,0 0 21 0 0,0 0-42 0 0,4-4 292 0 0,-2 4 3048 0 0,-1 6-3578 0 0,0 0-1 0 0,0 0 1 0 0,0 1-1 0 0,-1-1 1 0 0,0 0-1 0 0,0 0 1 0 0,-1 0-1 0 0,1 1 1 0 0,-1-1-1 0 0,-1 0 1 0 0,-1 4-146 0 0,-3 27 557 0 0,-1 23 378 0 0,2-23-188 0 0,0 35-747 0 0,5-63 16 0 0,1 0 0 0 0,1 0 0 0 0,1 8-16 0 0,2 9 12 0 0,-5-25-12 0 0,0 0 0 0 0,0 0 0 0 0,0 0 0 0 0,0 0 0 0 0,0 0 0 0 0,0 0 0 0 0,1 0 0 0 0,-1 0 0 0 0,0 0 0 0 0,1 0 0 0 0,-1 0 0 0 0,0 0 0 0 0,1 0 0 0 0,-1 0 0 0 0,1-1 0 0 0,0 1 0 0 0,-1 0 0 0 0,1 0 0 0 0,0 0 0 0 0,-1-1 0 0 0,1 1 0 0 0,2 2 19 0 0,-2-1-11 0 0,1 0 0 0 0,0 0 0 0 0,-1 0 0 0 0,1-1 0 0 0,0 1 0 0 0,0 0 0 0 0,0-1 0 0 0,0 1-1 0 0,0-1 1 0 0,0 0 0 0 0,0 1 0 0 0,0-1 0 0 0,1 0 0 0 0,-1 0 0 0 0,2 0-8 0 0,0 0-123 0 0,0-1-1 0 0,-1 0 0 0 0,1 0 1 0 0,0 0-1 0 0,0 0 0 0 0,0 0 1 0 0,-1-1-1 0 0,1 0 0 0 0,0 0 1 0 0,0 0 123 0 0,3-2-493 0 0,1 0 1 0 0,-1 0 0 0 0,0 0 0 0 0,5-4 492 0 0,9-5-1673 0 0,-13 8 531 0 0,1-1 0 0 0,-1-1-1 0 0,0 1 1 0 0,0-2 1142 0 0,-7 7-97 0 0,21-16-6048 0 0</inkml:trace>
  <inkml:trace contextRef="#ctx0" brushRef="#br0" timeOffset="466.023">317 177 3224 0 0,'35'-16'621'0'0,"-28"13"-473"0"0,5-2 5924 0 0,-2 2-2175 0 0,-10 3-3851 0 0,1 0-1 0 0,-1 0 1 0 0,0 0 0 0 0,0 0-1 0 0,0 0 1 0 0,0 0-1 0 0,0 0 1 0 0,1 0-1 0 0,-1-1 1 0 0,0 1 0 0 0,0 0-1 0 0,0 0 1 0 0,0 0-1 0 0,0 0 1 0 0,0 0-1 0 0,1 0 1 0 0,-1 0 0 0 0,0 0-1 0 0,0 0 1 0 0,0 0-1 0 0,0 0 1 0 0,0-1-1 0 0,0 1 1 0 0,0 0 0 0 0,0 0-1 0 0,0 0 1 0 0,0 0-1 0 0,1 0 1 0 0,-1 0 0 0 0,0-1-1 0 0,0 1 1 0 0,0 0-1 0 0,0 0 1 0 0,0 0-1 0 0,0 0 1 0 0,0 0 0 0 0,0-1-1 0 0,0 1 1 0 0,0 0-1 0 0,0 0 1 0 0,0 0-1 0 0,0 0-45 0 0,-7-3 1524 0 0,-7 1 251 0 0,9 4-1311 0 0,0-1-1 0 0,1 1 1 0 0,0 0-1 0 0,-1 0 0 0 0,1 0 1 0 0,0 1-1 0 0,0-1 1 0 0,0 1-1 0 0,0 0-463 0 0,-21 13 181 0 0,21-14-183 0 0,0 0-1 0 0,0 1 0 0 0,0-1 1 0 0,0 1-1 0 0,0 0 0 0 0,-3 3 3 0 0,-12 10-7 0 0,16-14 35 0 0,1 0 1 0 0,-1 0 0 0 0,1 0 0 0 0,-1 0 0 0 0,1 0 0 0 0,0 1-1 0 0,0-1 1 0 0,0 1 0 0 0,0-1 0 0 0,0 1 0 0 0,0 1-29 0 0,1-2 67 0 0,-1 1 0 0 0,0-1 0 0 0,0 0 0 0 0,0 1 1 0 0,0-1-1 0 0,0 0 0 0 0,0 0 0 0 0,-1 0-67 0 0,1 0 42 0 0,0-1 1 0 0,0 1-1 0 0,1-1 0 0 0,-1 1 1 0 0,1-1-1 0 0,-1 1 0 0 0,1 0 1 0 0,0 0-1 0 0,-1 0 0 0 0,1 0 1 0 0,0 0-1 0 0,0 0 0 0 0,1 0 1 0 0,-1 0-1 0 0,0 0 0 0 0,1 1-42 0 0,-2 2 66 0 0,1-1 0 0 0,-1 1 0 0 0,0-1 0 0 0,0 0 0 0 0,0 1 0 0 0,0-1 0 0 0,-1 1-66 0 0,-6 9 54 0 0,9-13-57 0 0,-1 1 0 0 0,1-1 1 0 0,0 0-1 0 0,-1 0 0 0 0,1 0 0 0 0,0 1 0 0 0,0-1 0 0 0,0 0 0 0 0,0 0 0 0 0,0 1 0 0 0,0-1 1 0 0,0 0-1 0 0,0 0 0 0 0,0 1 0 0 0,1-1 0 0 0,-1 0 0 0 0,0 1 3 0 0,2 14-31 0 0,-5-10 35 0 0,3-6-5 0 0,0 1 1 0 0,0-1 0 0 0,-1 1-1 0 0,1-1 1 0 0,0 1-1 0 0,0-1 1 0 0,-1 1-1 0 0,1-1 1 0 0,0 1 0 0 0,0 0-1 0 0,0-1 1 0 0,0 1-1 0 0,0-1 1 0 0,0 1-1 0 0,0-1 1 0 0,0 1-1 0 0,0 0 1 0 0,0-1 0 0 0,0 1 0 0 0,1 0 3 0 0,0 0 1 0 0,-1 0-1 0 0,1 0 1 0 0,0 0 0 0 0,0 0-1 0 0,0 0 1 0 0,0 0 0 0 0,0 0-1 0 0,0 0 1 0 0,0-1-1 0 0,1 1 1 0 0,-1 0 0 0 0,0-1-1 0 0,0 1 1 0 0,1-1 0 0 0,-1 1-4 0 0,3 0 10 0 0,1 1 1 0 0,-1-1-1 0 0,1 0 0 0 0,-1 0 1 0 0,1 0-1 0 0,-1 0 1 0 0,1-1-1 0 0,-1 0 1 0 0,1 0-1 0 0,0 0 1 0 0,0-1-11 0 0,-3 1 2 0 0,1 0 0 0 0,-1-1 0 0 0,0 1 1 0 0,1-1-1 0 0,-1 1 0 0 0,0-1 0 0 0,1 0 1 0 0,-1 0-1 0 0,0 0 0 0 0,0-1 0 0 0,0 1 0 0 0,0 0 1 0 0,0-1-1 0 0,0 1 0 0 0,0-1 0 0 0,-1 0 0 0 0,1 0 1 0 0,0 1-1 0 0,-1-1 0 0 0,0 0 0 0 0,1 0 1 0 0,0-2-3 0 0,2-4-11 0 0,0 1 1 0 0,1-1-1 0 0,0 1 1 0 0,1-2 10 0 0,-1 4-5 0 0,-1 0 1 0 0,-1 0-1 0 0,1-1 1 0 0,-1 0-1 0 0,0 0 1 0 0,0 0-1 0 0,1-5 5 0 0,9-18-4 0 0,-10 25 6 0 0,-1 1 0 0 0,-1 0 0 0 0,1-1 0 0 0,-1 0 0 0 0,1 1 1 0 0,-1-1-1 0 0,0 0 0 0 0,0 1 0 0 0,0-1 0 0 0,-1 0 0 0 0,0-1-2 0 0,-1-11 83 0 0,1 14-69 0 0,-1-1 0 0 0,1 1-1 0 0,0 0 1 0 0,0 0 0 0 0,0-1-1 0 0,0 1 1 0 0,0 0 0 0 0,0-1 0 0 0,1 1-1 0 0,-1 0 1 0 0,1 0 0 0 0,0-3-14 0 0,0 4 3 0 0,0 0-3 0 0,0 0 1 0 0,0-1-1 0 0,-1 1 1 0 0,1 0-1 0 0,-1 0 1 0 0,1-1-1 0 0,-1 1 1 0 0,1 0-1 0 0,-1-1 1 0 0,0 1 0 0 0,0-1-1 0 0,0 1 1 0 0,0 0-1 0 0,0-1 1 0 0,0 1-1 0 0,0-1 1 0 0,0 1-1 0 0,0 0 1 0 0,0-1-1 0 0,-1 0 0 0 0,1 1-1 0 0,0 1 0 0 0,0 0 0 0 0,0-1 0 0 0,0 1 0 0 0,0-1 0 0 0,0 1 0 0 0,0-1 0 0 0,0 1 0 0 0,0-1 0 0 0,0 1 0 0 0,0-1 0 0 0,0 1 0 0 0,0-1 0 0 0,1 1 0 0 0,-1 0 0 0 0,0-1 0 0 0,0 1 0 0 0,1-1 1 0 0,-1 1-3 0 0,0 0 0 0 0,0 0 0 0 0,0 0 0 0 0,0 0-1 0 0,0 0 1 0 0,0 0 0 0 0,0-1 0 0 0,0 1 0 0 0,1 0 0 0 0,-1 0 0 0 0,0 0 0 0 0,0 0 0 0 0,0 0 0 0 0,0 0 0 0 0,0 0 0 0 0,0 0 0 0 0,0-1 0 0 0,0 1 0 0 0,0 0 0 0 0,0 0 0 0 0,0 0 0 0 0,0 0 0 0 0,0 0 0 0 0,0 0 0 0 0,0 0 0 0 0,0-1 0 0 0,0 1 0 0 0,0 0 0 0 0,0 0 0 0 0,0 0 0 0 0,0 0 0 0 0,0 0 0 0 0,0 0 0 0 0,-1 0 0 0 0,1 0 0 0 0,0-1 0 0 0,0 1 0 0 0,0 0 0 0 0,0 0 0 0 0,0 0 0 0 0,0 0 0 0 0,0 0 0 0 0,0 0 0 0 0,0 0 0 0 0,0 0 0 0 0,-1 0 0 0 0,1 0 0 0 0,0 0 0 0 0,0 0 0 0 0,0 0 0 0 0,0 0 0 0 0,0 0 0 0 0,0 0 0 0 0,0-1 0 0 0,0 1 0 0 0,-1 0 0 0 0,1 0 3 0 0,1 1-3 0 0,-1-1 1 0 0,1 1 0 0 0,-1-1 0 0 0,0 1-1 0 0,1-1 1 0 0,-1 1 0 0 0,0-1 0 0 0,1 1 0 0 0,-1 0-1 0 0,0-1 1 0 0,0 1 0 0 0,1-1 0 0 0,-1 1 0 0 0,0-1-1 0 0,0 1 1 0 0,0 0 0 0 0,0-1 0 0 0,0 1-1 0 0,0 0 1 0 0,0-1 0 0 0,0 1 0 0 0,0 0 2 0 0,-3 16 97 0 0,1-13-106 0 0,1 0 1 0 0,0-1 0 0 0,0 1 0 0 0,0 0 0 0 0,1 0 0 0 0,-1 0-1 0 0,1 0 1 0 0,0 3 8 0 0,0-5-1 0 0,0 0-1 0 0,-1 0 1 0 0,1 0-1 0 0,-1 0 0 0 0,1 0 1 0 0,-1 0-1 0 0,0 0 1 0 0,0 0-1 0 0,0-1 1 0 0,0 1-1 0 0,0 1 2 0 0,0-2 0 0 0,0 1 0 0 0,0 0 0 0 0,0 0 1 0 0,0 0-1 0 0,0 0 0 0 0,0 0 0 0 0,1 0 0 0 0,-1 0 0 0 0,1 1 0 0 0,-6 41 96 0 0,5-42-103 0 0,1 1-1 0 0,0 0 1 0 0,0 0-1 0 0,0 0 1 0 0,1 0-1 0 0,-1 0 1 0 0,1 0-1 0 0,0 0 1 0 0,0 0-1 0 0,0 0 1 0 0,0-1-1 0 0,0 1 1 0 0,1 2 7 0 0,4 7 1 0 0,-6-7-1 0 0,1-4 0 0 0,-1 0 0 0 0,0 0 0 0 0,1 0 0 0 0,-1 0 0 0 0,1 0 0 0 0,-1 0 0 0 0,1 0 0 0 0,-1 0 0 0 0,1 0 0 0 0,0 0 0 0 0,-1 0 0 0 0,1 0 0 0 0,0 0 0 0 0,0-1 0 0 0,0 1 0 0 0,-1 0 0 0 0,1 0 0 0 0,0-1 0 0 0,0 1 0 0 0,0-1 0 0 0,1 1 0 0 0,1 1 17 0 0,-1 0 0 0 0,1 0 0 0 0,0 0 0 0 0,0-1-1 0 0,0 1 1 0 0,0-1 0 0 0,0 0 0 0 0,0 0 0 0 0,1 0-17 0 0,-2-1-7 0 0,0 1 0 0 0,0-1 0 0 0,-1 0 0 0 0,1-1 0 0 0,0 1 0 0 0,0 0 0 0 0,0 0 0 0 0,-1-1 0 0 0,1 1 0 0 0,0-1 0 0 0,0 0 0 0 0,-1 1 0 0 0,1-1 0 0 0,-1 0 0 0 0,1 0 1 0 0,0 0-1 0 0,0-1 7 0 0,4-2-719 0 0,0 0 1 0 0,-1 0-1 0 0,0-1 1 0 0,0 0-1 0 0,0 0 1 0 0,0-1 718 0 0,4-5-7850 0 0</inkml:trace>
  <inkml:trace contextRef="#ctx0" brushRef="#br0" timeOffset="1358.054">723 114 8752 0 0,'-12'2'150'0'0,"-13"1"493"0"0,24-3-242 0 0,1 0 958 0 0,0 0 449 0 0,0 2-1350 0 0,0-1 1 0 0,1 1-1 0 0,-1-1 0 0 0,1 1 1 0 0,-1-1-1 0 0,1 1 0 0 0,0-1 1 0 0,0 0-1 0 0,0 0 0 0 0,-1 1 1 0 0,1-1-1 0 0,1 1-458 0 0,7 13 1285 0 0,-8-11-950 0 0,0 0-1 0 0,1 1 1 0 0,-1-1 0 0 0,1 0-1 0 0,0 0 1 0 0,0-1 0 0 0,0 1-1 0 0,1 0 1 0 0,-1-1 0 0 0,2 2-335 0 0,6 9 745 0 0,1 3-547 0 0,-1 1 0 0 0,0 0 1 0 0,2 10-199 0 0,-11-26 22 0 0,0 1 1 0 0,0 0 0 0 0,-1 0 0 0 0,1-1 0 0 0,-1 1 0 0 0,0 0-1 0 0,1 0 1 0 0,-2 0 0 0 0,1 0 0 0 0,0 0 0 0 0,0-1-1 0 0,-1 1 1 0 0,0 0 0 0 0,1 0 0 0 0,-1 0 0 0 0,0-1 0 0 0,0 1-1 0 0,-1-1 1 0 0,1 1 0 0 0,0-1 0 0 0,-1 1 0 0 0,0-1 0 0 0,1 0-1 0 0,-1 1 1 0 0,0-1 0 0 0,0 0 0 0 0,0 0 0 0 0,-1-1 0 0 0,1 1-1 0 0,0 0 1 0 0,-1-1 0 0 0,1 1 0 0 0,-1-1 0 0 0,1 0-1 0 0,-1 0 1 0 0,0 0 0 0 0,1 0 0 0 0,-1 0 0 0 0,0-1 0 0 0,0 1-1 0 0,0-1 1 0 0,-1 0-23 0 0,-11 2 35 0 0,0 1 0 0 0,0 0 0 0 0,-3 2-35 0 0,8-2 27 0 0,-1 0-1 0 0,1-1 0 0 0,0 0 0 0 0,-1-1 0 0 0,0 0 0 0 0,1-1 0 0 0,-9 0-26 0 0,13-1-6 0 0,-1 1-22 0 0,0-1 0 0 0,0 0 0 0 0,1-1 0 0 0,-1 0 0 0 0,1 1 0 0 0,-1-2 0 0 0,0 0 28 0 0,4 0-14 0 0,3 2 14 0 0,-1 1 0 0 0,1-1 0 0 0,0 1 0 0 0,0-1 0 0 0,0 1 0 0 0,0-1 0 0 0,-1 0 0 0 0,1 1 0 0 0,0-1 0 0 0,0 1 0 0 0,0-1 0 0 0,0 1 0 0 0,0-1 0 0 0,1 0 0 0 0,-1 1 0 0 0,0-1 0 0 0,0 1 0 0 0,0-1 0 0 0,0 1 0 0 0,1-1 0 0 0,-1 1 0 0 0,0-1 0 0 0,0 1 0 0 0,1-1 0 0 0,-1 1 0 0 0,0-1 0 0 0,1 1 0 0 0,-1-1 0 0 0,1 1 0 0 0,-1 0 0 0 0,1-1 0 0 0,-1 1 0 0 0,16-6 0 0 0,-11 4 0 0 0,0 0 0 0 0,1 1 0 0 0,0-1 0 0 0,0 1 0 0 0,0 0 0 0 0,0 0 0 0 0,0 1 0 0 0,0 0 0 0 0,1 0 0 0 0,-1 0 0 0 0,0 1 0 0 0,5 1 0 0 0,34 0 0 0 0,8-1-98 0 0,-38-1 50 0 0,1 1 1 0 0,0-2 0 0 0,0 0-1 0 0,1-1 48 0 0,-7 0-10 0 0,22-4 133 0 0,-1-1 0 0 0,15-6-123 0 0,-28 7-95 0 0,0-1 0 0 0,-1-1 0 0 0,0-1-1 0 0,0 0 1 0 0,4-5 95 0 0,-15 9-86 0 0,-1 1 0 0 0,0-1-1 0 0,0-1 1 0 0,0 1 0 0 0,0-1 0 0 0,-1 0-1 0 0,0 0 1 0 0,-1 0 0 0 0,1 0-1 0 0,-1-1 1 0 0,0 1 0 0 0,-1-1 0 0 0,1 0-1 0 0,0-5 87 0 0,-3 10-11 0 0,1 1-1 0 0,-1-1 1 0 0,0 1-1 0 0,0-1 1 0 0,0 0-1 0 0,0 1 0 0 0,0-1 1 0 0,-1 0-1 0 0,1 1 1 0 0,0-1-1 0 0,-1 1 1 0 0,1-1-1 0 0,-1 1 1 0 0,0-1-1 0 0,1 1 1 0 0,-1-1-1 0 0,0 1 1 0 0,0 0-1 0 0,0-1 0 0 0,-1 0 12 0 0,0 1 16 0 0,1-1 0 0 0,-1 1 0 0 0,0-1 0 0 0,0 1-1 0 0,0 0 1 0 0,0-1 0 0 0,-1 1 0 0 0,1 0-1 0 0,0 1 1 0 0,0-1 0 0 0,-1 0 0 0 0,1 1 0 0 0,-1-1-16 0 0,-1 0-10 0 0,1 1 0 0 0,-1-1 1 0 0,1 1-1 0 0,-1 0 0 0 0,0 0 0 0 0,1 0 1 0 0,-1 1-1 0 0,0-1 0 0 0,1 1 1 0 0,-1 0-1 0 0,1 0 0 0 0,-1 0 1 0 0,1 1-1 0 0,0-1 0 0 0,-1 1 1 0 0,1-1-1 0 0,0 1 0 0 0,-1 1 10 0 0,0 1-5 0 0,0-1 0 0 0,0 1 0 0 0,0 0 0 0 0,0 1 0 0 0,1-1 0 0 0,-1 1 0 0 0,1-1 0 0 0,0 1 0 0 0,1 0 0 0 0,-1 0 0 0 0,1 0 0 0 0,0 0 0 0 0,0 1 0 0 0,1-1-1 0 0,0 1 1 0 0,0-1 0 0 0,0 1 0 0 0,0-1 0 0 0,1 2 5 0 0,0-1 0 0 0,-1-1 0 0 0,1 0 0 0 0,1 0 0 0 0,-1 1 0 0 0,1-1 0 0 0,0 0 0 0 0,0 0 0 0 0,1 0 0 0 0,-1 0 0 0 0,1 0 0 0 0,0 0 0 0 0,0 0 0 0 0,1 0 0 0 0,4 4 57 0 0,-5-6-6 0 0,-1-1 0 0 0,1 0 0 0 0,0 1 0 0 0,0-1 1 0 0,0 0-1 0 0,0 0 0 0 0,0 0 0 0 0,0 0 0 0 0,0-1 0 0 0,1 1 1 0 0,-1-1-1 0 0,1 1 0 0 0,-1-1 0 0 0,1 0 0 0 0,2 1-51 0 0,-1-1 49 0 0,0 0 0 0 0,0 0 0 0 0,1-1 0 0 0,-1 0 0 0 0,0 1 0 0 0,0-2 0 0 0,1 1 0 0 0,-1 0 0 0 0,0-1 0 0 0,0 0 0 0 0,1 0 0 0 0,-1 0 1 0 0,0 0-1 0 0,2-1-49 0 0,8-5 151 0 0,0 0 1 0 0,0 0 0 0 0,4-4-152 0 0,-4 2 2 0 0,20-12-144 0 0,-2-1-1 0 0,-1-2 0 0 0,19-19 143 0 0,-34 34 179 0 0,-10 7-56 0 0,-6 2-118 0 0,1 0 1 0 0,0 0-1 0 0,0 0 1 0 0,0 0 0 0 0,0 0-1 0 0,-1 1 1 0 0,1-1-1 0 0,0 0 1 0 0,0 1 0 0 0,-1-1-1 0 0,1 1 1 0 0,0-1 0 0 0,-1 1-1 0 0,1-1 1 0 0,0 1-1 0 0,-1-1 1 0 0,1 1 0 0 0,-1 0-1 0 0,1-1 1 0 0,-1 1-1 0 0,1 0 1 0 0,-1-1 0 0 0,1 1-1 0 0,-1 0-5 0 0,4 13-43 0 0,0 0-1 0 0,-1 0 0 0 0,-1 1 0 0 0,0-1 1 0 0,0 9 43 0 0,0-1 61 0 0,-1-13 15 0 0,-1-2-84 0 0,1 1-1 0 0,-1-1 0 0 0,2 0 0 0 0,-1 0 0 0 0,1-1 1 0 0,0 1-1 0 0,0 0 0 0 0,1 0 0 0 0,2 4 9 0 0,0-6-44 0 0,-4-4 110 0 0,14-4 88 0 0,-8-2 11 0 0,-1 0 0 0 0,0-1 0 0 0,0 1 0 0 0,0-1 0 0 0,-1 0 0 0 0,1-1 0 0 0,-2 1 0 0 0,4-6-165 0 0,4-5 40 0 0,39-45-432 0 0,-27 37-6762 0 0,-9 6-1179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5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 14944 0 0,'0'0'686'0'0,"0"0"-15"0"0,-16-2 1423 0 0,8 4-1642 0 0,-1 0-1 0 0,0 1 0 0 0,1 0 0 0 0,-1 1 0 0 0,1-1 0 0 0,0 1 0 0 0,0 1 1 0 0,1 0-1 0 0,-1 0 0 0 0,1 0 0 0 0,-3 4-451 0 0,8-7 11 0 0,0 0 0 0 0,-1 0 0 0 0,1 1 0 0 0,0-1 1 0 0,0 0-1 0 0,1 1 0 0 0,-1 0 0 0 0,1-1 0 0 0,-1 1 0 0 0,1 0 0 0 0,0 0 0 0 0,0 0 1 0 0,0 0-1 0 0,0 0 0 0 0,0 1-11 0 0,1-2-1 0 0,0 0 1 0 0,-1 0-1 0 0,1 0 0 0 0,1 0 1 0 0,-1 1-1 0 0,0-1 0 0 0,0 0 1 0 0,1 0-1 0 0,-1 0 1 0 0,1 0-1 0 0,-1 0 0 0 0,1 0 1 0 0,0 0-1 0 0,0 0 1 0 0,0 0-1 0 0,0-1 0 0 0,0 1 1 0 0,1 0-1 0 0,-1-1 0 0 0,0 1 1 0 0,1 0-1 0 0,0 0 1 0 0,11 8-14 0 0,1 0-1 0 0,0-1 1 0 0,1-1-1 0 0,0 0 1 0 0,6 2 14 0 0,-7-4 164 0 0,-1 1 1 0 0,1 0-1 0 0,-1 1 1 0 0,-1 1-1 0 0,1 0 1 0 0,6 6-165 0 0,-16-12 83 0 0,-9 4 393 0 0,2-5-411 0 0,0 1 0 0 0,1-2 0 0 0,-1 1 0 0 0,0 0 0 0 0,0-1 1 0 0,0 0-1 0 0,0 1 0 0 0,0-2 0 0 0,-3 2-65 0 0,-41 1-156 0 0,8-1-1885 0 0,21 1-6341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5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17503 0 0,'0'0'399'0'0,"5"13"961"0"0,2 5-1330 0 0,-4-12 343 0 0,0-1-1 0 0,-1 1 1 0 0,1 0-1 0 0,-2 0 1 0 0,1 0 0 0 0,-1 1-1 0 0,1-1 1 0 0,-2 1-373 0 0,14 58 2485 0 0,-12-52-2190 0 0,3 63 215 0 0,-5-63-486 0 0,2 1-1 0 0,0-1 0 0 0,1 3-23 0 0,1 3 456 0 0,-3-66-5738 0 0,-1 28 3586 0 0</inkml:trace>
  <inkml:trace contextRef="#ctx0" brushRef="#br0" timeOffset="323.509">35 1 15344 0 0,'0'0'704'0'0,"0"0"-15"0"0,0 0-360 0 0,0 0 136 0 0,0 0 110 0 0,0 0 22 0 0,0 17 1027 0 0,0-13-1601 0 0,0-1 0 0 0,1 0-1 0 0,-1 1 1 0 0,1-1 0 0 0,0 0-1 0 0,0 0 1 0 0,0 0 0 0 0,0 1-1 0 0,1-1 1 0 0,-1 0-1 0 0,1-1 1 0 0,0 1 0 0 0,0 0-1 0 0,0 0 1 0 0,0-1 0 0 0,0 1-23 0 0,3 3 29 0 0,3 5-29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9:52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55 6448 0 0,'-3'-1'53'0'0,"-1"0"1"0"0,1 0-1 0 0,0 0 0 0 0,0 0 1 0 0,0 1-1 0 0,-1-1 0 0 0,1 1 1 0 0,0 0-1 0 0,-1 0 1 0 0,1 0-1 0 0,0 0 0 0 0,-1 0 1 0 0,1 1-1 0 0,-1 0-53 0 0,-5 1 397 0 0,-1 2 0 0 0,1-1 0 0 0,0 1 0 0 0,0 0-397 0 0,-1 1 945 0 0,1-1 0 0 0,-1-1 0 0 0,-5 2-945 0 0,2-2 977 0 0,0 1 0 0 0,0 0 0 0 0,0 1 0 0 0,1 1 0 0 0,-8 4-977 0 0,19-10 33 0 0,0 1-1 0 0,0-1 0 0 0,1 0 0 0 0,-1 1 0 0 0,1-1 0 0 0,-1 1 0 0 0,0-1 0 0 0,1 1 0 0 0,-1-1 0 0 0,1 1 0 0 0,-1-1 0 0 0,1 1 0 0 0,-1 0 0 0 0,1-1 0 0 0,0 1 0 0 0,-1 0 0 0 0,1-1 0 0 0,0 1 1 0 0,-1 0-1 0 0,1-1 0 0 0,0 1 0 0 0,0 0 0 0 0,0 0 0 0 0,0-1 0 0 0,0 1 0 0 0,0 0 0 0 0,0 0-32 0 0,0 0 85 0 0,0 1 1 0 0,1-1 0 0 0,-1 1-1 0 0,1-1 1 0 0,-1 0-1 0 0,1 1 1 0 0,0-1-1 0 0,0 0 1 0 0,0 0-1 0 0,-1 1 1 0 0,1-1-1 0 0,0 0 1 0 0,1 0-86 0 0,3 4 188 0 0,0 0 1 0 0,1-1-1 0 0,-1 0 1 0 0,1-1-1 0 0,5 4-188 0 0,11 2-390 0 0,1 0 0 0 0,0-2 1 0 0,0 0-1 0 0,5-1 390 0 0,-1 0 202 0 0,1 2 1 0 0,13 6-203 0 0,-2 0-278 0 0,-30-12 231 0 0,-1 0 0 0 0,0 1 0 0 0,0 0 1 0 0,0 1-1 0 0,0-1 0 0 0,-1 2 1 0 0,1-1-1 0 0,-1 1 0 0 0,0 0 0 0 0,4 4 47 0 0,-10-9 72 0 0,-1 1-1 0 0,1 0 0 0 0,0 0 0 0 0,0-1 0 0 0,0 1 0 0 0,-1 0 0 0 0,1 0 0 0 0,0 0 0 0 0,-1 0 0 0 0,1 0 1 0 0,-1 0-1 0 0,1 0 0 0 0,-1 0 0 0 0,0 0 0 0 0,1 0 0 0 0,-1 1 0 0 0,0-1 0 0 0,0 0 0 0 0,0 0 0 0 0,0 0 1 0 0,0 0-1 0 0,0 0 0 0 0,0 0 0 0 0,0 1 0 0 0,0-1 0 0 0,0 0 0 0 0,-1 0 0 0 0,1 0 0 0 0,0 0 0 0 0,-1 0 1 0 0,1 0-1 0 0,-1 0 0 0 0,1 0 0 0 0,-1 0 0 0 0,0 0 0 0 0,1 0 0 0 0,-1 0 0 0 0,0 0 0 0 0,0-1 0 0 0,1 1 1 0 0,-1 0-1 0 0,0 0 0 0 0,0-1 0 0 0,0 1 0 0 0,0 0 0 0 0,-1-1-71 0 0,-6 5 154 0 0,0-1-1 0 0,0 0 1 0 0,0-1 0 0 0,-1 0-1 0 0,-5 1-153 0 0,8-2-91 0 0,-35 9 91 0 0,-38 5 0 0 0,28-7 0 0 0,42-8-1 0 0,-1 0-1 0 0,0 0 0 0 0,1-1 0 0 0,-1 0 1 0 0,0-1-1 0 0,1 0 0 0 0,-1-1 0 0 0,0 1 1 0 0,1-2-1 0 0,-9-3 2 0 0,16 6-107 0 0,1-1 0 0 0,-1 0-1 0 0,1 1 1 0 0,0-1 0 0 0,0 0 0 0 0,-1 0-1 0 0,1 0 1 0 0,0 0 0 0 0,0 0 0 0 0,0 0 0 0 0,0 0-1 0 0,0 0 1 0 0,0 0 0 0 0,0 0 0 0 0,0-1 0 0 0,1 1-1 0 0,-1 0 1 0 0,0-1 0 0 0,1 1 0 0 0,-1 0-1 0 0,1-1 1 0 0,-1 1 0 0 0,1-1 0 0 0,0 0 107 0 0,0-3-1290 0 0</inkml:trace>
  <inkml:trace contextRef="#ctx0" brushRef="#br0" timeOffset="294.052">517 166 13824 0 0,'0'0'629'0'0,"3"12"238"0"0,-1 19-294 0 0,0-1-1 0 0,2 0 1 0 0,1 0 0 0 0,9 28-573 0 0,11 24 2963 0 0,7 8-2963 0 0,-4-15 217 0 0,-25-66-178 0 0,0 0 0 0 0,-1 0 0 0 0,1 0 0 0 0,-2 0 0 0 0,1 1 0 0 0,-1-1 0 0 0,-1 0 0 0 0,0 10-39 0 0,0-19-41 0 0,0 0 0 0 0,0 1 0 0 0,0-1 0 0 0,0 1 0 0 0,0-1 0 0 0,0 0 0 0 0,0 1 0 0 0,0-1 0 0 0,0 0 0 0 0,0 1 0 0 0,0-1 0 0 0,0 0 0 0 0,0 1 0 0 0,0-1 0 0 0,-1 0 0 0 0,1 1 0 0 0,0-1 0 0 0,0 0-1 0 0,0 1 1 0 0,-1-1 0 0 0,1 0 0 0 0,0 1 0 0 0,0-1 0 0 0,-1 0 0 0 0,1 0 0 0 0,0 0 0 0 0,-1 1 0 0 0,1-1 0 0 0,0 0 0 0 0,-1 0 41 0 0,-6-1-5487 0 0,-2-2-706 0 0</inkml:trace>
  <inkml:trace contextRef="#ctx0" brushRef="#br0" timeOffset="540.894">498 261 5984 0 0,'1'-4'257'0'0,"0"-1"0"0"0,0 1 0 0 0,0 0 1 0 0,1 0-1 0 0,-1 0 0 0 0,1 1 0 0 0,0-1 0 0 0,0 0 1 0 0,0 1-1 0 0,0-1 0 0 0,1 1 0 0 0,0-1 0 0 0,-1 1 0 0 0,1 0 1 0 0,0 0-1 0 0,1 1 0 0 0,-1-1 0 0 0,0 1 0 0 0,1-1 1 0 0,-1 1-1 0 0,1 0 0 0 0,0 0 0 0 0,0 1 0 0 0,0-1 1 0 0,0 1-1 0 0,3-1-257 0 0,2-1 623 0 0,1 1-1 0 0,-1 1 1 0 0,0 0 0 0 0,0 0 0 0 0,1 1 0 0 0,-1 0 0 0 0,1 0 0 0 0,-1 1-1 0 0,0 0 1 0 0,1 1 0 0 0,5 2-623 0 0,-12-4-14 0 0,17 6 145 0 0,1 1 0 0 0,6 4-131 0 0,-21-8 139 0 0,0 0 0 0 0,0 1 0 0 0,0-1-1 0 0,0 1 1 0 0,-1 0 0 0 0,0 1 0 0 0,0-1 0 0 0,0 1-1 0 0,2 2-138 0 0,-6-5 18 0 0,0-1-1 0 0,0 0 1 0 0,0 1-1 0 0,0-1 1 0 0,0 1-1 0 0,0 0 1 0 0,0-1-1 0 0,-1 1 1 0 0,1 0-1 0 0,-1-1 1 0 0,1 1-1 0 0,-1 0 1 0 0,1 0-1 0 0,-1 0 1 0 0,0-1-1 0 0,0 1 0 0 0,0 0 1 0 0,0 0-1 0 0,0 0 1 0 0,-1-1-1 0 0,1 1 1 0 0,0 0-1 0 0,-1 0 1 0 0,1 0-1 0 0,-1-1 1 0 0,0 1-1 0 0,1 0 1 0 0,-1-1-1 0 0,0 1 1 0 0,0-1-1 0 0,0 1 1 0 0,0-1-1 0 0,-1 1 1 0 0,1-1-1 0 0,0 0-17 0 0,-6 6 166 0 0,-1 0 1 0 0,0-1-1 0 0,0 1 0 0 0,0-2 0 0 0,-8 5-166 0 0,7-5 449 0 0,-2 3-606 0 0,-1-1-1 0 0,0 0 1 0 0,-1-1-1 0 0,1-1 1 0 0,-1 0-1 0 0,0 0 1 0 0,-3-1 157 0 0,-2 0-760 0 0,-37 8-697 0 0,19-9-4189 0 0,14-5-380 0 0</inkml:trace>
  <inkml:trace contextRef="#ctx0" brushRef="#br0" timeOffset="909.183">901 346 6448 0 0,'3'1'159'0'0,"0"0"0"0"0,0 0 0 0 0,0 0 0 0 0,0 0 0 0 0,1-1 0 0 0,-1 1 0 0 0,0-1 0 0 0,0 0 0 0 0,4 0-159 0 0,29-3 4923 0 0,13-8 153 0 0,0-5-3555 0 0,-46 15-1521 0 0,0 0 0 0 0,1-1 0 0 0,-1 1 0 0 0,0 0 0 0 0,0-1 0 0 0,0 0 0 0 0,0 0 0 0 0,0 0 0 0 0,0 0 0 0 0,1-1 0 0 0,0 0 2 0 0,-1 0-1 0 0,1 1 0 0 0,0 0 0 0 0,0 0 1 0 0,0 0-1 0 0,0 0 0 0 0,3-1-1 0 0,-3 2 47 0 0,0 0-1 0 0,0-1 0 0 0,0 0 0 0 0,0 1 1 0 0,-1-2-1 0 0,1 1 0 0 0,-1 0 1 0 0,1-1-1 0 0,-1 1 0 0 0,1-3-46 0 0,2-1 53 0 0,-1 0 0 0 0,0 0-1 0 0,-1-1 1 0 0,0 0-1 0 0,0 0 1 0 0,0 0 0 0 0,0-2-53 0 0,-4 8-20 0 0,1 0 1 0 0,-1-1 0 0 0,0 1-1 0 0,1 0 1 0 0,-1-1 0 0 0,0 1-1 0 0,0-1 1 0 0,0 1 0 0 0,0 0-1 0 0,0-1 1 0 0,0 1-1 0 0,0 0 1 0 0,-1-1 0 0 0,1 1-1 0 0,0 0 1 0 0,-1-1 0 0 0,1 1-1 0 0,-1 0 1 0 0,1 0 19 0 0,-1-1-6 0 0,-1 1 0 0 0,1 0-1 0 0,0 0 1 0 0,0 0 0 0 0,-1 0-1 0 0,1 0 1 0 0,0 0 0 0 0,-1 0 0 0 0,1 0-1 0 0,-1 0 1 0 0,1 1 0 0 0,-1-1-1 0 0,0 1 1 0 0,1-1 0 0 0,-1 1 0 0 0,0 0-1 0 0,1-1 1 0 0,-1 1 0 0 0,-1 0 6 0 0,-6 0-25 0 0,1 1 1 0 0,-1-1 0 0 0,0 1 0 0 0,1 1-1 0 0,-1 0 1 0 0,1 0 0 0 0,0 0-1 0 0,0 1 1 0 0,-6 3 24 0 0,9-3 32 0 0,-1 0-1 0 0,1 1 1 0 0,0-1-1 0 0,0 1 1 0 0,0 0 0 0 0,1 0-1 0 0,-1 0 1 0 0,1 1-1 0 0,0 0 1 0 0,0 0 0 0 0,1 0-1 0 0,-1 1-31 0 0,-2 5 57 0 0,0 0 1 0 0,1 1-1 0 0,0-1 0 0 0,1 1 0 0 0,-2 7-57 0 0,5-14 19 0 0,1 0 0 0 0,-1 0 0 0 0,1 0-1 0 0,0 0 1 0 0,0 0 0 0 0,0 0-1 0 0,1 1-18 0 0,-1-3 41 0 0,0-1 0 0 0,1 1 0 0 0,-1-1 0 0 0,1 1 1 0 0,-1-1-1 0 0,1 1 0 0 0,0-1 0 0 0,0 0 0 0 0,0 1 0 0 0,1-1 0 0 0,-1 0 0 0 0,1 0 0 0 0,-1 0 0 0 0,1 1-41 0 0,1 0 89 0 0,13 10 304 0 0,-7-10-398 0 0,-1 1 1 0 0,1-1-1 0 0,0-1 0 0 0,0 0 0 0 0,0 0 0 0 0,0-1 0 0 0,0 0 0 0 0,0 0 0 0 0,8-1 5 0 0,21-1-790 0 0,-1-2 0 0 0,0-1 0 0 0,0-2 0 0 0,32-10 790 0 0,-44 9-1448 0 0</inkml:trace>
  <inkml:trace contextRef="#ctx0" brushRef="#br0" timeOffset="1201.147">1590 208 13824 0 0,'-36'3'629'0'0,"29"-2"-12"0"0,6 3-393 0 0,-40 18 251 0 0,4 1 676 0 0,27-18-490 0 0,1 0 0 0 0,-1 1-1 0 0,1 0 1 0 0,1 1-1 0 0,-5 3-660 0 0,-3 4 970 0 0,13-13-942 0 0,1 0 1 0 0,0 0-1 0 0,0 1 0 0 0,0-1 0 0 0,0 1 1 0 0,1 0-1 0 0,-1-1 0 0 0,0 1 0 0 0,1 0 0 0 0,-1 0 1 0 0,1 0-1 0 0,0 0 0 0 0,0 0 0 0 0,-1 1 0 0 0,1-1 1 0 0,0 2-29 0 0,0 2 24 0 0,0-3-32 0 0,1 0 0 0 0,-1 0 0 0 0,1-1 0 0 0,0 1 0 0 0,0 0 0 0 0,0 0 0 0 0,0 2 8 0 0,0-3 5 0 0,1-1-1 0 0,0 1 1 0 0,-1-1-1 0 0,1 1 1 0 0,0-1-1 0 0,0 0 1 0 0,0 1 0 0 0,-1-1-1 0 0,1 0 1 0 0,1 0-1 0 0,-1 1 1 0 0,0-1-1 0 0,0 0 1 0 0,0 0-1 0 0,1 0 1 0 0,-1 0-5 0 0,4 2 62 0 0,-1-1 1 0 0,1 1-1 0 0,0-1 1 0 0,0 0-1 0 0,0 0 1 0 0,0 0-1 0 0,0-1 1 0 0,1 0-1 0 0,-1 0 0 0 0,0 0 1 0 0,1 0-1 0 0,-1-1 1 0 0,3 0-63 0 0,7 0 44 0 0,-1-2 0 0 0,1 1 0 0 0,-1-2 0 0 0,6-1-44 0 0,26-15-477 0 0,-38 17 363 0 0,0 1-91 0 0,0-1 1 0 0,0-1-1 0 0,-1 0 1 0 0,3 0 204 0 0,21-17-3378 0 0,-1 0 1352 0 0,12 1-19 0 0</inkml:trace>
  <inkml:trace contextRef="#ctx0" brushRef="#br0" timeOffset="1497.488">1930 0 12440 0 0,'0'0'38'0'0,"0"0"1"0"0,0 0 0 0 0,-1 0-1 0 0,1 0 1 0 0,0 0 0 0 0,-1 0-1 0 0,1 0 1 0 0,0 0 0 0 0,0 0-1 0 0,-1 1 1 0 0,1-1 0 0 0,0 0-1 0 0,0 0 1 0 0,-1 0 0 0 0,1 0-1 0 0,0 0 1 0 0,0 1 0 0 0,-1-1-1 0 0,1 0 1 0 0,0 0 0 0 0,0 0-1 0 0,0 1 1 0 0,-1-1 0 0 0,1 0-1 0 0,0 0 1 0 0,0 1 0 0 0,0-1-1 0 0,0 0-38 0 0,4 6 727 0 0,4 6-158 0 0,-2 17 506 0 0,-6-25-961 0 0,1 1 0 0 0,-1 0 0 0 0,1-1 0 0 0,1 1 0 0 0,1 3-114 0 0,1 3 337 0 0,-1-1 0 0 0,1 1 0 0 0,1 10-337 0 0,7 24 1140 0 0,14 13 407 0 0,-17-41-1234 0 0,-1 0 1 0 0,-1 1-1 0 0,-1 0 0 0 0,1 4-313 0 0,2 25-11 0 0,-9-43 136 0 0,1 1-1 0 0,-1 0 1 0 0,0 0 0 0 0,0 0-1 0 0,-1 0 1 0 0,0-1 0 0 0,1 1 0 0 0,-2 3-125 0 0,1-6 18 0 0,1 0 0 0 0,-1-1 0 0 0,1 1 0 0 0,-1-1 0 0 0,0 1 0 0 0,0-1 0 0 0,0 1 0 0 0,0-1 0 0 0,0 1 0 0 0,0-1 0 0 0,0 0 0 0 0,0 0 0 0 0,0 0 0 0 0,0 1 0 0 0,-1-1 0 0 0,1 0 0 0 0,0-1 0 0 0,-1 1 0 0 0,-1 1-18 0 0,1-1-725 0 0,0-1 0 0 0,0 1 0 0 0,-1-1 1 0 0,1 0-1 0 0,0 1 0 0 0,0-1 0 0 0,-1 0 0 0 0,1 0 1 0 0,-1-1 724 0 0,-14 1-6980 0 0</inkml:trace>
  <inkml:trace contextRef="#ctx0" brushRef="#br0" timeOffset="1783.076">1839 164 11976 0 0,'16'0'262'0'0,"-1"0"0"0"0,1 1 1 0 0,-1 1-1 0 0,0 0 1 0 0,10 3-263 0 0,-13-1 587 0 0,0 1 1 0 0,0-1 0 0 0,-1 2 0 0 0,0 0 0 0 0,0 0 0 0 0,0 1 0 0 0,0 0 0 0 0,-1 1-1 0 0,-1 0 1 0 0,1 1 0 0 0,-1 0 0 0 0,0 1-588 0 0,5 5 694 0 0,-6-7-577 0 0,0 1-1 0 0,-1 0 1 0 0,0 1-1 0 0,2 3-116 0 0,23 38 977 0 0,-31-50-898 0 0,-1-1-7 0 0,0 0-1 0 0,0 0 17 0 0,0 0-7 0 0,4-14 198 0 0,-3 13-252 0 0,-1-1 0 0 0,1 1 0 0 0,0 0 0 0 0,-1-1 0 0 0,1 1-1 0 0,-1-1 1 0 0,0 1 0 0 0,0-1 0 0 0,1-1-27 0 0,-1-4 16 0 0,0 0 0 0 0,0 0 0 0 0,1 0 0 0 0,0 0 0 0 0,0 0 0 0 0,1 0 0 0 0,0 1 0 0 0,2-5-16 0 0,0 1 1 0 0,-2 4 6 0 0,0 1 0 0 0,1-1 0 0 0,-1 1 1 0 0,1-1-1 0 0,0 1 0 0 0,1 0 0 0 0,-1 1 0 0 0,1-1 0 0 0,0 0 0 0 0,4-3-7 0 0,1-1 0 0 0,-8 7 0 0 0,-1 1 0 0 0,1 0 0 0 0,0 0 0 0 0,1 0 0 0 0,-1-1 0 0 0,0 1 0 0 0,0 0 0 0 0,0 1 0 0 0,1-1 0 0 0,-1 0 0 0 0,0 0 0 0 0,1 0 0 0 0,-1 1 0 0 0,1-1 0 0 0,-1 1 0 0 0,23-6-265 0 0,-1 2 0 0 0,1 1 0 0 0,0 0 0 0 0,0 2 0 0 0,0 1 0 0 0,0 1 0 0 0,0 1 0 0 0,-1 1 0 0 0,1 1-1 0 0,-1 1 1 0 0,3 1 265 0 0,27 11-3521 0 0,-19-5-2985 0 0,-25-9 1906 0 0</inkml:trace>
  <inkml:trace contextRef="#ctx0" brushRef="#br0" timeOffset="2170.899">2598 216 3224 0 0,'-13'8'543'0'0,"-42"20"7277"0"0,-1 1-5423 0 0,51-26-2203 0 0,1 0 1 0 0,0 1 0 0 0,0 0 0 0 0,0 0 0 0 0,1 0 0 0 0,-1 0 0 0 0,1 1 0 0 0,0-1 0 0 0,0 1 0 0 0,1 0 0 0 0,-3 4-195 0 0,3-3 132 0 0,0 0 1 0 0,1-1 0 0 0,0 1 0 0 0,-1 4-133 0 0,0 5 188 0 0,2-14-163 0 0,-1 0 0 0 0,1 1-1 0 0,0-1 1 0 0,0 1-1 0 0,0-1 1 0 0,0 0-1 0 0,1 1 1 0 0,-1-1-1 0 0,0 1 1 0 0,0-1-1 0 0,1 0 1 0 0,-1 1-1 0 0,1-1 1 0 0,-1 0-1 0 0,1 0 1 0 0,0 1-1 0 0,-1-1 1 0 0,1 0-1 0 0,0 0-24 0 0,1 1 79 0 0,0 1 0 0 0,0-1-1 0 0,0 0 1 0 0,0-1 0 0 0,1 1 0 0 0,-1 0-1 0 0,1-1 1 0 0,-1 1 0 0 0,2 0-79 0 0,3 1 171 0 0,0-1 1 0 0,0 1-1 0 0,0-1 0 0 0,1 0 1 0 0,-1-1-1 0 0,7 1-171 0 0,2-1 213 0 0,-1 0 0 0 0,1-2 1 0 0,0 0-1 0 0,0-1 0 0 0,-1 0 0 0 0,1-1 0 0 0,-1-1 0 0 0,9-4-213 0 0,1-7 356 0 0,-6 3-238 0 0,-16 10-108 0 0,0 1 0 0 0,-1-1 0 0 0,1 0 1 0 0,-1 0-1 0 0,0 0 0 0 0,1 0 0 0 0,-1 0 1 0 0,0-1-1 0 0,1-1-10 0 0,-2 3 3 0 0,0 0 1 0 0,0 0-1 0 0,-1-1 1 0 0,1 1-1 0 0,0 0 1 0 0,-1 0-1 0 0,1 0 0 0 0,-1 0 1 0 0,1-1-1 0 0,-1 1 1 0 0,0 0-1 0 0,0 0 1 0 0,1-1-1 0 0,-1 1 1 0 0,0 0-1 0 0,0 0 1 0 0,0-1-1 0 0,0 1 1 0 0,0 0-1 0 0,-1-1 1 0 0,1 1-1 0 0,0 0 0 0 0,-1 0 1 0 0,1 0-1 0 0,-1-1-3 0 0,-6-8 2 0 0,6 8 4 0 0,-1 0-1 0 0,1 0 0 0 0,0 0 1 0 0,0 0-1 0 0,-1 0 1 0 0,1 0-1 0 0,1-1 0 0 0,-1 1 1 0 0,0 0-1 0 0,0 0 1 0 0,1-1-1 0 0,-1 1 0 0 0,1-3-5 0 0,0 1-28 0 0,-1 0-1 0 0,1 0 0 0 0,-1 0 1 0 0,0 0-1 0 0,0 0 0 0 0,0 0 0 0 0,0 0 1 0 0,-1 0-1 0 0,1 0 0 0 0,-3-2 29 0 0,3 4-271 0 0,0 0-1 0 0,-1 0 0 0 0,1 0 1 0 0,-1 0-1 0 0,1 0 0 0 0,-1 0 1 0 0,0 1-1 0 0,1-1 0 0 0,-1 0 1 0 0,0 1-1 0 0,0 0 0 0 0,0-1 1 0 0,0 1-1 0 0,-1 0 0 0 0,1 0 1 0 0,0 0-1 0 0,0 1 0 0 0,-3-2 272 0 0,-2 2-1142 0 0</inkml:trace>
  <inkml:trace contextRef="#ctx0" brushRef="#br0" timeOffset="2494.727">3035 174 8288 0 0,'-6'-2'305'0'0,"1"1"0"0"0,-1 0 0 0 0,0 0 0 0 0,0 0 0 0 0,0 0 0 0 0,0 1 0 0 0,0 0 0 0 0,-4 1-305 0 0,7-1 274 0 0,-1 1-1 0 0,1 0 1 0 0,0 0-1 0 0,0 0 0 0 0,0 0 1 0 0,0 1-1 0 0,0 0 1 0 0,0-1-1 0 0,0 1 1 0 0,1 0-1 0 0,-1 0 1 0 0,0 0-1 0 0,1 1 1 0 0,0-1-1 0 0,-1 1 1 0 0,0 0-274 0 0,2-1 6 0 0,0 0 1 0 0,-1 0-1 0 0,1 0 1 0 0,0 0 0 0 0,0 0-1 0 0,0 0 1 0 0,0 0 0 0 0,1 0-1 0 0,-1 0 1 0 0,0 1 0 0 0,1-1-1 0 0,0 0 1 0 0,-1 0-1 0 0,1 1 1 0 0,0-1 0 0 0,0 0-1 0 0,0 0 1 0 0,1 1 0 0 0,-1-1-1 0 0,0 0 1 0 0,1 0 0 0 0,0 1-7 0 0,0 0 6 0 0,0 1 0 0 0,1-1 0 0 0,-1 0 0 0 0,1 0 0 0 0,0 0 0 0 0,0 0 0 0 0,0 0 0 0 0,0 0 0 0 0,0 0 0 0 0,1-1 0 0 0,0 1 0 0 0,-1-1 0 0 0,3 1-6 0 0,26 25 844 0 0,-24-20-573 0 0,0-2 0 0 0,0 1 0 0 0,1-1-1 0 0,1 0-270 0 0,0 1-22 0 0,0 0-1 0 0,-1 0 1 0 0,0 1-1 0 0,0 0 0 0 0,-1 0 1 0 0,2 2 22 0 0,5 7 619 0 0,-13-16-522 0 0,0 0 0 0 0,-1 0 0 0 0,1 0 0 0 0,-1 1 0 0 0,1-1 0 0 0,-1 0 0 0 0,1 0 0 0 0,-1 1 0 0 0,0-1 0 0 0,1 0 0 0 0,-1 0-1 0 0,0 1 1 0 0,0-1 0 0 0,0 0 0 0 0,0 0 0 0 0,0 1 0 0 0,0-1 0 0 0,-1 0 0 0 0,1 1 0 0 0,0-1 0 0 0,0 0 0 0 0,-1 0-1 0 0,1 0 1 0 0,-1 1 0 0 0,0-1 0 0 0,1 0 0 0 0,-1 0 0 0 0,0 0 0 0 0,1 0 0 0 0,-1 0 0 0 0,0 0 0 0 0,0 0 0 0 0,0 0 0 0 0,0 0-1 0 0,0-1 1 0 0,0 1 0 0 0,0 0 0 0 0,0-1 0 0 0,0 1 0 0 0,0 0 0 0 0,-1-1 0 0 0,1 1 0 0 0,0-1 0 0 0,0 0 0 0 0,0 1-1 0 0,-1-1 1 0 0,1 0 0 0 0,-2 0-97 0 0,-11 1 598 0 0,0 0 0 0 0,-12 3-598 0 0,12-1-34 0 0,1-1 0 0 0,-14 0 34 0 0,-9 2-336 0 0,9 1-5796 0 0,12-7-1183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5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14336 0 0,'0'0'661'0'0,"3"-6"212"0"0,-3 6-836 0 0,1-1 0 0 0,-1 1 0 0 0,0 0-1 0 0,0 0 1 0 0,1-1 0 0 0,-1 1 0 0 0,0 0 0 0 0,0-1-1 0 0,0 1 1 0 0,0 0 0 0 0,0-1 0 0 0,1 1 0 0 0,-1 0-1 0 0,0-1 1 0 0,0 1 0 0 0,0-1 0 0 0,0 1 0 0 0,0 0-1 0 0,0-1 1 0 0,0 1 0 0 0,0 0 0 0 0,0-1 0 0 0,0 1 0 0 0,0-1-1 0 0,0 1 1 0 0,-1 0 0 0 0,1-1 0 0 0,0 1 0 0 0,0 0-1 0 0,0-1 1 0 0,0 1-37 0 0,1-1 869 0 0,1 1-684 0 0,-1 0 572 0 0,-1 0-73 0 0,13 6 1188 0 0,-6 3-1365 0 0,0 0 1 0 0,0 0-1 0 0,1 3-507 0 0,9 13 715 0 0,-10-16-580 0 0,-1 1-1 0 0,0-1 0 0 0,0 2 1 0 0,-1-1-1 0 0,0 1 1 0 0,-1-1-1 0 0,0 1 0 0 0,-1 0 1 0 0,0 1-1 0 0,1 10-134 0 0,0 17 170 0 0,-2 0-1 0 0,-1 27-169 0 0,-1-44 93 0 0,0-20-13 0 0,0-2 64 0 0,0 0 16 0 0,0 0 0 0 0,0-17-185 0 0,0 1-46 0 0,2 1 1 0 0,0-1-1 0 0,1 1 1 0 0,1-1-1 0 0,0 1 1 0 0,1 0-1 0 0,0 1 1 0 0,1-1-1 0 0,1 1 1 0 0,4-6 70 0 0,-8 15-27 0 0,1-1 0 0 0,-1 0 0 0 0,2 1 0 0 0,-1 0 1 0 0,0 0-1 0 0,6-4 27 0 0,-9 7-6 0 0,1 1 1 0 0,0 0-1 0 0,-1 0 1 0 0,1 0-1 0 0,0 0 1 0 0,0 0-1 0 0,0 0 1 0 0,-1 0-1 0 0,1 0 1 0 0,0 1-1 0 0,0-1 1 0 0,0 1-1 0 0,0 0 1 0 0,0-1-1 0 0,0 1 0 0 0,1 0 1 0 0,-1 0-1 0 0,0 0 1 0 0,0 0-1 0 0,0 1 1 0 0,0-1-1 0 0,0 1 1 0 0,0-1-1 0 0,0 1 6 0 0,2 1 19 0 0,0 0 0 0 0,0 0 0 0 0,0 1 0 0 0,0-1 0 0 0,-1 1 0 0 0,1 0 0 0 0,-1 0 0 0 0,0 0-1 0 0,0 1 1 0 0,0-1 0 0 0,0 1 0 0 0,-1-1 0 0 0,1 1 0 0 0,-1 0 0 0 0,0 0 0 0 0,1 4-19 0 0,0-2 28 0 0,0 1 0 0 0,-1 0 1 0 0,0 0-1 0 0,-1 1 0 0 0,1-1 1 0 0,-1 0-1 0 0,-1 1 0 0 0,1-1 1 0 0,-1 5-29 0 0,-2 0-8 0 0,0 0 1 0 0,0 0-1 0 0,-1-1 0 0 0,-1 1 1 0 0,0-1-1 0 0,0 0 1 0 0,-1 0-1 0 0,-1 0 1 0 0,1-1-1 0 0,-2 0 1 0 0,0 0-1 0 0,0 0 1 0 0,0-1-1 0 0,-1 0 1 0 0,-1 0-1 0 0,0-1 1 0 0,-9 6 7 0 0,14-10 12 0 0,-1-1 0 0 0,0-1 1 0 0,0 1-1 0 0,0-1 1 0 0,0 0-1 0 0,-3 1-12 0 0,4-3 0 0 0,-1-4-10 0 0,4 3-45 0 0,2-1 47 0 0,1-1 0 0 0,-1 1 1 0 0,0 0-1 0 0,1 0 0 0 0,-1 0 0 0 0,1 0 1 0 0,0 0-1 0 0,0 1 0 0 0,-1-1 0 0 0,1 0 1 0 0,0 1-1 0 0,1 0 0 0 0,-1-1 0 0 0,0 1 1 0 0,0 0-1 0 0,0 0 0 0 0,1 0 0 0 0,1 0 8 0 0,0-1-11 0 0,14-5-28 0 0,1 2 0 0 0,0 0-1 0 0,0 0 1 0 0,0 2 0 0 0,4 0 39 0 0,32-6-49 0 0,-35 5 55 0 0,19-3 34 0 0,-1-2-1 0 0,15-7-39 0 0,-41 12 7 0 0,1-1-1 0 0,-1-1 0 0 0,-1 0 0 0 0,1 0 0 0 0,-1-1 1 0 0,0-1-1 0 0,-1 0 0 0 0,0 0 0 0 0,3-4-6 0 0,-5 4 0 0 0,0-1 0 0 0,-1 0 0 0 0,1-1 0 0 0,-2 0 0 0 0,3-3 0 0 0,-7 9 0 0 0,0 1 0 0 0,0-1 0 0 0,-1 0 0 0 0,1 1 0 0 0,-1-1 0 0 0,0 0 0 0 0,0 0 0 0 0,0 0 0 0 0,-1 0 0 0 0,1 0 0 0 0,-1 0 0 0 0,0 0 0 0 0,0 0 0 0 0,0 1 0 0 0,0-1 0 0 0,-1 0 0 0 0,0-3 0 0 0,0 5-2 0 0,0 1 0 0 0,0-1 0 0 0,0 0-1 0 0,1 1 1 0 0,-2-1 0 0 0,1 1 0 0 0,0-1-1 0 0,0 1 1 0 0,0 0 0 0 0,-1 0 0 0 0,1-1-1 0 0,0 1 1 0 0,-1 0 0 0 0,1 0 0 0 0,-1 0-1 0 0,0 0 1 0 0,1 1 0 0 0,-1-1 0 0 0,0 0 0 0 0,1 1-1 0 0,-1-1 1 0 0,0 1 0 0 0,0-1 0 0 0,1 1-1 0 0,-1 0 1 0 0,0 0 0 0 0,0 0 0 0 0,0 0-1 0 0,0 0 1 0 0,1 0 0 0 0,-1 0 0 0 0,0 1 0 0 0,0-1-1 0 0,-1 1 3 0 0,-1 0-6 0 0,0 0 1 0 0,-1 1-1 0 0,1-1 0 0 0,0 1 0 0 0,-1 0 0 0 0,1 0 0 0 0,0 0 0 0 0,0 0 1 0 0,1 1-1 0 0,-1 0 0 0 0,0 0 0 0 0,1 0 0 0 0,-2 2 6 0 0,-8 11 8 0 0,5-7 17 0 0,0 1 0 0 0,1-1 0 0 0,-2 7-25 0 0,6-12 5 0 0,1 1 1 0 0,0-1-1 0 0,1 1 0 0 0,-1-1 1 0 0,1 1-1 0 0,0-1 0 0 0,0 1 1 0 0,1 0-1 0 0,-1 0 0 0 0,1 3-5 0 0,0-1 9 0 0,1-1-1 0 0,0 0 0 0 0,1 1 1 0 0,-1-1-1 0 0,1 0 0 0 0,0 0 0 0 0,1 0 1 0 0,-1 0-1 0 0,1 0 0 0 0,0 0 1 0 0,1-1-1 0 0,-1 0 0 0 0,1 1 1 0 0,0-1-1 0 0,1-1 0 0 0,-1 1 1 0 0,1-1-1 0 0,0 1 0 0 0,0-1 1 0 0,0-1-1 0 0,1 1 0 0 0,-1-1 1 0 0,1 0-1 0 0,0 0 0 0 0,1 0-8 0 0,-2-2-221 0 0,0 1-1 0 0,1-1 1 0 0,-1-1-1 0 0,1 1 1 0 0,-1-1-1 0 0,1 0 1 0 0,-1 0-1 0 0,1-1 1 0 0,-1 0-1 0 0,0 1 1 0 0,1-2-1 0 0,-1 1 0 0 0,0-1 1 0 0,0 0-1 0 0,0 0 1 0 0,0 0-1 0 0,0-1 1 0 0,0 1-1 0 0,0-2 222 0 0,15-8-2372 0 0,-1-2-1 0 0,0 0 0 0 0,12-14 2373 0 0,-30 27-122 0 0,15-13-5884 0 0</inkml:trace>
  <inkml:trace contextRef="#ctx0" brushRef="#br0" timeOffset="385.149">990 103 7368 0 0,'0'0'568'0'0,"-1"0"-374"0"0,-1-2 150 0 0,0 2 500 0 0,0 1 0 0 0,0-1-1 0 0,1 1 1 0 0,-1 0-1 0 0,0-1 1 0 0,0 1-1 0 0,1 0 1 0 0,-1 0 0 0 0,1 0-1 0 0,-2 1-843 0 0,-8 6 661 0 0,0 1 0 0 0,0 0 0 0 0,1 1 0 0 0,0 0 0 0 0,1 0 0 0 0,0 1-1 0 0,1 1 1 0 0,0 0 0 0 0,-5 9-661 0 0,8-11 133 0 0,0 0 0 0 0,1 0 0 0 0,0 1 0 0 0,0-1 0 0 0,2 1-1 0 0,-1 0 1 0 0,1 0 0 0 0,1 0 0 0 0,0 0 0 0 0,0 0 0 0 0,1 0 0 0 0,1 7-133 0 0,-1-16 8 0 0,0-1 0 0 0,0 0 0 0 0,0 0 0 0 0,0 1 1 0 0,1-1-1 0 0,-1 0 0 0 0,0 0 0 0 0,1 1 1 0 0,-1-1-1 0 0,1 0 0 0 0,-1 0 0 0 0,1 0 0 0 0,-1 0 1 0 0,1 0-1 0 0,0 1 0 0 0,0-1 0 0 0,-1-1 1 0 0,1 1-1 0 0,0 0 0 0 0,0 0 0 0 0,0 0 0 0 0,0 0 1 0 0,0-1-1 0 0,0 1 0 0 0,0 0 0 0 0,0-1 1 0 0,1 1-1 0 0,-1-1 0 0 0,0 1 0 0 0,0-1 0 0 0,0 1 1 0 0,1-1-1 0 0,0 0-8 0 0,2 0 3 0 0,0 0 0 0 0,0 0 0 0 0,0-1 0 0 0,1 1 0 0 0,-1-1 0 0 0,0 0 0 0 0,0 0 1 0 0,0-1-4 0 0,2 0 32 0 0,2 0-39 0 0,-1-1 1 0 0,1 0-1 0 0,-1 0 1 0 0,0-1 0 0 0,0 0-1 0 0,0 0 1 0 0,-1-1-1 0 0,1 0 1 0 0,-1 0 0 0 0,0 0-1 0 0,0-1 1 0 0,-1 1-1 0 0,0-2 1 0 0,0 1-1 0 0,0-1 7 0 0,2-3-53 0 0,-1 0-1 0 0,-1-1 0 0 0,0 0 0 0 0,0 0 0 0 0,-1 0 0 0 0,0 0 0 0 0,-1-1 0 0 0,-1 0 0 0 0,2-8 54 0 0,-4 16-87 0 0,1-1-1 0 0,-1 1 0 0 0,0 0 1 0 0,0-1-1 0 0,0 1 1 0 0,-1-1-1 0 0,1 0 88 0 0,-3 0-16 0 0,3 4 69 0 0,-2 24 171 0 0,1-14-206 0 0,1 0 1 0 0,0 1-1 0 0,0-1 0 0 0,1 0 0 0 0,0 0 0 0 0,1 1 1 0 0,0-1-1 0 0,0 0 0 0 0,1 0 0 0 0,0-1 0 0 0,2 2-18 0 0,2 6 6 0 0,-6-13-3 0 0,0-1 0 0 0,0 1-1 0 0,0-1 1 0 0,0 1 0 0 0,0-1 0 0 0,1 0 0 0 0,-1 0-1 0 0,1 0 1 0 0,-1 0 0 0 0,1 0 0 0 0,0 0 0 0 0,0 0-1 0 0,0 0 1 0 0,0 0 0 0 0,0-1 0 0 0,0 1 0 0 0,1-1-3 0 0,2 2 2 0 0,8 1 1 0 0,1-11-232 0 0,-8 3 109 0 0,-1 2-271 0 0,-1-1-1 0 0,0 0 0 0 0,0 0 0 0 0,0 0 1 0 0,0-1-1 0 0,0 1 0 0 0,-1-1 0 0 0,3-4 392 0 0,3-3-1553 0 0,0-5-14 0 0</inkml:trace>
  <inkml:trace contextRef="#ctx0" brushRef="#br0" timeOffset="903.474">1259 67 8288 0 0,'0'0'381'0'0,"-1"17"142"0"0,-1-2 633 0 0,1 0 1 0 0,0 1 0 0 0,1-1 0 0 0,1 1-1 0 0,1-1 1 0 0,0 3-1157 0 0,3 49 3451 0 0,-1 85 949 0 0,-5-171-3899 0 0,0 12-504 0 0,1 0 0 0 0,0 1 0 0 0,0-1 0 0 0,1 0 0 0 0,0 0 3 0 0,3-22-117 0 0,10-37-894 0 0,-14 65 985 0 0,2-7-250 0 0,1 0-1 0 0,0 0 0 0 0,0 0 0 0 0,1 0 277 0 0,-4 6-34 0 0,1 0 0 0 0,0 1 0 0 0,0-1 0 0 0,0 1 0 0 0,0 0 0 0 0,0-1 0 0 0,0 1 0 0 0,0 0 0 0 0,0-1 0 0 0,0 1 0 0 0,1 0 0 0 0,-1 0 0 0 0,1 0 0 0 0,-1 0 0 0 0,0 0 0 0 0,1 1 0 0 0,0-1 0 0 0,-1 0 0 0 0,1 1 0 0 0,-1-1-1 0 0,1 1 1 0 0,0-1 0 0 0,-1 1 0 0 0,1 0 34 0 0,0 0-9 0 0,-1 0 0 0 0,1 1 0 0 0,-1-1 0 0 0,0 1 0 0 0,1-1 1 0 0,-1 1-1 0 0,1 0 0 0 0,-1-1 0 0 0,0 1 0 0 0,0 0 0 0 0,0 0 0 0 0,1 0 0 0 0,-1 0 0 0 0,0 0 0 0 0,1 1 9 0 0,16 20-7 0 0,-17-19-5 0 0,11 15 367 0 0,-1 1 0 0 0,-1 1 0 0 0,6 14-355 0 0,3 7 298 0 0,-1-6 383 0 0,-18-34-418 0 0,0-1 7 0 0,1 1-30 0 0,1 3-130 0 0,8-23 180 0 0,-9 16-282 0 0,0 0-1 0 0,0 0 1 0 0,-1-1-1 0 0,1 1 1 0 0,-1 0-1 0 0,1 0 1 0 0,-1-1-1 0 0,0 0-7 0 0,2-18-62 0 0,10-29-595 0 0,-10 38 408 0 0,1 0 0 0 0,1 0 0 0 0,0 0 0 0 0,0 0 0 0 0,7-10 249 0 0,-10 19-27 0 0,1 1 1 0 0,0-1-1 0 0,0 1 0 0 0,0-1 0 0 0,0 1 0 0 0,1 0 0 0 0,-1 0 0 0 0,1 0 1 0 0,0 0-1 0 0,0 1 0 0 0,0-1 0 0 0,0 1 0 0 0,0-1 0 0 0,4-1 27 0 0,-6 4 1 0 0,0 0 0 0 0,0 1 0 0 0,0-1 0 0 0,0 0-1 0 0,0 0 1 0 0,1 0 0 0 0,-1 1 0 0 0,0-1 0 0 0,0 0 0 0 0,0 1-1 0 0,0-1 1 0 0,0 1 0 0 0,0-1 0 0 0,0 1 0 0 0,0 0-1 0 0,0-1 1 0 0,0 1 0 0 0,-1 0 0 0 0,1 0 0 0 0,0 0-1 0 0,18 17 175 0 0,-5 2 282 0 0,0 1 0 0 0,-2 1 0 0 0,0 0 0 0 0,5 14-457 0 0,-12-23 162 0 0,-1 0-1 0 0,3 9-161 0 0,-4-10-181 0 0,1 0 1 0 0,5 10 180 0 0,-1-8-2671 0 0,-4-11-5135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5:5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209 316 13016 0 0,'-20'-4'1178'0'0,"28"-13"-1751"0"0,-6 13 499 0 0,0 0 0 0 0,-1 1 1 0 0,1-1-1 0 0,-1 0 0 0 0,0 0 0 0 0,1 0 1 0 0,-2-1-1 0 0,1-1 74 0 0,0 3 508 0 0,-1 1 0 0 0,0-1 1 0 0,0 0-1 0 0,0 0 0 0 0,0 0 0 0 0,0 0 1 0 0,-1 1-1 0 0,0-2-508 0 0,1 3 175 0 0,0 0-1 0 0,-1 0 1 0 0,1 0 0 0 0,-1 0 0 0 0,1 0 0 0 0,-1 0 0 0 0,1 0 0 0 0,-1 0-1 0 0,1 0 1 0 0,-1 0 0 0 0,0 0 0 0 0,0 0 0 0 0,0 0 0 0 0,1 1-1 0 0,-1-1 1 0 0,0 0 0 0 0,0 1 0 0 0,0-1 0 0 0,0 1 0 0 0,0-1-1 0 0,0 1 1 0 0,0-1 0 0 0,-1 1-175 0 0,0-1 202 0 0,-1 1 0 0 0,1 0-1 0 0,0 0 1 0 0,-1 0 0 0 0,1 0 0 0 0,0 0 0 0 0,0 0 0 0 0,-1 0-1 0 0,1 1 1 0 0,0 0 0 0 0,-2 0-202 0 0,-3 2 221 0 0,-1 0-1 0 0,1 0 1 0 0,0 1 0 0 0,0 0-1 0 0,0 0 1 0 0,-2 3-221 0 0,-3 3 77 0 0,2 2 1 0 0,-1-1 0 0 0,2 1-1 0 0,-1 0 1 0 0,2 1-1 0 0,-7 11-77 0 0,9-12 84 0 0,1-1 0 0 0,0 1 0 0 0,0 0 0 0 0,2 0 0 0 0,-1 1 0 0 0,0 4-84 0 0,4-13 11 0 0,-1 0 0 0 0,1 0 0 0 0,-1 0 0 0 0,1 0 0 0 0,1 0 0 0 0,-1 0 0 0 0,0 1-1 0 0,1-1 1 0 0,0 0 0 0 0,0 0 0 0 0,0 0 0 0 0,0-1 0 0 0,1 1 0 0 0,0 0 0 0 0,-1 0 0 0 0,1-1 0 0 0,1 1-1 0 0,-1-1 1 0 0,0 1 0 0 0,1-1 0 0 0,0 0 0 0 0,0 0 0 0 0,0 0 0 0 0,0-1 0 0 0,0 1 0 0 0,0-1 0 0 0,1 0 0 0 0,1 1-11 0 0,2 0 19 0 0,0 0 1 0 0,0-1-1 0 0,1 0 1 0 0,-1 0-1 0 0,1 0 1 0 0,-1-1-1 0 0,1 0 1 0 0,0-1-1 0 0,0 0 0 0 0,-1 0 1 0 0,1-1-1 0 0,0 0 1 0 0,-1 0-1 0 0,1-1 1 0 0,2 0-20 0 0,5-3-67 0 0,0 0 0 0 0,0-1 0 0 0,-1-1 0 0 0,0 0-1 0 0,0-1 1 0 0,-1-1 0 0 0,0 0 67 0 0,-1 1-600 0 0,-1-1-1 0 0,0 0 1 0 0,0 0-1 0 0,2-4 601 0 0,-7 6-724 0 0,0-1 1 0 0,-1 1-1 0 0,0-1 0 0 0,-1 0 1 0 0,1 0-1 0 0,-2-1 0 0 0,3-5 724 0 0,8-26-2638 0 0,-1 1-3311 0 0</inkml:trace>
  <inkml:trace contextRef="#ctx0" brushRef="#br0" timeOffset="415.208">423 73 6448 0 0,'0'0'498'0'0,"-1"0"-327"0"0,-2 0 125 0 0,2 0 1141 0 0,0 0-1263 0 0,1 0-1 0 0,-1 0 0 0 0,1 0 0 0 0,-1 0 0 0 0,1 0 1 0 0,0 1-1 0 0,-1-1 0 0 0,1 0 0 0 0,0 0 0 0 0,-1 0 1 0 0,1 0-1 0 0,-1 1 0 0 0,1-1 0 0 0,0 0 0 0 0,-1 1 1 0 0,1-1-1 0 0,0 0 0 0 0,0 0 0 0 0,-1 1 0 0 0,1-1 1 0 0,0 0-1 0 0,0 1 0 0 0,-1-1 0 0 0,1 1 0 0 0,0-1 1 0 0,0 0-1 0 0,0 1 0 0 0,0-1 0 0 0,0 1 0 0 0,-1-1 1 0 0,1 0-1 0 0,0 1 0 0 0,0-1 0 0 0,0 1 0 0 0,0-1-173 0 0,1 20 1164 0 0,0-11-482 0 0,-1 3-255 0 0,0 0 0 0 0,1 1 0 0 0,1-1 0 0 0,0 0 0 0 0,0 0-1 0 0,2 1-426 0 0,23 70 2006 0 0,-9-33-921 0 0,-3 1 0 0 0,6 39-1085 0 0,-19-63 0 0 0,-2-22 0 0 0,0 0 0 0 0,0 0 0 0 0,1 0 0 0 0,-1 0 0 0 0,1 0 0 0 0,1 0 0 0 0,-1 0 0 0 0,1 2 0 0 0,3-1 75 0 0,-6-9 81 0 0,0 0 1 0 0,0 0-1 0 0,0 0 1 0 0,0 1-1 0 0,1-1 1 0 0,-1 0-1 0 0,1 0 1 0 0,0 0-1 0 0,0 0 1 0 0,0 0-1 0 0,1-3-156 0 0,-1-1-158 0 0,4-126-2128 0 0,-2 115 1989 0 0,1 0 0 0 0,1 0 0 0 0,0 0 0 0 0,6-11 297 0 0,-3 4-92 0 0,-6 23 92 0 0,-1 1 0 0 0,1 0 0 0 0,0 0 0 0 0,-1-1 0 0 0,1 1 0 0 0,0 0 0 0 0,0 0 0 0 0,0 0 0 0 0,0 0 0 0 0,0 0 0 0 0,0 0 0 0 0,0 0 0 0 0,0 0 0 0 0,0 0 0 0 0,1 1 0 0 0,-1-1 0 0 0,0 0 0 0 0,1 0 0 0 0,5 1 0 0 0,-4 1 13 0 0,1 1-1 0 0,-1-1 1 0 0,0 1 0 0 0,1 0-1 0 0,-1 0 1 0 0,0 0-1 0 0,0 0 1 0 0,0 1-1 0 0,0-1 1 0 0,-1 1 0 0 0,1 0-1 0 0,-1-1 1 0 0,1 1-1 0 0,-1 1 1 0 0,0-1-1 0 0,0 0-12 0 0,5 8 222 0 0,-2 0 0 0 0,1 0 0 0 0,-1 0-1 0 0,1 5-221 0 0,-2-2 123 0 0,0 0 0 0 0,-1 0 0 0 0,-1 0 0 0 0,0 1 0 0 0,-1-1-1 0 0,0 1 1 0 0,-2 7-123 0 0,2-3 19 0 0,-1-10 7 0 0,0 0 1 0 0,0 0-1 0 0,0 0 1 0 0,-1 0-1 0 0,-2 7-26 0 0,2 0 255 0 0,2-8-215 0 0,-1-7-714 0 0,0-1-292 0 0,0 0-1325 0 0,0 0-5067 0 0</inkml:trace>
  <inkml:trace contextRef="#ctx0" brushRef="#br0" timeOffset="718.977">864 294 8752 0 0,'0'0'673'0'0,"-4"14"3730"0"0,-11 13 759 0 0,4-4-3798 0 0,-6 23-1364 0 0,16-40 203 0 0,-1 0 0 0 0,1 0 0 0 0,0 0 0 0 0,0 0 0 0 0,1 0 0 0 0,0 0 0 0 0,0 0 0 0 0,0 0 0 0 0,1 0 0 0 0,0 0 0 0 0,0 0 0 0 0,0 0 0 0 0,1 0 0 0 0,0 0 0 0 0,2 4-203 0 0,3 4-184 0 0,-7-12 176 0 0,1-1 1 0 0,-1 0-1 0 0,1 1 0 0 0,-1-1 1 0 0,1 0-1 0 0,0 0 1 0 0,0 0-1 0 0,-1 1 0 0 0,1-1 1 0 0,0 0-1 0 0,0 0 1 0 0,0 0-1 0 0,0-1 0 0 0,0 1 1 0 0,0 0-1 0 0,1 0 1 0 0,-1 0-1 0 0,1 0 8 0 0,4 1 12 0 0,-1 0 1 0 0,1 0-1 0 0,0 0 0 0 0,0-1 1 0 0,0 1-1 0 0,0-1 1 0 0,0-1-1 0 0,0 1 0 0 0,0-1 1 0 0,0 0-1 0 0,0-1 1 0 0,0 1-1 0 0,0-1 0 0 0,0 0 1 0 0,-1-1-1 0 0,1 0 0 0 0,0 0 1 0 0,0 0-1 0 0,-1 0 1 0 0,1-1-1 0 0,-1 0 0 0 0,0 0 1 0 0,0 0-1 0 0,0-1 0 0 0,0 0 1 0 0,-1 0-1 0 0,1 0 1 0 0,-1 0-1 0 0,0-1 0 0 0,0 1 1 0 0,-1-1-1 0 0,0 0 1 0 0,1 0-1 0 0,-1-1 0 0 0,0-2-12 0 0,0 2 0 0 0,-1 1 0 0 0,-1-1 0 0 0,1 0 0 0 0,-1 0 0 0 0,0 1 0 0 0,0-1 0 0 0,-1-4 0 0 0,0 7 0 0 0,0-1 0 0 0,-1 1 0 0 0,1-1 0 0 0,-1 1 0 0 0,0 0 0 0 0,0-1 0 0 0,0 1 0 0 0,0 0 0 0 0,-1 0 0 0 0,1 0 0 0 0,-1 0 0 0 0,0 0 0 0 0,-1-2 0 0 0,-2 0-92 0 0,1-1 0 0 0,-1 2 0 0 0,0-1 0 0 0,0 0 0 0 0,0 1 0 0 0,0 0 0 0 0,-1 0 0 0 0,0 1 0 0 0,0 0 0 0 0,0 0 0 0 0,0 0 0 0 0,-1 0 0 0 0,1 1-1 0 0,0 0 1 0 0,-1 1 0 0 0,0-1 0 0 0,1 1 0 0 0,-1 1 0 0 0,0-1 0 0 0,0 1 0 0 0,0 0 0 0 0,-3 1 92 0 0,-15 6-4216 0 0,24-6 2682 0 0</inkml:trace>
  <inkml:trace contextRef="#ctx0" brushRef="#br0" timeOffset="3149.472">1107 342 3224 0 0,'1'0'87'0'0,"-1"0"0"0"0,1 0 0 0 0,-1 0 0 0 0,1 0 0 0 0,-1 0-1 0 0,1 0 1 0 0,-1 0 0 0 0,1 0 0 0 0,-1 0 0 0 0,1 0 0 0 0,-1 0 0 0 0,1-1 0 0 0,-1 1 0 0 0,1 0 0 0 0,-1 0 0 0 0,1 0 0 0 0,-1-1 0 0 0,1 1-1 0 0,-1 0 1 0 0,1-1 0 0 0,-1 1 0 0 0,1 0 0 0 0,-1-1 0 0 0,0 1 0 0 0,1 0 0 0 0,-1-1 0 0 0,0 1 0 0 0,1-1 0 0 0,-1 1 0 0 0,0-1 0 0 0,0 1 0 0 0,1-1-1 0 0,-1 1 1 0 0,0-1 0 0 0,0 1 0 0 0,0-1 0 0 0,0 1 0 0 0,0-1 0 0 0,0 1 0 0 0,1-1-87 0 0,-1-1 363 0 0,1 1 177 0 0,0-1 0 0 0,0 1 0 0 0,1 0 0 0 0,-1 0 1 0 0,0-1-1 0 0,1 1 0 0 0,-1 0 0 0 0,1 0 0 0 0,-1 0 0 0 0,1 0 0 0 0,-1 1 1 0 0,1-1-1 0 0,0 0 0 0 0,0 1 0 0 0,-1-1 0 0 0,3 1-540 0 0,-3 0 539 0 0,13 3 1671 0 0,-11 2-1870 0 0,1 0-1 0 0,0 0 0 0 0,-1 0 1 0 0,0 1-1 0 0,-1 0 1 0 0,1-1-1 0 0,-1 1 0 0 0,0 0 1 0 0,0 0-1 0 0,0 5-339 0 0,2 7 469 0 0,-1 1 0 0 0,-1 0 1 0 0,0 0-470 0 0,-1 10 499 0 0,8 100 386 0 0,-5-86-817 0 0,-2-18 228 0 0,0 0 1 0 0,6 20-297 0 0,-3-19 1498 0 0,1 16-1498 0 0,-2-10 322 0 0,-4-2-295 0 0,-1-25-38 0 0,1-1 0 0 0,0 1 0 0 0,0 0-1 0 0,1 0 1 0 0,-1-1 0 0 0,1 2 11 0 0,1 0-70 0 0,-1-2-67 0 0,0 0 1 0 0,0 1-1 0 0,0-1 1 0 0,-1 0-1 0 0,0 0 1 0 0,1 1-1 0 0,-1-1 1 0 0,-1 0-1 0 0,0 4 137 0 0,1-5-94 0 0,0 0 0 0 0,0-1 0 0 0,0 1 0 0 0,0 0 0 0 0,0-1 0 0 0,0 1 0 0 0,1 0 0 0 0,-1 0 0 0 0,1-1 0 0 0,0 1 94 0 0,2 19-1118 0 0,-3-21 212 0 0,0-1-190 0 0,0 0-36 0 0</inkml:trace>
  <inkml:trace contextRef="#ctx0" brushRef="#br0" timeOffset="3473.981">1259 400 8288 0 0,'4'-11'889'0'0,"-4"9"-733"0"0,0 0-1 0 0,0 1 0 0 0,1-1 1 0 0,-1 0-1 0 0,0 0 1 0 0,1 1-1 0 0,0-1 1 0 0,-1 0-1 0 0,1 1 1 0 0,0-1-1 0 0,0 1 1 0 0,0-1-1 0 0,0 1 1 0 0,0-1-1 0 0,0 1 1 0 0,0 0-1 0 0,1-1 1 0 0,-1 1-1 0 0,0 0 0 0 0,1 0 1 0 0,-1 0-1 0 0,1 0-155 0 0,6-3 1133 0 0,-1 0-1 0 0,1 0 0 0 0,-1 1 1 0 0,5-1-1133 0 0,7-4 591 0 0,-11 5-367 0 0,0 0 1 0 0,0 1-1 0 0,0 0 0 0 0,0 0 0 0 0,0 1 1 0 0,0 0-1 0 0,1 0 0 0 0,-1 1 0 0 0,0 0 1 0 0,1 0-1 0 0,-1 1 0 0 0,0 0 0 0 0,0 1 1 0 0,0 0-1 0 0,0 0 0 0 0,4 2-224 0 0,-10-3 43 0 0,1 0 0 0 0,-1 0 0 0 0,0 1 0 0 0,-1-1-1 0 0,1 0 1 0 0,0 1 0 0 0,0-1 0 0 0,0 1 0 0 0,-1 0 0 0 0,1-1 0 0 0,-1 1 0 0 0,0 0-1 0 0,1 0 1 0 0,-1 0 0 0 0,0 0 0 0 0,0 0 0 0 0,0 0 0 0 0,0 1 0 0 0,-1-1 0 0 0,1 0 0 0 0,0 0-1 0 0,-1 1 1 0 0,0-1 0 0 0,0 0 0 0 0,1 1 0 0 0,-1-1 0 0 0,0 0 0 0 0,-1 0 0 0 0,1 1-1 0 0,0-1 1 0 0,-1 0 0 0 0,1 1 0 0 0,-1-1 0 0 0,0 0 0 0 0,0 0 0 0 0,0 0 0 0 0,0 0 0 0 0,0 0-1 0 0,0 0 1 0 0,0 0 0 0 0,-1 0 0 0 0,1 0 0 0 0,-2 1-43 0 0,-7 7 71 0 0,-1 1-1 0 0,-1-1 1 0 0,1-1 0 0 0,-2 0-1 0 0,-8 4-70 0 0,-13 8 167 0 0,-19 8 242 0 0,-66 28-1639 0 0,108-50 640 0 0,3-2-1119 0 0,1-2-3371 0 0,5-3-1590 0 0</inkml:trace>
  <inkml:trace contextRef="#ctx0" brushRef="#br0" timeOffset="3717.607">1566 292 5064 0 0,'0'0'389'0'0,"0"0"76"0"0,0 9 3534 0 0,3 59 3339 0 0,8 34-2988 0 0,2 13-2244 0 0,-6-16-1215 0 0,-6-71-752 0 0,0-1 0 0 0,-2 10-139 0 0,0-10 120 0 0,2 1-1 0 0,1 14-119 0 0,0-29 2 0 0,-1-8-4 0 0,0 0 1 0 0,0-1-1 0 0,-1 1 1 0 0,1 0-1 0 0,-1 0 1 0 0,-1-1 0 0 0,1 1-1 0 0,-1 0 1 0 0,1-1-1 0 0,-1 1 1 0 0,-1 0-1 0 0,1-1 1 0 0,-2 4 1 0 0,2-7-81 0 0,1-1-143 0 0,0 0-610 0 0,-11-11-7528 0 0,7 0 1617 0 0</inkml:trace>
  <inkml:trace contextRef="#ctx0" brushRef="#br0" timeOffset="3997.915">1572 389 7368 0 0,'2'-6'344'0'0,"-1"3"-121"0"0,0 1 1 0 0,0-1-1 0 0,0 1 1 0 0,0 0-1 0 0,0-1 0 0 0,1 1 1 0 0,-1 0-1 0 0,1 0 1 0 0,-1 0-1 0 0,1 0 0 0 0,0 0 1 0 0,0 1-1 0 0,-1-1 1 0 0,3-1-224 0 0,2-1 747 0 0,0 0 0 0 0,1 0 0 0 0,-1 1 0 0 0,1 0 1 0 0,0 0-1 0 0,0 1 0 0 0,0-1 0 0 0,0 1 0 0 0,0 1 0 0 0,4-1-747 0 0,8 0 1283 0 0,0 0-1 0 0,18 2-1282 0 0,-31 0 95 0 0,0 0-1 0 0,-1 1 1 0 0,1 0-1 0 0,0 0 1 0 0,0 1-1 0 0,-1-1 0 0 0,1 1 1 0 0,-1 0-1 0 0,0 1 1 0 0,1-1-1 0 0,3 4-94 0 0,-8-5 66 0 0,0 0 0 0 0,0 0 0 0 0,0 0 0 0 0,-1 0 0 0 0,1 0 0 0 0,0 0 0 0 0,0 0 0 0 0,-1 0 0 0 0,1 0 0 0 0,-1 0-1 0 0,1 0 1 0 0,-1 1 0 0 0,0-1 0 0 0,1 0 0 0 0,-1 0 0 0 0,0 1 0 0 0,0-1 0 0 0,0 0 0 0 0,0 0 0 0 0,0 1 0 0 0,0-1 0 0 0,0 0-66 0 0,0 2 14 0 0,-1-1-1 0 0,1 1 1 0 0,0-1 0 0 0,-1 1 0 0 0,0-1 0 0 0,0 1 0 0 0,0-1 0 0 0,0 0 0 0 0,0 0 0 0 0,0 1 0 0 0,-1-1-14 0 0,-3 4 16 0 0,0-1-1 0 0,-1 1 0 0 0,0-1 1 0 0,0-1-1 0 0,0 1 0 0 0,0-1 1 0 0,-1 0-1 0 0,-2 1-15 0 0,-25 16 541 0 0,-9 7 107 0 0,26-17-677 0 0,-17 13 29 0 0,26-19-322 0 0,0 1 1 0 0,0-1-1 0 0,-5 1 322 0 0,-3 3-2266 0 0,0 1-3643 0 0,7-4-849 0 0</inkml:trace>
  <inkml:trace contextRef="#ctx0" brushRef="#br0" timeOffset="4387.742">1915 541 11520 0 0,'0'0'886'0'0,"2"1"-463"0"0,2 0-135 0 0,0 0 1 0 0,1 0-1 0 0,-1 0 0 0 0,0 0 1 0 0,1-1-1 0 0,-1 0 0 0 0,0 0 1 0 0,1 0-1 0 0,-1 0 0 0 0,0-1 1 0 0,1 0-1 0 0,-1 0 0 0 0,0 0 1 0 0,1 0-1 0 0,-1 0 1 0 0,0-1-1 0 0,0 0 0 0 0,0 0 1 0 0,1-1-289 0 0,3-2 142 0 0,0-1 1 0 0,0 1-1 0 0,0-2 0 0 0,-1 1 1 0 0,0-1-1 0 0,0 0 1 0 0,0-1-1 0 0,0-2-142 0 0,-4 7 0 0 0,0-1 0 0 0,-1 0 0 0 0,0 0 0 0 0,0-1 0 0 0,0 1 0 0 0,0 0 0 0 0,-1 0 0 0 0,0-1 0 0 0,0 1 0 0 0,1-4 0 0 0,-1-5 0 0 0,0-1 0 0 0,-1-11 0 0 0,0 11 0 0 0,0 12 47 0 0,0 1-1 0 0,-1-1 0 0 0,1 0 0 0 0,0 1 0 0 0,-1-1 0 0 0,1 0 0 0 0,-1 1 0 0 0,0-1 0 0 0,1 1 0 0 0,-1-1 1 0 0,0 1-1 0 0,0-1 0 0 0,0 1 0 0 0,-1-1-46 0 0,2 1 29 0 0,-1 0 0 0 0,1 1 0 0 0,-1-1 0 0 0,0 1 0 0 0,1-1 0 0 0,-1 1 0 0 0,1-1 0 0 0,-1 1 0 0 0,0-1 0 0 0,1 1 0 0 0,-1 0 0 0 0,0-1 1 0 0,0 1-1 0 0,1 0 0 0 0,-1 0 0 0 0,0-1 0 0 0,0 1 0 0 0,0 0 0 0 0,1 0 0 0 0,-1 0 0 0 0,0 0 0 0 0,0 0 0 0 0,0 0 0 0 0,1 0 0 0 0,-1 0 0 0 0,0 0 0 0 0,0 1 0 0 0,1-1 0 0 0,-1 0-29 0 0,-4 3 57 0 0,1-1 0 0 0,0 1 0 0 0,0 0 1 0 0,0 0-1 0 0,0 0 0 0 0,1 0 0 0 0,-1 1 0 0 0,1-1 0 0 0,0 1 0 0 0,0 0 0 0 0,0 0 0 0 0,-1 3-57 0 0,-5 9-18 0 0,1 0 0 0 0,-5 15 18 0 0,11-26 42 0 0,0 1 36 0 0,0 0 1 0 0,0 0-1 0 0,1-1 0 0 0,0 2 0 0 0,0-1 1 0 0,1 0-1 0 0,-1 0 0 0 0,1 0 0 0 0,1 0 1 0 0,-1 0-1 0 0,1 0 0 0 0,0 0 0 0 0,0 0 1 0 0,1 0-1 0 0,0 0 0 0 0,0 0 0 0 0,0-1 1 0 0,1 1-1 0 0,0-1 0 0 0,0 1-78 0 0,-1-3 10 0 0,0-1 0 0 0,1 1-1 0 0,0-1 1 0 0,-1 0-1 0 0,1 1 1 0 0,0-1 0 0 0,0 0-1 0 0,0-1 1 0 0,0 1-1 0 0,1 0 1 0 0,-1-1 0 0 0,0 0-1 0 0,1 0 1 0 0,-1 0-1 0 0,1 0 1 0 0,-1 0 0 0 0,1-1-1 0 0,-1 0 1 0 0,1 1-1 0 0,0-1 1 0 0,-1-1 0 0 0,2 1-10 0 0,8-1 22 0 0,0 0 1 0 0,0-1 0 0 0,0-1 0 0 0,0 0 0 0 0,7-3-23 0 0,29-15-4293 0 0,-35 14 2560 0 0,7-1-462 0 0</inkml:trace>
  <inkml:trace contextRef="#ctx0" brushRef="#br0" timeOffset="4828.658">2486 251 14944 0 0,'0'0'340'0'0,"0"0"50"0"0,-2 0 24 0 0,-9 4-247 0 0,-1 1 1 0 0,1 1-1 0 0,0 0 1 0 0,0 0 0 0 0,-3 3-168 0 0,11-7 149 0 0,-11 8 372 0 0,0 1 0 0 0,1 0 0 0 0,1 1 0 0 0,0 0 0 0 0,0 1 0 0 0,1 1 0 0 0,-1 2-521 0 0,10-13 50 0 0,-9 12 253 0 0,0 1 1 0 0,-3 8-304 0 0,11-19 8 0 0,1 1 1 0 0,-1-1-1 0 0,1 1 0 0 0,1-1 1 0 0,-1 1-1 0 0,1 0 1 0 0,0-1-1 0 0,0 1 1 0 0,0 0-1 0 0,1 0-8 0 0,0-4 11 0 0,0-1 0 0 0,0 1 0 0 0,0-1 0 0 0,1 1 0 0 0,-1-1 0 0 0,0 0 0 0 0,1 1 0 0 0,-1-1 0 0 0,1 1-1 0 0,-1-1 1 0 0,1 0 0 0 0,0 0 0 0 0,-1 1 0 0 0,1-1 0 0 0,0 0 0 0 0,0 0 0 0 0,0 0 0 0 0,0 0 0 0 0,0 0-1 0 0,0 0 1 0 0,0 0 0 0 0,0 0 0 0 0,1 0 0 0 0,-1 0 0 0 0,1 0-11 0 0,1 0 63 0 0,0 1 0 0 0,1-1 0 0 0,-1 0-1 0 0,0-1 1 0 0,1 1 0 0 0,-1-1 0 0 0,0 1 0 0 0,1-1 0 0 0,-1 0-1 0 0,0 0 1 0 0,1-1-63 0 0,4 0 19 0 0,0 0 0 0 0,0-1 0 0 0,0 0-1 0 0,-1 0 1 0 0,1-1 0 0 0,-1 0 0 0 0,5-2-19 0 0,3-3 81 0 0,-1 0 0 0 0,-1-1 0 0 0,6-4-81 0 0,-16 10 45 0 0,1 0 0 0 0,-1 0 0 0 0,0 0 0 0 0,0-1 0 0 0,0 1 0 0 0,-1-1 0 0 0,1 1 0 0 0,-1-1 0 0 0,0 0 0 0 0,0 0 0 0 0,1-2-45 0 0,1-6-247 0 0,0-1 0 0 0,-1 1-1 0 0,0-4 248 0 0,1-1-420 0 0,5-11-48 0 0,-7 21 448 0 0,1 1-1 0 0,-2-1 0 0 0,1 1 1 0 0,-1-1-1 0 0,1 0 0 0 0,-2 0 21 0 0,13-198-1524 0 0,-13 189 1292 0 0,0-1 0 0 0,-1 0 0 0 0,-1-3 232 0 0,2 17-4 0 0,-1 2 9 0 0,1 0 0 0 0,0-1 0 0 0,-1 1 0 0 0,1 0 0 0 0,-1-1-1 0 0,1 1 1 0 0,-1 0 0 0 0,1 0 0 0 0,-1-1 0 0 0,0 1-1 0 0,0 0 1 0 0,0-1-5 0 0,-2-2 84 0 0,2 3 309 0 0,1 2-324 0 0,-1-1 0 0 0,1 1 1 0 0,-1-1-1 0 0,0 1 0 0 0,1 0 0 0 0,-1-1 1 0 0,1 1-1 0 0,0 0 0 0 0,-1-1 0 0 0,1 1 0 0 0,-1 0 1 0 0,1-1-1 0 0,0 1 0 0 0,0 0 0 0 0,-1 0 0 0 0,1-1 1 0 0,0 1-1 0 0,0 0 0 0 0,0 0 0 0 0,0 0 0 0 0,0-1 1 0 0,0 1-1 0 0,0 0 0 0 0,0 0-69 0 0,0 2 84 0 0,-25 218 1020 0 0,23-187-679 0 0,1 29-425 0 0,1-24 303 0 0,-2 8-303 0 0,2-36 19 0 0,0 1 0 0 0,1-1-1 0 0,0 1 1 0 0,1-1-1 0 0,1 1 1 0 0,1 4-19 0 0,2 13 230 0 0,-5-25-1088 0 0,-1-2-5015 0 0,0-2-1449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6:0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12 391 7368 0 0,'0'0'568'0'0,"-6"14"-238"0"0,4-7 500 0 0,1 1 0 0 0,0 0 0 0 0,0 0 0 0 0,1 0 0 0 0,0 0 0 0 0,0 0 0 0 0,1 0 0 0 0,1 4-830 0 0,0 24 4017 0 0,-1-32-3872 0 0,-1 0-1 0 0,1 0 1 0 0,0-1-1 0 0,1 1 1 0 0,-1 0-1 0 0,2 2-144 0 0,-3-4 356 0 0,0-2 17 0 0,7 1 971 0 0,-4-2-1258 0 0,-1 0 0 0 0,0 0 0 0 0,0-1-1 0 0,0 1 1 0 0,0-1 0 0 0,0 0 0 0 0,0 0-1 0 0,-1 0 1 0 0,1 0 0 0 0,0 0-1 0 0,-1 0 1 0 0,0 0 0 0 0,1 0 0 0 0,-1 0-1 0 0,0-1 1 0 0,0 1 0 0 0,0 0 0 0 0,-1-1-1 0 0,1 0-85 0 0,2-7 111 0 0,0-1-1 0 0,-1 1 1 0 0,0-1-1 0 0,-1-1-110 0 0,2-11-201 0 0,-1 4 279 0 0,0-1 0 0 0,-1 0 0 0 0,-2-13-78 0 0,1 29 14 0 0,0 0-1 0 0,1 1 1 0 0,-1-1-1 0 0,1 1 1 0 0,-1-1-1 0 0,1 1 1 0 0,0-1-1 0 0,0 1 1 0 0,1-1-1 0 0,0 0-13 0 0,5-16 17 0 0,12-51-17 0 0,4 1 0 0 0,7-10 0 0 0,-28 76-35 0 0,-1-1-1 0 0,1 1 0 0 0,1 0 0 0 0,-1 0 1 0 0,0 0-1 0 0,1 1 0 0 0,0-1 0 0 0,0 0 1 0 0,0 1-1 0 0,0 0 0 0 0,1 0 0 0 0,-1 0 1 0 0,1 0-1 0 0,0 0 0 0 0,3-1 36 0 0,0 4 0 0 0,-5 1 8 0 0,0 0-1 0 0,-1 0 1 0 0,1 0-1 0 0,-1 0 0 0 0,1 0 1 0 0,-1 1-1 0 0,0-1 1 0 0,0 1-1 0 0,1-1 0 0 0,-1 1 1 0 0,0-1-1 0 0,0 1 1 0 0,0 1-8 0 0,13 27 157 0 0,-6-14-115 0 0,-3-4-42 0 0,-1 0 0 0 0,0 0 0 0 0,0 0 0 0 0,1 13 0 0 0,-2-8 0 0 0,2 0 0 0 0,2 7 0 0 0,11 33-115 0 0,-10-29-67 0 0,8 16 182 0 0,3 4-14 0 0,-6-12 25 0 0,3-1-1 0 0,11 21-10 0 0,-24-51 21 0 0,-1-1 13 0 0,1-1-1 0 0,-1 1 1 0 0,0 0 0 0 0,1-1-1 0 0,0 1 1 0 0,0-1 0 0 0,0 0-1 0 0,3 2-33 0 0,0 2-2 0 0,-5-6 3 0 0,0 0 0 0 0,0 0 0 0 0,0 1 0 0 0,0-1 0 0 0,0 0 1 0 0,0 0-1 0 0,0 0 0 0 0,1-1 0 0 0,-1 1 0 0 0,0 0 0 0 0,1 0 0 0 0,-1-1 0 0 0,1 1-1 0 0,-1-1 63 0 0,-1 0 18 0 0,0 0-13 0 0,-6-3 63 0 0,-4-1-79 0 0,1 0 0 0 0,0 1 0 0 0,-1-1-1 0 0,0 2 1 0 0,0 0 0 0 0,-1 0-52 0 0,-62-7-1 0 0,50 6 8 0 0,-27-1-7 0 0,-1 2 0 0 0,0 1 0 0 0,-16 5 0 0 0,28 4-105 0 0,38-8-39 0 0,1 0-268 0 0,0 0-120 0 0,0 0-953 0 0,1 1-3927 0 0,4 2-1681 0 0</inkml:trace>
  <inkml:trace contextRef="#ctx0" brushRef="#br0" timeOffset="316.304">683 134 11056 0 0,'0'0'26'0'0,"1"-1"1"0"0,-1 1 0 0 0,0 0-1 0 0,1 0 1 0 0,-1 0 0 0 0,0 0 0 0 0,1-1-1 0 0,-1 1 1 0 0,0 0 0 0 0,1 0-1 0 0,-1 0 1 0 0,0 0 0 0 0,1 0-1 0 0,-1 0 1 0 0,0 0 0 0 0,1 0 0 0 0,-1 0-1 0 0,1 0 1 0 0,-1 0 0 0 0,0 1-1 0 0,1-1 1 0 0,-1 0 0 0 0,0 0-1 0 0,1 0 1 0 0,-1 0 0 0 0,0 1-1 0 0,1-1 1 0 0,-1 0 0 0 0,0 0 0 0 0,0 0-1 0 0,1 1 1 0 0,-1-1 0 0 0,0 0-27 0 0,-1 14 1754 0 0,0-4-592 0 0,0-1-630 0 0,2 0-1 0 0,-1 0 1 0 0,1 0-1 0 0,1 0 1 0 0,-1 0 0 0 0,2-1-1 0 0,-1 1 1 0 0,1-1 0 0 0,0 1-1 0 0,2 1-531 0 0,12 39 1270 0 0,-4-4-236 0 0,-6-26-513 0 0,-2 0 0 0 0,1 8-521 0 0,2 1 8 0 0,-6-23 26 0 0,0 1 1 0 0,-1-1 0 0 0,0 0 0 0 0,0 0-1 0 0,0 0 1 0 0,-1 5-35 0 0,1 0 119 0 0,1 0 0 0 0,0-1 0 0 0,0 1 0 0 0,1 0 1 0 0,0-1-1 0 0,0 0 0 0 0,3 4-119 0 0,-6-12 69 0 0,-1-3-183 0 0,0 0 0 0 0,0 1 0 0 0,0-1 1 0 0,-1 0-1 0 0,1 0 0 0 0,0 1 0 0 0,-1-1 0 0 0,1 1 1 0 0,-2-1 113 0 0,-2-3-1216 0 0,-4-5-4293 0 0,-3-3-1752 0 0</inkml:trace>
  <inkml:trace contextRef="#ctx0" brushRef="#br0" timeOffset="596.867">542 17 12384 0 0,'-10'-5'-44'0'0,"4"3"1108"0"0,-3-2 3825 0 0,32 15-3982 0 0,-5-1 370 0 0,1-1 0 0 0,15 5-1277 0 0,-19-10 313 0 0,0 0 0 0 0,-1-1 0 0 0,1-1 0 0 0,0 0 0 0 0,11-1-313 0 0,20-1 292 0 0,8-3-292 0 0,-18 1 84 0 0,68-12 100 0 0,-58 6-1267 0 0,-36 6 469 0 0,0 0 1 0 0,0 0-1 0 0,0 1 1 0 0,7 0 613 0 0,-23 13-3777 0 0,5-10 1836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6:0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183 247 13824 0 0,'0'0'314'0'0,"0"-17"872"0"0,0 16-1070 0 0,0 0 0 0 0,0 0 0 0 0,0-1 0 0 0,0 1 0 0 0,0 0 0 0 0,-1 0 0 0 0,1 0 1 0 0,0 0-1 0 0,-1-1 0 0 0,1 1 0 0 0,-1 0 0 0 0,0 0 0 0 0,1 0 0 0 0,-1 0 1 0 0,0 0-1 0 0,1 0 0 0 0,-1 0 0 0 0,0 0 0 0 0,-1 0-116 0 0,1 0 187 0 0,-1 0-1 0 0,0-1 0 0 0,0 1 1 0 0,0 0-1 0 0,0 0 1 0 0,0 1-1 0 0,0-1 1 0 0,0 0-1 0 0,0 1 1 0 0,-1-1-1 0 0,1 1 0 0 0,0 0-186 0 0,-3 0 148 0 0,1 0-1 0 0,-1 0 0 0 0,0 0 0 0 0,1 1 0 0 0,-1-1 1 0 0,1 1-1 0 0,-1 0 0 0 0,1 1 0 0 0,-1-1 0 0 0,1 1 1 0 0,0 0-1 0 0,0 0 0 0 0,0 0 0 0 0,0 1 0 0 0,0-1 1 0 0,0 1-1 0 0,1 0 0 0 0,-1 0 0 0 0,1 0 0 0 0,-1 1-147 0 0,-8 15 264 0 0,3-7-138 0 0,1 1 0 0 0,1 0 0 0 0,-4 9-126 0 0,9-16 14 0 0,0 0 0 0 0,0 0 1 0 0,0 0-1 0 0,1 0 0 0 0,0 0 0 0 0,1 0 1 0 0,-1 0-1 0 0,1 1 0 0 0,0-1 0 0 0,1 4-14 0 0,-1-5 0 0 0,4 11 0 0 0,14 10 0 0 0,-16-24 0 0 0,-1-1 0 0 0,1 0 0 0 0,-1 0 0 0 0,1 0 0 0 0,-1 0 0 0 0,1 0 0 0 0,0 0 0 0 0,-1 0 0 0 0,1 0 0 0 0,0-1 0 0 0,0 1 0 0 0,0-1 0 0 0,-1 1 0 0 0,1-1 0 0 0,0 0 0 0 0,0 0 0 0 0,0 0 0 0 0,0 0 0 0 0,0 0 0 0 0,0 0 0 0 0,0 0 0 0 0,-1-1 0 0 0,1 1 0 0 0,0-1 0 0 0,0 1 0 0 0,6-2 0 0 0,0-1 0 0 0,0 0 0 0 0,0 0 0 0 0,0-1 0 0 0,0 0 0 0 0,-3 0 0 0 0,1 0 0 0 0,-1 0 0 0 0,0-1 0 0 0,0 0 0 0 0,0 0 0 0 0,-1 0 0 0 0,1-1 0 0 0,-1 1 0 0 0,-1-1 0 0 0,1 0 0 0 0,-1 0 0 0 0,0 0 0 0 0,-1-1 0 0 0,1 0 0 0 0,-2 3-4 0 0,0 1-1 0 0,-1 0 1 0 0,1 0 0 0 0,-1-1-1 0 0,0 1 1 0 0,0 0-1 0 0,0-1 1 0 0,0-2 4 0 0,-1 3 45 0 0,1 1-1 0 0,0-1 1 0 0,0 0 0 0 0,0 0 0 0 0,0 1 0 0 0,0-1-1 0 0,1 0 1 0 0,-1 0 0 0 0,1 1 0 0 0,0-1 0 0 0,0-2-45 0 0,0 4 496 0 0,-1 1 14 0 0,0 0-102 0 0,0 0-436 0 0,0 0-188 0 0,-3 8-266 0 0,1-3 448 0 0,0 0 0 0 0,1-1 1 0 0,0 1-1 0 0,0 0 1 0 0,1-1-1 0 0,-1 1 0 0 0,1 0 1 0 0,0 0-1 0 0,0 0 1 0 0,1 3 33 0 0,-2 11-322 0 0,0-17 280 0 0,1 0-1 0 0,0 1 1 0 0,-1-1 0 0 0,1 1 0 0 0,0-1 0 0 0,0 0 0 0 0,1 1 0 0 0,-1 0 42 0 0,9 74 341 0 0,-9-76-321 0 0,0 0-1 0 0,0 0 0 0 0,1 0 0 0 0,-1 0 1 0 0,0-1-1 0 0,1 1 0 0 0,-1 0 0 0 0,0 0 1 0 0,1 0-1 0 0,-1-1 0 0 0,1 1 0 0 0,-1 0 1 0 0,1-1-1 0 0,0 1 0 0 0,-1 0 1 0 0,1-1-1 0 0,0 1 0 0 0,-1-1 0 0 0,1 1 1 0 0,0-1-1 0 0,0 1 0 0 0,-1-1 0 0 0,1 1 1 0 0,0-1-1 0 0,0 0-19 0 0,1 0 10 0 0,-1 1 1 0 0,1-1-1 0 0,-1 0 0 0 0,1 0 1 0 0,-1-1-1 0 0,1 1 0 0 0,-1 0 0 0 0,1 0 1 0 0,-1-1-1 0 0,1 1 0 0 0,-1-1 1 0 0,1 1-1 0 0,0-2-10 0 0,3 0 12 0 0,0-1 1 0 0,-1 0-1 0 0,1 0 1 0 0,-1 0-1 0 0,0 0 0 0 0,0-1 1 0 0,3-3-13 0 0,15-22 216 0 0,-11 14 32 0 0,1 1 1 0 0,9-9-249 0 0,4-7-505 0 0,-21 25 470 0 0,0-1 1 0 0,1 1-1 0 0,-1 0 0 0 0,1 0 1 0 0,0 0-1 0 0,0 1 0 0 0,4-3 35 0 0,6 1-67 0 0,-14 6 65 0 0,-1 0-1 0 0,1 0 1 0 0,-1 0-1 0 0,1 0 1 0 0,-1 0-1 0 0,1 0 1 0 0,-1 0-1 0 0,1 0 1 0 0,-1 0-1 0 0,1 0 1 0 0,-1 1-1 0 0,1-1 1 0 0,-1 0-1 0 0,1 0 1 0 0,-1 1 0 0 0,0-1-1 0 0,1 0 1 0 0,-1 1-1 0 0,1-1 1 0 0,-1 0-1 0 0,0 1 1 0 0,1-1-1 0 0,-1 0 1 0 0,0 1-1 0 0,0-1 1 0 0,1 1-1 0 0,-1-1 1 0 0,0 1-1 0 0,0-1 1 0 0,0 1-1 0 0,1-1 3 0 0,7 15 0 0 0,-7-13 0 0 0,1 1 0 0 0,-1-1 0 0 0,1 1 0 0 0,-1-1 0 0 0,0 1 0 0 0,0 0 0 0 0,0 1 0 0 0,7 14-87 0 0,-7-17 48 0 0,1 1-1 0 0,-1 0 1 0 0,0 0 0 0 0,0 1-1 0 0,-1-1 1 0 0,1 0 0 0 0,0 0-1 0 0,-1 0 1 0 0,1 3 39 0 0,-3 6-179 0 0,2-10 161 0 0,-1 0-1 0 0,1 0 0 0 0,0 0 0 0 0,-1 0 0 0 0,1 0 0 0 0,0 1 0 0 0,0-1 0 0 0,0 0 0 0 0,0 0 1 0 0,0 0-1 0 0,0 0 0 0 0,1 1 0 0 0,-1 0 19 0 0,4 8-39 0 0,-3-9 39 0 0,0 1 0 0 0,-1-1 0 0 0,1 1 0 0 0,-1 0 0 0 0,1-1 0 0 0,-1 1 0 0 0,1 0 0 0 0,-1-1 0 0 0,0 1 0 0 0,0 0 0 0 0,0-1 0 0 0,0 1 0 0 0,0 0 0 0 0,-1 1 0 0 0,2 35 514 0 0,-1-37-501 0 0,0 0 1 0 0,1 0-1 0 0,-1 0 1 0 0,0 0-1 0 0,1 0 1 0 0,-1 0-1 0 0,0-1 1 0 0,1 1-1 0 0,-1 0 1 0 0,1 0-1 0 0,0 0 1 0 0,-1-1 0 0 0,1 1-1 0 0,0 0 1 0 0,-1 0-1 0 0,1-1 1 0 0,0 1-1 0 0,0-1 1 0 0,0 1-1 0 0,0 0-13 0 0,4 0 64 0 0,-4-2-53 0 0,1 1 0 0 0,-1-1 0 0 0,0 1 0 0 0,0-1 0 0 0,1 0 0 0 0,-1 1 0 0 0,0-1 1 0 0,0 0-1 0 0,0 0 0 0 0,0 0 0 0 0,0 0 0 0 0,0 0 0 0 0,0 0 0 0 0,0 0 0 0 0,-1 0 0 0 0,1 0 0 0 0,0 0 0 0 0,-1-1 0 0 0,1 1 0 0 0,-1 0 0 0 0,1 0 0 0 0,-1-1-11 0 0,5-7 84 0 0,3 0 75 0 0,-7 8-135 0 0,0 0-1 0 0,0 0 1 0 0,0 0 0 0 0,0 0-1 0 0,0 0 1 0 0,0 0 0 0 0,-1 0-1 0 0,1 0 1 0 0,0 0 0 0 0,-1-1-1 0 0,1 1 1 0 0,-1 0 0 0 0,0-1-1 0 0,1 1 1 0 0,-1 0 0 0 0,0 0-1 0 0,1-1-23 0 0,0-4-6 0 0,0 1 0 0 0,0 0-1 0 0,1 0 1 0 0,0 1 0 0 0,0-1-1 0 0,2-1 7 0 0,3-11-171 0 0,-5 10 153 0 0,1 0 0 0 0,0 1 0 0 0,0-1 0 0 0,1 1 0 0 0,0 0 0 0 0,0 0 0 0 0,0 0 0 0 0,1 1 0 0 0,0-1 0 0 0,4-3 18 0 0,-6 8-53 0 0,-2 2 48 0 0,1-1 0 0 0,-1 0 0 0 0,1 1 0 0 0,-1-1 0 0 0,0 1 1 0 0,1-1-1 0 0,-1 1 0 0 0,0 0 0 0 0,1-1 0 0 0,-1 1 1 0 0,0 0-1 0 0,0 0 0 0 0,0 0 0 0 0,1 0 0 0 0,-1 0 0 0 0,0 1 5 0 0,2 1-8 0 0,-1-1 6 0 0,0 0 0 0 0,0 0 0 0 0,-1 0 0 0 0,1 0 0 0 0,-1 1 0 0 0,1-1 0 0 0,-1 0 0 0 0,0 1-1 0 0,0-1 1 0 0,0 1 0 0 0,0-1 0 0 0,0 2 2 0 0,5 33-39 0 0,-4-19 31 0 0,-1-10 8 0 0,-1-4 0 0 0,0-1 0 0 0,1 1 0 0 0,0 0 0 0 0,0 0 0 0 0,0 0 0 0 0,0-1 0 0 0,1 1 0 0 0,0 0 0 0 0,6 14-174 0 0,-6-15 45 0 0,-1 1-1 0 0,1 0 1 0 0,0-1 0 0 0,0 0-1 0 0,0 1 1 0 0,2 1 129 0 0,-3-4-49 0 0,0 0 0 0 0,1 0-1 0 0,-1 0 1 0 0,0 0 0 0 0,1 0 0 0 0,-1 0 0 0 0,0 0-1 0 0,1-1 1 0 0,-1 1 0 0 0,1 0 0 0 0,0-1 0 0 0,-1 0-1 0 0,1 1 1 0 0,-1-1 0 0 0,1 0 0 0 0,0 0 0 0 0,-1 1-1 0 0,2-1 50 0 0,20-3-7137 0 0,-7 0 327 0 0</inkml:trace>
  <inkml:trace contextRef="#ctx0" brushRef="#br0" timeOffset="470.625">1067 261 8288 0 0,'0'0'638'0'0,"0"0"-94"0"0,-7 1 3374 0 0,5 0-3369 0 0,0 0 1 0 0,0 0-1 0 0,0 0 1 0 0,1 0 0 0 0,-1 1-1 0 0,0-1 1 0 0,1 1-1 0 0,-2 0-549 0 0,-12 10 1613 0 0,5-7-1441 0 0,1 0 0 0 0,-1 1 0 0 0,1 0 1 0 0,0 1-1 0 0,1 0 0 0 0,0 0 0 0 0,0 1 0 0 0,0 0 1 0 0,1 0-1 0 0,0 0 0 0 0,1 1 0 0 0,-3 4-172 0 0,1 3 271 0 0,1 0 1 0 0,0 0-1 0 0,1 0 0 0 0,1 1 0 0 0,0 0 0 0 0,0 10-271 0 0,5-26-26 0 0,-1 1 0 0 0,1-1 0 0 0,0 1 0 0 0,0 0 0 0 0,0-1 0 0 0,1 1 0 0 0,-1-1 0 0 0,0 1 0 0 0,0-1 0 0 0,1 1 0 0 0,-1-1 0 0 0,1 1 0 0 0,-1-1 0 0 0,1 1 0 0 0,0-1 0 0 0,0 0 0 0 0,0 1 0 0 0,-1-1 0 0 0,1 0 0 0 0,1 1 26 0 0,-1-2 5 0 0,0 1-1 0 0,-1 0 1 0 0,1 0-1 0 0,0-1 1 0 0,0 1 0 0 0,0-1-1 0 0,0 1 1 0 0,0-1 0 0 0,1 1-1 0 0,-1-1 1 0 0,0 0 0 0 0,0 1-1 0 0,0-1 1 0 0,0 0 0 0 0,0 0-1 0 0,0 0 1 0 0,1 0-1 0 0,-1 0 1 0 0,0 0 0 0 0,0 0-1 0 0,0 0 1 0 0,0-1 0 0 0,0 1-1 0 0,1 0 1 0 0,-1-1 0 0 0,0 1-1 0 0,1-1-4 0 0,9-4 34 0 0,0-1 0 0 0,0-1-1 0 0,0 0 1 0 0,-1 0 0 0 0,0-1 0 0 0,0 0-1 0 0,-1-1 1 0 0,0 0 0 0 0,0-1 0 0 0,-1 1-1 0 0,-1-2 1 0 0,0 1 0 0 0,0-1-1 0 0,-1 0 1 0 0,0 0 0 0 0,-1-1 0 0 0,3-9-34 0 0,6-8 12 0 0,-10 22-12 0 0,-1 0 0 0 0,0 0-1 0 0,0 0 1 0 0,-1 0 0 0 0,0 0-1 0 0,0-2 1 0 0,5-30-53 0 0,5-43-174 0 0,-11 62 140 0 0,-1 1 1 0 0,-1-1-1 0 0,-2-10 87 0 0,-2-34-6 0 0,3 49 248 0 0,2 13-118 0 0,0 2-16 0 0,-6 6 100 0 0,5-3-190 0 0,0 0-1 0 0,0-1 1 0 0,1 1 0 0 0,-1 0-1 0 0,1 0 1 0 0,-1 2-18 0 0,-1 9-2 0 0,0-1 2 0 0,0 1 0 0 0,1-1 0 0 0,1 14 0 0 0,-1 11 0 0 0,1-31 0 0 0,0-1 0 0 0,0 1 0 0 0,1-1 0 0 0,0 0 0 0 0,1 2 0 0 0,2 27 0 0 0,-2 23 0 0 0,9 52 0 0 0,-9-99 1 0 0,-1 2 1 0 0,1 0 0 0 0,0 0 0 0 0,1-1 0 0 0,1 1 0 0 0,1 4-2 0 0,0-6-38 0 0,8 19 160 0 0,-12-29-213 0 0,0 1 0 0 0,0-1 0 0 0,0 0 0 0 0,1 1 0 0 0,-1-1 0 0 0,0 0 0 0 0,0 0 0 0 0,1 0 0 0 0,-1 0 0 0 0,0 0 0 0 0,1 0 0 0 0,-1 0 0 0 0,1 0 0 0 0,-1-1 0 0 0,1 1 0 0 0,1 0 91 0 0,-2-1-1295 0 0,-1 0-65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6:0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17503 0 0,'-2'0'149'0'0,"-1"0"0"0"0,1 0 0 0 0,0 1 0 0 0,-1-1 0 0 0,1 1-1 0 0,0-1 1 0 0,0 1 0 0 0,-1 0 0 0 0,1 0 0 0 0,0 0 0 0 0,0 0-1 0 0,0 0 1 0 0,-2 2-149 0 0,-21 21 48 0 0,21-18 265 0 0,-1-1 0 0 0,-1 0 0 0 0,1 0 0 0 0,-2 1-313 0 0,4-4 129 0 0,1 0 1 0 0,-1 0-1 0 0,1 0 1 0 0,-1 0-1 0 0,1 1 1 0 0,0-1-1 0 0,0 0 0 0 0,0 1 1 0 0,0 0-1 0 0,1 0 1 0 0,-1-1-1 0 0,1 1 0 0 0,-1 0 1 0 0,1 0-1 0 0,0 1-129 0 0,0-2 88 0 0,0 1 0 0 0,0-1 0 0 0,-1 1 0 0 0,1-1 0 0 0,-1 0 0 0 0,1 1 0 0 0,-1-1-1 0 0,0 0 1 0 0,0 0-88 0 0,0-1 39 0 0,1 1-1 0 0,0-1 0 0 0,-1 0 0 0 0,1 1 0 0 0,0-1 0 0 0,0 1 1 0 0,0 0-1 0 0,0-1 0 0 0,0 1 0 0 0,1 0 0 0 0,-1 0 0 0 0,0-1 1 0 0,1 1-1 0 0,-1 0 0 0 0,1 0 0 0 0,0 0 0 0 0,-1 2-38 0 0,1-1 2 0 0,0 0 1 0 0,0 0-1 0 0,-1 0 0 0 0,0-1 0 0 0,0 1 0 0 0,0 0 1 0 0,0 0-1 0 0,-1 1-2 0 0,2-2 0 0 0,-1 0 0 0 0,0-1 0 0 0,0 1-1 0 0,1 0 1 0 0,-1 0 0 0 0,1 0 0 0 0,-1-1 0 0 0,1 1 0 0 0,0 0 0 0 0,0 0 0 0 0,0 0 0 0 0,0 0 0 0 0,0 0 0 0 0,0-1 0 0 0,0 1 0 0 0,1 0 0 0 0,-1 0-1 0 0,0 0 1 0 0,1 0 0 0 0,0 0 0 0 0,0 0-7 0 0,0-1-1 0 0,0 1 1 0 0,-1 0 0 0 0,1-1-1 0 0,-1 1 1 0 0,1 0-1 0 0,-1-1 1 0 0,1 1 0 0 0,-1 0-1 0 0,0 0 1 0 0,0-1-1 0 0,0 1 1 0 0,0 0-1 0 0,0 0 1 0 0,0 0 0 0 0,-1 1 7 0 0,1-3-9 0 0,0 1 0 0 0,0 0 0 0 0,1 0 1 0 0,-1-1-1 0 0,0 1 0 0 0,0 0 0 0 0,1-1 1 0 0,-1 1-1 0 0,0 0 0 0 0,1-1 0 0 0,-1 1 1 0 0,0 0-1 0 0,1-1 0 0 0,-1 1 1 0 0,1-1-1 0 0,-1 1 0 0 0,1-1 0 0 0,0 1 1 0 0,-1-1-1 0 0,1 1 0 0 0,0-1 0 0 0,-1 0 1 0 0,1 1-1 0 0,0-1 0 0 0,-1 0 0 0 0,1 1 1 0 0,0-1-1 0 0,-1 0 0 0 0,2 0 9 0 0,2 3-52 0 0,13 8-164 0 0,-14-8 169 0 0,0-1 0 0 0,0 0 0 0 0,0 1 0 0 0,1-2 0 0 0,-1 1 0 0 0,0 0 0 0 0,1-1 0 0 0,1 1 47 0 0,14 1-96 0 0,-16-3 138 0 0,0 1 0 0 0,1-1 0 0 0,-1 1 0 0 0,1 0 0 0 0,-1 0 0 0 0,0 0 0 0 0,0 0 0 0 0,3 2-42 0 0,-2-1 31 0 0,1 0-1 0 0,-1 0 1 0 0,1-1-1 0 0,-1 1 0 0 0,2-1-30 0 0,-5 0 0 0 0,-1-1 0 0 0,1 0 0 0 0,-1 0 0 0 0,1 0 0 0 0,0 0 0 0 0,-1 0 0 0 0,1 1 0 0 0,-1-1 0 0 0,1 0 0 0 0,-1 0 0 0 0,0 1 0 0 0,1-1 0 0 0,-1 0 0 0 0,1 1 0 0 0,-1-1 0 0 0,1 1 0 0 0,-1-1 0 0 0,0 0 0 0 0,1 1 0 0 0,-1-1 0 0 0,0 1 0 0 0,0-1 0 0 0,1 1 0 0 0,-1-1 0 0 0,0 1 0 0 0,6 7 0 0 0,-6-8 1 0 0,0 0 0 0 0,0 1-1 0 0,0-1 1 0 0,0 0 0 0 0,1 0 0 0 0,-1 0-1 0 0,0 0 1 0 0,0 0 0 0 0,0 1 0 0 0,0-1-1 0 0,0 0 1 0 0,0 0 0 0 0,0 0-1 0 0,1 0 1 0 0,-1 1 0 0 0,0-1 0 0 0,0 0-1 0 0,0 0 1 0 0,0 0 0 0 0,0 1 0 0 0,0-1-1 0 0,0 0 1 0 0,0 0 0 0 0,0 0-1 0 0,0 1 1 0 0,0-1 0 0 0,0 0 0 0 0,0 0-1 0 0,0 0 1 0 0,0 1 0 0 0,0-1 0 0 0,0 0-1 0 0,-1 0 1 0 0,1 0 0 0 0,0 0-1 0 0,0 1 1 0 0,0-1 0 0 0,0 0 0 0 0,0 0-1 0 0,0 0 1 0 0,0 0 0 0 0,-1 1 0 0 0,1-1-1 0 0,0 0 1 0 0,0 0 0 0 0,0 0-1 0 0,0 0 1 0 0,-1 0 0 0 0,1 0 0 0 0,0 0-1 0 0,0 0 1 0 0,0 1 0 0 0,0-1 0 0 0,-1 0-1 0 0,1 0 1 0 0,0 0 0 0 0,0 0-1 0 0,0 0 1 0 0,-1 0 0 0 0,1 0 0 0 0,0 0-1 0 0,0 0 1 0 0,0 0 0 0 0,-1 0 0 0 0,1 0-1 0 0,0 0 0 0 0,-18 4 478 0 0,1-1 0 0 0,-1-1 0 0 0,-1 0-478 0 0,-7 3 205 0 0,-2 0-80 0 0,22-4-239 0 0,1-1-1 0 0,-1 1 0 0 0,1 0 1 0 0,-1 0-1 0 0,-3 2 115 0 0,2-1-749 0 0,6-2 562 0 0,0 0 0 0 0,0 0 0 0 0,0 0 0 0 0,0 0 1 0 0,0 0-1 0 0,0 0 0 0 0,0 0 0 0 0,0-1 1 0 0,0 1-1 0 0,0 0 0 0 0,0-1 0 0 0,0 1 187 0 0,0 0-153 0 0,-1-1-1086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6:0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11976 0 0,'0'0'546'0'0,"0"0"-10"0"0,1-1-344 0 0,3 0-29 0 0,-3 0 568 0 0,13 7 2872 0 0,24 40-829 0 0,-12-14-1473 0 0,-23-27-1159 0 0,0 1 0 0 0,0-1 0 0 0,-1 1 0 0 0,0 0-1 0 0,0 0 1 0 0,0 0 0 0 0,-1 0 0 0 0,0 0 0 0 0,0 0 0 0 0,0 1 0 0 0,-1-1-142 0 0,1-3-2 0 0,-1 2 86 0 0,0-1 0 0 0,0 1 0 0 0,-1-1 0 0 0,1 0 0 0 0,-1 1 0 0 0,0-1 1 0 0,-1 2-85 0 0,-3 16 989 0 0,5-21-941 0 0,0 0 0 0 0,-1 1 0 0 0,1-1-1 0 0,-1 1 1 0 0,1-1 0 0 0,-1 1 0 0 0,0-1 0 0 0,0 0 0 0 0,0 0-1 0 0,0 1 1 0 0,0-1 0 0 0,0 0-48 0 0,-5 8 34 0 0,1-5-34 0 0,5-4 0 0 0,0 0 0 0 0,-1 0 0 0 0,1 0 0 0 0,0 1 0 0 0,-1-1 0 0 0,1 0 0 0 0,-1 0 0 0 0,1 0 0 0 0,-1 0 0 0 0,1 0 0 0 0,0 0 0 0 0,-1 0 0 0 0,1 0 0 0 0,-1 0 0 0 0,1 0 0 0 0,-1 0 0 0 0,1 0 0 0 0,0 0 0 0 0,-1 0 0 0 0,1 0 0 0 0,-1 0 0 0 0,1 0 0 0 0,0-1 0 0 0,-1 1 0 0 0,1 0 0 0 0,-1 0 0 0 0,1 0 0 0 0,0-1 0 0 0,-1 1 0 0 0,1 0 0 0 0,0-1 0 0 0,-1 1 0 0 0,1 0 0 0 0,0-1 0 0 0,0 1 0 0 0,-1 0 0 0 0,1-1 0 0 0,-1 0 0 0 0,0 0 0 0 0,0 0 0 0 0,0 0 0 0 0,0 0 0 0 0,0 0 0 0 0,1-1 0 0 0,-1 1 0 0 0,0 0 0 0 0,1 0 0 0 0,-1-1 0 0 0,1 1 0 0 0,-1 0 0 0 0,1-1 0 0 0,0 1 0 0 0,-1 0 0 0 0,1-1 0 0 0,-1-25 0 0 0,1 26 0 0 0,0-5 0 0 0,1 0 0 0 0,0 0 0 0 0,0 0 0 0 0,1 0 0 0 0,0 0 0 0 0,0 0 0 0 0,5-19 0 0 0,-6 21 0 0 0,0-1 0 0 0,1 1 0 0 0,0 0 0 0 0,0 0 0 0 0,0 0 0 0 0,2-2 0 0 0,4-10 0 0 0,-6 14 1 0 0,-1 0-1 0 0,1-1 1 0 0,0 1-1 0 0,0 0 1 0 0,0 0-1 0 0,0 0 1 0 0,0 0-1 0 0,0 1 1 0 0,1-1-1 0 0,-1 0 1 0 0,0 1-1 0 0,1 0 1 0 0,-1-1-1 0 0,1 1 1 0 0,0 0-1 0 0,1 0 0 0 0,-2 0-6 0 0,1 0 1 0 0,-1 1-1 0 0,1-1 0 0 0,-1 0 0 0 0,1 1 0 0 0,-1 0 0 0 0,1 0 0 0 0,0 0 0 0 0,-1 0 0 0 0,1 0 1 0 0,-1 0-1 0 0,1 1 0 0 0,-1-1 0 0 0,1 1 0 0 0,-1-1 0 0 0,1 1 0 0 0,1 1 6 0 0,12 7-112 0 0,-13-7 110 0 0,1 0-1 0 0,-1-1 0 0 0,0 2 0 0 0,1-1 0 0 0,-1 0 1 0 0,0 1-1 0 0,0-1 0 0 0,-1 1 0 0 0,1 0 1 0 0,-1 0-1 0 0,1 0 0 0 0,-1 0 0 0 0,1 1 3 0 0,13 20 109 0 0,-14-21-101 0 0,1 0 0 0 0,-1 1 1 0 0,0-1-1 0 0,0 0 0 0 0,0 1 0 0 0,0 0 1 0 0,0-1-1 0 0,-1 1 0 0 0,0 0 0 0 0,0 0 1 0 0,0 0-1 0 0,0-1 0 0 0,0 3-8 0 0,-1-4 0 0 0,0-1 0 0 0,-1 0 0 0 0,1 1 0 0 0,0-1 0 0 0,-1 0 0 0 0,1 0 0 0 0,-1 0 0 0 0,1 1 0 0 0,-1-1 0 0 0,0 1 0 0 0,1-2 0 0 0,-1 0 0 0 0,1 1 0 0 0,0-1 0 0 0,0 0 0 0 0,0 0 0 0 0,0 1 0 0 0,0-1 0 0 0,0 0 0 0 0,-1 0 0 0 0,1 0 0 0 0,0 1 0 0 0,0-1 0 0 0,0 0 0 0 0,0 0 0 0 0,-1 0 0 0 0,1 1 0 0 0,0-1 0 0 0,0 0 0 0 0,0 0 0 0 0,-1 0 0 0 0,1 0 0 0 0,0 0 0 0 0,0 0 0 0 0,-1 0 0 0 0,1 0 0 0 0,0 1 0 0 0,0-1 0 0 0,-1 0 0 0 0,1 0 0 0 0,0 0 0 0 0,0 0 0 0 0,-1 0 0 0 0,1 0 0 0 0,0 0 0 0 0,-1-1 0 0 0,1 1 0 0 0,0 0 0 0 0,0 0 0 0 0,-1 0 0 0 0,1 0 0 0 0,0 0 0 0 0,0 0 0 0 0,-1 0 0 0 0,-1-4 0 0 0,0 0 79 0 0,0 0 0 0 0,0 1 1 0 0,1-1-1 0 0,-1 0 0 0 0,1 0 0 0 0,0 0 0 0 0,0-1 0 0 0,0 1 0 0 0,1 0 0 0 0,-1 0 0 0 0,1 0 1 0 0,0-1-1 0 0,0 1 0 0 0,1 0 0 0 0,0-4-79 0 0,1 3-139 0 0,0 0 1 0 0,0 1-1 0 0,1-1 0 0 0,-1 1 1 0 0,1 0-1 0 0,0-1 0 0 0,0 2 1 0 0,4-4 138 0 0,30-30-58 0 0,-33 33 9 0 0,-2 2 42 0 0,1 0 0 0 0,-1 0-1 0 0,1 0 1 0 0,0 1 0 0 0,0-1 0 0 0,-1 1 0 0 0,1-1 0 0 0,1 1-1 0 0,-1 0 1 0 0,0 0 0 0 0,0 0 0 0 0,0 1 0 0 0,0-1 0 0 0,1 1-1 0 0,-1 0 1 0 0,0 0 0 0 0,0 0 0 0 0,1 0 0 0 0,-1 0 0 0 0,0 1-1 0 0,0-1 1 0 0,1 1 0 0 0,-1 0 0 0 0,0 0 0 0 0,0 0 0 0 0,0 0 0 0 0,0 1-1 0 0,0-1 1 0 0,0 1 0 0 0,-1 0 0 0 0,1 0 0 0 0,-1 0 0 0 0,1 0-1 0 0,-1 0 1 0 0,2 2 7 0 0,7 7 5 0 0,-6-6 10 0 0,0 0-1 0 0,-1 1 1 0 0,1-1-1 0 0,-1 1 1 0 0,0 0-1 0 0,1 2-14 0 0,-4-5 24 0 0,4 5-5 0 0,0 0 1 0 0,-1 1 0 0 0,-1-1-1 0 0,1 1 1 0 0,-1-1 0 0 0,-1 1-1 0 0,0 0 1 0 0,0 0 0 0 0,-1 0-1 0 0,0 2-19 0 0,3 4-156 0 0,1 4 65 0 0,-5-18-206 0 0,0-1 0 0 0,0 1 1 0 0,0-1-1 0 0,0 1 0 0 0,0-1 0 0 0,0 1 1 0 0,0-1-1 0 0,0 1 0 0 0,0-1 0 0 0,0 1 1 0 0,0-1-1 0 0,0 1 0 0 0,-1-1 0 0 0,1 1 1 0 0,0-1-1 0 0,0 1 0 0 0,0-1 0 0 0,-1 1 1 0 0,1-1-1 0 0,0 1 0 0 0,-1-1 0 0 0,1 0 1 0 0,0 1-1 0 0,-1-1 0 0 0,1 1 0 0 0,0-1 0 0 0,-1 0 297 0 0,1 0-7459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6:0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12784 0 0,'6'-2'1322'0'0,"9"-4"-1170"0"0,-14 6 436 0 0,-1 0 178 0 0,0 0 30 0 0,4 0 613 0 0,0 1 1977 0 0,-2 0-3312 0 0,8 6 835 0 0,-10-7-875 0 0,0 1 0 0 0,0-1 0 0 0,0 0 0 0 0,1 1 0 0 0,-1-1 0 0 0,0 0 1 0 0,0 1-1 0 0,0-1 0 0 0,0 0 0 0 0,0 1 0 0 0,1-1 0 0 0,-1 1 0 0 0,0-1 0 0 0,0 0 0 0 0,0 1 1 0 0,0-1-1 0 0,0 0 0 0 0,0 1 0 0 0,0-1 0 0 0,0 1 0 0 0,-1-1 0 0 0,1 0 0 0 0,0 1 1 0 0,0-1-1 0 0,0 0 0 0 0,0 1 0 0 0,0-1 0 0 0,-1 0 0 0 0,1 1 0 0 0,0-1 0 0 0,0 0 0 0 0,0 1 1 0 0,-1-1-1 0 0,1 0 0 0 0,0 0 0 0 0,-1 1-34 0 0,1 0 60 0 0,-1 0-1 0 0,0 0 1 0 0,1 0 0 0 0,-1 0 0 0 0,0 0 0 0 0,1 0-1 0 0,0 0 1 0 0,-1 0 0 0 0,1 0 0 0 0,0 0-1 0 0,-1 1 1 0 0,1-1 0 0 0,0 0 0 0 0,0 0 0 0 0,0 0-1 0 0,0 1 1 0 0,0-1 0 0 0,0 0 0 0 0,0 0-1 0 0,1 0 1 0 0,-1 1-60 0 0,0-1 31 0 0,1 1 0 0 0,-1-1 0 0 0,0 1 0 0 0,0-1 0 0 0,0 1 0 0 0,0-1 0 0 0,0 1-1 0 0,-1-1 1 0 0,1 1 0 0 0,0-1 0 0 0,-1 1 0 0 0,1-1 0 0 0,-1 1 0 0 0,1-1-31 0 0,-1 1 32 0 0,0-1-1 0 0,0 0 0 0 0,0 1 0 0 0,0-1-1 0 0,1 0 1 0 0,-1 0 0 0 0,1 1-1 0 0,-1-1 1 0 0,1 0 0 0 0,-1 1-1 0 0,1-1 1 0 0,0 1 0 0 0,0-1 0 0 0,-1 0-1 0 0,1 1 1 0 0,0-1 0 0 0,0 1-1 0 0,1-1 1 0 0,-1 1 0 0 0,0-1-1 0 0,0 0 1 0 0,1 1 0 0 0,-1-1 0 0 0,1 0-1 0 0,-1 2-30 0 0,1-1 39 0 0,0 0 0 0 0,-1 1 0 0 0,0-1 1 0 0,0 0-1 0 0,1 1 0 0 0,-1-1 0 0 0,-1 1 0 0 0,1-1 0 0 0,0 0 0 0 0,-1 1 0 0 0,0 1-39 0 0,1-2 18 0 0,-1 0 1 0 0,1 1-1 0 0,0-1 0 0 0,-1 1 0 0 0,1-1 1 0 0,0 1-1 0 0,0-1 0 0 0,1 1 1 0 0,-1-1-1 0 0,0 1 0 0 0,1-1 1 0 0,0 2-19 0 0,0-1 2 0 0,0-1 1 0 0,0 1 0 0 0,0-1 0 0 0,0 1 0 0 0,-1-1-1 0 0,1 1 1 0 0,-1-1 0 0 0,1 1 0 0 0,-1 2-3 0 0,0-4-4 0 0,0 0 0 0 0,0 0 0 0 0,1 0 1 0 0,-1-1-1 0 0,1 1 0 0 0,-1 0 0 0 0,0 0 1 0 0,1-1-1 0 0,-1 1 0 0 0,1 0 0 0 0,0 0 0 0 0,-1-1 1 0 0,1 1-1 0 0,-1-1 0 0 0,1 1 0 0 0,0 0 0 0 0,0-1 1 0 0,-1 1-1 0 0,1-1 4 0 0,7 7-221 0 0,-8-6 211 0 0,0-1 0 0 0,0 0-1 0 0,0 0 1 0 0,0 1-1 0 0,0-1 1 0 0,0 0 0 0 0,0 0-1 0 0,0 1 1 0 0,0-1 0 0 0,0 0-1 0 0,0 1 1 0 0,0-1 0 0 0,0 0-1 0 0,0 0 1 0 0,0 1-1 0 0,0-1 1 0 0,0 0 0 0 0,0 0-1 0 0,0 1 1 0 0,0-1 0 0 0,0 0-1 0 0,-1 0 1 0 0,1 1-1 0 0,0-1 1 0 0,0 0 0 0 0,0 0-1 0 0,0 1 1 0 0,-1-1 0 0 0,1 0-1 0 0,0 0 1 0 0,0 0 0 0 0,-1 0-1 0 0,1 1 11 0 0,0-1-8 0 0,0 0-1 0 0,0 0 0 0 0,-1 0 0 0 0,1 0 1 0 0,0 1-1 0 0,0-1 0 0 0,0 0 1 0 0,0 0-1 0 0,-1 0 0 0 0,1 1 1 0 0,0-1-1 0 0,0 0 0 0 0,0 0 1 0 0,0 1-1 0 0,0-1 0 0 0,0 0 0 0 0,0 0 1 0 0,0 0-1 0 0,0 1 0 0 0,0-1 1 0 0,0 0-1 0 0,0 0 0 0 0,0 1 1 0 0,0-1-1 0 0,0 0 0 0 0,0 0 1 0 0,0 1-1 0 0,0-1 9 0 0,0 0-11 0 0,0 0-1 0 0,0 0 1 0 0,0 0 0 0 0,0 0-1 0 0,0 1 1 0 0,0-1 0 0 0,0 0-1 0 0,0 0 1 0 0,0 0 0 0 0,0 0-1 0 0,0 0 1 0 0,0 0 0 0 0,0 0-1 0 0,0 0 1 0 0,0 1 0 0 0,0-1-1 0 0,0 0 1 0 0,0 0 0 0 0,0 0-1 0 0,-1 0 1 0 0,1 0 0 0 0,0 0-1 0 0,0 0 1 0 0,0 0 0 0 0,0 0-1 0 0,0 0 1 0 0,0 0 0 0 0,0 1-1 0 0,0-1 1 0 0,0 0 0 0 0,0 0-1 0 0,0 0 1 0 0,-1 0 0 0 0,1 0-1 0 0,0 0 1 0 0,0 0 0 0 0,0 0-1 0 0,0 0 1 0 0,0 0 0 0 0,0 0-1 0 0,0 0 1 0 0,0 0 0 0 0,-1 0-1 0 0,1 0 1 0 0,0 0 0 0 0,0 0-1 0 0,0 0 1 0 0,0 0 0 0 0,0 0-1 0 0,0 0 1 0 0,0 0 0 0 0,0 0-1 0 0,-1 0 1 0 0,1 0 0 0 0,0 0-1 0 0,0 0 1 0 0,0-1 0 0 0,0 1-1 0 0,0 0 12 0 0,-1 0-1030 0 0,1 0-61 0 0,-10-8-2321 0 0,9 7 3221 0 0,1-1 0 0 0,-1 1 0 0 0,1 0 0 0 0,-1 0 0 0 0,1 0-1 0 0,0-1 1 0 0,0 1 0 0 0,0 0 0 0 0,0-1 0 0 0,0 1 0 0 0,0 0 0 0 0,0 0 0 0 0,0-1 0 0 0,0 1-1 0 0,0 0 1 0 0,1 0 0 0 0,-1 0 0 0 0,0-1 0 0 0,1 1 0 0 0,-1 0 0 0 0,1 0 0 0 0,0-1 191 0 0,1-5-808 0 0,5-18-1750 0 0</inkml:trace>
  <inkml:trace contextRef="#ctx0" brushRef="#br0" timeOffset="313.103">50 99 5984 0 0,'1'-1'20'0'0,"-1"1"0"0"0,1-1 0 0 0,0 0 0 0 0,0 0 0 0 0,-1 0 0 0 0,1 0 0 0 0,0 1 0 0 0,-1-1 0 0 0,1 0 0 0 0,-1 0 0 0 0,1 0 0 0 0,-1 0 0 0 0,0 0 0 0 0,1-1 0 0 0,-1 1 0 0 0,0 0 0 0 0,0 0 0 0 0,0 0 0 0 0,0 0 0 0 0,0 0 0 0 0,0 0 0 0 0,0 0 0 0 0,0 0 0 0 0,0 0 0 0 0,0-1 0 0 0,-1 1 0 0 0,1 0 0 0 0,0 0 0 0 0,-1 0 0 0 0,1 0 0 0 0,-1 0 0 0 0,1 0-20 0 0,-1-1 278 0 0,0 1 0 0 0,1-1 1 0 0,0 0-1 0 0,-1 0 0 0 0,1 1 0 0 0,0-1 1 0 0,0 0-1 0 0,0 0 0 0 0,0-1-278 0 0,0 2 233 0 0,0 0 0 0 0,0-1 0 0 0,0 1 0 0 0,0 0 0 0 0,0 0 0 0 0,0 0 0 0 0,0 0 0 0 0,0 0 1 0 0,-1 0-1 0 0,1-1 0 0 0,0 1 0 0 0,-1 0 0 0 0,1 0 0 0 0,-1 0 0 0 0,1 0 0 0 0,-1 0 0 0 0,1 0 0 0 0,-1 0 0 0 0,0 0 0 0 0,1 1 0 0 0,-1-1 0 0 0,0 0 0 0 0,0 0 0 0 0,-1 0-233 0 0,-5-7 1883 0 0,7 8-1814 0 0,0 0-1 0 0,0-1 1 0 0,0 1-1 0 0,0 0 1 0 0,0-1-1 0 0,0 1 1 0 0,0 0 0 0 0,0-1-1 0 0,1 1 1 0 0,-1 0-1 0 0,0-1 1 0 0,0 1-1 0 0,0 0 1 0 0,0-1 0 0 0,1 1-1 0 0,-1 0 1 0 0,0-1-1 0 0,0 1 1 0 0,1 0-1 0 0,-1 0 1 0 0,0-1-1 0 0,0 1 1 0 0,1 0 0 0 0,-1 0-1 0 0,0 0-68 0 0,-10-4 2466 0 0,7 2-1183 0 0,11 4-792 0 0,4 0-466 0 0,-1 1-5 0 0,-9 0-29 0 0,0-1-104 0 0,5 1-146 0 0,-6-3 30 0 0,0 1 1 0 0,1-1-1 0 0,-1 1 1 0 0,0-1 0 0 0,1 1-1 0 0,-1 0 1 0 0,0-1 0 0 0,0 1-1 0 0,0 0 1 0 0,0 0-1 0 0,1 0 1 0 0,-1 0 0 0 0,0 1 228 0 0,4 4-7029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6:1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8288 0 0,'-10'-4'699'0'0,"10"4"-703"0"0,0 0 1 0 0,0 0-1 0 0,0 0 1 0 0,0 0-1 0 0,0 0 1 0 0,0 0 0 0 0,-1-1-1 0 0,1 1 1 0 0,0 0-1 0 0,0 0 1 0 0,0 0-1 0 0,0 0 1 0 0,0 0-1 0 0,0-1 1 0 0,0 1-1 0 0,0 0 1 0 0,0 0-1 0 0,0 0 1 0 0,0 0-1 0 0,0 0 1 0 0,0 0-1 0 0,0-1 1 0 0,0 1-1 0 0,0 0 1 0 0,0 0-1 0 0,0 0 1 0 0,0 0-1 0 0,0 0 1 0 0,0-1-1 0 0,0 1 1 0 0,1 0 0 0 0,-1 0-1 0 0,0 0 1 0 0,0 0-1 0 0,0 0 1 0 0,0 0-1 0 0,0-1 4 0 0,2 0 496 0 0,0 0 0 0 0,-1-1 0 0 0,1 1 0 0 0,0 0-1 0 0,0 0 1 0 0,0 0 0 0 0,0 0 0 0 0,1 0-496 0 0,-1 0 312 0 0,-1 1 1 0 0,1-1-1 0 0,-1 1 0 0 0,1 0 1 0 0,-1-1-1 0 0,1 1 1 0 0,0 0-1 0 0,-1 0 0 0 0,1 0 1 0 0,-1 0-1 0 0,1 0 0 0 0,-1 0 1 0 0,1 0-1 0 0,-1 1 1 0 0,1-1-1 0 0,0 0 0 0 0,-1 1 1 0 0,0 0-1 0 0,2 0-312 0 0,-1 0 190 0 0,0 0 0 0 0,0 1 0 0 0,0-1 0 0 0,0 1-1 0 0,-1 0 1 0 0,1-1 0 0 0,0 1 0 0 0,-1 0 0 0 0,1 0 0 0 0,-1 0 0 0 0,1 2-190 0 0,2 3 220 0 0,-1 0 1 0 0,0 1-1 0 0,0-1 1 0 0,-1 1 0 0 0,0-1-1 0 0,0 1 1 0 0,-1 0-221 0 0,21 158 2494 0 0,-19-133-2364 0 0,-2-20-91 0 0,0-1-1 0 0,1 1 1 0 0,0-1 0 0 0,1 1-1 0 0,0-1 1 0 0,1 0-1 0 0,2 3-38 0 0,-3-9 11 0 0,-2-5 42 0 0,-1-1 11 0 0,0 0 0 0 0,0-1-10 0 0,5-11-52 0 0,0 2 0 0 0,0-1 0 0 0,1 0 0 0 0,1 1 0 0 0,2-2-2 0 0,-3 4-2 0 0,1 0-1 0 0,0 0 0 0 0,0 1 1 0 0,1 0-1 0 0,0 0 1 0 0,1 1-1 0 0,-1 0 1 0 0,1 0-1 0 0,0 1 0 0 0,1 0 1 0 0,-1 1-1 0 0,1 0 1 0 0,0 0-1 0 0,0 1 0 0 0,0 0 1 0 0,9 0 2 0 0,-16 3 4 0 0,1 0 1 0 0,-1 0-1 0 0,0 0 1 0 0,1 0-1 0 0,-1 1 1 0 0,0 0-1 0 0,1 0 1 0 0,-1 0-1 0 0,0 0 1 0 0,0 0-1 0 0,0 1 1 0 0,0-1 0 0 0,0 1-1 0 0,0 0 1 0 0,0 0-1 0 0,0 0 1 0 0,-1 0-1 0 0,2 2-4 0 0,4 3-6 0 0,0 2 0 0 0,-1-1 0 0 0,0 1 0 0 0,6 9 6 0 0,-9-12-38 0 0,-1 0-1 0 0,0 0 0 0 0,0 0 0 0 0,-1 1 1 0 0,1-1-1 0 0,-1 1 0 0 0,-1-1 1 0 0,1 1-1 0 0,-1 0 0 0 0,0 0 39 0 0,-1-4 17 0 0,0 1-1 0 0,0-1 1 0 0,0 1-1 0 0,0-1 1 0 0,0 1 0 0 0,-1-1-1 0 0,1 0 1 0 0,-1 1-1 0 0,0-1 1 0 0,0 0-1 0 0,0 1 1 0 0,0-1-1 0 0,-1 0 1 0 0,1 0-1 0 0,-1 0 1 0 0,0 0 0 0 0,0 0-1 0 0,0 0 1 0 0,0-1-1 0 0,-2 2-16 0 0,-2 1 6 0 0,0-1-1 0 0,0 0 1 0 0,0 0 0 0 0,0-1-1 0 0,-1 1 1 0 0,0-1-1 0 0,1-1 1 0 0,-1 1 0 0 0,0-1-1 0 0,-1-1 1 0 0,1 1-1 0 0,0-1 1 0 0,0 0 0 0 0,-5-1-6 0 0,-13 0-3 0 0,0-1 1 0 0,0-1 0 0 0,-16-3 2 0 0,35 3 0 0 0,0 1 0 0 0,0-1 0 0 0,0 0 0 0 0,0 0 0 0 0,1-1 0 0 0,-1 0 0 0 0,1 0 0 0 0,0 0 0 0 0,-1-1 0 0 0,1 0 0 0 0,3-1 0 0 0,3 3 0 0 0,0 0 0 0 0,0 1 0 0 0,0-1 0 0 0,1 0 0 0 0,-1 1 0 0 0,0-1 0 0 0,1 1 0 0 0,-1-1 0 0 0,1 1 0 0 0,0 0 0 0 0,-1-1 0 0 0,1 1 0 0 0,0 0 0 0 0,0 0 0 0 0,0 0 0 0 0,0 1 0 0 0,0-1 0 0 0,0 0 0 0 0,1 1 0 0 0,3-2 0 0 0,0 0 0 0 0,1 0 0 0 0,-1 1 0 0 0,1 1 0 0 0,-1-1 0 0 0,1 1 0 0 0,36 2-66 0 0,0 2 1 0 0,37 8 65 0 0,-60-8-5 0 0,0-3 26 0 0,0 0-1 0 0,1-1 1 0 0,-1-1 0 0 0,0-1-1 0 0,0 0 1 0 0,0-2-1 0 0,11-3-20 0 0,-5 0-112 0 0,0-1 0 0 0,-1 0 0 0 0,4-4 112 0 0,-14 5-61 0 0,-1 0 0 0 0,0 0-1 0 0,-1-2 1 0 0,0 0 0 0 0,0 0-1 0 0,0-2 62 0 0,-8 6-164 0 0,-1 0-1 0 0,0 0 1 0 0,0-1 0 0 0,0 1-1 0 0,-1-1 1 0 0,3-5 164 0 0,3-6 516 0 0,-9 16-247 0 0,-1 3-259 0 0,0 0-1 0 0,0-1 1 0 0,0 1 0 0 0,0 0-1 0 0,0 0 1 0 0,0 0 0 0 0,1 0-1 0 0,-1 0 1 0 0,1 0 0 0 0,-1 0-10 0 0,1 0 8 0 0,-4 10 0 0 0,2 0 0 0 0,-1 0 0 0 0,1 0 0 0 0,1 0-1 0 0,0 8-7 0 0,1-14 61 0 0,1 0-1 0 0,-1 0 0 0 0,1 0 0 0 0,0 0 0 0 0,0 0 0 0 0,1 0 0 0 0,-1-1 0 0 0,2 1 0 0 0,-1 0 0 0 0,0-1 0 0 0,1 1 0 0 0,1 0-60 0 0,-3-5 0 0 0,0 1 0 0 0,0-1 0 0 0,0 0-1 0 0,1 0 1 0 0,-1 0 0 0 0,0 0 0 0 0,1 0-1 0 0,-1 0 1 0 0,1 0 0 0 0,-1 0 0 0 0,1-1 0 0 0,-1 1-1 0 0,1 0 1 0 0,-1-1 0 0 0,1 0 0 0 0,0 1-1 0 0,-1-1 1 0 0,1 0 0 0 0,0 0 0 0 0,-1 0-1 0 0,1 0 1 0 0,0 0 0 0 0,-1 0 0 0 0,1 0 0 0 0,0-1-1 0 0,-1 1 1 0 0,1 0 0 0 0,-1-1 0 0 0,1 1-1 0 0,0-1 1 0 0,0 0 0 0 0,3-1-7 0 0,0-1 0 0 0,-1 1 0 0 0,1-1-1 0 0,-1 1 1 0 0,0-1 0 0 0,0 0 0 0 0,0-1-1 0 0,0 1 1 0 0,3-4 7 0 0,19-28 0 0 0,14-25 0 0 0,-32 47 0 0 0,-5 10 12 0 0,0 0 0 0 0,-1-1-1 0 0,1 1 1 0 0,0 0 0 0 0,4-2-12 0 0,-3 1 5 0 0,-3 4-6 0 0,-1 0-1 0 0,0-1 1 0 0,0 1-1 0 0,0 0 0 0 0,1 0 1 0 0,-1-1-1 0 0,0 1 1 0 0,0 0-1 0 0,1 0 1 0 0,-1 0-1 0 0,0 0 1 0 0,1-1-1 0 0,-1 1 0 0 0,0 0 1 0 0,1 0-1 0 0,-1 0 1 0 0,0 0-1 0 0,0 0 1 0 0,1 0-1 0 0,-1 0 1 0 0,0 0-1 0 0,1 0 0 0 0,-1 0 1 0 0,0 0-1 0 0,1 0 1 0 0,-1 0-1 0 0,0 0 1 0 0,1 0-1 0 0,-1 0 1 0 0,0 0-1 0 0,1 0 0 0 0,-1 1 1 0 0,0-1-1 0 0,1 0 1 0 0,-1 0-1 0 0,0 0 1 0 0,0 0-1 0 0,1 1 1 0 0,-1-1-1 0 0,0 0 0 0 0,0 0 1 0 0,1 1 1 0 0,1 1-15 0 0,0 0-1 0 0,0 0 1 0 0,0 0-1 0 0,0 0 1 0 0,0 0 0 0 0,0 1-1 0 0,0-1 1 0 0,-1 1-1 0 0,1 0 1 0 0,-1-1 0 0 0,0 1-1 0 0,0 0 1 0 0,0 0 0 0 0,0 0-1 0 0,0 2 16 0 0,5 9-46 0 0,-1 3 110 0 0,0 0 0 0 0,-1 1 1 0 0,0-1-1 0 0,-2 1 0 0 0,0-1 1 0 0,-1 9-65 0 0,4 24-36 0 0,-2-13-24 0 0,-2-1-1 0 0,-3 34 61 0 0,2-64 101 0 0,-1-1-1 0 0,1 1 1 0 0,-1 0 0 0 0,-1-1 0 0 0,1 1-1 0 0,-1-1 1 0 0,0 1 0 0 0,0-1 0 0 0,0 0-1 0 0,-1 0 1 0 0,0 0 0 0 0,0 0 0 0 0,0 0 0 0 0,-2 1-101 0 0,3-4 39 0 0,0-1 0 0 0,0 1 0 0 0,0-1 0 0 0,0 1 0 0 0,0-1 1 0 0,0 0-1 0 0,0 0 0 0 0,-1 0 0 0 0,1 0 0 0 0,0 0 1 0 0,-1 0-1 0 0,1-1 0 0 0,0 1 0 0 0,-1-1 0 0 0,1 1 0 0 0,-1-1-39 0 0,-40-1-291 0 0,42 1 301 0 0,-21-2 73 0 0,1-2 1 0 0,-10-2-84 0 0,-14-4 65 0 0,13 4-301 0 0,1-2 1 0 0,0-2-1 0 0,-29-12 236 0 0,49 18-244 0 0,6 2-468 0 0,1 1 1 0 0,0-1-1 0 0,0 0 1 0 0,0 0-1 0 0,0 0 1 0 0,0 0-1 0 0,0-1 712 0 0,0-3-1623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6:0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13824 0 0,'0'0'314'0'0,"6"11"760"0"0,2-4-546 0 0,1 0 1 0 0,0 0-1 0 0,0-1 1 0 0,1 0 0 0 0,0-1-1 0 0,2 1-528 0 0,-11-5 560 0 0,-1-1-13 0 0,19 2 882 0 0,-14-2-1391 0 0,-1 0 0 0 0,1-1 0 0 0,0 1 0 0 0,-1-1 0 0 0,1 0 0 0 0,-1-1 1 0 0,1 1-1 0 0,-1-1 0 0 0,0 0 0 0 0,0 0 0 0 0,1 0 0 0 0,-1 0 0 0 0,-1-1 0 0 0,1 0 0 0 0,0 0 0 0 0,1-1-38 0 0,1-2 0 0 0,0-1 0 0 0,0 0 0 0 0,-1 0 0 0 0,0 0-1 0 0,0-1 1 0 0,-1 1 0 0 0,4-9 0 0 0,-6 12 0 0 0,0 0 0 0 0,0 0 0 0 0,-1-1 0 0 0,1 1 0 0 0,-1 0 0 0 0,0-1 0 0 0,0 1 0 0 0,-1-1 0 0 0,1 0 0 0 0,-1 3 0 0 0,0 0 0 0 0,-1 1 0 0 0,1-1 0 0 0,0 1 0 0 0,-1-1 0 0 0,1 1 0 0 0,-1-1 0 0 0,1 1 0 0 0,-1-1 0 0 0,0 1 0 0 0,0-1 0 0 0,0 1 0 0 0,0 0 0 0 0,0-1 0 0 0,0 1 0 0 0,0 0 0 0 0,0 0 0 0 0,0 0 0 0 0,0 0 0 0 0,-1 0 0 0 0,1 0 0 0 0,0 0 0 0 0,-1 0 0 0 0,1 1 0 0 0,-1-1 0 0 0,1 0 0 0 0,-1 1 0 0 0,0-1 36 0 0,1 0-1 0 0,-1 1 0 0 0,1-1 0 0 0,-1 1 0 0 0,0 0 0 0 0,1-1 1 0 0,-1 1-1 0 0,0 0 0 0 0,1 0 0 0 0,-1 0 0 0 0,0 0 1 0 0,1 0-1 0 0,-1 1 0 0 0,0-1 0 0 0,1 0 0 0 0,-1 1 1 0 0,1-1-1 0 0,-1 1 0 0 0,0 0 0 0 0,1-1 0 0 0,-1 1 1 0 0,1 0-1 0 0,0 0 0 0 0,-1 0 0 0 0,1 0-35 0 0,-5 4 151 0 0,1 0 1 0 0,0 0-1 0 0,0 1 0 0 0,1 0 0 0 0,-3 2-151 0 0,-11 16 146 0 0,11-18-126 0 0,1 2-1 0 0,0-1 1 0 0,0 1 0 0 0,1 0 0 0 0,0 0 0 0 0,1 0 0 0 0,0 0 0 0 0,0 1 0 0 0,1 0-1 0 0,0 0 1 0 0,-1 5-20 0 0,3-12 26 0 0,1 1-1 0 0,0-1 0 0 0,0 1 1 0 0,0-1-1 0 0,0 0 1 0 0,0 1-1 0 0,0-1 0 0 0,1 2-25 0 0,-1-2 43 0 0,1 1 0 0 0,-1-1-1 0 0,0 0 1 0 0,0 1-1 0 0,0-1 1 0 0,0 1 0 0 0,0-1-1 0 0,-1 1-42 0 0,1-2 30 0 0,-1 1 1 0 0,1-1-1 0 0,0 0 0 0 0,-1 1 0 0 0,1-1 0 0 0,0 0 0 0 0,0 1 1 0 0,0-1-1 0 0,0 0 0 0 0,0 1 0 0 0,0-1 0 0 0,0 0 0 0 0,0 1 1 0 0,0-1-1 0 0,1 0 0 0 0,-1 1 0 0 0,0-1 0 0 0,1 0 1 0 0,-1 0-1 0 0,1 1 0 0 0,0-1 0 0 0,-1 0 0 0 0,1 0 0 0 0,0 0 1 0 0,0 0-1 0 0,0 0 0 0 0,0 1-30 0 0,6 10 373 0 0,-6-11-353 0 0,-1 1 1 0 0,1-1-1 0 0,-1 0 0 0 0,1 0 0 0 0,0 0 1 0 0,-1 0-1 0 0,1 0 0 0 0,0 0 1 0 0,0 0-1 0 0,0 0 0 0 0,0 0 1 0 0,0 0-1 0 0,0 0 0 0 0,0 0-20 0 0,11 7 0 0 0,-9-5 0 0 0,0-1 0 0 0,0 0 0 0 0,0 0 0 0 0,0-1 0 0 0,0 1 0 0 0,0 0 0 0 0,1-1 0 0 0,-1 0 0 0 0,0 0 0 0 0,1 0 0 0 0,0 0 0 0 0,2 0-95 0 0,1 0 1 0 0,0 0-1 0 0,1 0 0 0 0,-1-1 0 0 0,0 0 1 0 0,0-1-1 0 0,0 1 0 0 0,0-1 0 0 0,0-1 1 0 0,0 1-1 0 0,-1-1 0 0 0,1 0 0 0 0,5-3 95 0 0,32-15-4141 0 0,-20 9-3365 0 0</inkml:trace>
  <inkml:trace contextRef="#ctx0" brushRef="#br0" timeOffset="399.852">549 256 17503 0 0,'0'0'399'0'0,"0"0"-302"0"0,-1 0 0 0 0,0 0 1 0 0,0 1-1 0 0,0-1 0 0 0,0 0 0 0 0,1 1 0 0 0,-1-1 0 0 0,0 1 0 0 0,0-1 1 0 0,1 1-1 0 0,-1-1 0 0 0,0 1 0 0 0,1-1 0 0 0,-1 1-97 0 0,1 3 99 0 0,0-4-97 0 0,1 0 0 0 0,-1 1 0 0 0,0-1 0 0 0,0 1 0 0 0,0-1 0 0 0,0 1 0 0 0,0-1 0 0 0,0 1 0 0 0,0-1 0 0 0,0 0 0 0 0,0 1 0 0 0,0-1 0 0 0,0 1 0 0 0,-1-1 0 0 0,1 1 0 0 0,0-1 0 0 0,0 0 0 0 0,0 1 0 0 0,0-1 0 0 0,-1 1 0 0 0,1-1 0 0 0,0 0 0 0 0,-1 1 0 0 0,1-1 0 0 0,0 0 0 0 0,0 1 0 0 0,-1-1 0 0 0,1 0 0 0 0,-1 1 0 0 0,1-1 0 0 0,0 0-2 0 0,-9 6 12 0 0,6-3 13 0 0,0-1 1 0 0,-1 0 0 0 0,2 1 0 0 0,-1-1 0 0 0,0 1-1 0 0,1 0 1 0 0,-1 0 0 0 0,1 0 0 0 0,0 0 0 0 0,-1 0-26 0 0,0 1 104 0 0,0 0 1 0 0,0 0 0 0 0,0 0-1 0 0,-1-1 1 0 0,0 0 0 0 0,1 0-1 0 0,-3 1-104 0 0,1 0 176 0 0,0 0-1 0 0,1 0 1 0 0,0 0-1 0 0,-3 4-175 0 0,5-5 169 0 0,0 1-1 0 0,0-1 1 0 0,0 1-1 0 0,0 0 1 0 0,0 3-169 0 0,0-3 165 0 0,1-1 0 0 0,-1 1 0 0 0,0 0 0 0 0,0 0 0 0 0,-2 2-165 0 0,-3 3 145 0 0,5-7-113 0 0,0 0-1 0 0,0 0 0 0 0,0 1 0 0 0,1-1 0 0 0,-1 1 0 0 0,1 0 0 0 0,-1-1 0 0 0,1 1 0 0 0,0 0 0 0 0,0 0 0 0 0,0 0 0 0 0,1 0 0 0 0,-1 0 0 0 0,1 0-31 0 0,-1-1 42 0 0,1 1-1 0 0,-1 0 1 0 0,0 0-1 0 0,0-1 1 0 0,0 1-1 0 0,0-1 1 0 0,-1 1-1 0 0,1-1 1 0 0,0 1-1 0 0,-1-1 1 0 0,-1 1-42 0 0,2 0 88 0 0,-1 0 0 0 0,0-1 0 0 0,0 1 0 0 0,1 0-1 0 0,-1 0 1 0 0,1 2-88 0 0,0-4 24 0 0,1 0 0 0 0,0 0 0 0 0,0 1 0 0 0,0-1 0 0 0,0 0 0 0 0,0 0-1 0 0,0 0 1 0 0,1 0 0 0 0,-1 0 0 0 0,0 1 0 0 0,1-1 0 0 0,-1 0 0 0 0,0 0 0 0 0,1 0 0 0 0,-1 0-1 0 0,1 0 1 0 0,0 0 0 0 0,-1 0 0 0 0,1 0 0 0 0,0-1 0 0 0,0 2-24 0 0,-1-2 9 0 0,1 1 72 0 0,18 8 391 0 0,-18-9-466 0 0,1 0 0 0 0,-1 0 0 0 0,0 0-1 0 0,1 0 1 0 0,-1 0 0 0 0,0 0 0 0 0,1 0 0 0 0,-1 0-1 0 0,0-1 1 0 0,1 1 0 0 0,-1 0 0 0 0,0-1 0 0 0,1 1 0 0 0,-1-1-1 0 0,0 0 1 0 0,0 1 0 0 0,0-1 0 0 0,1 0-6 0 0,1-1 11 0 0,0-1 0 0 0,0 1 0 0 0,-1-1 0 0 0,1 0 1 0 0,-1 0-1 0 0,1 0 0 0 0,-1-1-11 0 0,5-7-149 0 0,0 0 0 0 0,-2-1 0 0 0,4-8 149 0 0,0-4-908 0 0,-1-1 0 0 0,-1 1 0 0 0,-1-1 0 0 0,1-12 908 0 0,-7 37 0 0 0,0 0 0 0 0,0-1 0 0 0,-1 1 0 0 0,1 0 0 0 0,0 0 0 0 0,0 0 0 0 0,0 0 0 0 0,0-1 0 0 0,0 1 0 0 0,0 0 0 0 0,0 0 0 0 0,0 0 0 0 0,0 0 0 0 0,0-1 0 0 0,1 1 0 0 0,-1 0 0 0 0,0 0 0 0 0,0 0 0 0 0,0 0 0 0 0,0 0 0 0 0,0-1 0 0 0,0 1 0 0 0,0 0 0 0 0,0 0 0 0 0,0 0 0 0 0,0 0 0 0 0,0 0 0 0 0,1 0 0 0 0,-1-1 0 0 0,0 1 0 0 0,0 0 0 0 0,0 0 0 0 0,0 0 0 0 0,0 0 0 0 0,0 0 0 0 0,1 0 0 0 0,-1 0 0 0 0,0 0 0 0 0,0 0 0 0 0,0 0 0 0 0,0 0 0 0 0,1 0 0 0 0,-1 0 0 0 0,0 0 0 0 0,0 0 0 0 0,0 0 0 0 0,0 0 0 0 0,0 0 0 0 0,1 0 0 0 0,-1 0 0 0 0,0 0 0 0 0,0 0 0 0 0,0 0 0 0 0,0 0 0 0 0,1 0 0 0 0,-1 0 0 0 0,0 0 0 0 0,0 0 0 0 0,0 0 0 0 0,0 0 0 0 0,0 0 0 0 0,0 1 0 0 0,1-1 0 0 0,-1 0 0 0 0,0 0 0 0 0,0 0 0 0 0,0 0 0 0 0,6 8 0 0 0,-6-8 0 0 0,0 1 4 0 0,0 1 0 0 0,1 0 0 0 0,-1-1 0 0 0,0 1 1 0 0,0-1-1 0 0,0 1 0 0 0,0 0 0 0 0,-1-1 0 0 0,1 1 0 0 0,0-1 0 0 0,-1 2-4 0 0,1-2 28 0 0,-1 1 0 0 0,1-1 1 0 0,0 0-1 0 0,-1 1 0 0 0,1-1 1 0 0,0 0-1 0 0,0 1 1 0 0,0-1-1 0 0,0 1 0 0 0,0-1 1 0 0,1 0-1 0 0,-1 1 0 0 0,0-1 1 0 0,1 1-29 0 0,3 6 134 0 0,-3-6-94 0 0,0 0-1 0 0,0 0 0 0 0,0 0 1 0 0,0 0-1 0 0,-1 0 1 0 0,1 0-1 0 0,0 0 1 0 0,-1 0-1 0 0,0 1 0 0 0,1-1 1 0 0,-1 0-1 0 0,0 0 1 0 0,0 1-1 0 0,0-1 1 0 0,0 0-1 0 0,-1 1-39 0 0,1-1 29 0 0,-1 3 41 0 0,0 1 0 0 0,0-1 1 0 0,0 1-1 0 0,1-1 0 0 0,0 1 1 0 0,0-1-1 0 0,1 1 0 0 0,-1-1 1 0 0,1 1-1 0 0,1 0-70 0 0,0 10 43 0 0,-3-15-42 0 0,1 0 0 0 0,0 1-1 0 0,0-1 1 0 0,1 0-1 0 0,-1 0 1 0 0,0 1 0 0 0,0-1-1 0 0,1 0 1 0 0,-1 0 0 0 0,0 1-1 0 0,1-1 1 0 0,0 0-1 0 0,-1 0 1 0 0,1 0 0 0 0,-1 0-1 0 0,2 1 0 0 0,6 8 0 0 0,-6-8 0 0 0,0 1 0 0 0,0-1 0 0 0,0 1 0 0 0,0-1 0 0 0,0 0 0 0 0,1 0 0 0 0,-1 0 0 0 0,1 0 0 0 0,-1-1 0 0 0,1 1 0 0 0,0-1 0 0 0,0 1 0 0 0,0-1 0 0 0,0 0 0 0 0,0 0 0 0 0,0-1 0 0 0,0 1 0 0 0,0 0 0 0 0,0-1 0 0 0,1 0 0 0 0,-2 1 2 0 0,0-1-1 0 0,0 0 1 0 0,-1 0 0 0 0,1 0-1 0 0,0 0 1 0 0,0 0 0 0 0,0-1-1 0 0,0 1 1 0 0,-1 0-1 0 0,1-1 1 0 0,0 1 0 0 0,0-1-1 0 0,-1 0 1 0 0,1 0-1 0 0,0 1 1 0 0,-1-1 0 0 0,1 0-1 0 0,-1-1-1 0 0,3-1-371 0 0,0-1 0 0 0,0 0 0 0 0,0 0-1 0 0,-1 0 1 0 0,1-2 371 0 0,5-5-2194 0 0,0 1-4968 0 0</inkml:trace>
  <inkml:trace contextRef="#ctx0" brushRef="#br0" timeOffset="727.293">824 245 14600 0 0,'0'0'664'0'0,"-7"5"229"0"0,2-1-702 0 0,0 0 0 0 0,1 0 1 0 0,-1 0-1 0 0,1 1 0 0 0,0 0 0 0 0,0-1 0 0 0,-1 3-191 0 0,5-7 33 0 0,0 1-1 0 0,0-1 0 0 0,0 0 1 0 0,-1 1-1 0 0,1-1 0 0 0,0 1 1 0 0,0-1-1 0 0,0 0 0 0 0,0 1 1 0 0,0-1-1 0 0,0 1 0 0 0,0-1 1 0 0,0 1-1 0 0,0-1 0 0 0,0 0 1 0 0,1 1-1 0 0,-1-1 0 0 0,0 1 0 0 0,0-1 1 0 0,0 0-1 0 0,0 1 0 0 0,1 0-32 0 0,-1-1 30 0 0,0 0-1 0 0,0 0 1 0 0,1 1-1 0 0,-1-1 1 0 0,0 0-1 0 0,0 1 1 0 0,0-1-1 0 0,0 0 1 0 0,0 1-1 0 0,0-1 1 0 0,0 0-1 0 0,0 1 0 0 0,0-1 1 0 0,0 0-1 0 0,0 1 1 0 0,0-1-1 0 0,0 0 1 0 0,0 1-1 0 0,0-1 1 0 0,0 0-1 0 0,0 1 1 0 0,0-1-1 0 0,0 0 1 0 0,0 1-1 0 0,0-1 0 0 0,-1 0 1 0 0,1 1-1 0 0,0-1-29 0 0,-5 5 362 0 0,5-5-299 0 0,-1 1 0 0 0,1-1 0 0 0,-1 1 0 0 0,1-1 0 0 0,-1 1 0 0 0,1-1 0 0 0,-1 1 0 0 0,1 0 0 0 0,0-1 0 0 0,-1 1 0 0 0,1-1 0 0 0,0 1 0 0 0,0 0-1 0 0,-1-1 1 0 0,1 1 0 0 0,0 0-63 0 0,0 0 85 0 0,0 1-1 0 0,1-1 0 0 0,-1 0 0 0 0,1 0 0 0 0,-1 0 0 0 0,1 0 0 0 0,-1 0 0 0 0,1 0 0 0 0,0 0 0 0 0,0 0 0 0 0,-1 0 0 0 0,1 0 0 0 0,1 1-84 0 0,5 8 445 0 0,8 7 224 0 0,4-5-445 0 0,-1 0 0 0 0,1-2 0 0 0,1 0-1 0 0,11 3-223 0 0,-29-12 1 0 0,1 1-12 0 0,0 0 0 0 0,0 0 0 0 0,0 0 0 0 0,-1 0 0 0 0,1 0 0 0 0,-1 1 0 0 0,0-1 0 0 0,1 1 0 0 0,-1-1 0 0 0,1 3 11 0 0,12 13-88 0 0,-14-17 99 0 0,0 0 0 0 0,0 0 1 0 0,0 1-1 0 0,0-1 0 0 0,0 0 1 0 0,0 1-1 0 0,0-1 0 0 0,-1 1 1 0 0,1-1-1 0 0,-1 1 0 0 0,1-1 1 0 0,-1 1-1 0 0,0 0 0 0 0,1-1 1 0 0,-1 1-1 0 0,0-1 0 0 0,0 1 1 0 0,0 0-1 0 0,0-1 0 0 0,0 1 1 0 0,0 0-1 0 0,-1-1 0 0 0,1 1 1 0 0,-1-1-1 0 0,1 1 0 0 0,-1-1 1 0 0,0 2-12 0 0,0 0 149 0 0,-1 1 0 0 0,1-1 0 0 0,-1 0 1 0 0,0 0-1 0 0,0-1 0 0 0,0 1 1 0 0,-1 0-1 0 0,1-1 0 0 0,0 1 0 0 0,-1-1 1 0 0,0 1-1 0 0,-1 0-149 0 0,-3 1-22 0 0,0 0 1 0 0,0 0 0 0 0,0-1-1 0 0,0 0 1 0 0,-1 0-1 0 0,1-1 1 0 0,-1 0-1 0 0,1 0 1 0 0,-1 0-1 0 0,0-1 1 0 0,-1-1 21 0 0,6-2-722 0 0,4 1-4867 0 0,4-6 3893 0 0</inkml:trace>
  <inkml:trace contextRef="#ctx0" brushRef="#br0" timeOffset="1170.963">1089 281 13824 0 0,'-1'5'1430'0'0,"1"-4"-1403"0"0,-1-1 0 0 0,1 1-1 0 0,0 0 1 0 0,0-1 0 0 0,-1 1 0 0 0,1-1 0 0 0,0 1-1 0 0,0 0 1 0 0,0-1 0 0 0,0 1 0 0 0,0 0-1 0 0,0-1 1 0 0,0 1 0 0 0,0 0 0 0 0,0-1-1 0 0,0 1 1 0 0,0-1 0 0 0,0 1 0 0 0,0 0-1 0 0,1-1 1 0 0,-1 1-27 0 0,1 7 313 0 0,-2-5-137 0 0,0 0 0 0 0,-1 0-1 0 0,1-1 1 0 0,-1 1 0 0 0,0 0 0 0 0,-1 1-176 0 0,-9 15 953 0 0,10-12-650 0 0,-2 3 322 0 0,0 1-1 0 0,1 0 0 0 0,1-1 1 0 0,-2 8-625 0 0,4-16 103 0 0,0 1 1 0 0,-1-1 0 0 0,1 1 0 0 0,0-1 0 0 0,0 1-1 0 0,1-1 1 0 0,-1 1 0 0 0,0-1 0 0 0,1 1-1 0 0,0-1 1 0 0,-1 0 0 0 0,1 1 0 0 0,0-1 0 0 0,0 0-1 0 0,0 0 1 0 0,1 1 0 0 0,-1-1 0 0 0,0 0-1 0 0,1 0 1 0 0,0 0 0 0 0,-1-1 0 0 0,1 1 0 0 0,0 0-104 0 0,4 3 24 0 0,0-1 0 0 0,0 1 1 0 0,1-2-1 0 0,-1 1 1 0 0,1-1-1 0 0,0 1 0 0 0,3-1-24 0 0,-5-1 146 0 0,0-1 0 0 0,-1 0 0 0 0,1 0-1 0 0,0 0 1 0 0,0-1 0 0 0,0 0 0 0 0,3 0-146 0 0,-5 0 57 0 0,-1-1 1 0 0,1 1-1 0 0,-1-1 1 0 0,0 1-1 0 0,1-1 1 0 0,-1 0-1 0 0,0 0 1 0 0,0 0-1 0 0,1 0 1 0 0,-1 0-1 0 0,0-1-57 0 0,2-2 16 0 0,0 0 0 0 0,0 1-1 0 0,-1-2 1 0 0,1 1 0 0 0,-1 0 0 0 0,0-1-1 0 0,-1 1 1 0 0,1-1 0 0 0,1-4-16 0 0,6-9-288 0 0,-4 4 204 0 0,-5 12 67 0 0,-1 0 1 0 0,1 0-1 0 0,0 0 1 0 0,0 0-1 0 0,0 0 1 0 0,1 0-1 0 0,-1 0 1 0 0,0 1-1 0 0,1-1 1 0 0,0-1 16 0 0,2 0-51 0 0,-3 2 16 0 0,0 1-1 0 0,0-1 1 0 0,0 0 0 0 0,0 0 0 0 0,0 0 0 0 0,0 0-1 0 0,0 0 1 0 0,0 0 0 0 0,0 0 0 0 0,-1 0 0 0 0,1 0-1 0 0,0-1 1 0 0,-1 1 0 0 0,1 0 0 0 0,-1 0 0 0 0,1-1-1 0 0,-1 1 1 0 0,0 0 0 0 0,1-1 0 0 0,-1 1-1 0 0,0 0 1 0 0,0-2 35 0 0,0 2-12 0 0,1 0-1 0 0,-1 1 1 0 0,0-1 0 0 0,1 0-1 0 0,-1 1 1 0 0,0-1-1 0 0,1 0 1 0 0,-1 1 0 0 0,1-1-1 0 0,-1 0 1 0 0,1 1-1 0 0,0-1 1 0 0,-1 1 0 0 0,1-1-1 0 0,-1 1 1 0 0,1-1-1 0 0,0 1 1 0 0,-1 0-1 0 0,1-1 1 0 0,0 1 0 0 0,0 0-1 0 0,-1-1 1 0 0,1 1-1 0 0,0 0 13 0 0,1-1-6 0 0,3-2 6 0 0,-11 11 0 0 0,5-4 55 0 0,0 0 0 0 0,0 0-1 0 0,0-1 1 0 0,0 1-1 0 0,1 0 1 0 0,0 0 0 0 0,0 0-1 0 0,0 0 1 0 0,0 0 0 0 0,1 3-55 0 0,9 39 754 0 0,-7-36-688 0 0,-2-8-45 0 0,-1 0 0 0 0,1 0 0 0 0,0 0 0 0 0,0 0 1 0 0,0 0-1 0 0,0 0 0 0 0,0 0 0 0 0,1 0 0 0 0,-1-1 0 0 0,0 1 0 0 0,1 0 0 0 0,0-1 0 0 0,0 1-21 0 0,8 9 135 0 0,-5-1 38 0 0,-4-9-173 0 0,-1-1 0 0 0,0 1 0 0 0,0-1 1 0 0,1 1-1 0 0,-1 0 0 0 0,0-1 0 0 0,1 1 0 0 0,-1-1 0 0 0,0 1 0 0 0,1-1 0 0 0,-1 1 0 0 0,1-1 0 0 0,-1 1 1 0 0,1-1-1 0 0,-1 1 0 0 0,1-1 0 0 0,-1 0 0 0 0,1 1 0 0 0,0-1 0 0 0,-1 0 0 0 0,1 0 0 0 0,0 1 0 0 0,-1-1 0 0 0,1 0 1 0 0,-1 0-1 0 0,1 0 0 0 0,0 0 0 0 0,-1 0 0 0 0,1 0 0 0 0,0 0 0 0 0,-1 0 0 0 0,1 0 0 0 0,0 0 0 0 0,2 0 2 0 0,0 0 0 0 0,0-1-1 0 0,0 1 1 0 0,0-1 0 0 0,0 0-1 0 0,0 0 1 0 0,0 0 0 0 0,0 0-1 0 0,0-1 1 0 0,0 1 0 0 0,-1-1-1 0 0,1 1 1 0 0,2-3-2 0 0,4-4-118 0 0,0 0 0 0 0,-1 0 0 0 0,1-2 118 0 0,13-12-1060 0 0,-20 19 663 0 0,1 0 0 0 0,-1 0 0 0 0,1 0 0 0 0,-1-1 0 0 0,0 1 0 0 0,-1-1 0 0 0,1 0 0 0 0,0 1-1 0 0,-1-1 398 0 0,1-1-667 0 0,4-11-1364 0 0</inkml:trace>
  <inkml:trace contextRef="#ctx0" brushRef="#br0" timeOffset="1843.721">1551 218 4144 0 0,'0'0'191'0'0,"3"8"2434"0"0,-3-6-1702 0 0,1 1 1 0 0,-1-1-1 0 0,1 1 1 0 0,-1-1-1 0 0,0 1 1 0 0,0-1-1 0 0,0 1 1 0 0,-1-1-924 0 0,1 1 327 0 0,0 0 0 0 0,0-1 0 0 0,0 1 0 0 0,0 0 0 0 0,0-1 1 0 0,1 1-1 0 0,-1 0 0 0 0,1-1-327 0 0,12 37 2434 0 0,-2 0 1 0 0,2 22-2435 0 0,-12-59 23 0 0,2 15 534 0 0,0 0-1 0 0,-1 0 1 0 0,-1 10-557 0 0,-1-16 140 0 0,0-9-53 0 0,-1 0-1 0 0,1 0 0 0 0,0 0 0 0 0,0 0 0 0 0,0 0 0 0 0,0 0 0 0 0,1 0 0 0 0,-1 0 1 0 0,0 1-1 0 0,1-1 0 0 0,0 0 0 0 0,-1 0 0 0 0,1 0 0 0 0,0-1 0 0 0,0 2-86 0 0,0-2 443 0 0,0 0-294 0 0,-4-2-131 0 0,-1-8-20 0 0,1-6 2 0 0,3 14 0 0 0,-1-1 0 0 0,1 1 0 0 0,-1 0 0 0 0,1-1 0 0 0,0 1 0 0 0,0 0 0 0 0,0-1 0 0 0,-1 1 0 0 0,1-1 0 0 0,0 1 0 0 0,1 0 0 0 0,-1-1 0 0 0,0 1 0 0 0,0 0 0 0 0,1-1 0 0 0,-1 1 0 0 0,1 0 0 0 0,-1-1 0 0 0,1-1 0 0 0,1-1 0 0 0,-1 1 0 0 0,1-1 0 0 0,0 0 0 0 0,0 1 0 0 0,0-1 0 0 0,1 1 0 0 0,-1 0 0 0 0,1 0 0 0 0,0 0 0 0 0,0 0 0 0 0,0 0 0 0 0,2-1 0 0 0,14-8 0 0 0,-1 0 0 0 0,2 1 0 0 0,-1 1 0 0 0,13-4 0 0 0,-21 12 0 0 0,-1-1 0 0 0,1 1 0 0 0,7 0 0 0 0,-11 1 0 0 0,3 1 0 0 0,-1-1 0 0 0,1 1 0 0 0,5 2 0 0 0,13-1 0 0 0,-13-2 0 0 0,0 0 0 0 0,0-1 0 0 0,3-1 0 0 0,29-4 0 0 0,-38 5-90 0 0,-1 1 0 0 0,1-2 0 0 0,-1 1 1 0 0,1-1-1 0 0,-1 0 0 0 0,7-4 90 0 0,18-7-1258 0 0,-32 13 1437 0 0,-1 1 39 0 0,0 0-54 0 0,0 0-252 0 0,0 0 82 0 0,0-1-1 0 0,0 0 0 0 0,-1 0 1 0 0,1 1-1 0 0,0-1 0 0 0,0 0 1 0 0,0 1-1 0 0,-1-1 0 0 0,1 0 1 0 0,0 0-1 0 0,-1 1 0 0 0,1-1 1 0 0,0 0-1 0 0,-1 1 0 0 0,1-1 1 0 0,-1 1-1 0 0,1-1 0 0 0,-1 1 1 0 0,1-1-1 0 0,-1 1 0 0 0,0-1 1 0 0,0 0 6 0 0,0 0 27 0 0,-1 1 1 0 0,0-1 0 0 0,0 0-1 0 0,0 0 1 0 0,0 1 0 0 0,0-1-1 0 0,0 1 1 0 0,0-1 0 0 0,0 1-28 0 0,-3-1 43 0 0,0 1 1 0 0,0 0-1 0 0,-1 0 1 0 0,1 1 0 0 0,0-1-1 0 0,-5 2-43 0 0,0 2 40 0 0,0 0 0 0 0,0 0 0 0 0,1 1-1 0 0,0 0 1 0 0,-1 0 0 0 0,2 1 0 0 0,-1 1-1 0 0,1 0 1 0 0,0 0 0 0 0,0 0 0 0 0,0 1-40 0 0,2-1 24 0 0,0 0 0 0 0,1 0 0 0 0,-1 0 1 0 0,1 1-1 0 0,1 0 0 0 0,-1 0 0 0 0,2 0 1 0 0,-1 0-1 0 0,1 1 0 0 0,-2 6-24 0 0,5-13-10 0 0,-1-1 1 0 0,1 0-1 0 0,0 1 0 0 0,0-1 1 0 0,0 1-1 0 0,0-1 0 0 0,0 0 0 0 0,0 1 1 0 0,0-1-1 0 0,1 1 0 0 0,-1-1 0 0 0,1 0 1 0 0,-1 1-1 0 0,1-1 0 0 0,-1 0 0 0 0,1 1 1 0 0,-1-1-1 0 0,1 0 0 0 0,0 0 1 0 0,0 1 9 0 0,1-1 24 0 0,0 1 1 0 0,-1 0-1 0 0,1-1 1 0 0,0 1 0 0 0,0-1-1 0 0,0 0 1 0 0,0 0-1 0 0,1 0 1 0 0,-1 0 0 0 0,0 0-1 0 0,2 0-24 0 0,4 2-512 0 0,1-2 1 0 0,0 1-1 0 0,0-1 0 0 0,0 0 1 0 0,8-1 511 0 0,1 0-5662 0 0,2-2-1729 0 0</inkml:trace>
  <inkml:trace contextRef="#ctx0" brushRef="#br0" timeOffset="2277.132">2402 325 15664 0 0,'-24'-3'761'0'0,"24"3"-335"0"0,0 0-42 0 0,-7 9-165 0 0,-1-1 278 0 0,1-1 0 0 0,0 2-1 0 0,1-1 1 0 0,0 1 0 0 0,-1 0-497 0 0,-14 21 1517 0 0,14-20-1261 0 0,0 1 0 0 0,1-1 0 0 0,0 1 0 0 0,0 0 0 0 0,1 0 0 0 0,1 1 0 0 0,0 0 0 0 0,-1 3-256 0 0,-1 15 0 0 0,5-17 0 0 0,4-10 0 0 0,-2-2 0 0 0,-1-1 0 0 0,0 1 0 0 0,1 0 0 0 0,-1-1 0 0 0,1 1 0 0 0,-1-1 0 0 0,0 1 0 0 0,1-1 0 0 0,-1 1 0 0 0,1-1 0 0 0,0 1 0 0 0,-1-1 0 0 0,1 1 0 0 0,-1-1 0 0 0,1 0 0 0 0,0 1 0 0 0,-1-1 0 0 0,1 0 0 0 0,0 0 0 0 0,-1 1 0 0 0,1-1 0 0 0,0 0 0 0 0,-1 0 0 0 0,1 0 0 0 0,0 0 0 0 0,-1 0 0 0 0,1 0 0 0 0,0 0 0 0 0,0 0 0 0 0,-1 0 0 0 0,1 0 0 0 0,0 0 0 0 0,0-1 0 0 0,0 1 0 0 0,3 0 13 0 0,0 0 0 0 0,0-1-1 0 0,0 1 1 0 0,0-1 0 0 0,-1 0-1 0 0,1 0 1 0 0,0 0 0 0 0,-1-1-1 0 0,1 1 1 0 0,0-1 0 0 0,-1 0 0 0 0,0 0-1 0 0,2-1-12 0 0,0-1 51 0 0,1-1 1 0 0,-1 1-1 0 0,-1-1 0 0 0,1 0 0 0 0,0-1 0 0 0,-1 1 1 0 0,1-4-52 0 0,6-9 119 0 0,-1-1 1 0 0,-1-1 0 0 0,-1 0 0 0 0,3-9-120 0 0,12-45-1021 0 0,-3-5 1021 0 0,-4 17-64 0 0,22-55 64 0 0,-30 94-1878 0 0,6-18 1878 0 0,-14 36 48 0 0,0 4 290 0 0,-16 15 1236 0 0,12-9-1572 0 0,0 1 1 0 0,0 0-1 0 0,0 0 0 0 0,1 0 0 0 0,0 0 0 0 0,0 0 1 0 0,1 1-1 0 0,-2 5-2 0 0,-1 7-1 0 0,1 0 0 0 0,-1 11 1 0 0,1-1 268 0 0,1 1 0 0 0,2-1-1 0 0,1 1 1 0 0,1-1 0 0 0,1 1-1 0 0,2-1 1 0 0,1 0 0 0 0,2 3-268 0 0,-4-21 9 0 0,1 0 1 0 0,0 0 0 0 0,0-1 0 0 0,1 0 0 0 0,0 0-1 0 0,2 1-9 0 0,-4-6-2 0 0,1 0 0 0 0,0 0 0 0 0,0-1 0 0 0,0 1 0 0 0,0-1 0 0 0,1 0 0 0 0,-1 0 0 0 0,1-1 0 0 0,0 1 0 0 0,1-1 0 0 0,-1 0 0 0 0,0 0 2 0 0,4 1 195 0 0,-1-1 1 0 0,0 0-1 0 0,1 0 0 0 0,9 1-195 0 0,5-2-2254 0 0,-13-2-6448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6:1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4608 0 0,'2'0'203'0'0,"-1"-1"-1"0"0,1 0 1 0 0,-1 1 0 0 0,1-1 0 0 0,-1 0-1 0 0,0 0 1 0 0,1 0 0 0 0,-1 0 0 0 0,0-1-1 0 0,0 1 1 0 0,0 0 0 0 0,1 0 0 0 0,-1-1-1 0 0,-1 1 1 0 0,1-1 0 0 0,0 1 0 0 0,0-1 0 0 0,0 1-1 0 0,-1-1 1 0 0,1 1-203 0 0,0-4 1379 0 0,0 0 0 0 0,0 0 1 0 0,-1 0-1 0 0,1 0 0 0 0,-1 0 0 0 0,0-1-1379 0 0,0 6 94 0 0,0 0 1 0 0,0 0-1 0 0,0 0 0 0 0,0 0 0 0 0,0 1 1 0 0,0-1-1 0 0,0 0 0 0 0,0 0 0 0 0,0 0 1 0 0,0 0-1 0 0,0 0 0 0 0,0 0 0 0 0,0 0 1 0 0,1 0-1 0 0,-1 0 0 0 0,0 0 1 0 0,0 0-1 0 0,0 0 0 0 0,0 0 0 0 0,0 0 1 0 0,0 0-1 0 0,0 0 0 0 0,0 0 0 0 0,0 0 1 0 0,0 0-1 0 0,0 0 0 0 0,1 0 0 0 0,-1 0 1 0 0,0 0-1 0 0,0 0 0 0 0,0 0 0 0 0,0 0 1 0 0,0 0-1 0 0,0 0 0 0 0,0-1 0 0 0,0 1 1 0 0,0 0-1 0 0,0 0 0 0 0,0 0 0 0 0,0 0 1 0 0,0 0-1 0 0,0 0 0 0 0,0 0 0 0 0,0 0 1 0 0,0 0-1 0 0,0 0 0 0 0,1 0 0 0 0,-1 0 1 0 0,0 0-1 0 0,0 0 0 0 0,0-1 1 0 0,0 1-96 0 0,3 6 1272 0 0,-1 3-1135 0 0,1 0 0 0 0,-2 0-1 0 0,1 0 1 0 0,-1 1 0 0 0,0-1 0 0 0,-1 0 0 0 0,0 1-1 0 0,-1-1 1 0 0,0 4-136 0 0,-1 22 125 0 0,0 39 380 0 0,-5 4-505 0 0,1-4 189 0 0,3 4-189 0 0,2-75 1 0 0,2 13 93 0 0,1-8-6 0 0,-2-6-39 0 0,0-2-125 0 0,13 10-96 0 0,-11-10 148 0 0,-1 0-1 0 0,1 1 1 0 0,-1-1 0 0 0,1 0-1 0 0,-1 0 1 0 0,1 0 0 0 0,-1 0-1 0 0,1-1 1 0 0,-1 1-1 0 0,1 0 1 0 0,-1-1 0 0 0,1 1-1 0 0,-1 0 1 0 0,0-1 0 0 0,1 0-1 0 0,-1 1 1 0 0,0-1 0 0 0,1 0-1 0 0,-1 0 1 0 0,0 0-1 0 0,0 0 1 0 0,0 0 0 0 0,0 0-1 0 0,1 0 25 0 0,3-4-196 0 0,0 0-1 0 0,0 0 0 0 0,0 0 0 0 0,3-5 197 0 0,-4 3-278 0 0,1 1 0 0 0,0 1 0 0 0,0-1 0 0 0,1 1 0 0 0,-1 0 0 0 0,1 0-1 0 0,0 1 1 0 0,1-1 0 0 0,-1 2 0 0 0,6-4 278 0 0,-11 7-125 0 0,-1 0 11 0 0,1 0 21 0 0,1 1 92 0 0,-1 0 1 0 0,0-1-1 0 0,0 1 0 0 0,1 0 0 0 0,-1 0 1 0 0,0 0-1 0 0,0 0 0 0 0,0 1 0 0 0,0-1 1 0 0,0 0-1 0 0,0 0 0 0 0,0 1 1 0 0,-1-1-1 0 0,1 0 0 0 0,0 1 0 0 0,-1-1 1 0 0,1 0-1 0 0,-1 1 0 0 0,1-1 1 0 0,0 4 11 0 0,1-1 33 0 0,-1 1 0 0 0,0-1-1 0 0,0 1 1 0 0,0-1-1 0 0,0 1 1 0 0,-1-1 0 0 0,0 2-44 0 0,3 20 448 0 0,0-17-330 0 0,-1 1 1 0 0,1-1 0 0 0,0 0 0 0 0,1 0 0 0 0,4 7-119 0 0,-6-13 4 0 0,0 0 1 0 0,0 0-1 0 0,0 0 0 0 0,1-1 1 0 0,-1 1-1 0 0,1-1 1 0 0,-1 0-1 0 0,1 0 0 0 0,0 0 1 0 0,0 0-1 0 0,0 0 1 0 0,0 0-1 0 0,0-1 0 0 0,0 1 1 0 0,1-1-1 0 0,-1 0 1 0 0,0 0-1 0 0,1 0-4 0 0,5 1 17 0 0,1-1-1 0 0,0 0 1 0 0,0 0-1 0 0,-1 0 1 0 0,1-1-1 0 0,0-1 1 0 0,0 0-1 0 0,-1 0 1 0 0,1-1-1 0 0,0 0 1 0 0,-1-1-1 0 0,0 0 1 0 0,1-1-17 0 0,-3 2 42 0 0,0-1 1 0 0,-1-1 0 0 0,0 1-1 0 0,0-1 1 0 0,0-1 0 0 0,0 1-1 0 0,0-1 1 0 0,-1 0 0 0 0,0 0-1 0 0,0 0 1 0 0,0-1 0 0 0,-1 1-1 0 0,0-1 1 0 0,0-1 0 0 0,0 1-1 0 0,-1 0 1 0 0,3-7-43 0 0,-4 6 61 0 0,1 0 0 0 0,-1 0 1 0 0,0-1-1 0 0,-1 1 0 0 0,0 0 0 0 0,0 0 0 0 0,0-1 1 0 0,-1 1-1 0 0,-1-8-61 0 0,1 12 18 0 0,-1 0-1 0 0,1 0 1 0 0,-1 0 0 0 0,0 0-1 0 0,0 1 1 0 0,0-1 0 0 0,0 0-1 0 0,-1 0 1 0 0,1 1 0 0 0,-1-1 0 0 0,1 1-1 0 0,-1-1 1 0 0,0 1 0 0 0,0 0-1 0 0,0 0 1 0 0,0 0 0 0 0,-1 0-1 0 0,1 0 1 0 0,0 0 0 0 0,-1 0-1 0 0,0 1 1 0 0,1-1 0 0 0,-1 1 0 0 0,0 0-1 0 0,-1-1-17 0 0,-4 0-15 0 0,1 0-1 0 0,-1 1 0 0 0,0 0 1 0 0,0 0-1 0 0,0 1 1 0 0,0 0-1 0 0,0 0 0 0 0,1 1 1 0 0,-1 0-1 0 0,0 0 1 0 0,0 1-1 0 0,1 0 0 0 0,-1 0 1 0 0,1 1-1 0 0,-1 0 1 0 0,1 0-1 0 0,-4 3 16 0 0,11-6-82 0 0,-1 0 0 0 0,0 1 0 0 0,0-1 0 0 0,0 1 0 0 0,0-1 0 0 0,1 0 0 0 0,-1 1 0 0 0,0 0 0 0 0,1-1 0 0 0,-1 1 0 0 0,0-1 0 0 0,1 1 0 0 0,-1 0 0 0 0,1-1 0 0 0,-1 1 0 0 0,1 0 0 0 0,-1 0 0 0 0,1-1 0 0 0,-1 1 0 0 0,1 0 0 0 0,0 0 0 0 0,-1 0 0 0 0,1 0 0 0 0,0 0 0 0 0,0-1 1 0 0,0 1-1 0 0,0 0 0 0 0,0 0 0 0 0,0 0 0 0 0,0 0 0 0 0,0 0 82 0 0,0 1-239 0 0,1-1 0 0 0,0 0 1 0 0,-1 1-1 0 0,1-1 0 0 0,0 0 1 0 0,0 1-1 0 0,0-1 0 0 0,0 0 1 0 0,0 0-1 0 0,0 0 0 0 0,0 0 1 0 0,0 0-1 0 0,1 0 0 0 0,-1 0 1 0 0,0 0-1 0 0,1 0 239 0 0,13 3-1854 0 0</inkml:trace>
  <inkml:trace contextRef="#ctx0" brushRef="#br0" timeOffset="320.008">837 283 6912 0 0,'-10'-2'853'0'0,"0"1"0"0"0,0 1 0 0 0,-8 0-853 0 0,15 0 812 0 0,-1 1 0 0 0,1-1-1 0 0,0 1 1 0 0,-1 0 0 0 0,1 0-1 0 0,0 0 1 0 0,0 1 0 0 0,0-1-1 0 0,0 1 1 0 0,0-1 0 0 0,0 1-1 0 0,-2 2-811 0 0,-28 19 1089 0 0,22-16-773 0 0,1 1-1 0 0,0 0 1 0 0,0 0 0 0 0,-2 3-316 0 0,9-7 88 0 0,0-1 1 0 0,0 1 0 0 0,0 0-1 0 0,1 0 1 0 0,-1 0-1 0 0,1 0 1 0 0,0 0 0 0 0,1 1-1 0 0,-1-1 1 0 0,1 1-1 0 0,-1-1 1 0 0,1 1 0 0 0,1-1-1 0 0,-1 1-88 0 0,0 1 63 0 0,1 1 0 0 0,-1-1 0 0 0,1 0 0 0 0,1 0 0 0 0,-1 1-1 0 0,1-1 1 0 0,0 0 0 0 0,1 1-63 0 0,-1-4 11 0 0,0 0 0 0 0,0 0 1 0 0,0 0-1 0 0,1-1 0 0 0,-1 1 0 0 0,1 0 0 0 0,0-1 0 0 0,0 1 0 0 0,0-1 0 0 0,0 1 1 0 0,0-1-1 0 0,1 0 0 0 0,-1 0 0 0 0,1 0 0 0 0,-1 0 0 0 0,1-1 0 0 0,1 1-11 0 0,8 4 0 0 0,0-1 0 0 0,1-1 0 0 0,-1 0 0 0 0,1 0 0 0 0,11 0 0 0 0,-14-3 63 0 0,0 0 0 0 0,1 0-1 0 0,-1-1 1 0 0,1-1 0 0 0,-1 0-1 0 0,0 0 1 0 0,1-1 0 0 0,-1 0-1 0 0,0-1 1 0 0,0 0 0 0 0,0 0-1 0 0,4-3-62 0 0,-10 3-53 0 0,1 0 0 0 0,-1 0-1 0 0,1 0 1 0 0,-1 0 0 0 0,0-1 0 0 0,0 1-1 0 0,0-1 1 0 0,-1 0 0 0 0,0 0-1 0 0,1 0 1 0 0,1-5 53 0 0,-3 6-1216 0 0,-1 0 0 0 0,1 0 0 0 0,-1 0 0 0 0,0 0 0 0 0,0 0 0 0 0,1-4 1216 0 0,-2-2-7045 0 0</inkml:trace>
  <inkml:trace contextRef="#ctx0" brushRef="#br0" timeOffset="891.577">1014 0 11056 0 0,'0'0'505'0'0,"0"0"-9"0"0,0 0-141 0 0,1 2 577 0 0,2 5-39 0 0,-1 0 1 0 0,0 0 0 0 0,0 0 0 0 0,-1 1 0 0 0,0 1-894 0 0,2 18 1694 0 0,-2 22-1694 0 0,0-6 1100 0 0,3 55 748 0 0,-4 0 0 0 0,-12 92-1848 0 0,8-176 135 0 0,2-12-39 0 0,3-10-36 0 0,6-12-563 0 0,0 0 0 0 0,6-11 503 0 0,-3 6 27 0 0,-2 11-27 0 0,-1 0 0 0 0,2 0 0 0 0,0 0 0 0 0,0 1 0 0 0,5-4 0 0 0,-7 10-4 0 0,0 0-1 0 0,0 0 1 0 0,1 1-1 0 0,-1 0 0 0 0,1 0 1 0 0,1 0-1 0 0,-1 1 1 0 0,1 1-1 0 0,0 0 1 0 0,0 0-1 0 0,0 0 0 0 0,0 1 1 0 0,1 1-1 0 0,8-2 5 0 0,-18 4 2 0 0,0 0-1 0 0,0 0 0 0 0,1 0 1 0 0,-1-1-1 0 0,0 1 0 0 0,0 0 1 0 0,1 0-1 0 0,-1 0 0 0 0,0 0 1 0 0,1 0-1 0 0,-1 0 0 0 0,0 0 1 0 0,0 0-1 0 0,1 0 0 0 0,-1 0 1 0 0,0 0-1 0 0,0 0 0 0 0,1 1 1 0 0,-1-1-1 0 0,0 0 0 0 0,0 0 1 0 0,1 0-1 0 0,-1 0 0 0 0,0 0 1 0 0,0 0-1 0 0,1 1 0 0 0,-1-1 1 0 0,0 0-1 0 0,0 0 0 0 0,0 0 1 0 0,1 1-1 0 0,-1-1 0 0 0,0 0 1 0 0,0 0-1 0 0,0 0 0 0 0,0 1 1 0 0,0-1-1 0 0,0 0 0 0 0,1 0 1 0 0,-1 1-1 0 0,0-1 0 0 0,0 0 1 0 0,0 0-1 0 0,0 1 0 0 0,0-1 1 0 0,0 0-1 0 0,0 1 0 0 0,0-1 1 0 0,0 0-1 0 0,0 0 0 0 0,0 1 1 0 0,0-1-1 0 0,0 0 0 0 0,0 0 1 0 0,0 1-1 0 0,-1-1 0 0 0,1 0 1 0 0,0 0-1 0 0,0 1 0 0 0,0-1 1 0 0,0 0-1 0 0,0 0 0 0 0,-1 1 1 0 0,1-1-1 0 0,0 0 0 0 0,0 0 1 0 0,0 0-1 0 0,-1 1-1 0 0,-1 1 24 0 0,-1 0 0 0 0,0 1-1 0 0,0-1 1 0 0,0 0 0 0 0,0 0 0 0 0,0 0 0 0 0,-1-1 0 0 0,1 1 0 0 0,-1-1-1 0 0,1 0 1 0 0,-4 1-24 0 0,-7 3-106 0 0,-24 10-67 0 0,28-12 338 0 0,-1 1 1 0 0,1 0-1 0 0,1 1 1 0 0,-1 0-1 0 0,1 0 1 0 0,-1 1-1 0 0,-5 5-165 0 0,11-7 0 0 0,1-1 0 0 0,0-1 0 0 0,0 1 0 0 0,1-1 0 0 0,-1 1 0 0 0,1 0 0 0 0,0 0 0 0 0,-1 0 0 0 0,0 2 0 0 0,3-4 0 0 0,1 1 0 0 0,-1-1 0 0 0,0 1 0 0 0,1 0 0 0 0,-1-1 0 0 0,1 0 0 0 0,-1 1 0 0 0,1-1 0 0 0,0 1 0 0 0,-1-1 0 0 0,1 0 0 0 0,0 1 0 0 0,0-1 0 0 0,2 3 6 0 0,-1-1 0 0 0,1 0 0 0 0,0 0 0 0 0,0 0-1 0 0,0-1 1 0 0,0 1 0 0 0,1-1 0 0 0,-1 1 0 0 0,0-1 0 0 0,1 0 0 0 0,0 0-1 0 0,2 0-5 0 0,13 8 277 0 0,-11-6-162 0 0,-4-1-83 0 0,1 0-1 0 0,0 0 1 0 0,0-1 0 0 0,0 0-1 0 0,4 1-31 0 0,21 7-346 0 0,-21-7 161 0 0,0 0 0 0 0,0-1 0 0 0,6 2 185 0 0,11 1-1737 0 0,-1 1 0 0 0,1 2 1737 0 0,-15-5-1798 0 0,4 0-5296 0 0</inkml:trace>
  <inkml:trace contextRef="#ctx0" brushRef="#br0" timeOffset="1185.085">1455 385 13248 0 0,'6'0'1194'0'0,"25"-2"179"0"0,0 1-1 0 0,0 1 1 0 0,0 2-1 0 0,-1 1 0 0 0,8 3-1372 0 0,22 1 503 0 0,-23-5-1959 0 0,13-1 1456 0 0,-42-1-1490 0 0,-6 0 324 0 0</inkml:trace>
  <inkml:trace contextRef="#ctx0" brushRef="#br0" timeOffset="1390.561">1929 223 9672 0 0,'0'0'748'0'0,"-1"0"-721"0"0,1 0 1 0 0,-1 1 0 0 0,1-1-1 0 0,-1 0 1 0 0,1 1-1 0 0,-1-1 1 0 0,1 1 0 0 0,-1-1-1 0 0,1 0 1 0 0,-1 1 0 0 0,1-1-1 0 0,0 1 1 0 0,-1-1-1 0 0,1 1 1 0 0,0-1 0 0 0,-1 1-1 0 0,1 0 1 0 0,0-1-28 0 0,-5 30 5509 0 0,2 2-3614 0 0,3-25-1429 0 0,0-1 0 0 0,0 1 0 0 0,-1-1 0 0 0,-1 6-466 0 0,1-8 237 0 0,1 1 0 0 0,-1 0 0 0 0,1 0 1 0 0,0 0-1 0 0,0 0 0 0 0,0 0 0 0 0,1-1 1 0 0,0 1-1 0 0,0 0 0 0 0,0 0 0 0 0,0-1 0 0 0,1 1 1 0 0,0-1-1 0 0,1 2-237 0 0,1 8 217 0 0,-4-12-199 0 0,1 0-1 0 0,-1 0 1 0 0,1 1-1 0 0,0-1 1 0 0,0 0-1 0 0,0 0 1 0 0,0 0 0 0 0,0 0-1 0 0,0 0 1 0 0,1 0-1 0 0,-1-1 1 0 0,2 2-18 0 0,-1 0-448 0 0,5 6 759 0 0,-5-5-8015 0 0,9-8 771 0 0</inkml:trace>
  <inkml:trace contextRef="#ctx0" brushRef="#br0" timeOffset="1641.73">1910 61 16783 0 0,'0'0'770'0'0,"0"0"-18"0"0,7 1-58 0 0,-4 0-672 0 0,0 0-1 0 0,0 1 1 0 0,0-1-1 0 0,-1 1 0 0 0,1 0 1 0 0,0 0-1 0 0,-1 0 1 0 0,0 0-1 0 0,1 0 0 0 0,-1 0 1 0 0,0 1-1 0 0,0-1 1 0 0,0 1-1 0 0,-1 0 1 0 0,1-1-1 0 0,0 1 0 0 0,-1 0 1 0 0,1 3-22 0 0,5 6-66 0 0,-6-10 57 0 0,1 0 1 0 0,-1 0-1 0 0,0 0 0 0 0,0 0 0 0 0,0 1 1 0 0,0-1-1 0 0,0 2 9 0 0,7 23-5336 0 0,-7-13-650 0 0</inkml:trace>
  <inkml:trace contextRef="#ctx0" brushRef="#br0" timeOffset="1919.413">2082 403 12152 0 0,'31'26'1312'0'0,"-26"-23"-1178"0"0,-4-2 562 0 0,-1-1 230 0 0,3 2 1010 0 0,1 0 1797 0 0,-2-9-3072 0 0,-4-28 665 0 0,1 28-1272 0 0,0 1 1 0 0,0-1 0 0 0,1 0-1 0 0,0 0 1 0 0,1 1-1 0 0,-1-1 1 0 0,1 0 0 0 0,0 1-1 0 0,2-4-54 0 0,0 1 13 0 0,1 1 1 0 0,0-1-1 0 0,0 1 0 0 0,1 0 0 0 0,0 0 0 0 0,1 0 0 0 0,5-5-13 0 0,-8 9 5 0 0,0 0-1 0 0,1 0 1 0 0,0 1-1 0 0,0 0 1 0 0,0 0-1 0 0,0 0 1 0 0,0 0 0 0 0,0 0-1 0 0,1 1 1 0 0,-1 0-1 0 0,1 0 1 0 0,0 0-1 0 0,0 1 1 0 0,-1-1-1 0 0,4 1-4 0 0,-5 1-8 0 0,-1 0 0 0 0,1 0 0 0 0,0 0-1 0 0,-1 0 1 0 0,1 0 0 0 0,-1 1 0 0 0,1 0-1 0 0,-1-1 1 0 0,0 1 0 0 0,1 0 0 0 0,-1 0-1 0 0,0 0 1 0 0,1 1 0 0 0,-1-1 0 0 0,0 0-1 0 0,0 1 1 0 0,0-1 0 0 0,0 1 0 0 0,0 0-1 0 0,-1 0 1 0 0,1 0 0 0 0,-1 0 0 0 0,1 0-1 0 0,-1 0 1 0 0,1 0 0 0 0,-1 1 8 0 0,5 8-72 0 0,-1 0 1 0 0,0 0 0 0 0,0 1-1 0 0,2 11 72 0 0,-2-7-20 0 0,-4-13 19 0 0,33 110-1155 0 0,-31-107-151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6:47.0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341 67 11056 0 0,'-7'-3'1144'0'0,"5"2"-1013"0"0,-1 0 0 0 0,0 0 0 0 0,0 0 0 0 0,0 0 0 0 0,0 1 0 0 0,0-1 0 0 0,-1 1 1 0 0,1-1-1 0 0,0 1 0 0 0,0 0 0 0 0,0 1 0 0 0,0-1 0 0 0,-1 0-131 0 0,-7 3 926 0 0,0-1-1 0 0,0 1 1 0 0,-1 2-926 0 0,-13 2 217 0 0,11-3-209 0 0,-3 0 493 0 0,0 1 0 0 0,1 1-1 0 0,-1 0 1 0 0,2 1 0 0 0,-12 6-501 0 0,26-12 26 0 0,0 0 0 0 0,0 0 0 0 0,-1 0 0 0 0,1 0 0 0 0,0 0 0 0 0,0 1 0 0 0,0-1 0 0 0,1 0 0 0 0,-1 1 0 0 0,0-1 0 0 0,0 1 0 0 0,1-1 0 0 0,-1 1 0 0 0,1-1 0 0 0,-1 1 0 0 0,1-1 0 0 0,0 1 0 0 0,0-1 0 0 0,-1 1 0 0 0,1 0 0 0 0,0-1 0 0 0,0 1 0 0 0,1-1 0 0 0,-1 1 0 0 0,0-1 0 0 0,0 1 0 0 0,1 0 0 0 0,-1-1 0 0 0,1 1 0 0 0,0-1 0 0 0,-1 0 0 0 0,1 1 0 0 0,0-1 0 0 0,0 1 0 0 0,-1-1-1 0 0,1 0 1 0 0,0 0 0 0 0,1 0 0 0 0,-1 1 0 0 0,0-1 0 0 0,1 0-26 0 0,3 5 10 0 0,1-1 0 0 0,1 0 0 0 0,-1-1 0 0 0,1 1 0 0 0,0-1 0 0 0,0-1 0 0 0,0 1 0 0 0,0-1 0 0 0,2 0-10 0 0,6 3 37 0 0,0 1 0 0 0,-1 1 1 0 0,0 0-1 0 0,3 2-37 0 0,19 12 8 0 0,-30-19 15 0 0,0 0 5 0 0,0 1-1 0 0,0-1 1 0 0,0 1-1 0 0,2 2-27 0 0,-8-5 15 0 0,1-1 0 0 0,-1 1 0 0 0,0 0 0 0 0,1-1 0 0 0,-1 1 0 0 0,1-1 0 0 0,-1 1 0 0 0,0 0 0 0 0,1 0 0 0 0,-1-1-1 0 0,0 1 1 0 0,0 0 0 0 0,0 0 0 0 0,0-1 0 0 0,0 1 0 0 0,0 0 0 0 0,0 0 0 0 0,0-1 0 0 0,0 1 0 0 0,0 0 0 0 0,0 0 0 0 0,0-1-1 0 0,0 1 1 0 0,0 0 0 0 0,-1 0 0 0 0,1-1 0 0 0,0 1 0 0 0,-1 0 0 0 0,1-1 0 0 0,0 1 0 0 0,-1 0 0 0 0,1-1 0 0 0,-1 1-1 0 0,1-1 1 0 0,-1 1 0 0 0,1-1 0 0 0,-1 1 0 0 0,0-1 0 0 0,1 1 0 0 0,-1-1 0 0 0,0 1-15 0 0,-3 2 216 0 0,-1 1 1 0 0,0-1-1 0 0,0 1 0 0 0,-4 0-216 0 0,6-2 99 0 0,-4 1 58 0 0,-1 0 0 0 0,1 0 0 0 0,-1-1 0 0 0,1 0 0 0 0,-5 1-157 0 0,-17 4 298 0 0,11-2-281 0 0,0-1 0 0 0,-1-1 0 0 0,0 0 0 0 0,0-2-1 0 0,0 0 1 0 0,-11-1-17 0 0,-10-5-918 0 0,37 4 736 0 0,0 1-1275 0 0,1-1-3757 0 0,-8-4-1614 0 0</inkml:trace>
  <inkml:trace contextRef="#ctx0" brushRef="#br0" timeOffset="260.466">557 117 13360 0 0,'0'0'1026'0'0,"0"0"-516"0"0,0 0 312 0 0,0 0 207 0 0,-2 7 974 0 0,0-1-1864 0 0,-1 1 1 0 0,1-1-1 0 0,0 0 0 0 0,0 1 1 0 0,1-1-1 0 0,0 1 0 0 0,0-1 1 0 0,0 1-1 0 0,1-1 0 0 0,0 4-139 0 0,0 45 937 0 0,-1-8-330 0 0,2 0 1 0 0,3 9-608 0 0,1-3 169 0 0,-2-20-83 0 0,1 0 1 0 0,2 3-87 0 0,1 0 63 0 0,-1 14-63 0 0,-1-9 91 0 0,-5-24-944 0 0,0-17-1892 0 0,-2 0-4280 0 0</inkml:trace>
  <inkml:trace contextRef="#ctx0" brushRef="#br0" timeOffset="520.935">550 192 4608 0 0,'0'-3'103'0'0,"1"1"-1"0"0,0 0 1 0 0,0 0 0 0 0,0 0-1 0 0,0 0 1 0 0,1 0 0 0 0,-1 0 0 0 0,0 1-1 0 0,1-1 1 0 0,-1 0 0 0 0,1 1-1 0 0,0-1 1 0 0,0 1 0 0 0,-1-1 0 0 0,1 1-1 0 0,0 0 1 0 0,1-1-103 0 0,1 1 724 0 0,-1-1 0 0 0,1 1 0 0 0,0 0-1 0 0,-1 0 1 0 0,1 0 0 0 0,0 1 0 0 0,0-1 0 0 0,0 1 0 0 0,3 0-724 0 0,3 0 1645 0 0,0 1 0 0 0,-1 0 0 0 0,1 1 0 0 0,6 2-1645 0 0,15 6-642 0 0,-23-7 870 0 0,-1 0 0 0 0,1 1-1 0 0,-1 0 1 0 0,0 0-1 0 0,1 1 1 0 0,4 4-228 0 0,-9-6 57 0 0,1 0 1 0 0,-1 0-1 0 0,0 1 1 0 0,0-1-1 0 0,0 1 0 0 0,-1 0 1 0 0,1-1-1 0 0,-1 1 1 0 0,0 1-1 0 0,0-1 1 0 0,0 0-1 0 0,0 0 0 0 0,-1 1-57 0 0,0-1 53 0 0,-1-1 1 0 0,0 1-1 0 0,0-1 0 0 0,0 1 0 0 0,-1-1 0 0 0,1 1 0 0 0,-1-1 0 0 0,0 1 0 0 0,0-1 0 0 0,0 1 0 0 0,0-1 0 0 0,-1 0 0 0 0,1 0 0 0 0,-1 0 1 0 0,0 0-1 0 0,0 0 0 0 0,0 0 0 0 0,0 0 0 0 0,-1 0 0 0 0,1-1 0 0 0,-3 2-53 0 0,-4 3 53 0 0,-1-1 0 0 0,0 0-1 0 0,0 0 1 0 0,-1-1 0 0 0,0-1 0 0 0,0 0 0 0 0,-10 3-53 0 0,-15 1-704 0 0,-31 4 704 0 0,49-10-430 0 0,12-1-48 0 0,-1 0-1 0 0,1-1 1 0 0,0 0 0 0 0,-3-1 478 0 0,-7 1-1646 0 0</inkml:trace>
  <inkml:trace contextRef="#ctx0" brushRef="#br0" timeOffset="892.018">694 358 2760 0 0,'59'5'2399'0'0,"-27"-3"1945"0"0,-20-1-2686 0 0,1-1 1 0 0,-1 0-1 0 0,12-2-1658 0 0,1-2 1614 0 0,1-2 0 0 0,13-4-1614 0 0,-29 7 278 0 0,0-1-1 0 0,0 0 0 0 0,0-1 1 0 0,0 0-1 0 0,-1 0 0 0 0,0-1 0 0 0,5-4-277 0 0,4-4 213 0 0,-10 9-191 0 0,-1-1 0 0 0,1 0 0 0 0,-2-1-1 0 0,4-2-21 0 0,-6 4-18 0 0,0 0 0 0 0,0-1-1 0 0,0 1 1 0 0,0-1 0 0 0,2-5 18 0 0,-5 8-81 0 0,0-1 0 0 0,0 1 1 0 0,0 0-1 0 0,0-1 0 0 0,-1 1 1 0 0,1-1-1 0 0,-1 1 0 0 0,0-1 0 0 0,0 1 1 0 0,0-1-1 0 0,0 1 0 0 0,-1-2 81 0 0,0 3-8 0 0,1-1-1 0 0,-1 1 0 0 0,0 0 0 0 0,1-1 0 0 0,-1 1 0 0 0,0 0 0 0 0,-1-1 1 0 0,1 1-1 0 0,0 0 0 0 0,-1 0 0 0 0,1 0 0 0 0,-1 0 0 0 0,1 0 1 0 0,-1 1-1 0 0,0-1 0 0 0,0 0 0 0 0,0 1 0 0 0,0-1 0 0 0,0 1 0 0 0,0 0 1 0 0,-1 0-1 0 0,1 0 0 0 0,0 0 0 0 0,-1 0 0 0 0,1 0 0 0 0,0 0 0 0 0,-1 1 1 0 0,1 0-1 0 0,-1-1 0 0 0,1 1 0 0 0,-1 0 0 0 0,1 0 0 0 0,-1 0 0 0 0,1 0 1 0 0,-1 1-1 0 0,1-1 0 0 0,-1 1 0 0 0,1-1 0 0 0,0 1 0 0 0,-1 0 1 0 0,1 0-1 0 0,0 0 0 0 0,-1 0 0 0 0,1 0 0 0 0,0 1 0 0 0,0-1 0 0 0,-1 2 9 0 0,-2 1 85 0 0,1 0 0 0 0,-1 0-1 0 0,1 1 1 0 0,0 0-1 0 0,0 0 1 0 0,1 0-1 0 0,0 0 1 0 0,0 0 0 0 0,0 1-1 0 0,0-1 1 0 0,1 1-1 0 0,0 0 1 0 0,0 0-1 0 0,0 0 1 0 0,1 0-1 0 0,0 0 1 0 0,0 0 0 0 0,1 0-1 0 0,-1 0 1 0 0,1 1-1 0 0,1-1 1 0 0,-1 0-1 0 0,1 3-84 0 0,0-4 16 0 0,0 0 0 0 0,0 0 0 0 0,0 0 0 0 0,1 0-1 0 0,0-1 1 0 0,-1 1 0 0 0,2 0 0 0 0,-1-1-1 0 0,1 1 1 0 0,-1-1 0 0 0,1 0 0 0 0,0 1-1 0 0,1-2 1 0 0,-1 1 0 0 0,1 0 0 0 0,-1-1 0 0 0,1 1-1 0 0,0-1 1 0 0,1 0 0 0 0,-1 0 0 0 0,0-1-1 0 0,1 1 1 0 0,0-1 0 0 0,-1 0 0 0 0,1 0-1 0 0,0-1 1 0 0,0 1 0 0 0,1-1-16 0 0,35 5-211 0 0,-14-5-5404 0 0,-9-2-857 0 0</inkml:trace>
  <inkml:trace contextRef="#ctx0" brushRef="#br0" timeOffset="1198.77">1464 131 17015 0 0,'-2'0'779'0'0,"-8"0"-567"0"0,1 2-1 0 0,-1-1 1 0 0,0 1 0 0 0,0 1 0 0 0,0 0-212 0 0,-13 3 360 0 0,17-4-182 0 0,-1 1-1 0 0,1 0 1 0 0,-1 0 0 0 0,1 1 0 0 0,0 0 0 0 0,0 0 0 0 0,1 0 0 0 0,-2 2-178 0 0,-12 8 379 0 0,15-11-281 0 0,0 0 0 0 0,0 1 0 0 0,0-1 0 0 0,0 1 0 0 0,0 0 0 0 0,1 1 0 0 0,-1-1 0 0 0,1 0 0 0 0,0 1 0 0 0,1 0 0 0 0,-1 0 0 0 0,1 0 0 0 0,0 0 0 0 0,0 0 0 0 0,1 0 0 0 0,-1 3-98 0 0,1-5 24 0 0,1 0 1 0 0,-1 0-1 0 0,1 0 1 0 0,0 0-1 0 0,0 0 1 0 0,0 0 0 0 0,0 0-1 0 0,1 0 1 0 0,0 0-1 0 0,-1 0 1 0 0,1 0-1 0 0,0 0 1 0 0,0 0 0 0 0,0 0-1 0 0,1 0 1 0 0,-1-1-1 0 0,1 1 1 0 0,-1 0-1 0 0,1-1 1 0 0,0 1 0 0 0,0-1-1 0 0,0 0 1 0 0,0 0-1 0 0,1 0 1 0 0,-1 0 0 0 0,1 0-1 0 0,-1 0 1 0 0,1-1-1 0 0,0 1-24 0 0,3 1 34 0 0,1 0 1 0 0,0 0-1 0 0,0-1 0 0 0,0 0 0 0 0,0 0 1 0 0,1-1-1 0 0,-1 0 0 0 0,0 0 0 0 0,4 0-34 0 0,16-1 65 0 0,25-2-65 0 0,-50 1-2 0 0,24-1-1164 0 0,23-5 1166 0 0,-17-1-6240 0 0,-11 1-756 0 0</inkml:trace>
  <inkml:trace contextRef="#ctx0" brushRef="#br0" timeOffset="1475.326">1707 0 3224 0 0,'7'14'5381'0'0,"6"8"763"0"0,-10-15-5903 0 0,0 1 1 0 0,-1 0-1 0 0,1 1 0 0 0,-1-1 1 0 0,-1 0-1 0 0,0 1-241 0 0,0-3 287 0 0,1 0 0 0 0,0 0 0 0 0,-1 0 0 0 0,2 0 0 0 0,0 1-287 0 0,7 22 1013 0 0,-9-25-904 0 0,14 55 3479 0 0,4 39-3588 0 0,-18-91 54 0 0,1 7 72 0 0,0-1 0 0 0,-1 1 0 0 0,-1 0 1 0 0,0 12-127 0 0,-1-15 17 0 0,1-8-2 0 0,-1 0-1 0 0,1 0 0 0 0,-1 0 0 0 0,1 0 0 0 0,-1 0 1 0 0,0-1-1 0 0,0 3-14 0 0,0-2 13 0 0,1-3-12 0 0,0 1 0 0 0,0 0-1 0 0,0-1 1 0 0,0 1 0 0 0,0-1-1 0 0,0 1 1 0 0,0 0 0 0 0,-1-1-1 0 0,1 1 1 0 0,0-1 0 0 0,0 1-1 0 0,-1-1 1 0 0,1 1 0 0 0,0-1-1 0 0,-1 1 1 0 0,1-1 0 0 0,0 1-1 0 0,-1-1 1 0 0,1 1 0 0 0,-1-1-1 0 0,0 1-77 0 0,0 0 0 0 0,-1-1 0 0 0,1 1 0 0 0,0 0 0 0 0,-1-1 0 0 0,1 1 0 0 0,-1-1 0 0 0,1 1 1 0 0,-1-1-1 0 0,1 0 0 0 0,-1 1 0 0 0,1-1 0 0 0,-1 0 0 0 0,1 0 0 0 0,-1 0 0 0 0,1 0 0 0 0,-1-1 1 0 0,1 1-1 0 0,-1 0 0 0 0,1-1 0 0 0,-1 1 0 0 0,1-1 0 0 0,-1 1 0 0 0,1-1 77 0 0,-4 0-836 0 0,1-1-1 0 0,0 1 1 0 0,0-1-1 0 0,1 0 1 0 0,-1 0-1 0 0,0-1 1 0 0,1 1 0 0 0,-3-2 836 0 0,-3-8-5676 0 0</inkml:trace>
  <inkml:trace contextRef="#ctx0" brushRef="#br0" timeOffset="1919.565">1661 227 3224 0 0,'12'-10'288'0'0,"-10"7"113"0"0,1 1 0 0 0,0-1 0 0 0,0 1 0 0 0,0 0-1 0 0,0 0 1 0 0,1 0 0 0 0,-1 0 0 0 0,1 1 0 0 0,-1-1 0 0 0,2 1-401 0 0,11-5 1809 0 0,-13 5-1504 0 0,1-1-1 0 0,-1 1 1 0 0,1 0 0 0 0,0 0-1 0 0,-1 0 1 0 0,1 1-1 0 0,3-1-304 0 0,10 1 914 0 0,1 1 1 0 0,-1 1-1 0 0,0 0 0 0 0,0 1 0 0 0,6 3-914 0 0,-15-4 269 0 0,0 0 0 0 0,-1 1 0 0 0,0 0 0 0 0,0 1 0 0 0,0-1 0 0 0,0 1 0 0 0,0 1 0 0 0,-1-1 0 0 0,1 1 0 0 0,-1 0 0 0 0,-1 1 0 0 0,4 3-269 0 0,2 3 323 0 0,-8-8-152 0 0,1-1 0 0 0,-1 1 0 0 0,0 0 1 0 0,0 1-1 0 0,0-1 0 0 0,1 4-171 0 0,2 4 372 0 0,1 0-1 0 0,1 0 0 0 0,-1-1 0 0 0,2 0 0 0 0,5 5-371 0 0,7 7 470 0 0,-21-23-466 0 0,0 0 0 0 0,0 0 0 0 0,0 0 0 0 0,0 0 0 0 0,1 0 0 0 0,-1 0 0 0 0,0-1 1 0 0,0 1-1 0 0,0 0 0 0 0,0 0 0 0 0,0 0 0 0 0,0 0 0 0 0,0 0 0 0 0,1 0 0 0 0,-1 0 0 0 0,0 0 1 0 0,0 0-1 0 0,0 0 0 0 0,0-1 0 0 0,0 1 0 0 0,0 0 0 0 0,0 0 0 0 0,0 0 0 0 0,0 0 1 0 0,0 0-1 0 0,0 0 0 0 0,0 0 0 0 0,0-1 0 0 0,0 1 0 0 0,0 0 0 0 0,0 0 0 0 0,0 0 0 0 0,0 0 1 0 0,0 0-1 0 0,0 0 0 0 0,0-1 0 0 0,0 1 0 0 0,0 0 0 0 0,0 0 0 0 0,0 0 0 0 0,0 0 0 0 0,0 0 1 0 0,0 0-1 0 0,0 0 0 0 0,0-1 0 0 0,0 1 0 0 0,0 0 0 0 0,0 0 0 0 0,0 0 0 0 0,-1 0 1 0 0,1 0-1 0 0,0 0-4 0 0,-3-16 402 0 0,2 10-266 0 0,0 0-1 0 0,0 1 1 0 0,1-1-1 0 0,-1-5-135 0 0,4-6 0 0 0,-3 9 0 0 0,2 0 0 0 0,-1-1 0 0 0,1 1 0 0 0,1 0 0 0 0,-1 0 0 0 0,4-6 0 0 0,-3 9 0 0 0,-1 0-18 0 0,0 0 1 0 0,1 0 0 0 0,-1 0 0 0 0,1 1-1 0 0,1-1 1 0 0,-1 1 0 0 0,1 0 0 0 0,3-4 17 0 0,11-9-272 0 0,-13 12 140 0 0,0 0 0 0 0,0 1 1 0 0,1-1-1 0 0,0 1 1 0 0,0 0-1 0 0,4-2 132 0 0,-1 2-272 0 0,1 0-1 0 0,0 0 0 0 0,0 1 1 0 0,0 0-1 0 0,0 0 0 0 0,1 1 1 0 0,-1 1-1 0 0,9-1 273 0 0,-9 2-238 0 0,-3-1 10 0 0,0 0-1 0 0,0 1 1 0 0,0 0-1 0 0,1 1 1 0 0,-1-1 0 0 0,0 2-1 0 0,0-1 1 0 0,1 1 228 0 0,-6-1 32 0 0,13 5-1792 0 0,-15-5 1735 0 0,0-1 0 0 0,0 0 0 0 0,0 1 0 0 0,0-1 1 0 0,1 1-1 0 0,-1-1 0 0 0,0 1 0 0 0,0-1 0 0 0,0 0 0 0 0,0 1 1 0 0,0-1-1 0 0,0 1 0 0 0,0-1 0 0 0,0 1 0 0 0,0-1 0 0 0,0 1 0 0 0,0-1 1 0 0,-1 0-1 0 0,1 1 0 0 0,0-1 0 0 0,0 1 0 0 0,0-1 0 0 0,0 0 1 0 0,-1 1-1 0 0,1-1 0 0 0,0 1 0 0 0,0-1 0 0 0,-1 0 0 0 0,1 1 1 0 0,0-1-1 0 0,-1 0 0 0 0,1 0 0 0 0,0 1 0 0 0,-1-1 0 0 0,1 0 1 0 0,0 0-1 0 0,-1 1 0 0 0,0-1 25 0 0,-5 4 345 0 0,0 0 0 0 0,-1 0 0 0 0,1 0 0 0 0,-1-1 0 0 0,0 0 0 0 0,0 0 0 0 0,0-1 0 0 0,-6 1-345 0 0,2 1 3 0 0,-1 0-1 0 0,-10 5-2 0 0,8-2-58 0 0,6-3 178 0 0,-1 0-1 0 0,1 1 1 0 0,0-1-1 0 0,0 2 0 0 0,1-1 1 0 0,-1 1-1 0 0,1 0 0 0 0,0 0 1 0 0,1 1-1 0 0,-4 4-119 0 0,7-6 47 0 0,0-1 0 0 0,0 1 0 0 0,0-1 0 0 0,1 1 0 0 0,0 0 0 0 0,0 0 0 0 0,0 1-47 0 0,1-5 8 0 0,1 1 0 0 0,0-1 0 0 0,-1 0 1 0 0,1 1-1 0 0,0-1 0 0 0,0 1 0 0 0,0-1 0 0 0,0 0 1 0 0,0 1-1 0 0,0-1 0 0 0,0 1 0 0 0,1-1 1 0 0,-1 0-1 0 0,0 1 0 0 0,1-1 0 0 0,-1 0 0 0 0,1 1 1 0 0,0-1-1 0 0,-1 0 0 0 0,1 0 0 0 0,0 1 0 0 0,0-1 1 0 0,-1 0-1 0 0,1 0 0 0 0,0 0 0 0 0,0 0 0 0 0,0 0 1 0 0,1 0-9 0 0,8 6 27 0 0,-7-4 3 0 0,0 0 0 0 0,0-1-1 0 0,0 1 1 0 0,1-1 0 0 0,0 0 0 0 0,-1 0-1 0 0,1-1 1 0 0,0 1 0 0 0,0-1 0 0 0,0 1-1 0 0,0-1-29 0 0,10 1 48 0 0,1-1 0 0 0,-1 0 0 0 0,1-1 0 0 0,-1-1 0 0 0,1 0 0 0 0,-1-1 0 0 0,1 0 0 0 0,-1-1 0 0 0,0-1 0 0 0,0 0 0 0 0,0-1 0 0 0,-1-1 0 0 0,4-2-48 0 0,-12 6 33 0 0,-1 0 0 0 0,0-1 0 0 0,0 0 0 0 0,0 0 0 0 0,0 0 0 0 0,0 0 0 0 0,-1-1 0 0 0,0 1-1 0 0,1-1 1 0 0,-1 0 0 0 0,-1 0 0 0 0,1 0 0 0 0,0 0 0 0 0,0-2-33 0 0,-2 3-11 0 0,0 1 1 0 0,0-1-1 0 0,0 1 1 0 0,0-1-1 0 0,-1 1 0 0 0,1-1 1 0 0,-1 0-1 0 0,0 0 1 0 0,1 1-1 0 0,-1-1 0 0 0,0 0 1 0 0,-1 1-1 0 0,1-1 1 0 0,0 0-1 0 0,-1 0 1 0 0,0 1-1 0 0,1-1 0 0 0,-1 1 1 0 0,0-1-1 0 0,0 1 1 0 0,-1-1-1 0 0,1 1 1 0 0,0-1-1 0 0,-1 1 0 0 0,-1-2 11 0 0,-10-10-1808 0 0,4 6-3138 0 0,0 2-1455 0 0</inkml:trace>
  <inkml:trace contextRef="#ctx0" brushRef="#br0" timeOffset="2223.545">2713 61 8288 0 0,'0'0'638'0'0,"-8"-2"-388"0"0,5 1 18 0 0,0 1 0 0 0,0-1 0 0 0,0 1 0 0 0,-1 0 0 0 0,1 0 1 0 0,0 0-1 0 0,0 1 0 0 0,0-1 0 0 0,0 1 0 0 0,-1 0 0 0 0,1 0 0 0 0,0 0 0 0 0,0 0 1 0 0,0 0-1 0 0,0 0 0 0 0,-1 2-268 0 0,-10 5 2235 0 0,0 0 0 0 0,-8 8-2235 0 0,21-15 5 0 0,-3 1-20 0 0,0 1-1 0 0,1 0 1 0 0,-1 0 0 0 0,1 0 0 0 0,0 0-1 0 0,0 1 1 0 0,0-1 0 0 0,1 1 0 0 0,-1 0-1 0 0,1-1 1 0 0,0 1 0 0 0,0 0-1 0 0,0 0 1 0 0,0 1 0 0 0,1-1 0 0 0,0 0-1 0 0,0 1 1 0 0,0-1 0 0 0,0 0 0 0 0,0 1-1 0 0,1-1 1 0 0,0 1 0 0 0,0-1 0 0 0,1 1-1 0 0,-1 1 16 0 0,2 2-22 0 0,1 0 0 0 0,0 0 0 0 0,0 0-1 0 0,1 0 1 0 0,-1-1 0 0 0,2 1-1 0 0,-1-1 1 0 0,4 4 22 0 0,3 3 4 0 0,0-1-1 0 0,1-1 0 0 0,10 9-3 0 0,-10-10 592 0 0,0 1-1 0 0,0 0 0 0 0,-2 1 1 0 0,9 10-592 0 0,-19-22 556 0 0,-16 5 1296 0 0,0-1-1340 0 0,-56 0 190 0 0,17-2-2272 0 0,37-2-64 0 0</inkml:trace>
  <inkml:trace contextRef="#ctx0" brushRef="#br0" timeOffset="2940.248">3105 93 14280 0 0,'0'0'1102'0'0,"0"0"-606"0"0,0 0 128 0 0,0 0 133 0 0,-3 4 766 0 0,-4 3-932 0 0,1-1 0 0 0,-1-1 0 0 0,-6 5-591 0 0,7-5 201 0 0,-1 0 1 0 0,1 0-1 0 0,0 1 1 0 0,0 0-1 0 0,-1 1-201 0 0,-2 5 76 0 0,1 0 0 0 0,0 0 0 0 0,1 1 0 0 0,1-1-1 0 0,0 2 1 0 0,0-1 0 0 0,1 1 0 0 0,1-1 0 0 0,0 1 0 0 0,1 1 0 0 0,0 4-76 0 0,3-15 11 0 0,0 0 1 0 0,0 0-1 0 0,0 0 1 0 0,0 0-1 0 0,1 0 1 0 0,0 0-1 0 0,0 0 1 0 0,0 0-1 0 0,0-1 1 0 0,0 1-1 0 0,1 0 1 0 0,0 0 0 0 0,1 2-12 0 0,-1-3 3 0 0,0 0 0 0 0,0 0 0 0 0,0-1 0 0 0,0 1 0 0 0,0-1 0 0 0,0 1 0 0 0,1-1 0 0 0,-1 0 0 0 0,1 0 1 0 0,0 0-1 0 0,-1 0 0 0 0,1-1 0 0 0,0 1 0 0 0,0-1 0 0 0,0 1 0 0 0,0-1 0 0 0,1 0-3 0 0,8 1-112 0 0,1 0 0 0 0,-1-1 0 0 0,1 0-1 0 0,-1-1 1 0 0,0 0 0 0 0,1-1-1 0 0,-1-1 1 0 0,1 0 0 0 0,-1-1 0 0 0,11-3 112 0 0,14-6-953 0 0,0-1 1 0 0,-1-2-1 0 0,24-14 953 0 0,-56 27-116 0 0,1-1-1 0 0,0-1 1 0 0,-1 1-1 0 0,0-1 0 0 0,0 0 1 0 0,4-4 116 0 0,8-8 90 0 0,-15 15 67 0 0,-1 1-98 0 0,0 0-1 0 0,0-1 0 0 0,0 1 1 0 0,0-1-1 0 0,0 1 0 0 0,-1 0 1 0 0,1-1-1 0 0,0 1 0 0 0,0 0 1 0 0,0-1-1 0 0,-1 1 0 0 0,1 0 1 0 0,0 0-1 0 0,-1-1 0 0 0,1 1 1 0 0,0 0-1 0 0,-1 0 0 0 0,1-1 1 0 0,0 1-1 0 0,-1 0 1 0 0,1 0-1 0 0,0 0 0 0 0,-1 0 1 0 0,1 0-1 0 0,0-1 0 0 0,-1 1 1 0 0,1 0-1 0 0,-1 0 0 0 0,1 0 1 0 0,0 0-1 0 0,-1 0 0 0 0,1 0 1 0 0,-1 0-1 0 0,1 0 0 0 0,0 0 1 0 0,-1 1-1 0 0,1-1 0 0 0,0 0 1 0 0,-1 0-59 0 0,-16 4 938 0 0,8 1-668 0 0,1-1 1 0 0,-1 1 0 0 0,1 0-1 0 0,0 1 1 0 0,-7 6-271 0 0,12-10 8 0 0,1 1 1 0 0,-1-1-1 0 0,1 1 0 0 0,-1-1 1 0 0,1 1-1 0 0,0 0 1 0 0,0 0-1 0 0,0 0 0 0 0,0 0 1 0 0,1 0-1 0 0,0 1 1 0 0,-1-1-1 0 0,1 0 0 0 0,0 1 1 0 0,0-1-1 0 0,1 1 1 0 0,-1 2-9 0 0,1-3 2 0 0,0 0 1 0 0,0-1 0 0 0,1 1-1 0 0,0 0 1 0 0,-1 0 0 0 0,1-1-1 0 0,0 1 1 0 0,0 0 0 0 0,0-1-1 0 0,1 1 1 0 0,-1-1-1 0 0,0 0 1 0 0,1 1 0 0 0,0-1-1 0 0,0 0 1 0 0,-1 0 0 0 0,1 0-1 0 0,0 0 1 0 0,1 0 0 0 0,-1 0-1 0 0,0-1 1 0 0,0 1 0 0 0,1-1-1 0 0,-1 1 1 0 0,1-1 0 0 0,1 0-3 0 0,4 2 16 0 0,-1 0 1 0 0,1 0 0 0 0,0-1-1 0 0,0-1 1 0 0,0 0 0 0 0,0 0 0 0 0,0 0-1 0 0,4-1-16 0 0,-5 0 25 0 0,0 0 0 0 0,1-1 0 0 0,-1 0 0 0 0,0 0 0 0 0,0-1 0 0 0,-1 0 0 0 0,1 0 0 0 0,0-1-1 0 0,-1 0 1 0 0,1 0 0 0 0,-1 0 0 0 0,3-3-25 0 0,-6 4 17 0 0,0 0 1 0 0,0 0-1 0 0,0-1 0 0 0,-1 1 0 0 0,1-1 0 0 0,-1 0 1 0 0,1 0-1 0 0,-1 0 0 0 0,0 0 0 0 0,0 0 1 0 0,0 0-1 0 0,-1 0 0 0 0,1-1 0 0 0,-1 1 0 0 0,1-1 1 0 0,-1 1-1 0 0,0-1 0 0 0,-1 0 0 0 0,1 1 0 0 0,-1-1 1 0 0,1 0-1 0 0,-1 0 0 0 0,0 1 0 0 0,-1-2-17 0 0,1-1 30 0 0,-1 1 0 0 0,0-1 0 0 0,-1 1 0 0 0,1 0 0 0 0,-1 0 0 0 0,0-1 0 0 0,-1 1 0 0 0,1 1 0 0 0,-1-1 0 0 0,0 0 0 0 0,0 1 0 0 0,0-1 0 0 0,-1 1 0 0 0,1 0 0 0 0,-4-2-30 0 0,-2-3-83 0 0,-1 2 0 0 0,0-1 0 0 0,0 1-1 0 0,-1 1 1 0 0,0 0 0 0 0,-5-1 83 0 0,-12-10-1320 0 0,21 17-1527 0 0,-2 0 1207 0 0</inkml:trace>
  <inkml:trace contextRef="#ctx0" brushRef="#br0" timeOffset="3239.513">3582 131 6912 0 0,'2'0'314'0'0,"2"2"-70"0"0,1-1-191 0 0,0 1-1 0 0,0 0 0 0 0,0 0 1 0 0,0 0-1 0 0,-1 1 1 0 0,2 0-53 0 0,-3-1 400 0 0,-1 0 0 0 0,0 0 0 0 0,0 0 0 0 0,0 0 1 0 0,-1 0-1 0 0,1 0 0 0 0,0 1 0 0 0,-1-1 0 0 0,1 1-400 0 0,3 7 1931 0 0,-1 1 0 0 0,1 0 0 0 0,-1 4-1931 0 0,2 2 491 0 0,-5-11-320 0 0,0 0 0 0 0,0 0 0 0 0,0 0-1 0 0,-1 0 1 0 0,0 0 0 0 0,0 1 0 0 0,-1-1-171 0 0,2 27 493 0 0,3 25 1110 0 0,-3 35-1603 0 0,-1-82 117 0 0,0 19 196 0 0,1 39 316 0 0,-1-24-311 0 0,-1-30-181 0 0,1 1 0 0 0,1 8-137 0 0,-1-22 16 0 0,1 1 0 0 0,-1-1 0 0 0,0 1 0 0 0,0-1 1 0 0,0 1-1 0 0,-1-1 0 0 0,1 1 0 0 0,0-1 0 0 0,-1 1 0 0 0,0-1 1 0 0,0 0-1 0 0,1 1 0 0 0,-1-1 0 0 0,-1 0 0 0 0,0 2-16 0 0,1-2 64 0 0,1-1-10 0 0,-3 2-32 0 0,3-5-110 0 0,-1-1-1 0 0,1 0 0 0 0,-1 1 1 0 0,0-1-1 0 0,0 1 1 0 0,0-1-1 0 0,-1 1 0 0 0,1-1 89 0 0,-4-6-288 0 0,4 1-772 0 0,-1 1 1 0 0,1-1-1 0 0,0 1 0 0 0,0-8 1060 0 0,-2-14-3927 0 0,-1 6-1513 0 0</inkml:trace>
  <inkml:trace contextRef="#ctx0" brushRef="#br0" timeOffset="3849.874">3651 225 9816 0 0,'31'-25'742'0'0,"-21"15"-306"0"0,0 2 0 0 0,1 0 0 0 0,3-2-436 0 0,-10 8 281 0 0,0-1 0 0 0,0 1 1 0 0,0 1-1 0 0,1-1 0 0 0,-1 0 0 0 0,0 1 1 0 0,1 0-1 0 0,-1 0 0 0 0,1 1 0 0 0,0-1 1 0 0,2 1-282 0 0,0 0 276 0 0,-1 0 1 0 0,0 1 0 0 0,1 0 0 0 0,-1 0-1 0 0,0 0 1 0 0,0 1 0 0 0,0 0 0 0 0,0 0-1 0 0,0 0 1 0 0,0 1 0 0 0,0 0 0 0 0,-1 0-1 0 0,0 1 1 0 0,1-1 0 0 0,-1 1 0 0 0,4 4-277 0 0,-6-4 124 0 0,1 0 1 0 0,-1 0-1 0 0,0 0 1 0 0,0 0 0 0 0,0 1-1 0 0,-1-1 1 0 0,1 1-1 0 0,-1 0 1 0 0,-1 0-1 0 0,1-1 1 0 0,0 1 0 0 0,-1 0-1 0 0,0 0 1 0 0,0 1-1 0 0,-1-1 1 0 0,1 0 0 0 0,-1 0-1 0 0,0 0 1 0 0,-1 0-1 0 0,0 4-124 0 0,0-5 73 0 0,1-1 1 0 0,-2 1-1 0 0,1-1 0 0 0,0 1 0 0 0,-1-1 0 0 0,1 0 0 0 0,-1 0 0 0 0,0 0 1 0 0,0 0-1 0 0,0 0 0 0 0,-1 0 0 0 0,1 0 0 0 0,-1-1 0 0 0,1 1 0 0 0,-1-1 1 0 0,0 0-1 0 0,0 1 0 0 0,0-1 0 0 0,0-1 0 0 0,-3 3-73 0 0,-3 0 123 0 0,-1 0 0 0 0,1-1 0 0 0,-1 1 0 0 0,0-2-1 0 0,1 1 1 0 0,-11 0-123 0 0,-17 4 252 0 0,26-4-232 0 0,1-1 0 0 0,-1 0-1 0 0,0-1 1 0 0,-6 0-20 0 0,-21 1-83 0 0,22-1-338 0 0,14-1-8 0 0,5 1-193 0 0,94-8-112 0 0,-34 5 730 0 0,-35 2-11 0 0,1-1 0 0 0,-1-1 0 0 0,0-2 0 0 0,0-1 0 0 0,17-5 15 0 0,-44 10 2 0 0,90-32-163 0 0,-75 26 106 0 0,-1-2 0 0 0,0 1 0 0 0,0-2 0 0 0,8-6 55 0 0,8-5-136 0 0,-22 16 101 0 0,0-1 0 0 0,-1-1 0 0 0,0 0 0 0 0,0 0 0 0 0,-1 0 0 0 0,1-2 35 0 0,-7 7-22 0 0,-1 1 113 0 0,0 0 9 0 0,0 0-5 0 0,-3 6 147 0 0,-10 12 15 0 0,8-12-215 0 0,1 0-1 0 0,0 0 0 0 0,0 1 1 0 0,0-1-1 0 0,0 2-41 0 0,4-6 3 0 0,-3 3 0 0 0,1 1 1 0 0,0 0 0 0 0,0 0 0 0 0,0 3-4 0 0,2-7 0 0 0,0 1-1 0 0,0-1 1 0 0,0 1 0 0 0,0-1 0 0 0,0 0 0 0 0,1 1 0 0 0,-1-1 0 0 0,1 0 0 0 0,-1 1 0 0 0,1-1 0 0 0,0 0-1 0 0,0 1 1 0 0,0-1 0 0 0,0 0 10 0 0,0 0 0 0 0,0 0 0 0 0,0 0 0 0 0,1 1 0 0 0,-1-2 0 0 0,1 1 0 0 0,-1 0 0 0 0,1 0 0 0 0,0 0 0 0 0,0-1 0 0 0,0 1 0 0 0,-1-1 0 0 0,2 1 0 0 0,-1-1 0 0 0,0 0 0 0 0,0 0 0 0 0,0 0 0 0 0,0 0 0 0 0,1 0-10 0 0,0 0 24 0 0,0-1 0 0 0,0 0 0 0 0,0 1 0 0 0,0-1 0 0 0,0 0 0 0 0,0 0 0 0 0,0-1 0 0 0,0 1 0 0 0,0-1 0 0 0,0 1 0 0 0,0-1 0 0 0,0 0 0 0 0,0 0 0 0 0,-1 0 0 0 0,3-1-24 0 0,5-3-9 0 0,1 0 1 0 0,-1 0 0 0 0,0-1 0 0 0,0-1-1 0 0,-1 1 1 0 0,0-1 0 0 0,0-1 0 0 0,0 0-1 0 0,-1 0 1 0 0,1-2 8 0 0,16-21-334 0 0,1 2 0 0 0,19-16 334 0 0,-39 41-28 0 0,-6 4 26 0 0,1-1-1 0 0,-1 1 1 0 0,1 0 0 0 0,-1-1-1 0 0,1 1 1 0 0,-1 0 0 0 0,1 0-1 0 0,-1 0 1 0 0,1-1 0 0 0,-1 1-1 0 0,1 0 1 0 0,-1 0-1 0 0,1 0 1 0 0,-1 0 0 0 0,1 0-1 0 0,0 0 1 0 0,-1 0 0 0 0,1 0-1 0 0,-1 0 1 0 0,1 0 0 0 0,-1 0-1 0 0,1 1 1 0 0,-1-1 0 0 0,1 0-1 0 0,0 0 1 0 0,-1 1 0 0 0,1-1-1 0 0,-1 0 1 0 0,0 0 0 0 0,1 1-1 0 0,0-1 3 0 0,8 13 12 0 0,-7-11-18 0 0,0 3 5 0 0,1 0-1 0 0,-1 0 0 0 0,0 1 0 0 0,0-1 0 0 0,0 1 1 0 0,-1-1-1 0 0,0 1 0 0 0,0 0 0 0 0,0-1 0 0 0,-1 4 2 0 0,0 13-38 0 0,0 0 0 0 0,-2 1 38 0 0,2-18 28 0 0,-8 79 351 0 0,2-19 382 0 0,2 22-761 0 0,4-51 138 0 0,-1-1 0 0 0,-3 1 0 0 0,-4 23-138 0 0,6-50 58 0 0,0-1 0 0 0,0 0 0 0 0,-1 0 0 0 0,0 1 0 0 0,-1-2 0 0 0,-2 5-58 0 0,4-9 68 0 0,1-1 0 0 0,-1 1 0 0 0,0 0 0 0 0,-1-1 0 0 0,1 1 0 0 0,0-1 0 0 0,-1 0 1 0 0,1 0-1 0 0,-1 0 0 0 0,0 0 0 0 0,1 0 0 0 0,-1-1 0 0 0,0 1 0 0 0,0-1 0 0 0,0 0 0 0 0,0 0 1 0 0,-4 1-69 0 0,-2 0-8 0 0,0-1 1 0 0,0 0-1 0 0,0-1 1 0 0,0 0-1 0 0,-1 0 1 0 0,1-1 0 0 0,0-1-1 0 0,0 1 1 0 0,0-1-1 0 0,-3-1 8 0 0,-18-7-2002 0 0,1-1-1 0 0,-9-6 2003 0 0,18 9-1403 0 0,-14-5-516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11T08:47:00.7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0,'0'10,"-1"4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6:15.810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236 82 9416 0 0,'4'-1'98'0'0,"-1"1"28"0"0,0 0 0 0 0,0 0-1 0 0,0 1 1 0 0,0-1-1 0 0,0 1 1 0 0,2 0-126 0 0,-4-1 98 0 0,0 0 0 0 0,-1 0 1 0 0,1 0-1 0 0,0 0 0 0 0,-1 0 0 0 0,1 1 1 0 0,0-1-1 0 0,-1 0 0 0 0,1 0 0 0 0,-1 1 1 0 0,1-1-1 0 0,0 0 0 0 0,-1 1 1 0 0,1-1-1 0 0,-1 0 0 0 0,1 1 0 0 0,-1-1 1 0 0,1 1-1 0 0,-1-1 0 0 0,1 1 1 0 0,-1-1-1 0 0,0 1 0 0 0,1 0 0 0 0,-1-1 1 0 0,0 1-1 0 0,1-1 0 0 0,-1 1 1 0 0,0 0-1 0 0,0-1 0 0 0,0 1 0 0 0,1-1 1 0 0,-1 1-1 0 0,0 0 0 0 0,0-1 0 0 0,0 1 1 0 0,0 0-99 0 0,0 3 1434 0 0,10 43 3795 0 0,-7-29-4329 0 0,-1 1 1 0 0,0 17-901 0 0,-1-8 509 0 0,2-1-1 0 0,3 14-508 0 0,1 6 200 0 0,11 55-200 0 0,-8-48 0 0 0,-9-53-63 0 0,-1 0 0 0 0,0 0-1 0 0,0 0 1 0 0,1 0-1 0 0,-1 0 1 0 0,0 0 0 0 0,0 0-1 0 0,0 0 1 0 0,0 0 0 0 0,0 0-1 0 0,-1 0 1 0 0,1 0 0 0 0,0 0-1 0 0,0 0 1 0 0,-1 0 0 0 0,1 0 63 0 0,-1 0-206 0 0,1-1 0 0 0,-1 0 0 0 0,1 0 0 0 0,-1 0 1 0 0,0 0-1 0 0,1 1 0 0 0,-1-1 0 0 0,1 0 1 0 0,-1 0-1 0 0,0 0 0 0 0,1 0 0 0 0,-1-1 0 0 0,1 1 1 0 0,-1 0-1 0 0,1 0 0 0 0,-1 0 0 0 0,0 0 1 0 0,1-1-1 0 0,-1 1 0 0 0,1 0 0 0 0,-1 0 1 0 0,1-1-1 0 0,-1 1 206 0 0,-6-6-1909 0 0</inkml:trace>
  <inkml:trace contextRef="#ctx0" brushRef="#br0" timeOffset="514.953">92 342 10136 0 0,'0'0'777'0'0,"0"-1"-505"0"0,0-3-31 0 0,0 4-23 0 0,0 0-1 0 0,1-1 1 0 0,-1 1-1 0 0,0 0 1 0 0,1-1-1 0 0,-1 1 1 0 0,1 0-1 0 0,-1 0 1 0 0,1-1-1 0 0,-1 1 0 0 0,0 0 1 0 0,1 0-1 0 0,-1 0 1 0 0,1 0-1 0 0,-1 0 1 0 0,1-1-1 0 0,-1 1 1 0 0,1 0-1 0 0,-1 0 1 0 0,1 0-1 0 0,-1 0 1 0 0,1 1-1 0 0,-1-1 1 0 0,1 0-1 0 0,0 0-217 0 0,-1 0 23 0 0,36 1 2951 0 0,21 5-2974 0 0,-22-2 1689 0 0,22-1-1689 0 0,169-3 1522 0 0,-221 0-1520 0 0,-3 0 2 0 0,0 0 0 0 0,-1 0 0 0 0,1 0 0 0 0,0 0 0 0 0,-1 0 0 0 0,1 1 0 0 0,0-1 0 0 0,-1 1 0 0 0,1-1 0 0 0,-1 1 0 0 0,1-1-4 0 0,36 13 18 0 0,-35-12-18 0 0,0-1 0 0 0,0 0 0 0 0,1 1 0 0 0,-1-1 0 0 0,0 0 0 0 0,0-1 0 0 0,0 1 0 0 0,0-1 0 0 0,0 1 0 0 0,0-1 0 0 0,0 0 0 0 0,0 0 0 0 0,0 0 0 0 0,1-1 0 0 0,9-4 0 0 0,-1 0 0 0 0,7-6 0 0 0,-3 2 0 0 0,0-1 0 0 0,-1 0 0 0 0,-1-1 0 0 0,0-1 0 0 0,4-5 0 0 0,-17 17 6 0 0,0 1-1 0 0,-1-1 1 0 0,1 0-1 0 0,0 0 1 0 0,-1 1-1 0 0,1-1 1 0 0,-1 0-1 0 0,1 0 1 0 0,-1 0-1 0 0,1 0 1 0 0,-1 0-1 0 0,0 0 1 0 0,0 1-1 0 0,1-1 1 0 0,-1 0-1 0 0,0 0 1 0 0,0 0-1 0 0,0 0 1 0 0,0 0-1 0 0,0 0 1 0 0,0 0-1 0 0,0 0 1 0 0,0 0-1 0 0,0 0 1 0 0,-1 0-1 0 0,1 0 1 0 0,0 0-1 0 0,0 0 1 0 0,-1 0-6 0 0,0 0 6 0 0,1 0 0 0 0,-1 1 0 0 0,0-1 0 0 0,0 0 1 0 0,1 1-1 0 0,-1-1 0 0 0,0 1 0 0 0,0-1 0 0 0,0 1 0 0 0,0-1 1 0 0,0 1-1 0 0,1 0 0 0 0,-1-1 0 0 0,0 1 0 0 0,0 0 1 0 0,0 0-1 0 0,0 0 0 0 0,0 0 0 0 0,0 0 0 0 0,0 0 0 0 0,0 0 1 0 0,0 0-1 0 0,0 0 0 0 0,0 0 0 0 0,0 0 0 0 0,0 1 1 0 0,0-1-1 0 0,0 0 0 0 0,0 1-6 0 0,-5 1 96 0 0,0 0 0 0 0,0 1 1 0 0,0 0-1 0 0,1 0 0 0 0,-1 1 0 0 0,1-1 0 0 0,0 1 0 0 0,0 0 1 0 0,0 0-1 0 0,1 1 0 0 0,-2 1-96 0 0,-7 10 133 0 0,1 0 0 0 0,-9 16-133 0 0,7-11-23 0 0,11-16 20 0 0,-1 1-1 0 0,1 0 1 0 0,0 0-1 0 0,0 1 0 0 0,1-1 1 0 0,0 1-1 0 0,0-1 1 0 0,0 1-1 0 0,1-1 1 0 0,0 1-1 0 0,1 0 1 0 0,-1 0-1 0 0,1 0 0 0 0,0-1 1 0 0,1 1-1 0 0,0 0 1 0 0,0 0-1 0 0,1 2 4 0 0,-1-7-9 0 0,0-1 0 0 0,0 1 0 0 0,0-1 0 0 0,0 1 0 0 0,0-1-1 0 0,0 0 1 0 0,1 1 0 0 0,-1-1 0 0 0,0 0 0 0 0,1 0 0 0 0,-1 0 0 0 0,1 0 0 0 0,-1 0-1 0 0,1 0 1 0 0,0 0 0 0 0,-1-1 0 0 0,1 1 0 0 0,0-1 0 0 0,0 1 0 0 0,1-1 9 0 0,4 2-112 0 0,-1 0 0 0 0,1-1 0 0 0,0-1 0 0 0,7 1 112 0 0,-8-1-279 0 0,1-1 0 0 0,-1 1 1 0 0,1-1-1 0 0,4-2 279 0 0,11-2-647 0 0</inkml:trace>
  <inkml:trace contextRef="#ctx0" brushRef="#br0" timeOffset="786.381">1140 253 13360 0 0,'-11'1'552'0'0,"-1"1"0"0"0,1 0 1 0 0,1 1-1 0 0,-1 0 0 0 0,0 1 1 0 0,-2 0-553 0 0,-4 3 1535 0 0,7-4-1062 0 0,1 1 0 0 0,0 1-1 0 0,0 0 1 0 0,0 0 0 0 0,0 1 0 0 0,1 0-473 0 0,-49 41 1601 0 0,39-31-923 0 0,15-13-667 0 0,-1 1 0 0 0,1-1 0 0 0,0 1 0 0 0,0 0-1 0 0,0 0 1 0 0,0 0 0 0 0,1 0 0 0 0,-1 0 0 0 0,1 1 0 0 0,0-1 0 0 0,1 1 0 0 0,-1-1 0 0 0,1 1-11 0 0,0-2 10 0 0,1-1-1 0 0,-1 0 1 0 0,1 0-1 0 0,0 1 1 0 0,0-1-1 0 0,0 0 1 0 0,0 0-1 0 0,0 1 1 0 0,1-1-1 0 0,-1 0 1 0 0,1 0-1 0 0,-1 0 0 0 0,1 1 1 0 0,0-1-1 0 0,0 0 1 0 0,0 0-1 0 0,0 0 1 0 0,0 0-1 0 0,0 0 1 0 0,1 0-1 0 0,-1-1 1 0 0,1 1-1 0 0,-1 0 1 0 0,1-1-1 0 0,-1 1 1 0 0,1-1-1 0 0,0 1 1 0 0,2 0-10 0 0,5 4-14 0 0,0-1 1 0 0,0 0 0 0 0,1-1 0 0 0,-1 1 0 0 0,1-2 0 0 0,0 0 0 0 0,0 0 0 0 0,0 0 0 0 0,1-2 0 0 0,-1 1-1 0 0,1-1 1 0 0,8-1 13 0 0,-3 1-75 0 0,-1-2 1 0 0,1 0-1 0 0,4-2 75 0 0,-13 2-59 0 0,0-1 0 0 0,-1 0 1 0 0,1 0-1 0 0,0-1 1 0 0,-1 0-1 0 0,0 0 1 0 0,0 0-1 0 0,5-4 59 0 0,-6 4-255 0 0,13-10-1223 0 0,-7 2-3915 0 0,-2-1-1395 0 0</inkml:trace>
  <inkml:trace contextRef="#ctx0" brushRef="#br0" timeOffset="1198.63">1237 1 6912 0 0,'0'0'528'0'0,"2"1"-44"0"0,-1 0-69 0 0,1 1-1 0 0,-1-1 1 0 0,1 0 0 0 0,-1 1 0 0 0,0-1-1 0 0,0 0 1 0 0,1 1 0 0 0,-1 0 0 0 0,0-1-1 0 0,0 1 1 0 0,-1 0 0 0 0,1-1-1 0 0,0 1 1 0 0,0 2-415 0 0,20 29 3123 0 0,1 32-1754 0 0,-14-40 563 0 0,9 21-1932 0 0,-10-26 462 0 0,-1 0 0 0 0,-1 1 1 0 0,-1-1-1 0 0,-1 1 0 0 0,0 0 0 0 0,-2 7-462 0 0,1-11 282 0 0,-3 11-4 0 0,2 5-38 0 0,-1-20-170 0 0,-2-12 11 0 0,0-10 27 0 0,1 0-172 0 0,1 0 1 0 0,-1 0-1 0 0,1-1 1 0 0,1 1-1 0 0,0 0 0 0 0,0-1 1 0 0,1 1-1 0 0,0 0 1 0 0,0 0-1 0 0,1 0 1 0 0,0 1-1 0 0,1-1 0 0 0,0 0 1 0 0,0 1-1 0 0,1 0 1 0 0,4-5 63 0 0,-7 10-14 0 0,1 0 1 0 0,0 1-1 0 0,0-1 1 0 0,-1 1-1 0 0,1 0 1 0 0,1 0-1 0 0,-1 0 1 0 0,0 0-1 0 0,1 0 14 0 0,-3 2 203 0 0,5 0 189 0 0,-4 1-415 0 0,0-1-1 0 0,-1 1 1 0 0,1-1 0 0 0,0 1-1 0 0,-1-1 1 0 0,1 1 0 0 0,-1 0-1 0 0,1 0 1 0 0,-1 0 0 0 0,1 0-1 0 0,-1 0 1 0 0,0 0 0 0 0,0 0-1 0 0,1 1 1 0 0,-1-1-1 0 0,0 0 1 0 0,0 1 0 0 0,1 1 23 0 0,1 3 42 0 0,1 0 1 0 0,-1 1-1 0 0,-1 0 1 0 0,1 1-43 0 0,7 16 329 0 0,-5-14-100 0 0,-1 0 1 0 0,0 0-1 0 0,-1 0 1 0 0,0 0-1 0 0,0 1 1 0 0,-1-1-1 0 0,0 7-229 0 0,12 30 224 0 0,-7-20-189 0 0,-7-26 65 0 0,3 3 22 0 0,-2-2-7557 0 0,-1-2-378 0 0</inkml:trace>
  <inkml:trace contextRef="#ctx0" brushRef="#br0" timeOffset="2118.034">1642 271 13824 0 0,'14'-3'314'0'0,"-11"2"46"0"0,-3 1 22 0 0,0 0-50 0 0,2 1-319 0 0,1 0 1 0 0,0 0 0 0 0,0 0 0 0 0,0 0-1 0 0,-1 1 1 0 0,1-1 0 0 0,0 1 0 0 0,-1 0 0 0 0,1 0-14 0 0,1 2 311 0 0,1 0 0 0 0,-1 1 1 0 0,0 0-1 0 0,-1-1 1 0 0,1 1-1 0 0,-1 0 0 0 0,0 1 1 0 0,0-1-1 0 0,-1 1 1 0 0,1-1-1 0 0,-1 1 1 0 0,-1 0-1 0 0,1 0 0 0 0,-1 1-311 0 0,12 44 2288 0 0,-12-47-2180 0 0,-1-1-1 0 0,1 1 0 0 0,0 0 0 0 0,1-1 0 0 0,-1 1 1 0 0,1-1-1 0 0,0 2-107 0 0,7 18 433 0 0,-7-16-341 0 0,-1-6-2 0 0,-1-1-10 0 0,0 0-10 0 0,-2-2-56 0 0,1-1 0 0 0,1 1 0 0 0,-1-1 0 0 0,0 0 0 0 0,1 0 0 0 0,-1 1 0 0 0,1-1 0 0 0,0 0 0 0 0,0 0 0 0 0,0 0-1 0 0,0 1 1 0 0,0-1 0 0 0,1 0 0 0 0,-1 0 0 0 0,1 0-14 0 0,2-8-87 0 0,1 1-1 0 0,0 0 1 0 0,3-5 87 0 0,6-17-287 0 0,-12 29 247 0 0,1-4-17 0 0,0 0 0 0 0,1 0 0 0 0,-1 0 0 0 0,2 0 0 0 0,-1 1 0 0 0,2-2 57 0 0,7-12-47 0 0,-10 14 34 0 0,1 1 0 0 0,0 0 0 0 0,0 0 0 0 0,1 0 0 0 0,0 1 0 0 0,0-1 0 0 0,2-1 13 0 0,-5 5 0 0 0,0 0 0 0 0,0 0 0 0 0,1 0-1 0 0,-1-1 1 0 0,0 2 0 0 0,1-1 0 0 0,-1 0 0 0 0,1 0-1 0 0,0 0 1 0 0,-1 1 0 0 0,1-1 0 0 0,-1 1-1 0 0,1-1 1 0 0,0 1 0 0 0,1 0 0 0 0,-2 0 3 0 0,1 0 0 0 0,0 0 0 0 0,-1 1-1 0 0,1-1 1 0 0,-1 1 0 0 0,0 0 0 0 0,1-1 0 0 0,-1 1 0 0 0,0 0 0 0 0,1 0-1 0 0,-1 0 1 0 0,0 0 0 0 0,0 0 0 0 0,1 0 0 0 0,-1 0 0 0 0,0 0 0 0 0,0 1-3 0 0,11 11 274 0 0,0 0 1 0 0,-2 1 0 0 0,6 9-275 0 0,-12-17 82 0 0,-1 1 0 0 0,0-1 0 0 0,0 1 0 0 0,0 0 0 0 0,-1 0 0 0 0,0 0 1 0 0,0 0-1 0 0,-1 0 0 0 0,0 0 0 0 0,0 1-82 0 0,3 89 688 0 0,-4-96-559 0 0,0-1 11 0 0,1 0-217 0 0,0 1 0 0 0,1-1 0 0 0,-1 1 0 0 0,1-1 1 0 0,0 0-1 0 0,-1 0 0 0 0,1 1 0 0 0,-1-1 0 0 0,1 0 0 0 0,-1-1 0 0 0,1 1 0 0 0,-1 0 0 0 0,1 0 0 0 0,-1-1 0 0 0,1 1 0 0 0,-1-1 0 0 0,1 1 0 0 0,-1-1 0 0 0,1 1 0 0 0,-1-1 0 0 0,0 0 0 0 0,1 0 1 0 0,-1 0-1 0 0,0 0 0 0 0,0 0 0 0 0,2-1 77 0 0,4-3-1673 0 0,2-1-582 0 0</inkml:trace>
  <inkml:trace contextRef="#ctx0" brushRef="#br0" timeOffset="2516.451">2372 148 10136 0 0,'0'0'777'0'0,"0"2"-201"0"0,-3 5 882 0 0,3-6-1139 0 0,-1 1-1 0 0,1-1 0 0 0,-1 0 0 0 0,1 1 0 0 0,-1-1 1 0 0,0 0-1 0 0,0 1 0 0 0,1-1 0 0 0,-1 0 0 0 0,0 0 1 0 0,0 0-1 0 0,0 0 0 0 0,0 0 0 0 0,-1 1-318 0 0,-11 9 1354 0 0,0 1 0 0 0,1 0 0 0 0,-10 14-1354 0 0,-3 2 833 0 0,-4 5-67 0 0,0 2 0 0 0,-21 35-766 0 0,32-32 180 0 0,18-38-176 0 0,0 0 1 0 0,0 1 0 0 0,0-1 0 0 0,0 0 0 0 0,0 0-1 0 0,0 0 1 0 0,0 0 0 0 0,0 1 0 0 0,0-1-1 0 0,0 0 1 0 0,0 0 0 0 0,0 0 0 0 0,0 1 0 0 0,0-1-1 0 0,0 0 1 0 0,0 0 0 0 0,0 0 0 0 0,0 0 0 0 0,0 1-1 0 0,0-1 1 0 0,1 0 0 0 0,-1 0 0 0 0,0 0-1 0 0,0 0 1 0 0,0 0 0 0 0,0 1 0 0 0,0-1 0 0 0,0 0-1 0 0,1 0 1 0 0,-1 0 0 0 0,0 0 0 0 0,0 0 0 0 0,0 0-1 0 0,0 0 1 0 0,1 0 0 0 0,-1 1 0 0 0,0-1 0 0 0,0 0-1 0 0,0 0 1 0 0,0 0 0 0 0,1 0 0 0 0,-1 0-1 0 0,0 0 1 0 0,0 0 0 0 0,0 0 0 0 0,0 0 0 0 0,1 0-1 0 0,-1 0 1 0 0,0 0-5 0 0,9 1-4 0 0,-3-4-34 0 0,-1 1 0 0 0,1-1-1 0 0,0 0 1 0 0,-1 0 0 0 0,1-1 0 0 0,-1 0-1 0 0,0 0 1 0 0,-1 0 0 0 0,5-4 38 0 0,-4 3-112 0 0,1-1 146 0 0,0 0 0 0 0,0-1 0 0 0,-1 0 1 0 0,0-1-1 0 0,0 1 0 0 0,0-1 0 0 0,-1 0 0 0 0,1-3-34 0 0,7-18 162 0 0,5-23-162 0 0,-11 33-144 0 0,-2 6 48 0 0,10-26-273 0 0,-13 38 465 0 0,-1 1 57 0 0,9 18 207 0 0,-4 0-157 0 0,-1 1 1 0 0,-1 1 0 0 0,-1-1-1 0 0,0 0 1 0 0,-1 1-1 0 0,-2 12-203 0 0,1-22-145 0 0,1 5 89 0 0,0 1-1 0 0,2-1 1 0 0,0 0 0 0 0,0 1 56 0 0,4 18 205 0 0,-4-22-176 0 0,0 1 0 0 0,1-1 0 0 0,1 0 0 0 0,0-1 0 0 0,0 1 0 0 0,1-1 0 0 0,0 0 0 0 0,4 3-29 0 0,18 24 53 0 0,-22-26-4646 0 0,-6-12-3133 0 0</inkml:trace>
  <inkml:trace contextRef="#ctx0" brushRef="#br0" timeOffset="2952.316">2644 65 15664 0 0,'0'0'356'0'0,"0"0"49"0"0,0 7 539 0 0,0-1-1011 0 0,1 4 370 0 0,-2 0 0 0 0,1 0-1 0 0,-1 0 1 0 0,-1 0-1 0 0,-1 7-302 0 0,0-6 526 0 0,1 1 0 0 0,1-1 0 0 0,-1 10-526 0 0,1-4 470 0 0,1-13-298 0 0,0 0-1 0 0,0 0 0 0 0,0 1 0 0 0,1-1 0 0 0,0 3-171 0 0,2 15 680 0 0,-3-15-412 0 0,1 0-1 0 0,0 0 0 0 0,1 1 0 0 0,-1-1 1 0 0,1 0-1 0 0,1 0 0 0 0,-1-1 0 0 0,1 1 1 0 0,2 3-268 0 0,-4-9 24 0 0,0 1 1 0 0,0 0-1 0 0,0-1 1 0 0,0 1-1 0 0,0-1 1 0 0,0 1-1 0 0,1-1 1 0 0,-1 0-1 0 0,1 0 0 0 0,-1 1 1 0 0,1-1-1 0 0,-1 0 1 0 0,1 0-1 0 0,0-1 1 0 0,-1 1-1 0 0,1 0 1 0 0,0 0-1 0 0,0-1 1 0 0,-1 1-1 0 0,1-1 1 0 0,0 0-1 0 0,0 1 1 0 0,1-1-25 0 0,-1 0 12 0 0,1 0 1 0 0,0-1 0 0 0,0 1-1 0 0,0-1 1 0 0,-1 0 0 0 0,1 0-1 0 0,0 0 1 0 0,-1 0 0 0 0,1 0-1 0 0,-1 0 1 0 0,1-1-1 0 0,-1 1 1 0 0,1-1 0 0 0,-1 0-1 0 0,0 1 1 0 0,1-2-13 0 0,4-3 14 0 0,-1 0 0 0 0,0 0-1 0 0,0-1 1 0 0,0 0 0 0 0,3-5-14 0 0,10-11-122 0 0,-15 18 80 0 0,0 1 0 0 0,0-1 0 0 0,0 0 0 0 0,-1 0 0 0 0,3-4 42 0 0,9-17 187 0 0,-14 25-130 0 0,-1 1-102 0 0,0 0-47 0 0,0 0-11 0 0,0 0 27 0 0,0 0 118 0 0,1 14 215 0 0,-3 7-451 0 0,0-9 175 0 0,1-1 1 0 0,0 1 0 0 0,1-1-1 0 0,0 1 1 0 0,1-1 0 0 0,0 1-1 0 0,1 5 19 0 0,0-10 48 0 0,-1-1-1 0 0,1 1 0 0 0,1 0 1 0 0,-1-1-1 0 0,1 1 0 0 0,2 3-47 0 0,-4-9 12 0 0,0 0-1 0 0,-1-1 1 0 0,1 1 0 0 0,0 0-1 0 0,0 0 1 0 0,0 0 0 0 0,0-1-1 0 0,-1 1 1 0 0,1 0 0 0 0,0-1-1 0 0,0 1 1 0 0,0-1-1 0 0,0 1 1 0 0,0-1 0 0 0,1 0-1 0 0,-1 1 1 0 0,0-1 0 0 0,0 0-1 0 0,0 0 1 0 0,0 0-1 0 0,0 0 1 0 0,0 0 0 0 0,0 0-1 0 0,1 0 1 0 0,-1 0 0 0 0,0 0-1 0 0,0 0 1 0 0,0 0-1 0 0,0-1 1 0 0,0 1 0 0 0,0-1-1 0 0,0 1 1 0 0,0-1 0 0 0,0 1-1 0 0,1-1-11 0 0,3-2-372 0 0,-1 1 0 0 0,1-1 0 0 0,-1 0-1 0 0,0-1 1 0 0,0 1 0 0 0,0-1 0 0 0,2-1 372 0 0,0-3-1234 0 0</inkml:trace>
  <inkml:trace contextRef="#ctx0" brushRef="#br0" timeOffset="4601.91">3071 245 14600 0 0,'-4'4'1416'0'0,"4"-4"-1402"0"0,-1 1-1 0 0,1-1 0 0 0,0 1 1 0 0,-1-1-1 0 0,1 1 1 0 0,0-1-1 0 0,-1 1 0 0 0,1-1 1 0 0,-1 1-1 0 0,1-1 0 0 0,-1 0 1 0 0,1 1-1 0 0,-1-1 0 0 0,1 0 1 0 0,-1 1-1 0 0,0-1-13 0 0,-1 3 1235 0 0,8-2-610 0 0,8-2-257 0 0,12-12 505 0 0,-15 9-624 0 0,0-1-1 0 0,0 1 1 0 0,0-2-1 0 0,-1 0 1 0 0,0 0-1 0 0,0-1 1 0 0,-1 0-1 0 0,8-7-248 0 0,-3 3 268 0 0,-12 10-173 0 0,0 0-1 0 0,-1 0 1 0 0,1 0-1 0 0,0 0 1 0 0,-1 0 0 0 0,1-1-1 0 0,-1 1 1 0 0,1-1-1 0 0,-1 1 1 0 0,0-1 0 0 0,1 0-1 0 0,-1 1 1 0 0,0-1-1 0 0,0-1-94 0 0,0 1 53 0 0,0 0 0 0 0,-1 0 0 0 0,1 0 0 0 0,-1 0 0 0 0,0 0 0 0 0,1 0 0 0 0,-1 0 0 0 0,0 0-1 0 0,0 0 1 0 0,0 1 0 0 0,-1-1 0 0 0,1-1-53 0 0,-1 2 11 0 0,1 0-1 0 0,-1 0 1 0 0,1 1-1 0 0,-1-1 1 0 0,1 0-1 0 0,-1 1 1 0 0,0-1-1 0 0,0 0 1 0 0,1 1-1 0 0,-1-1 1 0 0,0 1-1 0 0,0-1 1 0 0,0 1-1 0 0,1-1 1 0 0,-1 1-1 0 0,0 0 1 0 0,0-1-1 0 0,0 1 1 0 0,0 0-1 0 0,0 0 1 0 0,0 0 0 0 0,0 0-1 0 0,0 0 1 0 0,0 0-1 0 0,0 0 1 0 0,0 0-1 0 0,0 0 1 0 0,0 0-11 0 0,-7 0 128 0 0,0 1 0 0 0,0 0 0 0 0,0 0 0 0 0,-1 1 0 0 0,1 0 0 0 0,1 0 0 0 0,-1 1 0 0 0,0 0 0 0 0,1 0 0 0 0,-1 1 0 0 0,1 0 0 0 0,-3 2-128 0 0,0 1 44 0 0,1 0 0 0 0,1 0 0 0 0,-1 1 0 0 0,1 0 0 0 0,0 1 0 0 0,1 0 0 0 0,0 0 0 0 0,-4 7-44 0 0,11-16 3 0 0,-9 15 201 0 0,0 0-1 0 0,-3 7-203 0 0,10-16 12 0 0,0 0 0 0 0,0 0 0 0 0,0-1 0 0 0,1 1-1 0 0,-1 0 1 0 0,2 1 0 0 0,-1-1 0 0 0,0 5-12 0 0,2-9 1 0 0,-1 0 1 0 0,0 1-1 0 0,0-1 1 0 0,1 1-1 0 0,-1-1 1 0 0,1 0-1 0 0,0 0 1 0 0,0 1-1 0 0,0-1 1 0 0,0 0-1 0 0,0 0 1 0 0,0 0-1 0 0,0 0 1 0 0,1 0-1 0 0,-1 0 1 0 0,1 0-1 0 0,0 0 1 0 0,-1-1-1 0 0,1 1 1 0 0,0-1-1 0 0,0 1 0 0 0,0-1 1 0 0,0 0-1 0 0,0 1 1 0 0,0-1-1 0 0,0 0 1 0 0,1 0-1 0 0,-1-1 1 0 0,1 1-2 0 0,9 2-29 0 0,-1 0 0 0 0,1-1 1 0 0,-1 0-1 0 0,1-1 0 0 0,5 0 29 0 0,-9 0-22 0 0,37 1-1788 0 0,6-5-6891 0 0</inkml:trace>
  <inkml:trace contextRef="#ctx0" brushRef="#br1" timeOffset="53035.534">10809 2073 10336 0 0,'-1'-8'505'0'0,"0"0"-234"0"0,0 1 0 0 0,0 0 0 0 0,1 0 0 0 0,-1-1 0 0 0,2 1 0 0 0,-1 0 0 0 0,1 0 1 0 0,0-1-1 0 0,1 1 0 0 0,0 0 0 0 0,0 0 0 0 0,0 0 0 0 0,3-5-271 0 0,-4 11 207 0 0,-1 0-1 0 0,1 0 1 0 0,-1-1 0 0 0,1 1 0 0 0,0 0-1 0 0,-1 0 1 0 0,1 0 0 0 0,0 0 0 0 0,0 0-1 0 0,0 0 1 0 0,0 0 0 0 0,0 0-207 0 0,0 1 7 0 0,-1 0 0 0 0,0-1 0 0 0,0 1 0 0 0,1 0 0 0 0,-1 0 0 0 0,0 0 0 0 0,0 0 0 0 0,1 0 0 0 0,-1 0 0 0 0,0 0 0 0 0,1 0 0 0 0,-1 0 0 0 0,0 0 0 0 0,0 0 0 0 0,1 0 0 0 0,-1 0 0 0 0,0 0 0 0 0,0 0 0 0 0,1 1 0 0 0,-1-1 0 0 0,0 0 0 0 0,0 0 0 0 0,1 0 0 0 0,-1 0 0 0 0,0 0 0 0 0,0 1 0 0 0,0-1 0 0 0,1 0 0 0 0,-1 0-7 0 0,8 16 238 0 0,-5-7-238 0 0,-1 0 0 0 0,-1 0 0 0 0,0 1 0 0 0,0-1 0 0 0,-1 0 0 0 0,0 1 0 0 0,-1-1 0 0 0,0 0 0 0 0,-1 4 0 0 0,-1 18 0 0 0,2 11 283 0 0,1-1 0 0 0,2 1 0 0 0,2-1 0 0 0,2 1-283 0 0,-3-32 173 0 0,-1-1 0 0 0,1 1 0 0 0,0-1-1 0 0,1 0 1 0 0,0 0 0 0 0,1 0 0 0 0,0 0-1 0 0,0-1 1 0 0,6 7-173 0 0,-6-10 46 0 0,-1-1-1 0 0,1 1 1 0 0,0-1-1 0 0,0-1 1 0 0,1 1-1 0 0,-1-1 1 0 0,1 0-1 0 0,0 0 1 0 0,0 0-1 0 0,0-1 1 0 0,0 0-1 0 0,0 0 1 0 0,0-1-1 0 0,1 1 1 0 0,-1-1-1 0 0,1-1 1 0 0,-1 1-1 0 0,0-1 1 0 0,1 0-1 0 0,-1-1 1 0 0,1 0-1 0 0,4-1-45 0 0,-7 1-146 0 0,-1-1 0 0 0,1 0-1 0 0,-1 0 1 0 0,1 0-1 0 0,-1 0 1 0 0,0-1-1 0 0,0 1 1 0 0,0-1 0 0 0,0 0-1 0 0,0 0 1 0 0,1-2 146 0 0,3-6-6941 0 0</inkml:trace>
  <inkml:trace contextRef="#ctx0" brushRef="#br1" timeOffset="53360.91">10752 2148 14712 0 0,'-1'-2'99'0'0,"0"1"0"0"0,-1 0 1 0 0,1 0-1 0 0,0 0 1 0 0,-1 0-1 0 0,1 1 1 0 0,-1-1-1 0 0,1 0 1 0 0,-1 1-1 0 0,1-1 0 0 0,-1 1 1 0 0,0-1-1 0 0,1 1 1 0 0,-1 0-1 0 0,0-1 1 0 0,1 1-1 0 0,-1 0-99 0 0,1 0 465 0 0,1 0 143 0 0,0 0 28 0 0,13 0 390 0 0,9 0-518 0 0,-10-1-166 0 0,-1 1 1 0 0,12 1-343 0 0,208 20 563 0 0,-203-19-618 0 0,67 3-4185 0 0,-58-2 2610 0 0</inkml:trace>
  <inkml:trace contextRef="#ctx0" brushRef="#br1" timeOffset="57478.254">12712 859 11976 0 0,'0'0'546'0'0,"0"0"-10"0"0,3 8-322 0 0,-1-6-49 0 0,-1 1 1 0 0,1 0 0 0 0,-1-1 0 0 0,0 1-1 0 0,0 0 1 0 0,0 0 0 0 0,0 0 0 0 0,0 0 0 0 0,-1 0-1 0 0,0 0 1 0 0,1 0 0 0 0,-1 0 0 0 0,0 0-1 0 0,0 0 1 0 0,-1 0 0 0 0,1 0 0 0 0,-1 0 0 0 0,1 0-166 0 0,-5 20 1194 0 0,-2 7 171 0 0,-1 0-734 0 0,7-25-636 0 0,0 0 1 0 0,0 0-1 0 0,0-1 1 0 0,-1 1-1 0 0,0 1 5 0 0,-14 30 303 0 0,16-35 28 0 0,3 6 298 0 0,-3-7-665 0 0,0 1 1 0 0,0-1-1 0 0,0 0 0 0 0,0 1 0 0 0,0-1 0 0 0,1 0 1 0 0,-1 1-1 0 0,0-1 0 0 0,0 0 0 0 0,0 0 1 0 0,1 1-1 0 0,-1-1 0 0 0,0 0 0 0 0,0 0 1 0 0,1 1-1 0 0,-1-1 0 0 0,0 0 0 0 0,1 0 1 0 0,-1 0-1 0 0,0 1 0 0 0,1-1 0 0 0,-1 0 1 0 0,0 0-1 0 0,1 0 0 0 0,-1 0 0 0 0,0 0 1 0 0,1 0-1 0 0,-1 0 0 0 0,0 0 0 0 0,1 0 1 0 0,-1 0-1 0 0,1 0 36 0 0,-1 0-45 0 0,1 1-1363 0 0,-1-1-68 0 0,0 0-17 0 0</inkml:trace>
  <inkml:trace contextRef="#ctx0" brushRef="#br1" timeOffset="57767.753">12778 764 13824 0 0,'0'0'314'0'0,"0"0"46"0"0,0 0 22 0 0,0-1-50 0 0,0 5-314 0 0,-1 0-1 0 0,1 0 1 0 0,0-1 0 0 0,0 1 0 0 0,0 0 0 0 0,0-1 0 0 0,1 1 0 0 0,0 0-18 0 0,0 15-850 0 0,0 17-1121 0 0,2-13 949 0 0</inkml:trace>
  <inkml:trace contextRef="#ctx0" brushRef="#br1" timeOffset="58030.747">12924 966 13824 0 0,'0'0'314'0'0,"0"0"46"0"0,0 0 22 0 0,0 9 62 0 0,0-2-209 0 0,0 1 1 0 0,0-1 0 0 0,-1 1 0 0 0,-1-1 0 0 0,1 0-1 0 0,-1 1 1 0 0,0-1 0 0 0,-3 5-236 0 0,2-2 138 0 0,0 0 1 0 0,1 0-1 0 0,-1 6-138 0 0,3-12 193 0 0,-2 14 967 0 0,4-19-705 0 0,4-8-465 0 0,18-49 10 0 0,-23 57 0 0 0,3-7 0 0 0,0-1 0 0 0,1 1 0 0 0,0 0 0 0 0,1 0 0 0 0,0 0 0 0 0,8-10-48 0 0,-11 14-11 0 0,0 0 0 0 0,0 0 0 0 0,0 0 0 0 0,0 0 0 0 0,1 0-1 0 0,0 1 1 0 0,-1-1 0 0 0,1 1 0 0 0,0 0 0 0 0,1 0 0 0 0,-1 1 0 0 0,1-1 0 0 0,-1 1-1 0 0,5-1 60 0 0,-6 1-15 0 0,1 1 0 0 0,0 1 0 0 0,0-1 0 0 0,0 0 0 0 0,0 1 0 0 0,0 0 0 0 0,0 0 0 0 0,0 0 0 0 0,0 0 0 0 0,-1 1 0 0 0,1-1 0 0 0,0 1 0 0 0,0 0 0 0 0,0 1 0 0 0,-1-1 0 0 0,1 0 15 0 0,0 3 71 0 0,0-1 0 0 0,0 0 0 0 0,0 1 0 0 0,0 0 0 0 0,-1-1 0 0 0,0 1 0 0 0,0 1 0 0 0,0-1 0 0 0,0 0 0 0 0,-1 1 0 0 0,0 0 0 0 0,0-1 0 0 0,0 1 0 0 0,0 0 0 0 0,0 1-71 0 0,5 13 51 0 0,0-4-51 0 0,-5-12 0 0 0,0 1 0 0 0,0 0 0 0 0,-1-1 0 0 0,1 1 0 0 0,-1 0 0 0 0,1 3 0 0 0,14 76 0 0 0,-16-80-37 0 0,5 12-787 0 0,-5-14-3658 0 0,0-1-1566 0 0</inkml:trace>
  <inkml:trace contextRef="#ctx0" brushRef="#br1" timeOffset="58234.79">13336 774 15664 0 0,'0'0'718'0'0,"0"0"-19"0"0,1 2-449 0 0,0 1-245 0 0,0 0-1 0 0,0 1 0 0 0,0-1 0 0 0,0 0 0 0 0,-1 1 0 0 0,1-1 0 0 0,-1 4-4 0 0,2 6-1 0 0,11 38 1033 0 0,-3 0 0 0 0,1 25-1032 0 0,-10-64 0 0 0,0-1 0 0 0,-1 1 0 0 0,0 0 0 0 0,-1 0 0 0 0,0-1 0 0 0,-1 1 0 0 0,-1 2 0 0 0,0 11 26 0 0,3-16-2561 0 0,0-9-3603 0 0</inkml:trace>
  <inkml:trace contextRef="#ctx0" brushRef="#br1" timeOffset="58928.917">13320 914 13824 0 0,'0'0'314'0'0,"0"0"46"0"0,0 0 22 0 0,0 0-50 0 0,2 0-220 0 0,3 1-114 0 0,0 0 0 0 0,0 0 0 0 0,1 0 0 0 0,-1 1 0 0 0,0-1 1 0 0,0 1-1 0 0,0 1 0 0 0,2 1 2 0 0,1-1 316 0 0,-1 1 1 0 0,1-1-1 0 0,6 1-316 0 0,3 0 186 0 0,-1 0 1 0 0,1-1-1 0 0,0-1 0 0 0,-1-1 0 0 0,1 0 0 0 0,3-2-186 0 0,16 2-9 0 0,8-2 461 0 0,-26-1-184 0 0,-1-1-1 0 0,1-1 1 0 0,0 0-1 0 0,-1-1 1 0 0,0-1-1 0 0,13-6-267 0 0,-26 9 6 0 0,0 1-1 0 0,0-1 0 0 0,-1 1 0 0 0,1-1 0 0 0,-1 0 0 0 0,1-1 0 0 0,-1 1 0 0 0,0 0 1 0 0,2-4-6 0 0,-4 6-43 0 0,-1 0 0 0 0,1 0 1 0 0,-1 0-1 0 0,1 0 1 0 0,-1 0-1 0 0,1 0 1 0 0,-1 0-1 0 0,0 0 0 0 0,0 0 1 0 0,1 0-1 0 0,-1 0 1 0 0,0 0-1 0 0,0 0 1 0 0,0 0-1 0 0,0 0 1 0 0,0 0-1 0 0,0 0 0 0 0,0-1 1 0 0,-1 1-1 0 0,1 0 1 0 0,0 0-1 0 0,0 0 1 0 0,-1 0-1 0 0,1 0 0 0 0,-1 0 1 0 0,1 0-1 0 0,-1 0 1 0 0,1 1-1 0 0,-1-1 1 0 0,0 0-1 0 0,0 0 1 0 0,1 0-1 0 0,-1 1 0 0 0,0-1 1 0 0,0 0-1 0 0,0 1 1 0 0,1-1-1 0 0,-1 0 1 0 0,0 1-1 0 0,0-1 0 0 0,0 1 1 0 0,0 0-1 0 0,0-1 1 0 0,0 1 42 0 0,-4-2-7 0 0,0 1 0 0 0,1-1 0 0 0,-1 1 0 0 0,0 0 0 0 0,0 0 0 0 0,0 1 1 0 0,0-1-1 0 0,1 1 0 0 0,-1 0 0 0 0,0 1 0 0 0,0-1 0 0 0,0 1 0 0 0,0 0 0 0 0,0 0 0 0 0,1 0 1 0 0,-1 1-1 0 0,0 0 0 0 0,1 0 0 0 0,-1 0 0 0 0,1 0 0 0 0,0 1 0 0 0,0-1 0 0 0,0 1 0 0 0,-3 3 7 0 0,-3 1 0 0 0,0 2 0 0 0,0-1 0 0 0,1 1 0 0 0,-4 6 0 0 0,10-12 0 0 0,1 0 0 0 0,0 0 0 0 0,0 0 0 0 0,0 0 0 0 0,0 0 0 0 0,1 1 0 0 0,-1-1 0 0 0,1 1 0 0 0,0 0 0 0 0,0-1 0 0 0,0 1 0 0 0,0 0 0 0 0,1-1 0 0 0,-1 1 0 0 0,1 0 0 0 0,0 0 0 0 0,0-1 0 0 0,1 2 0 0 0,0-2 65 0 0,0 1-1 0 0,0-1 0 0 0,0 0 0 0 0,0 1 0 0 0,1-1 0 0 0,-1 0 0 0 0,1 0 0 0 0,0 0 0 0 0,0 0 1 0 0,0 0-1 0 0,0 0 0 0 0,1 0 0 0 0,-1-1 0 0 0,1 1 0 0 0,0-1 0 0 0,0 0 0 0 0,0 0 0 0 0,0 0 1 0 0,0 0-1 0 0,0 0 0 0 0,0-1 0 0 0,0 1 0 0 0,1-1 0 0 0,2 1-64 0 0,2 0 41 0 0,-1 0 1 0 0,1 0-1 0 0,-1-1 0 0 0,1 0 0 0 0,0 0 0 0 0,-1-1 1 0 0,1 0-1 0 0,0 0 0 0 0,-1-1 0 0 0,1 0 0 0 0,0 0-41 0 0,-2 0 0 0 0,1-1 0 0 0,-1 0 0 0 0,1 0 0 0 0,-1 0 0 0 0,0 0 0 0 0,0-1 0 0 0,0 0 0 0 0,0-1 0 0 0,0 1 0 0 0,-1-1 0 0 0,1 0 0 0 0,2-3 0 0 0,7-9 0 0 0,0 2 0 0 0,1 0 0 0 0,0 0 0 0 0,1 2 0 0 0,1 0 0 0 0,1 0 0 0 0,-18 12 0 0 0,0 0 0 0 0,0-1 0 0 0,0 1 0 0 0,0 0 0 0 0,0-1 0 0 0,0 1 0 0 0,0 0 0 0 0,0 0 0 0 0,0 0 0 0 0,0 0 0 0 0,0 0 0 0 0,0 0 0 0 0,0 0 0 0 0,0 0 0 0 0,0 1 0 0 0,0-1 0 0 0,0 0 0 0 0,0 0 0 0 0,0 1 0 0 0,-1-1 0 0 0,2 1 0 0 0,-1 0 0 0 0,1 1 0 0 0,0 0 0 0 0,-1 0 0 0 0,1 0 0 0 0,-1 0 0 0 0,1 0 0 0 0,-1 0 0 0 0,0 1 0 0 0,0-1 0 0 0,0 0 0 0 0,0 1 0 0 0,0-1 0 0 0,-1 0 0 0 0,1 2 0 0 0,0 2 0 0 0,-1 0 0 0 0,1 1 0 0 0,-1-1 0 0 0,-1 5 0 0 0,0 8 0 0 0,2-9 0 0 0,0 0 0 0 0,0 0 0 0 0,1 1 0 0 0,1-1 0 0 0,2 5 0 0 0,-5-12 0 0 0,0-3 0 0 0,0 1 0 0 0,0-1 0 0 0,0 1 0 0 0,0 0 0 0 0,0-1 0 0 0,1 1 0 0 0,-1-1 0 0 0,0 1 0 0 0,0-1 0 0 0,1 1 0 0 0,-1-1 0 0 0,0 1 0 0 0,1-1 0 0 0,-1 1 0 0 0,1-1 0 0 0,-1 0 0 0 0,0 1 0 0 0,1-1 0 0 0,-1 1 0 0 0,1-1 0 0 0,-1 0 0 0 0,1 0 0 0 0,-1 1 0 0 0,1-1 0 0 0,0 0 0 0 0,-1 1 8 0 0,1-1-1 0 0,-1 0 1 0 0,0 0-1 0 0,1 1 1 0 0,-1-1-1 0 0,1 0 0 0 0,-1 0 1 0 0,1 0-1 0 0,-1 1 1 0 0,1-1-1 0 0,-1 0 1 0 0,1 0-1 0 0,-1 0 0 0 0,1 0 1 0 0,-1 0-1 0 0,1 0 1 0 0,-1 0-1 0 0,1 0 1 0 0,-1 0-1 0 0,1 0 1 0 0,-1 0-1 0 0,1 0 0 0 0,-1-1 1 0 0,0 1-1 0 0,1 0 1 0 0,-1 0-1 0 0,1 0 1 0 0,-1-1-1 0 0,1 1 0 0 0,-1 0 1 0 0,0-1-1 0 0,1 1 1 0 0,-1 0-1 0 0,0-1 1 0 0,1 1-1 0 0,-1 0 0 0 0,0-1 1 0 0,1 1-1 0 0,-1 0 1 0 0,0-1-1 0 0,0 1 1 0 0,1-1-1 0 0,-1 1-7 0 0,1-1 123 0 0,5-6 78 0 0,0 1-1 0 0,-1-1 1 0 0,1 0 0 0 0,-1-1-1 0 0,-1 1 1 0 0,1-1 0 0 0,-1 0-1 0 0,2-7-200 0 0,-3 10-104 0 0,-1-1-1 0 0,1 0 0 0 0,1 1 0 0 0,-1 0 0 0 0,1 0 0 0 0,-1 0 0 0 0,2 0 1 0 0,-1 1-1 0 0,0-1 0 0 0,1 1 0 0 0,0 0 0 0 0,0 1 0 0 0,0-1 1 0 0,0 1-1 0 0,1 0 0 0 0,-1 0 0 0 0,1 1 0 0 0,0-1 0 0 0,0 1 105 0 0,-3 2 0 0 0,-1-1 0 0 0,1 1 0 0 0,-1 0 0 0 0,1 0 0 0 0,0 1 0 0 0,-1-1 0 0 0,1 0 0 0 0,-1 1 0 0 0,1-1 0 0 0,-1 1 0 0 0,1 0 0 0 0,-1 0 0 0 0,0 0 0 0 0,1 0 0 0 0,-1 0 0 0 0,0 1 0 0 0,0-1 0 0 0,2 2 0 0 0,2 2 0 0 0,0 0 0 0 0,0 0 0 0 0,-1 0 0 0 0,0 1 0 0 0,4 4 0 0 0,3 5 78 0 0,1-1 0 0 0,1 0 0 0 0,0-1-1 0 0,1 0 1 0 0,0-2 0 0 0,1 1-1 0 0,10 4-77 0 0,-23-15-95 0 0,0 0-1 0 0,-1 0 1 0 0,1 0-1 0 0,0 0 1 0 0,0-1-1 0 0,0 1 1 0 0,0-1 0 0 0,0 1-1 0 0,0-1 1 0 0,0 0-1 0 0,1 0 1 0 0,-1-1-1 0 0,2 0 96 0 0,7 0-463 0 0</inkml:trace>
  <inkml:trace contextRef="#ctx0" brushRef="#br1" timeOffset="59234.035">14590 794 13824 0 0,'-1'-1'68'0'0,"0"0"1"0"0,0 0 0 0 0,0 1-1 0 0,-1-1 1 0 0,1 0 0 0 0,0 1-1 0 0,0-1 1 0 0,-1 0 0 0 0,1 1-1 0 0,-1 0 1 0 0,1-1 0 0 0,0 1-1 0 0,-1 0 1 0 0,1 0 0 0 0,-1 0 0 0 0,1 0-1 0 0,-1 0 1 0 0,1 0 0 0 0,-1 0-69 0 0,-1 1 110 0 0,0 0 0 0 0,-1 0 0 0 0,1 0 0 0 0,0 0 0 0 0,1 0 0 0 0,-1 1 0 0 0,0-1 0 0 0,0 1 0 0 0,0 0-110 0 0,-4 3 180 0 0,1 0-1 0 0,0 0 1 0 0,1 1-1 0 0,-1 0 1 0 0,1 0-1 0 0,0 0 0 0 0,-2 3-179 0 0,5-4 0 0 0,-1 0 0 0 0,1 0 0 0 0,0 0 0 0 0,0 0 0 0 0,0 1 0 0 0,1-1 0 0 0,0 0 0 0 0,0 1 0 0 0,0-1 0 0 0,1 1 0 0 0,0-1 0 0 0,0 1 0 0 0,0-1 0 0 0,1 1 0 0 0,0-1 0 0 0,0 1 0 0 0,1 4 0 0 0,4 5 8 0 0,0-1 0 0 0,1 1 0 0 0,0-1 0 0 0,8 10-8 0 0,-9-15 159 0 0,1-1 0 0 0,-1 0 0 0 0,1 0 0 0 0,1 0 0 0 0,3 2-159 0 0,24 24 329 0 0,-34-33-175 0 0,-1-1-1 0 0,0 0-137 0 0,0 1 0 0 0,-1-1 0 0 0,1 1 0 0 0,-1-1 0 0 0,1 1 0 0 0,0-1 0 0 0,-1 1 0 0 0,1-1 0 0 0,-1 0-1 0 0,1 1 1 0 0,-1-1 0 0 0,1 0 0 0 0,-1 1 0 0 0,1-1 0 0 0,-1 0 0 0 0,0 0 0 0 0,1 1 0 0 0,-1-1 0 0 0,1 0 0 0 0,-1 0 0 0 0,0 0-16 0 0,-12 4 34 0 0,6-3-21 0 0,0-1-1 0 0,0 0 1 0 0,0 0-1 0 0,0 0 0 0 0,0-1 1 0 0,-5-1-13 0 0,6 1 5 0 0,-19 4-1213 0 0,13-3-192 0 0</inkml:trace>
  <inkml:trace contextRef="#ctx0" brushRef="#br1" timeOffset="59506.89">14771 932 15664 0 0,'0'0'356'0'0,"0"0"49"0"0,3 4 405 0 0,14 9-680 0 0,-14-11 74 0 0,-1 0 1 0 0,1 0-1 0 0,0 1 0 0 0,-1-1 1 0 0,1 1-1 0 0,-1-1 1 0 0,0 1-1 0 0,0-1 0 0 0,0 1 1 0 0,1 2-205 0 0,0 1 263 0 0,-1 0 1 0 0,1-1 0 0 0,-1 1-1 0 0,-1 0 1 0 0,1 0 0 0 0,-1 0-1 0 0,0 0 1 0 0,-1 1-1 0 0,1-1 1 0 0,-1 0-264 0 0,0-3 30 0 0,0 1 0 0 0,-1-1 0 0 0,1 1 0 0 0,0-1 0 0 0,-1 0 0 0 0,0 1-1 0 0,0-1 1 0 0,0 0 0 0 0,0 0 0 0 0,0 0 0 0 0,-1 0 0 0 0,0 0 0 0 0,1 0 0 0 0,-1 0 0 0 0,0 0 0 0 0,0 0-1 0 0,0-1 1 0 0,-3 2-30 0 0,4-3 75 0 0,0-1-176 0 0,-1 0-3241 0 0,2 0-3681 0 0</inkml:trace>
  <inkml:trace contextRef="#ctx0" brushRef="#br1" timeOffset="59713.622">15027 703 11976 0 0,'0'0'546'0'0,"9"3"182"0"0,-9-3-726 0 0,1 0 0 0 0,-1 0-1 0 0,1 1 1 0 0,-1-1 0 0 0,1 0 0 0 0,-1 0-1 0 0,0 1 1 0 0,1-1 0 0 0,-1 0 0 0 0,1 1-1 0 0,-1-1 1 0 0,0 1 0 0 0,1-1 0 0 0,-1 0-1 0 0,0 1 1 0 0,0-1 0 0 0,1 1 0 0 0,-1-1-1 0 0,0 1 1 0 0,0-1 0 0 0,0 1-2 0 0,-1 2 91 0 0,2 2 335 0 0,0 0 0 0 0,0 0 0 0 0,0 0-1 0 0,1 0 1 0 0,0 0 0 0 0,-1 0 0 0 0,4 3-426 0 0,3 12 614 0 0,9 42 1284 0 0,-2 0 0 0 0,-3 2-1898 0 0,-9-48-2 0 0,0 3 156 0 0,-1 1 0 0 0,-1 0-1 0 0,-1 0 1 0 0,-1 0-1 0 0,-2 7-153 0 0,2-21 88 0 0,-1 1-1 0 0,1-1 0 0 0,-2 1 1 0 0,1-1-1 0 0,-1 0 0 0 0,-1 2-87 0 0,2-4-12 0 0,2-3-18 0 0,0-1-1 0 0,-1 1 0 0 0,1 0 0 0 0,-1-1 1 0 0,1 1-1 0 0,-1 0 0 0 0,1-1 0 0 0,-1 1 1 0 0,1-1-1 0 0,-1 1 0 0 0,0-1 0 0 0,1 0 1 0 0,-1 1-1 0 0,0-1 0 0 0,1 0 0 0 0,-1 1 1 0 0,0-1-1 0 0,0 0 0 0 0,1 0 1 0 0,-1 1-1 0 0,0-1 0 0 0,0 0 0 0 0,1 0 1 0 0,-1 0-1 0 0,0 0 0 0 0,0 0 0 0 0,0 0 1 0 0,1 0-1 0 0,-1 0 0 0 0,0-1 0 0 0,0 1 1 0 0,1 0-1 0 0,-1 0 0 0 0,0-1 0 0 0,1 1 1 0 0,-1 0-1 0 0,0-1 0 0 0,1 1 0 0 0,-1-1 31 0 0,-5-2-1053 0 0,1 0-1 0 0,0 0 0 0 0,0-1 0 0 0,-3-2 1054 0 0,7 5-409 0 0,-8-10-1383 0 0</inkml:trace>
  <inkml:trace contextRef="#ctx0" brushRef="#br1" timeOffset="60139.493">14902 947 10800 0 0,'0'-1'55'0'0,"1"0"0"0"0,0 0 0 0 0,0 1 1 0 0,-1-1-1 0 0,1 0 0 0 0,0 0 0 0 0,0 0 0 0 0,0 1 1 0 0,0-1-1 0 0,0 0 0 0 0,0 1 0 0 0,0-1 1 0 0,0 1-1 0 0,0-1 0 0 0,0 1 0 0 0,1-1 0 0 0,-1 1 1 0 0,0 0-1 0 0,0 0 0 0 0,0-1-55 0 0,27 2 1103 0 0,-10 0 90 0 0,3 0-241 0 0,1 1 0 0 0,-1 1 0 0 0,16 5-952 0 0,-11-3 717 0 0,-1 0 0 0 0,13-1-717 0 0,-5-1 246 0 0,-22-1-52 0 0,0-1-1 0 0,0-1 0 0 0,0 1 1 0 0,1-2-1 0 0,-1 0 1 0 0,0 0-1 0 0,2-1-193 0 0,34-9 205 0 0,-45 10-200 0 0,0 1 5 0 0,-1-1 1 0 0,1 1-1 0 0,-1-1 0 0 0,0 1 0 0 0,1 0 1 0 0,-1 0-1 0 0,1 0 0 0 0,-1 0 0 0 0,1 0 0 0 0,-1 0 1 0 0,1 0-11 0 0,-2 0 0 0 0,0 0 0 0 0,1 0 1 0 0,-1 0-1 0 0,0 0 0 0 0,0 0 1 0 0,0 1-1 0 0,1-1 0 0 0,-1 0 0 0 0,0 0 1 0 0,0 0-1 0 0,0 0 0 0 0,1 0 1 0 0,-1 0-1 0 0,0 1 0 0 0,0-1 1 0 0,0 0-1 0 0,0 0 0 0 0,0 0 1 0 0,0 0-1 0 0,1 1 0 0 0,-1-1 1 0 0,0 0-1 0 0,0 0 0 0 0,0 0 0 0 0,0 1 1 0 0,0-1-1 0 0,0 0 0 0 0,0 0 1 0 0,0 1-1 0 0,0-1 0 0 0,0 0 1 0 0,0 0-1 0 0,0 0 0 0 0,0 1 1 0 0,0-1-1 0 0,0 0 0 0 0,0 0 0 0 0,0 1 0 0 0,-2 8-1 0 0,2-8 1 0 0,-5 20 6 0 0,3-13-21 0 0,0 0-1 0 0,0 0 1 0 0,1 0 0 0 0,0 0-1 0 0,0 0 1 0 0,1 6 15 0 0,1-11 4 0 0,-1 0-1 0 0,1-1 1 0 0,-1 1-1 0 0,1-1 1 0 0,0 1-1 0 0,0-1 1 0 0,0 1-1 0 0,0-1 1 0 0,1 0-1 0 0,-1 1 1 0 0,1-1-1 0 0,-1 0 1 0 0,1 0-1 0 0,0 0 1 0 0,0 0-1 0 0,0 0 1 0 0,0-1-1 0 0,0 1 1 0 0,0 0-1 0 0,0-1 1 0 0,1 0 0 0 0,-1 1-1 0 0,1-1-3 0 0,3 1 60 0 0,0 0 0 0 0,0-1 0 0 0,0 1 1 0 0,0-1-1 0 0,0 0 0 0 0,0-1 0 0 0,4 0-60 0 0,0 1 56 0 0,-2-1-3 0 0,1-1 0 0 0,-1 1 0 0 0,1-2 0 0 0,-1 1 0 0 0,1-1-53 0 0,27-4 83 0 0,-22 4 38 0 0,1 0 0 0 0,-1-1 0 0 0,1 0 0 0 0,-1-2 0 0 0,12-4-121 0 0,10-7-225 0 0,20-11 225 0 0,-55 26 13 0 0,1 0 0 0 0,-1 1 0 0 0,1-1 0 0 0,0 0 0 0 0,-1 1 0 0 0,1 0 0 0 0,-1-1 0 0 0,1 1 0 0 0,0 0 0 0 0,-1 0 0 0 0,1 0 0 0 0,0 0 0 0 0,0 0 0 0 0,-1 0 0 0 0,1 1 0 0 0,-1-1 0 0 0,1 0-1 0 0,0 1 1 0 0,-1-1 0 0 0,1 1 0 0 0,0 0-13 0 0,-1 0-24 0 0,1 0-1 0 0,-1 0 0 0 0,0 0 0 0 0,0 1 0 0 0,0-1 1 0 0,-1 0-1 0 0,1 0 0 0 0,0 0 0 0 0,0 1 0 0 0,-1-1 1 0 0,1 0-1 0 0,-1 1 0 0 0,1-1 0 0 0,-1 1 0 0 0,1-1 1 0 0,-1 1-1 0 0,0-1 0 0 0,0 1 0 0 0,0-1 0 0 0,0 2 25 0 0,-4 15-33 0 0,-1 0-1 0 0,-1-1 1 0 0,-1 0-1 0 0,-7 14 34 0 0,7-16 78 0 0,-1 1-34 0 0,-1 0-1 0 0,0-1 0 0 0,-1-1 1 0 0,0 0-1 0 0,-1 0 0 0 0,-1-1 1 0 0,0 0-1 0 0,-7 5-43 0 0,-2 0-493 0 0,-1-2-1 0 0,0 0 0 0 0,-1-1 1 0 0,-1-1-1 0 0,-2-1 494 0 0,-16 6-1047 0 0</inkml:trace>
  <inkml:trace contextRef="#ctx0" brushRef="#br1" timeOffset="56275.979">10858 772 11976 0 0,'2'-4'177'0'0,"-1"0"0"0"0,1-1 0 0 0,-1 1 0 0 0,0 0 0 0 0,-1-1 0 0 0,1 0-177 0 0,1-9 239 0 0,-2 14-130 0 0,0-1 0 0 0,1 1 0 0 0,-1-1 0 0 0,0 0 0 0 0,0 1 0 0 0,0-1 0 0 0,0 0 0 0 0,0 1 0 0 0,0-1 0 0 0,0 1 0 0 0,0-1 0 0 0,0 0 0 0 0,0 1 0 0 0,0-1 0 0 0,-1 0 0 0 0,1 1-1 0 0,0-1-108 0 0,0 1 21 0 0,-1 0 0 0 0,1 0 0 0 0,0 0-1 0 0,0 0 1 0 0,-1 0 0 0 0,1 0 0 0 0,0 0-1 0 0,0 0 1 0 0,-1 0 0 0 0,1 0-1 0 0,0 0 1 0 0,0 0 0 0 0,0 0 0 0 0,-1 0-1 0 0,1 0 1 0 0,0 0 0 0 0,0 0-1 0 0,-1 0 1 0 0,1 0 0 0 0,0 0 0 0 0,0 1-1 0 0,0-1 1 0 0,-1 0 0 0 0,1 0 0 0 0,0 0-1 0 0,0 0 1 0 0,0 1 0 0 0,0-1-21 0 0,-13 14 361 0 0,13-13-174 0 0,-10 12 37 0 0,2 0-1 0 0,-1 0 1 0 0,2 1-1 0 0,0 1 0 0 0,-1 4-223 0 0,-20 54 72 0 0,23-63 108 0 0,1 1 0 0 0,0-1-1 0 0,1 0 1 0 0,0 1 0 0 0,1 0-1 0 0,0 0 1 0 0,0-1 0 0 0,1 1-1 0 0,1 0 1 0 0,0 0-1 0 0,1 9-179 0 0,-1-16 0 0 0,1-1 0 0 0,0 0 0 0 0,0 0 0 0 0,0 0 0 0 0,0 0 0 0 0,0 1 0 0 0,1-1 0 0 0,-1-1 0 0 0,1 1 0 0 0,0 0 0 0 0,0 0 0 0 0,0-1 0 0 0,0 1 0 0 0,1-1 0 0 0,-1 1 0 0 0,0-1 0 0 0,1 0 0 0 0,0 0 0 0 0,-1 0 0 0 0,1-1 0 0 0,0 1 0 0 0,0 0 0 0 0,0-1 0 0 0,0 0 0 0 0,1 0 0 0 0,-1 0 0 0 0,4 1 0 0 0,-1-1 0 0 0,1 0 0 0 0,-1 0 0 0 0,1-1 0 0 0,-1 1 0 0 0,1-2 0 0 0,0 1 0 0 0,-1-1 0 0 0,1 0 0 0 0,-1 0 0 0 0,1-1 0 0 0,3-1 0 0 0,-2 1-254 0 0,0 0 1 0 0,0-1-1 0 0,0 0 0 0 0,0-1 0 0 0,-1 0 0 0 0,1 0 0 0 0,-1 0 0 0 0,0-1 0 0 0,0 0 0 0 0,-1-1 0 0 0,6-5 254 0 0,-4 2-432 0 0,10-10-1154 0 0,-2-1 1 0 0,0-1-1 0 0,-1 0 1 0 0,2-8 1585 0 0,-16 27 21 0 0,0 0 0 0 0,0 0 0 0 0,-1 0 0 0 0,1 0 0 0 0,-1-1 0 0 0,0 1 0 0 0,1 0 0 0 0,-1 0 0 0 0,0 0 0 0 0,0-1 0 0 0,0 1 1 0 0,-1 0-1 0 0,1 0 0 0 0,-1-1-21 0 0,1 1 181 0 0,0 1-1 0 0,0 0 1 0 0,-1 0 0 0 0,1 0 0 0 0,-1 0 0 0 0,1 0 0 0 0,-1 0 0 0 0,1 0 0 0 0,-1 0-1 0 0,1 0 1 0 0,-1 0 0 0 0,0 0 0 0 0,0 0 0 0 0,1 0 0 0 0,-1 0 0 0 0,0 1-1 0 0,0-1 1 0 0,0 0 0 0 0,0 1 0 0 0,0-1 0 0 0,0 0 0 0 0,0 1 0 0 0,0-1 0 0 0,0 1-1 0 0,0 0 1 0 0,-1-1 0 0 0,1 1-181 0 0,-3 0 144 0 0,1 0-1 0 0,-1 1 1 0 0,1-1-1 0 0,-1 1 1 0 0,1 0-1 0 0,0 0 0 0 0,-1 0 1 0 0,1 1-1 0 0,0-1 1 0 0,0 1-1 0 0,0 0 1 0 0,0 0-1 0 0,0 0 1 0 0,0 0-1 0 0,1 0 1 0 0,-1 0-1 0 0,0 2-143 0 0,-12 7-98 0 0,11-7 227 0 0,-1 0 1 0 0,1 0-1 0 0,0 1 0 0 0,0-1 0 0 0,0 1 0 0 0,-1 2-129 0 0,-8 10 665 0 0,9-12-543 0 0,1 0-1 0 0,-1 1 1 0 0,1-1-1 0 0,0 1 1 0 0,0 1-122 0 0,-11 19 0 0 0,-5 8 0 0 0,19-33 0 0 0,-1 1 0 0 0,0-1 0 0 0,0 1 0 0 0,1 0 0 0 0,-1-1 0 0 0,1 1 0 0 0,-1 0 0 0 0,1 0 0 0 0,0 0 0 0 0,0-1 0 0 0,0 1 0 0 0,0 0 0 0 0,0 0 0 0 0,0 0 0 0 0,0-1 0 0 0,1 1 0 0 0,-1 0 0 0 0,1 0 0 0 0,0-1 0 0 0,0 0 0 0 0,0 0 0 0 0,0 0 0 0 0,0 0 0 0 0,0 0 0 0 0,0-1 0 0 0,0 1 0 0 0,0 0 0 0 0,0-1 0 0 0,1 1 0 0 0,-1-1 0 0 0,0 1 0 0 0,0-1 0 0 0,1 0 0 0 0,-1 0 0 0 0,0 1 0 0 0,1-1 0 0 0,-1 0 0 0 0,0 0 0 0 0,1 0 0 0 0,-1-1 0 0 0,0 1 0 0 0,1 0 0 0 0,-1 0 0 0 0,0-1 0 0 0,0 1 0 0 0,1-1 0 0 0,-1 1 0 0 0,3-1 109 0 0,1 0 1 0 0,-1-1-1 0 0,1 0 0 0 0,-1 1 0 0 0,0-2 0 0 0,0 1 0 0 0,0 0 0 0 0,0-1 0 0 0,-1 0 0 0 0,1 0 0 0 0,-1 0 0 0 0,1 0 0 0 0,1-3-109 0 0,4-5 210 0 0,-1 0 0 0 0,0-1 0 0 0,5-10-210 0 0,12-10 0 0 0,-25 32 0 0 0,0 0 0 0 0,0 0 0 0 0,0 0 0 0 0,0 0 0 0 0,0 0 0 0 0,1 0 0 0 0,-1 0 0 0 0,0 1 0 0 0,0-1 0 0 0,0 0 0 0 0,0 0 0 0 0,0 0 0 0 0,0 0 0 0 0,0 0 0 0 0,0 0 0 0 0,0 0 0 0 0,0 0 0 0 0,0 0 0 0 0,0 0 0 0 0,1 0 0 0 0,-1 1 0 0 0,0-1 0 0 0,0 0 0 0 0,0 0 0 0 0,0 0 0 0 0,0 0 0 0 0,0 0 0 0 0,0 0 0 0 0,1 0 0 0 0,-1 0 0 0 0,0 0 0 0 0,0 0 0 0 0,0 0 0 0 0,0 0 0 0 0,0 0 0 0 0,0 0 0 0 0,0 0 0 0 0,1 0 0 0 0,-1 0 0 0 0,0 0 0 0 0,0 0 0 0 0,0-1 0 0 0,0 1 0 0 0,0 0 0 0 0,0 0 0 0 0,0 0 0 0 0,0 0 0 0 0,0 0 0 0 0,1 0 0 0 0,-1 0 0 0 0,0 0 0 0 0,0 0 0 0 0,0 0 0 0 0,0 0 0 0 0,-1 9 0 0 0,1-9 0 0 0,0 44 0 0 0,0-39 0 0 0,-1-1 0 0 0,1 1 0 0 0,0-1 0 0 0,0 1 0 0 0,1 0 0 0 0,-1-1 0 0 0,1 1 0 0 0,0-1 0 0 0,0 1 0 0 0,1-1 0 0 0,-1 0 0 0 0,2 3 0 0 0,-2-6 0 0 0,0 0 0 0 0,-1 0 0 0 0,1 0 0 0 0,0 0 0 0 0,0 0 0 0 0,0 0 0 0 0,-1 0 0 0 0,1-1 0 0 0,0 1 0 0 0,0 0 0 0 0,0-1 0 0 0,0 1 0 0 0,1-1 0 0 0,-1 1 0 0 0,0-1 0 0 0,0 1 0 0 0,0-1 0 0 0,0 0 0 0 0,0 0 0 0 0,0 1 0 0 0,1-1 0 0 0,-1 0 0 0 0,1 0 0 0 0,1 0 0 0 0,0 0 0 0 0,1 0 0 0 0,-1-1 0 0 0,1 1 0 0 0,-1-1 0 0 0,0 1 0 0 0,1-1 0 0 0,-1 0 0 0 0,2-1 0 0 0,14-3 0 0 0,-13 4-640 0 0,0-1-1 0 0,1 0 1 0 0,-1 0-1 0 0,0 0 1 0 0,0-1-1 0 0,0 0 1 0 0,-1 0 0 0 0,2-1 640 0 0,9-7-6140 0 0</inkml:trace>
  <inkml:trace contextRef="#ctx0" brushRef="#br1" timeOffset="57012.132">11333 806 13824 0 0,'0'0'314'0'0,"0"0"46"0"0,0 0 22 0 0,-1-1-50 0 0,1 1-329 0 0,-1 0 1 0 0,1-1-1 0 0,-1 1 1 0 0,1 0 0 0 0,0 0-1 0 0,-1 0 1 0 0,1 0 0 0 0,-1 0-1 0 0,1 0 1 0 0,0 0 0 0 0,-1 0-1 0 0,1 0 1 0 0,-1 0 0 0 0,1 0-1 0 0,-1 0 1 0 0,1 0 0 0 0,0 0-1 0 0,-1 0 1 0 0,1 1 0 0 0,-1-1-1 0 0,1 0 1 0 0,0 0-1 0 0,-1 0 1 0 0,1 1 0 0 0,0-1-1 0 0,-1 0 1 0 0,1 0 0 0 0,0 1-1 0 0,-1-1 1 0 0,1 0 0 0 0,0 1-1 0 0,0-1 1 0 0,-1 0 0 0 0,1 1-1 0 0,0-1 1 0 0,0 0 0 0 0,-1 1-4 0 0,-3 11-13 0 0,4-12 15 0 0,0 4-2 0 0,-1 0 0 0 0,1 0 1 0 0,0 0-1 0 0,1 0 0 0 0,-1 0 1 0 0,1 0-1 0 0,-1 0 1 0 0,1 0-1 0 0,0 0 0 0 0,1 0 1 0 0,-1 0-1 0 0,2 3 0 0 0,4 10 66 0 0,-4-10 185 0 0,0 0 1 0 0,0 0-1 0 0,1 0 0 0 0,0-1 0 0 0,0 0 1 0 0,1 0-1 0 0,1 2-251 0 0,-1-3 163 0 0,0 2 0 0 0,0-1 0 0 0,-1 1 0 0 0,0-1 0 0 0,-1 1 0 0 0,1 0 0 0 0,-1 3-163 0 0,-1-7 119 0 0,-1 1 0 0 0,-1 0 0 0 0,1 0 0 0 0,-1 0 0 0 0,1 1 0 0 0,-1-1 0 0 0,0 0 1 0 0,0 0-1 0 0,-1 0 0 0 0,0 1-119 0 0,1-3-3 0 0,0-1 0 0 0,-1 1 0 0 0,1 0 0 0 0,-1-1 0 0 0,1 1 0 0 0,-1-1 0 0 0,0 1 0 0 0,0-1 0 0 0,0 1 0 0 0,0-1 0 0 0,0 0 0 0 0,0 1 1 0 0,0-1-1 0 0,0 0 0 0 0,0 0 0 0 0,0 0 0 0 0,-1 1 0 0 0,1-2 0 0 0,0 1 0 0 0,-1 0 0 0 0,1 0 0 0 0,-1 0 0 0 0,1-1 0 0 0,-1 1 0 0 0,-1 0 3 0 0,-73 21 0 0 0,43-11 0 0 0,28-9 0 0 0,-3 0 0 0 0,-2-3 0 0 0,37-1 0 0 0,-1-1 0 0 0,8-2 0 0 0,-8 1 0 0 0,3-2 0 0 0,0 0 0 0 0,26-11 0 0 0,11-3 0 0 0,-26 9 0 0 0,29-13 0 0 0,-50 16 0 0 0,-1 0 0 0 0,-1-1 0 0 0,0-1 0 0 0,14-9 0 0 0,-30 18 0 0 0,0 0 0 0 0,0 0 0 0 0,0 0 0 0 0,0 1 0 0 0,0-1 0 0 0,0 0 0 0 0,0 0 0 0 0,0-1 0 0 0,0 1 0 0 0,0 0 0 0 0,-1 0 0 0 0,1 0 0 0 0,0 0 0 0 0,-1-1 0 0 0,1 1 0 0 0,-1 0 0 0 0,0 0 0 0 0,1-1 0 0 0,-1 1 0 0 0,0-1 0 0 0,0 1 0 0 0,1 0 0 0 0,-1-1 0 0 0,-1 0 0 0 0,1 1 0 0 0,0 0 0 0 0,-1 0 0 0 0,1 0 0 0 0,-1-1 0 0 0,0 1 0 0 0,1 0 0 0 0,-1 0 0 0 0,0 0 0 0 0,1 0 0 0 0,-1 0 0 0 0,0 0 0 0 0,0 1 0 0 0,0-1 0 0 0,0 0 0 0 0,0 0 0 0 0,0 1 0 0 0,0-1 0 0 0,0 0 0 0 0,-1 1 0 0 0,1-1 0 0 0,0 1 0 0 0,0-1 0 0 0,0 1 0 0 0,-1 0 0 0 0,1 0 0 0 0,0-1 0 0 0,-3 0 0 0 0,0 1 0 0 0,0-1 0 0 0,0 1 0 0 0,1-1 0 0 0,-1 1 0 0 0,0 0 0 0 0,0 1 0 0 0,0-1 0 0 0,1 1 0 0 0,-1-1 0 0 0,0 1 0 0 0,0 0 0 0 0,1 1 0 0 0,-1-1 0 0 0,-1 1 0 0 0,2 0 0 0 0,0 0 0 0 0,-1 0 0 0 0,1-1 0 0 0,-1 1 0 0 0,1-1 0 0 0,-1 0 0 0 0,1 0 0 0 0,-1 0 0 0 0,-1 0 0 0 0,1 0 0 0 0,-1 1 0 0 0,1 0 0 0 0,-1-1 0 0 0,1 1 0 0 0,-1 1 0 0 0,-1 1 0 0 0,0 0 0 0 0,0 0 0 0 0,1 1 0 0 0,0-1 0 0 0,-1 1 0 0 0,-3 5 0 0 0,8-8 0 0 0,0-1 0 0 0,0 1 0 0 0,0-1 0 0 0,0 1 0 0 0,0-1 0 0 0,0 1 0 0 0,1 0 0 0 0,-1-1 0 0 0,0 1 0 0 0,1 0 0 0 0,-1 0 0 0 0,1-1 0 0 0,0 1 0 0 0,0 0 0 0 0,0 0 0 0 0,0 0 0 0 0,0-1 0 0 0,0 1 0 0 0,0 0 0 0 0,0 0 0 0 0,1 0 0 0 0,-1-1 0 0 0,1 1 0 0 0,-1 0 0 0 0,1 0 0 0 0,0-1 0 0 0,-1 1 0 0 0,1-1 0 0 0,1 2 0 0 0,-1-1 0 0 0,0-1 0 0 0,0 0 0 0 0,1 0 0 0 0,-1 0 0 0 0,0 0 0 0 0,0 0 0 0 0,1 0 0 0 0,-1 0 0 0 0,1-1 0 0 0,-1 1 0 0 0,1 0 0 0 0,-1-1 0 0 0,1 1 0 0 0,-1-1 0 0 0,1 1 0 0 0,0-1 0 0 0,-1 0 0 0 0,1 0 0 0 0,0 0 0 0 0,34-1 0 0 0,-29 1 0 0 0,12-3 0 0 0,0-1 0 0 0,1-1 0 0 0,-1 0 0 0 0,-1-2 0 0 0,1 0 0 0 0,-1-1 0 0 0,-10 5 0 0 0,70-30 0 0 0,-74 31 0 0 0,0 1 0 0 0,0-1 0 0 0,0 1 0 0 0,0 0 0 0 0,0 0 0 0 0,0 0 0 0 0,1 1 0 0 0,-1 0 0 0 0,0 0 0 0 0,1 0 0 0 0,-1 0 0 0 0,0 0 0 0 0,0 1 0 0 0,1 0 0 0 0,-1 0 0 0 0,0 0 0 0 0,2 1 0 0 0,-3-1 0 0 0,0 1 0 0 0,-1-1 0 0 0,1 1 0 0 0,-1-1 0 0 0,1 1 0 0 0,-1 0 0 0 0,1 0 0 0 0,-1 0 0 0 0,0 0 0 0 0,0 1 0 0 0,0-1 0 0 0,0 0 0 0 0,0 1 0 0 0,-1-1 0 0 0,1 1 0 0 0,-1 0 0 0 0,0 0 0 0 0,0 0 0 0 0,0-1 0 0 0,0 1 0 0 0,0 0 0 0 0,0 0 0 0 0,-1 0 0 0 0,1 2 0 0 0,1 15 67 0 0,1 5 365 0 0,-2-1 0 0 0,0 1-432 0 0,-3-41 1218 0 0,1 14-1135 0 0,0 0 0 0 0,1 0 0 0 0,0-1 0 0 0,-1 1 0 0 0,1 0 0 0 0,0 0 0 0 0,0-1 0 0 0,1 1 0 0 0,-1 0 0 0 0,0-1-83 0 0,6-19 56 0 0,1 2 0 0 0,2-5-56 0 0,-6 18-346 0 0,1 0-1 0 0,0 0 1 0 0,0 0 0 0 0,0 0 0 0 0,1 1-1 0 0,0-1 1 0 0,4-3 346 0 0,3-3-7186 0 0</inkml:trace>
  <inkml:trace contextRef="#ctx0" brushRef="#br1" timeOffset="45944.614">29 2455 6592 0 0,'0'0'298'0'0,"-12"6"116"0"0,11-6-216 0 0,0 0 1 0 0,1 0-1 0 0,-1 0 1 0 0,0 0-1 0 0,0 0 1 0 0,1 0-1 0 0,-1 0 1 0 0,0 0-1 0 0,0 0 1 0 0,1 0 0 0 0,-1 0-1 0 0,0 0 1 0 0,0 1-1 0 0,1-1 1 0 0,-1 0-1 0 0,0 0 1 0 0,1 1-1 0 0,-1-1 1 0 0,0 1-1 0 0,1-1 1 0 0,-1 1-199 0 0,1-1 61 0 0,0 0 0 0 0,1 1 0 0 0,-1-1 0 0 0,0 0 0 0 0,1 0 0 0 0,-1 0 0 0 0,1 1 0 0 0,-1-1 0 0 0,0 0 1 0 0,1 0-1 0 0,-1 0 0 0 0,1 0 0 0 0,-1 0 0 0 0,0 0 0 0 0,1 0 0 0 0,-1 0 0 0 0,1 0 0 0 0,-1 0 0 0 0,1 0 0 0 0,-1 0 0 0 0,0 0 0 0 0,1 0 0 0 0,-1 0 1 0 0,1 0-1 0 0,-1-1-61 0 0,8 1 122 0 0,0-1 1 0 0,-1 1 0 0 0,1 0-1 0 0,7 1-122 0 0,26-1 107 0 0,5-2 91 0 0,0 1 1 0 0,0 2-1 0 0,21 5-198 0 0,68 1 248 0 0,-76-5-225 0 0,-21-1 24 0 0,-1-1 0 0 0,8-2-47 0 0,-5-1 28 0 0,0 2 1 0 0,0 1-1 0 0,38 7-28 0 0,-17-3 32 0 0,10 2-10 0 0,-41-2 95 0 0,1-2 1 0 0,27-2-118 0 0,-22 0 54 0 0,-35 0 49 0 0,-1 0 1 0 0,9-7 1181 0 0,-10 0-981 0 0,0 1 0 0 0,0-1 0 0 0,0 0 0 0 0,-3-6-304 0 0,-4-16 242 0 0,8 26-219 0 0,0 1-1 0 0,0 0 0 0 0,0-1 0 0 0,0 1 0 0 0,0 0 0 0 0,1-1 1 0 0,-1 1-1 0 0,1 0 0 0 0,-1-1 0 0 0,1 1 0 0 0,0 0 0 0 0,0 0 0 0 0,0 0-22 0 0,-1 1 8 0 0,0 0 0 0 0,0 0 0 0 0,0 0 0 0 0,0 0 0 0 0,0 0 0 0 0,0 0 0 0 0,0 0 0 0 0,0 0 0 0 0,-1 0 0 0 0,1 0 0 0 0,0 0 0 0 0,0 1 0 0 0,-1-1 0 0 0,1 0 0 0 0,-1 0 0 0 0,1 0 0 0 0,-1 0 0 0 0,1 1-8 0 0,-4-10 78 0 0,-8-49 600 0 0,11 55-580 0 0,1 0-1 0 0,0-1 1 0 0,0 1-1 0 0,0 0 1 0 0,0-1 0 0 0,1-1-98 0 0,1-23 218 0 0,-4-45-154 0 0,2 56 16 0 0,1 3 10 0 0,0-1 0 0 0,3-9-90 0 0,2-22 92 0 0,0 8 1 0 0,-4 30-72 0 0,0-1 0 0 0,-1 0-1 0 0,0-7-20 0 0,-1 17 2 0 0,1-13 7 0 0,-1 0-1 0 0,-1 1 1 0 0,0-1-1 0 0,-1 0 1 0 0,0 1-1 0 0,-3-7-8 0 0,-3-11 21 0 0,1-2-1 0 0,2 1 0 0 0,-1-16-20 0 0,1 7 3 0 0,-7-94-3 0 0,2 22 0 0 0,8 69 0 0 0,2 30 0 0 0,-1 0 0 0 0,0 0 0 0 0,-1 0 0 0 0,-1-4 0 0 0,-1-3-26 0 0,0 0 0 0 0,1-13 26 0 0,-1-1-20 0 0,3 18 20 0 0,1 13-1 0 0,0 1 0 0 0,0-1 0 0 0,0 0 0 0 0,-1 0 0 0 0,1 0 0 0 0,-1 0 0 0 0,0 1 0 0 0,0-1 0 0 0,0 0 0 0 0,0 0 1 0 0,-4-11-54 0 0,4 9 34 0 0,1 4-74 0 0,0 1 2 0 0,0 0 10 0 0,0 0-51 0 0,0 0-224 0 0,3-7-2479 0 0,-3 6 1291 0 0</inkml:trace>
  <inkml:trace contextRef="#ctx0" brushRef="#br1" timeOffset="46751.049">1072 1074 3680 0 0,'8'-1'5131'0'0,"34"0"-4126"0"0,-29 1-726 0 0,0 0 0 0 0,1 2 1 0 0,-1-1-1 0 0,9 3-279 0 0,1 1 280 0 0,1-2-1 0 0,-1-1 1 0 0,17-1-280 0 0,27 3 348 0 0,-38-3-88 0 0,0-1 0 0 0,0-2-1 0 0,1 0 1 0 0,25-7-260 0 0,-17 3 264 0 0,0 2-1 0 0,19 0-263 0 0,157-3 399 0 0,-89 0 172 0 0,42 7-571 0 0,-134 1 67 0 0,-19-2-65 0 0,-1 2-1 0 0,1 0 1 0 0,3 1-2 0 0,18 2 0 0 0,29 0 0 0 0,-20-2 0 0 0,60-2 10 0 0,-43-4 204 0 0,-38 1-44 0 0,-20 2-129 0 0,0 0 0 0 0,0 1-1 0 0,0 0 1 0 0,1-1 0 0 0,-1 1 0 0 0,0 0-1 0 0,0 0 1 0 0,0 1 0 0 0,0-1-1 0 0,0 1 1 0 0,1 0-41 0 0,4 0 137 0 0,0 1 0 0 0,0-1 0 0 0,-1 0 0 0 0,6-1-137 0 0,-5 0 30 0 0,1 1 0 0 0,-1 0 0 0 0,8 2-30 0 0,16-3-54 0 0,-18 3 113 0 0,1-1 0 0 0,9 0-59 0 0,-17-2 0 0 0,-2 0 10 0 0,-3-1 33 0 0,2-1-22 0 0,-2 1 33 0 0,-2 1 10 0 0,0 0-1 0 0,-2 1 4 0 0,-24 24-1749 0 0,25-23 1114 0 0</inkml:trace>
  <inkml:trace contextRef="#ctx0" brushRef="#br1" timeOffset="48479.26">2813 1138 3680 0 0,'-4'-5'327'0'0,"1"1"-294"0"0,3 3 252 0 0,-1 0 0 0 0,1 0-1 0 0,0 0 1 0 0,0 0 0 0 0,-1 0 0 0 0,1 0 0 0 0,0 0-1 0 0,0 0 1 0 0,0 0 0 0 0,0-1 0 0 0,0 1 0 0 0,0 0-1 0 0,0 0 1 0 0,0 0 0 0 0,1-1-285 0 0,0-4 1568 0 0,-1 6-1510 0 0,0 0 0 0 0,0 0 0 0 0,0-1 0 0 0,1 1 0 0 0,-1 0 0 0 0,0 0 0 0 0,0 0 0 0 0,1 0 0 0 0,-1-1 1 0 0,0 1-1 0 0,0 0 0 0 0,1 0 0 0 0,-1 0 0 0 0,0 0 0 0 0,0 0 0 0 0,1 0 0 0 0,-1 0 0 0 0,0 0 0 0 0,1 0 0 0 0,-1 0 1 0 0,0 0-1 0 0,1 0 0 0 0,-1 0 0 0 0,0 0 0 0 0,0 0 0 0 0,1 0 0 0 0,-1 0 0 0 0,0 0 0 0 0,0 0 0 0 0,1 0 0 0 0,-1 0 0 0 0,0 0 1 0 0,1 0-1 0 0,-1 1 0 0 0,0-1-58 0 0,1 0 64 0 0,-1 0-1 0 0,1 0 1 0 0,0 1 0 0 0,-1-1 0 0 0,1 0 0 0 0,-1 0-1 0 0,1 1 1 0 0,0-1 0 0 0,-1 0 0 0 0,1 1 0 0 0,-1-1-1 0 0,1 1 1 0 0,-1-1 0 0 0,1 0 0 0 0,-1 1 0 0 0,0-1-1 0 0,1 1 1 0 0,-1 0 0 0 0,1 0-64 0 0,6 22 474 0 0,-4-16-391 0 0,0 0 1 0 0,-1 1-1 0 0,-1-1 0 0 0,1 0 1 0 0,0 6-84 0 0,-1 54 475 0 0,-3 15-475 0 0,0 39 287 0 0,-2 69 337 0 0,0-41-18 0 0,3-135-431 0 0,-1-1 0 0 0,0 1 0 0 0,-3 11-175 0 0,2-11 98 0 0,2-6 17 0 0,0 0-1 0 0,1 0 0 0 0,-1 0 0 0 0,2 1 0 0 0,0 1-114 0 0,0 16 421 0 0,0 2-227 0 0,1-2-1 0 0,2 4-193 0 0,3 34 157 0 0,4 58 371 0 0,-9-108-434 0 0,0-1-1 0 0,1 1 0 0 0,1-1 1 0 0,4 11-94 0 0,-7-18 49 0 0,0-1 1 0 0,-1 1-1 0 0,0-1 1 0 0,0 1-1 0 0,0 1-49 0 0,0-4 6 0 0,0 3 107 0 0,0 1 1 0 0,0-1-1 0 0,-1 1 0 0 0,0-1 1 0 0,0 1-1 0 0,-1 3-113 0 0,5 11-207 0 0,-3 9 366 0 0,2-5-106 0 0,-2-5 107 0 0,1-20-96 0 0,4 2 0 0 0,-4-2 0 0 0,0 0-10 0 0,6-3-53 0 0,0 0 0 0 0,0 1 1 0 0,1 0-1 0 0,-1 1 0 0 0,1-1 1 0 0,0 1-2 0 0,20-4-71 0 0,-24 4 68 0 0,1 0 0 0 0,0 0 0 0 0,0 0 0 0 0,0 1 0 0 0,0 0 3 0 0,16-2 0 0 0,-3 1-11 0 0,0 0 0 0 0,0 1-1 0 0,9 1 12 0 0,36-1 88 0 0,86-7-158 0 0,-96 5 70 0 0,9 1 0 0 0,-37 1 0 0 0,16 0-29 0 0,30 0-6 0 0,61 8 35 0 0,-92-4-34 0 0,0-3-1 0 0,0-2 0 0 0,0-1 1 0 0,6-2 34 0 0,11-2-107 0 0,36 3 107 0 0,-69 2-11 0 0,-14 1 11 0 0,1-1 0 0 0,0 2 0 0 0,7 0 0 0 0,5 2 0 0 0,20-1 0 0 0,-25-2 0 0 0,-1 1 0 0 0,1 1 0 0 0,-1 0 0 0 0,3 2 0 0 0,29 4 0 0 0,-23-8 0 0 0,-24 2 2 0 0,26-3-25 0 0,-27 1-80 0 0,-1 0-3 0 0,0 0 46 0 0,1-1 110 0 0,0 1-28 0 0,0-1 0 0 0,-1 0-1 0 0,1 0 1 0 0,0 0 0 0 0,0-1 0 0 0,0 1 0 0 0,-1 0 0 0 0,1 0 0 0 0,-1 0 0 0 0,1 0-1 0 0,0-2-21 0 0,-1 1 0 0 0,0-1 0 0 0,-1 0 0 0 0,1 1 0 0 0,-1-1 0 0 0,1 1 0 0 0,-1-1 0 0 0,0 1 0 0 0,0-1 0 0 0,0 1 0 0 0,0-1 0 0 0,0 1 0 0 0,-1-1 0 0 0,-4-11 0 0 0,2 2 0 0 0,-2-4 0 0 0,0 0 0 0 0,2-1 0 0 0,0 0 0 0 0,0-5 0 0 0,1 3 31 0 0,1 0 4 0 0,0-1 0 0 0,1 1 0 0 0,1-9-35 0 0,4-88-88 0 0,0 55 220 0 0,-3-44-132 0 0,-1 43 51 0 0,0 38-1 0 0,0 1 1 0 0,-1-1-1 0 0,-2-2-50 0 0,-2-20 10 0 0,1-7-10 0 0,0-3 0 0 0,-11-77 0 0 0,3 56 0 0 0,8 42 0 0 0,1 20 0 0 0,2 0 0 0 0,-1-7 0 0 0,2 16-14 0 0,-1 0-1 0 0,0 0 0 0 0,0 0 1 0 0,0 0-1 0 0,-1 0 0 0 0,-1-2 15 0 0,0 0 0 0 0,1 1 0 0 0,0-1 0 0 0,0 1 0 0 0,1-1 0 0 0,-1 0 0 0 0,2 0 0 0 0,-1 1 0 0 0,1-1 0 0 0,1-3 0 0 0,-2 0 0 0 0,0 6 0 0 0,1-1 0 0 0,0 1 0 0 0,0-1 0 0 0,1-3 0 0 0,1 0-55 0 0,-4 7 211 0 0,2 2-188 0 0,0 0-1 0 0,-1 0 1 0 0,1-1 0 0 0,0 1-1 0 0,0 0 1 0 0,0 0-1 0 0,-1 0 1 0 0,1 0 0 0 0,0-1-1 0 0,0 1 1 0 0,0 0-1 0 0,-1 0 1 0 0,1 0 0 0 0,0-1-1 0 0,0 1 1 0 0,0 0 0 0 0,0 0-1 0 0,0-1 1 0 0,0 1-1 0 0,0 0 1 0 0,0-1 0 0 0,0 1-1 0 0,-1 0 1 0 0,1 0-1 0 0,0-1 1 0 0,0 1 0 0 0,0 0-1 0 0,0 0 1 0 0,1-1-1 0 0,-1 1 1 0 0,0 0 0 0 0,0 0-1 0 0,0-1 1 0 0,0 1-1 0 0,0 0 1 0 0,0-1 32 0 0,1 1-106 0 0,0 0 0 0 0,0-1 0 0 0,0 1 0 0 0,0 0 0 0 0,-1-1 0 0 0,1 1-1 0 0,0 0 1 0 0,0 0 0 0 0,0 0 0 0 0,0 0 0 0 0,0 0 0 0 0,0 0 0 0 0,0 0 106 0 0,5 0-508 0 0,0-2-812 0 0,1 2-1 0 0,-1-1 1 0 0,1 1-1 0 0,1 0 1321 0 0,-7 0 9 0 0,2 0-1511 0 0</inkml:trace>
  <inkml:trace contextRef="#ctx0" brushRef="#br1" timeOffset="48761.861">4731 1088 5528 0 0,'0'0'240'0'0,"0"0"56"0"0,0 0-232 0 0,0 0-64 0 0,0 0 0 0 0,0 0 0 0 0,0 0 448 0 0,0 0 88 0 0,0 0 8 0 0,0 0 8 0 0,0 0-552 0 0</inkml:trace>
  <inkml:trace contextRef="#ctx0" brushRef="#br1" timeOffset="49089.448">4344 1127 6912 0 0,'0'0'528'0'0,"0"0"-254"0"0,13 0 1428 0 0,75-18 82 0 0,-74 15-1364 0 0,0 1 0 0 0,10 0-420 0 0,12-1 641 0 0,83-9 1750 0 0,7 5-2391 0 0,21 2 245 0 0,11 3-183 0 0,-20 1-37 0 0,-32-2 99 0 0,-87 3-105 0 0,-1 0 1 0 0,1 2 0 0 0,8 1-20 0 0,-4 0 237 0 0,21 0-237 0 0,17 0-163 0 0,-1 2 1 0 0,11 5 162 0 0,-39-6 5 0 0,3-3-6 0 0,6 1 12 0 0,-11-2 41 0 0,-26 0-52 0 0,1-1 0 0 0,-1 1 0 0 0,1 0 1 0 0,0 1-1 0 0,-1-1 0 0 0,1 1 0 0 0,0 0 1 0 0,1 0-1 0 0,-1 2-1 0 0,-5-3 0 0 0,1 0 1 0 0,0 1 0 0 0,0-1-1 0 0,0 1 1 0 0,-1-1 0 0 0,1 0-1 0 0,0 1 1 0 0,0-1-1 0 0,0 0 1 0 0,0 0 0 0 0,0 0-1 0 0,0 0 1 0 0,0 0 0 0 0,-1 0-1 0 0,1 0 1 0 0,0 0 0 0 0,0 0-1 0 0,0 0 1 0 0,0 0-1 0 0,0-1 1 0 0,0 1 0 0 0,-1 0-1 0 0,1-1 1 0 0,0 1 0 0 0,0 0-1 0 0,0-1 1 0 0,-1 1 0 0 0,2-1-105 0 0,-2 1-229 0 0,0 0-91 0 0,0 0-588 0 0,0 0-2390 0 0,0 0-1026 0 0</inkml:trace>
  <inkml:trace contextRef="#ctx0" brushRef="#br1" timeOffset="50549.421">5767 1105 7600 0 0,'0'0'348'0'0,"0"-1"-7"0"0,2-2-161 0 0,-1 3-109 0 0,0 0-1 0 0,0 0 1 0 0,0 0 0 0 0,0 1 0 0 0,0-1-1 0 0,-1 0 1 0 0,1 1 0 0 0,0-1-1 0 0,0 0 1 0 0,-1 1 0 0 0,1-1-1 0 0,0 1 1 0 0,0 0 0 0 0,-1-1 0 0 0,1 1-1 0 0,0 0-70 0 0,-1-1 9 0 0,11 9 546 0 0,-8-7-473 0 0,0 1 0 0 0,0-1 0 0 0,0 1 0 0 0,0 0 0 0 0,-1 0 0 0 0,1 0 0 0 0,-1 0 0 0 0,0 0 0 0 0,1 0 0 0 0,-2 0 0 0 0,1 1 0 0 0,0-1 0 0 0,-1 1 0 0 0,1 0-82 0 0,3 15 247 0 0,-3-13-175 0 0,0-1 0 0 0,-1 1 0 0 0,0 0 1 0 0,0-1-1 0 0,0 6-72 0 0,0 54 602 0 0,0-19 466 0 0,-3 30-1068 0 0,-4 92 896 0 0,5-60-389 0 0,1-54 129 0 0,-2 3-636 0 0,4-16 159 0 0,-1-4-11 0 0,-1-21-24 0 0,0 0 1 0 0,1 8-125 0 0,1 15 143 0 0,-2-14 101 0 0,1 1 0 0 0,1-1 1 0 0,4 20-245 0 0,-2-14 1178 0 0,-3-23-1336 0 0,0 0 0 0 0,0-1-1 0 0,1 1 1 0 0,1 5 158 0 0,-1-7 49 0 0,0 1 1 0 0,0 0-1 0 0,0-1 0 0 0,-1 1 1 0 0,0 0-1 0 0,-1 6-49 0 0,1-9 220 0 0,-1 0 0 0 0,1 0 0 0 0,0 1 0 0 0,0-1 0 0 0,1 3-220 0 0,-1-3-183 0 0,1 1 0 0 0,-1-1 0 0 0,0 0 0 0 0,-1 1 0 0 0,1 3 183 0 0,2 11 160 0 0,-1-13-156 0 0,0 8-104 0 0,-3-8 111 0 0,-1 1 32 0 0,-3 20-1372 0 0,5-25 1072 0 0,0 0 1 0 0,0 0-1 0 0,0-1 0 0 0,0 1 0 0 0,-1 0 0 0 0,1 0 0 0 0,0-1 0 0 0,-1 1 1 0 0,0 0-1 0 0,1-1 0 0 0,-1 1 0 0 0,0 0 0 0 0,0-1 0 0 0,0 1 0 0 0,0-1 1 0 0,0 1-1 0 0,0-1 0 0 0,-1 0 0 0 0,1 0 0 0 0,0 1 0 0 0,-1-1 0 0 0,1 0 1 0 0,0 0-1 0 0,-2 0 257 0 0,-11 13-2068 0 0,13-13 1937 0 0,0 1 1 0 0,0-1-1 0 0,0 1 0 0 0,-1-1 1 0 0,1 0-1 0 0,-1 1 1 0 0,1-1-1 0 0,-1 0 1 0 0,1 0-1 0 0,-1 0 1 0 0,1 0-1 0 0,-3 0 131 0 0,-20 15-1299 0 0,23-15 1258 0 0,1-1 86 0 0,0 0 90 0 0,0 0 284 0 0,0 0 102 0 0,0 0 14 0 0,0 0 29 0 0,0 0 118 0 0,0 0 57 0 0,0 0 12 0 0,0 0-26 0 0,0 0-112 0 0,0 0-49 0 0,0 0-10 0 0,2 0-42 0 0,9-3-38 0 0,0 0 0 0 0,0 1 0 0 0,11-1-474 0 0,39 0 442 0 0,-54 3-398 0 0,0-1 1 0 0,0 2-1 0 0,0-1 1 0 0,1 1-45 0 0,16 1 46 0 0,48 1-2 0 0,-39 0-8 0 0,31-3-36 0 0,60-2 0 0 0,7 1 0 0 0,-90-1 0 0 0,0 2 0 0 0,30 4 0 0 0,-42-2 0 0 0,0-1 0 0 0,15-2 0 0 0,12 0 0 0 0,28-5 0 0 0,-48 3 0 0 0,1 1 0 0 0,0 1 0 0 0,-1 2 0 0 0,1 2 0 0 0,0 1 0 0 0,29 3-454 0 0,0-3 1 0 0,22-3 453 0 0,-83-1-47 0 0,-3-1 40 0 0,17-4-6 0 0,17-6-88 0 0,-12 4-344 0 0,19-3 445 0 0,-42 10-10 0 0,0 0 0 0 0,0 0 0 0 0,0-1 0 0 0,0 1 0 0 0,1-1 0 0 0,-1 1 1 0 0,0-1-1 0 0,0 1 0 0 0,0-1 0 0 0,0 1 0 0 0,0-2 10 0 0,1 1-8 0 0,1 0-1 0 0,-1 0 0 0 0,0 0 1 0 0,0 0-1 0 0,1 0 1 0 0,-1 0-1 0 0,0 0 1 0 0,1 1-1 0 0,-1-1 0 0 0,1 1 1 0 0,1-1 8 0 0,-3 2-6 0 0,-1-1 0 0 0,1 0 1 0 0,-1 0-1 0 0,0 0 0 0 0,1 0 0 0 0,-1 0 1 0 0,1 0-1 0 0,-1 0 0 0 0,1 0 0 0 0,-1-1 1 0 0,0 1-1 0 0,1 0 0 0 0,-1 0 0 0 0,1 0 0 0 0,-1 0 1 0 0,0 0-1 0 0,1-1 0 0 0,-1 1 0 0 0,0 0 1 0 0,1 0-1 0 0,-1-1 0 0 0,0 1 0 0 0,1 0 1 0 0,-1-1-1 0 0,0 1 0 0 0,1 0 6 0 0,-8-4-162 0 0,6 4 156 0 0,1 0-1 0 0,0 0 1 0 0,0 0 0 0 0,-1 0-1 0 0,1 0 1 0 0,0 0 0 0 0,0 0-1 0 0,0 0 1 0 0,-1 0 0 0 0,1 0-1 0 0,0 0 1 0 0,0 0 0 0 0,0 0-1 0 0,-1-1 1 0 0,1 1 0 0 0,0 0-1 0 0,0 0 1 0 0,0 0 0 0 0,0 0-1 0 0,-1 0 1 0 0,1 0 0 0 0,0-1-1 0 0,0 1 1 0 0,0 0 0 0 0,0 0 0 0 0,0 0-1 0 0,-1 0 1 0 0,1-1 0 0 0,0 1-1 0 0,0 0 1 0 0,0 0 0 0 0,0 0-1 0 0,0-1 1 0 0,0 1 0 0 0,0 0 6 0 0,-1 0 4 0 0,1 0 0 0 0,-1 0-1 0 0,1-1 1 0 0,-1 1 0 0 0,1 0 0 0 0,-1 0 0 0 0,1 0 0 0 0,-1-1 0 0 0,1 1 0 0 0,0 0 0 0 0,-1-1 0 0 0,1 1 0 0 0,-1 0 0 0 0,1-1 0 0 0,0 1 0 0 0,-1 0 0 0 0,1-1 0 0 0,0 1 0 0 0,-1-1 0 0 0,1 1 0 0 0,0-1 0 0 0,0 1 0 0 0,0 0 0 0 0,-1-1 0 0 0,1 1 0 0 0,0-1-1 0 0,0 1 1 0 0,0-1 0 0 0,0 1 0 0 0,0-1 0 0 0,0 0 0 0 0,0 1-4 0 0,0-1 8 0 0,0 1-1 0 0,0-1 0 0 0,0 1 1 0 0,0-1-1 0 0,0 0 0 0 0,0 1 1 0 0,-1-1-1 0 0,1 1 0 0 0,0-1 1 0 0,0 1-1 0 0,0-1 0 0 0,-1 1 1 0 0,1-1-1 0 0,0 1 0 0 0,0-1 1 0 0,-1 1-1 0 0,1-1 0 0 0,0 1 1 0 0,-1-1-1 0 0,1 1 0 0 0,-1 0 1 0 0,1-1-1 0 0,-1 1 0 0 0,1 0 1 0 0,0-1-1 0 0,-1 1 0 0 0,0 0-7 0 0,1-1 5 0 0,0 1-1 0 0,-1 0 0 0 0,1 0 1 0 0,0 0-1 0 0,0 0 0 0 0,-1-1 1 0 0,1 1-1 0 0,0 0 1 0 0,-1 0-1 0 0,1 0 0 0 0,0-1 1 0 0,0 1-1 0 0,0 0 1 0 0,-1-1-1 0 0,1 1 0 0 0,0 0 1 0 0,0 0-1 0 0,0-1 0 0 0,0 1 1 0 0,-1 0-1 0 0,1-1 1 0 0,0 1-1 0 0,0 0 0 0 0,0-1 1 0 0,0 1-1 0 0,0 0 0 0 0,0-1 1 0 0,0 1-1 0 0,0 0 1 0 0,0-1-5 0 0,2-2 35 0 0,-1-3 210 0 0,-9-1-13 0 0,8 7-212 0 0,-1-1 0 0 0,1 1 0 0 0,0 0 0 0 0,-1-1 0 0 0,1 1 0 0 0,0-1 0 0 0,-1 1 0 0 0,1-1 0 0 0,0 1 0 0 0,0-1 1 0 0,-1 1-1 0 0,1-1 0 0 0,0 1 0 0 0,0-1 0 0 0,0 1 0 0 0,0-1 0 0 0,-1 1 0 0 0,1-1 0 0 0,0 1 0 0 0,0-1 0 0 0,0 1 0 0 0,0-1 1 0 0,0 1-1 0 0,1-1-20 0 0,-4-10 504 0 0,-10-5 227 0 0,11 15-697 0 0,1 0 0 0 0,-1-1 0 0 0,1 1 0 0 0,0 0 0 0 0,0-1 0 0 0,0 1 0 0 0,-1-1 0 0 0,1 0 0 0 0,1 1 0 0 0,-1-1 0 0 0,0 0 0 0 0,0 1 0 0 0,1-1 0 0 0,-1 0 0 0 0,1 0 0 0 0,-1-1-34 0 0,1-1 57 0 0,-1 0 1 0 0,0 0-1 0 0,0 0 1 0 0,-1 1-1 0 0,1-1 1 0 0,-1 0-1 0 0,1 1 1 0 0,-2-3-58 0 0,0 2 98 0 0,1-1-1 0 0,0 0 1 0 0,0 0-1 0 0,-1-4-97 0 0,-8-55 704 0 0,7 44-478 0 0,1 0 0 0 0,1 0 0 0 0,0-9-226 0 0,-2-23 258 0 0,4 48-234 0 0,0-1-1 0 0,0 0 0 0 0,0 0 1 0 0,1 0-1 0 0,0 0 0 0 0,0 1 0 0 0,1-4-23 0 0,-1 3 18 0 0,0 0 0 0 0,0 1 0 0 0,0-1 0 0 0,0 0 0 0 0,-1 0 0 0 0,0 0-1 0 0,0-3-17 0 0,-4-12 58 0 0,2 15-38 0 0,1 0 0 0 0,0-1 0 0 0,0 1 0 0 0,1 0 0 0 0,0-5-20 0 0,3-18 54 0 0,-2 18-28 0 0,0 0 0 0 0,0 0-1 0 0,-1 0 1 0 0,-1-7-26 0 0,-26-149 613 0 0,25 157-676 0 0,1 0 0 0 0,1 0 0 0 0,0 0 0 0 0,1-6 63 0 0,-1 5-10 0 0,0 0 1 0 0,0 0-1 0 0,-1-4 10 0 0,0 5 74 0 0,1-1 0 0 0,0 1 0 0 0,0 0 0 0 0,3-9-74 0 0,-2 7 24 0 0,0 0 1 0 0,-1 0-1 0 0,0-4-24 0 0,0 9 0 0 0,0 0 0 0 0,1 0 0 0 0,-1 0 0 0 0,1 0 0 0 0,1 0 0 0 0,-1-1 0 0 0,0 4 0 0 0,0 1 0 0 0,-1 0 0 0 0,0 0 0 0 0,0 0 0 0 0,0 0 0 0 0,0 0 0 0 0,0 0 0 0 0,-1 0 0 0 0,1 1 0 0 0,0-1 0 0 0,-1 0 0 0 0,1 0 0 0 0,-2-1 0 0 0,-2-17 0 0 0,4 15-13 0 0,0-1 0 0 0,-1 0 0 0 0,0 1 0 0 0,0-1 0 0 0,0 1 0 0 0,-1-1 0 0 0,1 1 0 0 0,-1-1 0 0 0,-1 1-1 0 0,1 0 1 0 0,-3-4 13 0 0,1-7-200 0 0,4 15 187 0 0,0 0 0 0 0,0 0 0 0 0,-1 0 0 0 0,1 0 0 0 0,0 0 0 0 0,0 0 0 0 0,-1 0 0 0 0,1 0 0 0 0,-1-1 0 0 0,1 1 0 0 0,-1 0 0 0 0,1 0 0 0 0,-1 1 0 0 0,1-1 0 0 0,-1 0 0 0 0,0 0 13 0 0,0 0-1 0 0,0-1 0 0 0,0 1 0 0 0,-1 0 0 0 0,1 0 0 0 0,1-1 0 0 0,-1 1 0 0 0,0-1 0 0 0,0 1 0 0 0,0-1 0 0 0,1 1 0 0 0,-1-1-1 0 0,1 1 1 0 0,-1-1 0 0 0,1 1 0 0 0,0-1 0 0 0,-1 0 0 0 0,1 1 0 0 0,0-1 0 0 0,0 0 0 0 0,0 1 0 0 0,0-1 0 0 0,1 0 1 0 0,-1 1-1 0 0,-3-8-23 0 0,3 8 21 0 0,-1 0 1 0 0,1 0 0 0 0,-1 0-1 0 0,1 0 1 0 0,-1 0-1 0 0,1-1 1 0 0,0 1 0 0 0,0 0-1 0 0,0 0 1 0 0,0 0 0 0 0,0 0-1 0 0,0-1 1 0 0,0 1-1 0 0,0 0 1 0 0,0 0 0 0 0,0 0-1 0 0,1 0 1 0 0,-1-1 0 0 0,0 1-1 0 0,1 0 1 0 0,-1 0 0 0 0,1 0-1 0 0,-1 0 1 0 0,1 0-1 0 0,0-1 3 0 0,0 2-98 0 0,-1 0-16 0 0,0 0 2 0 0,0 0 84 0 0,-1 0-1 0 0,1 0 0 0 0,0 1 0 0 0,0-1 0 0 0,0 0 0 0 0,-1 0 0 0 0,1 1 1 0 0,0-1-1 0 0,0 0 0 0 0,-1 0 0 0 0,1 0 0 0 0,0 1 0 0 0,0-1 0 0 0,-1 0 1 0 0,1 0-1 0 0,0 0 0 0 0,-1 0 0 0 0,1 0 0 0 0,0 0 0 0 0,0 0 0 0 0,-1 0 1 0 0,1 0-1 0 0,0 0 0 0 0,-1 0 0 0 0,1 0 29 0 0,-10 4-1691 0 0,9 3-3646 0 0,4 2 463 0 0</inkml:trace>
  <inkml:trace contextRef="#ctx0" brushRef="#br1" timeOffset="51290.781">7242 1161 5528 0 0,'0'0'422'0'0,"3"0"-151"0"0,5-1 452 0 0,-1 0 0 0 0,0-1-1 0 0,1 1 1 0 0,-1-2-723 0 0,24-4 1069 0 0,12 0-283 0 0,-23 3-470 0 0,0 1-1 0 0,5 0-315 0 0,15-2 280 0 0,-25 3-70 0 0,0 0-1 0 0,9 1-209 0 0,12 0 771 0 0,20-5-771 0 0,-19 2 646 0 0,21 1-646 0 0,4 2 382 0 0,-19 0 274 0 0,38 3-656 0 0,24 5 256 0 0,11-4-256 0 0,-77-5 24 0 0,-25 0-4 0 0,-1 1 0 0 0,10 2-20 0 0,253 8 0 0 0,-206-2 53 0 0,-46-3-48 0 0,-1-1 1 0 0,10-2-6 0 0,42 5 248 0 0,-34 0 294 0 0,-40-6-464 0 0,3 2 4 0 0,-3-2-3 0 0,-1 0-12 0 0,0 0-3 0 0,12 5 10 0 0,-4-4-20 0 0,-6-1 9 0 0,2 0 330 0 0,-1 0 0 0 0,1 1-1 0 0,0 0 1 0 0,0-1-1 0 0,-1 1 1 0 0,1 1-1 0 0,0-1 1 0 0,0 1-393 0 0,19 10-2939 0 0,-22-12 2937 0 0,0 1 0 0 0,0-1 1 0 0,0 1-1 0 0,0 0 0 0 0,0-1 0 0 0,0 1 1 0 0,0 0-1 0 0,0-1 0 0 0,0 1 0 0 0,-1 0 0 0 0,1 0 1 0 0,0 0-1 0 0,0 0 0 0 0,-1 0 0 0 0,1 0 1 0 0,-1 0-1 0 0,1 0 0 0 0,0 1 2 0 0,0 2-1 0 0,2-1-9 0 0,-1 2 0 0 0,1-1 0 0 0,-1 0 0 0 0,0 0 1 0 0,-1 1-1 0 0,1-1 0 0 0,-1 1 0 0 0,0-1 0 0 0,0 1 1 0 0,0 0-1 0 0,-1-1 0 0 0,1 3 10 0 0,-2 1-2 0 0,0 1 0 0 0,1-1 0 0 0,1 0-1 0 0,-1 1 1 0 0,1 0 2 0 0,2 25 0 0 0,-4 29 34 0 0,5 139 456 0 0,-4-172 936 0 0,-2 21-1426 0 0,0-18-80 0 0,0 13-246 0 0,-2 0 0 0 0,-2 0 0 0 0,-6 16 326 0 0,-10 67 1910 0 0,19-106-2381 0 0,-9 75-218 0 0,13-76 818 0 0,-1-18-99 0 0,1 0 1 0 0,-1-1 0 0 0,0 1 0 0 0,0 0-1 0 0,0-1 1 0 0,-1 1 0 0 0,1-1-1 0 0,-2 3-30 0 0,1-2 40 0 0,1 0-1 0 0,-1 1 0 0 0,1-1 1 0 0,-1 0-1 0 0,1 3-39 0 0,-2 17 163 0 0,2-23-83 0 0,0 3 100 0 0,0-2-2568 0 0,0-2 1205 0 0</inkml:trace>
  <inkml:trace contextRef="#ctx0" brushRef="#br1" timeOffset="51639.334">8638 2284 5064 0 0,'0'0'232'0'0,"0"0"204"0"0,0 0 729 0 0,9 0 1859 0 0,27 2 270 0 0,-1 1 0 0 0,31 7-3294 0 0,-44-6 561 0 0,69 10 287 0 0,-75-12-691 0 0,1 0-1 0 0,-1-1 1 0 0,4-1-157 0 0,11 1 211 0 0,144 0 1210 0 0,-85-2-1338 0 0,-10-2 65 0 0,-42 1-86 0 0,0 1 0 0 0,23 4-62 0 0,19 1 323 0 0,28-3-323 0 0,-73-1-19 0 0,191 8-41 0 0,-160-8-2505 0 0,-53 0 1606 0 0</inkml:trace>
  <inkml:trace contextRef="#ctx0" brushRef="#br1" timeOffset="52594.91">9901 2159 9072 0 0,'0'0'413'0'0,"1"-11"150"0"0,4-14 1229 0 0,3 9 3362 0 0,0 20-5118 0 0,0 0-15 0 0,0 0 0 0 0,-1 1 0 0 0,8 5-21 0 0,28 15 205 0 0,-18-10-152 0 0,11 7 1811 0 0,25 10-1864 0 0,-37-22-574 0 0,14 8-524 0 0,-36-17 1114 0 0,-1 0-1 0 0,1 0 0 0 0,0 0 0 0 0,0 0 1 0 0,-1 1-1 0 0,1-1 0 0 0,-1 0 0 0 0,1 1 1 0 0,-1-1-1 0 0,1 1 0 0 0,-1-1 0 0 0,0 1-15 0 0,2 2 193 0 0,-2-3-97 0 0,0 0 0 0 0,0 1-1 0 0,0-1 1 0 0,-1 1 0 0 0,1-1-1 0 0,0 1 1 0 0,-1-1 0 0 0,1 1-1 0 0,-1-1 1 0 0,1 1 0 0 0,-1 0-1 0 0,0-1 1 0 0,0 1-1 0 0,0 0 1 0 0,1-1 0 0 0,-2 1-1 0 0,1 0 1 0 0,0 0-96 0 0,0 0 13 0 0,0 0 0 0 0,0 1 1 0 0,-1-1-1 0 0,1 0 0 0 0,-1 1 0 0 0,0-1 0 0 0,1 0 1 0 0,-1 0-1 0 0,0 0 0 0 0,0 0 0 0 0,0 1-13 0 0,-6 2-122 0 0,1-1 0 0 0,-1 1 0 0 0,1-1 1 0 0,-1-1-1 0 0,0 1 0 0 0,-1-1 0 0 0,1 0 0 0 0,-5 1 122 0 0,-14 6 326 0 0,20-8-259 0 0,-38 18 234 0 0,1 1 1 0 0,-13 11-302 0 0,45-22-400 0 0,6-4-4990 0 0,2-1-635 0 0</inkml:trace>
  <inkml:trace contextRef="#ctx0" brushRef="#br1" timeOffset="54930.98">10400 1058 10136 0 0,'1'-1'36'0'0,"0"1"1"0"0,0-1-1 0 0,0 0 0 0 0,0 0 1 0 0,0 0-1 0 0,-1 0 1 0 0,1 0-1 0 0,0 0 0 0 0,-1 0 1 0 0,1 0-1 0 0,-1 0 1 0 0,1 0-1 0 0,-1 0 0 0 0,0-1 1 0 0,1 1-1 0 0,-1 0 1 0 0,0 0-1 0 0,0 0 1 0 0,0 0-1 0 0,0-1 0 0 0,0 1 1 0 0,0 0-1 0 0,0 0 1 0 0,0 0-1 0 0,0-1 0 0 0,0 1 1 0 0,-1 0-1 0 0,1 0 1 0 0,-1-1-37 0 0,0 1 14 0 0,1 0 0 0 0,-1 1 1 0 0,0-1-1 0 0,0 0 0 0 0,0 0 0 0 0,1 1 1 0 0,-1-1-1 0 0,0 1 0 0 0,0-1 1 0 0,0 1-1 0 0,0-1 0 0 0,0 1 1 0 0,0 0-1 0 0,0-1 0 0 0,-1 1 1 0 0,1 0-1 0 0,0 0 0 0 0,0 0 0 0 0,0-1 1 0 0,0 1-1 0 0,0 1 0 0 0,0-1 1 0 0,0 0-1 0 0,0 0 0 0 0,-1 0-14 0 0,-2 0 102 0 0,0 1 0 0 0,0 0 0 0 0,0-1 0 0 0,0 1 0 0 0,0 0 0 0 0,-2 1-102 0 0,-5 4 343 0 0,1 0 1 0 0,-9 7-344 0 0,8-6 216 0 0,1 0 0 0 0,-10 4-216 0 0,-55 26 2048 0 0,-34 25-2048 0 0,46-27 0 0 0,-5-1 0 0 0,21-11 0 0 0,35-17 3 0 0,-34 17 436 0 0,-28 20-439 0 0,55-32 391 0 0,-1-1 0 0 0,0-1 0 0 0,-1-1 0 0 0,-5 1-391 0 0,-3 1 41 0 0,-19 11-41 0 0,38-16-64 0 0,-1-1-1 0 0,1 0 0 0 0,-1 0 0 0 0,-3-1 65 0 0,8-1-396 0 0,1-1 1 0 0,-1 0-1 0 0,1-1 1 0 0,-1 1-1 0 0,1-1 0 0 0,-1 0 1 0 0,1-1-1 0 0,-1 1 1 0 0,-4-2 395 0 0,-1-2-1020 0 0,4 0-4 0 0</inkml:trace>
  <inkml:trace contextRef="#ctx0" brushRef="#br1" timeOffset="55266.825">9510 1238 10136 0 0,'13'-6'769'0'0,"0"0"-471"0"0,12-5 161 0 0,-23 11-326 0 0,-2 0-63 0 0,1-1 0 0 0,0 1 0 0 0,0 0 0 0 0,0 0 0 0 0,0-1 0 0 0,0 1 0 0 0,0 0 0 0 0,0 0 0 0 0,-1 0-1 0 0,1 0 1 0 0,0 0 0 0 0,0 0 0 0 0,0 0 0 0 0,0 1 0 0 0,0-1 0 0 0,0 0 0 0 0,0 0 0 0 0,0 1 0 0 0,-1-1 0 0 0,1 1 0 0 0,1-1-70 0 0,-2 1 10 0 0,1-1 0 0 0,-1 0 0 0 0,0 0 0 0 0,1 0 0 0 0,-1 0 0 0 0,0 0 0 0 0,1 1 0 0 0,-1-1 0 0 0,0 0 0 0 0,1 0 0 0 0,-1 1 0 0 0,0-1 0 0 0,0 0 0 0 0,1 0 0 0 0,-1 1 0 0 0,0-1 0 0 0,0 0 0 0 0,1 1 0 0 0,-1-1 0 0 0,0 0 0 0 0,0 1 1 0 0,0-1-1 0 0,0 1 0 0 0,1-1 0 0 0,-1 0 0 0 0,0 1 0 0 0,0-1 0 0 0,0 0 0 0 0,0 1 0 0 0,0-1 0 0 0,0 1 0 0 0,0-1 0 0 0,0 0 0 0 0,0 1 0 0 0,0-1 0 0 0,0 1 0 0 0,-1-1 0 0 0,1 0 0 0 0,0 1 0 0 0,0-1-10 0 0,0 0 57 0 0,-1 6-8 0 0,1 0 0 0 0,-1-1 1 0 0,-1 0-1 0 0,1 1 0 0 0,-1-1 0 0 0,1 0 0 0 0,-2 0 0 0 0,1 0 0 0 0,0 0 0 0 0,-1 0 1 0 0,0 0-1 0 0,0-1 0 0 0,-1 1 0 0 0,1-1 0 0 0,-1 0 0 0 0,-1 1-49 0 0,-12 12 256 0 0,-1-2-1 0 0,0 0 1 0 0,-6 3-256 0 0,4-4 53 0 0,0 1-23 0 0,6-4 176 0 0,0-1 0 0 0,-7 9-206 0 0,8-7 515 0 0,10-11-432 0 0,1 1 0 0 0,0 0-1 0 0,0 0 1 0 0,0 0-1 0 0,0-1 1 0 0,1 2 0 0 0,-1-1-1 0 0,0 0 1 0 0,1 0 0 0 0,0 1-1 0 0,-1-1 1 0 0,1 0-1 0 0,-1 2-82 0 0,-5 14 15 0 0,6-15-15 0 0,0-1 0 0 0,0 1 1 0 0,0-1-1 0 0,0 1 0 0 0,0 0 0 0 0,0-1 0 0 0,1 1 1 0 0,-1 0-1 0 0,1 0 0 0 0,0-2 0 0 0,0 0 0 0 0,1 0 0 0 0,-1 0 0 0 0,0 1 0 0 0,1-1 0 0 0,-1 0 0 0 0,0 0 0 0 0,1 0 0 0 0,0 0 0 0 0,-1-1 0 0 0,1 1 0 0 0,0 0 0 0 0,-1 0 0 0 0,1 0 0 0 0,0 0 0 0 0,0-1 0 0 0,-1 1 0 0 0,1 0 0 0 0,0-1 0 0 0,0 1 0 0 0,0-1 0 0 0,0 1 0 0 0,0-1-1 0 0,0 1 1 0 0,0-1 0 0 0,1 1 0 0 0,9 3 0 0 0,1-1-1 0 0,-1 0 0 0 0,1-1 0 0 0,0 0 0 0 0,0-1 0 0 0,7 0 1 0 0,32 5 77 0 0,-21-1 1849 0 0,16 0-1926 0 0,6-3-6360 0 0,-36-2 747 0 0</inkml:trace>
  <inkml:trace contextRef="#ctx0" brushRef="#br1" timeOffset="68115.999">6684 453 6448 0 0,'10'-3'222'0'0,"2"0"1532"0"0,-12 2-534 0 0,-7-1 74 0 0,1 2-685 0 0,8 0 106 0 0,8 4 199 0 0,-2-6-66 0 0,-4 1-672 0 0,7 1 226 0 0,1 0 0 0 0,-1 1 1 0 0,11 2-403 0 0,-6-1-7 0 0,48 8 1817 0 0,52-8-1648 0 0,-63-3-159 0 0,-25 3-4 0 0,-19-1-21 0 0,0 0 0 0 0,-1-1 0 0 0,1 0 0 0 0,0 0 0 0 0,-1-1 0 0 0,9-2 22 0 0,-15 3-696 0 0,11-3-942 0 0,-10 1 1312 0 0,0 1-696 0 0</inkml:trace>
  <inkml:trace contextRef="#ctx0" brushRef="#br1" timeOffset="68386.008">6937 318 11976 0 0,'35'-4'1082'0'0,"-31"4"-929"0"0,-2 1-82 0 0,17 5-8 0 0,12 1 802 0 0,-31-7-827 0 0,1 0 0 0 0,-1 0 0 0 0,1 0-1 0 0,-1 0 1 0 0,1 1 0 0 0,-1-1 0 0 0,0 0 0 0 0,1 0 0 0 0,-1 1-1 0 0,1-1 1 0 0,-1 0 0 0 0,0 1 0 0 0,1-1 0 0 0,-1 0-1 0 0,0 1 1 0 0,1-1 0 0 0,-1 0 0 0 0,0 1 0 0 0,1-1 0 0 0,-1 1-1 0 0,0-1 1 0 0,0 0-38 0 0,2 3 120 0 0,14 8 24 0 0,-13-10-143 0 0,-1 0 1 0 0,0 0 0 0 0,0 1-1 0 0,-1-1 1 0 0,1 0 0 0 0,0 1-1 0 0,0-1 1 0 0,-1 1 0 0 0,1 0 0 0 0,-1-1-1 0 0,1 1 1 0 0,-1 0 0 0 0,1 1-2 0 0,-1-1 0 0 0,0 0 0 0 0,1 1 0 0 0,-1-1 0 0 0,1 0 0 0 0,-1 0 0 0 0,1 0 0 0 0,0 0 0 0 0,0 0 0 0 0,0-1 0 0 0,0 1 0 0 0,0-1 0 0 0,0 1 0 0 0,0-1 0 0 0,1 1 0 0 0,-1-1 0 0 0,2 0 0 0 0,-1 1 0 0 0,0-1 0 0 0,0 1 0 0 0,0 0 0 0 0,0 0 0 0 0,-1 0 0 0 0,1 0 0 0 0,0 0 0 0 0,-1 1 0 0 0,0-1 0 0 0,2 3 0 0 0,9 9 0 0 0,-12-13 0 0 0,1 0 0 0 0,-1 0 0 0 0,0 1 0 0 0,1-1 0 0 0,-1 1 0 0 0,0-1 0 0 0,0 1 0 0 0,0-1 0 0 0,0 1 0 0 0,0 0 0 0 0,0 1 0 0 0,0-2 15 0 0,-1 0 1 0 0,0-1 0 0 0,0 1 0 0 0,0 0 0 0 0,1-1 0 0 0,-1 1 0 0 0,1-1 0 0 0,-1 1 0 0 0,0 0 0 0 0,1-1 0 0 0,-1 1 0 0 0,1-1-1 0 0,-1 1 1 0 0,1-1 0 0 0,-1 1 0 0 0,1-1 0 0 0,-1 0 0 0 0,1 1 0 0 0,0-1 0 0 0,-1 0 0 0 0,1 1-16 0 0,-1-1 11 0 0,1 0 0 0 0,-1 0 0 0 0,0 0 0 0 0,0 0 0 0 0,0 0 0 0 0,0 0 0 0 0,1 0 0 0 0,-1 0 0 0 0,0 0 0 0 0,0 1 0 0 0,0-1 0 0 0,0 0 0 0 0,1 0 0 0 0,-1 0 0 0 0,0 0 1 0 0,0 0-1 0 0,0 0 0 0 0,0 1 0 0 0,0-1 0 0 0,0 0 0 0 0,0 0 0 0 0,1 0 0 0 0,-1 0 0 0 0,0 1 0 0 0,0-1 0 0 0,0 0 0 0 0,0 0 0 0 0,0 0 0 0 0,0 1 0 0 0,0-1 0 0 0,0 0 0 0 0,0 0 0 0 0,0 0 0 0 0,0 0 0 0 0,0 1 0 0 0,0-1 0 0 0,0 0 0 0 0,0 0 1 0 0,0 0-1 0 0,0 1 0 0 0,0-1 0 0 0,0 0 0 0 0,0 0 0 0 0,-1 0 0 0 0,1 0 0 0 0,0 1 0 0 0,0-1 0 0 0,0 0 0 0 0,0 0 0 0 0,0 0 0 0 0,0 0 0 0 0,-1 0 0 0 0,1 1 0 0 0,0-1-11 0 0,-3 3 66 0 0,0 0 0 0 0,0 1 1 0 0,0-1-1 0 0,-1-1 0 0 0,1 1 0 0 0,-1 0 0 0 0,0-1 0 0 0,0 0 0 0 0,0 0 0 0 0,0 0 0 0 0,0 0 1 0 0,0-1-1 0 0,0 1 0 0 0,-1-1 0 0 0,1 0 0 0 0,0 0-66 0 0,-23 7 59 0 0,14-4-75 0 0,-1-1 0 0 0,0 0 0 0 0,0-1 0 0 0,-12 0 16 0 0,-10 2-812 0 0,33-3 305 0 0,3-1-5 0 0</inkml:trace>
  <inkml:trace contextRef="#ctx0" brushRef="#br1" timeOffset="68734.318">7193 204 11976 0 0,'-4'0'229'0'0,"2"0"-114"0"0,0 0 1 0 0,1-1-1 0 0,-1 1 0 0 0,0 0 1 0 0,0-1-1 0 0,1 1 0 0 0,-1-1 1 0 0,0 1-1 0 0,1-1 0 0 0,-2 0-115 0 0,1 0 366 0 0,2 1 120 0 0,0 0 24 0 0,0 0 2 0 0,0 0 0 0 0,0 0-463 0 0,0 1 1 0 0,-1-1-1 0 0,1 0 1 0 0,0 1-1 0 0,-1-1 1 0 0,1 0-1 0 0,0 1 1 0 0,-1-1-1 0 0,1 1 1 0 0,0-1 0 0 0,-1 0-1 0 0,1 1 1 0 0,0-1-1 0 0,0 1 1 0 0,0-1-1 0 0,0 1 1 0 0,-1-1-1 0 0,1 1 1 0 0,0-1-1 0 0,0 1 1 0 0,0-1 0 0 0,0 1-1 0 0,0-1 1 0 0,0 1-1 0 0,0-1 1 0 0,0 1-1 0 0,1-1 1 0 0,-1 1-1 0 0,0-1 1 0 0,0 1-1 0 0,0-1-49 0 0,3 6 189 0 0,-2-5-99 0 0,0 1-1 0 0,-1-1 1 0 0,1 1 0 0 0,0 0 0 0 0,-1-1 0 0 0,1 1 0 0 0,-1 0 0 0 0,0-1-1 0 0,1 1 1 0 0,-1 0 0 0 0,0 0 0 0 0,0 0 0 0 0,0-1 0 0 0,0 1-1 0 0,0 0-89 0 0,-2 12 207 0 0,2 0-1 0 0,0 0 0 0 0,1 1-206 0 0,0 33 432 0 0,-1-45-352 0 0,0 0 1 0 0,0 0-1 0 0,0 0 0 0 0,1 0 0 0 0,-1-1 1 0 0,1 1-1 0 0,0 0 0 0 0,0 0 1 0 0,0-1-1 0 0,2 3-80 0 0,-2-2 91 0 0,0 0 0 0 0,1 1 0 0 0,-1-1 0 0 0,0 0 0 0 0,-1 0 0 0 0,1 1 0 0 0,0 1-91 0 0,-1 19 147 0 0,0-16-144 0 0,0-1-1 0 0,0 1 1 0 0,1-1 0 0 0,0 0-1 0 0,1 1 1 0 0,-1-1-1 0 0,3 5-2 0 0,-1-1 0 0 0,1 0 0 0 0,-2 1 0 0 0,1-1 0 0 0,-1 1 0 0 0,-1 1 0 0 0,-1-10 0 0 0,1 0 0 0 0,0 0 0 0 0,0 0 0 0 0,0 0 0 0 0,0 0 0 0 0,0 0 0 0 0,0 0 0 0 0,1-1 0 0 0,0 1 0 0 0,0 0 0 0 0,-1-1 0 0 0,1 1 0 0 0,-1-1 0 0 0,0 1 0 0 0,1-1 0 0 0,-1 1 0 0 0,0 0 0 0 0,0 0 0 0 0,-1-1 0 0 0,1 1 0 0 0,-1 1 0 0 0,-2 16 0 0 0,1-17 0 0 0,1 0 0 0 0,-1 0 0 0 0,1 1 0 0 0,0-1 0 0 0,0 0 0 0 0,0 2 0 0 0,3 9 0 0 0,-2-11 0 0 0,-1 0 0 0 0,1 0 0 0 0,0 0 0 0 0,-1 0 0 0 0,0 0 0 0 0,0 0 0 0 0,0 0 0 0 0,0 2 0 0 0,-5 19-1429 0 0,-1-2-5717 0 0</inkml:trace>
  <inkml:trace contextRef="#ctx0" brushRef="#br1" timeOffset="66963.929">5832 159 10136 0 0,'0'0'230'0'0,"0"0"30"0"0,0 0 19 0 0,11 5 478 0 0,-7 0-376 0 0,0 1 0 0 0,0 0 0 0 0,-1 0 0 0 0,0 1 0 0 0,0-1 0 0 0,0 1 0 0 0,-1 0 0 0 0,1 3-381 0 0,12 61 756 0 0,-13-60-822 0 0,22 147 2041 0 0,-22-152-1959 0 0,0 0 0 0 0,0 0-1 0 0,0 0 1 0 0,2 2-16 0 0,-2-4 220 0 0,0 0 1 0 0,0 0-1 0 0,0 0 1 0 0,-1 0 0 0 0,0 0-1 0 0,0 1 1 0 0,0-1 0 0 0,0 0-1 0 0,-1 2-220 0 0,0-5-37 0 0,1-1 0 0 0,-1 0 0 0 0,0 0-1 0 0,0 1 1 0 0,0-1 0 0 0,0 0 0 0 0,0 1-1 0 0,0-1 1 0 0,-1 0 0 0 0,1 1 0 0 0,0-1-1 0 0,0 0 1 0 0,0 1 0 0 0,0-1 0 0 0,0 0 0 0 0,0 0-1 0 0,0 1 1 0 0,-1-1 0 0 0,1 0 0 0 0,0 0-1 0 0,0 1 1 0 0,0-1 0 0 0,-1 0 0 0 0,1 0-1 0 0,0 1 1 0 0,0-1 0 0 0,-1 0 0 0 0,1 0-1 0 0,0 0 1 0 0,0 0 0 0 0,-1 0 0 0 0,1 1-1 0 0,0-1 1 0 0,-1 0 0 0 0,1 0 0 0 0,0 0-1 0 0,-1 0 1 0 0,1 0 0 0 0,0 0 0 0 0,0 0-1 0 0,-1 0 1 0 0,1 0 0 0 0,0 0 0 0 0,-1 0-1 0 0,1 0 1 0 0,0 0 0 0 0,-1 0 0 0 0,1 0 0 0 0,0 0-1 0 0,-1-1 1 0 0,1 1 0 0 0,0 0 0 0 0,0 0-1 0 0,-1 0 1 0 0,1 0 0 0 0,0-1 0 0 0,0 1-1 0 0,-1 0 1 0 0,1 0 0 0 0,0 0 0 0 0,0-1 37 0 0,-2 0-417 0 0,-14-4-1097 0 0,0-3-19 0 0</inkml:trace>
  <inkml:trace contextRef="#ctx0" brushRef="#br1" timeOffset="67246.069">5680 204 10136 0 0,'-10'-12'464'0'0,"7"10"-10"0"0,3 1-294 0 0,-2-3-70 0 0,1 3 280 0 0,2-4 882 0 0,-1 4-1207 0 0,0 1 1 0 0,0 0 0 0 0,0-1 0 0 0,0 1-1 0 0,0 0 1 0 0,0-1 0 0 0,0 1 0 0 0,0 0 0 0 0,0-1-1 0 0,0 1 1 0 0,0 0 0 0 0,0-1 0 0 0,0 1 0 0 0,0 0-1 0 0,0-1 1 0 0,1 1 0 0 0,-1 0 0 0 0,0-1-1 0 0,0 1 1 0 0,0 0 0 0 0,1 0 0 0 0,-1-1 0 0 0,0 1-1 0 0,0 0 1 0 0,1 0 0 0 0,-1-1 0 0 0,0 1 0 0 0,0 0-46 0 0,20-10 1415 0 0,-15 7-1098 0 0,1 1 1 0 0,0-1-1 0 0,-1 1 1 0 0,1 0-1 0 0,5-1-317 0 0,154-24 1980 0 0,-109 22-2274 0 0,1 2 0 0 0,0 3-1 0 0,25 5 295 0 0,-73-4-303 0 0,0 0-1 0 0,0 2 1 0 0,0-1-1 0 0,7 3 304 0 0,4 2-1872 0 0,-16-6 339 0 0</inkml:trace>
  <inkml:trace contextRef="#ctx0" brushRef="#br1" timeOffset="67565.277">6353 437 11976 0 0,'0'-1'81'0'0,"-1"1"1"0"0,0 0-1 0 0,1-1 1 0 0,-1 1 0 0 0,0-1-1 0 0,0 1 1 0 0,1-1-1 0 0,-1 0 1 0 0,1 1 0 0 0,-1-1-1 0 0,1 1 1 0 0,-1-1-1 0 0,1 0 1 0 0,-1 0 0 0 0,1 1-1 0 0,-1-2-81 0 0,-6-8 77 0 0,0 8 616 0 0,4 2-534 0 0,3 0-171 0 0,-3 0 184 0 0,0-1-1 0 0,1 1 1 0 0,-1 0-1 0 0,0 0 0 0 0,1 0 1 0 0,-1 0-1 0 0,0 0 1 0 0,1 1-1 0 0,-1-1 1 0 0,0 1-1 0 0,1 0 1 0 0,-2 0-172 0 0,0 1 205 0 0,-8 3 37 0 0,1 1-1 0 0,0-1 1 0 0,0 2 0 0 0,-5 4-242 0 0,13-9 1 0 0,0 0 0 0 0,0 1 0 0 0,1-1 0 0 0,-1 1 0 0 0,1 0 0 0 0,0 0 0 0 0,-1 0 0 0 0,1 0 1 0 0,1 0-1 0 0,-1 0 0 0 0,0 1 0 0 0,1-1 0 0 0,0 0 0 0 0,-1 1 0 0 0,2-1 0 0 0,-1 1 0 0 0,0 0 0 0 0,1 0-1 0 0,-1-2 101 0 0,1 0 0 0 0,-1 0-1 0 0,1 1 1 0 0,0-1-1 0 0,0 1 1 0 0,0-1 0 0 0,1 0-1 0 0,-1 0 1 0 0,0 1-1 0 0,1-1 1 0 0,0 0 0 0 0,-1 1-1 0 0,1-1 1 0 0,0 0-1 0 0,0 0 1 0 0,0 0 0 0 0,0 0-1 0 0,2 2-100 0 0,3 5 140 0 0,-5-7-137 0 0,0 0-1 0 0,0 0 0 0 0,0-1 1 0 0,0 1-1 0 0,1-1 0 0 0,-1 1 0 0 0,1-1 1 0 0,-1 1-1 0 0,1-1 0 0 0,-1 0 0 0 0,2 1-2 0 0,2 2 0 0 0,-1-2 0 0 0,0 0 0 0 0,-1 1 0 0 0,1-1 0 0 0,0 0 0 0 0,0-1 0 0 0,0 1 0 0 0,1-1 0 0 0,-1 0 0 0 0,0 0 0 0 0,0 0 0 0 0,1 0 0 0 0,134 17-401 0 0,-96-17-582 0 0,-26-1 471 0 0</inkml:trace>
  <inkml:trace contextRef="#ctx0" brushRef="#br1" timeOffset="65450.237">4382 271 6448 0 0,'0'0'141'0'0,"0"0"23"0"0,0 0 13 0 0,1-4 138 0 0,4-6 438 0 0,-5 10-555 0 0,0 0-1 0 0,0-1 0 0 0,0 1 0 0 0,0 0 0 0 0,0-1 0 0 0,1 1 0 0 0,-1 0 0 0 0,0-1 0 0 0,0 1 0 0 0,0 0 0 0 0,1 0 0 0 0,-1-1 1 0 0,0 1-1 0 0,0 0 0 0 0,1 0 0 0 0,-1 0 0 0 0,0-1 0 0 0,0 1 0 0 0,1 0 0 0 0,-1 0 0 0 0,0 0 0 0 0,1 0 0 0 0,-1 0 1 0 0,0 0-1 0 0,0-1 0 0 0,1 1 0 0 0,-1 0 0 0 0,0 0 0 0 0,1 0 0 0 0,-1 0-197 0 0,9 5 2111 0 0,-7-3-1964 0 0,-1 0 1 0 0,1 0 0 0 0,-1 0 0 0 0,1 0-1 0 0,-1 0 1 0 0,0 1 0 0 0,0-1-1 0 0,0 1-147 0 0,2 7 29 0 0,0-1 0 0 0,-1 1-1 0 0,0 1 1 0 0,-1-1 0 0 0,0 0-1 0 0,-1 2-28 0 0,3 43 0 0 0,-1-34 0 0 0,-1-1 0 0 0,-1 0 0 0 0,-2 8 0 0 0,1-9 0 0 0,1 0 0 0 0,0 0 0 0 0,2 0 0 0 0,3 19 0 0 0,-5-34 18 0 0,0 0-1 0 0,0-1 1 0 0,0 1-1 0 0,-1 0 1 0 0,1 0-1 0 0,-1-1 1 0 0,0 3-18 0 0,-3 17-1374 0 0,4-17-1577 0 0,0-6 1418 0 0</inkml:trace>
  <inkml:trace contextRef="#ctx0" brushRef="#br1" timeOffset="66068.261">4450 442 6448 0 0,'0'0'297'0'0,"0"0"-9"0"0,0 0-117 0 0,0 0 205 0 0,1 0 110 0 0,42-11 2072 0 0,-38 10-2299 0 0,0-1 0 0 0,0 1 0 0 0,0 0 0 0 0,0 1 0 0 0,0-1 0 0 0,1 1 1 0 0,-1 0-1 0 0,0 0-259 0 0,18 0 583 0 0,-8-1-583 0 0,0 1 0 0 0,0 1 0 0 0,8 2 0 0 0,6-1 0 0 0,-6 0 0 0 0,27 2 0 0 0,-1-2 0 0 0,12-3 0 0 0,-14 1 0 0 0,-30 1 0 0 0,-1-1 0 0 0,11-1 0 0 0,-10-1 0 0 0,1 2 0 0 0,8 1 0 0 0,-11 0 0 0 0,1-1 0 0 0,0-1 0 0 0,7-1 0 0 0,1 0 0 0 0,0 0 0 0 0,24 2 0 0 0,-16 1 0 0 0,64 5 0 0 0,-76-7 62 0 0,-11 1-155 0 0,-1-1 0 0 0,1 1 0 0 0,-1 1 0 0 0,1 0 0 0 0,-1 0 1 0 0,1 1-1 0 0,0 0 93 0 0,-8-2-3062 0 0,-1 0-1072 0 0</inkml:trace>
  <inkml:trace contextRef="#ctx0" brushRef="#br1" timeOffset="66538.89">4863 303 6448 0 0,'0'0'297'0'0,"0"0"-9"0"0,8-3-177 0 0,56-29 4777 0 0,-58 29-4085 0 0,-9 7 298 0 0,-10 5 291 0 0,-134 39-1392 0 0,120-38 0 0 0,7-2 0 0 0,0-1 0 0 0,0-1 0 0 0,-21 4 0 0 0,30-8 24 0 0,0 1 0 0 0,0 1 0 0 0,-1 1-24 0 0,10-5 370 0 0,2 0 118 0 0,0 0 21 0 0,0 0-66 0 0,1 2-432 0 0,-1 0-1 0 0,0 0 1 0 0,1-1-1 0 0,0 1 1 0 0,-1 0 0 0 0,1-1-1 0 0,0 1 1 0 0,0 0-1 0 0,0-1 1 0 0,0 1-1 0 0,0-1 1 0 0,0 1 0 0 0,0-1-1 0 0,1 0 1 0 0,-1 0-1 0 0,0 1 1 0 0,1-1-11 0 0,26 19-15 0 0,-3-4 375 0 0,1-1 0 0 0,1-1 0 0 0,1-1 0 0 0,0-2-360 0 0,86 36-221 0 0,-91-33-1743 0 0,-11-6 942 0 0</inkml:trace>
  <inkml:trace contextRef="#ctx0" brushRef="#br2" timeOffset="97512.597">11028 3712 10568 0 0,'4'-8'412'0'0,"-2"5"-339"0"0,-1 1 0 0 0,0 0 0 0 0,0-1 1 0 0,1 1-1 0 0,-2-1 0 0 0,1 1 0 0 0,0-1 0 0 0,0 0 0 0 0,-1 1 1 0 0,1-4-74 0 0,-1 4 297 0 0,0-1 0 0 0,1 0 1 0 0,-1 0-1 0 0,1 1 0 0 0,-1-1 1 0 0,1 0-1 0 0,0 1 0 0 0,0-1 1 0 0,1 0-1 0 0,-1 1 0 0 0,0 0 1 0 0,2-2-298 0 0,-3 3 560 0 0,0 1 4 0 0,0 0 17 0 0,0 0 9 0 0,0 0 2 0 0,0 0-49 0 0,0 0-207 0 0,0 0-89 0 0,0 0-21 0 0,0 8 89 0 0,0-3-284 0 0,-1-1 1 0 0,1 0-1 0 0,-1 0 0 0 0,0 0 1 0 0,0 0-1 0 0,-1 1-31 0 0,-4 17 241 0 0,5-11-153 0 0,0-5-12 0 0,0 1 1 0 0,0-1 0 0 0,1 1-1 0 0,0-1 1 0 0,0 1 0 0 0,0-1-1 0 0,1 1 1 0 0,0-1 0 0 0,0 1-1 0 0,1-1 1 0 0,0 1-77 0 0,3 5 123 0 0,0 0 0 0 0,1-1 0 0 0,0 0 0 0 0,1 0 0 0 0,0-1 0 0 0,0 1 0 0 0,4 1-123 0 0,-5-5 74 0 0,-1-2 0 0 0,1 1-1 0 0,0-1 1 0 0,1 0 0 0 0,0 0-1 0 0,-1 0 1 0 0,1-1 0 0 0,1 0 0 0 0,-1-1-1 0 0,1 1 1 0 0,6 1-74 0 0,5 0 99 0 0,1 1 5 0 0,1 0 0 0 0,-1-2 0 0 0,1 0 0 0 0,15 0-104 0 0,15 1 122 0 0,15 0 334 0 0,-57-5-564 0 0,0-1-1 0 0,0 0 0 0 0,0 0 0 0 0,4-2 109 0 0,7-3-6769 0 0,-16 4-442 0 0</inkml:trace>
  <inkml:trace contextRef="#ctx0" brushRef="#br2" timeOffset="97787.492">11055 3884 7368 0 0,'1'-4'105'0'0,"1"0"0"0"0,-1 1 0 0 0,0-1 0 0 0,1 0 1 0 0,0 1-1 0 0,0-1 0 0 0,0 1 0 0 0,0 0 0 0 0,1 0 0 0 0,-1 0 0 0 0,1 0 1 0 0,0 0-1 0 0,0 0 0 0 0,0 1 0 0 0,0-1 0 0 0,0 1 0 0 0,1 0 1 0 0,-1 0-1 0 0,1 0 0 0 0,-1 0 0 0 0,1 1 0 0 0,0-1 0 0 0,3 0-105 0 0,20-6 2911 0 0,4-2-841 0 0,-1 2 0 0 0,5 0-2070 0 0,-17 5 216 0 0,1-1-35 0 0,1 1 1 0 0,-1 1-1 0 0,1 0 0 0 0,0 2 0 0 0,11 1-181 0 0,-2 1-14 0 0,17-2 14 0 0,-28 0-58 0 0,-5 0-14 0 0</inkml:trace>
  <inkml:trace contextRef="#ctx0" brushRef="#br2" timeOffset="101695.912">11423 2653 15344 0 0,'8'-7'870'0'0,"-8"7"-829"0"0,0 0 0 0 0,0 0 0 0 0,1 0 0 0 0,-1 1 1 0 0,0-1-1 0 0,0 0 0 0 0,0 0 0 0 0,0 0 0 0 0,0 0 1 0 0,1 0-1 0 0,-1 0 0 0 0,0 0 0 0 0,0 0 1 0 0,0 0-1 0 0,0 1 0 0 0,0-1 0 0 0,0 0 0 0 0,1 0 1 0 0,-1 0-1 0 0,0 0 0 0 0,0 0 0 0 0,0 1 0 0 0,0-1 1 0 0,0 0-1 0 0,0 0 0 0 0,0 0 0 0 0,0 0 0 0 0,0 0 1 0 0,0 1-1 0 0,0-1 0 0 0,0 0 0 0 0,0 0 1 0 0,0 0-43 0 0,-1 23 971 0 0,-14 30 977 0 0,-2-1 0 0 0,-19 42-1947 0 0,25-66 56 0 0,5-13-38 0 0,0 1-1 0 0,-1-1 1 0 0,-4 5-18 0 0,-8 20 121 0 0,17-34-244 0 0,0 0 1 0 0,-1-1-1 0 0,0 1 0 0 0,1-1 0 0 0,-2 0 1 0 0,1 1-1 0 0,-1-1 0 0 0,0-1 0 0 0,0 1 0 0 0,0-1 1 0 0,-1 2 122 0 0,-4 2-5199 0 0,4-2-1735 0 0</inkml:trace>
  <inkml:trace contextRef="#ctx0" brushRef="#br2" timeOffset="102623.441">11227 2852 9672 0 0,'0'0'440'0'0,"0"0"-6"0"0,2 0-150 0 0,31 1 3860 0 0,29 3-4144 0 0,-28-1 1039 0 0,0-2 0 0 0,1-2-1039 0 0,-4 1 539 0 0,-10-1-457 0 0,0-1 0 0 0,0-1 0 0 0,0 0 0 0 0,0-2 0 0 0,0-1 0 0 0,-1 0 0 0 0,0-1 0 0 0,7-5-82 0 0,-14 6 0 0 0,1-2 0 0 0,-1 0 0 0 0,0 0 0 0 0,-1-1 0 0 0,0-1 0 0 0,10-10 0 0 0,-15 12 11 0 0,-7 8-10 0 0,0 0 1 0 0,1-1-1 0 0,-1 1 0 0 0,0-1 1 0 0,0 1-1 0 0,0 0 0 0 0,1-1 0 0 0,-1 1 1 0 0,0-1-1 0 0,0 1 0 0 0,0-1 1 0 0,0 1-1 0 0,0-1 0 0 0,0 1 1 0 0,0-1-1 0 0,0 1 0 0 0,0 0 0 0 0,0-1 1 0 0,0 1-1 0 0,0-1 0 0 0,0 1 1 0 0,0-1-1 0 0,0 1 0 0 0,-1-1 0 0 0,1 1 1 0 0,0-1-1 0 0,0 1 0 0 0,0 0 1 0 0,-1-1-1 0 0,1 1 0 0 0,0 0 0 0 0,-1-1 1 0 0,1 1-1 0 0,0 0 0 0 0,-1-1 1 0 0,1 1-1 0 0,0 0 0 0 0,-1-1-1 0 0,1 1 4 0 0,-1-1-2 0 0,-1-1 0 0 0,1 1 0 0 0,0 0-1 0 0,0 0 1 0 0,-1 0 0 0 0,1 1 0 0 0,-1-1-1 0 0,1 0 1 0 0,-1 0 0 0 0,1 1 0 0 0,-1-1-1 0 0,1 1 1 0 0,-1-1 0 0 0,1 1 0 0 0,-1 0 0 0 0,0 0-1 0 0,1-1 1 0 0,-1 1 0 0 0,0 0 0 0 0,1 1-1 0 0,-1-1 1 0 0,1 0 0 0 0,-1 0 0 0 0,0 1-1 0 0,0-1-1 0 0,-7 3 8 0 0,0 0 1 0 0,0 0-1 0 0,1 1 0 0 0,-3 1-8 0 0,-4 2 3 0 0,5-3 90 0 0,-1 2 0 0 0,1-1 0 0 0,0 2 0 0 0,0-1 0 0 0,-7 8-93 0 0,11-10 71 0 0,1 2 1 0 0,-1-1 0 0 0,1 1 0 0 0,0-1 0 0 0,1 2 0 0 0,-1-1-1 0 0,1 0 1 0 0,0 1 0 0 0,-1 3-72 0 0,-5 12 169 0 0,6-14-62 0 0,0 0 0 0 0,1 0 0 0 0,-2 6-107 0 0,4-10 25 0 0,0-1 1 0 0,1 0-1 0 0,0 0 0 0 0,-1 0 0 0 0,1 0 0 0 0,0 1 0 0 0,1-1 0 0 0,-1 0 1 0 0,0 0-1 0 0,1 0 0 0 0,0 0 0 0 0,0 1-25 0 0,0-1 18 0 0,-1-1 1 0 0,1 1-1 0 0,0-1 0 0 0,1 0 0 0 0,-1 1 0 0 0,0-1 1 0 0,1 0-1 0 0,-1 0 0 0 0,1 0 0 0 0,0 0 1 0 0,-1 0-1 0 0,1 0 0 0 0,0 0 0 0 0,0-1 1 0 0,0 1-1 0 0,1-1 0 0 0,1 2-18 0 0,-1-2 23 0 0,1 1 0 0 0,0-1 1 0 0,0 0-1 0 0,-1 0 0 0 0,1 0 0 0 0,0-1 0 0 0,0 1 0 0 0,0-1 1 0 0,0 0-1 0 0,0 0 0 0 0,1-1-23 0 0,8 0 41 0 0,1-2 0 0 0,-1 0 0 0 0,0 0 1 0 0,0-2-1 0 0,0 1 0 0 0,5-4-41 0 0,-3 1-86 0 0,0 0-1 0 0,0-1 0 0 0,-1-1 1 0 0,0 0-1 0 0,0-2 1 0 0,-1 1-1 0 0,-1-1 1 0 0,0-1-1 0 0,3-3 87 0 0,0-3-523 0 0,1 2-1 0 0,0 0 1 0 0,5-2 523 0 0,-16 14-54 0 0,-4 6 50 0 0,0-1 0 0 0,1 0 0 0 0,-1 0 0 0 0,0 0 0 0 0,0 1 0 0 0,-1-1 0 0 0,1 0 0 0 0,0 1 0 0 0,0-1 0 0 0,-1 1 0 0 0,1-1 0 0 0,0 1 4 0 0,0 4 66 0 0,-1-1-1 0 0,1 1 1 0 0,-1 0-1 0 0,0-1 1 0 0,-1 1-1 0 0,1-1 0 0 0,-1 1 1 0 0,0 0-1 0 0,0-1 1 0 0,-2 4-66 0 0,-3 24 353 0 0,-4 8 24 0 0,8-33-246 0 0,0 0 0 0 0,0 0 0 0 0,1 0 0 0 0,0 0 0 0 0,0 5-131 0 0,-1-2 278 0 0,1-6 778 0 0,4-10-614 0 0,27-53-234 0 0,-12 23-756 0 0,4-5 548 0 0,-16 30-234 0 0,1 0 0 0 0,0 0 0 0 0,0 1 0 0 0,1 0 0 0 0,9-7 234 0 0,9-8-370 0 0,-24 25 356 0 0,-1 0 0 0 0,1-1 0 0 0,-1 1 0 0 0,0 0 0 0 0,1 0 0 0 0,-1-1 0 0 0,0 1 0 0 0,0 0 0 0 0,0 0 0 0 0,0 0 0 0 0,0 1 0 0 0,0-1 0 0 0,0 0 14 0 0,0-1 1 0 0,2 4-7 0 0,0 0 0 0 0,0 0 0 0 0,0 0 0 0 0,0 1 1 0 0,0-1-1 0 0,-1 1 0 0 0,0-1 0 0 0,0 1 0 0 0,0 0 0 0 0,-1 0 0 0 0,1 4 6 0 0,3 12 135 0 0,-2 0 1 0 0,0 5-136 0 0,0-3 202 0 0,-3-21-160 0 0,0 1-1 0 0,0-1 1 0 0,0 1-1 0 0,-1-1 1 0 0,1 1-1 0 0,-1-1 1 0 0,1 0-1 0 0,-1 1 0 0 0,0-1 1 0 0,0 0-1 0 0,0 1 1 0 0,0-1-42 0 0,-1 3 115 0 0,1-4 45 0 0,1-1 0 0 0,0 0-8 0 0,0 0-33 0 0,0 0-14 0 0,0 0-1 0 0,0 0 2 0 0,0-19 322 0 0,1 13-419 0 0,0 0 1 0 0,0 0 0 0 0,1 1 0 0 0,-1-1-1 0 0,1 1 1 0 0,1-1 0 0 0,-1 1-1 0 0,1 0 1 0 0,1-2-10 0 0,9-20-103 0 0,-12 24 89 0 0,0 0 1 0 0,1 0 0 0 0,-1 0 0 0 0,1 0 0 0 0,-1 0 0 0 0,1 0-1 0 0,0 1 1 0 0,1-1 0 0 0,-1 1 0 0 0,0-1 0 0 0,2 0 13 0 0,-3 2-11 0 0,1 0 1 0 0,0 0 0 0 0,-1 0-1 0 0,1 0 1 0 0,0 0 0 0 0,0 1-1 0 0,-1-1 1 0 0,1 1-1 0 0,0-1 1 0 0,0 1 0 0 0,0-1-1 0 0,0 1 1 0 0,0 0 0 0 0,0 0-1 0 0,-1 0 1 0 0,1 0 0 0 0,0 0-1 0 0,0 1 1 0 0,0-1 0 0 0,0 0 10 0 0,0 1-6 0 0,1 0 0 0 0,-1 0 0 0 0,0 0 0 0 0,0 0 0 0 0,0 0 0 0 0,0 0 1 0 0,0 0-1 0 0,0 1 0 0 0,0-1 0 0 0,0 1 0 0 0,0 0 0 0 0,-1-1 0 0 0,1 1 0 0 0,0 0 1 0 0,-1 0 5 0 0,5 6 2 0 0,-1 0-1 0 0,-1 1 1 0 0,2 3-2 0 0,8 13-3 0 0,-7-12 22 0 0,-1-1 0 0 0,4 10-19 0 0,-7-14-56 0 0,0 0 0 0 0,0 0-1 0 0,1 0 1 0 0,1-1 0 0 0,-1 0-1 0 0,1 0 1 0 0,0 0-1 0 0,0 0 1 0 0,3 1 56 0 0,-8-8-91 0 0,1 0 0 0 0,-1 1-1 0 0,1-1 1 0 0,-1 1 0 0 0,1-1 0 0 0,-1 0-1 0 0,1 0 1 0 0,0 1 0 0 0,-1-1 0 0 0,1 0-1 0 0,-1 0 1 0 0,1 0 0 0 0,0 0 0 0 0,-1 0 0 0 0,1 0-1 0 0,-1 0 1 0 0,1 0 0 0 0,0 0 0 0 0,-1 0 91 0 0,6-1-5443 0 0,-1-1-879 0 0</inkml:trace>
  <inkml:trace contextRef="#ctx0" brushRef="#br2" timeOffset="79044.488">357 4295 6624 0 0,'0'0'298'0'0,"-1"0"-3"0"0,1 0-282 0 0,-1 1 1 0 0,0-1-1 0 0,1 0 0 0 0,-1 0 1 0 0,0 1-1 0 0,1-1 0 0 0,-1 0 1 0 0,0 0-1 0 0,1 0 0 0 0,-1 0 1 0 0,0 0-1 0 0,1 0 0 0 0,-1 0 1 0 0,0 0-1 0 0,0 0 0 0 0,1 0 1 0 0,-1 0-1 0 0,0 0 0 0 0,1 0 1 0 0,-1-1-14 0 0,0 1 17 0 0,0 0 1 0 0,1 0-1 0 0,-1 0 1 0 0,0-1-1 0 0,1 1 1 0 0,-1 0-1 0 0,0 0 1 0 0,1 0-1 0 0,-1 0 1 0 0,0 0-1 0 0,0 0 1 0 0,1 1-1 0 0,-1-1 1 0 0,0 0-1 0 0,1 0 1 0 0,-1 0-1 0 0,0 1 1 0 0,1-1-1 0 0,-1 0 1 0 0,1 1-1 0 0,-1-1 1 0 0,0 0-1 0 0,1 1 1 0 0,-1-1-1 0 0,1 1 1 0 0,-1-1-1 0 0,1 1 1 0 0,-1-1-1 0 0,1 1 1 0 0,-1-1-1 0 0,1 1-17 0 0,-1 1 4 0 0,0-1 1 0 0,0 0-1 0 0,0 0 0 0 0,0 0 0 0 0,0 0 0 0 0,0 0 0 0 0,0 0 0 0 0,0 0 0 0 0,0 0 0 0 0,0 0 0 0 0,-1-1 0 0 0,1 1 0 0 0,0 0 0 0 0,-1-1 0 0 0,1 1 1 0 0,0-1-1 0 0,-1 1 0 0 0,1-1 0 0 0,-1 0-4 0 0,-16 7 16 0 0,16-6 58 0 0,-10 0 542 0 0,10 0-604 0 0,0 0 0 0 0,0-1 0 0 0,0 1 0 0 0,0 0-1 0 0,0-1 1 0 0,0 0 0 0 0,0 1 0 0 0,0-1 0 0 0,0 0-1 0 0,-2 0-11 0 0,-12 2 32 0 0,-10 9-835 0 0,23-9 617 0 0,-1 0 0 0 0,0-1 0 0 0,0 1 0 0 0,1-1 0 0 0,-1 0 0 0 0,0 0 0 0 0,-1 0 0 0 0,0 0 186 0 0,4-1-101 0 0,-13-2-67 0 0,8 3 42 0 0,2 2 3725 0 0,7-2-3405 0 0,0-1 0 0 0,0 0 0 0 0,0 0-1 0 0,0-1 1 0 0,0 1 0 0 0,-1 0 0 0 0,1-1 0 0 0,0 0 0 0 0,0 0-1 0 0,0 0 1 0 0,1 0-194 0 0,3-2-93 0 0,15-1 350 0 0,0 0 1 0 0,10 0-258 0 0,23-3 381 0 0,-51 7-355 0 0,0-1 0 0 0,0 1 0 0 0,0 0-1 0 0,0 0 1 0 0,0 1 0 0 0,0-1 0 0 0,2 1-26 0 0,-2 0 2 0 0,0 0 0 0 0,1-1 1 0 0,-1 1-1 0 0,0-1 0 0 0,3-1-2 0 0,21 0 10 0 0,-21 1-5 0 0,0 0-1 0 0,1-1 1 0 0,-1 1 0 0 0,0-1-1 0 0,0-1 1 0 0,0 1 0 0 0,0-1 0 0 0,3-2-5 0 0,-2 1 25 0 0,0 1 1 0 0,-1 0-1 0 0,1 1 1 0 0,0-1 0 0 0,8 1-26 0 0,-13 1 5 0 0,45-7 118 0 0,-26 3-51 0 0,-1 1 0 0 0,17 1-72 0 0,5 1 20 0 0,-11-4 290 0 0,-2-1-232 0 0,59-2-78 0 0,-78 10 0 0 0,-9-2-2 0 0,0 1 0 0 0,1-1 1 0 0,-1 1-1 0 0,1-1 0 0 0,-1 0 1 0 0,0 0-1 0 0,1-1 0 0 0,-1 1 1 0 0,0 0-1 0 0,1-1 0 0 0,-1 1 1 0 0,1-1 1 0 0,47-5-252 0 0,-34 6 252 0 0,-14 0 0 0 0,1 0 0 0 0,0 0 0 0 0,0 0 0 0 0,0 0 0 0 0,0-1 0 0 0,0 1 0 0 0,0-1 0 0 0,2 0 0 0 0,-2 0 33 0 0,1 1 1 0 0,-1-1-1 0 0,1 1 1 0 0,-1-1-1 0 0,1 1 1 0 0,-1 0-1 0 0,3 1-33 0 0,19-1-50 0 0,19 2 50 0 0,-24-2 0 0 0,11-11 0 0 0,-29 11 0 0 0,0-1 0 0 0,1 0 0 0 0,-1 1 0 0 0,0 0 0 0 0,0 0 0 0 0,0-1 0 0 0,0 1 0 0 0,1 0 0 0 0,-1 1 0 0 0,1-1 0 0 0,1 1 0 0 0,-1-1 0 0 0,0 0 0 0 0,0 0 0 0 0,0 0 0 0 0,0 0 0 0 0,0-1 0 0 0,0 1 0 0 0,0-1 0 0 0,3-1 0 0 0,6 2 0 0 0,-5-1 0 0 0,-1-1 0 0 0,-6 2 0 0 0,0-1 0 0 0,0 1 0 0 0,0 0 0 0 0,0 0 0 0 0,0 0 0 0 0,0 0 0 0 0,0 0 0 0 0,1-1 0 0 0,-1 1 0 0 0,0 0 0 0 0,0 0 0 0 0,0 0 0 0 0,0 0 0 0 0,0 0 0 0 0,1 0 0 0 0,-1 0 0 0 0,0-1 0 0 0,0 1 0 0 0,0 0 0 0 0,0 0 0 0 0,1 0 0 0 0,-1 0 0 0 0,0 0 0 0 0,0 0 0 0 0,0 0 0 0 0,0 0 0 0 0,1 0 0 0 0,-1 0 0 0 0,0 0 0 0 0,0 0 0 0 0,0 0 0 0 0,0 0 0 0 0,1 0 0 0 0,-1 0 0 0 0,0 0 0 0 0,0 0 0 0 0,0 0 0 0 0,0 1 0 0 0,1-1 0 0 0,-1 0 0 0 0,0 0 0 0 0,0 0 0 0 0,0 0 0 0 0,3 1 0 0 0,7-6 0 0 0,-10 5 12 0 0,0-1-7 0 0,0 1-1 0 0,0 0 0 0 0,0-1 1 0 0,1 1-1 0 0,-1 0 0 0 0,0-1 1 0 0,0 1-1 0 0,0 0 0 0 0,1 0 1 0 0,-1 0-1 0 0,0-1 0 0 0,0 1 1 0 0,1 0-1 0 0,-1 0 0 0 0,0 0 1 0 0,1-1-1 0 0,-1 1 0 0 0,0 0 1 0 0,1 0-1 0 0,-1 0 0 0 0,0 0 1 0 0,1 0-1 0 0,-1 0 0 0 0,0 0 1 0 0,1 0-1 0 0,-1 0 0 0 0,0 0 1 0 0,1 0-1 0 0,-1 0 0 0 0,0 0 1 0 0,1 0-1 0 0,-1 0 0 0 0,0 0 1 0 0,1 0-5 0 0,1 0 4 0 0,-1 0-52 0 0,2-4 36 0 0,2 0 24 0 0,-4 3 49 0 0,11-16-60 0 0,-9 13-11 0 0,0 0 10 0 0,1-1 0 0 0,-1-1 0 0 0,-2 0 10 0 0,9-9-56 0 0,-9 14-72 0 0,-1 1-8 0 0,7-23-372 0 0,-7-3 333 0 0,0 25 276 0 0,1-1-104 0 0,0 1 1 0 0,0 0 0 0 0,0-1 0 0 0,0 1 0 0 0,-1-1 0 0 0,1 1 0 0 0,0-1 0 0 0,-1 0 0 0 0,1 1-1 0 0,-1-1 1 0 0,1 1 0 0 0,-1-1 0 0 0,0 0-8 0 0,1 0 10 0 0,2-11-10 0 0,1 1 0 0 0,1 0 0 0 0,0-1 0 0 0,9-24 0 0 0,-7 26 0 0 0,-7 10 0 0 0,1 0 0 0 0,0 0 0 0 0,0 0 0 0 0,-1 0 0 0 0,1 0 0 0 0,-1 0 0 0 0,1 0 0 0 0,-1 0 0 0 0,1 0 0 0 0,-1 0 0 0 0,1-1 0 0 0,6-26 0 0 0,-6 21 0 0 0,0 0 0 0 0,1 0 0 0 0,0 0 0 0 0,0 0 0 0 0,1 1 0 0 0,0-3 0 0 0,5-14 0 0 0,4-21 0 0 0,-11 38 0 0 0,0 0 0 0 0,0 0 0 0 0,0 0 0 0 0,1 0 0 0 0,0 0 0 0 0,0 0 0 0 0,1 0 0 0 0,2-4 0 0 0,-3 8 0 0 0,-1 0 0 0 0,1-1 0 0 0,-1 1 0 0 0,0 0 0 0 0,0 0 0 0 0,0-1 0 0 0,0-1 0 0 0,0 2 0 0 0,0-1 0 0 0,0 1 0 0 0,0 0 0 0 0,0 0 0 0 0,0 0 0 0 0,0 0 0 0 0,2-2 0 0 0,1-1-37 0 0,-1 0 0 0 0,1-1 0 0 0,-1 1 0 0 0,0-1 0 0 0,0 0 0 0 0,0 0 37 0 0,-1 0-89 0 0,1 0-1 0 0,0 1 1 0 0,0-1-1 0 0,0 0 1 0 0,1 1-1 0 0,0 0 1 0 0,1 0 89 0 0,8-15-149 0 0,-11 17 148 0 0,0-1 0 0 0,0 1 0 0 0,1-1 0 0 0,-1 1 0 0 0,1 0 0 0 0,1-1 1 0 0,15-19-116 0 0,-5 4 83 0 0,-12 17 32 0 0,-1 0 1 0 0,0 0-1 0 0,0 0 1 0 0,0 0-1 0 0,0 0 1 0 0,0 0-1 0 0,0 0 0 0 0,-1 0 1 0 0,1-1 0 0 0,6-14-94 0 0,-3 11 34 0 0,-3 3 20 0 0,1 1-1 0 0,-1-1 1 0 0,1 1-1 0 0,-1-1 1 0 0,0 1-1 0 0,0-1 0 0 0,0 0 1 0 0,0-2 40 0 0,1 2-90 0 0,0-1 1 0 0,-1 0-1 0 0,1 1 1 0 0,0-1-1 0 0,1 1 1 0 0,-1 0-1 0 0,3-3 90 0 0,10-16-346 0 0,-10 13 221 0 0,1 0 0 0 0,0 0 0 0 0,3-2 125 0 0,5-9-267 0 0,-9 14 119 0 0,0 0 0 0 0,0 0 0 0 0,0 1 0 0 0,1-1 148 0 0,7-7-230 0 0,-12 12 220 0 0,5-6-62 0 0,0 0-1 0 0,1 1 1 0 0,-1 0-1 0 0,1 0 1 0 0,6-3 72 0 0,7-5-627 0 0,-16 10 423 0 0,0 1 1 0 0,0 0 0 0 0,1 0 0 0 0,-1 0 0 0 0,1 1 0 0 0,0-1 0 0 0,0 1 0 0 0,2 0 203 0 0,0-1-12 0 0,-1 0-1 0 0,1 0 1 0 0,-1-1 0 0 0,0 1-1 0 0,5-5 13 0 0,2-1-10 0 0,-9 7-22 0 0,-1 0 0 0 0,1 0 0 0 0,0 0 0 0 0,0 0 0 0 0,1 0 0 0 0,2 0 32 0 0,12-9-244 0 0,-4 6 184 0 0,-9 3 60 0 0,2 1 0 0 0,22-7 0 0 0,-1-6 0 0 0,-5 9 84 0 0,-24 5-80 0 0,1 0 0 0 0,0 0 1 0 0,-1 0-1 0 0,1 0 0 0 0,0 0 0 0 0,-1 0 0 0 0,1-1 1 0 0,-1 1-1 0 0,1 0 0 0 0,0 0 0 0 0,-1 0 1 0 0,1-1-1 0 0,-1 1 0 0 0,1 0 0 0 0,-1 0 1 0 0,1-1-1 0 0,0 1-4 0 0,0-1 6 0 0,0 0 0 0 0,1 0 0 0 0,-1 0 0 0 0,1 1 1 0 0,-1-1-1 0 0,1 1 0 0 0,-1-1 0 0 0,1 1 0 0 0,-1 0 0 0 0,1-1 1 0 0,-1 1-1 0 0,1 0 0 0 0,-1 0-6 0 0,62-15 77 0 0,-51 11 11 0 0,0 0 85 0 0,-10 3-137 0 0,-1 1-1 0 0,1-1 1 0 0,0 0 0 0 0,0 1 0 0 0,0-1-1 0 0,-1 1 1 0 0,1 0 0 0 0,0 0 0 0 0,0 0-36 0 0,35-5 1316 0 0,25-4 269 0 0,66 4-990 0 0,-107 6-531 0 0,69 1-64 0 0,-36-5 0 0 0,-12-2 66 0 0,-28 4 44 0 0,21-2 60 0 0,-12 1 668 0 0,-22 2-702 0 0,15 0-408 0 0,29-3 910 0 0,-44 3-807 0 0,21 0 862 0 0,6-2-35 0 0,-25 3-616 0 0,-2-1-39 0 0,-1 1 1 0 0,0-1-1 0 0,0 0 0 0 0,1 0 1 0 0,-1 0-1 0 0,0 0 0 0 0,0 0 0 0 0,1 0 1 0 0,-1 0-1 0 0,0 0 0 0 0,1 0 0 0 0,-1 0 1 0 0,0 0-1 0 0,1 0 0 0 0,-1 0 1 0 0,0 0-1 0 0,0 0 0 0 0,1 0 0 0 0,-1 0 1 0 0,0 0-1 0 0,0 0 0 0 0,1 0 0 0 0,-1 0 1 0 0,0-1-1 0 0,1 1 0 0 0,-1 0 1 0 0,0 0-1 0 0,0 0 0 0 0,0-1 0 0 0,1 1 1 0 0,-1 0-1 0 0,0 0 0 0 0,0 0-3 0 0,4 0 59 0 0,-2 2-24 0 0,-1-2 81 0 0,14-5 672 0 0,-12 5-712 0 0,35-4 317 0 0,-29 2-401 0 0,-8 2 72 0 0,-1 0 3 0 0,0 0-14 0 0,2 0-42 0 0,1 0-1022 0 0,-3 0-4042 0 0</inkml:trace>
  <inkml:trace contextRef="#ctx0" brushRef="#br2" timeOffset="84835.178">2906 3162 1840 0 0,'0'0'367'0'0,"0"0"866"0"0,0 0 376 0 0,0 0 78 0 0,0 0-181 0 0,0 0-795 0 0,0 0-351 0 0,0 0-68 0 0,0 0-12 0 0,0 0 20 0 0,0 0 11 0 0,0 0 1 0 0,0 0 17 0 0,0 0 72 0 0,0 0 30 0 0,0 0 8 0 0,0 0-19 0 0,0 0-83 0 0,0 0-32 0 0,0 0-7 0 0,0 0-4 0 0,0 0-4 0 0,0 0-2 0 0,-3 7 460 0 0,1 16-264 0 0,0-1 0 0 0,-2 9-484 0 0,-1 6 263 0 0,-5 1 140 0 0,3-8-146 0 0,5-25-194 0 0,1 1-1 0 0,0-1 1 0 0,-1 0-1 0 0,2 1 0 0 0,-1 4-62 0 0,-9 59 498 0 0,7 40 212 0 0,4-87-559 0 0,-1-12-81 0 0,1 0-1 0 0,-2 0 1 0 0,1 0 0 0 0,-2 0-70 0 0,1 5 93 0 0,0-1 1 0 0,1 0-1 0 0,2 14-93 0 0,-1 9 72 0 0,-2-17 12 0 0,1-14-57 0 0,0 1 0 0 0,0 0 0 0 0,0-1 0 0 0,2 7-27 0 0,2 9 50 0 0,2-1 1 0 0,1 1 0 0 0,0-1-1 0 0,2 1-50 0 0,3 13 54 0 0,-12-34-52 0 0,0-1 0 0 0,0 1 0 0 0,0-1 0 0 0,0 1 0 0 0,1 0 0 0 0,-1-1 0 0 0,0 1 0 0 0,0-1 1 0 0,0 1-1 0 0,1 0 0 0 0,-1-1 0 0 0,0 1 0 0 0,0-1 0 0 0,1 1 0 0 0,-1-1 0 0 0,0 1 0 0 0,1-1 0 0 0,-1 1 1 0 0,1-1-1 0 0,-1 1 0 0 0,1-1 0 0 0,-1 0 0 0 0,1 1 0 0 0,-1-1-2 0 0,3 2 14 0 0,9 27 27 0 0,-9-21-2 0 0,1 0-1 0 0,0 0 1 0 0,4 7-39 0 0,21 27 373 0 0,-2-11-177 0 0,-16-20-130 0 0,-8-9-53 0 0,-1 0 0 0 0,0 0 0 0 0,0 0 0 0 0,0 0 1 0 0,0 0-1 0 0,0 0 0 0 0,0 1 0 0 0,-1-1 0 0 0,2 3-13 0 0,-2-3 14 0 0,1 1 0 0 0,0-1 0 0 0,0 1 0 0 0,0-1 0 0 0,0 0 0 0 0,0 0 0 0 0,0 0 1 0 0,1 0-1 0 0,-1-1 0 0 0,1 1 0 0 0,1 0-14 0 0,32 17 18 0 0,-35-18-19 0 0,18 8 3 0 0,-9-4-22 0 0,0 0-1 0 0,0-1 1 0 0,0 0-1 0 0,2 0 21 0 0,-6-3 41 0 0,-1 2-1 0 0,1-1 1 0 0,0 1-1 0 0,-1 0 0 0 0,1 0 1 0 0,1 1-41 0 0,26 15-135 0 0,13 4 339 0 0,-11-9-204 0 0,-32-12 0 0 0,0-1 0 0 0,1 1 0 0 0,-1-1 0 0 0,1 0 0 0 0,-1 0 0 0 0,1 0 0 0 0,0 0 0 0 0,-1 0 0 0 0,1-1 0 0 0,14 4 0 0 0,-14-2 65 0 0,0 0 0 0 0,1-1-1 0 0,-1 0 1 0 0,1 0-1 0 0,-1 0 1 0 0,1-1-1 0 0,1 1-64 0 0,-1-1-13 0 0,0 1 0 0 0,1 0-1 0 0,-1 0 1 0 0,0 0 0 0 0,0 1 13 0 0,7-1-94 0 0,-11-2 91 0 0,-1 1 0 0 0,1 0 0 0 0,0 0-1 0 0,0 0 1 0 0,-1 0 0 0 0,1 0-1 0 0,0 0 1 0 0,0 0 0 0 0,-1 0-1 0 0,1 0 1 0 0,0 1 0 0 0,-1-1 0 0 0,1 0-1 0 0,0 0 1 0 0,-1 1 0 0 0,1-1-1 0 0,0 0 1 0 0,-1 1 0 0 0,1-1 3 0 0,3 3 35 0 0,-1-1 0 0 0,1 0 1 0 0,-1-1-1 0 0,1 1 1 0 0,0-1-1 0 0,0 0 0 0 0,0 1 1 0 0,0-2-1 0 0,-1 1 1 0 0,2 0-1 0 0,2-1-35 0 0,25 7-307 0 0,2 0 301 0 0,22-1 372 0 0,15 7-739 0 0,-1-6 354 0 0,-45-2 24 0 0,-18-4-18 0 0,0 1 0 0 0,0-1 0 0 0,0-1 1 0 0,-1 1-1 0 0,1-1 0 0 0,5 0 13 0 0,50-4 0 0 0,-46 2 3 0 0,0 2 0 0 0,9 1-3 0 0,2-1 204 0 0,19-4 80 0 0,-38 2-321 0 0,0 1 0 0 0,0 0-1 0 0,0 1 1 0 0,0-1 0 0 0,0 2 0 0 0,1-1 0 0 0,4 2 37 0 0,3-2-155 0 0,2 0 7 0 0,-15 2 188 0 0,7-1 176 0 0,-2-1-3 0 0,1-2-201 0 0,-8 2-84 0 0,-1 0-62 0 0,0 0-24 0 0,0 0-3 0 0,0 0-7 0 0,0 0-7 0 0,0 0-1 0 0,0 0-56 0 0,0 0-236 0 0,0 0-106 0 0,0 0-24 0 0,0 0-2 0 0</inkml:trace>
  <inkml:trace contextRef="#ctx0" brushRef="#br2" timeOffset="88398.45">4316 4429 1840 0 0,'0'0'83'0'0,"0"0"189"0"0,0 0 752 0 0,0 0 325 0 0,0 0 68 0 0,0 0-150 0 0,0 0-689 0 0,0 0-303 0 0,0 0-62 0 0,0 0 6 0 0,0 0 70 0 0,0 0 30 0 0,0 0 8 0 0,0 0 35 0 0,0 0 146 0 0,0 0 62 0 0,0 0 7 0 0,0 0-14 0 0,0 0-83 0 0,0 0-38 0 0,0 0-8 0 0,3-8 606 0 0,-4 3-865 0 0,0 1 1 0 0,0-1 0 0 0,1 1-1 0 0,-1-1 1 0 0,1 0 0 0 0,0 1-1 0 0,1-1 1 0 0,-1-2-176 0 0,1-23 308 0 0,-5-29-69 0 0,4 54-207 0 0,0 0 1 0 0,0-1-1 0 0,1 1 1 0 0,-1 0 0 0 0,1 0-1 0 0,1-4-32 0 0,3-15 20 0 0,-1-9 98 0 0,5-17-118 0 0,2-29 64 0 0,-6 44 85 0 0,4-19-149 0 0,3-5 147 0 0,19-46 47 0 0,7 2 525 0 0,-31 84-989 0 0,3-9 1319 0 0,-9 26-988 0 0,0 1 0 0 0,-1-1 1 0 0,1 0-1 0 0,-1 0 1 0 0,1 1-1 0 0,-1-1 0 0 0,0 0 1 0 0,1 0-1 0 0,-1-1-61 0 0,0 1 5 0 0,0 1 0 0 0,0-1 0 0 0,0 0 0 0 0,0 1 0 0 0,1-1 0 0 0,-1 1 0 0 0,1-1 0 0 0,-1 0 0 0 0,1 1-1 0 0,0-1 1 0 0,0 1-5 0 0,44-61 0 0 0,-26 41 0 0 0,-14 16 0 0 0,0 1 0 0 0,-1-1 0 0 0,0 0 0 0 0,2-3 0 0 0,-1 1 0 0 0,1 0 0 0 0,-1 0 0 0 0,7-5 0 0 0,2-1 0 0 0,15-16-10 0 0,16-11 10 0 0,-30 28-684 0 0,1 2 0 0 0,0-1 0 0 0,15-5 684 0 0,16-11-58 0 0,-30 18 58 0 0,-14 8 0 0 0,0 0 0 0 0,0-1 0 0 0,-1 1 0 0 0,1-1 0 0 0,0 0 0 0 0,-1 0 0 0 0,3-2 0 0 0,-2 1 0 0 0,1 1 0 0 0,0-1 0 0 0,0 1 0 0 0,1-1 0 0 0,3 0 0 0 0,10-7 0 0 0,-7 4 103 0 0,0 1 0 0 0,0 1-1 0 0,1 0 1 0 0,0 0 0 0 0,9-1-103 0 0,7-2 1249 0 0,97-27-2842 0 0,-79 26 3163 0 0,-31 6-1449 0 0,0-1 0 0 0,12-3-121 0 0,82-22-1982 0 0,-86 23 1998 0 0,-8 2 222 0 0,0-1-1 0 0,7-3-237 0 0,-15 5 306 0 0,0 0-1 0 0,0 1 1 0 0,0-1 0 0 0,0 2-1 0 0,5-1-305 0 0,13-1-19 0 0,-9 0 19 0 0,-1 1 0 0 0,11 1 0 0 0,26-2 0 0 0,-41 0 0 0 0,-9 1 0 0 0,-1 1 0 0 0,1-1 0 0 0,-1 1 0 0 0,1 0 0 0 0,-1-1 0 0 0,1 1 0 0 0,-1 0 0 0 0,1 0 0 0 0,-1 0 0 0 0,1 0 0 0 0,0 0 0 0 0,-1 1 0 0 0,5-1-204 0 0,0 1 0 0 0,-1-1 0 0 0,1 0-1 0 0,0 0 1 0 0,-1-1 0 0 0,6 0 204 0 0,15-1 1217 0 0,0-1-1217 0 0,-11 3 0 0 0,-2-3 0 0 0,-5 1 11 0 0,-7 2-32 0 0,-1 0-306 0 0,0 0-148 0 0,0 0-33 0 0,0 0 134 0 0,8 0 2110 0 0,0-1-1722 0 0,2-1-14 0 0,-2 1 0 0 0,-1 1 0 0 0,0 0 11 0 0,-5 0-56 0 0,-2 0-407 0 0,0 0-194 0 0,0 0-1102 0 0,0 0-4259 0 0</inkml:trace>
  <inkml:trace contextRef="#ctx0" brushRef="#br2" timeOffset="94281.487">5810 3231 4608 0 0,'0'0'353'0'0,"0"0"-158"0"0,0 0 197 0 0,0 0 109 0 0,0 0 19 0 0,0 0-27 0 0,0 0-138 0 0,0 0-60 0 0,0 0-9 0 0,0 0 56 0 0,0 0 248 0 0,0 0 108 0 0,0 0 26 0 0,0 0-38 0 0,21-4 4468 0 0,-15 3-5151 0 0,7 1 3019 0 0,-12 1-2841 0 0,5 4-108 0 0,-1 1-181 0 0,-1-1 0 0 0,0 1 0 0 0,0 0 0 0 0,-1 0 0 0 0,0 0 0 0 0,0 0 0 0 0,0 1 0 0 0,-1-1 0 0 0,0 1 0 0 0,0-1 0 0 0,0 1 0 0 0,-1 3 108 0 0,8 15 0 0 0,-8-22 0 0 0,1 0 0 0 0,-1 1 0 0 0,0 0 0 0 0,0-1 0 0 0,0 1 0 0 0,0 0 0 0 0,-1 0 0 0 0,1 3 0 0 0,0-1 19 0 0,-1 0 0 0 0,2 1 0 0 0,-1-1-1 0 0,1 0 1 0 0,0 3-19 0 0,7 25 42 0 0,-6-12-8 0 0,-1-14 19 0 0,0 1 0 0 0,-1 0-1 0 0,-1 4-52 0 0,0 9 104 0 0,-1-15-65 0 0,1 1-1 0 0,0-1 1 0 0,0 0-1 0 0,1 0 1 0 0,0 0-1 0 0,0 0 1 0 0,1 1-39 0 0,6 23-21 0 0,-6-22 59 0 0,0 1 1 0 0,1-1 0 0 0,0 0-1 0 0,1 0 1 0 0,0 0-1 0 0,4 7-38 0 0,17 30 216 0 0,-17-31-217 0 0,-6-11 12 0 0,0 0 0 0 0,0-1 0 0 0,0 1 0 0 0,1-1-1 0 0,-1 1 1 0 0,1 0-11 0 0,34 36 571 0 0,-17-14-518 0 0,1 3-53 0 0,-20-28 0 0 0,1 0 0 0 0,-1 1 0 0 0,0-1 0 0 0,0 1 0 0 0,0 0 0 0 0,0-1 0 0 0,0 1 0 0 0,0 0 0 0 0,-1 0 0 0 0,1 0 0 0 0,0-1 0 0 0,-1 1 0 0 0,1 0 0 0 0,-1 1 0 0 0,8 26 91 0 0,7-2 42 0 0,-5-16-133 0 0,0 2 11 0 0,-8-11-5 0 0,0 0-1 0 0,-1-1 1 0 0,1 1 0 0 0,0-1-1 0 0,0 1 1 0 0,0-1 0 0 0,0 0-1 0 0,0 0 1 0 0,1 1-6 0 0,3 1 13 0 0,13 16 40 0 0,-10-10-52 0 0,1 2-1 0 0,3 0 10 0 0,4 0 43 0 0,-6-1-53 0 0,-9-8 0 0 0,0 0 0 0 0,0 0 0 0 0,0 0 0 0 0,0-1 0 0 0,1 1 0 0 0,-1-1 0 0 0,0 1 0 0 0,1-1 0 0 0,-1 0 0 0 0,1 0 0 0 0,0 0 0 0 0,33 13 11 0 0,-34-13 4 0 0,0 1 0 0 0,0-1 0 0 0,1 0 0 0 0,-1 1 0 0 0,0-1 0 0 0,0 1 0 0 0,-1 0 0 0 0,1 0-1 0 0,0-1 1 0 0,1 3-15 0 0,5 7 0 0 0,-9-7 0 0 0,1-4 0 0 0,0 0 0 0 0,0 0 0 0 0,0 0 0 0 0,0 1 0 0 0,0-1 0 0 0,0 0 0 0 0,0 0 0 0 0,0 0 0 0 0,0 0 0 0 0,0 0 0 0 0,0 1 0 0 0,0-1 0 0 0,0 0 0 0 0,0 0 0 0 0,0 0 0 0 0,0 0 0 0 0,0 0 0 0 0,0 1 0 0 0,0-1 0 0 0,0 0 0 0 0,0 0 0 0 0,0 0 0 0 0,0 0 0 0 0,1 0 0 0 0,-1 1 0 0 0,0-1 0 0 0,0 0 0 0 0,0 0 0 0 0,0 0 0 0 0,0 0 0 0 0,0 0 0 0 0,0 0 0 0 0,1 0 0 0 0,-1 0 0 0 0,0 1 0 0 0,0-1 0 0 0,0 0 0 0 0,0 0 0 0 0,0 0 0 0 0,0 0 0 0 0,1 0 0 0 0,-1 0 0 0 0,0 0 0 0 0,3 3 0 0 0,-3-3 0 0 0,26 14 0 0 0,-20-11 12 0 0,1-1-1 0 0,0 0 1 0 0,0 0-1 0 0,0-1 1 0 0,0 1-1 0 0,2-1-11 0 0,10 2-5 0 0,11 2 27 0 0,-26-5-4 0 0,0 1-1 0 0,0 0 0 0 0,0 0 0 0 0,0 0 1 0 0,0 1-1 0 0,0-1 0 0 0,-1 1 0 0 0,2 1-17 0 0,17 4 10 0 0,3 0 44 0 0,-17-4-42 0 0,27 7-34 0 0,-31-10 29 0 0,-3 0-7 0 0,0 0 0 0 0,0 0 1 0 0,0 0-1 0 0,1 0 0 0 0,-1 1 0 0 0,0-1 0 0 0,0 0 1 0 0,0 0-1 0 0,0 1 0 0 0,0-1 0 0 0,0 0 1 0 0,-1 1-1 0 0,1-1 0 0 0,0 1 0 0 0,0 0 0 0 0,1 0 0 0 0,8 3 1 0 0,-5-2 1 0 0,0 1 1 0 0,0-1 0 0 0,-1 1-1 0 0,1 0 1 0 0,2 2-3 0 0,-6-4 4 0 0,0 0 1 0 0,0-1 0 0 0,0 1 0 0 0,0-1-1 0 0,0 1 1 0 0,-1-1 0 0 0,1 1 0 0 0,0-1-1 0 0,0 0 1 0 0,0 1 0 0 0,1-1 0 0 0,-1 0 0 0 0,0 0-5 0 0,20 5 4 0 0,-18-5-4 0 0,-2 0-1 0 0,1 1 0 0 0,-1-1 1 0 0,0 0-1 0 0,0 1 0 0 0,0-1 0 0 0,0 0 0 0 0,1 1 1 0 0,-1 0-1 0 0,0-1 0 0 0,0 1 0 0 0,0 0 1 0 0,0-1-1 0 0,0 2 1 0 0,0-2-5 0 0,0 1 0 0 0,0 0 1 0 0,0-1-1 0 0,0 0 1 0 0,0 1-1 0 0,0-1 0 0 0,0 0 1 0 0,0 1-1 0 0,0-1 1 0 0,0 0-1 0 0,0 0 0 0 0,0 0 1 0 0,0 0-1 0 0,0 0 1 0 0,0 0-1 0 0,0 0 0 0 0,0 0 1 0 0,0 0 4 0 0,17-1-51 0 0,-14 1 51 0 0,16 1 0 0 0,-19-1 0 0 0,41 1 0 0 0,-30-1 0 0 0,11 3 0 0 0,1 0 144 0 0,-21-3-144 0 0,14 3 0 0 0,-15-3 0 0 0,1 1 0 0 0,-1-1 0 0 0,1 0 0 0 0,-1 0 0 0 0,1-1 0 0 0,-1 1 0 0 0,1 0 0 0 0,0-1 0 0 0,12-1 0 0 0,-5 2 0 0 0,2 1 0 0 0,0-2 0 0 0,0 1 0 0 0,0-2 0 0 0,7-1 0 0 0,-19 3 0 0 0,1-1 0 0 0,0 1 0 0 0,-1 0 0 0 0,1 0 0 0 0,0 0 0 0 0,-1-1 0 0 0,1 1 0 0 0,0 0 0 0 0,-1 0 0 0 0,1 0 0 0 0,0 0 0 0 0,-1 0 0 0 0,1 0 0 0 0,0 0 0 0 0,-1 0 0 0 0,1 1 0 0 0,0-1 0 0 0,-1 0 0 0 0,1 0 0 0 0,0 1 0 0 0,11 2 0 0 0,-7-2 0 0 0,0-1 0 0 0,0 0 0 0 0,0 0 0 0 0,0 0 0 0 0,0 0 0 0 0,2-1 0 0 0,-5-1 0 0 0,24 0 0 0 0,-21 2 11 0 0,30 0 42 0 0,-28 0-53 0 0,2 0 0 0 0,5-3-4 0 0,-1 2 62 0 0,20 1-48 0 0,-24-1-10 0 0,-5 0 2 0 0,0 0-1 0 0,0 0 1 0 0,0 1-1 0 0,0 0 1 0 0,0 0-1 0 0,1 0 1 0 0,1 0-2 0 0,-6 0 2 0 0,1 1 0 0 0,-1-1 0 0 0,0 0-1 0 0,0 0 1 0 0,1 0 0 0 0,-1 0 0 0 0,0 0 0 0 0,0 0 0 0 0,1 0 0 0 0,-1 0-1 0 0,0 0 1 0 0,0 0 0 0 0,1 0 0 0 0,-1 0 0 0 0,0 0 0 0 0,0-1-1 0 0,1 1 1 0 0,-1 0 0 0 0,0 0 0 0 0,0 0 0 0 0,1 0 0 0 0,-1 0 0 0 0,0 0-1 0 0,0-1 1 0 0,0 1 0 0 0,1 0 0 0 0,-1 0 0 0 0,0 0 0 0 0,0 0 0 0 0,0-1-2 0 0,3-2-5 0 0,11 1 7 0 0,48-1-23 0 0,-64 3-94 0 0,2 0-54 0 0,0 0-14 0 0,7 2-1326 0 0,-5-2 34 0 0</inkml:trace>
  <inkml:trace contextRef="#ctx0" brushRef="#br2" timeOffset="96728.069">7423 4239 9184 0 0,'-7'2'208'0'0,"5"-2"33"0"0,2 0 14 0 0,0 0 26 0 0,0 0 107 0 0,0 0 48 0 0,-5 0 1427 0 0,-4-1-1589 0 0,2 0 156 0 0,7 1-422 0 0,0 0-1 0 0,-1 0 1 0 0,1 0 0 0 0,0 0-1 0 0,0-1 1 0 0,0 1 0 0 0,0 0-1 0 0,0 0 1 0 0,0 0 0 0 0,0 0-1 0 0,0 0 1 0 0,0 0 0 0 0,0 0-1 0 0,0-1 1 0 0,0 1 0 0 0,0 0-1 0 0,0 0 1 0 0,0 0 0 0 0,0 0-1 0 0,0 0 1 0 0,0 0 0 0 0,0-1-1 0 0,0 1 1 0 0,0 0 0 0 0,0 0-1 0 0,0 0 1 0 0,0 0 0 0 0,0 0-1 0 0,0 0 1 0 0,0 0 0 0 0,1-1-1 0 0,-1 1 1 0 0,0 0 0 0 0,0 0 0 0 0,0 0-1 0 0,0 0 1 0 0,0 0 0 0 0,0 0-1 0 0,0 0 1 0 0,0 0 0 0 0,0 0-1 0 0,1 0 1 0 0,-1 0 0 0 0,0 0-1 0 0,0-1 1 0 0,0 1 0 0 0,0 0-1 0 0,0 0 1 0 0,0 0 0 0 0,1 0-8 0 0,-18-7 1400 0 0,17 2-925 0 0,0 5-450 0 0,0-1 1 0 0,0 1-1 0 0,0-1 0 0 0,-1 1 1 0 0,1 0-1 0 0,0-1 0 0 0,0 1 0 0 0,0-1 1 0 0,0 1-1 0 0,0 0 0 0 0,1-1 1 0 0,-1 1-1 0 0,0-1 0 0 0,0 1 0 0 0,0 0 1 0 0,0-1-1 0 0,0 1 0 0 0,0 0 1 0 0,1-1-1 0 0,-1 1 0 0 0,0-1-25 0 0,5-4 243 0 0,-5 5-211 0 0,1 0 0 0 0,-1 0 0 0 0,0 0 0 0 0,1 0 0 0 0,-1-1 0 0 0,0 1 0 0 0,0 0 0 0 0,1 0 0 0 0,-1 0 0 0 0,0-1 0 0 0,0 1 0 0 0,1 0-1 0 0,-1 0 1 0 0,0-1 0 0 0,0 1 0 0 0,0 0 0 0 0,0-1 0 0 0,0 1 0 0 0,1 0 0 0 0,-1-1 0 0 0,0 1 0 0 0,0 0 0 0 0,0-1 0 0 0,0 1 0 0 0,0 0 0 0 0,0-1 0 0 0,0 1 0 0 0,0 0 0 0 0,0-1 0 0 0,0 1 0 0 0,0 0 0 0 0,0-1 0 0 0,0 1 0 0 0,-1 0 0 0 0,1-1 0 0 0,0 1 0 0 0,0 0 0 0 0,0 0 0 0 0,0-1 0 0 0,0 1 0 0 0,-1 0 0 0 0,1-1 0 0 0,0 1 0 0 0,0 0 0 0 0,-1 0 0 0 0,1-1 0 0 0,0 1 0 0 0,0 0 0 0 0,-1 0 0 0 0,1 0-1 0 0,0 0 1 0 0,0-1 0 0 0,-1 1-32 0 0,1 0 17 0 0,0 0-1 0 0,0 0 0 0 0,-1 0 0 0 0,1 0 0 0 0,0 0 0 0 0,0 0 0 0 0,0-1 1 0 0,0 1-1 0 0,-1 0 0 0 0,1 0 0 0 0,0 0 0 0 0,0 0 0 0 0,0-1 0 0 0,0 1 1 0 0,0 0-1 0 0,0 0 0 0 0,-1 0 0 0 0,1 0 0 0 0,0-1 0 0 0,0 1 0 0 0,0 0 0 0 0,0 0 1 0 0,0 0-1 0 0,0-1 0 0 0,0 1 0 0 0,0 0 0 0 0,0 0 0 0 0,0 0 0 0 0,0-1 1 0 0,0 1-1 0 0,0 0 0 0 0,0 0 0 0 0,0 0 0 0 0,0-1 0 0 0,0 1 0 0 0,0 0 1 0 0,1 0-1 0 0,-1 0 0 0 0,0 0 0 0 0,0-1 0 0 0,0 1 0 0 0,0 0 0 0 0,0 0 1 0 0,0 0-1 0 0,0 0 0 0 0,1-1 0 0 0,-1 1 0 0 0,0 0 0 0 0,0 0 0 0 0,0 0-16 0 0,1 0 12 0 0,-1 0 0 0 0,0-1-1 0 0,0 1 1 0 0,0 0 0 0 0,1 0-1 0 0,-1 0 1 0 0,0-1 0 0 0,0 1-1 0 0,0 0 1 0 0,0 0 0 0 0,1-1 0 0 0,-1 1-1 0 0,0 0 1 0 0,0 0 0 0 0,0-1-1 0 0,0 1 1 0 0,0 0 0 0 0,0 0-1 0 0,0-1 1 0 0,0 1 0 0 0,0 0-1 0 0,0 0 1 0 0,0-1 0 0 0,0 1-1 0 0,0 0 1 0 0,0-1 0 0 0,0 1-1 0 0,0 0 1 0 0,0 0 0 0 0,0-1-1 0 0,0 1 1 0 0,0 0 0 0 0,0 0-1 0 0,-1-1-11 0 0,-4-6 194 0 0,4 6-221 0 0,0 1 0 0 0,0-1 0 0 0,1 0 0 0 0,-1 0 0 0 0,0 0-1 0 0,0 0 1 0 0,1 0 0 0 0,-1 0 0 0 0,1 0 0 0 0,-1 0 0 0 0,1-1 0 0 0,-1 1 0 0 0,1 0 0 0 0,0 0 0 0 0,0 0-1 0 0,-1-1 28 0 0,1 1-35 0 0,0 0-1 0 0,0 0 0 0 0,0 0 0 0 0,0 0 0 0 0,-1 0 0 0 0,1 0 0 0 0,-1 0 0 0 0,1 0 0 0 0,0 0 0 0 0,-1 0 0 0 0,1 0 1 0 0,-1 1-1 0 0,0-1 0 0 0,1 0 0 0 0,-1 0 0 0 0,0 1 0 0 0,1-1 0 0 0,-1 0 0 0 0,0 1 0 0 0,0-1 0 0 0,0 1 0 0 0,0-1 36 0 0,0 0 7 0 0,0 1 0 0 0,0-1-1 0 0,0 0 1 0 0,0 0 0 0 0,0 0-1 0 0,1 0 1 0 0,-1 0-1 0 0,0 0 1 0 0,0 0 0 0 0,0 0-1 0 0,1 0 1 0 0,-1 0 0 0 0,1 0-1 0 0,-1 0 1 0 0,1-1 0 0 0,-1 1-1 0 0,1 0 1 0 0,0-1-7 0 0,-1 1 5 0 0,1-1 1 0 0,-1 1-1 0 0,0-1 0 0 0,1 1 1 0 0,-1 0-1 0 0,0-1 0 0 0,0 1 1 0 0,0 0-1 0 0,0-1 0 0 0,0 1 1 0 0,0 0-1 0 0,-1 0 1 0 0,1 0-1 0 0,0 0 0 0 0,0 0 1 0 0,-2 0-6 0 0,2 0 2 0 0,0 0 1 0 0,0 0-1 0 0,-1 0 1 0 0,1 0-1 0 0,0 0 1 0 0,0 0-1 0 0,0 0 1 0 0,0 0-1 0 0,0 0 1 0 0,0-1-1 0 0,0 1 1 0 0,0 0-1 0 0,1 0 1 0 0,-1-1-1 0 0,0 1 1 0 0,1-1-1 0 0,-1 1 1 0 0,1-1-1 0 0,0 1 1 0 0,-1-2-3 0 0,1-2 8 0 0,1 2-6 0 0,-1 1-1 0 0,0-1 0 0 0,-1 1 0 0 0,1 0 1 0 0,0-1-1 0 0,-1 1 0 0 0,1 0 1 0 0,-1-1-1 0 0,0 1 0 0 0,0 0-1 0 0,1 1 3 0 0,0 0 0 0 0,0 0 0 0 0,-1 0 1 0 0,1 0-1 0 0,0 0 0 0 0,0 0 0 0 0,0 0 0 0 0,0 0 0 0 0,0 0 0 0 0,0 0 0 0 0,0 0 1 0 0,1 0-1 0 0,-1 0 0 0 0,0 0 0 0 0,0 0 0 0 0,1 0-3 0 0,-1 0 0 0 0,1 0 0 0 0,-1 0 1 0 0,0 0-1 0 0,1 0 0 0 0,-1 0 0 0 0,0 0 0 0 0,0 0 1 0 0,0 1-1 0 0,0-1 0 0 0,0 0 0 0 0,0 0 1 0 0,0 0-1 0 0,0 0 0 0 0,-1 0 0 0 0,1 0 0 0 0,0-1 0 0 0,-3-5 0 0 0,2 6 0 0 0,0-1 0 0 0,0 0 0 0 0,0 0 0 0 0,1 0 0 0 0,-1 0 0 0 0,1 0 0 0 0,-1 0 0 0 0,1 0 0 0 0,0 0 0 0 0,0-1 0 0 0,0 1 0 0 0,-1-2 6 0 0,1 0 0 0 0,-1 0 0 0 0,0 0 0 0 0,0 0 0 0 0,0 1 0 0 0,-1-1 0 0 0,1 0 0 0 0,-2 0-6 0 0,1-1 3 0 0,0 0 1 0 0,0 0-1 0 0,0 0 0 0 0,1 0 0 0 0,-1-2-3 0 0,-5-9 24 0 0,7 14-20 0 0,-1 1 0 0 0,0 0 0 0 0,0 0 0 0 0,1-1 0 0 0,-1 1 0 0 0,1-1 0 0 0,-1 1 0 0 0,1 0-1 0 0,-1-1 1 0 0,1 1 0 0 0,0-1 0 0 0,0 1 0 0 0,0-2-4 0 0,1-6 30 0 0,-1 7-25 0 0,1 0 1 0 0,-1 1-1 0 0,0-1 1 0 0,0 0-1 0 0,0 0 1 0 0,0 0-1 0 0,0 1 1 0 0,0-1-1 0 0,0 0 1 0 0,-1 0-1 0 0,1 1 1 0 0,-1-1-1 0 0,1 0 1 0 0,-1-1-6 0 0,0 1 4 0 0,1 0 0 0 0,-1 0 0 0 0,1 0 0 0 0,0 0 0 0 0,0 0 0 0 0,0 0 0 0 0,0-1 0 0 0,0 1 0 0 0,1 0-1 0 0,-1 0 1 0 0,0 0 0 0 0,1 0 0 0 0,0 0 0 0 0,-1 0 0 0 0,1 0 0 0 0,0 0 0 0 0,1-1-4 0 0,-1 1 5 0 0,0 0 0 0 0,0 0 0 0 0,0-1 0 0 0,0 1 0 0 0,0-1 1 0 0,-1 1-1 0 0,1-1 0 0 0,-1 1 0 0 0,0 0 0 0 0,0-1 0 0 0,0 1 0 0 0,0-1-5 0 0,0 2 1 0 0,0 0-1 0 0,0 0 1 0 0,0 0 0 0 0,0 0 0 0 0,0 0 0 0 0,0 0 0 0 0,1 0 0 0 0,-1 0-1 0 0,0 0 1 0 0,0 0 0 0 0,1 0 0 0 0,-1 0 0 0 0,1 1 0 0 0,-1-1 0 0 0,0 0-1 0 0,1 0 1 0 0,0 0 0 0 0,-1 0-1 0 0,1 1 5 0 0,0-1 0 0 0,-1 0-1 0 0,1 0 1 0 0,-1 1 0 0 0,1-1-1 0 0,-1 0 1 0 0,0 0 0 0 0,1 0-1 0 0,-1 0 1 0 0,0 0 0 0 0,0 0 0 0 0,0 0-1 0 0,1 0 1 0 0,-1 0 0 0 0,0 0-1 0 0,0 0-4 0 0,-3-12 39 0 0,2 11-33 0 0,1 1 0 0 0,-1-1 0 0 0,1 0 0 0 0,0 1 0 0 0,-1-1 1 0 0,1 0-1 0 0,0 0 0 0 0,0 1 0 0 0,0-1 0 0 0,0 0 0 0 0,1 1 0 0 0,-1-3-6 0 0,1 2 0 0 0,-1-1 0 0 0,1 0 0 0 0,-1 0 0 0 0,0 1 0 0 0,0-1 0 0 0,0 0 0 0 0,-1 0 0 0 0,1 1 0 0 0,0-1 0 0 0,-1 0 0 0 0,-1-1 0 0 0,-1-11 0 0 0,3 14 0 0 0,0-1 0 0 0,0 1 0 0 0,0 0 0 0 0,1-1 0 0 0,-1 1-1 0 0,0 0 1 0 0,1 0 0 0 0,-1-1 0 0 0,0 1 0 0 0,1 0 0 0 0,0 0 0 0 0,-1 0-1 0 0,1 0 1 0 0,0-1 0 0 0,0 1 0 0 0,0 0 2 0 0,-1 0 0 0 0,1 0 0 0 0,0 0 0 0 0,-1 0 0 0 0,1 0 0 0 0,-1-1 0 0 0,0 1 0 0 0,1 0 0 0 0,-1 0 0 0 0,0 0 0 0 0,1 0 0 0 0,-1-1 0 0 0,0 1 0 0 0,0 0 0 0 0,0-1-2 0 0,-3-10 128 0 0,3 11-114 0 0,0 0 0 0 0,-1 0 0 0 0,1 0-1 0 0,0 0 1 0 0,0 0 0 0 0,0 0 0 0 0,0 0 0 0 0,0 0 0 0 0,0 0-1 0 0,0 0 1 0 0,0 0 0 0 0,0 0 0 0 0,0 0 0 0 0,0 0 0 0 0,1 0 0 0 0,-1 0-1 0 0,0 0 1 0 0,1 0 0 0 0,-1 0 0 0 0,1 0 0 0 0,-1 0 0 0 0,1 0 0 0 0,-1 0-1 0 0,1 1-13 0 0,1-3 25 0 0,-1 0-1 0 0,1 0 1 0 0,-1-1-1 0 0,0 1 0 0 0,0 0 1 0 0,0 0-1 0 0,0-4-24 0 0,-1 4-1 0 0,1 1 0 0 0,-1-1 0 0 0,1 0 0 0 0,0 0 0 0 0,0 0 0 0 0,0 1 0 0 0,0-1 0 0 0,1 0 0 0 0,-1 1 0 0 0,1-1 0 0 0,0 1 1 0 0,-1 0 0 0 0,1 1 0 0 0,-1-1 0 0 0,1 0 0 0 0,0 0 0 0 0,-1-1 0 0 0,1 1 0 0 0,-1 0 0 0 0,0 0 0 0 0,0-1 0 0 0,0 1 0 0 0,0 0 0 0 0,0-1 0 0 0,-1 1 0 0 0,1-1 0 0 0,0 0 0 0 0,-1 1 0 0 0,1 0 0 0 0,-1 1 0 0 0,1-1 0 0 0,-1 1 0 0 0,1-1 0 0 0,0 1 0 0 0,0-1 0 0 0,0 1 0 0 0,0 0 0 0 0,0-1 0 0 0,0 1 0 0 0,0 0 0 0 0,0 0 0 0 0,1 0 0 0 0,-1-1 0 0 0,0 1 0 0 0,0 0 0 0 0,0 0 0 0 0,0 0 0 0 0,0-1 0 0 0,0 1 0 0 0,0 0 0 0 0,0-1 0 0 0,0 1 0 0 0,0-1 0 0 0,-1 1 0 0 0,1-1 0 0 0,-1 0 0 0 0,1 1 0 0 0,-1-1 0 0 0,0 0 0 0 0,1-4 0 0 0,1 0 0 0 0,0 0 0 0 0,0 1 0 0 0,0-1 0 0 0,0 0 0 0 0,4-5 0 0 0,-6 10-4 0 0,1 0 0 0 0,-1 0 0 0 0,0 0 0 0 0,0 0 0 0 0,1 0 0 0 0,-1 0 0 0 0,0 0 0 0 0,0 0 0 0 0,0-1 0 0 0,0 1 0 0 0,0 0 0 0 0,0-1 4 0 0,0 1-8 0 0,-1 0 0 0 0,1 1 0 0 0,0-1 0 0 0,0 0 0 0 0,0 0 0 0 0,0 0 0 0 0,0 0 0 0 0,1 1 0 0 0,-1-1 0 0 0,0 0 0 0 0,0 0 0 0 0,0 1 0 0 0,1-1 0 0 0,-1 0 0 0 0,0 0 0 0 0,1 1 0 0 0,-1-1 0 0 0,1 0 8 0 0,7-7-87 0 0,-7 7 81 0 0,0 1 1 0 0,0-1-1 0 0,-1 0 1 0 0,1 1-1 0 0,0-1 1 0 0,0 0-1 0 0,-1 0 1 0 0,1 1-1 0 0,-1-1 1 0 0,1 0-1 0 0,-1 0 1 0 0,1 0-1 0 0,-1 0 1 0 0,1 0 0 0 0,-1 0-1 0 0,0 0 1 0 0,0 0-1 0 0,1 0 1 0 0,-1 0-1 0 0,0 0 1 0 0,0 0 5 0 0,0-1-4 0 0,0 1-1 0 0,1 0 1 0 0,-1 0 0 0 0,0 0 0 0 0,1 0 0 0 0,-1 0-1 0 0,1 0 1 0 0,-1 0 0 0 0,1 0 0 0 0,0 0 0 0 0,-1 0-1 0 0,1 1 1 0 0,0-1 0 0 0,-1 0 0 0 0,1 0 0 0 0,0 0-1 0 0,0 1 1 0 0,0-1 0 0 0,0 0 0 0 0,0 1 4 0 0,12-13 60 0 0,-11 10-7 0 0,1-1 0 0 0,0 1 0 0 0,0 0 0 0 0,0 0 0 0 0,0 0 0 0 0,3-1-53 0 0,-2 1 18 0 0,-1 0-1 0 0,1 0 1 0 0,-1 0 0 0 0,0-1-1 0 0,0 1 1 0 0,1-2-18 0 0,10-10 12 0 0,-12 13-14 0 0,0 1 1 0 0,0-1 0 0 0,0 1-1 0 0,0-1 1 0 0,-1 0-1 0 0,1 0 1 0 0,-1 0-1 0 0,0 0 1 0 0,1 0-1 0 0,-1-1 1 0 0,0 1-1 0 0,0-1 2 0 0,0 1-33 0 0,0 0-1 0 0,0 0 0 0 0,0 0 1 0 0,0 0-1 0 0,0 0 0 0 0,1 0 1 0 0,-1 0-1 0 0,1 0 0 0 0,1-1 34 0 0,9-13-113 0 0,-6 8 100 0 0,0 1 0 0 0,0 0-1 0 0,1 0 1 0 0,0 0 0 0 0,7-4 13 0 0,1 1-23 0 0,-12 8 22 0 0,0 0 0 0 0,-1 1 0 0 0,1-1 0 0 0,-1 0 0 0 0,1 0 0 0 0,-1-1 0 0 0,1 1 0 0 0,-1 0-1 0 0,0-1 1 0 0,1-2 1 0 0,-2 4-4 0 0,-1 1-1 0 0,1-1 1 0 0,0 0-1 0 0,-1 0 1 0 0,1 1-1 0 0,0-1 0 0 0,-1 0 1 0 0,1 1-1 0 0,0-1 1 0 0,0 0-1 0 0,0 1 1 0 0,0-1-1 0 0,-1 1 1 0 0,2 0 4 0 0,-1-1 0 0 0,0 1 0 0 0,0-1 0 0 0,0 0 1 0 0,0 1-1 0 0,0-1 0 0 0,0 0 0 0 0,0 0 1 0 0,-1 1-1 0 0,1-1 0 0 0,0 0 1 0 0,0 0-1 0 0,-1 0 0 0 0,1 0 0 0 0,0-1 0 0 0,6-3 0 0 0,-1 0 0 0 0,1 1 0 0 0,0-1 0 0 0,1 1 0 0 0,1 0 0 0 0,-7 3-3 0 0,1-1-1 0 0,-1 1 0 0 0,1 0 1 0 0,0 0-1 0 0,0 0 0 0 0,0 1 1 0 0,0-1-1 0 0,-1 0 0 0 0,1 1 1 0 0,2 0 3 0 0,9-3-28 0 0,-12 3 28 0 0,0-1 0 0 0,-1 0 0 0 0,1 0 0 0 0,0 1 0 0 0,0-1 0 0 0,-1 1 0 0 0,1 0 0 0 0,0 0 0 0 0,1-1 0 0 0,16 0 0 0 0,9-4 0 0 0,0-3 0 0 0,31-6 0 0 0,-12 3-116 0 0,-35 7 125 0 0,1 0 0 0 0,8-1-9 0 0,27-7 114 0 0,57-10-114 0 0,-83 13 0 0 0,-12 5 0 0 0,1 0 0 0 0,-1 1 0 0 0,1 0 0 0 0,0 0 0 0 0,17-2 0 0 0,-11 1 0 0 0,-2 2 0 0 0,1-1 0 0 0,-1 0 0 0 0,1-1 0 0 0,-15 3 1 0 0,0 1 0 0 0,0-1 0 0 0,0 1 0 0 0,0-1-1 0 0,0 1 1 0 0,0 0 0 0 0,0 0 0 0 0,0-1 0 0 0,1 1-1 0 0,-1 0 1 0 0,0 0 0 0 0,0 0 0 0 0,0 0-1 0 0,0 0 1 0 0,0 0 0 0 0,1 1 0 0 0,-1-1 0 0 0,0 0-1 0 0,1 1 0 0 0,-1-1-12 0 0,1 1 0 0 0,-1-1 0 0 0,1 0-1 0 0,-1 1 1 0 0,1-1 0 0 0,-1 0-1 0 0,1 0 1 0 0,0 0 0 0 0,-1 0 0 0 0,1 0-1 0 0,-1 0 1 0 0,1-1 0 0 0,-1 1-1 0 0,1-1 1 0 0,0 1 12 0 0,3-1-120 0 0,0 0 1 0 0,1 1-1 0 0,-1-1 0 0 0,1 1 0 0 0,4 1 120 0 0,5-1 86 0 0,-9-1-777 0 0,0 0 0 0 0,1-1 1 0 0,-1 0-1 0 0,3-1 691 0 0,-7 2-42 0 0,38-16-2006 0 0,-27 12 1309 0 0,-10 4 721 0 0,0 0-1 0 0,0 0 0 0 0,0-1 0 0 0,-1 1 1 0 0,1 0-1 0 0,0-1 0 0 0,0 0 19 0 0,10-4 228 0 0,-12 6-213 0 0,-1 0-1 0 0,0 0 1 0 0,1 0 0 0 0,-1 0 0 0 0,1 0-1 0 0,-1 0 1 0 0,0 0 0 0 0,1-1 0 0 0,-1 1-1 0 0,0 0 1 0 0,1 0 0 0 0,-1 0 0 0 0,1-1-1 0 0,-1 1 1 0 0,0 0 0 0 0,0 0-1 0 0,1-1 1 0 0,-1 1 0 0 0,0 0 0 0 0,0-1-1 0 0,1 1 1 0 0,-1 0 0 0 0,0-1 0 0 0,0 1-15 0 0,24-4 640 0 0,-18 3-568 0 0,-4 0 9 0 0,-2 1 35 0 0,0 0-1 0 0,0 0-3 0 0,0 0 8 0 0,0 0 34 0 0,0 0 20 0 0,0 0 2 0 0,0 0-2 0 0,0 0-4 0 0,0 0-2 0 0,0 0 0 0 0,0 0-16 0 0,0 2-60 0 0,0 3 6 0 0,-3 23 351 0 0,-4-5-137 0 0,-9 55 307 0 0,6-22-243 0 0,3 46-56 0 0,5-83-168 0 0,1 0 0 0 0,1 5-152 0 0,-2 28 275 0 0,-1-14-29 0 0,1 1 1 0 0,2 0 0 0 0,2-1-1 0 0,5 27-246 0 0,-4-29 109 0 0,-2-25-44 0 0,0 1 0 0 0,0-1 0 0 0,3 7-65 0 0,3 14 8 0 0,-5-20 6 0 0,1-1 1 0 0,0 1-1 0 0,1-1 1 0 0,0 1-1 0 0,3 4-14 0 0,6 12 14 0 0,-8-20 36 0 0,-1-3-29 0 0,0 0-1 0 0,-1 0 1 0 0,0 1-1 0 0,0-1 1 0 0,0 1 0 0 0,-1 0-1 0 0,2 6-20 0 0,-4-6 11 0 0,1-4-6 0 0,-1-1 0 0 0,0 0 0 0 0,0 1 0 0 0,1-1 0 0 0,-1 0 0 0 0,1 0 0 0 0,-1 1-1 0 0,1-1 1 0 0,0 0 0 0 0,-1 0 0 0 0,1 0 0 0 0,0 0 0 0 0,0 0 0 0 0,0 0 0 0 0,0 0 0 0 0,-1 0 0 0 0,2 0-5 0 0,21 30 33 0 0,-22-30-30 0 0,0 0 0 0 0,0 1 0 0 0,0-1 0 0 0,0 1 0 0 0,1-1 0 0 0,-1 0 0 0 0,0 0 0 0 0,1 1 0 0 0,-1-1 0 0 0,1 0 0 0 0,-1 0 0 0 0,2 0-3 0 0,1 2 28 0 0,4 2 15 0 0,-5-3-35 0 0,0-1 1 0 0,0 1-1 0 0,-1 0 1 0 0,1 0 0 0 0,-1 0-1 0 0,1 1 1 0 0,-1-1-1 0 0,0 0 1 0 0,0 1-1 0 0,0 0-8 0 0,3 3 0 0 0,0-1 0 0 0,1 1 0 0 0,0-1 0 0 0,0 0 0 0 0,5 3 0 0 0,-4-2 0 0 0,1 0 10 0 0,0-1-1 0 0,1 0 0 0 0,-1-1 0 0 0,1 0 0 0 0,0 0 0 0 0,1-1 0 0 0,6 2-9 0 0,-9-3 1 0 0,0 1 1 0 0,0 0-1 0 0,0 0 0 0 0,2 2-1 0 0,7 4 75 0 0,-2-1-22 0 0,-13-7-45 0 0,1 0-1 0 0,0 0 0 0 0,0 0 1 0 0,0 0-1 0 0,0 0 1 0 0,0 0-1 0 0,0 0 0 0 0,1-1-7 0 0,60 23 0 0 0,-19-10 0 0 0,-23-6 0 0 0,-1-1 0 0 0,13 1 0 0 0,-16-4 0 0 0,0 2 0 0 0,13 4 0 0 0,-16-4 0 0 0,1 0 0 0 0,0-1 0 0 0,15 1 0 0 0,39 6 0 0 0,-42-6 0 0 0,1-1 0 0 0,-1-1 0 0 0,6-1 0 0 0,23-2-2 0 0,116-3-373 0 0,73-8-72 0 0,-98 13 74 0 0,13-4 216 0 0,-85 0-301 0 0,40-4 262 0 0,-72 3 196 0 0,-34 1 0 0 0,-1 1 0 0 0,1 0 0 0 0,0 0 0 0 0,-1 1 0 0 0,3 0 0 0 0,1 0 0 0 0,-9 1 0 0 0,12-3 0 0 0,-10 1 0 0 0,0 0 0 0 0,0 1 0 0 0,0-1 0 0 0,0 1 0 0 0,5 0 0 0 0,6 0 0 0 0,12 0-965 0 0,-28 0-118 0 0</inkml:trace>
  <inkml:trace contextRef="#ctx0" brushRef="#br2" timeOffset="98080.799">10494 3886 12840 0 0,'0'0'588'0'0,"0"0"-12"0"0,15-11 762 0 0,-14 10-1144 0 0,0 0 0 0 0,0 0 1 0 0,1 0-1 0 0,-1 0 0 0 0,1 0 1 0 0,-1 0-1 0 0,1 0 0 0 0,-1 1 1 0 0,1-1-1 0 0,-1 1 0 0 0,2-1-194 0 0,-2 0 584 0 0,9 1 343 0 0,-2 1-635 0 0,0 0 0 0 0,1 1 1 0 0,-1-1-1 0 0,3 2-292 0 0,0 0 60 0 0,54 20 160 0 0,-62-22-209 0 0,-1 0 0 0 0,0 0-1 0 0,1 0 1 0 0,-1 0 0 0 0,0 0-1 0 0,0 1 1 0 0,0-1-1 0 0,0 1 1 0 0,0-1 0 0 0,0 1-1 0 0,0 0 1 0 0,-1 0 0 0 0,1 0-1 0 0,0 0-10 0 0,-1 0 9 0 0,0-1-1 0 0,-1 0 1 0 0,1 1-1 0 0,0-1 1 0 0,-1 0-1 0 0,1 1 1 0 0,-1-1-1 0 0,1 1 1 0 0,-1-1-1 0 0,1 1 1 0 0,-1-1-1 0 0,0 1 1 0 0,0-1-1 0 0,0 1 1 0 0,0-1-1 0 0,0 1 1 0 0,0-1-1 0 0,0 1 1 0 0,-1-1-1 0 0,1 1 1 0 0,-1-1-1 0 0,1 1-8 0 0,-4 7 114 0 0,-1-1 1 0 0,0 0-1 0 0,0 0 0 0 0,-1-1 0 0 0,0 1 0 0 0,0-1 0 0 0,0-1 0 0 0,-1 1 0 0 0,0-1 0 0 0,-1 0 0 0 0,-7 4-114 0 0,-6 3-384 0 0,0-1 0 0 0,0-1 0 0 0,-24 9 384 0 0,32-16-707 0 0,1 0 1 0 0,-1-1-1 0 0,0 0 707 0 0,1 0-400 0 0,-21 5-903 0 0</inkml:trace>
  <inkml:trace contextRef="#ctx0" brushRef="#br2" timeOffset="101249.171">10596 3035 5528 0 0,'0'0'249'0'0,"0"0"-1"0"0,-4 0 725 0 0,1 0 4249 0 0,-13 1-4751 0 0,0 1 0 0 0,0 0 0 0 0,0 1 1 0 0,0 0-1 0 0,1 1 0 0 0,0 1 0 0 0,-5 3-471 0 0,-51 12 463 0 0,-128 40 233 0 0,67-21-190 0 0,-62 16 664 0 0,92-27-692 0 0,51-11-281 0 0,-10 3-103 0 0,20-7-68 0 0,1 1-1 0 0,0 2 1 0 0,-14 9-26 0 0,48-22 0 0 0,-62 29 124 0 0,49-19-128 0 0,18-13-76 0 0,1 0-17 0 0,0 0-6 0 0,0 0-50 0 0,0 0-207 0 0,0 0-89 0 0,0-4 151 0 0,1 0 0 0 0,0 0 1 0 0,0 0-1 0 0,0 0 0 0 0,0 0 1 0 0,1 1-1 0 0,-1-1 0 0 0,1 0 0 0 0,0 1 1 0 0,0-1-1 0 0,0 1 0 0 0,2-2 298 0 0,4-6-891 0 0,1 0 0 0 0,0 1 1 0 0,1 0 890 0 0,6-7-1289 0 0,-1-1 1 0 0,6-11 1288 0 0,-1 1-587 0 0,-6 11 830 0 0,0 0 0 0 0,4-1-243 0 0,-11 10 486 0 0,5-5 86 0 0,-2 9 3882 0 0,-10 4-4435 0 0,1 0-1 0 0,-1 0 1 0 0,0 0-1 0 0,1 0 1 0 0,-1 0-1 0 0,0 1 1 0 0,1-1-1 0 0,-1 0 1 0 0,0 0-1 0 0,0 0 1 0 0,1 1-1 0 0,-1-1 1 0 0,0 0-1 0 0,0 1 1 0 0,0-1-1 0 0,1 0 1 0 0,-1 0-1 0 0,0 1 1 0 0,0-1-1 0 0,0 0 1 0 0,0 1-1 0 0,0-1 1 0 0,1 0-1 0 0,-1 1 1 0 0,0-1-1 0 0,0 0 1 0 0,0 1-1 0 0,0-1 1 0 0,0 1-1 0 0,0-1 1 0 0,0 0-1 0 0,0 1 1 0 0,0-1-19 0 0,-2 14 215 0 0,-3-6-145 0 0,-1-1 1 0 0,0 1-1 0 0,0-1 1 0 0,0 0-1 0 0,-1 0 1 0 0,-3 1-71 0 0,-1 3 95 0 0,-12 10 135 0 0,-11 13 117 0 0,-18 11-347 0 0,45-40 27 0 0,1 1 0 0 0,-1 0-1 0 0,1 0 1 0 0,1 1-1 0 0,-1-1-26 0 0,4-3 30 0 0,0 0 1 0 0,0 0-1 0 0,1 0 0 0 0,-1 0 0 0 0,1 0 0 0 0,-1 0 0 0 0,1 0 0 0 0,0 0 0 0 0,0 1 0 0 0,1-1 0 0 0,-1 0 0 0 0,1 0 0 0 0,-1 3-30 0 0,2-5 12 0 0,-1-1-1 0 0,0 1 0 0 0,0 0 0 0 0,1-1 0 0 0,-1 1 0 0 0,1 0 0 0 0,-1-1 0 0 0,0 1 0 0 0,1 0 1 0 0,-1-1-1 0 0,1 1 0 0 0,0-1 0 0 0,-1 1 0 0 0,1-1 0 0 0,-1 0 0 0 0,1 1 0 0 0,0-1 0 0 0,-1 1 1 0 0,1-1-1 0 0,0 0 0 0 0,-1 0 0 0 0,1 1-11 0 0,16 5 75 0 0,2-2-17 0 0,0-1 0 0 0,1 0 0 0 0,-1-1 0 0 0,1-1 0 0 0,0-1 0 0 0,8-2-58 0 0,99 1-516 0 0,-100-1 292 0 0</inkml:trace>
  <inkml:trace contextRef="#ctx0" brushRef="#br2" timeOffset="107937.722">12506 2797 3224 0 0,'0'0'315'0'0,"0"0"113"0"0,2-9 2321 0 0,-1 8 8436 0 0,0 36-10059 0 0,-9 8-273 0 0,-4 8-853 0 0,3-14 415 0 0,-3 36-415 0 0,-4 47 320 0 0,14-102-269 0 0,1-11-50 0 0,0-1 1 0 0,0 1-1 0 0,1-1 1 0 0,0 1-1 0 0,0-1 1 0 0,1 1-1 0 0,0-1 1 0 0,0 1-1 0 0,1 2-1 0 0,-1-2 1 0 0,-2-6 3 0 0,1 1 1 0 0,0-1-1 0 0,1 0 1 0 0,-1 0 0 0 0,0 1-1 0 0,0-1 1 0 0,1 0-1 0 0,-1 0 1 0 0,0 1-1 0 0,1-1 1 0 0,-1 0-1 0 0,1 0 1 0 0,0 0-1 0 0,0 1-4 0 0,0 6-170 0 0,-1-6-5306 0 0,0-2-997 0 0</inkml:trace>
  <inkml:trace contextRef="#ctx0" brushRef="#br2" timeOffset="108689.74">12524 2807 12440 0 0,'1'-2'157'0'0,"1"-1"0"0"0,-1 1-1 0 0,0-1 1 0 0,1 1 0 0 0,0 0 0 0 0,-1 0 0 0 0,1 0 0 0 0,0 0 0 0 0,0 0 0 0 0,0 0 0 0 0,0 0 0 0 0,1 0 0 0 0,-1 1 0 0 0,0 0 0 0 0,1-1 0 0 0,-1 1 0 0 0,1 0 0 0 0,-1 0 0 0 0,1 0 0 0 0,0 0 0 0 0,2 0-157 0 0,11 1 276 0 0,-1 1 0 0 0,0 0 0 0 0,1 1 1 0 0,10 3-277 0 0,-17-2 387 0 0,0 0 0 0 0,-1 0 0 0 0,8 5-387 0 0,12 4 765 0 0,-25-11-715 0 0,-1 0-1 0 0,1 1 1 0 0,-1-1-1 0 0,1 0 1 0 0,-1 1-1 0 0,1-1 0 0 0,-1 1 1 0 0,0 0-1 0 0,0 0 1 0 0,0 0-1 0 0,0 0 1 0 0,0 0-1 0 0,0 0 0 0 0,0 0 1 0 0,-1 1-1 0 0,1-1 1 0 0,-1 1-1 0 0,0-1 1 0 0,0 1-1 0 0,0 0 0 0 0,0-1 1 0 0,0 1-1 0 0,0 0 1 0 0,-1 0-1 0 0,1-1 1 0 0,-1 1-1 0 0,0 0 0 0 0,0 2-49 0 0,-1-1 35 0 0,0 0-1 0 0,0 0 0 0 0,0 0 0 0 0,-1 0 1 0 0,1-1-1 0 0,-1 1 0 0 0,0 0 0 0 0,0 0 1 0 0,-1-1-1 0 0,1 0 0 0 0,-1 1 0 0 0,1-1 1 0 0,-1 0-1 0 0,0 0 0 0 0,0 0 1 0 0,-1-1-1 0 0,-1 2-34 0 0,-4 4 57 0 0,-1-1-46 0 0,0 0 0 0 0,0-1-1 0 0,0 0 1 0 0,-1-1 0 0 0,1 0-1 0 0,-1-1 1 0 0,0 0-1 0 0,-6 1-10 0 0,-27 10-15 0 0,-12-1-119 0 0,69-16 117 0 0,0-1 0 0 0,1 2-1 0 0,-1-1 1 0 0,12 2 17 0 0,22-3-56 0 0,9-2 30 0 0,0 0-23 0 0,27-7 49 0 0,-70 9 4 0 0,0-1 0 0 0,0 0 0 0 0,0-1-1 0 0,-1 0 1 0 0,0 0 0 0 0,0-2 0 0 0,0 1-1 0 0,-1-2 1 0 0,0 1 0 0 0,-1-1 0 0 0,1-1 0 0 0,-1 0-1 0 0,-1-1 1 0 0,0 0 0 0 0,0 0 0 0 0,-1 0-1 0 0,1-3-3 0 0,-8 11 4 0 0,0-1-1 0 0,0 1 0 0 0,0 0 1 0 0,0 0-1 0 0,0-1 0 0 0,0 1 1 0 0,-1 0-1 0 0,1-1 0 0 0,-1 1 1 0 0,0-1-1 0 0,0 1 0 0 0,0-1 1 0 0,0 1-1 0 0,0 0 0 0 0,0-1 1 0 0,0 1-1 0 0,-1-1 0 0 0,0 1 1 0 0,0-2-4 0 0,0 2 7 0 0,1 1 0 0 0,-1-1 0 0 0,0 0 0 0 0,0 1 0 0 0,-1-1 0 0 0,1 1 0 0 0,0-1 0 0 0,0 1 0 0 0,-1-1 0 0 0,1 1 0 0 0,-1 0 0 0 0,1 0 0 0 0,-1 0 0 0 0,1 0 0 0 0,-1 0 0 0 0,0 0 0 0 0,1 0 0 0 0,-1 1 0 0 0,0-1 0 0 0,0 1 0 0 0,0-1 0 0 0,0 1 0 0 0,0-1 0 0 0,-1 1-7 0 0,-1 0 24 0 0,0 0-1 0 0,0-1 0 0 0,1 2 0 0 0,-1-1 0 0 0,0 0 0 0 0,0 1 0 0 0,0 0 1 0 0,0 0-1 0 0,1 0 0 0 0,-1 0 0 0 0,0 1 0 0 0,1-1 0 0 0,-1 1 1 0 0,1 0-1 0 0,0 0 0 0 0,-1 0 0 0 0,1 1 0 0 0,0-1 0 0 0,0 1 0 0 0,1-1 1 0 0,-1 1-1 0 0,0 0 0 0 0,1 0 0 0 0,-1 1-23 0 0,-1 3 4 0 0,-1 1 1 0 0,1 0-1 0 0,0 0 1 0 0,1 0-1 0 0,-1 1 1 0 0,2-1-1 0 0,-1 1 0 0 0,1-1 1 0 0,1 1-1 0 0,-1 0-4 0 0,2-7 15 0 0,0 0 0 0 0,0-1 0 0 0,0 1-1 0 0,0 0 1 0 0,0-1 0 0 0,0 1 0 0 0,0 0 0 0 0,1-1-1 0 0,-1 1 1 0 0,1 1-15 0 0,13 22 446 0 0,-13-23-455 0 0,1 0 0 0 0,-1-1 0 0 0,0 1 1 0 0,1-1-1 0 0,-1 1 0 0 0,1-1 0 0 0,0 1 0 0 0,-1-1 1 0 0,1 0-1 0 0,0 0 0 0 0,0 0 0 0 0,0 0 1 0 0,0 0-1 0 0,0-1 0 0 0,0 1 0 0 0,0 0 0 0 0,0-1 1 0 0,0 1-1 0 0,0-1 0 0 0,0 0 9 0 0,3 0 33 0 0,1 0 0 0 0,-1 0 0 0 0,0-1 0 0 0,0 1 0 0 0,0-1-1 0 0,0 0 1 0 0,2-1-33 0 0,14-5 132 0 0,0-2 0 0 0,19-9-132 0 0,15-6 40 0 0,-29 14-93 0 0,20-6 29 0 0,-44 15 14 0 0,0 1 0 0 0,0 0 0 0 0,0 0 0 0 0,0-1-1 0 0,0 2 1 0 0,0-1 0 0 0,0 0 0 0 0,0 0 0 0 0,0 1 0 0 0,0-1 0 0 0,-1 1 0 0 0,1-1-1 0 0,0 1 1 0 0,0 0 0 0 0,0 0 0 0 0,0 0 0 0 0,-1 0 0 0 0,1 0 0 0 0,0 0 0 0 0,-1 0 0 0 0,1 1-1 0 0,-1-1 1 0 0,0 1 0 0 0,1-1 0 0 0,-1 1 0 0 0,0-1 0 0 0,0 1 0 0 0,0 0 0 0 0,0 0 10 0 0,2 2-33 0 0,0 1 0 0 0,-1 0 0 0 0,1 0 0 0 0,-1 0 0 0 0,-1 1 0 0 0,1-1 0 0 0,-1 0 1 0 0,0 1-1 0 0,1 3 33 0 0,-1 0-12 0 0,0 0 1 0 0,1 0-1 0 0,0-1 1 0 0,1 1 0 0 0,0-1-1 0 0,0 1 1 0 0,3 3 11 0 0,-6-11 81 0 0,0-1 71 0 0,0 0 8 0 0,0 0-7 0 0,3-11 79 0 0,25-36-68 0 0,-9 20-400 0 0,1-2-1371 0 0,-5 10-3652 0 0,0 3-1402 0 0</inkml:trace>
  <inkml:trace contextRef="#ctx0" brushRef="#br2" timeOffset="109091.379">13707 2718 15776 0 0,'-7'-2'726'0'0,"5"2"-21"0"0,0 1-453 0 0,-30 22 604 0 0,18-12-174 0 0,0-2 0 0 0,-9 5-682 0 0,7-5 147 0 0,0-1-1 0 0,1 2 1 0 0,1 0-1 0 0,0 1 1 0 0,0 1-1 0 0,1 0 0 0 0,0 0 1 0 0,1 1-1 0 0,1 1 1 0 0,0 0-1 0 0,0 1 1 0 0,-3 9-147 0 0,12-19 221 0 0,4-3-67 0 0,10-7 2 0 0,16-15-87 0 0,-7 3-230 0 0,-9 6 91 0 0,0 1 0 0 0,0 1 0 0 0,4-2 70 0 0,-13 9-3 0 0,0 1 0 0 0,0-1 0 0 0,0 0-1 0 0,0 1 1 0 0,0 0 0 0 0,1 0 0 0 0,-1 0 0 0 0,0 0 0 0 0,1 0-1 0 0,-1 1 1 0 0,0-1 0 0 0,1 1 0 0 0,-1 0 0 0 0,1 0 0 0 0,-1 1-1 0 0,3-1 4 0 0,-5 1 2 0 0,0 0 1 0 0,0-1-1 0 0,0 1 0 0 0,0 0 0 0 0,0 0 0 0 0,0 0 0 0 0,0 0 1 0 0,0 0-1 0 0,0 0 0 0 0,0 0 0 0 0,0 0 0 0 0,0 0 0 0 0,-1 0 0 0 0,1 1-1 0 0,9 17 167 0 0,-9-17-143 0 0,6 12 88 0 0,4 10 324 0 0,1 0 1 0 0,8 11-438 0 0,-15-28 140 0 0,0 0 0 0 0,1 0 0 0 0,-1-1 0 0 0,1 0 0 0 0,0 0 0 0 0,1 0 0 0 0,0-1 0 0 0,0 0 0 0 0,5 3-140 0 0,-10-7 3 0 0,0 0 0 0 0,-1 0 0 0 0,1 0 0 0 0,-1-1 0 0 0,1 1 1 0 0,0-1-1 0 0,0 1 0 0 0,-1-1 0 0 0,1 0 0 0 0,0 1 0 0 0,0-1 0 0 0,-1 0 0 0 0,1 0 0 0 0,0-1 0 0 0,0 1 0 0 0,0 0 0 0 0,-1 0 0 0 0,1-1 0 0 0,0 1 0 0 0,-1-1 0 0 0,1 0 0 0 0,0 1-3 0 0,1-2-168 0 0,-1 1-1 0 0,0-1 0 0 0,1 0 0 0 0,-1 1 1 0 0,0-1-1 0 0,0 0 0 0 0,0 0 0 0 0,0-1 1 0 0,-1 1-1 0 0,1 0 0 0 0,0 0 0 0 0,-1-1 1 0 0,1-1 168 0 0,5-10-1218 0 0</inkml:trace>
  <inkml:trace contextRef="#ctx0" brushRef="#br2" timeOffset="109389.582">13897 2592 10136 0 0,'0'0'777'0'0,"0"6"-229"0"0,2 4 347 0 0,-1-1 0 0 0,1 1 0 0 0,1-1 1 0 0,0 0-1 0 0,0 1 0 0 0,1-1 0 0 0,0-1 0 0 0,0 2-895 0 0,9 19-15 0 0,25 85 2711 0 0,-28-79-1824 0 0,-8-30-790 0 0,-1 0-1 0 0,0 0 0 0 0,-1 0 1 0 0,1 0-1 0 0,-1 0 1 0 0,0 1-1 0 0,-1-1 0 0 0,1 0 1 0 0,-1 3-82 0 0,-2 5 76 0 0,0 0 1 0 0,-1 0 0 0 0,-1 0-77 0 0,5-11-194 0 0,-1-1 0 0 0,0 1 0 0 0,0 0 0 0 0,-1-1 0 0 0,1 1 1 0 0,0 0-1 0 0,0-1 0 0 0,-1 0 0 0 0,1 1 0 0 0,-1-1 0 0 0,1 0 0 0 0,-1 0 0 0 0,0 1 0 0 0,0-1 0 0 0,1-1 0 0 0,-3 2 194 0 0,-5 2-7291 0 0</inkml:trace>
  <inkml:trace contextRef="#ctx0" brushRef="#br2" timeOffset="110087.277">13764 2852 9672 0 0,'3'-4'1004'0'0,"0"3"-681"0"0,0-1 1 0 0,0 1-1 0 0,0 0 0 0 0,1-1 1 0 0,-1 2-1 0 0,0-1 1 0 0,0 0-1 0 0,1 0 1 0 0,-1 1-1 0 0,0 0 0 0 0,2 0-323 0 0,42 1 3930 0 0,-34 0-4222 0 0,36 1 1057 0 0,-1-2-1 0 0,0-3 1 0 0,18-3-765 0 0,-53 3 25 0 0,0-1 0 0 0,0 0 0 0 0,0-1 0 0 0,-1 0 0 0 0,1 0 0 0 0,-1-2 0 0 0,2-1-25 0 0,3-1 41 0 0,-13 7-28 0 0,1-1 0 0 0,-1 0 1 0 0,0 0-1 0 0,0 0 0 0 0,0 0 1 0 0,0-1-1 0 0,0 0-13 0 0,-3 4 97 0 0,-1 0 14 0 0,0 0-19 0 0,0 0-11 0 0,-2 1 5 0 0,-3 2-44 0 0,0 0 0 0 0,1 0 0 0 0,-1 1 0 0 0,1 0 0 0 0,0 0 0 0 0,0 0 0 0 0,0 0 0 0 0,0 1 0 0 0,1 0 0 0 0,0-1 0 0 0,-3 6-42 0 0,2-2 30 0 0,1-1-1 0 0,0 1 1 0 0,0 0-1 0 0,1 0 1 0 0,-1 0-1 0 0,2 0 1 0 0,-1 1-1 0 0,1 0-29 0 0,1-5 23 0 0,0-1 0 0 0,1 1 1 0 0,-1 0-1 0 0,1 0 0 0 0,-1-1 0 0 0,1 1 0 0 0,0-1 0 0 0,1 1 0 0 0,-1-1 0 0 0,1 1 0 0 0,-1-1 0 0 0,1 0 0 0 0,0 1 0 0 0,2 1-23 0 0,-3-3 37 0 0,1 0-1 0 0,-1 0 0 0 0,1 0 0 0 0,0 0 1 0 0,0 0-1 0 0,0 0 0 0 0,0 0 0 0 0,0-1 1 0 0,0 1-1 0 0,0-1 0 0 0,1 1 0 0 0,-1-1 1 0 0,1 0-1 0 0,-1 0 0 0 0,1 0 0 0 0,-1 0 1 0 0,1-1-1 0 0,-1 1 0 0 0,1-1 0 0 0,1 1-36 0 0,-1-1 37 0 0,1-1-1 0 0,0 1 1 0 0,-1-1-1 0 0,1 1 1 0 0,0-1-1 0 0,-1 0 1 0 0,1 0-1 0 0,-1-1 1 0 0,1 1-1 0 0,-1-1 1 0 0,0 1-1 0 0,1-1 0 0 0,-1 0 1 0 0,0 0-1 0 0,1-2-36 0 0,3-3 48 0 0,0 0-1 0 0,0 0 1 0 0,-1-1-1 0 0,-1 0 0 0 0,3-4-47 0 0,7-8-165 0 0,1 1-1 0 0,13-13 166 0 0,11-13-405 0 0,-39 44 397 0 0,0 0-1 0 0,0 0 1 0 0,0 0-1 0 0,0 0 1 0 0,0 0-1 0 0,0 0 1 0 0,0 0-1 0 0,1 0 1 0 0,-1 1-1 0 0,0-1 1 0 0,1 0 8 0 0,0 0-67 0 0,-1 2 1 0 0,1 0 61 0 0,0-1 1 0 0,-1 1-1 0 0,1 0 1 0 0,-1 0-1 0 0,1 0 1 0 0,-1 0-1 0 0,1 0 1 0 0,-1 0-1 0 0,0 0 1 0 0,0 1-1 0 0,1-1 1 0 0,-1 1-1 0 0,0-1 1 0 0,0 0-1 0 0,0 1 1 0 0,0 0-1 0 0,-1-1 1 0 0,1 1-1 0 0,0-1 1 0 0,-1 1-1 0 0,1 0 1 0 0,-1 0 4 0 0,2 7 1 0 0,0-1 0 0 0,-1 1 0 0 0,0 0 0 0 0,-1 3-1 0 0,0-4 37 0 0,1 0 0 0 0,0 0 0 0 0,2 7-37 0 0,2 23 420 0 0,-4-30-208 0 0,0-1-1 0 0,0 1 1 0 0,0 0-1 0 0,2 1-211 0 0,-3-9 10 0 0,0 0-1 0 0,0 0 1 0 0,0 1-1 0 0,0-1 1 0 0,0 0-1 0 0,0 0 1 0 0,0 0-1 0 0,0 0 1 0 0,0 0-1 0 0,0 0 0 0 0,0 0 1 0 0,0 1-1 0 0,0-1 1 0 0,0 0-1 0 0,0 0 1 0 0,0 0-1 0 0,0 0 1 0 0,0 0-1 0 0,0 0 1 0 0,1 0-1 0 0,-1 0 1 0 0,0 0-1 0 0,0 0 1 0 0,0 1-1 0 0,0-1 1 0 0,0 0-1 0 0,0 0 0 0 0,0 0 1 0 0,0 0-1 0 0,1 0 1 0 0,-1 0-1 0 0,0 0 1 0 0,0 0-1 0 0,0 0 1 0 0,0 0-1 0 0,0 0 1 0 0,0 0-1 0 0,0 0 1 0 0,1 0-1 0 0,-1 0 1 0 0,0 0-1 0 0,0 0 1 0 0,0 0-10 0 0,4-5 112 0 0,4-14 61 0 0,-7 15 162 0 0,2 0-236 0 0,0-1-1 0 0,1 1 1 0 0,-1 1 0 0 0,1-1-1 0 0,0 0 1 0 0,-1 1-1 0 0,2 0 1 0 0,-1 0 0 0 0,0 0-1 0 0,0 0 1 0 0,6-1-99 0 0,1-3-486 0 0,70-35-1525 0 0,-73 39 1973 0 0,0 0-1 0 0,0 0 1 0 0,0 1-1 0 0,0 0 1 0 0,0 0 0 0 0,1 1-1 0 0,1 0 39 0 0,-2 0-3 0 0,2 0-6 0 0,0 1-1 0 0,0 0 0 0 0,3 0 10 0 0,20 1-37 0 0,13-3-16 0 0,-12 1 35 0 0,-1-1 1 0 0,0-2-1 0 0,19-5 18 0 0,-30 4-66 0 0,0-2 0 0 0,15-5 66 0 0,-36 11-10 0 0,0 0 1 0 0,1 0-1 0 0,-1 0 0 0 0,0 0 0 0 0,0 0 0 0 0,1 0 0 0 0,-1 0 1 0 0,0 0-1 0 0,0 0 0 0 0,0-1 0 0 0,0 1 0 0 0,-1 0 0 0 0,1-1 0 0 0,0 1 1 0 0,0 0-1 0 0,-1-1 0 0 0,1 1 0 0 0,-1-1 0 0 0,1 1 0 0 0,-1-2 10 0 0,0 2-10 0 0,1 0 0 0 0,-1-1 0 0 0,0 1 0 0 0,0 0 0 0 0,0 0 0 0 0,0 0 0 0 0,0 0-1 0 0,0-1 1 0 0,0 1 0 0 0,-1 0 0 0 0,1 0 0 0 0,0 0 0 0 0,0 0 0 0 0,-1 0 0 0 0,1 0-1 0 0,-1-1 1 0 0,1 1 0 0 0,-1 0 0 0 0,0 0 0 0 0,1 0 0 0 0,-1 1 0 0 0,0-1 0 0 0,0 0 0 0 0,1 0-1 0 0,-1 0 1 0 0,-1 0 10 0 0,-4-3-64 0 0,0 1 0 0 0,0 0 0 0 0,0 1 0 0 0,-1-1 1 0 0,1 1-1 0 0,-1 0 0 0 0,0 1 0 0 0,1-1 0 0 0,-1 1 0 0 0,0 1 0 0 0,0-1 0 0 0,0 1 0 0 0,0 0 0 0 0,1 1 0 0 0,-1 0 0 0 0,-2 0 64 0 0,-2 2 26 0 0,0 0 0 0 0,0 0 0 0 0,0 1-1 0 0,1 0 1 0 0,-1 1 0 0 0,1 1 0 0 0,0-1 0 0 0,0 1 0 0 0,-2 3-26 0 0,6-5 67 0 0,1 0 1 0 0,-1 1 0 0 0,1-1-1 0 0,0 1 1 0 0,0 0-1 0 0,1 0 1 0 0,0 1 0 0 0,0-1-1 0 0,0 1 1 0 0,0 0-1 0 0,1 0 1 0 0,0 0 0 0 0,0 1-1 0 0,-1 3-67 0 0,3-5 59 0 0,0-1 0 0 0,0 1-1 0 0,0-1 1 0 0,1 1 0 0 0,-1-1-1 0 0,1 1 1 0 0,0 0 0 0 0,0-1-1 0 0,1 1 1 0 0,0 0 0 0 0,-1-1-1 0 0,1 1 1 0 0,1-1 0 0 0,-1 1-1 0 0,1-1 1 0 0,0 0-1 0 0,0 1 1 0 0,0-1 0 0 0,2 2-59 0 0,-1-1 89 0 0,1 0 1 0 0,0 0-1 0 0,0 0 1 0 0,1 0-1 0 0,-1-1 1 0 0,1 0 0 0 0,0 0-1 0 0,0 0 1 0 0,0-1-1 0 0,0 0 1 0 0,1 0-1 0 0,0 0 1 0 0,-1 0-1 0 0,3-1-89 0 0,32 11 325 0 0,0-2 0 0 0,1-2-1 0 0,3-2-324 0 0,29 2-7010 0 0,-46-6-1081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8:11.5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4 179 14832 0 0,'0'0'332'0'0,"-3"-11"817"0"0,3 9-1130 0 0,0 0 0 0 0,0 1 1 0 0,0-1-1 0 0,0 0 0 0 0,0 0 1 0 0,1 1-1 0 0,-1-1 0 0 0,0 0 1 0 0,1 1-1 0 0,0-1 0 0 0,-1 0 1 0 0,1 1-1 0 0,0-1 0 0 0,0 1 0 0 0,0-1 1 0 0,0 1-20 0 0,19-27 1269 0 0,-14 20-557 0 0,-4 7-550 0 0,0-1-1 0 0,0 0 1 0 0,0 0-1 0 0,0 1 1 0 0,0-1-1 0 0,0 1 1 0 0,1 0 0 0 0,-1 0-1 0 0,0-1 1 0 0,1 2-1 0 0,-1-1 1 0 0,3-1-162 0 0,33-6 737 0 0,-26 6-657 0 0,11-1 138 0 0,1 0 0 0 0,-1 2-1 0 0,1 1 1 0 0,0 0-218 0 0,95 10 569 0 0,-93-7-479 0 0,5-1 77 0 0,1-1 0 0 0,-1-2 1 0 0,0-1-1 0 0,18-4-167 0 0,-29 4 118 0 0,-1-2 1 0 0,0 0-1 0 0,0-1 0 0 0,19-8-118 0 0,-37 13 8 0 0,1-1 9 0 0,1 0-1 0 0,0-1 0 0 0,-1 1 0 0 0,1-1 0 0 0,-1 1 1 0 0,0-1-1 0 0,1 0 0 0 0,-1 0 0 0 0,0 0 0 0 0,0 0 1 0 0,0 0-1 0 0,0 0 0 0 0,1-3-16 0 0,-3 5 2 0 0,0 0 1 0 0,1-1-1 0 0,-1 1 0 0 0,0 0 1 0 0,0-1-1 0 0,0 1 0 0 0,0 0 1 0 0,1-1-1 0 0,-1 1 1 0 0,0-1-1 0 0,0 1 0 0 0,0 0 1 0 0,0-1-1 0 0,0 1 0 0 0,0-1 1 0 0,0 1-1 0 0,0-1 0 0 0,0 1 1 0 0,0 0-1 0 0,0-1 0 0 0,0 1 1 0 0,0-1-1 0 0,-1 1 1 0 0,1 0-1 0 0,0-1 0 0 0,0 1 1 0 0,0 0-1 0 0,-1-1 0 0 0,1 1 1 0 0,0 0-1 0 0,0-1 0 0 0,-1 1 1 0 0,1 0-1 0 0,0-1 0 0 0,0 1 1 0 0,-1 0-1 0 0,1 0 1 0 0,0-1-1 0 0,-1 1 0 0 0,1 0 1 0 0,-1 0-3 0 0,-14-6-764 0 0,11 6 529 0 0,1 0 1 0 0,-1 0-1 0 0,0 0 0 0 0,0 0 0 0 0,0 1 0 0 0,0 0 1 0 0,0 0-1 0 0,-2 1 235 0 0,-34 12-1751 0 0,28-9 1320 0 0,-19 8-1035 0 0,19-8 840 0 0,1 0-1 0 0,-1-1 1 0 0,-3 1 626 0 0,2 0-200 0 0,1 0-1 0 0,0 0 1 0 0,0 1 0 0 0,0 1-1 0 0,1 0 1 0 0,-8 6 200 0 0,-22 13 376 0 0,27-16 895 0 0,-1 0 1 0 0,2 0 0 0 0,-13 13-1272 0 0,10-9 1140 0 0,8-4-698 0 0,0-1 0 0 0,0 1 0 0 0,1 0 0 0 0,0 1 0 0 0,1 0 0 0 0,-1 3-442 0 0,5-11 55 0 0,-3 6 189 0 0,1 1 1 0 0,-1 0 0 0 0,2 1-1 0 0,-1 0-244 0 0,3-6 88 0 0,-1 0-1 0 0,1 0 1 0 0,1 0 0 0 0,-1 0-1 0 0,1 0 1 0 0,0 1-1 0 0,0-1 1 0 0,0 0 0 0 0,2 4-88 0 0,-2-4 59 0 0,1-1 1 0 0,1 1 0 0 0,-1 0 0 0 0,1-1 0 0 0,0 1 0 0 0,1 3-60 0 0,-1-6 19 0 0,0 1 0 0 0,0-1 0 0 0,0 0 1 0 0,0 0-1 0 0,0 0 0 0 0,0 0 0 0 0,1 0 1 0 0,-1 0-1 0 0,1 0 0 0 0,-1-1 0 0 0,4 2-19 0 0,-1-1 22 0 0,1 1 0 0 0,0-1 0 0 0,0-1 0 0 0,1 1 0 0 0,-1-1 0 0 0,0 0 0 0 0,0-1-1 0 0,1 1 1 0 0,-1-1 0 0 0,0 0 0 0 0,0-1 0 0 0,2 0-22 0 0,16-2 98 0 0,1-2 1 0 0,10-3-99 0 0,-23 5 20 0 0,60-20-852 0 0,-33 9-192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8:08.8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3680 0 0,'0'0'167'0'0,"0"0"433"0"0,1 0 0 0 0,0 0 0 0 0,0 1 1 0 0,0-1-1 0 0,-1 0 0 0 0,1 1 1 0 0,0-1-1 0 0,0 1 0 0 0,-1-1 0 0 0,1 1 1 0 0,0-1-1 0 0,-1 1 0 0 0,1 0-600 0 0,3 6 502 0 0,-1 0 0 0 0,0 0-1 0 0,-1 0 1 0 0,0 1 0 0 0,0-1-1 0 0,-1 1 1 0 0,1-1 0 0 0,-2 1 0 0 0,1 5-502 0 0,0-1 523 0 0,2 25 1117 0 0,-3 23-1640 0 0,0-25 592 0 0,4 32-592 0 0,0-14 197 0 0,-3 43-197 0 0,-1-79 17 0 0,0-11-86 0 0,-3 100-1387 0 0,1-84-4858 0 0</inkml:trace>
  <inkml:trace contextRef="#ctx0" brushRef="#br0" timeOffset="1489.546">51 374 3224 0 0,'0'0'143'0'0,"0"0"301"0"0,2 0 1158 0 0,39-3 5578 0 0,7-2-4771 0 0,31 2 2278 0 0,69-13-4687 0 0,-23 1 901 0 0,9-1-433 0 0,-125 16-529 0 0,0-1 0 0 0,-1 0 0 0 0,1-1 0 0 0,-1 0 0 0 0,8-2 61 0 0,-15 3-403 0 0,-1 1-838 0 0,0 0-3474 0 0,0 0-1487 0 0</inkml:trace>
  <inkml:trace contextRef="#ctx0" brushRef="#br0" timeOffset="1814.432">401 256 12816 0 0,'8'-2'343'0'0,"-7"-1"72"0"0,3-3 107 0 0,0 5-286 0 0,-3 1 440 0 0,-1 1-537 0 0,-1-1 1 0 0,1 0 0 0 0,-1 1 0 0 0,1-1 0 0 0,-1 1 0 0 0,1-1 0 0 0,-1 0 0 0 0,1 1 0 0 0,-1-1-1 0 0,0 0 1 0 0,1 1 0 0 0,-1-1 0 0 0,0 0 0 0 0,1 0 0 0 0,-1 0 0 0 0,1 0 0 0 0,-2 1-140 0 0,0-1 332 0 0,-17 9 855 0 0,0 0 1 0 0,-12 8-1188 0 0,-18 9 192 0 0,30-17-175 0 0,-1 1 1 0 0,-2 3-18 0 0,17-9 18 0 0,0-1 1 0 0,0 0-1 0 0,1 1 0 0 0,0 0 1 0 0,0 0-1 0 0,0 0 0 0 0,0 0 1 0 0,0 1-1 0 0,1-1 0 0 0,-3 6-18 0 0,5-9 10 0 0,1 1 0 0 0,-1-1-1 0 0,1 1 1 0 0,-1-1-1 0 0,1 1 1 0 0,0-1 0 0 0,0 1-1 0 0,0-1 1 0 0,0 1-1 0 0,0 0 1 0 0,0-1 0 0 0,0 1-1 0 0,0-1 1 0 0,0 1-1 0 0,1 0-9 0 0,4 8 11 0 0,-2-6 0 0 0,0 1-1 0 0,1-1 1 0 0,0-1 0 0 0,0 1-1 0 0,0 0 1 0 0,0-1 0 0 0,0 0-1 0 0,1 0 1 0 0,0 0 0 0 0,2 1-11 0 0,8 3 39 0 0,0-1 1 0 0,13 3-40 0 0,2 1-21 0 0,13 2-421 0 0,-21-7 148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8:07.9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438 1 11000 0 0,'0'0'498'0'0,"0"0"-3"0"0,0 0-210 0 0,0 0 287 0 0,0 0 164 0 0,0 0 31 0 0,0 0 2 0 0,0 0-21 0 0,0 0-11 0 0,0 0-1 0 0,0 0-29 0 0,0 0-124 0 0,0 0-58 0 0,8 9 771 0 0,-7-6-1185 0 0,0 0 0 0 0,0 1 0 0 0,0-1 0 0 0,0 1 0 0 0,0 0 1 0 0,-1-1-1 0 0,0 1 0 0 0,0 0 0 0 0,0 0-111 0 0,1 7 243 0 0,6 59 1051 0 0,-2 56-1294 0 0,-1-39 142 0 0,-2-43-56 0 0,-1 31-86 0 0,-3-25 58 0 0,-3 35-69 0 0,1 2-447 0 0,2-24-2445 0 0,-1-37-4346 0 0</inkml:trace>
  <inkml:trace contextRef="#ctx0" brushRef="#br0" timeOffset="1594.371">449 383 10880 0 0,'0'0'497'0'0,"0"0"-8"0"0,0 0-258 0 0,0 0 61 0 0,0 0 57 0 0,-12-5 737 0 0,6 3-848 0 0,1-1 1 0 0,-1 1-1 0 0,0 1 1 0 0,0-1 0 0 0,0 1-1 0 0,0 0 1 0 0,0 0 0 0 0,-1 0-239 0 0,-54 0 1063 0 0,39 2-860 0 0,-2-2 186 0 0,0-2-1 0 0,-11-2-388 0 0,-7-1 279 0 0,-113-11 145 0 0,136 19-2701 0 0,19-2-3589 0 0</inkml:trace>
  <inkml:trace contextRef="#ctx0" brushRef="#br0" timeOffset="1918.9">231 284 7368 0 0,'0'0'568'0'0,"0"0"-212"0"0,0 0 500 0 0,0 0 257 0 0,0 0 51 0 0,0 0-123 0 0,10-5-133 0 0,0 4-682 0 0,-1 1 1 0 0,0 0-1 0 0,0 0 0 0 0,1 1 0 0 0,-1 0 1 0 0,0 1-1 0 0,9 2-226 0 0,12 2 375 0 0,-18-3-252 0 0,1 1-1 0 0,-1 0 1 0 0,0 0 0 0 0,0 1-1 0 0,0 1 1 0 0,0 0 0 0 0,8 6-123 0 0,-15-7 32 0 0,-4-4 129 0 0,-1 1-68 0 0,0 0-26 0 0,1-1 1 0 0,-1 1-1 0 0,-1 0 1 0 0,1 0-1 0 0,0-1 1 0 0,0 1-1 0 0,0 0 0 0 0,-1 0 1 0 0,1-1-1 0 0,-1 1 1 0 0,0 0-1 0 0,1-1 1 0 0,-1 1-1 0 0,0 0 1 0 0,0-1-1 0 0,0 1 1 0 0,-1 0-68 0 0,-4 4 124 0 0,1-2 1 0 0,-1 1 0 0 0,0 0-1 0 0,0-1 1 0 0,0 0 0 0 0,-1-1-1 0 0,1 1 1 0 0,-1-1-1 0 0,-2 0-124 0 0,-21 12-408 0 0,11-4-215 0 0,-2 0-37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9:08.1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 0 7056 0 0,'0'0'322'0'0,"0"0"-7"0"0,-5 0 76 0 0,6 1 3803 0 0,10 1-3457 0 0,1-1 0 0 0,-1-1 0 0 0,1 1-1 0 0,-1-2 1 0 0,10-1-737 0 0,18 0 1337 0 0,-7 4-629 0 0,14-1 252 0 0,-20 1-539 0 0,-21-2-359 0 0,-1 1-1 0 0,0-1 1 0 0,1 0-1 0 0,-1 0 0 0 0,3 0-61 0 0,4-1 95 0 0,-1 0 0 0 0,1 1-1 0 0,0 1 1 0 0,7 0-95 0 0,18 2 40 0 0,14-1-1481 0 0,-50-1-506 0 0,0 4-4203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9:08.4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0 7368 0 0,'0'0'568'0'0,"-1"0"-374"0"0,-7 0 773 0 0,8 0 85 0 0,0 0 48 0 0,0 0-125 0 0,0 0-570 0 0,0 0-248 0 0,0 0-49 0 0,0 0 64 0 0,0 0 311 0 0,12 6 1408 0 0,-7-5-1508 0 0,0 1 1 0 0,0-1-1 0 0,0 0 1 0 0,0 0 0 0 0,1-1-1 0 0,-1 1 1 0 0,2-1-384 0 0,13 1 546 0 0,74 7 1013 0 0,-35-9-1303 0 0,-38 1-846 0 0,0 0 0 0 0,2 1 590 0 0,-10-1-4692 0 0,2-2-1594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9:08.9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31 9216 0 0,'0'0'706'0'0,"7"-1"128"0"0,-4-1 2482 0 0,5-1-3001 0 0,-1 0 0 0 0,0 1 0 0 0,0 0 0 0 0,1 0 0 0 0,-1 0 0 0 0,1 1 1 0 0,0 0-1 0 0,0 0 0 0 0,4 1-315 0 0,29-4 919 0 0,-18 1-535 0 0,0 1-1 0 0,0 1 0 0 0,20 2-383 0 0,32-1 462 0 0,-37-1 287 0 0,18 2-749 0 0,-1 1 150 0 0,-15-1-85 0 0,31-2 43 0 0,39 0-107 0 0,-63 2 52 0 0,140 7 11 0 0,-74-5 10 0 0,32-8-74 0 0,25 5 200 0 0,-150 2-138 0 0,-19-2-62 0 0,0 1 0 0 0,0-1 0 0 0,0 0 1 0 0,1 0-1 0 0,-1 0 0 0 0,0 0 0 0 0,0 0 0 0 0,0 0 0 0 0,0-1 1 0 0,0 1-1 0 0,1 0 0 0 0,-1 0 0 0 0,0-1 0 0 0,0 1 0 0 0,1-1 0 0 0,19 0 64 0 0,-10-3-822 0 0,-11 3 456 0 0,1 1-902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9:14.02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424 61 1840 0 0,'4'-2'32'0'0,"17"-2"379"0"0,-13 3-1218 0 0,-2-1 5710 0 0,-6-2 1196 0 0,-5-2-4777 0 0,2 1 78 0 0,-3 0-1030 0 0,-3 0 504 0 0,-1 1 0 0 0,1 0 0 0 0,-1 0 0 0 0,0 1 0 0 0,-3 0-874 0 0,-4 0 301 0 0,-2 0 0 0 0,1 2 0 0 0,0 0-1 0 0,-3 0-300 0 0,17 1 42 0 0,-1 1-1 0 0,1-1 0 0 0,0 1 1 0 0,0 0-1 0 0,-4 1-41 0 0,-12 1 113 0 0,18-2-91 0 0,0-1 0 0 0,0 0 0 0 0,0 0 0 0 0,1 1-1 0 0,-1-1 1 0 0,0 1 0 0 0,0 0 0 0 0,1-1 0 0 0,-1 1 0 0 0,0 0-22 0 0,-6 3 85 0 0,7-4-74 0 0,-11 4 156 0 0,0-1 1 0 0,1 2-1 0 0,0 0 1 0 0,0 0-1 0 0,-8 6-167 0 0,6 0 90 0 0,-9 6-8 0 0,16-13-65 0 0,0 1-1 0 0,0-1 0 0 0,0 1 0 0 0,1 0 0 0 0,-1 0 1 0 0,-3 7-17 0 0,-17 14 34 0 0,24-24-34 0 0,-1 1 0 0 0,1-1 0 0 0,0 1 0 0 0,-1 0 0 0 0,1-1 0 0 0,0 1 0 0 0,0 0 0 0 0,1 0 0 0 0,-1 0 0 0 0,1 1 0 0 0,-1-1 0 0 0,1 0 0 0 0,0 1 0 0 0,0 2 0 0 0,-3 6 11 0 0,3-10-8 0 0,1 0 1 0 0,-1-1-1 0 0,0 1 1 0 0,1 0 0 0 0,0-1-1 0 0,-1 1 1 0 0,1 0-1 0 0,0-1 1 0 0,0 1-1 0 0,0 0 1 0 0,0 0 0 0 0,0 0-4 0 0,2 5 8 0 0,-2-5-8 0 0,1 0 0 0 0,-1-1 0 0 0,0 1 1 0 0,1 0-1 0 0,-1-1 0 0 0,0 1 0 0 0,0 0 0 0 0,0 0 0 0 0,0-1 1 0 0,0 1-1 0 0,-1 0 0 0 0,1 0 0 0 0,0-1 0 0 0,-1 2 0 0 0,0-1 2 0 0,1-1 0 0 0,0 1 1 0 0,0-1-1 0 0,0 1 0 0 0,0 0 0 0 0,0-1 0 0 0,0 1 0 0 0,0-1 0 0 0,0 1 0 0 0,1 0 0 0 0,0 0-2 0 0,0 17 41 0 0,-1-16-40 0 0,-1-2 0 0 0,1 0-1 0 0,0 1 1 0 0,0-1 0 0 0,-1 0-1 0 0,1 1 1 0 0,0-1 0 0 0,0 0-1 0 0,0 1 1 0 0,1-1 0 0 0,-1 0-1 0 0,0 1 1 0 0,0-1 0 0 0,1 0-1 0 0,-1 1 1 0 0,1 0-1 0 0,-1-2 3 0 0,0 1 0 0 0,1 0 0 0 0,-1 0 0 0 0,0 0 0 0 0,0-1 0 0 0,0 1 0 0 0,0 0 0 0 0,0 0 0 0 0,0 0 0 0 0,0 0 0 0 0,0-1 0 0 0,0 1-1 0 0,0 0 1 0 0,0 0 0 0 0,-1 0 0 0 0,1-1 0 0 0,0 1 0 0 0,0 0 0 0 0,-1 0 0 0 0,1-1 0 0 0,-1 1 0 0 0,1 0-3 0 0,-1-1 4 0 0,1 1 0 0 0,0 0 0 0 0,-1 0 0 0 0,1-1-1 0 0,0 1 1 0 0,-1 0 0 0 0,1 0 0 0 0,0-1 0 0 0,0 1 0 0 0,-1 0-1 0 0,1 0 1 0 0,0 0 0 0 0,0-1 0 0 0,0 1 0 0 0,0 0 0 0 0,0 0 0 0 0,0 0-1 0 0,1-1 1 0 0,-1 1 0 0 0,0 0 0 0 0,0 0 0 0 0,1 0 0 0 0,-1-1 0 0 0,0 1-1 0 0,1 0 1 0 0,-1 0-4 0 0,9 15 119 0 0,-7-12-102 0 0,0-1 0 0 0,0 1 1 0 0,0-1-1 0 0,0 0 1 0 0,0 1-1 0 0,1-1 0 0 0,1 1-17 0 0,3 5 38 0 0,15 14 50 0 0,-7-8-67 0 0,-14-14-17 0 0,-1-1 0 0 0,1 1 0 0 0,-1-1 0 0 0,1 1 0 0 0,0 0 1 0 0,-1-1-1 0 0,1 1 0 0 0,-1 0 0 0 0,0 0 0 0 0,1-1 0 0 0,-1 1 0 0 0,0 0 0 0 0,1 0 0 0 0,-1-1 0 0 0,0 1 0 0 0,0 0 1 0 0,1 1-5 0 0,-1-2 1 0 0,0 0 1 0 0,0 0-1 0 0,0 1 1 0 0,0-1-1 0 0,0 0 1 0 0,0 0-1 0 0,0 1 1 0 0,0-1-1 0 0,0 0 1 0 0,0 0-1 0 0,1 1 1 0 0,-1-1-1 0 0,0 0 1 0 0,0 0-1 0 0,0 1 1 0 0,0-1-1 0 0,1 0 1 0 0,-1 0-1 0 0,0 0 1 0 0,0 0-1 0 0,1 1 1 0 0,-1-1-1 0 0,0 0 1 0 0,0 0-1 0 0,1 0 1 0 0,-1 0-1 0 0,0 0 1 0 0,0 0-1 0 0,1 0-1 0 0,8 5 52 0 0,0-1 0 0 0,0 0 0 0 0,0-1-1 0 0,1 0 1 0 0,0-1 0 0 0,4 1-52 0 0,30 1 69 0 0,-26-3-71 0 0,-15-2 4 0 0,1 1 0 0 0,0 0 0 0 0,0 0 1 0 0,-1 0-1 0 0,1 0 0 0 0,3 1-2 0 0,3 1 41 0 0,16 1-29 0 0,-23-4-12 0 0,-2 0 1 0 0,1 1 0 0 0,-1 0 0 0 0,0 0-1 0 0,0 0 1 0 0,0 0 0 0 0,1 0-1 0 0,-1 0 1 0 0,0 0 0 0 0,0 0-1 0 0,0 0 1 0 0,1 0 0 0 0,-1 1 0 0 0,0-1-1 0 0,0 0 1 0 0,1 1-1 0 0,14 2 59 0 0,-1-1 1 0 0,1 0 0 0 0,0-1-1 0 0,0-1 1 0 0,0-1-1 0 0,8-1-59 0 0,-14 1 0 0 0,-2 0 11 0 0,-8 1-7 0 0,1 0-1 0 0,0 0 1 0 0,-1 0 0 0 0,1 0 0 0 0,-1 0 0 0 0,1 0-1 0 0,-1 0 1 0 0,1-1 0 0 0,0 1 0 0 0,-1 0-1 0 0,1 0 1 0 0,-1 0 0 0 0,1-1 0 0 0,-1 1-1 0 0,1 0 1 0 0,-1-1 0 0 0,1 1 0 0 0,-1-1-4 0 0,2 0-12 0 0,-1 0 0 0 0,0 1-1 0 0,1-1 1 0 0,-1 0 0 0 0,0 0 0 0 0,1 1 0 0 0,-1-1 0 0 0,1 1 0 0 0,-1-1 0 0 0,1 1 0 0 0,-1 0 0 0 0,1-1 0 0 0,0 1 0 0 0,-1 0 12 0 0,7-1-804 0 0,-6 0-278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9:26.9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444 36 3224 0 0,'22'-2'1144'0'0,"-16"-1"-100"0"0,-4 1-426 0 0,-1 1 761 0 0,-1 1-119 0 0,0 0-547 0 0,3-6 177 0 0,-3 6-872 0 0,1-1 1 0 0,-1 1-1 0 0,0 0 0 0 0,0 0 1 0 0,0 0-1 0 0,0 0 1 0 0,0 0-1 0 0,0 0 0 0 0,0-1 1 0 0,1 1-1 0 0,-1 0 1 0 0,0 0-1 0 0,0 0 0 0 0,0 0 1 0 0,0 0-1 0 0,0-1 1 0 0,0 1-1 0 0,0 0 0 0 0,0 0 1 0 0,0 0-1 0 0,0 0 1 0 0,0-1-1 0 0,0 1 0 0 0,0 0 1 0 0,0 0-1 0 0,0 0 1 0 0,0 0-1 0 0,0-1 0 0 0,0 1 1 0 0,0 0-1 0 0,0 0 1 0 0,0 0-1 0 0,0 0 0 0 0,-1-1 1 0 0,1 1-1 0 0,0 0 1 0 0,0 0-1 0 0,0 0 0 0 0,0 0 1 0 0,0 0-1 0 0,0 0 0 0 0,0-1 1 0 0,-1 1-1 0 0,1 0 1 0 0,0 0-1 0 0,0 0 0 0 0,0 0 1 0 0,0 0-1 0 0,0 0 1 0 0,-1 0-1 0 0,1 0 0 0 0,0 0 1 0 0,0 0-1 0 0,0 0 1 0 0,-1 0-19 0 0,6-7 1792 0 0,-7 6-857 0 0,-11-3 1912 0 0,10 3-2803 0 0,1 1 1 0 0,0-1-1 0 0,-1 1 1 0 0,1-1-1 0 0,-1 1 1 0 0,1 0 0 0 0,-1 0-1 0 0,1 0 1 0 0,-1 1-1 0 0,1-1 1 0 0,-1 1-1 0 0,1-1 1 0 0,-1 1-45 0 0,-25 8 399 0 0,18-6-178 0 0,0 0 0 0 0,0 0-1 0 0,0 1 1 0 0,-7 5-221 0 0,11-6 112 0 0,-1 0 0 0 0,1 0 0 0 0,-1-1 0 0 0,0 0-112 0 0,0 0 96 0 0,0 0 0 0 0,1 1 0 0 0,-1 0 0 0 0,1 0 0 0 0,-1 1-96 0 0,-20 12 312 0 0,17-11-165 0 0,-1 2 0 0 0,1-1 0 0 0,0 1 0 0 0,1 1 0 0 0,0 0 0 0 0,-3 3-147 0 0,-13 11 354 0 0,21-19-276 0 0,-1 0-1 0 0,1 1 0 0 0,0 0 0 0 0,0 0 0 0 0,1 0 0 0 0,-1 0 0 0 0,-1 3-77 0 0,2-3 80 0 0,0 0-1 0 0,0 0 1 0 0,0 0-1 0 0,-1-1 1 0 0,-3 4-80 0 0,4-5 36 0 0,1 0 0 0 0,-1 1 0 0 0,1-1 0 0 0,-1 1 0 0 0,1 0 0 0 0,0 0 0 0 0,0 0 0 0 0,0 0 0 0 0,0 0 0 0 0,1 0 0 0 0,-1 0 0 0 0,1 1-36 0 0,0 1 46 0 0,0 0 1 0 0,0 0-1 0 0,0 0 1 0 0,0 5-47 0 0,2-6 22 0 0,-2-1-1 0 0,1 1 1 0 0,0 0 0 0 0,-1-1 0 0 0,0 0-1 0 0,1 1 1 0 0,-2-1 0 0 0,1 1-1 0 0,0-1 1 0 0,0 0 0 0 0,-2 2-22 0 0,-10 10 90 0 0,11-13-76 0 0,0 0 0 0 0,0 0 0 0 0,0 0-1 0 0,0 0 1 0 0,0 0 0 0 0,1 0-1 0 0,-1 1 1 0 0,1-1 0 0 0,0 1 0 0 0,0-1-1 0 0,-1 1-13 0 0,-6 16 100 0 0,6-18-85 0 0,1 1 1 0 0,0 0-1 0 0,0 0 0 0 0,0 0 1 0 0,0 0-1 0 0,1 0 0 0 0,-1 0 0 0 0,0 0 1 0 0,1 0-1 0 0,-1 0 0 0 0,1 0 1 0 0,0 0-1 0 0,0 0 0 0 0,0 0 1 0 0,0 0-1 0 0,0 0 0 0 0,0 2-15 0 0,5 18 95 0 0,-5-19-92 0 0,0 0 1 0 0,1 0-1 0 0,-1 0 1 0 0,1 0 0 0 0,0 0-1 0 0,0 0 1 0 0,0 0 0 0 0,0 0-1 0 0,1 0 1 0 0,-1-1 0 0 0,1 1-1 0 0,0 0 1 0 0,-1-1-1 0 0,1 1 1 0 0,0-1 0 0 0,1 0-1 0 0,-1 1-3 0 0,0-2 8 0 0,0 1 0 0 0,-1 0-1 0 0,1-1 1 0 0,-1 1 0 0 0,1 0-1 0 0,-1 0 1 0 0,1 2-8 0 0,-1-2 10 0 0,0-1-1 0 0,0 1 1 0 0,0-1 0 0 0,0 1 0 0 0,0-1-1 0 0,1 0 1 0 0,-1 1 0 0 0,0-1 0 0 0,1 0 0 0 0,-1 0-1 0 0,1 0 1 0 0,-1 0 0 0 0,1 0 0 0 0,-1 0-1 0 0,2 0-9 0 0,23 11 181 0 0,-20-8-136 0 0,1-1 0 0 0,-1 1 0 0 0,1-2 1 0 0,0 1-1 0 0,4 0-45 0 0,9-1 117 0 0,1 0 1 0 0,-1-2-1 0 0,1 0 0 0 0,-1-1 1 0 0,0-1-1 0 0,1-1 0 0 0,11-4-117 0 0,-7 2 15 0 0,-8 1-15 0 0,-1 1 0 0 0,0-2 1 0 0,0 0-1 0 0,4-3 0 0 0,-14 5 2 0 0,-4 2-8 0 0,1 0 0 0 0,-1 0-1 0 0,1 0 1 0 0,-1 0-1 0 0,1-1 1 0 0,-1 1-1 0 0,0-1 1 0 0,0 1 0 0 0,0-1-1 0 0,0 0 1 0 0,0 0-1 0 0,0 0 1 0 0,1-1 6 0 0,4-5-287 0 0,-7 7 256 0 0,0 1 1 0 0,0 0-1 0 0,0 0 1 0 0,1-1-1 0 0,-1 1 1 0 0,0 0-1 0 0,0 0 0 0 0,0-1 1 0 0,1 1-1 0 0,-1 0 1 0 0,0-1-1 0 0,0 1 1 0 0,0 0-1 0 0,0 0 1 0 0,0-1-1 0 0,0 1 0 0 0,0 0 1 0 0,0-1-1 0 0,0 1 1 0 0,0 0-1 0 0,0-1 1 0 0,0 1-1 0 0,0 0 1 0 0,0-1-1 0 0,0 1 1 0 0,0 0-1 0 0,0-1 0 0 0,0 1 1 0 0,0 0-1 0 0,0 0 1 0 0,-1-1-1 0 0,1 1 1 0 0,0 0-1 0 0,0-1 1 0 0,0 1-1 0 0,-1 0 0 0 0,1 0 1 0 0,0-1 30 0 0,-3-5-324 0 0,3 5 233 0 0,-1-1 0 0 0,1 1-1 0 0,-1 0 1 0 0,1 0 0 0 0,-1 0 0 0 0,0 0-1 0 0,1-1 1 0 0,-1 1 0 0 0,0 0 0 0 0,0 0-1 0 0,0 0 1 0 0,0 1 0 0 0,0-1 0 0 0,0 0-1 0 0,0 0 1 0 0,-1 0 91 0 0,-4-3-398 0 0,0 0-1 0 0,0 1 1 0 0,0 0 0 0 0,-1 0-1 0 0,1 0 1 0 0,-2 0 398 0 0,2 1-94 0 0,-7-3 128 0 0,0 1 1 0 0,-1 0-1 0 0,1 0 0 0 0,-9 0-34 0 0,10 4 1094 0 0,10 1 7 0 0,19 3-654 0 0,81 4 291 0 0,-83-5-509 0 0,0 0 0 0 0,12 4-229 0 0,-1 1 709 0 0,-25-8-494 0 0,8 6 171 0 0,-6-3-279 0 0,-1 0 0 0 0,0-1-1 0 0,0 1 1 0 0,0 0 0 0 0,0 0 0 0 0,-1 0-1 0 0,1 0 1 0 0,-1 0 0 0 0,0 1-107 0 0,3 5 126 0 0,-4-9-113 0 0,1 1-1 0 0,-1 0 1 0 0,0 0 0 0 0,0 0 0 0 0,0 0-1 0 0,0-1 1 0 0,0 1 0 0 0,0 0 0 0 0,0 0-1 0 0,0 0 1 0 0,-1-1 0 0 0,1 1 0 0 0,0 0-1 0 0,0 0 1 0 0,-1 0 0 0 0,1-1 0 0 0,0 1 0 0 0,-1 0-1 0 0,1-1 1 0 0,-1 1 0 0 0,0 0-13 0 0,-4 12 173 0 0,4-11-154 0 0,0 0-1 0 0,0 0 1 0 0,0 0-1 0 0,0-1 0 0 0,0 1 1 0 0,0 0-1 0 0,-1-1 1 0 0,1 1-1 0 0,-1-1 1 0 0,1 1-1 0 0,-1-1 0 0 0,1 0 1 0 0,-1 0-1 0 0,-1 1-18 0 0,0 0 15 0 0,1-1 0 0 0,0 1 0 0 0,0 0-1 0 0,0 0 1 0 0,0 0 0 0 0,0 0 0 0 0,-2 3-15 0 0,3-3 6 0 0,0-1 1 0 0,0 1 0 0 0,-1 0 0 0 0,1-1 0 0 0,-1 1 0 0 0,1-1 0 0 0,-1 0-1 0 0,0 1 1 0 0,0-1 0 0 0,1 0 0 0 0,-1 0 0 0 0,0 0 0 0 0,-2 1-7 0 0,2-2 1 0 0,0 1 0 0 0,0 0 0 0 0,1 0 1 0 0,-1 0-1 0 0,0 1 0 0 0,0-1 0 0 0,1 0 1 0 0,-1 1-1 0 0,1-1 0 0 0,-1 1 0 0 0,1-1 1 0 0,-1 1-1 0 0,0 1-1 0 0,-15 18 51 0 0,15-19-75 0 0,-1 0-1 0 0,1 0 0 0 0,0 0 1 0 0,1 0-1 0 0,-1 1 0 0 0,0-1 1 0 0,1 1-1 0 0,-1-1 0 0 0,1 1 1 0 0,0 0-1 0 0,0-1 0 0 0,0 1 1 0 0,0 1 24 0 0,0-2-167 0 0,1 0 1 0 0,-1 0 0 0 0,0 0-1 0 0,1 0 1 0 0,-1 0 0 0 0,0 0-1 0 0,0 0 1 0 0,0 0 0 0 0,-1 0-1 0 0,1 0 1 0 0,0-1 0 0 0,-2 3 166 0 0,-11 8-1186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6:41.14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366 65 6912 0 0,'-16'-34'744'0'0,"15"33"-503"0"0,1 0 0 0 0,0 0 0 0 0,-1-1 0 0 0,1 1 0 0 0,-1 0 0 0 0,0 0 0 0 0,1 0 0 0 0,-1 0 0 0 0,0 0-1 0 0,0 0 1 0 0,1 0 0 0 0,-1 0 0 0 0,0 0 0 0 0,0 0 0 0 0,0 0 0 0 0,0 0 0 0 0,0 0 0 0 0,-1 1 0 0 0,1-1 0 0 0,0 1 0 0 0,0-1 0 0 0,0 1 0 0 0,0-1 0 0 0,-1 1 0 0 0,1-1 0 0 0,-1 1-241 0 0,-5-1 722 0 0,0 0 0 0 0,1 1 1 0 0,-1-1-1 0 0,-6 2-722 0 0,3-1 451 0 0,1 1-139 0 0,0-1 0 0 0,0 2 0 0 0,1-1 0 0 0,-1 1-1 0 0,1 1 1 0 0,-1 0 0 0 0,-3 1-312 0 0,-4 3 148 0 0,-1 1 1 0 0,2 1-1 0 0,-3 2-148 0 0,9-5 151 0 0,0 0-1 0 0,0 1 1 0 0,1 1 0 0 0,0-1 0 0 0,0 2 0 0 0,1-1 0 0 0,0 1-1 0 0,-4 5-150 0 0,-9 12 235 0 0,16-21-217 0 0,-1 0-1 0 0,1 0 1 0 0,1 0 0 0 0,-1 1 0 0 0,1 0 0 0 0,0-1 0 0 0,-1 2-18 0 0,2 0 6 0 0,0 0 0 0 0,0 0 0 0 0,1 0 1 0 0,0 0-1 0 0,0 1 0 0 0,0-1 0 0 0,1 0 0 0 0,0 0 0 0 0,1 0 0 0 0,-1 1 0 0 0,1-1 0 0 0,1 0 0 0 0,-1 0 0 0 0,1 0 0 0 0,1 0 0 0 0,-1 0 0 0 0,1-1 0 0 0,0 1 0 0 0,1-1 0 0 0,2 5-6 0 0,-1-4 6 0 0,0 0 0 0 0,0 0-1 0 0,0-1 1 0 0,1 0-1 0 0,0 0 1 0 0,0 0-1 0 0,1 0 1 0 0,-1-1 0 0 0,1 0-1 0 0,1-1 1 0 0,-1 1-1 0 0,0-2 1 0 0,1 1 0 0 0,0-1-1 0 0,0 0 1 0 0,0 0-1 0 0,6 0-5 0 0,-5-1-16 0 0,0-1-1 0 0,0-1 1 0 0,0 1-1 0 0,0-2 0 0 0,0 1 1 0 0,-1-1-1 0 0,1 0 1 0 0,0-1-1 0 0,0 0 1 0 0,-1-1-1 0 0,1 1 0 0 0,-1-2 1 0 0,0 1 16 0 0,4-3-12 0 0,-1 0 0 0 0,0-1 0 0 0,0 0 0 0 0,0-1 0 0 0,-1 0-1 0 0,-1 0 1 0 0,1-1 0 0 0,4-7 12 0 0,51-54 168 0 0,-63 68-148 0 0,-1 0 0 0 0,0-1-1 0 0,1 1 1 0 0,-1 0 0 0 0,0-1-1 0 0,0 1 1 0 0,0-1 0 0 0,-1 1 0 0 0,1-1-1 0 0,0 1 1 0 0,-1-1 0 0 0,0 0-1 0 0,1 1 1 0 0,-1-1 0 0 0,0 0-1 0 0,-1 1 1 0 0,1-1 0 0 0,0 1-1 0 0,-1-1 1 0 0,1 0 0 0 0,-1 1 0 0 0,0-1-1 0 0,-1-2-19 0 0,-1-1-16 0 0,0 0 1 0 0,0-1-1 0 0,-1 1 0 0 0,0 0 0 0 0,0 1 1 0 0,0-1-1 0 0,-1 1 0 0 0,-2-2 16 0 0,0 0 41 0 0,-1 1 0 0 0,1 1 0 0 0,-2-1 0 0 0,1 1 0 0 0,0 0 0 0 0,-1 1 0 0 0,-8-3-41 0 0,-4-3 69 0 0,15 8-63 0 0,0-1 0 0 0,-1 1-1 0 0,1 0 1 0 0,-1 1 0 0 0,0 0 0 0 0,0 0-1 0 0,0 0 1 0 0,1 1 0 0 0,-1 0 0 0 0,0 0 0 0 0,0 1-1 0 0,-4 0-5 0 0,-2 1-35 0 0,11-1-74 0 0,0-1-1 0 0,1 0 1 0 0,-1 0 0 0 0,0 1-1 0 0,0-1 1 0 0,1 1 0 0 0,-1-1-1 0 0,0 1 1 0 0,1 0-1 0 0,-1 0 1 0 0,1-1 0 0 0,-1 1-1 0 0,1 0 1 0 0,-1 1 0 0 0,1-1-1 0 0,0 0 1 0 0,-1 0-1 0 0,1 1 110 0 0,-4 4-2157 0 0,4-5-4521 0 0</inkml:trace>
  <inkml:trace contextRef="#ctx0" brushRef="#br0" timeOffset="541.203">597 187 7368 0 0,'0'0'568'0'0,"0"0"-200"0"0,0 1 549 0 0,8 17 1456 0 0,-2 1 0 0 0,2 7-2373 0 0,-2 0 870 0 0,-2 1 0 0 0,0-1 0 0 0,-1 1 0 0 0,-2 22-870 0 0,6 62 1510 0 0,-7-103-1440 0 0,0 10 179 0 0,0 0-1 0 0,-1-1 1 0 0,-4 16-249 0 0,-1 28 369 0 0,5-53-319 0 0,1-7-39 0 0,0 0 0 0 0,0 0 1 0 0,0 0-1 0 0,0 0 0 0 0,-1 0 0 0 0,1 0 0 0 0,0 0 0 0 0,-1 0 0 0 0,1 0 1 0 0,-1 0-1 0 0,1 0 0 0 0,-1 0 0 0 0,1 0 0 0 0,-1-1 0 0 0,0 2-11 0 0,0-29-1049 0 0,-4-11-517 0 0,1 7 44 0 0,3 23 1109 0 0,-4-134-3139 0 0,5 122 3448 0 0,0-2 95 0 0,1 1 1 0 0,2-13 8 0 0,-2 25 64 0 0,7-33 299 0 0,-7 39-268 0 0,0 0 0 0 0,0-1 0 0 0,1 1 0 0 0,-1 0 0 0 0,1 0 0 0 0,0 0 1 0 0,0 0-1 0 0,0 1 0 0 0,0-1 0 0 0,0 0 0 0 0,1 0-95 0 0,2-1 258 0 0,-3 1-136 0 0,1 1 1 0 0,-1-1-1 0 0,1 1 1 0 0,0 0-1 0 0,-1 0 1 0 0,1 0 0 0 0,0 0-1 0 0,0 1 1 0 0,0-1-1 0 0,1 1 1 0 0,-1-1-1 0 0,0 1 1 0 0,0 0-1 0 0,1 1 1 0 0,1-1-123 0 0,1 0 124 0 0,-1 0 1 0 0,1 1-1 0 0,0 0 1 0 0,0 0-1 0 0,-1 1 1 0 0,1-1-1 0 0,0 1 1 0 0,-1 1-1 0 0,1-1 1 0 0,-1 1-1 0 0,0 0 0 0 0,1 0 1 0 0,-1 0-1 0 0,0 1 1 0 0,0 0-1 0 0,0 0 1 0 0,1 1-125 0 0,-3-2 102 0 0,1 1 1 0 0,-1-1-1 0 0,1 1 0 0 0,-1 0 1 0 0,0 0-1 0 0,0 1 0 0 0,0-1 1 0 0,0 1-1 0 0,-1-1 1 0 0,1 1-1 0 0,-1 0 0 0 0,0 0 1 0 0,0 0-1 0 0,0 2-102 0 0,-1-3 85 0 0,0 0 0 0 0,0 0-1 0 0,-1 0 1 0 0,1 1 0 0 0,-1-1-1 0 0,0 0 1 0 0,0 0 0 0 0,0 0-1 0 0,0 1 1 0 0,0-1 0 0 0,-1 0-1 0 0,0 0 1 0 0,1 0 0 0 0,-1 0 0 0 0,0 0-1 0 0,-1 0 1 0 0,1 0 0 0 0,0 0-1 0 0,-2 2-84 0 0,-1-1 108 0 0,1 1-1 0 0,-1 0 0 0 0,0-1 0 0 0,-1 0 0 0 0,1 0 1 0 0,-1 0-1 0 0,0-1 0 0 0,0 1 0 0 0,0-1 0 0 0,0 0 1 0 0,0-1-1 0 0,-6 3-107 0 0,-11 3 103 0 0,0-1 1 0 0,-17 3-104 0 0,18-5-50 0 0,17-4-356 0 0,1 0 0 0 0,-1-1-1 0 0,0 1 1 0 0,0-1-1 0 0,0 0 1 0 0,0 0-1 0 0,0-1 1 0 0,0 1 0 0 0,0-1-1 0 0,1 0 1 0 0,-2 0 406 0 0,3 0-1549 0 0</inkml:trace>
  <inkml:trace contextRef="#ctx0" brushRef="#br0" timeOffset="857.074">1008 57 15896 0 0,'11'0'727'0'0,"-9"0"-16"0"0,4 5-430 0 0,-4-2-251 0 0,-1 1 0 0 0,1-1-1 0 0,-1 0 1 0 0,0 1 0 0 0,0-1-1 0 0,-1 0 1 0 0,1 1 0 0 0,-1-1-1 0 0,1 1 1 0 0,-1 0 0 0 0,0-1-1 0 0,-1 1 1 0 0,1-1-30 0 0,1 21 324 0 0,-1 26 596 0 0,1-26-301 0 0,-1 0 0 0 0,-2 15-619 0 0,0 12 308 0 0,2-16-187 0 0,0 5-48 0 0,-3 30-73 0 0,2-60-438 0 0,-1 7-1735 0 0,2-16 1166 0 0</inkml:trace>
  <inkml:trace contextRef="#ctx0" brushRef="#br0" timeOffset="1196.498">1083 245 11024 0 0,'10'0'1001'0'0,"9"-1"-796"0"0,-12 0-189 0 0,0 1 0 0 0,0 0 0 0 0,0 1 0 0 0,5 0-16 0 0,27 3 242 0 0,-28-4-141 0 0,-1 1-1 0 0,0 0 1 0 0,0 1 0 0 0,9 2-101 0 0,-16-3 105 0 0,-1 0-1 0 0,1 0 0 0 0,-1 0 1 0 0,1 1-1 0 0,-1-1 1 0 0,1 1-1 0 0,-1-1 1 0 0,0 1-1 0 0,1 0 1 0 0,-1 0-1 0 0,0 0 0 0 0,0 0 1 0 0,-1 0-1 0 0,1 0 1 0 0,0 0-1 0 0,-1 1 1 0 0,1-1-1 0 0,-1 1 1 0 0,1 1-105 0 0,-1-1 165 0 0,-1 0 1 0 0,1 0-1 0 0,-1 0 1 0 0,0 0 0 0 0,0 0-1 0 0,0 1 1 0 0,0-1 0 0 0,0 0-1 0 0,-1 0 1 0 0,1 0 0 0 0,-1 0-1 0 0,0 0 1 0 0,0 0 0 0 0,0 0-1 0 0,-1 0 1 0 0,1-1 0 0 0,-2 3-166 0 0,-2 5 391 0 0,-1 0-1 0 0,0-1 1 0 0,-1 0 0 0 0,-1 2-391 0 0,0-2 270 0 0,1 0-1 0 0,0 1 1 0 0,0 0-1 0 0,1 0-269 0 0,4-7 41 0 0,1 0 0 0 0,0 0 0 0 0,-1 1 1 0 0,1-1-1 0 0,0 0 0 0 0,0 1 0 0 0,1-1 0 0 0,-1 0 0 0 0,1 1 0 0 0,0-1 1 0 0,0 1-1 0 0,0-1 0 0 0,0 1 0 0 0,0-1 0 0 0,1 0 0 0 0,-1 1-41 0 0,1-3 9 0 0,0 0-1 0 0,-1 0 0 0 0,1 1 1 0 0,0-1-1 0 0,0 0 0 0 0,0 0 1 0 0,-1 0-1 0 0,1 0 0 0 0,0-1 1 0 0,1 1-1 0 0,-1 0 0 0 0,0 0 1 0 0,0 0-1 0 0,0-1 0 0 0,0 1 1 0 0,0-1-1 0 0,1 1 1 0 0,-1-1-1 0 0,0 1 0 0 0,1-1 1 0 0,-1 0-9 0 0,4 2 41 0 0,-1-1-1 0 0,1 0 1 0 0,0-1 0 0 0,-1 1 0 0 0,3-1-41 0 0,3-1 64 0 0,-1 0 0 0 0,1-1 0 0 0,-1 0-1 0 0,1-1 1 0 0,-1 0 0 0 0,0 0 0 0 0,0-1-1 0 0,0 0 1 0 0,0 0 0 0 0,-1-1 0 0 0,0-1-1 0 0,0 1 1 0 0,0-1 0 0 0,-1 0 0 0 0,0-1-1 0 0,3-3-63 0 0,-7 6 21 0 0,0 0 0 0 0,0-1 1 0 0,0 1-1 0 0,-1-1 0 0 0,1 0 0 0 0,-1-1-21 0 0,11-19 92 0 0,-8 20-67 0 0,-2-1-1 0 0,1 1 1 0 0,-1-1-1 0 0,1 0 1 0 0,-2-1 0 0 0,2-3-25 0 0,-3 8 8 0 0,-1 0 0 0 0,1 0 0 0 0,-1 0 0 0 0,0 0 0 0 0,0 0 0 0 0,0 0 0 0 0,0 0 0 0 0,0 0 0 0 0,0 0 0 0 0,-1 0 0 0 0,1 0 0 0 0,0 0 1 0 0,-1 0-1 0 0,0 1 0 0 0,0-1 0 0 0,1 0 0 0 0,-1 0 0 0 0,0 0 0 0 0,0 1 0 0 0,-1-1 0 0 0,1 0 0 0 0,0 1 0 0 0,0-1 0 0 0,-1 0-8 0 0,-4-5 22 0 0,4 6-16 0 0,1-1 0 0 0,0 0 0 0 0,-1 1 0 0 0,1-1 0 0 0,-1 1 0 0 0,0 0 0 0 0,1-1 0 0 0,-1 1 0 0 0,0 0 0 0 0,0 0 0 0 0,1 0 0 0 0,-1 0 0 0 0,0 0 0 0 0,0 1 0 0 0,0-1 0 0 0,0 1 0 0 0,-1-1-6 0 0,0 1-36 0 0,-8-2-424 0 0,0 0 0 0 0,0 1 0 0 0,0 0 0 0 0,0 1 0 0 0,-2 1 460 0 0,-3 2-7499 0 0</inkml:trace>
  <inkml:trace contextRef="#ctx0" brushRef="#br0" timeOffset="3060.134">1908 29 12840 0 0,'-3'-3'517'0'0,"3"2"-448"0"0,-1 1 0 0 0,1-1-1 0 0,0 1 1 0 0,-1-1-1 0 0,1 1 1 0 0,0-1 0 0 0,-1 1-1 0 0,1-1 1 0 0,0 1-1 0 0,0-1 1 0 0,-1 0 0 0 0,1 1-1 0 0,0-1 1 0 0,0 1-1 0 0,0-1 1 0 0,0 0 0 0 0,0 1-69 0 0,0-1 309 0 0,0 1 10 0 0,0 0 39 0 0,0 0 165 0 0,0 0 75 0 0,0 0 12 0 0,0 0-29 0 0,0 0-137 0 0,0 2-57 0 0,4 13-5 0 0,-1 1 1 0 0,0 0-1 0 0,-1 0 1 0 0,-1 0-1 0 0,-1 7-382 0 0,2 22 474 0 0,-1-29-321 0 0,-2-1 0 0 0,0 1 0 0 0,-3 13-153 0 0,0 9 144 0 0,-14 133 197 0 0,7-83-605 0 0,11-87 109 0 0,0 1-1 0 0,-1 0 1 0 0,1-1-1 0 0,-1 1 1 0 0,1-1 0 0 0,-1 1-1 0 0,0 0 1 0 0,0-1-1 0 0,0 1 1 0 0,-1 0 155 0 0,-2 4-1598 0 0</inkml:trace>
  <inkml:trace contextRef="#ctx0" brushRef="#br0" timeOffset="3344.831">1689 389 11056 0 0,'0'-1'62'0'0,"1"1"0"0"0,-1 0 0 0 0,1-1-1 0 0,0 1 1 0 0,-1-1 0 0 0,1 1 0 0 0,-1-1 0 0 0,0 1 0 0 0,1-1 0 0 0,-1 1 0 0 0,1-1 0 0 0,-1 1 0 0 0,0-1 0 0 0,1 0 0 0 0,-1 1 0 0 0,0-1 0 0 0,0 0 0 0 0,1 1 0 0 0,-1-1 0 0 0,0 0 0 0 0,0 1 0 0 0,0-1-1 0 0,0 0-60 0 0,0-1 175 0 0,1 1 0 0 0,-1 0 1 0 0,0 0-1 0 0,0 0 0 0 0,1 0 1 0 0,-1 0-1 0 0,1 0 1 0 0,-1 0-1 0 0,1 0 0 0 0,-1 0 1 0 0,1 0-1 0 0,0 0 1 0 0,-1 0-1 0 0,1 0 0 0 0,0 0 1 0 0,0 0-1 0 0,0 1 1 0 0,0-1-177 0 0,29-10 1447 0 0,-26 10-1406 0 0,0 0 0 0 0,-1 0 0 0 0,1 0 0 0 0,0 1 0 0 0,-1-1 0 0 0,1 1 0 0 0,0 0-41 0 0,17-3 257 0 0,15-6-14 0 0,100-25-1364 0 0,-112 30-4896 0 0</inkml:trace>
  <inkml:trace contextRef="#ctx0" brushRef="#br0" timeOffset="3911.426">2285 31 11976 0 0,'0'0'922'0'0,"-3"-2"130"0"0,2 4 1783 0 0,-5 54-1253 0 0,-4 138 1721 0 0,7-158-3030 0 0,2-21-199 0 0,1-5-28 0 0,-1 0 0 0 0,0 0 0 0 0,0 1 0 0 0,-1-1 0 0 0,-1 0 0 0 0,-2 7-46 0 0,-2 3 77 0 0,6-17-58 0 0,1 0-1 0 0,-1-1 0 0 0,0 1 0 0 0,0 0 0 0 0,0-1 0 0 0,0 1 0 0 0,-1-1 0 0 0,1 1 0 0 0,-1-1 0 0 0,-1 2-18 0 0,2-3 76 0 0,3-17-410 0 0,1-1-1 0 0,3-9 335 0 0,-3 17-145 0 0,0 0 0 0 0,0 0 0 0 0,1 1 0 0 0,0-1 0 0 0,1 1 0 0 0,0 0 0 0 0,3-3 145 0 0,-2-1-153 0 0,-6 11 142 0 0,1 0-1 0 0,-1 0 1 0 0,1 0-1 0 0,-1 0 1 0 0,1 0 0 0 0,0 0-1 0 0,-1 0 1 0 0,1 0-1 0 0,0 0 1 0 0,0 0-1 0 0,0 0 1 0 0,-1 0 0 0 0,1 0-1 0 0,0 1 1 0 0,0-1-1 0 0,1 0 12 0 0,18-12-122 0 0,-18 11 121 0 0,0 0-1 0 0,1 1 1 0 0,-1-1-1 0 0,1 0 1 0 0,-1 1-1 0 0,1 0 1 0 0,-1-1 0 0 0,1 1-1 0 0,0 0 1 0 0,0 1-1 0 0,0-1 1 0 0,-1 0-1 0 0,1 1 1 0 0,0 0-1 0 0,0-1 2 0 0,4 2 63 0 0,-1-1-1 0 0,0 1 1 0 0,1 1-1 0 0,-1-1 0 0 0,0 1 1 0 0,0 0-1 0 0,0 0 1 0 0,0 1-1 0 0,-1-1 0 0 0,1 1 1 0 0,0 1-1 0 0,-1-1 1 0 0,0 1-1 0 0,0 0 0 0 0,0 0 1 0 0,-1 0-1 0 0,1 1 1 0 0,-1 0-1 0 0,0 0 0 0 0,0 0 1 0 0,0 0-1 0 0,-1 1 1 0 0,0-1-1 0 0,0 1 0 0 0,1 5-62 0 0,5 9 63 0 0,0 1-1 0 0,1-1 1 0 0,2 0-1 0 0,-1-1 0 0 0,10 11-62 0 0,-17-27 1 0 0,-1 0 0 0 0,0 0 1 0 0,1-1-1 0 0,-1 1 0 0 0,1-1 0 0 0,0 1 0 0 0,0-1 0 0 0,0 0 0 0 0,0-1 0 0 0,0 1 0 0 0,0-1 0 0 0,0 0 0 0 0,1 0 0 0 0,-1 0 0 0 0,0 0 0 0 0,1-1 0 0 0,-1 0 1 0 0,5 0-2 0 0,1 0 19 0 0,1-1 1 0 0,-1 0 0 0 0,1 0-1 0 0,-1-1 1 0 0,1-1 0 0 0,-1 0 0 0 0,3-1-20 0 0,-2-1 6 0 0,0-1 1 0 0,1 1 0 0 0,-2-2-1 0 0,1 0 1 0 0,-1 0 0 0 0,0-1-1 0 0,-1 0 1 0 0,0-1 0 0 0,0 0-1 0 0,4-6-6 0 0,20-34-91 0 0,-19 27 45 0 0,-12 17 30 0 0,1 0-1 0 0,-1 0 1 0 0,0 0-1 0 0,0-1 1 0 0,0 1 0 0 0,-1-3 16 0 0,3-3 3 0 0,-4 9-3 0 0,0 1 0 0 0,0 0 0 0 0,0 0 0 0 0,0-1 0 0 0,0 1 0 0 0,0 0 0 0 0,0-1 0 0 0,-1 1 0 0 0,1 0 0 0 0,0 0-1 0 0,-1 0 1 0 0,1-1 0 0 0,-1 1 0 0 0,1 0 0 0 0,-1 0 0 0 0,0 0 0 0 0,1 0 0 0 0,-1 0 0 0 0,0 0 0 0 0,0 0 0 0 0,0 0 0 0 0,0 0 0 0 0,0 0-1 0 0,0 0 1 0 0,0 0 0 0 0,0 1 0 0 0,0-1 0 0 0,-2-1 3 0 0,-1-1 1 0 0,1 1-1 0 0,-1 0 0 0 0,1 1 1 0 0,-1-1-1 0 0,0 1 0 0 0,0-1 0 0 0,-2 1-3 0 0,1 0 50 0 0,0 0-1 0 0,-1 1 0 0 0,1 0 1 0 0,0 0-1 0 0,-1 0 1 0 0,1 1-1 0 0,0 0 0 0 0,-1 0 1 0 0,1 0-1 0 0,0 1 0 0 0,0-1 1 0 0,0 1-1 0 0,0 1 1 0 0,-2 0-51 0 0,4-1 8 0 0,0-1 0 0 0,0 1 0 0 0,0 0 0 0 0,0 1-1 0 0,0-1 1 0 0,0 0 0 0 0,1 1 0 0 0,-1-1-1 0 0,1 1 1 0 0,0 0 0 0 0,0 0 0 0 0,0 0-1 0 0,0 0 1 0 0,0 0 0 0 0,0 0 0 0 0,1 1-1 0 0,0-1 1 0 0,0 1 0 0 0,0-1 0 0 0,0 1 0 0 0,0-1-1 0 0,1 1-6 0 0,-1 0 3 0 0,0 1 0 0 0,1 0 0 0 0,0-1 0 0 0,0 1 0 0 0,0 0 0 0 0,1-1 0 0 0,0 1 0 0 0,0-1-1 0 0,0 1 1 0 0,0-1 0 0 0,0 1 0 0 0,1-1 0 0 0,0 0 0 0 0,0 0 0 0 0,0 0 0 0 0,1 0 0 0 0,-1 0 0 0 0,1 0 0 0 0,0-1-1 0 0,0 1 1 0 0,0-1 0 0 0,1 1-3 0 0,-1-1-236 0 0,0-1 0 0 0,1 1 0 0 0,-1 0 0 0 0,1-1 0 0 0,0 0 0 0 0,0 0 1 0 0,0 0-1 0 0,0 0 0 0 0,0-1 0 0 0,0 1 0 0 0,1-1 0 0 0,-1 0 0 0 0,1 0 236 0 0,2 0-749 0 0,0-1 0 0 0,-1 0 1 0 0,1 0-1 0 0,0-1 0 0 0,-1 0 1 0 0,1 0-1 0 0,0 0 0 0 0,3-2 749 0 0,5-2-6134 0 0</inkml:trace>
  <inkml:trace contextRef="#ctx0" brushRef="#br0" timeOffset="4576.726">3080 229 6912 0 0,'0'0'314'0'0,"0"0"-6"0"0,9 11 1175 0 0,-4 6 2330 0 0,3 10-2203 0 0,1 32-16 0 0,-2-17 1625 0 0,12 40-3219 0 0,-18-76 112 0 0,1-1 1 0 0,-1 0-1 0 0,0 1 0 0 0,0-1 1 0 0,-1 1-1 0 0,1-1 1 0 0,-1 0-1 0 0,-1 1 0 0 0,1-1 1 0 0,-1 4-113 0 0,1-9 11 0 0,0 1 1 0 0,0-1 0 0 0,0 0-1 0 0,0 1 1 0 0,0-1 0 0 0,0 1-1 0 0,-1-1 1 0 0,1 1 0 0 0,0-1-1 0 0,0 0 1 0 0,0 1 0 0 0,0-1-1 0 0,-1 1 1 0 0,1-1 0 0 0,0 0-1 0 0,-1 1 1 0 0,1-1 0 0 0,0 0-1 0 0,0 1 1 0 0,-1-1-1 0 0,1 0 1 0 0,-1 0 0 0 0,1 1-1 0 0,0-1 1 0 0,-1 0 0 0 0,1 0-1 0 0,0 1 1 0 0,-1-1 0 0 0,1 0-1 0 0,-1 0 1 0 0,1 0 0 0 0,-1 0-1 0 0,1 0 1 0 0,-1 0 0 0 0,1 0-1 0 0,0 0 1 0 0,-1 0 0 0 0,1 0-1 0 0,-1 0 1 0 0,1 0 0 0 0,-1 0-1 0 0,1 0 1 0 0,-1 0 0 0 0,1 0-1 0 0,-1-1-11 0 0,1 1 12 0 0,-1-1-1 0 0,0 0 1 0 0,0 0-1 0 0,1 1 1 0 0,-1-1-1 0 0,0 0 1 0 0,1 0-1 0 0,-1 0 1 0 0,1 0 0 0 0,-1 0-1 0 0,1 0 1 0 0,0 0-1 0 0,-1 0 1 0 0,1 0-1 0 0,0 0 1 0 0,0 0-1 0 0,-1 0 1 0 0,1 0-1 0 0,0 0 1 0 0,0 0-1 0 0,0 0-11 0 0,-2-15 94 0 0,1 14-87 0 0,1 0 1 0 0,-1 0 0 0 0,1 0 0 0 0,0 1 0 0 0,-1-1-1 0 0,1 0 1 0 0,0 0 0 0 0,0 0 0 0 0,1 0-1 0 0,-1 0 1 0 0,0 1 0 0 0,1-3-8 0 0,5-20 88 0 0,-1 4-122 0 0,1 1 1 0 0,0-1-1 0 0,5-7 34 0 0,-9 22-22 0 0,1 0 1 0 0,-1 0 0 0 0,1 0 0 0 0,0 1-1 0 0,1-1 1 0 0,-1 1 0 0 0,1 0 0 0 0,0 0 0 0 0,0 0-1 0 0,0 0 1 0 0,0 1 0 0 0,1 0 0 0 0,-1 0-1 0 0,6-3 22 0 0,-7 5-13 0 0,0-1 9 0 0,0 0 1 0 0,0 0 0 0 0,0 1 0 0 0,1 0-1 0 0,-1-1 1 0 0,0 1 0 0 0,0 0-1 0 0,1 1 1 0 0,-1-1 0 0 0,0 0 0 0 0,1 1-1 0 0,-1 0 1 0 0,1 0 0 0 0,-1 0-1 0 0,1 0 1 0 0,-1 1 0 0 0,0-1 0 0 0,1 1-1 0 0,2 1 4 0 0,-2-1 1 0 0,-1 1-1 0 0,0-1 1 0 0,0 1-1 0 0,0 0 1 0 0,0 0-1 0 0,0 0 1 0 0,0 0-1 0 0,-1 1 1 0 0,1-1-1 0 0,-1 1 1 0 0,0-1-1 0 0,1 1 1 0 0,-1 0-1 0 0,0 0 1 0 0,-1 0-1 0 0,1 0 1 0 0,0 0-1 0 0,1 5 56 0 0,1-1-1 0 0,-1 1 1 0 0,-1 0 0 0 0,0 0 0 0 0,0 1 0 0 0,1 5-56 0 0,-3-9 57 0 0,0-1 0 0 0,0 1 1 0 0,-1-1-1 0 0,1 0 0 0 0,-1 1 0 0 0,0-1 0 0 0,0 0 0 0 0,-2 4-57 0 0,-3 15 311 0 0,0-9-36 0 0,2-12-45 0 0,2-8-159 0 0,3 1-91 0 0,-1 0 0 0 0,1-1 0 0 0,0 1 0 0 0,1 0-1 0 0,-1 0 1 0 0,1 0 0 0 0,0 1 0 0 0,1-1 0 0 0,-1 0 20 0 0,9-20-307 0 0,-9 20 249 0 0,0 0-1 0 0,0 1 1 0 0,1-1-1 0 0,0 1 1 0 0,0 0 0 0 0,0 0-1 0 0,0 0 1 0 0,2-2 58 0 0,34-29-408 0 0,-26 23 235 0 0,-8 8 151 0 0,-1 1-1 0 0,0 0 0 0 0,1 1 0 0 0,0-1 1 0 0,-1 1-1 0 0,1 0 0 0 0,0 0 0 0 0,0 1 0 0 0,0-1 1 0 0,0 1-1 0 0,0 0 0 0 0,1 0 0 0 0,2 1 23 0 0,-4 0 44 0 0,0 1 0 0 0,0 0 0 0 0,0 0 0 0 0,0 1 0 0 0,0-1 0 0 0,0 1 0 0 0,-1 0 0 0 0,1 0 0 0 0,-1 0 0 0 0,4 2-44 0 0,-5-1 62 0 0,0-1-1 0 0,0 0 0 0 0,0 1 0 0 0,0-1 0 0 0,0 1 1 0 0,-1 0-1 0 0,1 0 0 0 0,-1-1 0 0 0,0 1 0 0 0,1 2-61 0 0,9 34 520 0 0,-1-3-132 0 0,-8-26-238 0 0,0-1 1 0 0,0 0-1 0 0,0 0 0 0 0,-1 1 0 0 0,0 8-150 0 0,1 10 321 0 0,-5 17 237 0 0,1-26-317 0 0,2-18-409 0 0,0 0 1 0 0,0-1 0 0 0,0 1 0 0 0,0 0 0 0 0,-1 0 0 0 0,1-1 0 0 0,0 1-1 0 0,1 0 1 0 0,-1 0 0 0 0,0-1 0 0 0,0 1 0 0 0,0 0 0 0 0,0 0 0 0 0,0-1 0 0 0,1 1-1 0 0,-1 0 168 0 0,9 6-6571 0 0,-8-6-69 0 0</inkml:trace>
  <inkml:trace contextRef="#ctx0" brushRef="#br0" timeOffset="5270.773">4007 286 15056 0 0,'-4'3'1365'0'0,"-7"1"-1078"0"0,9-5-229 0 0,-12 4 296 0 0,0 0 1 0 0,0 1-1 0 0,0 0 0 0 0,1 1 1 0 0,0 1-1 0 0,0 0 0 0 0,0 0 0 0 0,1 2 1 0 0,0-1-1 0 0,0 2 0 0 0,-6 5-354 0 0,16-12 12 0 0,-15 11 217 0 0,1 1 0 0 0,0 0 1 0 0,-4 8-230 0 0,16-18 31 0 0,0 1 0 0 0,1-1 1 0 0,-1 1-1 0 0,1 0 0 0 0,1 0 1 0 0,-1 0-1 0 0,1 0 0 0 0,-1 1 1 0 0,1-1-1 0 0,1 1 0 0 0,-1-1 1 0 0,1 1-1 0 0,0-1 0 0 0,0 1 1 0 0,1 1-32 0 0,1-1-56 0 0,-1-5 130 0 0,2-1 17 0 0,0 1-87 0 0,0-1 0 0 0,1 0 0 0 0,-1 1 0 0 0,0-1 0 0 0,1 0 0 0 0,-1 0 0 0 0,1 0 0 0 0,-1 0 0 0 0,0-1 0 0 0,1 1 0 0 0,-1-1-1 0 0,0 1 1 0 0,0-1 0 0 0,1 0 0 0 0,-1 0 0 0 0,0 0 0 0 0,0 0 0 0 0,0 0 0 0 0,1-1-4 0 0,0 0 6 0 0,50-34-311 0 0,-13 8-49 0 0,-17 9 244 0 0,-18 16 80 0 0,0 0 1 0 0,0-1-1 0 0,0 2 0 0 0,0-1 1 0 0,1 0-1 0 0,1 0 30 0 0,-5 3 1 0 0,0-1 0 0 0,0 1 0 0 0,0 0 0 0 0,0-1 0 0 0,0 1 0 0 0,0 0 0 0 0,0 0 0 0 0,0 0 1 0 0,0 0-1 0 0,0 1 0 0 0,-1-1 0 0 0,1 0 0 0 0,0 1 0 0 0,0 0 0 0 0,0-1 0 0 0,0 1 0 0 0,-1 0 0 0 0,1 0 0 0 0,0 0 0 0 0,-1 0 0 0 0,2 1-1 0 0,5 4 123 0 0,-1 1 0 0 0,0 0-1 0 0,0 0 1 0 0,-1 1 0 0 0,1 1-123 0 0,2 2 135 0 0,-7-8-88 0 0,0 0-1 0 0,-1 0 0 0 0,1 0 0 0 0,-1 1 0 0 0,1-1 1 0 0,-1 0-1 0 0,0 2-46 0 0,0-1 26 0 0,0 0 0 0 0,1-1 0 0 0,-1 1 0 0 0,1 0 0 0 0,0-1 0 0 0,2 3-26 0 0,-1-1 12 0 0,1 0 0 0 0,0-1 0 0 0,0 0 0 0 0,1 0 0 0 0,-1 0 0 0 0,1 0 0 0 0,0-1 0 0 0,0 1 0 0 0,0-1 0 0 0,0-1 0 0 0,1 1 0 0 0,-1-1 0 0 0,5 2-12 0 0,-7-4 30 0 0,1 1 0 0 0,-1-1 0 0 0,1 0 1 0 0,-1 0-1 0 0,1 0 0 0 0,-1-1 0 0 0,0 1 0 0 0,1-1 0 0 0,-1 0 0 0 0,1 0 0 0 0,2-1-30 0 0,3-1 36 0 0,1-1 0 0 0,-1 0 0 0 0,3-3-36 0 0,53-34 199 0 0,-63 39-188 0 0,0 1 1 0 0,-1 0-1 0 0,1-1 0 0 0,-1 1 1 0 0,1-1-1 0 0,-1 0 1 0 0,0 1-1 0 0,0-1 1 0 0,0 0-1 0 0,0 0 1 0 0,0 0-1 0 0,0 1 1 0 0,0-1-1 0 0,0 0 1 0 0,-1 0-1 0 0,1-1-11 0 0,0 0 17 0 0,0 0-1 0 0,0 0 1 0 0,0 0-1 0 0,0 1 1 0 0,0-1-1 0 0,1 1 1 0 0,0-1 0 0 0,0-1-17 0 0,0 2 4 0 0,4-4-33 0 0,-1 0 1 0 0,0 0-1 0 0,0-1 1 0 0,-1 0 0 0 0,0 0-1 0 0,0 0 1 0 0,0 0 0 0 0,-1-1-1 0 0,0 0 1 0 0,-1 1 0 0 0,2-6 28 0 0,14-68-722 0 0,-17 75 627 0 0,0 1 0 0 0,0-1-1 0 0,0 0 1 0 0,-1 0-1 0 0,0 0 1 0 0,-1-3 95 0 0,0 3-137 0 0,1 0 1 0 0,0 1-1 0 0,0-1 0 0 0,1 1 0 0 0,0-1 1 0 0,-1 1-1 0 0,2-3 137 0 0,5-13-432 0 0,-5 16 282 0 0,0 0 0 0 0,0 0 0 0 0,-1 0 0 0 0,1 0 0 0 0,-1 0 0 0 0,-1-1 0 0 0,1 1 0 0 0,-1 0 0 0 0,0-1 0 0 0,0-4 150 0 0,-1 2-224 0 0,1 0 0 0 0,1-1 0 0 0,-1 1 0 0 0,1 0 0 0 0,1-1 0 0 0,0 1 1 0 0,1-5 223 0 0,-1 6 44 0 0,-4-9 279 0 0,0 4 125 0 0,2 12-417 0 0,0-1 1 0 0,0 1 0 0 0,0 0 0 0 0,0 0 0 0 0,0 0-1 0 0,0-1 1 0 0,0 1 0 0 0,0 0 0 0 0,0 0-1 0 0,0 0 1 0 0,0-1 0 0 0,0 1 0 0 0,0 0 0 0 0,0 0-1 0 0,1 0 1 0 0,-1-1 0 0 0,0 1 0 0 0,0 0-1 0 0,0 0 1 0 0,0 0 0 0 0,0 0 0 0 0,1-1 0 0 0,-1 1-1 0 0,0 0 1 0 0,0 0 0 0 0,0 0 0 0 0,0 0-1 0 0,1 0 1 0 0,-1 0 0 0 0,0 0 0 0 0,0-1-1 0 0,0 1 1 0 0,1 0 0 0 0,-1 0 0 0 0,0 0 0 0 0,0 0-1 0 0,0 0 1 0 0,1 0 0 0 0,-1 0 0 0 0,0 0-32 0 0,0 0 38 0 0,-1 0 0 0 0,1 0 0 0 0,0 0 0 0 0,-1 0 0 0 0,1 0 0 0 0,0 0 0 0 0,-1 0 0 0 0,1 0 0 0 0,-1 0 0 0 0,1 1 0 0 0,0-1 0 0 0,-1 0 1 0 0,1 0-1 0 0,0 0 0 0 0,-1 0 0 0 0,1 1 0 0 0,0-1 0 0 0,-1 0 0 0 0,1 0 0 0 0,0 1 0 0 0,-1-1 0 0 0,1 0 0 0 0,0 0 0 0 0,0 1 0 0 0,-1-1 0 0 0,1 0 0 0 0,0 1 0 0 0,0-1 0 0 0,0 0 1 0 0,-1 1-1 0 0,1-1 0 0 0,0 0 0 0 0,0 1 0 0 0,0-1 0 0 0,0 1 0 0 0,0-1 0 0 0,0 0 0 0 0,0 1 0 0 0,0-1-38 0 0,-1 2 58 0 0,1 0 0 0 0,-1 0 0 0 0,0 0-1 0 0,1 0 1 0 0,-1-1 0 0 0,0 1 0 0 0,0 0 0 0 0,0-1 0 0 0,-1 1-1 0 0,0 0-57 0 0,-8 9 192 0 0,8-10-179 0 0,0 1 1 0 0,0-1-1 0 0,0 1 0 0 0,1 0 0 0 0,-1 0 0 0 0,0-1 1 0 0,1 1-1 0 0,0 0 0 0 0,-1 0 0 0 0,1 0 0 0 0,0 0 0 0 0,0 1 1 0 0,0-1-1 0 0,0 0 0 0 0,1 0 0 0 0,-1 1 0 0 0,0 0-13 0 0,2 9 35 0 0,-1-9-32 0 0,0-1 1 0 0,0 1-1 0 0,0-1 0 0 0,0 1 1 0 0,0-1-1 0 0,0 0 0 0 0,-1 1 1 0 0,1-1-1 0 0,-1 1 0 0 0,0-1 1 0 0,0 0-1 0 0,0 2-3 0 0,-8 8 23 0 0,7-9-20 0 0,0-1-1 0 0,1 0 1 0 0,-1 1-1 0 0,0-1 1 0 0,1 1-1 0 0,0 0 1 0 0,-1-1-1 0 0,1 1 1 0 0,0 0-1 0 0,1 0 1 0 0,-1 0-1 0 0,0 0-2 0 0,7 46 11 0 0,-6-29 16 0 0,-1-12-12 0 0,1-1 0 0 0,0 1 1 0 0,0-1-1 0 0,1 1 0 0 0,0-1 0 0 0,0 1 1 0 0,1-1-1 0 0,0 1 0 0 0,3 6-15 0 0,-1-5 21 0 0,-1 0 0 0 0,0 0 0 0 0,-1 0 0 0 0,1 1 0 0 0,-2 0-21 0 0,2 4 35 0 0,-1-11-25 0 0,-1 1 0 0 0,1 0 0 0 0,-1-1 0 0 0,1 0 0 0 0,0 1 0 0 0,0-1 0 0 0,1 0 0 0 0,-1 0 0 0 0,1 0 0 0 0,-1-1 0 0 0,1 1 0 0 0,0 0 0 0 0,0-1 0 0 0,1 0-10 0 0,1 3 32 0 0,0-1 1 0 0,0 1-1 0 0,-1 0 0 0 0,3 3-32 0 0,-5-5 20 0 0,1 1-15 0 0,-1 0-1 0 0,1 0 1 0 0,0 0 0 0 0,-1-1 0 0 0,2 0-1 0 0,-1 1 1 0 0,0-1 0 0 0,1-1 0 0 0,-1 1 0 0 0,1 0-1 0 0,3 1-4 0 0,7 4-321 0 0,-11-6 99 0 0,-1-1 1 0 0,1 1 0 0 0,0-1 0 0 0,0 0 0 0 0,0 1 0 0 0,-1-1 0 0 0,1-1 0 0 0,1 1-1 0 0,2 0 222 0 0,42 7-2381 0 0,-10-2-4317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49:54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4 213 13040 0 0,'0'0'297'0'0,"0"0"39"0"0,0 0 19 0 0,-1 0-34 0 0,1 0-315 0 0,0 0 1 0 0,-1-1-1 0 0,1 1 1 0 0,0 0-1 0 0,0 0 1 0 0,0-1-1 0 0,-1 1 1 0 0,1 0-1 0 0,0 0 1 0 0,0 0-1 0 0,0-1 1 0 0,0 1-1 0 0,0 0 1 0 0,-1-1-1 0 0,1 1 1 0 0,0 0-1 0 0,0 0 1 0 0,0-1-1 0 0,0 1 1 0 0,0 0-1 0 0,0-1 1 0 0,0 1-1 0 0,0 0 1 0 0,0 0-1 0 0,0-1 1 0 0,0 1-1 0 0,0 0 1 0 0,0-1-1 0 0,1 1 1 0 0,-1 0-1 0 0,0 0 1 0 0,0-1-1 0 0,0 1 0 0 0,0 0 1 0 0,0 0-1 0 0,0-1 1 0 0,1 1-1 0 0,-1 0 1 0 0,0 0-1 0 0,0 0 1 0 0,0-1-1 0 0,1 1 1 0 0,-1 0-1 0 0,0 0 1 0 0,0 0-1 0 0,1 0 1 0 0,-1-1-1 0 0,0 1 1 0 0,0 0-1 0 0,1 0 1 0 0,-1 0-7 0 0,12-7 384 0 0,39-4 584 0 0,114-31 879 0 0,-116 28-1557 0 0,26-8 20 0 0,-35 10-9 0 0,35-7-301 0 0,-19 5 117 0 0,122-27 601 0 0,-166 39-612 0 0,0 0-1 0 0,0 1 1 0 0,12 0-106 0 0,0 4-2258 0 0,-24-3-4136 0 0</inkml:trace>
  <inkml:trace contextRef="#ctx0" brushRef="#br0" timeOffset="329.738">198 0 9672 0 0,'0'0'748'0'0,"0"0"-312"0"0,0 0 521 0 0,0 0 276 0 0,0 0 58 0 0,0 0-150 0 0,0 0-675 0 0,0 0-297 0 0,0 0-60 0 0,0 0 14 0 0,0 0 103 0 0,0 2 44 0 0,1 0-177 0 0,-1 1 1 0 0,0-1-1 0 0,0 1 0 0 0,0-1 1 0 0,0 0-1 0 0,-1 1 0 0 0,1-1 1 0 0,-1 1-1 0 0,1-1 0 0 0,-1 0 1 0 0,0 1-1 0 0,0-1 0 0 0,0 0 1 0 0,0 0-1 0 0,0 0 0 0 0,0 0 1 0 0,-1 0-1 0 0,0 2-93 0 0,-3 3 193 0 0,0-1 0 0 0,-1 1 0 0 0,0-1 0 0 0,0 0 0 0 0,-1 0-193 0 0,7-5 2 0 0,-11 7 228 0 0,1 1 1 0 0,-7 9-231 0 0,-8 5 195 0 0,19-19-157 0 0,1 0 1 0 0,0 1 0 0 0,0-1-1 0 0,-2 4-38 0 0,-29 28 84 0 0,26-28-21 0 0,5-3 1 0 0,5-4-60 0 0,1-1 1 0 0,0 1 0 0 0,0 0 0 0 0,-1-1 0 0 0,1 1-1 0 0,0-1 1 0 0,0 0 0 0 0,0 1 0 0 0,0-1-1 0 0,0 0 1 0 0,0 1 0 0 0,0-1 0 0 0,0 0-5 0 0,1 1 4 0 0,5 1 20 0 0,-1-1-1 0 0,1 1 0 0 0,-1-1 0 0 0,1-1 0 0 0,-1 1 1 0 0,1-1-1 0 0,6 0-23 0 0,22 1 133 0 0,-20 0-79 0 0,-1-1 0 0 0,1 0 0 0 0,12-2-54 0 0,17 0-2 0 0,-2 0 2 0 0,22 2 0 0 0,-48 1-460 0 0,0 1 0 0 0,-1 1 0 0 0,0 0 0 0 0,2 1 460 0 0,-2 2-1752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0:07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234 127 8752 0 0,'0'0'673'0'0,"3"-4"350"0"0,-1 3 3574 0 0,-1 2-4330 0 0,0 0 1 0 0,0 0-1 0 0,0 0 1 0 0,0 0-1 0 0,0 1 1 0 0,0-1 0 0 0,0 0-1 0 0,0 0 1 0 0,0 1-1 0 0,-1-1 1 0 0,1 1-1 0 0,-1-1 1 0 0,1 1-1 0 0,-1-1 1 0 0,1 1-1 0 0,-1-1 1 0 0,0 1-1 0 0,0-1 1 0 0,1 1-268 0 0,-1 36 389 0 0,0-24 213 0 0,-1 31-62 0 0,1 15 48 0 0,4 21-588 0 0,-3-65-26 0 0,-1 0 0 0 0,0 1-1 0 0,-1-1 1 0 0,-3 11 26 0 0,-1-16-3456 0 0,5-11 2145 0 0</inkml:trace>
  <inkml:trace contextRef="#ctx0" brushRef="#br0" timeOffset="226.652">4 291 2304 0 0,'0'0'101'0'0,"-1"-1"1"0"0,-1 0 463 0 0,1 1 2259 0 0,3 0 981 0 0,30 2 3955 0 0,18 7-5110 0 0,-29-4-2477 0 0,-1-2 0 0 0,15 1-173 0 0,65 0 300 0 0,-79-4-251 0 0,-1 0 1 0 0,8-2-50 0 0,-7 0-89 0 0,-13 1-218 0 0,0 0 0 0 0,0-1-1 0 0,-1-1 1 0 0,1 1-1 0 0,0-1 1 0 0,-1 0-1 0 0,4-3 308 0 0,2 0-1808 0 0</inkml:trace>
  <inkml:trace contextRef="#ctx0" brushRef="#br0" timeOffset="755.096">415 94 12440 0 0,'0'0'565'0'0,"0"0"-5"0"0,-3 8-277 0 0,1 1 104 0 0,0 1 1 0 0,1-1 0 0 0,0 1-1 0 0,1-1 1 0 0,0 1 0 0 0,0 0-1 0 0,1-1 1 0 0,1 1 0 0 0,-1-1-1 0 0,2 2-387 0 0,3 39 1155 0 0,0-2-393 0 0,-3-29-272 0 0,-1 1 1 0 0,-1 6-491 0 0,0 43 976 0 0,1-50-687 0 0,-2-18-219 0 0,0-1 18 0 0,0 0-7 0 0,0 0-8 0 0,0 0-1 0 0,3-6 72 0 0,8-20 35 0 0,-8 18-207 0 0,1 0-1 0 0,-1 0 0 0 0,1 1 0 0 0,2-2 29 0 0,-3 4-19 0 0,22-28-157 0 0,-23 31 167 0 0,0 0-1 0 0,0 1 1 0 0,0-1 0 0 0,0 0 0 0 0,0 1 0 0 0,0-1 0 0 0,0 1-1 0 0,1 0 1 0 0,-1 0 0 0 0,0 0 0 0 0,1 0 0 0 0,-1 0 0 0 0,1 0-1 0 0,1 0 10 0 0,-3 1-3 0 0,0 0 1 0 0,1 0-1 0 0,-1-1 0 0 0,0 1 0 0 0,1 0 0 0 0,-1 0 0 0 0,0 0 0 0 0,1 0 0 0 0,-1 1 1 0 0,0-1-1 0 0,1 0 0 0 0,-1 1 0 0 0,0-1 0 0 0,1 0 0 0 0,-1 1 0 0 0,0 0 0 0 0,0-1 0 0 0,1 1 1 0 0,-1 0-1 0 0,1 0 3 0 0,4 3-3 0 0,-3-2 8 0 0,1 0-1 0 0,-1 0 0 0 0,0 0 1 0 0,0 1-1 0 0,0-1 0 0 0,-1 1 1 0 0,1 0-1 0 0,0 0 0 0 0,-1 0 1 0 0,0 0-1 0 0,0 0 0 0 0,0 0 1 0 0,1 3-5 0 0,6 7 111 0 0,-5-7-81 0 0,1 0-1 0 0,0-1 1 0 0,0 0 0 0 0,0 0-1 0 0,1-1 1 0 0,-1 1-1 0 0,1-1 1 0 0,0 0-1 0 0,1-1 1 0 0,-1 1 0 0 0,0-1-1 0 0,1-1 1 0 0,0 1-1 0 0,0-1 1 0 0,-1 0 0 0 0,1-1-1 0 0,0 1 1 0 0,1-2-1 0 0,-1 1 1 0 0,0-1-1 0 0,0 0 1 0 0,4 0-30 0 0,-3-1 41 0 0,0 0 1 0 0,0-1-1 0 0,0 0 0 0 0,0 0 0 0 0,-1 0 1 0 0,1-1-1 0 0,3-2-41 0 0,-8 3-14 0 0,1 0 0 0 0,0-1-1 0 0,-1 1 1 0 0,1-1 0 0 0,-1 0 0 0 0,0 0 0 0 0,0 0 0 0 0,0 0-1 0 0,0 0 1 0 0,0-1 0 0 0,-1 1 0 0 0,0-1 0 0 0,0 0 0 0 0,2-3 14 0 0,-2 1-151 0 0,1 0 0 0 0,-1 0 0 0 0,0 0 0 0 0,-1-1 0 0 0,1 1 0 0 0,-1 0 0 0 0,-1-1 1 0 0,1-3 150 0 0,-1 7-57 0 0,0 1 0 0 0,0-1 0 0 0,0 0 0 0 0,-1 1 0 0 0,1-1 0 0 0,-1 1 0 0 0,0-1 0 0 0,1 1 1 0 0,-1-1-1 0 0,0 1 0 0 0,-1 0 0 0 0,1-1 0 0 0,0 1 0 0 0,-1 0 0 0 0,1 0 0 0 0,-1 0 0 0 0,1 0 1 0 0,-1 0-1 0 0,0 0 0 0 0,0 0 0 0 0,0 1 0 0 0,-2-2 57 0 0,3 2 3 0 0,0 0-1 0 0,-1 1 1 0 0,1-1-1 0 0,0 0 1 0 0,-1 1-1 0 0,1-1 1 0 0,-1 1-1 0 0,1 0 1 0 0,-1 0 0 0 0,1-1-1 0 0,-1 1 1 0 0,1 0-1 0 0,-1 0 1 0 0,1 0-1 0 0,-1 0 1 0 0,1 1-1 0 0,-1-1 1 0 0,1 0-1 0 0,-1 1 1 0 0,1-1 0 0 0,-1 1-1 0 0,1-1 1 0 0,0 1-1 0 0,-1 0 1 0 0,1-1-1 0 0,0 1 1 0 0,-2 1-3 0 0,-2 2 125 0 0,1 0 0 0 0,-1 0 0 0 0,1 1-1 0 0,-1 0 1 0 0,-2 4-125 0 0,5-5 59 0 0,0 0 0 0 0,0 1 0 0 0,1-1 0 0 0,-1 1 0 0 0,1-1-1 0 0,0 1 1 0 0,0 0 0 0 0,0-1 0 0 0,1 1 0 0 0,-1 0 0 0 0,1 0 0 0 0,0 0-1 0 0,1-1 1 0 0,-1 1-59 0 0,1-2 2 0 0,0 0-1 0 0,-1 0 0 0 0,1 0 1 0 0,0-1-1 0 0,1 1 1 0 0,-1 0-1 0 0,0-1 0 0 0,1 1 1 0 0,-1-1-1 0 0,1 1 0 0 0,0-1 1 0 0,0 1-1 0 0,0-1 1 0 0,0 0-1 0 0,0 0 0 0 0,2 1-1 0 0,0-1 13 0 0,0 0 1 0 0,-1 0-1 0 0,1 0 0 0 0,0 0 0 0 0,0-1 0 0 0,1 1 0 0 0,-1-1 0 0 0,0 0 0 0 0,0 0 0 0 0,4-1-13 0 0,9 1 6 0 0,0-1 0 0 0,0-1 0 0 0,1 0 0 0 0,-1-2 0 0 0,5-1-6 0 0,-12 2-59 0 0,8-1-1631 0 0,0-1-1 0 0,13-6 1691 0 0,-13 5-1199 0 0</inkml:trace>
  <inkml:trace contextRef="#ctx0" brushRef="#br0" timeOffset="1527.187">1101 279 11144 0 0,'0'0'506'0'0,"0"0"-4"0"0,1 2-240 0 0,11 27 2158 0 0,-7-20-1790 0 0,-1 1-1 0 0,0 0 1 0 0,0 0 0 0 0,-2 0-1 0 0,1 2-629 0 0,1 8 741 0 0,-2-10-445 0 0,0 0-1 0 0,-1 1 0 0 0,0 0 1 0 0,-1-1-1 0 0,0 1 0 0 0,-1 9-295 0 0,1-19 34 0 0,0 0-1 0 0,-1-1 0 0 0,1 1 0 0 0,0 0 1 0 0,0 0-1 0 0,-1 0 0 0 0,1-1 0 0 0,0 1 0 0 0,-1 0 1 0 0,1 0-1 0 0,-1-1 0 0 0,1 1 0 0 0,-1 0 1 0 0,1 0-1 0 0,-1-1 0 0 0,0 1-33 0 0,-1-3 359 0 0,2-7-251 0 0,4-4-146 0 0,0-1 0 0 0,1 1-1 0 0,0 0 1 0 0,1 0 0 0 0,0 1 0 0 0,1 0 0 0 0,1 0-1 0 0,0 0 1 0 0,0 1 0 0 0,1 0 0 0 0,1 1 0 0 0,0 0 0 0 0,0 0-1 0 0,3-1 39 0 0,-8 7-53 0 0,0 0 1 0 0,1 0-1 0 0,-1 1 0 0 0,1 0 0 0 0,0 0 0 0 0,0 0 0 0 0,0 0 0 0 0,1 1 0 0 0,-1 0 0 0 0,0 1 0 0 0,1-1 0 0 0,0 1 0 0 0,0 0 53 0 0,-6 1-5 0 0,0 1 0 0 0,0-1 0 0 0,0 1 0 0 0,0-1-1 0 0,0 1 1 0 0,0-1 0 0 0,0 1 0 0 0,0 0 0 0 0,0-1-1 0 0,0 1 1 0 0,0 0 0 0 0,0 0 5 0 0,3 3-2 0 0,0-2 10 0 0,-1 1 0 0 0,0 0 0 0 0,1 0 0 0 0,-2 0 0 0 0,1 0 0 0 0,0 1 0 0 0,-1-1 0 0 0,1 1 0 0 0,-1 0 0 0 0,0 0 0 0 0,0 0 0 0 0,-1 0 0 0 0,1 0 0 0 0,0 4-8 0 0,1 2 136 0 0,0 0 0 0 0,-1 0 0 0 0,0 1 0 0 0,-1-1 0 0 0,0 9-136 0 0,-1-14 84 0 0,0 0-1 0 0,0 0 1 0 0,-1-1 0 0 0,1 1-1 0 0,-1 0 1 0 0,0 0-84 0 0,0-4 32 0 0,0 1 0 0 0,1-1 1 0 0,-1 1-1 0 0,0-1 0 0 0,1 1 1 0 0,-1-1-1 0 0,0 1 0 0 0,0-1 1 0 0,0 0-1 0 0,0 0 0 0 0,-1 0 1 0 0,1 1-1 0 0,0-1 0 0 0,0 0 1 0 0,-1 0-1 0 0,1-1 0 0 0,0 1 1 0 0,-1 0-1 0 0,1 0 0 0 0,-2 0-32 0 0,3-1 4 0 0,0 0-1 0 0,-1 0 1 0 0,1 0-1 0 0,0 0 1 0 0,0 0-1 0 0,0 0 1 0 0,0 0-1 0 0,-1 0 1 0 0,1 0 0 0 0,0 0-1 0 0,0 0 1 0 0,0 0-1 0 0,0 0 1 0 0,0 0-1 0 0,-1 0 1 0 0,1 0-1 0 0,0 0 1 0 0,0 0-1 0 0,0-1 1 0 0,0 1-1 0 0,0 0 1 0 0,0 0-1 0 0,-1 0 1 0 0,1 0-1 0 0,0 0 1 0 0,0 0-1 0 0,0 0 1 0 0,0 0-1 0 0,0-1 1 0 0,0 1-1 0 0,0 0 1 0 0,0 0 0 0 0,-1 0-1 0 0,1 0 1 0 0,0 0-1 0 0,0 0 1 0 0,0-1-1 0 0,0 1-3 0 0,-1-9 55 0 0,3-11-48 0 0,3 3-94 0 0,-4 13 48 0 0,-1 1 1 0 0,1-1-1 0 0,0 1 1 0 0,1 0-1 0 0,-1 0 1 0 0,2-3 38 0 0,1-3-36 0 0,1 1 0 0 0,0 0 1 0 0,0-1-1 0 0,1 2 1 0 0,0-1-1 0 0,1 1 0 0 0,0 0 1 0 0,0 0-1 0 0,0 0 1 0 0,8-4 35 0 0,-7 6-31 0 0,-6 3 22 0 0,0 1-1 0 0,0-1 1 0 0,0 1-1 0 0,0 0 1 0 0,0 0 0 0 0,0 0-1 0 0,0 0 1 0 0,1 0-1 0 0,-1 1 1 0 0,0-1-1 0 0,1 1 1 0 0,-1 0 0 0 0,0-1-1 0 0,1 1 1 0 0,-1 0-1 0 0,3 0 10 0 0,-4 0-5 0 0,1 1-1 0 0,0-1 0 0 0,-1 0 1 0 0,1 0-1 0 0,0 1 0 0 0,-1-1 0 0 0,1 1 1 0 0,-1 0-1 0 0,1-1 0 0 0,-1 1 1 0 0,1 0-1 0 0,-1 0 0 0 0,1 0 0 0 0,-1 0 1 0 0,0 0-1 0 0,1 0 0 0 0,-1 0 1 0 0,0 1-1 0 0,0-1 0 0 0,0 0 0 0 0,0 1 1 0 0,0-1-1 0 0,0 0 0 0 0,0 1 1 0 0,0 1 5 0 0,2 4 68 0 0,0 1 0 0 0,-1-1 0 0 0,0 1 0 0 0,2 7-68 0 0,-2-3 230 0 0,2 42 8 0 0,-2-49-217 0 0,-1-4 34 0 0,-1-1 19 0 0,0 0 18 0 0,0 0-1 0 0,2-1-73 0 0,1 0 1 0 0,0 0 0 0 0,-1 0-1 0 0,0-1 1 0 0,1 1-1 0 0,-1-1 1 0 0,0 0-1 0 0,1 1 1 0 0,-1-1-1 0 0,0 0 1 0 0,0 0-1 0 0,-1-1 1 0 0,2 0-19 0 0,8-9 36 0 0,2 1-44 0 0,-5 4 13 0 0,1-1 0 0 0,0 1 0 0 0,7-4-5 0 0,-12 9-13 0 0,0 0 1 0 0,0 0-1 0 0,0 0 0 0 0,0 1 1 0 0,0 0-1 0 0,0-1 1 0 0,1 1-1 0 0,-1 1 0 0 0,1-1 1 0 0,-1 1-1 0 0,3 0 13 0 0,-6 0-3 0 0,0 0-1 0 0,1 0 1 0 0,-1 0-1 0 0,0 0 1 0 0,0 0-1 0 0,0 0 1 0 0,0 1-1 0 0,0-1 1 0 0,0 0-1 0 0,1 1 1 0 0,-1-1-1 0 0,0 1 1 0 0,0 0-1 0 0,0-1 1 0 0,0 1-1 0 0,-1 0 1 0 0,1-1-1 0 0,0 1 1 0 0,0 0-1 0 0,0 0 0 0 0,0 0 1 0 0,-1 0-1 0 0,1 0 1 0 0,0 0 3 0 0,4 6 0 0 0,53 48 66 0 0,-41-39 84 0 0,-14-13-166 0 0,0 1 0 0 0,0-1 0 0 0,0 0-1 0 0,1-1 1 0 0,-1 1 0 0 0,5 2 16 0 0,-5-3-355 0 0,1-1 0 0 0,0 1 0 0 0,-1-1 0 0 0,1 0 0 0 0,0 0 0 0 0,0 0 0 0 0,0-1 0 0 0,0 1 0 0 0,0-1-1 0 0,0 0 1 0 0,0 0 0 0 0,0 0 0 0 0,0 0 0 0 0,0-1 0 0 0,0 0 0 0 0,0 0 0 0 0,2-1 355 0 0,6-1-1802 0 0</inkml:trace>
  <inkml:trace contextRef="#ctx0" brushRef="#br0" timeOffset="2168.543">2103 319 2760 0 0,'1'-2'85'0'0,"0"0"0"0"0,0 0 1 0 0,0 1-1 0 0,0-1 0 0 0,0 0 0 0 0,-1 0 1 0 0,1 0-1 0 0,-1 0 0 0 0,0 0 0 0 0,1 0 1 0 0,-1 0-1 0 0,0 0 0 0 0,0 0 1 0 0,0 0-1 0 0,0 0-85 0 0,0 0 371 0 0,-1 1 1 0 0,1 0 0 0 0,0 0 0 0 0,-1-1-1 0 0,1 1 1 0 0,-1 0 0 0 0,1 0-1 0 0,-1 0 1 0 0,0 0 0 0 0,1-1-1 0 0,-1 1 1 0 0,0 0 0 0 0,0 0 0 0 0,1 1-1 0 0,-1-1 1 0 0,0 0 0 0 0,0 0-1 0 0,0 0 1 0 0,0 0 0 0 0,0 1 0 0 0,-1-1-1 0 0,1 1 1 0 0,0-1 0 0 0,-1 0-372 0 0,-1 1 276 0 0,0-1 0 0 0,1 1 0 0 0,-1 0 0 0 0,0 0 0 0 0,1 0 0 0 0,-1 0 0 0 0,0 0 0 0 0,1 1 0 0 0,-1-1 0 0 0,0 1 0 0 0,1 0 0 0 0,-1 0 0 0 0,1 0 0 0 0,-1 0 1 0 0,1 0-1 0 0,0 0 0 0 0,-1 1 0 0 0,1-1 0 0 0,0 1 0 0 0,0 0 0 0 0,0 0 0 0 0,0-1 0 0 0,0 2-276 0 0,-8 6 303 0 0,1 1 1 0 0,0 0-1 0 0,0 1 0 0 0,1 0-303 0 0,-10 11 208 0 0,-6 9 21 0 0,4-6-119 0 0,17-21-99 0 0,0-1-1 0 0,0 1 1 0 0,0 0-1 0 0,0 0 1 0 0,1 0 0 0 0,-2 3-11 0 0,4-6 66 0 0,0-1 13 0 0,9-14 48 0 0,56-43-497 0 0,-48 35 18 0 0,-15 19 302 0 0,0 0 1 0 0,0 0-1 0 0,1 1 1 0 0,-1-1 0 0 0,1 0-1 0 0,-1 1 1 0 0,2-2 49 0 0,4-1-135 0 0,0 0 1 0 0,0 0 0 0 0,8-3 134 0 0,-14 7-14 0 0,-1 0 1 0 0,1 0-1 0 0,0 1 1 0 0,0-1-1 0 0,0 0 1 0 0,0 1-1 0 0,0 0 1 0 0,0-1-1 0 0,0 1 1 0 0,0 0-1 0 0,0 0 1 0 0,0 0-1 0 0,0 0 0 0 0,0 0 1 0 0,0 1-1 0 0,0-1 1 0 0,0 1-1 0 0,0-1 1 0 0,0 1-1 0 0,1 0 14 0 0,-1 1 1 0 0,0 0-1 0 0,-1 0 0 0 0,1 0 1 0 0,0 0-1 0 0,-1 0 0 0 0,1 0 0 0 0,-1 1 1 0 0,0-1-1 0 0,1 0 0 0 0,-1 1 1 0 0,0-1-1 0 0,-1 1 0 0 0,1-1 0 0 0,0 1 1 0 0,-1-1-1 0 0,1 1 0 0 0,-1 0 1 0 0,0-1-1 0 0,4 15 168 0 0,2 13 214 0 0,-6-25-335 0 0,1 1 0 0 0,0 0 0 0 0,1-1 1 0 0,0 1-1 0 0,2 4-47 0 0,-4-8 26 0 0,2 0 0 0 0,-1 0 1 0 0,0 0-1 0 0,0-1 1 0 0,1 1-1 0 0,-1 0 1 0 0,1-1-1 0 0,-1 0 0 0 0,1 1 1 0 0,-1-1-1 0 0,1 0 1 0 0,0 1-1 0 0,0-1 0 0 0,0 0 1 0 0,0 0-1 0 0,0-1 1 0 0,0 1-1 0 0,1 0-26 0 0,1 0 54 0 0,0 0-1 0 0,0-1 1 0 0,0 1 0 0 0,1-1 0 0 0,-1 0-1 0 0,0 0 1 0 0,0 0 0 0 0,0-1-1 0 0,0 0 1 0 0,0 0 0 0 0,1 0-1 0 0,-1 0 1 0 0,-1 0 0 0 0,1-1-1 0 0,0 1 1 0 0,0-1 0 0 0,0-1-54 0 0,10-5 61 0 0,0-1 0 0 0,0-1 0 0 0,7-7-61 0 0,-20 16-8 0 0,9-9-32 0 0,0-1-1 0 0,0 0 1 0 0,-2 0 0 0 0,1-1 0 0 0,-1 0-1 0 0,-1-1 1 0 0,0 1 0 0 0,-1-2 0 0 0,0 1-1 0 0,0-4 41 0 0,0-3-190 0 0,-1 0-1 0 0,0 1 0 0 0,-2-2 1 0 0,0 1-1 0 0,-1 0 0 0 0,-1-1 1 0 0,-1 1-1 0 0,-2-9 191 0 0,1 24-14 0 0,1 0 1 0 0,-2-1-1 0 0,1 1 0 0 0,0 0 0 0 0,-1 0 1 0 0,0 0-1 0 0,0 0 0 0 0,-2-1 14 0 0,4 4 22 0 0,-1 0 0 0 0,0 1 0 0 0,0-1 0 0 0,0 0 0 0 0,-1 1 0 0 0,1-1 0 0 0,0 1 0 0 0,-1-1 0 0 0,1 1 0 0 0,0 0 0 0 0,-1-1 0 0 0,0 1 0 0 0,1 0 0 0 0,-1 0 1 0 0,0 0-1 0 0,1 0 0 0 0,-1 0 0 0 0,0 1 0 0 0,0-1 0 0 0,0 0 0 0 0,0 1 0 0 0,-1-1-22 0 0,1 2 35 0 0,0-1 0 0 0,1 1-1 0 0,-1-1 1 0 0,1 1 0 0 0,-1 0 0 0 0,1-1 0 0 0,-1 1 0 0 0,1 0 0 0 0,-1 0 0 0 0,1 0 0 0 0,0 0-1 0 0,0 0 1 0 0,0 1 0 0 0,-1-1 0 0 0,1 0 0 0 0,0 1-35 0 0,-16 20 136 0 0,11-11-131 0 0,0 0 0 0 0,0 0 1 0 0,2 1-1 0 0,-1-1 0 0 0,1 1 0 0 0,1 0 0 0 0,0 0 0 0 0,1 0 0 0 0,0 1 0 0 0,0-1 0 0 0,2 6-5 0 0,-1-4 60 0 0,2 0-1 0 0,0 0 1 0 0,1 0-1 0 0,0 1 1 0 0,1-2 0 0 0,0 1-1 0 0,2 0 1 0 0,-1-1-1 0 0,7 11-59 0 0,-8-17 30 0 0,0-1-1 0 0,1 0 1 0 0,-1-1-1 0 0,2 1 0 0 0,-1-1 1 0 0,1 0-1 0 0,-1 0 1 0 0,1 0-1 0 0,1 0 0 0 0,-1-1 1 0 0,1 0-1 0 0,-1 0 1 0 0,1-1-1 0 0,0 0 0 0 0,1 0 1 0 0,-1 0-1 0 0,0 0 1 0 0,4 0-30 0 0,22 6 80 0 0,-17-5-70 0 0,0 0 0 0 0,0 0 0 0 0,11 0-10 0 0,5-3-2049 0 0,1-1-1 0 0,2-1 2050 0 0,-31 1-39 0 0,34-1-1487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0:06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 11664 0 0,'0'0'530'0'0,"0"0"-7"0"0,0 0-270 0 0,0 0 99 0 0,12-3 2087 0 0,0 2-1955 0 0,-1 0 0 0 0,0 1 1 0 0,0 0-1 0 0,0 1 0 0 0,1 0 1 0 0,-1 1-1 0 0,0 0 0 0 0,7 2-484 0 0,27 5 488 0 0,108 18 665 0 0,-13-2-614 0 0,44-5-309 0 0,-173-20-179 0 0,0 0 0 0 0,0 0 0 0 0,8-3-51 0 0,17 1-2041 0 0,-36 2 395 0 0</inkml:trace>
  <inkml:trace contextRef="#ctx0" brushRef="#br0" timeOffset="358.487">299 0 8288 0 0,'0'0'638'0'0,"0"0"-206"0"0,0 0 671 0 0,0 0 340 0 0,0 0 70 0 0,0 0-161 0 0,0 0-731 0 0,0 0-315 0 0,0 0-68 0 0,4 7 1547 0 0,-4-5-1739 0 0,1-1-1 0 0,-1 0 0 0 0,0 0 1 0 0,1 0-1 0 0,-1 1 0 0 0,0-1 1 0 0,0 0-1 0 0,0 0 0 0 0,0 1 1 0 0,0-1-1 0 0,0 0 1 0 0,-1 0-1 0 0,1 1 0 0 0,0-1 1 0 0,0 0-1 0 0,-1 0 0 0 0,1 0 1 0 0,-1 1-1 0 0,0-1 0 0 0,1 0 1 0 0,-1 0-1 0 0,0 0 0 0 0,1 0 1 0 0,-1 0-1 0 0,0 0 0 0 0,0 0 1 0 0,0-1-1 0 0,0 1 0 0 0,0 0 1 0 0,0 0-1 0 0,0-1 0 0 0,0 1 1 0 0,0 0-1 0 0,0-1 0 0 0,0 1 1 0 0,-1-1-46 0 0,-7 4 134 0 0,0 0 1 0 0,0 0-1 0 0,-1-1 1 0 0,-5 1-135 0 0,4-1 92 0 0,-30 9 143 0 0,0-3-1 0 0,-33 4-234 0 0,73-13 11 0 0,0 0 0 0 0,0 0-1 0 0,0 0 1 0 0,0 0 0 0 0,0 0 0 0 0,0 0-1 0 0,1 1 1 0 0,-1-1 0 0 0,0 0-1 0 0,0 1 1 0 0,0-1 0 0 0,0 0-1 0 0,0 1 1 0 0,0-1 0 0 0,1 1 0 0 0,-1-1-1 0 0,0 1 1 0 0,0 0 0 0 0,1-1-1 0 0,-1 1 1 0 0,0 0 0 0 0,1 0-1 0 0,-1-1 1 0 0,1 1 0 0 0,-1 0 0 0 0,1 0-1 0 0,-1 0 1 0 0,1-1 0 0 0,0 1-1 0 0,-1 0 1 0 0,1 0 0 0 0,0 0-1 0 0,0 0 1 0 0,0 0 0 0 0,0 0 0 0 0,-1 0-1 0 0,1 0 1 0 0,0 0 0 0 0,1 0-1 0 0,-1 0 1 0 0,0 0 0 0 0,0 0-11 0 0,0-1 2 0 0,0 1 1 0 0,0 0-1 0 0,0-1 0 0 0,0 1 1 0 0,0-1-1 0 0,0 1 1 0 0,0-1-1 0 0,0 1 1 0 0,1 0-1 0 0,-1-1 1 0 0,0 1-1 0 0,0-1 0 0 0,1 1 1 0 0,-1-1-1 0 0,0 1 1 0 0,0-1-1 0 0,1 1 1 0 0,-1-1-1 0 0,1 0 1 0 0,-1 1-1 0 0,0-1 0 0 0,1 1 1 0 0,-1-1-1 0 0,1 0 1 0 0,-1 1-1 0 0,1-1 1 0 0,-1 0-1 0 0,1 0-2 0 0,1 2 10 0 0,6 7 26 0 0,0 0 0 0 0,1-1 0 0 0,0 0 0 0 0,1 0 0 0 0,-1-1-1 0 0,2 0 1 0 0,7 3-36 0 0,13 6 120 0 0,33 11-120 0 0,-48-21 21 0 0,23 6 144 0 0,-8-4-6224 0 0,-13-2-594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0:02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315 113 7920 0 0,'0'0'362'0'0,"0"0"-11"0"0,0 0-110 0 0,0 0 361 0 0,0 0 183 0 0,0 0 42 0 0,0 0-27 0 0,0 0-666 0 0,-1-1 1 0 0,1 0 0 0 0,0 0 0 0 0,-1 1-1 0 0,1-1 1 0 0,-1 0 0 0 0,1 1 0 0 0,-1-1-1 0 0,1 0 1 0 0,-1 1 0 0 0,1-1 0 0 0,-1 1-1 0 0,1-1 1 0 0,-2 0-135 0 0,-1 0 211 0 0,0-1 0 0 0,-1 1 0 0 0,1 0 0 0 0,-1 0-1 0 0,1 0 1 0 0,-1 1 0 0 0,1-1 0 0 0,-1 1 0 0 0,0 0 0 0 0,1 0 0 0 0,-1 0-1 0 0,1 0 1 0 0,-1 0 0 0 0,0 1 0 0 0,1 0 0 0 0,-2 0-211 0 0,-9 3 425 0 0,0 1 0 0 0,0 0 1 0 0,-4 4-426 0 0,12-7 159 0 0,-16 10 324 0 0,1 1 0 0 0,0 1-1 0 0,1 1 1 0 0,0 0 0 0 0,-13 15-483 0 0,29-25 67 0 0,0-1 1 0 0,0 1 0 0 0,0 0-1 0 0,1 0 1 0 0,-1 0 0 0 0,1 0-1 0 0,0 1 1 0 0,1-1 0 0 0,-1 1-1 0 0,1 0 1 0 0,1 0 0 0 0,-1 0-1 0 0,1 0 1 0 0,0 0 0 0 0,0 0-1 0 0,0 3-67 0 0,1-6 1 0 0,0-1 0 0 0,1 1 0 0 0,-1-1 0 0 0,1 0-1 0 0,0 0 1 0 0,-1 1 0 0 0,1-1 0 0 0,0 0 0 0 0,0 0-1 0 0,0 0 1 0 0,1 0 0 0 0,-1 0 0 0 0,0 0 0 0 0,1 0-1 0 0,-1 0 1 0 0,1 0 0 0 0,0-1 0 0 0,0 1 0 0 0,-1-1-1 0 0,1 1 1 0 0,0-1 0 0 0,0 0 0 0 0,1 0 0 0 0,-1 0-1 0 0,0 0 1 0 0,0 0 0 0 0,2 1-1 0 0,7 1-54 0 0,-1 0 0 0 0,1 0 0 0 0,0-1 0 0 0,0-1 0 0 0,3 1 54 0 0,1-2-736 0 0,1 0-1 0 0,-1-1 0 0 0,12-2 737 0 0,-11 1-1348 0 0,8 0-126 0 0</inkml:trace>
  <inkml:trace contextRef="#ctx0" brushRef="#br0" timeOffset="408.232">564 233 11112 0 0,'-10'-11'1188'0'0,"8"10"-1148"0"0,-1-1-1 0 0,0 0 1 0 0,0 1 0 0 0,0 0 0 0 0,0-1 0 0 0,0 1 0 0 0,0 0 0 0 0,0 1 0 0 0,0-1 0 0 0,0 0 0 0 0,0 1 0 0 0,-1 0 0 0 0,1 0 0 0 0,0 0 0 0 0,0 0 0 0 0,0 0 0 0 0,-1 1-1 0 0,-1 0-39 0 0,-4 1 432 0 0,-1 0-1 0 0,1 1 1 0 0,0 0-1 0 0,0 0 1 0 0,-5 4-432 0 0,6-4 229 0 0,0 1 1 0 0,0 1 0 0 0,1-1 0 0 0,0 1 0 0 0,0 1 0 0 0,0-1 0 0 0,1 1-1 0 0,-1 1 1 0 0,1-1 0 0 0,1 1 0 0 0,-1 0 0 0 0,1 0 0 0 0,0 0 0 0 0,1 1-1 0 0,-1 2-229 0 0,3-7 67 0 0,1 1 0 0 0,0-1 0 0 0,0 1 0 0 0,0 0 0 0 0,0 0 0 0 0,0-1 0 0 0,1 5-67 0 0,0-6 41 0 0,0-1 0 0 0,0 1 1 0 0,0-1-1 0 0,0 1 0 0 0,1-1 1 0 0,-1 1-1 0 0,1 0 0 0 0,-1-1 1 0 0,1 1-1 0 0,-1-1 0 0 0,1 0 1 0 0,0 1-1 0 0,0-1 0 0 0,0 0 0 0 0,0 1 1 0 0,0-1-1 0 0,0 0 0 0 0,0 0 1 0 0,0 0-1 0 0,0 0 0 0 0,1 0-41 0 0,0 1 4 0 0,1 0 0 0 0,0-1 0 0 0,0 1 0 0 0,0-1 0 0 0,0 0 0 0 0,0 0 0 0 0,0 0 0 0 0,0 0 0 0 0,0 0 0 0 0,0-1 0 0 0,1 0 0 0 0,-1 1 0 0 0,0-1 0 0 0,0 0 0 0 0,1-1 0 0 0,-1 1 0 0 0,0-1 0 0 0,0 1 0 0 0,0-1 0 0 0,0 0 1 0 0,0 0-1 0 0,0 0 0 0 0,2-1-4 0 0,8-4 59 0 0,0-1 1 0 0,0 0-1 0 0,-1-1 1 0 0,7-5-60 0 0,-18 12 5 0 0,6-5-5 0 0,-1 0 0 0 0,0 0 0 0 0,-1-1 0 0 0,0 0 0 0 0,0 0 0 0 0,0 0 0 0 0,-1 0 0 0 0,0-1 0 0 0,2-5 0 0 0,-6 13 0 0 0,4-14 0 0 0,-10 64 64 0 0,6-50-59 0 0,0 0-3 0 0,-1 1 0 0 0,1-1 0 0 0,0 0-1 0 0,0 0 1 0 0,0 0 0 0 0,0 1 0 0 0,0-1 0 0 0,0 0-1 0 0,0 0 1 0 0,0 1 0 0 0,0-1 0 0 0,0 0 0 0 0,0 0-1 0 0,0 1 1 0 0,0-1 0 0 0,0 0 0 0 0,0 0 0 0 0,0 1-1 0 0,0-1 1 0 0,0 0 0 0 0,0 0 0 0 0,0 0 0 0 0,0 1 0 0 0,0-1-1 0 0,0 0 1 0 0,1 0 0 0 0,-1 1 0 0 0,0-1 0 0 0,0 0-1 0 0,0 0 1 0 0,0 0 0 0 0,0 0 0 0 0,1 1-2 0 0,6 10-1 0 0,-6-9 7 0 0,0 0-1 0 0,0 0 0 0 0,1 0 0 0 0,-1 0 1 0 0,1-1-1 0 0,-1 1 0 0 0,1 0 0 0 0,-1-1 1 0 0,1 1-1 0 0,0-1 0 0 0,0 0 0 0 0,0 0 1 0 0,0 1-1 0 0,0-1 0 0 0,0 0 0 0 0,0-1 0 0 0,0 1 1 0 0,0 0-1 0 0,0 0 0 0 0,1-1 0 0 0,-1 0 1 0 0,1 1-6 0 0,1-1-303 0 0,0 0 0 0 0,1-1 0 0 0,-1 1 0 0 0,0-1 0 0 0,0 0 0 0 0,0 0 0 0 0,0 0 0 0 0,0-1 0 0 0,0 1 0 0 0,0-1 0 0 0,3-2 303 0 0,5-3-1582 0 0</inkml:trace>
  <inkml:trace contextRef="#ctx0" brushRef="#br0" timeOffset="692.028">779 113 7832 0 0,'0'0'602'0'0,"7"6"4550"0"0,0 14-3344 0 0,1 1-907 0 0,-2 1 1 0 0,0-1-1 0 0,-1 1 0 0 0,2 22-901 0 0,-3-10 1393 0 0,3 16-1393 0 0,-1-16 961 0 0,-1 13-961 0 0,0 3 735 0 0,0 17-469 0 0,-6-59-246 0 0,0 0-1 0 0,-1-1 1 0 0,0 1-1 0 0,0-1 1 0 0,0 0-1 0 0,-3 6-19 0 0,4-12-7 0 0,0 1 0 0 0,1-1-1 0 0,-1 0 1 0 0,0 1 0 0 0,0-1-1 0 0,0 0 1 0 0,0 0 0 0 0,0 1-1 0 0,0-1 1 0 0,0 0 0 0 0,-1 0-1 0 0,1 0 1 0 0,0 0 0 0 0,-1-1-1 0 0,0 2 8 0 0,2-2-22 0 0,-1 0-1 0 0,0 0 0 0 0,1 0 0 0 0,-1 0 1 0 0,0 0-1 0 0,1 0 0 0 0,-1 0 0 0 0,0 0 0 0 0,1 0 1 0 0,-1 0-1 0 0,0 0 0 0 0,0 0 0 0 0,1-1 1 0 0,-1 1-1 0 0,1 0 0 0 0,-1 0 0 0 0,0-1 0 0 0,1 1 1 0 0,-1 0-1 0 0,1-1 0 0 0,-1 1 0 0 0,0-1 1 0 0,1 1-1 0 0,-1 0 0 0 0,1-1 0 0 0,-1 0 1 0 0,1 1-1 0 0,0-1 0 0 0,-1 1 0 0 0,1-1 0 0 0,0 1 1 0 0,-1-1 22 0 0,-8-11-914 0 0,7 10 677 0 0,1 1 1 0 0,0-1 0 0 0,-1 0 0 0 0,1 0-1 0 0,0 1 1 0 0,0-1 0 0 0,0 0-1 0 0,0 0 1 0 0,0 0 0 0 0,1 0-1 0 0,-1-2 237 0 0,-9-27-3029 0 0,5 18 2051 0 0,-2-13-1070 0 0</inkml:trace>
  <inkml:trace contextRef="#ctx0" brushRef="#br0" timeOffset="904.615">845 258 8264 0 0,'7'-5'748'0'0,"-2"2"-640"0"0,1 0 0 0 0,0 0 0 0 0,0 0 0 0 0,0 1 1 0 0,1 0-1 0 0,-1 0 0 0 0,4 0-108 0 0,-9 2 68 0 0,4-1 239 0 0,0 0-1 0 0,0 0 1 0 0,0 1-1 0 0,-1 0 0 0 0,1 0 1 0 0,0 0-1 0 0,0 1 0 0 0,0-1 1 0 0,-1 1-1 0 0,1 0 1 0 0,1 1-307 0 0,15 4 959 0 0,-16-5-660 0 0,0 0 1 0 0,0 1-1 0 0,1 0 1 0 0,-1 0-1 0 0,-1 0 1 0 0,1 1 0 0 0,2 0-300 0 0,7 6 646 0 0,-8-5-358 0 0,0-1 0 0 0,0 1 0 0 0,-1 0 0 0 0,4 3-288 0 0,-8-5 80 0 0,0-1-1 0 0,1 1 0 0 0,-1-1 0 0 0,0 1 0 0 0,0-1 0 0 0,0 1 0 0 0,0 0 0 0 0,0 0 1 0 0,0 0-1 0 0,0-1 0 0 0,-1 1 0 0 0,1 0 0 0 0,-1 0 0 0 0,1 0 0 0 0,-1 0 0 0 0,0 0 0 0 0,0 2-79 0 0,0-2 65 0 0,0 0 0 0 0,-1-1-1 0 0,1 1 1 0 0,-1 0-1 0 0,0 0 1 0 0,1 0 0 0 0,-1-1-1 0 0,0 1 1 0 0,0 0-1 0 0,0-1 1 0 0,0 1-1 0 0,-1-1 1 0 0,1 1 0 0 0,0-1-1 0 0,0 0 1 0 0,-1 1-1 0 0,0-1-64 0 0,-1 2 116 0 0,-1 0 0 0 0,0 0-1 0 0,0-1 1 0 0,0 1 0 0 0,0-1-1 0 0,-1 0-115 0 0,-20 7-33 0 0,-1-1 0 0 0,1-1 1 0 0,-1-2-1 0 0,0 0 0 0 0,-1-2 0 0 0,1-1 0 0 0,-1-1 0 0 0,1-1 0 0 0,-1-1 0 0 0,-5-2 33 0 0,32 3-90 0 0,0 0 1 0 0,-1 0-1 0 0,1 0 0 0 0,0 0 0 0 0,-1 0 0 0 0,1 0 1 0 0,0-1-1 0 0,-1 1 0 0 0,1 0 0 0 0,0 0 1 0 0,-1 0-1 0 0,1 0 0 0 0,0 0 0 0 0,0 0 1 0 0,-1-1-1 0 0,1 1 0 0 0,0 0 0 0 0,0 0 1 0 0,-1-1-1 0 0,1 1 0 0 0,0 0 0 0 0,0 0 1 0 0,0-1-1 0 0,-1 1 0 0 0,1 0 0 0 0,0 0 1 0 0,0-1-1 0 0,0 1 0 0 0,0 0 0 0 0,0-1 1 0 0,-1 1 89 0 0,1-1-241 0 0,0 0 0 0 0,1 1 1 0 0,-1-1-1 0 0,0 0 0 0 0,0 1 1 0 0,0-1-1 0 0,0 0 1 0 0,1 1-1 0 0,-1-1 0 0 0,0 0 1 0 0,1 1-1 0 0,-1-1 0 0 0,0 1 1 0 0,1-1-1 0 0,-1 0 241 0 0,7-7-1678 0 0</inkml:trace>
  <inkml:trace contextRef="#ctx0" brushRef="#br0" timeOffset="1372.924">1359 208 9216 0 0,'2'-3'165'0'0,"0"0"1"0"0,-1 0-1 0 0,1 0 1 0 0,-1 0-1 0 0,0 0 1 0 0,1-3-166 0 0,1-3 169 0 0,-3 8 86 0 0,1 0-1 0 0,-1 0 0 0 0,0 0 0 0 0,1 0 1 0 0,-1 0-1 0 0,0 0 0 0 0,0 0 1 0 0,0 0-1 0 0,0 0 0 0 0,0 0 0 0 0,0 0 1 0 0,0 0-1 0 0,0 0 0 0 0,0 0 1 0 0,0 0-1 0 0,0 0 0 0 0,-1 0-254 0 0,1 0 82 0 0,-1 1 0 0 0,0-1 0 0 0,0 1 0 0 0,0-1 0 0 0,0 0 0 0 0,1 1 0 0 0,-1 0-1 0 0,0-1 1 0 0,0 1 0 0 0,0 0 0 0 0,0-1 0 0 0,0 1 0 0 0,0 0 0 0 0,0 0 0 0 0,0 0 0 0 0,0 0 0 0 0,0 0 0 0 0,0 0-82 0 0,-7-1 181 0 0,0 2 1 0 0,0-1 0 0 0,0 1 0 0 0,0 0 0 0 0,0 0 0 0 0,0 1 0 0 0,1 0 0 0 0,-1 1 0 0 0,1 0 0 0 0,-1 0-1 0 0,1 0 1 0 0,0 1-182 0 0,-6 3 265 0 0,0 1-1 0 0,0 1 0 0 0,1 0 0 0 0,0 0 0 0 0,-9 11-264 0 0,9-7 185 0 0,0 1-1 0 0,1 1 1 0 0,-4 9-185 0 0,12-21-10 0 0,1 1 39 0 0,0-1-1 0 0,0 1 1 0 0,1-1-1 0 0,0 1 1 0 0,-1 0-1 0 0,1-1 0 0 0,0 1 1 0 0,1 0-1 0 0,-1 3-28 0 0,1-6 75 0 0,0-1 10 0 0,1 4 41 0 0,-1-4-119 0 0,0 0 0 0 0,0 0 0 0 0,0 1 0 0 0,0-1 0 0 0,0 0 0 0 0,0 0 0 0 0,0 1 0 0 0,0-1 0 0 0,1 0 0 0 0,-1 0 0 0 0,0 1 0 0 0,0-1 0 0 0,0 0 0 0 0,0 0 0 0 0,0 1 0 0 0,0-1 0 0 0,0 0 0 0 0,1 0 0 0 0,-1 0 0 0 0,0 1 0 0 0,0-1 0 0 0,0 0 0 0 0,0 0 0 0 0,1 0-1 0 0,-1 0 1 0 0,0 0 0 0 0,0 1 0 0 0,0-1 0 0 0,1 0-7 0 0,4 1 26 0 0,0 0 0 0 0,0-1 0 0 0,0 1-1 0 0,0-1 1 0 0,0 0 0 0 0,0 0-1 0 0,0-1 1 0 0,0 0 0 0 0,0 0-1 0 0,0 0 1 0 0,-1 0 0 0 0,1-1 0 0 0,0 1-26 0 0,2-2 11 0 0,0-1 1 0 0,0 1-1 0 0,-1-1 1 0 0,1 0-1 0 0,-1-1 1 0 0,0 1-1 0 0,0-1 1 0 0,2-3-12 0 0,14-12 50 0 0,-15 15-49 0 0,0-1-1 0 0,0-1 1 0 0,-1 1 0 0 0,2-3-1 0 0,-3 3 0 0 0,0 0 0 0 0,1 1 0 0 0,0-1 0 0 0,1 1 0 0 0,16-17 0 0 0,-16 17 0 0 0,-7 5 0 0 0,0-1 0 0 0,1 1 0 0 0,-1 0 0 0 0,0 0 0 0 0,0 0 0 0 0,1 0 0 0 0,-1 0 0 0 0,0 0 0 0 0,0 0 0 0 0,1 0 0 0 0,-1-1 0 0 0,0 1 0 0 0,0 0 0 0 0,1 0 0 0 0,-1 0 0 0 0,0 0 0 0 0,0 0 0 0 0,1 0 0 0 0,-1 1 0 0 0,0-1 0 0 0,0 0 0 0 0,1 0 0 0 0,-1 0 0 0 0,0 0 0 0 0,0 0 0 0 0,1 0 0 0 0,-1 0 0 0 0,0 0 0 0 0,0 1 0 0 0,1-1 0 0 0,-1 0 0 0 0,0 0 0 0 0,0 0 0 0 0,0 1 0 0 0,1-1 0 0 0,-1 0 0 0 0,0 0 0 0 0,0 0 0 0 0,0 1 0 0 0,0-1 0 0 0,0 0 0 0 0,0 0 0 0 0,1 1 0 0 0,-1-1 0 0 0,2 7 24 0 0,-1-2 47 0 0,0 1-1 0 0,0-1 0 0 0,0 0 0 0 0,-1 1 0 0 0,1-1 0 0 0,-1 0 0 0 0,-1 1 1 0 0,1-1-1 0 0,-1 0 0 0 0,0 0 0 0 0,0 1-70 0 0,-3 28 100 0 0,4-27-95 0 0,0 1-1 0 0,1-1 0 0 0,0 1 1 0 0,0-1-1 0 0,0 1 1 0 0,1-1-1 0 0,3 7-4 0 0,-5-12-2 0 0,1 0 0 0 0,0 0 0 0 0,0-1 0 0 0,0 1 0 0 0,0 0 0 0 0,0-1 0 0 0,0 1 0 0 0,1-1 1 0 0,-1 1-1 0 0,0-1 0 0 0,1 0 0 0 0,-1 0 0 0 0,1 1 0 0 0,0-1 0 0 0,-1 0 0 0 0,1 0 0 0 0,0 0 0 0 0,-1-1 0 0 0,1 1 0 0 0,0 0 0 0 0,0-1 0 0 0,0 1 0 0 0,0-1 0 0 0,0 0 1 0 0,0 1-1 0 0,0-1 0 0 0,0 0 0 0 0,-1 0 0 0 0,1 0 0 0 0,0-1 0 0 0,0 1 0 0 0,0 0 0 0 0,1-1 2 0 0,25-7-6249 0 0,-15 5-660 0 0</inkml:trace>
  <inkml:trace contextRef="#ctx0" brushRef="#br0" timeOffset="1851.891">1769 117 16559 0 0,'-19'-14'802'0'0,"18"14"-352"0"0,-3 1-374 0 0,0 0-1 0 0,1 1 0 0 0,-1 0 1 0 0,0-1-1 0 0,1 1 0 0 0,0 0 1 0 0,-1 1-1 0 0,1-1-75 0 0,-28 27 1828 0 0,-9 12-1828 0 0,30-30 217 0 0,1 0 0 0 0,0 1 0 0 0,1 0 0 0 0,0 1 0 0 0,-3 7-217 0 0,9-16 37 0 0,1 0-1 0 0,-1 0 0 0 0,1 0 0 0 0,0-1 0 0 0,1 1 0 0 0,-1 0 1 0 0,1 0-1 0 0,-1 0 0 0 0,1 0 0 0 0,0 0 0 0 0,1 0 0 0 0,-1 1-36 0 0,1-3 11 0 0,-1 0 0 0 0,0 1-1 0 0,1-1 1 0 0,0 0-1 0 0,-1 0 1 0 0,1 0-1 0 0,0 0 1 0 0,0-1 0 0 0,0 1-1 0 0,0 0 1 0 0,0 0-1 0 0,1 0 1 0 0,-1-1-1 0 0,0 1 1 0 0,1-1 0 0 0,-1 1-1 0 0,1-1 1 0 0,0 1-1 0 0,0-1 1 0 0,-1 0 0 0 0,1 0-1 0 0,0 0 1 0 0,0 0-11 0 0,5 2 21 0 0,0 0 0 0 0,0-1 0 0 0,1 0 0 0 0,-1 0 0 0 0,0-1 0 0 0,1 0 1 0 0,0 0-1 0 0,-1-1 0 0 0,1 0 0 0 0,-1 0 0 0 0,1 0 0 0 0,-1-1 0 0 0,3-1-21 0 0,21-2-224 0 0,-24 3 17 0 0,-1 1 1 0 0,1-1 0 0 0,-1-1 0 0 0,1 1-1 0 0,1-2 207 0 0,8-4-773 0 0,0-1 0 0 0,-1-1-1 0 0,0 0 1 0 0,0-1 0 0 0,-1 0 0 0 0,0-2-1 0 0,-1 1 1 0 0,9-12 773 0 0,-22 23 121 0 0,0 0 55 0 0,0 0 263 0 0,0 0 117 0 0,0 0 20 0 0,0 0 17 0 0,0 0 47 0 0,0 0 21 0 0,0 0 3 0 0,1 0-572 0 0,0 1 0 0 0,-1-1 0 0 0,1 1 0 0 0,0-1-1 0 0,0 1 1 0 0,-1-1 0 0 0,1 1 0 0 0,0-1 0 0 0,-1 1-1 0 0,1 0 1 0 0,-1-1 0 0 0,1 1 0 0 0,-1 0 0 0 0,1-1-92 0 0,0 6 163 0 0,-1 0 1 0 0,1 0 0 0 0,-1 0-1 0 0,0 0 1 0 0,-1-1 0 0 0,0 1 0 0 0,1 0-1 0 0,-2 0 1 0 0,1-1 0 0 0,-1 1-164 0 0,0 3 213 0 0,0 0 0 0 0,1 0 1 0 0,0 0-1 0 0,0 3-213 0 0,0 0 182 0 0,1 11-4 0 0,2-13-41 0 0,-2-7-68 0 0,1 0 0 0 0,-1 0 1 0 0,1 0-1 0 0,0 0 0 0 0,0 0 0 0 0,0 0 1 0 0,1 1-70 0 0,-1-3-182 0 0,-1-1-66 0 0,7 1-489 0 0,-6-1 520 0 0,0 1 0 0 0,-1-1 0 0 0,1 0 0 0 0,0 0 0 0 0,-1 0 0 0 0,1 0 1 0 0,0 0-1 0 0,-1 0 0 0 0,1 0 0 0 0,0 0 0 0 0,0 0 0 0 0,-1 0 0 0 0,1-1 1 0 0,0 1-1 0 0,-1 0 0 0 0,1 0 0 0 0,0-1 0 0 0,0 1 217 0 0,2-5-1471 0 0</inkml:trace>
  <inkml:trace contextRef="#ctx0" brushRef="#br0" timeOffset="2172.241">2149 0 18055 0 0,'0'0'407'0'0,"0"0"60"0"0,0 0 23 0 0,0 0-50 0 0,0 0-253 0 0,0 0-8 0 0,0 0 21 0 0,2 1 6 0 0,0-1-156 0 0,0 1-1 0 0,0-1 1 0 0,0 1-1 0 0,0 0 0 0 0,0 0 1 0 0,0 0-1 0 0,-1 0 0 0 0,1 0 1 0 0,0 0-1 0 0,0 1 1 0 0,-1-1-1 0 0,1 0 0 0 0,-1 1 1 0 0,1-1-1 0 0,-1 1 0 0 0,0 0 1 0 0,1-1-1 0 0,-1 1 1 0 0,0 0-1 0 0,0 0 0 0 0,0 0 1 0 0,-1 0-1 0 0,1 0 0 0 0,0 0 1 0 0,-1 0-1 0 0,1 0 1 0 0,-1 0-1 0 0,1 1-49 0 0,-1 0 1 0 0,0-1-14 0 0,0 0 1 0 0,0 0 0 0 0,0 0 0 0 0,0-1 0 0 0,1 1-1 0 0,-1 0 1 0 0,1 0 0 0 0,0 0 0 0 0,-1-1 0 0 0,2 3 12 0 0,-3 3-1377 0 0,0-5-5549 0 0,1-2 6905 0 0,0 0-5844 0 0</inkml:trace>
  <inkml:trace contextRef="#ctx0" brushRef="#br0" timeOffset="2421.284">2261 58 2304 0 0,'0'0'564'0'0,"0"9"4288"0"0,0 11 945 0 0,-1-1-3816 0 0,0 20-705 0 0,0-34-996 0 0,1 1 0 0 0,-1 0 0 0 0,0 0 0 0 0,-2 3-280 0 0,-2 19 693 0 0,-4 44 557 0 0,-5 23-192 0 0,12-85-1021 0 0,2-8-34 0 0,-1 0 0 0 0,1 1 0 0 0,0-1 0 0 0,0 1 0 0 0,0-1 0 0 0,0 0 0 0 0,1 1 1 0 0,-1-1-1 0 0,1 0 0 0 0,-1 1 0 0 0,1-1 0 0 0,0 0 0 0 0,0 1 0 0 0,0-1 0 0 0,0 1-3 0 0,0-2-701 0 0,-1-1-294 0 0,0 0-56 0 0</inkml:trace>
  <inkml:trace contextRef="#ctx0" brushRef="#br0" timeOffset="2709.184">2027 267 8288 0 0,'0'0'638'0'0,"13"-4"-218"0"0,13-2 2827 0 0,-19 4-2783 0 0,0 0 1 0 0,0 1-1 0 0,0 0 1 0 0,0 0 0 0 0,1 0-465 0 0,97-4 3761 0 0,-51 2-3408 0 0,-11 0-422 0 0,0-3 0 0 0,0-1 0 0 0,27-9 69 0 0,-69 16 14 0 0,0-1 0 0 0,0 1-1 0 0,0 0 1 0 0,0 0-1 0 0,0 0 1 0 0,0-1 0 0 0,0 1-1 0 0,0 0 1 0 0,0 1-1 0 0,0-1 1 0 0,0 0 0 0 0,0 0-1 0 0,0 0 1 0 0,1 1-14 0 0,-2-1 6 0 0,1 0-1 0 0,-1 0 1 0 0,1 1-1 0 0,-1-1 1 0 0,0 0 0 0 0,1 1-1 0 0,-1-1 1 0 0,0 0 0 0 0,0 0-1 0 0,1 1 1 0 0,-1-1 0 0 0,0 1-1 0 0,0-1 1 0 0,1 0-1 0 0,-1 1 1 0 0,0-1 0 0 0,0 1-1 0 0,0-1 1 0 0,0 0 0 0 0,1 1-1 0 0,-1 0-5 0 0,0 0 17 0 0,0 0 0 0 0,0 1 0 0 0,0-1 0 0 0,0 1 0 0 0,-1-1 0 0 0,1 1 0 0 0,0-1 0 0 0,-1 0 0 0 0,1 1 0 0 0,0-1 0 0 0,-1 1-17 0 0,-24 48 522 0 0,20-41-380 0 0,2-1 1 0 0,-1 1 0 0 0,0 5-143 0 0,-2 2 194 0 0,6-14-116 0 0,0-2 3 0 0,0 0-8 0 0,0 0-1 0 0,0 0 2 0 0,11 0 77 0 0,-9 1-138 0 0,1-1-1 0 0,-1 0 1 0 0,0 0 0 0 0,0 0 0 0 0,0 0 0 0 0,1 0 0 0 0,-1-1 0 0 0,0 1 0 0 0,0-1 0 0 0,0 1 0 0 0,0-1-1 0 0,0 0 1 0 0,1 0-13 0 0,24-13 0 0 0,-1-2 0 0 0,0-1 0 0 0,11-6-488 0 0,1 1 0 0 0,9-2 488 0 0,-44 23-14 0 0,0-1 0 0 0,0 1 0 0 0,-1 0 0 0 0,1 0 0 0 0,0 0 0 0 0,0 1 0 0 0,0-1 0 0 0,0 1 0 0 0,0-1 0 0 0,0 1 0 0 0,0 0-1 0 0,0 0 1 0 0,0 0 0 0 0,1 1 0 0 0,-1-1 0 0 0,0 1 0 0 0,-1 0 0 0 0,2 0 14 0 0,-1 0-11 0 0,1 1 1 0 0,0 0-1 0 0,-1 0 0 0 0,1 1 0 0 0,-1-1 0 0 0,1 1 1 0 0,-1-1-1 0 0,0 1 0 0 0,0 0 0 0 0,0 0 0 0 0,-1 0 1 0 0,1 1 10 0 0,4 6-18 0 0,-1 1-1 0 0,0-1 1 0 0,-1 1 0 0 0,0 0 0 0 0,0 1 0 0 0,-2-1 0 0 0,1 1-1 0 0,0 5 19 0 0,-1-3 281 0 0,-1-1 0 0 0,-1 0 0 0 0,0 1-1 0 0,-1-1 1 0 0,0 0 0 0 0,-1 1 0 0 0,0-1-1 0 0,-1 0 1 0 0,-4 14-281 0 0,5-25 26 0 0,0-1 0 0 0,0 1 0 0 0,0 0 0 0 0,-1 0 0 0 0,1 0 0 0 0,0-1 0 0 0,-1 1 0 0 0,1-1 0 0 0,-1 1 0 0 0,1-1 0 0 0,-1 1-1 0 0,0-1 1 0 0,0 0 0 0 0,1 0 0 0 0,-1 0 0 0 0,0 0 0 0 0,0 0 0 0 0,0 0 0 0 0,0-1 0 0 0,0 1 0 0 0,-1-1-26 0 0,-8 3 80 0 0,0 0 1 0 0,-1-1-1 0 0,-5 0-80 0 0,4-1 18 0 0,-22 1-518 0 0,11-2-4062 0 0,21 0 3340 0 0,-22 0-5952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0:01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0 116 3680 0 0,'0'0'284'0'0,"3"-5"-176"0"0,-1-11 854 0 0,-3 14-750 0 0,1 0 0 0 0,1 0 0 0 0,-1 0 0 0 0,0 0 0 0 0,0 0 0 0 0,1-1 0 0 0,-1 1 0 0 0,1 0 0 0 0,0 0 0 0 0,0 0 0 0 0,0 0-212 0 0,7-16 1605 0 0,-7 14-1046 0 0,1 0 1 0 0,0 1 0 0 0,0-1-1 0 0,0 0 1 0 0,0 1-1 0 0,0-1 1 0 0,1 1-1 0 0,-1 0 1 0 0,1-1-1 0 0,1 0-559 0 0,-3 3 440 0 0,9-7 602 0 0,-10 8-998 0 0,0 0 1 0 0,1 0 0 0 0,-1-1 0 0 0,0 1 0 0 0,0 0 0 0 0,1 0 0 0 0,-1 0 0 0 0,0-1 0 0 0,1 1-1 0 0,-1 0 1 0 0,0 0 0 0 0,0 0 0 0 0,1 0 0 0 0,-1 0 0 0 0,0 0 0 0 0,1 0 0 0 0,-1 0 0 0 0,0 0 0 0 0,1 0-1 0 0,-1 0 1 0 0,0 0 0 0 0,1 0 0 0 0,-1 0 0 0 0,0 0 0 0 0,1 0 0 0 0,-1 0 0 0 0,0 0 0 0 0,1 0 0 0 0,-1 0-1 0 0,0 0 1 0 0,1 1 0 0 0,-1-1 0 0 0,0 0 0 0 0,0 0 0 0 0,1 0 0 0 0,-1 1 0 0 0,0-1 0 0 0,0 0 0 0 0,1 0-1 0 0,-1 1-44 0 0,2 1 17 0 0,-1 0-1 0 0,1 0 0 0 0,-1 1 0 0 0,1-1 1 0 0,-1 1-1 0 0,0-1 0 0 0,0 1 0 0 0,0-1 1 0 0,0 1-1 0 0,-1 0 0 0 0,1-1 0 0 0,-1 1 1 0 0,1 0-1 0 0,-1 0 0 0 0,0-1 0 0 0,0 1 1 0 0,0 1-17 0 0,1 15 63 0 0,-1-15-58 0 0,0 0 0 0 0,0 0 0 0 0,0 0 0 0 0,0 0-1 0 0,-1 0 1 0 0,1 0 0 0 0,-1 0 0 0 0,0 0 0 0 0,0-1-1 0 0,-1 2-4 0 0,-4 26 91 0 0,-2 118 218 0 0,6-135-309 0 0,2-11 0 0 0,-1-1 0 0 0,1 1 0 0 0,-1 0 0 0 0,1-1 0 0 0,0 1 0 0 0,0 0 0 0 0,1 0 0 0 0,-1-1 0 0 0,0 1 0 0 0,1 0 0 0 0,-1-1-4 0 0,1 0 0 0 0,-1 0 0 0 0,0 0 0 0 0,0 0 0 0 0,0 0-1 0 0,0 0 1 0 0,0 0 0 0 0,0 0 0 0 0,-1 1 4 0 0,1-1-6 0 0,-1 0 1 0 0,1-1-1 0 0,0 1 1 0 0,0 0-1 0 0,0 0 0 0 0,0-1 1 0 0,0 1-1 0 0,0 0 0 0 0,1 1 6 0 0,0-1 1 0 0,1 9 9 0 0,-2-10 43 0 0,0-1 11 0 0,0 0 0 0 0,0 0 2 0 0,8-12 71 0 0,-4 7-134 0 0,0-1 1 0 0,-1 0-1 0 0,0 1 1 0 0,2-6-4 0 0,5-9-1 0 0,-3-7-76 0 0,18-6 0 0 0,-25 32 75 0 0,0 1 0 0 0,0-1 1 0 0,1 1-1 0 0,-1 0 0 0 0,0-1 1 0 0,0 1-1 0 0,0-1 0 0 0,1 1 1 0 0,-1-1-1 0 0,0 1 0 0 0,0 0 0 0 0,1-1 1 0 0,-1 1-1 0 0,0 0 0 0 0,1-1 1 0 0,-1 1-1 0 0,1 0 0 0 0,-1 0 1 0 0,0-1-1 0 0,1 1 0 0 0,-1 0 0 0 0,1 0 1 0 0,-1-1-1 0 0,1 1 0 0 0,-1 0 1 0 0,0 0-1 0 0,1 0 0 0 0,-1 0 1 0 0,1 0-1 0 0,-1 0 2 0 0,2 0-3 0 0,6-6 4 0 0,-7 4-6 0 0,0 1 0 0 0,1 0 0 0 0,-1 0 0 0 0,1 0 0 0 0,0 0 1 0 0,-1 0-1 0 0,1 0 0 0 0,0 0 0 0 0,-1 0 0 0 0,1 1 0 0 0,0-1 0 0 0,0 1 0 0 0,0-1 0 0 0,-1 1 1 0 0,1 0-1 0 0,0 0 0 0 0,2 0 5 0 0,-3 0-54 0 0,0 0 42 0 0,1 1-1 0 0,-1 0 0 0 0,0 0 0 0 0,1 0 0 0 0,-1 0 0 0 0,0 0 0 0 0,0 0 0 0 0,0 0 0 0 0,0 1 0 0 0,1 0 13 0 0,3 4 1 0 0,-1-1-7 0 0,1 0-1 0 0,-2 0 0 0 0,1 1 0 0 0,-1-1 1 0 0,1 1-1 0 0,-2 0 0 0 0,1 0 0 0 0,-1 0 1 0 0,2 7 6 0 0,10 22-4 0 0,-1 2 69 0 0,-6-15-66 0 0,-6-19 13 0 0,0 0 0 0 0,0 1 0 0 0,0-1 0 0 0,0 0-1 0 0,-1 1 1 0 0,1-1 0 0 0,-1 2-12 0 0,1 5 35 0 0,2-2-14 0 0,-3-7-19 0 0,1-1 1 0 0,-1 1-1 0 0,0-1 0 0 0,1 1 1 0 0,-1-1-1 0 0,1 1 0 0 0,-1-1 0 0 0,1 1 1 0 0,-1-1-1 0 0,1 1 0 0 0,-1-1 1 0 0,1 0-1 0 0,-1 1 0 0 0,1-1 1 0 0,0 0-1 0 0,-1 0 0 0 0,1 1 0 0 0,-1-1 1 0 0,1 0-1 0 0,0 0 0 0 0,-1 0 1 0 0,1 0-3 0 0,1 1 2 0 0,0-1-7 0 0,0 1-1 0 0,0 0 0 0 0,-1-1 0 0 0,1 1 0 0 0,0-1 0 0 0,0 0 0 0 0,0 0 0 0 0,0 0 0 0 0,0 0 1 0 0,0 0-1 0 0,0 0 0 0 0,0 0 0 0 0,0 0 0 0 0,0-1 6 0 0,28-9-1006 0 0,-13 4-661 0 0,-8 3 47 0 0</inkml:trace>
  <inkml:trace contextRef="#ctx0" brushRef="#br0" timeOffset="420.678">450 349 8120 0 0,'0'0'366'0'0,"0"0"1"0"0,0 0-182 0 0,0 0 103 0 0,0 0 68 0 0,0 0 18 0 0,0 0 22 0 0,0 0 84 0 0,0 0 37 0 0,0 0 10 0 0,0 0-5 0 0,0 0-22 0 0,7 7 931 0 0,-4-6-1356 0 0,0 0 1 0 0,-1 0-1 0 0,1 0 1 0 0,0 0-1 0 0,0-1 1 0 0,0 1-1 0 0,0-1 1 0 0,0 0-1 0 0,0 1 0 0 0,0-1 1 0 0,0-1-1 0 0,-1 1 1 0 0,1 0-1 0 0,0-1 1 0 0,0 0-1 0 0,0 1 1 0 0,0-1-1 0 0,0 0 1 0 0,-1-1-1 0 0,1 1 0 0 0,-1 0 1 0 0,3-2-76 0 0,2-1 41 0 0,0 0 0 0 0,0-1 0 0 0,0 0 0 0 0,0-1 0 0 0,-1 1 0 0 0,0-1-1 0 0,4-5-39 0 0,-8 8 14 0 0,1 0 1 0 0,-1 1-1 0 0,0-1 1 0 0,-1-1 0 0 0,1 1-1 0 0,0 0 1 0 0,0-3-16 0 0,2-1 64 0 0,-4 7-59 0 0,1-1 1 0 0,-1 1-1 0 0,0-1 0 0 0,0 1 1 0 0,0-1-1 0 0,0 0 0 0 0,0 1 1 0 0,0-1-1 0 0,0 1 0 0 0,0-1 1 0 0,0 1-1 0 0,0-1 0 0 0,0 1 1 0 0,0-1-1 0 0,0 1 1 0 0,-1-1-1 0 0,1 1 0 0 0,0-1 1 0 0,0 1-1 0 0,-1-1-5 0 0,1-1 13 0 0,-7-15 9 0 0,1 14 8 0 0,3 1-4 0 0,0 0 49 0 0,0 1-1 0 0,-1-1 0 0 0,1 1 1 0 0,0 0-1 0 0,-1 0 0 0 0,0 0 0 0 0,1 0 1 0 0,-1 0-1 0 0,1 1 0 0 0,-1-1 0 0 0,0 1 1 0 0,0 0-1 0 0,1 1 0 0 0,-1-1 0 0 0,0 0 1 0 0,1 1-1 0 0,-1 0 0 0 0,1 0 0 0 0,-1 0 1 0 0,1 0-1 0 0,-1 1 0 0 0,1-1 0 0 0,-3 3-74 0 0,2-2 72 0 0,0 1 0 0 0,0 0 0 0 0,1 0-1 0 0,-1 1 1 0 0,1-1 0 0 0,0 1 0 0 0,0 0-1 0 0,0-1 1 0 0,0 1 0 0 0,1 0 0 0 0,-1 1-1 0 0,1-1 1 0 0,-1 2-72 0 0,-1 6 96 0 0,-1 1 0 0 0,2-1 1 0 0,0 1-1 0 0,-1 3-96 0 0,4-13 5 0 0,0 0 0 0 0,0 0 1 0 0,1 0-1 0 0,-1 0 0 0 0,1 0 1 0 0,-1 0-1 0 0,1 0 0 0 0,0 0 1 0 0,0 0-1 0 0,0 0 0 0 0,1 0 1 0 0,-1-1-1 0 0,1 1 0 0 0,-1 0 1 0 0,1-1-1 0 0,0 1 0 0 0,0-1 1 0 0,0 0-1 0 0,0 0 0 0 0,0 1 1 0 0,1-1-1 0 0,-1-1 0 0 0,1 1 1 0 0,-1 0-1 0 0,1-1 0 0 0,1 1-5 0 0,9 1-4 0 0,1-1 0 0 0,-1 0 0 0 0,0-1 0 0 0,1-1 0 0 0,-1 0 0 0 0,1-1 0 0 0,-1 0 0 0 0,6-2 4 0 0,43-11-1993 0 0,-1-6-4056 0 0,-42 14 940 0 0</inkml:trace>
  <inkml:trace contextRef="#ctx0" brushRef="#br0" timeOffset="1030.701">898 266 9384 0 0,'0'0'430'0'0,"-11"-3"156"0"0,10 2-435 0 0,-1 0 0 0 0,1 0 1 0 0,-1 0-1 0 0,0 0 0 0 0,0 0 0 0 0,1 0 1 0 0,-1 0-1 0 0,0 1 0 0 0,0-1 1 0 0,0 0-1 0 0,0 1 0 0 0,0 0 1 0 0,0-1-1 0 0,0 1 0 0 0,0 0 1 0 0,0 0-1 0 0,0 0 0 0 0,0 0 0 0 0,0 1 1 0 0,0-1-1 0 0,0 1 0 0 0,0-1 1 0 0,1 1-1 0 0,-1-1 0 0 0,-2 2-151 0 0,-1 0 498 0 0,0 1 0 0 0,0 0 0 0 0,0 0 0 0 0,1 0-1 0 0,-1 1 1 0 0,1 0 0 0 0,0-1 0 0 0,-3 4-498 0 0,-1 2 297 0 0,1 1-1 0 0,0 0 1 0 0,1 0 0 0 0,0 0 0 0 0,0 1-1 0 0,1 0 1 0 0,-1 4-297 0 0,4-12 33 0 0,2-3-30 0 0,-1 1 1 0 0,1 0-1 0 0,-1 0 0 0 0,1 0 1 0 0,0 0-1 0 0,-1 0 0 0 0,1-1 1 0 0,0 1-1 0 0,0 0 0 0 0,-1 0 1 0 0,1 0-1 0 0,0 0 0 0 0,0 0 0 0 0,0 0 1 0 0,0 0-1 0 0,0 0 0 0 0,0 0 1 0 0,1 0-1 0 0,-1 0-3 0 0,0 2 12 0 0,0 0 1 0 0,0-1-1 0 0,0 1 0 0 0,1-1 1 0 0,-1 1-1 0 0,1 0 0 0 0,0-1 1 0 0,0 1-1 0 0,-1-1 0 0 0,1 0 1 0 0,1 1-1 0 0,-1-1 0 0 0,0 0 1 0 0,2 3-13 0 0,-2-4 8 0 0,0 0 0 0 0,1 0-1 0 0,-1 0 1 0 0,0 0 0 0 0,0 0 0 0 0,1 0 0 0 0,-1 0 0 0 0,1-1 0 0 0,-1 1 0 0 0,1 0 0 0 0,-1-1 0 0 0,1 1 0 0 0,-1-1 0 0 0,1 0-1 0 0,0 1 1 0 0,-1-1 0 0 0,1 0 0 0 0,-1 0 0 0 0,1 0 0 0 0,0 0 0 0 0,-1 0 0 0 0,1 0 0 0 0,-1-1 0 0 0,2 1-8 0 0,2-1 12 0 0,0-1 1 0 0,-1 1 0 0 0,1-1 0 0 0,0 0-1 0 0,0 0 1 0 0,-1 0 0 0 0,1-1-1 0 0,-1 1 1 0 0,0-1 0 0 0,0 0-1 0 0,0-1 1 0 0,0 1 0 0 0,0-1 0 0 0,1-2-13 0 0,6-8-47 0 0,-1 0 0 0 0,-1 0 0 0 0,7-14 47 0 0,1-3-119 0 0,-16 31 61 0 0,5 8-14 0 0,-5-7 73 0 0,0-1-1 0 0,-1 1 1 0 0,1 0-1 0 0,-1 0 0 0 0,1-1 1 0 0,-1 1-1 0 0,1 0 1 0 0,-1 0-1 0 0,1 0 0 0 0,-1 0 1 0 0,0-1-1 0 0,1 1 1 0 0,-1 0-1 0 0,0 0 0 0 0,0 0 0 0 0,1 6 19 0 0,0-1 0 0 0,0 0 0 0 0,1 0 0 0 0,0 0 0 0 0,0 0 0 0 0,0 0 0 0 0,1-1 0 0 0,2 4-19 0 0,-5-8 2 0 0,1 0 0 0 0,0 1-1 0 0,0-1 1 0 0,-1 0 0 0 0,1 1-1 0 0,0-1 1 0 0,1 0 0 0 0,-1 0-1 0 0,0 0 1 0 0,0 0 0 0 0,0 0-1 0 0,1 0 1 0 0,-1 0 0 0 0,0 0-1 0 0,1-1 1 0 0,-1 1 0 0 0,1 0-1 0 0,-1-1 1 0 0,1 1 0 0 0,-1-1-1 0 0,1 0 1 0 0,0 1-2 0 0,0-1 17 0 0,3 0-12 0 0,-1 0 1 0 0,1-1-1 0 0,0 1 1 0 0,-1-1-1 0 0,0 0 1 0 0,1-1-1 0 0,-1 1 1 0 0,1-1-1 0 0,-1 0 1 0 0,0 0-1 0 0,0 0 1 0 0,0 0-1 0 0,0-1 1 0 0,-1 0-1 0 0,2 0-5 0 0,9-8-11 0 0,-5 4-222 0 0,0 0 0 0 0,-1 0 0 0 0,0-1-1 0 0,0 0 1 0 0,-1-1 0 0 0,0 0-1 0 0,4-6 234 0 0,5-15-1619 0 0,-1-1 0 0 0,-2 0 0 0 0,-1-1-1 0 0,0-4 1620 0 0,-3-8 172 0 0,-9 44 291 0 0,0 0 50 0 0,0 0 181 0 0,0 0 76 0 0,-1 1-600 0 0,0 0-1 0 0,0 0 1 0 0,1 1-1 0 0,-1-1 1 0 0,0 1 0 0 0,0-1-1 0 0,1 1 1 0 0,-1-1-1 0 0,1 1 1 0 0,-1 0-1 0 0,1-1 1 0 0,-1 1-170 0 0,-1 8 251 0 0,0 0 0 0 0,0 0 0 0 0,1 0 0 0 0,0 0 1 0 0,1 0-1 0 0,0 0 0 0 0,0 0 0 0 0,1 0 0 0 0,0 1 0 0 0,1-2 0 0 0,2 8-251 0 0,8 23 101 0 0,-4-9 148 0 0,10 20-249 0 0,-14-40 58 0 0,-1-4-3 0 0,0 0-1 0 0,0 0 1 0 0,1 0 0 0 0,0 0 0 0 0,0 0-1 0 0,2 0-54 0 0,-6-6 31 0 0,0-1-142 0 0,0 0-66 0 0,0 0-891 0 0,-1 0-3686 0 0,-5 0-1582 0 0</inkml:trace>
  <inkml:trace contextRef="#ctx0" brushRef="#br0" timeOffset="1289.229">1048 278 6912 0 0,'0'0'528'0'0,"0"0"-64"0"0,0 0 997 0 0,9-7 5182 0 0,0 4-6437 0 0,0 0 0 0 0,0 1 0 0 0,0 0 1 0 0,0 0-1 0 0,0 1 0 0 0,1 0 0 0 0,-1 0 0 0 0,0 1 1 0 0,5 1-207 0 0,24 2 393 0 0,27 6-393 0 0,-44-5-58 0 0,23 3 212 0 0,-7-1-1307 0 0,-11-2-2839 0 0,4 0-1672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0:10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280 214 11056 0 0,'-16'-10'1302'0'0,"13"9"-836"0"0,-1 0-119 0 0,0 0 1 0 0,0 1-1 0 0,0-1 1 0 0,0 1 0 0 0,0 0-1 0 0,0 0 1 0 0,0 0-1 0 0,0 0 1 0 0,0 1-1 0 0,0-1 1 0 0,0 1 0 0 0,0 0-1 0 0,-3 2-347 0 0,-6 2 284 0 0,1 0 0 0 0,0 1 0 0 0,0 0 0 0 0,0 1 0 0 0,1 0 0 0 0,0 1 0 0 0,0 1 0 0 0,1-1 0 0 0,0 2 0 0 0,1-1 0 0 0,0 1 0 0 0,-5 8-284 0 0,-1 1 173 0 0,9-12-106 0 0,0 1 0 0 0,1-1 0 0 0,0 1 0 0 0,0 0 0 0 0,1 0 0 0 0,-2 4-67 0 0,5-10 8 0 0,1 0 0 0 0,-1 0 0 0 0,1-1 0 0 0,-1 1 0 0 0,1 0 0 0 0,0 0 0 0 0,0 0 0 0 0,0 0 0 0 0,0 0-1 0 0,0 0 1 0 0,0 0 0 0 0,0-1 0 0 0,1 1 0 0 0,-1 0 0 0 0,1 0 0 0 0,-1 0 0 0 0,1 0 0 0 0,0-1-1 0 0,0 1 1 0 0,-1 0 0 0 0,1-1 0 0 0,0 1 0 0 0,1-1 0 0 0,-1 1 0 0 0,0-1 0 0 0,0 1 0 0 0,1-1 0 0 0,-1 0-1 0 0,1 1 1 0 0,-1-1 0 0 0,1 0 0 0 0,-1 0 0 0 0,2 0-8 0 0,1 1 25 0 0,1 1 0 0 0,0-1 1 0 0,0 0-1 0 0,0 0 0 0 0,0-1 0 0 0,0 0 1 0 0,0 0-1 0 0,0 0 0 0 0,0 0 0 0 0,1-1 1 0 0,-1 0-1 0 0,0 0 0 0 0,0 0 0 0 0,3-1-25 0 0,13-2 54 0 0,-1-1 0 0 0,0-1-1 0 0,3-2-53 0 0,2 0-98 0 0,-3 1-31 0 0,-1-2 0 0 0,1-1 0 0 0,-1 0 0 0 0,-1-2 1 0 0,0 0-1 0 0,3-4 129 0 0,1 4-24 0 0,-20 10 25 0 0,0-1-1 0 0,0 0 0 0 0,0 0 1 0 0,0 0-1 0 0,0-1 0 0 0,2-1 0 0 0,-40 28-55 0 0,24-17 179 0 0,-1 0 0 0 0,2 0-1 0 0,-1 1 1 0 0,1 0 0 0 0,0 1 0 0 0,-2 3-124 0 0,-6 5 175 0 0,14-15-176 0 0,0 1-1 0 0,1-1 1 0 0,-1 1 0 0 0,1 0 0 0 0,0 0 0 0 0,-1 0 1 0 0,-15 28 15 0 0,18-30-2 0 0,0 0 0 0 0,0-1 0 0 0,0 1-1 0 0,0 0 1 0 0,0 0 0 0 0,0 0 0 0 0,0 0 0 0 0,0-1 0 0 0,0 1-1 0 0,0 0 1 0 0,1 0 0 0 0,-1 0 0 0 0,0-1 0 0 0,1 1 0 0 0,-1 0-1 0 0,0 0 1 0 0,1-1 0 0 0,-1 1 0 0 0,1 0 0 0 0,-1-1 0 0 0,1 1-13 0 0,12 14-5 0 0,-13-15 5 0 0,1 0 0 0 0,-1 1 0 0 0,0-1 0 0 0,0 0 0 0 0,1 1 0 0 0,-1-1 0 0 0,0 0 0 0 0,0 0 0 0 0,1 0 0 0 0,-1 1 0 0 0,0-1 0 0 0,1 0 0 0 0,-1 0 0 0 0,0 0 0 0 0,1 0 0 0 0,-1 1 0 0 0,0-1 0 0 0,1 0 0 0 0,-1 0 0 0 0,1 0 0 0 0,-1 0 0 0 0,0 0 0 0 0,1 0 0 0 0,-1 0 0 0 0,0 0 0 0 0,1 0 0 0 0,-1 0 0 0 0,0 0 0 0 0,1 0 0 0 0,-1-1 0 0 0,0 1 0 0 0,1 0 0 0 0,-1 0 0 0 0,0 0 0 0 0,1 0 0 0 0,-1-1 0 0 0,0 1 0 0 0,1 0 0 0 0,-1 0 0 0 0,0 0 0 0 0,1-1 0 0 0,20-1 0 0 0,-19 2 0 0 0,1 0 0 0 0,0 0 0 0 0,-1 0 0 0 0,1 0 0 0 0,0-1 0 0 0,-1 1 0 0 0,1-1 0 0 0,-1 0 0 0 0,1 0 0 0 0,-1 0 0 0 0,1 0 0 0 0,65-33 0 0 0,-58 28 19 0 0,0 0 0 0 0,0-1-1 0 0,-1 0 1 0 0,7-7-19 0 0,-12 10 14 0 0,-1 1 0 0 0,0-1-1 0 0,0 1 1 0 0,-1-1 0 0 0,1 0 0 0 0,-1 0-1 0 0,0 0 1 0 0,0 0 0 0 0,0-1-1 0 0,0 1 1 0 0,-1 0 0 0 0,1-1 0 0 0,-1-2-14 0 0,1-2 7 0 0,-1 4 9 0 0,0-1 0 0 0,-1 1-1 0 0,1-1 1 0 0,-1 1-1 0 0,-1-6-15 0 0,1 9 4 0 0,-1 0-1 0 0,1-1 1 0 0,-1 1-1 0 0,0 0 1 0 0,0-1 0 0 0,0 1-1 0 0,0 0 1 0 0,0 0-1 0 0,0 0 1 0 0,-1 0-1 0 0,1 0 1 0 0,-1 0-1 0 0,1 1 1 0 0,-1-1-1 0 0,-1-1-3 0 0,-7-5-9 0 0,6 5 1 0 0,1 0 0 0 0,0 1-1 0 0,0-1 1 0 0,0-1 0 0 0,1 1 0 0 0,-1 0 0 0 0,1-1 0 0 0,-2-1 8 0 0,4 5-4 0 0,0 0 1 0 0,0-1 0 0 0,0 1-1 0 0,0 0 1 0 0,0-1 0 0 0,0 1-1 0 0,0 0 1 0 0,0 0 0 0 0,0-1-1 0 0,0 1 1 0 0,0 0 0 0 0,0 0-1 0 0,0-1 1 0 0,0 1 0 0 0,0 0-1 0 0,0-1 1 0 0,0 1 0 0 0,0 0 0 0 0,1 0-1 0 0,-1-1 1 0 0,0 1 0 0 0,0 0-1 0 0,0 0 1 0 0,0 0 0 0 0,0-1-1 0 0,1 1 1 0 0,-1 0 0 0 0,0 0-1 0 0,0 0 1 0 0,0-1 0 0 0,1 1-1 0 0,-1 0 1 0 0,0 0 3 0 0,16-11-103 0 0,-15 10 96 0 0,23-7-349 0 0,-18 7 24 0 0,-1 1 0 0 0,1 0 0 0 0,0 0 0 0 0,0 0 0 0 0,0 1 0 0 0,0 0 0 0 0,0 0 0 0 0,0 0 0 0 0,-1 1 0 0 0,4 1 332 0 0,10 5-1238 0 0,-15-7 1270 0 0,-1 0-1 0 0,0 0 1 0 0,0 0-1 0 0,0 1 1 0 0,-1-1-1 0 0,1 1 1 0 0,0-1-1 0 0,0 1 1 0 0,-1 0 0 0 0,1 0-1 0 0,0 1-31 0 0,-2-2-63 0 0,-1 0 1 0 0,1 0-1 0 0,0 0 1 0 0,0 0-1 0 0,-1-1 0 0 0,1 1 1 0 0,0 0-1 0 0,0-1 0 0 0,0 1 1 0 0,0-1-1 0 0,0 1 0 0 0,0-1 1 0 0,0 1-1 0 0,0-1 0 0 0,0 0 1 0 0,0 1-1 0 0,1-1 63 0 0,0 0 7 0 0,-1 1-1 0 0,0-1 0 0 0,1 1 1 0 0,-1-1-1 0 0,0 1 1 0 0,1-1-1 0 0,-1 1 0 0 0,0 0 1 0 0,0 0-1 0 0,0-1 1 0 0,0 1-1 0 0,1 1-6 0 0,8 9 419 0 0,-1 1 0 0 0,-1 0 0 0 0,0 1 0 0 0,0-1 0 0 0,-1 2-1 0 0,0 0-418 0 0,-7-12 115 0 0,1 0 0 0 0,-1 0 0 0 0,1 0 0 0 0,-1 0 0 0 0,0 0 0 0 0,1 1-1 0 0,-1-1 1 0 0,0 0 0 0 0,0 0 0 0 0,-1 0 0 0 0,1 0 0 0 0,0 0 0 0 0,-1 0-1 0 0,0 2-114 0 0,1-3 128 0 0,0-1-34 0 0,0 0-20 0 0,0 0-2 0 0,0 0 12 0 0,0 0 51 0 0,-3-17 342 0 0,4 10-486 0 0,1 1-1 0 0,0-1 1 0 0,0 0-1 0 0,0 1 0 0 0,1 0 1 0 0,0-1-1 0 0,0 1 1 0 0,1 0-1 0 0,0 1 1 0 0,0-1-1 0 0,2-2 10 0 0,0 1-109 0 0,-1 1-34 0 0,1-1-1 0 0,0 1 0 0 0,1 0 1 0 0,-1 1-1 0 0,7-5 144 0 0,-11 9-13 0 0,0 0 0 0 0,0 0 0 0 0,0 0-1 0 0,0 0 1 0 0,0 0 0 0 0,0 1 0 0 0,0-1 0 0 0,1 1 0 0 0,-1-1 0 0 0,0 1-1 0 0,0 0 1 0 0,1 0 0 0 0,-1 0 0 0 0,0 0 0 0 0,0 0 0 0 0,0 0-1 0 0,1 1 1 0 0,-1-1 0 0 0,0 1 0 0 0,0 0 0 0 0,0-1 0 0 0,0 1-1 0 0,0 0 1 0 0,2 1 13 0 0,-1 1-7 0 0,1-1 0 0 0,-1 1 0 0 0,0 0 1 0 0,0 0-1 0 0,0 0 0 0 0,0 0 0 0 0,-1 1 0 0 0,1-1 0 0 0,-1 1 0 0 0,0-1 0 0 0,0 1 0 0 0,1 3 7 0 0,0 1 15 0 0,0 0 0 0 0,0 1 0 0 0,0-1 0 0 0,-1 1 0 0 0,0 5-15 0 0,0 4 30 0 0,-1-10 8 0 0,0 0 0 0 0,0 0 0 0 0,1-1 0 0 0,1 7-38 0 0,0-6-313 0 0,5 9-548 0 0,3-8-4920 0 0,-5-4-269 0 0</inkml:trace>
  <inkml:trace contextRef="#ctx0" brushRef="#br0" timeOffset="750.178">1241 278 4144 0 0,'1'-1'139'0'0,"-1"-1"-1"0"0,0 0 1 0 0,1 0-1 0 0,-1 0 1 0 0,0 0 0 0 0,0 1-1 0 0,0-1 1 0 0,-1 0 0 0 0,1 0-1 0 0,0 0 1 0 0,-1 0 0 0 0,1 1-1 0 0,-1-1 1 0 0,0 0 0 0 0,1 1-1 0 0,-1-1 1 0 0,0 0-1 0 0,-1 0-138 0 0,2 1 355 0 0,-1 0 0 0 0,1 0 0 0 0,-1 0 0 0 0,0 0 0 0 0,0 0 0 0 0,1 0 0 0 0,-1 0 0 0 0,0 0 0 0 0,0 0 0 0 0,0 1 0 0 0,0-1 0 0 0,0 0 0 0 0,0 1 0 0 0,0-1 0 0 0,0 0 0 0 0,0 1 0 0 0,-1 0 0 0 0,1-1 0 0 0,0 1 0 0 0,0 0 0 0 0,0-1 0 0 0,-1 1 0 0 0,1 0 0 0 0,0 0 0 0 0,0 0 0 0 0,0 0 0 0 0,-2 0-355 0 0,-5 2 357 0 0,1 1 0 0 0,-1-1 0 0 0,1 2 0 0 0,0-1 1 0 0,-1 1-1 0 0,2 0 0 0 0,-1 0 0 0 0,0 1 1 0 0,1 0-1 0 0,0 0 0 0 0,-4 4-357 0 0,-7 10 195 0 0,0 0-1 0 0,1 1 1 0 0,1 1-195 0 0,15-20 6 0 0,-6 8 14 0 0,1 0-1 0 0,0 1 1 0 0,1-1 0 0 0,0 1-1 0 0,0 0 1 0 0,1 2-20 0 0,1-6 9 0 0,1-5-8 0 0,0 0-1 0 0,1 0 0 0 0,-1 0 1 0 0,1 0-1 0 0,0 0 1 0 0,-1 0-1 0 0,1 0 1 0 0,0 1-1 0 0,0-1 1 0 0,0 0-1 0 0,0 0 0 0 0,0 0 1 0 0,0 1-1 0 0,0-1 1 0 0,0 0-1 0 0,0 0 1 0 0,1 0-1 0 0,-1 0 1 0 0,0 1-1 0 0,1-1 0 0 0,-1 0 1 0 0,1 0-1 0 0,-1 0 1 0 0,1 0-1 0 0,0 0 1 0 0,-1 0-1 0 0,1 0 0 0 0,0 0 3 0 0,0 0 0 0 0,0-1 0 0 0,0 1 0 0 0,0 0 0 0 0,0-1 0 0 0,0 1 0 0 0,0-1 0 0 0,0 1 0 0 0,0-1 0 0 0,0 1 0 0 0,0-1 0 0 0,0 0 0 0 0,0 0 0 0 0,0 1 0 0 0,0-1 0 0 0,1 0 0 0 0,-1 0 0 0 0,0 0 0 0 0,0 0-3 0 0,26-3 10 0 0,-16 1 30 0 0,-2 0-36 0 0,0 1 1 0 0,-1-2-1 0 0,1 1 0 0 0,-1-1 1 0 0,1-1-1 0 0,-1 1 1 0 0,0-1-1 0 0,0-1 1 0 0,-1 0-1 0 0,1 0 0 0 0,-1 0 1 0 0,0-1-1 0 0,0 0 1 0 0,-1 0-1 0 0,6-7-4 0 0,1-3-160 0 0,-1 0 0 0 0,-1-1 0 0 0,0 0-1 0 0,-1-1 1 0 0,0-1 0 0 0,2-9 160 0 0,-3 6-413 0 0,-2-1 0 0 0,0 0 1 0 0,-2 0-1 0 0,0 0 0 0 0,-1-8 413 0 0,-3 25-7 0 0,-1 1 0 0 0,0 0 0 0 0,-1 0 0 0 0,1-1 1 0 0,-2-2 6 0 0,2 6-2 0 0,0 1 1 0 0,0-1 0 0 0,0 1 0 0 0,-1 0 0 0 0,1-1 0 0 0,-1 1 0 0 0,1 0 0 0 0,-1 0 0 0 0,1-1 0 0 0,-1 1 0 0 0,0 0 0 0 0,0 0 0 0 0,1 0 0 0 0,-1 0 0 0 0,0 0 0 0 0,0 0 0 0 0,0 0 0 0 0,0 0 0 0 0,0 0 0 0 0,0 0 0 0 0,-1 0 0 0 0,1 0 1 0 0,-1 1 35 0 0,1 0 0 0 0,-1 0 1 0 0,1 0-1 0 0,-1 1 0 0 0,1-1 1 0 0,-1 0-1 0 0,1 0 0 0 0,-1 1 1 0 0,1-1-1 0 0,0 1 0 0 0,-1 0 0 0 0,1-1 1 0 0,0 1-1 0 0,-1 0 0 0 0,1 0 1 0 0,0-1-1 0 0,0 1 0 0 0,0 0 1 0 0,0 0-1 0 0,0 0 0 0 0,0 1 0 0 0,0-1 1 0 0,-1 1-36 0 0,-3 4 71 0 0,1 0 1 0 0,0 0 0 0 0,0 0-1 0 0,0 1-71 0 0,-4 7 99 0 0,0 0-1 0 0,2 1 1 0 0,-1 0-1 0 0,2 0 0 0 0,0 0 1 0 0,1 1-1 0 0,0 0 1 0 0,1 0-1 0 0,1 0 0 0 0,0 12-98 0 0,3-19 35 0 0,-1 0-1 0 0,1 0 1 0 0,1-1-1 0 0,-1 1 1 0 0,1 0-1 0 0,1-1 1 0 0,0 1-1 0 0,0-1 1 0 0,1 0-1 0 0,0 1-34 0 0,-2-6 21 0 0,0 0 0 0 0,-1 0 0 0 0,1 0 0 0 0,0 0 0 0 0,0 0 0 0 0,1-1 0 0 0,-1 1 0 0 0,1-1 0 0 0,-1 1-1 0 0,1-1 1 0 0,0 0 0 0 0,0 0 0 0 0,-1 0 0 0 0,2-1 0 0 0,-1 1 0 0 0,0-1 0 0 0,0 1 0 0 0,0-1 0 0 0,1 0-1 0 0,-1 0 1 0 0,0-1 0 0 0,1 1 0 0 0,-1-1 0 0 0,1 1 0 0 0,-1-1 0 0 0,1 0 0 0 0,0-1-21 0 0,2 1 30 0 0,0-2 1 0 0,1 1 0 0 0,-1-1 0 0 0,0 0 0 0 0,0 0-1 0 0,0 0 1 0 0,0-1 0 0 0,-1 0 0 0 0,1 0-1 0 0,-1-1 1 0 0,1 1 0 0 0,-1-1 0 0 0,0 0-1 0 0,-1-1 1 0 0,1 1 0 0 0,0-2-31 0 0,8-10 107 0 0,0-1-1 0 0,-2 0 1 0 0,0-1 0 0 0,2-5-107 0 0,13-20-197 0 0,-5 10-8 0 0,-15 92 549 0 0,-2 1-11 0 0,-4-56-309 0 0,0-1 0 0 0,1 1 0 0 0,-1 0 0 0 0,1 0-1 0 0,0 0 1 0 0,0-1 0 0 0,0 1 0 0 0,1-1 0 0 0,-1 1-1 0 0,1-1 1 0 0,0 1 0 0 0,0-1 0 0 0,0 0 0 0 0,0 0-1 0 0,0 0 1 0 0,1 0 0 0 0,0 0 0 0 0,-1 0 0 0 0,1-1-1 0 0,0 0 1 0 0,3 3-24 0 0,-5-4 13 0 0,1-1-1 0 0,-1 1 1 0 0,0 0-1 0 0,1 0 1 0 0,-1-1-1 0 0,0 1 1 0 0,1-1-1 0 0,-1 1 1 0 0,1-1-1 0 0,-1 1 1 0 0,1-1-1 0 0,-1 0 1 0 0,1 0 0 0 0,0 0-1 0 0,-1 0 1 0 0,1 0-1 0 0,-1 0 1 0 0,1 0-1 0 0,-1-1 1 0 0,1 1-1 0 0,-1 0 1 0 0,1-1-1 0 0,-1 1 1 0 0,1-1-1 0 0,-1 0 1 0 0,0 1-1 0 0,1-1 1 0 0,-1 0-1 0 0,0 0 1 0 0,0 0-1 0 0,1-1-12 0 0,9-5 73 0 0,-2-1 0 0 0,1 1 0 0 0,-1-2 0 0 0,-1 0 0 0 0,1 0 0 0 0,0-2-73 0 0,7-10-60 0 0,28-39-278 0 0,-44 59 334 0 0,1 1-1 0 0,-1-1 1 0 0,0 0-1 0 0,1 1 0 0 0,-1-1 1 0 0,0 1-1 0 0,1-1 1 0 0,-1 1-1 0 0,1-1 0 0 0,-1 1 1 0 0,1-1-1 0 0,-1 1 1 0 0,1-1-1 0 0,-1 1 0 0 0,1 0 1 0 0,-1-1-1 0 0,1 1 1 0 0,-1 0-1 0 0,1-1 0 0 0,0 1 1 0 0,-1 0-1 0 0,1 0 1 0 0,0-1-1 0 0,-1 1 0 0 0,1 0 1 0 0,0 0-1 0 0,-1 0 1 0 0,1 0 4 0 0,0 0-10 0 0,0 1 0 0 0,-1-1 0 0 0,1 1 0 0 0,-1-1 0 0 0,1 0 0 0 0,0 1 0 0 0,-1-1 0 0 0,1 1 1 0 0,-1-1-1 0 0,1 1 0 0 0,-1 0 0 0 0,0-1 0 0 0,1 1 0 0 0,-1 0 10 0 0,2 1-13 0 0,1 3 9 0 0,1 0-1 0 0,-1 1 1 0 0,0-1-1 0 0,-1 1 1 0 0,1-1 0 0 0,-1 1-1 0 0,0 0 1 0 0,-1 0-1 0 0,1 0 1 0 0,-1 5 4 0 0,10 28-20 0 0,-9-30 20 0 0,6 12 0 0 0,-7-20-33 0 0,-1 1-1 0 0,1-1 1 0 0,0 0-1 0 0,0 0 1 0 0,0 1-1 0 0,0-1 1 0 0,0 0-1 0 0,0 0 1 0 0,1 0-1 0 0,-1 0 1 0 0,0-1-1 0 0,0 1 1 0 0,1 0-1 0 0,-1 0 1 0 0,0-1-1 0 0,1 1 1 0 0,-1-1-1 0 0,1 1 1 0 0,-1-1-1 0 0,1 0 0 0 0,-1 1 1 0 0,1-1-1 0 0,0 0 34 0 0,14-2-5963 0 0,-6-1-918 0 0</inkml:trace>
  <inkml:trace contextRef="#ctx0" brushRef="#br0" timeOffset="1049.896">2161 167 11056 0 0,'-3'-15'1067'0'0,"3"14"-835"0"0,-1-1-1 0 0,1 1 0 0 0,0-1 0 0 0,0 1 0 0 0,-1-1 0 0 0,1 1 0 0 0,-1-1 1 0 0,0 1-1 0 0,1 0 0 0 0,-1-1 0 0 0,0 1 0 0 0,0 0 0 0 0,0 0 1 0 0,0-1-232 0 0,1 2 175 0 0,0 0 0 0 0,-1 0 0 0 0,1 0 0 0 0,0 0 0 0 0,-1-1 0 0 0,1 1 0 0 0,0 0 0 0 0,-1 0 0 0 0,1 0 0 0 0,-1 0 0 0 0,1 0 0 0 0,0 0 0 0 0,-1 0 0 0 0,1 0 0 0 0,0 0 0 0 0,-1 0 0 0 0,1 0 1 0 0,0 0-1 0 0,-1 1 0 0 0,1-1 0 0 0,-1 0 0 0 0,1 0 0 0 0,0 0 0 0 0,-1 0 0 0 0,1 1 0 0 0,0-1 0 0 0,0 0 0 0 0,-1 0-175 0 0,-8 8 489 0 0,-20 16 571 0 0,16-13-811 0 0,0 1 1 0 0,1-1-1 0 0,-5 8-249 0 0,8-8 81 0 0,-26 35 210 0 0,32-41-276 0 0,0 0 0 0 0,0 0-1 0 0,1 0 1 0 0,-1 1-1 0 0,1 0 1 0 0,0-1 0 0 0,1 1-1 0 0,-1 2-14 0 0,2-6 3 0 0,-1 0 0 0 0,1-1 0 0 0,0 1 0 0 0,0 0 0 0 0,0-1-1 0 0,0 1 1 0 0,0 0 0 0 0,1-1 0 0 0,-1 1 0 0 0,0 0 0 0 0,1-1 0 0 0,-1 1-1 0 0,1-1 1 0 0,0 1 0 0 0,0-1 0 0 0,-1 1 0 0 0,1-1 0 0 0,0 1 0 0 0,0-1-1 0 0,1 2-2 0 0,0-1 2 0 0,1-1-1 0 0,-1 1 0 0 0,0 0 0 0 0,1 0 1 0 0,0-1-1 0 0,-1 0 0 0 0,1 1 1 0 0,0-1-1 0 0,-1 0 0 0 0,1 0 0 0 0,2 0-1 0 0,9 1-4 0 0,0 0-1 0 0,0 0 1 0 0,0-1-1 0 0,12-2 5 0 0,-17 1 1 0 0,9 0-311 0 0,-1-1 1 0 0,0-1-1 0 0,0 0 1 0 0,13-4 309 0 0,-21 3-2131 0 0,0 0 1 0 0,0 0 0 0 0,3-2 2130 0 0,7-5-6672 0 0</inkml:trace>
  <inkml:trace contextRef="#ctx0" brushRef="#br0" timeOffset="1336.894">2474 1 15320 0 0,'0'0'348'0'0,"0"0"49"0"0,-1 1 20 0 0,-2 6-72 0 0,2-5-334 0 0,0-1 0 0 0,0 1 0 0 0,1 0-1 0 0,-1-1 1 0 0,0 1 0 0 0,1 0 0 0 0,0 0-1 0 0,-1-1 1 0 0,1 1 0 0 0,0 0 0 0 0,0 0-1 0 0,0 0 1 0 0,0-1 0 0 0,0 1 0 0 0,0 0-1 0 0,0 1-10 0 0,2 6 141 0 0,-1-1 0 0 0,-1 1 0 0 0,0 0 0 0 0,0 5-141 0 0,0 18 572 0 0,1-3 97 0 0,-1 0-1 0 0,-1 0 0 0 0,-1 0 0 0 0,-2 0 1 0 0,-2 7-669 0 0,1-5 260 0 0,4-23-169 0 0,0 1 1 0 0,-1-1 0 0 0,0 1-1 0 0,-3 7-91 0 0,5-15-107 0 0,-14 27 888 0 0,5-17-1769 0 0,-4-4-4749 0 0,9-6-1163 0 0</inkml:trace>
  <inkml:trace contextRef="#ctx0" brushRef="#br0" timeOffset="1903.563">2342 206 13248 0 0,'10'0'1194'0'0,"171"7"1082"0"0,-167-6-1894 0 0,1 0 0 0 0,-1-2-1 0 0,0 0 1 0 0,14-3-382 0 0,-20 3 57 0 0,-1-1 0 0 0,1 0 1 0 0,-1 0-1 0 0,1-1 0 0 0,-1 0 0 0 0,0 0 0 0 0,0-1 0 0 0,0 0 0 0 0,4-4-57 0 0,-8 4 64 0 0,-2 3 6 0 0,-1 1 20 0 0,0 0 6 0 0,-10 15 268 0 0,-14 17 212 0 0,18-26-502 0 0,0 1 1 0 0,1 0-1 0 0,0 0 1 0 0,1 1 0 0 0,-1-1-1 0 0,1 1 1 0 0,1 0-1 0 0,-3 7-74 0 0,5-10 75 0 0,0 1 0 0 0,1 0 0 0 0,-1 0 0 0 0,1 0-1 0 0,1 2-74 0 0,-1-6 31 0 0,0 0 0 0 0,0 0 0 0 0,0 1-1 0 0,1-1 1 0 0,-1 0 0 0 0,1 0-1 0 0,-1 1 1 0 0,1-1 0 0 0,0 0 0 0 0,0 0-1 0 0,0 0 1 0 0,0 0 0 0 0,2 1-31 0 0,-2-2 218 0 0,-1 0-198 0 0,0-1 0 0 0,0 1-1 0 0,1-1 1 0 0,-1 1-1 0 0,1-1 1 0 0,-1 1 0 0 0,0-1-1 0 0,1 1 1 0 0,-1-1 0 0 0,1 0-1 0 0,-1 1 1 0 0,1-1-1 0 0,-1 0 1 0 0,1 1 0 0 0,-1-1-1 0 0,1 0 1 0 0,-1 0-1 0 0,1 0 1 0 0,0 1 0 0 0,-1-1-1 0 0,1 0 1 0 0,-1 0 0 0 0,1 0-1 0 0,0 0-19 0 0,14 2-23 0 0,-10-1 39 0 0,-1-1 0 0 0,0 0-1 0 0,1-1 1 0 0,-1 1-1 0 0,0-1 1 0 0,0 0 0 0 0,0 0-1 0 0,1 0 1 0 0,-1-1-1 0 0,0 1 1 0 0,0-1 0 0 0,-1 0-1 0 0,4-2-15 0 0,2-2-17 0 0,0 0 1 0 0,-1-1-1 0 0,1 0 0 0 0,4-6 17 0 0,-3 2-321 0 0,0-1 0 0 0,-2 0 0 0 0,5-7 321 0 0,-5 7-279 0 0,1 0 0 0 0,0 1 0 0 0,6-6 279 0 0,-4 2-203 0 0,-10 12 170 0 0,1 1 1 0 0,-1 0-1 0 0,1 0 1 0 0,-1 0-1 0 0,1 0 0 0 0,0 0 1 0 0,0 0-1 0 0,1 0 33 0 0,-2 1-69 0 0,0 1 106 0 0,0 0-27 0 0,0 0 0 0 0,-1 0-1 0 0,1 0 1 0 0,0 0 0 0 0,-1 1-1 0 0,1-1 1 0 0,0 0-1 0 0,-1 1 1 0 0,1-1 0 0 0,-1 0-1 0 0,1 1 1 0 0,0-1-1 0 0,-1 1 1 0 0,1-1 0 0 0,-1 1-1 0 0,1-1 1 0 0,-1 1 0 0 0,1-1-1 0 0,-1 1 1 0 0,0-1-1 0 0,1 1 1 0 0,-1 0 0 0 0,0-1-1 0 0,1 1-9 0 0,4 15 69 0 0,-4-14-59 0 0,1 6 71 0 0,-1 0 0 0 0,-1 0 1 0 0,1 0-1 0 0,-1 0 0 0 0,0 0 1 0 0,-2 5-82 0 0,1 14 282 0 0,1-25-247 0 0,1 1 0 0 0,-1-1-1 0 0,1 0 1 0 0,-1 1 0 0 0,1-1 0 0 0,0 1-1 0 0,0-1 1 0 0,0 0 0 0 0,0 0-35 0 0,5 19 319 0 0,-5-20-262 0 0,-1 0-1 0 0,0 0 0 0 0,1 0 1 0 0,-1 0-1 0 0,1 0 0 0 0,-1 0 1 0 0,1 0-1 0 0,-1 0 0 0 0,1 0 1 0 0,0 0-1 0 0,-1 0 0 0 0,1-1 0 0 0,0 1 1 0 0,0 0-1 0 0,0 0 0 0 0,0-1 1 0 0,-1 1-1 0 0,1 0 0 0 0,0-1 1 0 0,0 1-1 0 0,0-1 0 0 0,1 0 1 0 0,-1 1-1 0 0,0-1 0 0 0,1 1-56 0 0,-2-2 15 0 0,0 0 0 0 0,0 1-1 0 0,0-1 1 0 0,0 0 0 0 0,1 1-1 0 0,-1-1 1 0 0,0 0 0 0 0,1 1-1 0 0,-1-1 1 0 0,0 1 0 0 0,1-1-1 0 0,-1 0 1 0 0,1 1 0 0 0,-1-1-1 0 0,0 1 1 0 0,1-1 0 0 0,0 1-1 0 0,-1-1-14 0 0,4-2 49 0 0,-1-1 0 0 0,0 0 0 0 0,1 0 0 0 0,-2 0-1 0 0,1 0 1 0 0,0-1 0 0 0,0-1-49 0 0,9-16 66 0 0,-4 6-66 0 0,-7 14 0 0 0,0 0 0 0 0,-1 0 0 0 0,1 0 0 0 0,0 0 0 0 0,0 1 0 0 0,0-1 0 0 0,0 0 0 0 0,0 1 0 0 0,0-1 0 0 0,1 0 0 0 0,-1 1 0 0 0,9-8-4 0 0,-8 6-6 0 0,1 0 0 0 0,-1 1 0 0 0,1-1 0 0 0,0 1 1 0 0,-1 0-1 0 0,1 0 0 0 0,0 0 0 0 0,0 0 0 0 0,0 0 0 0 0,1 1 0 0 0,-1-1 0 0 0,0 1 0 0 0,0 0 0 0 0,1 0 1 0 0,-1 0-1 0 0,2 1 10 0 0,-3 0-13 0 0,0 0 0 0 0,0 1 0 0 0,0-1 0 0 0,0 1 0 0 0,0 0 0 0 0,0 0 0 0 0,-1 0 0 0 0,1 0 0 0 0,0 0 0 0 0,0 0 1 0 0,-1 0-1 0 0,1 0 0 0 0,-1 1 0 0 0,1-1 0 0 0,-1 1 0 0 0,0-1 0 0 0,1 1 0 0 0,-1-1 0 0 0,0 1 0 0 0,0 0 0 0 0,0 0 1 0 0,0-1-1 0 0,0 3 13 0 0,2 1-23 0 0,1 3 9 0 0,0-1 0 0 0,-1 1 1 0 0,0-1-1 0 0,-1 2 14 0 0,7 13 1 0 0,11 39 53 0 0,-19-59-49 0 0,0 0-4 0 0,-1-1-1 0 0,1 0 0 0 0,-1 0 1 0 0,1 1-1 0 0,0-1 0 0 0,0 0 0 0 0,0 0 1 0 0,-1 0-1 0 0,1 0 0 0 0,0 0 1 0 0,0 0-1 0 0,1 0 0 0 0,-1 0 0 0 0,0 0 1 0 0,0-1-1 0 0,0 1 0 0 0,1 0 0 0 0,0 0-137 0 0,-1 0 1 0 0,1 0-1 0 0,0-1 0 0 0,0 1 0 0 0,-1-1 1 0 0,1 1-1 0 0,0-1 0 0 0,0 0 0 0 0,0 1 0 0 0,0-1 1 0 0,0 0-1 0 0,0 0 0 0 0,0 0 0 0 0,-1-1 0 0 0,3 1 137 0 0,5-4-7603 0 0</inkml:trace>
  <inkml:trace contextRef="#ctx0" brushRef="#br0" timeOffset="2299.945">3575 50 8752 0 0,'0'0'673'0'0,"0"0"-209"0"0,-10 7 5452 0 0,-4 4-5057 0 0,4-2-380 0 0,0 0 1 0 0,-1-1 0 0 0,-1 0-1 0 0,1-1 1 0 0,-6 2-480 0 0,11-6 122 0 0,0 1 1 0 0,0-1-1 0 0,0 1 1 0 0,1 1-1 0 0,-1-1 0 0 0,1 1 1 0 0,0 0-1 0 0,0 0 1 0 0,1 0-1 0 0,-3 4-122 0 0,-1 2 129 0 0,2-4-25 0 0,0 0-1 0 0,1 1 1 0 0,0 0-1 0 0,0 0 0 0 0,-2 5-103 0 0,6-11 6 0 0,0 1-1 0 0,1-1 1 0 0,-1 0-1 0 0,1 0 1 0 0,-1 1-1 0 0,1-1 1 0 0,-1 0-1 0 0,1 1 1 0 0,0-1-1 0 0,0 0 0 0 0,1 1 1 0 0,-1-1-1 0 0,0 0 1 0 0,1 1-1 0 0,-1-1 1 0 0,1 0-1 0 0,0 0 1 0 0,0 0-1 0 0,-1 1 1 0 0,2-1-1 0 0,-1 0 0 0 0,0 0 1 0 0,0 0-1 0 0,2 1-5 0 0,-1 0 39 0 0,1 1-1 0 0,0-1 0 0 0,0 0 1 0 0,0 0-1 0 0,1 0 0 0 0,-1-1 1 0 0,1 1-1 0 0,-1-1 0 0 0,1 0 1 0 0,0 1-1 0 0,0-2 0 0 0,0 1 0 0 0,0 0 1 0 0,0-1-1 0 0,0 0 0 0 0,0 0 1 0 0,1 0-1 0 0,-1-1 0 0 0,1 1-38 0 0,11 0 56 0 0,-1-1 0 0 0,0 0-1 0 0,1-1 1 0 0,-1 0 0 0 0,15-5-56 0 0,-23 5-2 0 0,-1-1 1 0 0,1 0-1 0 0,-1-1 0 0 0,1 1 1 0 0,-1-1-1 0 0,0-1 1 0 0,0 1-1 0 0,0-1 0 0 0,-1 0 1 0 0,0 0-1 0 0,1-1 1 0 0,-1 1-1 0 0,0-1 0 0 0,1-3 2 0 0,5-5 29 0 0,-1 0-127 0 0,0 0 0 0 0,3-5 98 0 0,-11 14 1 0 0,0 0 1 0 0,0 1-1 0 0,0-1 1 0 0,-1 0-1 0 0,1 0 1 0 0,-1 0 0 0 0,0 0-1 0 0,0-1 1 0 0,0 1-1 0 0,-1 0 1 0 0,1-2-2 0 0,-2 5 5 0 0,1 1-1 0 0,0-1 1 0 0,0 0 0 0 0,0 0 0 0 0,-1 0 0 0 0,1 1 0 0 0,0-1 0 0 0,-1 0 0 0 0,1 0 0 0 0,-1 1-1 0 0,1-1 1 0 0,-1 0 0 0 0,1 1 0 0 0,-1-1 0 0 0,1 0 0 0 0,-1 1 0 0 0,0-1 0 0 0,1 1 0 0 0,-1-1-1 0 0,0 1 1 0 0,1 0 0 0 0,-1-1 0 0 0,0 1 0 0 0,0-1 0 0 0,0 1 0 0 0,1 0 0 0 0,-1 0 0 0 0,0 0-1 0 0,0-1 1 0 0,0 1 0 0 0,1 0 0 0 0,-1 0 0 0 0,0 0 0 0 0,0 0 0 0 0,0 0 0 0 0,0 0 0 0 0,0 1-1 0 0,1-1 1 0 0,-1 0-5 0 0,-8 4 5 0 0,1 1-1 0 0,0 0 1 0 0,0 0 0 0 0,0 1-1 0 0,1 0 1 0 0,-1 0-1 0 0,1 0 1 0 0,1 1-1 0 0,0 1 1 0 0,0-1 0 0 0,0 1-1 0 0,1 0 1 0 0,0 0-1 0 0,-4 8-4 0 0,7-10 24 0 0,-1 0-1 0 0,1 1 0 0 0,0-1 0 0 0,1 1 0 0 0,0-1 0 0 0,0 1 1 0 0,0 0-1 0 0,1 1-23 0 0,0-3 0 0 0,0-1 1 0 0,1 1-1 0 0,-1-1 1 0 0,1 0-1 0 0,0 0 1 0 0,1 1-1 0 0,-1-1 1 0 0,1 0-1 0 0,-1 0 1 0 0,1 0-1 0 0,1 0 1 0 0,-1-1-1 0 0,1 1 0 0 0,1 2-4 0 0,0 0 0 0 0,0-1 0 0 0,1 0-1 0 0,0 0 1 0 0,0 0 0 0 0,1-1 0 0 0,0 1 4 0 0,15 8-6122 0 0,-6-5-830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0:23.8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9 188 12608 0 0,'-1'-1'76'0'0,"1"1"0"0"0,-1-1 0 0 0,0 0 0 0 0,1 1 0 0 0,-1-1 1 0 0,1 0-1 0 0,-1 1 0 0 0,1-1 0 0 0,-1 0 0 0 0,1 0 0 0 0,-1 0 1 0 0,1 1-1 0 0,0-1 0 0 0,-1 0 0 0 0,1 0 0 0 0,0 0 0 0 0,0 0 1 0 0,0 0-77 0 0,0 0-1 0 0,0-1 1 0 0,1 1 0 0 0,0-1 0 0 0,-1 1 0 0 0,1 0-1 0 0,0-1 1 0 0,-1 1 0 0 0,1 0 0 0 0,0 0 0 0 0,0-1 0 0 0,1 0 15 0 0,6-10 509 0 0,2 0 0 0 0,-1 1 0 0 0,2 0 0 0 0,10-8-524 0 0,-6 7 416 0 0,1 1 0 0 0,0 1 0 0 0,1 0 1 0 0,0 1-1 0 0,1 1 0 0 0,0 1 1 0 0,0 0-1 0 0,6 0-416 0 0,-18 5-40 0 0,0 0 0 0 0,0 0 1 0 0,1 1-1 0 0,-1 0 0 0 0,1 0 0 0 0,-1 1 0 0 0,1-1 1 0 0,-1 1-1 0 0,1 1 0 0 0,-1-1 0 0 0,1 1 0 0 0,-1 0 0 0 0,0 1 1 0 0,1-1-1 0 0,-1 1 0 0 0,0 1 0 0 0,0-1 0 0 0,0 1 0 0 0,0 0 1 0 0,-1 0-1 0 0,1 1 0 0 0,-1 0 0 0 0,0 0 0 0 0,0 0 1 0 0,0 0-1 0 0,-1 1 0 0 0,1 0 0 0 0,-1 0 0 0 0,0 0 0 0 0,0 0 40 0 0,37 49 288 0 0,-35-45-240 0 0,1-1-1 0 0,0 0 0 0 0,0 0 0 0 0,1 0 1 0 0,0-1-1 0 0,0 0 0 0 0,1 0 0 0 0,-1-1 1 0 0,5 2-48 0 0,-8-6 26 0 0,-1 1 0 0 0,1-1 0 0 0,0 0 0 0 0,0-1 1 0 0,-1 1-1 0 0,1-1 0 0 0,0 0 0 0 0,0-1 1 0 0,0 1-1 0 0,0-1 0 0 0,0 0 0 0 0,0 0 1 0 0,0 0-1 0 0,1-1 0 0 0,-1 1 0 0 0,-1-1 0 0 0,1-1 1 0 0,0 1-1 0 0,0-1 0 0 0,0 0 0 0 0,1 0-26 0 0,3-3 75 0 0,0 0 0 0 0,0-1 0 0 0,0 0 0 0 0,7-6-75 0 0,-12 8-17 0 0,1 0 1 0 0,-1 0-1 0 0,0-1 1 0 0,0 0-1 0 0,0 1 1 0 0,-1-1-1 0 0,0 0 1 0 0,0-1-1 0 0,1-1 17 0 0,5-10-193 0 0,-8 14-64 0 0,1 0 0 0 0,0 0 1 0 0,-1 0-1 0 0,0 0 0 0 0,0 0 0 0 0,0-1 1 0 0,0 1-1 0 0,0 0 0 0 0,-1-1 1 0 0,1 1-1 0 0,-1-2 257 0 0,0 4-96 0 0,0 1 1 0 0,0-1 0 0 0,0 1-1 0 0,-1-1 1 0 0,1 1-1 0 0,0-1 1 0 0,0 1 0 0 0,-1-1-1 0 0,1 1 1 0 0,0-1-1 0 0,-1 1 1 0 0,1-1-1 0 0,0 1 1 0 0,-1 0 0 0 0,1-1-1 0 0,-1 1 1 0 0,1 0-1 0 0,-1-1 1 0 0,1 1 0 0 0,-1 0-1 0 0,1 0 1 0 0,-1-1-1 0 0,1 1 1 0 0,-1 0 0 0 0,1 0-1 0 0,-1 0 96 0 0,-14-3-1279 0 0,7 4 895 0 0,-1 0 0 0 0,1 0-1 0 0,-1 0 1 0 0,1 1 0 0 0,-1 1 0 0 0,1 0 0 0 0,-5 2 384 0 0,-7 4 232 0 0,-1 1 0 0 0,-6 5-232 0 0,14-6 758 0 0,0 0 0 0 0,1 0 0 0 0,0 1 0 0 0,0 1 0 0 0,1 0 0 0 0,1 0 0 0 0,-10 13-758 0 0,12-11 545 0 0,0 1 0 0 0,1 0 0 0 0,1 0-1 0 0,0 0 1 0 0,1 1 0 0 0,-1 2-545 0 0,-7 21 826 0 0,8-22-445 0 0,1 1 1 0 0,1 0 0 0 0,0-1 0 0 0,1 8-382 0 0,1-12 138 0 0,0-2 0 0 0,0-1 0 0 0,1 1 0 0 0,0 0-1 0 0,1 0 1 0 0,0 0 0 0 0,2 4-138 0 0,-2-9 36 0 0,0 0 0 0 0,1 0 1 0 0,-1 0-1 0 0,1 0 0 0 0,0-1 0 0 0,1 1 0 0 0,-1-1 0 0 0,1 1 1 0 0,0-1-1 0 0,0 0 0 0 0,1 0 0 0 0,-1 0 0 0 0,1 0-36 0 0,0-1 25 0 0,0 0 0 0 0,0-1 0 0 0,0 1-1 0 0,0-1 1 0 0,1 0 0 0 0,-1 0 0 0 0,1 0-1 0 0,-1-1 1 0 0,1 1 0 0 0,0-1 0 0 0,2 0-25 0 0,0 0 22 0 0,1 0 0 0 0,-1 0 0 0 0,1-1 1 0 0,-1 0-1 0 0,1 0 0 0 0,-1-1 0 0 0,1 0-22 0 0,61-5-2344 0 0,-47 6-5259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0:24.9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380 146 2760 0 0,'5'-19'125'0'0,"-5"18"-116"0"0,0 0 0 0 0,0 0 0 0 0,0 0 0 0 0,0 0 0 0 0,0 0 1 0 0,0 0-1 0 0,0 0 0 0 0,-1 0 0 0 0,1 0 0 0 0,0 0 0 0 0,0 0 0 0 0,-1 0 0 0 0,1 0 0 0 0,-1 0 0 0 0,1 0 0 0 0,-1 1 0 0 0,1-1-9 0 0,-5-12-7 0 0,6 1 952 0 0,-1 9 38 0 0,1 0 1 0 0,-1 1-1 0 0,1-1 0 0 0,-1 1 0 0 0,1-1 1 0 0,0 0-1 0 0,0 1 0 0 0,0 0 0 0 0,2-3-983 0 0,-2 0 988 0 0,-1 4-941 0 0,0 1-1 0 0,0 0 1 0 0,0 0 0 0 0,0 0 0 0 0,0 0 0 0 0,0-1 0 0 0,0 1-1 0 0,0 0 1 0 0,0 0 0 0 0,0 0 0 0 0,0 0 0 0 0,0-1-1 0 0,0 1 1 0 0,0 0 0 0 0,0 0 0 0 0,1 0 0 0 0,-1 0-1 0 0,0 0 1 0 0,0-1 0 0 0,0 1 0 0 0,0 0 0 0 0,0 0 0 0 0,0 0-1 0 0,0 0 1 0 0,0 0 0 0 0,1 0 0 0 0,-1 0 0 0 0,0-1-1 0 0,0 1 1 0 0,0 0 0 0 0,0 0 0 0 0,0 0 0 0 0,1 0-1 0 0,-1 0 1 0 0,0 0 0 0 0,0 0 0 0 0,0 0 0 0 0,0 0 0 0 0,0 0-1 0 0,1 0 1 0 0,-1 0 0 0 0,0 0 0 0 0,0 0 0 0 0,0 0-1 0 0,0 0 1 0 0,1 0 0 0 0,-1 0 0 0 0,0 0-47 0 0,1 0 1125 0 0,-1 0 24 0 0,0 17-1015 0 0,2 0 0 0 0,0-1 0 0 0,1 1 0 0 0,1 2-134 0 0,1 23 237 0 0,-3-12-74 0 0,2 16 474 0 0,-2 30-637 0 0,1 4 383 0 0,0 53-59 0 0,-4-90-222 0 0,0 3-22 0 0,1-37-63 0 0,0-1 0 0 0,0 0 1 0 0,-1 0-1 0 0,0 1 1 0 0,-1 1-18 0 0,2-10 1 0 0,0 1 3 0 0,0 0-1 0 0,0 0 1 0 0,0-1 0 0 0,0 1 0 0 0,0 0 0 0 0,0-1 0 0 0,0 1 0 0 0,0 0 0 0 0,0 0-1 0 0,0-1 1 0 0,0 1 0 0 0,1 0 0 0 0,-1 0 0 0 0,0-1 0 0 0,0 1 0 0 0,1 0 0 0 0,-1-1-1 0 0,0 1 1 0 0,1 0-4 0 0,8 17 60 0 0,-9-16-200 0 0,0-2-316 0 0,4-6-1899 0 0,2-2-4216 0 0</inkml:trace>
  <inkml:trace contextRef="#ctx0" brushRef="#br0" timeOffset="317.594">21 146 8288 0 0,'-13'-4'638'0'0,"12"4"-559"0"0,1 0-1 0 0,-1-1 0 0 0,1 1 0 0 0,-1 0 1 0 0,1-1-1 0 0,0 1 0 0 0,-1 0 0 0 0,1-1 1 0 0,-1 1-1 0 0,1-1 0 0 0,0 1 0 0 0,-1-1 1 0 0,1 1-1 0 0,0 0 0 0 0,0-1 1 0 0,-1 0-1 0 0,1 1 0 0 0,0-1 0 0 0,0 1 1 0 0,0-1-1 0 0,-1 1 0 0 0,1-1 0 0 0,0 1 1 0 0,0-1-1 0 0,0 0 0 0 0,0 1 0 0 0,0-1-78 0 0,1-15 1744 0 0,0 12-1866 0 0,-1 3 185 0 0,0 0-1 0 0,0 0 1 0 0,1 0 0 0 0,-1 0 0 0 0,1 1-1 0 0,-1-1 1 0 0,1 0 0 0 0,-1 0 0 0 0,1 0-1 0 0,-1 0 1 0 0,1 0 0 0 0,0 0 0 0 0,-1 1-1 0 0,1-1 1 0 0,0 0 0 0 0,0 1 0 0 0,0-1-1 0 0,-1 0 1 0 0,1 1 0 0 0,0-1 0 0 0,0 1-1 0 0,0 0 1 0 0,0-1 0 0 0,0 1 0 0 0,1-1-63 0 0,24-6 1419 0 0,-10 5-706 0 0,1 1 0 0 0,-1 0 0 0 0,2 1-713 0 0,24-1 515 0 0,1-2-274 0 0,-4 0 40 0 0,10-2-281 0 0,63-9 467 0 0,26-4 248 0 0,7-3-715 0 0,-121 18-1 0 0,5-2-5 0 0,0 2 0 0 0,8 0 6 0 0,-23 4-366 0 0,-1-1 1 0 0,0 2-1 0 0,0 0 0 0 0,2 0 366 0 0,-12-1-1728 0 0,2 2-4403 0 0</inkml:trace>
  <inkml:trace contextRef="#ctx0" brushRef="#br0" timeOffset="763.389">925 471 10104 0 0,'1'0'96'0'0,"-1"0"0"0"0,0 0 0 0 0,0 0-1 0 0,1-1 1 0 0,-1 1 0 0 0,0 0 0 0 0,1 0 0 0 0,-1 0 0 0 0,0 0 0 0 0,1 0 0 0 0,-1 0 0 0 0,0 0 0 0 0,1 0 0 0 0,-1 0 0 0 0,0 0 0 0 0,1 0 0 0 0,-1 0 0 0 0,0 0 0 0 0,1 0-1 0 0,-1 0 1 0 0,0 0 0 0 0,1 0 0 0 0,-1 1 0 0 0,0-1 0 0 0,1 0-96 0 0,0 3 2570 0 0,-7 0-1163 0 0,-8 3-844 0 0,1 0-1 0 0,0 1 1 0 0,1 1-1 0 0,-1 0 1 0 0,1 1-1 0 0,-4 5-562 0 0,12-11 68 0 0,1 0 1 0 0,-1 1-1 0 0,1 0 1 0 0,0 0-1 0 0,-1 1-68 0 0,-11 13 203 0 0,7-9-98 0 0,0 1-1 0 0,0 0 1 0 0,0 0-1 0 0,2 0 1 0 0,-1 1-1 0 0,0 3-104 0 0,4-8 67 0 0,0 0 0 0 0,1 0 0 0 0,-1 0 0 0 0,1 0 1 0 0,1 1-1 0 0,-1-1 0 0 0,1 1 0 0 0,0-1 0 0 0,0 1 0 0 0,1 0 0 0 0,0-1 0 0 0,1 5-67 0 0,-1-8 26 0 0,1 0-1 0 0,-1 0 1 0 0,1 0 0 0 0,0 0-1 0 0,0-1 1 0 0,0 1-1 0 0,1 0 1 0 0,-1-1-1 0 0,0 1 1 0 0,1-1-1 0 0,0 1 1 0 0,0-1 0 0 0,-1 0-1 0 0,1 0 1 0 0,1 0-1 0 0,1 2-25 0 0,-1-2 23 0 0,1 1 0 0 0,0-1 0 0 0,0 0-1 0 0,0-1 1 0 0,0 1 0 0 0,0 0 0 0 0,0-1 0 0 0,0 0-1 0 0,1 0 1 0 0,2 0-23 0 0,9 0 92 0 0,0 0 0 0 0,0-2 0 0 0,0 1-1 0 0,0-2 1 0 0,11-2-92 0 0,23-4-896 0 0,0-2 0 0 0,11-6 896 0 0,-21 3-7591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0:31.73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197 198 3680 0 0,'2'-1'57'0'0,"-1"-1"1"0"0,0 1 0 0 0,0-1-1 0 0,0 0 1 0 0,-1 0-1 0 0,1 1 1 0 0,0-1-1 0 0,-1 0 1 0 0,1 0-1 0 0,-1 0 1 0 0,1 0 0 0 0,-1 0-1 0 0,0 0-57 0 0,2-9 1216 0 0,-1 8-737 0 0,0 1-350 0 0,0-1 0 0 0,0 0 0 0 0,-1 0 0 0 0,1 0 0 0 0,-1 1 0 0 0,0-1 0 0 0,0 0 1 0 0,0 0-1 0 0,0 0 0 0 0,0 0 0 0 0,0 0 0 0 0,-1 0 0 0 0,0-2-129 0 0,0 4 37 0 0,0-1-1 0 0,1 1 0 0 0,-1-1 1 0 0,1 1-1 0 0,-1-1 1 0 0,1 0-1 0 0,0 1 1 0 0,-1-1-1 0 0,1 0 1 0 0,0 1-1 0 0,0-1 0 0 0,0 0 1 0 0,0 1-1 0 0,1-1 1 0 0,-1 1-1 0 0,0-1-36 0 0,1 0 112 0 0,-1 0 0 0 0,0 0 0 0 0,0 0 0 0 0,0 1 1 0 0,0-1-1 0 0,0 0 0 0 0,0 0 0 0 0,0 1 0 0 0,0-1 0 0 0,-1 0 0 0 0,1 0 0 0 0,-1-1-112 0 0,0 2 125 0 0,1 0 0 0 0,-1 0 0 0 0,1 0 0 0 0,0 0 1 0 0,0 0-1 0 0,0-1 0 0 0,-1 1 0 0 0,1 0 0 0 0,0 0 0 0 0,0 0 0 0 0,1 0 0 0 0,-1-1 0 0 0,0 0-125 0 0,0 2 68 0 0,1-1 0 0 0,-1 0-1 0 0,0 1 1 0 0,0-1 0 0 0,0 1 0 0 0,0-1-1 0 0,0 0 1 0 0,0 1 0 0 0,0-1-1 0 0,0 1 1 0 0,0-1 0 0 0,0 0-1 0 0,0 1 1 0 0,0-1 0 0 0,-1 1-1 0 0,1-1 1 0 0,0 0 0 0 0,0 1-1 0 0,-1-1 1 0 0,1 1 0 0 0,0-1 0 0 0,-1 1-1 0 0,1-1 1 0 0,0 1 0 0 0,-1-1-68 0 0,2-4 845 0 0,3-1-66 0 0,-4 0-755 0 0,0 5 73 0 0,0 1 0 0 0,1-1 0 0 0,-1 1 1 0 0,0 0-1 0 0,0-1 0 0 0,0 1 1 0 0,0-1-1 0 0,0 1 0 0 0,0-1 0 0 0,0 1 1 0 0,0-1-1 0 0,0 1 0 0 0,-1 0 1 0 0,1-1-1 0 0,0 1 0 0 0,0-1 0 0 0,0 1 1 0 0,0-1-1 0 0,-1 1 0 0 0,1 0 0 0 0,0-1 1 0 0,0 1-1 0 0,-1 0 0 0 0,1-1 1 0 0,0 1-1 0 0,-1-1-97 0 0,0 0 270 0 0,1 1 2 0 0,1 23 176 0 0,0-17-385 0 0,-1 0 0 0 0,0 0-1 0 0,0 0 1 0 0,0 5-63 0 0,-1-5 46 0 0,1 0 0 0 0,0-1 0 0 0,1 1 0 0 0,-1 0-1 0 0,2 2-45 0 0,7 75 246 0 0,-5-60-172 0 0,2 0 1 0 0,6 15-75 0 0,-6-20 45 0 0,-1-6-41 0 0,-1 0 0 0 0,6 9-4 0 0,9 17 7 0 0,-7-15 76 0 0,11 17-83 0 0,-19-33 20 0 0,1-1-1 0 0,-1 0 0 0 0,1 0 1 0 0,1-1-1 0 0,-1 1 1 0 0,1-1-1 0 0,0 0 1 0 0,1 0-20 0 0,6 4 43 0 0,-7-4-1 0 0,0-1-1 0 0,1 0 0 0 0,-1 0 1 0 0,1 0-1 0 0,0-1 0 0 0,0 0 1 0 0,0-1-1 0 0,0 1 1 0 0,0-1-1 0 0,5 0-41 0 0,-9-1 11 0 0,1-1 1 0 0,0 0-1 0 0,-1 0 0 0 0,1 0 1 0 0,0-1-1 0 0,0 1 0 0 0,-1-1 1 0 0,1 0-1 0 0,0 0 0 0 0,-1 0 0 0 0,1 0 1 0 0,1-1-12 0 0,-3 1-4 0 0,-2 1-81 0 0,1 0-1 0 0,-1 0 0 0 0,1 0 1 0 0,-1 0-1 0 0,0-1 1 0 0,1 1-1 0 0,-1 0 1 0 0,1 0-1 0 0,-1 0 1 0 0,0 0-1 0 0,1-1 1 0 0,-1 1-1 0 0,0 0 1 0 0,1-1-1 0 0,-1 1 0 0 0,0 0 1 0 0,0 0-1 0 0,1-1 1 0 0,-1 1-1 0 0,0 0 1 0 0,0-1-1 0 0,1 1 1 0 0,-1-1-1 0 0,0 1 1 0 0,0 0-1 0 0,0-1 86 0 0,3-6-1147 0 0</inkml:trace>
  <inkml:trace contextRef="#ctx0" brushRef="#br0" timeOffset="469.236">0 293 3224 0 0,'0'0'143'0'0,"0"0"326"0"0,0 0 1267 0 0,8-5 5778 0 0,7-4-7321 0 0,-13 7-107 0 0,1 1 0 0 0,-1-1 0 0 0,1 1 0 0 0,-1-1 0 0 0,1 0 0 0 0,-1 0 0 0 0,0 0-86 0 0,9-7 351 0 0,-10 9-325 0 0,0-1 1 0 0,0 1 0 0 0,0-1-1 0 0,0 0 1 0 0,0 1 0 0 0,0-1-1 0 0,-1 0 1 0 0,1 0 0 0 0,0 0-1 0 0,0 0 1 0 0,-1 0 0 0 0,1 0-1 0 0,0 0 1 0 0,-1 0 0 0 0,1 0-27 0 0,6-17 424 0 0,-2 1 0 0 0,2-10-424 0 0,4-2 327 0 0,-9 24-226 0 0,0 0 0 0 0,0-1 0 0 0,0 1 0 0 0,-1-1 0 0 0,1-1-101 0 0,10-33 663 0 0,-11 37-588 0 0,0 0 0 0 0,0 0 0 0 0,1 0 0 0 0,-1 0 0 0 0,1 0 0 0 0,-1 0 0 0 0,1 0 0 0 0,2-2-75 0 0,10-18 640 0 0,-14 21-594 0 0,0 1-1 0 0,1 0 1 0 0,-1 0 0 0 0,1-1-1 0 0,-1 1 1 0 0,1 0-1 0 0,0 0 1 0 0,-1-1-1 0 0,1 1 1 0 0,0 0-1 0 0,0 0 1 0 0,0 0-1 0 0,0 0 1 0 0,0 0-1 0 0,0 0 1 0 0,0 1-1 0 0,0-1 1 0 0,0 0-1 0 0,0 0 1 0 0,1 1-1 0 0,-1-1 1 0 0,0 1-1 0 0,1-1 1 0 0,-1 1-1 0 0,0-1 1 0 0,1 1-1 0 0,-1 0 1 0 0,0 0-1 0 0,1 0 1 0 0,-1 0-1 0 0,0 0 1 0 0,1 0-1 0 0,-1 0 1 0 0,1 0-1 0 0,-1 0 1 0 0,0 0-1 0 0,1 1 1 0 0,-1-1-1 0 0,0 1 1 0 0,0-1 0 0 0,1 1-1 0 0,-1 0 1 0 0,0-1-1 0 0,0 1 1 0 0,0 0-1 0 0,0 0 1 0 0,1-1-1 0 0,-1 1 1 0 0,-1 0-1 0 0,1 0 1 0 0,1 1-46 0 0,30 21 230 0 0,-8-8-178 0 0,14 9 41 0 0,14 6 21 0 0,-33-17-87 0 0,-2-1-970 0 0,-8-6-4414 0 0,-7-5-988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0:32.6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141 123 10592 0 0,'-11'-6'1136'0'0,"-22"0"-56"0"0,10 14 64 0 0,22-8-1114 0 0,1 0 1 0 0,0 0 0 0 0,-1 1 0 0 0,1-1 0 0 0,-1 0 0 0 0,1 0 0 0 0,0 0 0 0 0,-1 1 0 0 0,1-1 0 0 0,-1 0-1 0 0,1 1 1 0 0,0-1 0 0 0,0 0 0 0 0,-1 1 0 0 0,1-1 0 0 0,0 1 0 0 0,-1-1 0 0 0,1 0 0 0 0,0 1 0 0 0,0-1-1 0 0,0 1-30 0 0,-2 1 128 0 0,-7 7 363 0 0,7-8-384 0 0,0 1 1 0 0,0-1 0 0 0,1 1 0 0 0,-1-1 0 0 0,1 1-1 0 0,-1 0 1 0 0,1 0 0 0 0,0 0 0 0 0,-1 0 0 0 0,1 0-1 0 0,0 0 1 0 0,0 0 0 0 0,1 0 0 0 0,-1 0 0 0 0,0 1-1 0 0,0 0-107 0 0,0 1 157 0 0,0-1 0 0 0,0 1 0 0 0,0-1 0 0 0,-1 1 0 0 0,1-1 0 0 0,-2 2-157 0 0,-8 19 686 0 0,8-14-533 0 0,1-1 0 0 0,0 1-1 0 0,0 0 1 0 0,1 0-1 0 0,1 0 1 0 0,-1 0-1 0 0,2 9-152 0 0,-2-2 111 0 0,0-15-91 0 0,1-1 0 0 0,0 1 0 0 0,-1 0 0 0 0,1-1 1 0 0,0 1-1 0 0,0 0 0 0 0,0 0 0 0 0,0-1 0 0 0,1 1 0 0 0,-1 0 0 0 0,0-1 0 0 0,1 1-20 0 0,3 6 99 0 0,2 6 80 0 0,-5-11-163 0 0,0-1 1 0 0,0 0 0 0 0,0 0 0 0 0,0 0-1 0 0,1 0 1 0 0,-1 0 0 0 0,0 0-1 0 0,1 0 1 0 0,-1 0 0 0 0,1 0 0 0 0,0-1-1 0 0,0 1 1 0 0,0-1 0 0 0,-1 1-1 0 0,1-1 1 0 0,0 0 0 0 0,1 0 0 0 0,-1 0-1 0 0,0 0 1 0 0,0 0 0 0 0,0 0-1 0 0,2 0-16 0 0,4 2 29 0 0,-1-1-1 0 0,1 0 1 0 0,-1-1-1 0 0,1 0 1 0 0,-1 0-1 0 0,4 0-28 0 0,11-3-5 0 0,-19 0-7 0 0,9-2-479 0 0,-1-1 0 0 0,1-1 1 0 0,-1 1-1 0 0,0-2 0 0 0,-1 0 0 0 0,0 0 0 0 0,4-4 491 0 0,-4 0-6330 0 0</inkml:trace>
  <inkml:trace contextRef="#ctx0" brushRef="#br0" timeOffset="403.012">337 6 8288 0 0,'-14'-6'1788'0'0,"25"8"2760"0"0,-13 10-3620 0 0,3-11-895 0 0,-1 1 1 0 0,0 0-1 0 0,1-1 1 0 0,-1 1 0 0 0,1-1-1 0 0,-1 1 1 0 0,1-1-1 0 0,0 1 1 0 0,0-1 0 0 0,0 1-1 0 0,-1-1 1 0 0,1 0 0 0 0,1 1-1 0 0,-1-1 1 0 0,0 0-1 0 0,0 0 1 0 0,1 1-34 0 0,-1-1 20 0 0,1 0 1 0 0,-1 1-1 0 0,0-1 1 0 0,0 0-1 0 0,0 1 0 0 0,0-1 1 0 0,0 1-1 0 0,0-1 0 0 0,0 1 1 0 0,0 0-1 0 0,-1-1 1 0 0,1 2-21 0 0,0 7 109 0 0,-1-8-89 0 0,0 0-1 0 0,0-1 0 0 0,1 1 1 0 0,-1-1-1 0 0,0 1 0 0 0,1 0 0 0 0,-1-1 1 0 0,1 1-1 0 0,-1-1 0 0 0,1 1 1 0 0,-1-1-1 0 0,2 1-19 0 0,0 0 50 0 0,-1 1 1 0 0,1-1-1 0 0,-1 1 0 0 0,1-1 1 0 0,-1 1-1 0 0,0-1 0 0 0,0 1 1 0 0,0 0-1 0 0,0-1 1 0 0,0 1-1 0 0,-1 0 0 0 0,1 0 1 0 0,-1-1-1 0 0,0 1 0 0 0,0 0 1 0 0,0 0-1 0 0,0 0 0 0 0,-1 1-50 0 0,1 6 138 0 0,0 1-1 0 0,1 0 1 0 0,0-1-1 0 0,2 10-137 0 0,0 0 89 0 0,-3-14-42 0 0,1 0 0 0 0,-2 0 1 0 0,1 0-1 0 0,-1 0 0 0 0,-1 5-47 0 0,1-5 76 0 0,0 1 1 0 0,1-1-1 0 0,-1 0 0 0 0,1 0 0 0 0,1 2-76 0 0,-1-5 36 0 0,0 0 0 0 0,0 0 0 0 0,-1 0 0 0 0,1 0 0 0 0,0 0 0 0 0,-1 0 0 0 0,0 2-36 0 0,0-3 9 0 0,0 0 0 0 0,1 1 0 0 0,-1-1 1 0 0,1 0-1 0 0,0 1 0 0 0,0-1 1 0 0,0 1-1 0 0,0-1 0 0 0,0 0 0 0 0,0 2-9 0 0,2 8 96 0 0,2 6 27 0 0,-3-17-109 0 0,-1 0 1 0 0,1 0 0 0 0,-1-1 0 0 0,1 1-1 0 0,-1 0 1 0 0,1-1 0 0 0,-1 1 0 0 0,1-1-1 0 0,0 1 1 0 0,-1-1 0 0 0,1 1 0 0 0,0-1-1 0 0,-1 1 1 0 0,1-1 0 0 0,0 1 0 0 0,0-1-1 0 0,-1 0 1 0 0,1 0 0 0 0,0 1 0 0 0,0-1-1 0 0,0 0-14 0 0,-2 0 12 0 0,0 0-1 0 0,0-1 0 0 0,1 1 1 0 0,-1 0-1 0 0,0-1 0 0 0,0 1 1 0 0,1 0-1 0 0,-1-1 0 0 0,0 1 0 0 0,1-1 1 0 0,-1 1-1 0 0,1-1 0 0 0,-1 0 1 0 0,0 1-1 0 0,1-1 0 0 0,-1 1 1 0 0,1-1-1 0 0,0 0 0 0 0,-1 0 0 0 0,1 1 1 0 0,0-1-1 0 0,-1 0 0 0 0,1 0 1 0 0,0 1-1 0 0,0-1 0 0 0,-1 0 1 0 0,1 0-12 0 0,0-27-120 0 0,0 24 85 0 0,0 0 0 0 0,0 0 0 0 0,0 0 0 0 0,0 0 0 0 0,-1-3 35 0 0,-2-1-49 0 0,2 7 38 0 0,1 0 0 0 0,-1 0 0 0 0,1 0 1 0 0,-1 0-1 0 0,1-1 0 0 0,0 1 1 0 0,-1 0-1 0 0,1 0 0 0 0,0 0 0 0 0,0-1 1 0 0,0 1-1 0 0,0 0 0 0 0,0 0 0 0 0,0-1 1 0 0,0 1-1 0 0,0 0 0 0 0,1 0 0 0 0,-1-2 11 0 0,6-8-93 0 0,-4 9 79 0 0,-1 0-1 0 0,0 0 0 0 0,0 0 1 0 0,0-1-1 0 0,0 1 1 0 0,0 0-1 0 0,0 0 1 0 0,-1 0-1 0 0,1-1 1 0 0,-1 1-1 0 0,0 0 0 0 0,0-1 15 0 0,1 1-5 0 0,-1 1-1 0 0,1-1 0 0 0,-1 1 0 0 0,1 0 0 0 0,0-1 1 0 0,0 1-1 0 0,-1 0 0 0 0,1-1 0 0 0,0 1 0 0 0,0 0 1 0 0,0 0-1 0 0,0 0 0 0 0,0 0 0 0 0,0 0 0 0 0,1 0 1 0 0,-1 0-1 0 0,0 0 0 0 0,1 0 0 0 0,0 0 6 0 0,3-3-14 0 0,-4 4 14 0 0,-1 0 0 0 0,0-1 0 0 0,0 1 0 0 0,1 0 0 0 0,-1 0 0 0 0,0-1 0 0 0,0 1 0 0 0,1 0 0 0 0,-1 0 0 0 0,0 0 0 0 0,1-1 0 0 0,-1 1 0 0 0,0 0 0 0 0,1 0 0 0 0,-1 0 0 0 0,1 0 0 0 0,-1 0 0 0 0,0 0 0 0 0,1 0 0 0 0,-1 0 0 0 0,0 0 0 0 0,1 0 0 0 0,-1 0 0 0 0,0 0 0 0 0,1 0 0 0 0,-1 0 0 0 0,3 0 0 0 0,15 1 1 0 0,-15 2 5 0 0,-1-1 2 0 0,-1 0 1 0 0,1-1 0 0 0,-1 0 0 0 0,0 0 0 0 0,0 1 0 0 0,0-1 0 0 0,0 1 0 0 0,-1-1 0 0 0,1 1 0 0 0,0-1-1 0 0,-1 1 1 0 0,1-1 0 0 0,0 1 0 0 0,-1 0 0 0 0,0-1 0 0 0,1 1 0 0 0,-1 0 0 0 0,0-1 0 0 0,0 1 0 0 0,0 0 0 0 0,0-1 0 0 0,-1 1-9 0 0,1 1 15 0 0,1 0 1 0 0,-1 0 0 0 0,0 0-1 0 0,1 0 1 0 0,0 0-1 0 0,0 2-15 0 0,0-3 6 0 0,-1-1 0 0 0,1 1 0 0 0,0 0 0 0 0,-1-1 0 0 0,0 1 0 0 0,1-1 0 0 0,-1 1 0 0 0,0 0-1 0 0,0-1 1 0 0,0 1 0 0 0,0 0 0 0 0,0-1 0 0 0,0 1 0 0 0,0 0 0 0 0,-1-1 0 0 0,1 1 0 0 0,-1 0 0 0 0,1-1-1 0 0,-1 2-5 0 0,0-1 6 0 0,1 0-1 0 0,0 0 0 0 0,1 0 0 0 0,-1 1 0 0 0,0-1 0 0 0,1 0 1 0 0,-1 0-1 0 0,1 0 0 0 0,-1 0 0 0 0,1 0 0 0 0,0-1 0 0 0,0 1 0 0 0,0 1-5 0 0,5 12 17 0 0,-6-13-16 0 0,0 0-1 0 0,1 0 1 0 0,-1-1-1 0 0,1 1 1 0 0,0 0-1 0 0,-1 0 1 0 0,1-1-1 0 0,0 1 1 0 0,0 0-1 0 0,0-1 1 0 0,0 1-1 0 0,0-1 0 0 0,1 1 1 0 0,-1-1-1 0 0,0 0 1 0 0,1 0-1 0 0,-1 1 1 0 0,1-1-1 0 0,-1 0 1 0 0,1 0-1 0 0,0 0 1 0 0,0 0-1 0 0,2 1-24 0 0,-3-1-55 0 0,2-1-174 0 0,10 0-730 0 0,2 0-317 0 0</inkml:trace>
  <inkml:trace contextRef="#ctx0" brushRef="#br0" timeOffset="764.753">737 186 10136 0 0,'-23'5'464'0'0,"19"-4"-10"0"0,4-1-450 0 0,1 1 0 0 0,-1-1 0 0 0,0 0 0 0 0,0 0 0 0 0,0 0-1 0 0,0 0 1 0 0,0 1 0 0 0,0-1 0 0 0,0 0 0 0 0,0 0 0 0 0,0 0-1 0 0,0 0 1 0 0,0 1 0 0 0,0-1 0 0 0,0 0 0 0 0,0 0 0 0 0,0 0-1 0 0,0 0 1 0 0,0 1 0 0 0,0-1 0 0 0,0 0 0 0 0,0 0 0 0 0,0 0-1 0 0,0 0 1 0 0,0 1 0 0 0,0-1 0 0 0,0 0 0 0 0,-1 0 0 0 0,1 0-1 0 0,0 0 1 0 0,0 0 0 0 0,0 1 0 0 0,0-1 0 0 0,0 0 0 0 0,0 0 0 0 0,-1 0-1 0 0,1 0 1 0 0,0 0 0 0 0,0 0 0 0 0,0 0 0 0 0,0 0 0 0 0,0 0-1 0 0,-1 1 1 0 0,1-1 0 0 0,0 0 0 0 0,0 0 0 0 0,0 0 0 0 0,-1 0-4 0 0,-8 6 121 0 0,8-5-15 0 0,-2 1 487 0 0,0 0 0 0 0,1 0 0 0 0,0 0 0 0 0,-1 1 0 0 0,1-1 0 0 0,-1 2-593 0 0,-11 11 2493 0 0,12-14-2456 0 0,0 0 0 0 0,0 1 0 0 0,1 0 0 0 0,-1-1 0 0 0,1 1 0 0 0,-1 0 0 0 0,1 0 0 0 0,-1 0 0 0 0,1 0 0 0 0,0 0 0 0 0,0 0 0 0 0,0 0 0 0 0,0 0 0 0 0,0 0 0 0 0,1 0 0 0 0,-1 1-1 0 0,1-1 1 0 0,-1 0 0 0 0,1 2-37 0 0,0-3 7 0 0,-1 1 0 0 0,1-1 0 0 0,-1 1 0 0 0,0-1 0 0 0,1 1 0 0 0,-1-1 0 0 0,0 0-1 0 0,0 1 1 0 0,0-1 0 0 0,0 0 0 0 0,0 0 0 0 0,0 0 0 0 0,-1 1-7 0 0,2-2 4 0 0,-1 1 0 0 0,0 0 0 0 0,0-1 0 0 0,1 1 1 0 0,-1 0-1 0 0,0-1 0 0 0,1 1 0 0 0,-1 0 0 0 0,1 0 1 0 0,-1 0-1 0 0,1 0 0 0 0,-1 0 0 0 0,1 0 0 0 0,-1-1 0 0 0,1 1 1 0 0,0 0-1 0 0,0 0 0 0 0,0 0 0 0 0,-1 0 0 0 0,1 0 0 0 0,0 0 1 0 0,0 0-1 0 0,0 0 0 0 0,0 0 0 0 0,1 0 0 0 0,-1 0 1 0 0,0 0-1 0 0,0 0 0 0 0,0 0 0 0 0,1 1-4 0 0,4 11 75 0 0,-5-11-64 0 0,0 0-1 0 0,0-1 0 0 0,1 1 1 0 0,-1-1-1 0 0,1 1 1 0 0,0-1-1 0 0,-1 1 0 0 0,1-1 1 0 0,0 1-1 0 0,0-1 0 0 0,0 0 1 0 0,0 1-1 0 0,0-1 1 0 0,0 0-1 0 0,0 0 0 0 0,0 0 1 0 0,0 0-1 0 0,1 0 0 0 0,-1 0 1 0 0,1 0-11 0 0,29 9 90 0 0,-24-9-93 0 0,-1 1 0 0 0,0-1-1 0 0,1 0 1 0 0,-1-1-1 0 0,0 1 1 0 0,1-1-1 0 0,-1 0 1 0 0,1-1 0 0 0,-1 0-1 0 0,1 0 1 0 0,-1 0-1 0 0,0-1 1 0 0,0 0-1 0 0,0 0 1 0 0,0 0 0 0 0,0-1-1 0 0,0 0 1 0 0,-1 0-1 0 0,1-1 1 0 0,-1 1-1 0 0,1-2 4 0 0,-5 4-4 0 0,1 0-1 0 0,-1-1 1 0 0,0 1-1 0 0,0-1 0 0 0,0 0 1 0 0,0 1-1 0 0,0-1 0 0 0,0 0 1 0 0,-1 0-1 0 0,1 1 0 0 0,0-1 1 0 0,-1 0-1 0 0,1 0 0 0 0,-1-2 5 0 0,6-13 1 0 0,-6 16-1 0 0,1 0 0 0 0,0 0 0 0 0,-1-1 0 0 0,1 1 0 0 0,0-1 0 0 0,-1 1 0 0 0,0-1 0 0 0,1 1 0 0 0,-1-1 0 0 0,0 1 0 0 0,0-1 0 0 0,0 1 0 0 0,0-1 0 0 0,0 1 0 0 0,0-1 0 0 0,0 1 0 0 0,0-1 0 0 0,-1 1 0 0 0,1 0 0 0 0,0-1 0 0 0,-1 1 0 0 0,0-1 0 0 0,1 1 0 0 0,-1 0 0 0 0,0-1 0 0 0,1 1 0 0 0,-1 0 0 0 0,0-1 0 0 0,0 2 0 0 0,1-1 0 0 0,0 1 0 0 0,-1 0 0 0 0,1-1 0 0 0,0 1 0 0 0,0-1 0 0 0,-1 1 0 0 0,1-1 0 0 0,0 1 0 0 0,0-1 0 0 0,0 1 0 0 0,0-1 0 0 0,0 1 0 0 0,0-1 0 0 0,0 0 0 0 0,0 1 0 0 0,0-1 0 0 0,0 1 0 0 0,0-1 0 0 0,0 1 0 0 0,0-1 0 0 0,0 1 0 0 0,0-1 0 0 0,1 1 0 0 0,-1 0 0 0 0,0-1 0 0 0,0 1 0 0 0,0-1 0 0 0,0 1 0 0 0,0 0 0 0 0,0-1 0 0 0,0 1 0 0 0,0-1 0 0 0,0 1 0 0 0,0 0 0 0 0,0-1 0 0 0,0 1 0 0 0,0 0 0 0 0,-1-1 0 0 0,1 1 0 0 0,0 0 0 0 0,0-1 0 0 0,0 1 0 0 0,0 0 0 0 0,-1-1 0 0 0,1 1 0 0 0,0 0 0 0 0,0-1 0 0 0,-1 1 0 0 0,1 0 0 0 0,0 0 0 0 0,-1-1 0 0 0,-31-15-64 0 0,26 14 58 0 0,0 0-1 0 0,0 0 0 0 0,0 1 0 0 0,0-1 0 0 0,0 1 0 0 0,0 1 0 0 0,0-1 1 0 0,0 1-1 0 0,0 1 0 0 0,0-1 0 0 0,-1 1 7 0 0,-13-1-165 0 0,-8 0-541 0 0,27 0 292 0 0,-8 3-1525 0 0,3-1 271 0 0</inkml:trace>
  <inkml:trace contextRef="#ctx0" brushRef="#br0" timeOffset="1101.547">971 109 6912 0 0,'-13'0'314'0'0,"10"0"-6"0"0,-9 16 687 0 0,8 9 1994 0 0,3-23-2894 0 0,0-1-1 0 0,0 1 1 0 0,1-1-1 0 0,-1 1 1 0 0,1-1 0 0 0,-1 1-1 0 0,1 0 1 0 0,-1-1-1 0 0,1 1 1 0 0,0-1-1 0 0,0 1 1 0 0,0 0-1 0 0,0-1 1 0 0,0 1-1 0 0,0 0 1 0 0,0-1-1 0 0,1 1 1 0 0,-1 0 0 0 0,0-1-1 0 0,1 1 1 0 0,0 1-95 0 0,0 2 271 0 0,0 1 1 0 0,0 0 0 0 0,-1-1-1 0 0,1 1 1 0 0,-1 0 0 0 0,-1 5-272 0 0,0-6 169 0 0,1 0 0 0 0,0 0 0 0 0,0 0 1 0 0,0 0-1 0 0,1 0 0 0 0,-1 0 0 0 0,1 0 1 0 0,0-1-1 0 0,1 3-169 0 0,-1-6 8 0 0,1 3 83 0 0,0 0 0 0 0,0 1 0 0 0,-1 0 0 0 0,1-1 0 0 0,-1 1 0 0 0,0 0 0 0 0,0 0 0 0 0,0-1 0 0 0,-1 1-1 0 0,0 0 1 0 0,0 0 0 0 0,0 0 0 0 0,-1 3-91 0 0,1-4 72 0 0,0 0-1 0 0,0 1 0 0 0,0-1 1 0 0,0 0-1 0 0,1 0 0 0 0,0 0 1 0 0,-1 0-1 0 0,2 3-71 0 0,0-3 49 0 0,-1 0 1 0 0,0 0-1 0 0,-1-1 0 0 0,1 1 1 0 0,-1 0-1 0 0,0 0 0 0 0,0 0 1 0 0,0 0-1 0 0,0 0 0 0 0,-1 3-49 0 0,0-3 58 0 0,0 1 0 0 0,0 0-1 0 0,0 0 1 0 0,1 0-1 0 0,0 0 1 0 0,0 0 0 0 0,0 0-1 0 0,0-1 1 0 0,1 1-1 0 0,0 2-57 0 0,0-5 28 0 0,-1 1-1 0 0,1-1 1 0 0,-1 1-1 0 0,0 0 1 0 0,0-1-1 0 0,0 1 0 0 0,0 0 1 0 0,0-1-1 0 0,-1 1 1 0 0,1 0-1 0 0,-1-1 1 0 0,0 1-1 0 0,1-1 1 0 0,-1 1-1 0 0,0-1 0 0 0,-1 1-27 0 0,1 0 15 0 0,1-1 2 0 0,-1 0 0 0 0,1-1 0 0 0,0 1 1 0 0,-1 0-1 0 0,1 0 0 0 0,0 0 0 0 0,0 0 0 0 0,0 0 1 0 0,1 0-1 0 0,-1 0 0 0 0,0 0 0 0 0,1-1 0 0 0,0 2-17 0 0,-1 0 14 0 0,1-1-1 0 0,-1 1 0 0 0,1-1 0 0 0,-1 0 0 0 0,0 1 1 0 0,0-1-1 0 0,0 1 0 0 0,0 0-13 0 0,0-1 10 0 0,0 0 0 0 0,0 0 0 0 0,0 0 0 0 0,1-1 0 0 0,-1 1-1 0 0,0 0 1 0 0,1 0 0 0 0,-1 0 0 0 0,1-1 0 0 0,0 1 0 0 0,0 0 0 0 0,0 0 0 0 0,0 0-10 0 0,4 7 38 0 0,-7-7 27 0 0,-1 0-65 0 0,10 0 81 0 0,-7-3-105 0 0,-1 1 1 0 0,1 0-1 0 0,-1 0 0 0 0,1 0 0 0 0,-1-1 0 0 0,1 1 0 0 0,-1 0 0 0 0,1 0 0 0 0,0-1 0 0 0,-1 1 0 0 0,1-1 0 0 0,-1 1 0 0 0,1 0 0 0 0,0-1 0 0 0,-1 1 1 0 0,1-1-1 0 0,0 1 0 0 0,0 0 0 0 0,-1-1 0 0 0,1 1 0 0 0,0-1 0 0 0,0 1 0 0 0,0-1 0 0 0,-1 1 0 0 0,1-1 0 0 0,0 1 0 0 0,0-1 0 0 0,0 0 1 0 0,0 1-1 0 0,0-1 0 0 0,0 1 0 0 0,0-1 24 0 0,-6-15-1344 0 0,5 14 1087 0 0,0 0 1 0 0,0 0-1 0 0,0 0 1 0 0,0 0-1 0 0,1 0 0 0 0,-1 0 1 0 0,1 0-1 0 0,-1 0 0 0 0,1 0 1 0 0,0 0-1 0 0,0 0 0 0 0,0 0 1 0 0,0 0-1 0 0,0 0 0 0 0,0 0 1 0 0,1-1-1 0 0,-1 1 0 0 0,1 0 1 0 0,-1 0 256 0 0,2-14-1065 0 0,-2 13 751 0 0,0 0 0 0 0,-1 0 0 0 0,1 0 0 0 0,-1 0 0 0 0,0 0 1 0 0,0 0-1 0 0,-1-2 314 0 0</inkml:trace>
  <inkml:trace contextRef="#ctx0" brushRef="#br0" timeOffset="1333.68">984 172 5064 0 0,'39'-10'673'0'0,"-34"9"-102"0"0,0-1 0 0 0,0 1 0 0 0,-1 1 1 0 0,1-1-1 0 0,0 0 0 0 0,2 1-571 0 0,-3 1 280 0 0,1-1 1 0 0,-1 1 0 0 0,1 0-1 0 0,-1 0 1 0 0,0 0-1 0 0,1 1 1 0 0,-1 0 0 0 0,0 0-1 0 0,0 0 1 0 0,0 0-1 0 0,-1 0 1 0 0,1 1 0 0 0,0 0-1 0 0,2 2-280 0 0,17 11 1193 0 0,-21-15-1138 0 0,-1-1 0 0 0,1 1 0 0 0,-1 0 0 0 0,1 0 0 0 0,-1 0 0 0 0,1 0 0 0 0,-1 0 0 0 0,0 0 0 0 0,1 1 0 0 0,-1-1 0 0 0,0 0 0 0 0,0 1-1 0 0,0-1 1 0 0,0 1 0 0 0,0-1 0 0 0,0 1 0 0 0,0-1 0 0 0,-1 1 0 0 0,1 0 0 0 0,-1-1 0 0 0,1 1 0 0 0,0 1-55 0 0,-1 0 76 0 0,1-1 0 0 0,0 0 0 0 0,0 1 0 0 0,0-1 0 0 0,0 0 0 0 0,0 0 0 0 0,2 2-76 0 0,-2-3 37 0 0,0-1 0 0 0,0 1-1 0 0,-1 0 1 0 0,1 0 0 0 0,0 0 0 0 0,-1 0 0 0 0,1 0 0 0 0,-1 1 0 0 0,1-1 0 0 0,-1 0 0 0 0,0 0 0 0 0,1 0 0 0 0,-1 0 0 0 0,0 0 0 0 0,0 1 0 0 0,0-1 0 0 0,0 0 0 0 0,0 0 0 0 0,0 0 0 0 0,0 1 0 0 0,0-1 0 0 0,0 0 0 0 0,0 0 0 0 0,-1 0 0 0 0,1 0 0 0 0,0 0-1 0 0,-1 2-36 0 0,-1 0 112 0 0,1 1 0 0 0,-1 0 0 0 0,0-1-1 0 0,0 1 1 0 0,0-1 0 0 0,0 0-1 0 0,-1 0 1 0 0,1 0 0 0 0,-1 0-1 0 0,0 0 1 0 0,0 0 0 0 0,0-1-1 0 0,0 1 1 0 0,0-1 0 0 0,-1 0-1 0 0,1 0 1 0 0,-3 1-112 0 0,-5 2 250 0 0,1 0 0 0 0,-1 1-1 0 0,-4 3-249 0 0,12-7 46 0 0,-1 0-1 0 0,0 0 0 0 0,0 0 0 0 0,0-1 0 0 0,0 0 0 0 0,0 0 0 0 0,-4 1-45 0 0,-16 4 66 0 0,21-4-63 0 0,0-1 0 0 0,-1 1 1 0 0,1-1-1 0 0,0 0 0 0 0,-1 0 0 0 0,1 0 1 0 0,0 0-1 0 0,-1-1 0 0 0,0 0 0 0 0,1 1 1 0 0,-1-1-1 0 0,1 0 0 0 0,-1-1 0 0 0,1 1 1 0 0,-1-1-1 0 0,1 1 0 0 0,-1-1 0 0 0,-1-1-3 0 0,-6 0-675 0 0,4 0 72 0 0,0-5-2724 0 0,0-2 1634 0 0,5 7-16 0 0</inkml:trace>
  <inkml:trace contextRef="#ctx0" brushRef="#br0" timeOffset="2606.121">1311 180 2304 0 0,'0'0'424'0'0,"0"0"941"0"0,0 0 414 0 0,0 0 79 0 0,0 0-176 0 0,0 0-820 0 0,2 1-354 0 0,-1 0-491 0 0,-1-1 12 0 0,0 0 0 0 0,1 0 1 0 0,-1 0-1 0 0,0 0 0 0 0,0 0 1 0 0,0 0-1 0 0,1 0 1 0 0,-1 0-1 0 0,0 1 0 0 0,0-1 1 0 0,0 0-1 0 0,0 0 0 0 0,1 0 1 0 0,-1 0-1 0 0,0 0 0 0 0,0 0 1 0 0,0 0-1 0 0,0 1 0 0 0,0-1 1 0 0,1 0-1 0 0,-1 0 0 0 0,0 0 1 0 0,0 0-1 0 0,0 1 1 0 0,0-1-1 0 0,0 0 0 0 0,0 0 1 0 0,0 0-1 0 0,0 0 0 0 0,0 1 1 0 0,0-1-1 0 0,0 0 0 0 0,0 0 1 0 0,0 0-1 0 0,0 1 0 0 0,0-1 1 0 0,0 0-1 0 0,0 0 0 0 0,0 0 1 0 0,0 1-1 0 0,0-1 1 0 0,0 0-1 0 0,0 0 0 0 0,0 0 1 0 0,0 1-1 0 0,0-1 0 0 0,0 0-29 0 0,11 14 1679 0 0,-5 23 177 0 0,-5-32-1772 0 0,0-1-1 0 0,0 1 1 0 0,-1 0 0 0 0,1 0 0 0 0,-1 0 0 0 0,-1-1-1 0 0,1 4-83 0 0,-1-2 116 0 0,1 0 0 0 0,0 0-1 0 0,1 0 1 0 0,0 6-116 0 0,1 4 275 0 0,0 1 0 0 0,-2 0 0 0 0,0 0 0 0 0,0 0-1 0 0,-2 0 1 0 0,0 0 0 0 0,-1 1-275 0 0,1 6 229 0 0,2-20-191 0 0,0 0 0 0 0,0 0 0 0 0,0 1 0 0 0,-1-1 0 0 0,0 0 0 0 0,0 0 0 0 0,0 1-38 0 0,1-3 12 0 0,-1 0-1 0 0,1 1 1 0 0,-1-1 0 0 0,1 0 0 0 0,0 1-1 0 0,0-1 1 0 0,1 0 0 0 0,-1 1 0 0 0,0-1-1 0 0,1 0 1 0 0,0 2-12 0 0,1 14 68 0 0,-2-17-61 0 0,0 0 0 0 0,0 0 0 0 0,0 0 0 0 0,0 0 0 0 0,0 0 0 0 0,0 0 0 0 0,0 0 0 0 0,1-1 0 0 0,-1 1 0 0 0,0 0 0 0 0,1 0 0 0 0,-1 0 0 0 0,0 0 0 0 0,1-1 0 0 0,-1 1-1 0 0,1 0 1 0 0,-1 0 0 0 0,1-1 0 0 0,-1 1 0 0 0,1 0 0 0 0,0-1 0 0 0,-1 1 0 0 0,1 0 0 0 0,0-1 0 0 0,0 1 0 0 0,-1-1 0 0 0,1 0-7 0 0,-1 1 0 0 0,0-1-1 0 0,0 1 0 0 0,0-1 1 0 0,0 1-1 0 0,0-1 1 0 0,0 1-1 0 0,0-1 1 0 0,0 1-1 0 0,0-1 1 0 0,0 1-1 0 0,0-1 0 0 0,0 1 1 0 0,-1-1-1 0 0,1 1 1 0 0,0-1-1 0 0,0 0 1 0 0,0 1-1 0 0,-1-1 1 0 0,1 1-1 0 0,0-1 0 0 0,-1 0 1 0 0,1 1-1 0 0,0-1 1 0 0,-8 9-1152 0 0,8-8 1049 0 0,-1-1 1 0 0,1 0-1 0 0,0 0 0 0 0,0 0 1 0 0,-1 0-1 0 0,1 0 1 0 0,0 0-1 0 0,-1 0 1 0 0,1 0-1 0 0,0 0 0 0 0,-1 0 1 0 0,1 0-1 0 0,0 0 1 0 0,-1 0-1 0 0,1 0 0 0 0,0 0 1 0 0,0 0-1 0 0,-1 0 1 0 0,1-1-1 0 0,0 1 1 0 0,-1 0-1 0 0,1 0 0 0 0,0 0 1 0 0,0 0-1 0 0,-1-1 1 0 0,1 1-1 0 0,0 0 1 0 0,0 0-1 0 0,0 0 0 0 0,-1-1 1 0 0,1 1-1 0 0,0 0 103 0 0,0 0-5566 0 0</inkml:trace>
  <inkml:trace contextRef="#ctx0" brushRef="#br0" timeOffset="2983.885">1361 214 5528 0 0,'0'0'422'0'0,"3"-11"-104"0"0,-4 11-210 0 0,1-1 1 0 0,0 0-1 0 0,0 1 1 0 0,0-1 0 0 0,-1 0-1 0 0,1 1 1 0 0,0-1-1 0 0,0 0 1 0 0,0 0-1 0 0,0 1 1 0 0,0-1-1 0 0,0 0 1 0 0,0 1 0 0 0,1-1-1 0 0,-1 0 1 0 0,0 1-1 0 0,0-1 1 0 0,0 0-1 0 0,1 1 1 0 0,-1-1-1 0 0,0 0 1 0 0,1 1 0 0 0,-1-1-1 0 0,1 1 1 0 0,-1-1-1 0 0,0 1 1 0 0,1-1-1 0 0,-1 1 1 0 0,1-1-1 0 0,0 1 1 0 0,-1-1 0 0 0,1 1-1 0 0,-1 0 1 0 0,1-1-1 0 0,0 1 1 0 0,-1 0-1 0 0,1-1-108 0 0,3 0 416 0 0,0 0 0 0 0,0-1 0 0 0,0 2 0 0 0,1-1 0 0 0,3 0-416 0 0,5-1 530 0 0,-11 1-96 0 0,0 2-2 0 0,15 2 248 0 0,-14-3-590 0 0,-1 1-1 0 0,1-1 1 0 0,0 0 0 0 0,-1 1 0 0 0,1 0-1 0 0,-1 0 1 0 0,1 0 0 0 0,-1 0 0 0 0,2 1-90 0 0,11 6 456 0 0,-13-7-364 0 0,1 1-1 0 0,0-1 1 0 0,0 1 0 0 0,-1 0 0 0 0,1 0-1 0 0,-1-1 1 0 0,1 2 0 0 0,-1-1 0 0 0,0 0-1 0 0,0 0 1 0 0,0 1 0 0 0,0 0 0 0 0,0 0-92 0 0,9 12 685 0 0,-9-13-567 0 0,-1 0-1 0 0,1 1 1 0 0,-1-1 0 0 0,1 0-1 0 0,-1 0 1 0 0,0 1-1 0 0,1 1-117 0 0,-2-3 34 0 0,1 0 1 0 0,-1 1-1 0 0,0-1 0 0 0,0 0 0 0 0,0 0 0 0 0,0 0 0 0 0,0 1 0 0 0,0-1 0 0 0,-1 0 0 0 0,1 0 0 0 0,0 0 1 0 0,0 1-1 0 0,-1-1 0 0 0,1 0 0 0 0,-1 0 0 0 0,1 0 0 0 0,-1 0 0 0 0,0 0 0 0 0,1 0 0 0 0,-1 0-34 0 0,-2 3 132 0 0,0 0 0 0 0,0-1 0 0 0,-1 0 0 0 0,1 0 0 0 0,-1 0 0 0 0,1 0 0 0 0,-1 0 0 0 0,0-1 0 0 0,0 1 0 0 0,-2 0-132 0 0,-44 17 357 0 0,45-18-322 0 0,-7 3-20 0 0,1-2-1 0 0,-1 1 1 0 0,0-2-1 0 0,0 1 0 0 0,-8-1-14 0 0,-35-1-192 0 0,33-1-4494 0 0,22-2 3043 0 0,0-8-11 0 0</inkml:trace>
  <inkml:trace contextRef="#ctx0" brushRef="#br0" timeOffset="3237.472">1654 184 9216 0 0,'0'0'706'0'0,"0"2"-254"0"0,2 4 353 0 0,-1 1 1 0 0,0 0-1 0 0,-1-1 0 0 0,0 1 0 0 0,0 0 0 0 0,0 0 0 0 0,-1 0 0 0 0,0 3-805 0 0,-1 1 456 0 0,1 0 0 0 0,1-1 0 0 0,0 5-456 0 0,1-1 686 0 0,-1-9-453 0 0,0-1 1 0 0,1 0-1 0 0,-1 1 0 0 0,1-1 0 0 0,0 0 1 0 0,0 1-1 0 0,1 1-233 0 0,-1-4 59 0 0,-1 0 0 0 0,1 0 0 0 0,-1 1 0 0 0,0-1 0 0 0,0 0 0 0 0,0 0 0 0 0,0 1 0 0 0,0-1 0 0 0,0 0 1 0 0,0 0-1 0 0,-1 1 0 0 0,1-1 0 0 0,-1 0 0 0 0,0 0 0 0 0,0 1-59 0 0,0-1 40 0 0,0 0-1 0 0,1 0 1 0 0,-1 1 0 0 0,0-1-1 0 0,1 0 1 0 0,0 0 0 0 0,-1 0 0 0 0,1 1-1 0 0,0-1 1 0 0,0 0 0 0 0,0 0 0 0 0,1 1-1 0 0,-1-1 1 0 0,1 0 0 0 0,-1 0 0 0 0,1 0-1 0 0,0 2-39 0 0,1 3 0 0 0,-3-3-164 0 0,0-4-689 0 0,1 0-306 0 0,0-1-66 0 0,0-7-14 0 0</inkml:trace>
  <inkml:trace contextRef="#ctx0" brushRef="#br0" timeOffset="3678.592">1754 70 10136 0 0,'0'0'777'0'0,"12"9"-362"0"0,-7-4 111 0 0,-2 1 1 0 0,1 0 0 0 0,-1 0 0 0 0,0 0-1 0 0,1 4-526 0 0,5 9 443 0 0,-2-6-400 0 0,-1 1 1 0 0,0 1 0 0 0,-1-1-1 0 0,4 16-43 0 0,-1 12 194 0 0,-1 5-194 0 0,-2-15 20 0 0,-4-30-4 0 0,-1 0 0 0 0,0 0 0 0 0,0-1 0 0 0,0 1 0 0 0,0 0 0 0 0,0 0 0 0 0,0-1 0 0 0,-1 1 0 0 0,1 0 0 0 0,0 0 0 0 0,-1-1 0 0 0,0 2-16 0 0,0-2 129 0 0,1-1 6 0 0,-9 8 518 0 0,6-14-533 0 0,0 1 1 0 0,1-1-1 0 0,0 1 0 0 0,0-1 1 0 0,0 0-1 0 0,1 0 0 0 0,0 0 1 0 0,0 0-1 0 0,1 0 0 0 0,-1 0 1 0 0,1 0-121 0 0,1-7 95 0 0,0 0 1 0 0,0 1 0 0 0,1-1-1 0 0,3-10-95 0 0,-3 18 13 0 0,1 0-1 0 0,0 0 1 0 0,0 0-1 0 0,0 1 1 0 0,1-1-1 0 0,0 1 1 0 0,0 0-1 0 0,0 0 0 0 0,2-2-12 0 0,-5 5 42 0 0,1 0 0 0 0,-1-1-1 0 0,1 1 1 0 0,-1 0-1 0 0,1 0 1 0 0,0 0 0 0 0,-1 0-1 0 0,1 0 1 0 0,0 1-1 0 0,0-1 1 0 0,0 1 0 0 0,0-1-1 0 0,-1 1 1 0 0,1-1-1 0 0,0 1 1 0 0,0 0 0 0 0,0 0-1 0 0,0 0 1 0 0,0 0-1 0 0,0 0 1 0 0,0 1 0 0 0,0-1-1 0 0,-1 0 1 0 0,1 1-1 0 0,0-1 1 0 0,0 1 0 0 0,0 0-1 0 0,-1 0 1 0 0,1 0-1 0 0,0 0 1 0 0,-1 0 0 0 0,1 0-1 0 0,-1 0 1 0 0,1 0-1 0 0,-1 1 1 0 0,1-1 0 0 0,-1 0-1 0 0,0 1 1 0 0,0-1-1 0 0,1 2-41 0 0,3 5 205 0 0,-2-3-153 0 0,0 0-1 0 0,0 0 1 0 0,0 0-1 0 0,0 1 0 0 0,-1-1 1 0 0,0 1-1 0 0,0 0 0 0 0,-1-1 1 0 0,1 1-1 0 0,-1 0 0 0 0,0 0 1 0 0,-1 1-52 0 0,1 4 109 0 0,0 1 0 0 0,0-1 0 0 0,1 1-109 0 0,2 8 139 0 0,-4-18-123 0 0,0 0 0 0 0,0 0-1 0 0,0-1 1 0 0,-1 1 0 0 0,1 0-1 0 0,0-1 1 0 0,-1 1-1 0 0,1 0 1 0 0,-1 0-16 0 0,0-1 2 0 0,1 1 0 0 0,-1-1 0 0 0,1 1 0 0 0,0-1 1 0 0,-1 1-1 0 0,1-1 0 0 0,0 1 0 0 0,0-1 0 0 0,0 1 0 0 0,0 0 0 0 0,0-1 0 0 0,0 1 0 0 0,0-1 0 0 0,1 1 0 0 0,-1-1 1 0 0,1 1-1 0 0,-1-1 0 0 0,1 1 0 0 0,-1-1 0 0 0,1 1 0 0 0,0-1 0 0 0,0 2-2 0 0,0-3-6 0 0,-1 0-1 0 0,0 1 1 0 0,0-1 0 0 0,0 0 0 0 0,1 1-1 0 0,-1-1 1 0 0,0 0 0 0 0,0 1-1 0 0,1-1 1 0 0,-1 0 0 0 0,0 0 0 0 0,1 1-1 0 0,-1-1 1 0 0,0 0 0 0 0,1 0-1 0 0,-1 1 1 0 0,1-1 0 0 0,-1 0 0 0 0,0 0-1 0 0,1 0 1 0 0,-1 0 0 0 0,1 0-1 0 0,-1 0 1 0 0,0 0 0 0 0,1 0 0 0 0,-1 0-1 0 0,1 0 1 0 0,-1 0 0 0 0,0 0-1 0 0,1 0 1 0 0,-1 0 0 0 0,1 0 0 0 0,-1 0 6 0 0,2-1-98 0 0,2 1-395 0 0,-1 0 1 0 0,0 0 0 0 0,1-1 0 0 0,-1 1-1 0 0,1-1 1 0 0,-1 0 0 0 0,0 0-1 0 0,1-1 1 0 0,1 0 492 0 0,5-3-6018 0 0</inkml:trace>
  <inkml:trace contextRef="#ctx0" brushRef="#br0" timeOffset="4051.807">2241 158 6912 0 0,'-1'-5'732'0'0,"-8"4"-103"0"0,7 1-211 0 0,1 0 0 0 0,-1 0 0 0 0,1 0 1 0 0,0 0-1 0 0,-1 0 0 0 0,1 0 0 0 0,-1 0 0 0 0,1 0 0 0 0,-1 1 1 0 0,1-1-1 0 0,0 0 0 0 0,-1 1 0 0 0,1-1 0 0 0,0 1 0 0 0,-1 0 1 0 0,1-1-1 0 0,0 1 0 0 0,0 0 0 0 0,0 0-418 0 0,-14 11 795 0 0,1 1 0 0 0,1 1 0 0 0,0 0 0 0 0,1 1 0 0 0,-7 12-795 0 0,9-14 176 0 0,4-5-113 0 0,1 0-1 0 0,1 1 1 0 0,-1 0 0 0 0,1 0 0 0 0,1 0 0 0 0,0 1 0 0 0,-2 9-63 0 0,5-19 5 0 0,0 1 1 0 0,0 0 0 0 0,-1 0-1 0 0,2 0 1 0 0,-1 0 0 0 0,0 0 0 0 0,0 0-1 0 0,0 0 1 0 0,0 0 0 0 0,1 0-1 0 0,-1 0 1 0 0,0 0 0 0 0,1 0-1 0 0,-1-1-5 0 0,3 8 47 0 0,-3-7-38 0 0,0-1 1 0 0,0 1-1 0 0,0 0 0 0 0,0-1 0 0 0,0 1 0 0 0,1-1 0 0 0,-1 0 0 0 0,0 1 1 0 0,0-1-1 0 0,1 1 0 0 0,-1-1 0 0 0,0 1 0 0 0,1-1 0 0 0,-1 0 0 0 0,0 1 1 0 0,1-1-1 0 0,-1 1 0 0 0,1-1 0 0 0,-1 0 0 0 0,1 0 0 0 0,-1 1 0 0 0,0-1 0 0 0,1 0 1 0 0,-1 0-1 0 0,1 0 0 0 0,-1 1 0 0 0,1-1 0 0 0,-1 0 0 0 0,1 0 0 0 0,-1 0 1 0 0,1 0-1 0 0,0 0 0 0 0,-1 0-9 0 0,13-3 164 0 0,-2-2-160 0 0,-2 1 1 0 0,-1 0 0 0 0,0 0 0 0 0,0 0 0 0 0,-1-1 0 0 0,1-1 0 0 0,-1 1 0 0 0,0-1 0 0 0,0 0 0 0 0,-1-1 0 0 0,6-6-5 0 0,14-22-506 0 0,19-20 506 0 0,-30 44-28 0 0,-14 11 21 0 0,-1 1 0 0 0,1 0 0 0 0,0 0 0 0 0,0 0 0 0 0,0-1 0 0 0,-1 1 0 0 0,1 0 0 0 0,-1 0 0 0 0,1 0-1 0 0,-1 0 1 0 0,1 0 0 0 0,-1 0 0 0 0,1 0 0 0 0,-1 1 0 0 0,0-1 7 0 0,3 15 165 0 0,-2 0-1 0 0,0 0 0 0 0,-1 0 0 0 0,0 0 0 0 0,-2 0 0 0 0,0 2-164 0 0,-6 31 467 0 0,-7 14-467 0 0,-5 33 268 0 0,17-79-193 0 0,0 0 0 0 0,-1 1-1 0 0,-1-2 1 0 0,-1 1 0 0 0,0-1-1 0 0,-8 14-74 0 0,6-14 59 0 0,6-12-36 0 0,0 0 1 0 0,0 0-1 0 0,0-1 1 0 0,0 1-1 0 0,-1 0 0 0 0,1-1 1 0 0,-1 1-1 0 0,0-1 0 0 0,0 0 1 0 0,0 0-1 0 0,0 0 0 0 0,-1-1 1 0 0,1 1-1 0 0,-1-1 1 0 0,0 0-1 0 0,0 0 0 0 0,0 0-23 0 0,-1 0-337 0 0,-1 0-1 0 0,1-1 1 0 0,0 0-1 0 0,-1 0 1 0 0,1 0-1 0 0,-1-1 1 0 0,-2 1 337 0 0,-10-1-7605 0 0</inkml:trace>
  <inkml:trace contextRef="#ctx0" brushRef="#br0" timeOffset="4726.148">116 974 8232 0 0,'0'-2'98'0'0,"1"1"1"0"0,0-1-1 0 0,0 1 0 0 0,0-1 1 0 0,1 1-1 0 0,-1 0 1 0 0,0-1-1 0 0,0 1 1 0 0,1 0-1 0 0,-1 0 0 0 0,1 0 1 0 0,-1 0-1 0 0,1 0 1 0 0,-1 0-1 0 0,1 1 0 0 0,-1-1 1 0 0,1 0-1 0 0,0 1 1 0 0,0-1-99 0 0,10-4 2615 0 0,-10 4-1692 0 0,-2 1 6 0 0,0 0-26 0 0,0 0-134 0 0,0 0-737 0 0,1 0 0 0 0,-1 0 0 0 0,0 0 0 0 0,0 0 1 0 0,0 0-1 0 0,1 0 0 0 0,-1 0 0 0 0,0 0 0 0 0,0 0 0 0 0,0 0 0 0 0,0 0 1 0 0,1 0-1 0 0,-1 0 0 0 0,0 1 0 0 0,0-1 0 0 0,0 0 0 0 0,0 0 0 0 0,1 0 0 0 0,-1 0 1 0 0,0 0-1 0 0,0 0 0 0 0,0 1 0 0 0,0-1 0 0 0,0 0 0 0 0,1 0 0 0 0,-1 0 1 0 0,0 0-1 0 0,0 1 0 0 0,0-1 0 0 0,0 0 0 0 0,0 0 0 0 0,0 0 0 0 0,0 1 1 0 0,0-1-1 0 0,0 0 0 0 0,0 0 0 0 0,0 0 0 0 0,0 1 0 0 0,0-1 0 0 0,0 0 1 0 0,0 0-1 0 0,0 0 0 0 0,0 0 0 0 0,0 1 0 0 0,0-1 0 0 0,0 0 0 0 0,0 0 1 0 0,0 0-1 0 0,0 1 0 0 0,0-1 0 0 0,-1 0 0 0 0,1 0 0 0 0,0 0 0 0 0,0 0 1 0 0,0 1-33 0 0,-7 11 543 0 0,5-9-313 0 0,2-2-202 0 0,-1 0 1 0 0,1 0-1 0 0,0 0 1 0 0,0 0-1 0 0,0-1 0 0 0,0 1 1 0 0,0 0-1 0 0,0 0 0 0 0,0 0 1 0 0,0 0-1 0 0,0 0 1 0 0,1 0-1 0 0,-1 0 0 0 0,0 0 1 0 0,1-1-1 0 0,-1 1 0 0 0,0 0 1 0 0,1 0-1 0 0,-1 0 1 0 0,1-1-1 0 0,0 1-28 0 0,-1 0 37 0 0,1 0 0 0 0,0 0 0 0 0,-1 0 0 0 0,1 0 0 0 0,-1 1 0 0 0,0-1 0 0 0,1 0 0 0 0,-1 0 0 0 0,0 0 0 0 0,1 0 0 0 0,-1 1 0 0 0,0-1 0 0 0,0 0 0 0 0,0 0 0 0 0,0 2-37 0 0,-4 10 274 0 0,4-11-220 0 0,-1 0 0 0 0,0 0 0 0 0,1 1 0 0 0,-1-1 0 0 0,1 0 0 0 0,0 0-1 0 0,0 0 1 0 0,0 0 0 0 0,0 0 0 0 0,0 1 0 0 0,0-1 0 0 0,1 0 0 0 0,-1 0-1 0 0,1 0 1 0 0,0 2-54 0 0,0 2 104 0 0,1-1-1 0 0,-2 0 0 0 0,1 1 0 0 0,0-1 0 0 0,-1 1 0 0 0,0-1 1 0 0,0 1-1 0 0,-1 1-103 0 0,0-1 91 0 0,1 0 1 0 0,0 0-1 0 0,0 0 0 0 0,1 0 1 0 0,-1 0-1 0 0,1 0 1 0 0,1 1-92 0 0,0-1 76 0 0,0 1 0 0 0,0-1 1 0 0,-1 0-1 0 0,0 0 0 0 0,0 1 0 0 0,0-1 1 0 0,-1 1-1 0 0,0-1 0 0 0,-1 6-76 0 0,1-8 36 0 0,0-1-1 0 0,0 1 0 0 0,0 0 1 0 0,1 0-1 0 0,-1-1 0 0 0,1 1 1 0 0,0 0-1 0 0,1 3-35 0 0,-1-3 21 0 0,1 1 1 0 0,-1-1 0 0 0,-1 1-1 0 0,1-1 1 0 0,0 5-22 0 0,-3 15 67 0 0,1 12 11 0 0,1-34-78 0 0,0 0 0 0 0,1 0 0 0 0,-1 1 0 0 0,0-1-1 0 0,0 0 1 0 0,-1 1 0 0 0,1-1 0 0 0,0 0 0 0 0,-1 0 0 0 0,1 1-1 0 0,-1-1 1 0 0,0 0 0 0 0,0 0 0 0 0,0 0 0 0 0,0 0 0 0 0,0 0 0 0 0,0 0-1 0 0,-1 0 1 0 0,1 0 0 0 0,-1 0 0 0 0,1-1 0 0 0,-1 1 0 0 0,1-1-1 0 0,-1 1 1 0 0,0-1 0 0 0,0 1 0 0 0,0-1 0 0 0,0 0 0 0 0,0 0-1 0 0,0 0 1 0 0,0 0 0 0 0,0 0 0 0 0,-1 0 0 0 0,1-1-311 0 0,2 0-29 0 0,-4-17-3741 0 0,0 5 2032 0 0,3-4-20 0 0</inkml:trace>
  <inkml:trace contextRef="#ctx0" brushRef="#br0" timeOffset="5452.784">116 1027 5528 0 0,'26'-7'249'0'0,"-25"7"-228"0"0,0-1-1 0 0,0 1 1 0 0,0-1 0 0 0,1 1-1 0 0,-1-1 1 0 0,0 1-1 0 0,0-1 1 0 0,0 0 0 0 0,0 0-1 0 0,0 1 1 0 0,0-1-1 0 0,0 0 1 0 0,0 0 0 0 0,0 0-1 0 0,0 0-20 0 0,3-4 42 0 0,1 2 437 0 0,1 0 0 0 0,0 0 0 0 0,0 0 0 0 0,0 1 0 0 0,0 0 0 0 0,0 0 0 0 0,0 1 0 0 0,1-1 0 0 0,-1 1 0 0 0,1 1 0 0 0,-1-1 0 0 0,6 1-479 0 0,1 0 1204 0 0,0 1-1 0 0,0 0 1 0 0,0 1-1 0 0,0 0 1 0 0,11 4-1204 0 0,-19-4 111 0 0,-3-2-4 0 0,1 1 1 0 0,0 0 0 0 0,0 0-1 0 0,-1 0 1 0 0,1 0 0 0 0,-1 0-1 0 0,1 1 1 0 0,-1-1 0 0 0,1 1-1 0 0,-1 0 1 0 0,0 0 0 0 0,2 1-108 0 0,-3-2 56 0 0,1 1 1 0 0,0-1-1 0 0,0 0 0 0 0,0 0 1 0 0,0 0-1 0 0,0 0 1 0 0,0 0-1 0 0,1 1-56 0 0,-2-2 24 0 0,0 0 0 0 0,0 0 0 0 0,0 0 0 0 0,0 1 0 0 0,0-1 0 0 0,0 0 0 0 0,0 1 0 0 0,-1-1 0 0 0,1 1 0 0 0,0-1 0 0 0,0 1 0 0 0,0-1 0 0 0,-1 1 0 0 0,1 0 0 0 0,0-1 0 0 0,-1 1 0 0 0,1 0 0 0 0,-1 0 0 0 0,1-1 0 0 0,0 1 0 0 0,-1 0-1 0 0,0 0 1 0 0,1 0 0 0 0,-1 0 0 0 0,0 0 0 0 0,1-1 0 0 0,-1 2-24 0 0,0-1 19 0 0,1 0 0 0 0,-1 0 0 0 0,0-1 0 0 0,1 1 0 0 0,-1 0 0 0 0,0 0 0 0 0,1 0 0 0 0,-1 0 0 0 0,1-1 0 0 0,0 1 0 0 0,-1 0 0 0 0,1-1 0 0 0,0 1 0 0 0,-1 0 0 0 0,1-1 0 0 0,0 1 0 0 0,0-1-1 0 0,-1 1 1 0 0,1-1 0 0 0,1 1-19 0 0,5 4 213 0 0,-3 19 318 0 0,-4-23-527 0 0,0-1 0 0 0,0 1 0 0 0,0-1 0 0 0,-1 0 0 0 0,1 1 0 0 0,0-1 1 0 0,0 1-1 0 0,0-1 0 0 0,0 0 0 0 0,0 1 0 0 0,-1-1 0 0 0,1 1 0 0 0,0-1 0 0 0,0 0 0 0 0,-1 1 0 0 0,1-1 0 0 0,0 0 0 0 0,-1 1 0 0 0,1-1 1 0 0,0 0-1 0 0,-1 0 0 0 0,1 1 0 0 0,0-1 0 0 0,-1 0 0 0 0,1 0 0 0 0,0 0 0 0 0,-1 0 0 0 0,1 1 0 0 0,-1-1-4 0 0,-18 6 219 0 0,7-2-51 0 0,-12 3-142 0 0,0-1 0 0 0,0-1 0 0 0,0-1 0 0 0,-4 0-26 0 0,22-3-12 0 0,1 0-1 0 0,0-1 1 0 0,-1 0 0 0 0,1 0-1 0 0,0 0 1 0 0,-4 0 12 0 0,-1-1-72 0 0,-4 1-86 0 0,12 0-2 0 0,2 0 16 0 0,2 0 63 0 0,8 2 5 0 0,-7-1-16 0 0,9 5 21 0 0,2 3 41 0 0,-12-7 23 0 0,1 0 0 0 0,0 0 0 0 0,-1 0 0 0 0,1-1 0 0 0,0 1 0 0 0,2 0 7 0 0,10 3 0 0 0,2 1 0 0 0,1-1 0 0 0,1-1 0 0 0,-1 0 0 0 0,6-1 0 0 0,-15-2 0 0 0,1 0 0 0 0,-1-1 0 0 0,1 0 0 0 0,-1-1 0 0 0,1 0 0 0 0,8-2 0 0 0,10-4 0 0 0,16-6 0 0 0,-19 5 0 0 0,-4 0 0 0 0,0-1 0 0 0,0-1 0 0 0,-1-1 0 0 0,-16 9 5 0 0,-1-1 0 0 0,-1 0-1 0 0,1 1 1 0 0,0-1 0 0 0,-1 0-1 0 0,1 0 1 0 0,-1-1-1 0 0,0 1 1 0 0,0 0 0 0 0,0-1-1 0 0,-1 1 1 0 0,1-1 0 0 0,0-2-5 0 0,7-13-105 0 0,-8 17 83 0 0,0-1-1 0 0,1 1 0 0 0,-1-1 0 0 0,-1 0 1 0 0,1 0-1 0 0,0 1 0 0 0,-1-1 0 0 0,1 0 1 0 0,-1 0-1 0 0,0 0 0 0 0,0 0 0 0 0,0 0 0 0 0,0 1 1 0 0,0-3 22 0 0,2-10-188 0 0,-2 15 176 0 0,0-1 1 0 0,1 0 0 0 0,-1 0-1 0 0,0 0 1 0 0,1 0 0 0 0,-1 1-1 0 0,0-1 1 0 0,0 0-1 0 0,0 0 1 0 0,0 0 0 0 0,0 0-1 0 0,0 0 1 0 0,0 0-1 0 0,0 0 1 0 0,-1 1 0 0 0,1-1-1 0 0,0 0 1 0 0,0 0-1 0 0,-1 0 1 0 0,1 0 0 0 0,0 1-1 0 0,-1-1 1 0 0,1 0-1 0 0,-1 0 12 0 0,-6-3-49 0 0,5 3 39 0 0,1 0 0 0 0,-1 0 1 0 0,1 0-1 0 0,0 0 0 0 0,-1 0 0 0 0,1 0 0 0 0,0 0 0 0 0,-1 0 0 0 0,1-1 0 0 0,0 1 0 0 0,0 0 0 0 0,0-1 0 0 0,0 1 0 0 0,0-1 10 0 0,0 1-26 0 0,0 1-1 0 0,-1-1 0 0 0,1 1 1 0 0,0-1-1 0 0,0 1 0 0 0,-1 0 1 0 0,1-1-1 0 0,-1 1 0 0 0,1 0 1 0 0,0 0-1 0 0,-1 0 0 0 0,1 0 1 0 0,0 0-1 0 0,-1 0 0 0 0,1 1 1 0 0,-1-1 26 0 0,2 0-26 0 0,-1 0 21 0 0,0 0 0 0 0,0 0 0 0 0,1 0 0 0 0,-1 0 0 0 0,0 0 0 0 0,0 0 0 0 0,0 0 0 0 0,1 0 0 0 0,-1 1 0 0 0,0-1 0 0 0,0 0 0 0 0,1 1 0 0 0,-1-1 0 0 0,0 0 0 0 0,0 1 0 0 0,1-1 0 0 0,-1 1 0 0 0,0-1 0 0 0,1 1 0 0 0,-1-1 5 0 0,-2 3 10 0 0,-1-1 23 0 0,0 1 1 0 0,0-1 0 0 0,0 1 0 0 0,1-1-1 0 0,-1 1 1 0 0,1 0 0 0 0,0 0-1 0 0,0 1 1 0 0,0-1 0 0 0,0 1-1 0 0,-2 3-33 0 0,-12 13 224 0 0,15-18-201 0 0,0 0 1 0 0,0 0-1 0 0,0 0 0 0 0,0 1 0 0 0,0-1 0 0 0,1 0 0 0 0,-1 1 0 0 0,1-1 0 0 0,-1 1 0 0 0,1 0 1 0 0,0 0-1 0 0,0-1 0 0 0,0 1 0 0 0,1 0 0 0 0,-1 0 0 0 0,1 0 0 0 0,-1 0 0 0 0,1 1-23 0 0,0-3 14 0 0,0 1-1 0 0,-1 0 1 0 0,1 0 0 0 0,-1-1-1 0 0,1 1 1 0 0,-1 0-1 0 0,0-1 1 0 0,1 1-1 0 0,-1-1 1 0 0,0 1-1 0 0,0-1 1 0 0,-1 2-14 0 0,1-2 11 0 0,0 0 0 0 0,1 0 1 0 0,-1 0-1 0 0,0 0 0 0 0,1 0 0 0 0,-1 0 0 0 0,1 0 1 0 0,-1 0-1 0 0,1 0 0 0 0,-1 0 0 0 0,1 0 1 0 0,0 0-1 0 0,0 1 0 0 0,-1-1 0 0 0,1 0 1 0 0,0 0-1 0 0,0 0 0 0 0,0 1 0 0 0,0-1 0 0 0,1 0 1 0 0,-1 0-1 0 0,0 0 0 0 0,0 0 0 0 0,1 1-11 0 0,2 17 127 0 0,-3-18-122 0 0,-1 0 1 0 0,1 1-1 0 0,0-1 0 0 0,0 0 0 0 0,0 0 0 0 0,1 0 1 0 0,-1 1-1 0 0,0-1 0 0 0,0 0 0 0 0,1 0 0 0 0,-1 0 1 0 0,0 0-1 0 0,1 0 0 0 0,-1 0 0 0 0,1 0 0 0 0,-1 0 1 0 0,1 0-1 0 0,0 0 0 0 0,-1 0 0 0 0,1 0 0 0 0,0 0 1 0 0,0 0-1 0 0,0 0 0 0 0,0-1 0 0 0,0 1 0 0 0,0 0 1 0 0,0-1-1 0 0,0 1 0 0 0,0-1 0 0 0,0 1 0 0 0,1 0-5 0 0,2 0 50 0 0,0 1 0 0 0,1-1 0 0 0,0 0 0 0 0,-1 0 0 0 0,1-1 0 0 0,0 1 0 0 0,-1-1 0 0 0,1 0 0 0 0,0 0 0 0 0,-1-1 0 0 0,1 1 0 0 0,0-1 0 0 0,-1 0 0 0 0,1 0 0 0 0,-1-1-50 0 0,5-2 1 0 0,-1-1 0 0 0,1 0 1 0 0,-1 0-1 0 0,-1-1 0 0 0,1 0 1 0 0,-1 0-1 0 0,0-1 0 0 0,3-4-1 0 0,11-6 1 0 0,-18 14-3 0 0,0 1-1 0 0,0-1 0 0 0,0 0 0 0 0,0 0 0 0 0,0 0 0 0 0,1-2 3 0 0,-2 3-12 0 0,-1-1-18 0 0,1-1 1 0 0,1 1-1 0 0,-1 0 0 0 0,0 0 0 0 0,1 0 0 0 0,0 0 0 0 0,-1 1 0 0 0,1-1 0 0 0,0 0 0 0 0,1 1 0 0 0,-1 0 0 0 0,0 0 0 0 0,1 0 30 0 0,-3 1-5 0 0,8-3-100 0 0,1-1 1 0 0,-1-1-1 0 0,5-4 105 0 0,-10 8-14 0 0,-1 0 1 0 0,1 0-1 0 0,-1 1 0 0 0,1-1 0 0 0,0 1 0 0 0,0 0 0 0 0,-1 0 0 0 0,1 0 1 0 0,0 0-1 0 0,0 1 0 0 0,4 0 14 0 0,-5-1-3 0 0,0 1 0 0 0,0 0-1 0 0,0 0 1 0 0,-1 0 0 0 0,1 1 0 0 0,0-1 0 0 0,0 1 0 0 0,0-1-1 0 0,0 1 1 0 0,0 0 0 0 0,-1 0 0 0 0,1 1 0 0 0,0-1 0 0 0,-1 0-1 0 0,3 2 4 0 0,-4-2 0 0 0,0 0 0 0 0,-1 0 0 0 0,1 0 0 0 0,-1 0 0 0 0,1 0 0 0 0,-1 0 0 0 0,1 0 0 0 0,-1 0 0 0 0,0 0 0 0 0,1 0 0 0 0,-1 0 0 0 0,0 1 0 0 0,5 9 0 0 0,-4-9 2 0 0,0-1 0 0 0,0 0 0 0 0,-1 0 0 0 0,1 1 0 0 0,0-1 0 0 0,-1 0 0 0 0,1 1 0 0 0,-1-1 0 0 0,1 1 0 0 0,-1-1 0 0 0,0 1 0 0 0,1-1 0 0 0,-1 1 0 0 0,0-1 0 0 0,0 1 0 0 0,0-1 0 0 0,0 1 0 0 0,0-1 0 0 0,-1 1-2 0 0,1 8 113 0 0,0-9-86 0 0,0 0 0 0 0,0 1 0 0 0,1-1 1 0 0,-1 0-1 0 0,0 0 0 0 0,1 1 0 0 0,-1-1 0 0 0,1 0 0 0 0,-1 0 0 0 0,1 0 0 0 0,0 1 1 0 0,-1-1-1 0 0,1 0 0 0 0,1 0-27 0 0,-2 0 18 0 0,1 0 0 0 0,-1-1 0 0 0,1 1 0 0 0,-1 0 0 0 0,1-1 0 0 0,-1 1 0 0 0,1 0 0 0 0,-1 0 0 0 0,0-1 0 0 0,1 1 1 0 0,-1 0-1 0 0,0 0 0 0 0,0 0 0 0 0,0 0 0 0 0,0-1 0 0 0,0 1 0 0 0,1 0 0 0 0,-1 0 0 0 0,-1 0 0 0 0,1 0 0 0 0,0 0 0 0 0,0-1 0 0 0,0 1 0 0 0,0 1-18 0 0,-1-2 8 0 0,1 1 0 0 0,0 0 0 0 0,0-1 0 0 0,0 1 1 0 0,0 0-1 0 0,0-1 0 0 0,0 1 0 0 0,0 0 0 0 0,0-1 0 0 0,1 1 0 0 0,-1 0 0 0 0,0-1 0 0 0,0 1 0 0 0,1-1 0 0 0,-1 1 0 0 0,0 0 0 0 0,0-1 0 0 0,1 1 0 0 0,-1-1 0 0 0,1 1 0 0 0,-1-1 0 0 0,1 1 0 0 0,-1-1-8 0 0,3 4 70 0 0,-2-3 23 0 0,-1-1 3 0 0,0 0 0 0 0,8 0 86 0 0,9-2 174 0 0,-17 2-352 0 0,1 0 0 0 0,-1 0-1 0 0,1 0 1 0 0,-1-1 0 0 0,0 1 0 0 0,1 0-1 0 0,-1 0 1 0 0,0-1 0 0 0,1 1-1 0 0,-1 0 1 0 0,0 0 0 0 0,1-1 0 0 0,-1 1-1 0 0,0 0 1 0 0,0-1 0 0 0,1 1 0 0 0,-1 0-1 0 0,0-1 1 0 0,0 1 0 0 0,0-1-1 0 0,0 1 1 0 0,1 0 0 0 0,-1-1 0 0 0,0 1-1 0 0,0-1 1 0 0,0 1 0 0 0,0-1-1 0 0,0 1 1 0 0,0 0 0 0 0,0-1 0 0 0,0 1-1 0 0,0-1 1 0 0,0 1 0 0 0,0-1 0 0 0,0 1-1 0 0,-1-1-3 0 0,1-1-15 0 0,0 0-1 0 0,1 0 1 0 0,-1 0 0 0 0,0 0-1 0 0,0 0 1 0 0,1 0-1 0 0,-1 0 1 0 0,1 0-1 0 0,0 1 1 0 0,0-1 0 0 0,0 0-1 0 0,-1 0 1 0 0,2 0-1 0 0,-1 1 1 0 0,0-2 15 0 0,0 2-45 0 0,0-1 0 0 0,0 1 1 0 0,0-1-1 0 0,0 0 0 0 0,0 0 0 0 0,0 1 1 0 0,-1-1-1 0 0,1 0 0 0 0,-1 0 0 0 0,1 0 1 0 0,-1 0-1 0 0,0 0 0 0 0,0-1 45 0 0,-3-5-535 0 0,3 7 475 0 0,-1 1 0 0 0,1-1 0 0 0,0 0 0 0 0,-1 1 0 0 0,1-1 0 0 0,0 0 0 0 0,0 1 0 0 0,0-1 0 0 0,-1 0 0 0 0,1 1 0 0 0,0-1 0 0 0,0 0 0 0 0,0 0 0 0 0,0 1 0 0 0,0-1 0 0 0,0 0 0 0 0,0 0 0 0 0,1 1 0 0 0,-1-1 0 0 0,0 0 0 0 0,0 1 0 0 0,1-2 60 0 0,9-11-2218 0 0,-1-1-4575 0 0</inkml:trace>
  <inkml:trace contextRef="#ctx0" brushRef="#br0" timeOffset="5706.059">1096 954 6448 0 0,'-5'3'585'0'0,"2"-2"-542"0"0,2-1-41 0 0,1 0-1 0 0,-1 1 1 0 0,1-1-1 0 0,-1 0 1 0 0,1 0 0 0 0,-1 0-1 0 0,1 0 1 0 0,-1 0 0 0 0,1 1-1 0 0,-1-1 1 0 0,1 0 0 0 0,-1 0-1 0 0,1 1 1 0 0,0-1 0 0 0,-1 0-1 0 0,1 1 1 0 0,-1-1 0 0 0,1 1-1 0 0,0-1 1 0 0,-1 0 0 0 0,1 1-1 0 0,0-1 1 0 0,0 1 0 0 0,-1-1-1 0 0,1 1 1 0 0,0-1 0 0 0,0 1-1 0 0,0-1 1 0 0,-1 1 0 0 0,1-1-1 0 0,0 1 1 0 0,0-1 0 0 0,0 1-1 0 0,0-1 1 0 0,0 1 0 0 0,0-1-1 0 0,0 1 1 0 0,0-1-1 0 0,0 1 1 0 0,0-1 0 0 0,1 1-2 0 0,-1 0 64 0 0,0 0 1 0 0,0-1-1 0 0,0 1 1 0 0,0 0-1 0 0,0 0 1 0 0,0-1 0 0 0,0 1-1 0 0,-1 0 1 0 0,1 0-1 0 0,0-1 1 0 0,0 1-1 0 0,-1 0 1 0 0,1-1-1 0 0,-1 2-64 0 0,1-2 87 0 0,0 1-1 0 0,0-1 0 0 0,-1 1 1 0 0,1-1-1 0 0,0 1 1 0 0,0-1-1 0 0,-1 1 1 0 0,1-1-1 0 0,0 1 0 0 0,0-1 1 0 0,0 1-1 0 0,0 0 1 0 0,0-1-1 0 0,0 1 0 0 0,0-1 1 0 0,0 1-1 0 0,0-1 1 0 0,0 1-1 0 0,0 0 0 0 0,1-1 1 0 0,-1 1-1 0 0,0-1 1 0 0,0 1-1 0 0,0-1 0 0 0,1 1 1 0 0,-1-1-1 0 0,0 1 1 0 0,1-1-1 0 0,-1 1-86 0 0,4 3 537 0 0,-3-3-296 0 0,0 0 0 0 0,0 0 0 0 0,0 1 0 0 0,0-1 0 0 0,0 0 0 0 0,0 1 0 0 0,0-1 0 0 0,-1 1 0 0 0,1-1 0 0 0,0 1 0 0 0,-1 0 0 0 0,0-1 1 0 0,1 1-1 0 0,-1-1 0 0 0,0 1 0 0 0,1 0 0 0 0,-1-1 0 0 0,0 2-241 0 0,0 1 208 0 0,1-1-1 0 0,0 0 1 0 0,0 1 0 0 0,0-1-1 0 0,0 0 1 0 0,1 0 0 0 0,-1 1-1 0 0,1-1 1 0 0,0 0 0 0 0,0-1 0 0 0,0 1-1 0 0,0 0 1 0 0,0-1 0 0 0,1 1-1 0 0,0 0-207 0 0,2 3 231 0 0,-4-6-189 0 0,-1 1-1 0 0,1 0 0 0 0,-1 0 1 0 0,1-1-1 0 0,-1 1 0 0 0,1 0 0 0 0,-1 0 1 0 0,0 0-1 0 0,0 0 0 0 0,1 0 1 0 0,-1 0-1 0 0,0-1 0 0 0,0 1 0 0 0,0 0 1 0 0,0 0-1 0 0,0 0 0 0 0,0 0 1 0 0,0 0-1 0 0,0 0 0 0 0,0 0 0 0 0,0 0-41 0 0,-1 0 32 0 0,1 0 0 0 0,0 0 0 0 0,0 0 0 0 0,0 0 0 0 0,0-1 0 0 0,0 1 0 0 0,0 0 0 0 0,0 0 0 0 0,0 0 0 0 0,0 0 0 0 0,1-1 0 0 0,-1 1 0 0 0,0 0 0 0 0,0 0 0 0 0,1 0 0 0 0,-1-1 0 0 0,0 1 0 0 0,1 0 0 0 0,-1 0 0 0 0,1-1 0 0 0,-1 1 0 0 0,1 0 0 0 0,0-1 0 0 0,-1 1-32 0 0,9 6 239 0 0,2 5 196 0 0,-10-11-414 0 0,-1 0 1 0 0,0-1 0 0 0,0 1-1 0 0,0-1 1 0 0,0 1-1 0 0,0 0 1 0 0,1-1-1 0 0,-1 1 1 0 0,0 0 0 0 0,0-1-1 0 0,-1 1 1 0 0,1 0-1 0 0,0-1 1 0 0,0 1 0 0 0,0 0-1 0 0,0-1 1 0 0,0 1-1 0 0,-1 0 1 0 0,1-1-1 0 0,0 1 1 0 0,-1-1 0 0 0,1 1-1 0 0,0-1 1 0 0,-1 1-1 0 0,1 0-21 0 0,-1-1 57 0 0,1 1-1 0 0,-1 0 0 0 0,1 0 0 0 0,-1 0 0 0 0,1 0 1 0 0,0 0-1 0 0,-1-1 0 0 0,1 1 0 0 0,0 0 0 0 0,0 0 0 0 0,-1 0 1 0 0,1 0-1 0 0,0 0 0 0 0,0 0 0 0 0,0 0 0 0 0,0 1-56 0 0,1-2 12 0 0,-1 1-1 0 0,0 0 1 0 0,0-1-1 0 0,0 1 0 0 0,0 0 1 0 0,0 0-1 0 0,-1-1 0 0 0,1 1 1 0 0,0-1-1 0 0,0 1 1 0 0,0 0-1 0 0,0-1 0 0 0,-1 1 1 0 0,1 0-1 0 0,0-1 0 0 0,-1 1 1 0 0,1-1-1 0 0,0 1 1 0 0,-1-1-1 0 0,1 1 0 0 0,-1-1 1 0 0,0 1-12 0 0,3 4 123 0 0,-2-5-121 0 0,0 0 1 0 0,1 0-1 0 0,-1 0 1 0 0,0 0-1 0 0,0 0 1 0 0,0 1-1 0 0,0-1 1 0 0,0 0-1 0 0,0 0 0 0 0,0 0 1 0 0,1 0-1 0 0,-1 0 1 0 0,0 0-1 0 0,0 0 1 0 0,0 1-1 0 0,0-1 1 0 0,0 0-1 0 0,0 0 1 0 0,0 0-1 0 0,0 0 1 0 0,0 0-1 0 0,0 0 1 0 0,0 1-1 0 0,0-1 1 0 0,0 0-1 0 0,0 0 0 0 0,0 0 1 0 0,0 0-1 0 0,0 0 1 0 0,0 1-1 0 0,0-1 1 0 0,0 0-1 0 0,0 0 1 0 0,0 0-1 0 0,0 0 1 0 0,0 0-1 0 0,0 0 1 0 0,0 1-1 0 0,0-1 1 0 0,0 0-1 0 0,0 0 0 0 0,-1 0 1 0 0,1 0-3 0 0,-2 1 11 0 0,-11 8 71 0 0,13-9-87 0 0,0 0-1 0 0,0 0 0 0 0,0 0 0 0 0,0 0 0 0 0,0 0 1 0 0,0 0-1 0 0,0 0 0 0 0,0 0 0 0 0,0 0 0 0 0,0 1 1 0 0,0-1-1 0 0,-1 0 0 0 0,1 0 0 0 0,0 0 0 0 0,0 0 1 0 0,0 0-1 0 0,0 0 0 0 0,0 0 0 0 0,0 0 1 0 0,0 0-1 0 0,1 0 0 0 0,-1 0 0 0 0,0 0 0 0 0,0 1 1 0 0,0-1-1 0 0,0 0 0 0 0,0 0 0 0 0,0 0 0 0 0,0 0 1 0 0,0 0-1 0 0,0 0 0 0 0,0 0 0 0 0,0 0 0 0 0,0 0 1 0 0,0 0-1 0 0,0 0 0 0 0,0 0 0 0 0,0 0 1 0 0,0 0-1 0 0,0 0 0 0 0,0 1 0 0 0,0-1 0 0 0,1 0 1 0 0,-1 0-1 0 0,0 0 0 0 0,0 0 0 0 0,0 0 0 0 0,0 0 1 0 0,0 0-1 0 0,0 0 0 0 0,0 0 0 0 0,0 0 0 0 0,0 0 6 0 0,1 0-3015 0 0,-1 0-4206 0 0</inkml:trace>
  <inkml:trace contextRef="#ctx0" brushRef="#br0" timeOffset="5985.199">1211 930 3224 0 0,'-30'-4'143'0'0,"26"4"-88"0"0,3 0-51 0 0,1-1 0 0 0,-1 1 0 0 0,1 0 1 0 0,-1 0-1 0 0,1 0 0 0 0,-1 0 0 0 0,1-1 1 0 0,-1 1-1 0 0,1 0 0 0 0,-1 0 0 0 0,1-1 0 0 0,-1 1 1 0 0,1 0-1 0 0,0-1 0 0 0,-1 1 0 0 0,1 0 1 0 0,0-1-1 0 0,-1 1 0 0 0,1 0 0 0 0,0-1 1 0 0,-1 1-1 0 0,1-1 0 0 0,0 1 0 0 0,0-1 0 0 0,0 1 1 0 0,-1-1-1 0 0,1 0-4 0 0,0 1 168 0 0,-1-1 0 0 0,1 1-1 0 0,-1-1 1 0 0,1 1 0 0 0,-1 0 0 0 0,0-1 0 0 0,1 1 0 0 0,-1 0 0 0 0,0-1-1 0 0,1 1 1 0 0,-1 0 0 0 0,0 0 0 0 0,1 0 0 0 0,-1-1 0 0 0,0 1 0 0 0,1 0-1 0 0,-1 0 1 0 0,0 0 0 0 0,1 0 0 0 0,-1 0 0 0 0,0 0 0 0 0,0 1-168 0 0,-10-2 3576 0 0,10 0 472 0 0,-3 1 618 0 0,-10-2-1691 0 0,14 1-2744 0 0,0 1-223 0 0,0 0-1 0 0,0 0 1 0 0,0 0-1 0 0,0 0 1 0 0,0 0-1 0 0,0 0 1 0 0,0 0-1 0 0,0 0 1 0 0,0-1-1 0 0,0 1 1 0 0,0 0-1 0 0,0 0 1 0 0,0 0-1 0 0,0 0 1 0 0,0 0 0 0 0,0 0-1 0 0,0 0 1 0 0,0-1-1 0 0,0 1 1 0 0,0 0-1 0 0,0 0 1 0 0,0 0-1 0 0,0 0 1 0 0,0 0-1 0 0,0 0 1 0 0,0 0-1 0 0,0 0 1 0 0,0 0-1 0 0,0-1 1 0 0,0 1-1 0 0,1 0 1 0 0,-1 0 0 0 0,0 0-1 0 0,0 0 1 0 0,0 0-1 0 0,0 0 1 0 0,0 0-1 0 0,0 0 1 0 0,0 0-1 0 0,0 0 1 0 0,1 0-1 0 0,-1 0 1 0 0,0 0-1 0 0,0 0 1 0 0,0 0-1 0 0,0 0 1 0 0,0 0 0 0 0,0 0-1 0 0,0 0 1 0 0,1 0-1 0 0,-1 0 1 0 0,0 0-1 0 0,0 0 1 0 0,0 0-1 0 0,0 0-7 0 0,13-1-12 0 0,-13 3 284 0 0,0 2-3764 0 0,2 0-3759 0 0</inkml:trace>
  <inkml:trace contextRef="#ctx0" brushRef="#br0" timeOffset="6258.417">1420 1015 13824 0 0,'0'0'629'0'0,"0"0"-12"0"0,0-1-393 0 0,3-2-58 0 0,-5 3 110 0 0,1 1 1 0 0,0-1-1 0 0,0 0 1 0 0,0 0-1 0 0,0 0 0 0 0,0 0 1 0 0,0-1-1 0 0,0 1 1 0 0,0 0-1 0 0,0 0 1 0 0,0-1-1 0 0,-1 1-276 0 0,-6-2 550 0 0,5 2-535 0 0,0 1-1 0 0,0-1 1 0 0,0 1-1 0 0,0 0 1 0 0,0-1-1 0 0,1 1 1 0 0,-1 1-1 0 0,0-1 1 0 0,0 0-1 0 0,1 1 1 0 0,-1-1-1 0 0,-1 2-14 0 0,-30 25 732 0 0,17-12-312 0 0,6-6-263 0 0,2 0-1 0 0,-1 0 1 0 0,1 1 0 0 0,1 1 0 0 0,-5 6-157 0 0,12-15 23 0 0,0 0 0 0 0,0 0 0 0 0,0 0 0 0 0,0 0 0 0 0,0 0 0 0 0,1 0 0 0 0,-1 0 0 0 0,1 1 0 0 0,0-1 0 0 0,0 0 0 0 0,0 0 0 0 0,0 0 0 0 0,1 0 1 0 0,-1 0-1 0 0,1 0 0 0 0,0 0 0 0 0,0 0 0 0 0,0 0 0 0 0,0 0 0 0 0,0 0 0 0 0,1 0 0 0 0,-1 0 0 0 0,1-1 0 0 0,0 1 0 0 0,0-1 0 0 0,0 1 0 0 0,1 0-23 0 0,4 2 22 0 0,-4-2-27 0 0,0 0 0 0 0,1 0 0 0 0,-1-1 0 0 0,1 1 0 0 0,-1-1 0 0 0,1 0 0 0 0,0 0 0 0 0,0 0 0 0 0,0-1-1 0 0,0 1 1 0 0,0-1 0 0 0,0 0 0 0 0,0 0 0 0 0,5 0 5 0 0,-4-1 14 0 0,0 0 1 0 0,1-1-1 0 0,-1 1 1 0 0,0-1-1 0 0,1 0 1 0 0,-1-1-1 0 0,0 1 0 0 0,0-1 1 0 0,0 0-1 0 0,0 0 1 0 0,0-1-1 0 0,0 1 1 0 0,-1-1-1 0 0,1 0 0 0 0,-1-1 1 0 0,0 1-1 0 0,0-1 1 0 0,0 1-1 0 0,0-1 0 0 0,-1 0 1 0 0,1-1-1 0 0,0-1-14 0 0,0 2 5 0 0,-1-1 0 0 0,1 0 0 0 0,-1 0 0 0 0,0 0 0 0 0,0-1 0 0 0,0 1 0 0 0,-1-1 0 0 0,0 0 0 0 0,0 1 0 0 0,-1-1 0 0 0,1 0 0 0 0,-1 0 0 0 0,0 0 0 0 0,-1 0 0 0 0,0 0 0 0 0,0 0 0 0 0,0 0 0 0 0,0 0 0 0 0,-1 0 0 0 0,0 0 0 0 0,-1 0 0 0 0,-1-5-5 0 0,0-2 56 0 0,3 11-55 0 0,0 1 0 0 0,0 0-1 0 0,0 0 1 0 0,-1-1 0 0 0,1 1-1 0 0,0 0 1 0 0,-1-1 0 0 0,1 1-1 0 0,-1 0 1 0 0,1 0 0 0 0,-1 0-1 0 0,0 0 1 0 0,0 0 0 0 0,1-1-1 0 0,-2 1 0 0 0,-28-24 0 0 0,28 23-12 0 0,-1 1-1 0 0,0-1 0 0 0,1 1 1 0 0,-1 0-1 0 0,0 0 1 0 0,0 0-1 0 0,1 0 0 0 0,-1 0 1 0 0,0 1-1 0 0,0-1 1 0 0,0 1-1 0 0,-2-1 13 0 0,-2 1-372 0 0,0 0 1 0 0,0 0 0 0 0,0 0-1 0 0,-6 2 372 0 0,12-2-643 0 0,-4 1 1172 0 0,2 2-7243 0 0,0 4 660 0 0</inkml:trace>
  <inkml:trace contextRef="#ctx0" brushRef="#br0" timeOffset="6788.631">1763 974 8288 0 0,'0'0'638'0'0,"-6"2"-388"0"0,2-1-216 0 0,-5 1 1033 0 0,0 0 0 0 0,0 1-1 0 0,1 0 1 0 0,-1 0 0 0 0,1 0-1 0 0,-1 1 1 0 0,-4 4-1067 0 0,-8 5 838 0 0,2 1-1 0 0,-1 2 1 0 0,-11 11-838 0 0,23-19 173 0 0,0 0-1 0 0,1 0 1 0 0,0 1-1 0 0,0 0 1 0 0,1 1 0 0 0,0-1-1 0 0,1 1 1 0 0,0 0-1 0 0,0 3-172 0 0,4-11 17 0 0,0 1 0 0 0,1-1 0 0 0,0 1 0 0 0,-1-1 0 0 0,1 1-1 0 0,0-1 1 0 0,0 0 0 0 0,0 1 0 0 0,1-1 0 0 0,-1 1-1 0 0,0-1 1 0 0,1 1 0 0 0,0-1 0 0 0,0 1 0 0 0,-1-1 0 0 0,1 0-1 0 0,1 0 1 0 0,-1 1 0 0 0,1 0-17 0 0,-1-2 15 0 0,0 1 0 0 0,0-1 0 0 0,0 1 0 0 0,0-1 0 0 0,0 1-1 0 0,1-1 1 0 0,-1 0 0 0 0,1 1 0 0 0,-1-1 0 0 0,1 0 0 0 0,0 0 0 0 0,-1 0 0 0 0,1 0 0 0 0,0-1-1 0 0,-1 1 1 0 0,1 0 0 0 0,0-1 0 0 0,0 1 0 0 0,0-1 0 0 0,0 0 0 0 0,0 1 0 0 0,0-1 0 0 0,-1 0-1 0 0,1 0 1 0 0,1 0-15 0 0,4-2 10 0 0,0 1 0 0 0,1-1 0 0 0,-1-1-1 0 0,0 1 1 0 0,-1-1 0 0 0,1 0 0 0 0,0 0-1 0 0,-1-1 1 0 0,3-2-10 0 0,10-8 134 0 0,-1 0 0 0 0,5-6-134 0 0,-17 14 14 0 0,-1 1-1 0 0,-1-1 0 0 0,1 0 0 0 0,-1 0 1 0 0,0-1-1 0 0,0 1 0 0 0,-1-1 1 0 0,0 0-1 0 0,0 0 0 0 0,0-2-13 0 0,6-18-287 0 0,-2 0 0 0 0,-1-3 287 0 0,-3 20-72 0 0,15-75-1335 0 0,-4-1-1 0 0,-3-5 1408 0 0,-11 83-73 0 0,0 0 0 0 0,0 0 0 0 0,0 0 0 0 0,-1 0 0 0 0,-1 0 0 0 0,1 1-1 0 0,-3-9 74 0 0,4 16 15 0 0,0 0 0 0 0,0 0 0 0 0,-1 0 0 0 0,1-1-1 0 0,0 1 1 0 0,0 0 0 0 0,0 0 0 0 0,0 0 0 0 0,0-1-1 0 0,0 1 1 0 0,0 0 0 0 0,0 0 0 0 0,0 0 0 0 0,-1 0-1 0 0,1-1 1 0 0,0 1 0 0 0,0 0 0 0 0,0 0 0 0 0,0 0-1 0 0,-1 0 1 0 0,1 0 0 0 0,0 0 0 0 0,0-1 0 0 0,0 1-1 0 0,0 0 1 0 0,-1 0 0 0 0,1 0 0 0 0,0 0 0 0 0,0 0-1 0 0,0 0 1 0 0,-1 0 0 0 0,1 0 0 0 0,0 0 0 0 0,0 0-1 0 0,-1 0 1 0 0,1 0 0 0 0,0 0 0 0 0,0 0 0 0 0,0 0-1 0 0,-1 0 1 0 0,1 0 0 0 0,0 0 0 0 0,0 0-1 0 0,0 1 1 0 0,-1-1 0 0 0,1 0 0 0 0,0 0 0 0 0,0 0-1 0 0,0 0 1 0 0,0 0 0 0 0,-1 0 0 0 0,1 1 0 0 0,0-1-1 0 0,0 0 1 0 0,0 0 0 0 0,0 0 0 0 0,0 0 0 0 0,0 1-1 0 0,0-1 1 0 0,-1 0 0 0 0,1 0-15 0 0,-7 13 320 0 0,3 4-65 0 0,-1-1-56 0 0,1 1-1 0 0,1-1 1 0 0,1 1-1 0 0,-1 15-198 0 0,5 190 720 0 0,-1-203-588 0 0,1 0 0 0 0,2 8-132 0 0,2 10 195 0 0,-2-7-79 0 0,1 16 221 0 0,-2-35-6271 0 0,-2-3-907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6:56.4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491 79 8808 0 0,'-1'-3'80'0'0,"0"0"0"0"0,0 0 0 0 0,0 1 0 0 0,0-1 0 0 0,0 0 0 0 0,-1 1 0 0 0,1-1 0 0 0,-1 1 0 0 0,1 0 0 0 0,-1-1 0 0 0,0 1 0 0 0,-1-1-80 0 0,-7-10 296 0 0,8 11-170 0 0,1 0-1 0 0,-1 0 1 0 0,1 0-1 0 0,-1 0 0 0 0,0 0 1 0 0,1 1-1 0 0,-1-1 0 0 0,0 0 1 0 0,-1 1-1 0 0,1-1 1 0 0,0 1-1 0 0,0 0 0 0 0,0 0 1 0 0,-2-1-126 0 0,-1 1 570 0 0,-1-1 1 0 0,1 1 0 0 0,0 0 0 0 0,-1 0 0 0 0,1 1-1 0 0,-1-1 1 0 0,1 1 0 0 0,0 1 0 0 0,-1-1-1 0 0,0 1-570 0 0,3 0 201 0 0,0 0-1 0 0,0 1 0 0 0,1-1 1 0 0,-1 1-1 0 0,0 0 0 0 0,1 0 1 0 0,-1 0-1 0 0,1 0 0 0 0,0 0 1 0 0,0 0-1 0 0,0 1 0 0 0,0-1 1 0 0,0 1-1 0 0,0 0 0 0 0,1-1 1 0 0,-1 1-1 0 0,1 0 0 0 0,0 0 1 0 0,-1 0-1 0 0,1 1-200 0 0,-4 23 383 0 0,2 0-1 0 0,0 0 1 0 0,2 1 0 0 0,2 25-383 0 0,11 93 1146 0 0,-3-39-639 0 0,-6-73-454 0 0,-1-15 13 0 0,-1 1-1 0 0,0 0 0 0 0,-2 8-65 0 0,0-7 69 0 0,2-17-49 0 0,-1 0-1 0 0,0 0 1 0 0,0 0-1 0 0,-1-1 1 0 0,1 1 0 0 0,-1 0-1 0 0,0 0 1 0 0,0-1 0 0 0,-1 4-20 0 0,0-2 7 0 0,0-1 1 0 0,-1 1 0 0 0,0-1-1 0 0,1 1 1 0 0,-3 1-8 0 0,3-5-193 0 0,1 1 0 0 0,-1 0 1 0 0,0-1-1 0 0,0 1 0 0 0,0-1 0 0 0,0 0 0 0 0,0 0 1 0 0,0 0-1 0 0,0 0 0 0 0,0 0 0 0 0,0 0 0 0 0,0 0 1 0 0,-3 0 192 0 0,-8 0-5635 0 0,-2-1-1739 0 0</inkml:trace>
  <inkml:trace contextRef="#ctx0" brushRef="#br0" timeOffset="602.03">1 501 8752 0 0,'3'-1'79'0'0,"0"-1"0"0"0,0 1 1 0 0,0-1-1 0 0,0 1 0 0 0,-1-1 1 0 0,1 0-1 0 0,0 0 0 0 0,-1-1 1 0 0,1 1-1 0 0,-1 0 0 0 0,0-1 1 0 0,1 0-80 0 0,-1 2 130 0 0,0-1 1 0 0,0 1-1 0 0,1-1 1 0 0,-1 1 0 0 0,0 0-1 0 0,1 0 1 0 0,-1 0-1 0 0,1 0 1 0 0,0 0 0 0 0,-1 1-1 0 0,1-1 1 0 0,0 1-1 0 0,0 0-130 0 0,10-3 893 0 0,3-1 872 0 0,-1 1 0 0 0,10 0-1765 0 0,14-3 751 0 0,-25 4-333 0 0,1 0-1 0 0,13 1-417 0 0,-14 1 202 0 0,0-1-1 0 0,0 0 0 0 0,5-2-201 0 0,24-6 213 0 0,1 2-1 0 0,6 2-212 0 0,43-7 189 0 0,-39 5-186 0 0,-27 2 19 0 0,25-7-22 0 0,-19 4 170 0 0,-47 13 142 0 0,1 1 0 0 0,-1 0 0 0 0,2 1-1 0 0,-1 1 1 0 0,1 0 0 0 0,0 1-1 0 0,0 0 1 0 0,1 1 0 0 0,-9 9-312 0 0,14-12 41 0 0,0 0 0 0 0,1 0 0 0 0,0 1 0 0 0,-2 4-41 0 0,5-10 21 0 0,1 1 0 0 0,0-1 0 0 0,0 1 0 0 0,0 0 0 0 0,1-1 0 0 0,-1 1 0 0 0,1 0 0 0 0,-1 0 0 0 0,1 0 0 0 0,0-1 0 0 0,0 1 0 0 0,0 0 1 0 0,0 0-1 0 0,1 0 0 0 0,0 2-21 0 0,-1-4 11 0 0,0 1 0 0 0,1-1 0 0 0,-1 1-1 0 0,1-1 1 0 0,0 0 0 0 0,-1 1 0 0 0,1-1 0 0 0,0 0 0 0 0,0 1 0 0 0,0-1 0 0 0,0 0 0 0 0,0 0 0 0 0,0 0 0 0 0,0 0 0 0 0,0 0 0 0 0,0 0 0 0 0,0 0 0 0 0,1 0 0 0 0,-1-1 0 0 0,0 1 0 0 0,1 0 0 0 0,-1-1 0 0 0,0 1 0 0 0,1-1 0 0 0,-1 1-1 0 0,1-1 1 0 0,-1 0 0 0 0,1 0 0 0 0,-1 1 0 0 0,1-1 0 0 0,-1 0 0 0 0,1 0 0 0 0,-1-1-11 0 0,3 1 29 0 0,0 0 0 0 0,-1-1 0 0 0,1 0 0 0 0,-1 0 0 0 0,1 0 0 0 0,-1 0 0 0 0,0 0 0 0 0,0-1 0 0 0,1 1 0 0 0,-1-1 0 0 0,0 0 0 0 0,0 0 0 0 0,1-1-29 0 0,11-12 79 0 0,0 0-1 0 0,2-5-78 0 0,-6 8 45 0 0,0-1 0 0 0,1 2-1 0 0,0 0 1 0 0,6-4-45 0 0,-12 11-3 0 0,0-1-34 0 0,1 0 0 0 0,0 1 0 0 0,1 0 1 0 0,-1 0-1 0 0,5-2 37 0 0,-9 6-11 0 0,-1-1 0 0 0,1 0 0 0 0,0 1 0 0 0,0-1 0 0 0,-1 1 0 0 0,1 0 0 0 0,0 0 0 0 0,0 0 0 0 0,0 0 1 0 0,0 0-1 0 0,-1 1 0 0 0,1-1 0 0 0,0 1 0 0 0,0 0 0 0 0,-1 0 0 0 0,1 0 0 0 0,-1 0 0 0 0,3 1 11 0 0,-2 0-19 0 0,-1-1-1 0 0,1 1 1 0 0,-1 0-1 0 0,0 0 1 0 0,1 0-1 0 0,-1 0 1 0 0,0 1-1 0 0,0-1 1 0 0,0 1 0 0 0,0-1-1 0 0,-1 1 1 0 0,1 0 19 0 0,15 37-101 0 0,-16-37 103 0 0,8 25 0 0 0,-1 1-1 0 0,-2 0 0 0 0,0 2-1 0 0,-5-25-197 0 0,0 1 1322 0 0,0-12-374 0 0,-1-1-662 0 0,1 0-1 0 0,0 1 1 0 0,1-1-1 0 0,-1 0 1 0 0,1 0 0 0 0,0 1-1 0 0,2-4-88 0 0,5-14 101 0 0,-7 18-91 0 0,0 1-1 0 0,0-1 0 0 0,0 1 1 0 0,1 0-1 0 0,0 0 1 0 0,0 0-1 0 0,3-4-9 0 0,11-15-2 0 0,-10 11-53 0 0,1 1-1 0 0,0 0 0 0 0,0 1 1 0 0,1 0-1 0 0,1 0 0 0 0,-1 1 0 0 0,5-3 56 0 0,25-16-2516 0 0,-23 18-5441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1:51.92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173 75 10136 0 0,'0'0'464'0'0,"1"-1"-10"0"0,4-6-358 0 0,1 1-1 0 0,0 0 0 0 0,0 1 0 0 0,0-1 1 0 0,0 1-1 0 0,1 0 0 0 0,0 1 0 0 0,0 0 1 0 0,3-2-96 0 0,1 2 305 0 0,-1 1 1 0 0,1-1-1 0 0,-1 2 1 0 0,1-1-1 0 0,0 1 1 0 0,0 1-1 0 0,4 0-305 0 0,-13 1 200 0 0,9 0 495 0 0,-6 1 368 0 0,-6 1 1612 0 0,-11 1-984 0 0,11-5-1823 0 0,0 2 115 0 0,1 0 0 0 0,0-1 1 0 0,0 1-1 0 0,0 0 0 0 0,0 0 1 0 0,0 0-1 0 0,0-1 0 0 0,0 1 1 0 0,-1 0-1 0 0,1 0 0 0 0,0 0 1 0 0,0-1-1 0 0,0 1 0 0 0,0 0 1 0 0,-1 0-1 0 0,1 0 0 0 0,0 0 1 0 0,0 0-1 0 0,0 0 0 0 0,-1 0 1 0 0,1-1-1 0 0,0 1 0 0 0,0 0 1 0 0,0 0-1 0 0,-1 0 0 0 0,1 0 0 0 0,0 0 1 0 0,0 0-1 0 0,-1 0 17 0 0,-34 4-51 0 0,30-5 124 0 0,2 2-294 0 0,-4 1 269 0 0,3-2-37 0 0,3 0 49 0 0,1 0 39 0 0,0 0 11 0 0,0 0-36 0 0,0 0-158 0 0,0 0-51 0 0,0 0-8 0 0,0 0 7 0 0,0 0 35 0 0,0 0 21 0 0,25-2-51 0 0,-16 1 131 0 0,-4-1 12 0 0,-4 1 47 0 0,-4 16 381 0 0,-14 7-304 0 0,0-1-1 0 0,-2-1 1 0 0,-17 16-136 0 0,9-10 218 0 0,10-11-226 0 0,-1 0 1 0 0,-1-2-1 0 0,-10 7 8 0 0,-27 19 303 0 0,42-28-190 0 0,8-8-61 0 0,1 1 1 0 0,0 0-1 0 0,0 0 1 0 0,1 0-1 0 0,-1 1 1 0 0,1 0-1 0 0,-1 2-52 0 0,4-6 80 0 0,1-1 14 0 0,0 1-80 0 0,0 0 0 0 0,0 0 0 0 0,1 0 1 0 0,-1 0-1 0 0,0 0 0 0 0,1 0 0 0 0,-1 0 1 0 0,1 0-1 0 0,-1 0 0 0 0,1 0 0 0 0,-1 0 1 0 0,1 0-1 0 0,0 0 0 0 0,-1 0 0 0 0,1-1 1 0 0,0 1-1 0 0,0 0 0 0 0,0 0 0 0 0,-1-1 1 0 0,1 1-1 0 0,0-1 0 0 0,0 1-14 0 0,27 12 342 0 0,-9-4-172 0 0,-10-3-123 0 0,-7-4-40 0 0,0-1 1 0 0,0 0-1 0 0,0 1 0 0 0,-1-1 0 0 0,1 0 0 0 0,1 0 1 0 0,-1 0-1 0 0,0 0 0 0 0,0-1 0 0 0,0 1 0 0 0,0 0 0 0 0,1-1 1 0 0,-1 0-1 0 0,0 1 0 0 0,1-1 0 0 0,-1 0 0 0 0,0 0-7 0 0,2 0 6 0 0,-1 0 0 0 0,1 1 1 0 0,-1 0-1 0 0,1 0 0 0 0,-1 0 0 0 0,1 0 0 0 0,-1 0 0 0 0,0 0 0 0 0,1 1 0 0 0,-1 0 0 0 0,0 0 0 0 0,1 1-6 0 0,15 7 7 0 0,-11-7 0 0 0,-1 1-1 0 0,0 0 1 0 0,-1 1-1 0 0,1 0 1 0 0,-1 0-1 0 0,0 0 1 0 0,4 4-7 0 0,12 11 34 0 0,-22-20-29 0 0,1 1 0 0 0,0 0 0 0 0,0 0 0 0 0,0 0 0 0 0,1 0 0 0 0,-1-1 0 0 0,0 1 0 0 0,0 0 0 0 0,0-1 0 0 0,0 1 0 0 0,1-1 0 0 0,-1 0 0 0 0,0 1 0 0 0,0-1 0 0 0,1 0 0 0 0,-1 0 0 0 0,0 0 0 0 0,2 1-5 0 0,-1-2 6 0 0,0 0 0 0 0,-1 0-1 0 0,1 0 1 0 0,0 1-1 0 0,0-1 1 0 0,-1-1 0 0 0,1 1-1 0 0,-1 0 1 0 0,1 0 0 0 0,-1-1-1 0 0,1 0-5 0 0,0 1 3 0 0,-1 0 0 0 0,0 1-1 0 0,1-1 1 0 0,-1 1-1 0 0,1-1 1 0 0,-1 1 0 0 0,0-1-1 0 0,1 1 1 0 0,-1-1-1 0 0,1 1 1 0 0,-1 0 0 0 0,1 0-1 0 0,0 0 1 0 0,-1 0 0 0 0,1 0-1 0 0,-1 0 1 0 0,1 1-1 0 0,-1-1 1 0 0,1 0 0 0 0,-1 1-1 0 0,0-1 1 0 0,1 1-1 0 0,-1 0 1 0 0,1-1 0 0 0,-1 1-1 0 0,1 0-2 0 0,5 3 17 0 0,0 0 0 0 0,0 0 0 0 0,-1 1 0 0 0,3 2-17 0 0,-6-4 1 0 0,0 1 0 0 0,-1-1-1 0 0,1 1 1 0 0,-1-1 0 0 0,0 1-1 0 0,1 1 0 0 0,3 5-46 0 0,-2-3-180 0 0,4 5-1339 0 0,-4-3-3584 0 0,-4-4-1604 0 0</inkml:trace>
  <inkml:trace contextRef="#ctx0" brushRef="#br0" timeOffset="511.906">844 29 11976 0 0,'21'-28'1450'0'0,"-20"27"-730"0"0,-1 1 250 0 0,0 0 43 0 0,0 0-60 0 0,0 0-288 0 0,0 0-121 0 0,0 0-28 0 0,-13 17 100 0 0,0-7-616 0 0,1 0 0 0 0,-1 0 0 0 0,-7 3 0 0 0,-14 6 0 0 0,-126 66 0 0 0,95-44 352 0 0,64-41-168 0 0,-1 2-30 0 0,2-2-149 0 0,-1 1 0 0 0,1-1 0 0 0,-1 1 0 0 0,1 0 1 0 0,0-1-1 0 0,-1 1 0 0 0,1-1 0 0 0,0 1 0 0 0,0 0 1 0 0,-1-1-1 0 0,1 1 0 0 0,0 0 0 0 0,0-1 0 0 0,0 1 0 0 0,0 0 1 0 0,-1-1-1 0 0,1 1 0 0 0,0 0 0 0 0,1-1 0 0 0,-1 1 0 0 0,0 0 1 0 0,0-1-1 0 0,0 1 0 0 0,0 0-5 0 0,1 1 10 0 0,0 0 0 0 0,0-1 0 0 0,-1 1 1 0 0,1 0-1 0 0,1-1 0 0 0,-1 1 0 0 0,0-1 0 0 0,0 1 0 0 0,0-1 1 0 0,1 1-1 0 0,0-1-10 0 0,3 3 132 0 0,0 0 1 0 0,1-1-1 0 0,0 0 1 0 0,0 0-1 0 0,0 0 1 0 0,1-1-133 0 0,19 10 287 0 0,-20-8-287 0 0,1-1 0 0 0,-1 1 0 0 0,0 1 0 0 0,0-1 0 0 0,-1 1 0 0 0,3 2 0 0 0,39 32 0 0 0,-30-22 11 0 0,2-1-1 0 0,7 5-10 0 0,-13-11 57 0 0,0-2 365 0 0,5 6 558 0 0,9 8 73 0 0,-14-14-4244 0 0,-7-4-531 0 0,1 1-3593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2:20.71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297 45 8288 0 0,'0'0'638'0'0,"0"0"-318"0"0,0 0 199 0 0,-6-10 1386 0 0,5 8-1848 0 0,0-1 0 0 0,-1 0 0 0 0,1 0 0 0 0,-1 1 0 0 0,1-1 0 0 0,-1 1 0 0 0,0-1 0 0 0,0 1 0 0 0,-1-1-57 0 0,2 2 93 0 0,-1 0 1 0 0,1 0 0 0 0,-1 0-1 0 0,1 1 1 0 0,-1-1-1 0 0,1 0 1 0 0,-1 1 0 0 0,0-1-1 0 0,1 1 1 0 0,-1-1-1 0 0,0 1 1 0 0,1 0 0 0 0,-1 0-1 0 0,0 0 1 0 0,1 0-1 0 0,-1 0 1 0 0,0 0 0 0 0,-1 0-94 0 0,-2 1 284 0 0,0-1-142 0 0,1 1 1 0 0,0-1-1 0 0,1 1 0 0 0,-1 0 0 0 0,0 0 1 0 0,0 0-1 0 0,0 0 0 0 0,0 1 0 0 0,1-1 1 0 0,-1 1-1 0 0,0 0 0 0 0,1 0 0 0 0,0 1 1 0 0,-2 0-143 0 0,-19 16 510 0 0,16-14-374 0 0,0 2 0 0 0,0-1-1 0 0,1 1 1 0 0,-2 2-136 0 0,-7 8 150 0 0,10-12-79 0 0,1 1 0 0 0,0 0 0 0 0,0 0 0 0 0,-3 6-71 0 0,-8 14 150 0 0,9-15-59 0 0,0-1-1 0 0,1 1 1 0 0,0 0-1 0 0,1 1-90 0 0,1-2 66 0 0,0 0-1 0 0,0 1 0 0 0,1 0 0 0 0,1 0 0 0 0,0 0 0 0 0,0 0 0 0 0,1 0 0 0 0,0 0 0 0 0,1 0 0 0 0,2 10-65 0 0,-1-16 18 0 0,0 0 1 0 0,0-1-1 0 0,1 0 0 0 0,0 1 0 0 0,0-1 0 0 0,0 0 1 0 0,1 0-1 0 0,-1 0 0 0 0,1 0 0 0 0,0-1 0 0 0,0 1 1 0 0,0-1-1 0 0,1 0 0 0 0,-1 0 0 0 0,1 0 0 0 0,1 1-18 0 0,11 8 119 0 0,1-1 0 0 0,0-1-1 0 0,4 1-118 0 0,-18-10 18 0 0,10 6 31 0 0,0-1 0 0 0,1-1-1 0 0,-1-1 1 0 0,1 0 0 0 0,0 0-1 0 0,1-1 1 0 0,-1-1 0 0 0,0-1-1 0 0,2 0-48 0 0,26 0 53 0 0,1-3 0 0 0,17-3-53 0 0,4 0-461 0 0,-47 2-1094 0 0,-6 0-2466 0 0,-10 3 3888 0 0,10-2-5820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2:22.82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306 57 8288 0 0,'-1'-11'212'0'0,"0"6"-53"0"0,0 0 0 0 0,0 0-1 0 0,0 0 1 0 0,-1 0 0 0 0,0 0 0 0 0,-1-2-159 0 0,3 5 1357 0 0,0 2 474 0 0,0 0 90 0 0,0 0-1841 0 0,-1 0 0 0 0,1-1-1 0 0,0 1 1 0 0,0 0 0 0 0,0-1-1 0 0,0 1 1 0 0,-1-1 0 0 0,1 1-1 0 0,0 0 1 0 0,0 0 0 0 0,-1-1 0 0 0,1 1-1 0 0,0 0 1 0 0,0-1 0 0 0,-1 1-1 0 0,1 0 1 0 0,0 0 0 0 0,-1 0-1 0 0,1-1 1 0 0,-1 1 0 0 0,1 0 0 0 0,0 0-1 0 0,-1 0 1 0 0,1 0 0 0 0,0 0-1 0 0,-1 0 1 0 0,1-1 0 0 0,-1 1-80 0 0,-14 2 431 0 0,-10 10-377 0 0,11-4 157 0 0,0 2-1 0 0,2 0 0 0 0,-1 1 0 0 0,1 0 0 0 0,1 1 1 0 0,0 0-1 0 0,0 1 0 0 0,1 0 0 0 0,1 0 0 0 0,0 1 0 0 0,-1 5-210 0 0,-45 72 886 0 0,43-69-702 0 0,1-2 231 0 0,-7 20-415 0 0,16-33 51 0 0,-1 1 0 0 0,1 0 1 0 0,0-1-1 0 0,1 1 1 0 0,0 0-1 0 0,0 0 0 0 0,1 3-51 0 0,0-6 26 0 0,0 0-1 0 0,0-1 0 0 0,0 1 0 0 0,1 0 0 0 0,0-1 1 0 0,0 1-1 0 0,0-1 0 0 0,0 1 0 0 0,1-1 1 0 0,0 1-1 0 0,0-1 0 0 0,1 2-25 0 0,2 3 73 0 0,1 0 0 0 0,-1-1 0 0 0,2 0 0 0 0,3 4-73 0 0,-7-8 15 0 0,1-1-1 0 0,0 0 1 0 0,0 1 0 0 0,1-2-1 0 0,-1 1 1 0 0,1 0 0 0 0,-1-1-1 0 0,1 0 1 0 0,3 1-15 0 0,8 2 62 0 0,-1-1 0 0 0,1 0 0 0 0,1-1-1 0 0,-1-1 1 0 0,13 0-62 0 0,-24-3-1 0 0,0 1-1 0 0,0-1 1 0 0,1 1 0 0 0,-1-1-1 0 0,0-1 1 0 0,0 1-1 0 0,0-1 1 0 0,-1 0-1 0 0,1 0 1 0 0,2-1 1 0 0,0-1-63 0 0,0 0 0 0 0,-1 0-1 0 0,1-1 1 0 0,-1 1 0 0 0,0-1 0 0 0,4-4 63 0 0,-8 6-161 0 0,1 0 0 0 0,-1-1 0 0 0,0 1 0 0 0,0 0 0 0 0,0-1 0 0 0,-1 0-1 0 0,1 1 1 0 0,-1-1 0 0 0,0 0 0 0 0,0 0 0 0 0,0-2 161 0 0,0 4-99 0 0,-1-1 1 0 0,1 1-1 0 0,-1-1 0 0 0,0 1 0 0 0,0-1 1 0 0,0 1-1 0 0,0-1 0 0 0,-1 1 0 0 0,1-1 1 0 0,-1 1-1 0 0,1-1 0 0 0,-1 1 0 0 0,0-1 1 0 0,0 1-1 0 0,0 0 0 0 0,0 0 1 0 0,0-1-1 0 0,-1 1 99 0 0,-1-2-53 0 0,0 1 0 0 0,0 0 0 0 0,0-1 0 0 0,0 1 0 0 0,0 1 0 0 0,-1-1 0 0 0,0 0 0 0 0,1 1 0 0 0,-1 0 0 0 0,0 0 0 0 0,0 0-1 0 0,0 0 1 0 0,-4 0 53 0 0,-65-25 223 0 0,71 27 18 0 0,2 0-1 0 0,0 0-16 0 0,0 0-66 0 0,8 2 92 0 0,20 4-101 0 0,1 1 0 0 0,-1 1 0 0 0,-1 2 0 0 0,0 1-1 0 0,10 6-148 0 0,-29-13 62 0 0,0 0-1 0 0,-1 1 0 0 0,1 0 1 0 0,-1 0-1 0 0,-1 1 0 0 0,1-1 1 0 0,-1 2-1 0 0,0-1 0 0 0,0 1 1 0 0,-1 0-1 0 0,1 0 0 0 0,1 5-61 0 0,-5-9 70 0 0,-1 0 1 0 0,0 0-1 0 0,-1 0 0 0 0,1 0 0 0 0,-1 0 0 0 0,1-1 0 0 0,-1 1 0 0 0,0 0 0 0 0,0 0 0 0 0,0 0 0 0 0,0 0 1 0 0,-1 0-1 0 0,1 2-70 0 0,-2 1 86 0 0,1 0 1 0 0,-1 1-1 0 0,0-1 1 0 0,0 0-1 0 0,-2 4-86 0 0,-1 1 51 0 0,-1 0 0 0 0,0 0 0 0 0,0-1 0 0 0,-2 0 0 0 0,1 0 0 0 0,-1-1 0 0 0,0 1 0 0 0,-1-2 0 0 0,-6 6-51 0 0,13-13-163 0 0,0 0 0 0 0,1 1 1 0 0,-1-1-1 0 0,1 0 0 0 0,-1 1 0 0 0,1-1 1 0 0,0 1-1 0 0,0 0 0 0 0,0-1 0 0 0,-1 1 1 0 0,1 0-1 0 0,1 0 0 0 0,-2 1 163 0 0,-1 6-7326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2:21.54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187 223 10880 0 0,'0'-1'58'0'0,"0"0"0"0"0,0 0 0 0 0,1 0 0 0 0,-1 1 0 0 0,0-1 0 0 0,1 0 0 0 0,-1 0 0 0 0,1 1 0 0 0,-1-1 0 0 0,1 1 0 0 0,-1-1 0 0 0,1 0 0 0 0,0 1 0 0 0,-1-1 0 0 0,1 1 0 0 0,0-1 0 0 0,0 0-58 0 0,-1 1 4 0 0,0 0 1 0 0,1 0-1 0 0,-1 0 0 0 0,0 0 0 0 0,0 0 0 0 0,1 0 0 0 0,-1 0 1 0 0,0 0-1 0 0,0 0 0 0 0,0-1 0 0 0,0 1 0 0 0,1 0 0 0 0,-1 0 1 0 0,0 0-1 0 0,0 0 0 0 0,0 0 0 0 0,0-1 0 0 0,0 1 0 0 0,1 0 1 0 0,-1 0-1 0 0,0 0 0 0 0,0-1 0 0 0,0 1 0 0 0,0 0 0 0 0,0 0 1 0 0,0 0-1 0 0,0-1 0 0 0,0 1 0 0 0,0 0 0 0 0,0 0 0 0 0,0-1 1 0 0,0 1-1 0 0,0 0 0 0 0,0 0 0 0 0,0 0 0 0 0,0-1 0 0 0,0 1 0 0 0,0 0 1 0 0,0 0-1 0 0,0-1 0 0 0,0 1 0 0 0,0 0 0 0 0,0 0 0 0 0,0 0 1 0 0,-1-1-1 0 0,1 1-4 0 0,-8-5 120 0 0,6 4 246 0 0,-4-2-51 0 0,1 0 1 0 0,0 1 0 0 0,-1-1 0 0 0,1 1-1 0 0,-1 1 1 0 0,0-1 0 0 0,0 0-316 0 0,2 2 166 0 0,1-1 0 0 0,-1 1 0 0 0,1-1 0 0 0,-1 1 0 0 0,1 0 1 0 0,-1 1-1 0 0,1-1 0 0 0,-1 0 0 0 0,1 1 0 0 0,0 0 0 0 0,-1 0 0 0 0,1 0 0 0 0,0 0 0 0 0,-1 1-166 0 0,-15 4 632 0 0,18-6-591 0 0,-1 0 0 0 0,0 0 1 0 0,1 1-1 0 0,-1-1 0 0 0,0 1 0 0 0,1 0 0 0 0,-1-1 1 0 0,1 1-1 0 0,-1 0 0 0 0,1 0 0 0 0,-1 0 1 0 0,1 0-1 0 0,-1 0 0 0 0,1 0 0 0 0,0 0 1 0 0,0 0-1 0 0,-1 1 0 0 0,1-1 0 0 0,0 0 0 0 0,0 1-41 0 0,-13 14 495 0 0,13-14-459 0 0,-1-1-1 0 0,1 0 1 0 0,-1 1 0 0 0,1-1 0 0 0,0 1 0 0 0,-1-1 0 0 0,1 1 0 0 0,0-1-1 0 0,0 1 1 0 0,0 0 0 0 0,0 0 0 0 0,0 0 0 0 0,1-1 0 0 0,-1 1 0 0 0,1 0 0 0 0,-1 0-1 0 0,1 1-35 0 0,2 9 107 0 0,-1-10-95 0 0,-1-1-1 0 0,0 0 0 0 0,1 1 1 0 0,-1-1-1 0 0,0 1 0 0 0,0-1 1 0 0,0 1-1 0 0,0-1 0 0 0,0 0 1 0 0,0 1-1 0 0,0-1 0 0 0,0 1 0 0 0,-1-1 1 0 0,1 0-1 0 0,0 1 0 0 0,-1 0-11 0 0,0-1 16 0 0,1 1 0 0 0,-1 0 0 0 0,1 0-1 0 0,0 0 1 0 0,-1 0 0 0 0,1 0 0 0 0,0 0-1 0 0,0 0 1 0 0,0 0-16 0 0,0-1 12 0 0,0 1 0 0 0,1-1 0 0 0,-2 1 0 0 0,1 0-1 0 0,0-1 1 0 0,0 1 0 0 0,0-1 0 0 0,-1 1 0 0 0,1-1 0 0 0,-1 1 0 0 0,1-1-1 0 0,-1 0 1 0 0,0 2-12 0 0,0-2 6 0 0,0 0-1 0 0,1 1 1 0 0,-1-1-1 0 0,1 0 0 0 0,-1 1 1 0 0,1-1-1 0 0,-1 1 1 0 0,1-1-1 0 0,0 0 0 0 0,0 1 1 0 0,0-1-1 0 0,0 1 1 0 0,0-1-1 0 0,0 1 0 0 0,0-1 1 0 0,0 1-1 0 0,1-1 1 0 0,-1 1-1 0 0,0-1 0 0 0,1 0 1 0 0,-1 1-1 0 0,1-1 1 0 0,0 0-1 0 0,-1 1 0 0 0,2 0-5 0 0,0 3 12 0 0,-2-5-9 0 0,0 1 0 0 0,0 0 0 0 0,0-1 0 0 0,1 1-1 0 0,-1 0 1 0 0,0-1 0 0 0,0 1 0 0 0,0 0 0 0 0,0-1 0 0 0,0 1 0 0 0,0 0 0 0 0,-1 0-1 0 0,1-1 1 0 0,0 1 0 0 0,0 0 0 0 0,0 0-3 0 0,-1-1 0 0 0,1 0 1 0 0,0 1-1 0 0,0-1 0 0 0,0 1 0 0 0,0-1 1 0 0,0 1-1 0 0,-1-1 0 0 0,1 1 1 0 0,0-1-1 0 0,0 1 0 0 0,0-1 0 0 0,0 1 1 0 0,1-1-1 0 0,-1 1 0 0 0,0-1 0 0 0,0 0 1 0 0,0 1-1 0 0,0-1 0 0 0,0 1 0 0 0,1-1 1 0 0,-1 1-1 0 0,0-1 0 0 0,0 0 1 0 0,0 1-1 0 0,1-1 0 0 0,-1 1 0 0 0,1-1 0 0 0,0 2 22 0 0,1 0-1 0 0,1 0 1 0 0,-1 0-1 0 0,0 0 1 0 0,0-1-1 0 0,1 1 1 0 0,-1-1-1 0 0,1 1 0 0 0,-1-1 1 0 0,1 0-1 0 0,-1 0 1 0 0,1 0-1 0 0,0 0 1 0 0,-1-1-1 0 0,1 1 1 0 0,0-1-1 0 0,0 0 1 0 0,0 1-1 0 0,0-1 1 0 0,2-1-22 0 0,4 0 66 0 0,0-1 1 0 0,0 0 0 0 0,0-1 0 0 0,0 0-1 0 0,6-3-66 0 0,-11 4 5 0 0,1-1-24 0 0,-1 0 0 0 0,1 0 0 0 0,0 0 0 0 0,-1-1 0 0 0,0 1 0 0 0,0-1 0 0 0,2-2 19 0 0,4-4-103 0 0,-8 7 68 0 0,1 1-1 0 0,-1-1 0 0 0,0 0 0 0 0,0 0 0 0 0,0 0 0 0 0,-1 0 1 0 0,1-1-1 0 0,-1 1 0 0 0,1 0 0 0 0,-1-2 36 0 0,11-21-254 0 0,-11 25 246 0 0,0 0 0 0 0,0 0 0 0 0,0 0 0 0 0,-1 0 0 0 0,1 0 0 0 0,0 0 0 0 0,-1-1 0 0 0,1 1 0 0 0,-1 0 0 0 0,1-1 0 0 0,-1 1 0 0 0,1 0 0 0 0,-1-1 0 0 0,0 1 0 0 0,0 0 0 0 0,0-1 0 0 0,0 1 0 0 0,0 0 0 0 0,0-1 0 0 0,0 1 0 0 0,0-1 0 0 0,0 1 0 0 0,-1 0 0 0 0,0-2 8 0 0,1 3-2 0 0,0-1 0 0 0,0 1 0 0 0,0-1 0 0 0,0 1 0 0 0,0-1 0 0 0,0 1 0 0 0,0-1 0 0 0,0 1 0 0 0,0-1 0 0 0,0 1 0 0 0,0-1 0 0 0,0 1 0 0 0,0-1 0 0 0,0 1 0 0 0,0-1 0 0 0,1 1 0 0 0,-1 0 0 0 0,0-1 0 0 0,0 1 0 0 0,1-1-1 0 0,-1 1 1 0 0,0-1 0 0 0,0 1 0 0 0,1 0 0 0 0,-1-1 0 0 0,1 1 0 0 0,-1 0 0 0 0,0-1 0 0 0,1 1 0 0 0,-1 0 2 0 0,5-6-19 0 0,-7 2 19 0 0,-1 0 0 0 0,12 5-29 0 0,-7-1 11 0 0,-1 1 1 0 0,0-1-1 0 0,0 1 1 0 0,0-1-1 0 0,0 1 1 0 0,-1 0-1 0 0,1 0 1 0 0,0-1-1 0 0,0 1 0 0 0,0 0 1 0 0,0 0-1 0 0,-1 0 1 0 0,1 0-1 0 0,0 0 1 0 0,-1 0-1 0 0,1 0 0 0 0,-1 0 1 0 0,1 0-1 0 0,-1 1 1 0 0,0-1-1 0 0,0 0 1 0 0,1 1 17 0 0,1 30-434 0 0,-2-26 371 0 0,-2 6 27 0 0,1-12 51 0 0,1 1 0 0 0,0 0 0 0 0,0 0 1 0 0,-1 0-1 0 0,1-1 0 0 0,0 1 0 0 0,0 0 1 0 0,0 0-1 0 0,0 0 0 0 0,0 0 0 0 0,0-1 1 0 0,0 1-1 0 0,0 0 0 0 0,0 0 0 0 0,0 0 1 0 0,0-1-1 0 0,1 1 0 0 0,-1 0 0 0 0,0 0 1 0 0,1 0-1 0 0,-1-1 0 0 0,1 2-15 0 0,5 5 154 0 0,-5-6-142 0 0,-1-1 0 0 0,1 1-1 0 0,-1-1 1 0 0,1 1-1 0 0,-1-1 1 0 0,1 1-1 0 0,-1 0 1 0 0,1-1-1 0 0,-1 1 1 0 0,0 0-1 0 0,1-1 1 0 0,-1 1-1 0 0,0 0 1 0 0,0-1-1 0 0,1 1 1 0 0,-1 0 0 0 0,0 0-1 0 0,0-1 1 0 0,0 1-1 0 0,0 0 1 0 0,0 0-1 0 0,0-1 1 0 0,0 1-1 0 0,0 0 1 0 0,0 0-1 0 0,-1-1 1 0 0,1 1-1 0 0,0 1-11 0 0,0-2 0 0 0,1 1 0 0 0,-1 0 0 0 0,0 0 0 0 0,1-1 0 0 0,-1 1 0 0 0,1 0 0 0 0,-1-1 0 0 0,1 1 0 0 0,0 0 0 0 0,-1-1 0 0 0,1 1 0 0 0,0-1 0 0 0,-1 1 0 0 0,1-1 0 0 0,0 1 0 0 0,0-1 0 0 0,-1 1 0 0 0,1-1 0 0 0,0 0 0 0 0,0 0 0 0 0,0 1 0 0 0,0-1 0 0 0,6 4 0 0 0,-5-3-15 0 0,0 0-1 0 0,0 0 0 0 0,-1-1 0 0 0,1 1 0 0 0,0 0 0 0 0,0-1 1 0 0,0 0-1 0 0,0 1 0 0 0,0-1 0 0 0,-1 0 0 0 0,1 0 0 0 0,0 0 1 0 0,0 0-1 0 0,0 0 0 0 0,0 0 0 0 0,1-1 16 0 0,29-7 89 0 0,0-9 155 0 0,-27 14-214 0 0,0 0 1 0 0,-1 0-1 0 0,0 0 0 0 0,0-1 0 0 0,0 1 0 0 0,0-1 0 0 0,2-3-30 0 0,15-13 65 0 0,-21 20-64 0 0,1-1 0 0 0,0 0 0 0 0,-1 1 0 0 0,1-1 0 0 0,0 0 0 0 0,-1 0 0 0 0,1 0 0 0 0,-1 1 0 0 0,1-1 0 0 0,-1 0 0 0 0,0 0 0 0 0,1 0 0 0 0,-1-1-1 0 0,0 1 0 0 0,1 0 0 0 0,-1 0 0 0 0,0 0 0 0 0,1 1 0 0 0,-1-1 0 0 0,1 0 0 0 0,-1 0 0 0 0,1 0 0 0 0,-1 1 0 0 0,1-1 0 0 0,-1 0-1 0 0,1 0 1 0 0,0 0 0 0 0,6-2 3 0 0,-6 2 1 0 0,0 1 0 0 0,-1-1 0 0 0,1 1 0 0 0,0-1 0 0 0,0 0 0 0 0,0 1 0 0 0,0-1 1 0 0,0 0-1 0 0,-1 0 0 0 0,1 0 0 0 0,0 1 0 0 0,-1-1 0 0 0,1 0 0 0 0,-1 0 0 0 0,1-1-4 0 0,2 1-20 0 0,0 1 0 0 0,0-1 0 0 0,0 1 0 0 0,0-1 0 0 0,-1 1 0 0 0,1 0 0 0 0,0 0 0 0 0,0 1 0 0 0,0-1 0 0 0,0 0 0 0 0,0 1 0 0 0,2 0 20 0 0,-4 0 0 0 0,0-1-6 0 0,0 0-1 0 0,0 0 1 0 0,0 1 0 0 0,0-1-1 0 0,-1 0 1 0 0,1 1-1 0 0,0-1 1 0 0,0 1-1 0 0,0-1 1 0 0,-1 1 0 0 0,1-1-1 0 0,0 1 1 0 0,0 0-1 0 0,-1-1 1 0 0,1 1 0 0 0,0 0-1 0 0,-1 0 1 0 0,1 0-1 0 0,-1-1 1 0 0,1 1 0 0 0,-1 0-1 0 0,0 0 1 0 0,1 0-1 0 0,-1 0 1 0 0,0 0-1 0 0,1 0 1 0 0,-1 0 6 0 0,0 1-5 0 0,1-1-1 0 0,-1 0 1 0 0,0 1 0 0 0,1-1-1 0 0,0 0 1 0 0,-1 0 0 0 0,1 1-1 0 0,0-1 1 0 0,-1 0 0 0 0,1 0-1 0 0,0 0 1 0 0,0 0 0 0 0,0 0-1 0 0,1 1 6 0 0,-1-1-7 0 0,1 0 0 0 0,-1 1 0 0 0,0-1 0 0 0,0 1 0 0 0,0-1 0 0 0,0 1 0 0 0,0 0 0 0 0,0-1 0 0 0,0 1 0 0 0,-1 0 0 0 0,2 1 7 0 0,3 38 0 0 0,-5-40 6 0 0,0 0 0 0 0,0-1 0 0 0,0 1 0 0 0,0 0 0 0 0,0 0 0 0 0,0 0 0 0 0,0 0 0 0 0,0-1 0 0 0,0 1 0 0 0,0 0 0 0 0,0 0 0 0 0,-1-1 0 0 0,1 1 0 0 0,0 0 0 0 0,0 0 0 0 0,-1-1 0 0 0,1 1-6 0 0,-1 0 7 0 0,1-1-1 0 0,0 1 0 0 0,0-1 0 0 0,-1 1 1 0 0,1 0-1 0 0,0-1 0 0 0,0 1 1 0 0,0-1-1 0 0,-1 1 0 0 0,1-1 0 0 0,0 1 1 0 0,0 0-1 0 0,0-1 0 0 0,0 1 1 0 0,0-1-1 0 0,0 1 0 0 0,1 0 0 0 0,-1-1 1 0 0,0 1-1 0 0,0-1 0 0 0,0 1 0 0 0,0 0 1 0 0,1-1-7 0 0,4 8 91 0 0,-4-7-76 0 0,0 0-1 0 0,0 0 1 0 0,-1 0 0 0 0,1 0-1 0 0,0 0 1 0 0,-1 1-1 0 0,1-1 1 0 0,-1 0 0 0 0,1 0-1 0 0,-1 0 1 0 0,0 0 0 0 0,1 1-1 0 0,-1-1 1 0 0,0 0-1 0 0,0 1-14 0 0,1-2 16 0 0,-1 1-1 0 0,1-1 1 0 0,0 0 0 0 0,-1 1-1 0 0,1-1 1 0 0,0 1-1 0 0,-1-1 1 0 0,1 0-1 0 0,0 0 1 0 0,0 1-1 0 0,-1-1 1 0 0,1 0-1 0 0,0 0 1 0 0,0 0-1 0 0,-1 0 1 0 0,1 0-1 0 0,1 0-15 0 0,0 0 47 0 0,1 1-11 0 0,1 0 0 0 0,-1 0 0 0 0,0 0 0 0 0,0-1 1 0 0,1 0-1 0 0,-1 1 0 0 0,1-1 0 0 0,-1 0 0 0 0,0-1 0 0 0,1 1 0 0 0,-1-1 0 0 0,0 1-36 0 0,22-11 237 0 0,-12 4-94 0 0,-10 6-84 0 0,1-1 0 0 0,0 0 0 0 0,-1-1 0 0 0,1 1 0 0 0,-1-1 0 0 0,1 0 0 0 0,-1 1 0 0 0,0-1 0 0 0,1-3-59 0 0,-3 6-5 0 0,-1-1 0 0 0,1 1 0 0 0,-1-1 0 0 0,1 1 0 0 0,-1-1 0 0 0,0 1 0 0 0,1-1 0 0 0,0 1-1 0 0,-1 0 1 0 0,1-1 0 0 0,-1 1 0 0 0,1 0 0 0 0,-1 0 0 0 0,1-1 0 0 0,0 1 0 0 0,-1 0 0 0 0,1 0 0 0 0,-1 0 0 0 0,1 0 0 0 0,0 0 5 0 0,26-7-155 0 0,-17 4 107 0 0,-1 0 0 0 0,1 1 1 0 0,-1 0-1 0 0,1 1 0 0 0,0 0 0 0 0,4 0 48 0 0,-1 2-589 0 0,-1 1-1 0 0,1 0 1 0 0,-1 0-1 0 0,1 1 1 0 0,-1 1-1 0 0,8 4 590 0 0,-4-3-1830 0 0,0 2 52 0 0,-2 1-12 0 0</inkml:trace>
  <inkml:trace contextRef="#ctx0" brushRef="#br0" timeOffset="491.431">1167 292 5064 0 0,'1'-1'187'0'0,"0"-1"0"0"0,0 1 0 0 0,0 0-1 0 0,0 0 1 0 0,0-1 0 0 0,0 1 0 0 0,0-1 0 0 0,0 1 0 0 0,0-1 0 0 0,0 1 0 0 0,-1-1 0 0 0,1 1 0 0 0,-1-1-1 0 0,1 0 1 0 0,-1 1 0 0 0,0-1 0 0 0,0 0 0 0 0,1 1 0 0 0,-1-1 0 0 0,0 0 0 0 0,-1 1 0 0 0,1-1 0 0 0,0 0-1 0 0,0 1 1 0 0,-1-1 0 0 0,1 0 0 0 0,-1 1 0 0 0,1-1 0 0 0,-1 1 0 0 0,0-1 0 0 0,0 1 0 0 0,0-1 0 0 0,1 1-1 0 0,-1-1 1 0 0,-1 1 0 0 0,1 0 0 0 0,0 0 0 0 0,0-1 0 0 0,0 1 0 0 0,-1 0 0 0 0,1 0 0 0 0,0 0 0 0 0,-1 0 0 0 0,1 1-1 0 0,-1-1 1 0 0,1 0 0 0 0,-1 0 0 0 0,0 1 0 0 0,1-1 0 0 0,-1 1 0 0 0,1 0 0 0 0,-1-1 0 0 0,0 1 0 0 0,0 0-1 0 0,1 0 1 0 0,-1 0 0 0 0,0 0 0 0 0,1 0 0 0 0,-1 1 0 0 0,0-1 0 0 0,1 0-187 0 0,-12 2 308 0 0,-1 0 0 0 0,2 0 1 0 0,-1 1-1 0 0,0 1 0 0 0,0 0 1 0 0,1 1-1 0 0,0 0 0 0 0,0 1 0 0 0,-9 6-308 0 0,13-6 86 0 0,2-3-20 0 0,0 1 1 0 0,0 0 0 0 0,1 1-1 0 0,0-1 1 0 0,0 1 0 0 0,0 0-1 0 0,0 1-66 0 0,-10 10 177 0 0,13-14-161 0 0,0-1 0 0 0,1 1 0 0 0,-1 0 0 0 0,0 0 0 0 0,0 0 1 0 0,1 0-1 0 0,-1 0 0 0 0,1 0 0 0 0,0 0 0 0 0,0 0 0 0 0,0 1 0 0 0,0-1 0 0 0,0 0 0 0 0,0 1 0 0 0,0-1 1 0 0,1 1-1 0 0,-1-1 0 0 0,1 1 0 0 0,0-1 0 0 0,0 1 0 0 0,0 1-16 0 0,1 8 40 0 0,-1-10-36 0 0,0-1 0 0 0,0 0 0 0 0,0 1 0 0 0,0-1 0 0 0,1 0 1 0 0,-1 1-1 0 0,0-1 0 0 0,1 0 0 0 0,-1 1 0 0 0,1-1 0 0 0,-1 0 0 0 0,1 0 0 0 0,-1 0 0 0 0,1 1 0 0 0,0-1 0 0 0,0 0 0 0 0,0 0 0 0 0,0 0 0 0 0,0 0-4 0 0,8 14 8 0 0,-8-13 2 0 0,-1-1 1 0 0,1 0-1 0 0,0 0 0 0 0,-1 1 1 0 0,1-1-1 0 0,0 0 0 0 0,0 0 1 0 0,0 0-1 0 0,0 0 0 0 0,0 0 0 0 0,0 0 1 0 0,0 0-1 0 0,0 0 0 0 0,1 0-10 0 0,1 1 29 0 0,0 0 0 0 0,1 0 0 0 0,-1-1 1 0 0,0 0-1 0 0,1 1 0 0 0,0-1 0 0 0,-1-1 0 0 0,1 1 0 0 0,-1 0 0 0 0,1-1 0 0 0,0 0 0 0 0,-1 0 0 0 0,1 0 0 0 0,0 0 0 0 0,2-1-29 0 0,1-1 33 0 0,0 0-1 0 0,0-1 1 0 0,0 1-1 0 0,-1-1 1 0 0,1-1 0 0 0,-1 1-1 0 0,4-4-32 0 0,2 0 43 0 0,-1-2 0 0 0,1 1-1 0 0,-2-1 1 0 0,1-1 0 0 0,-1 0-1 0 0,-1 0 1 0 0,0-1 0 0 0,0 0-1 0 0,-1-1 1 0 0,-1 0 0 0 0,0 0-1 0 0,5-12-42 0 0,-7 13 26 0 0,7-16 24 0 0,-2 1-1 0 0,0-2 1 0 0,-2 1-1 0 0,0-7-49 0 0,2-11-146 0 0,1-12-37 0 0,-7 26 3 0 0,-4 30 116 0 0,0 1-4 0 0,0 5-19 0 0,0-2 68 0 0,-1 1 1 0 0,1 0-1 0 0,-1 0 0 0 0,0-1 0 0 0,-1 1 0 0 0,1 0 0 0 0,-1 0 19 0 0,-5 20-44 0 0,-10 95-84 0 0,5 5 128 0 0,8-95 0 0 0,-1 11 0 0 0,5-34-6 0 0,0 1 13 0 0,0 0 0 0 0,0 0 0 0 0,1 0 0 0 0,0 0 1 0 0,0 0-1 0 0,0 0 0 0 0,1 0 0 0 0,1 3-7 0 0,2 10-139 0 0,0-11 67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2:31.47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13992 0 0,'0'0'638'0'0,"0"0"-8"0"0,10 12-378 0 0,-8-7-211 0 0,0 1 0 0 0,0 0 1 0 0,-1-1-1 0 0,0 1 0 0 0,0 0 1 0 0,0 1-42 0 0,4 18 493 0 0,7 49 1537 0 0,-10-64-1763 0 0,0-1 0 0 0,-1 0-1 0 0,0 1 1 0 0,-1 7-267 0 0,4 26 504 0 0,-2-26-310 0 0,0 1 0 0 0,-1 0 1 0 0,-1-1-1 0 0,-1 1-194 0 0,0 12 311 0 0,1-29-238 0 0,0-1-1 0 0,1-14-305 0 0,1 8 152 0 0,0-1 1 0 0,1 1-1 0 0,0-1 1 0 0,1 1-1 0 0,-1 0 1 0 0,1 0-1 0 0,0 1 1 0 0,1-1-1 0 0,-1 1 1 0 0,1 0-1 0 0,0 0 0 0 0,1 0 81 0 0,-2 1-4 0 0,0 0 0 0 0,1 1 0 0 0,0 0 0 0 0,0 0 0 0 0,0 0 0 0 0,0 0 0 0 0,1 1 0 0 0,-1 0-1 0 0,1 0 1 0 0,-1 1 0 0 0,1-1 0 0 0,0 1 0 0 0,0 0 0 0 0,-1 1 0 0 0,1-1 0 0 0,0 1 0 0 0,0 0 0 0 0,0 1-1 0 0,0-1 1 0 0,-1 1 0 0 0,1 0 0 0 0,0 1 0 0 0,-1 0 0 0 0,1-1 0 0 0,-1 2 0 0 0,2-1 4 0 0,-4 0 37 0 0,1 0 0 0 0,-1 0 0 0 0,1 0 1 0 0,-1 0-1 0 0,0 1 0 0 0,0-1 0 0 0,0 1 1 0 0,0 0-1 0 0,-1 0 0 0 0,1 0 0 0 0,-1 0 1 0 0,2 3-38 0 0,1 2 141 0 0,0 1 0 0 0,-1 1 0 0 0,-1-1 1 0 0,1 2-142 0 0,-2-5 102 0 0,-1-4-61 0 0,-1 0 0 0 0,0 0 0 0 0,0 1 0 0 0,1-1 0 0 0,-1 0 0 0 0,-1 0 0 0 0,1 1 0 0 0,0-1 0 0 0,0 0 0 0 0,-1 0-1 0 0,1 1 1 0 0,-1-1 0 0 0,0 0 0 0 0,0 0 0 0 0,0 0 0 0 0,0 0 0 0 0,0 0 0 0 0,0 0 0 0 0,0 0 0 0 0,-1 0 0 0 0,1-1 0 0 0,-1 1-1 0 0,1 0 1 0 0,-1-1 0 0 0,-1 1-41 0 0,-2 3 35 0 0,0-1 0 0 0,0 0 0 0 0,-1 0 0 0 0,0 0 0 0 0,1-1 0 0 0,-1 0 0 0 0,-6 3-35 0 0,-2-3-168 0 0,1 1-1 0 0,-1-2 0 0 0,1 0 1 0 0,-1-1-1 0 0,1 0 0 0 0,-1-1 1 0 0,0 0-1 0 0,0-1 0 0 0,1-1 1 0 0,-12-2 168 0 0,20 2-624 0 0,0 1 0 0 0,0-1 0 0 0,1 0 1 0 0,-1 0-1 0 0,1-1 0 0 0,-1 1 0 0 0,1-1 1 0 0,0 0-1 0 0,0 0 0 0 0,0 0 0 0 0,0-1 1 0 0,1 0 623 0 0,-7-4-2048 0 0</inkml:trace>
  <inkml:trace contextRef="#ctx0" brushRef="#br0" timeOffset="363.31">285 339 10680 0 0,'17'8'717'0'0,"-1"-1"1"0"0,1-1 0 0 0,1 0-1 0 0,-1-2 1 0 0,1 0 0 0 0,0 0 0 0 0,1-2-718 0 0,-10-2 342 0 0,0 0 1 0 0,0-1-1 0 0,0 0 1 0 0,0 0 0 0 0,-1-1-1 0 0,5-2-342 0 0,-5 2 62 0 0,0-1 0 0 0,0-1 0 0 0,0 1-1 0 0,0-1 1 0 0,0-1 0 0 0,-1 1 0 0 0,0-1-1 0 0,0-1 1 0 0,0 1 0 0 0,-1-1 0 0 0,4-4-62 0 0,1-3-38 0 0,0-1 0 0 0,0 0 1 0 0,-2 0-1 0 0,1-1 0 0 0,2-7 38 0 0,-9 16-58 0 0,0 1 0 0 0,-1-1 0 0 0,0-1 0 0 0,0 1-1 0 0,0 0 1 0 0,0 0 0 0 0,-1-1 0 0 0,0 1 0 0 0,-1-1 0 0 0,1-2 58 0 0,-1 8 0 0 0,0 0 1 0 0,0 1-1 0 0,0-1 1 0 0,-1 0 0 0 0,1 0-1 0 0,0 0 1 0 0,0 1-1 0 0,-1-1 1 0 0,1 0-1 0 0,0 0 1 0 0,-1 1 0 0 0,1-1-1 0 0,-1 0 1 0 0,1 0-1 0 0,-1 1 1 0 0,1-1-1 0 0,-1 1 1 0 0,0-1 0 0 0,1 1-1 0 0,-1-1 1 0 0,0 1-1 0 0,1-1 1 0 0,-1 1-1 0 0,0-1 1 0 0,0 1 0 0 0,1 0-1 0 0,-1-1 1 0 0,0 1-1 0 0,0 0 1 0 0,0 0-1 0 0,1 0 1 0 0,-1-1-1 0 0,0 1 1 0 0,0 0-1 0 0,-1 0 33 0 0,0 0 0 0 0,-1 0-1 0 0,1 0 1 0 0,0 0 0 0 0,0 0-1 0 0,0 0 1 0 0,-1 1 0 0 0,1-1 0 0 0,0 1-1 0 0,0-1 1 0 0,0 1 0 0 0,-1 0-33 0 0,-6 5 155 0 0,-1 1 0 0 0,1-1 0 0 0,1 2-1 0 0,-1-1 1 0 0,1 1 0 0 0,1 0 0 0 0,-1 1 0 0 0,2-1 0 0 0,-1 2 0 0 0,1-1 0 0 0,0 1 0 0 0,1 0 0 0 0,0 0 0 0 0,1 0-1 0 0,0 1 1 0 0,-2 8-155 0 0,5-15 54 0 0,0 0 0 0 0,1 0 0 0 0,-1 0-1 0 0,1 0 1 0 0,0 0 0 0 0,0 0 0 0 0,1 1-1 0 0,-1-1 1 0 0,1 0 0 0 0,0 0 0 0 0,0 0-1 0 0,0 0 1 0 0,1 0 0 0 0,-1 0 0 0 0,1-1-1 0 0,0 1 1 0 0,0 0 0 0 0,0-1 0 0 0,0 0-1 0 0,1 1 1 0 0,-1-1 0 0 0,1 0-1 0 0,0 0 1 0 0,2 1-54 0 0,0 0 42 0 0,1 0 1 0 0,0 0-1 0 0,-1-1 0 0 0,1 0 0 0 0,0 0 0 0 0,1 0 0 0 0,-1-1 0 0 0,0 0 1 0 0,1 0-1 0 0,-1-1 0 0 0,1 0 0 0 0,0 0 0 0 0,-1 0 0 0 0,7-1-42 0 0,109 3 226 0 0,-16-4-2097 0 0,-72 0-5595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2:29.17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59 62 13760 0 0,'-1'-4'127'0'0,"-1"0"1"0"0,0 0-1 0 0,0 1 1 0 0,0-1-1 0 0,0 1 0 0 0,-1-1 1 0 0,1 1-1 0 0,-1 0 1 0 0,0 0-1 0 0,0 0 1 0 0,0 0-1 0 0,-1 0 1 0 0,0 0-128 0 0,3 3 60 0 0,0-1 0 0 0,0 0 0 0 0,0 1-1 0 0,0-1 1 0 0,0 0 0 0 0,0 0 0 0 0,0 0 0 0 0,0 0 0 0 0,0 0 0 0 0,1 0 0 0 0,-1 0 0 0 0,0 0 0 0 0,1 0 0 0 0,-1 0-60 0 0,1 0 167 0 0,0 1 57 0 0,0 0 235 0 0,0 0 100 0 0,0 0 17 0 0,0 0-28 0 0,0 0-146 0 0,0 0-67 0 0,0 1-275 0 0,0 0 0 0 0,0 0 0 0 0,0 0 1 0 0,1 0-1 0 0,-1 0 0 0 0,0 0 0 0 0,1 0 0 0 0,-1 0 0 0 0,1 0 0 0 0,-1 0 0 0 0,1 0 0 0 0,0 1-60 0 0,0 0 8 0 0,-1 0-1 0 0,1-1 1 0 0,-1 1-1 0 0,0 0 1 0 0,1 0-1 0 0,-1 0 0 0 0,0 0 1 0 0,0 0-1 0 0,-1 0 1 0 0,1-1-1 0 0,0 1 1 0 0,0 0-1 0 0,-1 0 1 0 0,0 0-1 0 0,1 0-7 0 0,-3 15 59 0 0,1 23 46 0 0,1-25-38 0 0,0 1 1 0 0,2 13-68 0 0,-1-23 22 0 0,0 1-1 0 0,0 0 0 0 0,-1-1 1 0 0,-1 8-22 0 0,-1 15 74 0 0,3-9-18 0 0,-1-4 15 0 0,2 0 0 0 0,0 0 0 0 0,1 2-71 0 0,-2-16 1 0 0,1-2 0 0 0,-1 1-1 0 0,0-1 0 0 0,0 1 1 0 0,0 0-1 0 0,0-1 1 0 0,0 1-1 0 0,0-1 0 0 0,0 1 1 0 0,0 0-1 0 0,0-1 1 0 0,0 1-1 0 0,0-1 0 0 0,0 1 1 0 0,0 0-1 0 0,-1-1 1 0 0,1 1-1 0 0,0-1 0 0 0,0 1 1 0 0,-1-1-1 0 0,1 1 1 0 0,0-1-1 0 0,-1 1 0 0 0,1-1 1 0 0,0 1-1 0 0,-1-1 1 0 0,1 1-1 0 0,-1-1 0 0 0,1 1 0 0 0,-1 0 60 0 0,1-1 12 0 0,0 0 0 0 0,0 0 0 0 0,0 0 3 0 0,0 0 10 0 0,1 0-66 0 0,0-1-1 0 0,0 0 1 0 0,1 1-1 0 0,-1-1 0 0 0,0 0 1 0 0,0 0-1 0 0,0 0 1 0 0,0 0-1 0 0,0 0 1 0 0,0 0-1 0 0,0 0 0 0 0,0 0 1 0 0,0 0-1 0 0,0-1-18 0 0,4-4 17 0 0,1-1 5 0 0,-1 0 0 0 0,1-1 0 0 0,-1 0 0 0 0,0 0 0 0 0,1-4-22 0 0,11-17 7 0 0,7-11-3 0 0,-13 22-32 0 0,0 0 0 0 0,8-8 28 0 0,-15 21 3 0 0,0 0 0 0 0,1 0-1 0 0,0 0 1 0 0,0 1 0 0 0,0 0 0 0 0,1 0 0 0 0,0 0 0 0 0,-1 0 0 0 0,6-1-3 0 0,-9 4 2 0 0,-1 1 0 0 0,0-1 1 0 0,0 1-1 0 0,1 0 1 0 0,-1 0-1 0 0,0 0 0 0 0,1 0 1 0 0,-1 0-1 0 0,0 0 0 0 0,1 0 1 0 0,-1 0-1 0 0,0 0 0 0 0,1 0 1 0 0,-1 1-1 0 0,0-1 1 0 0,1 1-1 0 0,-1-1 0 0 0,0 1 1 0 0,0-1-1 0 0,0 1 0 0 0,1 0 1 0 0,-1 0-1 0 0,0-1 1 0 0,0 1-1 0 0,0 0 0 0 0,0 0 1 0 0,0 0-1 0 0,-1 0 0 0 0,1 0 1 0 0,0 0-1 0 0,0 0 1 0 0,-1 1-1 0 0,1-1 0 0 0,0 0 1 0 0,-1 0-1 0 0,1 1-2 0 0,1 3-5 0 0,0 1 1 0 0,0-1-1 0 0,0 1 1 0 0,0-1-1 0 0,-1 1 0 0 0,0-1 1 0 0,0 1-1 0 0,-1 0 0 0 0,0 0 1 0 0,0-1-1 0 0,0 1 1 0 0,0 0-1 0 0,-2 3 5 0 0,1 23 145 0 0,0-18-157 0 0,0 1-1 0 0,-1-1 0 0 0,-1 0 1 0 0,-3 12 12 0 0,0-11 77 0 0,5-14-24 0 0,5-3-6 0 0,0 0 0 0 0,-1-1 0 0 0,0 0 0 0 0,1 1 0 0 0,0-3-47 0 0,0 1 16 0 0,-1 0 1 0 0,0-1-1 0 0,0 1 0 0 0,-1-1 1 0 0,1 1-1 0 0,-1-2-16 0 0,9-14 19 0 0,-3 7-47 0 0,-1-1 0 0 0,-1 0 0 0 0,0-1 0 0 0,0-2 28 0 0,0 0-20 0 0,0 1 0 0 0,10-16 20 0 0,-15 29-1 0 0,9-7-19 0 0,-9 9-81 0 0,-1 1-1 0 0,11 17 60 0 0,-7-8 48 0 0,-1 1 1 0 0,-1 0 0 0 0,0 0-1 0 0,0 1 1 0 0,-1-1 0 0 0,0 0-7 0 0,0 0 41 0 0,0 15 33 0 0,-1-19-34 0 0,0-1 0 0 0,0 0 0 0 0,0 0 0 0 0,1 1 0 0 0,0-1-1 0 0,0 0 1 0 0,1 2-40 0 0,-1-5 11 0 0,-1 1-2 0 0,1 0 1 0 0,0 0-1 0 0,0 0 1 0 0,1 0-1 0 0,-1 0 1 0 0,1 0-1 0 0,-1 0 1 0 0,1-1-1 0 0,0 1 1 0 0,0-1-1 0 0,0 1 1 0 0,0-1-1 0 0,0 0 1 0 0,1 0-1 0 0,-1 0 1 0 0,1 0-10 0 0,1 1 27 0 0,-2-2-15 0 0,0 1 1 0 0,0-1-1 0 0,0 0 0 0 0,0 0 1 0 0,0 0-1 0 0,0 0 0 0 0,0 0 1 0 0,1 0-1 0 0,-1-1 0 0 0,0 1 1 0 0,1-1-1 0 0,-1 1 1 0 0,1-1-1 0 0,1 0-12 0 0,4-1-61 0 0,0-1 1 0 0,1 1-1 0 0,-1-2 1 0 0,0 1-1 0 0,-1-1 1 0 0,1 0-1 0 0,0-1 1 0 0,-1 0-1 0 0,0 0 0 0 0,1-1 61 0 0,0 0-238 0 0,-1 1-39 0 0,-1-1 1 0 0,0 0-1 0 0,-1 0 1 0 0,1-1-1 0 0,-1 0 1 0 0,2-2 276 0 0,4-5-742 0 0,-3 4-102 0 0,-1-1-1 0 0,0-1 1 0 0,0 1 0 0 0,0-3 844 0 0,13-20-2564 0 0,-18 29 2456 0 0,0 0 1 0 0,0 0 0 0 0,-1 0 0 0 0,1-1-1 0 0,-1 1 1 0 0,0 0 0 0 0,0-1 0 0 0,0 1-1 0 0,-1-1 1 0 0,1 1 0 0 0,-1-1 0 0 0,0 1-1 0 0,-1-1 108 0 0,1 3 77 0 0,0 1 418 0 0,0 1 46 0 0,0 0 163 0 0,0 0 68 0 0,0 0 18 0 0,0 0-29 0 0,0 0-129 0 0,0 0-59 0 0,0 0-12 0 0,-6 14 735 0 0,5-7-1139 0 0,0 0-1 0 0,0 0 1 0 0,1 0-1 0 0,0 1 0 0 0,1-1 1 0 0,0 0-1 0 0,0 0 0 0 0,0 0 1 0 0,1 0-1 0 0,0-1 1 0 0,0 3-157 0 0,4 5 212 0 0,0 0-1 0 0,1 0 1 0 0,0 0 0 0 0,6 7-212 0 0,-12-19 10 0 0,0 0 0 0 0,1 0 1 0 0,-1 0-1 0 0,0-1 0 0 0,1 1 0 0 0,-1-1 0 0 0,1 1 0 0 0,-1-1 0 0 0,1 0 0 0 0,0 1 0 0 0,0-1 0 0 0,-1 0 0 0 0,1 0 0 0 0,0 0 0 0 0,0 0 0 0 0,0-1 0 0 0,2 2-10 0 0,-3-2 17 0 0,1 0 0 0 0,0 0 0 0 0,0 0-1 0 0,0 0 1 0 0,0 0 0 0 0,-1-1-1 0 0,1 1 1 0 0,0 0 0 0 0,0-1-1 0 0,0 1 1 0 0,-1-1 0 0 0,1 0 0 0 0,0 1-1 0 0,-1-1 1 0 0,1 0 0 0 0,0-1-17 0 0,4-2 31 0 0,0-1 0 0 0,-1 0 1 0 0,0 0-1 0 0,0-1 0 0 0,0 1 0 0 0,-1-1 1 0 0,0 0-1 0 0,0 0 0 0 0,0-1-31 0 0,1-3-13 0 0,0-1-1 0 0,-1 1 0 0 0,0-1 1 0 0,2-7 13 0 0,-1 2-55 0 0,-4 12 50 0 0,4-11-106 0 0,-3 13 50 0 0,-1 8 35 0 0,-1 10 23 0 0,2 37 143 0 0,-2-48-101 0 0,1 0 1 0 0,0 0 0 0 0,0-1-1 0 0,1 1 1 0 0,-1 0 0 0 0,1-1-1 0 0,0 1 1 0 0,0-1 0 0 0,3 4-40 0 0,6 9 110 0 0,-8-12-82 0 0,-1-1-1 0 0,1 1 0 0 0,0-1 0 0 0,0 0 1 0 0,1 0-1 0 0,-1 0 0 0 0,1 0 0 0 0,0-1 1 0 0,0 1-1 0 0,0-1 0 0 0,4 2-27 0 0,-4-3 55 0 0,0 0 0 0 0,0-1-1 0 0,0 1 1 0 0,1-1-1 0 0,-1 0 1 0 0,1 0 0 0 0,-1 0-1 0 0,0-1 1 0 0,1 0-1 0 0,-1 0 1 0 0,1 0 0 0 0,-1 0-1 0 0,1-1 1 0 0,-1 1 0 0 0,3-2-55 0 0,1 0-601 0 0,1 0 1 0 0,-1-1 0 0 0,0-1 0 0 0,0 1-1 0 0,-1-1 1 0 0,1 0 0 0 0,4-4 600 0 0,1-3-7345 0 0</inkml:trace>
  <inkml:trace contextRef="#ctx0" brushRef="#br0" timeOffset="1339.278">1389 109 4144 0 0,'0'0'191'0'0,"-1"0"-11"0"0,-1-2-88 0 0,-2-1 340 0 0,-1 1 1 0 0,0 0 0 0 0,1 0-1 0 0,-1 0 1 0 0,0 0-1 0 0,0 1 1 0 0,0-1 0 0 0,0 1-1 0 0,-2 0-432 0 0,-8 0 2534 0 0,-1 0-1 0 0,-6 1-2533 0 0,9 0 694 0 0,10 0-429 0 0,-1 1 0 0 0,0 0 0 0 0,0 0-1 0 0,0 0 1 0 0,0 0 0 0 0,1 0 0 0 0,-1 1 0 0 0,1-1 0 0 0,-1 1 0 0 0,-2 2-265 0 0,0 0 333 0 0,-1 0-1 0 0,2 0 1 0 0,-1 1 0 0 0,0 0 0 0 0,-1 2-333 0 0,-6 14 657 0 0,13-20-550 0 0,-1 0 42 0 0,0 4-86 0 0,-1-1-1 0 0,1 0 1 0 0,0 0-1 0 0,0 1 0 0 0,1-1 1 0 0,-1 1-1 0 0,1-1 0 0 0,0 0 1 0 0,0 2-63 0 0,1-5 70 0 0,-2 8 62 0 0,1-5-115 0 0,-1-1 1 0 0,1 0-1 0 0,-1 1 0 0 0,1-1 0 0 0,0 1 0 0 0,0-1 0 0 0,1 1 0 0 0,-1 0-17 0 0,1-3 8 0 0,0 0 0 0 0,-1 0 0 0 0,1 0 0 0 0,0 0-1 0 0,0 0 1 0 0,0 0 0 0 0,0 0 0 0 0,0 0 0 0 0,0 0 0 0 0,0 0 0 0 0,0 0 0 0 0,0-1 0 0 0,0 1 0 0 0,0-1 0 0 0,1 1-8 0 0,3 2 16 0 0,10 6 60 0 0,-8-5-55 0 0,1-1 0 0 0,-1 0 0 0 0,1-1-1 0 0,-1 1 1 0 0,1-1 0 0 0,0-1-21 0 0,26 9 19 0 0,-11-3-19 0 0,-19-7 0 0 0,0 1 0 0 0,-1 0 0 0 0,1 0 0 0 0,-1 0 0 0 0,1 0 0 0 0,-1 1 0 0 0,0 0 0 0 0,1-1 0 0 0,-1 1 0 0 0,0 0 0 0 0,0 1 0 0 0,0-1 0 0 0,-1 0 0 0 0,1 1 0 0 0,0 0 0 0 0,-1 0 0 0 0,0-1 0 0 0,1 1 0 0 0,0 2 0 0 0,-3-5 1 0 0,0 1-1 0 0,1-1 0 0 0,-1 0 0 0 0,1 1 0 0 0,-1-1 1 0 0,0 1-1 0 0,1-1 0 0 0,-1 1 0 0 0,0-1 0 0 0,1 1 0 0 0,-1-1 1 0 0,0 1-1 0 0,0-1 0 0 0,0 1 0 0 0,0 0 0 0 0,1-1 1 0 0,-1 1-1 0 0,0-1 0 0 0,0 1 0 0 0,0-1 0 0 0,0 1 1 0 0,0 0-1 0 0,0-1 0 0 0,0 1 0 0 0,0-1 0 0 0,-1 1 0 0 0,1 0 0 0 0,0 1 7 0 0,0 0 19 0 0,0 0-1 0 0,0 0 1 0 0,0 0-1 0 0,-1 0 0 0 0,1 0 1 0 0,0 0-1 0 0,-1 0 0 0 0,1 0 1 0 0,-1 0-1 0 0,0 0 1 0 0,0 0-1 0 0,0 0 0 0 0,0 0 1 0 0,0 0-1 0 0,0-1 1 0 0,0 1-1 0 0,0 0 0 0 0,-1-1 1 0 0,1 1-1 0 0,-1-1 0 0 0,1 1 1 0 0,-1-1-1 0 0,0 0 1 0 0,1 0-1 0 0,-1 0 0 0 0,0 1-25 0 0,-22 8 259 0 0,21-8-240 0 0,0 0 1 0 0,0 0 0 0 0,-1-1-1 0 0,1 1 1 0 0,0-1-1 0 0,-1 0 1 0 0,1 0 0 0 0,-1 0-1 0 0,0-1 1 0 0,1 1 0 0 0,-1-1-1 0 0,0 0 1 0 0,1 0-1 0 0,-1 0 1 0 0,1 0 0 0 0,-1-1-1 0 0,0 0-19 0 0,-49-13 60 0 0,39 11-376 0 0,0-2-1 0 0,1 0 0 0 0,-1 0 0 0 0,-1-2 317 0 0,-24-10-2479 0 0,32 15-4114 0 0</inkml:trace>
  <inkml:trace contextRef="#ctx0" brushRef="#br0" timeOffset="1658.066">1539 28 6912 0 0,'0'0'528'0'0,"0"0"-74"0"0,0 0 958 0 0,0 0 459 0 0,-7 6 1842 0 0,4-3-3514 0 0,1 0-1 0 0,0 0 0 0 0,0 0 1 0 0,0 1-1 0 0,0-1 1 0 0,0 0-1 0 0,0 1 0 0 0,1-1 1 0 0,0 1-1 0 0,0 0 1 0 0,0 0-1 0 0,0-1 1 0 0,0 1-1 0 0,1 2-198 0 0,-1 3 380 0 0,0 0-1 0 0,1 0 1 0 0,0 0-1 0 0,1 0 1 0 0,1 6-380 0 0,-1-12 84 0 0,3 25 528 0 0,2 1 0 0 0,8 19-612 0 0,-5-25 2 0 0,-6-16-200 0 0,0 0 0 0 0,-1 0 1 0 0,1 1-1 0 0,-1-1 1 0 0,-1 1-1 0 0,2 5 198 0 0,-4-12-1948 0 0,-2 4-4554 0 0</inkml:trace>
  <inkml:trace contextRef="#ctx0" brushRef="#br0" timeOffset="1928.416">1307 228 10592 0 0,'7'-8'1136'0'0,"-6"6"-950"0"0,0 1-1 0 0,0-1 1 0 0,1 1 0 0 0,-1-1 0 0 0,0 1 0 0 0,1 0 0 0 0,0-1 0 0 0,-1 1-1 0 0,1 0 1 0 0,0 0 0 0 0,-1 0 0 0 0,1 0 0 0 0,0 1 0 0 0,0-1 0 0 0,0 0-1 0 0,0 1-185 0 0,34-8 1442 0 0,-33 7-1569 0 0,38-4 176 0 0,0 2 1 0 0,1 1-1 0 0,-1 2 1 0 0,1 2 0 0 0,12 4-50 0 0,-28-4-16 0 0,1-2-64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2:37.0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123 178 14888 0 0,'0'0'332'0'0,"0"0"50"0"0,0 0 26 0 0,0 0-43 0 0,-1 2-235 0 0,1-1-121 0 0,-1 1 0 0 0,1 0 0 0 0,0-1 0 0 0,0 1 0 0 0,-1 0-1 0 0,1-1 1 0 0,0 1 0 0 0,1-1 0 0 0,-1 1 0 0 0,0 0 0 0 0,0 0-9 0 0,1 18 302 0 0,-3-11 18 0 0,1 0 0 0 0,0 0 1 0 0,1 1-1 0 0,-1-1 0 0 0,3 8-320 0 0,-2 29 1591 0 0,0-23-1128 0 0,0 1 1 0 0,2 0 0 0 0,1-1 0 0 0,1 0-1 0 0,5 17-463 0 0,-3 4 218 0 0,-6-34-163 0 0,1-1 0 0 0,1 0 1 0 0,-1 0-1 0 0,1 0 0 0 0,2 4-55 0 0,6 21 181 0 0,-10-32-128 0 0,-16-13-2095 0 0,10 2-3155 0 0,0-1-1651 0 0</inkml:trace>
  <inkml:trace contextRef="#ctx0" brushRef="#br0" timeOffset="293.09">85 281 9848 0 0,'0'-5'158'0'0,"1"-1"-1"0"0,0 1 1 0 0,0-1 0 0 0,1 1 0 0 0,0 0 0 0 0,0 0-1 0 0,1-4-157 0 0,3-6 72 0 0,-5 14 66 0 0,0-1 1 0 0,0 1 0 0 0,0-1-1 0 0,0 1 1 0 0,0 0 0 0 0,0-1-1 0 0,0 1 1 0 0,1 0-1 0 0,-1 0 1 0 0,0 0 0 0 0,0 0-1 0 0,1 0 1 0 0,-1 0 0 0 0,1 0-1 0 0,-1 1 1 0 0,1-1 0 0 0,-1 0-1 0 0,1 1 1 0 0,0-1-1 0 0,-1 1 1 0 0,1 0 0 0 0,0 0-1 0 0,-1-1 1 0 0,1 1 0 0 0,0 0-1 0 0,0 0-138 0 0,4 0 339 0 0,1 0 0 0 0,-1 1 0 0 0,0 0 0 0 0,0 0 0 0 0,1 0 0 0 0,2 1-339 0 0,7 3 467 0 0,0 1 0 0 0,0 1 0 0 0,-1 0 0 0 0,4 3-467 0 0,-11-5 184 0 0,-1-1 1 0 0,0 1 0 0 0,0 0-1 0 0,-1 0 1 0 0,0 1 0 0 0,0 0-1 0 0,0 0 1 0 0,0 0-1 0 0,1 4-184 0 0,-3-4 226 0 0,0 0 0 0 0,-1-1 0 0 0,0 1 0 0 0,-1 0 0 0 0,1 0 0 0 0,0 4-226 0 0,-2-8 35 0 0,-1 0 0 0 0,0-1 0 0 0,0 1 0 0 0,1 0 0 0 0,-1-1 0 0 0,0 1 0 0 0,0 0 1 0 0,0-1-1 0 0,-1 1 0 0 0,1 0 0 0 0,0 0 0 0 0,-1-1 0 0 0,1 1 0 0 0,-1-1 0 0 0,1 1 0 0 0,-1 0 0 0 0,0-1 0 0 0,0 1 0 0 0,0-1 0 0 0,0 0 1 0 0,0 1-1 0 0,0-1 0 0 0,0 0 0 0 0,0 1 0 0 0,0-1 0 0 0,-1 0 0 0 0,0 1-35 0 0,-5 2 56 0 0,1 0 1 0 0,-1 0-1 0 0,0-1 0 0 0,-1 0 1 0 0,1 0-1 0 0,-1-1 1 0 0,1 0-1 0 0,-1 0 0 0 0,0 0 1 0 0,1-1-1 0 0,-2 0-56 0 0,-19 0 52 0 0,1 0 0 0 0,-16-2-52 0 0,22-1-279 0 0,0 1 0 0 0,-15-5 279 0 0,30 5-264 0 0,-1-1 0 0 0,0 0 0 0 0,1 0 0 0 0,-1 0 0 0 0,1-1 0 0 0,0 0 0 0 0,0-1 0 0 0,0 1-1 0 0,0-1 1 0 0,-1-1 264 0 0,6 4-205 0 0,0 0 0 0 0,1 0 0 0 0,-1 1 0 0 0,1-1-1 0 0,-1 0 1 0 0,0 0 0 0 0,1 0 0 0 0,-1 0 0 0 0,1 0-1 0 0,0 0 1 0 0,-1 0 0 0 0,1 0 0 0 0,0 0 0 0 0,0 0-1 0 0,-1 0 1 0 0,1 0 0 0 0,0 0 0 0 0,0 0 0 0 0,0 0-1 0 0,0 0 1 0 0,1-1 205 0 0,-1-4-1566 0 0</inkml:trace>
  <inkml:trace contextRef="#ctx0" brushRef="#br0" timeOffset="608.46">619 165 7368 0 0,'0'0'568'0'0,"0"0"-119"0"0,0 0 891 0 0,-5 12 3907 0 0,-35 30-4157 0 0,25-27-671 0 0,-16 13 468 0 0,22-20-594 0 0,0 0 1 0 0,0 1 0 0 0,1-1 0 0 0,0 2 0 0 0,0-1-1 0 0,1 1 1 0 0,1 0 0 0 0,-4 7-294 0 0,6-9 101 0 0,3-6-60 0 0,0 0 0 0 0,-1 1 0 0 0,1-1 0 0 0,0 1 0 0 0,1-1 0 0 0,-1 1 0 0 0,0 1-41 0 0,1-3 9 0 0,0 0 0 0 0,0 0 0 0 0,0 0 0 0 0,0 0 1 0 0,0 0-1 0 0,1 0 0 0 0,-1-1 0 0 0,0 1 0 0 0,0 0 1 0 0,1 0-1 0 0,-1 0 0 0 0,1-1 0 0 0,-1 1 0 0 0,1 0 1 0 0,-1 0-1 0 0,1-1 0 0 0,-1 1 0 0 0,1 0 0 0 0,-1-1 0 0 0,1 1 1 0 0,0-1-1 0 0,0 1 0 0 0,-1-1 0 0 0,1 1 0 0 0,1 0-9 0 0,1 0 32 0 0,0 1 0 0 0,1-1-1 0 0,-1 0 1 0 0,1 1-1 0 0,0-2 1 0 0,-1 1-1 0 0,1 0 1 0 0,0-1 0 0 0,-1 0-1 0 0,1 1 1 0 0,0-1-1 0 0,0-1 1 0 0,-1 1 0 0 0,1-1-1 0 0,0 1 1 0 0,-1-1-1 0 0,1 0 1 0 0,0 0-1 0 0,-1-1 1 0 0,0 1 0 0 0,1-1-1 0 0,-1 0-31 0 0,5-2 25 0 0,0 0-1 0 0,-1 0 1 0 0,0-1-1 0 0,0 0 1 0 0,0-1 0 0 0,0 0-1 0 0,-1 0 1 0 0,0 0-1 0 0,0-1-24 0 0,-3 3 1 0 0,0 0 0 0 0,0-1 0 0 0,0 1 0 0 0,-1 0-1 0 0,0-1 1 0 0,0 1 0 0 0,0-1 0 0 0,0 0 0 0 0,-1 0-1 0 0,0 0 1 0 0,0 0 0 0 0,0 0 0 0 0,-1 0 0 0 0,1 0-1 0 0,-1-2 0 0 0,-1 4 5 0 0,1-2-27 0 0,-1 0 0 0 0,0 0-1 0 0,0 0 1 0 0,-1 0 0 0 0,1 0 0 0 0,-1 1 22 0 0,0 1-31 0 0,1 1 0 0 0,0 0 0 0 0,-1 0-1 0 0,1 1 1 0 0,-1-1 0 0 0,0 0 0 0 0,0 0 0 0 0,0 1 0 0 0,1-1-1 0 0,-2 1 1 0 0,1-1 0 0 0,0 1 0 0 0,-2-1 31 0 0,-1 0-286 0 0,0 0 1 0 0,0 0-1 0 0,-1 0 1 0 0,1 0-1 0 0,-2 1 286 0 0,-16-2-4564 0 0,14 3-974 0 0</inkml:trace>
  <inkml:trace contextRef="#ctx0" brushRef="#br0" timeOffset="958.838">933 125 12816 0 0,'9'-9'1388'0'0,"-9"9"-1349"0"0,-1-1 0 0 0,1 0 0 0 0,-1 0 0 0 0,0 0 0 0 0,1 1 0 0 0,-1-1 0 0 0,0 0 0 0 0,0 1 0 0 0,1-1 1 0 0,-1 0-1 0 0,0 1 0 0 0,0-1 0 0 0,0 1 0 0 0,0 0 0 0 0,0-1 0 0 0,0 1 0 0 0,0 0 0 0 0,0-1 0 0 0,0 1 0 0 0,0 0 1 0 0,0 0-1 0 0,0 0 0 0 0,0 0 0 0 0,0 0 0 0 0,0 0 0 0 0,0 0 0 0 0,0 0 0 0 0,0 0 0 0 0,0 1 0 0 0,0-1 1 0 0,0 0-40 0 0,-7 2 492 0 0,0 0 0 0 0,1 1 1 0 0,-7 2-493 0 0,8-2 169 0 0,-3 0-4 0 0,0 1 0 0 0,0 0-1 0 0,0 1 1 0 0,1 0 0 0 0,0 1 0 0 0,-7 5-165 0 0,12-9 7 0 0,0 0 1 0 0,1 0 0 0 0,0 1 0 0 0,-1-1 0 0 0,1 1-1 0 0,0 0 1 0 0,0 0 0 0 0,0-1 0 0 0,1 1-1 0 0,-1 1 1 0 0,1-1 0 0 0,-1 0 0 0 0,1 0 0 0 0,0 0-1 0 0,0 1 1 0 0,1-1 0 0 0,-1 0 0 0 0,1 1 0 0 0,-1-1-1 0 0,1 1 1 0 0,0 1-8 0 0,1-2 12 0 0,0 0 1 0 0,0 0-1 0 0,0 0 0 0 0,0 0 0 0 0,0 0 0 0 0,0 0 1 0 0,1 0-1 0 0,0 0 0 0 0,-1 0 0 0 0,1-1 0 0 0,1 2-12 0 0,28 29 27 0 0,-14-16 101 0 0,1 1 2 0 0,10 12-144 0 0,-26-28 52 0 0,-1 0 0 0 0,1 0 0 0 0,-1 0 0 0 0,0 1 0 0 0,0-1 0 0 0,0 0-1 0 0,0 0 1 0 0,0 1 0 0 0,0-1 0 0 0,-1 0 0 0 0,1 1 0 0 0,-1-1-1 0 0,0 3-37 0 0,0-5 33 0 0,0 1 1 0 0,0-1-1 0 0,0 1 0 0 0,0-1 0 0 0,-1 1 0 0 0,1-1 0 0 0,0 1 0 0 0,0-1 0 0 0,-1 1 0 0 0,1-1 0 0 0,0 1 0 0 0,-1-1 0 0 0,1 0 0 0 0,0 1 0 0 0,-1-1 0 0 0,1 0 0 0 0,-1 1 0 0 0,1-1 0 0 0,-1 0 0 0 0,1 1 0 0 0,-1-1 0 0 0,1 0 0 0 0,-1 0 0 0 0,1 0-33 0 0,-14 5 457 0 0,11-4-327 0 0,-7 2 90 0 0,-1-1 0 0 0,0 0 0 0 0,0-1 0 0 0,0 0 0 0 0,1 0 0 0 0,-2-2-220 0 0,-66-4-1005 0 0,59 3-155 0 0,10 0-3701 0 0,8 2-1508 0 0</inkml:trace>
  <inkml:trace contextRef="#ctx0" brushRef="#br0" timeOffset="1288.898">1327 76 6912 0 0,'0'0'314'0'0,"-7"-2"104"0"0,3 2-108 0 0,-1-1 1 0 0,1 1 0 0 0,-1 1-1 0 0,1-1 1 0 0,-1 1 0 0 0,1-1-1 0 0,0 1 1 0 0,-4 1-311 0 0,-36 15 7017 0 0,22-8-6098 0 0,8-3-890 0 0,0 1 0 0 0,1 0 0 0 0,0 2 0 0 0,0-1 0 0 0,1 2 0 0 0,-11 9-29 0 0,20-17 9 0 0,1 1 0 0 0,-1-1 0 0 0,1 0 0 0 0,0 1-1 0 0,0-1 1 0 0,0 1 0 0 0,0 0 0 0 0,1 0 0 0 0,-1 0 0 0 0,1 0-1 0 0,0 0 1 0 0,0 0 0 0 0,0 0 0 0 0,0 0 0 0 0,0 0-1 0 0,1 0 1 0 0,-1 1 0 0 0,1-1 0 0 0,0 0 0 0 0,0 1-1 0 0,0-1 1 0 0,0 0 0 0 0,1 0 0 0 0,-1 1 0 0 0,1-1-1 0 0,0 0 1 0 0,0 0 0 0 0,1 3-9 0 0,0 0 16 0 0,1 0 0 0 0,0 1 1 0 0,0-2-1 0 0,0 1 0 0 0,1 0 0 0 0,0-1 0 0 0,0 1 0 0 0,0-1 0 0 0,5 4-16 0 0,-5-6 9 0 0,8 9-6 0 0,1 0 1 0 0,-1 0-1 0 0,-1 1-3 0 0,-8-9 84 0 0,-1-1-1 0 0,1 1 0 0 0,-1-1 1 0 0,0 1-1 0 0,0 0 0 0 0,0 0 1 0 0,0 0-1 0 0,-1 0 0 0 0,0 0 0 0 0,0 0 1 0 0,0 1-1 0 0,0-1 0 0 0,0 0 1 0 0,-1 2-84 0 0,0-6 262 0 0,0 1-241 0 0,0-1-1 0 0,0 0 0 0 0,0 1 0 0 0,-1-1 0 0 0,1 1 0 0 0,0-1 0 0 0,0 0 0 0 0,0 1 1 0 0,0-1-1 0 0,-1 0 0 0 0,1 1 0 0 0,0-1 0 0 0,0 0 0 0 0,-1 1 0 0 0,1-1 1 0 0,0 0-1 0 0,-1 0 0 0 0,1 1 0 0 0,0-1 0 0 0,-1 0 0 0 0,1 0 0 0 0,0 0 1 0 0,-1 0-1 0 0,1 1 0 0 0,0-1 0 0 0,-1 0 0 0 0,1 0 0 0 0,-1 0 0 0 0,1 0-20 0 0,-14 4 175 0 0,14-4-142 0 0,-14 2 99 0 0,1-1 0 0 0,-1-1 0 0 0,0 0 0 0 0,-13-1-132 0 0,-12-1-1389 0 0,23 1-636 0 0,0-4-4576 0 0</inkml:trace>
  <inkml:trace contextRef="#ctx0" brushRef="#br0" timeOffset="1546.897">1365 262 10136 0 0,'0'0'777'0'0,"2"7"1042"0"0,2 5 1206 0 0,-1 0 1 0 0,1 10-3026 0 0,-4-17 295 0 0,1-1 1 0 0,-1 1-1 0 0,0-1 0 0 0,0 1 0 0 0,-1-1 0 0 0,1 1 0 0 0,-1-1 0 0 0,0 1 0 0 0,-1 3-295 0 0,-4 20 1278 0 0,5-24-1220 0 0,1-1-1 0 0,-1 1 1 0 0,1-1 0 0 0,-1 1 0 0 0,0-1 0 0 0,0 1 0 0 0,-1-1 0 0 0,1 0-1 0 0,-1 0 1 0 0,0 1-58 0 0,1-3 96 0 0,2 2 423 0 0,-2-1-1339 0 0,0-3-4241 0 0,-5-9 3280 0 0</inkml:trace>
  <inkml:trace contextRef="#ctx0" brushRef="#br0" timeOffset="2121.997">1679 37 15288 0 0,'0'0'697'0'0,"0"0"-9"0"0,2 1-444 0 0,1 1-144 0 0,-1 0 1 0 0,1 0-1 0 0,-1 0 1 0 0,1 1 0 0 0,-1-1-1 0 0,0 1 1 0 0,0 0-1 0 0,0 0 1 0 0,-1 0-1 0 0,1 0 1 0 0,0 0-1 0 0,-1 0 1 0 0,0 0 0 0 0,0 0-1 0 0,0 0 1 0 0,0 1-1 0 0,-1-1 1 0 0,1 0-1 0 0,-1 3-100 0 0,2 11 871 0 0,-2 0-1 0 0,0 0 0 0 0,-2 11-870 0 0,-1 10 561 0 0,2-23-563 0 0,-1 0 0 0 0,0-1-1 0 0,-2 0 1 0 0,1 1 0 0 0,-5 8 2 0 0,1 1 118 0 0,0-7-14 0 0,6-16-96 0 0,1-1 0 0 0,0 1 0 0 0,0-1 0 0 0,-1 0 0 0 0,1 1 0 0 0,0-1 0 0 0,-1 0 0 0 0,1 1 0 0 0,0-1-1 0 0,-1 0 1 0 0,1 0 0 0 0,0 1 0 0 0,-1-1 0 0 0,1 0 0 0 0,-1 0 0 0 0,1 1 0 0 0,0-1 0 0 0,-1 0 0 0 0,1 0 0 0 0,-1 0-1 0 0,1 0 1 0 0,-1 0 0 0 0,1 0 0 0 0,-1 0 0 0 0,1 0 0 0 0,-1 0 0 0 0,1 0 0 0 0,0 0 0 0 0,-1 0 0 0 0,1 0 0 0 0,-1 0-1 0 0,1 0 1 0 0,-1 0 0 0 0,1-1-8 0 0,0 1-17 0 0,-1-1 0 0 0,1 0 0 0 0,0 0-1 0 0,0 0 1 0 0,-1 0 0 0 0,1 0 0 0 0,0 0 0 0 0,0 0-1 0 0,0 0 1 0 0,0 0 0 0 0,1 0 0 0 0,-1-1 17 0 0,0 1-36 0 0,0-2-25 0 0,1 0 0 0 0,0 0 0 0 0,0 0 0 0 0,0 0 0 0 0,0 0 1 0 0,0 0-1 0 0,0 0 0 0 0,1 0 0 0 0,-1 0 0 0 0,1 1 0 0 0,0-1 1 0 0,0 1-1 0 0,0-1 0 0 0,0 1 0 0 0,1-1 61 0 0,7-7-245 0 0,1 0 0 0 0,8-5 245 0 0,-12 9-39 0 0,0 1 1 0 0,1 0-1 0 0,-1 1 1 0 0,1 0-1 0 0,0 0 0 0 0,1 1 1 0 0,-1 0-1 0 0,9-2 39 0 0,-14 4-13 0 0,1 0-1 0 0,-1 1 0 0 0,0 0 0 0 0,0 0 1 0 0,1 0-1 0 0,-1 0 0 0 0,0 0 0 0 0,0 1 1 0 0,0-1-1 0 0,1 1 0 0 0,-1 0 0 0 0,0 0 14 0 0,-1 0-3 0 0,0 0 0 0 0,0 0 0 0 0,0 0 0 0 0,0 0 0 0 0,0 1 0 0 0,0-1 0 0 0,0 1 0 0 0,-1-1 0 0 0,1 1 0 0 0,0 0 0 0 0,-1 0 0 0 0,0 0 0 0 0,1 0 0 0 0,-1 0 0 0 0,0 0 0 0 0,0 0 0 0 0,1 2 3 0 0,2 6 108 0 0,-1 0 1 0 0,0 1-1 0 0,0-1 1 0 0,-1 1-1 0 0,-1-1 1 0 0,0 1 0 0 0,0 0-1 0 0,-1-1 1 0 0,0 2-109 0 0,-1-3 87 0 0,0 0 1 0 0,0-1-1 0 0,-1 1 0 0 0,0-1 1 0 0,0 1-1 0 0,-1-1 1 0 0,0 0-1 0 0,0 0 0 0 0,-1 0 1 0 0,0 0-1 0 0,-2 2-87 0 0,4-7 27 0 0,0-1-1 0 0,1 0 1 0 0,-1 1 0 0 0,0-1-1 0 0,-1 0 1 0 0,1 0-1 0 0,0 0 1 0 0,-1-1 0 0 0,1 1-1 0 0,-1 0 1 0 0,1-1-1 0 0,-1 0 1 0 0,0 1 0 0 0,0-1-1 0 0,1 0 1 0 0,-1-1-1 0 0,0 1 1 0 0,0 0-1 0 0,0-1 1 0 0,0 0 0 0 0,0 1-1 0 0,0-1 1 0 0,0 0-1 0 0,0-1 1 0 0,0 1 0 0 0,0 0-1 0 0,0-1 1 0 0,0 0-1 0 0,0 0 1 0 0,1 0 0 0 0,-1 0-1 0 0,0 0 1 0 0,0 0-1 0 0,0-1-26 0 0,1 0-20 0 0,1 0-1 0 0,-1-1 0 0 0,1 1 1 0 0,0 0-1 0 0,0-1 0 0 0,0 1 1 0 0,0-1-1 0 0,0 1 0 0 0,1-1 1 0 0,-1 1-1 0 0,1-1 0 0 0,-1 1 1 0 0,1-1-1 0 0,0-2 21 0 0,1 2-44 0 0,-1 1-1 0 0,1-1 1 0 0,1 0-1 0 0,-1 0 1 0 0,0 1 0 0 0,1-1-1 0 0,-1 0 1 0 0,1 1-1 0 0,0-1 1 0 0,0 1-1 0 0,-1 0 1 0 0,2 0 0 0 0,-1 0-1 0 0,2-2 45 0 0,4-2-140 0 0,1 0 1 0 0,0 1-1 0 0,5-3 140 0 0,-2 1-350 0 0,-5 4 312 0 0,-1 1 0 0 0,0-1 0 0 0,1 1 0 0 0,-1 1 0 0 0,1-1 0 0 0,3 1 38 0 0,13-4-84 0 0,-18 4 58 0 0,0 0 0 0 0,1 0 0 0 0,-1 1 0 0 0,1 0 0 0 0,-1 0 0 0 0,0 0 0 0 0,2 1 26 0 0,25 0-66 0 0,-21-1 66 0 0,-10 0-1 0 0,0 0-1 0 0,0 1 1 0 0,1-1-1 0 0,-1 0 1 0 0,0 0-1 0 0,0 1 1 0 0,0-1-1 0 0,1 0 1 0 0,-1 1-1 0 0,0-1 1 0 0,0 1-1 0 0,0-1 1 0 0,0 1 1 0 0,1 1-11 0 0,0-1 0 0 0,0 0 0 0 0,0 0 0 0 0,1 0 1 0 0,-1-1-1 0 0,0 1 0 0 0,0 0 0 0 0,0-1 0 0 0,1 1 0 0 0,0-1 11 0 0,25 6 136 0 0,-15-26-990 0 0,-13 20 259 0 0,0-1-1185 0 0,5-4-4662 0 0</inkml:trace>
  <inkml:trace contextRef="#ctx0" brushRef="#br0" timeOffset="2702.599">2169 7 4608 0 0,'0'0'208'0'0,"0"-1"-9"0"0,-3-3 117 0 0,3 3 1103 0 0,0 1 472 0 0,0 0 86 0 0,0 0-158 0 0,0 0-750 0 0,0 0-333 0 0,0 0-61 0 0,0 0-42 0 0,0 0-109 0 0,0 0-48 0 0,1 19 849 0 0,-1-13-1145 0 0,1 0-1 0 0,-1 1 0 0 0,-1-1 1 0 0,0 3-180 0 0,-6 23 731 0 0,5-23-552 0 0,0 0 0 0 0,0-1-1 0 0,1 1 1 0 0,0 0 0 0 0,1 1-179 0 0,0 24 361 0 0,2 0-1 0 0,3 22-360 0 0,-2-43 49 0 0,-1 1-1 0 0,2-2 0 0 0,0 1 0 0 0,0 0 0 0 0,1-1 0 0 0,0 1 1 0 0,2-1-1 0 0,2 4-48 0 0,-3-6 36 0 0,-3-6 1 0 0,-1 1 0 0 0,1-1 1 0 0,0 0-1 0 0,0-1 0 0 0,3 3-37 0 0,-5-4 17 0 0,1-1 0 0 0,0 1 0 0 0,0-1 0 0 0,0 0 0 0 0,0 0-1 0 0,0 0 1 0 0,1 0 0 0 0,-1 0 0 0 0,0-1 0 0 0,0 1 0 0 0,1 0 0 0 0,-1-1-1 0 0,0 0 1 0 0,1 0-17 0 0,0 0 32 0 0,1 0-1 0 0,0 0 0 0 0,-1 0 1 0 0,1-1-1 0 0,0 1 0 0 0,-1-1 0 0 0,1 0 1 0 0,-1 0-1 0 0,1-1 0 0 0,-1 1 1 0 0,1-1-1 0 0,-1 1 0 0 0,0-1 1 0 0,0 0-1 0 0,0-1 0 0 0,0 1 1 0 0,0 0-1 0 0,0-1 0 0 0,-1 1 0 0 0,1-1 1 0 0,-1-1-32 0 0,9-9 77 0 0,0-1 1 0 0,-2-1 0 0 0,1 0 0 0 0,-1-2-78 0 0,5-7-25 0 0,-10 15 25 0 0,1 0 0 0 0,-2 0 0 0 0,1 0 0 0 0,-1-1 0 0 0,9-21 0 0 0,-10 27-23 0 0,-1 0 0 0 0,1 0 0 0 0,-1 0 0 0 0,0 0-1 0 0,0 0 1 0 0,0 0 0 0 0,-1 0 0 0 0,1-1 0 0 0,-1 1 0 0 0,0 0-1 0 0,0 0 1 0 0,0-1 0 0 0,-1 1 23 0 0,1 4-1 0 0,0-1-1 0 0,0 1 1 0 0,0-1-1 0 0,0 1 1 0 0,-1-1 0 0 0,1 1-1 0 0,0-1 1 0 0,0 1-1 0 0,0-1 1 0 0,-1 1 0 0 0,1-1-1 0 0,0 1 1 0 0,0 0-1 0 0,-1-1 1 0 0,1 1 0 0 0,0 0-1 0 0,-1-1 1 0 0,1 1-1 0 0,0 0 1 0 0,-1-1 0 0 0,1 1-1 0 0,-1 0 1 0 0,1-1-1 0 0,-1 1 1 0 0,1 0 0 0 0,0 0-1 0 0,-1 0 1 0 0,1 0-1 0 0,-1-1 1 0 0,1 1 0 0 0,-1 0-1 0 0,1 0 1 0 0,-1 0 0 0 0,1 0-1 0 0,-1 0 1 0 0,1 0-1 0 0,-1 0 1 0 0,1 0 0 0 0,-1 0-1 0 0,1 1 1 0 0,-1-1-1 0 0,1 0 1 0 0,-1 0 0 0 0,1 0-1 0 0,-1 0 1 0 0,1 1-1 0 0,0-1 1 0 0,-1 0 0 0 0,1 0-1 0 0,-1 1 1 0 0,1-1-1 0 0,-1 1 2 0 0,-3 2-5 0 0,0 0 0 0 0,0 0 0 0 0,1 1-1 0 0,-4 3 6 0 0,6-6-1 0 0,-5 7-8 0 0,1-1 0 0 0,0 1 0 0 0,0 1 0 0 0,1-1-1 0 0,0 1 1 0 0,1 0 0 0 0,0-1 0 0 0,0 1 0 0 0,1 2 9 0 0,0-2 50 0 0,1-1-1 0 0,0 1 1 0 0,1 0 0 0 0,-1 0 0 0 0,2 0 0 0 0,-1 0 0 0 0,2 0 0 0 0,-1 0 0 0 0,1-1 0 0 0,0 1 0 0 0,1-1 0 0 0,0 1 0 0 0,0-1-1 0 0,1 0 1 0 0,0 0 0 0 0,0 0-50 0 0,0-3 61 0 0,-1 0-1 0 0,1-1 1 0 0,0 1-1 0 0,0-1 0 0 0,0 0 1 0 0,1 0-1 0 0,0-1 1 0 0,-1 1-1 0 0,1-1 1 0 0,0 0-1 0 0,1-1 1 0 0,-1 1-1 0 0,0-1 0 0 0,1 0 1 0 0,2 1-61 0 0,3 0-318 0 0,0-1 1 0 0,-1 1-1 0 0,1-2 1 0 0,0 1-1 0 0,0-2 1 0 0,0 1-1 0 0,11-2 318 0 0,-4-2-7827 0 0</inkml:trace>
  <inkml:trace contextRef="#ctx0" brushRef="#br0" timeOffset="3720.897">1423 87 7832 0 0,'7'-5'809'0'0,"-5"0"-568"0"0,-1 4 330 0 0,0-1 0 0 0,0 1 1 0 0,0 0-1 0 0,1 0 0 0 0,-1 0 0 0 0,0 0 0 0 0,0 0 0 0 0,1 0 0 0 0,-1 0 0 0 0,0 0 0 0 0,2 0-571 0 0,5-3 370 0 0,-6 4-154 0 0,6-9 3641 0 0,-27 17-3719 0 0,16-7-397 0 0,-1 0 0 0 0,1 1 1 0 0,-1-1-1 0 0,1 1 0 0 0,-3 2 259 0 0,-1-1-717 0 0,-2 0-10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2:36.0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260 77 16527 0 0,'0'0'374'0'0,"0"0"-330"0"0,0-1 1 0 0,0 1 0 0 0,0 0-1 0 0,0 0 1 0 0,0-1-1 0 0,0 1 1 0 0,0 0-1 0 0,0 0 1 0 0,0 0 0 0 0,-1-1-1 0 0,1 1 1 0 0,0 0-1 0 0,0 0 1 0 0,0 0 0 0 0,0 0-1 0 0,0-1 1 0 0,-1 1-1 0 0,1 0 1 0 0,0 0-1 0 0,0 0 1 0 0,0 0 0 0 0,-1 0-1 0 0,1-1 1 0 0,0 1-1 0 0,0 0 1 0 0,0 0 0 0 0,-1 0-1 0 0,1 0 1 0 0,0 0-1 0 0,0 0 1 0 0,0 0-1 0 0,-1 0-44 0 0,-34 24 1340 0 0,1 1 0 0 0,-10 12-1340 0 0,-28 28 1064 0 0,59-52-899 0 0,1 0-1 0 0,1 0 0 0 0,-1 2-164 0 0,-8 11 243 0 0,19-25-155 0 0,1-1 6 0 0,0 0 22 0 0,0 0-104 0 0,0 1 1 0 0,0-1 0 0 0,0 1-1 0 0,1-1 1 0 0,-1 1-1 0 0,0-1 1 0 0,0 1 0 0 0,1-1-1 0 0,-1 0 1 0 0,0 1 0 0 0,1-1-1 0 0,-1 0 1 0 0,1 1-1 0 0,-1-1 1 0 0,0 0 0 0 0,1 1-1 0 0,-1-1 1 0 0,1 0 0 0 0,-1 0-1 0 0,1 1 1 0 0,-1-1-1 0 0,1 0 1 0 0,-1 0 0 0 0,1 0-1 0 0,-1 0 1 0 0,1 0 0 0 0,-1 0-1 0 0,1 0 1 0 0,-1 0-1 0 0,1 0 1 0 0,-1 0 0 0 0,1 0-1 0 0,-1 0 1 0 0,1 0 0 0 0,-1 0-13 0 0,20-2 236 0 0,-20 2-220 0 0,14-4 13 0 0,0-1 0 0 0,0 0-1 0 0,0-1 1 0 0,-1-1 0 0 0,0 0-1 0 0,10-8-28 0 0,4 0-440 0 0,-13 6 179 0 0,-1-1-1 0 0,0 0 1 0 0,-1 0 0 0 0,0-2-1 0 0,6-7 262 0 0,-1 3-169 0 0,-11 8 169 0 0,-15 36 110 0 0,5-19-20 0 0,1 0 0 0 0,0 0 1 0 0,0 1-1 0 0,1 0 0 0 0,0-1 1 0 0,1 1-1 0 0,0 0 0 0 0,1 8-90 0 0,0-15 31 0 0,0 0-1 0 0,0 0 0 0 0,1 1 0 0 0,0-1 1 0 0,0 0-1 0 0,-1 0 0 0 0,2 0 0 0 0,-1 0 1 0 0,0 0-1 0 0,1 0 0 0 0,-1 0 0 0 0,1 0 0 0 0,0-1 1 0 0,0 1-1 0 0,0-1 0 0 0,0 1 0 0 0,0-1 1 0 0,1 0-1 0 0,0 1-30 0 0,-1-2 18 0 0,0 0 0 0 0,0 0 0 0 0,0 0 0 0 0,0-1 0 0 0,0 1 0 0 0,0 0 0 0 0,0-1-1 0 0,0 1 1 0 0,0-1 0 0 0,1 0 0 0 0,0 0-18 0 0,8 2 62 0 0,-8-2-42 0 0,1 1 0 0 0,-1-1 1 0 0,0 0-1 0 0,1-1 1 0 0,-1 1-1 0 0,0 0 1 0 0,1-1-1 0 0,-1 0 0 0 0,0 0 1 0 0,0 0-1 0 0,0 0 1 0 0,1 0-1 0 0,-1-1 1 0 0,0 1-1 0 0,2-2-20 0 0,8-6-481 0 0,1 0 1 0 0,7-7 480 0 0,-16 13-319 0 0,16-17-3126 0 0,-15 11-3681 0 0</inkml:trace>
  <inkml:trace contextRef="#ctx0" brushRef="#br0" timeOffset="383.68">653 10 3224 0 0,'0'0'143'0'0,"-3"-3"875"0"0,-7-4 4855 0 0,-8 10 1336 0 0,-1 6-4131 0 0,-16 14-2733 0 0,14-9 676 0 0,15-10-857 0 0,0 0-62 0 0,-1 0 0 0 0,1 1 0 0 0,-5 4-102 0 0,9-7 4 0 0,0-1 0 0 0,1 1 0 0 0,-1 0 0 0 0,1 0 1 0 0,0 0-1 0 0,-1 0 0 0 0,1 0 0 0 0,0 0 0 0 0,0 1 1 0 0,0-1-1 0 0,1 0 0 0 0,-1 0 0 0 0,0 1 0 0 0,1 0-4 0 0,-5 17 33 0 0,5-19-29 0 0,-1 1 0 0 0,0 0 1 0 0,1 0-1 0 0,-1 0 0 0 0,1 0 0 0 0,0 0 0 0 0,-1-1 0 0 0,1 1 0 0 0,0 0 0 0 0,0 0 1 0 0,0 0-1 0 0,1 0 0 0 0,-1 0 0 0 0,0 0 0 0 0,1 0 0 0 0,-1 0 0 0 0,1-1 0 0 0,0 1 1 0 0,-1 0-1 0 0,1 0 0 0 0,0-1 0 0 0,0 1 0 0 0,0-1 0 0 0,0 1 0 0 0,1 0-4 0 0,10 11 25 0 0,0-1-1 0 0,0 0 1 0 0,1-1-1 0 0,1 0 1 0 0,0-1-1 0 0,3 2-24 0 0,18 17 149 0 0,-30-23-149 0 0,-5-6 1 0 0,0 1-1 0 0,1-1 0 0 0,-1 0 1 0 0,0 0-1 0 0,0 1 0 0 0,0-1 1 0 0,0 0-1 0 0,0 1 0 0 0,0-1 1 0 0,0 0-1 0 0,0 0 0 0 0,0 1 1 0 0,-1-1-1 0 0,1 0 0 0 0,0 0 1 0 0,0 1-1 0 0,0-1 0 0 0,0 0 1 0 0,0 0-1 0 0,0 1 0 0 0,0-1 1 0 0,-1 0-1 0 0,1 0 1 0 0,0 1-1 0 0,0-1 0 0 0,0 0 1 0 0,-1 0-1 0 0,1 0 0 0 0,0 1 1 0 0,0-1-1 0 0,0 0 0 0 0,-1 0 1 0 0,1 0-1 0 0,0 0 0 0 0,0 0 1 0 0,-1 0-1 0 0,1 0 0 0 0,0 1 1 0 0,-1-1-1 0 0,1 0 0 0 0,0 0 1 0 0,0 0-1 0 0,-1 0 0 0 0,-16 6 41 0 0,0 0 0 0 0,0-1 0 0 0,0-1 0 0 0,-1-1 0 0 0,0 0 0 0 0,-15-1-41 0 0,3 2-1358 0 0,7-1-6440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2:34.0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339 179 14888 0 0,'1'-1'42'0'0,"-1"1"1"0"0,0-1-1 0 0,1 1 1 0 0,-1-1 0 0 0,0 1-1 0 0,0-1 1 0 0,1 0 0 0 0,-1 1-1 0 0,0-1 1 0 0,0 1 0 0 0,0-1-1 0 0,0 0 1 0 0,0 1 0 0 0,0-1-1 0 0,0 1 1 0 0,0-1-1 0 0,0 0 1 0 0,0 1 0 0 0,0-1-1 0 0,0 1 1 0 0,0-1 0 0 0,0 0-1 0 0,-1 1 1 0 0,1-1 0 0 0,0 1-1 0 0,0-1 1 0 0,-1 1 0 0 0,1-1-1 0 0,0 1 1 0 0,-1-1-1 0 0,1 1 1 0 0,-1-1 0 0 0,1 1-1 0 0,0-1 1 0 0,-1 1 0 0 0,1-1-1 0 0,-1 1 1 0 0,1 0 0 0 0,-1 0-1 0 0,0-1-42 0 0,-7-7-90 0 0,7 7 165 0 0,-1 0 0 0 0,1 0 0 0 0,0 0-1 0 0,-1 0 1 0 0,1 1 0 0 0,-1-1-1 0 0,1 1 1 0 0,-1-1 0 0 0,0 1-1 0 0,1-1 1 0 0,-1 1 0 0 0,0 0-1 0 0,1 0 1 0 0,-1 0 0 0 0,0 0-1 0 0,1 0 1 0 0,-1 0 0 0 0,0 0-1 0 0,0 1-74 0 0,-33 6 1445 0 0,28-6-1303 0 0,1 2-1 0 0,-1-1 1 0 0,1 1-1 0 0,0 0 0 0 0,0 0 1 0 0,0 1-1 0 0,0-1 0 0 0,0 2 1 0 0,1-1-1 0 0,-1 0 0 0 0,1 1 1 0 0,-1 2-142 0 0,4-5 33 0 0,0 0-1 0 0,0 1 1 0 0,1-1 0 0 0,-1 0 0 0 0,1 1 0 0 0,-1-1-1 0 0,1 1 1 0 0,0-1 0 0 0,0 1 0 0 0,0 0-1 0 0,0-1 1 0 0,1 1 0 0 0,-1 0 0 0 0,1 0 0 0 0,0 0-1 0 0,-1 0 1 0 0,1-1 0 0 0,1 1 0 0 0,-1 0-1 0 0,0 0 1 0 0,1 0 0 0 0,-1-1 0 0 0,1 1 0 0 0,0 0-1 0 0,0 0 1 0 0,0-1 0 0 0,0 1 0 0 0,0-1 0 0 0,1 1-1 0 0,0 0-32 0 0,4 6-14 0 0,-1-1 1 0 0,1 1-1 0 0,1-1 0 0 0,-1-1 0 0 0,1 0 0 0 0,1 0 1 0 0,-1 0-1 0 0,3 1 14 0 0,30 28-314 0 0,-38-35 314 0 0,0 0 1 0 0,0 1-1 0 0,-1-1 0 0 0,1 0 0 0 0,-1 1 0 0 0,1-1 0 0 0,-1 1 0 0 0,0 0 0 0 0,0-1 1 0 0,0 1-1 0 0,0 0 0 0 0,0 0 0 0 0,0 0 0 0 0,0 0 0 0 0,0 0 0 0 0,-1 0 0 0 0,1 1 0 0 0,-1-1 12 0 0,0-1-1 0 0,0 0 0 0 0,0 1 0 0 0,0-1 0 0 0,0 0 0 0 0,-1 1 0 0 0,1-1 0 0 0,-1 0 0 0 0,1 1 0 0 0,-1-1 0 0 0,1 0 0 0 0,-1 0 0 0 0,0 0 0 0 0,1 0 0 0 0,-1 1 0 0 0,0-1 1 0 0,0 0-1 0 0,0 0 0 0 0,0 0 0 0 0,0-1 0 0 0,0 1 0 0 0,0 0 0 0 0,0 0 0 0 0,0 0 0 0 0,-1 0-11 0 0,-6 3 152 0 0,0 1 1 0 0,-1-1-1 0 0,1-1 1 0 0,-1 0-1 0 0,0 0 1 0 0,0 0-1 0 0,-5 0-152 0 0,-13 1 121 0 0,-24 1-121 0 0,24-3-19 0 0,14-1-128 0 0,0-1 0 0 0,-11-1 147 0 0,19 1-335 0 0,0-1-1 0 0,0 1 0 0 0,0-1 1 0 0,1-1-1 0 0,-1 1 1 0 0,1-1-1 0 0,-1 1 0 0 0,1-1 1 0 0,-3-2 335 0 0,7 4-193 0 0,-1-1 0 0 0,1 1 1 0 0,0-1-1 0 0,-1 0 1 0 0,1 1-1 0 0,0-1 0 0 0,0 0 1 0 0,0 1-1 0 0,-1-1 1 0 0,1 1-1 0 0,0-1 0 0 0,0 0 1 0 0,0 1-1 0 0,0-1 0 0 0,0 0 1 0 0,0 1-1 0 0,0-1 1 0 0,0 0-1 0 0,1 1 0 0 0,-1-1 1 0 0,0 0-1 0 0,0 1 0 0 0,0-1 1 0 0,1 1-1 0 0,-1-1 1 0 0,0 0-1 0 0,1 1 0 0 0,-1-1 1 0 0,0 1-1 0 0,1-1 193 0 0,0 0-362 0 0,0-2-1878 0 0</inkml:trace>
  <inkml:trace contextRef="#ctx0" brushRef="#br0" timeOffset="541.035">505 206 14480 0 0,'0'0'662'0'0,"0"0"-11"0"0,1 2-415 0 0,0 7-92 0 0,0-1 1 0 0,-1 1-1 0 0,0 0 0 0 0,0-1 1 0 0,-1 1-1 0 0,0-1 1 0 0,-1 1-1 0 0,1-1 0 0 0,-2 0 1 0 0,1 1-1 0 0,-1-1 1 0 0,0 0-1 0 0,-1 1-144 0 0,-11 19 1086 0 0,-1 0 1 0 0,-17 24-1087 0 0,32-51 19 0 0,1 0-17 0 0,-3 4 65 0 0,-1 0-1 0 0,1 0 1 0 0,-1 0-1 0 0,0-1 1 0 0,0 1-1 0 0,-1-1 1 0 0,0 1-67 0 0,3-4 81 0 0,2-1-1 0 0,0 0-66 0 0,0 0-1 0 0,-1 0 1 0 0,1 0-1 0 0,0 1 1 0 0,0-1-1 0 0,0 0 1 0 0,0 0-1 0 0,0 0 1 0 0,-1 0-1 0 0,1 0 1 0 0,0 0-1 0 0,0 0 1 0 0,0 0-1 0 0,0 0 1 0 0,-1 0-1 0 0,1 0 1 0 0,0 0-1 0 0,0 0 1 0 0,0 0-1 0 0,0 0 1 0 0,-1 0-1 0 0,1 0 1 0 0,0 0-1 0 0,0 0 1 0 0,0 0-1 0 0,0-1 1 0 0,0 1-1 0 0,-1 0 1 0 0,1 0-1 0 0,0 0 1 0 0,0 0-1 0 0,0 0 1 0 0,0 0-1 0 0,0 0-13 0 0,2-6-45 0 0,1 0 1 0 0,0 1-1 0 0,0-1 0 0 0,0 1 1 0 0,1 0-1 0 0,0 0 0 0 0,0 0 1 0 0,0 0 44 0 0,35-40-1395 0 0,-30 33 1006 0 0,0 0 0 0 0,1 1 0 0 0,1 0 0 0 0,0 1 0 0 0,0 0-1 0 0,1 1 1 0 0,0-1 389 0 0,-4 6-109 0 0,0-1 0 0 0,0 1 0 0 0,1 0 0 0 0,2 0 109 0 0,-8 3-7 0 0,1 0 0 0 0,-1 0 0 0 0,0 0 0 0 0,1 1 0 0 0,-1-1 0 0 0,1 1 0 0 0,-1 0 0 0 0,0 0 0 0 0,1 0 0 0 0,-1 0 0 0 0,1 1 0 0 0,-1-1 1 0 0,1 1 6 0 0,-1 0 62 0 0,-1 1 1 0 0,1-1 0 0 0,0 1-1 0 0,-1-1 1 0 0,1 1-1 0 0,-1 0 1 0 0,1 0 0 0 0,-1 0-1 0 0,0 0 1 0 0,0 0 0 0 0,0 1-1 0 0,0-1 1 0 0,0 1 0 0 0,-1-1-1 0 0,1 1 1 0 0,-1 0 0 0 0,1-1-1 0 0,-1 1 1 0 0,0 0 0 0 0,0 2-63 0 0,1 2 224 0 0,0-1 0 0 0,-1 1 1 0 0,0 0-1 0 0,0-1 0 0 0,0 1 1 0 0,-1 0-1 0 0,0 0 0 0 0,0 0 0 0 0,-1-1-224 0 0,0-3 108 0 0,1 0 0 0 0,-1 0 0 0 0,0-1 0 0 0,0 1-1 0 0,0 0 1 0 0,-1-1 0 0 0,1 1 0 0 0,-2 1-108 0 0,2-3 73 0 0,1 0 191 0 0,0 0-243 0 0,0-1-1 0 0,0 0 0 0 0,0 0 0 0 0,0 1 1 0 0,0-1-1 0 0,0 0 0 0 0,0 0 0 0 0,0 0 1 0 0,0 1-1 0 0,0-1 0 0 0,0 0 1 0 0,0 0-1 0 0,0 1 0 0 0,0-1 0 0 0,-1 0 1 0 0,1 0-1 0 0,0 1 0 0 0,0-1 0 0 0,0 0 1 0 0,0 0-1 0 0,0 0 0 0 0,0 1 0 0 0,-1-1 1 0 0,1 0-1 0 0,0 0 0 0 0,0 0 0 0 0,0 0 1 0 0,-1 0-1 0 0,1 1 0 0 0,0-1 0 0 0,0 0 1 0 0,0 0-1 0 0,-1 0 0 0 0,1 0 1 0 0,0 0-1 0 0,0 0 0 0 0,0 0 0 0 0,-1 0 1 0 0,1 0-1 0 0,0 0 0 0 0,0 0 0 0 0,-1 0 1 0 0,1 0-1 0 0,0 0 0 0 0,0 0 0 0 0,-1 0 1 0 0,1 0-1 0 0,0 0 0 0 0,0 0 0 0 0,-1 0-20 0 0,1 0 14 0 0,-1-1 0 0 0,1 1 0 0 0,0 0 0 0 0,-1 0 0 0 0,1-1 0 0 0,0 1 0 0 0,-1 0 0 0 0,1-1 0 0 0,0 1 0 0 0,-1 0 0 0 0,1-1 0 0 0,0 1 0 0 0,0 0 0 0 0,-1-1 0 0 0,1 1 0 0 0,0-1 0 0 0,0 1 0 0 0,0-1 0 0 0,0 1 0 0 0,-1-1 0 0 0,1 1 0 0 0,0 0 0 0 0,0-1 0 0 0,0 1 0 0 0,0-1-1 0 0,0 1 1 0 0,0-1 0 0 0,0 1 0 0 0,0-1 0 0 0,1 1-14 0 0,0-4-11 0 0,0 0 0 0 0,0 0-1 0 0,0 0 1 0 0,1 0 0 0 0,0 1-1 0 0,0-1 1 0 0,0 1-1 0 0,0-1 1 0 0,0 1 0 0 0,2-2 11 0 0,29-27-467 0 0,-22 23 399 0 0,-8 6 47 0 0,0 1 0 0 0,0 0 0 0 0,1-1 1 0 0,0 1-1 0 0,-1 0 0 0 0,1 1 0 0 0,0-1 0 0 0,0 0 0 0 0,0 1 0 0 0,0 0 0 0 0,0 0 0 0 0,0 0 0 0 0,0 1 0 0 0,0 0 0 0 0,4-1 21 0 0,-5 1-11 0 0,-1 1 1 0 0,1-1-1 0 0,0 0 0 0 0,0 1 1 0 0,-1-1-1 0 0,1 1 0 0 0,-1 0 1 0 0,1 0-1 0 0,-1 0 0 0 0,1 0 1 0 0,-1 1-1 0 0,1-1 0 0 0,-1 0 0 0 0,0 1 1 0 0,0 0-1 0 0,0 0 0 0 0,0-1 1 0 0,0 1-1 0 0,0 0 0 0 0,0 1 1 0 0,-1-1-1 0 0,1 0 0 0 0,-1 0 1 0 0,2 2 10 0 0,19 34 290 0 0,-20-31-291 0 0,1-1 0 0 0,1 0-1 0 0,-1-1 1 0 0,1 1 0 0 0,0 0-1 0 0,0-1 1 0 0,1 0 0 0 0,-1 0-1 0 0,1 0 1 0 0,0-1 0 0 0,0 1-1 0 0,1-1 1 0 0,-1-1 0 0 0,6 4 1 0 0,-5-5-291 0 0,0 0 1 0 0,-1 0-1 0 0,1 0 1 0 0,1-1 0 0 0,-1 0-1 0 0,0 0 1 0 0,0 0-1 0 0,0-1 1 0 0,1 0-1 0 0,-1 0 1 0 0,0-1-1 0 0,1 0 291 0 0,-2 1-1375 0 0</inkml:trace>
  <inkml:trace contextRef="#ctx0" brushRef="#br0" timeOffset="1269.515">1290 267 16847 0 0,'-11'-1'572'0'0,"5"0"-480"0"0,0 0 0 0 0,1 0 0 0 0,-1 1 1 0 0,0 0-1 0 0,1 0 0 0 0,-1 0 0 0 0,1 1 0 0 0,-1 0 0 0 0,0 0 0 0 0,1 0 0 0 0,-1 1 1 0 0,1-1-1 0 0,0 1 0 0 0,-3 2-92 0 0,-60 32 868 0 0,57-29-616 0 0,-1 1 0 0 0,1 0 0 0 0,0 1 0 0 0,-9 9-252 0 0,12-9 275 0 0,6-7-175 0 0,0 0-1 0 0,0 0 0 0 0,0 1 0 0 0,0-1 1 0 0,0 0-1 0 0,0 1 0 0 0,0 1-99 0 0,0-2 246 0 0,0 5 30 0 0,22-13-66 0 0,31-34-362 0 0,-46 36 152 0 0,-1 0 0 0 0,0 1 0 0 0,0 0 0 0 0,0 0 0 0 0,1 1 0 0 0,-1-1 0 0 0,0 1 0 0 0,5-2 0 0 0,-8 4 1 0 0,-1 0 0 0 0,0 0 1 0 0,1 0-1 0 0,-1 0 0 0 0,0 0 0 0 0,1 1 0 0 0,-1-1 0 0 0,0 0 0 0 0,1 0 0 0 0,-1 0 0 0 0,0 0 0 0 0,0 0 0 0 0,1 0 0 0 0,-1 0 0 0 0,0 1 0 0 0,1-1 0 0 0,-1 0 0 0 0,0 0 0 0 0,0 0 1 0 0,1 1-1 0 0,-1-1 0 0 0,0 0 0 0 0,0 0 0 0 0,0 1 0 0 0,1-1 0 0 0,-1 0 0 0 0,0 0 0 0 0,0 1 0 0 0,0-1 0 0 0,0 0 0 0 0,0 1 0 0 0,0-1 0 0 0,1 0 0 0 0,-1 1 0 0 0,0-1 1 0 0,0 0-1 0 0,0 1 0 0 0,0-1 0 0 0,0 0 0 0 0,0 1-1 0 0,1 13 92 0 0,-1-13-83 0 0,0 0-1 0 0,-1 1 1 0 0,1-1-1 0 0,0 0 0 0 0,0 0 0 0 0,-1 0 0 0 0,1 0 0 0 0,0 0 1 0 0,-1 0-1 0 0,1 0 0 0 0,-1 0 0 0 0,0 0 0 0 0,1 0 0 0 0,-1 0 1 0 0,0 0-1 0 0,1 0 0 0 0,-1 0-8 0 0,0-1 8 0 0,0 1 0 0 0,1 0 0 0 0,-1 0-1 0 0,1-1 1 0 0,-1 1 0 0 0,1 0 0 0 0,-1 0 0 0 0,1 0 0 0 0,-1-1 0 0 0,1 1 0 0 0,0 0 0 0 0,-1 0 0 0 0,1 0-1 0 0,0 0 1 0 0,0 0 0 0 0,0 0 0 0 0,0 0 0 0 0,0 0 0 0 0,0 0 0 0 0,0 0 0 0 0,0-1 0 0 0,0 1-1 0 0,0 0 1 0 0,0 0 0 0 0,1 0-8 0 0,1 18 162 0 0,-2-17-146 0 0,0 0 0 0 0,0 0 0 0 0,0 0-1 0 0,0-1 1 0 0,0 1 0 0 0,1 0 0 0 0,-1 0 0 0 0,1-1 0 0 0,-1 1-1 0 0,1 0 1 0 0,0 0 0 0 0,-1-1 0 0 0,1 1 0 0 0,0-1 0 0 0,0 1 0 0 0,0-1-1 0 0,0 1 1 0 0,0-1 0 0 0,1 0 0 0 0,-1 1-16 0 0,3 2 50 0 0,0-1 1 0 0,0 0-1 0 0,1 0 1 0 0,-1 0-1 0 0,1 0 1 0 0,-1-1-1 0 0,1 0 1 0 0,0 0-1 0 0,0 0 1 0 0,0 0-1 0 0,0-1 1 0 0,0 0-1 0 0,0 0 0 0 0,0 0 1 0 0,0-1-1 0 0,1 0 1 0 0,-1 0-1 0 0,0 0 1 0 0,0 0-1 0 0,2-1-50 0 0,10-1 6 0 0,-13 1 1 0 0,1 1 1 0 0,-1-1-1 0 0,0 0 0 0 0,1 0 0 0 0,-1 0 1 0 0,0 0-1 0 0,0-1 0 0 0,1 0-7 0 0,14-7 54 0 0,-16 8-46 0 0,0 0 0 0 0,0 0 0 0 0,0-1 1 0 0,0 1-1 0 0,0-1 0 0 0,0 0 0 0 0,0 0 0 0 0,-1 0 1 0 0,1 0-1 0 0,-1-1 0 0 0,0 1 0 0 0,1-1 0 0 0,-1 1-8 0 0,4-6 2 0 0,0 1 0 0 0,1 0 0 0 0,3-2-2 0 0,-5 4-7 0 0,1 0-1 0 0,-1 0 1 0 0,0-1 0 0 0,0 0 0 0 0,-1 0 0 0 0,4-6 7 0 0,3-7-191 0 0,1 0-1 0 0,6-6 192 0 0,-13 18-130 0 0,-1-1 0 0 0,1 0-1 0 0,-1 0 1 0 0,2-6 130 0 0,-2 4-115 0 0,0 1 0 0 0,0 0 0 0 0,3-2 115 0 0,-2 2-59 0 0,-1 1 0 0 0,0-1 0 0 0,0 0 0 0 0,-1 0-1 0 0,0-1 1 0 0,-1 1 0 0 0,0 0 0 0 0,0-1 0 0 0,-1 0 0 0 0,0 1 0 0 0,-1-2 59 0 0,0 10-5 0 0,0-1 0 0 0,-1 0 0 0 0,1 1 0 0 0,0-1 0 0 0,-1 1 0 0 0,1-1 0 0 0,-1 1 0 0 0,1-1 0 0 0,-1 1 0 0 0,0-1 0 0 0,0 1 0 0 0,0 0 0 0 0,0-2 5 0 0,0 2 0 0 0,0 0 0 0 0,0 0 0 0 0,1 0 0 0 0,-1 0 0 0 0,0-1 0 0 0,1 1 1 0 0,-1 0-1 0 0,1 0 0 0 0,-1-1 0 0 0,1 1 0 0 0,0 0 0 0 0,0-1 0 0 0,0 1 0 0 0,0 0 0 0 0,0 1 0 0 0,0 0 0 0 0,0 0 0 0 0,0 0 0 0 0,0-1 0 0 0,0 1 1 0 0,0 0-1 0 0,0 0 0 0 0,0 0 0 0 0,0-1 0 0 0,0 1 0 0 0,-1 0 0 0 0,1 0 0 0 0,0 0 0 0 0,0-1 0 0 0,0 1 0 0 0,0 0 0 0 0,0 0 0 0 0,0 0 0 0 0,0 0 0 0 0,0-1 0 0 0,-1 1 0 0 0,1 0 0 0 0,0 0 0 0 0,0 0 0 0 0,0 0 0 0 0,0 0 0 0 0,0-1 0 0 0,-1 1 0 0 0,1 0 0 0 0,0 0 0 0 0,0 0 0 0 0,0 0 0 0 0,-1 0 0 0 0,1 0 0 0 0,0 0 0 0 0,0 0 0 0 0,0 0 0 0 0,-1 0 0 0 0,1 0 0 0 0,-10-6-11 0 0,10 6 10 0 0,-1 0 0 0 0,1 1 0 0 0,-1-1 0 0 0,0 0 0 0 0,1 0 0 0 0,-1 0 0 0 0,1 1 0 0 0,0-1 0 0 0,-1 0 0 0 0,1 1 0 0 0,-1-1 1 0 0,1 0-1 0 0,-1 1 0 0 0,1-1 0 0 0,0 1 0 0 0,-1-1 0 0 0,1 0 0 0 0,0 1 0 0 0,-1 0 1 0 0,-1 1 18 0 0,-1 0-24 0 0,0 1 1 0 0,-1 0 0 0 0,1 0-1 0 0,1 1 1 0 0,-1-1 0 0 0,0 1-1 0 0,1-1 1 0 0,0 1 0 0 0,-1 0-1 0 0,1 0 1 0 0,1 0 0 0 0,-1 0-1 0 0,1 0 1 0 0,-1 0 0 0 0,1 0-1 0 0,1 1 1 0 0,-1-1 0 0 0,0 0-1 0 0,1 1 1 0 0,0 0 5 0 0,0 0 15 0 0,-1 1 0 0 0,0-1 0 0 0,0 0-1 0 0,-1 0 1 0 0,1 0 0 0 0,-1 1 0 0 0,-2 3-15 0 0,2-4 5 0 0,0 0 1 0 0,0 0-1 0 0,0 0 0 0 0,1 0 1 0 0,0 0-1 0 0,0 0 0 0 0,0 6-5 0 0,2 2 0 0 0,-1-10 0 0 0,1 0 0 0 0,-1 0 0 0 0,0 0 0 0 0,0 0 0 0 0,-1 0 0 0 0,1 0 0 0 0,0 1 0 0 0,-1 0-2 0 0,0-1 8 0 0,0 0 0 0 0,0 1-1 0 0,0-1 1 0 0,1 1 0 0 0,-1-1 0 0 0,1 1 0 0 0,0 0 0 0 0,0-1 0 0 0,1 1 0 0 0,-1-1 0 0 0,1 1 0 0 0,-1-1 0 0 0,1 1-6 0 0,5 22 52 0 0,-6-22-51 0 0,1 0 0 0 0,0 0 0 0 0,0 0 0 0 0,0 0 0 0 0,0 0 0 0 0,0 0-1 0 0,1 0 1 0 0,0-1 0 0 0,0 1 0 0 0,0-1 0 0 0,0 1 0 0 0,0-1 0 0 0,3 2-1 0 0,-4-3 13 0 0,1 0-1 0 0,0 0 1 0 0,0 0-1 0 0,0-1 1 0 0,0 1-1 0 0,0-1 1 0 0,0 0-1 0 0,0 1 1 0 0,1-1-1 0 0,-1 0 1 0 0,0 0-1 0 0,1 0 1 0 0,-1-1-1 0 0,0 1 1 0 0,1 0 0 0 0,1-1-13 0 0,0 0 25 0 0,-1 0 0 0 0,1 0 0 0 0,0-1 0 0 0,0 1 0 0 0,-1-1 1 0 0,1 0-1 0 0,-1 0 0 0 0,1-1 0 0 0,-1 1 0 0 0,1-1 0 0 0,0 0-25 0 0,-2 2 11 0 0,0-1-1 0 0,0 0 1 0 0,0 0-1 0 0,0 0 1 0 0,-1-1-1 0 0,1 1 0 0 0,0 0 1 0 0,0-1-1 0 0,-1 1 1 0 0,1-1-1 0 0,-1 0 1 0 0,1 1-1 0 0,-1-1 1 0 0,0 0-1 0 0,0 0 0 0 0,0 0 1 0 0,0 0-1 0 0,1-1-10 0 0,0-1-29 0 0,-1 0 0 0 0,1 0 0 0 0,1 0 0 0 0,-1 0 0 0 0,0 1-1 0 0,1-1 1 0 0,0 1 0 0 0,0 0 29 0 0,0 0-32 0 0,-1 0 0 0 0,1-1 0 0 0,-1 1 0 0 0,1 0 0 0 0,-1-1 0 0 0,0 1 0 0 0,-1-1 0 0 0,1 0 0 0 0,0-2 32 0 0,2-10-176 0 0,-2 9 39 0 0,-1 0 0 0 0,2 0 1 0 0,-1-1-1 0 0,1 1 1 0 0,0 1-1 0 0,3-5 137 0 0,8-15-518 0 0,-1 0 0 0 0,2-10 518 0 0,16-33-852 0 0,-23 45 453 0 0,-8 22 338 0 0,1-1 0 0 0,-1 0-1 0 0,1 0 1 0 0,0 1 0 0 0,0-1-1 0 0,0 0 1 0 0,1 1 0 0 0,-1-1-1 0 0,1 0 62 0 0,4-3-49 0 0,-5 5 48 0 0,-1 1 1 0 0,1-1 0 0 0,0 0 0 0 0,-1 1-1 0 0,1-1 1 0 0,-1 0 0 0 0,1 0 0 0 0,0 1-1 0 0,-1-1 1 0 0,1 0 0 0 0,-1 0 0 0 0,0 0-1 0 0,1 1 1 0 0,-1-1 0 0 0,0 0 0 0 0,0 0-1 0 0,1 0 1 0 0,-1 0 0 0 0,0 0 0 0 0,0 0-1 0 0,0 0 1 0 0,0 0 0 0 0,0 1 0 0 0,0-1-1 0 0,0-1 1 0 0,0 2 24 0 0,0 0-1 0 0,-1 0 0 0 0,1 0 1 0 0,0 0-1 0 0,0 0 0 0 0,0 0 1 0 0,0 0-1 0 0,0 0 1 0 0,0 0-1 0 0,0 0 0 0 0,0-1 1 0 0,0 1-1 0 0,0 0 0 0 0,-1 0 1 0 0,1 0-1 0 0,0 0 0 0 0,0 0 1 0 0,0 0-1 0 0,0 0 0 0 0,0 0 1 0 0,0 0-1 0 0,0 0 0 0 0,0 0 1 0 0,0 0-1 0 0,0 0 0 0 0,-1 0 1 0 0,1 0-1 0 0,0 0 0 0 0,0 1 1 0 0,0-1-1 0 0,0 0 0 0 0,0 0 1 0 0,0 0-1 0 0,0 0 1 0 0,0 0-1 0 0,0 0 0 0 0,0 0 1 0 0,0 0-1 0 0,-1 0 0 0 0,1 0 1 0 0,0 0-1 0 0,0 0 0 0 0,0 0 1 0 0,0 0-1 0 0,0 1 0 0 0,0-1 1 0 0,0 0-1 0 0,0 0 0 0 0,0 0 1 0 0,0 0-1 0 0,0 0 0 0 0,0 0 1 0 0,0 0-1 0 0,0 0 0 0 0,0 0 1 0 0,0 0-1 0 0,0 1-23 0 0,-6 9 339 0 0,4-6-337 0 0,0 1 0 0 0,0-1-1 0 0,1 0 1 0 0,0 0 0 0 0,-1 3-2 0 0,-5 30 199 0 0,5-28-130 0 0,0-1 1 0 0,0 1 0 0 0,1-1 0 0 0,0 1 0 0 0,1-1-1 0 0,0 3-69 0 0,1 58 728 0 0,-1-65-699 0 0,0 0 0 0 0,1 0-1 0 0,0 0 1 0 0,0 0-1 0 0,0 0 1 0 0,1 0 0 0 0,-1-1-1 0 0,1 1 1 0 0,0 1-29 0 0,0-1 0 0 0,0 0-1 0 0,0 0 1 0 0,-1 0 0 0 0,1 0 0 0 0,-1 0-1 0 0,0 1 1 0 0,-1-4 0 0 0,0 4 8 0 0,1 1 0 0 0,0-1 0 0 0,0 0 0 0 0,0 1 0 0 0,0-1-1 0 0,1 0 1 0 0,0 0 0 0 0,0 0 0 0 0,1 0 0 0 0,0 0-8 0 0,3 7 53 0 0,-4-8-36 0 0,0 0-1 0 0,0 0 1 0 0,1 0 0 0 0,-1 0 0 0 0,1 0-1 0 0,0 0 1 0 0,0-1 0 0 0,0 1 0 0 0,1-1-1 0 0,-1 0 1 0 0,1 0 0 0 0,0-1 0 0 0,0 1-17 0 0,20 7-3238 0 0,-18-8 338 0 0,3 1-4063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2:33.24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303 52 13536 0 0,'-2'-7'1224'0'0,"2"5"-1169"0"0,0 1 1 0 0,0-1 0 0 0,0 0 0 0 0,-1 0-1 0 0,1 0 1 0 0,-1 0 0 0 0,1 0 0 0 0,-1 1-1 0 0,0-1 1 0 0,0 0 0 0 0,1 1 0 0 0,-1-1 0 0 0,0 0-1 0 0,-1 1 1 0 0,1-1 0 0 0,0 1 0 0 0,0-1-1 0 0,-1 1 1 0 0,1 0 0 0 0,0 0 0 0 0,-1-1-1 0 0,0 1 1 0 0,1 0 0 0 0,-1 0 0 0 0,0 1 0 0 0,1-1-1 0 0,-1 0 1 0 0,0 1 0 0 0,0-1 0 0 0,1 0-1 0 0,-1 1 1 0 0,0 0 0 0 0,0 0 0 0 0,0-1-1 0 0,-1 1-55 0 0,-13 0 575 0 0,7 0-269 0 0,0 0 0 0 0,-1 0 0 0 0,1 1 0 0 0,0 0 0 0 0,0 1 0 0 0,0 0-1 0 0,-2 1-305 0 0,2 0 135 0 0,1 0 0 0 0,1 1 0 0 0,-1 0 1 0 0,0 1-1 0 0,1 0 0 0 0,0 0 0 0 0,0 0 0 0 0,-5 7-135 0 0,-9 8 222 0 0,2 2 1 0 0,0 1-223 0 0,2-2 44 0 0,15-19-16 0 0,0 1-1 0 0,0-1 1 0 0,1 1 0 0 0,0-1 0 0 0,-1 1 0 0 0,1-1 0 0 0,0 1-1 0 0,0 0 1 0 0,0-1 0 0 0,0 1 0 0 0,1 0 0 0 0,-1 0 0 0 0,1 0-1 0 0,0 0 1 0 0,-1-1 0 0 0,2 3-28 0 0,-1-4 69 0 0,5 8 113 0 0,-2-7-163 0 0,0 0 1 0 0,0-1 0 0 0,1 0 0 0 0,-1 0-1 0 0,0 0 1 0 0,1 0 0 0 0,-1 0-1 0 0,1-1 1 0 0,0 1 0 0 0,-1-1 0 0 0,1 0-1 0 0,-1 0 1 0 0,1 0 0 0 0,-1-1-1 0 0,1 1 1 0 0,-1-1 0 0 0,1 0-1 0 0,-1 0 1 0 0,1 0 0 0 0,0-1-20 0 0,11-5 12 0 0,0 0 0 0 0,-1 0 0 0 0,0-2 0 0 0,0 0-12 0 0,-2 1-44 0 0,38-35-64 0 0,-45 40 119 0 0,-5 3 16 0 0,0 8-185 0 0,-1-1 149 0 0,-1-1 0 0 0,0 1 0 0 0,0-1 0 0 0,-2 4 9 0 0,-6 21 231 0 0,8-22-151 0 0,1-6-41 0 0,0 0 0 0 0,0 0 1 0 0,0 0-1 0 0,1 1 0 0 0,0-1 0 0 0,-1 0 0 0 0,1 0 0 0 0,0 0 1 0 0,1 0-1 0 0,-1 1 0 0 0,0-1 0 0 0,1 0 0 0 0,1 3-39 0 0,-1-1 102 0 0,4 6 95 0 0,14-11-128 0 0,-8-3-895 0 0,1-1-1 0 0,-1 1 0 0 0,0-2 0 0 0,-1 0 0 0 0,1 0 1 0 0,-1-1-1 0 0,0 0 0 0 0,-1-1 0 0 0,1 0 1 0 0,0-1 826 0 0,2-3-6364 0 0</inkml:trace>
  <inkml:trace contextRef="#ctx0" brushRef="#br0" timeOffset="294.015">509 27 11056 0 0,'-9'-5'1176'0'0,"7"4"-974"0"0,1 1 0 0 0,0-1 0 0 0,0 1 0 0 0,-1 0 0 0 0,1-1 0 0 0,0 1 0 0 0,-1 0 0 0 0,1 0 0 0 0,0 0 0 0 0,-1 0 0 0 0,1 0 0 0 0,0 0 0 0 0,-1 0 0 0 0,1 0 0 0 0,0 0 0 0 0,0 1 0 0 0,-1-1 0 0 0,1 0 0 0 0,0 1 0 0 0,-1 0-202 0 0,-1 1 429 0 0,0 0-1 0 0,0 0 1 0 0,0 0-1 0 0,0 0 1 0 0,0 1-1 0 0,0 0-428 0 0,-13 11 723 0 0,15-14-224 0 0,1 1-439 0 0,-1-1 0 0 0,1 1 0 0 0,0-1 0 0 0,-1 1 0 0 0,1-1 0 0 0,0 1 0 0 0,-1 0 0 0 0,1-1 0 0 0,0 1 0 0 0,0-1 0 0 0,0 1 0 0 0,-1 0 0 0 0,1-1 0 0 0,0 1 0 0 0,0 0 0 0 0,0-1 0 0 0,0 1 0 0 0,0 0 0 0 0,0-1 0 0 0,1 1-60 0 0,0 13 333 0 0,1-9-268 0 0,1-1 1 0 0,-1 1-1 0 0,1-1 0 0 0,0 1 1 0 0,1-1-1 0 0,-1 0 0 0 0,1-1 1 0 0,0 1-1 0 0,0-1 0 0 0,0 1 1 0 0,2 0-66 0 0,16 16 26 0 0,-15-13-44 0 0,0-2-1 0 0,0 1 0 0 0,0-1 1 0 0,3 2 18 0 0,-3-3 10 0 0,0 1 0 0 0,-1 0 0 0 0,1 0 0 0 0,-1 0 0 0 0,1 3-10 0 0,-1 0 0 0 0,-5 0 0 0 0,-1-6 3 0 0,0 0 0 0 0,0 0 0 0 0,0 0 0 0 0,0 0 0 0 0,-1-1 0 0 0,1 1 0 0 0,0 0 0 0 0,-1 0 0 0 0,1 0 0 0 0,-1 0 0 0 0,0 0 0 0 0,0-1 0 0 0,1 1 0 0 0,-1 0 0 0 0,0 0 0 0 0,-1 0-3 0 0,0 0 12 0 0,0-1 1 0 0,0 1-1 0 0,0-1 0 0 0,-1 0 1 0 0,1 0-1 0 0,0 0 0 0 0,0 0 0 0 0,-1 0 1 0 0,1 0-1 0 0,-2 0-12 0 0,-12 3-36 0 0,1 0 0 0 0,0-1-1 0 0,-1-1 1 0 0,1 0 0 0 0,-1-1 0 0 0,0 0 0 0 0,-12-2 36 0 0,-5-4-3675 0 0,32 5 2048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6:54.26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277 126 10592 0 0,'-5'-10'1136'0'0,"3"8"-862"0"0,0 1 0 0 0,0 0 0 0 0,0 0 0 0 0,0 0 0 0 0,-1 1 0 0 0,1-1 0 0 0,0 1 0 0 0,0-1 0 0 0,0 1 0 0 0,0-1 0 0 0,-1 1 0 0 0,1 0 0 0 0,0 0 0 0 0,0 0 0 0 0,-1 1 0 0 0,0-1-274 0 0,-7 2 842 0 0,1 0 0 0 0,0 1 0 0 0,-4 1-842 0 0,-2 1-336 0 0,6-3 509 0 0,1 1 1 0 0,-1 1-1 0 0,1 0 0 0 0,0 0 1 0 0,1 0-1 0 0,-6 4-173 0 0,10-6 56 0 0,1 0-1 0 0,-1 0 1 0 0,1 0-1 0 0,-1 0 1 0 0,1 0-1 0 0,0 1 1 0 0,0-1-1 0 0,0 1 1 0 0,0-1-1 0 0,1 1 1 0 0,-1 0-1 0 0,1 0 1 0 0,-1 0 0 0 0,1 0-1 0 0,0 0 1 0 0,0 0-1 0 0,0 0 1 0 0,1 0-1 0 0,-1 0 1 0 0,0 2-56 0 0,2-3 3 0 0,-1 0 1 0 0,0 0-1 0 0,1 0 1 0 0,0-1-1 0 0,-1 1 1 0 0,1 0-1 0 0,0 0 1 0 0,0 0-1 0 0,0-1 1 0 0,0 1-1 0 0,0 0 1 0 0,0-1-1 0 0,0 1 1 0 0,1-1-1 0 0,-1 0 0 0 0,0 1 1 0 0,1-1-1 0 0,-1 0 1 0 0,1 0-1 0 0,0 0 1 0 0,-1 0-1 0 0,3 1-3 0 0,9 8-2 0 0,-4-3 17 0 0,1 0 0 0 0,0-1-1 0 0,0 0 1 0 0,0-1 0 0 0,1 0-1 0 0,3 0-14 0 0,35 18 40 0 0,-37-16-34 0 0,-3-2-10 0 0,-1-1 0 0 0,0 2 1 0 0,6 3 3 0 0,-13-8 3 0 0,1 0 1 0 0,-1 1-1 0 0,1-1 0 0 0,-1 1 1 0 0,1-1-1 0 0,-1 1 1 0 0,0 0-1 0 0,0-1 1 0 0,0 1-1 0 0,0 0 1 0 0,0 0-1 0 0,0 0 1 0 0,0-1-1 0 0,-1 1 1 0 0,1 0-1 0 0,-1 0 0 0 0,1 0 1 0 0,-1 0-1 0 0,0 1-3 0 0,0-1 22 0 0,0 0-1 0 0,0-1 0 0 0,-1 1 1 0 0,1 0-1 0 0,-1-1 1 0 0,0 1-1 0 0,1 0 0 0 0,-1-1 1 0 0,0 1-1 0 0,0-1 0 0 0,0 1 1 0 0,0-1-1 0 0,0 0 0 0 0,0 1 1 0 0,0-1-1 0 0,-1 0 1 0 0,1 0-1 0 0,-1 1-21 0 0,-28 18 433 0 0,27-19-405 0 0,-5 3 63 0 0,0-1 1 0 0,0 0 0 0 0,0 0-1 0 0,0-1 1 0 0,-1 0-92 0 0,-17 6 128 0 0,8-3-63 0 0,-1-1 0 0 0,0 0-1 0 0,-7 0-64 0 0,-13 2 2 0 0,31-5-2 0 0,0 0 0 0 0,1 0 0 0 0,-1 0 0 0 0,0-1 0 0 0,0 0 0 0 0,1-1 0 0 0,-2 0 0 0 0,4-1-14 0 0,26-7-308 0 0,-10 7 143 0 0,0 0 0 0 0,0 0 0 0 0,0 1-1 0 0,0 1 1 0 0,0 0 0 0 0,0 0 0 0 0,1 1-1 0 0,6 1 180 0 0,34 2-583 0 0,-29-4 270 0 0,-7 1 138 0 0,-1-1-1 0 0,1-1 1 0 0,0 0-1 0 0,-1-1 0 0 0,10-3 176 0 0,10-2-119 0 0,-26 5 119 0 0,1 1 0 0 0,0-2 0 0 0,-1 1-1 0 0,3-3 1 0 0,21-10 95 0 0,24-16-95 0 0,-15 8 65 0 0,-38 20-47 0 0,1 0-1 0 0,-1-1 0 0 0,0 1 0 0 0,0-1 1 0 0,0 0-1 0 0,-1 0 0 0 0,1 0 0 0 0,1-2-17 0 0,17-20 156 0 0,-21 26-156 0 0,-1-1 1 0 0,1 1-1 0 0,0-1 1 0 0,-1 1 0 0 0,1-1-1 0 0,-1 1 1 0 0,1-1-1 0 0,-1 1 1 0 0,1-1-1 0 0,-1 1 1 0 0,0-1 0 0 0,1 0-1 0 0,-1 1 1 0 0,0-1-1 0 0,1 0 1 0 0,-1 1-1 0 0,0-1 1 0 0,0 0 0 0 0,0 0-1 0 0,0 1 1 0 0,1-1-1 0 0,-1 0 1 0 0,0 0-1 0 0,0 1 1 0 0,0-1 0 0 0,-1 0-1 0 0,1 0 0 0 0,0-5 29 0 0,0 6-8 0 0,0-1 0 0 0,0 1 0 0 0,0 0 1 0 0,0-1-1 0 0,0 1 0 0 0,0 0 0 0 0,-1-1 1 0 0,1 1-1 0 0,0 0 0 0 0,0-1 0 0 0,0 1 1 0 0,-1 0-1 0 0,1 0 0 0 0,0-1 0 0 0,0 1 0 0 0,-1 0 1 0 0,1 0-1 0 0,0-1 0 0 0,0 1 0 0 0,-1 0 1 0 0,1 0-1 0 0,0 0 0 0 0,-1-1 0 0 0,1 1 0 0 0,0 0 1 0 0,-1 0-1 0 0,1 0 0 0 0,0 0 0 0 0,-1 0 1 0 0,1 0-22 0 0,-17-1 485 0 0,-17 6 383 0 0,31-3-818 0 0,-1 0 0 0 0,0 0 0 0 0,0 0 0 0 0,1 1 0 0 0,-1-1 0 0 0,1 1-1 0 0,0 0 1 0 0,0 0 0 0 0,0 0 0 0 0,0 0 0 0 0,1 0 0 0 0,-1 1 0 0 0,1-1 0 0 0,0 1-1 0 0,0 0 1 0 0,0 0 0 0 0,0 0 0 0 0,1 0 0 0 0,-1 0 0 0 0,1 0 0 0 0,0 0 0 0 0,0 0-1 0 0,1 0 1 0 0,-1 1 0 0 0,1-1 0 0 0,0 0 0 0 0,0 0 0 0 0,0 1 0 0 0,1-1 0 0 0,0 0-1 0 0,0 0 1 0 0,0 2-50 0 0,5 1 48 0 0,-4-4-36 0 0,1-1 0 0 0,-1 0 0 0 0,1 0-1 0 0,-1 0 1 0 0,1-1 0 0 0,-1 1 0 0 0,1-1 0 0 0,0 1-1 0 0,0-1 1 0 0,0 0 0 0 0,0 0 0 0 0,0 0-1 0 0,0 0 1 0 0,0-1 0 0 0,0 1 0 0 0,0-1 0 0 0,0 0-1 0 0,1 1 1 0 0,-1-2 0 0 0,0 1 0 0 0,0 0-1 0 0,0-1 1 0 0,0 1 0 0 0,0-1 0 0 0,0 0 0 0 0,0 0-1 0 0,0 0 1 0 0,0 0 0 0 0,0-1 0 0 0,1 0-12 0 0,12-7-83 0 0,0-1 1 0 0,0-1 0 0 0,-1 0 0 0 0,0-1 0 0 0,-1-1-1 0 0,8-10 83 0 0,-16 16 0 0 0,-5 7 0 0 0,-1 0 0 0 0,0-1 1 0 0,0 1-1 0 0,0 0 0 0 0,0 0 0 0 0,0 0 0 0 0,1 0 0 0 0,-1-1 0 0 0,0 1 0 0 0,0 0 0 0 0,0 0 0 0 0,0 0 0 0 0,1 0 0 0 0,-1 0 0 0 0,0 0 0 0 0,0 0 0 0 0,0 0 1 0 0,1 0-1 0 0,-1 0 0 0 0,0 0 0 0 0,0 0 0 0 0,0 0 0 0 0,1 0 0 0 0,-1 0 0 0 0,0 0 0 0 0,0 0 0 0 0,1 0 0 0 0,-1 0 0 0 0,0 0 0 0 0,0 0 0 0 0,0 0 0 0 0,1 0 1 0 0,-1 0-1 0 0,0 0 0 0 0,0 0 0 0 0,7 11-56 0 0,-2 5 76 0 0,1 1 1 0 0,1-2-1 0 0,1 1 1 0 0,0-1-1 0 0,2 2-20 0 0,-7-13 9 0 0,0 0 0 0 0,0 0 0 0 0,0-1 0 0 0,0 1 0 0 0,0-1 0 0 0,1 0 0 0 0,-1 0 0 0 0,1 0 0 0 0,0-1-1 0 0,0 1 1 0 0,0-1 0 0 0,0 0 0 0 0,0 0 0 0 0,0 0 0 0 0,1 0 0 0 0,-1-1 0 0 0,1 0 0 0 0,-1 0 0 0 0,1 0 0 0 0,0-1 0 0 0,-1 1 0 0 0,1-1-9 0 0,3 0 8 0 0,-3 0 6 0 0,1 1 0 0 0,0-2 0 0 0,0 1 0 0 0,0 0 0 0 0,0-1 0 0 0,0 0 0 0 0,-1-1 0 0 0,1 1 0 0 0,0-1 0 0 0,-1 0 0 0 0,4-3-14 0 0,-1 1-71 0 0,0-2-1 0 0,-1 1 0 0 0,0-1 0 0 0,0 0 1 0 0,-1 0-1 0 0,1-1 0 0 0,-1 0 0 0 0,-1 0 0 0 0,1-1 1 0 0,-1 1-1 0 0,2-6 72 0 0,2-2-124 0 0,-6 12 96 0 0,-1 0 1 0 0,0-1 0 0 0,0 0 0 0 0,0 1 0 0 0,0-1 0 0 0,-1 0-1 0 0,1 0 28 0 0,-2 1 95 0 0,0 2-25 0 0,1 0 0 0 0,-1 0 1 0 0,0 0-1 0 0,0-1 1 0 0,1 1-1 0 0,-1 0 0 0 0,0 0 1 0 0,1 0-1 0 0,0-1 0 0 0,-1 1 1 0 0,1 0-1 0 0,0 0 0 0 0,-1 0 1 0 0,1 0-1 0 0,0 0 0 0 0,0 0-70 0 0,3 20 676 0 0,17 38-452 0 0,-20-53-212 0 0,0 0-1 0 0,1 0 0 0 0,0 0 1 0 0,-1 0-1 0 0,2 0 1 0 0,-1 0-1 0 0,0-1 0 0 0,1 1 1 0 0,0-1-1 0 0,-1 0 0 0 0,2 1 1 0 0,-1-1-1 0 0,2 1-11 0 0,2 1 25 0 0,-1 0 0 0 0,2 0-1 0 0,-1-1 1 0 0,0 0 0 0 0,1-1-1 0 0,6 3-24 0 0,-11-5-177 0 0,1 0 0 0 0,-1-1 0 0 0,0 1-1 0 0,1-1 1 0 0,-1 1 0 0 0,1-1 0 0 0,-1 0-1 0 0,1 0 1 0 0,-1-1 0 0 0,1 1 0 0 0,-1-1-1 0 0,0 0 1 0 0,1 1 0 0 0,-1-2 0 0 0,1 1 177 0 0,3-5-7837 0 0</inkml:trace>
  <inkml:trace contextRef="#ctx0" brushRef="#br0" timeOffset="286.877">1042 51 19175 0 0,'-27'-29'2116'0'0,"26"28"-1942"0"0,1 1 18 0 0,0 0 6 0 0,0 0-20 0 0,1 0-171 0 0,-1 1 0 0 0,1 0 0 0 0,0 0 0 0 0,-1 0 0 0 0,1 0 0 0 0,0-1 0 0 0,-1 1 0 0 0,1 0 0 0 0,0-1 0 0 0,0 1 0 0 0,0-1 0 0 0,0 1 0 0 0,0 0-7 0 0,8 5-21 0 0,6 10-868 0 0,-3-5-4447 0 0,0-1-1486 0 0</inkml:trace>
  <inkml:trace contextRef="#ctx0" brushRef="#br0" timeOffset="603.511">1389 1 11520 0 0,'0'0'886'0'0,"2"12"585"0"0,11 21 2452 0 0,-4-6-2813 0 0,-2-1 1 0 0,-1 2-1111 0 0,0-5 554 0 0,-2-6-71 0 0,-1-1 1 0 0,0 1-1 0 0,-1 3-483 0 0,6 113 1021 0 0,-3-55-859 0 0,0-26 12 0 0,-3 3-174 0 0,-8-48-1113 0 0,1-5-4607 0 0,0-1-1397 0 0</inkml:trace>
  <inkml:trace contextRef="#ctx0" brushRef="#br0" timeOffset="904.389">1239 283 14336 0 0,'1'-1'70'0'0,"0"0"0"0"0,-1 0 0 0 0,1 0 0 0 0,0 0 0 0 0,0 0 0 0 0,0 0 0 0 0,0 0 0 0 0,0 0 1 0 0,0 0-1 0 0,0 1 0 0 0,1-1 0 0 0,-1 0 0 0 0,0 1 0 0 0,0-1 0 0 0,0 1 0 0 0,1-1 0 0 0,-1 1 1 0 0,0-1-1 0 0,1 1 0 0 0,-1 0 0 0 0,0 0 0 0 0,1 0-70 0 0,5-1-1 0 0,1 1 0 0 0,-1 0 0 0 0,7 1 1 0 0,5 1 50 0 0,19 0 396 0 0,-1 1 0 0 0,22 6-446 0 0,19 2 1313 0 0,-42-7-1369 0 0,0-2 1 0 0,0-1-1 0 0,-1-2 0 0 0,6-2 56 0 0,-16 0-173 0 0,10-1-1231 0 0,32-8 1404 0 0,-66 12-129 0 0,-1 0 8 0 0,-9-9-11 0 0,7 8 206 0 0,-1 0 1 0 0,1 0 0 0 0,0 0 0 0 0,-1 1 0 0 0,1-1 0 0 0,-1 1 0 0 0,1-1 0 0 0,0 1 0 0 0,-1 0 0 0 0,1 0 0 0 0,-1 0 0 0 0,1 0 0 0 0,-1 0 0 0 0,1 0 0 0 0,-1 1 0 0 0,-1 0-75 0 0,-6 2 504 0 0,-1 0 0 0 0,1 1 1 0 0,-2 1-505 0 0,10-4 83 0 0,-11 5 296 0 0,-1 1 0 0 0,2 0-1 0 0,-1 1 1 0 0,1 1 0 0 0,0 0-1 0 0,1 1 1 0 0,-10 10-379 0 0,-5 17 419 0 0,25-36-403 0 0,0 0 0 0 0,0 1 1 0 0,1-1-1 0 0,-1 0 0 0 0,0 0 1 0 0,1 1-1 0 0,-1-1 0 0 0,1 0 1 0 0,0 1-1 0 0,-1-1 0 0 0,1 1 1 0 0,0-1-1 0 0,0 0 0 0 0,0 1 1 0 0,0-1-1 0 0,0 1 0 0 0,0-1 1 0 0,0 1-1 0 0,0-1 0 0 0,1 0 1 0 0,-1 1-1 0 0,0-1 0 0 0,1 0 1 0 0,0 1-1 0 0,-1-1-16 0 0,1 1 23 0 0,0 0 0 0 0,0 0 0 0 0,0-1 0 0 0,0 1 0 0 0,0-1 0 0 0,0 1 0 0 0,1-1 0 0 0,-1 1 0 0 0,0-1 0 0 0,1 0 0 0 0,-1 1 0 0 0,1-1 0 0 0,0 0 0 0 0,-1 0 0 0 0,1 0 0 0 0,0 0 0 0 0,0-1 0 0 0,-1 1 0 0 0,1 0 0 0 0,0-1-23 0 0,5 1 40 0 0,1 0 1 0 0,-1-1-1 0 0,0 0 1 0 0,1 0-1 0 0,-1-1 1 0 0,0 0-1 0 0,1 0 0 0 0,-1-1 1 0 0,0 0-1 0 0,0 0 1 0 0,0 0-1 0 0,5-4-40 0 0,10-1 41 0 0,-17 5-45 0 0,-1-1 0 0 0,0 1 0 0 0,0 0-1 0 0,0-1 1 0 0,0 0 0 0 0,0 0 0 0 0,0 0-1 0 0,0-1 1 0 0,1-1 4 0 0,21-17-42 0 0,6-3-66 0 0,-23 23 60 0 0,-8 1 48 0 0,1 1-1 0 0,-1 0 1 0 0,1 0 0 0 0,0 0-1 0 0,-1 1 1 0 0,1-1-1 0 0,-1 0 1 0 0,1 1-1 0 0,-1-1 1 0 0,1 0-1 0 0,-1 1 1 0 0,1 0 0 0 0,-1-1-1 0 0,1 1 1 0 0,-1 0-1 0 0,0 0 1 0 0,1 0-1 0 0,-1 0 1 0 0,0 0-1 0 0,0 0 1 0 0,0 0 0 0 0,0 0-1 0 0,0 1 1 0 0,0-1-1 0 0,0 0 1 0 0,5 6-1 0 0,2 2 25 0 0,-1 0-1 0 0,0 1 0 0 0,0 0 1 0 0,2 6-24 0 0,9 13 34 0 0,-14-23-160 0 0,0 0 0 0 0,1 0-1 0 0,0 0 1 0 0,0-1 0 0 0,0 0 0 0 0,1 0-1 0 0,5 4 127 0 0,-9-8-55 0 0,0 0 1 0 0,0 1-1 0 0,0-1 0 0 0,0 0 0 0 0,1 0 0 0 0,-1-1 0 0 0,0 1 1 0 0,1 0-1 0 0,-1-1 0 0 0,1 1 0 0 0,-1-1 0 0 0,0 0 1 0 0,1 0-1 0 0,-1 0 0 0 0,1 0 0 0 0,-1 0 0 0 0,1-1 0 0 0,-1 1 1 0 0,1-1-1 0 0,-1 1 0 0 0,0-1 0 0 0,1 0 0 0 0,-1 0 0 0 0,2-1 55 0 0,6-4-864 0 0</inkml:trace>
  <inkml:trace contextRef="#ctx0" brushRef="#br0" timeOffset="1292.464">2153 70 13824 0 0,'0'0'629'0'0,"0"0"-12"0"0,2 2-393 0 0,2 0-57 0 0,-1 0 0 0 0,0 1 0 0 0,-1-1-1 0 0,1 1 1 0 0,0 0 0 0 0,-1 0 0 0 0,1 0-1 0 0,-1 0 1 0 0,0 1 0 0 0,0-1 0 0 0,0 1-1 0 0,0 1-166 0 0,8 14 768 0 0,-7-16-677 0 0,-1 1 1 0 0,0 0 0 0 0,0 0-1 0 0,0 0 1 0 0,-1 1 0 0 0,1 0-92 0 0,3 14 255 0 0,5 21 1428 0 0,1 11-1683 0 0,-9-37 274 0 0,-1-1 0 0 0,0 0 0 0 0,0 1-1 0 0,-2-1 1 0 0,0 1 0 0 0,0-1-274 0 0,-1 25 437 0 0,2-27-240 0 0,-1-1 1 0 0,1 1-1 0 0,-2 2-197 0 0,2-11 422 0 0,0-4-161 0 0,4-6-122 0 0,0-2-416 0 0,0 1 0 0 0,1 0 0 0 0,2-4 277 0 0,6-3-437 0 0,-9 9 169 0 0,1 0 1 0 0,1 0-1 0 0,-1 1 1 0 0,1 0-1 0 0,4-3 268 0 0,1 0-347 0 0,-9 7 301 0 0,-1 1-1 0 0,1-1 0 0 0,0 0 1 0 0,1 1-1 0 0,-1-1 0 0 0,0 1 1 0 0,0 0-1 0 0,1 0 1 0 0,-1 0-1 0 0,0 0 0 0 0,1 0 1 0 0,-1 0-1 0 0,1 1 0 0 0,0-1 47 0 0,10-1-166 0 0,0 1-1 0 0,0 1 1 0 0,7 0 166 0 0,-15 1-4 0 0,1-1 1 0 0,-1 1 0 0 0,1 0-1 0 0,-1 0 1 0 0,0 1-1 0 0,0-1 1 0 0,0 1-1 0 0,0 1 1 0 0,1 0 3 0 0,-5-3 6 0 0,0 0 0 0 0,-1 0 0 0 0,1 1 1 0 0,-1-1-1 0 0,1 0 0 0 0,-1 1 0 0 0,0-1 0 0 0,1 1 1 0 0,-1-1-1 0 0,1 1 0 0 0,-1-1 0 0 0,0 1 0 0 0,1-1 1 0 0,-1 1-1 0 0,0-1 0 0 0,1 1 0 0 0,-1-1 0 0 0,0 1-6 0 0,2 3 29 0 0,2 1 17 0 0,0 0 37 0 0,0 0 1 0 0,0 0-1 0 0,-1 1 1 0 0,1-1-1 0 0,-1 1 1 0 0,-1 0-1 0 0,1 0 1 0 0,-1 0-1 0 0,2 5-83 0 0,-2-1 199 0 0,-1-8-137 0 0,-1 0 0 0 0,1 0 0 0 0,-1 0 0 0 0,1 0-1 0 0,-1 1 1 0 0,0-1 0 0 0,0 0 0 0 0,0 0-1 0 0,0 0 1 0 0,0 0 0 0 0,0 0 0 0 0,-1 1-1 0 0,1-1 1 0 0,-1 0 0 0 0,1 0 0 0 0,-1 0-1 0 0,0 0 1 0 0,0 0 0 0 0,0 0 0 0 0,-1 1-62 0 0,1-1 61 0 0,1-1 0 0 0,-1 0 0 0 0,1 1 0 0 0,-1-1 0 0 0,1 1 0 0 0,0-1 0 0 0,-1 1 0 0 0,1-1 0 0 0,0 1 0 0 0,0 0-61 0 0,0 0 55 0 0,0-1-1 0 0,0 0 0 0 0,0 0 1 0 0,0 1-1 0 0,0-1 0 0 0,-1 0 1 0 0,1 1-1 0 0,-1-1 0 0 0,1 0 1 0 0,0 0-1 0 0,-1 0 0 0 0,0 1-54 0 0,-3 3 113 0 0,0 0 1 0 0,-1 0-1 0 0,1-1 0 0 0,-1 0 0 0 0,0 0 0 0 0,0 0 0 0 0,0 0 0 0 0,-1-1 1 0 0,1 0-1 0 0,-1 0 0 0 0,0 0 0 0 0,0-1 0 0 0,-6 2-113 0 0,-1 0-164 0 0,0-1-1 0 0,-1 0 1 0 0,0-1-1 0 0,1-1 1 0 0,-1 0-1 0 0,0-1 165 0 0,-4-3-2773 0 0,8-4-2825 0 0,1 0-1162 0 0</inkml:trace>
  <inkml:trace contextRef="#ctx0" brushRef="#br0" timeOffset="1785.769">2680 40 16439 0 0,'0'0'374'0'0,"9"-4"903"0"0,-9 4-1255 0 0,0 0 0 0 0,0 0 0 0 0,1-1 0 0 0,-1 1 0 0 0,0 0 0 0 0,1 0 0 0 0,-1 0 0 0 0,0 0 0 0 0,1 0 1 0 0,-1-1-1 0 0,0 1 0 0 0,1 0 0 0 0,-1 0 0 0 0,0 0 0 0 0,1 0 0 0 0,-1 0 0 0 0,0 0 0 0 0,1 0 0 0 0,-1 0 0 0 0,0 0 0 0 0,1 0 0 0 0,-1 0 0 0 0,0 0 0 0 0,1 1 0 0 0,-1-1 0 0 0,0 0 0 0 0,1 0 0 0 0,-1 0 0 0 0,0 0 0 0 0,1 0 0 0 0,-1 1 0 0 0,0-1 0 0 0,0 0 0 0 0,1 0 1 0 0,-1 1-1 0 0,0-1 0 0 0,0 0 0 0 0,1 0 0 0 0,-1 1 0 0 0,0-1 0 0 0,0 0 0 0 0,0 1 0 0 0,0-1 0 0 0,1 0 0 0 0,-1 1 0 0 0,0-1 0 0 0,0 0 0 0 0,0 1 0 0 0,0-1-22 0 0,1 2 146 0 0,0 1-1 0 0,1-1 1 0 0,-1 1-1 0 0,1-1 1 0 0,-1 0-1 0 0,1 0 1 0 0,1 1-146 0 0,-2-1 101 0 0,1 0-1 0 0,0 1 1 0 0,0-1 0 0 0,-1 0-1 0 0,1 1 1 0 0,-1-1 0 0 0,0 1 0 0 0,0-1-1 0 0,0 2-100 0 0,4 11 256 0 0,-1 0 0 0 0,-1 0 0 0 0,-1 0 0 0 0,0 0 0 0 0,-1 0 0 0 0,-1 6-256 0 0,1-7 149 0 0,-1 0 0 0 0,2 0 0 0 0,0 2-149 0 0,0-5 114 0 0,-1 1 0 0 0,0-1 0 0 0,0 0 0 0 0,-1 1 1 0 0,-1-1-115 0 0,0-5 49 0 0,1 0 1 0 0,-1 1-1 0 0,1-1 0 0 0,0 0 1 0 0,1 0-1 0 0,-1 0 1 0 0,1 0-1 0 0,0 0 1 0 0,1 0-1 0 0,1 3-49 0 0,4 17 177 0 0,-6-20-141 0 0,0-1 0 0 0,1 1-1 0 0,-1-1 1 0 0,1 0 0 0 0,0 1 0 0 0,1-1 0 0 0,-1 0 0 0 0,2 0-36 0 0,-2-1 32 0 0,0-1-1 0 0,0 0 1 0 0,0 0 0 0 0,1 0-1 0 0,0 0 1 0 0,-1 0-1 0 0,1-1 1 0 0,0 1 0 0 0,0-1-1 0 0,1 1 1 0 0,-1-1 0 0 0,0 0-1 0 0,1-1 1 0 0,-1 1-1 0 0,1-1 1 0 0,-1 1 0 0 0,1-1-32 0 0,1 0 30 0 0,0 1 0 0 0,0-1 0 0 0,0-1 0 0 0,0 1 0 0 0,1-1 0 0 0,-1 1 0 0 0,0-2 0 0 0,0 1 0 0 0,3-1-30 0 0,-5 1 11 0 0,0 0 1 0 0,0-1-1 0 0,0 1 0 0 0,-1-1 0 0 0,1 1 1 0 0,0-1-1 0 0,-1 0 0 0 0,1 0 0 0 0,-1 0 1 0 0,1-1-1 0 0,-1 1 0 0 0,1-1 0 0 0,-1 1 0 0 0,0-1 1 0 0,0 0-1 0 0,0 0 0 0 0,0 0 0 0 0,0 0 1 0 0,1 0-12 0 0,14-14 47 0 0,-15 15-41 0 0,0-1 1 0 0,0 1-1 0 0,0-1 0 0 0,0 1 0 0 0,0-1 0 0 0,0 0 1 0 0,-1 0-1 0 0,1 0 0 0 0,-1 0 0 0 0,1 0 0 0 0,-1 0 0 0 0,0 0 1 0 0,1-1-7 0 0,-2-9 2 0 0,0 11-7 0 0,0-1 1 0 0,0 1-1 0 0,0-1 0 0 0,0 1 0 0 0,1-1 1 0 0,-1 1-1 0 0,0-1 0 0 0,1 1 1 0 0,-1-1-1 0 0,1 1 0 0 0,-1-1 5 0 0,6-7-10 0 0,-5 8 1 0 0,0 0 0 0 0,0 0 1 0 0,0 0-1 0 0,-1 0 0 0 0,1 0 0 0 0,0 0 1 0 0,-1 0-1 0 0,1-1 0 0 0,-1 1 0 0 0,1 0 1 0 0,-1 0-1 0 0,1-1 0 0 0,-1 1 0 0 0,0 0 0 0 0,0 0 1 0 0,0-1-1 0 0,0 1 0 0 0,0 0 0 0 0,0-1 1 0 0,0 1-1 0 0,0 0 0 0 0,0-1 0 0 0,-1 0 9 0 0,0 1-13 0 0,1-1-1 0 0,-1 1 0 0 0,0-1 1 0 0,1 0-1 0 0,-1 1 0 0 0,1-1 1 0 0,0 0-1 0 0,0 1 1 0 0,-1-1-1 0 0,1 0 0 0 0,0 1 1 0 0,0-1-1 0 0,1 0 0 0 0,-1 1 1 0 0,0-1-1 0 0,0 0 0 0 0,1 1 1 0 0,-1-1-1 0 0,1 0 1 0 0,0 1-1 0 0,-1-1 0 0 0,1 0 14 0 0,-1 2 1 0 0,1 0 1 0 0,-1 0-1 0 0,0 0 0 0 0,0 0 1 0 0,0 0-1 0 0,0-1 0 0 0,0 1 0 0 0,0 0 1 0 0,0 0-1 0 0,0 0 0 0 0,0 0 0 0 0,0 0 1 0 0,0 0-1 0 0,0 0 0 0 0,0-1 0 0 0,0 1 1 0 0,0 0-1 0 0,0 0 0 0 0,0 0 0 0 0,0 0 1 0 0,0 0-1 0 0,0 0 0 0 0,0-1 0 0 0,0 1 1 0 0,0 0-1 0 0,0 0 0 0 0,-1 0 1 0 0,1 0-1 0 0,0 0 0 0 0,0 0 0 0 0,0 0 1 0 0,0 0-1 0 0,0 0 0 0 0,0-1 0 0 0,0 1 1 0 0,0 0-1 0 0,0 0 0 0 0,0 0 0 0 0,-1 0 1 0 0,1 0-1 0 0,0 0 0 0 0,0 0 0 0 0,0 0 1 0 0,0 0-1 0 0,0 0 0 0 0,0 0 0 0 0,-1 0-1 0 0,-7 0 499 0 0,-6 4 123 0 0,10-2-692 0 0,1 0 0 0 0,0 0 0 0 0,-1 1 0 0 0,1-1 0 0 0,0 1-1 0 0,0 0 1 0 0,1 0 0 0 0,-1 0 0 0 0,0 0 0 0 0,1 1 70 0 0,-13 13-644 0 0,12-14 626 0 0,1 0-1 0 0,-1 0 1 0 0,0 0 0 0 0,1 0 0 0 0,0 1-1 0 0,0-1 1 0 0,0 1 0 0 0,0 0 0 0 0,0 0-1 0 0,0 0 19 0 0,-4 12 2 0 0,5-14-3 0 0,0-1 1 0 0,0 0-1 0 0,0 1 1 0 0,1-1-1 0 0,-1 1 1 0 0,1-1-1 0 0,-1 1 1 0 0,1-1-1 0 0,0 1 1 0 0,-1 0-1 0 0,1-1 1 0 0,0 1-1 0 0,0-1 1 0 0,0 1-1 0 0,0 0 1 0 0,0-1-1 0 0,1 1 1 0 0,-1-1-1 0 0,0 1 1 0 0,1 0-1 0 0,-1-1 1 0 0,1 1-1 0 0,0-1 1 0 0,0 1 0 0 0,4 16-50 0 0,-5-16 50 0 0,1 1-1 0 0,-1-1 1 0 0,1 0-1 0 0,-1 0 1 0 0,1 0 0 0 0,0 0-1 0 0,0 0 1 0 0,0 0-1 0 0,1 0 1 0 0,37 42 74 0 0,-36-41-68 0 0,0 0 1 0 0,-1-1-1 0 0,1 1 1 0 0,0-1-1 0 0,0 0 1 0 0,1 0 0 0 0,-1 0-1 0 0,0 0 1 0 0,1-1-1 0 0,-1 1 1 0 0,1-1 0 0 0,0 0-1 0 0,-1 0 1 0 0,1 0-1 0 0,2 0-6 0 0,12 4 12 0 0,-7-2-23 0 0,0-1 1 0 0,0 0-1 0 0,6 0 11 0 0,9 2-28 0 0,-18-3-337 0 0,0-1 0 0 0,0 1 0 0 0,0-2 0 0 0,0 1 0 0 0,4-2 365 0 0,2 1-1699 0 0,8-2-6084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3:40.1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0 11976 0 0,'0'0'546'0'0,"0"0"-10"0"0,6 6-322 0 0,-4-2-101 0 0,0-1 0 0 0,0 1 1 0 0,0 0-1 0 0,0-1 1 0 0,0 1-1 0 0,-1 0 1 0 0,0 0-1 0 0,0 0 1 0 0,0 1-114 0 0,6 40 1626 0 0,-6-28-1289 0 0,1 5 611 0 0,-2-1 1 0 0,-1 1 0 0 0,0 2-949 0 0,-2 29 321 0 0,2-11 1319 0 0,-3 17-1640 0 0,3-7 378 0 0,2-31-358 0 0,-1-19 46 0 0,0-2 12 0 0,0 0-76 0 0,0 0-274 0 0,0 0-133 0 0,0 0-883 0 0,0 0-3556 0 0,0 0-1522 0 0</inkml:trace>
  <inkml:trace contextRef="#ctx0" brushRef="#br0" timeOffset="289.476">237 233 16527 0 0,'0'0'760'0'0,"0"0"-21"0"0,0 0-459 0 0,0 0-175 0 0,0 0-29 0 0,0 0-4 0 0,0 0-1 0 0,0 0-6 0 0,0 0-1 0 0,0 0 0 0 0,0 5-1809 0 0,0-5 955 0 0</inkml:trace>
  <inkml:trace contextRef="#ctx0" brushRef="#br0" timeOffset="2861.744">235 224 6448 0 0,'0'0'498'0'0,"16"-2"720"0"0,44-4 5066 0 0,-59 6-5991 0 0,-1 0-18 0 0,0 0 7 0 0,0 0 46 0 0,0 0 22 0 0,0 1-286 0 0,0 1 0 0 0,-1-1 0 0 0,1 0 0 0 0,0 0 0 0 0,-1 0 0 0 0,1 1 0 0 0,-1-1 0 0 0,1 0 0 0 0,-1 0 0 0 0,1 0 0 0 0,-1 0 0 0 0,0 0 0 0 0,0 0 0 0 0,1 0 0 0 0,-1 0 0 0 0,0 0 0 0 0,0 0 0 0 0,0-1 0 0 0,0 1 0 0 0,0 0 0 0 0,0 0 0 0 0,0-1 0 0 0,-1 1 0 0 0,1-1 0 0 0,0 1-64 0 0,-6 2 330 0 0,0-1-1 0 0,0 1 1 0 0,0-1 0 0 0,0-1-330 0 0,-4 2 340 0 0,7-2-351 0 0,3 0-11 0 0,-1 0 0 0 0,0-1 0 0 0,0 1 0 0 0,0-1 0 0 0,0 1 0 0 0,0-1 0 0 0,0 0 1 0 0,0 0-1 0 0,0 0 0 0 0,0 0 0 0 0,0 0 0 0 0,0 0 0 0 0,0-1 0 0 0,0 1 0 0 0,0 0 0 0 0,0-1 0 0 0,0 0 0 0 0,0 0 0 0 0,1 1 22 0 0,0-1 6 0 0,1 1-1 0 0,-1 0 1 0 0,1-1-1 0 0,-1 1 0 0 0,1 0 1 0 0,-1-1-1 0 0,1 1 1 0 0,-1 0-1 0 0,1-1 0 0 0,0 1 1 0 0,-1-1-1 0 0,1 1 1 0 0,0-1-1 0 0,-1 1 0 0 0,1-1 1 0 0,0 1-1 0 0,0-1 0 0 0,0 1 1 0 0,-1-1-1 0 0,1 1 1 0 0,0-1-1 0 0,0 1 0 0 0,0-1 1 0 0,0 0-1 0 0,0 1 1 0 0,0-1-1 0 0,0 1 0 0 0,0-1 1 0 0,0 1-1 0 0,0-1 1 0 0,0 0-1 0 0,0 1 0 0 0,1-1 1 0 0,-1 1-1 0 0,0-1 1 0 0,0 1-1 0 0,1-1 0 0 0,-1 1 1 0 0,0-1-1 0 0,0 1 1 0 0,1-1-1 0 0,-1 1 0 0 0,1 0 1 0 0,-1-1-6 0 0,2-2 4 0 0,1 0 1 0 0,-1 0-1 0 0,0 0 1 0 0,1 0-1 0 0,0 1 0 0 0,0-1-4 0 0,2 0 1 0 0,0 0-1 0 0,1 0 0 0 0,-1 1 0 0 0,1 0 0 0 0,-1 0 0 0 0,1 0 0 0 0,0 1 0 0 0,0-1 1 0 0,2 1-1 0 0,9-1-8 0 0,1 0 1 0 0,10 1 7 0 0,-28 1 9 0 0,1 0-1 0 0,-1 0 1 0 0,1 0 0 0 0,-1 0 0 0 0,1 0-1 0 0,-1 0 1 0 0,1 0 0 0 0,-1 0-1 0 0,1 0 1 0 0,-1 0 0 0 0,1 0-1 0 0,-1 0 1 0 0,1 0 0 0 0,-1 1 0 0 0,1-1-1 0 0,-1 0 1 0 0,1 0 0 0 0,-1 1-1 0 0,1-1 1 0 0,-1 0 0 0 0,1 1-1 0 0,-1-1 1 0 0,0 0 0 0 0,1 1-1 0 0,-1-1 1 0 0,1 0 0 0 0,-1 1 0 0 0,0-1-1 0 0,0 1-8 0 0,0-1 6 0 0,0 1-1 0 0,0 0 1 0 0,0 0-1 0 0,0-1 0 0 0,0 1 1 0 0,0 0-1 0 0,-1-1 1 0 0,1 1-1 0 0,0 0 1 0 0,-1-1-1 0 0,1 1 0 0 0,0 0 1 0 0,-1-1-1 0 0,1 1 1 0 0,-1-1-1 0 0,1 1 1 0 0,-1-1-1 0 0,1 1-5 0 0,-4 2 1 0 0,1 1 1 0 0,-1-1-1 0 0,0 0 1 0 0,1 0-1 0 0,-5 2-1 0 0,2-2 168 0 0,0 0-1 0 0,0-1 1 0 0,0 0-1 0 0,0 0 1 0 0,0-1-1 0 0,-1 1 0 0 0,0-1-167 0 0,-3-3 199 0 0,10 2-199 0 0,0 0 1 0 0,0 0-1 0 0,-1 0 0 0 0,1 0 0 0 0,0 0 1 0 0,0 0-1 0 0,-1 0 0 0 0,1 0 1 0 0,0 0-1 0 0,0 0 0 0 0,-1-1 1 0 0,1 1-1 0 0,0 0 0 0 0,0 0 0 0 0,0 0 1 0 0,-1 0-1 0 0,1 0 0 0 0,0 0 1 0 0,0-1-1 0 0,0 1 0 0 0,-1 0 0 0 0,1 0 1 0 0,0 0-1 0 0,0 0 0 0 0,0-1 1 0 0,0 1-1 0 0,-1 0 0 0 0,1 0 0 0 0,0-1 1 0 0,0 1-1 0 0,0 0 0 0 0,0 0 1 0 0,0 0-1 0 0,0-1 0 0 0,0 1 0 0 0,0 0 1 0 0,0 0-1 0 0,0-1 0 0 0,0 1 1 0 0,0 0-1 0 0,0 0 0 0 0,0-1 0 0 0,0 1 1 0 0,0 0-1 0 0,0 0 0 0 0,0-1 0 0 0,-1-1-20 0 0,0-7-5714 0 0,4 3-735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3:41.71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 0 11976 0 0,'0'0'546'0'0,"0"0"-10"0"0,0 0-281 0 0,0 0 86 0 0,9 12 929 0 0,-6-4-808 0 0,-1 0 1 0 0,0 1 0 0 0,0-1 0 0 0,-1 1 0 0 0,0 0 0 0 0,0-1 0 0 0,-1 1 0 0 0,0 0 0 0 0,-1 0 0 0 0,0 1-463 0 0,0 21-39 0 0,-2 9 344 0 0,-1 0 0 0 0,-2 1 0 0 0,-2-2 0 0 0,-2 1 0 0 0,-1-1-305 0 0,-3 38 427 0 0,13-72-421 0 0,0 1-5 0 0,-1-1 0 0 0,1 0-1 0 0,0 1 1 0 0,0-1 0 0 0,1 1 0 0 0,0-1 0 0 0,0 1 0 0 0,0-1-1 0 0,1 5 0 0 0,2-3 38 0 0,-3-6 152 0 0,0-1 56 0 0,0 0 8 0 0,13-10-1152 0 0,-10 6 144 0 0,1-1 1 0 0,-1 0-1 0 0,0-1 1 0 0,-1 1-1 0 0,1-2 754 0 0,3-5-863 0 0,7-9-863 0 0</inkml:trace>
  <inkml:trace contextRef="#ctx0" brushRef="#br0" timeOffset="447.101">457 128 9648 0 0,'31'-14'2182'0'0,"-28"12"2771"0"0,-5 2-3849 0 0,-8 4-870 0 0,-7 8 360 0 0,4-1-482 0 0,-1-2 0 0 0,0 1 0 0 0,-1-2-1 0 0,0 0 1 0 0,0-1 0 0 0,-4 1-112 0 0,-38 11 293 0 0,-42 7-293 0 0,35-7 11 0 0,63-19-6 0 0,0 0 0 0 0,0 1-1 0 0,0-1 1 0 0,0 0 0 0 0,0 1 0 0 0,0-1-1 0 0,0 1 1 0 0,0 0 0 0 0,0-1 0 0 0,0 1 0 0 0,1 0-1 0 0,-1 0 1 0 0,0-1 0 0 0,0 1 0 0 0,1 0-1 0 0,-1 0 1 0 0,1 0 0 0 0,-1 0 0 0 0,1 0-1 0 0,-1 0-4 0 0,1 0 9 0 0,0 0-1 0 0,-1-1 0 0 0,1 1 0 0 0,0 0 0 0 0,0-1 0 0 0,0 1 0 0 0,0-1 1 0 0,1 1-1 0 0,-1 0 0 0 0,0-1 0 0 0,0 1 0 0 0,0 0 0 0 0,0-1 0 0 0,1 1 0 0 0,-1-1 1 0 0,0 1-1 0 0,0 0 0 0 0,1-1 0 0 0,-1 1 0 0 0,0-1 0 0 0,1 1 0 0 0,-1-1 0 0 0,1 1 1 0 0,-1-1-1 0 0,1 0 0 0 0,-1 1 0 0 0,1-1 0 0 0,-1 1 0 0 0,1-1 0 0 0,-1 0 1 0 0,1 0-1 0 0,0 1 0 0 0,-1-1 0 0 0,1 0 0 0 0,0 0-8 0 0,39 16 648 0 0,18 3-648 0 0,28 11 647 0 0,-79-27-694 0 0,0 1 0 0 0,0 0 0 0 0,0 1 0 0 0,0 0 0 0 0,0 0 0 0 0,-1 0 0 0 0,2 2 47 0 0,-6-5 18 0 0,15 10 241 0 0,3 4-109 0 0,-16-13-150 0 0,-3-3 0 0 0,0 0 0 0 0,-1 1 0 0 0,1-1 0 0 0,0 1 0 0 0,-1-1 0 0 0,1 1 0 0 0,-1 0 0 0 0,1-1 0 0 0,-1 1 0 0 0,1 0 0 0 0,-1-1 0 0 0,1 1 0 0 0,-1 0 0 0 0,0-1 0 0 0,0 1 0 0 0,1 0 0 0 0,-1 0 0 0 0,0-1 0 0 0,0 1 0 0 0,0 0 0 0 0,0 0 0 0 0,1 0 0 0 0,10 20 0 0 0,-5-15-64 0 0,-5-6-62 0 0,0 1 0 0 0,1-1 0 0 0,-1 0 0 0 0,0 0-1 0 0,1 1 1 0 0,-1-1 0 0 0,0 0 0 0 0,0 0 0 0 0,1 0-1 0 0,-1 0 1 0 0,0 0 0 0 0,1 0 0 0 0,-1-1-1 0 0,0 1 1 0 0,0 0 0 0 0,1-1 0 0 0,-1 1 0 0 0,0-1-1 0 0,0 1 127 0 0,3-1-1350 0 0,3 0-624 0 0,-1-1-3823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3:40.8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63 97 15520 0 0,'0'0'356'0'0,"-13"3"846"0"0,10-1-1143 0 0,-1 0-1 0 0,1 0 1 0 0,0 1-1 0 0,-1 0 1 0 0,1-1 0 0 0,0 1-1 0 0,0 0 1 0 0,1 1-1 0 0,-1-1 1 0 0,1 0 0 0 0,-1 1-1 0 0,1-1 1 0 0,0 1-1 0 0,0 2-58 0 0,0-3 85 0 0,1 0-1 0 0,0 0 1 0 0,0 0-1 0 0,0 1 0 0 0,1-1 1 0 0,-1 0-1 0 0,1 0 1 0 0,-1 1-1 0 0,1-1 1 0 0,0 1-1 0 0,0-1 0 0 0,1 0 1 0 0,-1 1-1 0 0,1-1 1 0 0,0 0-1 0 0,0 0 1 0 0,0 1-1 0 0,0 0-84 0 0,3 4 23 0 0,0 0-1 0 0,0-1 1 0 0,0 0-1 0 0,1 1 0 0 0,1-2 1 0 0,-1 1-1 0 0,1 0-22 0 0,19 17 120 0 0,-8-7-194 0 0,0 0-1 0 0,-1 1 0 0 0,2 4 75 0 0,-17-21 44 0 0,0 0 0 0 0,0 1 0 0 0,0-1 0 0 0,0 0 0 0 0,0 1 0 0 0,-1-1 0 0 0,1 1 0 0 0,0-1 0 0 0,-1 1 0 0 0,1-1 0 0 0,-1 1-1 0 0,0 0 1 0 0,1-1 0 0 0,-1 1 0 0 0,0 0 0 0 0,0-1 0 0 0,0 1 0 0 0,0-1 0 0 0,0 1-44 0 0,-1 0 42 0 0,1-1 1 0 0,-1 0 0 0 0,1 0-1 0 0,-1-1 1 0 0,1 1-1 0 0,-1 0 1 0 0,0 0-1 0 0,0 0 1 0 0,1 0-1 0 0,-1 0 1 0 0,0-1-1 0 0,0 1 1 0 0,0 0 0 0 0,0-1-1 0 0,0 1 1 0 0,0-1-1 0 0,0 1 1 0 0,0-1-1 0 0,0 1 1 0 0,-1-1-43 0 0,-5 2 40 0 0,0 0 0 0 0,0-1 0 0 0,-1 0 0 0 0,1 0 0 0 0,-1-1-1 0 0,-3 0-39 0 0,9 0-69 0 0,-4-1-758 0 0,-1 1-1 0 0,1-1 1 0 0,-1-1 0 0 0,1 1-1 0 0,-5-2 828 0 0,1-1-1470 0 0</inkml:trace>
  <inkml:trace contextRef="#ctx0" brushRef="#br0" timeOffset="288.462">12 80 15088 0 0,'0'0'693'0'0,"0"0"-21"0"0,11-11-375 0 0,-10 10-206 0 0,0-1 0 0 0,0 1 0 0 0,1-1 0 0 0,-1 0 0 0 0,1 1 0 0 0,-1 0 0 0 0,1-1 0 0 0,0 1 0 0 0,0 0 1 0 0,-1 0-1 0 0,1 0 0 0 0,0 0 0 0 0,0 0 0 0 0,2 0-91 0 0,30-9 1625 0 0,-29 9-1436 0 0,1 0 130 0 0,0 0-1 0 0,1 1 1 0 0,-1 0-1 0 0,4 0-318 0 0,18-1 262 0 0,56-8-402 0 0,-47 6-478 0 0,0-1 0 0 0,25-7 618 0 0,-55 9-483 0 0,-1 1-1 0 0,1 0 0 0 0,0 1 0 0 0,2 0 484 0 0,19-2-3626 0 0,-14-1-1828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3:38.78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412 85 7832 0 0,'1'0'79'0'0,"-1"-1"1"0"0,1 0 0 0 0,0 1-1 0 0,0-1 1 0 0,0 0 0 0 0,-1 0-1 0 0,1 0 1 0 0,0 1 0 0 0,-1-1-1 0 0,1 0 1 0 0,-1 0-1 0 0,1 0 1 0 0,-1 0 0 0 0,1 0-1 0 0,-1 0 1 0 0,0 0 0 0 0,1 0-1 0 0,-1 0 1 0 0,0 0 0 0 0,0 0-1 0 0,0 0 1 0 0,0 0 0 0 0,0-1-1 0 0,0 1 1 0 0,0 0-1 0 0,0 0 1 0 0,0 0 0 0 0,-1 0-1 0 0,1 0 1 0 0,-1 0-80 0 0,0-2 1165 0 0,0 0-664 0 0,0 1 1 0 0,1 0 0 0 0,-1-1 0 0 0,0 1-1 0 0,1-1 1 0 0,0 1 0 0 0,-1 0 0 0 0,1-2-502 0 0,0 4 693 0 0,0 0-279 0 0,0 0-118 0 0,0 0-28 0 0,0 0 16 0 0,0 0 83 0 0,0 0 32 0 0,-3 21 678 0 0,3 16-884 0 0,-3 33 679 0 0,-19 99 304 0 0,3-14-1066 0 0,20-152-92 0 0,-1 0 0 0 0,0-1 1 0 0,1 1-1 0 0,-1 0 0 0 0,1-1 0 0 0,0 1 1 0 0,0 0-1 0 0,0-1 0 0 0,0 1 1 0 0,0-1-1 0 0,1 1-18 0 0,3 9 17 0 0,-5-11-17 0 0,0-1 0 0 0,0 1 0 0 0,0-1 1 0 0,0 1-1 0 0,0-1 0 0 0,0 1 0 0 0,0-1 0 0 0,0 1 0 0 0,0 0 0 0 0,0-1 0 0 0,0 1 0 0 0,0-1 0 0 0,0 1 0 0 0,-1-1 0 0 0,1 1 0 0 0,0-1 0 0 0,0 1 0 0 0,-1-1 0 0 0,1 1 0 0 0,0-1 0 0 0,0 0 1 0 0,-1 1-1 0 0,1-1 0 0 0,-1 1 0 0 0,1-1 0 0 0,0 0 0 0 0,-1 1 0 0 0,1-1 2 0 0,-1 0 0 0 0,1 1 0 0 0,0-1 0 0 0,-1 0 0 0 0,1 0 0 0 0,0 1 0 0 0,-1-1 0 0 0,1 0 0 0 0,0 1 0 0 0,0-1 0 0 0,0 0 0 0 0,-1 1 0 0 0,1-1 0 0 0,0 0 0 0 0,0 1 0 0 0,0-1 0 0 0,0 0 0 0 0,0 1 0 0 0,-1-1 0 0 0,1 1 0 0 0,0-1 0 0 0,0 0 0 0 0,0 1 0 0 0,0-1 0 0 0,0 0 0 0 0,0 1 0 0 0,0-1 0 0 0,1 1 0 0 0,-1-1 0 0 0,0 0 0 0 0,0 1-2 0 0,0-1 8 0 0,6 7 23 0 0,-6-7-29 0 0,1 0-1 0 0,-1 0 0 0 0,0 0 0 0 0,0 0 0 0 0,0 0 0 0 0,0 1 0 0 0,1-1 0 0 0,-1 0 0 0 0,0 0 0 0 0,0 0 0 0 0,0 0 0 0 0,0 1 0 0 0,0-1 1 0 0,0 0-1 0 0,0 0 0 0 0,0 0 0 0 0,0 1 0 0 0,0-1 0 0 0,1 0 0 0 0,-1 0 0 0 0,0 1 0 0 0,0-1 0 0 0,0 0 0 0 0,0 0 0 0 0,-1 0 0 0 0,1 1 0 0 0,0-1 1 0 0,0 0-1 0 0,0 0 0 0 0,0 0 0 0 0,0 1 0 0 0,0-1 0 0 0,0 0 0 0 0,0 0 0 0 0,0 0 0 0 0,0 1 0 0 0,-1-1 0 0 0,1 0-1 0 0,-6 5 60 0 0,6-1-39 0 0,16 0-191 0 0,-14-3 27 0 0,-2-1-49 0 0,-8-3-682 0 0,2 3 511 0 0,-5-2-542 0 0,3-1-3924 0 0,7 3-1423 0 0</inkml:trace>
  <inkml:trace contextRef="#ctx0" brushRef="#br0" timeOffset="409.828">0 79 8640 0 0,'1'0'69'0'0,"0"0"0"0"0,0-1 0 0 0,0 1-1 0 0,0-1 1 0 0,0 1 0 0 0,0-1 0 0 0,-1 1 0 0 0,1-1 0 0 0,0 0 0 0 0,0 1 0 0 0,-1-1 0 0 0,1 0 0 0 0,0 0-69 0 0,-4-6 26 0 0,2 1 140 0 0,11 0 164 0 0,-3 4 529 0 0,0 0 0 0 0,1 1 0 0 0,0-1 0 0 0,-1 1 0 0 0,1 1-1 0 0,0-1 1 0 0,1 2-859 0 0,-1-1 185 0 0,195-6 2343 0 0,-103 3-1934 0 0,-43 2-202 0 0,4-3-392 0 0,59-5-195 0 0,-63-2 518 0 0,-7 6-674 0 0,-31 3 241 0 0,0 0 0 0 0,1 1 0 0 0,-1 1 0 0 0,12 2 110 0 0,-23-2-273 0 0,10 3-5375 0 0,-12 0-33 0 0</inkml:trace>
  <inkml:trace contextRef="#ctx0" brushRef="#br0" timeOffset="742.404">699 280 12064 0 0,'0'0'273'0'0,"0"0"40"0"0,0 0 21 0 0,0 0-44 0 0,18 4 876 0 0,-10-3-670 0 0,0-1 0 0 0,0-1 0 0 0,0 1 0 0 0,-1-1 0 0 0,1-1 1 0 0,0 1-1 0 0,4-3-496 0 0,9 0 349 0 0,0 1-100 0 0,0 2 0 0 0,1 0 0 0 0,-1 1 0 0 0,8 2-250 0 0,26 0 111 0 0,94 4-94 0 0,-125-2 93 0 0,-1 0-3459 0 0,-23-2 2632 0 0,-3 7-2 0 0</inkml:trace>
  <inkml:trace contextRef="#ctx0" brushRef="#br0" timeOffset="1014.276">733 434 11000 0 0,'-8'0'210'0'0,"-18"-2"426"0"0,25 2-609 0 0,-1 0-1 0 0,1 0 1 0 0,-1 0-1 0 0,0 0 1 0 0,1 0 0 0 0,-1 1-1 0 0,1-1 1 0 0,-1 1-1 0 0,1-1 1 0 0,-1 1-1 0 0,1 0 1 0 0,-1-1 0 0 0,0 2-27 0 0,2-2 11 0 0,0 0 0 0 0,0 0 1 0 0,-1 0-1 0 0,1 0 0 0 0,0 1 1 0 0,0-1-1 0 0,0 0 0 0 0,0 0 0 0 0,0 0 1 0 0,0 0-1 0 0,0 1 0 0 0,0-1 1 0 0,0 0-1 0 0,0 0 0 0 0,0 0 1 0 0,0 0-1 0 0,0 1 0 0 0,0-1 1 0 0,0 0-1 0 0,0 0 0 0 0,0 0 1 0 0,0 0-1 0 0,0 1 0 0 0,0-1 1 0 0,0 0-1 0 0,0 0 0 0 0,0 0 0 0 0,0 0 1 0 0,0 0-1 0 0,0 1 0 0 0,1-1 1 0 0,-1 0-1 0 0,0 0 0 0 0,0 0 1 0 0,0 0-1 0 0,0 0 0 0 0,0 1 1 0 0,0-1-1 0 0,1 0 0 0 0,-1 0-11 0 0,8 5 609 0 0,2 1-313 0 0,-8-5-177 0 0,1 1-1 0 0,-1-1 1 0 0,0 0 0 0 0,1 0-1 0 0,-1 0 1 0 0,1 0 0 0 0,0 0-1 0 0,-1-1 1 0 0,1 1 0 0 0,0-1-119 0 0,35 3 945 0 0,-35-3-450 0 0,0 1-45 0 0,13 2-296 0 0,0-1-1 0 0,0-1 1 0 0,0 0-1 0 0,0-1 1 0 0,14-1-154 0 0,11 0-27 0 0,126-7 27 0 0,-103 4 0 0 0,-47 4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57:30.992"/>
    </inkml:context>
    <inkml:brush xml:id="br0">
      <inkml:brushProperty name="width" value="0.05" units="cm"/>
      <inkml:brushProperty name="height" value="0.05" units="cm"/>
      <inkml:brushProperty name="color" value="#008C3A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0000FF"/>
    </inkml:brush>
    <inkml:brush xml:id="br3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8064 17503 0 0,'-4'-1'116'0'0,"0"-1"-1"0"0,0 1 0 0 0,1-1 0 0 0,-1 1 0 0 0,0 0 1 0 0,0 0-1 0 0,0 1 0 0 0,0-1 0 0 0,0 1 0 0 0,0 0 0 0 0,0 0 1 0 0,0 0-1 0 0,0 1 0 0 0,0 0 0 0 0,0-1 0 0 0,0 1 1 0 0,0 0-1 0 0,0 1 0 0 0,-3 1-115 0 0,-7 4 367 0 0,0 0-1 0 0,0 1 1 0 0,1 1-1 0 0,-7 5-366 0 0,18-12 148 0 0,-7 5-125 0 0,0 0-1 0 0,1 0 0 0 0,0 1 1 0 0,1 0-1 0 0,0 0 1 0 0,0 1-1 0 0,1 0 1 0 0,-2 3-23 0 0,5-8-1 0 0,1 0 0 0 0,0 0 1 0 0,0 0-1 0 0,0 1 0 0 0,1-1 0 0 0,-1 1 1 0 0,1 0-1 0 0,0-1 0 0 0,0 1 1 0 0,1 0-1 0 0,-1-1 0 0 0,1 1 0 0 0,0 0 1 0 0,0 0-1 0 0,1-1 0 0 0,-1 1 1 0 0,1 0-1 0 0,0 0 0 0 0,1-1 0 0 0,-1 1 1 0 0,1 0 0 0 0,1-1 0 0 0,0 1 0 0 0,0-1 0 0 0,0 0 0 0 0,0 0 0 0 0,0 0 0 0 0,1 0 0 0 0,-1-1 0 0 0,1 0 0 0 0,0 1 0 0 0,5 1 0 0 0,9 7 0 0 0,1-1 0 0 0,6 2 0 0 0,-3-1 0 0 0,-14-8 0 0 0,-5-3 0 0 0,-1 0 0 0 0,1 1 0 0 0,-1-1 0 0 0,1 1 0 0 0,-1 0 0 0 0,0-1 0 0 0,1 1 0 0 0,-1 1 0 0 0,0-1 0 0 0,0 0 0 0 0,0 1 0 0 0,-2-1 0 0 0,1 0 0 0 0,0 0 0 0 0,-1 1 0 0 0,1-1 0 0 0,-1 0 0 0 0,0 0 0 0 0,0 1 0 0 0,0-1 0 0 0,0 0 0 0 0,0 1 0 0 0,0-1 0 0 0,-1 0 0 0 0,0 2 0 0 0,0 4 0 0 0,1-4 0 0 0,-1-1 0 0 0,0 0 0 0 0,-1 1 0 0 0,1-1 0 0 0,0 0 0 0 0,-1 0 0 0 0,0 0 0 0 0,0 0 0 0 0,0 0 0 0 0,0 0 0 0 0,0-1 0 0 0,0 1 0 0 0,-1 0 0 0 0,-2 1 0 0 0,-4 4 0 0 0,-1 0 0 0 0,0 0 0 0 0,-6 2 0 0 0,-21 12 807 0 0,-1-1 0 0 0,-8 1-807 0 0,31-15-655 0 0,0-1 0 0 0,0-1 1 0 0,-9 2 654 0 0,-4-4-6621 0 0,27-3 377 0 0</inkml:trace>
  <inkml:trace contextRef="#ctx0" brushRef="#br0" timeOffset="934.71">496 8267 4608 0 0,'0'0'96'0'0,"0"0"32"0"0,0 0 0 0 0,0 0 0 0 0,0 0-128 0 0,0 0 0 0 0,0 0 0 0 0,0 0 0 0 0,6 3 0 0 0,-6-3 0 0 0,0 0 0 0 0,0 0 0 0 0,0 0-384 0 0,0 0-104 0 0,0 0-24 0 0,0 0 0 0 0</inkml:trace>
  <inkml:trace contextRef="#ctx0" brushRef="#br1" timeOffset="-102016.081">15060 158 2760 0 0,'4'1'248'0'0,"18"6"538"0"0,-18-6-504 0 0,-1 0 0 0 0,0 0 0 0 0,1 0 1 0 0,-1 0-1 0 0,0 0 0 0 0,0 1 0 0 0,0-1 0 0 0,0 1 0 0 0,0 0 0 0 0,0 0 0 0 0,0 0 1 0 0,0 0-1 0 0,-1 1 0 0 0,1-1-282 0 0,5 6 382 0 0,-7-7-314 0 0,0-1 0 0 0,0 1 0 0 0,-1-1 0 0 0,1 1 0 0 0,0 0 0 0 0,0-1 1 0 0,-1 1-1 0 0,1 0 0 0 0,-1 0 0 0 0,1-1 0 0 0,0 1 0 0 0,-1 0 0 0 0,0 0 0 0 0,1 0 0 0 0,-1 0 0 0 0,1 0 0 0 0,-1 0 0 0 0,0 0 0 0 0,0 0 1 0 0,0 0-1 0 0,0 0 0 0 0,1 0-68 0 0,4 88 3316 0 0,-5-58-2424 0 0,0-27-800 0 0,0 0 1 0 0,0 0 0 0 0,0 1 0 0 0,0-1 0 0 0,1 0 0 0 0,0 2-93 0 0,2 20 363 0 0,1 75 809 0 0,6 12-1172 0 0,1 34 285 0 0,-8 50 1078 0 0,-10 18-1363 0 0,3-116 355 0 0,-6 332 671 0 0,15-245-165 0 0,-1-89-630 0 0,20 283 58 0 0,2 48 56 0 0,-26-390-348 0 0,-3 268 189 0 0,-18 121 519 0 0,15-183-214 0 0,5-142-486 0 0,2 115 73 0 0,10 0-1 0 0,11 10-77 0 0,33 217 228 0 0,-20-171-171 0 0,2 10 6 0 0,17 149 2 0 0,-32-174-1 0 0,-10-66-14 0 0,-6-57 39 0 0,7 154 55 0 0,-6-92-75 0 0,23 269 6 0 0,-13-138 420 0 0,-14-91-26 0 0,-2-143-333 0 0,-2 34-15 0 0,-3 9-44 0 0,-4 68 22 0 0,-5 7-99 0 0,5-91 27 0 0,6 0 0 0 0,6 29-27 0 0,-2-16 7 0 0,-1-21 50 0 0,0-63-46 0 0,-1-12-11 0 0,3 0-1 0 0,2 9 1 0 0,-2-9 0 0 0,-1 1 0 0 0,-1 0-1 0 0,-3 2 1 0 0,1 22 12 0 0,-6 52 41 0 0,1-5 1 0 0,6-88-47 0 0,3 98-4 0 0,-1-66-3 0 0,1-6 0 0 0,2 2 0 0 0,23 107 0 0 0,-3-25 0 0 0,-3-2-480 0 0,-20-120 332 0 0,-1-1-133 0 0,1-1 0 0 0,0 1 0 0 0,0-1-1 0 0,1 0 1 0 0,0 0 0 0 0,0 0 0 0 0,3 4 281 0 0,-5-11-977 0 0,-1-1-42 0 0</inkml:trace>
  <inkml:trace contextRef="#ctx0" brushRef="#br2" timeOffset="-160984.194">13463 2055 4608 0 0,'0'0'353'0'0,"0"-13"10"0"0,-1 9 3083 0 0,-2-3-1827 0 0,-1-2-251 0 0,-3 6 2901 0 0,6 3-3689 0 0,1 0-11 0 0,-31 81 1237 0 0,30-78-1781 0 0,0 0 1 0 0,0 0-1 0 0,1 0 1 0 0,-1 0-1 0 0,1 0 1 0 0,-1 0-1 0 0,1 0 1 0 0,0 0-1 0 0,0 1 1 0 0,1 1-26 0 0,-1 5 107 0 0,1-9-101 0 0,-1 0-1 0 0,1 0 1 0 0,-1 1-1 0 0,1-1 0 0 0,0 0 1 0 0,0 0-1 0 0,0 0 1 0 0,0 0-1 0 0,0 0 0 0 0,0 0 1 0 0,0 0-1 0 0,0-1 0 0 0,0 1 1 0 0,0 0-1 0 0,1 0-5 0 0,-1 0 7 0 0,0-1-7 0 0,-1 1 0 0 0,1-1 0 0 0,-1 1 0 0 0,1-1 0 0 0,0 1 0 0 0,-1-1 0 0 0,1 1 0 0 0,0-1 0 0 0,-1 0 0 0 0,1 0 0 0 0,0 1 0 0 0,-1-1 0 0 0,1 0 0 0 0,0 0 0 0 0,0 0 0 0 0,-1 1 0 0 0,1-1 0 0 0,0 0 0 0 0,1 0 0 0 0,11 0 28 0 0,-10-2-11 0 0,-3 1-8 0 0,18-6 51 0 0,-15 7-60 0 0,0-1 0 0 0,0-1 0 0 0,0 1 0 0 0,0 0 0 0 0,0-1 0 0 0,-1 1 0 0 0,1-1 0 0 0,0 0 0 0 0,-1 1-7 0 0,0-1 0 0 0,0 1 1 0 0,0 0-1 0 0,0 0 0 0 0,0 0 1 0 0,0 0-1 0 0,0 1 0 0 0,0-1 0 0 0,0 0 1 0 0,1 1 6 0 0,0-1 4 0 0,-2 1-2 0 0,0 0 1 0 0,-1 0-1 0 0,1 0 0 0 0,-1 0 1 0 0,1 0-1 0 0,0 0 1 0 0,-1 0-1 0 0,1 1 0 0 0,-1-1 1 0 0,1 0-1 0 0,0 0 0 0 0,-1 0 1 0 0,1 1-1 0 0,-1-1 0 0 0,1 0 1 0 0,-1 1-1 0 0,1-1 0 0 0,-1 1 1 0 0,1-1-1 0 0,-1 0 0 0 0,1 1 1 0 0,-1-1-1 0 0,0 1 1 0 0,1-1-1 0 0,-1 1-2 0 0,7 11-16 0 0,-5-8 12 0 0,-1 0 1 0 0,1 0-1 0 0,1 0 1 0 0,-1 0-1 0 0,1-1 0 0 0,-1 1 1 0 0,1-1-1 0 0,0 1 1 0 0,0-1-1 0 0,1 0 1 0 0,-1 0-1 0 0,0-1 1 0 0,1 1-1 0 0,0-1 0 0 0,1 1 4 0 0,-4-2 0 0 0,1 0 0 0 0,0 0 0 0 0,0-1 0 0 0,0 1 0 0 0,0 0 0 0 0,0-1 0 0 0,0 1 0 0 0,0-1 0 0 0,0 0 0 0 0,0 0 0 0 0,0 1 0 0 0,0-1 0 0 0,0-1 0 0 0,0 1 0 0 0,0 0 0 0 0,7-1 0 0 0,-8 1 4 0 0,1 0-1 0 0,-1 0 1 0 0,0 0-1 0 0,0 0 1 0 0,1 0-1 0 0,-1 0 1 0 0,0 0-1 0 0,1-1 0 0 0,-1 1 1 0 0,0 0-1 0 0,0-1 1 0 0,1 1-1 0 0,-1-1 1 0 0,0 1-1 0 0,0-1 1 0 0,0 0-1 0 0,0 0 0 0 0,0 1 1 0 0,0-1-1 0 0,0 0 1 0 0,0 0-1 0 0,0 0-3 0 0,2-3 10 0 0,-1 3-5 0 0,-1 0 1 0 0,0-1 0 0 0,0 1-1 0 0,0 0 1 0 0,0-1 0 0 0,0 0-1 0 0,0 1 1 0 0,0-1 0 0 0,-1 1-1 0 0,1-1 1 0 0,0 0 0 0 0,-1 1-1 0 0,1-1-5 0 0,6-15 53 0 0,-6 15-49 0 0,0 0 0 0 0,-1 1-1 0 0,1-1 1 0 0,0 0-1 0 0,-1 0 1 0 0,1 0-1 0 0,-1 0 1 0 0,1 0 0 0 0,-1 0-1 0 0,0 0 1 0 0,0-2-4 0 0,3-16 36 0 0,-2 18-43 0 0,0 0-1 0 0,-1 0 0 0 0,1-1 0 0 0,-1 1 0 0 0,0 0 1 0 0,0 0-1 0 0,0-1 0 0 0,0 1 0 0 0,0 0 0 0 0,0-1 0 0 0,0 1 1 0 0,-1 0-1 0 0,1 0 0 0 0,-2-2 8 0 0,-1-16-164 0 0,3 16 177 0 0,0 1 1 0 0,0-1-1 0 0,0 1 0 0 0,-1-1 0 0 0,1 1 1 0 0,-1 0-1 0 0,0-1 0 0 0,0 1 0 0 0,-1 0 1 0 0,1 0-1 0 0,-1-2-13 0 0,1 4-7 0 0,-1-1 0 0 0,1 0 1 0 0,-1 1-1 0 0,1-1 0 0 0,-1 1 1 0 0,1-1-1 0 0,-1 1 0 0 0,0 0 1 0 0,0-1-1 0 0,1 1 0 0 0,-1 0 1 0 0,0 0-1 0 0,0 1 0 0 0,0-1 1 0 0,0 0-1 0 0,0 1 0 0 0,-1-1 0 0 0,1 1 1 0 0,0-1-1 0 0,0 1 0 0 0,0 0 1 0 0,0 0-1 0 0,-2 0 7 0 0,3 0-1072 0 0,1 0-3434 0 0,-2 0-1474 0 0</inkml:trace>
  <inkml:trace contextRef="#ctx0" brushRef="#br2" timeOffset="-160697.586">13858 2031 9216 0 0,'0'0'706'0'0,"0"0"-288"0"0,0 0 510 0 0,1 8 1517 0 0,-1-5-2267 0 0,0-1 0 0 0,0 1 0 0 0,-1-1-1 0 0,1 1 1 0 0,0-1 0 0 0,-1 1 0 0 0,0-1 0 0 0,0 0 0 0 0,1 1 0 0 0,-1-1-1 0 0,-1 0-177 0 0,1 0 93 0 0,0 0-1 0 0,1-1 1 0 0,-1 1-1 0 0,0 0 0 0 0,1 0 1 0 0,-1 0-1 0 0,1-1 0 0 0,0 1 1 0 0,-1 0-1 0 0,1 0 1 0 0,0 0-1 0 0,0 0 0 0 0,0 0 1 0 0,0-1-1 0 0,1 1 0 0 0,-1 1-92 0 0,4 4 445 0 0,-3-6-367 0 0,-1 0 0 0 0,1 0 0 0 0,0 1 0 0 0,-1-1 1 0 0,1 0-1 0 0,-1 0 0 0 0,0 0 0 0 0,1 1 0 0 0,-1-1 1 0 0,0 0-1 0 0,0 0 0 0 0,0 1 0 0 0,1-1 1 0 0,-1 0-1 0 0,-1 2-78 0 0,1-1 69 0 0,0-1-1 0 0,0 1 1 0 0,0 0 0 0 0,0 0 0 0 0,0 0 0 0 0,0 0-1 0 0,1 0 1 0 0,-1 0 0 0 0,0 0 0 0 0,1-1-1 0 0,0 3-68 0 0,5 15 1934 0 0,-6-14-2051 0 0,0-4-579 0 0,0-1-257 0 0,0 0-1150 0 0,0 0-4379 0 0</inkml:trace>
  <inkml:trace contextRef="#ctx0" brushRef="#br2" timeOffset="-160094.959">13896 1883 10592 0 0,'21'-5'488'0'0,"-17"4"-12"0"0,-4 1-184 0 0,0 0 361 0 0,7 0 1086 0 0,-3 0-1627 0 0,0 0 1 0 0,0 1 0 0 0,0-1 0 0 0,0 1 0 0 0,0 0 0 0 0,0 0 0 0 0,0 0 0 0 0,0 0 0 0 0,0 0 0 0 0,-1 1 0 0 0,1 0 0 0 0,-1 0 0 0 0,1 0-1 0 0,-1 0 1 0 0,0 0 0 0 0,1 1 0 0 0,-1 0 0 0 0,-1-1 0 0 0,1 1 0 0 0,0 0 0 0 0,-1 0 0 0 0,1 1 0 0 0,-1-1 0 0 0,0 0 0 0 0,0 1-1 0 0,1 2-112 0 0,-2-2-54 0 0,0-1-1 0 0,0 0 1 0 0,0 0-1 0 0,0 1 1 0 0,-1-1-1 0 0,0 0 1 0 0,0 2 54 0 0,1-1-76 0 0,-1 1 0 0 0,1-1 1 0 0,0 1-1 0 0,0-1 0 0 0,0 2 76 0 0,8 12 0 0 0,-7-16 0 0 0,0 0 0 0 0,-1 1 0 0 0,0-1 0 0 0,0 1 0 0 0,0 0 0 0 0,0-1 0 0 0,0 1 0 0 0,0 0 0 0 0,0 0 0 0 0,-1-1 0 0 0,0 1 0 0 0,1 0 0 0 0,0 18 1 0 0,0-18-1 0 0,-1 0 0 0 0,1 0 0 0 0,-1 0 0 0 0,0 0 0 0 0,0 1 0 0 0,0-1 0 0 0,-1 0 0 0 0,1 0 0 0 0,-1 1 0 0 0,0-2 0 0 0,1-1 0 0 0,0 1 0 0 0,0-1 0 0 0,0 1 0 0 0,0-1 0 0 0,0 0 0 0 0,0 1 0 0 0,1-1 0 0 0,-1 1 0 0 0,0-1 0 0 0,1 1 0 0 0,-1-1 0 0 0,1 0 0 0 0,-1 1 0 0 0,1-1 0 0 0,0 0 0 0 0,0 0 0 0 0,-1 1 0 0 0,1-1 0 0 0,0 0 0 0 0,0 0 0 0 0,0 0-1 0 0,1 1 1 0 0,-1-1 0 0 0,0 1 0 0 0,0-1 0 0 0,0 1 0 0 0,0-1 0 0 0,0 1 0 0 0,-1 0 0 0 0,1-1 0 0 0,0 1 0 0 0,-1 0 0 0 0,1 0 0 0 0,-1-1 0 0 0,0 3 0 0 0,3 5 88 0 0,-3-9-66 0 0,0 1-1 0 0,0-1 1 0 0,1 0 0 0 0,-1 1-1 0 0,0-1 1 0 0,0 0 0 0 0,0 1-1 0 0,0-1 1 0 0,0 0 0 0 0,0 1-1 0 0,0-1 1 0 0,0 1 0 0 0,0-1-1 0 0,0 0 1 0 0,0 1 0 0 0,0-1-1 0 0,0 0 1 0 0,0 1 0 0 0,0-1-1 0 0,0 0 1 0 0,0 1 0 0 0,0-1-1 0 0,0 0 1 0 0,-1 1 0 0 0,1-1-1 0 0,0 0 1 0 0,0 1 0 0 0,0-1-1 0 0,-1 0 1 0 0,1 0 0 0 0,0 1-1 0 0,0-1 1 0 0,-1 0 0 0 0,1 0-1 0 0,0 1 1 0 0,-1-1 0 0 0,1 0-22 0 0,0 0 11 0 0,0 1 0 0 0,0-1 0 0 0,-1 0 0 0 0,1 0 1 0 0,0 0-1 0 0,0 1 0 0 0,0-1 0 0 0,-1 0 0 0 0,1 0 1 0 0,0 0-1 0 0,0 1 0 0 0,-1-1 0 0 0,1 0 0 0 0,0 0 0 0 0,0 0 1 0 0,-1 0-1 0 0,1 0 0 0 0,0 0 0 0 0,0 0 0 0 0,-1 0 0 0 0,1 1 1 0 0,0-1-1 0 0,-1 0 0 0 0,1 0 0 0 0,0 0 0 0 0,-1 0 0 0 0,1-1 1 0 0,0 1-1 0 0,0 0 0 0 0,-1 0 0 0 0,1 0 0 0 0,0 0 0 0 0,0 0 1 0 0,-1 0-1 0 0,1 0 0 0 0,0 0 0 0 0,0-1 0 0 0,-1 1 0 0 0,1 0 1 0 0,0 0-1 0 0,0 0 0 0 0,-1 0 0 0 0,1-1 0 0 0,0 1 0 0 0,0 0-11 0 0,-1-1 81 0 0,0 1 0 0 0,0-1-1 0 0,0 1 1 0 0,0-1-1 0 0,0 1 1 0 0,1-1-1 0 0,-1 0 1 0 0,0 0-1 0 0,0 1 1 0 0,1-1 0 0 0,-1 0-1 0 0,1 0 1 0 0,-1 0-1 0 0,1 1 1 0 0,-1-1-1 0 0,1 0 1 0 0,-1 0 0 0 0,1 0-1 0 0,0 0 1 0 0,-1-1-81 0 0,1 0 54 0 0,-1-1 0 0 0,1 1-1 0 0,0-1 1 0 0,0 1 0 0 0,0-1 0 0 0,0 1 0 0 0,1 0 0 0 0,-1-1 0 0 0,1 0-54 0 0,1-5 36 0 0,1-1 0 0 0,0 1 0 0 0,1 0-1 0 0,3-6-35 0 0,1-6 15 0 0,-7 17-15 0 0,-1 1-1 0 0,1 0 0 0 0,0 0 1 0 0,0 0-1 0 0,0-1 1 0 0,0 1-1 0 0,0 0 0 0 0,0 0 1 0 0,1 0-1 0 0,-1 1 0 0 0,1-1 1 0 0,-1 0-1 0 0,1 0 1 0 0,0 1-1 0 0,0-1 0 0 0,-1 1 1 0 0,1 0-1 0 0,0-1 1 0 0,0 1-1 0 0,0 0 0 0 0,1 0 1 0 0,0 0 0 0 0,4-1-79 0 0,-1 0 0 0 0,0 0-1 0 0,1 1 1 0 0,-1 0 0 0 0,0 1 0 0 0,1-1 0 0 0,2 1 79 0 0,-5 1 0 0 0,0-1 0 0 0,0 1 0 0 0,0 0 0 0 0,0 0 0 0 0,-1 0 0 0 0,1 0 0 0 0,0 1 0 0 0,-1 0 0 0 0,1-1 0 0 0,-1 1 0 0 0,1 1 0 0 0,1 1 0 0 0,18 14 0 0 0,18 13 0 0 0,-37-28 0 0 0,0 0 0 0 0,1-1 0 0 0,-1 0 0 0 0,1 0 0 0 0,-1 0 0 0 0,1 0 0 0 0,0-1 0 0 0,3 1 0 0 0,-5-2 0 0 0,0 0 0 0 0,0 0 0 0 0,-1 0 0 0 0,1 0 0 0 0,0-1 0 0 0,0 1 0 0 0,0-1 0 0 0,-1 0 0 0 0,1 0 0 0 0,0 0 0 0 0,1-1 0 0 0,-2 1 26 0 0,0 0 0 0 0,-1 0 1 0 0,1 0-1 0 0,0 0 0 0 0,-1 0 0 0 0,1 0 0 0 0,0 0 0 0 0,-1-1 0 0 0,0 1 0 0 0,1-1 0 0 0,-1 1 0 0 0,0-1 0 0 0,0 1 1 0 0,1-1-1 0 0,-1 0 0 0 0,0 0-26 0 0,0-2-42 0 0,-1-1 0 0 0,1 1 0 0 0,-1-1 1 0 0,0 0-1 0 0,0 1 0 0 0,0-1 0 0 0,-1 1 1 0 0,1-1-1 0 0,-1 1 0 0 0,-1-4 42 0 0,1 1 0 0 0,0 5 3 0 0,0 0-1 0 0,0 0 1 0 0,0 0-1 0 0,0 0 1 0 0,0 0-1 0 0,0 0 1 0 0,0 1-1 0 0,0-1 1 0 0,-1 0-1 0 0,1 1 1 0 0,-1-1-1 0 0,1 1 1 0 0,-1-1-1 0 0,0 1 1 0 0,0 0-3 0 0,-28-17 426 0 0,9 12-242 0 0,20 6-183 0 0,1 0 0 0 0,-1 0 0 0 0,0-1-1 0 0,0 1 1 0 0,1 0 0 0 0,-1 0 0 0 0,0 0 0 0 0,0 0-1 0 0,1 1 1 0 0,-1-1 0 0 0,0 0 0 0 0,0 0-1 0 0,1 0 1 0 0,-1 0 0 0 0,0 1 0 0 0,1-1 0 0 0,-1 1-1 0 0,-2 4 50 0 0,3-3-19 0 0,-21 28 438 0 0,20-28-428 0 0,0 0-1 0 0,0 0 0 0 0,0 0 1 0 0,1 0-1 0 0,-1 1 1 0 0,1-1-1 0 0,-1 0 0 0 0,1 0 1 0 0,0 0-1 0 0,0 0 0 0 0,0 1 1 0 0,0-1-1 0 0,0 0 0 0 0,0 0 1 0 0,1 0-1 0 0,-1 1 1 0 0,1 0-41 0 0,0 4 11 0 0,1 1 0 0 0,1-1 1 0 0,-1 0-1 0 0,3 4-11 0 0,-2-5-7 0 0,1 0 0 0 0,0 0 0 0 0,0-1-1 0 0,0 0 1 0 0,1 1 0 0 0,0-1 0 0 0,0-1-1 0 0,0 1 1 0 0,1-1 0 0 0,-1 0 0 0 0,1 0-1 0 0,0 0 1 0 0,0-1 0 0 0,0 0 0 0 0,1 0 0 0 0,-1-1-1 0 0,1 0 1 0 0,0 0 0 0 0,3 0 7 0 0,6 2 274 0 0,0-2-1 0 0,1 0 1 0 0,-1-1 0 0 0,0 0-1 0 0,1-1 1 0 0,-1-1 0 0 0,15-3-274 0 0,-24 3-239 0 0,0 0-631 0 0,1-1 0 0 0,-1 1-1 0 0,1-1 1 0 0,1-1 870 0 0,4-1-7162 0 0</inkml:trace>
  <inkml:trace contextRef="#ctx0" brushRef="#br2" timeOffset="-204255.665">10979 4005 11976 0 0,'0'0'266'0'0,"0"0"44"0"0,-9-9 415 0 0,3 7-506 0 0,0 1 0 0 0,0-1 0 0 0,-1 1 0 0 0,1 0 1 0 0,0 0-1 0 0,-1 1 0 0 0,1 0 0 0 0,0 0 0 0 0,-1 0 0 0 0,1 1 0 0 0,0 0 0 0 0,-1 0 0 0 0,1 1-219 0 0,-4 0 170 0 0,-1 1-1 0 0,2 0 1 0 0,-1 1-1 0 0,0 0 1 0 0,1 0-1 0 0,-1 1 0 0 0,-4 4-169 0 0,-3 4 171 0 0,0 1 0 0 0,1 1-1 0 0,1 0 1 0 0,1 1 0 0 0,0 0-1 0 0,-6 11-170 0 0,16-21 0 0 0,1 0 0 0 0,-1 0 0 0 0,1 1 0 0 0,1 0 0 0 0,-1-1 0 0 0,1 1 0 0 0,0 0 0 0 0,1 0 0 0 0,0 0 0 0 0,0 0 0 0 0,0 1 0 0 0,1-1 0 0 0,0 0 0 0 0,1 0 0 0 0,-1 0 0 0 0,1 0 0 0 0,0-6 0 0 0,-1 0 0 0 0,0 0-1 0 0,0 0 1 0 0,0 0 0 0 0,1 0-1 0 0,-1 0 1 0 0,0-1-1 0 0,1 1 1 0 0,-1 0 0 0 0,0 0-1 0 0,1 0 1 0 0,-1-1-1 0 0,1 1 1 0 0,0 0 0 0 0,-1-1-1 0 0,1 1 1 0 0,-1 0-1 0 0,1-1 1 0 0,0 1 0 0 0,0-1-1 0 0,-1 1 1 0 0,1-1 0 0 0,0 1-1 0 0,0-1 1 0 0,2 1 3 0 0,-1 0-1 0 0,0-1 0 0 0,0 1 1 0 0,1-1-1 0 0,-1 0 1 0 0,0 0-1 0 0,0 0 1 0 0,1 0-1 0 0,-1 0 1 0 0,1-1-3 0 0,4 0 22 0 0,-1 0 0 0 0,1-1 0 0 0,-1 0 0 0 0,1 0 0 0 0,-1 0 0 0 0,0-1 0 0 0,1-1-22 0 0,11-7 91 0 0,1-2 0 0 0,-1 0 0 0 0,-1-1 1 0 0,-1 0-1 0 0,0-2 0 0 0,-1 0 0 0 0,11-14-91 0 0,-17 17 10 0 0,-2 0 0 0 0,1 0 0 0 0,-1 0 0 0 0,-1-1 0 0 0,-1 0 0 0 0,0 0 0 0 0,3-14-10 0 0,3-19-13 0 0,2-39 13 0 0,-10 61-73 0 0,0 1 85 0 0,-1-23-12 0 0,-2 45 26 0 0,0 1-1 0 0,-1 0 0 0 0,1 0 1 0 0,0-1-1 0 0,0 1 0 0 0,-1 0 1 0 0,1 0-1 0 0,-1 0 0 0 0,1 0 1 0 0,-1 0-1 0 0,0 0-25 0 0,1 1 157 0 0,0 0 3 0 0,0 0-10 0 0,0 0-44 0 0,0 1-11 0 0,-4 13-115 0 0,1 0 0 0 0,0 0 0 0 0,1 0 0 0 0,0 10 20 0 0,0 60 1218 0 0,2-76-1099 0 0,0-2-171 0 0,0 38-416 0 0,-3 6 468 0 0,2-39 47 0 0,-2 0-1 0 0,1 0 1 0 0,-2 4-47 0 0,-5 15 64 0 0,-5 17 12 0 0,10-35-65 0 0,0-10-6441 0 0,4-2 114 0 0</inkml:trace>
  <inkml:trace contextRef="#ctx0" brushRef="#br2" timeOffset="-203916.895">11117 4019 14280 0 0,'-10'12'1528'0'0,"6"-7"-1583"0"0,1 1 1 0 0,0 0-1 0 0,0 0 1 0 0,1 0-1 0 0,0 0 1 0 0,0 0-1 0 0,0 4 55 0 0,1-3 61 0 0,-1 1-1 0 0,0-1 1 0 0,0 0 0 0 0,0 0-1 0 0,-2 2-60 0 0,2-4-8 0 0,0-1-1 0 0,0 1 1 0 0,0 0-1 0 0,1 0 0 0 0,0 0 1 0 0,0 0-1 0 0,0 0 1 0 0,0 1-1 0 0,1-1 0 0 0,0 0 1 0 0,0 0-1 0 0,1 1 9 0 0,-1-4 48 0 0,0-1 0 0 0,1 1 1 0 0,-1 0-1 0 0,1 0 0 0 0,-1 0 0 0 0,1-1 0 0 0,0 1 0 0 0,0 0 0 0 0,0-1 0 0 0,0 1 0 0 0,0 0 0 0 0,0-1 1 0 0,0 0-1 0 0,0 1 0 0 0,1-1 0 0 0,-1 0 0 0 0,1 1 0 0 0,-1-1 0 0 0,1 0-48 0 0,0 0 23 0 0,0 0 0 0 0,0-1-1 0 0,0 1 1 0 0,0-1 0 0 0,-1 1 0 0 0,1-1-1 0 0,0 0 1 0 0,0 0 0 0 0,0 0 0 0 0,0 0-1 0 0,0 0 1 0 0,0 0 0 0 0,0-1 0 0 0,0 1-1 0 0,-1 0 1 0 0,1-1-23 0 0,8-3 121 0 0,-1 1 0 0 0,0-2 1 0 0,1 1-1 0 0,-2-2 0 0 0,1 1 0 0 0,1-2-121 0 0,-9 6 40 0 0,7-5 23 0 0,0 0 0 0 0,-1 0-1 0 0,0-1 1 0 0,0 0-1 0 0,-1 0 1 0 0,2-2-63 0 0,-6 6 31 0 0,0 0 0 0 0,1 0 0 0 0,-1 0 0 0 0,-1-1 0 0 0,1 1 0 0 0,0 0 0 0 0,-1-1 0 0 0,0 1 0 0 0,1-1 0 0 0,-1 0 0 0 0,-1 1 0 0 0,1-1 0 0 0,-1 0 0 0 0,1 0 0 0 0,-1 1 0 0 0,0-1 0 0 0,0-1-31 0 0,-1 2 16 0 0,0 0 0 0 0,0 0 0 0 0,0 1 0 0 0,0-1 0 0 0,-1 0 0 0 0,1 0 0 0 0,-1 1 0 0 0,0-1 0 0 0,0 1 0 0 0,0 0 0 0 0,0-1 0 0 0,0 1 0 0 0,0 0 0 0 0,0 0 0 0 0,-1 0 0 0 0,1 0 0 0 0,-1 1 0 0 0,1-1 0 0 0,-1 1 0 0 0,0 0 0 0 0,0-1 0 0 0,0 1 0 0 0,1 0 0 0 0,-1 1-16 0 0,-7-3 51 0 0,0 0-1 0 0,0 1 0 0 0,-1 0 1 0 0,1 1-1 0 0,0 1 1 0 0,-5-1-51 0 0,-3 1-8 0 0,0 1-1 0 0,-3 1 9 0 0,17-1-131 0 0,0-1-1 0 0,-1 1 1 0 0,1 0-1 0 0,0 0 1 0 0,0 1-1 0 0,0-1 1 0 0,0 1 0 0 0,0 0-1 0 0,0 0 1 0 0,1 0-1 0 0,-2 1 132 0 0,4-1-1642 0 0,-1 3-4242 0 0</inkml:trace>
  <inkml:trace contextRef="#ctx0" brushRef="#br2" timeOffset="-201841.497">11356 4027 5984 0 0,'2'0'452'0'0,"0"0"0"0"0,-1 0 1 0 0,1 0-1 0 0,-1 1 0 0 0,1-1 1 0 0,-1 1-1 0 0,1-1 0 0 0,-1 1 1 0 0,1-1-1 0 0,-1 1 0 0 0,1 0 1 0 0,-1 0-1 0 0,1 0-452 0 0,15 17 1938 0 0,-11-10-1635 0 0,-1 0 1 0 0,-1 0-1 0 0,0 1 1 0 0,1 2-304 0 0,0 0 234 0 0,0 0 0 0 0,-2 1 0 0 0,1-1 0 0 0,-1 1 0 0 0,-1 0 0 0 0,0 0 0 0 0,-1 0 1 0 0,0 0-1 0 0,-1 0 0 0 0,0 6-234 0 0,-3 29 30 0 0,4-35 172 0 0,-1 0-1 0 0,-1 0 1 0 0,0 0-1 0 0,-1-1 1 0 0,0 1-1 0 0,-1 0 1 0 0,0-1-1 0 0,-3 5-201 0 0,-2 10 341 0 0,6-21-349 0 0,1-1 1 0 0,0 1-1 0 0,-1 0 0 0 0,0-1 1 0 0,0 1-1 0 0,-2 1 8 0 0,2-3-50 0 0,2-1 47 0 0,-1-1 1 0 0,0 1-1 0 0,0 0 1 0 0,0-1-1 0 0,0 1 1 0 0,0-1-1 0 0,0 0 1 0 0,-1 1-1 0 0,1-1 1 0 0,0 0-1 0 0,-1 0 1 0 0,1 0-1 0 0,-1 0 1 0 0,1 0-1 0 0,-1 0 1 0 0,0 0-1 0 0,1 0 1 0 0,-1-1-1 0 0,0 1 1 0 0,1-1-1 0 0,-1 1 1 0 0,-1-1 2 0 0,-7-1-1291 0 0,4-3-80 0 0</inkml:trace>
  <inkml:trace contextRef="#ctx0" brushRef="#br2" timeOffset="-200898.294">11422 4054 5528 0 0,'0'0'422'0'0,"0"0"-68"0"0,0 0 740 0 0,0 0 356 0 0,2 0 71 0 0,3-1-1177 0 0,0 1 0 0 0,0 0 1 0 0,0 0-1 0 0,0 0 0 0 0,1 0 0 0 0,-1 1 0 0 0,0 0 1 0 0,0 0-1 0 0,0 1 0 0 0,0-1 0 0 0,0 1 1 0 0,-1 0-1 0 0,1 0 0 0 0,4 3-344 0 0,12 4 205 0 0,-19-8-72 0 0,0 0 0 0 0,0 0 0 0 0,-1 1 1 0 0,1-1-1 0 0,0 0 0 0 0,0 1 0 0 0,-1-1 0 0 0,1 1 0 0 0,0 1-133 0 0,10 9 680 0 0,-11-12-676 0 0,0 1 0 0 0,-1 0-1 0 0,1-1 1 0 0,-1 1-1 0 0,1 0 1 0 0,-1-1-1 0 0,1 1 1 0 0,-1 0-1 0 0,0 0 1 0 0,1 0 0 0 0,-1-1-1 0 0,0 1 1 0 0,0 0-1 0 0,0 0 1 0 0,1 0-1 0 0,-1 0 1 0 0,0-1-1 0 0,0 1 1 0 0,0 0 0 0 0,0 0-1 0 0,-1 0 1 0 0,1 0-1 0 0,0-1 1 0 0,0 1-1 0 0,0 0 1 0 0,-1 0-1 0 0,1 0-3 0 0,0 0 8 0 0,-1 2 41 0 0,0 0 0 0 0,0-1-1 0 0,0 1 1 0 0,-1 0-1 0 0,1-1 1 0 0,-1 0 0 0 0,1 1-1 0 0,-1-1 1 0 0,0 0-1 0 0,0 0 1 0 0,0 0 0 0 0,0 0-1 0 0,0 0 1 0 0,0 0-1 0 0,-1-1 1 0 0,1 1 0 0 0,-1 0-49 0 0,-9 4 279 0 0,0 1 1 0 0,0-1-1 0 0,-2-1-279 0 0,3 0 297 0 0,-7 1-497 0 0,-2 0-191 0 0,20-6 389 0 0,0 0 1 0 0,0 0-1 0 0,0 0 0 0 0,0 0 0 0 0,1 0 0 0 0,-1 0 0 0 0,0 0 1 0 0,0 0-1 0 0,0 0 0 0 0,0 0 0 0 0,0 0 0 0 0,0 0 1 0 0,0 0-1 0 0,0 0 0 0 0,0 0 0 0 0,0 0 0 0 0,0 0 0 0 0,0 0 1 0 0,0 0-1 0 0,0 0 0 0 0,0 0 0 0 0,0 0 0 0 0,0 0 1 0 0,0 0-1 0 0,0 0 0 0 0,0 0 0 0 0,0 0 0 0 0,0 0 1 0 0,0 0-1 0 0,0 0 0 0 0,0 0 0 0 0,0 0 0 0 0,0 1 0 0 0,0-1 1 0 0,0 0-1 0 0,0 0 0 0 0,0 0 0 0 0,0 0 0 0 0,0 0 1 0 0,0 0-1 0 0,0 0 0 0 0,0 0 0 0 0,0 0 0 0 0,0 0 0 0 0,0 0 1 0 0,0 0-1 0 0,0 0 0 0 0,0 0 0 0 0,0 0 0 0 0,0 0 1 0 0,0 0-1 0 0,0 0 0 0 0,0 0 0 0 0,0 0 0 0 0,0 0 1 0 0,0 0-1 0 0,0 0 0 0 0,0 0 0 0 0,0 0 0 0 0,0 1 2 0 0,12-1 34 0 0,0 2 165 0 0,0-1 0 0 0,1 2-1 0 0,-1 0 1 0 0,-1 0 0 0 0,1 1-1 0 0,6 3-198 0 0,2 1 1234 0 0,-14-5-1177 0 0,0 0 1 0 0,0-1 0 0 0,0 0-1 0 0,1 0 1 0 0,-1-1 0 0 0,1 1-1 0 0,0-1 1 0 0,-1-1-1 0 0,2 1-57 0 0,4-2 48 0 0,-1 0 0 0 0,1 0 0 0 0,0-1 0 0 0,-1 0 0 0 0,6-2-48 0 0,-12 2-2 0 0,0 0 0 0 0,0-1-1 0 0,0 1 1 0 0,-1-1-1 0 0,1 0 1 0 0,-1-1 0 0 0,1 1-1 0 0,1-3 3 0 0,30-32-285 0 0,-33 35 75 0 0,-1 1 0 0 0,-1-1 0 0 0,1 0 0 0 0,0 1 0 0 0,-1-1 0 0 0,1 0 0 0 0,-1 0 0 0 0,0 0 0 0 0,0 0 0 0 0,0 0 0 0 0,0 0 0 0 0,0-3 210 0 0,1 1-420 0 0,2-4-3626 0 0,-4 9 4003 0 0,0 0 0 0 0,0 0 1 0 0,0 0-1 0 0,0 0 0 0 0,0 0 0 0 0,0 0 0 0 0,0-1 0 0 0,0 1 0 0 0,0 0 0 0 0,0 0 0 0 0,0 0 1 0 0,0 0-1 0 0,0 0 0 0 0,0-1 0 0 0,0 1 0 0 0,0 0 0 0 0,0 0 0 0 0,0 0 0 0 0,0 0 0 0 0,0 0 1 0 0,0 0-1 0 0,0-1 0 0 0,0 1 0 0 0,0 0 0 0 0,0 0 0 0 0,0 0 0 0 0,0 0 0 0 0,0 0 0 0 0,0 0 1 0 0,0 0-1 0 0,0-1 0 0 0,-1 1 0 0 0,1 0 0 0 0,0 0 0 0 0,0 0 0 0 0,0 0 0 0 0,0 0 0 0 0,0 0 1 0 0,0 0-1 0 0,0 0 0 0 0,-1 0 0 0 0,1 0 0 0 0,0 0 0 0 0,0 0 0 0 0,0 0 0 0 0,0 0 0 0 0,0 0 0 0 0,0 0 1 0 0,-1 0 42 0 0,1-1 385 0 0,1 1-306 0 0,-1-1 0 0 0,0 1 0 0 0,1 0 0 0 0,-1-1 0 0 0,0 1-1 0 0,1-1 1 0 0,-1 1 0 0 0,1 0 0 0 0,-1-1 0 0 0,1 1 0 0 0,-1 0 0 0 0,1 0 0 0 0,-1-1-1 0 0,1 1 1 0 0,-1 0 0 0 0,1 0 0 0 0,-1 0 0 0 0,1-1 0 0 0,-1 1 0 0 0,1 0 0 0 0,-1 0-1 0 0,1 0 1 0 0,-1 0 0 0 0,1 0 0 0 0,-1 0 0 0 0,1 0 0 0 0,0 0 0 0 0,-1 0-1 0 0,1 1 1 0 0,-1-1 0 0 0,1 0-79 0 0,5 0 344 0 0,1 0-1 0 0,-1-1 1 0 0,1 0-1 0 0,-1 0 0 0 0,1 0 1 0 0,-1-1-1 0 0,0 0 1 0 0,1 0-1 0 0,-1 0 1 0 0,0-1-1 0 0,-1 0 0 0 0,4-2-343 0 0,-3-9 328 0 0,-6 12-306 0 0,1 1-2 0 0,-1 0 1 0 0,0 1-1 0 0,0-1 1 0 0,1 0-1 0 0,-1 1 1 0 0,0-1-1 0 0,0 0 1 0 0,0 0-1 0 0,0 1 1 0 0,0-1 0 0 0,0 0-1 0 0,0 0 1 0 0,0 1-1 0 0,0-1 1 0 0,0 0-1 0 0,0 0 1 0 0,0 1-1 0 0,-1-1 1 0 0,1 0 0 0 0,0 0-1 0 0,0 1 1 0 0,-1-1-1 0 0,1 0 1 0 0,-1 1-1 0 0,1-1 1 0 0,0 1-1 0 0,-1-1-20 0 0,-4-7 241 0 0,4 7-211 0 0,1 0 0 0 0,0 1 0 0 0,-1-1 0 0 0,1 0 0 0 0,0 1 0 0 0,-1-1 0 0 0,1 0 0 0 0,-1 1 0 0 0,1-1 0 0 0,-1 1 0 0 0,1-1 0 0 0,-1 1 0 0 0,1-1-1 0 0,-1 1 1 0 0,0-1 0 0 0,1 1 0 0 0,-1 0 0 0 0,0-1 0 0 0,1 1 0 0 0,-2 0-30 0 0,-2-2 6 0 0,0 1 0 0 0,0 0 0 0 0,0 1-1 0 0,0-1 1 0 0,-1 1 0 0 0,1 0 0 0 0,0 0-1 0 0,0 0 1 0 0,-1 0 0 0 0,1 1-1 0 0,0-1 1 0 0,0 1 0 0 0,0 1 0 0 0,0-1-1 0 0,0 0 1 0 0,0 1 0 0 0,0 0 0 0 0,0 0-1 0 0,0 0 1 0 0,1 0 0 0 0,-1 1 0 0 0,1-1-1 0 0,-2 2-5 0 0,1 0 8 0 0,0-1 0 0 0,0 1 0 0 0,1 0-1 0 0,-1 0 1 0 0,1 0 0 0 0,0 1 0 0 0,0-1 0 0 0,0 1-1 0 0,1 0 1 0 0,-1 0 0 0 0,1-1 0 0 0,0 2-1 0 0,1-1 1 0 0,-1 0 0 0 0,1 0 0 0 0,0 0 0 0 0,0 1-1 0 0,1 2-7 0 0,0-6-16 0 0,0 0 0 0 0,0 0-1 0 0,0 0 1 0 0,1 0 0 0 0,-1 0-1 0 0,0 0 1 0 0,1 0 0 0 0,0 0-1 0 0,-1 0 1 0 0,1-1 0 0 0,0 1-1 0 0,0 0 1 0 0,0 0 0 0 0,0-1-1 0 0,1 1 1 0 0,-1-1 0 0 0,0 1-1 0 0,1 0 17 0 0,1 0 16 0 0,-1 0 0 0 0,1 0 0 0 0,0 0-1 0 0,0 0 1 0 0,0-1 0 0 0,0 1 0 0 0,1-1-1 0 0,-1 0 1 0 0,0 0 0 0 0,2 0-16 0 0,6 2-129 0 0,0-2-1 0 0,1 1 1 0 0,-1-2 0 0 0,1 1 0 0 0,10-2 129 0 0,7-2-1656 0 0,2 0-3913 0 0,-9 1-231 0 0</inkml:trace>
  <inkml:trace contextRef="#ctx0" brushRef="#br2" timeOffset="-200557.193">12139 4027 12784 0 0,'-18'5'484'0'0,"1"2"0"0"0,-1 1 0 0 0,1 0 0 0 0,1 1 0 0 0,-7 4-484 0 0,16-9 206 0 0,1 0 1 0 0,-1 0-1 0 0,1 1 1 0 0,0-1-1 0 0,0 1 1 0 0,0 1-1 0 0,1-1 1 0 0,0 1-1 0 0,0 0 1 0 0,0 0 0 0 0,1 1-1 0 0,-2 3-206 0 0,3-4 176 0 0,0-1 0 0 0,1 1 1 0 0,0 0-1 0 0,0 1 0 0 0,0-1 0 0 0,0 6-176 0 0,2-10 18 0 0,0 0 0 0 0,0-1 0 0 0,0 1 0 0 0,0 0 0 0 0,0-1 0 0 0,1 1 0 0 0,-1-1 0 0 0,0 1 0 0 0,1-1 0 0 0,-1 1 0 0 0,1 0 0 0 0,0-1 0 0 0,-1 0 0 0 0,1 1 0 0 0,0-1 0 0 0,0 1 0 0 0,0-1 0 0 0,0 0 0 0 0,0 0 0 0 0,0 1 0 0 0,1-1 0 0 0,-1 0 0 0 0,0 0 0 0 0,0 0 0 0 0,1 0 0 0 0,-1-1 0 0 0,1 1 0 0 0,-1 0 0 0 0,1-1 0 0 0,0 1-18 0 0,0 0 10 0 0,0-1 0 0 0,-1 0 0 0 0,1 1 0 0 0,0-1 0 0 0,0 0 0 0 0,0 0 0 0 0,0 0 0 0 0,0 0 0 0 0,0-1 0 0 0,0 1 0 0 0,0 0 0 0 0,0-1 0 0 0,0 1 0 0 0,0-1 0 0 0,1-1-10 0 0,31-15-25 0 0,-26 12 36 0 0,4-2-11 0 0,0-2 0 0 0,-1 0 0 0 0,0 0 0 0 0,0-1 0 0 0,-1 0 0 0 0,-1-1 0 0 0,1 0 0 0 0,-2-1 0 0 0,0 1 0 0 0,0-2 0 0 0,4-8 0 0 0,-4 4-89 0 0,-1-1-1 0 0,-1 0 1 0 0,0 0-1 0 0,3-19 90 0 0,-5 21-138 0 0,5-17-127 0 0,-6 25 121 0 0,-1-1 0 0 0,1 0 1 0 0,-1 0-1 0 0,-1 0 0 0 0,0 0 0 0 0,0 0 0 0 0,-1-9 144 0 0,0 13-63 0 0,0 1-1 0 0,0-1 0 0 0,1 0 0 0 0,0 1 0 0 0,0-1 0 0 0,1-4 64 0 0,-1 6 10 0 0,0 0-1 0 0,0-1 0 0 0,0 1 0 0 0,-1 0 1 0 0,0 0-1 0 0,1-1 0 0 0,-1 1 0 0 0,0 0 1 0 0,0 0-1 0 0,-1-1 0 0 0,1 1 1 0 0,-1 0-1 0 0,0 0 0 0 0,0-1-9 0 0,1 3 57 0 0,0 1 1 0 0,0-1-1 0 0,0 0 0 0 0,-1 1 1 0 0,1-1-1 0 0,0 0 0 0 0,0 1 0 0 0,-1-1 1 0 0,1 0-1 0 0,-1 1 0 0 0,1-1 1 0 0,0 1-1 0 0,-1-1 0 0 0,1 1 0 0 0,-1-1 1 0 0,1 1-1 0 0,-1-1 0 0 0,1 1 1 0 0,-1 0-1 0 0,0-1 0 0 0,1 1 0 0 0,-1 0 1 0 0,1-1-1 0 0,-1 1-57 0 0,0 0 24 0 0,0 0 0 0 0,1 0 0 0 0,-1 0 0 0 0,0 1 0 0 0,1-1 1 0 0,-1 0-1 0 0,1 0 0 0 0,-1 1 0 0 0,0-1 0 0 0,1 0 0 0 0,-1 1 0 0 0,1-1 0 0 0,-1 0 0 0 0,1 1 0 0 0,-1-1 1 0 0,1 1-1 0 0,-1-1 0 0 0,1 1 0 0 0,0-1 0 0 0,-1 1-24 0 0,-2 2 46 0 0,1 1 1 0 0,0-1 0 0 0,0 1-1 0 0,0 0 1 0 0,0 0-1 0 0,0 0 1 0 0,1 0-47 0 0,-9 25 283 0 0,5-15-227 0 0,1 0 1 0 0,-2 10-57 0 0,-1 16-252 0 0,0-9 343 0 0,1 1 1 0 0,2 0-1 0 0,1 0 1 0 0,2 0-1 0 0,2 21-91 0 0,-1-45-283 0 0,1 1 0 0 0,1 0 1 0 0,0 0-1 0 0,0 0 0 0 0,0-1 0 0 0,1 1 1 0 0,1-1-1 0 0,-1 0 0 0 0,1 0 0 0 0,2 2 283 0 0,-5-8-1110 0 0</inkml:trace>
  <inkml:trace contextRef="#ctx0" brushRef="#br2" timeOffset="-199746.204">10932 4668 13072 0 0,'0'0'297'0'0,"0"0"39"0"0,0 0 19 0 0,0 0-34 0 0,-12-2-112 0 0,8 1-21 0 0,1 1 0 0 0,0 0 0 0 0,0 0 0 0 0,-1 0 0 0 0,1 0 0 0 0,0 0 0 0 0,0 1-1 0 0,0 0 1 0 0,-1-1 0 0 0,1 1 0 0 0,0 0 0 0 0,0 1 0 0 0,0-1-188 0 0,-6 4 420 0 0,0 0 1 0 0,0 1-1 0 0,-3 2-420 0 0,-7 5 441 0 0,15-11-396 0 0,1 1 0 0 0,0 0 0 0 0,0-1-1 0 0,0 1 1 0 0,0 0 0 0 0,0 0 0 0 0,0 0 0 0 0,1 1-1 0 0,0-1 1 0 0,-2 3-45 0 0,3-4 5 0 0,0 0-1 0 0,1-1 1 0 0,-1 1-1 0 0,0-1 1 0 0,1 1-1 0 0,-1 0 1 0 0,1 0-1 0 0,0-1 1 0 0,-1 1-1 0 0,1 0 1 0 0,0 0-1 0 0,0-1 1 0 0,0 1-1 0 0,0 0 0 0 0,1 0 1 0 0,-1-1-1 0 0,0 1 1 0 0,1 0-1 0 0,-1-1 1 0 0,1 1-1 0 0,0 0 1 0 0,-1-1-1 0 0,1 1 1 0 0,0-1-1 0 0,1 2-4 0 0,3 3-11 0 0,-1-1 0 0 0,1 0 0 0 0,1 0 0 0 0,-1-1 0 0 0,1 1 0 0 0,-1-1 0 0 0,1 0 0 0 0,1 0 11 0 0,12 6 69 0 0,20 7-69 0 0,7 4 107 0 0,-32-14-107 0 0,-8-5 0 0 0,-1 1 0 0 0,0-1 0 0 0,0 1 0 0 0,0 0 0 0 0,0 1 0 0 0,0-1 0 0 0,-1 1 0 0 0,3 2 0 0 0,-7-5 0 0 0,1-1 0 0 0,-1 1 0 0 0,1-1 0 0 0,-1 0 0 0 0,0 1 0 0 0,1-1 0 0 0,-1 1 0 0 0,0-1 0 0 0,0 1 0 0 0,1-1 0 0 0,-1 1 0 0 0,0-1 0 0 0,0 1 0 0 0,0-1 0 0 0,0 1 0 0 0,0 0 0 0 0,1-1 0 0 0,-1 1 0 0 0,0-1 0 0 0,0 1 0 0 0,-1-1 0 0 0,1 1 0 0 0,0-1 0 0 0,0 1 0 0 0,0 0 0 0 0,0-1 0 0 0,0 1 0 0 0,0-1 0 0 0,-1 1 0 0 0,1-1 0 0 0,0 1 0 0 0,-1-1 0 0 0,1 1 0 0 0,0-1 0 0 0,-1 1 0 0 0,1-1 0 0 0,-1 1 0 0 0,1-1 0 0 0,-2 2 96 0 0,0 0 0 0 0,-1 0 0 0 0,1 0-1 0 0,-1 0 1 0 0,1-1 0 0 0,-1 1 0 0 0,0-1-1 0 0,0 1 1 0 0,0-1 0 0 0,-2 1-96 0 0,-34 8 993 0 0,27-7-965 0 0,-23 4-373 0 0,-1-1 0 0 0,0-2 0 0 0,0-1 0 0 0,-16-2 345 0 0,36-3-3196 0 0,16 2-2958 0 0</inkml:trace>
  <inkml:trace contextRef="#ctx0" brushRef="#br2" timeOffset="-199507.11">11045 4865 12984 0 0,'0'0'596'0'0,"15"0"216"0"0,-13 0-619 0 0,-1 0 0 0 0,1 0 1 0 0,-1 0-1 0 0,0 1 1 0 0,1-1-1 0 0,-1 1 1 0 0,1-1-1 0 0,-1 1 1 0 0,0-1-1 0 0,0 1 1 0 0,1 0-1 0 0,-1 0-193 0 0,8 3 1269 0 0,-8 7 52 0 0,2 2-518 0 0,-2-8-536 0 0,0 0-1 0 0,0 0 0 0 0,-1 1 0 0 0,1-1 1 0 0,-1 0-1 0 0,0 0 0 0 0,-1 2-266 0 0,-1 5 260 0 0,-2 27 1260 0 0,4 5-4801 0 0,0-44 1563 0 0</inkml:trace>
  <inkml:trace contextRef="#ctx0" brushRef="#br2" timeOffset="-199274.543">11069 4737 10136 0 0,'-6'-16'421'0'0,"-2"-7"236"0"0,7 20-579 0 0,0 1-1 0 0,0-1 1 0 0,0 0-1 0 0,0 0 1 0 0,0 1-1 0 0,0-1 0 0 0,-1 1 1 0 0,1-1-78 0 0,-6-11 3655 0 0,2 9-1753 0 0,1-1 473 0 0,4 5-1935 0 0,0 1-7 0 0,0 0-59 0 0,6 4-2132 0 0,-6-4-5161 0 0</inkml:trace>
  <inkml:trace contextRef="#ctx0" brushRef="#br2" timeOffset="-198979.891">11241 4599 10592 0 0,'0'0'818'0'0,"6"14"-19"0"0,-3-4-16 0 0,1 0 0 0 0,-2 1 1 0 0,0 0-1 0 0,0-1 0 0 0,-1 4-783 0 0,4 19 1450 0 0,-4-20-1034 0 0,0 1 0 0 0,-1-1-1 0 0,0 0 1 0 0,-1 1-1 0 0,-2 10-415 0 0,-2 18 277 0 0,5-21-282 0 0,0-1 1 0 0,3 19 4 0 0,-2-14 502 0 0,-1-22-449 0 0,-1 0 1 0 0,1-1-1 0 0,0 1 1 0 0,0 0-1 0 0,0 0 0 0 0,1 0 1 0 0,-1-1-1 0 0,1 1 1 0 0,-1 0-1 0 0,1 0 1 0 0,0-1-1 0 0,0 1 1 0 0,0-1-1 0 0,1 1 0 0 0,-1-1 1 0 0,0 1-1 0 0,2 1-53 0 0,3 3-224 0 0,-5-6 186 0 0,-1 0 0 0 0,1 0 0 0 0,0 0 0 0 0,-1 0-1 0 0,1-1 1 0 0,0 1 0 0 0,-1 0 0 0 0,1-1-1 0 0,0 1 1 0 0,0-1 0 0 0,-1 1 0 0 0,1-1 0 0 0,0 1-1 0 0,0-1 1 0 0,0 1 0 0 0,0-1 0 0 0,0 0-1 0 0,0 1 1 0 0,0-1 0 0 0,0 0 0 0 0,0 0-1 0 0,0 0 1 0 0,-1 0 0 0 0,2 0 38 0 0,0-2-5836 0 0,4 0-334 0 0</inkml:trace>
  <inkml:trace contextRef="#ctx0" brushRef="#br2" timeOffset="-198682.131">11409 4806 14024 0 0,'0'0'314'0'0,"0"0"46"0"0,0 0 24 0 0,0 0-40 0 0,7 6-210 0 0,-6-3-61 0 0,0 0 0 0 0,0-1 1 0 0,0 1-1 0 0,-1 0 0 0 0,1 0 1 0 0,-1 0-1 0 0,1 0 0 0 0,-1 0 1 0 0,0 0-1 0 0,0 0 0 0 0,0 0 1 0 0,0 0-1 0 0,-1 1-73 0 0,1 0 220 0 0,-1 0 0 0 0,1 0 0 0 0,0 0 0 0 0,1 0 0 0 0,-1 0 0 0 0,1 2-220 0 0,4 16 1461 0 0,0 1 0 0 0,-1 7-1461 0 0,7 33 1094 0 0,-11-56-2708 0 0,0-7-70 0 0</inkml:trace>
  <inkml:trace contextRef="#ctx0" brushRef="#br2" timeOffset="-198681.131">11450 4756 10136 0 0,'0'0'777'0'0,"-3"-14"1378"0"0,-1 6 722 0 0,5 8-598 0 0,9 9-3154 0 0,-6-5-2910 0 0,-3-3-2043 0 0</inkml:trace>
  <inkml:trace contextRef="#ctx0" brushRef="#br2" timeOffset="-198405.357">11828 4698 13824 0 0,'0'0'314'0'0,"0"0"46"0"0,0 0 22 0 0,0 0-50 0 0,-5 5-208 0 0,-41 16 644 0 0,23-5-148 0 0,-5 4 483 0 0,1 0 0 0 0,-20 20-1103 0 0,40-33 55 0 0,1 0 0 0 0,-1 0 1 0 0,1 1-1 0 0,0 0 0 0 0,1 0 0 0 0,0 0 1 0 0,0 0-1 0 0,1 1 0 0 0,0 0 0 0 0,0 0 1 0 0,1 0-1 0 0,0 2-55 0 0,2-8 2 0 0,1 0 1 0 0,-1 0 0 0 0,1 0 0 0 0,0 0-1 0 0,0 1 1 0 0,0-1 0 0 0,0 0-1 0 0,0 0 1 0 0,1 0 0 0 0,-1 0-1 0 0,1 0 1 0 0,0 0 0 0 0,0 0 0 0 0,0 0-1 0 0,0 0 1 0 0,1 0 0 0 0,-1 0-1 0 0,1-1 1 0 0,-1 1 0 0 0,1-1-1 0 0,0 1 1 0 0,0-1 0 0 0,1 1 0 0 0,0 0-3 0 0,2 1-13 0 0,-1-1-1 0 0,1 0 1 0 0,0 0 0 0 0,0-1 0 0 0,0 1 0 0 0,0-1 0 0 0,0 0 0 0 0,0 0 0 0 0,1-1 0 0 0,-1 1 0 0 0,1-1 0 0 0,-1 0-1 0 0,4-1 14 0 0,-1 1-90 0 0,0-1 0 0 0,-1 0 0 0 0,1 0-1 0 0,0-1 1 0 0,-1 0 0 0 0,1 0-1 0 0,0-1 91 0 0,16-4-518 0 0,-15 5-462 0 0,1-2-1 0 0,-1 1 1 0 0,5-3 980 0 0,2-1-5660 0 0</inkml:trace>
  <inkml:trace contextRef="#ctx0" brushRef="#br2" timeOffset="-197834.551">12042 4826 13704 0 0,'0'0'306'0'0,"0"0"46"0"0,0 0 24 0 0,0 0-38 0 0,-1 0-220 0 0,-10 3 292 0 0,0 0 0 0 0,0 1-1 0 0,0 0 1 0 0,1 1 0 0 0,-1 0-1 0 0,1 0 1 0 0,0 2-410 0 0,-3 1 379 0 0,-35 27 447 0 0,44-31-807 0 0,-1 0-1 0 0,0 1 1 0 0,1 0-1 0 0,0 0 1 0 0,0 0-1 0 0,1 0 1 0 0,-1 1-1 0 0,1 0-18 0 0,3-5 0 0 0,-1 0-1 0 0,1 0 0 0 0,-1-1 0 0 0,1 1 0 0 0,0 0 0 0 0,-1 0 0 0 0,1 0 0 0 0,0 0 1 0 0,0 1-1 0 0,0-1 0 0 0,0 0 0 0 0,0 0 0 0 0,0 0 0 0 0,0 0 0 0 0,0 0 0 0 0,0 0 1 0 0,0 0-1 0 0,0 0 0 0 0,1 0 0 0 0,-1 0 0 0 0,1 0 0 0 0,-1 0 0 0 0,0 0 0 0 0,1-1 1 0 0,0 2 5 0 0,0-1-1 0 0,1 1 0 0 0,-1-1 0 0 0,0 0 0 0 0,1 1 0 0 0,-1-1 0 0 0,1 0 0 0 0,-1 0 0 0 0,1 0 0 0 0,0 0 0 0 0,-1-1 0 0 0,1 1 0 0 0,0 0-4 0 0,2 0 59 0 0,1 1 0 0 0,-1-1 0 0 0,1 0 0 0 0,-1 0-1 0 0,1-1 1 0 0,-1 0 0 0 0,1 1 0 0 0,-1-1-1 0 0,1-1 1 0 0,-1 1 0 0 0,3-1-59 0 0,3-2-55 0 0,0 0-1 0 0,-1 0 1 0 0,1-1-1 0 0,-1 0 1 0 0,0-1-1 0 0,0 0 1 0 0,1-1 55 0 0,-6 3 55 0 0,0 0 0 0 0,-1 0 0 0 0,1 0 0 0 0,-1-1 0 0 0,1 1 0 0 0,-1-1 0 0 0,0 0 0 0 0,-1 0 0 0 0,1 0 0 0 0,-1 0 0 0 0,0 0 0 0 0,0 0 0 0 0,0-1 0 0 0,0 1 0 0 0,-1-1 0 0 0,1-1-55 0 0,4-28-663 0 0,-6-1 1163 0 0,0 35-776 0 0,0 0-32 0 0,0-1 48 0 0,0 0 258 0 0,0 1 0 0 0,0 0 0 0 0,0-1-1 0 0,0 1 1 0 0,0-1 0 0 0,0 1 0 0 0,0 0 0 0 0,0-1-1 0 0,0 1 1 0 0,0 0 0 0 0,0-1 0 0 0,0 1-1 0 0,1 0 1 0 0,-1-1 0 0 0,0 1 0 0 0,0 0 0 0 0,0-1-1 0 0,0 1 1 0 0,1 0 0 0 0,-1-1 0 0 0,0 1-1 0 0,0 0 1 0 0,1 0 0 0 0,-1-1 0 0 0,0 1 0 0 0,1 0-1 0 0,-1 0 1 0 0,0-1 0 0 0,0 1 0 0 0,1 0-1 0 0,-1 0 1 0 0,0 0 0 0 0,1 0 0 0 0,-1-1-1 0 0,1 1 1 0 0,-1 0 0 0 0,1 0 2 0 0,11 3 228 0 0,-8-2 160 0 0,-2-1-407 0 0,-1 1 0 0 0,1-1-1 0 0,0 1 1 0 0,0-1 0 0 0,-1 1 0 0 0,1 0 0 0 0,-1 0 0 0 0,1 0 0 0 0,0 0 0 0 0,-1 0 0 0 0,1 0 0 0 0,-1 0 0 0 0,0 1-1 0 0,1-1 1 0 0,-1 0 0 0 0,0 1 0 0 0,0-1 0 0 0,0 1 0 0 0,0 0 19 0 0,1 1-29 0 0,0 0 1 0 0,-1-1-1 0 0,1 1 0 0 0,0-1 0 0 0,0 1 0 0 0,0-1 1 0 0,1 0-1 0 0,-1 0 0 0 0,3 2 29 0 0,-3-2 3 0 0,1 0-1 0 0,0 0 1 0 0,-1 1-1 0 0,0-1 1 0 0,1 1-1 0 0,-1 0 1 0 0,0-1-1 0 0,1 4-2 0 0,1 10 0 0 0,-3-13 0 0 0,-1-1 0 0 0,1 1 0 0 0,0 0 0 0 0,0-1 0 0 0,0 1 0 0 0,0-1 0 0 0,1 3 0 0 0,1 0 0 0 0,0 0 0 0 0,0 0 0 0 0,-1 0 0 0 0,0 0 0 0 0,0 0 0 0 0,1 3 0 0 0,-3-7 24 0 0,0 0 0 0 0,1 1-1 0 0,-1-1 1 0 0,0 0 0 0 0,0 0-1 0 0,0 0 1 0 0,0 1 0 0 0,0-1-1 0 0,-1 0 1 0 0,1 0 0 0 0,0 1-1 0 0,-1-1 1 0 0,1 0-24 0 0,-7 4 428 0 0,7-5-428 0 0,-1 0 279 0 0,1 0-39 0 0,-1 0 58 0 0,1 0-291 0 0,0 0 0 0 0,-1 0 0 0 0,1 0 0 0 0,0 0 0 0 0,0 1 0 0 0,-1-1 0 0 0,1 0 0 0 0,0 0 1 0 0,0 0-1 0 0,-1 0 0 0 0,1 0 0 0 0,0 0 0 0 0,0-1 0 0 0,-1 1 0 0 0,1 0 0 0 0,0 0 0 0 0,0 0 0 0 0,-1 0 0 0 0,1 0 0 0 0,0 0 0 0 0,0 0 0 0 0,-1 0 0 0 0,1-1 1 0 0,0 1-1 0 0,0 0 0 0 0,0 0 0 0 0,-1 0 0 0 0,1 0 0 0 0,0-1 0 0 0,0 1 0 0 0,0 0 0 0 0,0 0 0 0 0,0-1 0 0 0,-1 1 0 0 0,1 0 0 0 0,0 0 0 0 0,0 0 1 0 0,0-1-1 0 0,0 1 0 0 0,0 0 0 0 0,0 0 0 0 0,0-1 0 0 0,0 1 0 0 0,0 0 0 0 0,0-1-7 0 0,-3-4-32 0 0,2 4 20 0 0,1 0 1 0 0,-1 0-1 0 0,1 0 1 0 0,-1 0-1 0 0,1 0 1 0 0,-1 0-1 0 0,1 0 0 0 0,0 0 1 0 0,-1 0-1 0 0,1-1 1 0 0,0 1-1 0 0,0 0 1 0 0,0 0-1 0 0,0 0 0 0 0,0 0 1 0 0,0 0-1 0 0,0 0 1 0 0,0-1-1 0 0,1 1 0 0 0,-1 0 1 0 0,0 0-1 0 0,1 0 12 0 0,3-16-82 0 0,5-13-273 0 0,-1 13-372 0 0,0 0 1 0 0,2 0-1 0 0,0 1 0 0 0,10-11 727 0 0,-19 25-43 0 0,5-2-93 0 0,11 2 3 0 0,-14 2 145 0 0,0 0-1 0 0,0 1 0 0 0,0-1 1 0 0,0 1-1 0 0,0 0 0 0 0,0-1 1 0 0,0 1-1 0 0,0 1 0 0 0,0-1 1 0 0,-1 0-1 0 0,1 1 0 0 0,-1-1 1 0 0,1 1-1 0 0,-1 0 0 0 0,1 0 0 0 0,0 1-10 0 0,5 5-11 0 0,0 1 1 0 0,-1 0-1 0 0,5 8 10 0 0,15 16 562 0 0,-25-30-426 0 0,1 0-1 0 0,-1 0 1 0 0,1 1-1 0 0,-1-1 1 0 0,0 0-1 0 0,-1 1 1 0 0,2 1-136 0 0,10 18 239 0 0,-12-22-234 0 0,0 1-1 0 0,1 0 1 0 0,-1 0 0 0 0,0-1 0 0 0,0 1-1 0 0,0 0 1 0 0,0 0 0 0 0,0 0-1 0 0,-1 0 1 0 0,1 0 0 0 0,0 0-1 0 0,-1 1 1 0 0,0-1 0 0 0,1 0 0 0 0,-1 0-1 0 0,0 0 1 0 0,0 0 0 0 0,0 1-1 0 0,-1 0-4 0 0,1-2-15 0 0,0 0-1 0 0,0 0 0 0 0,0-1 0 0 0,0 1 0 0 0,0 0 1 0 0,0 0-1 0 0,0-1 0 0 0,1 1 0 0 0,-1 0 0 0 0,0 0 1 0 0,0-1-1 0 0,1 1 0 0 0,-1 0 0 0 0,0-1 0 0 0,1 1 0 0 0,-1 0 1 0 0,0-1-1 0 0,1 1 0 0 0,-1 0 0 0 0,1-1 0 0 0,0 1 16 0 0,1 2-190 0 0,-2-3 174 0 0,1 0 0 0 0,-1 0 0 0 0,0 1 0 0 0,0-1 1 0 0,0 0-1 0 0,0 0 0 0 0,0 0 0 0 0,0 0 0 0 0,0 1 1 0 0,0-1-1 0 0,0 0 0 0 0,0 0 0 0 0,0 1 0 0 0,0-1 0 0 0,0 0 1 0 0,0 0-1 0 0,0 0 0 0 0,0 1 0 0 0,0-1 0 0 0,0 0 0 0 0,0 0 1 0 0,0 0-1 0 0,0 1 0 0 0,0-1 0 0 0,0 0 0 0 0,0 0 1 0 0,0 0-1 0 0,0 0 0 0 0,0 1 0 0 0,0-1 0 0 0,-1 0 0 0 0,1 0 1 0 0,0 0-1 0 0,0 0 0 0 0,0 1 0 0 0,0-1 0 0 0,-1 0 0 0 0,1 0 16 0 0,-10 9-637 0 0,7-7-10 0 0</inkml:trace>
  <inkml:trace contextRef="#ctx0" brushRef="#br2" timeOffset="-196271.135">10998 5364 8288 0 0,'0'0'638'0'0,"0"0"-279"0"0,0 0 362 0 0,-14-3 2739 0 0,7 3-3127 0 0,0 1-1 0 0,1 0 1 0 0,-1 0-1 0 0,1 0 1 0 0,-1 1-1 0 0,1 0 0 0 0,0 1 1 0 0,0-1-1 0 0,0 1 1 0 0,0 0-1 0 0,0 1 1 0 0,-1 1-333 0 0,-9 6 698 0 0,1 0 0 0 0,1 2 0 0 0,-9 10-698 0 0,21-22 34 0 0,1 0 1 0 0,0 0-1 0 0,0 1 1 0 0,0-1-1 0 0,0 1 0 0 0,1-1 1 0 0,-1 1-1 0 0,0 0 1 0 0,1-1-1 0 0,-1 1 0 0 0,1-1 1 0 0,-1 1-1 0 0,1 0 1 0 0,0 0-1 0 0,0-1 0 0 0,-1 1 1 0 0,1 0-35 0 0,-4 20 288 0 0,4-21-277 0 0,-1 0 1 0 0,1 1-1 0 0,0-1 0 0 0,0 0 0 0 0,0 1 0 0 0,1-1 0 0 0,-1 0 0 0 0,0 1 0 0 0,0-1 0 0 0,1 0 0 0 0,-1 1 0 0 0,1-1 1 0 0,-1 0-1 0 0,1 0 0 0 0,0 1 0 0 0,-1-1 0 0 0,1 0 0 0 0,0 0 0 0 0,0 0 0 0 0,0 0 0 0 0,0 0 0 0 0,0 0 0 0 0,0 0 0 0 0,0 0 1 0 0,0-1-1 0 0,0 1-11 0 0,5 5 184 0 0,1-1-1 0 0,-1-1 1 0 0,8 5-184 0 0,-7-6-2 0 0,0 1 0 0 0,0-1 0 0 0,1-1 0 0 0,-1 1 0 0 0,1-1 0 0 0,-1-1-1 0 0,1 1 1 0 0,7-1 2 0 0,5 0 70 0 0,0-1 0 0 0,18-2-70 0 0,-30 1-132 0 0,-1-1-1 0 0,1 0 1 0 0,-1 0 0 0 0,1-1 0 0 0,-1 1-1 0 0,0-2 1 0 0,0 1 0 0 0,0-1 0 0 0,-1 0-1 0 0,3-2 133 0 0,1-1-1608 0 0</inkml:trace>
  <inkml:trace contextRef="#ctx0" brushRef="#br2" timeOffset="-195691.628">11129 5394 3680 0 0,'0'0'284'0'0,"0"0"-43"0"0,0 0 517 0 0,0 0 244 0 0,0 0 50 0 0,0 0-87 0 0,0 0-406 0 0,0 0-176 0 0,0 0-37 0 0,0 0-7 0 0,0 0 4 0 0,0 0 1 0 0,0 0 0 0 0,0 0 8 0 0,2 1 34 0 0,6 4 424 0 0,-5-4-461 0 0,-1 0 0 0 0,1 1 0 0 0,-1-1 0 0 0,1 1-1 0 0,-1 0 1 0 0,0 0 0 0 0,0 0 0 0 0,0 0 0 0 0,0 0 0 0 0,2 2-349 0 0,-4-3 411 0 0,0-1 4 0 0,10 9 1396 0 0,-7-7-1724 0 0,-1 0 0 0 0,0 1-1 0 0,-1-1 1 0 0,1 1 0 0 0,0 0-1 0 0,-1-1 1 0 0,0 1 0 0 0,1 0-1 0 0,-1 0 1 0 0,0 0 0 0 0,0 0 0 0 0,-1 0-1 0 0,1 0 1 0 0,-1 0 0 0 0,1 3-87 0 0,0 10 168 0 0,0 1 1 0 0,-2 9-169 0 0,0-3-418 0 0,0-15 555 0 0,0-6-73 0 0,1 0 1 0 0,-1 1 0 0 0,1-1-1 0 0,-1 1 1 0 0,1-1-1 0 0,0 1 1 0 0,0-1 0 0 0,0 1-1 0 0,0-1 1 0 0,1 1-65 0 0,-2 6 148 0 0,1-13 213 0 0,1-17-70 0 0,3 5-339 0 0,-1 1-1 0 0,7-16 49 0 0,-8 25-61 0 0,0 1 0 0 0,1-1-1 0 0,0 1 1 0 0,0 0 0 0 0,0-1 0 0 0,1 1-1 0 0,-1 0 1 0 0,1 1 0 0 0,2-3 61 0 0,-1 4-100 0 0,0-1 0 0 0,0 1 0 0 0,0 0 1 0 0,0 0-1 0 0,1 1 0 0 0,-1-1 0 0 0,1 1 1 0 0,0 0 99 0 0,15-6-552 0 0,-20 8 380 0 0,1-1 0 0 0,0 1-1 0 0,0-1 1 0 0,0 1 0 0 0,0 0-1 0 0,0 0 1 0 0,0-1-1 0 0,1 2 173 0 0,7-2-1418 0 0,0-1 56 0 0</inkml:trace>
  <inkml:trace contextRef="#ctx0" brushRef="#br2" timeOffset="-195197.125">11397 5380 13536 0 0,'0'0'306'0'0,"-1"11"1678"0"0,-8 23 39 0 0,19 57 967 0 0,-10-89-2970 0 0,1 1 0 0 0,-1-1 0 0 0,1 1 0 0 0,0-1-1 0 0,-1 1 1 0 0,2-1 0 0 0,-1 0 0 0 0,0 1 0 0 0,0-1-1 0 0,1 0 1 0 0,-1 0 0 0 0,1 0 0 0 0,-1 0 0 0 0,3 2-20 0 0,-2-2 20 0 0,0 0 0 0 0,0 1 0 0 0,1-1 1 0 0,-1 0-1 0 0,1 0 0 0 0,0 0 1 0 0,-1-1-1 0 0,1 1 0 0 0,0-1 0 0 0,3 2-20 0 0,1-1 130 0 0,-5-1-128 0 0,-1-1 0 0 0,0 1-1 0 0,0-1 1 0 0,1 1 0 0 0,-1-1-1 0 0,0 0 1 0 0,0 0 0 0 0,1 0-1 0 0,-1 0 1 0 0,0 0 0 0 0,1 0-1 0 0,-1 0 1 0 0,0 0 0 0 0,0 0-1 0 0,1-1 1 0 0,-1 1 0 0 0,0 0-1 0 0,1-1-1 0 0,3-1 2 0 0,-1 1-1 0 0,1-1 0 0 0,-1 0 1 0 0,1 0-1 0 0,-1 0 0 0 0,0-1 1 0 0,0 1-1 0 0,0-1 0 0 0,0 0 1 0 0,-1 0-1 0 0,1-1 0 0 0,-1 1 1 0 0,1-1-2 0 0,1-2-31 0 0,-1 0 0 0 0,1-1 0 0 0,-1 1 0 0 0,0-1 0 0 0,-1 1 1 0 0,1-1-1 0 0,0-6 31 0 0,6-2 19 0 0,-9 14-124 0 0,0 0 0 0 0,0 0 0 0 0,-1-1 0 0 0,1 1 1 0 0,0 0-1 0 0,0 0 0 0 0,-1-1 0 0 0,1 1 0 0 0,-1 0 0 0 0,1-1 0 0 0,-1 1 0 0 0,0-1 0 0 0,1 1 0 0 0,-1-2 105 0 0,12 20 147 0 0,-9-9-10 0 0,-1 0 0 0 0,0 1 0 0 0,0 0 0 0 0,-1-1 0 0 0,0 1 0 0 0,-1 8-137 0 0,2 3 83 0 0,-2-1 140 0 0,0-1 0 0 0,-1 10-223 0 0,-1 15 134 0 0,2 2 195 0 0,-3 0 0 0 0,-3 18-329 0 0,4-51 126 0 0,0 0 0 0 0,0 0 1 0 0,-1-1-1 0 0,-1 1 1 0 0,-4 10-127 0 0,4-13 121 0 0,2-5-59 0 0,0 1 0 0 0,0-1-1 0 0,0 0 1 0 0,-1 0 0 0 0,1 0 0 0 0,-2 1-62 0 0,3-3 18 0 0,-1-1 0 0 0,1 0 1 0 0,-1 0-1 0 0,1 0 0 0 0,0 0 1 0 0,-1 0-1 0 0,0 0 0 0 0,1 0 1 0 0,-1-1-1 0 0,0 1 0 0 0,1 0 0 0 0,-1-1 1 0 0,0 1-1 0 0,1-1 0 0 0,-1 0 1 0 0,0 0-1 0 0,0 0 0 0 0,0 0 1 0 0,0 0-19 0 0,-2 0 12 0 0,0 0 1 0 0,-1-1-1 0 0,1 1 1 0 0,0-1-1 0 0,0 0 1 0 0,-1-1 0 0 0,1 1-1 0 0,0-1 1 0 0,0 1-1 0 0,0-1 1 0 0,1 0-1 0 0,-1-1 1 0 0,0 1 0 0 0,1-1-1 0 0,0 0 1 0 0,-2-1-13 0 0,3 2-188 0 0,-1 0 1 0 0,1-1-1 0 0,0 0 0 0 0,0 0 1 0 0,0 1-1 0 0,0-1 1 0 0,0 0-1 0 0,1-1 0 0 0,0 1 1 0 0,-1 0-1 0 0,1 0 1 0 0,0-1-1 0 0,0 1 1 0 0,1 0-1 0 0,-1-1 0 0 0,1 1 1 0 0,0-1-1 0 0,-1 1 1 0 0,2-1-1 0 0,-1 0 188 0 0,3-11-2360 0 0,0-4-4218 0 0</inkml:trace>
  <inkml:trace contextRef="#ctx0" brushRef="#br2" timeOffset="-194935.569">11852 5350 15664 0 0,'0'0'356'0'0,"-3"1"859"0"0,0-1-1195 0 0,1 1 0 0 0,0 0 0 0 0,0 0 0 0 0,0 0 0 0 0,0 0 0 0 0,0 0 0 0 0,0 1 0 0 0,1-1 0 0 0,-1 1 0 0 0,0-1 0 0 0,1 1 0 0 0,-1-1 0 0 0,1 1 0 0 0,-1 0 0 0 0,1 0 0 0 0,-1 1-20 0 0,-3 5 225 0 0,4-7-199 0 0,1-1 0 0 0,-1 1 0 0 0,1 0 0 0 0,-1 0 0 0 0,1-1 0 0 0,-1 1 0 0 0,1 0-1 0 0,-1 0 1 0 0,1 0 0 0 0,0-1 0 0 0,0 1 0 0 0,-1 0 0 0 0,1 0-26 0 0,0 0 16 0 0,0 0 0 0 0,0 0 1 0 0,0 0-1 0 0,0 1 0 0 0,0-1 0 0 0,0 0 0 0 0,0-1 1 0 0,-1 1-1 0 0,1 0 0 0 0,0 0 0 0 0,-1 0 1 0 0,1 0-1 0 0,-1 0 0 0 0,1 0 0 0 0,-1 0 1 0 0,1 0-1 0 0,-1-1 0 0 0,0 1 0 0 0,1 0 1 0 0,-1 0-1 0 0,0-1 0 0 0,1 1 0 0 0,-2 0-16 0 0,2 0 13 0 0,-1-1 6 0 0,0 1 0 0 0,1 0 0 0 0,-1 0 0 0 0,1-1 0 0 0,0 1 0 0 0,-1 0 0 0 0,1 0 0 0 0,0 0 0 0 0,-1 0 0 0 0,1-1 0 0 0,0 1-1 0 0,0 0 1 0 0,0 0 0 0 0,0 0 0 0 0,0 0 0 0 0,0 0 0 0 0,0 0 0 0 0,0 0 0 0 0,0 0 0 0 0,0-1 0 0 0,0 1 0 0 0,0 0-1 0 0,1 0 1 0 0,-1 0 0 0 0,0 0 0 0 0,1 0 0 0 0,-1-1 0 0 0,1 2-19 0 0,18 23 242 0 0,-9-12-615 0 0,-7-10 352 0 0,-1 0 0 0 0,1 0 1 0 0,-1-1-1 0 0,1 1 0 0 0,0-1 0 0 0,0 0 0 0 0,0 0 0 0 0,0 0 0 0 0,1 0 21 0 0,0 1-60 0 0,0-1-1 0 0,0 1 1 0 0,0 0-1 0 0,-1 0 0 0 0,2 1 61 0 0,4 5-417 0 0,-8-9 440 0 0,0 1 0 0 0,0 0 0 0 0,0-1 0 0 0,0 1 0 0 0,0 0 1 0 0,0 0-1 0 0,-1 0 0 0 0,1-1 0 0 0,0 1 0 0 0,0 0 0 0 0,-1 0 0 0 0,1 0 0 0 0,-1 0 0 0 0,1 0 0 0 0,-1 1 0 0 0,1-1 0 0 0,-1 0 0 0 0,0 0 0 0 0,1 0 0 0 0,-1 0 0 0 0,0 0 0 0 0,0 1 0 0 0,0-1 0 0 0,0 0 0 0 0,0 0 0 0 0,0 1-23 0 0,-1 1 122 0 0,0 0 1 0 0,-1-1-1 0 0,1 1 1 0 0,-1 0-1 0 0,0-1 1 0 0,1 1-1 0 0,-1-1 1 0 0,0 0-1 0 0,0 0 1 0 0,-1 0-1 0 0,1 0 1 0 0,0 0-1 0 0,-1 0 1 0 0,1 0-1 0 0,-1-1 1 0 0,0 0-1 0 0,1 1 1 0 0,-1-1-1 0 0,0 0 1 0 0,-2 0-123 0 0,-11 5 139 0 0,0-1 0 0 0,0-1 0 0 0,-6 0-139 0 0,8-2-53 0 0,-6 4-490 0 0,0-2-960 0 0,6-2-3358 0 0,5-2-1383 0 0</inkml:trace>
  <inkml:trace contextRef="#ctx0" brushRef="#br2" timeOffset="-194614.552">11958 5291 10136 0 0,'17'0'777'0'0,"-16"1"-630"0"0,0-1 1 0 0,0 0-1 0 0,0 1 0 0 0,0-1 0 0 0,0 0 1 0 0,0 1-1 0 0,0-1 0 0 0,0 1 0 0 0,0 0 1 0 0,0-1-1 0 0,-1 1 0 0 0,1 0 0 0 0,0-1 1 0 0,0 1-1 0 0,0 1-147 0 0,1 0 532 0 0,1 0-234 0 0,-1 1 0 0 0,0-1 0 0 0,0 1 0 0 0,-1-1 0 0 0,1 1 0 0 0,0 0 0 0 0,-1 0 0 0 0,0 0 0 0 0,1 0 0 0 0,-1 0 0 0 0,0 0 0 0 0,-1 0 0 0 0,1 0 0 0 0,0 2-298 0 0,4 13 709 0 0,-2-5-203 0 0,0 0 0 0 0,-1 0 0 0 0,0 0 0 0 0,-1 0 0 0 0,-1 1-506 0 0,1 4 597 0 0,1 1-1 0 0,2 5-596 0 0,-2 10 891 0 0,-2-8-747 0 0,1-16-451 0 0,-1 0-1 0 0,0 1 1 0 0,-2 3 307 0 0,1 13-896 0 0,1-26 219 0 0,0-1-156 0 0,0 0-1174 0 0,0 0-4583 0 0</inkml:trace>
  <inkml:trace contextRef="#ctx0" brushRef="#br2" timeOffset="-193819.944">12053 5425 10336 0 0,'0'0'233'0'0,"1"0"39"0"0,3-1-189 0 0,0 0-1 0 0,0 0 1 0 0,0 1-1 0 0,0-1 1 0 0,0 1-1 0 0,0 0 1 0 0,1 0-83 0 0,25-2-3 0 0,-20 1 297 0 0,-1 0-1 0 0,0 0 1 0 0,0 1 0 0 0,0 0 0 0 0,1 1 0 0 0,5 1-294 0 0,23 1 1029 0 0,31 0 1530 0 0,-44-1-754 0 0,-25-2-1795 0 0,0 0 0 0 0,0 0 0 0 0,0 0-1 0 0,0 1 1 0 0,0-1 0 0 0,0 0-1 0 0,1 0 1 0 0,-1 0 0 0 0,0 0 0 0 0,0 0-1 0 0,0 0 1 0 0,0 0 0 0 0,0 0 0 0 0,0 0-1 0 0,0 0 1 0 0,0 0 0 0 0,0 0 0 0 0,0 0-1 0 0,0 0 1 0 0,0 0 0 0 0,0 0-1 0 0,0 0 1 0 0,0 0 0 0 0,0 0 0 0 0,0 0-1 0 0,1 1 1 0 0,-1-1 0 0 0,0 0 0 0 0,0 0-1 0 0,0 0 1 0 0,0 0 0 0 0,0 0-1 0 0,0 0 1 0 0,0 0 0 0 0,0 0 0 0 0,0 0-1 0 0,0 0 1 0 0,0 0 0 0 0,0 0 0 0 0,0 1-1 0 0,0-1 1 0 0,0 0 0 0 0,0 0 0 0 0,0 0-1 0 0,-1 0 1 0 0,1 0 0 0 0,0 0-1 0 0,0 0 1 0 0,0 0 0 0 0,0 0 0 0 0,0 0-1 0 0,0 0 1 0 0,0 0 0 0 0,0 0 0 0 0,0 0-1 0 0,0 1 1 0 0,0-1 0 0 0,0 0-1 0 0,0 0 1 0 0,0 0 0 0 0,0 0 0 0 0,0 0-1 0 0,0 0 1 0 0,-1 0 0 0 0,1 0 0 0 0,0 0-10 0 0,-14 5-33 0 0,1 0 139 0 0,0 1 0 0 0,0 0 0 0 0,0 1-1 0 0,1 0 1 0 0,0 1 0 0 0,0 1 0 0 0,-7 6-106 0 0,-31 21 156 0 0,45-33-211 0 0,0 1 0 0 0,0-1-1 0 0,0 1 1 0 0,1 0 0 0 0,0 0-1 0 0,0 0 1 0 0,0 0 0 0 0,0 1-1 0 0,1 0 1 0 0,-3 4 55 0 0,5-2-31 0 0,1-7 53 0 0,0 1-1 0 0,0-1 1 0 0,0 1-1 0 0,0-1 0 0 0,0 1 1 0 0,0-1-1 0 0,0 1 0 0 0,0-1 1 0 0,0 1-1 0 0,0-1 0 0 0,1 1 1 0 0,-1-1-1 0 0,0 1 1 0 0,0-1-1 0 0,1 0 0 0 0,-1 1 1 0 0,0-1-1 0 0,1 1 0 0 0,-1-1 1 0 0,0 0-1 0 0,1 1 1 0 0,-1-1-1 0 0,0 0 0 0 0,1 1 1 0 0,-1-1-1 0 0,1 0 0 0 0,-1 0 1 0 0,0 1-1 0 0,1-1 0 0 0,-1 0 1 0 0,1 0-1 0 0,-1 0 1 0 0,1 0-1 0 0,-1 0 0 0 0,1 0 1 0 0,-1 1-1 0 0,1-1-21 0 0,13-2 421 0 0,-13 2-458 0 0,7-2 92 0 0,1-1-1 0 0,-1 0 1 0 0,0 0 0 0 0,0-1-1 0 0,0 1 1 0 0,0-2 0 0 0,-1 1-1 0 0,0-1 1 0 0,0 0 0 0 0,0-1-1 0 0,0 0 1 0 0,-1 0 0 0 0,0 0-1 0 0,1-2-54 0 0,7-9 9 0 0,-4 4-11 0 0,0 1-1 0 0,1 1 0 0 0,1 0 0 0 0,5-4 3 0 0,-16 14-75 0 0,1 2-20 0 0,-1 0 91 0 0,1 0-1 0 0,-1 0 1 0 0,0 0-1 0 0,1 0 1 0 0,-1 0 0 0 0,0 0-1 0 0,1 1 1 0 0,-1-1-1 0 0,0 0 1 0 0,0 1-1 0 0,0-1 1 0 0,0 1-1 0 0,-1 0 1 0 0,1-1-1 0 0,0 1 1 0 0,-1 0-1 0 0,1-1 1 0 0,-1 1-1 0 0,1 0 1 0 0,-1 0-1 0 0,0 0 5 0 0,6 17-2 0 0,-5-15 10 0 0,0 1-1 0 0,0 0 0 0 0,0-1 1 0 0,-1 1-1 0 0,1 0 0 0 0,-1-1 1 0 0,0 1-1 0 0,-1 0 0 0 0,0 1-7 0 0,1 24 174 0 0,1-20-116 0 0,-1-6-56 0 0,0 0 1 0 0,1 0-1 0 0,-1 0 0 0 0,1-1 1 0 0,0 1-1 0 0,1 1-2 0 0,-1 4 0 0 0,-1-9 0 0 0,1 1 0 0 0,-1 0 0 0 0,0 0 0 0 0,1 0 0 0 0,-1-1 0 0 0,0 1 0 0 0,1 0 0 0 0,-1-1 0 0 0,1 1 0 0 0,0 0 0 0 0,-1-1 0 0 0,1 1 0 0 0,-1-1 0 0 0,1 1 0 0 0,0-1 0 0 0,-1 1 0 0 0,1-1 0 0 0,0 1 0 0 0,0-1 0 0 0,-1 0 0 0 0,1 1 0 0 0,0-1 0 0 0,0 0 0 0 0,0 0 0 0 0,0 1 0 0 0,-1-1 0 0 0,1 0 0 0 0,0 0 0 0 0,0 0 0 0 0,1 0 0 0 0,-1 0 0 0 0,4 1 6 0 0,0-1 0 0 0,-1 0 0 0 0,1 0 0 0 0,0-1 0 0 0,0 1 0 0 0,-1-1 0 0 0,1 0 0 0 0,-1 0-1 0 0,2 0-5 0 0,14-4 383 0 0,-12 4-239 0 0,0-1 0 0 0,-1 0 0 0 0,1-1 0 0 0,-1 0 0 0 0,0 0-1 0 0,1 0 1 0 0,-1-1 0 0 0,-1 0 0 0 0,1 0 0 0 0,0-1 0 0 0,-1 0 0 0 0,3-3-144 0 0,8-9-80 0 0,0-2 1 0 0,-1 0 0 0 0,4-7 79 0 0,13-15 126 0 0,-21 24-103 0 0,0 0 1 0 0,-1-1-1 0 0,0 0 1 0 0,-2 0-1 0 0,4-10-23 0 0,4-5 0 0 0,-12 26 0 0 0,-1 0 0 0 0,0-1 0 0 0,-1 0 0 0 0,1 1 0 0 0,-2-1 0 0 0,2-6 0 0 0,6-13-16 0 0,-9 24 13 0 0,1 1 0 0 0,-1-1 1 0 0,0 1-1 0 0,0-1 0 0 0,0 1 1 0 0,-1-1-1 0 0,1 0 1 0 0,-1 0-1 0 0,1 1 0 0 0,-1-1 1 0 0,0 0-1 0 0,0 0 0 0 0,0 0 1 0 0,0 1-1 0 0,-1-1 1 0 0,1 0-1 0 0,-1 0 0 0 0,0-1 3 0 0,0 1-8 0 0,0 0-1 0 0,0 0 1 0 0,0 0-1 0 0,0 0 1 0 0,-1 0-1 0 0,0 1 1 0 0,1-1 0 0 0,-1 0-1 0 0,0 1 1 0 0,0 0-1 0 0,0-1 1 0 0,0 1-1 0 0,-1 0 1 0 0,1 0-1 0 0,-1 0 1 0 0,1 0-1 0 0,-2 0 9 0 0,3 1-15 0 0,0 1 9 0 0,0 0 0 0 0,0-1 0 0 0,1 1 0 0 0,-1-1 0 0 0,0 1 0 0 0,1 0 0 0 0,-1-1 0 0 0,1 1 0 0 0,-1-1 0 0 0,1 1 0 0 0,-1-1 0 0 0,1 0 1 0 0,-1 1-1 0 0,1-1 0 0 0,-1 1 0 0 0,1-1 0 0 0,0 0 0 0 0,-1 1 0 0 0,1-1 0 0 0,0 0 0 0 0,-1 0 0 0 0,1 1 0 0 0,0-1 0 0 0,0 0 0 0 0,0 0 0 0 0,0 1 0 0 0,0-1 0 0 0,0 0 6 0 0,-3 0-80 0 0,-2 3 62 0 0,-1 0 0 0 0,0-1 0 0 0,1 2 0 0 0,0-1 0 0 0,0 1 0 0 0,0-1 0 0 0,0 2 0 0 0,0-1 0 0 0,0 0 0 0 0,1 1 0 0 0,-1 0 0 0 0,1 0 0 0 0,0 0 0 0 0,0 0 0 0 0,1 1 0 0 0,0 0 0 0 0,-1 0 0 0 0,1 0 0 0 0,1 0 0 0 0,-1 0 0 0 0,1 0 0 0 0,0 1 0 0 0,0 0 18 0 0,-8 19-53 0 0,7-19 36 0 0,1-1 0 0 0,-1 1 1 0 0,2-1-1 0 0,-1 1 1 0 0,1 0-1 0 0,-1 1 17 0 0,-5 27-357 0 0,5-27 281 0 0,1-1 0 0 0,-1 1 0 0 0,1 0-1 0 0,0 0 1 0 0,1-1 0 0 0,-1 1 0 0 0,1 0 0 0 0,1 0-1 0 0,0 4 77 0 0,1-3 5 0 0,0-2 4 0 0,-1 0 0 0 0,0 0 0 0 0,0 1 0 0 0,0-1 0 0 0,-1 0 0 0 0,0 4-9 0 0,0-5 148 0 0,1 1 0 0 0,-1 0 0 0 0,1-1 0 0 0,0 1 0 0 0,0-1 0 0 0,1 1-1 0 0,0-1 1 0 0,0 1 0 0 0,0-1 0 0 0,0 0 0 0 0,1 0 0 0 0,0 0 0 0 0,2 3-148 0 0,3 5-30 0 0,-6-9 30 0 0,0-1 0 0 0,0 0 0 0 0,0 0 0 0 0,1-1 0 0 0,0 1 0 0 0,-1 0 0 0 0,1-1 0 0 0,0 0 0 0 0,2 1 0 0 0,16 17 0 0 0,-17-16 87 0 0,1 1-1 0 0,-1-1 0 0 0,1 1 0 0 0,0-1 1 0 0,0 0-1 0 0,1-1 0 0 0,-1 0 1 0 0,1 0-1 0 0,0 0 0 0 0,0 0 0 0 0,0-1 1 0 0,5 2-87 0 0,-1-2 140 0 0,0 0 0 0 0,0 0 1 0 0,0 0-1 0 0,0-2 0 0 0,0 1 0 0 0,0-1 1 0 0,9-1-141 0 0,-10-2 22 0 0,-8 1-44 0 0,-5 0-35 0 0,4 2 54 0 0,-1 0-1 0 0,1 0 0 0 0,0 0 1 0 0,0 0-1 0 0,-1 0 0 0 0,1 0 0 0 0,0 0 1 0 0,0-1-1 0 0,-1 1 0 0 0,1 0 1 0 0,0 0-1 0 0,0 0 0 0 0,0 0 0 0 0,-1 0 1 0 0,1 0-1 0 0,0 0 0 0 0,0 0 1 0 0,0-1-1 0 0,0 1 0 0 0,-1 0 0 0 0,1 0 1 0 0,0 0-1 0 0,0 0 0 0 0,0-1 1 0 0,0 1-1 0 0,0 0 0 0 0,-1 0 0 0 0,1-1 1 0 0,0 1-1 0 0,0 0 0 0 0,0 0 1 0 0,0 0-1 0 0,0-1 0 0 0,0 1 0 0 0,0 0 1 0 0,0 0-1 0 0,0-1 0 0 0,0 1 1 0 0,0 0-1 0 0,0 0 0 0 0,0 0 1 0 0,0-1 3 0 0,21-9-3800 0 0,-14 7 494 0 0,9-3-4529 0 0</inkml:trace>
  <inkml:trace contextRef="#ctx0" brushRef="#br2" timeOffset="-239969.589">8183 4269 4608 0 0,'0'0'208'0'0,"16"4"32"0"0,-1 0 785 0 0,-13-4-713 0 0,1 1 0 0 0,-1-1 0 0 0,1 1-1 0 0,0-1 1 0 0,-1 0 0 0 0,1 0 0 0 0,0 0 0 0 0,0 0-312 0 0,-2 0 137 0 0,0 0-113 0 0,-1-1 0 0 0,1 1 0 0 0,-1 0 0 0 0,1 0 0 0 0,-1 0 0 0 0,1 0 0 0 0,0 0 0 0 0,-1 0 0 0 0,1 1 0 0 0,-1-1 0 0 0,1 0-1 0 0,-1 0 1 0 0,1 0 0 0 0,-1 0 0 0 0,1 1 0 0 0,-1-1 0 0 0,1 0 0 0 0,-1 0 0 0 0,1 1 0 0 0,-1-1 0 0 0,1 0 0 0 0,-1 1-24 0 0,1 0 386 0 0,-1-1 102 0 0,0 0 22 0 0,0 0-68 0 0,-4 3 223 0 0,4-3-618 0 0,0 0 0 0 0,-1 1 0 0 0,1-1 0 0 0,0 1 0 0 0,-1-1 0 0 0,1 0 0 0 0,-1 0 0 0 0,1 1 0 0 0,-1-1 0 0 0,1 0 0 0 0,0 1 0 0 0,-1-1 0 0 0,1 0 1 0 0,-1 0-1 0 0,1 0 0 0 0,-1 0 0 0 0,1 0 0 0 0,-1 1 0 0 0,1-1 0 0 0,-1 0-47 0 0,-43 5 389 0 0,34-3-334 0 0,1-1-1 0 0,-1 0 1 0 0,0 0 0 0 0,-10-1-55 0 0,-24-2 865 0 0,-6 2-865 0 0,6 0 1017 0 0,-7-2-1017 0 0,17 2 151 0 0,27 1-148 0 0,0-1 0 0 0,0 0 0 0 0,1 0 0 0 0,-1 0 0 0 0,-3-2-3 0 0,5 2 0 0 0,0-1 0 0 0,0 1 0 0 0,0 0 0 0 0,0 0 0 0 0,0 1 0 0 0,-3 0 0 0 0,1 0 0 0 0,1-1 0 0 0,0 1 0 0 0,-1-1 0 0 0,-2-1 0 0 0,-24-2 2031 0 0,-14 1-2031 0 0,45 3 16 0 0,7 1-16 0 0,4 1 0 0 0,-2 2 0 0 0,1-2 0 0 0,-1 2 0 0 0,-2-3 72 0 0,-4-1 299 0 0,-1 18 1234 0 0,0-15-1605 0 0,0 0 0 0 0,1-1 0 0 0,0 1 0 0 0,-1-1 0 0 0,2 1 0 0 0,0 2 0 0 0,1 5 0 0 0,-1 3 0 0 0,-1 1 0 0 0,-1-1 0 0 0,0 0 0 0 0,-3 14 0 0 0,0 20 0 0 0,3-35 0 0 0,-1 0 0 0 0,-1 1 0 0 0,-1 0 0 0 0,1-1 0 0 0,0-1 0 0 0,1 1 0 0 0,0 1 0 0 0,-4 14 0 0 0,4-23 0 0 0,0 1 0 0 0,0-1 0 0 0,0 0 0 0 0,1 6 0 0 0,0 67 0 0 0,0-74 0 0 0,0 0 0 0 0,0 1 0 0 0,1-1 0 0 0,0 0 0 0 0,0 0 0 0 0,0 1 0 0 0,0-1 0 0 0,1 0 0 0 0,0 0 0 0 0,-1 0 0 0 0,1 0 0 0 0,1-1 0 0 0,1 4 0 0 0,-3-5 0 0 0,2 3 60 0 0,-3-4 54 0 0,1 0-1 0 0,-1 0 0 0 0,0-1 1 0 0,1 1-1 0 0,-1 0 0 0 0,1 0 1 0 0,-1-1-1 0 0,1 1 0 0 0,-1 0 1 0 0,1-1-1 0 0,-1 1 0 0 0,1 0 1 0 0,0-1-1 0 0,0 1-113 0 0,3 3-670 0 0,-3-2-7964 0 0,-1-2 6588 0 0</inkml:trace>
  <inkml:trace contextRef="#ctx0" brushRef="#br2" timeOffset="-238567.311">7762 4865 4608 0 0,'0'0'101'0'0,"0"0"22"0"0,0 0 5 0 0,0 0 51 0 0,0 0 212 0 0,0 0 97 0 0,0 0 22 0 0,0 0 2 0 0,0 0 0 0 0,0 0 0 0 0,0 0 0 0 0,0 0-70 0 0,1 1-292 0 0,1 3-62 0 0,-1-3 282 0 0,-1-1 118 0 0,0 0 22 0 0,0 0-68 0 0,0 0-220 0 0,-1 1-98 0 0,1 0 0 0 0,-1 0 1 0 0,1 0-1 0 0,-1 0 0 0 0,0 0 1 0 0,0 0-1 0 0,1 0 0 0 0,-1 0 0 0 0,0 0 1 0 0,0-1-1 0 0,0 1 0 0 0,0 0-124 0 0,-2 2 501 0 0,-3-2-429 0 0,5-1 298 0 0,1 0 118 0 0,23 2 41 0 0,-19-1-445 0 0,0-1 0 0 0,-1 1 0 0 0,1-1 0 0 0,0 0 0 0 0,0 0 0 0 0,0-1 1 0 0,2 1-85 0 0,-5-1 0 0 0,0 1 0 0 0,0 0 0 0 0,0 0 0 0 0,1 0 0 0 0,-1 0 0 0 0,0 0 0 0 0,0 0 0 0 0,0 0 0 0 0,0 1 0 0 0,0-1 0 0 0,0 0 0 0 0,0 1 0 0 0,12 0 0 0 0,10-4 0 0 0,-12 2 0 0 0,0 0 0 0 0,-1-1 0 0 0,6-2 0 0 0,1 1 0 0 0,0 0 0 0 0,0 0 0 0 0,1 2 0 0 0,-1 0 0 0 0,0 2 0 0 0,8 0 0 0 0,15 0 0 0 0,44 5 0 0 0,-57-5 336 0 0,-18-1-79 0 0,0 1 1 0 0,0-1 0 0 0,1-1 0 0 0,-1 0-1 0 0,0 0 1 0 0,3-1-258 0 0,-5 1 31 0 0,0 0-1 0 0,0 0 0 0 0,1 0 1 0 0,-1 1-1 0 0,2 1-30 0 0,5-1 13 0 0,-8 0-13 0 0,1-2 0 0 0,-2 1 0 0 0,-5-4 0 0 0,0 1 0 0 0,-1-1 0 0 0,0 1 0 0 0,1-1 0 0 0,0 1 0 0 0,0-1 0 0 0,1 1 0 0 0,0-4 0 0 0,0-12 0 0 0,8-27 0 0 0,-8 17 0 0 0,0 20 0 0 0,0-1 0 0 0,-2 1 0 0 0,0-11 0 0 0,2 1 0 0 0,0 18 0 0 0,-1 0 0 0 0,0-1 0 0 0,1 1 0 0 0,-1 0 0 0 0,0 0 0 0 0,0 0 0 0 0,0 0 0 0 0,-1-1 0 0 0,-1-9 0 0 0,1 0 0 0 0,1 0 0 0 0,0-1 0 0 0,0 1 0 0 0,1 0 0 0 0,2-7 0 0 0,3 2 0 0 0,-5 15 0 0 0,0 0 0 0 0,0 0 0 0 0,0 0 0 0 0,-1 0 0 0 0,1-1 0 0 0,-1 1 0 0 0,1 0 0 0 0,-1 0 0 0 0,0-1 0 0 0,2-11 0 0 0,-1 1 0 0 0,4-10 0 0 0,-3 10 0 0 0,6-4 0 0 0,-6 4 0 0 0,-2 9 0 0 0,0 1 0 0 0,1 0 0 0 0,-1 0 0 0 0,1 0 0 0 0,0 0 0 0 0,0 0 0 0 0,0 0 0 0 0,0 0 0 0 0,0 0 0 0 0,0 0 0 0 0,2-41 56 0 0,-3 41-56 0 0,-2-2 64 0 0,1 0 659 0 0,1 4-685 0 0,1 1-1 0 0,-1 0 1 0 0,0-1 0 0 0,0 1-1 0 0,0-1 1 0 0,0 1 0 0 0,0 0-1 0 0,0-1 1 0 0,0 1 0 0 0,0-1-1 0 0,0 1 1 0 0,0 0 0 0 0,0-1-1 0 0,0 1 1 0 0,0-1 0 0 0,-1 1-1 0 0,1 0 1 0 0,0-1 0 0 0,0 1-1 0 0,0-1 1 0 0,-1 1 0 0 0,1 0-1 0 0,0-1 1 0 0,0 1 0 0 0,-1 0-1 0 0,1 0 1 0 0,0-1 0 0 0,0 1-1 0 0,-1 0 1 0 0,1 0 0 0 0,0-1-1 0 0,-1 1-37 0 0,-21-23 0 0 0,18 22 139 0 0,0 0 0 0 0,1 1 0 0 0,-1-1 0 0 0,0 0-1 0 0,0 1 1 0 0,0 0 0 0 0,-1 0 0 0 0,1 0 0 0 0,0 1 0 0 0,-2 0-139 0 0,-41 11 804 0 0,16-3-1013 0 0,6-4-128 0 0,1 2-134 0 0</inkml:trace>
  <inkml:trace contextRef="#ctx0" brushRef="#br2" timeOffset="-206189.624">8311 4637 8376 0 0,'0'0'190'0'0,"0"0"28"0"0,0 0 8 0 0,1-1-28 0 0,5-1-158 0 0,1-2 1688 0 0,-9 1 877 0 0,2 3-2184 0 0,-50 45 952 0 0,27-26-660 0 0,-18 21-713 0 0,28-28 62 0 0,0 0 0 0 0,-1-1 0 0 0,-8 6-62 0 0,-14 10 54 0 0,-35 30-54 0 0,62-50 48 0 0,5-2-239 0 0,0-1 0 0 0,-1 0 0 0 0,0 0 0 0 0,0 0 0 0 0,0 0 0 0 0,-1-1 0 0 0,1 0 0 0 0,-1 0 0 0 0,0-1 0 0 0,-5 2 191 0 0,6-1-378 0 0,6-2-188 0 0,7 1-3286 0 0,-6-2-322 0 0</inkml:trace>
  <inkml:trace contextRef="#ctx0" brushRef="#br2" timeOffset="-205901.865">8255 4579 5984 0 0,'7'-5'-917'0'0,"4"-1"4231"0"0,-8 6 498 0 0,-12 9-2197 0 0,-30 22-612 0 0,-2-1 0 0 0,-16 8-1003 0 0,-40 29 140 0 0,21-12-210 0 0,10-8-805 0 0,65-47 536 0 0,1 0-11 0 0,0 0-82 0 0,2-1-336 0 0,17-21-711 0 0,-12 12 1100 0 0,12-12-571 0 0</inkml:trace>
  <inkml:trace contextRef="#ctx0" brushRef="#br2" timeOffset="-205630.998">8289 4451 10080 0 0,'0'0'462'0'0,"0"0"-12"0"0,-3 6-201 0 0,-1-1 30 0 0,0 0 1 0 0,-1-1-1 0 0,1 0 0 0 0,-1 0 0 0 0,0 0 1 0 0,-3 3-280 0 0,-14 10 416 0 0,-46 39 179 0 0,-21 11-595 0 0,-8 6 144 0 0,30-16-32 0 0,33-26-459 0 0,-24 14 347 0 0,55-42-232 0 0,-7 4-2500 0 0,13-14-1285 0 0</inkml:trace>
  <inkml:trace contextRef="#ctx0" brushRef="#br2" timeOffset="-205326.045">8214 4396 6448 0 0,'0'0'498'0'0,"0"0"-91"0"0,0 0 836 0 0,-6 3 2123 0 0,-14 10-1828 0 0,0 0 0 0 0,-10 9-1538 0 0,-19 13 248 0 0,-47 34 101 0 0,-25 14-195 0 0,100-70-149 0 0,1 1 1 0 0,-16 14-6 0 0,27-22-1 0 0,0 1 0 0 0,0-1 0 0 0,0-1 0 0 0,-1 1 1 0 0,-7 3-136 0 0,13-17-276 0 0,4 6 311 0 0,1-1 1 0 0,-1 1-1 0 0,0-1 1 0 0,1 1 0 0 0,-1 0-1 0 0,1-1 1 0 0,0 1 0 0 0,0 0-1 0 0,0-1 1 0 0,0 1 0 0 0,0 0-1 0 0,0 0 1 0 0,0 0 0 0 0,1 0-1 0 0,1-2 101 0 0,25-28-1450 0 0,-27 31 1408 0 0,16-16-734 0 0,-10 10 397 0 0,0 0 1 0 0,0-1 0 0 0,0 0 0 0 0,-1 0 0 0 0,0 0 0 0 0,0-1-1 0 0,-1 0 379 0 0,3-4-360 0 0,-1 0 0 0 0,2 1 0 0 0,0 1 0 0 0,0-1 0 0 0,1 1 0 0 0,0 1 0 0 0,6-5 360 0 0,2-2-229 0 0,-1 0 0 0 0,1-5 229 0 0,-14 18-26 0 0,8-11 1357 0 0,0 0 0 0 0,2 0-1 0 0,3-2-1330 0 0,-16 16 1270 0 0,-1 1 30 0 0,0 0-84 0 0,-10 9 317 0 0,-31 25 1875 0 0,-15 16-3408 0 0,-6 4-1504 0 0,43-37 851 0 0</inkml:trace>
  <inkml:trace contextRef="#ctx0" brushRef="#br2" timeOffset="-179307.087">8183 2236 4608 0 0,'0'0'101'0'0,"0"0"22"0"0,0 0 5 0 0,4 13 0 0 0,-4-6-128 0 0,-1 0 0 0 0,0 0 0 0 0,0 0 0 0 0,-1 2 0 0 0,1-5 0 0 0,1 0 0 0 0,-1 0 0 0 0,0 0 0 0 0,1 0 0 0 0,0 1 0 0 0,0-1 0 0 0,0 0 0 0 0,2 26 715 0 0,-1 0 0 0 0,-3 17-715 0 0,0 15 618 0 0,-2 22-618 0 0,3-69 0 0 0,0 1 0 0 0,-2 0 0 0 0,-1 5 0 0 0,1-4 0 0 0,0 0 0 0 0,2-1 0 0 0,0 0-1 0 0,1 1 1 0 0,1 3 0 0 0,0 15 73 0 0,-4 55 1887 0 0,1-42-1952 0 0,-2 0 0 0 0,-4 9-8 0 0,1-30 0 0 0,5-22 0 0 0,1 1 0 0 0,-1 0 0 0 0,1-1 0 0 0,0 1 0 0 0,0 5 0 0 0,-3 64 0 0 0,-4-34 0 0 0,-1 41 0 0 0,10-54 0 0 0,-2 27 0 0 0,1-45 0 0 0,1 1 0 0 0,0-1 0 0 0,2 10 0 0 0,-2-9 0 0 0,1 3 0 0 0,-1-1 0 0 0,-1 0 0 0 0,0 1 0 0 0,-1-1 0 0 0,-2 7 0 0 0,2-12 0 0 0,-1-1 0 0 0,1 0 0 0 0,0 1 0 0 0,1-1 0 0 0,-1 0 0 0 0,1 1 0 0 0,1-1 0 0 0,-1 0 0 0 0,3 8 0 0 0,-3 1 0 0 0,0-15 0 0 0,0 1 0 0 0,0-1 0 0 0,0 1 0 0 0,0-1 0 0 0,0 1 0 0 0,0-1 0 0 0,0 1 0 0 0,1-1 0 0 0,-1 1 0 0 0,0-1 0 0 0,1 1 0 0 0,0 0 0 0 0,0 0 0 0 0,0 0 0 0 0,-1 1 0 0 0,1-1 0 0 0,0 1 0 0 0,-1-1 0 0 0,0 0 0 0 0,1 1 0 0 0,-1-1 0 0 0,0 1 0 0 0,0-1 0 0 0,-1 1 0 0 0,1-1 0 0 0,0 1 0 0 0,-1-1 0 0 0,1 1 0 0 0,-1-1 0 0 0,0 0 0 0 0,0 0 0 0 0,0 1 0 0 0,0-1 0 0 0,0 0 0 0 0,-1 2 0 0 0,1 7 0 0 0,1 16 0 0 0,2-8 360 0 0,-1-18-283 0 0,-1 1 0 0 0,1 0 0 0 0,-1 0 0 0 0,0 0 1 0 0,0 0-1 0 0,0 0 0 0 0,0 0 0 0 0,0 0 0 0 0,0 0 0 0 0,-1-1 0 0 0,1 1 0 0 0,-1 0 1 0 0,1 0-1 0 0,-1 0-77 0 0,0 4 152 0 0,-1 1 0 0 0,2-1 0 0 0,-1 1 0 0 0,1 6-152 0 0,-1-7 0 0 0,0 0 0 0 0,0 0 0 0 0,0 0 0 0 0,0 0 0 0 0,-1 0 0 0 0,-1 1 0 0 0,1-1 0 0 0,0 0 0 0 0,1 0 0 0 0,0-1 0 0 0,0 1 0 0 0,0 0 0 0 0,0 2 0 0 0,2 8 0 0 0,-1-10 0 0 0,0-1 0 0 0,0 0 0 0 0,0 0 0 0 0,0 1 0 0 0,-1-1 0 0 0,0 0 0 0 0,-1 3 0 0 0,5 16 0 0 0,-8-6 0 0 0,4-16 0 0 0,0 1 0 0 0,0-1 0 0 0,1 0 0 0 0,-1 1 0 0 0,1-1 0 0 0,0 0 0 0 0,-1 1 0 0 0,1-1 0 0 0,0 1 0 0 0,1-1 0 0 0,-1 0 0 0 0,0 1 0 0 0,1-1 0 0 0,0 2 0 0 0,-1-2 84 0 0,1-1 1 0 0,0 1 0 0 0,-1 0-1 0 0,1 0 1 0 0,-1-1 0 0 0,0 1 0 0 0,0 0-1 0 0,1 0 1 0 0,-1-1 0 0 0,0 1-1 0 0,0 0 1 0 0,-1 0 0 0 0,1 0 0 0 0,0-1-1 0 0,-1 1 1 0 0,1 0 0 0 0,-1 1-85 0 0,4 11 608 0 0,-3 23-608 0 0,-4-14 0 0 0,4-23 0 0 0,-1 1 0 0 0,1-1 0 0 0,0 1 0 0 0,-1-1 0 0 0,1 1 0 0 0,0 0 0 0 0,0-1 0 0 0,-1 1 0 0 0,1 0 0 0 0,0-1 0 0 0,0 1 0 0 0,0 0 0 0 0,0-1 0 0 0,0 1 0 0 0,0 0 0 0 0,0-1 0 0 0,0 1 0 0 0,0 0 0 0 0,0-1 0 0 0,0 1 0 0 0,0 0 0 0 0,1-1 0 0 0,-1 1 0 0 0,0 0 0 0 0,0 0 0 0 0,1-1 0 0 0,-1 1 0 0 0,0 0 0 0 0,0-1 0 0 0,0 1 0 0 0,0 0 0 0 0,0-1 0 0 0,0 1 0 0 0,0 0 0 0 0,0 0 0 0 0,0-1 0 0 0,0 1 0 0 0,0 0 0 0 0,0-1 0 0 0,-1 1 0 0 0,1 0 0 0 0,0-1 0 0 0,-1 2 0 0 0,1 4 0 0 0,2 1 88 0 0,-2-3-2 0 0,-7 8-1144 0 0,6-10-3362 0 0</inkml:trace>
  <inkml:trace contextRef="#ctx0" brushRef="#br2" timeOffset="-177995.73">8043 4926 1840 0 0,'0'0'83'0'0,"1"-1"-6"0"0,7-1-61 0 0,-7 2 136 0 0,-1 0 0 0 0,0 0 0 0 0,1 0 0 0 0,-1 0 0 0 0,0-1 0 0 0,1 1 0 0 0,-1 0 0 0 0,0 0 0 0 0,1 0 0 0 0,-1 0 0 0 0,0 0 0 0 0,1 0 0 0 0,-1 1 0 0 0,0-1 0 0 0,1 0 0 0 0,-1 0 0 0 0,0 0 0 0 0,1 0 0 0 0,-1 0 0 0 0,0 0 0 0 0,0 1 0 0 0,1-1 0 0 0,-1 0 0 0 0,0 0 0 0 0,1 0 0 0 0,-1 1 0 0 0,0-1 0 0 0,0 0 0 0 0,1 0 1 0 0,-1 1-1 0 0,0-1 0 0 0,0 0 0 0 0,0 0 0 0 0,0 1 0 0 0,1-1 0 0 0,-1 0 0 0 0,0 1 0 0 0,0-1 0 0 0,0 0 0 0 0,0 1 0 0 0,0-1 0 0 0,0 0 0 0 0,0 1 0 0 0,0-1 0 0 0,0 0 0 0 0,0 1 0 0 0,0-1 0 0 0,0 0 0 0 0,0 1 0 0 0,0-1 0 0 0,0 0 0 0 0,0 1 0 0 0,0-1 0 0 0,0 0 0 0 0,-1 1 0 0 0,1-1-152 0 0,-1 9 374 0 0,1-8-307 0 0,0-1-1 0 0,0 1 1 0 0,0 0 0 0 0,0 0-1 0 0,-1 0 1 0 0,1-1 0 0 0,0 1 0 0 0,1 0-1 0 0,-1 0 1 0 0,0 0 0 0 0,0-1 0 0 0,0 1-1 0 0,0 0 1 0 0,1 0-67 0 0,5 28 995 0 0,-4-24-867 0 0,-1 0 0 0 0,0 0 0 0 0,0 0 0 0 0,0 0 0 0 0,-1 0 0 0 0,0 0 0 0 0,0 0 0 0 0,0 2-128 0 0,0-1 39 0 0,0 1 0 0 0,0-1 0 0 0,1 1 0 0 0,0-1 1 0 0,0 1-40 0 0,2 7 79 0 0,-2-1 0 0 0,1 0 0 0 0,-2 1 0 0 0,0-1 0 0 0,-1 11-79 0 0,0 10 178 0 0,1-17-53 0 0,0 30 234 0 0,-3 8-359 0 0,3-51 19 0 0,0 0-1 0 0,0 1 1 0 0,1-1 0 0 0,-1 1 0 0 0,2 2-19 0 0,-1-3 10 0 0,-1 0 1 0 0,1 0-1 0 0,-1 1 1 0 0,1-1 0 0 0,-1 4-11 0 0,-3 36 200 0 0,3 18-200 0 0,0-35 28 0 0,-1-11-13 0 0,1 0 0 0 0,-2 0 0 0 0,0 0 0 0 0,-2 4-15 0 0,1-5 0 0 0,2 0 0 0 0,0 0 0 0 0,0 11 0 0 0,0 16 0 0 0,-5 68 64 0 0,6-30-64 0 0,0-68 0 0 0,0 0 0 0 0,0 0 0 0 0,1 1 0 0 0,1-1 0 0 0,-2 0 0 0 0,0 11 0 0 0,-2 10 0 0 0,2-21 0 0 0,-1 1 0 0 0,0-1 0 0 0,0 0 0 0 0,-3 5 0 0 0,3-12 0 0 0,1 1 0 0 0,-1 0 1 0 0,1 0-1 0 0,0-1 1 0 0,0 1-1 0 0,1 0 0 0 0,0 4 0 0 0,1 18 51 0 0,5 88 136 0 0,-5-86-169 0 0,-1-22-24 0 0,0 0 0 0 0,-1 1 0 0 0,-1 6 6 0 0,2 23-85 0 0,-1-30 86 0 0,1-1 0 0 0,-1 1 0 0 0,-1 0 1 0 0,0 6-2 0 0,-4 24 38 0 0,-2 10 20 0 0,5-35-58 0 0,1 0 0 0 0,0 0 0 0 0,0 0 0 0 0,1 0 0 0 0,2 9 0 0 0,-1-9 0 0 0,-1 1 0 0 0,0-1 0 0 0,-1 1 0 0 0,0-1 0 0 0,-2 6 0 0 0,2-15 0 0 0,1 1 0 0 0,0 0 0 0 0,0-1 0 0 0,0 1 0 0 0,0 0 0 0 0,1 0 0 0 0,0 24 0 0 0,-1-2 0 0 0,1-24 0 0 0,-1 0 0 0 0,0 0 0 0 0,0 0 0 0 0,0 0 0 0 0,0 1 0 0 0,-1-1 0 0 0,1 0 0 0 0,-1 0 0 0 0,1 0 0 0 0,-1 0 0 0 0,-1 0 0 0 0,1 3 8 0 0,-1-1 1 0 0,1 0-1 0 0,0 1 1 0 0,0-1-1 0 0,0 2-8 0 0,-3 17 22 0 0,4-22-22 0 0,-1 0 0 0 0,1 0 0 0 0,0 0 0 0 0,0 0 0 0 0,0 0 0 0 0,0-1 0 0 0,0 1 0 0 0,1 0 0 0 0,-1 0 0 0 0,1 0 0 0 0,-1 0 0 0 0,1-1 0 0 0,0 2 0 0 0,0-1 0 0 0,-1 0 0 0 0,1 0 0 0 0,-1 0 0 0 0,1-1 0 0 0,-1 1 0 0 0,0 0 0 0 0,1 0 0 0 0,-1 0 0 0 0,0 0 0 0 0,0 0 0 0 0,-2 5 0 0 0,2-5 0 0 0,0-1 0 0 0,-1 1 0 0 0,1-1 0 0 0,0 1 0 0 0,0-1 0 0 0,0 1 0 0 0,0-1 0 0 0,0 1 0 0 0,1-1 0 0 0,-1 1 0 0 0,0-1 0 0 0,1 1 0 0 0,-1-1 0 0 0,1 2 0 0 0,0-1-1 0 0,-1 1 1 0 0,1-1 0 0 0,-1 0 0 0 0,0 1 0 0 0,0-1 0 0 0,0 1 0 0 0,0-1 0 0 0,-1 2 0 0 0,1 14 78 0 0,0-14-52 0 0,0 0 0 0 0,0 0 1 0 0,0 0-1 0 0,0 0 0 0 0,-1 0 0 0 0,0 3-26 0 0,1-5-22 0 0,-1 0-1 0 0,1 0 0 0 0,-1 0 0 0 0,0 0 0 0 0,1 0 0 0 0,-1 0 0 0 0,0 0 0 0 0,0-1 1 0 0,0 1-1 0 0,0 0 0 0 0,-1-1 0 0 0,1 1 0 0 0,0-1 0 0 0,-2 2 23 0 0,-13 9-733 0 0,15-11 304 0 0</inkml:trace>
  <inkml:trace contextRef="#ctx0" brushRef="#br2" timeOffset="-175471.751">8349 2676 6448 0 0,'0'0'297'0'0,"0"0"-9"0"0,1 0-188 0 0,0 0-99 0 0,-1 0-1 0 0,0 0 1 0 0,1 0-1 0 0,-1-1 1 0 0,1 1-1 0 0,-1 0 1 0 0,0 0-1 0 0,1 0 1 0 0,-1-1-1 0 0,0 1 1 0 0,0 0-1 0 0,1-1 1 0 0,-1 1-1 0 0,0 0 1 0 0,1 0-1 0 0,-1-1 1 0 0,0 1-1 0 0,0 0 1 0 0,0-1-1 0 0,0 1 1 0 0,1-1-1 0 0,-1 1 1 0 0,0 0-1 0 0,0-1 1 0 0,0 1-1 0 0,2-4-2 0 0,2 1 2 0 0,1-1 0 0 0,-1 2 0 0 0,1-1 0 0 0,3-1 0 0 0,20-13 0 0 0,-17 9 0 0 0,1 1 0 0 0,0 0 0 0 0,1 1 0 0 0,-1 0 0 0 0,5-1 0 0 0,26-12 0 0 0,167-87 1432 0 0,-117 59-824 0 0,-52 26 1084 0 0,28-8-1692 0 0,-30 12 356 0 0,-17 9-356 0 0,0 1 0 0 0,11-2 0 0 0,27-9 0 0 0,-56 17 0 0 0,1 0 0 0 0,-1 0 0 0 0,0 0 0 0 0,0 1 0 0 0,0-1 0 0 0,1 1 0 0 0,-1 0 0 0 0,4 0 0 0 0,-3 0 0 0 0,2 0 0 0 0</inkml:trace>
  <inkml:trace contextRef="#ctx0" brushRef="#br2" timeOffset="-175006.058">8611 2449 10136 0 0,'0'0'464'0'0,"0"-1"-10"0"0,0-2-222 0 0,0 2 156 0 0,0 1 100 0 0,0 0 22 0 0,0 0 2 0 0,0 0 0 0 0,0 2-375 0 0,-1 1 0 0 0,1-1 1 0 0,-1 1-1 0 0,1-1 1 0 0,-1 0-1 0 0,0 1 0 0 0,0-1 1 0 0,0 0-1 0 0,-1 0 1 0 0,1 1-1 0 0,0-1 0 0 0,-1 0 1 0 0,0 0-138 0 0,-25 28 176 0 0,18-21 424 0 0,2-3-263 0 0,0 1 0 0 0,0-2-1 0 0,-8 6-336 0 0,8-7 22 0 0,0 1-1 0 0,1 0 1 0 0,-1 1-1 0 0,1-1 0 0 0,0 2-21 0 0,3-4 0 0 0,-1 0 0 0 0,1 0 0 0 0,-1 0 0 0 0,1-1 0 0 0,-1 1 0 0 0,-1-1 0 0 0,1 1 0 0 0,0-1 0 0 0,0 1 0 0 0,1 0 0 0 0,-1 0 0 0 0,0 1 0 0 0,1-1 0 0 0,-10 8 0 0 0,7-5 0 0 0,3 3 0 0 0,4-8 0 0 0,-1 0 0 0 0,0-1 0 0 0,0 1 0 0 0,1 0 0 0 0,-1-1 0 0 0,0 1 0 0 0,1 0 0 0 0,-1-1 0 0 0,1 1 0 0 0,-1-1 0 0 0,1 1 0 0 0,-1-1 0 0 0,1 1 0 0 0,-1-1 0 0 0,1 1 0 0 0,0-1 0 0 0,-1 0 0 0 0,1 1 0 0 0,-1-1 0 0 0,1 0 0 0 0,0 1 0 0 0,-1-1 0 0 0,2 0 0 0 0,2 2 0 0 0,-3-1 0 0 0,-1-1 0 0 0,1 1 0 0 0,-1-1 0 0 0,1 1 0 0 0,-1-1 0 0 0,1 0 0 0 0,-1 1 0 0 0,1-1 0 0 0,-1 0 0 0 0,1 1 0 0 0,0-1 0 0 0,-1 0 0 0 0,1 0 0 0 0,0 0 0 0 0,-1 0 0 0 0,1 0 0 0 0,0 0 0 0 0,-1 0 0 0 0,1 0 0 0 0,0 0 0 0 0,-1 0 0 0 0,1 0 0 0 0,3 0 0 0 0,16 1 111 0 0,0-1 0 0 0,0 0-1 0 0,0-2 1 0 0,7-1-111 0 0,6-2 1060 0 0,7-1-716 0 0,17-7-344 0 0,-55 13-1051 0 0,0-2-385 0 0,7-6-78 0 0,-7 6-19 0 0</inkml:trace>
  <inkml:trace contextRef="#ctx0" brushRef="#br2" timeOffset="-168879.471">9678 2100 6448 0 0,'0'0'297'0'0,"0"0"-9"0"0,0 0-117 0 0,0 0 205 0 0,0 0 110 0 0,0 0 24 0 0,0 0 2 0 0,0 0 0 0 0,0 0 0 0 0,0 0 0 0 0,0 0-70 0 0,-16-6 166 0 0,15 5-513 0 0,0 0 0 0 0,0 0 0 0 0,0 1-1 0 0,-1-1 1 0 0,1 0 0 0 0,0 1 0 0 0,0-1-1 0 0,-1 1 1 0 0,1 0 0 0 0,0-1-1 0 0,0 1 1 0 0,-1 0 0 0 0,1 0 0 0 0,0 0-1 0 0,-1 0 1 0 0,1 0 0 0 0,0 0 0 0 0,-1 0-95 0 0,-28 6 649 0 0,13-3 554 0 0,6-1-667 0 0,1 0 0 0 0,-1 0-1 0 0,1 1 1 0 0,-7 3-536 0 0,14-5 1 0 0,1 0-1 0 0,-1 0 0 0 0,1 0 0 0 0,0 1 0 0 0,-1-1 0 0 0,1 1 0 0 0,0 0 0 0 0,0 0 0 0 0,0 0 0 0 0,0 0 0 0 0,0 0 0 0 0,1 0 0 0 0,-1 0 0 0 0,1 0 1 0 0,-1 1-1 0 0,1-1 0 0 0,0 1 0 0 0,-1 0 0 0 0,-5 11 70 0 0,4-11 47 0 0,0 1-1 0 0,1-1 0 0 0,0 1 0 0 0,0 0 1 0 0,0-1-1 0 0,0 1 0 0 0,1 0 0 0 0,-1 0 1 0 0,1 0-1 0 0,0 0 0 0 0,0 1 0 0 0,0-1 0 0 0,1 0 1 0 0,0 0-1 0 0,0 0 0 0 0,0 1 0 0 0,0 0-116 0 0,0-2 0 0 0,0 0 0 0 0,1 0 0 0 0,-1 1 0 0 0,1-1 0 0 0,0 0 0 0 0,0 0 0 0 0,0 0 0 0 0,0 0 0 0 0,0 0 0 0 0,1 0 0 0 0,-1-1 0 0 0,2 3 0 0 0,2 1 0 0 0,-4-3 0 0 0,1 0 0 0 0,0 0 0 0 0,0-1 0 0 0,0 1 0 0 0,1-1 0 0 0,-1 1 0 0 0,0-1 0 0 0,1 0 0 0 0,0 0 0 0 0,-1 0 0 0 0,4 1 0 0 0,7 6 7 0 0,-11-7-52 0 0,0 0-1 0 0,1-1 1 0 0,-1 1 0 0 0,0-1-1 0 0,1 1 1 0 0,-1-1 0 0 0,1 0-1 0 0,-1 0 1 0 0,1 0 45 0 0,7 1-504 0 0,-4 0 369 0 0,1 0-1 0 0,0 0 0 0 0,-1-1 0 0 0,1 0 0 0 0,0 0 0 0 0,0-1 0 0 0,0 0 0 0 0,1 0 136 0 0,7-2-400 0 0,21-4-597 0 0,-12 0-3501 0 0,-9 1-470 0 0</inkml:trace>
  <inkml:trace contextRef="#ctx0" brushRef="#br2" timeOffset="-168515.927">9965 2205 10136 0 0,'-34'3'2925'0'0,"16"3"-1766"0"0,0 0-1 0 0,-6 4-1158 0 0,18-7 150 0 0,2-2 39 0 0,0 1-1 0 0,1 0 1 0 0,-1 0 0 0 0,0 0-1 0 0,1 0 1 0 0,-1 0-1 0 0,1 1 1 0 0,0-1 0 0 0,0 1-1 0 0,0 0 1 0 0,0 0-1 0 0,-2 3-188 0 0,-10 12 1042 0 0,13-16-1009 0 0,0-1-1 0 0,1 1 1 0 0,-1 0 0 0 0,0 0 0 0 0,1 0 0 0 0,0 0-1 0 0,-1 0 1 0 0,1 0 0 0 0,0 0 0 0 0,0 0 0 0 0,0 0 0 0 0,0 1-1 0 0,1-1 1 0 0,-1 0 0 0 0,1 1 0 0 0,-1-1 0 0 0,1 0-1 0 0,0 2-32 0 0,-1-2 0 0 0,1-1 0 0 0,-1-1 0 0 0,1 1 0 0 0,0-1 0 0 0,0 1 0 0 0,0-1 0 0 0,-1 1 0 0 0,1-1 0 0 0,0 1 0 0 0,0-1 0 0 0,0 1 0 0 0,0-1 0 0 0,0 1 0 0 0,0 0 0 0 0,0-1 0 0 0,0 1 0 0 0,1-1 0 0 0,-1 1 0 0 0,0-1 0 0 0,0 1 0 0 0,0-1 0 0 0,1 1 0 0 0,-1 1-43 0 0,1-1 0 0 0,0 1 0 0 0,0 0 0 0 0,0-1 0 0 0,0 1-1 0 0,0-1 1 0 0,0 1 0 0 0,0-1 0 0 0,1 1 0 0 0,-1-1 0 0 0,0 0 0 0 0,1 0-1 0 0,-1 0 1 0 0,1 0 0 0 0,0 0 0 0 0,-1 0 0 0 0,1 0 0 0 0,0 0 0 0 0,-1-1-1 0 0,1 1 1 0 0,0-1 0 0 0,0 1 0 0 0,-1-1 0 0 0,1 0 0 0 0,0 1-1 0 0,0-1 1 0 0,0 0 43 0 0,5 0-118 0 0,-1 1 0 0 0,1-1 0 0 0,0-1 0 0 0,-1 1 0 0 0,1-1 0 0 0,-1 0-1 0 0,3-1 119 0 0,13-5 0 0 0,0-1 0 0 0,0-1 0 0 0,6-4 0 0 0,-26 12 0 0 0,1-1 0 0 0,1 0 0 0 0,-1-1 0 0 0,0 1 0 0 0,1 0 0 0 0,-1-1 0 0 0,0 0 0 0 0,-1 0 0 0 0,1 0 0 0 0,0 0 0 0 0,0-2 0 0 0,-2 4 0 0 0,-1 0 0 0 0,0 0 0 0 0,1 1 0 0 0,-1-1 0 0 0,0 0 0 0 0,0 0 0 0 0,0 0 0 0 0,1 0 0 0 0,-1 1 0 0 0,0-1 0 0 0,0 0 0 0 0,0 0 0 0 0,-1 0 0 0 0,1 0 0 0 0,0 1 0 0 0,0-1 0 0 0,0 0 0 0 0,-1 0 0 0 0,1 0 0 0 0,0 1 0 0 0,-1-1 0 0 0,1 0 0 0 0,0 0 0 0 0,-1 1 0 0 0,1-1 0 0 0,-1 0 0 0 0,1 1 0 0 0,-1-1 0 0 0,0 1 0 0 0,1-1 0 0 0,-1 0 0 0 0,-3-2 0 0 0,0 0 0 0 0,1 1 0 0 0,-1-1 0 0 0,0 1 0 0 0,0-1 0 0 0,0 1 0 0 0,0 1 0 0 0,-1-1 0 0 0,1 1 0 0 0,0-1 0 0 0,-1 1 0 0 0,1 0 0 0 0,-1 1 0 0 0,-2-1 0 0 0,1 0 0 0 0,-1 0 0 0 0,1-1 0 0 0,-1 0 0 0 0,1 0 0 0 0,-3-1 0 0 0,-32-9-72 0 0,39 12-335 0 0,-4-1 697 0 0,4-1-5996 0 0,0-1 738 0 0</inkml:trace>
  <inkml:trace contextRef="#ctx0" brushRef="#br2" timeOffset="-168052.35">10087 2171 11976 0 0,'0'0'546'0'0,"0"0"-10"0"0,9 18 616 0 0,-3-13-552 0 0,-1 1 0 0 0,-1 0 0 0 0,1 0 0 0 0,-1 1 0 0 0,1 1-600 0 0,-3-3 48 0 0,1-1 71 0 0,-1-1 1 0 0,0 1 0 0 0,-1-1 0 0 0,1 1 0 0 0,-1 0 0 0 0,1 0-1 0 0,-1 0 1 0 0,0 0 0 0 0,0 0 0 0 0,-1 0 0 0 0,1 0 0 0 0,-1 0-1 0 0,0 3-119 0 0,0 1 390 0 0,0-6-377 0 0,0-1 0 0 0,0 1 0 0 0,0-1-1 0 0,0 1 1 0 0,0-1 0 0 0,0 1 0 0 0,0-1 0 0 0,-1 1 0 0 0,1-1-1 0 0,-1 1 1 0 0,1-1 0 0 0,-1 1 0 0 0,1-1 0 0 0,-1 1 0 0 0,0-1 0 0 0,0 0-1 0 0,-1 2-12 0 0,-4 10 0 0 0,6-13 0 0 0,0 0 0 0 0,-1 0 0 0 0,1 1 0 0 0,0-1 0 0 0,0 0 0 0 0,-1 1 0 0 0,1-1 0 0 0,0 0 0 0 0,-1 0 0 0 0,1 0 0 0 0,0 1 0 0 0,0-1 0 0 0,-1 0 0 0 0,1 0 0 0 0,0 0 0 0 0,-1 0 0 0 0,1 1 0 0 0,-1-1 0 0 0,1 0 0 0 0,0 0 0 0 0,-1 0 0 0 0,1 0 0 0 0,0 0 0 0 0,-2-1 0 0 0,0 0 0 0 0,1 1 0 0 0,0-1 0 0 0,-1 1 0 0 0,1-1 0 0 0,0 1 0 0 0,0-1 0 0 0,-1 0 0 0 0,1 1 0 0 0,0-1 0 0 0,0 0 0 0 0,0 0 0 0 0,0 0 0 0 0,0 0 0 0 0,0 0 0 0 0,0 0 0 0 0,0 0 0 0 0,0-1 0 0 0,1 1 0 0 0,-1 0 0 0 0,0 0 0 0 0,1-1 0 0 0,-1 1 0 0 0,1 0 0 0 0,-1-1 0 0 0,1 1 0 0 0,0 0 0 0 0,0-1 0 0 0,-1 1 0 0 0,1-1 0 0 0,0 1 0 0 0,0 0 0 0 0,0-1 0 0 0,1-6 0 0 0,0 0 0 0 0,0 0 0 0 0,1 0 0 0 0,-1 0 0 0 0,3-3 0 0 0,0-3 0 0 0,-3 10-72 0 0,1 1-1 0 0,-1-1 0 0 0,1 1 0 0 0,0-1 0 0 0,0 1 0 0 0,1 0 1 0 0,-1-1-1 0 0,1 1 0 0 0,0 0 0 0 0,0 1 0 0 0,0-1 0 0 0,0 0 0 0 0,0 1 1 0 0,0 0-1 0 0,1 0 0 0 0,-1 0 0 0 0,1 0 0 0 0,-1 0 0 0 0,2 1 73 0 0,-3 0 18 0 0,1 0 0 0 0,0 0-1 0 0,0 1 1 0 0,0-1 0 0 0,0 1-1 0 0,-1 0 1 0 0,1 0 0 0 0,0 0-1 0 0,0 0 1 0 0,0 0 0 0 0,0 1-1 0 0,-1-1 1 0 0,1 1 0 0 0,0 0-1 0 0,0 0 1 0 0,-1 0 0 0 0,1 0-1 0 0,-1 0 1 0 0,2 1-18 0 0,0 1 105 0 0,-1-1 0 0 0,1 1 0 0 0,0 0-1 0 0,-1 0 1 0 0,0 0 0 0 0,1 1 0 0 0,-1-1 0 0 0,-1 1 0 0 0,1 0-1 0 0,2 3-104 0 0,-3-3 3 0 0,0 1-1 0 0,0-1 1 0 0,0 0-1 0 0,0 1 1 0 0,-1-1 0 0 0,0 1-1 0 0,1 1-2 0 0,-2-4-13 0 0,0 1 0 0 0,0-1 0 0 0,0 0 1 0 0,0 1-1 0 0,0-1 0 0 0,0 1 0 0 0,0-1 0 0 0,-1 0 0 0 0,1 1 0 0 0,-1-1 0 0 0,0 0 0 0 0,0 0 1 0 0,0 0-1 0 0,0 1 0 0 0,0-1 0 0 0,0 0 0 0 0,-1 1 13 0 0,1-2-1051 0 0,1-1-385 0 0,0 0-78 0 0,0 0-19 0 0</inkml:trace>
  <inkml:trace contextRef="#ctx0" brushRef="#br2" timeOffset="-167734.06">10524 2106 15664 0 0,'0'0'356'0'0,"0"0"49"0"0,0 0 21 0 0,0 0-42 0 0,-13 8-165 0 0,6-3 213 0 0,1 0-1 0 0,-1 0 0 0 0,0-1 1 0 0,-1 0-432 0 0,2 0 63 0 0,0-1 0 0 0,0 1 0 0 0,0 0 0 0 0,0 1 0 0 0,-4 4-63 0 0,-24 30 1960 0 0,34-39-1964 0 0,0 1 0 0 0,-1-1 0 0 0,1 1 0 0 0,0-1 0 0 0,-1 1 0 0 0,1-1 0 0 0,0 1 0 0 0,0-1 0 0 0,0 1 0 0 0,0 0-1 0 0,-1-1 1 0 0,1 1 0 0 0,0-1 0 0 0,0 1 0 0 0,0 0 0 0 0,0-1 0 0 0,0 1 0 0 0,0-1 0 0 0,1 1 0 0 0,-1-1 0 0 0,0 1 0 0 0,0 0 0 0 0,0-1-1 0 0,1 1 1 0 0,-1-1 0 0 0,0 1 0 0 0,0-1 0 0 0,1 1 0 0 0,-1-1 0 0 0,0 1 0 0 0,1-1 0 0 0,-1 1 0 0 0,1-1 0 0 0,0 1 4 0 0,19 14-1015 0 0,-12-10 358 0 0,-3-2 638 0 0,0 0 0 0 0,1 0 0 0 0,-1-1-1 0 0,0 1 1 0 0,1-1 0 0 0,-1-1 0 0 0,1 1 0 0 0,5 0 19 0 0,3 2-13 0 0,-10-3 13 0 0,-1 0 0 0 0,1 0 0 0 0,-1 1 0 0 0,0-1 0 0 0,1 1 0 0 0,-1 0 0 0 0,0 0 0 0 0,0 1 0 0 0,0-1 0 0 0,-1 0 0 0 0,1 1 0 0 0,-2-2 0 0 0,-1-1 0 0 0,1 0 1 0 0,-1 1-1 0 0,1-1 0 0 0,0 0 0 0 0,-1 1 0 0 0,1-1 0 0 0,-1 1 0 0 0,0-1 0 0 0,1 1 0 0 0,-1 0 0 0 0,1-1 0 0 0,-1 1 0 0 0,0-1 0 0 0,1 1 0 0 0,-1 0 0 0 0,0-1 0 0 0,0 1 0 0 0,0 0 0 0 0,1-1 0 0 0,-1 1 0 0 0,0 0 0 0 0,0-1 0 0 0,0 1 0 0 0,0 0 0 0 0,0-1 0 0 0,0 1 0 0 0,0 0 0 0 0,0 0 0 0 0,0-1 0 0 0,-1 1 0 0 0,1 0 0 0 0,0-1 0 0 0,0 1 1 0 0,-1-1-1 0 0,1 1 0 0 0,0 0 0 0 0,-1-1 0 0 0,1 1 0 0 0,-2 1 47 0 0,1-1 0 0 0,-1 0 0 0 0,1 1 0 0 0,-1-1 0 0 0,1 0 1 0 0,-1 0-1 0 0,0 1 0 0 0,-1-1-47 0 0,3-1 23 0 0,-8 4 183 0 0,0 0 1 0 0,-1-1 0 0 0,1 0-1 0 0,-1-1 1 0 0,-4 1-207 0 0,2-1-1183 0 0,0 0-1 0 0,0-1 1 0 0,0-1 0 0 0,-1 0-1 0 0,1 0 1 0 0,-2-1 1183 0 0,8 0-2046 0 0</inkml:trace>
  <inkml:trace contextRef="#ctx0" brushRef="#br2" timeOffset="-167468.735">10727 1952 15664 0 0,'0'0'356'0'0,"0"0"49"0"0,0 0 21 0 0,1 2-42 0 0,4 5-270 0 0,-3-5-112 0 0,-1 0 0 0 0,1 0 1 0 0,-1 0-1 0 0,1 0 0 0 0,-1 0 1 0 0,0 0-1 0 0,0 0 0 0 0,0 0 1 0 0,0 1-1 0 0,-1-1 0 0 0,1 0 1 0 0,0 1-1 0 0,-1-1 0 0 0,0 0 0 0 0,1 3-2 0 0,-1 14 375 0 0,0-1 0 0 0,-2 1 0 0 0,0 0 0 0 0,-1-1 0 0 0,-3 13-375 0 0,0-7 221 0 0,-2 17-221 0 0,6-22 609 0 0,-2 0 0 0 0,-1 0 0 0 0,-2 5-609 0 0,-4 16 101 0 0,10-38-438 0 0,1-2-138 0 0,0 0-33 0 0,0 0-72 0 0,0 0-285 0 0,0 0-126 0 0,-1 0-29 0 0,-5 3-3 0 0</inkml:trace>
  <inkml:trace contextRef="#ctx0" brushRef="#br2" timeOffset="-166879.019">10661 2191 13824 0 0,'0'0'314'0'0,"6"-2"428"0"0,3 0-690 0 0,-1 0 0 0 0,1 1 0 0 0,0 0 1 0 0,-1 1-1 0 0,1 0 0 0 0,0 0 1 0 0,-1 1-1 0 0,8 1-52 0 0,2 0 38 0 0,30 2 472 0 0,1-2-1 0 0,-1-3 1 0 0,1-2 0 0 0,44-8-510 0 0,-78 8 0 0 0,0 0 0 0 0,1-2 0 0 0,-1 0 0 0 0,-1 0 0 0 0,4-3 0 0 0,-17 8 0 0 0,-1 0 0 0 0,0-1 0 0 0,0 1 0 0 0,0 0 0 0 0,0 0 0 0 0,1 0 0 0 0,-1 0 0 0 0,0 0 0 0 0,0 0 0 0 0,0 0 0 0 0,0 0 0 0 0,1 0 0 0 0,-1-1 0 0 0,0 1 0 0 0,0 0 0 0 0,0 0 0 0 0,0 0 0 0 0,0 0 0 0 0,0 0 0 0 0,1-1 0 0 0,-1 1 0 0 0,0 0 0 0 0,0 0 0 0 0,0 0 0 0 0,0 0 0 0 0,0-1 0 0 0,0 1 0 0 0,0 0 0 0 0,0 0 0 0 0,0 0 0 0 0,0-1 0 0 0,0 1 0 0 0,0 0 0 0 0,0 0 0 0 0,0 0 0 0 0,0 0 0 0 0,0-1 0 0 0,0 1 0 0 0,0 0 0 0 0,0 0 0 0 0,0 0 0 0 0,0-1 0 0 0,0 1 0 0 0,0 0 0 0 0,-1 0 0 0 0,1 0 0 0 0,0 0 0 0 0,0 0 0 0 0,0-1 0 0 0,0 1 0 0 0,0 0 0 0 0,-6-4 0 0 0,3 3 8 0 0,0 0-1 0 0,0 1 0 0 0,0-1 0 0 0,0 0 0 0 0,-1 1 0 0 0,1 0 1 0 0,0 0-1 0 0,0 0 0 0 0,-1 0 0 0 0,1 0 0 0 0,0 1 1 0 0,-2 0-9 0 0,-39 12 1088 0 0,38-11-820 0 0,-9 3-191 0 0,-1 2 0 0 0,2 0 0 0 0,-1 1 0 0 0,1 1 0 0 0,0 0 0 0 0,1 1 0 0 0,0 0 0 0 0,0 1-76 0 0,12-9 0 0 0,-1-1 0 0 0,0 1 0 0 0,1 0 0 0 0,0 0 0 0 0,-1 0 0 0 0,1 0 0 0 0,0 0 0 0 0,0 2 0 0 0,-7 9 0 0 0,8-12 12 0 0,0-1 0 0 0,-1 0-1 0 0,1 1 1 0 0,0-1 0 0 0,0 0-1 0 0,0 1 1 0 0,0-1-1 0 0,-1 1 1 0 0,1-1 0 0 0,0 0-1 0 0,0 1 1 0 0,0-1 0 0 0,0 0-1 0 0,0 1 1 0 0,0-1 0 0 0,0 1-1 0 0,0-1 1 0 0,0 0-1 0 0,0 1 1 0 0,0-1 0 0 0,0 1-1 0 0,0-1 1 0 0,1 0 0 0 0,-1 1-1 0 0,0-1 1 0 0,0 0-1 0 0,0 1 1 0 0,0-1 0 0 0,1 0-1 0 0,-1 1 1 0 0,0-1 0 0 0,0 0-1 0 0,1 1 1 0 0,-1-1 0 0 0,0 0-1 0 0,1 0 1 0 0,-1 1-1 0 0,0-1 1 0 0,1 0 0 0 0,-1 0-1 0 0,0 0 1 0 0,1 1 0 0 0,-1-1-12 0 0,15 5 939 0 0,-5-5-876 0 0,-1 0-1 0 0,0-1 0 0 0,1 0 0 0 0,-1-1 0 0 0,0 0 1 0 0,0 0-1 0 0,0-1 0 0 0,0-1 0 0 0,5-2-62 0 0,-4 3 48 0 0,-2-1-200 0 0,1 0 0 0 0,-1-1 0 0 0,0 0 0 0 0,-1 0 0 0 0,1-1 0 0 0,-1 0 0 0 0,0 0 0 0 0,-1 0 0 0 0,1-1 0 0 0,-1 0 0 0 0,0-1 0 0 0,-1 1 0 0 0,1-2 152 0 0,-5 6-8 0 0,5-3 64 0 0,-6 6 282 0 0,0 0 136 0 0,0 0-426 0 0,0 1 0 0 0,-1-1 0 0 0,1 0-1 0 0,-1 1 1 0 0,1-1 0 0 0,0 0 0 0 0,-1 1-1 0 0,1-1 1 0 0,0 1 0 0 0,-1-1 0 0 0,1 0-1 0 0,0 1 1 0 0,0-1 0 0 0,-1 1 0 0 0,1-1-1 0 0,0 1 1 0 0,0-1 0 0 0,0 1 0 0 0,0-1 0 0 0,0 1-1 0 0,0-1 1 0 0,0 1 0 0 0,0-1 0 0 0,0 1-48 0 0,-2 12-31 0 0,2 7 31 0 0,-1-12 0 0 0,1 0 0 0 0,0 0 0 0 0,0 0 0 0 0,1 2 0 0 0,-1-8 0 0 0,1 0 0 0 0,-1-1 0 0 0,1 1 0 0 0,-1 0 0 0 0,1 0 0 0 0,0 0 0 0 0,-1 0 0 0 0,1-1 0 0 0,0 1 0 0 0,0 0 0 0 0,1-1 0 0 0,-1 1 0 0 0,0 0 0 0 0,0-1 0 0 0,1 0 0 0 0,-1 1 0 0 0,1-1 0 0 0,1 1 0 0 0,-1-1 0 0 0,-1 0 0 0 0,1 0 0 0 0,0-1 0 0 0,-1 1 0 0 0,1-1 0 0 0,0 1 0 0 0,0-1 0 0 0,0 0 0 0 0,-1 1 0 0 0,1-1 0 0 0,0 0 0 0 0,0 0 0 0 0,0-1 0 0 0,0 1 0 0 0,-1 0 0 0 0,3-1 0 0 0,28-10 0 0 0,-24 8 0 0 0,13-5 0 0 0,-14 5 0 0 0,0 1 0 0 0,1-1 0 0 0,-1-1 0 0 0,-1 1 0 0 0,1-1 0 0 0,1-2 0 0 0,6-3-88 0 0,-10 6-304 0 0,-1 1-1 0 0,1 0 1 0 0,-1-1 0 0 0,0 0-1 0 0,1 0 1 0 0,-1 0 0 0 0,-1 0-1 0 0,1-1 1 0 0,0 1-1 0 0,0-1 393 0 0,-2-1-6419 0 0</inkml:trace>
  <inkml:trace contextRef="#ctx0" brushRef="#br2" timeOffset="-166391.126">11341 2120 7832 0 0,'2'2'399'0'0,"-1"0"0"0"0,0 0-1 0 0,0 0 1 0 0,0 0 0 0 0,-1 0 0 0 0,1 1 0 0 0,0-1 0 0 0,-1 0 0 0 0,1 1 0 0 0,-1-1 0 0 0,0 0-1 0 0,0 3-398 0 0,2 7 592 0 0,-1-6-547 0 0,0-1 0 0 0,-1 0-1 0 0,0 0 1 0 0,1 0 0 0 0,-2 4-45 0 0,1 1 682 0 0,4 8 1022 0 0,-4-17-1572 0 0,1 0 0 0 0,-1 1 0 0 0,1-1 0 0 0,-1 1 0 0 0,0 0-1 0 0,1-1 1 0 0,-1 1 0 0 0,0-1 0 0 0,0 1 0 0 0,0-1 0 0 0,0 1-1 0 0,0-1 1 0 0,-1 1 0 0 0,1 1-132 0 0,-1-1 150 0 0,1 1 0 0 0,0-1 1 0 0,0 1-1 0 0,0-1 0 0 0,0 1 0 0 0,0-1 0 0 0,0 1 0 0 0,1-1 0 0 0,-1 1 1 0 0,1-1-1 0 0,0 1-150 0 0,3 19 1763 0 0,-5-29-1542 0 0,1 4-269 0 0,0-1 1 0 0,0 1 0 0 0,0-1 0 0 0,1 1 0 0 0,-1-1 0 0 0,1 1 0 0 0,0 0 0 0 0,-1-1 0 0 0,2 1 0 0 0,-1 0 0 0 0,0 0 0 0 0,2-3 47 0 0,13-29-762 0 0,-14 29 693 0 0,0 1 1 0 0,0 0-1 0 0,0 0 0 0 0,1 0 0 0 0,-1 0 0 0 0,1 1 0 0 0,1-1 0 0 0,-1 1 0 0 0,0 0 0 0 0,1 0 0 0 0,0 0 0 0 0,0 0 0 0 0,4-3 69 0 0,-6 5 35 0 0,4-2 254 0 0,2 5-269 0 0,-8-1-20 0 0,1 0 0 0 0,0 0 0 0 0,0 0 0 0 0,-1 0 0 0 0,1 0 0 0 0,0 0 0 0 0,-1 1 0 0 0,1-1 0 0 0,0 0 0 0 0,-1 1 0 0 0,1-1 0 0 0,0 0 0 0 0,-1 1 0 0 0,1-1 0 0 0,0 0 0 0 0,-1 1 0 0 0,1-1 0 0 0,-1 1 0 0 0,1-1 0 0 0,-1 1 0 0 0,1 0 0 0 0,-1-1 0 0 0,1 1 0 0 0,0 1 0 0 0,2 1-6 0 0,-1-1 0 0 0,1 1 0 0 0,-1 0 0 0 0,0 0 0 0 0,1 0 0 0 0,-1 0 0 0 0,-1 0 0 0 0,1 0 0 0 0,0 1 0 0 0,-1-1 0 0 0,0 0 0 0 0,0 1 6 0 0,2 6 280 0 0,-1 0-1 0 0,-1 0 0 0 0,1 6-279 0 0,2 15 1000 0 0,-4-25-952 0 0,0 1 1 0 0,-1-1-1 0 0,0 1 0 0 0,0-1 1 0 0,0 1-1 0 0,-1 1-48 0 0,-6 10-953 0 0,7-17-4007 0 0,1-1-1726 0 0</inkml:trace>
  <inkml:trace contextRef="#ctx0" brushRef="#br2" timeOffset="-166093.607">11622 1970 15664 0 0,'0'0'356'0'0,"0"0"49"0"0,0 0 21 0 0,0 0-42 0 0,6 8-236 0 0,9 40 1508 0 0,-8-25-1161 0 0,-5-15-386 0 0,-1 1-1 0 0,1 0 1 0 0,-1-1-1 0 0,-1 2-108 0 0,1-1 269 0 0,0 1 0 0 0,0-1 0 0 0,3 6-269 0 0,6 26 919 0 0,-4-17-226 0 0,1 0-1 0 0,6 14-692 0 0,-7-9 219 0 0,-5-27-1254 0 0,-1-2-397 0 0,-1-1-82 0 0,-4-4-20 0 0</inkml:trace>
  <inkml:trace contextRef="#ctx0" brushRef="#br2" timeOffset="-165810.985">11534 2158 13824 0 0,'0'0'629'0'0,"0"0"-12"0"0,0 0-319 0 0,2-1 103 0 0,34-7 1189 0 0,-11 3-1580 0 0,-20 3 79 0 0,0 1 1 0 0,-1 0 0 0 0,1 0 0 0 0,0 1 0 0 0,2-1-90 0 0,35-1 1727 0 0,29-5-1727 0 0,6 0-983 0 0,-58 5-3499 0 0,-4 2-1566 0 0</inkml:trace>
  <inkml:trace contextRef="#ctx0" brushRef="#br2" timeOffset="-164397.086">11962 2124 10136 0 0,'15'-4'464'0'0,"-12"4"-10"0"0,-2-1-294 0 0,7-5-115 0 0,-5 3-131 0 0,-2-8 1005 0 0,-1 11-914 0 0,0 0 120 0 0,0-1 0 0 0,-1 1-1 0 0,1-1 1 0 0,0 1 0 0 0,0-1 0 0 0,0 1-1 0 0,-1-1 1 0 0,1 1 0 0 0,0-1 0 0 0,-1 1-1 0 0,1 0 1 0 0,0-1 0 0 0,-1 1 0 0 0,1-1 0 0 0,0 1-1 0 0,-1 0 1 0 0,1-1 0 0 0,-1 1 0 0 0,1 0-1 0 0,-1 0 1 0 0,1-1 0 0 0,-1 1 0 0 0,1 0-1 0 0,-1 0 1 0 0,1 0 0 0 0,-1-1 0 0 0,1 1 0 0 0,-1 0-1 0 0,1 0 1 0 0,-1 0 0 0 0,1 0 0 0 0,-1 0-1 0 0,1 0 1 0 0,-1 0 0 0 0,1 0 0 0 0,-1 0-1 0 0,1 1 1 0 0,-1-1 0 0 0,0 0 0 0 0,1 0-125 0 0,-2 0 134 0 0,-1 1 0 0 0,1-1 0 0 0,0 1 0 0 0,0-1 1 0 0,0 1-1 0 0,-1 0 0 0 0,1 0 0 0 0,0 0 0 0 0,-1 1-134 0 0,-17 13 376 0 0,1 2 0 0 0,1 0 0 0 0,-15 19-376 0 0,7 8 0 0 0,25-42 0 0 0,0 1 0 0 0,-1 0 0 0 0,1-1 0 0 0,0 1 0 0 0,0 0 0 0 0,1-1 0 0 0,-1 1 0 0 0,0 0 0 0 0,1 0 0 0 0,0 0 0 0 0,0 0 0 0 0,0 0 0 0 0,0-1 0 0 0,0 1 0 0 0,0 0 0 0 0,1 0 0 0 0,-1 0 0 0 0,1 0 0 0 0,0-1 0 0 0,0 1 0 0 0,0 0 0 0 0,0-1 0 0 0,0 1 0 0 0,1 0 0 0 0,0-2 83 0 0,0 1 0 0 0,0 0 0 0 0,0 0-1 0 0,0-1 1 0 0,1 0 0 0 0,-1 1 0 0 0,1-1-1 0 0,-1 0 1 0 0,1 0 0 0 0,-1 0-1 0 0,1 0 1 0 0,-1-1 0 0 0,1 1 0 0 0,0-1-1 0 0,-1 1 1 0 0,1-1 0 0 0,0 0 0 0 0,-1 0-1 0 0,1 0 1 0 0,0-1 0 0 0,0 1-1 0 0,-1-1 1 0 0,1 1 0 0 0,-1-1 0 0 0,1 0-1 0 0,1 0-82 0 0,8-4-37 0 0,0-1 0 0 0,1 0 0 0 0,-2 0 0 0 0,9-7 37 0 0,-16 11 45 0 0,2-3-72 0 0,1 0 0 0 0,0 0-1 0 0,-1-1 1 0 0,0 0 0 0 0,-1 0-1 0 0,5-6 28 0 0,26-42-1662 0 0,-32 47 1607 0 0,0 0 0 0 0,-1-1 0 0 0,2-6 55 0 0,1-2-1 0 0,-6 16 1 0 0,0 0 0 0 0,0 0 0 0 0,0-1 0 0 0,-1 1 0 0 0,1 0 0 0 0,0 0 0 0 0,0 0 0 0 0,0 0 0 0 0,-1 0 0 0 0,1 0 0 0 0,0 0 0 0 0,0 0 0 0 0,0 0 0 0 0,-1 0 0 0 0,1 0 0 0 0,0 0 0 0 0,0 0 0 0 0,0 1 0 0 0,-1-1 0 0 0,1 0 0 0 0,0 0 0 0 0,0 0 0 0 0,0 0 0 0 0,-1 0 0 0 0,1 0 0 0 0,0 0 0 0 0,0 0 0 0 0,0 1 0 0 0,0-1 0 0 0,0 0 0 0 0,-1 0 0 0 0,1 0 0 0 0,0 0 0 0 0,0 1 0 0 0,0-1 0 0 0,0 0 0 0 0,0 0 0 0 0,0 0 0 0 0,0 0 0 0 0,0 1 0 0 0,0-1 0 0 0,0 0 0 0 0,-1 0 0 0 0,1 0 0 0 0,0 1 0 0 0,0-1 0 0 0,0 0 0 0 0,0 0 0 0 0,0 0 0 0 0,0 1 0 0 0,1-1 0 0 0,-8 26-14 0 0,5-21 189 0 0,1 0 0 0 0,-1 1 0 0 0,1-1-1 0 0,0 0 1 0 0,1 0 0 0 0,-1 1 0 0 0,1-1-1 0 0,0 5-174 0 0,1-5 190 0 0,-1-3-188 0 0,0 0-1 0 0,1 1 0 0 0,-1-1 1 0 0,1 1-1 0 0,0-1 1 0 0,0 0-1 0 0,0 0 0 0 0,0 1 1 0 0,0-1-1 0 0,0 0 1 0 0,0 0-1 0 0,1 0-1 0 0,-1-1-475 0 0,19 2-625 0 0,-16-3 1026 0 0,-1-1 0 0 0,0 1 0 0 0,1-1 0 0 0,-1 1 0 0 0,0-1 0 0 0,1 0 0 0 0,-1 0 0 0 0,0-1 0 0 0,0 1 0 0 0,0-1 0 0 0,0 1 0 0 0,3-3 74 0 0,0-1-526 0 0,0 0 0 0 0,0 0 0 0 0,0-1 0 0 0,4-5 527 0 0,-5 6-261 0 0,-1 1 1 0 0,0 1-1 0 0,1-1 1 0 0,5-2 259 0 0,-6 3-15 0 0,0 1 1 0 0,-1-1-1 0 0,1 0 1 0 0,0 0 0 0 0,-1-1-1 0 0,0 1 1 0 0,3-4 14 0 0,-5 6-8 0 0,-1 0 1 0 0,1 0-1 0 0,0 0 1 0 0,0 0-1 0 0,0 0 1 0 0,0 0-1 0 0,0 0 1 0 0,0 0-1 0 0,0 0 1 0 0,0 0 0 0 0,0 0-1 0 0,0 1 1 0 0,1-1-1 0 0,-1 1 1 0 0,0-1-1 0 0,0 1 1 0 0,1-1-1 0 0,-1 1 1 0 0,0-1-1 0 0,1 1 1 0 0,-1 0-1 0 0,1 0 1 0 0,-1 0-1 0 0,0 0 1 0 0,1 0-1 0 0,-1 0 1 0 0,0 0-1 0 0,1 0 8 0 0,0 1 114 0 0,0 0 0 0 0,1 0 0 0 0,-1 0-1 0 0,0 0 1 0 0,0 0 0 0 0,0 0 0 0 0,0 1-1 0 0,0-1 1 0 0,0 0 0 0 0,0 1 0 0 0,-1 0-1 0 0,1-1 1 0 0,-1 1 0 0 0,1 0 0 0 0,-1 0-1 0 0,1 1-113 0 0,2 3 325 0 0,-2-4-194 0 0,0 0-1 0 0,-1 0 0 0 0,1 0 0 0 0,-1 1 1 0 0,0-1-1 0 0,0 0 0 0 0,0 1 0 0 0,0-1 1 0 0,0 1-1 0 0,0-1 0 0 0,-1 1 0 0 0,1 1-130 0 0,-1-2 170 0 0,0 1 0 0 0,1 0 0 0 0,-1 0 0 0 0,1 0-1 0 0,0 0 1 0 0,0 0 0 0 0,1 1-170 0 0,-1-1 179 0 0,0 0 0 0 0,0 0 0 0 0,0 0 1 0 0,-1 0-1 0 0,1 0 0 0 0,-1 0 0 0 0,0 2-179 0 0,0-4 12 0 0,0 0 0 0 0,0 0-1 0 0,0 0 1 0 0,1 1 0 0 0,-1-1 0 0 0,0 0 0 0 0,0 0-1 0 0,1 0 1 0 0,-1 0 0 0 0,0 0 0 0 0,1 0 0 0 0,-1 0 0 0 0,1 1-1 0 0,-1-1-11 0 0,5 5 0 0 0,-10-2 72 0 0,4-3 377 0 0,0-1 388 0 0,4-1-760 0 0,-1-1-1 0 0,0 0 1 0 0,0 0 0 0 0,0 0 0 0 0,0 0-1 0 0,-1 0 1 0 0,1 0 0 0 0,-1 0-1 0 0,1-1-76 0 0,6-12-454 0 0,0 0 1 0 0,8-12 453 0 0,1 1-341 0 0,-17 24 321 0 0,1 1 0 0 0,0-1 0 0 0,0 0 0 0 0,0 1 0 0 0,0-1 0 0 0,1 0 0 0 0,-1 1 0 0 0,0-1 0 0 0,1 1 0 0 0,-1 0 0 0 0,1 0 0 0 0,-1-1 0 0 0,1 1 0 0 0,-1 0 0 0 0,1 0 0 0 0,0 0 0 0 0,0 0 0 0 0,0 1 0 0 0,-1-1 0 0 0,1 0 0 0 0,0 1 0 0 0,0 0 0 0 0,2-1 20 0 0,-3 1 0 0 0,0 0-1 0 0,0 0 1 0 0,0 0 0 0 0,1 0-1 0 0,-1 0 1 0 0,0 0-1 0 0,0 0 1 0 0,0 0-1 0 0,0 1 1 0 0,0-1-1 0 0,0 0 1 0 0,1 1-1 0 0,-1-1 1 0 0,0 1 0 0 0,0-1-1 0 0,0 1 1 0 0,0 0-1 0 0,0-1 1 0 0,-1 1-1 0 0,1 0 1 0 0,0 0-1 0 0,0 0 1 0 0,0-1-1 0 0,-1 1 1 0 0,2 1 0 0 0,2 4-1 0 0,2 0 2 0 0,0 0 0 0 0,-1 1 1 0 0,1-1-1 0 0,2 6-1 0 0,2 3 75 0 0,1 1 28 0 0,-9-11-133 0 0,1-1 0 0 0,0 0 0 0 0,0-1 0 0 0,0 1 0 0 0,0-1 0 0 0,0 1 0 0 0,1-1 0 0 0,-1 0 0 0 0,1 0-1 0 0,0 0 1 0 0,0-1 0 0 0,0 1 0 0 0,3 0 30 0 0,-4-2 61 0 0,-1 0 0 0 0,0 0 0 0 0,1-1 0 0 0,-1 1 0 0 0,0-1 0 0 0,1 0 0 0 0,-1 1-1 0 0,1-1 1 0 0,-1 0 0 0 0,1 0 0 0 0,-1-1 0 0 0,1 1 0 0 0,-1-1 0 0 0,0 1 0 0 0,1-1 0 0 0,-1 0-1 0 0,0 1 1 0 0,1-1 0 0 0,-1 0 0 0 0,0-1 0 0 0,0 1-61 0 0,2-1-214 0 0,-1 0 1 0 0,0 0-1 0 0,0 0 1 0 0,-1 0-1 0 0,1 0 1 0 0,0-1-1 0 0,-1 0 1 0 0,0 1-1 0 0,1-1 1 0 0,-1 0-1 0 0,0 0 1 0 0,0 0-1 0 0,0-2 214 0 0,2-6-1965 0 0,2 0-4668 0 0</inkml:trace>
  <inkml:trace contextRef="#ctx0" brushRef="#br2" timeOffset="-164131.907">12686 1853 11976 0 0,'0'0'546'0'0,"0"0"-10"0"0,-3 9-322 0 0,2 0 414 0 0,0 1 1 0 0,1 0-1 0 0,0 0 0 0 0,1 5-628 0 0,0 24 1761 0 0,-1-34-1674 0 0,0 0-1 0 0,0 0 1 0 0,1 0-1 0 0,-1 0 1 0 0,1-1-1 0 0,1 2-86 0 0,2 20 352 0 0,-4-9-35 0 0,-1-10-143 0 0,1 1 0 0 0,0 0-1 0 0,1 0 1 0 0,0-1 0 0 0,0 1 0 0 0,0-1 0 0 0,1 1 0 0 0,1 0-174 0 0,2 8 493 0 0,-1 0 0 0 0,3 13-493 0 0,3 0 354 0 0,-8-25-350 0 0,0 1 1 0 0,0 0-1 0 0,-1-1 1 0 0,1 1-1 0 0,0 4-4 0 0,-2-8 25 0 0,1 1-1 0 0,-1-1 1 0 0,0 0-1 0 0,1 1 1 0 0,0-1 0 0 0,-1 0-1 0 0,1 0 1 0 0,0 0-1 0 0,0 1 1 0 0,-1-1-1 0 0,1 0 1 0 0,0 0-1 0 0,0 0 1 0 0,0 0-1 0 0,0-1 1 0 0,1 1-25 0 0,-1 0 63 0 0,0 0 1 0 0,-1 0-1 0 0,1-1 0 0 0,0 1 1 0 0,0 0-1 0 0,0 0 1 0 0,-1 0-1 0 0,1 0 1 0 0,0 0-1 0 0,-1 0 0 0 0,1 0 1 0 0,-1 0-1 0 0,1 0 1 0 0,-1 0-1 0 0,1 0 0 0 0,-1 0 1 0 0,0 0-1 0 0,0 0 1 0 0,1 2-64 0 0,0-3-431 0 0,1 0-1092 0 0,-2 0-3623 0 0,0 0-1735 0 0</inkml:trace>
  <inkml:trace contextRef="#ctx0" brushRef="#br2" timeOffset="-163912.307">12638 2049 11520 0 0,'0'0'528'0'0,"0"0"-16"0"0,2-1-326 0 0,5-3 298 0 0,1 0 0 0 0,0 0 1 0 0,0 1-1 0 0,1 0 0 0 0,-1 0 0 0 0,1 1 0 0 0,-1 0 0 0 0,1 1 0 0 0,6-1-484 0 0,20-1 2127 0 0,30 3-2127 0 0,-39 0-519 0 0,105 3-591 0 0,-110-1-5163 0 0</inkml:trace>
  <inkml:trace contextRef="#ctx0" brushRef="#br3" timeOffset="-130498.816">9079 2110 5640 0 0,'0'0'124'0'0,"-7"6"308"0"0,-16 1 450 0 0,21-6-757 0 0,-1 0 0 0 0,0 0 1 0 0,0 0-1 0 0,0 0 0 0 0,0-1 1 0 0,1 1-1 0 0,-1-1 0 0 0,0 0 0 0 0,0 0 1 0 0,0 0-1 0 0,0 0 0 0 0,0 0 0 0 0,0-1 1 0 0,-2 0-126 0 0,-1 0 320 0 0,-1 0-1 0 0,1 0 1 0 0,-1 1 0 0 0,1 0 0 0 0,-1 0 0 0 0,0 1-1 0 0,1-1 1 0 0,-4 2-320 0 0,-25 1 538 0 0,0-3-15 0 0,-125 3 475 0 0,-53 5-34 0 0,125-6-676 0 0,4-1-101 0 0,-16 2 304 0 0,-29-6-491 0 0,3 0 141 0 0,85 3-73 0 0,-31 0 328 0 0,13 2 606 0 0,-54-6-1002 0 0,47 0 389 0 0,-27 4-389 0 0,-141 16 358 0 0,189-14 307 0 0,-31-5-665 0 0,-6 0 116 0 0,-30 0 180 0 0,-47 0 293 0 0,75-2-1671 0 0,76 4 1016 0 0,1 0 0 0 0,-1 0 1 0 0,0 0-1 0 0,0-1 0 0 0,0-1 66 0 0,-23-4-557 0 0,18 2 957 0 0,12 4-302 0 0,0 1 1 0 0,0-1-1 0 0,0 1 1 0 0,-1-1-1 0 0,1 1 1 0 0,0-1-1 0 0,0 1 0 0 0,-1 0 1 0 0,1 0-1 0 0,-1-1-98 0 0,0 2 141 0 0,-1 0 11 0 0,-9-7 163 0 0,8 3-315 0 0,0 0 0 0 0,1-1 0 0 0,-1 1 0 0 0,1-1 0 0 0,0 1 0 0 0,-1-3 0 0 0,1 0 0 0 0,0-1 0 0 0,1 0 0 0 0,-1 0 0 0 0,2 0 0 0 0,-1 0 0 0 0,0-4 0 0 0,1 5 0 0 0,0 0 0 0 0,0 0 0 0 0,-1 0 0 0 0,-1-3 0 0 0,0-1 0 0 0,0 0 0 0 0,0 0 0 0 0,1 0 0 0 0,0-9 0 0 0,-1-3 0 0 0,0 2 590 0 0,2-1-1 0 0,0 1 0 0 0,3-17-589 0 0,-2-29 280 0 0,0-61-280 0 0,0 68 0 0 0,1 0 0 0 0,7-54 0 0 0,-3 72 0 0 0,-3 0 0 0 0,-1 0 0 0 0,-4-27 0 0 0,3 62 0 0 0,-1 0 0 0 0,1-1 0 0 0,0 1 0 0 0,1-1 0 0 0,0 1 0 0 0,0-1 0 0 0,1-4 0 0 0,-1 6 0 0 0,0 0 0 0 0,-1 0 0 0 0,1 0 0 0 0,-1 0 0 0 0,-1-4 0 0 0,3-22 0 0 0,0 21 0 0 0,0 0 0 0 0,0 0 0 0 0,-1 0 0 0 0,0-1 0 0 0,-1 1 0 0 0,0 0 0 0 0,-2-6 0 0 0,3 2 0 0 0,-1 13 0 0 0,1 0 0 0 0,-1 0 0 0 0,0-1 0 0 0,0 1 0 0 0,0 0 0 0 0,0 0 0 0 0,0-1 0 0 0,0 1 0 0 0,0 0 0 0 0,0 0 0 0 0,-1 0 0 0 0,1-1 0 0 0,0 1 0 0 0,-1-1 0 0 0,0 1 0 0 0,1 0 0 0 0,0 0 0 0 0,-1-1 0 0 0,1 1 0 0 0,0 0 0 0 0,0 0 0 0 0,0 0 0 0 0,-1-1 0 0 0,1 1 0 0 0,1 0 0 0 0,-1 0 0 0 0,0 0 0 0 0,0-1 0 0 0,0 1 0 0 0,1 0 0 0 0,-1 0 0 0 0,0 0 0 0 0,1 0 0 0 0,-1-1 0 0 0,2 0 0 0 0,0-1 0 0 0,0 0 0 0 0,0 0 0 0 0,0 0 0 0 0,1 0 0 0 0,-1 0 0 0 0,1 0 0 0 0,0 0 0 0 0,-1 2-153 0 0,0-1 1 0 0,0 1-1 0 0,0 0 0 0 0,0-1 0 0 0,0 1 0 0 0,0 0 0 0 0,1 0 0 0 0,-1 0 1 0 0,0 1-1 0 0,0-1 0 0 0,1 0 0 0 0,-1 1 0 0 0,1 0 0 0 0,0-1 153 0 0,4 1 59 0 0,-1 0 0 0 0,1 1 0 0 0,-1 0 0 0 0,3 0-59 0 0,16 2-88 0 0,-10-2 88 0 0,0 0 0 0 0,0 1 0 0 0,12 3 0 0 0,-5 0 0 0 0,-10-4 0 0 0,0 0 0 0 0,1 0 0 0 0,2-1 0 0 0,29 2 0 0 0,66 7 262 0 0,96-4-262 0 0,-110-5-113 0 0,0 4 0 0 0,73 14 113 0 0,-106-9-20 0 0,0-3 0 0 0,0-2 0 0 0,0-3 20 0 0,149 4-69 0 0,-6 0 74 0 0,-86-9-5 0 0,30 1 0 0 0,146 5 0 0 0,-195-2 0 0 0,23 6 0 0 0,4 1 0 0 0,133 0 6 0 0,-2 0-72 0 0,-13-3 158 0 0,-216-4-102 0 0,-17 1-46 0 0,0-1 0 0 0,1 0 0 0 0,-1-1 0 0 0,10-3 56 0 0,-9 2-279 0 0,-11 2-17 0 0,-3 0 7 0 0,0 0 53 0 0,0 0 20 0 0,0 0 6 0 0,1 0 374 0 0,0 0-1 0 0,1-1 0 0 0,-1 1 0 0 0,0 0 0 0 0,1 0 1 0 0,-1 0-1 0 0,0 0 0 0 0,0 1 0 0 0,1-1 0 0 0,0 1-163 0 0,0 0-91 0 0,-1 0 1 0 0,1 1-1 0 0,0-1 0 0 0,-1 1 0 0 0,0 0 0 0 0,1-1 0 0 0,-1 1 0 0 0,0 0 0 0 0,0 0 0 0 0,0 0 0 0 0,0 0 0 0 0,0 0 0 0 0,0 0 0 0 0,-1 0 1 0 0,1 0-1 0 0,-1 0 0 0 0,1 0 0 0 0,-1 0 0 0 0,0 1 91 0 0,1 8-124 0 0,-1 0 0 0 0,0 0 0 0 0,-1 5 124 0 0,0 6 179 0 0,1-3-179 0 0,-2 1 0 0 0,-1 1 0 0 0,-2 27 0 0 0,3-28-97 0 0,-1 1-1 0 0,-4 10 98 0 0,-2 19-45 0 0,-2 50 85 0 0,5 1 0 0 0,4 16-40 0 0,0-87 90 0 0,-4 28-90 0 0,2-28 38 0 0,1 30-38 0 0,8-35 427 0 0,4-14-515 0 0,-9-10 54 0 0,0 0 28 0 0,0-1 1 0 0,0 0 0 0 0,0 1-1 0 0,0-1 1 0 0,0 0 0 0 0,0 1 0 0 0,0-1-1 0 0,0 0 1 0 0,0 1 0 0 0,0-1-1 0 0,0 0 1 0 0,0 1 0 0 0,1-1-1 0 0,-1 0 1 0 0,0 1 0 0 0,0-1-1 0 0,0 0 1 0 0,0 1 0 0 0,1-1 0 0 0,-1 0-1 0 0,0 0 1 0 0,0 1 0 0 0,0-1-1 0 0,1 0 1 0 0,-1 0 0 0 0,0 0-1 0 0,1 1 1 0 0,-1-1 0 0 0,0 0 0 0 0,0 0-1 0 0,1 0 1 0 0,-1 0 0 0 0,0 0-1 0 0,1 1 1 0 0,-1-1 0 0 0,0 0-1 0 0,1 0 6 0 0,3 2-20 0 0,32 8 738 0 0,-16-6-620 0 0,-14-1-98 0 0,0 0 0 0 0,0 0 0 0 0,0 0 0 0 0,-6-3 0 0 0,1 0 0 0 0,-1 0 0 0 0,0 0 0 0 0,0 0 0 0 0,0 0 0 0 0,1 0 0 0 0,-1 1 0 0 0,0-1 0 0 0,0 0 0 0 0,0 0 0 0 0,1 0 0 0 0,-1 1 0 0 0,0-1 0 0 0,0 0 0 0 0,0 0 0 0 0,0 0 0 0 0,1 1 0 0 0,-1-1 0 0 0,0 0 0 0 0,0 0 0 0 0,0 1 0 0 0,0-1 0 0 0,0 0 0 0 0,0 0 0 0 0,0 1 0 0 0,0-1 0 0 0,0 0 0 0 0,0 0 0 0 0,0 1 0 0 0,0-1 0 0 0,0 0 0 0 0,0 0 0 0 0,0 1 0 0 0,0-1 0 0 0,0 0 0 0 0,0 0 0 0 0,0 1 0 0 0,0-1 0 0 0,0 0 0 0 0,-1 0 0 0 0,1 1 0 0 0,0-1 0 0 0,0 0 0 0 0,0 0 0 0 0,0 0 0 0 0,-1 1 0 0 0,1-1 0 0 0,0 0 0 0 0,0 0 0 0 0,-1 0 0 0 0,-6 6 0 0 0,4-4-14 0 0,-1 0 0 0 0,1 0 0 0 0,-1 0-1 0 0,0-1 1 0 0,1 1 0 0 0,-1-1-1 0 0,-1 0 15 0 0,2 0 3 0 0,0 0 0 0 0,1 0-1 0 0,-1 0 1 0 0,1 1 0 0 0,0-1-1 0 0,-1 0 1 0 0,1 1 0 0 0,0 0-1 0 0,-1 0-2 0 0,0-2-474 0 0,3 0 471 0 0,0 0-1 0 0,0 0 1 0 0,-1 0-1 0 0,1 0 1 0 0,0 0-1 0 0,0 0 0 0 0,0 0 1 0 0,0 0-1 0 0,-1 0 1 0 0,1 0-1 0 0,0 0 1 0 0,0 0-1 0 0,0 0 0 0 0,0 0 1 0 0,-1 0-1 0 0,1 0 1 0 0,0 0-1 0 0,0 0 0 0 0,0 0 1 0 0,0 1-1 0 0,0-1 1 0 0,-1 0-1 0 0,1 0 1 0 0,0 0-1 0 0,0 0 0 0 0,0 0 1 0 0,0 0-1 0 0,0 0 1 0 0,0 0-1 0 0,0 1 1 0 0,-1-1-1 0 0,1 0 0 0 0,0 0 1 0 0,0 0-1 0 0,0 0 1 0 0,0 0-1 0 0,0 1 1 0 0,0-1-1 0 0,0 0 0 0 0,0 0 1 0 0,0 0-1 0 0,0 0 1 0 0,0 1-1 0 0,0-1 1 0 0,0 0-1 0 0,0 0 0 0 0,0 0 1 0 0,0 0-1 0 0,0 0 1 0 0,0 1-1 0 0,0-1 1 0 0,0 0-1 0 0,0 0 0 0 0,0 0 1 0 0,0 0-1 0 0,0 1 1 0 0,0-1-1 0 0,1 0 4 0 0,-1 0 148 0 0,0 0 87 0 0,0 0 21 0 0,0 0-27 0 0,0 1-142 0 0,1 0-214 0 0,12 14-730 0 0,-10-9-2708 0 0,-2-4 2173 0 0,-1-1-4000 0 0</inkml:trace>
  <inkml:trace contextRef="#ctx0" brushRef="#br3" timeOffset="-129988.071">9977 1864 6448 0 0,'0'0'141'0'0,"0"0"23"0"0,0 0 13 0 0,4 5 13 0 0,-4-5-190 0 0,13 25 847 0 0,-11-7 155 0 0,-2-16-987 0 0,-1 6 483 0 0,1 0 1 0 0,-2-1 0 0 0,1 1 0 0 0,-1 0-499 0 0,0-1 534 0 0,1 1 0 0 0,0-1-1 0 0,0 1 1 0 0,0 0-534 0 0,1 5 54 0 0,-1 1 0 0 0,-1-1 0 0 0,-2 9-54 0 0,-1 6 212 0 0,-5-2-74 0 0,7-24-132 0 0,1 0-1 0 0,0 0 0 0 0,-1 0 0 0 0,0 0 1 0 0,1 0-1 0 0,-1-1 0 0 0,0 1 0 0 0,0-1 1 0 0,0 0-1 0 0,-2 1-5 0 0,-34 8 196 0 0,6-3 1087 0 0,-13 6-1128 0 0,-1-2 0 0 0,0-2-1 0 0,-27 1-154 0 0,45-6 142 0 0,-33 3-81 0 0,25-4-244 0 0,10-1 111 0 0,-26-2 72 0 0,-48-3 516 0 0,-164-10 24 0 0,134 4-433 0 0,119 8-97 0 0,6 1-8 0 0,1-1 0 0 0,-1 0 1 0 0,1 0-1 0 0,0 0 0 0 0,-4-1-2 0 0,-12-2-268 0 0,12 3-126 0 0,2-1-18 0 0</inkml:trace>
  <inkml:trace contextRef="#ctx0" brushRef="#br3" timeOffset="-129615.941">9921 1609 10136 0 0,'0'0'230'0'0,"0"0"30"0"0,0 0 19 0 0,0 2-40 0 0,-1 1-237 0 0,1 1 1 0 0,-1-1-1 0 0,0 1 1 0 0,0-1-1 0 0,-1 0 1 0 0,1 1-1 0 0,-1-1 1 0 0,0 0-1 0 0,1 0 1 0 0,-3 2-3 0 0,-24 32 477 0 0,20-29-132 0 0,-1 0 0 0 0,0 0-1 0 0,-1 0 1 0 0,-5 2-345 0 0,-8 7 188 0 0,-30 21 242 0 0,-55 29-430 0 0,47-31 58 0 0,-26 22-58 0 0,28-15 339 0 0,-1-2 1 0 0,-3-4 0 0 0,-57 26-340 0 0,39-25-278 0 0,64-29-220 0 0</inkml:trace>
  <inkml:trace contextRef="#ctx0" brushRef="#br3" timeOffset="-129282.156">9856 1317 13824 0 0,'0'0'23'0'0,"0"0"1"0"0,1-1 0 0 0,-1 1 0 0 0,0 0 0 0 0,0 0-1 0 0,0 0 1 0 0,0-1 0 0 0,0 1 0 0 0,0 0 0 0 0,0 0-1 0 0,0-1 1 0 0,0 1 0 0 0,0 0 0 0 0,0 0 0 0 0,0-1 0 0 0,0 1-1 0 0,0 0 1 0 0,-1 0 0 0 0,1 0 0 0 0,0-1 0 0 0,0 1-1 0 0,0 0 1 0 0,0 0 0 0 0,0 0 0 0 0,0-1 0 0 0,-1 1-1 0 0,1 0 1 0 0,0 0 0 0 0,0 0 0 0 0,0 0 0 0 0,0-1 0 0 0,-1 1-1 0 0,1 0 1 0 0,0 0 0 0 0,0 0 0 0 0,0 0 0 0 0,-1 0-1 0 0,1 0 1 0 0,0 0 0 0 0,0 0 0 0 0,-1 0 0 0 0,1-1-1 0 0,0 1 1 0 0,0 0 0 0 0,0 0 0 0 0,-1 0-24 0 0,-11 7 178 0 0,9-5-315 0 0,-48 36-186 0 0,31-22 271 0 0,-2 0 0 0 0,-6 2 52 0 0,-44 24-59 0 0,3 3 1 0 0,-58 49 58 0 0,67-49-23 0 0,-2-2 1 0 0,-28 12 22 0 0,-60 41 106 0 0,-202 141 415 0 0,222-158-901 0 0,37-23 583 0 0,-23 12 157 0 0,102-60-477 0 0,-6 3-4242 0 0,15-10-250 0 0</inkml:trace>
  <inkml:trace contextRef="#ctx0" brushRef="#br3" timeOffset="-128975.875">9319 1204 11976 0 0,'-7'-5'197'0'0,"5"4"-123"0"0,1 0-1 0 0,-1 0 1 0 0,1 0 0 0 0,-1 0 0 0 0,1 0 0 0 0,0 0-1 0 0,0 0 1 0 0,0-1 0 0 0,-1 1 0 0 0,1 0-1 0 0,1-1 1 0 0,-2 0-74 0 0,2 1 219 0 0,-15 10 256 0 0,-31 22-656 0 0,-16 7 181 0 0,-38 25-227 0 0,-11 22 404 0 0,-3 2 94 0 0,21-21-43 0 0,-188 128 502 0 0,189-136-485 0 0,-2-5 0 0 0,-15 3-245 0 0,-22 9 72 0 0,41-20 125 0 0,-1-4-1 0 0,-3-3-196 0 0,29-15-1225 0 0,36-13-3967 0 0</inkml:trace>
  <inkml:trace contextRef="#ctx0" brushRef="#br3" timeOffset="-128670.302">8306 1257 11920 0 0,'-14'-8'546'0'0,"11"7"-10"0"0,1 1-502 0 0,-1 1 1 0 0,1-1-1 0 0,0 1 0 0 0,-1-1 0 0 0,1 1 0 0 0,-1 0 1 0 0,1 0-1 0 0,0 0 0 0 0,0 0 0 0 0,-1 0 0 0 0,0 2-34 0 0,-27 20 141 0 0,8-6-131 0 0,-28 24-147 0 0,35-32 138 0 0,1-1 1 0 0,-1-1-1 0 0,-4 2-1 0 0,2-2 94 0 0,1 1 0 0 0,-9 6-94 0 0,19-10 43 0 0,0 0 0 0 0,1 1 0 0 0,-1-1 0 0 0,1 1 0 0 0,0 1 0 0 0,0-1 0 0 0,0 1 0 0 0,-1 2-43 0 0,-18 25 266 0 0,-2-2 1 0 0,-1 0 0 0 0,-1-2-1 0 0,-2-1 1 0 0,-28 20-267 0 0,-48 30 1145 0 0,-20 6-1145 0 0,42-29 401 0 0,-84 49 127 0 0,-92 36-528 0 0,211-116 0 0 0,-47 16 0 0 0,93-39-104 0 0,-1 0-1 0 0,1 0 0 0 0,0 0 1 0 0,0 0-1 0 0,0-1 0 0 0,0 1 0 0 0,-1-1 1 0 0,1 0-1 0 0,0 0 0 0 0,0 0 1 0 0,-1-1 104 0 0,-2-1-5760 0 0</inkml:trace>
  <inkml:trace contextRef="#ctx0" brushRef="#br3" timeOffset="-128378.092">7660 1165 12896 0 0,'-2'0'997'0'0,"-3"0"-899"0"0,-1 1-1 0 0,1 0 1 0 0,-1 0 0 0 0,1 0 0 0 0,0 1 0 0 0,0 0-1 0 0,-1 0 1 0 0,0 0-98 0 0,-42 24 1138 0 0,30-16-750 0 0,-249 154 807 0 0,114-66-1208 0 0,58-38 13 0 0,-85 50 0 0 0,124-79 0 0 0</inkml:trace>
  <inkml:trace contextRef="#ctx0" brushRef="#br3" timeOffset="-125620.733">6767 7072 4320 0 0,'0'0'197'0'0,"0"0"-15"0"0,-2 3-52 0 0,1-3 348 0 0,1 0 137 0 0,0 0 23 0 0,0 0-52 0 0,0 0-222 0 0,0 0-92 0 0,0 0-16 0 0,0 0-26 0 0,0 0-88 0 0,0 0-40 0 0,0 0-6 0 0,0 0 5 0 0,0 0 22 0 0,0 0 5 0 0,0 0 0 0 0,0 0 4 0 0,0 0 17 0 0,3 2-76 0 0,1-1-1 0 0,-1 0 1 0 0,0 0-1 0 0,1 0 1 0 0,-1 0 0 0 0,1 0-1 0 0,-1-1 1 0 0,1 0-1 0 0,-1 0 1 0 0,1 0 0 0 0,1 0-73 0 0,20-1 151 0 0,-18 1-126 0 0,1-1 1 0 0,0 1-1 0 0,-1 1 1 0 0,1 0-26 0 0,17 1 197 0 0,1-1-1 0 0,23-3-196 0 0,-3 1 234 0 0,-5 2 294 0 0,20 3-528 0 0,-40-3 161 0 0,0-1 0 0 0,11-2-161 0 0,14 0 222 0 0,478 8 1211 0 0,-472-5-1160 0 0,37-1-131 0 0,-54-1-94 0 0,-1 3-1 0 0,6 1-47 0 0,44 1 49 0 0,-19-1-27 0 0,-34-1 30 0 0,25-1-52 0 0,-4-2 52 0 0,30 4-52 0 0,-29-1 2 0 0,11 2 9 0 0,-14-1 91 0 0,0-2 1 0 0,43-6-103 0 0,16-4 0 0 0,-79 7 0 0 0,25 2 0 0 0,-24 0 0 0 0,22-2 0 0 0,-23 0 0 0 0,19 2 0 0 0,-22 0 0 0 0,14 3-3 0 0,-28-2 31 0 0,1 0 0 0 0,12-1-28 0 0,117-1 8 0 0,-75 2 61 0 0,-51 0-22 0 0,1 0-1 0 0,12 4-46 0 0,-13-2 30 0 0,-1-1-1 0 0,14 0-29 0 0,42 2 39 0 0,-30 0-112 0 0,-25-3 75 0 0,-2 1 15 0 0,-1-2 0 0 0,0 1 0 0 0,6-2-17 0 0,-1-2 9 0 0,-6 1-12 0 0,0 1 0 0 0,0 1 0 0 0,13 0 3 0 0,-20 0-46 0 0,1 0 0 0 0,-1 0 0 0 0,1-1 0 0 0,3 0 46 0 0,24-2-221 0 0,28 10-483 0 0,-40-4 277 0 0,0-1 1 0 0,-1 0-1 0 0,13-2 427 0 0,-27 0-67 0 0,0 0 0 0 0,0 1 1 0 0,0 0-1 0 0,3 1 67 0 0,18 2-111 0 0,4-3-2 0 0,26-3 113 0 0,-4 0-285 0 0,-42 0-282 0 0,-12 2 587 0 0,0-1 0 0 0,1 1 0 0 0,-1 0 1 0 0,0 0-1 0 0,0 0 0 0 0,1 0 0 0 0,-1 0 0 0 0,0 0 1 0 0,0 0-1 0 0,1 0 0 0 0,-1 0 0 0 0,0 0 0 0 0,1 0 0 0 0,-1 0 1 0 0,0 0-1 0 0,0 0 0 0 0,1 0 0 0 0,-1 0 0 0 0,0 0 1 0 0,1 0-1 0 0,-1 0 0 0 0,0 0 0 0 0,0 0 0 0 0,1 0 0 0 0,-1 1 1 0 0,0-1-1 0 0,0 0 0 0 0,1 0 0 0 0,-1 0 0 0 0,0 0 1 0 0,0 1-1 0 0,0-1 0 0 0,1 0 0 0 0,-1 0 0 0 0,0 1 0 0 0,0-1 1 0 0,0 0-1 0 0,0 0 0 0 0,0 1 0 0 0,1-1 0 0 0,-1 0 1 0 0,0 0-1 0 0,0 1 0 0 0,0-1-20 0 0,3 6 157 0 0,0 0-1 0 0,-1 1 1 0 0,1-1-1 0 0,-1 0 1 0 0,-1 1-1 0 0,1 0 1 0 0,-1-1-1 0 0,0 3-156 0 0,5 19 459 0 0,-4-17-341 0 0,0 1 1 0 0,-1-1-1 0 0,-1 1 1 0 0,1-1-1 0 0,-2 7-118 0 0,-2 14 400 0 0,-3 13-400 0 0,1 1 592 0 0,1 3-592 0 0,2-31 150 0 0,1 20 180 0 0,1-25-200 0 0,0 0 0 0 0,-1 0 0 0 0,0 0 1 0 0,-1-1-131 0 0,-2 27 286 0 0,1-10 165 0 0,-1-1 0 0 0,-3 8-451 0 0,-2 13 1564 0 0,-13 100-2494 0 0,18-116 1130 0 0,2 23-200 0 0,5 135 155 0 0,1-105 17 0 0,-4-71-183 0 0,1-10 17 0 0,-1-1-1 0 0,0 0 1 0 0,0 1-1 0 0,0-1 1 0 0,0 0-1 0 0,-1 1 1 0 0,0-1-1 0 0,0 0 1 0 0,-1 4-6 0 0,0 0 11 0 0,0 9-12 0 0,-5 3 77 0 0,6-17-60 0 0,0-1 0 0 0,0 0 0 0 0,0 0 0 0 0,0 1 0 0 0,0-1-1 0 0,1 1 1 0 0,-1-1 0 0 0,1 2-16 0 0,-7 7 52 0 0,4-8-51 0 0,3-2-1 0 0,-1 0 1 0 0,1-1-1 0 0,-1 1 0 0 0,1 0 0 0 0,-1 0 0 0 0,0-1 0 0 0,1 1 0 0 0,-1 0 0 0 0,0-1 0 0 0,0 1 0 0 0,0-1 0 0 0,1 1 0 0 0,-2 0 0 0 0,-1 0 10 0 0,0 1 4 0 0,1-1-1 0 0,-1 1 0 0 0,0-1 1 0 0,0 0-1 0 0,0 0 1 0 0,1 0-1 0 0,-3 0-13 0 0,-5 3 47 0 0,8-4-32 0 0,-1 1-1 0 0,1-1 1 0 0,0 1-1 0 0,0-1 1 0 0,-1 0-1 0 0,1 0 0 0 0,0 0 1 0 0,-1 0-15 0 0,-17 1 76 0 0,10 1-51 0 0,0-1-1 0 0,-1 0 0 0 0,1 0 0 0 0,0-1 0 0 0,-1-1 0 0 0,-8-1-24 0 0,-24 0-1 0 0,7 1 1 0 0,12 0 0 0 0,0 2 0 0 0,-5 0 0 0 0,-14 2 0 0 0,0-2 0 0 0,-28-4 0 0 0,-19 0 0 0 0,-11-1 0 0 0,-28 2 0 0 0,53 5 0 0 0,25 0 0 0 0,-1-2 0 0 0,-6-3 0 0 0,-150-2 0 0 0,70 3 0 0 0,-90-4 64 0 0,177 5-22 0 0,-9 2-42 0 0,-22 1 22 0 0,45-3 52 0 0,-229-5 352 0 0,202 6-662 0 0,19 1 234 0 0,-189 6 34 0 0,81-12 180 0 0,67 9-522 0 0,25 0 366 0 0,-12 1 179 0 0,35-2-202 0 0,-19-1-33 0 0,-198 0-836 0 0,226-2 796 0 0,-19 3 40 0 0,30-1 1 0 0,0-1 0 0 0,-1-2 0 0 0,0 1 1 0 0,1-2-1 0 0,-1-1-1 0 0,17 2 5 0 0,-38-8-48 0 0,37 7 40 0 0,0 0 0 0 0,0 0 0 0 0,1-1 0 0 0,-1 1 0 0 0,0-1 0 0 0,1 1 0 0 0,-1-1 0 0 0,1 0 0 0 0,0 0 0 0 0,-1 0 0 0 0,1 0 0 0 0,0-1 3 0 0,-1-2-8 0 0,0 0 0 0 0,1 1 0 0 0,0-1 0 0 0,0 0 0 0 0,0 0 0 0 0,1 0-1 0 0,-1-2 9 0 0,0-2 4 0 0,-1-4 25 0 0,1 1-1 0 0,0-1 1 0 0,1-1-1 0 0,0-2-28 0 0,0-9 63 0 0,-4-143 168 0 0,6 112-44 0 0,-2-43-17 0 0,-2-4 23 0 0,-4-45-18 0 0,-1-45-121 0 0,10 158-44 0 0,-1 19 17 0 0,-1 0 0 0 0,-1-8-27 0 0,2-22 11 0 0,1 14-12 0 0,7-6-181 0 0,-9 37 116 0 0,0 1-8 0 0,0 0-46 0 0,8 2-1447 0 0,0-1-4983 0 0</inkml:trace>
  <inkml:trace contextRef="#ctx0" brushRef="#br3" timeOffset="-125056.539">10184 7793 8376 0 0,'0'0'381'0'0,"0"0"-5"0"0,1 0-237 0 0,3-2-43 0 0,-3 1 316 0 0,-1 1 132 0 0,0 0 28 0 0,-3-2 165 0 0,3 1-725 0 0,0 1-1 0 0,0 0 1 0 0,0 0 0 0 0,0 0-1 0 0,0 0 1 0 0,0-1 0 0 0,-1 1-1 0 0,1 0 1 0 0,0 0 0 0 0,0 0-1 0 0,0 0 1 0 0,0-1-1 0 0,0 1 1 0 0,0 0 0 0 0,0 0-1 0 0,-1 0 1 0 0,1 0 0 0 0,0 0-1 0 0,0 0 1 0 0,0 0 0 0 0,0 0-1 0 0,-1-1 1 0 0,1 1 0 0 0,0 0-1 0 0,0 0 1 0 0,0 0-1 0 0,0 0 1 0 0,-1 0 0 0 0,1 0-1 0 0,0 0 1 0 0,0 0 0 0 0,0 0-1 0 0,-1 0 1 0 0,1 0-12 0 0,-8 1 212 0 0,0 0 1 0 0,0 0-1 0 0,0 1 0 0 0,0 0 1 0 0,0 0-1 0 0,0 1 0 0 0,1 0 1 0 0,-1 0-1 0 0,-4 4-212 0 0,-17 9 1112 0 0,-21 17-1112 0 0,35-22 144 0 0,-397 276 785 0 0,251-188-743 0 0,155-96-175 0 0,-121 65 181 0 0,4-3-81 0 0,111-59-482 0 0,0 0 0 0 0,0-1 1 0 0,-2 0 370 0 0,3-1-347 0 0,-3 2-219 0 0</inkml:trace>
  <inkml:trace contextRef="#ctx0" brushRef="#br3" timeOffset="-124657.323">10034 7547 10448 0 0,'0'0'480'0'0,"0"-1"-11"0"0,3-3-269 0 0,-3 3-20 0 0,0 1 20 0 0,0 0-191 0 0,0 0 0 0 0,0 0 0 0 0,0-1 1 0 0,0 1-1 0 0,0 0 0 0 0,0 0 0 0 0,0 0 0 0 0,0 0 0 0 0,0 0 0 0 0,0 0 0 0 0,-1-1 1 0 0,1 1-1 0 0,0 0 0 0 0,0 0 0 0 0,0 0 0 0 0,0 0 0 0 0,0 0 0 0 0,0 0 1 0 0,0 0-1 0 0,-1 0 0 0 0,1 0 0 0 0,0 0 0 0 0,0 0 0 0 0,0 0 0 0 0,0 0 0 0 0,0 0 1 0 0,0 0-1 0 0,-1 0 0 0 0,1 0 0 0 0,0 0 0 0 0,0 0 0 0 0,0 0 0 0 0,0 0 1 0 0,0 0-1 0 0,-1 0 0 0 0,1 0 0 0 0,0 0 0 0 0,0 0 0 0 0,0 0 0 0 0,0 0 0 0 0,0 0 1 0 0,0 0-1 0 0,-1 0 0 0 0,1 0 0 0 0,0 0 0 0 0,0 0-9 0 0,-8 2-20 0 0,-23 11-32 0 0,1 1 1 0 0,0 1-1 0 0,-26 18 52 0 0,-66 48 197 0 0,-3-5 0 0 0,-9-4-197 0 0,-77 48 48 0 0,-7 2 32 0 0,175-100-75 0 0,-165 82 358 0 0,-8-8-363 0 0,165-75 168 0 0,10-3 240 0 0,-2-2-408 0 0,-82 30-1082 0 0,93-37 620 0 0</inkml:trace>
  <inkml:trace contextRef="#ctx0" brushRef="#br3" timeOffset="-124350.387">9600 7294 7920 0 0,'0'0'362'0'0,"0"0"-11"0"0,-13 5-208 0 0,-5 2-134 0 0,-4 2 179 0 0,-19 4-188 0 0,7-2 371 0 0,1 1-1 0 0,0 2 1 0 0,-14 9-371 0 0,-6 3 403 0 0,-58 31 293 0 0,54-26-376 0 0,-56 34 177 0 0,24-13-210 0 0,53-33-178 0 0,-222 117 723 0 0,-34 16-27 0 0,157-78-623 0 0,90-50-119 0 0,-135 75 210 0 0,119-64-31 0 0,-2-3 1 0 0,-53 20-243 0 0,98-45-62 0 0,0-1-1 0 0,-11 1 63 0 0,1-2-3995 0 0,11-2-690 0 0</inkml:trace>
  <inkml:trace contextRef="#ctx0" brushRef="#br3" timeOffset="-124017.424">8686 7299 9672 0 0,'0'0'748'0'0,"0"0"-442"0"0,-1 1-20 0 0,-26 18 5 0 0,0-1 0 0 0,-1-1 0 0 0,-24 10-291 0 0,-13 9-15 0 0,-187 118 761 0 0,139-83-156 0 0,-12 8 268 0 0,-22 5 107 0 0,-89 49 130 0 0,33-19-571 0 0,25-13 11 0 0,116-67-207 0 0,4-1 346 0 0,-1-3-1 0 0,-4-2-673 0 0,36-14-572 0 0,23-11 545 0 0,0-1 1 0 0,0 1 0 0 0,1-1 0 0 0,-1-1 0 0 0,-1 1-1 0 0,1 0 1 0 0,0-1 0 0 0,0 0 0 0 0,-1 0-1 0 0,-2 0 27 0 0,7-2-75 0 0,0 0 0 0 0,0 0 0 0 0,0 0 0 0 0,0 0 0 0 0,0 0 0 0 0,0 0 0 0 0,0 0 0 0 0,1 0 0 0 0,-1-1 0 0 0,0 1 0 0 0,1 0 0 0 0,-1 1-1 0 0,1-1 76 0 0,4-13-384 0 0</inkml:trace>
  <inkml:trace contextRef="#ctx0" brushRef="#br3" timeOffset="-123750.847">7968 7227 10136 0 0,'-3'0'104'0'0,"0"-1"0"0"0,1 1 1 0 0,-1-1-1 0 0,0 1 0 0 0,0 0 0 0 0,1 0 1 0 0,-1 0-1 0 0,0 0 0 0 0,0 1 0 0 0,1-1 1 0 0,-1 1-1 0 0,0 0 0 0 0,1 0 1 0 0,-1-1-1 0 0,0 2 0 0 0,1-1 0 0 0,-3 1-104 0 0,-8 6 574 0 0,0 0-1 0 0,-10 8-573 0 0,10-7 273 0 0,-23 14 21 0 0,-1-2 1 0 0,-34 13-295 0 0,-6 4 260 0 0,-49 24 263 0 0,-22 12 569 0 0,-177 98 367 0 0,159-89-1030 0 0,9-6-383 0 0,138-66-1351 0 0,6-2-4588 0 0</inkml:trace>
  <inkml:trace contextRef="#ctx0" brushRef="#br3" timeOffset="-122112.749">10917 7652 13824 0 0,'0'0'629'0'0,"-2"0"-12"0"0,-7 0-448 0 0,4-1-160 0 0,0 1 0 0 0,0 0 0 0 0,-1 1 0 0 0,1-1 0 0 0,0 1 0 0 0,0 0 0 0 0,0 0 0 0 0,0 1 0 0 0,-4 1-9 0 0,-3 3 0 0 0,0 1 0 0 0,0 1 0 0 0,0 0 0 0 0,1 0 0 0 0,0 2 0 0 0,1-1 0 0 0,-3 4 0 0 0,-1 1-206 0 0,1-2 677 0 0,1 0 0 0 0,1 1 0 0 0,-5 8-471 0 0,13-17 65 0 0,0 1 0 0 0,0 0 1 0 0,1-1-1 0 0,-1 1 0 0 0,1 0 1 0 0,0 0-1 0 0,1 1 0 0 0,-1-1 0 0 0,1 0 1 0 0,0 1-1 0 0,1-1 0 0 0,-1 0 0 0 0,1 2-65 0 0,0-5 0 0 0,0 1 0 0 0,0-1 0 0 0,1 1 0 0 0,-1-1 0 0 0,1 0 0 0 0,0 1 0 0 0,-1-1 0 0 0,1 0 0 0 0,0 0 0 0 0,0 1 0 0 0,0-1 0 0 0,1 0 0 0 0,-1 0 0 0 0,0 0 0 0 0,1 0 0 0 0,0 0 0 0 0,-1-1 0 0 0,1 1 0 0 0,0 0 0 0 0,0-1 0 0 0,0 1 0 0 0,0-1 0 0 0,1 1 0 0 0,0 0 0 0 0,0-1 0 0 0,0 1 0 0 0,1-1 0 0 0,-1 0 0 0 0,1 0 0 0 0,-1 0 0 0 0,1 0 0 0 0,-1-1 0 0 0,1 1 0 0 0,0-1 0 0 0,-1 0 0 0 0,1 0 0 0 0,0 0 0 0 0,-1-1 0 0 0,3 0 0 0 0,42-9-3421 0 0,-1-2-1 0 0,42-18 3422 0 0,26-9-4772 0 0,-114 39 7222 0 0,-4 2-696 0 0,-10 5 162 0 0,-41 26-108 0 0,54-33-1807 0 0,-26 20 947 0 0,-7 8-948 0 0,26-20 115 0 0,-1-1 0 0 0,2 1 0 0 0,-1 0 0 0 0,1 1 0 0 0,0-1 1 0 0,0 3-116 0 0,3-6 0 0 0,1 0 0 0 0,1 0 0 0 0,-1 0 0 0 0,1-1 0 0 0,0 1 0 0 0,0 0 0 0 0,0 4 0 0 0,1-7 0 0 0,-1 1 0 0 0,1-1 0 0 0,0 1 0 0 0,0-1 0 0 0,0 1 0 0 0,1 0 0 0 0,-1-1 0 0 0,1 1 0 0 0,-1-1 0 0 0,1 1 0 0 0,0-1 0 0 0,0 1 0 0 0,0-1 0 0 0,0 0 0 0 0,1 2 0 0 0,0-2 0 0 0,1 0 0 0 0,-1-1 0 0 0,0 1 0 0 0,1-1 0 0 0,-1 1 0 0 0,1-1 0 0 0,-1 0 0 0 0,1 0 0 0 0,-1 0 0 0 0,1 0 0 0 0,0 0 0 0 0,-1-1 0 0 0,1 1 0 0 0,0-1 0 0 0,0 0 0 0 0,5 1 0 0 0,0-1 0 0 0,0 0 0 0 0,0 0 0 0 0,6-1 0 0 0,-6-1 0 0 0,0-1 0 0 0,0 1 0 0 0,0-1 0 0 0,-1-1 0 0 0,0 1 0 0 0,1-1 0 0 0,-1-1 0 0 0,-1 1 0 0 0,1-1 0 0 0,-1 0 0 0 0,1-1 0 0 0,-1 0 0 0 0,-1 0 0 0 0,1 0 0 0 0,-1 0 0 0 0,2-5 0 0 0,-5 8 0 0 0,3-4 0 0 0,-1 0 0 0 0,1 0 0 0 0,-2-1 0 0 0,1 1 0 0 0,-1-1 0 0 0,-2 6 0 0 0,-1-1 0 0 0,1 1 0 0 0,-1 0 0 0 0,1-1 0 0 0,-1 1 0 0 0,0-1 0 0 0,0 1 0 0 0,0 0 0 0 0,0-1 0 0 0,0 1 0 0 0,-1-1 0 0 0,1 1 0 0 0,-1 0 0 0 0,1-1 0 0 0,-1 1 0 0 0,0 0 0 0 0,0 0 0 0 0,0-1 0 0 0,0 1 0 0 0,-2-3-27 0 0,0 1 0 0 0,-1 0 0 0 0,1 0 0 0 0,-1 0 0 0 0,0 1 0 0 0,1-1 0 0 0,-2 1 0 0 0,1 0 0 0 0,0 0 0 0 0,-1 0 0 0 0,1 1 0 0 0,-1 0 0 0 0,-1-1 27 0 0,-4-1-377 0 0,0 0-1 0 0,0 1 1 0 0,-1 0 0 0 0,0 1-1 0 0,-9-1 378 0 0,9 3-4778 0 0</inkml:trace>
  <inkml:trace contextRef="#ctx0" brushRef="#br3" timeOffset="-121783.137">11219 7760 11976 0 0,'0'0'266'0'0,"0"0"44"0"0,4 8 314 0 0,-2 2-564 0 0,1-1 1 0 0,-1 1 0 0 0,-1-1 0 0 0,0 1 0 0 0,0 0 0 0 0,-1 0 0 0 0,0 0 0 0 0,0 0 0 0 0,-2 2-61 0 0,-22 196 5534 0 0,19-176-5379 0 0,0-4-150 0 0,2 1 0 0 0,0 12-5 0 0,3-37-344 0 0,0 4 767 0 0,2 1-6912 0 0,-4-16 876 0 0</inkml:trace>
  <inkml:trace contextRef="#ctx0" brushRef="#br3" timeOffset="-121413.329">11247 7788 11976 0 0,'0'0'266'0'0,"0"0"44"0"0,8-3 314 0 0,-3 3-470 0 0,1 0 0 0 0,0 0 1 0 0,0 1-1 0 0,0 0 1 0 0,-1 0-1 0 0,1 0 0 0 0,0 1 1 0 0,-1 0-1 0 0,0 0 1 0 0,3 1-155 0 0,1 2 470 0 0,0 0 1 0 0,-1 1-1 0 0,0 0 1 0 0,0 1-1 0 0,6 6-470 0 0,-11-10 53 0 0,0 0 1 0 0,0 1-1 0 0,-1-1 0 0 0,1 1 0 0 0,-1 0 1 0 0,0-1-1 0 0,0 1 0 0 0,0 0 1 0 0,-1 0-1 0 0,1 1 0 0 0,-1-1 1 0 0,0 0-1 0 0,0 1 0 0 0,0 2-53 0 0,3 15 753 0 0,-3-20-710 0 0,0 1 0 0 0,-1-1-1 0 0,1 1 1 0 0,-1-1-1 0 0,1 1 1 0 0,-1 0 0 0 0,0-1-1 0 0,0 1 1 0 0,0-1-1 0 0,0 1 1 0 0,0-1 0 0 0,-1 1-1 0 0,1-1 1 0 0,-1 1-1 0 0,0-1 1 0 0,0 1 0 0 0,0-1-1 0 0,0 1 1 0 0,0-1-1 0 0,-1 1-42 0 0,-6 10 0 0 0,7-10 0 0 0,0-1 0 0 0,-1 0 0 0 0,1 0 0 0 0,0 0 0 0 0,-1 0 0 0 0,1 0 0 0 0,-1 0 0 0 0,0-1 0 0 0,0 1 0 0 0,0-1 0 0 0,0 1 0 0 0,0-1 0 0 0,0 1 0 0 0,-13 9 149 0 0,12-8-37 0 0,1-1 0 0 0,0 0-1 0 0,-1 0 1 0 0,0-1 0 0 0,1 1-1 0 0,-1 0 1 0 0,-3 0-112 0 0,5-1 33 0 0,-18 5 218 0 0,0 1 1 0 0,-16 1-252 0 0,30-6-472 0 0,-1-2-1 0 0,1 1 1 0 0,-1 0 0 0 0,1-1-1 0 0,-1 0 1 0 0,0-1 0 0 0,1 1 0 0 0,-1-1-1 0 0,1 0 1 0 0,-1 0 0 0 0,1-1-1 0 0,-3-1 473 0 0,-2-2-1534 0 0</inkml:trace>
  <inkml:trace contextRef="#ctx0" brushRef="#br3" timeOffset="-118176.215">11556 7780 8288 0 0,'0'0'381'0'0,"0"0"-6"0"0,0 0-171 0 0,0 0 176 0 0,0 0 106 0 0,0 0 24 0 0,8 0 1980 0 0,-3 2-2340 0 0,0 3-62 0 0,-4-4 282 0 0,-1-1 118 0 0,0 0 22 0 0,0 0-68 0 0,0 0-220 0 0,0 0 164 0 0,0 0 102 0 0,0 0 21 0 0,0 0-66 0 0,1 1-294 0 0,0 2-61 0 0,0-2 283 0 0,-1-1 117 0 0,0 0 21 0 0,0 0-134 0 0,0 0-576 0 0,0 0-250 0 0,0 0-49 0 0,0 0 59 0 0,0 0 355 0 0,0 0 408 0 0,0 0 152 0 0,0 0 34 0 0,0 0-133 0 0,0 0-576 0 0,0 0-250 0 0,0 0-49 0 0,0 0 59 0 0,0 0 355 0 0,0 0 408 0 0,0 0 152 0 0,0 0 34 0 0,0 0-65 0 0,-1 1-294 0 0,0 3-133 0 0,-1 1-16 0 0,-3-2 0 0 0,-1-5 0 0 0,-1 2 0 0 0,2 0 72 0 0,4 0 299 0 0,1 0 117 0 0,0 0 21 0 0,0 0-66 0 0,-1-1-294 0 0,-3 1-133 0 0,4 6-16 0 0,2 3 0 0 0,1-8 0 0 0,3 12 0 0 0,-4-7 0 0 0,0-1 0 0 0,-1 1 0 0 0,0 0 0 0 0,0 0 0 0 0,0 0 0 0 0,-1 0 0 0 0,1 4 0 0 0,2 31 0 0 0,-3 27 0 0 0,1-56 0 0 0,-1 0 0 0 0,0 0 0 0 0,0 0 0 0 0,-2 6 0 0 0,0-4 0 0 0,1-1 0 0 0,1 1 0 0 0,1 2 0 0 0,5 59 0 0 0,-2-31 0 0 0,5-5 0 0 0,-8-29-133 0 0,-1-10-563 0 0,0 0-257 0 0,0 0-1150 0 0,0 0-4379 0 0</inkml:trace>
  <inkml:trace contextRef="#ctx0" brushRef="#br3" timeOffset="-117793.445">11559 7918 10136 0 0,'4'-14'1078'0'0,"-2"10"-919"0"0,-1 0-1 0 0,1 0 1 0 0,0 1 0 0 0,0-1-1 0 0,0 1 1 0 0,1-1-1 0 0,-1 1 1 0 0,1 0-1 0 0,0 0 1 0 0,0 0-1 0 0,0 0 1 0 0,0 1-1 0 0,4-3-158 0 0,1-1 421 0 0,-2 1-145 0 0,0 1 0 0 0,0 1 0 0 0,1 0 0 0 0,0-1 0 0 0,-1 2 0 0 0,1-1 0 0 0,0 1 0 0 0,0 0 0 0 0,0 1 0 0 0,1 0 0 0 0,1-1-276 0 0,23-4 627 0 0,-17 2-263 0 0,1 1 0 0 0,-1 0 0 0 0,1 2 0 0 0,8-1-364 0 0,-22 2 18 0 0,1 1-1 0 0,-1-1 1 0 0,1 1-1 0 0,-1-1 0 0 0,1 1 1 0 0,-1 0-1 0 0,1 0 0 0 0,-1 0 1 0 0,0 0-1 0 0,1 0 1 0 0,-1 1-1 0 0,0-1 0 0 0,0 1 1 0 0,0 0-1 0 0,0-1 0 0 0,0 1 1 0 0,0 0-1 0 0,-1 0 0 0 0,1 0 1 0 0,-1 0-1 0 0,1 0 1 0 0,-1 1-1 0 0,0-1 0 0 0,0 0 1 0 0,0 1-1 0 0,0-1 0 0 0,0 0 1 0 0,0 1-1 0 0,-1-1 1 0 0,1 1-1 0 0,-1 0 0 0 0,0-1 1 0 0,1 1-1 0 0,-1-1 0 0 0,-1 3-17 0 0,0 6-53 0 0,0-7 189 0 0,1 1 0 0 0,-1-1-1 0 0,0 1 1 0 0,0-1 0 0 0,-1 0 0 0 0,1 1-1 0 0,-1-1 1 0 0,0 0 0 0 0,0 0 0 0 0,0 0-1 0 0,-1 1-135 0 0,-1 1 68 0 0,-1 0-1 0 0,1 0 1 0 0,-1-1 0 0 0,0 1-1 0 0,-1-1 1 0 0,1 0-1 0 0,-1-1 1 0 0,0 1-1 0 0,-1-1-67 0 0,-11 8-21 0 0,-1-1 0 0 0,0-1-1 0 0,-12 4 22 0 0,30-13-94 0 0,0-1-1 0 0,0 1 1 0 0,0-1-1 0 0,0 0 1 0 0,0 1 0 0 0,0-1-1 0 0,0 0 1 0 0,0 0-1 0 0,-1 0 1 0 0,1 0-1 0 0,0 0 1 0 0,0 0-1 0 0,0 0 1 0 0,0 0-1 0 0,0 0 1 0 0,0 0-1 0 0,-1-1 1 0 0,1 1-1 0 0,0 0 1 0 0,0-1-1 0 0,0 1 95 0 0,0-1-386 0 0,1 1-102 0 0,4-5-670 0 0,-3 3 857 0 0,0 1 0 0 0,0 0 0 0 0,0-1 0 0 0,1 1-1 0 0,-1 0 1 0 0,0 0 0 0 0,1 0 0 0 0,-1 0-1 0 0,1 1 1 0 0,0-1 0 0 0,-1 0 0 0 0,1 1-1 0 0,-1-1 1 0 0,1 1 301 0 0,10-4-1534 0 0</inkml:trace>
  <inkml:trace contextRef="#ctx0" brushRef="#br3" timeOffset="-117033.473">12033 7887 11976 0 0,'0'0'266'0'0,"0"0"44"0"0,0 0 15 0 0,0 0-26 0 0,0 0-127 0 0,0 0 204 0 0,0 0 110 0 0,0 0 24 0 0,-5 4 2129 0 0,8-3-2471 0 0,0 0-1 0 0,1 0 1 0 0,-1 0-1 0 0,0-1 1 0 0,0 1-1 0 0,0-1 0 0 0,1 1 1 0 0,-1-1-1 0 0,0 0 1 0 0,0 0-1 0 0,1-1 1 0 0,-1 1-1 0 0,1-1-167 0 0,4-1-34 0 0,0-1 1 0 0,0 0-1 0 0,-1 0 0 0 0,4-3 34 0 0,3 0 11 0 0,0 0 0 0 0,9-3-11 0 0,-16 7 0 0 0,-3 0 0 0 0,7-11 0 0 0,5-9 0 0 0,-15 19 0 0 0,0 1 0 0 0,1 0 0 0 0,-1-1 0 0 0,0 1 0 0 0,0-1 0 0 0,0 1 0 0 0,-1-1 0 0 0,1 1 0 0 0,-1-1 0 0 0,1 0 0 0 0,-1 1 0 0 0,0-1 0 0 0,0 0 0 0 0,0 1 0 0 0,0-1 0 0 0,-1 1 0 0 0,1-2 0 0 0,0 3 0 0 0,-1 0 0 0 0,1 0 0 0 0,0 0 0 0 0,-1 0 0 0 0,1 0 0 0 0,-1 0 0 0 0,1 0 0 0 0,-1 1 0 0 0,0-1 0 0 0,1 0 0 0 0,-1 0 0 0 0,1 1 0 0 0,-1-1 0 0 0,0 0 0 0 0,0 1 0 0 0,0-1 0 0 0,1 1 0 0 0,-1-1 0 0 0,0 1 0 0 0,0-1 0 0 0,0 1 0 0 0,0-1 0 0 0,0 1 0 0 0,0 0 0 0 0,0 0 0 0 0,-23-2 0 0 0,20 2 0 0 0,-3 0 0 0 0,0 1 0 0 0,0-1 0 0 0,1 1 0 0 0,-1 1 0 0 0,0-1 0 0 0,1 1 0 0 0,-1 0 0 0 0,-4 3 0 0 0,-1 1 0 0 0,0 1 0 0 0,0 0 0 0 0,-10 8 0 0 0,15-9 65 0 0,0 0 0 0 0,0 0 0 0 0,0 1-1 0 0,1 0 1 0 0,0 0-65 0 0,3-3 190 0 0,0 0 0 0 0,0 1 0 0 0,0-1-1 0 0,1 0 1 0 0,0 1 0 0 0,0 0 0 0 0,0-1 0 0 0,0 1-1 0 0,0 5-189 0 0,1-8 1 0 0,1 0 0 0 0,-1 1-1 0 0,1-1 1 0 0,0 0-1 0 0,0 1 1 0 0,0-1 0 0 0,0 0-1 0 0,0 1 1 0 0,1-1-1 0 0,-1 0 1 0 0,1 1 0 0 0,0-1-1 0 0,-1 0 1 0 0,1 0-1 0 0,0 1 1 0 0,0-1 0 0 0,0 0-1 0 0,1 0 1 0 0,-1 0-1 0 0,0 0 1 0 0,1 0 0 0 0,-1-1-1 0 0,1 1 1 0 0,0 0-1 0 0,0-1 1 0 0,-1 1 0 0 0,1-1-1 0 0,0 0 1 0 0,2 1-1 0 0,0 0 0 0 0,0 0 0 0 0,0 0-1 0 0,0-1 1 0 0,0 0 0 0 0,1 0 0 0 0,-1 0 0 0 0,0 0 0 0 0,1-1 0 0 0,-1 0 0 0 0,0 0 0 0 0,1 0-1 0 0,-1 0 1 0 0,4-1 0 0 0,48-17 0 0 0,-46 14 0 0 0,-1 1 0 0 0,0-1 0 0 0,-1-1 0 0 0,1 0 0 0 0,-1 0 0 0 0,0-1 0 0 0,5-2 0 0 0,-2 0-41 0 0,0 0 1 0 0,5-7 40 0 0,-4 5-320 0 0,2-8-347 0 0,-12 16 592 0 0,-1 0-1 0 0,0 0 0 0 0,1 0 1 0 0,-1 0-1 0 0,1 0 0 0 0,0 1 1 0 0,0-1-1 0 0,0 0 0 0 0,-1 1 1 0 0,2 0-1 0 0,-1-1 0 0 0,1 0 76 0 0,-1 2-1 0 0,0-1-1 0 0,-1 0 0 0 0,1 0 0 0 0,-1 0 1 0 0,1 0-1 0 0,-1-1 0 0 0,1 1 0 0 0,-1 0 0 0 0,0 0 2 0 0,0 0 0 0 0,-1 1 0 0 0,1 0 0 0 0,0 0 0 0 0,-1 0 0 0 0,1 0 0 0 0,-1 0 0 0 0,1 0 0 0 0,-1 1 0 0 0,1-1 0 0 0,-1 0 0 0 0,1 0 0 0 0,-1 0 0 0 0,1 0 0 0 0,-1 1 0 0 0,1-1 0 0 0,-1 0 0 0 0,0 0 0 0 0,1 1 0 0 0,-1-1 0 0 0,1 0 0 0 0,-1 1 0 0 0,0-1 0 0 0,1 0 0 0 0,-1 1 0 0 0,0-1 0 0 0,1 1 0 0 0,-1 0 0 0 0,1 0 0 0 0,2 2 0 0 0,0 0 0 0 0,-1 0 0 0 0,0 0 0 0 0,1 0 0 0 0,-1 1 0 0 0,0-1 0 0 0,-1 1 0 0 0,1-1 0 0 0,-1 1 0 0 0,1 0 0 0 0,-1 0 0 0 0,0 3 0 0 0,2 0 0 0 0,4 21 18 0 0,-5-19 46 0 0,1 0 0 0 0,0 0 0 0 0,0 0 0 0 0,1-1 0 0 0,0 1 0 0 0,3 5-64 0 0,-6-14 38 0 0,-1 0-1 0 0,0 1 1 0 0,0-1 0 0 0,0 0 0 0 0,0 0 0 0 0,1 1 0 0 0,-1-1 0 0 0,0 0 0 0 0,0 0 0 0 0,0 0-1 0 0,1 1 1 0 0,-1-1 0 0 0,0 0 0 0 0,0 0 0 0 0,1 0 0 0 0,-1 0 0 0 0,0 0 0 0 0,1 0-1 0 0,-1 1 1 0 0,0-1 0 0 0,0 0 0 0 0,1 0 0 0 0,-1 0 0 0 0,0 0 0 0 0,1 0 0 0 0,-1 0 0 0 0,0 0-1 0 0,0 0 1 0 0,1 0 0 0 0,-1 0 0 0 0,0 0 0 0 0,1-1 0 0 0,-1 1 0 0 0,0 0 0 0 0,0 0-1 0 0,1 0 1 0 0,-1 0 0 0 0,0 0-38 0 0,12-12 441 0 0,5-21 709 0 0,-12 21-753 0 0,11-33-186 0 0,-12 34-216 0 0,0 0-1 0 0,1 0 0 0 0,0 0 0 0 0,7-9 6 0 0,-4 6-110 0 0,-7 11-18 0 0,3-4-498 0 0,0 0-1 0 0,0 0 0 0 0,1 0 0 0 0,0 1 1 0 0,0-1-1 0 0,1 0 627 0 0,10-6-7162 0 0</inkml:trace>
  <inkml:trace contextRef="#ctx0" brushRef="#br3" timeOffset="-116441.813">13000 7533 13560 0 0,'1'-12'365'0'0,"0"11"-254"0"0,-1-1 0 0 0,0 0 0 0 0,0 1 0 0 0,0-1 0 0 0,0 0 0 0 0,0 1 0 0 0,0-1 0 0 0,0 0 0 0 0,0 1 1 0 0,-1-2-112 0 0,0 1 22 0 0,1 1 32 0 0,0 1 10 0 0,9 34 433 0 0,-6 9 1065 0 0,2-1 1 0 0,7 22-1563 0 0,-8-36 808 0 0,2 20-808 0 0,-4-26 191 0 0,1 0 1 0 0,1 0 0 0 0,1 1-192 0 0,-4-21 66 0 0,-1-2 14 0 0,0 0 0 0 0,0 0 0 0 0,0 0 0 0 0,0 0 3 0 0,0 0 12 0 0,0 0 7 0 0,1-1-75 0 0,0 0-1 0 0,0 0 0 0 0,0 0 1 0 0,0 1-1 0 0,0-1 0 0 0,0 0 1 0 0,0-1-1 0 0,0 1 0 0 0,0 0 1 0 0,0 0-1 0 0,-1 0 1 0 0,1 0-1 0 0,0-1 0 0 0,-1 1 1 0 0,1 0-1 0 0,-1-1 0 0 0,1 0-26 0 0,0 0 48 0 0,4-7-116 0 0,0 0 0 0 0,1 1 0 0 0,0 0 0 0 0,5-5 68 0 0,-1 1-142 0 0,-6 8 83 0 0,1 0 1 0 0,-1 0-1 0 0,1 1 0 0 0,-1 0 1 0 0,1 0-1 0 0,0 0 1 0 0,0 0-1 0 0,0 1 0 0 0,0 0 1 0 0,1 0-1 0 0,-1 0 1 0 0,4 0 58 0 0,-5 1-12 0 0,-3 1 7 0 0,0-1-1 0 0,0 1 1 0 0,0 0 0 0 0,0 0 0 0 0,0 0-1 0 0,0 0 1 0 0,0 0 0 0 0,1 0-1 0 0,-1 0 1 0 0,0 0 0 0 0,0 0-1 0 0,0 0 1 0 0,0 1 0 0 0,0-1 0 0 0,0 0-1 0 0,0 1 1 0 0,0-1 0 0 0,0 1-1 0 0,0-1 1 0 0,0 1 0 0 0,0-1-1 0 0,0 1 1 0 0,0 0 0 0 0,-1-1-1 0 0,1 1 1 0 0,0 0 5 0 0,1 1-8 0 0,-1 0 1 0 0,0-1-1 0 0,0 1 0 0 0,0 0 1 0 0,0 0-1 0 0,0 0 0 0 0,0 0 1 0 0,0 0-1 0 0,0 0 0 0 0,-1 1 8 0 0,4 9-8 0 0,-3-10 29 0 0,-1 1 0 0 0,1-1 0 0 0,0 0 0 0 0,-1 0 0 0 0,1 0 0 0 0,-1 1 0 0 0,0-1 0 0 0,0 0 0 0 0,0 0 0 0 0,0 1 0 0 0,0-1 0 0 0,0 0 0 0 0,-1 0 0 0 0,1 1 0 0 0,-1-1 0 0 0,1 0 0 0 0,-1 0 0 0 0,0 0 0 0 0,0 0 0 0 0,0 0 0 0 0,0 0 0 0 0,0 0 0 0 0,-1 0 0 0 0,1 0-21 0 0,-5 5 62 0 0,1-1-1 0 0,-2 1 1 0 0,1-1-1 0 0,-1-1 0 0 0,1 1 1 0 0,-2-1-1 0 0,-3 2-61 0 0,-11 5 232 0 0,-22 9-232 0 0,19-9 66 0 0,-1-3-4 0 0,24-9-253 0 0,0 0 0 0 0,1 1 0 0 0,-1-1 0 0 0,0 0 0 0 0,1 0 0 0 0,-1 0 0 0 0,0 0 0 0 0,1-1 0 0 0,-1 1 0 0 0,0 0 0 0 0,1-1 0 0 0,-1 1-1 0 0,1-1 1 0 0,-1 1 0 0 0,0-1 191 0 0,-4-3-6683 0 0</inkml:trace>
  <inkml:trace contextRef="#ctx0" brushRef="#br3" timeOffset="-116060.08">13388 7463 4608 0 0,'0'0'353'0'0,"-1"1"27"0"0,1 2-88 0 0,-1-1 75 0 0,0 0 0 0 0,1 0 0 0 0,-1 0 0 0 0,1 0 0 0 0,-1 0 0 0 0,1 0-1 0 0,0 0 1 0 0,0 0 0 0 0,0 0 0 0 0,0 0 0 0 0,0 0 0 0 0,1 0-1 0 0,-1 1-366 0 0,2 2 470 0 0,-2 0 0 0 0,1 0 0 0 0,0 0 0 0 0,-1 1 0 0 0,0-1 0 0 0,0 0 0 0 0,-1 2-470 0 0,0 0 294 0 0,1 1 0 0 0,0-1 1 0 0,1 0-1 0 0,0 3-294 0 0,1 58 2304 0 0,3-19-1116 0 0,-4-31-637 0 0,0 0 0 0 0,2 3-551 0 0,0 0 321 0 0,-3-16-262 0 0,0 0-1 0 0,1-1 1 0 0,0 1-1 0 0,0-1 1 0 0,0 1-1 0 0,1 1-58 0 0,2 9 134 0 0,-4-14-122 0 0,0 0 1 0 0,0 0-1 0 0,0 0 0 0 0,0 0 1 0 0,0 0-1 0 0,0-1 0 0 0,0 1 1 0 0,0 0-1 0 0,1 0 0 0 0,-1 0 1 0 0,0 0-1 0 0,1 0 0 0 0,-1-1 1 0 0,0 1-1 0 0,1 0 0 0 0,-1 0 1 0 0,1-1-1 0 0,-1 1 0 0 0,1 0 1 0 0,0-1-1 0 0,-1 1 0 0 0,1 0 1 0 0,0-1-1 0 0,-1 1 0 0 0,1-1 1 0 0,0 1-1 0 0,0-1 0 0 0,-1 0 1 0 0,1 1-1 0 0,0-1 0 0 0,0 0 1 0 0,0 1-1 0 0,0-1 0 0 0,0 0 1 0 0,-1 0-1 0 0,1 0 0 0 0,0 0 1 0 0,0 0-1 0 0,0 0-12 0 0,1 0-281 0 0,0 0 0 0 0,0 0 0 0 0,0-1 0 0 0,-1 1 0 0 0,1-1 0 0 0,0 1 0 0 0,0-1 0 0 0,0 0 0 0 0,-1 0 0 0 0,1 0 0 0 0,0 1 0 0 0,-1-2 0 0 0,1 1 0 0 0,-1 0 0 0 0,1 0 0 0 0,-1 0 0 0 0,1-2 281 0 0,2 0-804 0 0,-1-1-1 0 0,0 0 0 0 0,0 0 1 0 0,-1-1-1 0 0,3-3 805 0 0,4-10-2014 0 0</inkml:trace>
  <inkml:trace contextRef="#ctx0" brushRef="#br3" timeOffset="-115764.569">13534 7735 3224 0 0,'-4'0'588'0'0,"3"0"1261"0"0,0 0-1662 0 0,1 0 0 0 0,0 0-1 0 0,-1 0 1 0 0,1 0 0 0 0,0 1 0 0 0,-1-1-1 0 0,1 0 1 0 0,0 0 0 0 0,-1 1-1 0 0,1-1 1 0 0,0 0 0 0 0,0 0 0 0 0,-1 1-1 0 0,1-1 1 0 0,0 0 0 0 0,0 1-1 0 0,0-1 1 0 0,-1 0 0 0 0,1 1 0 0 0,0-1-1 0 0,0 0 1 0 0,0 1 0 0 0,0-1 0 0 0,0 0-1 0 0,0 1 1 0 0,0-1 0 0 0,0 1-1 0 0,0-1-186 0 0,-1 11 1944 0 0,3-1-1018 0 0,-1-9-851 0 0,-1 0-1 0 0,1 1 1 0 0,-1-1 0 0 0,0 0 0 0 0,0 1-1 0 0,0-1 1 0 0,0 0 0 0 0,0 1-1 0 0,0-1 1 0 0,0 0 0 0 0,0 1-1 0 0,0-1 1 0 0,0 0 0 0 0,-1 1-75 0 0,1 0 55 0 0,-1 0 1 0 0,1-1-1 0 0,0 1 1 0 0,0 0-1 0 0,0 0 1 0 0,0 0-1 0 0,0-1 1 0 0,0 1-1 0 0,1 0 1 0 0,-1 0-1 0 0,1-1 1 0 0,-1 1-1 0 0,1 1-55 0 0,3 16 402 0 0,-4-18-381 0 0,-1 1 0 0 0,1-1 1 0 0,0 0-1 0 0,0 1 0 0 0,0-1 1 0 0,0 0-1 0 0,1 1 0 0 0,-1-1 1 0 0,0 0-1 0 0,1 0 0 0 0,-1 1 1 0 0,0-1-1 0 0,1 0 0 0 0,-1 0 1 0 0,1 0-1 0 0,0 0 0 0 0,-1 1 0 0 0,1-1 1 0 0,0 0-1 0 0,0 0 0 0 0,0 0 1 0 0,0-1-1 0 0,0 1 0 0 0,0 0 1 0 0,0 0-1 0 0,0 0 0 0 0,0-1 1 0 0,0 1-1 0 0,0 0 0 0 0,1 0-21 0 0,7 8 150 0 0,-8-8-142 0 0,-1-1 0 0 0,1 1 0 0 0,0 0 0 0 0,-1 0 1 0 0,1-1-1 0 0,-1 1 0 0 0,1 0 0 0 0,0-1 0 0 0,-1 1 1 0 0,1-1-1 0 0,0 1 0 0 0,0-1 0 0 0,0 1 0 0 0,-1-1 0 0 0,2 1-8 0 0,4 1 88 0 0,0-1 0 0 0,0 1 0 0 0,0-1 0 0 0,0 0 0 0 0,0 0 0 0 0,0-1 0 0 0,0 0 0 0 0,0 0 0 0 0,1 0 0 0 0,-1-1-1 0 0,0 0 1 0 0,0 0 0 0 0,0-1 0 0 0,6-1-88 0 0,-10 1 20 0 0,0 1 1 0 0,0-1-1 0 0,0 0 0 0 0,0 0 0 0 0,0 0 1 0 0,-1 0-1 0 0,2-1-20 0 0,3-4 17 0 0,-5 6-11 0 0,0 0-1 0 0,0 0 1 0 0,-1 0 0 0 0,1 0 0 0 0,0 0 0 0 0,-1 0 0 0 0,1 0-1 0 0,-1 0 1 0 0,0-1 0 0 0,1 1 0 0 0,-1 0 0 0 0,0 0 0 0 0,1 0-1 0 0,-1-1 1 0 0,0 1 0 0 0,0 0 0 0 0,0 0 0 0 0,0-1 0 0 0,-1 1-1 0 0,1 0 1 0 0,0 0 0 0 0,0 0 0 0 0,-1-1 0 0 0,1 1 0 0 0,0 0-1 0 0,-1 0 1 0 0,0 0-6 0 0,-2-19 117 0 0,3 18-110 0 0,0 0 0 0 0,0 0-1 0 0,-1 1 1 0 0,1-1-1 0 0,0 0 1 0 0,-1 1-1 0 0,0-1 1 0 0,1 0-1 0 0,-1 1 1 0 0,0-1-1 0 0,1 1 1 0 0,-1-1-1 0 0,0 1 1 0 0,0-1-1 0 0,-1 1 1 0 0,1 0 0 0 0,0-1-1 0 0,0 1 1 0 0,-1-1-7 0 0,0 1 0 0 0,1-1 0 0 0,-1 0 1 0 0,1 1-1 0 0,-1-1 1 0 0,1 0-1 0 0,0 0 0 0 0,-1 0 1 0 0,1 0-1 0 0,0 0 0 0 0,0-1 0 0 0,1 3 0 0 0,0-2 4 0 0,-1-1 0 0 0,0 1 0 0 0,1-1 0 0 0,-1 1 0 0 0,0 0 0 0 0,0 0 0 0 0,-1 0 0 0 0,1 0 0 0 0,0 0 0 0 0,-1 0 0 0 0,1 0 0 0 0,-1 0 0 0 0,0 0 0 0 0,1 0 0 0 0,-1 1 0 0 0,-1-1-4 0 0,1 0 1 0 0,0 0 0 0 0,0 0 0 0 0,0 0 0 0 0,1 0 0 0 0,-1 0 0 0 0,1 0 0 0 0,-1-1-1 0 0,-9-12-109 0 0,9 14 9 0 0,1 0 1 0 0,0-1-1 0 0,-1 1 1 0 0,1 0-1 0 0,0 0 1 0 0,-1 0-1 0 0,1 0 1 0 0,-1 0-1 0 0,1 1 1 0 0,-1-1-1 0 0,0 0 1 0 0,1 1-1 0 0,-1-1 0 0 0,-1 1 100 0 0,1 0-445 0 0,2 0-189 0 0,-1 0-81 0 0,-3 3-18 0 0</inkml:trace>
  <inkml:trace contextRef="#ctx0" brushRef="#br3" timeOffset="-115446.131">13942 7654 13448 0 0,'-18'0'298'0'0,"15"0"46"0"0,3 0 24 0 0,-2 0-37 0 0,0 1-277 0 0,-9 7 23 0 0,-10 8 319 0 0,15-12-212 0 0,2-1 0 0 0,-1 1 0 0 0,0 0 0 0 0,1 0 0 0 0,-2 3-184 0 0,-24 22 1054 0 0,21-21-719 0 0,1 0-1 0 0,0 1 1 0 0,-5 6-335 0 0,4 0 262 0 0,9-14-243 0 0,0 0 1 0 0,0 0 0 0 0,0 0 0 0 0,0 0-1 0 0,0 0 1 0 0,0-1 0 0 0,0 1 0 0 0,1 0-1 0 0,-1 0 1 0 0,0 0 0 0 0,0 0-1 0 0,1-1 1 0 0,-1 1 0 0 0,1 0 0 0 0,-1 0-1 0 0,1 0-19 0 0,-1-1 10 0 0,0 1-1 0 0,0-1 0 0 0,0 0 0 0 0,1 1 1 0 0,-1-1-1 0 0,0 1 0 0 0,0-1 0 0 0,0 0 1 0 0,0 1-1 0 0,0-1 0 0 0,0 1 0 0 0,0-1 1 0 0,0 0-1 0 0,0 1 0 0 0,0-1 0 0 0,0 1 1 0 0,0-1-1 0 0,0 1 0 0 0,-1-1 0 0 0,1 0 1 0 0,0 1-1 0 0,0-1 0 0 0,0 0 0 0 0,-1 1 1 0 0,1-1-1 0 0,0 0 0 0 0,0 1 0 0 0,-1-1 1 0 0,1 0-1 0 0,0 1 0 0 0,-1-1 0 0 0,1 0-9 0 0,-1 1 11 0 0,1-1 0 0 0,0 0 0 0 0,-1 1 0 0 0,1-1 0 0 0,0 0 0 0 0,0 0 0 0 0,-1 1 0 0 0,1-1 0 0 0,0 1 0 0 0,0-1 0 0 0,-1 0 0 0 0,1 1 0 0 0,0-1 0 0 0,0 0 0 0 0,0 1 0 0 0,0-1 0 0 0,0 1 0 0 0,0-1 0 0 0,0 0 0 0 0,-1 1 0 0 0,1-1 0 0 0,0 1 0 0 0,0-1 0 0 0,1 1 0 0 0,-1-1 0 0 0,0 0 0 0 0,0 1 0 0 0,0-1 0 0 0,0 1 0 0 0,0-1 0 0 0,0 0 0 0 0,1 1-11 0 0,0 2 52 0 0,1-1 0 0 0,-1 0-1 0 0,1 0 1 0 0,0 1-1 0 0,0-1 1 0 0,0 0 0 0 0,0 0-1 0 0,0-1 1 0 0,0 1-1 0 0,1 0 1 0 0,-1-1-1 0 0,1 0 1 0 0,1 2-52 0 0,4 0 57 0 0,0-1 0 0 0,0 1 0 0 0,9 0-57 0 0,4 2 150 0 0,-12-3-191 0 0,0-1 0 0 0,0 1 0 0 0,0-2-1 0 0,1 0 1 0 0,-1 0 0 0 0,0 0 0 0 0,0-1-1 0 0,0-1 1 0 0,0 1 0 0 0,0-1 0 0 0,0-1-1 0 0,0 0 1 0 0,-1 0 0 0 0,1-1 0 0 0,-1 0-1 0 0,0 0 42 0 0,28-13-1124 0 0,-17 6 548 0 0</inkml:trace>
  <inkml:trace contextRef="#ctx0" brushRef="#br3" timeOffset="-114842.422">14242 7446 5984 0 0,'-10'1'332'0'0,"10"-1"-391"0"0,7-6 3115 0 0,1 6-2013 0 0,-4 1 1777 0 0,-7 1-2578 0 0,2-2-222 0 0,1 1 1 0 0,0-1-1 0 0,-1 0 1 0 0,1 0-1 0 0,0 0 1 0 0,-1 1-1 0 0,1-1 1 0 0,0 0-1 0 0,0 0 1 0 0,-1 1-1 0 0,1-1 1 0 0,0 0-1 0 0,0 1 1 0 0,-1-1-1 0 0,1 0 1 0 0,0 1-1 0 0,0-1 1 0 0,0 0-1 0 0,-1 1 1 0 0,1-1-1 0 0,0 0 1 0 0,0 1-1 0 0,0-1 1 0 0,0 0-1 0 0,0 1 1 0 0,0-1-1 0 0,0 1 1 0 0,0-1-1 0 0,0 0 1 0 0,0 1-1 0 0,0-1 1 0 0,0 1-1 0 0,0-1 1 0 0,0 0-1 0 0,0 1 1 0 0,1-1-1 0 0,-1 0 1 0 0,0 1-1 0 0,0-1 1 0 0,0 0-1 0 0,1 1 1 0 0,-1-1-1 0 0,0 0 1 0 0,1 1-21 0 0,-9 7 484 0 0,8-8-465 0 0,0 1 1 0 0,0-1 0 0 0,-1 1-1 0 0,1-1 1 0 0,0 1 0 0 0,0-1-1 0 0,0 1 1 0 0,-1-1 0 0 0,1 1-1 0 0,0-1 1 0 0,0 1 0 0 0,0-1-1 0 0,0 1 1 0 0,0 0 0 0 0,0-1-1 0 0,0 1 1 0 0,0-1 0 0 0,0 1-1 0 0,1-1 1 0 0,-1 1 0 0 0,0-1-1 0 0,0 1 1 0 0,0-1 0 0 0,1 1-1 0 0,-1-1 1 0 0,0 1 0 0 0,0-1-1 0 0,1 1 1 0 0,-1-1 0 0 0,0 1-1 0 0,1-1 1 0 0,-1 0 0 0 0,1 1-1 0 0,-1-1 1 0 0,0 0 0 0 0,1 1-20 0 0,3 3 313 0 0,-3-3-78 0 0,-1 0-208 0 0,0 0 0 0 0,0-1 0 0 0,0 1 0 0 0,0 0 0 0 0,1 0 0 0 0,-1-1 0 0 0,0 1 1 0 0,1 0-1 0 0,-1-1 0 0 0,0 1 0 0 0,1 0 0 0 0,-1-1 0 0 0,1 1 0 0 0,-1-1 1 0 0,1 1-1 0 0,-1-1 0 0 0,1 1 0 0 0,0-1 0 0 0,-1 1 0 0 0,1-1 0 0 0,-1 0 1 0 0,1 1-28 0 0,0-1 11 0 0,-1 0 0 0 0,1 1 1 0 0,-1-1-1 0 0,1 0 0 0 0,-1 1 1 0 0,1-1-1 0 0,-1 1 1 0 0,1-1-1 0 0,-1 1 0 0 0,1-1 1 0 0,-1 1-1 0 0,0-1 1 0 0,1 1-1 0 0,-1-1 0 0 0,0 1 1 0 0,0-1-1 0 0,1 1 1 0 0,-1-1-1 0 0,0 1 0 0 0,0 0 1 0 0,0-1-1 0 0,1 1 1 0 0,-1-1-1 0 0,0 1 0 0 0,0 0 1 0 0,0-1-1 0 0,0 1 0 0 0,0 0-11 0 0,-1-1 17 0 0,1 1-1 0 0,0 0 1 0 0,-1 0-1 0 0,1-1 1 0 0,0 1-1 0 0,0 0 1 0 0,0-1-1 0 0,0 1 1 0 0,0 0-1 0 0,0 0 1 0 0,0-1-1 0 0,0 1 1 0 0,0 0-1 0 0,0-1 1 0 0,0 1-1 0 0,0 0 1 0 0,0 0-1 0 0,1-1 1 0 0,-1 1-1 0 0,0 0 1 0 0,1-1-1 0 0,-1 1 1 0 0,0 0-1 0 0,1-1 1 0 0,-1 1-1 0 0,1-1 1 0 0,-1 1-1 0 0,0-1 1 0 0,1 1-1 0 0,0-1 0 0 0,-1 1 1 0 0,1-1-1 0 0,0 1-16 0 0,-1-1 17 0 0,0 1 0 0 0,1 0 0 0 0,-1-1 0 0 0,0 1 0 0 0,0-1 0 0 0,0 1 0 0 0,0-1-1 0 0,0 1 1 0 0,0 0 0 0 0,1-1 0 0 0,-1 1 0 0 0,-1-1 0 0 0,1 1 0 0 0,0 0-1 0 0,0-1 1 0 0,0 1 0 0 0,0-1 0 0 0,0 1 0 0 0,0 0 0 0 0,-1-1 0 0 0,1 1 0 0 0,0-1-1 0 0,0 1 1 0 0,-1-1 0 0 0,1 1 0 0 0,-1 0-17 0 0,1 0 22 0 0,-1 0 0 0 0,1 0 0 0 0,-1 0 0 0 0,1 0-1 0 0,0 0 1 0 0,-1 0 0 0 0,1 0 0 0 0,0 0 0 0 0,0 0 0 0 0,0 0 0 0 0,0 0 0 0 0,0 1-22 0 0,0 0 25 0 0,0 0 1 0 0,0 1 0 0 0,0-1-1 0 0,0 0 1 0 0,0 1-1 0 0,-1-1 1 0 0,1 0 0 0 0,-1 0-1 0 0,1 1 1 0 0,-1-1-1 0 0,0 0 1 0 0,0 0 0 0 0,0 0-26 0 0,0 1 20 0 0,0-1 0 0 0,0 1 0 0 0,0 0 1 0 0,0-1-1 0 0,1 1 0 0 0,-1 0 0 0 0,1 2-20 0 0,0-2 10 0 0,0 0 0 0 0,-1 1 0 0 0,1-1 0 0 0,0 0 0 0 0,-1 0 0 0 0,0 0-1 0 0,0 0 1 0 0,0 0 0 0 0,0 0 0 0 0,0 0 0 0 0,-1 0 0 0 0,1 0-1 0 0,-2 2-9 0 0,2-3 1 0 0,0 1 0 0 0,0-1-1 0 0,0 0 1 0 0,1 1 0 0 0,-1-1-1 0 0,1 1 1 0 0,-1-1 0 0 0,1 1-1 0 0,0-1 1 0 0,0 1-1 0 0,0 0 0 0 0,-1 17 57 0 0,-1-10-25 0 0,1-6-16 0 0,0 0 1 0 0,0 0-1 0 0,0 0 1 0 0,1 0-1 0 0,-1 0 0 0 0,1 0 1 0 0,0 0-1 0 0,0 0 1 0 0,1 0-1 0 0,-1 0 1 0 0,1 0-1 0 0,0 0 1 0 0,0 0-17 0 0,2 1 7 0 0,-2-3-3 0 0,0 0 0 0 0,0-1 0 0 0,-1 1 0 0 0,1 0 0 0 0,0 0 0 0 0,-1 0 0 0 0,1 0 0 0 0,-1 0 0 0 0,1 0 0 0 0,-1 0 0 0 0,0 0 0 0 0,0 0 0 0 0,0 0-1 0 0,0 0 1 0 0,0 0 0 0 0,-1 1-4 0 0,1-2 2 0 0,0-1 0 0 0,0 1 0 0 0,0 0 0 0 0,0 0 0 0 0,0 0 0 0 0,0-1 0 0 0,1 1 0 0 0,-1 0-1 0 0,0 0 1 0 0,0-1 0 0 0,0 1 0 0 0,1 0 0 0 0,-1-1 0 0 0,0 1 0 0 0,1 0 0 0 0,-1 0 0 0 0,1-1 0 0 0,-1 1-1 0 0,1-1 1 0 0,-1 1 0 0 0,1 0-2 0 0,0-1 3 0 0,-1 1 0 0 0,1-1 1 0 0,-1 1-1 0 0,1 0 0 0 0,-1-1 0 0 0,0 1 0 0 0,1 0 0 0 0,-1-1 0 0 0,0 1 0 0 0,1 0 0 0 0,-1 0 0 0 0,0-1 0 0 0,0 1 1 0 0,0 0-1 0 0,1 0 0 0 0,-1 0-3 0 0,0-1 8 0 0,0 1-1 0 0,0-1 1 0 0,0 0 0 0 0,0 1 0 0 0,-1-1-1 0 0,1 1 1 0 0,0-1 0 0 0,0 0 0 0 0,0 1-1 0 0,0-1 1 0 0,0 0 0 0 0,-1 1 0 0 0,1-1 0 0 0,0 0-1 0 0,0 1 1 0 0,0-1 0 0 0,-1 0 0 0 0,1 1-1 0 0,0-1 1 0 0,-1 0 0 0 0,1 0 0 0 0,0 1 0 0 0,-1-1-1 0 0,1 0 1 0 0,0 0 0 0 0,-1 0 0 0 0,1 0-1 0 0,0 1 1 0 0,-1-1 0 0 0,1 0 0 0 0,0 0 0 0 0,-1 0-1 0 0,1 0 1 0 0,-1 0 0 0 0,1 0 0 0 0,-1 0-8 0 0,-10-1 162 0 0,11 1-162 0 0,0-1 20 0 0,-1 1 0 0 0,1-1 0 0 0,-1 0 0 0 0,1 0 0 0 0,0 0 0 0 0,-1 0 0 0 0,1 1 0 0 0,0-1 0 0 0,0 0 0 0 0,0 0 0 0 0,0 0 0 0 0,-1 0-1 0 0,1 0 1 0 0,0 0 0 0 0,1 0-20 0 0,-3-12 181 0 0,2 11-159 0 0,0-1 1 0 0,0 1-1 0 0,0 0 0 0 0,0 0 0 0 0,1 0 0 0 0,-1 0 0 0 0,1 0 0 0 0,0 0 0 0 0,-1 0 0 0 0,1 0 0 0 0,0 0 1 0 0,0 0-1 0 0,0 0 0 0 0,0 0 0 0 0,1 0-22 0 0,5-12 28 0 0,-5 7-18 0 0,1 1-1 0 0,1-1 1 0 0,-1 1-1 0 0,1 0 1 0 0,0 0-1 0 0,3-3-9 0 0,-2 2-82 0 0,0 0-1 0 0,0 0 1 0 0,3-8 82 0 0,-7 12-24 0 0,1 1 0 0 0,-1 0-1 0 0,1-1 1 0 0,0 1 0 0 0,-1 0 0 0 0,1 0 0 0 0,0 0 0 0 0,0 0 0 0 0,1 1 0 0 0,1-2 24 0 0,-2 1-39 0 0,1 0 0 0 0,-1 0-1 0 0,0 1 1 0 0,0-1 0 0 0,0-1 0 0 0,0 1 0 0 0,0 0 0 0 0,-1 0-1 0 0,2-3 40 0 0,-2 3-17 0 0,0 1-1 0 0,0-1 0 0 0,0 1 0 0 0,0-1 0 0 0,0 1 1 0 0,1 0-1 0 0,-1 0 0 0 0,0-1 0 0 0,1 1 1 0 0,-1 0-1 0 0,1 0 0 0 0,-1 0 0 0 0,1 1 0 0 0,-1-1 1 0 0,1 0-1 0 0,-1 1 0 0 0,1-1 0 0 0,0 1 0 0 0,0-1 1 0 0,-1 1-1 0 0,1 0 0 0 0,0-1 0 0 0,0 1 1 0 0,-1 0-1 0 0,1 0 0 0 0,0 0 18 0 0,0 1 1 0 0,-1-1 0 0 0,0 0 0 0 0,0 0 0 0 0,1 0 0 0 0,-1 1 0 0 0,0-1 0 0 0,0 1 0 0 0,1-1 0 0 0,-1 1 0 0 0,0-1 0 0 0,0 1 0 0 0,0 0 0 0 0,0 0 0 0 0,0-1 0 0 0,0 1 0 0 0,0 0 0 0 0,0 0 0 0 0,0 0 0 0 0,0 0 0 0 0,-1 0 0 0 0,1 0 0 0 0,0 0 1 0 0,-1 0-1 0 0,1 1 0 0 0,-1-1 0 0 0,1 0 0 0 0,-1 0 0 0 0,1 0 0 0 0,-1 1 0 0 0,0-1 0 0 0,0 0 0 0 0,1 1 0 0 0,-1-1 0 0 0,0 0 0 0 0,0 1-1 0 0,0-2 8 0 0,0 1 0 0 0,-1 0 1 0 0,1-1-1 0 0,0 1 0 0 0,0-1 1 0 0,0 1-1 0 0,-1 0 0 0 0,1-1 1 0 0,0 1-1 0 0,-1 0 0 0 0,1-1 1 0 0,0 1-1 0 0,-1-1 0 0 0,1 1 1 0 0,-1-1-1 0 0,1 1 0 0 0,-1-1 0 0 0,1 1 1 0 0,-1-1-1 0 0,1 0-8 0 0,-1 1 11 0 0,1-1-1 0 0,-1 1 1 0 0,1-1-1 0 0,-1 0 1 0 0,1 1-1 0 0,-1-1 0 0 0,1 1 1 0 0,-1-1-1 0 0,1 1 1 0 0,0-1-1 0 0,-1 1 1 0 0,1 0-1 0 0,0-1 1 0 0,0 1-1 0 0,-1-1 1 0 0,1 1-1 0 0,0 0 1 0 0,0-1-1 0 0,0 1 1 0 0,0 0-11 0 0,-1 1 65 0 0,1 0 0 0 0,-1 1 1 0 0,0-1-1 0 0,0 0 0 0 0,0 1 1 0 0,0-1-1 0 0,0 0 0 0 0,0 0 1 0 0,-1 0-1 0 0,1 0 0 0 0,-1 0 1 0 0,1 0-1 0 0,-1 0 0 0 0,0-1 1 0 0,0 1-1 0 0,0 0 0 0 0,0-1 1 0 0,0 0-1 0 0,0 1-65 0 0,-11 7 470 0 0,-1-1 0 0 0,-7 3-470 0 0,18-10 53 0 0,-20 10 262 0 0,13-6-225 0 0,1-1 0 0 0,-1 1-1 0 0,-7 7-89 0 0,13-10 22 0 0,0 1 0 0 0,0-1 0 0 0,0 0-1 0 0,0 0 1 0 0,-2 0-22 0 0,-15 9 91 0 0,18-9-27 0 0,0 6-8 0 0,-1 5 34 0 0,11-5-59 0 0,3 1-5 0 0,-7-7-13 0 0,-1-1 1 0 0,0 1-1 0 0,1-1 0 0 0,-1 0 0 0 0,0 1 1 0 0,1-1-1 0 0,-1 0 0 0 0,1 0 1 0 0,0-1-1 0 0,1 1-13 0 0,20 8 136 0 0,-20-7-124 0 0,0-1 1 0 0,0 1-1 0 0,0-1 0 0 0,0 0 0 0 0,0 0 0 0 0,1 0 0 0 0,-1-1 0 0 0,0 1 1 0 0,1-1-1 0 0,0 0-12 0 0,0 0 15 0 0,0 0 0 0 0,0 0 1 0 0,0 1-1 0 0,0 0 0 0 0,0 0 1 0 0,1 1-16 0 0,3 0 104 0 0,-1 1 0 0 0,1-1 0 0 0,-1-1 1 0 0,8 1-105 0 0,27 5-35 0 0,-39-6-206 0 0,1 0 0 0 0,0 0 0 0 0,0 0 0 0 0,0-1 0 0 0,0 0 0 0 0,3 0 241 0 0,13 0-5588 0 0,-3 2-1669 0 0</inkml:trace>
  <inkml:trace contextRef="#ctx0" brushRef="#br1" timeOffset="-108707.698">8140 8561 6912 0 0,'0'0'528'0'0,"-2"-14"-304"0"0,-1-6 1850 0 0,2 0 1 0 0,1-16-2075 0 0,0 25 1253 0 0,0 10-585 0 0,0 1-10 0 0,0 0-2 0 0,0 0-46 0 0,0 0-191 0 0,0 0-88 0 0,0 0-13 0 0,0 0-34 0 0,0 0-124 0 0,0 0-52 0 0,0 0-11 0 0,4 6 137 0 0,-2-2-160 0 0,0 1 1 0 0,-1-1-1 0 0,1 1 0 0 0,-1-1 1 0 0,0 1-1 0 0,0-1 1 0 0,0 1-1 0 0,0-1 0 0 0,-1 2-74 0 0,0 44 597 0 0,-1-22-402 0 0,-4 111 369 0 0,1-65-107 0 0,1-15-287 0 0,-4 15-170 0 0,5-47 65 0 0,0-1 0 0 0,3 14-65 0 0,-1-16 11 0 0,-1-7-42 0 0,2 1 1 0 0,0-1-1 0 0,1 1 0 0 0,0-1 1 0 0,2 0-1 0 0,0 0 31 0 0,0 0-1871 0 0,-2-10-4748 0 0</inkml:trace>
  <inkml:trace contextRef="#ctx0" brushRef="#br1" timeOffset="-104751.512">8081 1088 6448 0 0,'5'-10'685'0'0,"-10"-35"184"0"0,5 36-536 0 0,-1-1 0 0 0,0 1 0 0 0,0 0 0 0 0,0 0 0 0 0,-1 0 0 0 0,-1 0 0 0 0,0 1 0 0 0,0-1 0 0 0,0 1 0 0 0,-1-1 0 0 0,-4-6-333 0 0,6 12 88 0 0,1-1 0 0 0,-1 1 0 0 0,1-1 0 0 0,0 0 0 0 0,1 1 0 0 0,-1-1-1 0 0,1 0 1 0 0,-1 0 0 0 0,1 0 0 0 0,0 1 0 0 0,1-1 0 0 0,-1 0 0 0 0,1 0 0 0 0,-1 0-88 0 0,2-27 384 0 0,-3 21-374 0 0,-2-41 422 0 0,3 41-83 0 0,0-1-1 0 0,-1 0 1 0 0,-1-3-349 0 0,1 4 181 0 0,0 0 0 0 0,0 0 1 0 0,1-6-182 0 0,-2-66 16 0 0,3 29-16 0 0,-4-18 0 0 0,3 50 0 0 0,-4-152 0 0 0,5 142 221 0 0,1 0 0 0 0,3-9-221 0 0,-5 38 89 0 0,0-1 1 0 0,0 1-1 0 0,0 0 0 0 0,0-1 0 0 0,-1 1 0 0 0,1-1 1 0 0,-1-1-90 0 0,0 2 73 0 0,1 1 1 0 0,-1-1 0 0 0,1 0 0 0 0,0 1-1 0 0,0-1 1 0 0,-1 0 0 0 0,1 0 0 0 0,0 1-1 0 0,1-1 1 0 0,-1 0 0 0 0,0 0-1 0 0,1 0-73 0 0,0-1 119 0 0,0 0-1 0 0,0 1 0 0 0,-1-1 0 0 0,1 0 0 0 0,0 1 0 0 0,-1-1 1 0 0,0 0-1 0 0,1 0 0 0 0,-1 0 0 0 0,0 1 0 0 0,-1-1 0 0 0,1 0 0 0 0,-1-1-118 0 0,2-18 273 0 0,-1 19-422 0 0,1 0-1 0 0,-1 0 1 0 0,0 0 0 0 0,0 0 0 0 0,-1 0 0 0 0,1 0 0 0 0,0 0 0 0 0,-1 0 0 0 0,0 0 0 0 0,0 0-1 0 0,0-2 150 0 0,0 5 0 0 0,1-1-1 0 0,0 1 1 0 0,0 0-1 0 0,0 0 1 0 0,0 0-1 0 0,0-1 1 0 0,0 1-1 0 0,0 0 1 0 0,0 0-1 0 0,-1-1 1 0 0,1 1-1 0 0,0 0 1 0 0,0 0-1 0 0,0 0 1 0 0,0-1-1 0 0,0 1 0 0 0,0 0 1 0 0,0 0-1 0 0,0-1 1 0 0,0 1-1 0 0,1 0 1 0 0,-1 0-1 0 0,0-1 1 0 0,0 1-1 0 0,0 0 1 0 0,0 0-1 0 0,0 0 1 0 0,0-1-1 0 0,0 1 1 0 0,1 0-1 0 0,-1 0 0 0 0,0 0 1 0 0,0-1 0 0 0,0 1 0 0 0,1-1 0 0 0,-1 1 0 0 0,0 0 0 0 0,0-1 0 0 0,1 1 0 0 0,-1-1 0 0 0,0 1 0 0 0,0-1 0 0 0,0 1 0 0 0,0-1 1 0 0,0 1-1 0 0,0-1 0 0 0,1 1 0 0 0,-1 0 0 0 0,0-1 0 0 0,0 1 0 0 0,-1-1 0 0 0,1 1 0 0 0,0-1 0 0 0,0 1 0 0 0,0-1 0 0 0,0 1 0 0 0,0-1 0 0 0,0 1 0 0 0,-1-1 0 0 0,1 1 0 0 0,0-1 0 0 0,0 1 0 0 0,-1 0 0 0 0,1-1 0 0 0,0 1-4 0 0,0 0-1 0 0,0 0 1 0 0,0 0-1 0 0,0 0 1 0 0,0-1-1 0 0,0 1 0 0 0,0 0 1 0 0,0 0-1 0 0,-1 0 1 0 0,1 0-1 0 0,0 0 1 0 0,0-1-1 0 0,0 1 0 0 0,0 0 1 0 0,0 0-1 0 0,0 0 1 0 0,0 0-1 0 0,0 0 0 0 0,1 0 1 0 0,-1-1-1 0 0,0 1 1 0 0,0 0-1 0 0,0 0 1 0 0,0 0-1 0 0,0 0 0 0 0,0 0 1 0 0,0 0-1 0 0,0-1 1 0 0,0 1-1 0 0,0 0 0 0 0,0 0 1 0 0,0 0-1 0 0,1 0 1 0 0,-1 0-1 0 0,0 0 1 0 0,0 0-1 0 0,0 0 0 0 0,0 0 1 0 0,0-1-1 0 0,0 1 5 0 0,3-2-5712 0 0,2-3 744 0 0</inkml:trace>
  <inkml:trace contextRef="#ctx0" brushRef="#br1" timeOffset="-103668.28">8218 145 4608 0 0,'128'-6'480'0'0,"-64"5"347"0"0,25 3-827 0 0,-39 0 610 0 0,0-2 1 0 0,50-6-611 0 0,0-7 0 0 0,24 4 0 0 0,126-11 0 0 0,-180 11 22 0 0,-44 4 262 0 0,0 2-1 0 0,0 1 1 0 0,1 1-1 0 0,-1 1 1 0 0,7 1-284 0 0,141 14 1718 0 0,21-8-1718 0 0,-34-1 402 0 0,38-5-310 0 0,9 1 8 0 0,403 22 134 0 0,-231-24-180 0 0,-121-3-54 0 0,-63-1 0 0 0,50-4 0 0 0,-206 8-7 0 0,245 7-92 0 0,-202-4 187 0 0,18-4-88 0 0,-16 0 10 0 0,187 12-10 0 0,-76-1 0 0 0,-154-10 0 0 0,-19-1 0 0 0,21 3 0 0 0,-12 1 0 0 0,0-1 0 0 0,10-1 0 0 0,24-2 0 0 0,-17 1 0 0 0,8-3 0 0 0,-19 1 0 0 0,9 2 0 0 0,-10 0 0 0 0,19-3 0 0 0,-34 2 0 0 0,-1 0 0 0 0,11 3 0 0 0,29-1 0 0 0,99-1 0 0 0,-39 0 0 0 0,46-1-852 0 0,-91 1 433 0 0,-44 0 2 0 0</inkml:trace>
  <inkml:trace contextRef="#ctx0" brushRef="#br1" timeOffset="-100205.438">15740 10908 1840 0 0,'0'0'83'0'0,"0"0"251"0"0,0 0 1017 0 0,0 0 442 0 0,0 0 88 0 0,0 0-159 0 0,0 0-754 0 0,0 0-332 0 0,0 0-70 0 0,0 0-38 0 0,0 0-108 0 0,0 0-48 0 0,0 0-10 0 0,0 0 7 0 0,0 0 40 0 0,0 0 21 0 0,0 0 2 0 0,0 0-23 0 0,0 0-94 0 0,0 0-41 0 0,0 0-8 0 0,0 0-9 0 0,-13 4 413 0 0,-42 11 200 0 0,6-5-642 0 0,-1-2 0 0 0,0-2-1 0 0,-21-1-227 0 0,15-1 578 0 0,-165 9-66 0 0,77-5-222 0 0,-58 2 1 0 0,-159-14-77 0 0,176-4-52 0 0,-123-4-141 0 0,127 2 22 0 0,-194-18 54 0 0,141 8-66 0 0,82 8-11 0 0,-74-5 96 0 0,11 3-116 0 0,45 3-98 0 0,-116-5 100 0 0,161 12-2 0 0,-77-2 0 0 0,-9 12 64 0 0,132-6-21 0 0,27 0-11 0 0,-28 4-32 0 0,-304 23 86 0 0,341-25-44 0 0,-65 5 11 0 0,-171 6-53 0 0,-183-5 0 0 0,262-14 0 0 0,148 7 0 0 0,-2 0 0 0 0,-32-5 0 0 0,-108-13 0 0 0,176 16 0 0 0,-25-2 0 0 0,-8-3 0 0 0,32 4 0 0 0,0 1 0 0 0,1 0 0 0 0,-17 3 0 0 0,9-1 0 0 0,-17-1 0 0 0,-22-3 0 0 0,-1 3 0 0 0,-2 3 0 0 0,21-3-40 0 0,32-1 28 0 0,-1 1 0 0 0,-9 1 12 0 0,6 0 0 0 0,0 0 0 0 0,-1-2 0 0 0,1 1 0 0 0,1 0 0 0 0,-5 2 0 0 0,-62 6 0 0 0,-67-3 0 0 0,35 1 0 0 0,99-6 22 0 0,-1-2-1 0 0,1 0 0 0 0,-2-1-21 0 0,12 2 0 0 0,0 1 0 0 0,0 0 0 0 0,0 0 0 0 0,0 1 0 0 0,0 0 0 0 0,-2 1 0 0 0,2-1 0 0 0,1 0 0 0 0,-1 0 0 0 0,0 0 0 0 0,0-1 0 0 0,0-1 0 0 0,0 1 0 0 0,0-1 0 0 0,-27-3 1 0 0,26 4-5 0 0,1 0 0 0 0,-1-1 1 0 0,1-1-1 0 0,-4 0 4 0 0,-2-5-78 0 0,12 6-38 0 0,-1 0-1 0 0,1-1 1 0 0,-1 1-1 0 0,1 0 0 0 0,-1 1 1 0 0,1-1-1 0 0,-1 0 0 0 0,1 1 1 0 0,-1-1-1 0 0,0 1 1 0 0,1 0-1 0 0,-1 0 0 0 0,0 0 117 0 0,3 0-1032 0 0</inkml:trace>
  <inkml:trace contextRef="#ctx0" brushRef="#br1" timeOffset="-98783.726">8156 6090 4608 0 0,'0'0'208'0'0,"18"-7"32"0"0,-12 5-88 0 0,-1 1 855 0 0,1 0 0 0 0,-1-1 0 0 0,0 0 0 0 0,0 0 0 0 0,-1 0 0 0 0,4-2-1007 0 0,-6 3 32 0 0,-1 0 351 0 0,0 1-135 0 0,-1-1 1 0 0,0 1-1 0 0,1-1 0 0 0,-1 1 0 0 0,1-1 1 0 0,-1 1-1 0 0,0 0 0 0 0,1-1 1 0 0,-1 1-1 0 0,1 0 0 0 0,-1-1 0 0 0,1 1 1 0 0,-1 0-1 0 0,1 0 0 0 0,0 0 0 0 0,-1-1 1 0 0,1 1-1 0 0,-1 0 0 0 0,1 0 1 0 0,-1 0-1 0 0,1 0 0 0 0,0 0 0 0 0,0 0-248 0 0,-1 0 4 0 0,-1 0-1 0 0,1 0 0 0 0,0 0 0 0 0,0 0 0 0 0,0 0 0 0 0,0 0 0 0 0,0 1 0 0 0,0-1 0 0 0,0 0 0 0 0,0 0 0 0 0,0 0 0 0 0,0 0 0 0 0,0 0 0 0 0,0 0 1 0 0,0 0-1 0 0,0 0 0 0 0,0 1 0 0 0,0-1 0 0 0,0 0 0 0 0,0 0 0 0 0,0 0 0 0 0,0 0 0 0 0,0 0 0 0 0,0 0 0 0 0,0 0 0 0 0,0 1 0 0 0,0-1 0 0 0,0 0 1 0 0,0 0-1 0 0,0 0 0 0 0,0 0 0 0 0,0 0 0 0 0,0 0 0 0 0,0 0 0 0 0,0 0 0 0 0,0 1 0 0 0,0-1 0 0 0,0 0 0 0 0,0 0 0 0 0,0 0 0 0 0,0 0 1 0 0,0 0-1 0 0,1 0 0 0 0,-1 0 0 0 0,0 0 0 0 0,0 0 0 0 0,0 0 0 0 0,0 0 0 0 0,0 0 0 0 0,0 0 0 0 0,0 0 0 0 0,0 1 0 0 0,0-1 0 0 0,1 0 0 0 0,-1 0 1 0 0,0 0-1 0 0,0 0 0 0 0,0 0 0 0 0,0 0-3 0 0,-11 10 702 0 0,5-5-146 0 0,0 5-214 0 0,-1-1-1 0 0,-1 0 0 0 0,0 0 1 0 0,0-1-1 0 0,0 0 0 0 0,-9 6-341 0 0,11-9 157 0 0,0 0 0 0 0,1 1 0 0 0,-1 0 0 0 0,0 2-157 0 0,-15 14-20 0 0,7-7 20 0 0,11-12 0 0 0,0 0 0 0 0,0 1 0 0 0,0-1 0 0 0,-1-1 0 0 0,1 1 0 0 0,-2 1 0 0 0,3-4 0 0 0,-3 3 0 0 0,0 0 0 0 0,-1 1 0 0 0,1-1 0 0 0,1 1 0 0 0,-1 0 0 0 0,-3 4 0 0 0,7-7 0 0 0,1 0 0 0 0,0-1 0 0 0,0 0 0 0 0,0 0 0 0 0,0 1 0 0 0,-1-1 0 0 0,1 0 0 0 0,0 1 0 0 0,0-1 0 0 0,-1 0 0 0 0,1 0 0 0 0,0 0 0 0 0,0 1 0 0 0,-1-1 0 0 0,1 0 0 0 0,0 0 0 0 0,0 0 0 0 0,-1 1 0 0 0,1-1 0 0 0,0 0 0 0 0,-1 0 0 0 0,1 0 0 0 0,0 0 0 0 0,-1 0 0 0 0,1 0 0 0 0,0 0 0 0 0,-1 0 0 0 0,1 0 0 0 0,0 0 0 0 0,-1 0 0 0 0,1 0 0 0 0,-1 0 0 0 0,-4 0 72 0 0,-7-7 1008 0 0,8 4-792 0 0,2 1-233 0 0,0 1 1 0 0,0-1-1 0 0,1 0 0 0 0,-1 0 0 0 0,1 0 0 0 0,-1 1 0 0 0,1-1 0 0 0,0-1 0 0 0,0 1 0 0 0,0 0 0 0 0,0 0 1 0 0,-1-1-56 0 0,-8-30-54 0 0,7 24 54 0 0,0 1 0 0 0,0 0 0 0 0,-1 0 0 0 0,0 1 0 0 0,-1-1 0 0 0,1 1 0 0 0,-1 0 0 0 0,-1 0 0 0 0,-7-12 0 0 0,11 17-10 0 0,1 1 0 0 0,0 0 0 0 0,-1-1-1 0 0,1 1 1 0 0,-1 0 0 0 0,0 0-1 0 0,1 0 1 0 0,-1 0 0 0 0,0 0 0 0 0,1 0-1 0 0,-1 1 1 0 0,0-1 0 0 0,-1 1 10 0 0,3 0-696 0 0,0 0-257 0 0,0 0-1286 0 0,0 0-4923 0 0</inkml:trace>
  <inkml:trace contextRef="#ctx0" brushRef="#br1" timeOffset="-98186.351">8449 6195 10136 0 0,'0'0'464'0'0,"0"0"-10"0"0,9-7-276 0 0,8-6 169 0 0,-10 7 54 0 0,0 0 0 0 0,-1 0 1 0 0,1 0-1 0 0,2-5-401 0 0,0 0 358 0 0,1 1 0 0 0,0-1 1 0 0,0 2-1 0 0,1 0 1 0 0,0 0-1 0 0,1 1 0 0 0,0 0 1 0 0,0 1-1 0 0,1 0 0 0 0,0 1-358 0 0,-12 5 151 0 0,10 0 290 0 0,-11 1-433 0 0,1 0-1 0 0,-1 0 0 0 0,1 0 0 0 0,-1 0 0 0 0,1 0 0 0 0,-1 1 1 0 0,0-1-1 0 0,1 0 0 0 0,-1 0 0 0 0,1 0 0 0 0,-1 0 0 0 0,0 1 1 0 0,1-1-1 0 0,-1 0 0 0 0,1 0 0 0 0,-1 1 0 0 0,0-1 0 0 0,1 0 1 0 0,-1 0-1 0 0,0 1 0 0 0,0-1 0 0 0,1 0 0 0 0,-1 1 0 0 0,0-1 1 0 0,0 1-1 0 0,0-1 0 0 0,1 0 0 0 0,-1 1 0 0 0,0-1 0 0 0,0 1 1 0 0,0-1-1 0 0,0 0 0 0 0,0 1 0 0 0,0-1 0 0 0,0 1 0 0 0,0-1 1 0 0,0 1-1 0 0,0-1 0 0 0,0 1 0 0 0,0-1 0 0 0,0 0 0 0 0,0 1 1 0 0,0-1-1 0 0,0 1 0 0 0,0-1 0 0 0,-1 0 0 0 0,1 1 0 0 0,0-1 0 0 0,0 1-7 0 0,-1 0 108 0 0,-2 14 435 0 0,-2 1 0 0 0,0-1 0 0 0,-2 2-543 0 0,-4 14 48 0 0,-1-2 783 0 0,8-21-548 0 0,1 1-1 0 0,0 0 0 0 0,0-1 0 0 0,0 3-282 0 0,-1 6 44 0 0,-2 14-109 0 0,5-29 102 0 0,1 0 0 0 0,0 0 0 0 0,0-1 0 0 0,0 1 0 0 0,0 0-1 0 0,0 0 1 0 0,1 0 0 0 0,-1 0 0 0 0,0 0 0 0 0,1-1 0 0 0,0 1 0 0 0,-1 0 0 0 0,2 1-37 0 0,-2-2 488 0 0,0-1-446 0 0,0 1-1 0 0,1-1 1 0 0,-1 0-1 0 0,0 1 1 0 0,0-1 0 0 0,1 1-1 0 0,-1-1 1 0 0,0 0 0 0 0,0 1-1 0 0,1-1 1 0 0,-1 0-1 0 0,0 1 1 0 0,1-1 0 0 0,-1 0-1 0 0,0 0 1 0 0,1 1-1 0 0,-1-1 1 0 0,1 0 0 0 0,-1 0-1 0 0,0 0 1 0 0,1 0 0 0 0,-1 1-1 0 0,1-1 1 0 0,-1 0-1 0 0,1 0 1 0 0,-1 0 0 0 0,0 0-1 0 0,1 0 1 0 0,0 0-42 0 0,13 1-133 0 0,-13-1 176 0 0,10 0-68 0 0,1-1 1 0 0,-1 0-1 0 0,0 0 0 0 0,0-1 0 0 0,0-1 0 0 0,0 0 0 0 0,2-1 25 0 0,-7 1-379 0 0,1 1 0 0 0,-1-1 0 0 0,0-1-1 0 0,0 1 1 0 0,0-1 0 0 0,-1 0-1 0 0,1 0 1 0 0,-1-1 0 0 0,0 0 0 0 0,0 0-1 0 0,0 0 1 0 0,3-5 379 0 0,10-17-1524 0 0,-4 1-10 0 0</inkml:trace>
  <inkml:trace contextRef="#ctx0" brushRef="#br1" timeOffset="-97880.792">8686 5832 19351 0 0,'0'0'439'0'0,"0"0"62"0"0,0 0 33 0 0,0 0-65 0 0,0 0-309 0 0,0-1-125 0 0,0 0 0 0 0,1 1 0 0 0,-1-1 0 0 0,0 1-1 0 0,0-1 1 0 0,1 0 0 0 0,-1 1 0 0 0,1-1 0 0 0,-1 1 0 0 0,0-1 0 0 0,1 1 0 0 0,-1-1 0 0 0,1 1-1 0 0,-1-1 1 0 0,1 1 0 0 0,-1-1 0 0 0,1 1 0 0 0,0-1-35 0 0,3-2 320 0 0,-2-2 117 0 0,-2 4-403 0 0,1 0 0 0 0,-1 0 0 0 0,0 0 0 0 0,1 0 0 0 0,-1 1 0 0 0,1-1 0 0 0,-1 0 0 0 0,1 0 0 0 0,0 1 0 0 0,-1-1 0 0 0,1 0 0 0 0,0 1 0 0 0,-1-1 0 0 0,1 1 0 0 0,0-1 0 0 0,0 1 0 0 0,-1-1 0 0 0,1 1 0 0 0,0 0 0 0 0,1-1-34 0 0,15-4-1384 0 0,-16 4 872 0 0</inkml:trace>
  <inkml:trace contextRef="#ctx0" brushRef="#br1" timeOffset="-91265.282">6577 7845 6448 0 0,'0'0'141'0'0,"0"0"23"0"0,0 0 13 0 0,15-2 13 0 0,-9 2-116 0 0,-6 0-45 0 0,0 0-1 0 0,1 0 0 0 0,-1 0 0 0 0,0 0 0 0 0,0 0 0 0 0,1-1 1 0 0,-1 1-1 0 0,0 0 0 0 0,1 0 0 0 0,-1 0 0 0 0,0 0 0 0 0,0 1 1 0 0,1-1-1 0 0,-1 0 0 0 0,0 0 0 0 0,0 0 0 0 0,1 0 0 0 0,-1 0 1 0 0,0 0-1 0 0,0 0 0 0 0,1 0 0 0 0,-1 0 0 0 0,0 1 0 0 0,0-1 0 0 0,0 0 1 0 0,1 0-1 0 0,-1 0 0 0 0,0 1 0 0 0,0-1 0 0 0,0 0 0 0 0,1 0 1 0 0,-1 0-1 0 0,0 1 0 0 0,0-1 0 0 0,0 0 0 0 0,0 0-28 0 0,-6 8 2085 0 0,-15 6 902 0 0,20-14-2987 0 0,0 1 0 0 0,0-1 0 0 0,0 1 0 0 0,-1-1 0 0 0,1 1 0 0 0,0-1 0 0 0,0 0 0 0 0,0 1 0 0 0,-1-1 0 0 0,1 0 0 0 0,0 0 0 0 0,0 0 0 0 0,-1 0 0 0 0,1 0 0 0 0,0-1 0 0 0,0 1 0 0 0,0 0 0 0 0,-1 0 0 0 0,1-1 0 0 0,-9 0 0 0 0,6 0 153 0 0,-1 1 1 0 0,1 1 0 0 0,-1-1-1 0 0,1 0 1 0 0,-1 1 0 0 0,1 0-1 0 0,-5 1-153 0 0,4 0 162 0 0,0-1 0 0 0,0 0 0 0 0,0 0 0 0 0,0-1 1 0 0,0 0-1 0 0,-3 0-162 0 0,-94-7 1866 0 0,59 3-1708 0 0,0 3 0 0 0,-1 2-158 0 0,-55-3 696 0 0,-104-4 127 0 0,76 3-405 0 0,-11 3-220 0 0,38 0-40 0 0,-3-5-158 0 0,-73-1 236 0 0,101 3 3 0 0,-7 4-239 0 0,26-1 113 0 0,-354 0 410 0 0,209 5-142 0 0,162-4-277 0 0,-8 1 1 0 0,-54 2 470 0 0,-50-7-575 0 0,26 0-171 0 0,106 3 149 0 0,-205-6 135 0 0,186 6-114 0 0,22 0 34 0 0,0 0-1 0 0,-12-3-32 0 0,-35-7-401 0 0,54 9-1581 0 0,8 1-2770 0 0,1 0-1672 0 0</inkml:trace>
  <inkml:trace contextRef="#ctx0" brushRef="#br1" timeOffset="-88066.815">6433 1562 5528 0 0,'-13'0'158'0'0,"-5"1"124"0"0,40 0 231 0 0,-22-1-508 0 0,1 0 157 0 0,1 0 0 0 0,-1 0 1 0 0,1 0-1 0 0,-1 0 0 0 0,1 0 1 0 0,-1-1-1 0 0,1 1 0 0 0,-1 0 1 0 0,0-1-1 0 0,1 1-162 0 0,-2 0 371 0 0,0 0-3 0 0,0 0 16 0 0,5 0 298 0 0,-5-1 4684 0 0,-8 0-5247 0 0,1-1 1 0 0,-1 1 0 0 0,0 1 0 0 0,0 0 0 0 0,1 0 0 0 0,-1 0 0 0 0,-5 2-120 0 0,2-1 169 0 0,-67 3 274 0 0,4 0 201 0 0,-30 6-644 0 0,-12 1-72 0 0,77-7 72 0 0,0-2 0 0 0,-5-1 0 0 0,5 0 0 0 0,-610 25 142 0 0,346-13 1403 0 0,-66-5-3104 0 0,128-8 1559 0 0,129-5 0 0 0,-11 0 0 0 0,101 4 0 0 0,17 0 0 0 0,0 1 0 0 0,1 0 0 0 0,-1 0 0 0 0,0 0 0 0 0,1 0 0 0 0,-5 2 0 0 0,7-2 0 0 0,0 0 0 0 0,0 0 0 0 0,0 1 0 0 0,0-1 0 0 0,0 0 0 0 0,0-1 0 0 0,0 1 0 0 0,0 0 0 0 0,-1-1 0 0 0,-1 0 0 0 0,1 1 0 0 0,-1 0 0 0 0,0-1 0 0 0,0 1 0 0 0,0 0 0 0 0,0 1 0 0 0,0-1 0 0 0,-4 2 0 0 0,-6-2 5 0 0,11 0-16 0 0,0-1 0 0 0,-1 1 0 0 0,1 0 0 0 0,-1 0 0 0 0,1 0 0 0 0,0 1 0 0 0,-2 0 11 0 0,-1 0-1367 0 0,11-1 855 0 0</inkml:trace>
  <inkml:trace contextRef="#ctx0" brushRef="#br1" timeOffset="-87390.009">3816 1686 11976 0 0,'12'-5'1200'0'0,"-24"5"-1099"0"0,2-3-90 0 0,19 3 425 0 0,-9 0-380 0 0,0 0 0 0 0,1-1 0 0 0,-1 1 0 0 0,0 0 1 0 0,0 0-1 0 0,1 0 0 0 0,-1 1 0 0 0,0-1 0 0 0,0 0 1 0 0,1 0-1 0 0,-1 0 0 0 0,0 0 0 0 0,0 0 0 0 0,1 0 1 0 0,-1 0-1 0 0,0 0 0 0 0,0 0 0 0 0,1 0 0 0 0,-1 1 1 0 0,0-1-1 0 0,0 0 0 0 0,0 0 0 0 0,1 0 0 0 0,-1 1 1 0 0,0-1-1 0 0,0 0 0 0 0,0 0 0 0 0,0 0 1 0 0,0 1-1 0 0,1-1 0 0 0,-1 0 0 0 0,0 0 0 0 0,0 1 1 0 0,0-1-1 0 0,0 0 0 0 0,0 0 0 0 0,0 1 0 0 0,0-1 1 0 0,0 0-1 0 0,0 0 0 0 0,0 1 0 0 0,0-1-56 0 0,-7 10 958 0 0,0 0-641 0 0,6-10-316 0 0,1 1 0 0 0,0 0 0 0 0,0-1 0 0 0,0 1 0 0 0,0-1 0 0 0,0 1 0 0 0,0 0 0 0 0,0-1 0 0 0,0 1 0 0 0,0 0 0 0 0,0-1 0 0 0,0 1-1 0 0,0-1 1 0 0,0 1 0 0 0,1 0 0 0 0,-1-1 0 0 0,0 1 0 0 0,0-1 0 0 0,1 1-1 0 0,-1 0 0 0 0,0-1 0 0 0,1 1 0 0 0,-1-1 0 0 0,0 1 0 0 0,0-1 0 0 0,0 1 0 0 0,1-1 0 0 0,-1 1 0 0 0,0-1-1 0 0,0 1 1 0 0,0-1 0 0 0,0 1 0 0 0,0-1 0 0 0,0 1 0 0 0,0-1 0 0 0,0 1 0 0 0,0-1 0 0 0,0 1 0 0 0,-1 0 0 0 0,1-1 0 0 0,0 1 0 0 0,0-1 0 0 0,0 0 0 0 0,-1 1 0 0 0,1-1 0 0 0,0 1 0 0 0,0-1-1 0 0,-1 1 1 0 0,0 0 0 0 0,0 0 0 0 0,1-1 0 0 0,-1 1 0 0 0,0 0 0 0 0,1-1 0 0 0,-1 1 0 0 0,0 0 0 0 0,1-1 0 0 0,-1 1 0 0 0,1 0 0 0 0,-1 0 0 0 0,1 0 0 0 0,0 0 0 0 0,-1 0 0 0 0,1-1 0 0 0,0 1 0 0 0,0 0 0 0 0,-1 0 0 0 0,1 0 0 0 0,0 0 0 0 0,0 0 0 0 0,0 0 0 0 0,0 0 0 0 0,0 0 0 0 0,0 0 0 0 0,0 0 0 0 0,1 0 0 0 0,-1 0 0 0 0,0 0 0 0 0,1 0 0 0 0,-1-1 0 0 0,0 1 0 0 0,1 0 0 0 0,0 1 0 0 0,-1-1 21 0 0,0 0-1 0 0,0 0 0 0 0,1 1 0 0 0,-1-1 1 0 0,0 0-1 0 0,0 0 0 0 0,0 1 0 0 0,-1-1 1 0 0,1 0-1 0 0,0 0 0 0 0,0 1 0 0 0,-1-1 0 0 0,1 0 1 0 0,0 0-1 0 0,-1 1 0 0 0,1-1 0 0 0,-1 0 1 0 0,0 0-1 0 0,1 0 0 0 0,-1 0-20 0 0,0 1 54 0 0,0-1 1 0 0,0 0-1 0 0,0 0 1 0 0,1 1-1 0 0,-1-1 1 0 0,1 1-1 0 0,-1-1 1 0 0,1 1-1 0 0,0-1 1 0 0,-1 1-1 0 0,1-1 1 0 0,0 1-1 0 0,0-1 1 0 0,0 1-1 0 0,0-1 1 0 0,0 1-1 0 0,0-1 1 0 0,1 1-1 0 0,-1 0-54 0 0,5 11-194 0 0,-1 0 0 0 0,-1 1-1 0 0,0-1 1 0 0,0 12 194 0 0,-2-21-62 0 0,0 0 0 0 0,0 0 0 0 0,0 0 0 0 0,0 0 0 0 0,1 0 0 0 0,1 3 62 0 0,-2-4 41 0 0,0-1-1 0 0,1 1 1 0 0,-1 0 0 0 0,-1-1-1 0 0,1 1 1 0 0,0 0 0 0 0,-1 0-1 0 0,1-1 1 0 0,-1 1 0 0 0,0 0-1 0 0,0 0 1 0 0,0 0 0 0 0,0-1-1 0 0,0 1 1 0 0,-1 0 0 0 0,1 0-41 0 0,-7 15 294 0 0,5-14-202 0 0,0 1 1 0 0,1 0-1 0 0,-1-1 1 0 0,1 1-1 0 0,0 0 1 0 0,0 0-1 0 0,1 5-92 0 0,2 25 155 0 0,-1-26-153 0 0,0 0 0 0 0,-1 0 0 0 0,0 0 0 0 0,0 0 0 0 0,-2 7-2 0 0,-6 18 0 0 0,5-24 0 0 0,1 0 0 0 0,-1 0 0 0 0,2 0 0 0 0,-1 1 0 0 0,2 1 0 0 0,0-1 0 0 0,0-2 0 0 0,0 0 0 0 0,-1 1 0 0 0,1-1 0 0 0,-2 0 0 0 0,-1 9 0 0 0,-2-2 0 0 0,0-3 0 0 0,2 0 0 0 0,0 0 0 0 0,0 0 0 0 0,1 1 0 0 0,1-1 0 0 0,0 3 0 0 0,-4 44 0 0 0,3-41 0 0 0,1-1 0 0 0,0 1 0 0 0,2 6 0 0 0,2 6 0 0 0,-1-18 0 0 0,-1-1 0 0 0,0 1 0 0 0,-1-1 0 0 0,0 8 0 0 0,-3-4 0 0 0,2-10 0 0 0,0 0 0 0 0,1 1 0 0 0,0-1 0 0 0,0 0 0 0 0,0 1 0 0 0,1 4 0 0 0,4 10 0 0 0,-3-16 0 0 0,-1 1 0 0 0,0-1 0 0 0,0 1 0 0 0,0-1 0 0 0,0 1 0 0 0,-1 0 0 0 0,0 2 0 0 0,-12 64 0 0 0,11-40 0 0 0,1-18 0 0 0,0-1 0 0 0,-1 0 0 0 0,-1 0 0 0 0,-2 10 0 0 0,-1-2 2 0 0,0-7 184 0 0,2-1-1 0 0,0 1 1 0 0,1 0 0 0 0,0 0 0 0 0,1 1-186 0 0,2-2 178 0 0,-1-7-90 0 0,0 0 0 0 0,0 0 1 0 0,0 0-1 0 0,-1 0 0 0 0,0 0 0 0 0,0 0 1 0 0,0-1-1 0 0,-3 6-88 0 0,-5 8-52 0 0,6-14-15 0 0,1 0 0 0 0,0 0 1 0 0,0-1-1 0 0,0 1 0 0 0,0 1 1 0 0,1-1-1 0 0,0 0 1 0 0,0 0-1 0 0,0 2 67 0 0,4 27-448 0 0,-2-26 342 0 0,0 0-1 0 0,-1 0 1 0 0,0 0 0 0 0,0 1 106 0 0,-4 22 153 0 0,2-14 135 0 0,0 1 0 0 0,1-1 0 0 0,1 1 0 0 0,1-1 0 0 0,0 3-288 0 0,1-12 18 0 0,-2 1 1 0 0,1 0-1 0 0,-1-1 0 0 0,-1 1 1 0 0,1 0-1 0 0,-2 0 1 0 0,1-1-1 0 0,-1 1 0 0 0,-1 1-18 0 0,2-4 0 0 0,0 0 0 0 0,0 0 0 0 0,1 0 0 0 0,0 0 0 0 0,0-1 0 0 0,0 1 0 0 0,2 5 0 0 0,-2-6 0 0 0,1 1 0 0 0,-1-1 0 0 0,0 1 0 0 0,0-1 0 0 0,0 1 0 0 0,-1-1 0 0 0,0 1 0 0 0,-1 4 0 0 0,-2 1 0 0 0,1-3 0 0 0,1 0 0 0 0,0 0 0 0 0,0-1 0 0 0,0 1 0 0 0,1 1 0 0 0,0 1 0 0 0,1-4 0 0 0,-1 1 0 0 0,1-1 0 0 0,-1 1 0 0 0,-1-1 0 0 0,1 1 0 0 0,-1-1 0 0 0,-2 4 0 0 0,0 4 0 0 0,3-12 0 0 0,1 0 0 0 0,-1 0 0 0 0,1 1 0 0 0,0-1 0 0 0,0 0 0 0 0,0 0 0 0 0,0 0 0 0 0,0 0 0 0 0,1 1 0 0 0,-1-1 0 0 0,1 0 0 0 0,-1 0 0 0 0,1 0 0 0 0,1 2 0 0 0,-1-2 0 0 0,-1-1 0 0 0,1 1 0 0 0,0 0 0 0 0,-1 0 0 0 0,1 0 0 0 0,-1 0 0 0 0,0 0 0 0 0,0-1 0 0 0,0 1 0 0 0,0 0 0 0 0,0 0 0 0 0,0 0 0 0 0,0 0 0 0 0,0 0 0 0 0,-1 0 0 0 0,0 1 0 0 0,-6 12 0 0 0,6-12 0 0 0,-1-1 0 0 0,1 1 0 0 0,0 0 0 0 0,0-1 0 0 0,0 1 0 0 0,0 0 0 0 0,1 0 0 0 0,-1 0 0 0 0,1 0 0 0 0,-1-1 0 0 0,1 1 0 0 0,0 0 0 0 0,0 0 0 0 0,0 0 0 0 0,1 0 0 0 0,-1 1 0 0 0,6 17 0 0 0,-4-16 0 0 0,-1 0 0 0 0,1 0 0 0 0,-1 0 0 0 0,0 1 0 0 0,-1-1 0 0 0,1 0 0 0 0,-1 5 0 0 0,-1-2 3 0 0,1-5 2 0 0,-1-1 0 0 0,1 1 0 0 0,0-1 0 0 0,0 1 0 0 0,0-1 0 0 0,0 1 0 0 0,0-1 0 0 0,1 1 0 0 0,-1-1 0 0 0,1 1 0 0 0,-1-1-1 0 0,1 1 1 0 0,0-1 0 0 0,1 1-5 0 0,4 7 131 0 0,-5-8-91 0 0,0-1 1 0 0,1 1-1 0 0,-1 0 1 0 0,0-1-1 0 0,0 1 0 0 0,-1 0 1 0 0,1 0-1 0 0,0 0 1 0 0,-1 0-1 0 0,1 0 1 0 0,-1 0-1 0 0,1-1 1 0 0,-1 1-1 0 0,0 0 1 0 0,0 0-1 0 0,0 0 1 0 0,0 0-1 0 0,0 0-40 0 0,-8 18 451 0 0,6-17-380 0 0,1-1 1 0 0,0 1-1 0 0,0 0 1 0 0,0 0 0 0 0,0 0-1 0 0,0 0 1 0 0,0 1-72 0 0,2 20 159 0 0,-1-20-158 0 0,0 0 0 0 0,0 0 0 0 0,0 0-1 0 0,0 0 1 0 0,-1 0 0 0 0,1 0 0 0 0,-1 0-1 0 0,0 2 0 0 0,-4 6 0 0 0,2 1 0 0 0,0 1 0 0 0,0-1 0 0 0,2 0 0 0 0,-1 2 0 0 0,2-12 0 0 0,-1 1 0 0 0,0-1 0 0 0,1 0 0 0 0,-1 0 0 0 0,-1 0 0 0 0,1 0 0 0 0,0 0 0 0 0,-1 0 0 0 0,1 0 0 0 0,-2 0 0 0 0,2-1 0 0 0,-1 1 0 0 0,1-1 0 0 0,0 1 0 0 0,0-1 0 0 0,0 1 0 0 0,0-1 0 0 0,0 1 0 0 0,0 0 0 0 0,1-1 0 0 0,-1 1 0 0 0,1 1 0 0 0,3 11 0 0 0,-3-13 0 0 0,1 0 0 0 0,-1 0 0 0 0,1 0 0 0 0,-1-1 0 0 0,0 1 0 0 0,0 0 0 0 0,0 0 0 0 0,0 0 0 0 0,0 0 0 0 0,0-1 0 0 0,0 2 0 0 0,-5 10 0 0 0,4-11 0 0 0,0-1 0 0 0,1 1 0 0 0,-1-1 0 0 0,1 1 0 0 0,-1-1 0 0 0,1 1 0 0 0,-1-1 0 0 0,1 1 0 0 0,0 0 0 0 0,0-1 0 0 0,0 1 0 0 0,0 0 0 0 0,0-1 0 0 0,0 1 0 0 0,0-1 0 0 0,1 1 0 0 0,-1 0 0 0 0,1-1 0 0 0,-1 1 0 0 0,1 0 0 0 0,5 8 0 0 0,-5-8 0 0 0,0 1 0 0 0,1-1 0 0 0,-1 0 0 0 0,0 0 0 0 0,0 1 0 0 0,0-1 0 0 0,-1 0 0 0 0,1 1 0 0 0,0-1 0 0 0,-1 2 0 0 0,0-3 0 0 0,0 0 0 0 0,0 0 0 0 0,0 0 0 0 0,1 0 0 0 0,-1 0 0 0 0,0 0 0 0 0,0 0 0 0 0,1 0 0 0 0,-1 0 0 0 0,0 0 0 0 0,1 0 0 0 0,-1 0 0 0 0,1 0 0 0 0,-1 0 0 0 0,1-1 0 0 0,0 1 0 0 0,-1 0 0 0 0,1 0 0 0 0,0-1 0 0 0,0 1 0 0 0,-1 0 0 0 0,1-1 0 0 0,0 1 0 0 0,0-1 0 0 0,0 1 0 0 0,0-1 0 0 0,0 1 0 0 0,0-1 0 0 0,0 1 0 0 0,7 3 0 0 0,0 3 0 0 0,-10-2 0 0 0,2-5 0 0 0,-1 1 0 0 0,1-1 0 0 0,0 1 0 0 0,0-1 0 0 0,-1 1 0 0 0,1-1 0 0 0,0 1 0 0 0,0-1 0 0 0,0 1 0 0 0,0-1 0 0 0,0 1 0 0 0,0 0 0 0 0,0-1 0 0 0,0 1 0 0 0,0-1 0 0 0,0 1 0 0 0,0-1 0 0 0,0 1 0 0 0,0 0 0 0 0,0-1 0 0 0,0 1 0 0 0,0-1 0 0 0,1 1 0 0 0,-1-1 0 0 0,0 1 0 0 0,0-1 0 0 0,1 1 0 0 0,-1-1 0 0 0,1 1 0 0 0,-1 0 0 0 0,0-1 0 0 0,0 1 0 0 0,0 0 0 0 0,0 0 0 0 0,0 0 0 0 0,0 0 0 0 0,0-1 0 0 0,0 1 0 0 0,0 0 0 0 0,0 0 0 0 0,0 0 0 0 0,0 0 0 0 0,-1-1 0 0 0,1 1 0 0 0,0 0 0 0 0,-1 0 0 0 0,1 0 0 0 0,0-1 0 0 0,-1 1 0 0 0,1 0 0 0 0,-1-1 0 0 0,1 1 0 0 0,-1 0 0 0 0,0-1 0 0 0,1 1 0 0 0,-1-1 0 0 0,0 1 0 0 0,0 0 0 0 0,-4 0 0 0 0,1-1-22 0 0,4 0 53 0 0,0 0-52 0 0,0 0 1 0 0,0 0-1 0 0,1 0 0 0 0,-1 0 1 0 0,0 0-1 0 0,0 0 0 0 0,0 0 1 0 0,1 0-1 0 0,-1 0 0 0 0,0 0 1 0 0,0 0-1 0 0,0 0 0 0 0,1 0 1 0 0,-1 0-1 0 0,0 0 0 0 0,0-1 1 0 0,0 1-1 0 0,1 0 0 0 0,-1 0 1 0 0,0 0-1 0 0,0 0 0 0 0,0 0 1 0 0,0 0-1 0 0,1 0 0 0 0,-1-1 1 0 0,0 1-1 0 0,0 0 0 0 0,0 0 1 0 0,0 0-1 0 0,0 0 0 0 0,1-1 1 0 0,-1 1-1 0 0,0 0 0 0 0,0 0 1 0 0,0 0-1 0 0,0-1 0 0 0,0 1 1 0 0,0 0-1 0 0,0 0 0 0 0,0 0 1 0 0,0-1-1 0 0,0 1 0 0 0,0 0 1 0 0,0 0-1 0 0,0-1 0 0 0,0 1 1 0 0,0 0-1 0 0,0 0 0 0 0,0 0 1 0 0,0-1-1 0 0,0 1 0 0 0,0 0 1 0 0,0 0-1 0 0,-1 0 0 0 0,1 0 1 0 0,0-1-1 0 0,0 1 0 0 0,0 0 1 0 0,0 0-1 0 0,0 0 0 0 0,-1-1 21 0 0,2-2-1436 0 0,9-8-78 0 0,10 0-20 0 0</inkml:trace>
  <inkml:trace contextRef="#ctx0" brushRef="#br1" timeOffset="-86478.279">3990 4326 11976 0 0,'23'6'1200'0'0,"-30"-9"-1099"0"0,9 0-90 0 0,-7-1-11 0 0,-1-1 0 0 0,6 5 0 0 0,0 0 0 0 0,0 0 0 0 0,0-1 0 0 0,0 1 0 0 0,0 0 0 0 0,0 0 0 0 0,0 0 0 0 0,0-1 0 0 0,0 1 0 0 0,0 0 0 0 0,0 0 0 0 0,0 0 0 0 0,0-1 0 0 0,1 1 0 0 0,-1 0 0 0 0,0 0 0 0 0,0 0 0 0 0,0 0 0 0 0,0 0 0 0 0,0-1 0 0 0,1 1 0 0 0,-1 0 0 0 0,0 0 0 0 0,0 0 0 0 0,0 0 0 0 0,0 0 0 0 0,1 0 0 0 0,-1 0 0 0 0,0 0 0 0 0,0 0 0 0 0,0 0 0 0 0,1-1 0 0 0,-1 1 0 0 0,0 0 0 0 0,0 0 0 0 0,0 0 0 0 0,1 0 0 0 0,-1 0 0 0 0,0 1 0 0 0,3-3 31 0 0,0 0 0 0 0,0 0 0 0 0,0-1 0 0 0,0 1 0 0 0,0 0 0 0 0,-1-1 1 0 0,1 0-1 0 0,-1 1 0 0 0,0-1 0 0 0,0 0 0 0 0,0 0 0 0 0,0 0 0 0 0,0-1 1 0 0,0-1-32 0 0,-2 5 25 0 0,0-1 1 0 0,0 1-1 0 0,0-1 1 0 0,0 1-1 0 0,0-1 1 0 0,0 1 0 0 0,0 0-1 0 0,0-1 1 0 0,0 1-1 0 0,-1-1 1 0 0,1 1-1 0 0,0-1 1 0 0,0 1 0 0 0,0 0-1 0 0,0-1 1 0 0,-1 1-1 0 0,1-1 1 0 0,0 1-1 0 0,-1 0 1 0 0,1-1-1 0 0,0 1 1 0 0,0 0 0 0 0,-1 0-1 0 0,1-1 1 0 0,-1 1-1 0 0,1 0 1 0 0,0 0-1 0 0,-1-1 1 0 0,1 1 0 0 0,0 0-1 0 0,-1 0 1 0 0,0 0-26 0 0,1-1 31 0 0,-1 1 1 0 0,1 0 0 0 0,0 0-1 0 0,-1 0 1 0 0,1 0-1 0 0,-1-1 1 0 0,1 1 0 0 0,0 0-1 0 0,-1 0 1 0 0,1-1 0 0 0,0 1-1 0 0,-1 0 1 0 0,1-1-1 0 0,0 1 1 0 0,-1 0 0 0 0,1-1-1 0 0,0 1 1 0 0,0 0 0 0 0,-1-1-1 0 0,1 1 1 0 0,0-1-1 0 0,0 1 1 0 0,0 0 0 0 0,0-1-1 0 0,-1 1 1 0 0,1-1 0 0 0,0 1-1 0 0,0-1 1 0 0,0 1 0 0 0,0-1-1 0 0,0 1 1 0 0,0 0-1 0 0,0-1 1 0 0,0 1 0 0 0,1-1-1 0 0,-1 1 1 0 0,0-1 0 0 0,0 1-32 0 0,0 0 19 0 0,0-1 0 0 0,0 1 1 0 0,0 0-1 0 0,0 0 1 0 0,0 0-1 0 0,0-1 1 0 0,0 1-1 0 0,0 0 1 0 0,0 0-1 0 0,0-1 1 0 0,0 1-1 0 0,-1 0 1 0 0,1 0-1 0 0,0 0 1 0 0,0-1-1 0 0,0 1 1 0 0,0 0-1 0 0,0 0 1 0 0,-1 0-1 0 0,1 0 1 0 0,0-1-1 0 0,0 1 1 0 0,0 0-1 0 0,0 0 1 0 0,-1 0-1 0 0,1 0 1 0 0,0 0-1 0 0,0 0 1 0 0,0-1-1 0 0,-1 1 0 0 0,1 0 1 0 0,0 0-1 0 0,0 0 1 0 0,-1 0-1 0 0,1 0 1 0 0,0 0-20 0 0,-10-2 206 0 0,8 2-90 0 0,-9-2 536 0 0,-9-2-251 0 0,0 0 0 0 0,1 2 0 0 0,-1 1 0 0 0,0 0-1 0 0,-4 1-400 0 0,-12 3 360 0 0,0 2 0 0 0,1 1 0 0 0,0 1 0 0 0,-4 4-360 0 0,-32 20 608 0 0,56-25-608 0 0,-1 0 0 0 0,2 0 0 0 0,-1 1 0 0 0,-9 7 0 0 0,12-7 0 0 0,0-1 0 0 0,0-1 0 0 0,-10 4 0 0 0,10-5 0 0 0,0 0 0 0 0,0 2 0 0 0,1-1 0 0 0,-7 6 0 0 0,-2 3 222 0 0,-1-2-1 0 0,-10 6-221 0 0,16-9 268 0 0,0 0-1 0 0,1 1 1 0 0,0 1-1 0 0,0 1 1 0 0,1-1-1 0 0,-8 12-267 0 0,10-10 0 0 0,1 1 0 0 0,0 1 0 0 0,1-1 0 0 0,-3 7 0 0 0,1 0 0 0 0,0 1 0 0 0,1 1 0 0 0,0 0 0 0 0,2 1 0 0 0,1 0 0 0 0,2 1 0 0 0,-1 1 0 0 0,3-7 0 0 0,1 0 0 0 0,1 0 0 0 0,1 0 0 0 0,0 0 0 0 0,3 17 0 0 0,-2-22 0 0 0,0 0 0 0 0,1 0 0 0 0,1 0 0 0 0,0-1 0 0 0,1 1 0 0 0,0-1 0 0 0,3 6 0 0 0,-1-7 226 0 0,1 0 0 0 0,0-1 0 0 0,0 1-1 0 0,2-2 1 0 0,-1 1 0 0 0,1-1 0 0 0,0 0-1 0 0,1-1 1 0 0,8 7-226 0 0,3 2 16 0 0,-10-9-16 0 0,-1 0 0 0 0,2 0 0 0 0,-1-1 0 0 0,3 0 0 0 0,30 19 0 0 0,-30-18 0 0 0,0 0 0 0 0,1-1 0 0 0,0 0 0 0 0,1-1 0 0 0,0-1 0 0 0,12 2 0 0 0,1-1 0 0 0,0-2 0 0 0,0-1 0 0 0,24 0 0 0 0,114-4 0 0 0,-161 0 0 0 0,22 0 0 0 0,0-2 0 0 0,0 0 0 0 0,0-2 0 0 0,0-1 0 0 0,0-2 0 0 0,16-5 0 0 0,3-4 0 0 0,-32 12 0 0 0,-1 0 0 0 0,0-1 0 0 0,-1-1 0 0 0,1 0 0 0 0,-1-1 0 0 0,0 0 0 0 0,1-2 0 0 0,11-9 0 0 0,20-10 0 0 0,-34 21 0 0 0,-7 4 0 0 0,0 0 0 0 0,0 0 0 0 0,0-1 0 0 0,0 1 0 0 0,0-1 0 0 0,-1 0 0 0 0,2-2 0 0 0,20-20 0 0 0,-10 14 0 0 0,-9 8 0 0 0,-1 0 0 0 0,1-1 0 0 0,-1 0 0 0 0,1 0 0 0 0,-2 0 0 0 0,1 0 0 0 0,0-1 0 0 0,-1 0 0 0 0,1-3 0 0 0,10-22 0 0 0,-10 19 0 0 0,1 0 0 0 0,1 0 0 0 0,1-2 0 0 0,-5 11 0 0 0,0-1 0 0 0,0 0 0 0 0,0-1 0 0 0,-1 1 0 0 0,1 0 0 0 0,-1-1 0 0 0,0 0 0 0 0,0 1 0 0 0,-1-1 0 0 0,1 0 0 0 0,-1 0 0 0 0,0-2 0 0 0,-1-19 0 0 0,0 19 0 0 0,0-1 0 0 0,0 1 0 0 0,0 0 0 0 0,2-6 0 0 0,0 4 0 0 0,0 3 0 0 0,-1 0 0 0 0,1-1 0 0 0,-1 0 0 0 0,-1 1 0 0 0,1-1 0 0 0,-1 0 0 0 0,0 1 0 0 0,-1-1 0 0 0,1 0 0 0 0,-1 1 0 0 0,-1-1 0 0 0,1 1 0 0 0,-2-4 0 0 0,-12-38 0 0 0,13 36 0 0 0,-1 1 0 0 0,-1 0 0 0 0,0 0 0 0 0,0 0 0 0 0,-1 0 0 0 0,-1 1 0 0 0,-2-4 0 0 0,-39-56 0 0 0,44 66 0 0 0,0 0 0 0 0,-1 0 0 0 0,1 1 0 0 0,-1-1 0 0 0,0 0 0 0 0,0 1 0 0 0,0 0 0 0 0,-4-2 0 0 0,4 3 0 0 0,0-1 0 0 0,1 1 0 0 0,-1-1 0 0 0,1 0 0 0 0,0 0 0 0 0,-1 0 0 0 0,2 0 0 0 0,-1-1 0 0 0,0 1 0 0 0,1-1 0 0 0,-3-3 0 0 0,3 3 0 0 0,0 1 0 0 0,-1 0 0 0 0,0 0 0 0 0,1 0 0 0 0,-1 0 0 0 0,0 0 0 0 0,0 0 0 0 0,-1 1 0 0 0,1-1 0 0 0,-1 1 0 0 0,1 0 0 0 0,-4-1 0 0 0,-8-7 0 0 0,14 10 0 0 0,0-1 0 0 0,0 1 0 0 0,1-1 0 0 0,-1 1 0 0 0,0-1 0 0 0,1 1 0 0 0,-1-1 0 0 0,1 0 0 0 0,-1 1 0 0 0,1-1 0 0 0,-1 0 0 0 0,1 0 0 0 0,-1 1 0 0 0,1-1 0 0 0,0 0 0 0 0,-1 0 0 0 0,1 0 0 0 0,0 1 0 0 0,0-1 0 0 0,0 1 0 0 0,-1-1 0 0 0,1 1 0 0 0,0-1 0 0 0,-1 1 0 0 0,1 0 0 0 0,0-1 0 0 0,-1 1 0 0 0,1-1 0 0 0,-1 1 0 0 0,1 0 0 0 0,0-1 0 0 0,-1 1 0 0 0,1 0 0 0 0,-1-1 0 0 0,1 1 0 0 0,-1 0 0 0 0,1 0 0 0 0,-1 0 0 0 0,1-1 0 0 0,-1 1 0 0 0,0 0 0 0 0,1 0 0 0 0,-1 0 0 0 0,1 0 0 0 0,-1 0 0 0 0,0 0 0 0 0,-47-10-401 0 0,42 9 181 0 0,0 2 0 0 0,1-1 0 0 0,-1 1 0 0 0,0-1 0 0 0,0 2-1 0 0,0-1 1 0 0,1 1 0 0 0,-1-1 0 0 0,-1 2 220 0 0,-1 0-447 0 0,6-3 177 0 0,0 1 0 0 0,0 0 0 0 0,0 0 0 0 0,0-1 1 0 0,0 1-1 0 0,0 0 0 0 0,1 1 0 0 0,-1-1 0 0 0,0 0 0 0 0,1 0 0 0 0,-1 1 0 0 0,0 0 270 0 0,-10 9-7163 0 0</inkml:trace>
  <inkml:trace contextRef="#ctx0" brushRef="#br1" timeOffset="-85936.424">3906 4626 11976 0 0,'52'-7'1306'0'0,"-19"6"1156"0"0,-31 1-1950 0 0,-6 7 772 0 0,4-7-1241 0 0,-1 1-1 0 0,1-1 0 0 0,0 1 1 0 0,-1-1-1 0 0,1 0 1 0 0,0 1-1 0 0,-1-1 0 0 0,1 1 1 0 0,0-1-1 0 0,-1 1 1 0 0,1-1-1 0 0,0 1 0 0 0,0-1 1 0 0,0 1-1 0 0,-1-1 1 0 0,1 1-1 0 0,0 0 0 0 0,0 0-42 0 0,0 0 82 0 0,-1 1-1 0 0,1 0 0 0 0,0-1 0 0 0,-1 1 0 0 0,0 0 1 0 0,1-1-1 0 0,-1 1 0 0 0,0-1 0 0 0,0 1 0 0 0,0-1 0 0 0,0 1 1 0 0,0-1-1 0 0,0 0 0 0 0,-1 0 0 0 0,1 1 0 0 0,-1-1-81 0 0,1 0 68 0 0,-1 1 1 0 0,1-1-1 0 0,0 1 0 0 0,-1-1 0 0 0,1 1 0 0 0,0 0 0 0 0,0 0 0 0 0,0-1 0 0 0,0 1 0 0 0,0 0 0 0 0,0 1-68 0 0,0 10 426 0 0,1-11-373 0 0,0-1 0 0 0,-1 1 0 0 0,1 0 0 0 0,0 0 0 0 0,-1 0 0 0 0,1 0-1 0 0,-1 0 1 0 0,0 0 0 0 0,1-1 0 0 0,-2 2-53 0 0,-9 15 145 0 0,7-12-142 0 0,0 0 1 0 0,1 0-1 0 0,0 0 1 0 0,0 0-1 0 0,0 0 0 0 0,1 1-3 0 0,-2 10 36 0 0,2-10 143 0 0,1 0 0 0 0,-1-1 0 0 0,-1 1 0 0 0,1-1 0 0 0,-3 5-179 0 0,1-5 161 0 0,3-4-89 0 0,-1 1 0 0 0,1-1 0 0 0,-1 1 0 0 0,1-1 0 0 0,0 1-1 0 0,0-1 1 0 0,0 1 0 0 0,1-1 0 0 0,-1 1 0 0 0,1 0 0 0 0,-1 1-72 0 0,1-1 8 0 0,1-1 0 0 0,-1 1 1 0 0,0 0-1 0 0,0-1 0 0 0,-1 1 1 0 0,1 0-1 0 0,0-1 0 0 0,-1 1 0 0 0,1-1 1 0 0,-1 1-1 0 0,0-1 0 0 0,0 1 0 0 0,0-1 1 0 0,0 0-1 0 0,-1 1 0 0 0,1-1 0 0 0,-1 0 1 0 0,1 0-1 0 0,-1 0 0 0 0,-1 2-8 0 0,0-1 0 0 0,1 0 0 0 0,0 0 0 0 0,0 0 0 0 0,0 1 0 0 0,0-1 0 0 0,1 0 0 0 0,-1 1 0 0 0,2-1 0 0 0,-1-1 0 0 0,0 1 0 0 0,-1-1 0 0 0,1 1 0 0 0,0-1 0 0 0,-1 0 0 0 0,1 0 0 0 0,-1 1 0 0 0,0-1 0 0 0,0 0 0 0 0,0-1 0 0 0,0 1 0 0 0,-2 1 0 0 0,1-1 0 0 0,2-2 0 0 0,0 0 0 0 0,0 0 0 0 0,1 1 0 0 0,-1-1 0 0 0,0 0 0 0 0,1 1 0 0 0,-1-1 0 0 0,0 1 0 0 0,1-1 0 0 0,-1 1 0 0 0,0-1 0 0 0,1 1 0 0 0,-1-1 0 0 0,1 1 0 0 0,-1 0 0 0 0,1-1 0 0 0,-1 1 0 0 0,1 0 0 0 0,0-1 0 0 0,-2 1 29 0 0,1 0 0 0 0,0 0-1 0 0,0 0 1 0 0,0 0 0 0 0,0-1-1 0 0,-1 1 1 0 0,1-1 0 0 0,0 1 0 0 0,0-1-1 0 0,-1 1 1 0 0,1-1 0 0 0,-1 0-1 0 0,1 0 1 0 0,0 1 0 0 0,-2-1-29 0 0,-1 0 509 0 0,4 2 434 0 0,-1-3-938 0 0,0 1 0 0 0,0-1 0 0 0,0 0 1 0 0,0 1-1 0 0,0-1 0 0 0,1 0 0 0 0,-1 0 0 0 0,0 0 0 0 0,0 0 0 0 0,1 0 1 0 0,-1 0-1 0 0,0 0 0 0 0,1 0 0 0 0,-1 0 0 0 0,1 0 0 0 0,0 0 1 0 0,-1 0-1 0 0,1 0 0 0 0,0 0 0 0 0,-1-1 0 0 0,1 1 0 0 0,0 0 1 0 0,0 0-1 0 0,0 0 0 0 0,0 0 0 0 0,0-1 0 0 0,0 1 0 0 0,1 0 1 0 0,-1 0-1 0 0,0 0-5 0 0,1-12 10 0 0,-1 12-10 0 0,0 0 0 0 0,0 0 0 0 0,-1 0 0 0 0,1 0 0 0 0,0 0 0 0 0,-1 0 0 0 0,1 0 0 0 0,0 0 0 0 0,-1 0 0 0 0,1 0 0 0 0,-1 0 0 0 0,1 0 0 0 0,-1 0 0 0 0,0 0 0 0 0,0 0 0 0 0,0 0 0 0 0,0 0 0 0 0,1 1 0 0 0,-1-1 0 0 0,1 0 0 0 0,-1 1 0 0 0,1-1 0 0 0,-1 0 0 0 0,1 1 0 0 0,-1-1 0 0 0,1 0 0 0 0,0 0 0 0 0,-1 1 0 0 0,1-1 0 0 0,0 0 0 0 0,0 0 0 0 0,0 0 0 0 0,-1 1 0 0 0,1-1 0 0 0,0 0 0 0 0,0 0 0 0 0,0 0 0 0 0,0 1 0 0 0,0-1 0 0 0,1 0 0 0 0,-1 0 0 0 0,0 0 0 0 0,0 0 0 0 0,1 0 0 0 0,1-5 0 0 0,-1 5 0 0 0,0 0 0 0 0,-1 0 0 0 0,1 0 0 0 0,-1 0 0 0 0,1 0 0 0 0,-1 0 0 0 0,0-1 0 0 0,1 1 0 0 0,-1 0 0 0 0,0 0 0 0 0,0 0 0 0 0,0 0 0 0 0,0 0 0 0 0,0-1 0 0 0,0 1 0 0 0,0 0 0 0 0,0 0 0 0 0,0 0 0 0 0,0 0 0 0 0,-1 0 0 0 0,1-1 0 0 0,-1 1 0 0 0,1 0 0 0 0,-10-12 0 0 0,8 11 0 0 0,1 0 0 0 0,-1-1 0 0 0,0 1 0 0 0,0-1 0 0 0,1 1 0 0 0,0-1 0 0 0,-1 0 0 0 0,1 1 0 0 0,0-1 0 0 0,0 0 0 0 0,0 0 0 0 0,1 0 0 0 0,-1 1 0 0 0,0 0 0 0 0,0 0 0 0 0,0 0 0 0 0,0 0 0 0 0,-1 0 0 0 0,1 0 0 0 0,0 0 0 0 0,-1 0 0 0 0,0 0 0 0 0,1 1 0 0 0,-1-1 0 0 0,0 0 0 0 0,-29-20 0 0 0,15 11 0 0 0,-3-8-3 0 0,17 16 13 0 0,-1 0 1 0 0,0 1 0 0 0,0-1 0 0 0,0 0 0 0 0,0 1-1 0 0,0 0 1 0 0,-3-2-11 0 0,-5-1 175 0 0,8 4-43 0 0,0-1 1 0 0,0 1-1 0 0,0 0 1 0 0,0-1 0 0 0,0 0-1 0 0,1 1 1 0 0,-1-1 0 0 0,0 0-1 0 0,-1-2-132 0 0,2 1-10 0 0,-1 1 0 0 0,0 0 0 0 0,1 1-1 0 0,-1-1 1 0 0,0 0 0 0 0,0 1 0 0 0,0-1 0 0 0,0 1 0 0 0,-1 0 10 0 0,-16-9-1127 0 0,17 9 1103 0 0,1-1 1 0 0,-1 1 0 0 0,1 0 0 0 0,-1 0 0 0 0,1 1-1 0 0,-1-1 1 0 0,0 0 0 0 0,1 1 0 0 0,-2 0 23 0 0,-6 0-4214 0 0,5 2 2679 0 0</inkml:trace>
  <inkml:trace contextRef="#ctx0" brushRef="#br1" timeOffset="-84555.518">3790 5291 6448 0 0,'-6'1'170'0'0,"5"-1"-153"0"0,0 1 0 0 0,0-1 0 0 0,1 0 0 0 0,-1 0 0 0 0,0 0 0 0 0,0 0-1 0 0,0 0 1 0 0,1 0 0 0 0,-1 0 0 0 0,0 0 0 0 0,0 0 0 0 0,0 0 0 0 0,1-1 0 0 0,-1 1 0 0 0,0 0 0 0 0,0 0 0 0 0,0-1 0 0 0,1 1 0 0 0,-1 0 0 0 0,0-1 0 0 0,1 1 0 0 0,-1-1 0 0 0,0 1 0 0 0,1-1 0 0 0,-1 0 0 0 0,1 1 0 0 0,-1-1 0 0 0,1 1 0 0 0,-1-1 0 0 0,1 0 0 0 0,-1 0-17 0 0,-1 0 161 0 0,0 0 0 0 0,-1 0 0 0 0,1 0-1 0 0,0 0 1 0 0,-1 0 0 0 0,1 0 0 0 0,-1 1 0 0 0,1-1 0 0 0,-1 1 0 0 0,0 0-161 0 0,-10-3 847 0 0,12 3-831 0 0,1 0-1 0 0,0 0 1 0 0,-1 0 0 0 0,1 0 0 0 0,0 0 0 0 0,0 0-1 0 0,-1 0 1 0 0,1 0 0 0 0,0 0 0 0 0,0 0 0 0 0,-1 0-1 0 0,1-1 1 0 0,0 1 0 0 0,0 0 0 0 0,0 0 0 0 0,-1 0-1 0 0,1 0 1 0 0,0 0 0 0 0,0-1 0 0 0,0 1 0 0 0,-1 0 0 0 0,1 0-1 0 0,0 0 1 0 0,0 0 0 0 0,0-1 0 0 0,0 1 0 0 0,-1 0-1 0 0,1 0 1 0 0,0-1 0 0 0,0 1 0 0 0,0 0 0 0 0,0 0-1 0 0,0-1 1 0 0,0 1 0 0 0,0 0 0 0 0,0 0 0 0 0,0-1-1 0 0,0 1 1 0 0,0 0-16 0 0,10-2 920 0 0,-9 2-408 0 0,-1 0 0 0 0,0 0 0 0 0,6 0 933 0 0,-5 0-1038 0 0,-7 0-211 0 0,22 2 828 0 0,-11 0-649 0 0,-6 0 222 0 0,1-2-576 0 0,-1 1-1 0 0,1-1 1 0 0,0 0 0 0 0,0 0 0 0 0,0 0-1 0 0,0 1 1 0 0,-1-1 0 0 0,1 0 0 0 0,0 0-1 0 0,0 0 1 0 0,0 1 0 0 0,0-1 0 0 0,0 0 0 0 0,0 0-1 0 0,0 1 1 0 0,0-1 0 0 0,0 0 0 0 0,-1 0-1 0 0,1 1 1 0 0,0-1 0 0 0,0 0 0 0 0,0 0-1 0 0,0 1 1 0 0,1-1 0 0 0,-1 0 0 0 0,0 0-1 0 0,0 1 1 0 0,0-1 0 0 0,0 0 0 0 0,0 0-1 0 0,0 1-20 0 0,0-1 2 0 0,1 0 0 0 0,-1 1-1 0 0,0-1 1 0 0,0 0-1 0 0,0 1 1 0 0,0-1-1 0 0,1 0 1 0 0,-1 1-1 0 0,0-1 1 0 0,0 0-1 0 0,0 1 1 0 0,0-1 0 0 0,0 1-1 0 0,0-1 1 0 0,0 0-1 0 0,0 1 1 0 0,0-1-1 0 0,0 1 1 0 0,0-1-1 0 0,0 0 1 0 0,-1 1-1 0 0,1-1 1 0 0,0 0 0 0 0,0 1-1 0 0,0-1 1 0 0,0 0-1 0 0,-1 1 1 0 0,1-1-1 0 0,0 0 1 0 0,0 1-1 0 0,-1-1 1 0 0,1 0 0 0 0,0 0-1 0 0,0 1 1 0 0,-1-1-1 0 0,1 0 1 0 0,0 0-1 0 0,-1 1 1 0 0,1-1-1 0 0,-1 0-1 0 0,1 0 26 0 0,-3 3 56 0 0,2-3-45 0 0,0 1 0 0 0,0 0 0 0 0,1-1 0 0 0,-1 1 0 0 0,0-1 0 0 0,1 1 0 0 0,-1 0 0 0 0,0 0 0 0 0,1-1 0 0 0,-1 1 0 0 0,1 0 0 0 0,-1 0 0 0 0,1 0 0 0 0,-1-1 0 0 0,1 1 0 0 0,0 0 0 0 0,0 0 0 0 0,-1 0 0 0 0,1 0 0 0 0,0 0 0 0 0,0 0-37 0 0,0 3 140 0 0,0-3-105 0 0,0 1 1 0 0,0-1-1 0 0,0 0 0 0 0,0 0 1 0 0,0 0-1 0 0,0 0 0 0 0,0 0 0 0 0,0 0 1 0 0,-1 0-1 0 0,1 0 0 0 0,0 0 1 0 0,-1 0-1 0 0,1 0 0 0 0,-1 0 1 0 0,1 0-1 0 0,-1 0 0 0 0,1 0 1 0 0,-1 0-1 0 0,0-1 0 0 0,1 1 0 0 0,-1 0 1 0 0,0 0-1 0 0,0 0-35 0 0,-5 3 81 0 0,5-4-78 0 0,0 1 1 0 0,0-1-1 0 0,0 1 1 0 0,0 0-1 0 0,0-1 0 0 0,0 1 1 0 0,0 0-1 0 0,0 0 0 0 0,0 0 1 0 0,1 0-1 0 0,-1 0 1 0 0,0 0-1 0 0,0 0 0 0 0,1 0 1 0 0,-1 0-1 0 0,1 0 0 0 0,-1 0 1 0 0,1 0-1 0 0,-1 0 1 0 0,1 0-1 0 0,0 0 0 0 0,0 1 1 0 0,-1-1-1 0 0,1 0 0 0 0,0 0-3 0 0,6 15 0 0 0,-5-13 0 0 0,0-1 0 0 0,0 0 0 0 0,0 1 0 0 0,0 0 0 0 0,0-1 0 0 0,-1 1 0 0 0,1-1 0 0 0,-1 3 0 0 0,-4 25-1 0 0,3-26 7 0 0,0-1 0 0 0,1 1-1 0 0,-1 0 1 0 0,1 0 0 0 0,0 0-1 0 0,0 0 1 0 0,0-1-1 0 0,0 1 1 0 0,0 0 0 0 0,1 0-1 0 0,0 0 1 0 0,0-1-1 0 0,0 1-5 0 0,2 4 85 0 0,-2-6-36 0 0,0 0-1 0 0,0 0 0 0 0,0 0 1 0 0,0 1-1 0 0,0-1 1 0 0,-1 0-1 0 0,1 0 0 0 0,-1 1 1 0 0,0-1-1 0 0,0 0 0 0 0,1 1 1 0 0,-2-1-1 0 0,1 0 0 0 0,0 1 1 0 0,0-1-1 0 0,-1 2-48 0 0,-7 14 370 0 0,6-14-287 0 0,0-1 0 0 0,1 1 1 0 0,-1 0-1 0 0,1 0 0 0 0,0 0 0 0 0,0 0 0 0 0,0 3-83 0 0,1 14 133 0 0,1-17-129 0 0,-1 0 1 0 0,0 1 0 0 0,0-1-1 0 0,-1 0 1 0 0,1 1 0 0 0,-1-1-1 0 0,0 1-4 0 0,-13 32 0 0 0,10-29 0 0 0,1 0 0 0 0,-1 1 0 0 0,2 0 0 0 0,-2 8 0 0 0,1 12 0 0 0,3-23 0 0 0,-1 1 0 0 0,1-1 0 0 0,-1 0 0 0 0,0 1 0 0 0,-1-1 0 0 0,1 0 0 0 0,-3 4 0 0 0,-4 6 0 0 0,6-13 0 0 0,0 0 0 0 0,1-1 0 0 0,-1 1 0 0 0,1 0 0 0 0,0 0 0 0 0,0 0 0 0 0,0 0 0 0 0,0 0 0 0 0,0 0 0 0 0,1 0 0 0 0,-1 0 0 0 0,1 1 0 0 0,0-1 0 0 0,0 0 0 0 0,0 0 0 0 0,0 0 0 0 0,1 0 0 0 0,0 3 0 0 0,1 4 182 0 0,-1 1 0 0 0,0-1 0 0 0,0 0 0 0 0,-1 1 0 0 0,-1-1 0 0 0,0 1 1 0 0,0-1-1 0 0,-1 0 0 0 0,-1 3-182 0 0,-3 28 393 0 0,2-20-377 0 0,3-17-16 0 0,0 0 0 0 0,0 1 0 0 0,1-1 0 0 0,0 1 0 0 0,-1-1 0 0 0,1 1 0 0 0,1-1 0 0 0,-1 1 0 0 0,1-1 0 0 0,0 5 0 0 0,1-5 0 0 0,0 1 0 0 0,-1-1 0 0 0,1 1 0 0 0,-1 0 0 0 0,0-1 0 0 0,-1 1 0 0 0,1 0 0 0 0,-1-1 0 0 0,0 1 0 0 0,0 0 0 0 0,0 0 0 0 0,-1-1 0 0 0,0 1 0 0 0,0 0 0 0 0,-1 3 0 0 0,1-2 0 0 0,-1 1 0 0 0,1 0 0 0 0,0 0 0 0 0,1 0 0 0 0,-1 0 0 0 0,2 1 0 0 0,-1-1 0 0 0,0-1 0 0 0,-1 1 0 0 0,1-1 0 0 0,-1 1 0 0 0,-1-1 0 0 0,0 5 0 0 0,-1-2 0 0 0,0-1 0 0 0,1 1 0 0 0,0 0 0 0 0,1 0 0 0 0,0-1 0 0 0,0 1 0 0 0,1 0 0 0 0,0 0 0 0 0,0 1 0 0 0,0-8 0 0 0,0 0 0 0 0,0 1 0 0 0,0-1 0 0 0,-1 1 0 0 0,1-1 0 0 0,-1 0 0 0 0,1 1 0 0 0,-1-1 0 0 0,0 0 0 0 0,0 1 0 0 0,-1 1 0 0 0,0-2 0 0 0,1 0 0 0 0,0 0 0 0 0,1 0 0 0 0,-1 0 0 0 0,0 1 0 0 0,0-1 0 0 0,1 0 0 0 0,0 0 0 0 0,-1 1 0 0 0,1-1 0 0 0,0 0 0 0 0,0 1 0 0 0,3 11-1 0 0,-2-11 9 0 0,-1-1 0 0 0,1 0 0 0 0,-1 1 1 0 0,1-1-1 0 0,-1 1 0 0 0,0-1 0 0 0,0 1 0 0 0,0-1 0 0 0,0 1-8 0 0,-2 7 158 0 0,1-6-37 0 0,0 0 0 0 0,0 0 0 0 0,1 0 0 0 0,-1 0 0 0 0,1 0 0 0 0,0 0 0 0 0,0 0 0 0 0,1 0 0 0 0,-1 0 0 0 0,1 1-121 0 0,5 14 437 0 0,-5-14-416 0 0,1 0 1 0 0,-1 0-1 0 0,0-1 0 0 0,0 1 1 0 0,0 0-1 0 0,-1 0 1 0 0,0 0-1 0 0,0 0-21 0 0,0 3 0 0 0,-1-5 0 0 0,1-1 0 0 0,0 1 0 0 0,0-1 0 0 0,0 1 0 0 0,0-1 0 0 0,0 1 0 0 0,0 0 0 0 0,1-1 0 0 0,-1 1 0 0 0,1-1 0 0 0,0 1 0 0 0,0 0 0 0 0,1 2 0 0 0,0 0 0 0 0,0 0 0 0 0,0 0 0 0 0,1 5 0 0 0,-3-7 0 0 0,0-1 0 0 0,0 1 0 0 0,0-1 0 0 0,0 1 0 0 0,0-1 0 0 0,-1 1 0 0 0,1-1 0 0 0,-1 0 0 0 0,0 1 0 0 0,1-1 0 0 0,-2 2 0 0 0,1 0 0 0 0,0 0 0 0 0,0 1 0 0 0,0-1 0 0 0,1 0 0 0 0,-1 0 0 0 0,1 1 0 0 0,0-1 0 0 0,0 1 0 0 0,1-2 0 0 0,-1 0 0 0 0,0 0 0 0 0,0 0 0 0 0,0 0 0 0 0,0 0 0 0 0,-1 0 0 0 0,1 0 0 0 0,-1 0 0 0 0,0 0 0 0 0,0 0 0 0 0,0-1 0 0 0,0 1 0 0 0,0 0 0 0 0,-1 0 0 0 0,1-1 0 0 0,-2 3 0 0 0,-2 0 0 0 0,3-4 0 0 0,1 0 0 0 0,0 0 0 0 0,-1 1 0 0 0,1-1 0 0 0,0 1 0 0 0,0-1 0 0 0,0 1 0 0 0,0 0 0 0 0,0-1 0 0 0,0 1 0 0 0,1 0 0 0 0,-1-1 0 0 0,0 1 0 0 0,1 0 0 0 0,0 0 0 0 0,-1 0 0 0 0,1 1 0 0 0,3 8 0 0 0,-3-10 0 0 0,1 1 0 0 0,-1-1 0 0 0,1 1 0 0 0,-1-1 0 0 0,0 1 0 0 0,1-1 0 0 0,-1 1 0 0 0,0-1 0 0 0,0 1 0 0 0,0-1 0 0 0,0 1 0 0 0,0-1 0 0 0,-1 2 0 0 0,-2 7 0 0 0,2-8 0 0 0,1-1 0 0 0,-1 1 0 0 0,0 0 0 0 0,1 0 0 0 0,0 0 0 0 0,-1 0 0 0 0,1 0 0 0 0,0 0 0 0 0,0-1 0 0 0,0 1 0 0 0,0 0 0 0 0,0 0 0 0 0,1 0 0 0 0,-1 0 0 0 0,0 0 0 0 0,1 0 0 0 0,0-1 0 0 0,-1 1 0 0 0,1 0 0 0 0,0 1 0 0 0,0-1 0 0 0,-1 1 0 0 0,1 0 0 0 0,-1-1 0 0 0,0 1 0 0 0,1 0 0 0 0,-1-1 0 0 0,0 1 0 0 0,-1 2 0 0 0,1-2 0 0 0,0 1 0 0 0,0-1 0 0 0,0 0 0 0 0,0 0 0 0 0,0 1 0 0 0,1-1 0 0 0,0 1 0 0 0,6 11 0 0 0,-6-13 0 0 0,0 0 0 0 0,0 0 0 0 0,0 0 0 0 0,0 1 0 0 0,0-1 0 0 0,0 0 0 0 0,-1 0 0 0 0,1 1 0 0 0,-1-1 0 0 0,1 0 0 0 0,-1 0 0 0 0,0 1 0 0 0,0 1 0 0 0,-4 7 0 0 0,3-10 0 0 0,1 1 0 0 0,-1-1 0 0 0,0 1 0 0 0,1 0 0 0 0,-1-1 0 0 0,1 1 0 0 0,0 0 0 0 0,-1 0 0 0 0,1-1 0 0 0,0 1 0 0 0,0 0 0 0 0,0 0 0 0 0,3 9 0 0 0,-2-9 0 0 0,0 0 0 0 0,-1 0 0 0 0,1 0 0 0 0,-1 0 0 0 0,0 0 0 0 0,1 0 0 0 0,-1 0 0 0 0,0 0 0 0 0,0 0 0 0 0,0 1 0 0 0,-1-1 0 0 0,1 0 0 0 0,-4 12 0 0 0,2-10 0 0 0,1 0 0 0 0,0 0 0 0 0,0 0 0 0 0,0-1 0 0 0,1 1 0 0 0,0 0 0 0 0,-1 0 0 0 0,1 0 0 0 0,0 0 0 0 0,0 2 0 0 0,0 0 0 0 0,0 0 0 0 0,-1 0 0 0 0,0 0 0 0 0,0-1 0 0 0,0 1 0 0 0,-1 0 0 0 0,0-1 0 0 0,0 1 0 0 0,-2 2 0 0 0,3-6 0 0 0,1-1 0 0 0,-1 0 0 0 0,1 1 0 0 0,0 0 0 0 0,0-1 0 0 0,0 1 0 0 0,0-1 0 0 0,0 1 0 0 0,0-1 0 0 0,0 1 0 0 0,0-1 0 0 0,0 1 0 0 0,1 0 0 0 0,-1-1 0 0 0,1 1 0 0 0,-1-1 0 0 0,0 1 0 0 0,0-1 0 0 0,0 0 0 0 0,0 1 0 0 0,0-1 0 0 0,0 1 0 0 0,0-1 0 0 0,0 1 0 0 0,-1-1 0 0 0,1 0 0 0 0,-1 1 0 0 0,1-1 0 0 0,-1 1 0 0 0,-2 5 0 0 0,2-6 0 0 0,0 1 0 0 0,0-1 0 0 0,0 1 0 0 0,0 0 0 0 0,1-1 0 0 0,-1 1 0 0 0,1 0 0 0 0,-1-1 0 0 0,1 1 0 0 0,-1 0 0 0 0,1 0 0 0 0,0 0 0 0 0,0-1 0 0 0,0 1 0 0 0,0 0 0 0 0,0 0 0 0 0,0 0 0 0 0,1-1 0 0 0,-1 1 0 0 0,1 0 0 0 0,-1 0 0 0 0,1 0 0 0 0,0 0 0 0 0,-1 0 0 0 0,0 0 0 0 0,0 0 0 0 0,1 0 0 0 0,-1-1 0 0 0,0 1 0 0 0,-1 0 0 0 0,1 0 0 0 0,0 0 0 0 0,0 0 0 0 0,-1 0 0 0 0,1 0 0 0 0,-1 0 0 0 0,0 1 0 0 0,0-2 0 0 0,1 1 0 0 0,-1 0 0 0 0,0-1 0 0 0,1 1 0 0 0,0 0 0 0 0,-1-1 0 0 0,1 1 0 0 0,0 0 0 0 0,0 0 0 0 0,0 0 0 0 0,0-1 0 0 0,0 1 0 0 0,0 0 0 0 0,1 0 0 0 0,-1-1 0 0 0,1 1 0 0 0,-1 0 0 0 0,1-1 0 0 0,0 1 0 0 0,0 0 0 0 0,2 4 0 0 0,-2-6 0 0 0,0 1 0 0 0,0 0 0 0 0,-1 0 0 0 0,1 0 0 0 0,0 0 0 0 0,-1 0 0 0 0,1 0 0 0 0,-1 0 0 0 0,1 0 0 0 0,-1 1 0 0 0,0-1 0 0 0,1 0 0 0 0,-1 0 0 0 0,0 0 0 0 0,0 0 0 0 0,0 0 0 0 0,1 1 0 0 0,-1-1 0 0 0,-1 0 0 0 0,1 0 0 0 0,0 0 0 0 0,0 1 0 0 0,0-1 0 0 0,-1 0 0 0 0,1 0 0 0 0,0 0 0 0 0,-1 0 0 0 0,1 0 0 0 0,-1 1 0 0 0,-1 2 0 0 0,0 1 0 0 0,1-1 0 0 0,0 0 0 0 0,0 1 0 0 0,0-1 0 0 0,1 2 0 0 0,-1 1 0 0 0,2 12 0 0 0,0-17 0 0 0,-1 0 0 0 0,0 0 0 0 0,1 1 0 0 0,-1-1 0 0 0,0 0 0 0 0,0 1 0 0 0,0-1 0 0 0,-1 0 0 0 0,1 1 0 0 0,-1 0 0 0 0,-2 3 0 0 0,2-5 0 0 0,1 0 0 0 0,-1 0 0 0 0,1 0 0 0 0,-1 0 0 0 0,1 0 0 0 0,-1 0 0 0 0,1 0 0 0 0,0 0 0 0 0,0 0 0 0 0,-1 0 0 0 0,1 0 0 0 0,0 1 0 0 0,0-1 0 0 0,0 0 0 0 0,0 0 0 0 0,0 0 0 0 0,0 0 0 0 0,1 0 0 0 0,-1 0 0 0 0,0 0 0 0 0,1 1 0 0 0,-1-1 0 0 0,0 1 0 0 0,0-1 0 0 0,0 1 0 0 0,0-1 0 0 0,0 1 0 0 0,0-1 0 0 0,0 1 0 0 0,0-1 0 0 0,-1 0 0 0 0,1 1 0 0 0,0-1 0 0 0,-1 1 0 0 0,0-1 0 0 0,1 0 0 0 0,-2 2 0 0 0,2-2 0 0 0,-1 0 0 0 0,0 0 0 0 0,1 1 0 0 0,-1-1 0 0 0,1 1 0 0 0,-1-1 0 0 0,1 0 0 0 0,0 1 0 0 0,0-1 0 0 0,0 1 0 0 0,-1-1 0 0 0,1 1 0 0 0,1-1 0 0 0,-1 1 0 0 0,0-1 0 0 0,0 1 0 0 0,1 0 0 0 0,3 8 0 0 0,-4-8 0 0 0,1-1 0 0 0,0 0 0 0 0,-1 1 0 0 0,1-1 0 0 0,-1 1 0 0 0,1-1 0 0 0,-1 1 0 0 0,0-1 0 0 0,0 1 0 0 0,0 0 0 0 0,0-1 0 0 0,0 1 0 0 0,0 0 0 0 0,0-1 0 0 0,0 0 0 0 0,0 0 0 0 0,0 0 0 0 0,0 0 0 0 0,0 0 0 0 0,0 0 0 0 0,0 0 0 0 0,0 0 0 0 0,0 0 0 0 0,1 0 0 0 0,-1 1 0 0 0,1-1 0 0 0,-1 0 0 0 0,0 0 0 0 0,1-1 0 0 0,0 1 0 0 0,-1 0 0 0 0,1 0 0 0 0,-1 0 0 0 0,1 0 0 0 0,0 0 0 0 0,0-1 0 0 0,0 1 0 0 0,-1 0 0 0 0,1 0 0 0 0,1 0 0 0 0,-2 0 0 0 0,1-1 0 0 0,-1 1 0 0 0,0-1 0 0 0,1 1 0 0 0,-1-1 0 0 0,0 1 0 0 0,0-1 0 0 0,1 1 0 0 0,-1 0 0 0 0,0-1 0 0 0,0 1 0 0 0,0-1 0 0 0,0 1 0 0 0,0 0 0 0 0,0-1 0 0 0,0 1 0 0 0,0-1 0 0 0,0 1 0 0 0,0 0 0 0 0,0-1 0 0 0,0 1 0 0 0,0-1 0 0 0,-1 1 0 0 0,1 0 0 0 0,0-1 0 0 0,0 1 0 0 0,-1-1 0 0 0,1 1 0 0 0,0-1 0 0 0,-1 1 0 0 0,1 0 0 0 0,0 0 0 0 0,0-1 0 0 0,-1 1 0 0 0,1 0 0 0 0,0-1 0 0 0,0 1 0 0 0,0 0 0 0 0,0 0 0 0 0,0-1 0 0 0,0 1 0 0 0,0 0 0 0 0,0 0 0 0 0,0-1 0 0 0,0 1 0 0 0,1 0 0 0 0,-1 0 0 0 0,0-1 0 0 0,0 1 0 0 0,1 0 0 0 0,-1 0 0 0 0,1 0 0 0 0,-1-1 0 0 0,0 1 0 0 0,1 0 0 0 0,-1-1 0 0 0,0 1 0 0 0,0 0 0 0 0,0 0 0 0 0,1-1 0 0 0,-1 1 0 0 0,0 0 0 0 0,0 0 0 0 0,0 0 0 0 0,0-1 0 0 0,-1 1 0 0 0,1 0 0 0 0,0 0 0 0 0,0-1 0 0 0,0 1 0 0 0,-1 0 0 0 0,1-1 0 0 0,0 2 0 0 0,-1-2 0 0 0,1 1 0 0 0,0-1 0 0 0,0 1 0 0 0,0-1 0 0 0,-1 1 0 0 0,1-1 0 0 0,0 1 0 0 0,0-1 0 0 0,0 1 0 0 0,0 0 0 0 0,0-1 0 0 0,0 1 0 0 0,0-1 0 0 0,0 1 0 0 0,0-1 0 0 0,0 1 0 0 0,0-1 0 0 0,1 1 0 0 0,-1 0 0 0 0,0-1 0 0 0,0 1 0 0 0,1-1 0 0 0,-1 1 0 0 0,0-1 0 0 0,0 0 0 0 0,1 0 0 0 0,-1 1 0 0 0,0-1 0 0 0,0 0 0 0 0,0 0 0 0 0,1 1 0 0 0,-1-1 0 0 0,0 0 0 0 0,0 0 0 0 0,0 1 0 0 0,0-1 0 0 0,0 0 0 0 0,0 1 0 0 0,0-1 0 0 0,1 0 0 0 0,-1 1 0 0 0,0-1 0 0 0,0 0 0 0 0,0 1 0 0 0,0-1 0 0 0,0 0 0 0 0,-1 1 0 0 0,1-1 0 0 0,0 0 0 0 0,0 1 0 0 0,0-1 0 0 0,0 0 0 0 0,0 1 0 0 0,0-1 0 0 0,0 0 0 0 0,-1 0 0 0 0,1 1 0 0 0,0-1 0 0 0,0 0 0 0 0,0 0 0 0 0,-1 1 0 0 0,1-1 0 0 0,0 0 0 0 0,0 0 0 0 0,-1 1 0 0 0,1-1 0 0 0,-1 0 0 0 0,1 1 0 0 0,0-1 0 0 0,-1 1 0 0 0,1-1 0 0 0,0 1 0 0 0,-1-1 0 0 0,1 1 0 0 0,0-1 0 0 0,0 1 0 0 0,-1-1 0 0 0,1 1 0 0 0,0-1 0 0 0,0 1 0 0 0,0-1 0 0 0,0 1 0 0 0,0 0 0 0 0,0-1 0 0 0,0 1 0 0 0,0-1 0 0 0,0 1 0 0 0,0-1 0 0 0,0 1 0 0 0,0 0 0 0 0,0-1 0 0 0,0 1 0 0 0,0-1 0 0 0,-1 9 0 0 0,0-8 0 0 0,1-1 0 0 0,0 0 0 0 0,0 0 0 0 0,0 0 0 0 0,0 1 0 0 0,0-1 0 0 0,0 0 0 0 0,0 0 0 0 0,0 1 0 0 0,-1-1 0 0 0,1 0 0 0 0,0 0 0 0 0,0 1 0 0 0,0-1 0 0 0,0 0 0 0 0,0 0 0 0 0,0 1 0 0 0,0-1 0 0 0,0 0 0 0 0,1 0 0 0 0,-1 1 0 0 0,0-1 0 0 0,0 0 0 0 0,0 0 0 0 0,0 0 0 0 0,0 1 0 0 0,0-1 0 0 0,0 0 0 0 0,0 0 0 0 0,1 1 0 0 0,-1-1 0 0 0,0 0 0 0 0,0 0 0 0 0,0 0 0 0 0,0 0 0 0 0,1 1 0 0 0,-1-1 0 0 0,0 0 0 0 0,0 0 0 0 0,1 0 0 0 0,-1 0 0 0 0,0 0 0 0 0,0 0 0 0 0,0 0 0 0 0,1 0 0 0 0,-1 1 0 0 0,0-1 0 0 0,0 0 0 0 0,1 0 0 0 0,-1 0 0 0 0,0 0 0 0 0,0 0 0 0 0,1 0 0 0 0,1 0 0 0 0,2 1 0 0 0,-4-1 0 0 0,1 0 0 0 0,-1 0 0 0 0,0 0 0 0 0,1 0 0 0 0,-1 0 0 0 0,0 0 0 0 0,1 0 0 0 0,-1 1 0 0 0,0-1 0 0 0,1 0 0 0 0,-1 0 0 0 0,0 0 0 0 0,1 0 0 0 0,-1 0 0 0 0,0 1 0 0 0,0-1 0 0 0,1 0 0 0 0,-1 0 0 0 0,0 1 0 0 0,0-1 0 0 0,1 0 0 0 0,-1 0 0 0 0,0 1 0 0 0,0-1 0 0 0,0 0 0 0 0,0 1 0 0 0,1-1 0 0 0,-1 0 0 0 0,0 1 0 0 0,0-1 0 0 0,0 0 0 0 0,0 1 0 0 0,0-1 0 0 0,0 0 0 0 0,0 1 0 0 0,0-1 0 0 0,0 0 0 0 0,0 1 0 0 0,0-1 0 0 0,0 0 0 0 0,0 1 0 0 0,0-1 0 0 0,0 0 0 0 0,0 1 0 0 0,0-1 0 0 0,-1 0 0 0 0,1 0 0 0 0,0 1 0 0 0,0-1 0 0 0,0 0 0 0 0,0 1 0 0 0,-1-1 0 0 0,1 0 0 0 0,0 0 0 0 0,0 1 0 0 0,0-1 0 0 0,0 0 0 0 0,0 0 0 0 0,0 1 0 0 0,0-1 0 0 0,0 0 0 0 0,0 0 0 0 0,0 1 0 0 0,0-1 0 0 0,0 0 0 0 0,0 0 0 0 0,1 0 0 0 0,-1 1 0 0 0,0-1 0 0 0,0 0 0 0 0,0 0 0 0 0,0 0 0 0 0,0 1 0 0 0,0-1 0 0 0,1 0 0 0 0,-1 0 0 0 0,0 0 0 0 0,0 0 0 0 0,0 1 0 0 0,1-1 0 0 0,1 5 0 0 0,-11 6 0 0 0,1 0 0 0 0,1-6 0 0 0,-2-2-64 0 0,7-3-273 0 0,20-3-7366 0 0,-8-2 184 0 0</inkml:trace>
  <inkml:trace contextRef="#ctx0" brushRef="#br1" timeOffset="-72283.021">8377 9160 6392 0 0,'0'0'290'0'0,"-6"-3"97"0"0,-8-2-220 0 0,4 2 753 0 0,9 3-324 0 0,-23-11 2662 0 0,19 10-2950 0 0,1-1-1 0 0,0 1 0 0 0,-1-1 1 0 0,1 2-1 0 0,-1-1 1 0 0,0 0-308 0 0,-20-4 625 0 0,16 2-343 0 0,0 1 0 0 0,0 1 0 0 0,0-1 0 0 0,-1 1 0 0 0,1 1-282 0 0,-14-2 422 0 0,13 1-250 0 0,1 0 0 0 0,-1 1 0 0 0,0 0 0 0 0,1 0 0 0 0,-1 1 0 0 0,1 1 1 0 0,-1 0-1 0 0,-7 2-172 0 0,-15 5 190 0 0,22-7-135 0 0,1 0 0 0 0,0 1 1 0 0,-3 2-56 0 0,-17 6 85 0 0,21-8-25 0 0,-1 0 0 0 0,1 0 1 0 0,0 1-1 0 0,0 1 0 0 0,-7 3-60 0 0,-24 17 211 0 0,26-17-161 0 0,1 0 0 0 0,0 1-1 0 0,-8 6-49 0 0,14-9 15 0 0,-13 11 19 0 0,1 0 1 0 0,1 2-1 0 0,-10 13-34 0 0,8-3 60 0 0,1 1 1 0 0,2 1-1 0 0,1 0 1 0 0,1 1-1 0 0,2 1 0 0 0,0 3-60 0 0,7-19 25 0 0,1 1-1 0 0,-1 11-24 0 0,-6 23 26 0 0,9-40 14 0 0,1 0 0 0 0,-1 1 0 0 0,2-1 0 0 0,0 1 0 0 0,0-1 0 0 0,2 0 0 0 0,-1 1 0 0 0,2 3-40 0 0,3 36 313 0 0,-4-39-292 0 0,0-1-1 0 0,0 1 0 0 0,1-1 0 0 0,1 0 1 0 0,0 0-1 0 0,1 0 0 0 0,0 0 0 0 0,1-1 0 0 0,0 0 1 0 0,1 0-1 0 0,0 0 0 0 0,1-1 0 0 0,0 0 1 0 0,0-1-1 0 0,1 1 0 0 0,0-2 0 0 0,1 1 0 0 0,3 1-20 0 0,0-2 49 0 0,2 0-1 0 0,-1-1 1 0 0,1-1-1 0 0,0 0 0 0 0,0-1 1 0 0,1 0-1 0 0,0-1 0 0 0,0-1 1 0 0,0-1-1 0 0,0 0 1 0 0,0-1-1 0 0,0-1 0 0 0,0 0 1 0 0,6-2-49 0 0,22-2 56 0 0,0-2-1 0 0,0-2 1 0 0,0-2 0 0 0,-1-2 0 0 0,-1-2 0 0 0,0-1 0 0 0,-1-3-1 0 0,12-8-55 0 0,-19 8 31 0 0,75-42 215 0 0,-88 47-119 0 0,0-2 1 0 0,-1 0-1 0 0,17-17-127 0 0,-35 30 8 0 0,19-18 62 0 0,-1-1 0 0 0,-1-1 0 0 0,4-7-70 0 0,-18 23 0 0 0,0-2 0 0 0,-1 1 0 0 0,0-1 0 0 0,0 1 0 0 0,0-1 0 0 0,-1 0 0 0 0,-1-1 0 0 0,1 1 0 0 0,-1 0 0 0 0,-1-1-1 0 0,1 1 1 0 0,-1-1 0 0 0,-1-2 0 0 0,1-1 14 0 0,-1 0-1 0 0,-1 1 1 0 0,0-1 0 0 0,-1 0-1 0 0,0 1 1 0 0,0-1-1 0 0,-1 1 1 0 0,-1 0-1 0 0,0 0 1 0 0,-1 0-1 0 0,0 0 1 0 0,-2-2-14 0 0,-6-10 34 0 0,6 11-19 0 0,0 0 0 0 0,0 1 1 0 0,-1 0-1 0 0,0 1 0 0 0,-1 0 0 0 0,-6-5-15 0 0,2 2 9 0 0,-2 1 1 0 0,1 1-1 0 0,-1 0 0 0 0,-1 1 0 0 0,0 1 0 0 0,0 1 0 0 0,-13-5-9 0 0,10 6-539 0 0,-38-13 1130 0 0,18 11-7948 0 0,29 9 727 0 0</inkml:trace>
  <inkml:trace contextRef="#ctx0" brushRef="#br1" timeOffset="-71555.235">8134 9432 5064 0 0,'0'0'232'0'0,"3"-6"32"0"0,-3-1-86 0 0,0 6 742 0 0,0 1 291 0 0,0 0 49 0 0,0 0-57 0 0,0 0-286 0 0,0 0-128 0 0,0 0-21 0 0,4-3 1005 0 0,1 0-113 0 0,-4 3-1655 0 0,-1 0 0 0 0,0 0 0 0 0,1 0 0 0 0,-1 1 0 0 0,0-1 0 0 0,1 0 0 0 0,-1 0 0 0 0,0 1 0 0 0,0-1 0 0 0,1 0 0 0 0,-1 0 0 0 0,0 1 0 0 0,0-1 0 0 0,0 0 0 0 0,1 0 0 0 0,-1 1 0 0 0,0-1 0 0 0,0 0 0 0 0,0 1 0 0 0,0-1 0 0 0,0 0 0 0 0,0 1 0 0 0,1-1 0 0 0,-1 0 0 0 0,0 1-5 0 0,0 2 51 0 0,0 0 1 0 0,1 0 0 0 0,-1 0-1 0 0,0 0 1 0 0,0 0 0 0 0,-1 0-1 0 0,1 0 1 0 0,-1 2-52 0 0,-1 15 270 0 0,0 27 424 0 0,-2 0-1 0 0,-1-1 0 0 0,-6 15-693 0 0,2 12 503 0 0,7-70-490 0 0,1 14 62 0 0,1 6 145 0 0,0-23-208 0 0,0 1 1 0 0,0-1-1 0 0,0 0 0 0 0,0 1 0 0 0,0-1 0 0 0,0 1 1 0 0,1-1-1 0 0,-1 1 0 0 0,0-1 0 0 0,0 1 1 0 0,0-1-1 0 0,0 0 0 0 0,1 1 0 0 0,-1-1 0 0 0,0 1 1 0 0,0-1-1 0 0,1 0 0 0 0,-1 1 0 0 0,0-1 1 0 0,0 0-1 0 0,1 1 0 0 0,-1-1 0 0 0,1 0 0 0 0,-1 1 1 0 0,0-1-1 0 0,1 0 0 0 0,-1 0 0 0 0,1 1 1 0 0,-1-1-1 0 0,0 0 0 0 0,1 0 0 0 0,-1 0 0 0 0,1 0 1 0 0,-1 0-1 0 0,1 0 0 0 0,-1 0 0 0 0,1 0 1 0 0,-1 0-1 0 0,1 0 0 0 0,-1 0 0 0 0,0 0 0 0 0,1 0 1 0 0,-1 0-1 0 0,1 0-12 0 0,0 0 12 0 0,0 0-1 0 0,0-1 1 0 0,0 1 0 0 0,0 0 0 0 0,0-1-1 0 0,0 1 1 0 0,-1 0 0 0 0,1-1 0 0 0,0 1 0 0 0,0-1-1 0 0,0 0 1 0 0,0 1 0 0 0,-1-1 0 0 0,1 0-1 0 0,0 1 1 0 0,0-1 0 0 0,-1 0 0 0 0,1 0 0 0 0,-1 0-1 0 0,1 0-11 0 0,24-54 434 0 0,-16 31-420 0 0,16-38-14 0 0,-22 57-16 0 0,-2 4-58 0 0,0 11-95 0 0,-1-9 157 0 0,0 1 1 0 0,0-1-1 0 0,0 1 0 0 0,0-1 1 0 0,0 1-1 0 0,0-1 0 0 0,0 1 1 0 0,0 0-1 0 0,-1-1 0 0 0,1 2 12 0 0,-18 80-320 0 0,11-56 320 0 0,5-16 0 0 0,-1 0 0 0 0,0 0 0 0 0,-1 0 0 0 0,0 1 0 0 0,-15 18 79 0 0,19-29 1 0 0,-2-1-11 0 0,0 0-1 0 0,0-1 0 0 0,0 1 1 0 0,0-1-1 0 0,0 1 1 0 0,0-1-1 0 0,0 0 1 0 0,0 0-1 0 0,0 1 1 0 0,0-1-1 0 0,1 0 1 0 0,-1-1-1 0 0,0 1 1 0 0,1 0-1 0 0,-1 0 1 0 0,1-1-1 0 0,-1 1 1 0 0,1-1-1 0 0,-1 0-68 0 0,-3-6 317 0 0,-1 1 0 0 0,2-1 0 0 0,-5-8-317 0 0,1 0 189 0 0,-4-6 9 0 0,2-2 0 0 0,-5-14-198 0 0,8 17-22 0 0,7 20-160 0 0,0 1-68 0 0,0 0-992 0 0,0 0-4083 0 0,0 0-1745 0 0</inkml:trace>
  <inkml:trace contextRef="#ctx0" brushRef="#br1" timeOffset="-70953.399">8002 10186 2304 0 0,'0'0'395'0'0,"0"0"817"0"0,0 0 356 0 0,2-1-67 0 0,1 0 0 0 0,-1 0 0 0 0,0 0 1 0 0,0 0-1 0 0,1 0 0 0 0,-1 0 1 0 0,2 1-1502 0 0,-3 1 81 0 0,1 1 1 0 0,-1-1-1 0 0,1 1 1 0 0,-1 0 0 0 0,0-1-1 0 0,0 1 1 0 0,0 0 0 0 0,0 0-1 0 0,0 0 1 0 0,0 0 0 0 0,-1 0-1 0 0,1 0 1 0 0,-1 0-82 0 0,5 32 831 0 0,0-2 567 0 0,-4-27-1294 0 0,0 1 0 0 0,-1 0 0 0 0,1-1 0 0 0,-1 1 0 0 0,-1 0 0 0 0,0 3-104 0 0,0 14 175 0 0,-1 35 340 0 0,-4 10-515 0 0,4-53 90 0 0,0 10 100 0 0,-2 17 1077 0 0,-5 19-1267 0 0,6-40 120 0 0,1-1 0 0 0,1 0 0 0 0,1 4-120 0 0,0-23 68 0 0,-1 3 38 0 0,-2 13 67 0 0,3-17-165 0 0,0 0 1 0 0,0 1 0 0 0,0-1 0 0 0,0 0 0 0 0,0 1 0 0 0,0-1 0 0 0,0 0-1 0 0,0 1 1 0 0,0-1 0 0 0,0 1 0 0 0,0-1 0 0 0,0 0 0 0 0,0 1 0 0 0,0-1-1 0 0,0 0 1 0 0,0 1 0 0 0,0-1 0 0 0,0 0 0 0 0,1 0 0 0 0,-1 1 0 0 0,0-1 0 0 0,0 0-1 0 0,0 1 1 0 0,1-1 0 0 0,-1 0 0 0 0,0 0 0 0 0,0 1 0 0 0,0-1 0 0 0,1 0-1 0 0,-1 0 1 0 0,0 1 0 0 0,1-1 0 0 0,-1 0-9 0 0,0 1 59 0 0,0 2-38 0 0,0-2 34 0 0,0-1 15 0 0,6 1 18 0 0,3-2-1414 0 0,-8 1-4053 0 0,-1 0-1811 0 0</inkml:trace>
  <inkml:trace contextRef="#ctx0" brushRef="#br1" timeOffset="-65700.067">9072 8964 9384 0 0,'0'0'430'0'0,"0"-2"-8"0"0,-2-16-198 0 0,-4-2 1904 0 0,5 18-1539 0 0,1 2 10 0 0,0 0 5 0 0,0 0 17 0 0,-15-3 1237 0 0,12 4-1703 0 0,0 0-1 0 0,-1 1 1 0 0,1-1-1 0 0,0 0 1 0 0,0 1-1 0 0,0 0 1 0 0,0 0-1 0 0,0 0 1 0 0,0 0-1 0 0,-1 2-154 0 0,-26 27 551 0 0,11-10-315 0 0,15-16-183 0 0,0 1-1 0 0,0-1 1 0 0,0 1-1 0 0,0-1 1 0 0,1 1-1 0 0,0 0 1 0 0,0 1-1 0 0,1-1 0 0 0,-1 0 1 0 0,1 1-1 0 0,1 0 1 0 0,-1-1-1 0 0,1 1 1 0 0,0 0-1 0 0,1 0 1 0 0,0-1-1 0 0,0 1 0 0 0,1 6-52 0 0,-1-10 20 0 0,1 0-1 0 0,0 0 0 0 0,0 0 0 0 0,0 0 0 0 0,0 0 0 0 0,0 0 1 0 0,0 0-1 0 0,1 0 0 0 0,0-1 0 0 0,-1 1 0 0 0,1 0 0 0 0,0-1 1 0 0,0 0-1 0 0,0 1 0 0 0,1-1 0 0 0,-1 0 0 0 0,1 0 1 0 0,-1 0-1 0 0,2 0-19 0 0,0 1 25 0 0,1 0 0 0 0,-1-1 0 0 0,1 0 0 0 0,-1 0 1 0 0,1 0-1 0 0,0-1 0 0 0,-1 0 0 0 0,1 0 0 0 0,0 0 1 0 0,0 0-1 0 0,0-1 0 0 0,1 0-25 0 0,2 1 31 0 0,0-1-1 0 0,-1 0 1 0 0,1-1-1 0 0,0 0 1 0 0,-1 0-1 0 0,1-1 1 0 0,-1 0-1 0 0,1 0 1 0 0,4-2-31 0 0,7-6 84 0 0,-12 7-63 0 0,-1 0-1 0 0,0 0 0 0 0,0-1 1 0 0,0 0-1 0 0,0 0 0 0 0,4-4-20 0 0,-10 8 1 0 0,3-3 12 0 0,1 0-1 0 0,-1 0 1 0 0,0 0 0 0 0,0-1 0 0 0,0 1 0 0 0,-1-1 0 0 0,1 0 0 0 0,-1 0 0 0 0,0 0 0 0 0,1-3-13 0 0,28-57 385 0 0,-31 65-386 0 0,-1-1 1 0 0,1 1-1 0 0,0-1 0 0 0,-1 0 1 0 0,1 1-1 0 0,0-1 0 0 0,-1 1 1 0 0,1-1-1 0 0,-1 0 0 0 0,1 1 1 0 0,0-1-1 0 0,-1 0 0 0 0,1 0 1 0 0,-1 1-1 0 0,1-1 0 0 0,-1 0 1 0 0,1 0-1 0 0,-1 0 0 0 0,1 0 0 0 0,-1 1 1 0 0,1-1-1 0 0,-1 0 0 0 0,1 0 1 0 0,-1 0-1 0 0,0 0 0 0 0,1 0 1 0 0,-1 0-1 0 0,1-1 0 0 0,-1 1 1 0 0,1 0-1 0 0,-1 0 0 0 0,1 0 1 0 0,-1 0-1 0 0,1-1 0 0 0,-1 1 1 0 0,1 0-1 0 0,-1 0 0 0 0,1-1 1 0 0,0 1-1 0 0,-1 0 0 0 0,1-1 1 0 0,-1 1-1 0 0,1 0 0 0 0,0-1 1 0 0,-1 1-1 0 0,1-1 0 0 0,0 1 1 0 0,-1-1-1 0 0,1 1 0 0 0,0 0 1 0 0,0-1-1 0 0,0 1 0 0 0,-1-1 1 0 0,1 1-1 0 0,0-1 0 0 0,0 0 0 0 0,0 1 1 0 0,0-1-1 0 0,0 1 0 0 0,0-1 1 0 0,0 1-1 0 0,0-1 0 0 0,0 1 1 0 0,0-1-1 0 0,0 1 0 0 0,0-1 1 0 0,0 1-1 0 0,1-1 0 0 0,-1 0 1 0 0,-5 9-32 0 0,4-6 23 0 0,-1 0-1 0 0,1 0 1 0 0,0 0-1 0 0,0 0 1 0 0,0 0-1 0 0,0 0 1 0 0,0 1 0 0 0,0-1-1 0 0,1 0 1 0 0,-1 1-1 0 0,1 1 10 0 0,-4 19 0 0 0,-1 12 0 0 0,4-16 66 0 0,1-14-44 0 0,-1 1 0 0 0,1 0 0 0 0,1 0 0 0 0,0 3-22 0 0,-1-7 1 0 0,1 1 0 0 0,-1-1 0 0 0,1-1 0 0 0,0 1 0 0 0,0 0 1 0 0,-1 0-1 0 0,1 0 0 0 0,1 0 0 0 0,-1-1 0 0 0,0 1 0 0 0,0 0 1 0 0,1-1-1 0 0,-1 1 0 0 0,1-1 0 0 0,-1 1-1 0 0,11 6 54 0 0,-8-7-53 0 0,-2-2 8 0 0,4 3 21 0 0,0-1 0 0 0,-1-1-1 0 0,1 1 1 0 0,0-1 0 0 0,0 0 0 0 0,-1 0-1 0 0,1-1 1 0 0,0 0 0 0 0,-1 0 0 0 0,1 0-1 0 0,-1 0 1 0 0,1-1 0 0 0,-1 0 0 0 0,1 0-1 0 0,-1-1 1 0 0,0 0 0 0 0,0 1 0 0 0,1-3-30 0 0,4-1 20 0 0,0-1 0 0 0,-1 0 0 0 0,0-1 0 0 0,0 0 1 0 0,-1 0-1 0 0,0-1 0 0 0,-1 0 0 0 0,4-6-20 0 0,29-43 124 0 0,-36 51-122 0 0,-5 4-6 0 0,-1-7 60 0 0,-10 25-110 0 0,10-4 54 0 0,1-7 0 0 0,0 0 0 0 0,1 0 0 0 0,-1 0 0 0 0,1 0 0 0 0,0 0 0 0 0,0 0 0 0 0,0 0 0 0 0,1 3 0 0 0,-2 5 2 0 0,0-7 7 0 0,1 3 34 0 0,1-7-38 0 0,-1 1 4 0 0,1 0 0 0 0,0 1 0 0 0,0-1-1 0 0,0 0 1 0 0,1 0 0 0 0,-1 0 0 0 0,0 0-1 0 0,1 0 1 0 0,-1 0 0 0 0,1 0 0 0 0,0-1 0 0 0,0 1-1 0 0,0 0 1 0 0,-1-1 0 0 0,1 0 0 0 0,1 1-1 0 0,-1-1 1 0 0,0 0 0 0 0,0 0 0 0 0,0 0 0 0 0,1 0-1 0 0,1 0-8 0 0,2 0 19 0 0,1 0-1 0 0,0 0 0 0 0,0-1 1 0 0,0 0-1 0 0,0 0 0 0 0,0-1 1 0 0,0 0-1 0 0,0 0-18 0 0,12-3-50 0 0,-1-1 0 0 0,5-3 50 0 0,-21 8-77 0 0,0-1-1 0 0,0 0 1 0 0,-1 0 0 0 0,1 0-1 0 0,0-1 1 0 0,-1 1 0 0 0,1 0-1 0 0,-1 0 1 0 0,1-2 77 0 0,8-5-1733 0 0,-4 3-3338 0 0,0 0-1591 0 0</inkml:trace>
  <inkml:trace contextRef="#ctx0" brushRef="#br1" timeOffset="-65348.273">9703 8950 13472 0 0,'0'0'306'0'0,"0"0"46"0"0,0 0 22 0 0,0 0-49 0 0,1 1-214 0 0,-1 0-104 0 0,1 0 0 0 0,-1 0 0 0 0,0 0 0 0 0,1 0 0 0 0,-1 0 0 0 0,0 0 0 0 0,1 0 0 0 0,-1 1 0 0 0,0-1 0 0 0,0 0 0 0 0,0 0 0 0 0,0 0 0 0 0,0 0 0 0 0,0 0 0 0 0,0 0 0 0 0,-1 0 1 0 0,1 0-1 0 0,0 0 0 0 0,0 0 0 0 0,-1 1-7 0 0,-1 7 507 0 0,8 69 2276 0 0,-6-72-2632 0 0,1 0-1 0 0,0 1 0 0 0,0-1 0 0 0,1 2-150 0 0,3 25 541 0 0,-4-21-163 0 0,0 0 0 0 0,1 1 0 0 0,0-1 0 0 0,1 3-378 0 0,-1-7 406 0 0,-1-6-190 0 0,-1-2-16 0 0,-7 14 447 0 0,7-14-644 0 0,0 1 1 0 0,0-1-1 0 0,-1 0 1 0 0,1 1-1 0 0,0-1 1 0 0,-1 0-1 0 0,1 0 1 0 0,0 1-1 0 0,-1-1 1 0 0,1 0-1 0 0,-1 0 1 0 0,1 0-1 0 0,0 1 0 0 0,-1-1 1 0 0,1 0-1 0 0,-1 0 1 0 0,1 0-1 0 0,0 0 1 0 0,-1 0-1 0 0,1 0 1 0 0,-1 0-1 0 0,1 0 1 0 0,-1 0-1 0 0,1 0 1 0 0,-1 0-1 0 0,1 0 0 0 0,0 0 1 0 0,-1 0-1 0 0,1 0 1 0 0,-1-1-1 0 0,1 1-3 0 0,-1 0 12 0 0,1-1 0 0 0,-1 0 0 0 0,0 0-1 0 0,1 1 1 0 0,-1-1 0 0 0,1 0 0 0 0,0 0-1 0 0,-1 1 1 0 0,1-1 0 0 0,0 0 0 0 0,-1 0-1 0 0,1 0 1 0 0,0 0 0 0 0,0 1 0 0 0,0-2-12 0 0,-1-2 39 0 0,1 0 1 0 0,0 0-1 0 0,0 0 1 0 0,0 0 0 0 0,0 0-1 0 0,1-3-39 0 0,2-4-133 0 0,1 0-1 0 0,0 1 0 0 0,0-1 0 0 0,1 1 1 0 0,0 0-1 0 0,1 0 0 0 0,0 1 1 0 0,1 0-1 0 0,0 0 0 0 0,0 0 0 0 0,1 1 1 0 0,2-3 133 0 0,-3 6-154 0 0,0-1 0 0 0,0 1 1 0 0,0 0-1 0 0,1 0 0 0 0,0 1 1 0 0,0 0-1 0 0,0 1 1 0 0,0 0-1 0 0,0 0 0 0 0,1 0 1 0 0,-1 1-1 0 0,1 1 0 0 0,0-1 1 0 0,0 1-1 0 0,8 1 154 0 0,6 0-2988 0 0,-13 0 1454 0 0</inkml:trace>
  <inkml:trace contextRef="#ctx0" brushRef="#br1" timeOffset="-64197.97">9990 8964 10912 0 0,'0'0'497'0'0,"0"0"-8"0"0,0 0-245 0 0,0 0 119 0 0,0 0 86 0 0,0 0 21 0 0,-3 8 499 0 0,-3 34 1079 0 0,4-32-1653 0 0,0 1 0 0 0,1 0 0 0 0,0 0 0 0 0,1 0-1 0 0,1 0-394 0 0,-3 31 447 0 0,1-30-334 0 0,0 0 61 0 0,0 0 0 0 0,0 0-1 0 0,1 1 1 0 0,1 4-174 0 0,-1-15 36 0 0,0 1 1 0 0,0-1-1 0 0,0 1 1 0 0,-1 0-1 0 0,1-1 0 0 0,-1 1 1 0 0,1-1-1 0 0,-1 1 0 0 0,0-1 1 0 0,0 1-37 0 0,0-2 21 0 0,1 1 107 0 0,-2 2 80 0 0,2-4-186 0 0,0 1 0 0 0,0-1-1 0 0,0 1 1 0 0,0-1 0 0 0,0 1-1 0 0,0-1 1 0 0,0 1 0 0 0,0-1-1 0 0,0 0 1 0 0,-1 1 0 0 0,1-1-1 0 0,0 1 1 0 0,0-1 0 0 0,0 0-1 0 0,-1 1 1 0 0,1-1 0 0 0,0 1-1 0 0,-1-1 1 0 0,1 0 0 0 0,0 1-1 0 0,-1-1 1 0 0,1 0 0 0 0,0 0-1 0 0,-1 1-21 0 0,0-1 17 0 0,0 0-1 0 0,1 0 1 0 0,-1 0-1 0 0,0 0 1 0 0,0 0-1 0 0,1 0 1 0 0,-1 0 0 0 0,0 0-1 0 0,1-1 1 0 0,-1 1-1 0 0,0 0 1 0 0,1 0-1 0 0,-1-1 1 0 0,0 1-1 0 0,1 0 1 0 0,-1-1-1 0 0,1 1 1 0 0,-1-1-1 0 0,0 1 1 0 0,1-1-1 0 0,-1 1 1 0 0,1-1-17 0 0,-1 0 31 0 0,1 0 0 0 0,-1 0 1 0 0,1-1-1 0 0,0 1 0 0 0,-1 0 0 0 0,1 0 1 0 0,0-1-1 0 0,0 1 0 0 0,0 0 1 0 0,0 0-1 0 0,0-1 0 0 0,0 1 0 0 0,0 0 1 0 0,1-1-32 0 0,-1-1 34 0 0,1 1 0 0 0,-1 0 0 0 0,1 0 0 0 0,0 1 0 0 0,0-1 0 0 0,0 0 0 0 0,0 0 0 0 0,0 0 0 0 0,0 0 0 0 0,1 0-34 0 0,0 0-15 0 0,0 0 0 0 0,-1-1 0 0 0,0 1 0 0 0,0 0 0 0 0,1 0-1 0 0,-1-1 1 0 0,0-1 15 0 0,2-5-49 0 0,1 1 0 0 0,0 0 0 0 0,0 0 0 0 0,1 0 0 0 0,0 0 0 0 0,0 1 0 0 0,1 0-1 0 0,0 0 1 0 0,0 0 0 0 0,1 1 0 0 0,0 0 0 0 0,3-2 49 0 0,-7 6-22 0 0,1 0 1 0 0,-1 0-1 0 0,1 0 1 0 0,0 0-1 0 0,0 1 1 0 0,0 0-1 0 0,0 0 1 0 0,0 0-1 0 0,0 0 1 0 0,0 1-1 0 0,0-1 1 0 0,0 1-1 0 0,0 0 1 0 0,1 0-1 0 0,1 1 22 0 0,26-3 52 0 0,-27 2-48 0 0,0 0 0 0 0,0 0 0 0 0,0 1 0 0 0,-1-1 0 0 0,5 2-4 0 0,19 0 44 0 0,-3-3-44 0 0,-19 1 0 0 0,1 0 0 0 0,-1 0 0 0 0,1-1 0 0 0,-1 0 0 0 0,0 0 0 0 0,1 0 0 0 0,-1-1 0 0 0,6-2 0 0 0,-10 2 23 0 0,0 0 1 0 0,-1 0-1 0 0,1 0 0 0 0,0 0 0 0 0,-1 0 0 0 0,0 0 0 0 0,1 0 0 0 0,-1 0 0 0 0,0-1 0 0 0,0 1 1 0 0,0 0-1 0 0,0-3-23 0 0,1 0 73 0 0,-1 1 1 0 0,0 0-1 0 0,-1-1 1 0 0,1 1-1 0 0,-1-1 1 0 0,0 1-1 0 0,0-1 1 0 0,0 1-74 0 0,0 3 1 0 0,0 0-1 0 0,-1 0 1 0 0,1 0 0 0 0,-1 0-1 0 0,1 0 1 0 0,0 0-1 0 0,-1 0 1 0 0,0 0 0 0 0,1 0-1 0 0,-1 0 1 0 0,0 0 0 0 0,1 0-1 0 0,-1 0 1 0 0,0 1 0 0 0,0-1-1 0 0,1 0 1 0 0,-1 1 0 0 0,0-1-1 0 0,0 1 1 0 0,0-1-1 0 0,0 1 1 0 0,0-1 0 0 0,0 1-1 0 0,0-1 1 0 0,0 1 0 0 0,0 0-1 0 0,0 0 1 0 0,0 0 0 0 0,-1-1-1 0 0,1 1 1 0 0,0 0-1 0 0,0 0 1 0 0,0 0 0 0 0,0 1-1 0 0,0-1 0 0 0,-1 0-5 0 0,0 0 0 0 0,1 0-1 0 0,-1 0 1 0 0,0 1-1 0 0,1-1 1 0 0,-1 1 0 0 0,1-1-1 0 0,-1 1 1 0 0,0 0-1 0 0,1 0 1 0 0,-1-1 0 0 0,1 1-1 0 0,0 0 1 0 0,-1 0 0 0 0,1 0-1 0 0,0 1 1 0 0,0-1-1 0 0,-1 0 1 0 0,1 0 0 0 0,0 1 5 0 0,-3 4-87 0 0,0 0 1 0 0,0 0 0 0 0,1 0 0 0 0,-1 4 86 0 0,-3 3 19 0 0,4-5 20 0 0,-1 0 1 0 0,1 1-1 0 0,1-1 1 0 0,0 1-1 0 0,0 0 0 0 0,0 0 1 0 0,1 0-1 0 0,0 0 1 0 0,1-1-1 0 0,0 1 0 0 0,1 7-39 0 0,0-13 0 0 0,-1 0 0 0 0,1 0 0 0 0,-1 1 0 0 0,1-1 0 0 0,0 0 0 0 0,0 0 0 0 0,1 0 0 0 0,-1 0 0 0 0,1 0 0 0 0,-1 0 0 0 0,1 0 0 0 0,0-1 0 0 0,0 1 0 0 0,0 0 0 0 0,0-1 0 0 0,1 0 0 0 0,-1 1 0 0 0,1-1 0 0 0,-1 0 0 0 0,1 0 0 0 0,0-1 0 0 0,0 1 0 0 0,0-1 0 0 0,0 1 0 0 0,0-1 0 0 0,0 0 0 0 0,0 0 0 0 0,0 0 0 0 0,2 0 0 0 0,4-2 14 0 0,1-3 8 0 0,0-1 0 0 0,0 0 0 0 0,-1 0 0 0 0,0-1 1 0 0,0-1-1 0 0,6-5-22 0 0,-12 10-3 0 0,35-30-671 0 0,-1-2 0 0 0,15-20 674 0 0,-45 45-27 0 0,-6 8 19 0 0,-1 0 0 0 0,1 0 0 0 0,-1 0 0 0 0,1 0 0 0 0,0 0-1 0 0,0 0 1 0 0,-1 1 0 0 0,1-1 0 0 0,0 0 0 0 0,0 0-1 0 0,0 0 1 0 0,0 1 0 0 0,0-1 0 0 0,0 1 0 0 0,0-1-1 0 0,0 1 1 0 0,0-1 0 0 0,0 1 0 0 0,0-1 0 0 0,1 1 8 0 0,-1 0-54 0 0,-1 0 12 0 0,0 0 88 0 0,3 11 302 0 0,0 9-220 0 0,-1-14-74 0 0,-1 1 1 0 0,-1 0 0 0 0,1 0 0 0 0,-1 0 0 0 0,0-1-1 0 0,-1 3-54 0 0,1-3 14 0 0,0-1-1 0 0,0 1 0 0 0,1-1 1 0 0,0 0-1 0 0,0 1 0 0 0,0 0-13 0 0,2 11 0 0 0,-1-9 0 0 0,-2-8 6 0 0,1 1 0 0 0,-1-1 0 0 0,0 1-1 0 0,0-1 1 0 0,1 0 0 0 0,-1 1-1 0 0,0-1 1 0 0,0 0 0 0 0,1 1 0 0 0,-1-1-1 0 0,1 0 1 0 0,-1 1 0 0 0,0-1 0 0 0,1 0-1 0 0,-1 1 1 0 0,1-1 0 0 0,-1 0 0 0 0,0 0-1 0 0,1 0 1 0 0,-1 1 0 0 0,1-1-1 0 0,-1 0 1 0 0,1 0 0 0 0,-1 0 0 0 0,1 0-1 0 0,-1 0 1 0 0,1 0 0 0 0,-1 0 0 0 0,1 0-1 0 0,-1 0 1 0 0,1 0 0 0 0,-1 0 0 0 0,1 0-1 0 0,-1-1 1 0 0,1 1 0 0 0,-1 0-1 0 0,1 0 1 0 0,-1 0 0 0 0,0-1 0 0 0,1 1-6 0 0,9-11 431 0 0,0 0 0 0 0,7-11-431 0 0,-13 17 10 0 0,1 1 0 0 0,-1 0 0 0 0,1 0 0 0 0,0 1 0 0 0,0-1 0 0 0,4-2-10 0 0,0 3 0 0 0,-4 3 30 0 0,-4 0 8 0 0,0 0 1 0 0,0 0 0 0 0,0 0-1 0 0,0 1 1 0 0,0-1 0 0 0,0 0 0 0 0,0 1-1 0 0,0-1 1 0 0,0 1 0 0 0,0-1-1 0 0,0 1 1 0 0,0-1 0 0 0,-1 1-1 0 0,1 0 1 0 0,0-1 0 0 0,0 1-1 0 0,-1 0 1 0 0,1 0 0 0 0,0 0-39 0 0,12 22-538 0 0,-5-9 191 0 0,10 13 308 0 0,-12-16 113 0 0,0-1 0 0 0,1-1 0 0 0,3 3-74 0 0,-8-10 48 0 0,0 1 0 0 0,0-1 0 0 0,1 0 1 0 0,-1 0-1 0 0,1 0 0 0 0,0 0 0 0 0,-1 0 0 0 0,1 0 0 0 0,0-1 0 0 0,0 0 0 0 0,0 1 0 0 0,0-1 0 0 0,3 0-48 0 0,-1 1 8 0 0,1-1 0 0 0,-1 0-1 0 0,0-1 1 0 0,1 1 0 0 0,-1-1-1 0 0,0 0 1 0 0,1 0 0 0 0,-1-1-1 0 0,0 0 1 0 0,1 0 0 0 0,-1 0-1 0 0,0 0 1 0 0,0-1 0 0 0,0 0-1 0 0,0 0 1 0 0,0 0 0 0 0,0-1-1 0 0,-1 0 1 0 0,1 0 0 0 0,-1 0-1 0 0,1 0 1 0 0,-1 0 0 0 0,0-1-1 0 0,1-2-7 0 0,9-9-163 0 0,0-1-1 0 0,-1-1 0 0 0,1-4 164 0 0,-8 12-104 0 0,-1 0 0 0 0,0 0 0 0 0,0-1 0 0 0,-1 0 0 0 0,-1 0 1 0 0,0 0-1 0 0,1-3 104 0 0,9-36-1181 0 0,-9 36 789 0 0,0 1 1 0 0,-1-1-1 0 0,-1 1 1 0 0,0-1-1 0 0,0 0 1 0 0,-1 0-1 0 0,-1-5 392 0 0,0 16-31 0 0,-1 0-1 0 0,1 0 0 0 0,-1 0 0 0 0,1 0 0 0 0,-1 0 0 0 0,0 0 0 0 0,0 1 0 0 0,0-1 0 0 0,0 0 0 0 0,-1-1 32 0 0,-3-7 95 0 0,4 9 5 0 0,0 1-74 0 0,1 0 0 0 0,-1 0-1 0 0,0 0 1 0 0,0 0-1 0 0,0 0 1 0 0,1 0 0 0 0,-1 1-1 0 0,0-1 1 0 0,0 0-1 0 0,0 0 1 0 0,1 1 0 0 0,-1-1-1 0 0,0 1 1 0 0,1-1-1 0 0,-1 1 1 0 0,0-1 0 0 0,1 1-1 0 0,-1-1 1 0 0,0 1 0 0 0,1 0-1 0 0,-1-1 1 0 0,1 1-1 0 0,-1 0 1 0 0,1-1 0 0 0,-1 1-26 0 0,-9 22 444 0 0,7-15-313 0 0,0 0-49 0 0,0 1-1 0 0,0-1 0 0 0,1 1 1 0 0,1 0-1 0 0,-1 0 0 0 0,1 0 0 0 0,1 2-81 0 0,-4 24-9 0 0,3-22 39 0 0,0 0 0 0 0,1 1 0 0 0,1-1-1 0 0,2 12-29 0 0,-1-10 31 0 0,7 46 482 0 0,-9-60-525 0 0,0 0 0 0 0,0 0 1 0 0,1 0-1 0 0,-1 0 0 0 0,0 0 0 0 0,1 0 0 0 0,-1 0 1 0 0,1 0-1 0 0,-1 0 0 0 0,1-1 0 0 0,-1 1 1 0 0,1 0-1 0 0,0 1 12 0 0,-1-2-206 0 0</inkml:trace>
  <inkml:trace contextRef="#ctx0" brushRef="#br1" timeOffset="-63951.18">10851 8980 16527 0 0,'0'0'760'0'0,"3"0"-21"0"0,125 8-286 0 0,-47-2 530 0 0,91 11-1028 0 0,-153-15-6908 0 0</inkml:trace>
  <inkml:trace contextRef="#ctx0" brushRef="#br1" timeOffset="-63474.828">9248 9570 6448 0 0,'-14'-5'688'0'0,"8"4"865"0"0,0-1 0 0 0,0 1 1 0 0,0 0-1 0 0,0 1 0 0 0,-1 0 1 0 0,-4 0-1554 0 0,10 0 186 0 0,0 0 0 0 0,0 0 0 0 0,1 1 0 0 0,-1-1 0 0 0,0 0 0 0 0,0 1 0 0 0,0-1 0 0 0,0 0 0 0 0,0 1 0 0 0,1-1 0 0 0,-1 1 0 0 0,0 0 0 0 0,1-1 0 0 0,-1 1 0 0 0,0 0 0 0 0,1-1 0 0 0,-1 1 0 0 0,0 0 0 0 0,1 0 0 0 0,-1-1 0 0 0,1 1 0 0 0,-1 1-186 0 0,-7 6 843 0 0,10 10-83 0 0,-1-15-757 0 0,-1 0 0 0 0,1 0 0 0 0,-1 0-1 0 0,1-1 1 0 0,0 1 0 0 0,0 0-1 0 0,0-1 1 0 0,1 1 0 0 0,-1-1 0 0 0,1 1-1 0 0,-1-1 1 0 0,1 0 0 0 0,0 0 0 0 0,-1 0-1 0 0,1 1 1 0 0,1-1-3 0 0,8 8-51 0 0,-1-1-1 0 0,11 6 52 0 0,-13-9 35 0 0,42 32 40 0 0,-46-35-60 0 0,-3-2-12 0 0,1 0 0 0 0,-1 1 0 0 0,1-1 0 0 0,-1 1 0 0 0,1-1 0 0 0,-1 1 0 0 0,0-1 0 0 0,0 1 0 0 0,0 0 0 0 0,0-1-1 0 0,0 1 1 0 0,0 0 0 0 0,0 0-3 0 0,6 22 168 0 0,-7-23-159 0 0,0-1-1 0 0,-1 1 1 0 0,1-1-1 0 0,0 1 1 0 0,0-1-1 0 0,0 1 1 0 0,0-1-1 0 0,-1 1 1 0 0,1-1-1 0 0,0 1 1 0 0,0-1-1 0 0,-1 1 0 0 0,1-1 1 0 0,0 0-1 0 0,-1 1 1 0 0,1-1-1 0 0,0 1 1 0 0,-1-1-1 0 0,1 0-8 0 0,-1 1 29 0 0,-2 3 56 0 0,0 0 1 0 0,0 0 0 0 0,0 0-1 0 0,-1-1 1 0 0,1 1 0 0 0,-1-1-1 0 0,0 0 1 0 0,0 0 0 0 0,-1 0-1 0 0,-2 1-85 0 0,-12 6 165 0 0,0-1 0 0 0,0-1-165 0 0,6-2 72 0 0,-6 1-609 0 0,-1 0-1 0 0,0 0 0 0 0,0-2 1 0 0,-12 1 537 0 0,16-6-3383 0 0,10-2-3395 0 0</inkml:trace>
  <inkml:trace contextRef="#ctx0" brushRef="#br1" timeOffset="-62678.975">9500 9649 15752 0 0,'0'0'720'0'0,"0"0"-17"0"0,-9 6 1 0 0,-19 25 436 0 0,23-24-786 0 0,-2 0-1 0 0,1 0 0 0 0,-5 4-353 0 0,6-7 108 0 0,1 1 0 0 0,-1-1-1 0 0,1 1 1 0 0,0 0-1 0 0,1 0 1 0 0,-1 1-1 0 0,1-1 1 0 0,0 1-1 0 0,-2 5-107 0 0,5-10 5 0 0,-1 0 0 0 0,1 0 0 0 0,0 0 0 0 0,0 0 0 0 0,-1 0 1 0 0,1 0-1 0 0,0 0 0 0 0,0 0 0 0 0,0 0 0 0 0,1 0 0 0 0,-1 0 0 0 0,0 0 0 0 0,0 0 0 0 0,0 0 0 0 0,1 0 0 0 0,-1 0 0 0 0,0 0 0 0 0,1 0 0 0 0,0 0-5 0 0,7 25 136 0 0,-8-25-126 0 0,1 1-1 0 0,-1-1 1 0 0,1 0-1 0 0,-1 0 0 0 0,1 0 1 0 0,0 0-1 0 0,-1 0 1 0 0,1-1-1 0 0,0 1 0 0 0,0 0 1 0 0,0 0-1 0 0,0 0 1 0 0,-1-1-1 0 0,1 1 1 0 0,0 0-1 0 0,0-1 0 0 0,1 1 1 0 0,-1-1-1 0 0,0 1 1 0 0,0-1-1 0 0,0 1 0 0 0,0-1 1 0 0,0 0-1 0 0,0 0 1 0 0,1 0-1 0 0,0 1-9 0 0,5 0 149 0 0,1-1 1 0 0,0 0-1 0 0,6 0-149 0 0,-6 0 73 0 0,-2 0-73 0 0,-1-1 1 0 0,1 0 0 0 0,-1 0-1 0 0,1 0 1 0 0,-1-1 0 0 0,1 0-1 0 0,-1 0 1 0 0,0 0 0 0 0,0-1-1 0 0,0 1 1 0 0,0-1 0 0 0,-1-1-1 0 0,1 1 1 0 0,0-1-1 0 0,-2 1-3 0 0,1 1-1 0 0,-1-1 0 0 0,0 0 1 0 0,0 0-1 0 0,-1-1 0 0 0,1 1 1 0 0,-1-1-1 0 0,0 1 0 0 0,1-1 1 0 0,-2 0-1 0 0,1 1 1 0 0,0-1-1 0 0,-1 0 0 0 0,1 0 1 0 0,-1 0-1 0 0,0-1 0 0 0,-1 1 1 0 0,1-3 3 0 0,-1 4-31 0 0,0 1 0 0 0,-1-1 0 0 0,1 1 0 0 0,0-1 0 0 0,-1 1 0 0 0,0 0 1 0 0,0-1-1 0 0,0 1 0 0 0,0 0 0 0 0,0-1 0 0 0,0 1 0 0 0,0 0 0 0 0,-1 0 0 0 0,1 0 1 0 0,-1 0-1 0 0,0 0 0 0 0,1 1 0 0 0,-1-1 0 0 0,0 0 31 0 0,-1 0-43 0 0,-1-1 1 0 0,1 1-1 0 0,-1 0 0 0 0,0 0 1 0 0,1 0-1 0 0,-1 0 0 0 0,0 1 1 0 0,0-1-1 0 0,0 1 0 0 0,-4-1 43 0 0,7 2-8 0 0,-1 0-1 0 0,1 0 0 0 0,-1 0 1 0 0,0 0-1 0 0,1 1 0 0 0,-1-1 0 0 0,0 0 1 0 0,1 1-1 0 0,-1-1 0 0 0,1 1 1 0 0,-1-1-1 0 0,0 2 9 0 0,-15 2-240 0 0,33 14 80 0 0,-12-16 160 0 0,0-1 0 0 0,0 1 0 0 0,0-1 0 0 0,0 0 0 0 0,0-1 0 0 0,0 1 0 0 0,0-1 0 0 0,0 0 0 0 0,0 0 0 0 0,1 0 0 0 0,-1 0 0 0 0,2-1 0 0 0,11 0 0 0 0,4 0 16 0 0,-1-2 0 0 0,0 0 0 0 0,1-1 0 0 0,-2-1 0 0 0,10-4-16 0 0,12-2 48 0 0,-18 1-54 0 0,10-4 86 0 0,-32 13 25 0 0,-1 1-13 0 0,0 0-11 0 0,0 0 23 0 0,0 0 102 0 0,0 3-135 0 0,-1 0 0 0 0,0-1 1 0 0,0 1-1 0 0,0 0 1 0 0,0-1-1 0 0,-1 1 0 0 0,1-1 1 0 0,-1 1-1 0 0,0-1 0 0 0,1 0 1 0 0,-2 2-72 0 0,-6 9-7 0 0,-18 39 1347 0 0,26-49-1399 0 0,0 1-1 0 0,0-1 0 0 0,0 1 1 0 0,1-1-1 0 0,0 0 1 0 0,-1 1-1 0 0,1-1 0 0 0,1 2 60 0 0,-1 0-100 0 0,0-5 101 0 0,0 1-1 0 0,0-1 1 0 0,0 1-1 0 0,0 0 1 0 0,0-1-1 0 0,0 1 1 0 0,0-1-1 0 0,0 1 1 0 0,0-1-1 0 0,1 1 1 0 0,-1-1 0 0 0,0 1-1 0 0,0-1 1 0 0,1 1-1 0 0,-1-1 1 0 0,0 0-1 0 0,1 1 1 0 0,-1-1-1 0 0,0 1 1 0 0,1-1 0 0 0,-1 0-1 0 0,1 1 1 0 0,-1-1-1 0 0,0 0 1 0 0,1 1-1 0 0,-1-1 1 0 0,1 0-1 0 0,-1 0 1 0 0,1 1 0 0 0,-1-1-1 0 0,1 0 1 0 0,-1 0-1 0 0,1 0 1 0 0,0 0-1 0 0,-1 0 1 0 0,1 0-1 0 0,-1 0 1 0 0,1 0-1 0 0,-1 0 1 0 0,1 0-1 0 0,-1 0 3 0 0,3 0 17 0 0,0 1 0 0 0,1-1-1 0 0,-1 0 1 0 0,0 0-1 0 0,0-1 1 0 0,0 1-1 0 0,0-1 1 0 0,0 1 0 0 0,0-1-1 0 0,0 0 1 0 0,-1 0-1 0 0,1 0 1 0 0,0-1-20 0 0,38-21 165 0 0,-27 14-233 0 0,4-1 9 0 0,-5 3-88 0 0,-1 0 1 0 0,0 0-1 0 0,0-2 0 0 0,-1 1 0 0 0,0-2 0 0 0,1 0 147 0 0,-11 8-39 0 0,-1 1 28 0 0,1 1 1 0 0,-1-1 0 0 0,0 1-1 0 0,1-1 1 0 0,-1 1 0 0 0,1 0 0 0 0,-1-1-1 0 0,1 1 1 0 0,-1 0 0 0 0,0-1-1 0 0,1 1 1 0 0,0 0 0 0 0,-1 0 0 0 0,1-1-1 0 0,-1 1 1 0 0,1 0 0 0 0,-1 0 0 0 0,1 0-1 0 0,-1 0 1 0 0,1 0 10 0 0,1 1-38 0 0,0 0 1 0 0,-1 0-1 0 0,1 0 0 0 0,-1 1 1 0 0,1-1-1 0 0,-1 0 0 0 0,0 1 1 0 0,0-1-1 0 0,0 1 0 0 0,0 0 1 0 0,1 0 37 0 0,1 2-46 0 0,10 15 31 0 0,-10-16 83 0 0,-1-1 0 0 0,1 1 0 0 0,0-1 0 0 0,0 0 0 0 0,0 0 0 0 0,1 0 0 0 0,-1-1 0 0 0,0 1 0 0 0,1-1 0 0 0,-1 1 0 0 0,1-1 0 0 0,-1 0 0 0 0,2 0-68 0 0,1-1 77 0 0,0 0 0 0 0,1 0 0 0 0,-1-1 0 0 0,0 1 0 0 0,0-1 0 0 0,0-1 1 0 0,0 1-1 0 0,0-1 0 0 0,0 0 0 0 0,0 0 0 0 0,0-1 0 0 0,3-2-77 0 0,8-5-386 0 0,1-1 0 0 0,-2 0 0 0 0,4-4 386 0 0,-8 4-5312 0 0,-2 0-1922 0 0</inkml:trace>
  <inkml:trace contextRef="#ctx0" brushRef="#br1" timeOffset="-62009.637">10252 9532 9416 0 0,'0'0'430'0'0,"0"0"-8"0"0,16 7 784 0 0,-8 12 428 0 0,-6-15-1259 0 0,-1-1 1 0 0,1 0-1 0 0,-1 1 1 0 0,0 0-1 0 0,0-1 1 0 0,0 1-1 0 0,-1 0 1 0 0,1-1-1 0 0,-1 3-375 0 0,6 82 4135 0 0,1-57-2660 0 0,-10-2-1329 0 0,3-28-86 0 0,0-1 14 0 0,0 0 4 0 0,0 0 1 0 0,0 0-7 0 0,0 0-7 0 0,-1 1-11 0 0,-1 3-33 0 0,1-3 32 0 0,1-1 11 0 0,0 0 2 0 0,0 0 6 0 0,1-22 134 0 0,-1 21-203 0 0,0 0-1 0 0,0 0 1 0 0,0 0-1 0 0,0 0 0 0 0,0 0 1 0 0,0 0-1 0 0,1 0 1 0 0,-1 0-1 0 0,0 0 1 0 0,1 0-1 0 0,-1 1 1 0 0,0-1-1 0 0,1 0 0 0 0,-1 0 1 0 0,1 0-1 0 0,0 0-2 0 0,3-11 44 0 0,-4 11-41 0 0,0 0 0 0 0,0-1 0 0 0,1 1 0 0 0,-1-1 0 0 0,0 1 0 0 0,0 0-1 0 0,1-1 1 0 0,-1 1 0 0 0,1 0 0 0 0,-1 0 0 0 0,1-1 0 0 0,-1 1 0 0 0,1 0 0 0 0,0 0 0 0 0,-1 0 0 0 0,1 0 0 0 0,0 0 0 0 0,0 0 0 0 0,0-1-3 0 0,14-17-19 0 0,-13 16-7 0 0,1 1 0 0 0,0 0-1 0 0,0 0 1 0 0,0 0 0 0 0,0 0-1 0 0,0 1 1 0 0,0-1 0 0 0,3 0 26 0 0,3-2-30 0 0,19-4 70 0 0,-12 4 11 0 0,30-4 17 0 0,-27 5-407 0 0,21 1-1416 0 0,-2 1-6831 0 0,-29-1 3140 0 0</inkml:trace>
  <inkml:trace contextRef="#ctx0" brushRef="#br1" timeOffset="-61546.278">10683 9582 2304 0 0,'0'0'536'0'0,"2"-5"10609"0"0,-2 1-8392 0 0,-1 3-2654 0 0,0 0 0 0 0,1 1 0 0 0,-1-1 0 0 0,0 0-1 0 0,0 0 1 0 0,0 1 0 0 0,0-1 0 0 0,0 0 0 0 0,0 1 0 0 0,0-1 0 0 0,0 1 0 0 0,0 0-1 0 0,0-1 1 0 0,0 1 0 0 0,0 0 0 0 0,0-1 0 0 0,0 1 0 0 0,-1 0 0 0 0,1 0-1 0 0,0 0 1 0 0,0 0 0 0 0,0 0 0 0 0,0 0 0 0 0,0 0 0 0 0,0 1 0 0 0,-1-1-1 0 0,1 0 1 0 0,-1 1-99 0 0,-4 1 298 0 0,0 0 1 0 0,-1 1-1 0 0,1 0 0 0 0,-2 2-298 0 0,4-3 75 0 0,-4 2 87 0 0,0 0 0 0 0,1 1 0 0 0,0 0 0 0 0,0 1 0 0 0,0-1 0 0 0,1 1 0 0 0,0 1 0 0 0,0-1 0 0 0,0 1 0 0 0,-1 4-162 0 0,-8 7 129 0 0,12-16-112 0 0,1 1-1 0 0,0-1 1 0 0,-1 1-1 0 0,1 0 0 0 0,1-1 1 0 0,-1 1-1 0 0,0 0 1 0 0,1 0-1 0 0,-1 0 1 0 0,1 0-1 0 0,0 0 1 0 0,0 0-1 0 0,0 1 1 0 0,0 0-17 0 0,1-1 8 0 0,0 0 0 0 0,-1 0-1 0 0,1 0 1 0 0,0 0 0 0 0,0 0 0 0 0,1 0 0 0 0,-1-1-1 0 0,1 1 1 0 0,-1 0 0 0 0,1 0 0 0 0,0 0 0 0 0,0 0-1 0 0,1 0-7 0 0,-1-2 13 0 0,0 1 0 0 0,0 0 1 0 0,0-1-1 0 0,1 1 0 0 0,-1-1 0 0 0,1 1 0 0 0,0-1 0 0 0,-1 0 0 0 0,1 0 0 0 0,0 1 0 0 0,-1-1 0 0 0,1 0 0 0 0,0-1 0 0 0,0 1 0 0 0,0 0 0 0 0,0-1 0 0 0,0 1 0 0 0,0-1 1 0 0,0 1-1 0 0,0-1-13 0 0,11 2 113 0 0,0 0 1 0 0,0-1 0 0 0,0 0 0 0 0,1-1-1 0 0,-1-1 1 0 0,9-1-114 0 0,6-3-20 0 0,0 0 0 0 0,-1-2 0 0 0,0-1 0 0 0,0-1 0 0 0,-1-1 0 0 0,0-1-1 0 0,-1-2 1 0 0,0 0 0 0 0,-1-2 0 0 0,0 0 0 0 0,5-7 20 0 0,-26 19-4 0 0,0 1 1 0 0,-1-1-1 0 0,1 0 0 0 0,-1 1 0 0 0,0-1 1 0 0,0 0-1 0 0,0-1 0 0 0,0 1 1 0 0,0-1 3 0 0,-2 4 0 0 0,1-1 0 0 0,-1 0 0 0 0,1 0 0 0 0,-1 0 0 0 0,0 1 1 0 0,0-1-1 0 0,0 0 0 0 0,1 0 0 0 0,-1 0 0 0 0,0 0 1 0 0,0 1-1 0 0,0-1 0 0 0,0 0 0 0 0,0 0 0 0 0,0 0 0 0 0,-1 0 1 0 0,1 0-1 0 0,0 1 0 0 0,0-1 0 0 0,-1 0 0 0 0,1 0 0 0 0,0 0 1 0 0,-1 1-1 0 0,1-1 0 0 0,-1 0 0 0 0,1 0 0 0 0,-1 1 0 0 0,1-1 1 0 0,-1 1-1 0 0,1-1 0 0 0,-1 0 0 0 0,0 1 0 0 0,1-1 0 0 0,-1 1 1 0 0,0-1-1 0 0,0 1 0 0 0,1 0 0 0 0,-1-1 0 0 0,-1 1 0 0 0,-1-1 13 0 0,0 0 0 0 0,0 0 0 0 0,0 0 0 0 0,0 1 0 0 0,-1 0 0 0 0,1-1 0 0 0,0 1 0 0 0,0 1 0 0 0,0-1 0 0 0,-1 0 0 0 0,1 1 0 0 0,0-1 0 0 0,0 1 0 0 0,0 0 0 0 0,0 0 0 0 0,0 0 0 0 0,-2 2-13 0 0,-9 3 100 0 0,1 1 0 0 0,0 1 0 0 0,-3 3-100 0 0,8-6 21 0 0,3-2-42 0 0,0 1 1 0 0,0 0 0 0 0,1-1-1 0 0,-1 2 1 0 0,1-1 0 0 0,0 0-1 0 0,0 1 1 0 0,0 0 0 0 0,1 0-1 0 0,0 0 1 0 0,0 0 0 0 0,0 1 20 0 0,-9 14 77 0 0,10-17-44 0 0,0 0 1 0 0,-1 0-1 0 0,2 0 1 0 0,-1 1-1 0 0,0-1 1 0 0,1 1 0 0 0,-1-1-1 0 0,1 1 1 0 0,0-1-1 0 0,1 1 1 0 0,-1 0 0 0 0,0 3-34 0 0,1 2 113 0 0,0-6-67 0 0,0 0 0 0 0,0 0 0 0 0,0 0 0 0 0,0 1 0 0 0,0-1 0 0 0,1 0 0 0 0,0 0 0 0 0,0 0 0 0 0,0 0-46 0 0,-1-2 16 0 0,1 1-1 0 0,0-1 1 0 0,0 1 0 0 0,0-1 0 0 0,1 0 0 0 0,-1 0 0 0 0,0 1 0 0 0,0-1-1 0 0,1 0 1 0 0,-1 0 0 0 0,0-1 0 0 0,1 1 0 0 0,-1 0 0 0 0,1 0-1 0 0,-1-1 1 0 0,1 1 0 0 0,0 0 0 0 0,-1-1 0 0 0,1 0 0 0 0,0 1-16 0 0,11 1 82 0 0,-1 0 1 0 0,1 0-1 0 0,-1-1 1 0 0,1-1-1 0 0,-1 0 1 0 0,4-1-83 0 0,26-3 635 0 0,9-4-635 0 0,-11 2 96 0 0,91-19-3197 0 0,-103 21-5333 0 0</inkml:trace>
  <inkml:trace contextRef="#ctx0" brushRef="#br1" timeOffset="-44315.357">8689 4346 8288 0 0,'0'1'117'0'0,"-2"0"-99"0"0,1-1 1672 0 0,1 0-1179 0 0,0 0 1 0 0,0 0 0 0 0,0 0 0 0 0,0 0 0 0 0,0 0-70 0 0,0 0-220 0 0,28 0 466 0 0,0-2 0 0 0,0 0 0 0 0,9-4-688 0 0,15-2 1023 0 0,0 2 1 0 0,9 2-1024 0 0,5-3 1175 0 0,-49 4-974 0 0,0 1-1 0 0,1 1 0 0 0,-1 0 0 0 0,17 2-200 0 0,-16 0 27 0 0,0-1-1 0 0,-1 0 0 0 0,16-3-26 0 0,-13 1-313 0 0,-1 0 0 0 0,1 2-1 0 0,4 1 314 0 0,-3 1-4482 0 0,-2-2-1566 0 0</inkml:trace>
  <inkml:trace contextRef="#ctx0" brushRef="#br1" timeOffset="-43777.996">8686 4831 8288 0 0,'0'0'190'0'0,"0"0"28"0"0,0 0 7 0 0,0 0 111 0 0,0 0 444 0 0,0 0 196 0 0,0 0 43 0 0,0 0-133 0 0,2 1-582 0 0,22 3 53 0 0,1-1 0 0 0,1-1-1 0 0,-1-1 1 0 0,0-1 0 0 0,2-2-357 0 0,25 1 322 0 0,103-4 1709 0 0,4-1-1812 0 0,-92-2-4115 0 0,-56 8-1962 0 0</inkml:trace>
  <inkml:trace contextRef="#ctx0" brushRef="#br1" timeOffset="-43148.585">8964 4293 10136 0 0,'0'0'230'0'0,"3"-6"548"0"0,2 4-653 0 0,-4 2 268 0 0,-1-1-315 0 0,0 1-1 0 0,0-1 0 0 0,1 0 0 0 0,-1 1 0 0 0,0-1 0 0 0,0 0 1 0 0,0 1-1 0 0,1-1 0 0 0,-1 1 0 0 0,0-1 0 0 0,1 0 1 0 0,-1 1-1 0 0,1-1 0 0 0,-1 1 0 0 0,1-1 0 0 0,-1 1 1 0 0,1 0-1 0 0,-1-1 0 0 0,1 1 0 0 0,-1-1-77 0 0,1 1 76 0 0,-1-1-1 0 0,1 1 1 0 0,0-1 0 0 0,-1 1-1 0 0,1-1 1 0 0,-1 1 0 0 0,1-1-1 0 0,-1 1 1 0 0,0-1 0 0 0,1 0 0 0 0,-1 1-1 0 0,1-1 1 0 0,-1 0 0 0 0,0 1-1 0 0,0-1 1 0 0,1 0 0 0 0,-1 0-1 0 0,0 1 1 0 0,0-1 0 0 0,0 0-76 0 0,4-10 986 0 0,-4 11-930 0 0,1-1 0 0 0,-1 0 0 0 0,1 1 0 0 0,-1-1 0 0 0,0 0 0 0 0,1 1-1 0 0,-1-1 1 0 0,0 0 0 0 0,0 1 0 0 0,0-1 0 0 0,1 0 0 0 0,-1 0-1 0 0,0 1 1 0 0,0-1 0 0 0,0 0 0 0 0,0 1 0 0 0,0-1 0 0 0,0 0-1 0 0,-1 0-55 0 0,1-15 602 0 0,0-4-596 0 0,-5-8-12 0 0,4 23 70 0 0,0-1 1 0 0,0 1-1 0 0,0 0 0 0 0,-1-1 0 0 0,1 1 0 0 0,-1 0 0 0 0,-1-2-64 0 0,2 5 100 0 0,0-1-1 0 0,0 1 1 0 0,0 0-1 0 0,1-1 1 0 0,0 1-1 0 0,-1 0 1 0 0,1-1-1 0 0,0 1 1 0 0,0-1-1 0 0,0 1 1 0 0,0 0-1 0 0,1-1 1 0 0,-1 1-1 0 0,1-1-99 0 0,0-23 212 0 0,-3-42-212 0 0,3 44 0 0 0,1 3 0 0 0,-3 12 0 0 0,0 5 0 0 0,0 0 0 0 0,1 0 0 0 0,-1-1 0 0 0,1 1 0 0 0,1-4 0 0 0,1 5-64 0 0,-1 2-273 0 0,-1 1-138 0 0,0 1 387 0 0,0 0-1 0 0,0-1 0 0 0,1 1 1 0 0,-1 0-1 0 0,0-1 0 0 0,1 1 1 0 0,-1 0-1 0 0,0-1 0 0 0,1 1 1 0 0,-1-1-1 0 0,1 1 0 0 0,-1-1 1 0 0,1 1-1 0 0,-1-1 0 0 0,1 1 1 0 0,0-1-1 0 0,-1 1 0 0 0,1-1 89 0 0,0 1-189 0 0,0-1 1 0 0,-1 0-1 0 0,1 1 0 0 0,0 0 0 0 0,-1-1 0 0 0,1 1 0 0 0,-1-1 0 0 0,1 1 1 0 0,-1 0-1 0 0,1-1 0 0 0,-1 1 0 0 0,1 0 0 0 0,-1-1 0 0 0,1 1 1 0 0,-1 0-1 0 0,0 0 0 0 0,0-1 0 0 0,1 1 0 0 0,-1 0 0 0 0,0 0 189 0 0,0 8-1534 0 0</inkml:trace>
  <inkml:trace contextRef="#ctx0" brushRef="#br1" timeOffset="-42846.66">9048 4068 11976 0 0,'0'0'546'0'0,"0"0"-10"0"0,1 0-344 0 0,-1 0-178 0 0,1 0-1 0 0,-1 0 1 0 0,0 0-1 0 0,1 0 1 0 0,-1 0-1 0 0,0 1 1 0 0,1-1-1 0 0,-1 0 1 0 0,0 0-1 0 0,1 0 0 0 0,-1 0 1 0 0,0 1-1 0 0,1-1 1 0 0,-1 0-1 0 0,0 0 1 0 0,1 1-1 0 0,-1-1 1 0 0,0 0-1 0 0,0 0 1 0 0,0 1-1 0 0,1-1 1 0 0,-1 0-1 0 0,0 1 1 0 0,0-1-1 0 0,0 0 1 0 0,0 1-1 0 0,1-1 1 0 0,-1 0-1 0 0,0 1 1 0 0,0-1-1 0 0,0 0 0 0 0,0 1 1 0 0,0-1-14 0 0,0 11 423 0 0,0-11-331 0 0,0 6 271 0 0,1 15 104 0 0,-1 0 0 0 0,-1 0 0 0 0,-2 0 0 0 0,0 0 0 0 0,0 0 0 0 0,-3 1-467 0 0,5-17 28 0 0,0 0 0 0 0,0 1 0 0 0,1-1 0 0 0,0 0-1 0 0,0 0 1 0 0,0 2-28 0 0,0 1 276 0 0,-1-7 228 0 0,1-1-460 0 0,0 0-1 0 0,-1 0 1 0 0,1 0-1 0 0,0 1 0 0 0,-1-1 1 0 0,1 0-1 0 0,-1 0 1 0 0,1 0-1 0 0,0 0 0 0 0,-1 1 1 0 0,1-1-1 0 0,-1 0 1 0 0,1 0-1 0 0,0 0 0 0 0,-1 0 1 0 0,1 0-1 0 0,-1 0 1 0 0,1 0-1 0 0,0 0 0 0 0,-1 0 1 0 0,1-1-1 0 0,-1 1 1 0 0,1 0-1 0 0,0 0 0 0 0,-1 0-43 0 0,-42-48 16 0 0,15 22-16 0 0,23 23 0 0 0,0-1 0 0 0,1 0 0 0 0,-1 0 0 0 0,1-1 0 0 0,0 1 0 0 0,0-1 0 0 0,-2-4 0 0 0,3 3-278 0 0,-1 1-1 0 0,0 0 0 0 0,0 0 0 0 0,0 0 0 0 0,0 1 1 0 0,-1-1-1 0 0,1 1 0 0 0,-1 0 0 0 0,-5-2 279 0 0,4 3-6138 0 0</inkml:trace>
  <inkml:trace contextRef="#ctx0" brushRef="#br1" timeOffset="-42322.122">8977 4875 11976 0 0,'0'0'266'0'0,"0"0"44"0"0,0 0 15 0 0,0 0-26 0 0,0 0-127 0 0,1 2 204 0 0,-1 0-219 0 0,1 0 0 0 0,0 0 0 0 0,0 0 1 0 0,-1 0-1 0 0,1 1 0 0 0,-1-1 1 0 0,1 0-1 0 0,-1 0 0 0 0,0 1 1 0 0,0-1-1 0 0,0 0 0 0 0,0 0 1 0 0,-1 1-1 0 0,1 1-157 0 0,-2 2 373 0 0,1 0 0 0 0,-1-1 0 0 0,0 1 0 0 0,0 0 0 0 0,-1 1-373 0 0,1-2 282 0 0,1 0-1 0 0,-1 0 0 0 0,1 1 1 0 0,0-1-1 0 0,0 2-281 0 0,-7 23 225 0 0,7-28-225 0 0,0-1 0 0 0,1 1 0 0 0,-1 0 0 0 0,0 0 0 0 0,1 0 0 0 0,-1 0 0 0 0,1 0 0 0 0,-1 0 0 0 0,1 0 0 0 0,0 0 0 0 0,0 0 0 0 0,0 0 0 0 0,0 0 0 0 0,0 0 0 0 0,0 0 0 0 0,0 0 0 0 0,1 0 0 0 0,-1 0 0 0 0,1 0 0 0 0,0 2 0 0 0,0 0 0 0 0,-1 0 0 0 0,1 0 0 0 0,-1 0 0 0 0,0 1 0 0 0,0 0 0 0 0,1 20 0 0 0,2-15 0 0 0,-1-1 0 0 0,-1 0 0 0 0,0 0 0 0 0,0 1 0 0 0,0-1 0 0 0,-2 1 0 0 0,0 8 0 0 0,1-17 1 0 0,-1 1 0 0 0,1-1 0 0 0,0 0 0 0 0,0 0-1 0 0,0 0 1 0 0,0 0 0 0 0,0 0 0 0 0,0 0-1 0 0,0 0 1 0 0,0 0 0 0 0,0 0 0 0 0,1 0 0 0 0,-1 1-1 0 0,0-2-5 0 0,0 1 1 0 0,0-1 0 0 0,0 0 0 0 0,0 1-1 0 0,0-1 1 0 0,0 0 0 0 0,0 0 0 0 0,0 1-1 0 0,0-1 1 0 0,0 0 0 0 0,0 1 0 0 0,0-1-1 0 0,0 0 1 0 0,-1 0 0 0 0,1 1 0 0 0,0-1 0 0 0,0 0-1 0 0,0 0 1 0 0,-1 1 0 0 0,1-1 0 0 0,0 0-1 0 0,0 0 1 0 0,0 1 0 0 0,-1-1 0 0 0,1 0-1 0 0,0 0 1 0 0,0 0 0 0 0,-1 0 0 0 0,1 1-1 0 0,0-1 1 0 0,-1 0 0 0 0,1 0 4 0 0,0 0-8 0 0,-1 1-688 0 0,1-1-257 0 0,0 0-58 0 0,0 0-11 0 0</inkml:trace>
  <inkml:trace contextRef="#ctx0" brushRef="#br1" timeOffset="-41999.493">8838 4970 11976 0 0,'0'0'266'0'0,"0"0"44"0"0,0 0 15 0 0,0 0-26 0 0,0 1-198 0 0,0 4-20 0 0,7 22 1723 0 0,-3 20-199 0 0,-4-47-1162 0 0,1 1-294 0 0,-1 0-148 0 0,0-1-1 0 0,0 0 1 0 0,0 0-1 0 0,1 1 0 0 0,-1-1 1 0 0,0 0-1 0 0,0 0 0 0 0,1 0 1 0 0,-1 0-1 0 0,0 0 1 0 0,1 1-1 0 0,-1-1 0 0 0,0 0 1 0 0,1 0-1 0 0,-1 0 0 0 0,0 0 1 0 0,0 0-1 0 0,1 0 0 0 0,-1 0 1 0 0,0 0-1 0 0,1 0 1 0 0,-1 0-1 0 0,0 0 0 0 0,1 0 1 0 0,-1 0-1 0 0,0 0 0 0 0,1-1 1 0 0,-1 1-1 0 0,0 0 1 0 0,0 0-1 0 0,1 0 0 0 0,-1 0 1 0 0,0 0-1 0 0,0-1 0 0 0,1 1 1 0 0,-1 0-1 0 0,0 0 1 0 0,0 0-1 0 0,1-1 0 0 0,-1 1 0 0 0,5-7 73 0 0,0-25 1295 0 0,-3 26-1292 0 0,0 1 0 0 0,0 0 0 0 0,1 0 0 0 0,0 0 0 0 0,0 0 0 0 0,0 0 0 0 0,0 1 0 0 0,3-3-76 0 0,7-12 0 0 0,-12 17 0 0 0,1-1 0 0 0,-1 0 0 0 0,1 1 0 0 0,0 0 0 0 0,0-1 0 0 0,0 1 0 0 0,0-1 0 0 0,5-3 0 0 0,-6 5 0 0 0,-1 0 0 0 0,1 0 0 0 0,0 0 0 0 0,0 0 0 0 0,0 0 0 0 0,0 0 0 0 0,0 1 0 0 0,0-1 0 0 0,0 0 0 0 0,0 1 0 0 0,0-1 0 0 0,1 0 0 0 0,2 0 0 0 0,-1 0 0 0 0,0 0 0 0 0,0 0 0 0 0,0 0 0 0 0,1 1 0 0 0,-1-1 0 0 0,0 1 0 0 0,1 0 0 0 0,-1 0 0 0 0,0 0 0 0 0,1 0 0 0 0,-1 1 0 0 0,0 0 0 0 0,4 0 0 0 0,8 3 234 0 0,-9-2-7 0 0,1-1-1 0 0,-1 1 1 0 0,0 1 0 0 0,0-1 0 0 0,1 1 0 0 0,-2 0 0 0 0,1 0-1 0 0,1 2-226 0 0,20 11 28 0 0,-21-13-135 0 0,-1 0 0 0 0,0 0-1 0 0,0 1 1 0 0,5 3 107 0 0,7 4-2245 0 0,-10-8-4580 0 0</inkml:trace>
  <inkml:trace contextRef="#ctx0" brushRef="#br1" timeOffset="-41293.141">9244 3392 11976 0 0,'0'0'266'0'0,"0"0"44"0"0,-4-3 314 0 0,2 2-502 0 0,0 0 0 0 0,0 0 0 0 0,-1 0 0 0 0,1 0-1 0 0,0 0 1 0 0,-1 1 0 0 0,1-1 0 0 0,-1 1 0 0 0,1 0 0 0 0,-1-1 0 0 0,1 1 0 0 0,-1 0 0 0 0,1 0 0 0 0,-1 1 0 0 0,1-1 0 0 0,-1 1 0 0 0,1-1 0 0 0,-1 1 0 0 0,1 0 0 0 0,0 0 0 0 0,-1 0 0 0 0,1 0 0 0 0,0 0 0 0 0,-2 1-122 0 0,-1 2 177 0 0,1 1 0 0 0,-1-1 0 0 0,1 1 0 0 0,0 0 0 0 0,0 0 0 0 0,1 0 0 0 0,0 1 0 0 0,-1 0-177 0 0,-4 6-144 0 0,3-4 384 0 0,1 1-1 0 0,-1-1 0 0 0,1 1 0 0 0,1 0 0 0 0,-2 4-239 0 0,4-9 71 0 0,0 0 0 0 0,0 1 0 0 0,0-1 0 0 0,0 1 0 0 0,1-1 0 0 0,0 1 0 0 0,0-1 0 0 0,0 1 0 0 0,0 0 0 0 0,1-1 0 0 0,-1 1 0 0 0,2 1-71 0 0,0 1 0 0 0,-1-2 0 0 0,1 0 0 0 0,0 0 0 0 0,0 0 0 0 0,0 0 0 0 0,1 0 0 0 0,-2-3 0 0 0,0 0 0 0 0,1-1 0 0 0,-1 1 0 0 0,0 0 0 0 0,1-1 0 0 0,-1 0 0 0 0,1 1 0 0 0,0-1 0 0 0,-1 0 0 0 0,1 0 0 0 0,0 0 0 0 0,0 0 0 0 0,0 0 0 0 0,0 0 0 0 0,1 0 0 0 0,3 0 64 0 0,0 1 0 0 0,-1-2 0 0 0,1 1 0 0 0,0-1 0 0 0,-1 0 0 0 0,1 0 0 0 0,0 0 0 0 0,0-1 0 0 0,-1 0 0 0 0,1 0 0 0 0,-1 0 0 0 0,1-1 0 0 0,-1 0 0 0 0,1 0 0 0 0,-1 0 0 0 0,0-1 0 0 0,0 0 0 0 0,0 0 0 0 0,-1 0 0 0 0,1 0 0 0 0,0-1 0 0 0,-1 0 0 0 0,0 0 0 0 0,0 0 0 0 0,0 0 0 0 0,-1-1 0 0 0,0 0 0 0 0,1 1 0 0 0,-1-1 0 0 0,-1 0 0 0 0,1 0 0 0 0,0-4-64 0 0,-1 3 0 0 0,0 0 0 0 0,-1-1 0 0 0,1 1 0 0 0,-2 0 0 0 0,1-1 0 0 0,-1 1 0 0 0,0-1 0 0 0,0 1 0 0 0,-1-6 0 0 0,0 8 0 0 0,1 0 0 0 0,-1 0 0 0 0,0-1 0 0 0,-1 1 0 0 0,1 0 0 0 0,-1 0 0 0 0,0 0 0 0 0,1 1 0 0 0,-2-1 0 0 0,1 0 0 0 0,0 1 0 0 0,-1-1 0 0 0,0 1 0 0 0,1 0 0 0 0,-2 0 0 0 0,3 2 0 0 0,-1 0 0 0 0,1 0 0 0 0,-1 1 0 0 0,1-1 0 0 0,-1 1 0 0 0,0 0 0 0 0,1 0 0 0 0,-1-1 0 0 0,0 1 0 0 0,1 0 0 0 0,-1 0 0 0 0,0 0 0 0 0,1 1 0 0 0,-1-1 0 0 0,0 0 0 0 0,1 1 0 0 0,-1-1 0 0 0,1 1 0 0 0,-1-1 0 0 0,0 1 0 0 0,1 0 0 0 0,0-1 0 0 0,-1 1 0 0 0,1 0 0 0 0,-1 0 0 0 0,1 0 0 0 0,0 0 0 0 0,0 0 0 0 0,-1 1 0 0 0,1 0-284 0 0,0-1-1 0 0,0 0 0 0 0,1 0 1 0 0,-1 1-1 0 0,1-1 0 0 0,-1 1 1 0 0,1-1-1 0 0,-1 0 0 0 0,1 1 1 0 0,0-1-1 0 0,0 1 0 0 0,0-1 1 0 0,-1 1-1 0 0,2-1 0 0 0,-1 1 1 0 0,0-1-1 0 0,0 1 1 0 0,0 0 284 0 0,2 6-6140 0 0</inkml:trace>
  <inkml:trace contextRef="#ctx0" brushRef="#br1" timeOffset="-40992.862">9494 3476 15664 0 0,'0'0'718'0'0,"0"0"-19"0"0,0 8-346 0 0,-7 25 2052 0 0,6-31-2235 0 0,0-1 1 0 0,0 1-1 0 0,0 0 0 0 0,0-1 0 0 0,0 1 0 0 0,-1-1 0 0 0,1 1 0 0 0,0-1 0 0 0,-1 1-170 0 0,-4 4 101 0 0,-6 9-370 0 0,11-14-1135 0 0,4-2-511 0 0,10-3-107 0 0,2-5-23 0 0</inkml:trace>
  <inkml:trace contextRef="#ctx0" brushRef="#br1" timeOffset="-40786.803">9646 3361 17503 0 0,'0'0'399'0'0,"-6"13"1106"0"0,4-10-1504 0 0,0 0 0 0 0,0 0 0 0 0,1-1 0 0 0,0 1 0 0 0,0 0 0 0 0,0 0 0 0 0,0 1 0 0 0,0-1 0 0 0,0 0 0 0 0,1 0 0 0 0,-1 0 0 0 0,1 1 0 0 0,0-1 0 0 0,0 0 0 0 0,0 0 0 0 0,1 0 0 0 0,-1 1 0 0 0,1 0-1 0 0,1 4 0 0 0,-1-1-1 0 0,1 1 1 0 0,1 0 0 0 0,0-1 0 0 0,0 0 0 0 0,0 1-1 0 0,2 0 1 0 0,0 0 0 0 0,1 0 0 0 0,0-1 0 0 0,1 0 0 0 0,-1-1 0 0 0,2 1 0 0 0,-1-1 0 0 0,0 0 0 0 0,1-1 0 0 0,4 2 0 0 0,5 6 0 0 0,-16-13 8 0 0,-1 0 0 0 0,0 0 0 0 0,1 0-1 0 0,-1 0 1 0 0,0 0 0 0 0,0 0 0 0 0,1 1 0 0 0,-1-1-1 0 0,0 0 1 0 0,0 0 0 0 0,1 0 0 0 0,-1 1-1 0 0,0-1 1 0 0,0 0 0 0 0,0 0 0 0 0,1 1-1 0 0,-1-1 1 0 0,0 0 0 0 0,0 0 0 0 0,0 1-1 0 0,0-1 1 0 0,0 0 0 0 0,1 1 0 0 0,-1-1 0 0 0,0 0-1 0 0,0 0 1 0 0,0 1 0 0 0,0-1 0 0 0,0 0-1 0 0,0 1 1 0 0,0-1 0 0 0,0 0 0 0 0,0 1-1 0 0,0-1 1 0 0,0 0 0 0 0,-1 0 0 0 0,1 1-1 0 0,0-1 1 0 0,0 0 0 0 0,0 1 0 0 0,0-1 0 0 0,0 0-1 0 0,0 0 1 0 0,-1 1 0 0 0,1-1 0 0 0,0 0-1 0 0,0 0 1 0 0,0 1 0 0 0,-1-1 0 0 0,1 0-1 0 0,0 0 1 0 0,0 0 0 0 0,-1 0 0 0 0,1 1 0 0 0,0-1-1 0 0,0 0 1 0 0,-1 0-8 0 0,-1 2 33 0 0,1 0 0 0 0,-1 0 0 0 0,0-1 0 0 0,0 1 0 0 0,0-1 1 0 0,-1 1-1 0 0,1-1 0 0 0,0 0 0 0 0,0 1 0 0 0,-1-1 0 0 0,1-1 0 0 0,-1 1 0 0 0,1 0 0 0 0,-1 0 0 0 0,1-1 0 0 0,-1 0 0 0 0,1 1 1 0 0,-1-1-1 0 0,1 0 0 0 0,-1 0 0 0 0,0 0-33 0 0,0-1-429 0 0,0 0 1 0 0,0 1-1 0 0,-1-1 0 0 0,1 0 1 0 0,0-1-1 0 0,0 1 1 0 0,0 0-1 0 0,0-1 0 0 0,0 0 1 0 0,1 0-1 0 0,-2 0 429 0 0,-14-12-2032 0 0,-1 2-14 0 0</inkml:trace>
  <inkml:trace contextRef="#ctx0" brushRef="#br1" timeOffset="-40540.608">9637 3364 15664 0 0,'0'0'356'0'0,"0"0"49"0"0,8 0 405 0 0,-5 1-795 0 0,1 0 0 0 0,-1-1 0 0 0,1 0 0 0 0,-1 1-1 0 0,1-1 1 0 0,-1 0 0 0 0,1-1 0 0 0,0 1 0 0 0,-1-1-1 0 0,1 0-14 0 0,11 0 197 0 0,-1 0 0 0 0,0 0 0 0 0,1 2 0 0 0,1 0-197 0 0,16 0 1087 0 0,-14-1-983 0 0,-3 0-94 0 0,1 0 0 0 0,-1 0 1 0 0,1-2-1 0 0,-1 0 0 0 0,0-1 0 0 0,2-1-10 0 0,29-6-492 0 0,-25 6-1232 0 0,-9 1-4499 0 0</inkml:trace>
  <inkml:trace contextRef="#ctx0" brushRef="#br1" timeOffset="-39608.144">10080 3462 6448 0 0,'0'0'297'0'0,"0"0"-9"0"0,0 0-85 0 0,0 0 339 0 0,0 0 170 0 0,0 0 31 0 0,10 10 1061 0 0,-9-6-1582 0 0,0 0 0 0 0,0 0 0 0 0,0 0 0 0 0,0 0 0 0 0,-1 0 0 0 0,0 0 1 0 0,0 0-1 0 0,0 0 0 0 0,0 0 0 0 0,-1 3-222 0 0,0 10 1176 0 0,-5 38 1455 0 0,6-54-2361 0 0,0-1 2 0 0,0 0-9 0 0,0 0-40 0 0,0 0-181 0 0,-1 0 0 0 0,1 0-1 0 0,0 1 1 0 0,0-1 0 0 0,-1 0 0 0 0,1 0 0 0 0,0 0 0 0 0,0 0 0 0 0,-1 0 0 0 0,1 0 0 0 0,0 0-1 0 0,0 0 1 0 0,-1 0 0 0 0,1 0 0 0 0,0 0 0 0 0,-1 0 0 0 0,1 0 0 0 0,0 0 0 0 0,0 0 0 0 0,-1 0-1 0 0,1 0 1 0 0,0 0 0 0 0,-1 0 0 0 0,1 0-42 0 0,1-5 27 0 0,0 0 0 0 0,0 0 0 0 0,0 0-1 0 0,1 0 1 0 0,0 0 0 0 0,0 1 0 0 0,0-1 0 0 0,0 0 0 0 0,1 1-1 0 0,2-4-26 0 0,0 1 11 0 0,-1-1 0 0 0,0 1 0 0 0,2-8-11 0 0,-4 11-56 0 0,0 0-1 0 0,1 1 0 0 0,-1-1 0 0 0,1 1 0 0 0,-1 0 0 0 0,1-1 1 0 0,0 1-1 0 0,0 1 0 0 0,0-1 0 0 0,1 0 0 0 0,-1 1 0 0 0,1-1 1 0 0,0 1-1 0 0,-1 0 0 0 0,1 0 0 0 0,3 0 57 0 0,-6 1-2 0 0,0 1-1 0 0,0 0 1 0 0,0 0-1 0 0,0 0 1 0 0,0 0-1 0 0,0-1 1 0 0,0 2 0 0 0,0-1-1 0 0,0 0 1 0 0,0 0-1 0 0,0 0 1 0 0,0 0-1 0 0,0 1 1 0 0,0-1-1 0 0,0 0 1 0 0,0 1-1 0 0,0-1 1 0 0,0 1 0 0 0,-1-1-1 0 0,1 1 1 0 0,0-1-1 0 0,0 1 1 0 0,0-1-1 0 0,-1 1 1 0 0,1 0 2 0 0,1 1-6 0 0,-1-1 19 0 0,1 0 0 0 0,0 1 0 0 0,-1-1 0 0 0,1 1 0 0 0,-1-1 0 0 0,0 1-1 0 0,0 0 1 0 0,1 0 0 0 0,-1-1 0 0 0,0 2-13 0 0,3 4 71 0 0,-1-2 36 0 0,0 0 0 0 0,-1 1 0 0 0,1-1 0 0 0,-1 1 0 0 0,0 0 0 0 0,-1 0 0 0 0,1 1-107 0 0,-2-6 13 0 0,2 5 108 0 0,-1-4-73 0 0,-1 0 0 0 0,1-1-1 0 0,-1 1 1 0 0,0 0 0 0 0,1 0 0 0 0,-1 0 0 0 0,0-1-1 0 0,0 1 1 0 0,0 0 0 0 0,0 0 0 0 0,-1 0-1 0 0,1 0-47 0 0,4 12 427 0 0,-2-9 102 0 0,-1-7 437 0 0,-2-6-887 0 0,1 1 1 0 0,0-1 0 0 0,1 0 0 0 0,-1 0-1 0 0,2-3-79 0 0,11-33-601 0 0,-12 41 577 0 0,0 0 1 0 0,-1 0-1 0 0,1 1 1 0 0,1-1-1 0 0,-1 0 1 0 0,0 1-1 0 0,1-1 1 0 0,-1 1-1 0 0,1 0 1 0 0,1-2 23 0 0,4-5-4 0 0,-2 3 4 0 0,1 2 24 0 0,-6 4-15 0 0,0 0 0 0 0,1-1 0 0 0,-1 1-1 0 0,0 0 1 0 0,1 0 0 0 0,-1 0 0 0 0,0 0-1 0 0,1 0 1 0 0,-1 0 0 0 0,0 0 0 0 0,0 0 0 0 0,1 0-1 0 0,-1 0 1 0 0,0 0 0 0 0,1 0 0 0 0,-1 0-1 0 0,0 0 1 0 0,1 0 0 0 0,-1 1 0 0 0,0-1-1 0 0,0 0 1 0 0,1 0 0 0 0,-1 0 0 0 0,0 0-1 0 0,0 1 1 0 0,1-1 0 0 0,-1 0 0 0 0,0 0-1 0 0,0 0 1 0 0,0 1 0 0 0,1-1 0 0 0,-1 0 0 0 0,0 0-1 0 0,0 1 1 0 0,0-1 0 0 0,1 0-9 0 0,3 10-26 0 0,-3-8 0 0 0,-1 0 0 0 0,1 0 0 0 0,0-1 0 0 0,0 1 0 0 0,0 0 0 0 0,0-1 0 0 0,0 1 1 0 0,0 0-1 0 0,0-1 0 0 0,1 1 26 0 0,-1-1-4 0 0,-1 0 0 0 0,1 0 0 0 0,0 0 0 0 0,0 0 0 0 0,0 0 0 0 0,0 0 0 0 0,-1 0 0 0 0,1 0 0 0 0,-1 0 0 0 0,1 1 1 0 0,-1-1-1 0 0,1 0 0 0 0,-1 0 0 0 0,0 1 0 0 0,1-1 0 0 0,-1 0 0 0 0,0 1 0 0 0,0-1 0 0 0,0 0 0 0 0,0 0 0 0 0,0 1 0 0 0,-1 0 4 0 0,0 2 1 0 0,1-3 2 0 0,-1 0-1 0 0,1 0 1 0 0,-1 0 0 0 0,1 0 0 0 0,0 0 0 0 0,0 0 0 0 0,-1 0 0 0 0,1 1 0 0 0,0-1-1 0 0,0 0 1 0 0,0 0 0 0 0,0 0 0 0 0,0 0 0 0 0,0 1 0 0 0,1-1 0 0 0,-1 0 0 0 0,0 0-1 0 0,1 0 1 0 0,-1 0 0 0 0,1 0 0 0 0,-1 0 0 0 0,1 0 0 0 0,-1 0 0 0 0,1 1-3 0 0,3 11 124 0 0,-4-12-114 0 0,0 0 0 0 0,0-1 0 0 0,0 1 0 0 0,0 0 0 0 0,0 0 0 0 0,0 0 0 0 0,0 0 0 0 0,1-1 0 0 0,-1 1-1 0 0,0 0 1 0 0,1 0 0 0 0,-1 0 0 0 0,0-1 0 0 0,1 1 0 0 0,-1 0-10 0 0,30 37-39 0 0,-29-37 97 0 0,-1-1-265 0 0,5-3-6293 0 0,-5 2-34 0 0</inkml:trace>
  <inkml:trace contextRef="#ctx0" brushRef="#br1" timeOffset="-39099.787">10473 3414 13328 0 0,'0'0'612'0'0,"1"1"-15"0"0,0-1-592 0 0,-1 1 0 0 0,0-1 1 0 0,1 0-1 0 0,-1 0 0 0 0,0 0 0 0 0,0 1 1 0 0,1-1-1 0 0,-1 0 0 0 0,0 0 0 0 0,0 0 0 0 0,1 1 1 0 0,-1-1-1 0 0,0 0 0 0 0,0 1 0 0 0,0-1 1 0 0,1 0-1 0 0,-1 0 0 0 0,0 1 0 0 0,0-1 1 0 0,0 0-1 0 0,0 1 0 0 0,0-1 0 0 0,0 0 0 0 0,0 1 1 0 0,0-1-1 0 0,0 0 0 0 0,0 1 0 0 0,0-1 1 0 0,0 0-1 0 0,0 1 0 0 0,0-1 0 0 0,0 0 1 0 0,0 1-1 0 0,0-1 0 0 0,0 0 0 0 0,0 1 0 0 0,0-1 1 0 0,-1 0-1 0 0,1 1 0 0 0,0-1 0 0 0,0 0 1 0 0,0 1-6 0 0,-1-1 19 0 0,1 1-17 0 0,0-1 1 0 0,0 1 0 0 0,0-1 0 0 0,0 1 0 0 0,0 0 0 0 0,0-1 0 0 0,0 1 0 0 0,0-1 0 0 0,0 1 0 0 0,0-1-1 0 0,1 1 1 0 0,-1-1 0 0 0,0 1 0 0 0,0-1 0 0 0,1 1 0 0 0,-1-1 0 0 0,0 1 0 0 0,0-1 0 0 0,1 1-1 0 0,-1-1 1 0 0,0 1 0 0 0,1-1 0 0 0,-1 0 0 0 0,1 1 0 0 0,-1-1-3 0 0,1 1 9 0 0,-1-1 0 0 0,1 1 0 0 0,-1-1-1 0 0,1 1 1 0 0,-1-1 0 0 0,0 1 0 0 0,1-1 0 0 0,-1 1 0 0 0,0-1 0 0 0,1 1-1 0 0,-1 0 1 0 0,0-1 0 0 0,0 1 0 0 0,1 0 0 0 0,-1-1 0 0 0,0 1 0 0 0,0 0 0 0 0,0 0-9 0 0,0 6 72 0 0,0-6-36 0 0,0 0 0 0 0,0 0 0 0 0,0 0 0 0 0,0 0 0 0 0,0 0 0 0 0,0 0 0 0 0,0 0 0 0 0,0 0 0 0 0,0 0 0 0 0,1 0 0 0 0,-1 0 0 0 0,0 0 0 0 0,1 0 0 0 0,-1 0 0 0 0,1 0 0 0 0,0 0 0 0 0,0 0-36 0 0,0 3 244 0 0,1-1 1 0 0,0 0-1 0 0,-1 1 1 0 0,0 0 0 0 0,0-1-1 0 0,0 3-244 0 0,0-5 136 0 0,-1 1 0 0 0,1 0 0 0 0,-1-1 0 0 0,0 1 0 0 0,0 0 0 0 0,0 0 0 0 0,0-1 0 0 0,0 1 0 0 0,0 0 0 0 0,-1-1 0 0 0,1 1 0 0 0,0 0 0 0 0,-1-1 0 0 0,1 1 0 0 0,-2 1-136 0 0,-4 2 168 0 0,5-4-37 0 0,1-1 240 0 0,-10 2 1215 0 0,19-18-1570 0 0,-5 1-212 0 0,-1-1-1 0 0,0-11 197 0 0,-2 24-83 0 0,0 0 1 0 0,0 0-1 0 0,1 1 0 0 0,-1-1 1 0 0,1 0-1 0 0,-1 0 0 0 0,1 1 1 0 0,0-1-1 0 0,0 1 0 0 0,0-1 1 0 0,0 1-1 0 0,0 0 0 0 0,1 0 1 0 0,-1 0-1 0 0,1 0 0 0 0,-1 0 1 0 0,1 1-1 0 0,2-2 83 0 0,-4 2 23 0 0,-1 1 117 0 0,0 0 20 0 0,12 2-100 0 0,-11-1-95 0 0,0 0-1 0 0,1 0 1 0 0,-1 0 0 0 0,0 0 0 0 0,0 0 0 0 0,0 0 0 0 0,0 0-1 0 0,0 0 1 0 0,0 0 0 0 0,0 0 0 0 0,0 0 0 0 0,0 1-1 0 0,-1-1 1 0 0,2 2 35 0 0,7 18 15 0 0,-7-18 89 0 0,-1 0 0 0 0,-1-1 0 0 0,1 1-1 0 0,0-1 1 0 0,-1 1 0 0 0,1 0-1 0 0,-1-1 1 0 0,0 1 0 0 0,0 0-1 0 0,0 0 1 0 0,0-1 0 0 0,0 1 0 0 0,0 0-1 0 0,-1-1 1 0 0,0 1 0 0 0,1 0-1 0 0,-1-1 1 0 0,-1 3-104 0 0,0 6-104 0 0,2-11 109 0 0,0 0 0 0 0,1 0 1 0 0,-1 1-1 0 0,0-1 0 0 0,0 0 1 0 0,0 0-1 0 0,0 1 0 0 0,0-1 1 0 0,0 0-1 0 0,0 1 0 0 0,0-1 1 0 0,0 0-1 0 0,0 0 0 0 0,0 1 1 0 0,-1-1-1 0 0,1 0 0 0 0,0 0 1 0 0,0 1-1 0 0,0-1 0 0 0,0 0 1 0 0,0 0-1 0 0,0 1 0 0 0,-1-1 1 0 0,1 0-1 0 0,0 0 1 0 0,0 1-1 0 0,0-1 0 0 0,0 0 1 0 0,-1 0-1 0 0,1 0 0 0 0,0 0 1 0 0,0 1-1 0 0,-1-1 0 0 0,1 0 1 0 0,0 0-1 0 0,0 0 0 0 0,-1 0 1 0 0,1 0-1 0 0,0 0 0 0 0,0 0 1 0 0,-1 0-1 0 0,1 0 0 0 0,0 0 1 0 0,-1 0-1 0 0,1 0 0 0 0,0 0 1 0 0,0 0-1 0 0,-1 0 0 0 0,1 0 1 0 0,0 0-6 0 0,0 0 16 0 0,0-1 0 0 0,0 0 0 0 0,1 1 0 0 0,-1-1 0 0 0,0 0 0 0 0,0 1 0 0 0,0-1 0 0 0,0 0 0 0 0,0 1 0 0 0,0-1 0 0 0,0 0 0 0 0,0 1 0 0 0,0-1 0 0 0,0 0 0 0 0,0 1 0 0 0,-1-1 0 0 0,1 0-16 0 0,0-9 116 0 0,7-7-200 0 0,-6 15 60 0 0,0 0 1 0 0,0 1-1 0 0,0-1 1 0 0,0 0-1 0 0,0 0 1 0 0,-1 0-1 0 0,1 0 1 0 0,-1 0-1 0 0,1 0 1 0 0,-1 0-1 0 0,0-1 24 0 0,0 0-55 0 0,1 0-1 0 0,-1 0 1 0 0,1 0-1 0 0,-1 1 1 0 0,1-1-1 0 0,0 0 1 0 0,0 0-1 0 0,0 1 1 0 0,0-1-1 0 0,1-1 56 0 0,7-17-380 0 0,-9 19 336 0 0,1 0-1 0 0,-1 0 1 0 0,1 0-1 0 0,-1 0 1 0 0,1 0-1 0 0,0 0 1 0 0,0 1-1 0 0,0-1 1 0 0,0 0-1 0 0,1 1 1 0 0,-1-1-1 0 0,0 1 1 0 0,1-1-1 0 0,-1 1 1 0 0,1-1-1 0 0,-1 1 1 0 0,1 0 44 0 0,3-4-96 0 0,0-1-64 0 0,-1 1 148 0 0,11 3-57 0 0,-13 2 103 0 0,-1 1 0 0 0,0-1 0 0 0,1 0 0 0 0,-1 0 0 0 0,0 1 0 0 0,1-1 0 0 0,-1 0 0 0 0,0 1 0 0 0,0-1 0 0 0,1 1 0 0 0,-1 0 0 0 0,0-1 0 0 0,0 1 0 0 0,0 0 0 0 0,0 0 0 0 0,0 0 0 0 0,0 0-1 0 0,0 0 1 0 0,0 0 0 0 0,0 0 0 0 0,0 0-34 0 0,2 3 185 0 0,-1 1 0 0 0,1-1-1 0 0,-1 1 1 0 0,0-1 0 0 0,0 1-185 0 0,2 5 116 0 0,-3-7-90 0 0,0 0 0 0 0,0 0-1 0 0,-1 0 1 0 0,1-1-1 0 0,-1 1 1 0 0,1 0-1 0 0,-1 0 1 0 0,0 0 0 0 0,-1 3-26 0 0,1-3 24 0 0,0 0 0 0 0,0 0 0 0 0,0 0 0 0 0,1 0 1 0 0,-1 0-1 0 0,1 0 0 0 0,-1 0 0 0 0,2 2-24 0 0,-2-4 11 0 0,1 0-1 0 0,-1 0 0 0 0,0 0 0 0 0,1 0 0 0 0,-1 1 0 0 0,0-1 1 0 0,0 0-1 0 0,0 0 0 0 0,0 0 0 0 0,0 0 0 0 0,-1 0 0 0 0,1 0 1 0 0,0 1-1 0 0,0-1 0 0 0,-1 0 0 0 0,1 0-10 0 0,-1 0-61 0 0,1 0-1 0 0,0 0 0 0 0,0 0 1 0 0,-1 0-1 0 0,1 0 0 0 0,0 0 1 0 0,0 0-1 0 0,0 0 0 0 0,0 0 1 0 0,0 0-1 0 0,0 0 0 0 0,0 0 1 0 0,1 0-1 0 0,-1 0 0 0 0,0 0 1 0 0,0 0-1 0 0,1 1 62 0 0,2 5-5024 0 0,-3-6-1754 0 0</inkml:trace>
  <inkml:trace contextRef="#ctx0" brushRef="#br3" timeOffset="-32846.585">8642 3425 4608 0 0,'0'0'101'0'0,"0"0"22"0"0,-6-1 112 0 0,-29-14 33 0 0,8 3 925 0 0,-5 4-58 0 0,26 7-881 0 0,0 0-1 0 0,0-1 1 0 0,0 0-1 0 0,0 0 0 0 0,1 0 1 0 0,-4-2-254 0 0,-3-4 256 0 0,-1 2 0 0 0,0-1 0 0 0,0 2 0 0 0,-1-1 0 0 0,1 2 0 0 0,-1 0 0 0 0,0 1 0 0 0,-10-1-256 0 0,-6 1 0 0 0,-41-2 0 0 0,0-1 0 0 0,-88 10 0 0 0,142-2 302 0 0,0 1 1 0 0,1 1 0 0 0,-1 0 0 0 0,-15 7-303 0 0,-25 6 671 0 0,14-5-587 0 0,0 3 0 0 0,-6 4-84 0 0,3-1-2 0 0,15-6 2 0 0,-56 19 0 0 0,75-27 228 0 0,1 1 0 0 0,0 0 1 0 0,-4 2-229 0 0,-23 11 755 0 0,-30 2-425 0 0,43-13-237 0 0,0 1-1 0 0,1 0 1 0 0,-19 11-93 0 0,-122 56 0 0 0,138-63 0 0 0,-13 8 0 0 0,-7 5 0 0 0,37-21 0 0 0,0 0 0 0 0,0 2 0 0 0,1-1 0 0 0,-1 1 0 0 0,1 0 0 0 0,1 1 0 0 0,-4 3 0 0 0,-13 16 677 0 0,0 0 0 0 0,2 2 0 0 0,-12 19-677 0 0,34-46 1 0 0,-14 21 4 0 0,1 0 0 0 0,1 1 0 0 0,-9 23-5 0 0,-1 8 0 0 0,-4 11 0 0 0,13-24 0 0 0,3 1 0 0 0,1 1 0 0 0,-2 30 0 0 0,11-63 0 0 0,-1-1 0 0 0,-1 0 0 0 0,-1 4 0 0 0,1-5 0 0 0,1-1 0 0 0,0 1 0 0 0,0 0 0 0 0,1-1 0 0 0,0 4 0 0 0,-4 33 0 0 0,-2 1 0 0 0,-8 29 0 0 0,13-68 0 0 0,-7 63 0 0 0,7-57 0 0 0,1-1 0 0 0,1 0 0 0 0,1 6 0 0 0,-2 21 0 0 0,4 21 0 0 0,6 20 72 0 0,-7-55 648 0 0,-1-21-627 0 0,0 0 0 0 0,-1 0 0 0 0,1-1 0 0 0,-1 1 0 0 0,0 0 0 0 0,0 0 0 0 0,0 0 0 0 0,-1 0 0 0 0,1 0 0 0 0,-1 0 0 0 0,1 1-93 0 0,-2 2-24 0 0,1-4-35 0 0,0-1 0 0 0,0 1-1 0 0,1 0 1 0 0,-1-1 0 0 0,1 1-1 0 0,0 0 1 0 0,-1 0-1 0 0,1-1 1 0 0,0 1 0 0 0,0 0-1 0 0,0 0 1 0 0,0-1-1 0 0,1 1 1 0 0,-1 0 0 0 0,0 0-1 0 0,1-1 1 0 0,-1 1 0 0 0,1 0-1 0 0,0 0 60 0 0,0 1-86 0 0,0 0 1 0 0,0 1-1 0 0,0-1 0 0 0,-1 0 1 0 0,1 0-1 0 0,-1 1 0 0 0,0 2 86 0 0,1-3-1 0 0,-1 0 1 0 0,0 1-1 0 0,0-1 0 0 0,1 0 0 0 0,0 0 1 0 0,0 0-1 0 0,0 0 0 0 0,0 0 0 0 0,0 1 1 0 0,7 9 0 0 0,-1 1 0 0 0,0 1 0 0 0,-1-1 0 0 0,1 8 0 0 0,15 22 0 0 0,-14-21 0 0 0,-1 1 0 0 0,1 6 0 0 0,-7-24 0 0 0,1-1 0 0 0,0 0 0 0 0,1 0 0 0 0,-1 0 0 0 0,1 0 0 0 0,0 0 0 0 0,1 1 0 0 0,9 15 0 0 0,15 21 0 0 0,-22-31 373 0 0,1-2 0 0 0,0 1 0 0 0,1-1 0 0 0,0 0 0 0 0,5 4-373 0 0,16 18 127 0 0,-25-26-127 0 0,1 0 0 0 0,0-1 0 0 0,1 0 0 0 0,-1 0 0 0 0,1 0 0 0 0,2 1 0 0 0,-1-1 0 0 0,0 1 0 0 0,-1 0 0 0 0,0 0 0 0 0,1 1 0 0 0,14 8 0 0 0,-18-12 0 0 0,0 0 0 0 0,1 0 0 0 0,-1 0 0 0 0,0 0 0 0 0,0 1 0 0 0,1 0 0 0 0,0 2 0 0 0,1-1 0 0 0,0-1 0 0 0,1 1 0 0 0,-1-1 0 0 0,1 0 0 0 0,-1 0 0 0 0,3 0 0 0 0,13 8 0 0 0,13 6 0 0 0,1-2 0 0 0,0-2 0 0 0,0-1 0 0 0,14 2 0 0 0,29 10 0 0 0,-30-10 0 0 0,43 5 0 0 0,-68-14 0 0 0,32 8 0 0 0,-18-4 0 0 0,10-1 0 0 0,59 10 0 0 0,-78-9 0 0 0,-23-7 0 0 0,0-1 0 0 0,0 1 0 0 0,0-1 0 0 0,0 1 0 0 0,5-1 0 0 0,26 0 0 0 0,-17 0 0 0 0,1 0 0 0 0,6 2 0 0 0,11 0 0 0 0,-28-3 0 0 0,1 1 0 0 0,-1 0 0 0 0,9 2 0 0 0,0 0 0 0 0,-1 0 0 0 0,8-1 0 0 0,8 2 0 0 0,19 1 0 0 0,0-2 0 0 0,17 2 0 0 0,-33-4 0 0 0,1-2 0 0 0,-1-1 0 0 0,0-2 0 0 0,1-1 0 0 0,3-3 0 0 0,45-6 0 0 0,-55 10 0 0 0,-1-1 0 0 0,0-1 0 0 0,0-2 0 0 0,-1-1 0 0 0,0-1 0 0 0,4-3 0 0 0,21-9-83 0 0,-31 13-773 0 0,0 0 1 0 0,14-9 855 0 0,7-6 695 0 0,6 1-695 0 0,34-19-369 0 0,-39 18 170 0 0,-17 10 360 0 0,-1-1 0 0 0,-1-1 0 0 0,0-1-1 0 0,16-15-160 0 0,-7 4 110 0 0,7-4-110 0 0,1-1 93 0 0,-32 25-54 0 0,-1-1 0 0 0,0 0 0 0 0,4-7-39 0 0,6-6 59 0 0,-1 1-25 0 0,-13 14-14 0 0,0 0 0 0 0,1 0-1 0 0,5-3-19 0 0,-2 1 39 0 0,1 0-1 0 0,-1-1 1 0 0,0 0 0 0 0,-1 0-1 0 0,-1-1 1 0 0,1 0-1 0 0,-2-1 1 0 0,0 1-1 0 0,5-12-38 0 0,0-2 105 0 0,4-12 107 0 0,-8 16-115 0 0,1-1 0 0 0,4-6-97 0 0,-2 7-121 0 0,-2-1-1 0 0,2-8 122 0 0,-3 5-2 0 0,-1-1 0 0 0,-1 0 0 0 0,-1 0 0 0 0,-1 0 0 0 0,-2 0 0 0 0,0 0-1 0 0,-4-20 3 0 0,3 45-2 0 0,-1-10 351 0 0,0-1-1 0 0,-1 0 1 0 0,-1 0-1 0 0,-1-4-348 0 0,-12-45 608 0 0,3 24-608 0 0,-8-38 0 0 0,11 37 0 0 0,6 23 0 0 0,-7-25 0 0 0,-12-26 0 0 0,5 25 0 0 0,9 24 0 0 0,1-1 0 0 0,-4-15 0 0 0,10 26 0 0 0,-2 0 0 0 0,1 0-1 0 0,-1 1 1 0 0,0 0 0 0 0,0-1-1 0 0,-1 2 1 0 0,0-1-1 0 0,0 0 1 0 0,-3-1 0 0 0,1 0 9 0 0,0-1 0 0 0,1 0 1 0 0,-1 0-1 0 0,-1-5-9 0 0,-3-4 268 0 0,-1 1 1 0 0,0 1 0 0 0,0 0-1 0 0,-2 1 1 0 0,0 0 0 0 0,-10-6-269 0 0,-9-11 186 0 0,6 8-583 0 0,19 17 271 0 0,-1-1 0 0 0,1-1-1 0 0,-5-6 127 0 0,-3-6-182 0 0,-1 1 0 0 0,-1 1 0 0 0,-1 1 0 0 0,-8-7 182 0 0,-7-4-81 0 0,23 18 295 0 0,0 0 0 0 0,-1 1-1 0 0,-5-2-213 0 0,-28-14 108 0 0,0 2-1 0 0,-1 3 1 0 0,-32-10-108 0 0,-32-5-1155 0 0,-6 4 1155 0 0,-21 2-1025 0 0,57 13 98 0 0,17 3-1734 0 0,-13 1 2661 0 0,27 6-6138 0 0</inkml:trace>
  <inkml:trace contextRef="#ctx0" brushRef="#br0" timeOffset="-7759.367">9425 2976 6448 0 0,'4'6'305'0'0,"10"2"104"0"0,-13-8 5 0 0,-21 11 4207 0 0,5-9-4288 0 0,0 1 1 0 0,0-2-1 0 0,0 0 1 0 0,0-1-1 0 0,-8-1-333 0 0,-12 0 376 0 0,1 0 473 0 0,-24-5-849 0 0,-16-1 212 0 0,-20 0 447 0 0,32 2 492 0 0,-37 3-1151 0 0,-154-1 244 0 0,66-2-256 0 0,-153-2 12 0 0,242 7 0 0 0,-5 4 0 0 0,-51 2 0 0 0,91-6 50 0 0,-152 3 862 0 0,130-2 179 0 0,-24-5-1091 0 0,62 2 27 0 0,14 1-27 0 0,-10-1 0 0 0,-20-3 0 0 0,24 1 0 0 0,-20 1 0 0 0,16 2 0 0 0,12-1 0 0 0,-1-2 0 0 0,-24-5 0 0 0,-31-7 0 0 0,-20-10 0 0 0,64 19 0 0 0,31 5 0 0 0,-3 1 0 0 0,2-1 0 0 0,-1 1 0 0 0,-10 0 0 0 0,18 2 0 0 0,5-1 0 0 0,1 0 0 0 0,0 0 0 0 0,-1 0 0 0 0,1 0 0 0 0,0 0 0 0 0,0 0 0 0 0,-1 0 0 0 0,1 0 0 0 0,0 0 0 0 0,0 0 0 0 0,-1 0 0 0 0,1 0 0 0 0,0 0 0 0 0,0 0 0 0 0,-1 1 0 0 0,1-1 0 0 0,0 0 0 0 0,0 0 0 0 0,0 0 0 0 0,-1 1 0 0 0,1-1 0 0 0,0 0 0 0 0,0 0 0 0 0,0 0 0 0 0,0 1 0 0 0,0-1 0 0 0,-1 0 0 0 0,1 0 0 0 0,0 1 0 0 0,0-1 0 0 0,0 0 0 0 0,0 0 0 0 0,0 1 0 0 0,0-1 0 0 0,0 0 0 0 0,0 0 0 0 0,0 1 0 0 0,0-1 0 0 0,0 0 0 0 0,0 0 0 0 0,0 1 0 0 0,0-1 0 0 0,0 0 0 0 0,0 0 0 0 0,0 1 0 0 0,0-1 0 0 0,0 0 0 0 0,1 1 0 0 0,-4 24 0 0 0,2-20 0 0 0,0 0 0 0 0,1-1 0 0 0,-1 1 0 0 0,1-1 0 0 0,0 1 0 0 0,1 0 0 0 0,-1-1 0 0 0,1 2 0 0 0,0-1 0 0 0,0 0 0 0 0,-1 0 0 0 0,0-1 0 0 0,0 1 0 0 0,0 0 0 0 0,-1 1 0 0 0,1 20 0 0 0,9 55 0 0 0,-1-16 0 0 0,-2 0 0 0 0,-4 59 0 0 0,-8-21 0 0 0,6-90 0 0 0,1-1 0 0 0,0 1 0 0 0,2 8 0 0 0,3 26 0 0 0,0 46 0 0 0,1 27 0 0 0,-7-48 628 0 0,3 1-1 0 0,3-1 1 0 0,4 2-628 0 0,-5-37 172 0 0,0 35-172 0 0,1 5-7 0 0,12 81 7 0 0,-16-135 0 0 0,-2 1 0 0 0,0 7 0 0 0,1 36 0 0 0,2-16 0 0 0,-4 10 0 0 0,2 35 0 0 0,1-33 0 0 0,-1-20 0 0 0,3 14 0 0 0,-2-3 0 0 0,-1-33 0 0 0,0 0 0 0 0,1 2 0 0 0,1-1 0 0 0,-2 0 0 0 0,-1 15 0 0 0,2 26 0 0 0,3 11 0 0 0,-4 19 0 0 0,-10 4 0 0 0,7-60 0 0 0,1-24 0 0 0,1 0 0 0 0,0 1 0 0 0,1-1 0 0 0,1 8 0 0 0,0-8 0 0 0,-1 0 0 0 0,-1 12 0 0 0,3 21 0 0 0,-2-27 0 0 0,0-1 0 0 0,-1 0 0 0 0,-2 16 0 0 0,-1 18 0 0 0,3-49 0 0 0,0 0 0 0 0,0 0 0 0 0,-1 0 0 0 0,1-1 0 0 0,-1 1 0 0 0,0 0 0 0 0,0 0 0 0 0,0-1 0 0 0,0 1 0 0 0,-1 0 0 0 0,1-1 0 0 0,-1 2 0 0 0,1-3 0 0 0,0 1 0 0 0,1 0 0 0 0,-1 0 0 0 0,1 0 0 0 0,-1 0 0 0 0,1 1 0 0 0,0-1 0 0 0,0 0 0 0 0,0 0 0 0 0,0 0 0 0 0,0 0 0 0 0,1 0 0 0 0,-1 1 0 0 0,0-1 0 0 0,0 1 0 0 0,0-1 0 0 0,0 1 0 0 0,0-1 0 0 0,-1 1 0 0 0,0 2 0 0 0,1-3 0 0 0,-1 0 0 0 0,1 0 0 0 0,-1 0 0 0 0,1 1 0 0 0,0-1 0 0 0,0 0 0 0 0,0 0 0 0 0,0 1 0 0 0,0-1 0 0 0,1 0 0 0 0,-1-1 0 0 0,0 1 0 0 0,0-1 0 0 0,-1 1 0 0 0,1-1 0 0 0,0 1 0 0 0,0-1 0 0 0,-1 1 0 0 0,1-1 0 0 0,-1 1 0 0 0,1-1 0 0 0,-1 1 0 0 0,0-1-39 0 0,1 0 0 0 0,0 0-1 0 0,-1 0 1 0 0,1 0 0 0 0,0 0 0 0 0,0 1-1 0 0,-1-1 1 0 0,1 0 0 0 0,0 0-1 0 0,0 0 1 0 0,1 0 0 0 0,-1 1 39 0 0,0-1-83 0 0,0 1 0 0 0,0-1 0 0 0,0 0 0 0 0,0 0 0 0 0,0 1 0 0 0,0-1 0 0 0,-1 0 0 0 0,1 0 0 0 0,0 1 0 0 0,-1-1 0 0 0,1 0 83 0 0,-6 25-2048 0 0,-3-15-1407 0 0,9-11 2431 0 0</inkml:trace>
  <inkml:trace contextRef="#ctx0" brushRef="#br0" timeOffset="-6127.137">6565 6004 8288 0 0,'-35'6'864'0'0,"35"-6"-856"0"0,0 0 0 0 0,0 0 0 0 0,0 0 0 0 0,0 0 0 0 0,-1 0 0 0 0,1 0 0 0 0,0 0 0 0 0,0 0 0 0 0,0 0-1 0 0,0 0 1 0 0,-1 0 0 0 0,1 1 0 0 0,0-1 0 0 0,0 0 0 0 0,0 0 0 0 0,0 0 0 0 0,0 0 0 0 0,0 0 0 0 0,-1 0 0 0 0,1 0 0 0 0,0 0 0 0 0,0 1 0 0 0,0-1 0 0 0,0 0 0 0 0,0 0 0 0 0,0 0 0 0 0,0 0 0 0 0,0 0 0 0 0,0 0 0 0 0,-1 1 0 0 0,1-1 0 0 0,0 0 0 0 0,0 0 0 0 0,0 0 0 0 0,0 0 0 0 0,0 1 0 0 0,0-1 0 0 0,0 0 0 0 0,0 0 0 0 0,0 0 0 0 0,0 0-8 0 0,4 6 662 0 0,0-1-179 0 0,1 5-171 0 0,-5-10-298 0 0,1 1 1 0 0,-1 0 0 0 0,1 0 0 0 0,-1 0 0 0 0,1-1-1 0 0,-1 1 1 0 0,1 0 0 0 0,-1 0 0 0 0,0 0 0 0 0,1 0-1 0 0,-1 0 1 0 0,0 0 0 0 0,0 0 0 0 0,0 0 0 0 0,0 0-1 0 0,0 0 1 0 0,0 0 0 0 0,0 0 0 0 0,0 0 0 0 0,0 0-15 0 0,0-1 4 0 0,-1 0 1 0 0,1 1-1 0 0,0-1 1 0 0,0 0-1 0 0,0 1 1 0 0,-1-1-1 0 0,1 0 1 0 0,0 0-1 0 0,0 1 1 0 0,0-1-1 0 0,0 0 0 0 0,0 1 1 0 0,0-1-1 0 0,-1 0 1 0 0,1 1-1 0 0,0-1 1 0 0,0 0-1 0 0,0 1 1 0 0,0-1-1 0 0,0 0 1 0 0,0 1-1 0 0,0-1 1 0 0,0 1-1 0 0,1-1 1 0 0,-1 0-1 0 0,0 1 1 0 0,0-1-1 0 0,0 0 1 0 0,0 0-1 0 0,0 1 1 0 0,0-1-1 0 0,1 0 1 0 0,-1 1-1 0 0,0-1 1 0 0,0 0-1 0 0,1 0 1 0 0,-1 1-1 0 0,0-1 1 0 0,0 0-1 0 0,1 0 1 0 0,-1 1-1 0 0,0-1 1 0 0,1 0-1 0 0,-1 0 1 0 0,0 0-1 0 0,0 0 1 0 0,1 0-1 0 0,-1 1 0 0 0,0-1 1 0 0,1 0-1 0 0,-1 0 1 0 0,0 0-1 0 0,1 0 1 0 0,-1 0-1 0 0,1 0 1 0 0,-1 0-5 0 0,4 2 191 0 0,-3-1 297 0 0,5 4 464 0 0,-5-4-941 0 0,0-1-1 0 0,0 1 0 0 0,-1 0 0 0 0,1-1 1 0 0,0 1-1 0 0,0-1 0 0 0,0 1 1 0 0,0-1-1 0 0,0 0 0 0 0,0 1 1 0 0,0-1-1 0 0,0 0 0 0 0,0 1 1 0 0,0-1-1 0 0,0 0 0 0 0,1 0-10 0 0,13 2 1 0 0,6 1-1 0 0,-10-1 0 0 0,1-1 0 0 0,10 0 0 0 0,11-2 227 0 0,0 1 1 0 0,21 4-228 0 0,28 0 475 0 0,39-5-55 0 0,134 2 278 0 0,-111 4 232 0 0,-49 0 157 0 0,-24-1-1057 0 0,146 14 1730 0 0,-62-3-1472 0 0,174-7-288 0 0,-277-10-432 0 0,16-4 432 0 0,-16 1-1544 0 0,15 2 1544 0 0,-6 0-21 0 0,7-2 21 0 0,12-2 69 0 0,28 0 1499 0 0,111-5-1810 0 0,-63 9 212 0 0,-22 8 30 0 0,17 4 64 0 0,-100 1 56 0 0,-1-1 283 0 0,43 3-764 0 0,-64-4 615 0 0,-22-8-225 0 0,27-2 78 0 0,-23 2-107 0 0,-10 0 0 0 0,-1 0 0 0 0,1 0 0 0 0,-1 0 0 0 0,1 0 0 0 0,-1 0 0 0 0,1 0 0 0 0,-1 0 0 0 0,1 0 0 0 0,-1 0 0 0 0,1 0 0 0 0,-1 0 0 0 0,1-1 0 0 0,-1 1 0 0 0,1 0 0 0 0,-1 0 0 0 0,0 0 0 0 0,1 0 0 0 0,-1-1 0 0 0,1 1 0 0 0,-1 0 0 0 0,1-1 0 0 0,-1 1 0 0 0,0 0 0 0 0,1-1 0 0 0,-1 1 0 0 0,0 0 0 0 0,1-1 0 0 0,-1 1 0 0 0,0-1 0 0 0,0 1 0 0 0,1-1 0 0 0,4-8-6 0 0,-4 8 38 0 0,0-1 1 0 0,0 1-1 0 0,0-1 0 0 0,0 1 0 0 0,0-1 0 0 0,0 1 1 0 0,1 0-1 0 0,-1-1 0 0 0,0 1 0 0 0,1 0-32 0 0,-2 1 40 0 0,0-1 0 0 0,1 1 0 0 0,-1-1 0 0 0,0 1 0 0 0,0-1 0 0 0,0 1-1 0 0,0-1 1 0 0,1 0 0 0 0,-1 1 0 0 0,0-1 0 0 0,0 1 0 0 0,0-1 0 0 0,0 1 0 0 0,0-1-1 0 0,0 1 1 0 0,0-1 0 0 0,0 1 0 0 0,-1-1 0 0 0,1 1 0 0 0,0-1 0 0 0,0 1 0 0 0,0-1-40 0 0,-6-15 326 0 0,5 13-278 0 0,0-3-3 0 0,0 0 1 0 0,0 1-1 0 0,0-1 0 0 0,0 0 0 0 0,1 0 0 0 0,0 0 0 0 0,1-2-45 0 0,-1 1 43 0 0,0-1 0 0 0,0 1 0 0 0,-1 0 0 0 0,-1-7-43 0 0,-2-10 176 0 0,2 0 0 0 0,0 0 0 0 0,1 0 0 0 0,2-12-176 0 0,-1 2 168 0 0,1 19-101 0 0,1 1 1 0 0,0 0-1 0 0,1 0 0 0 0,3-12-67 0 0,-1 10 23 0 0,-2 0 1 0 0,0 0-1 0 0,0-11-23 0 0,4-27 51 0 0,-5 35-30 0 0,0 1 0 0 0,0-1-1 0 0,-2-1-20 0 0,0-47 669 0 0,9-58-669 0 0,-3 62-179 0 0,-1-117-129 0 0,-3 69 314 0 0,1 65 199 0 0,9-36-205 0 0,-7 51-1 0 0,-1 0 0 0 0,-1 1 0 0 0,-2-1-1 0 0,-1-1 1 0 0,-1 1 1 0 0,-1-8 119 0 0,2 0 0 0 0,4-36-119 0 0,0-21-135 0 0,0 10-161 0 0,-2 54 372 0 0,-1 0 1 0 0,-1 0-1 0 0,-4-22-76 0 0,4 48 34 0 0,0 1 1 0 0,0-1-1 0 0,0 1 1 0 0,1-1-1 0 0,0 1 1 0 0,0 0-1 0 0,0-1 1 0 0,2-3-35 0 0,-1 4 2 0 0,-1 0 1 0 0,0 0 0 0 0,0 0 0 0 0,0 0 0 0 0,0 0 0 0 0,-1 0 0 0 0,0-1-1 0 0,0 1 1 0 0,-1-4-3 0 0,-10-69-337 0 0,8 51 264 0 0,3 22 66 0 0,-1 1 1 0 0,1-1 0 0 0,-1 0 0 0 0,0 1 0 0 0,0 0 0 0 0,0-1 0 0 0,0 1 0 0 0,-1 0-1 0 0,0-1 1 0 0,-1 0 6 0 0,2 2 0 0 0,0 0 0 0 0,1 1 0 0 0,-1-1 0 0 0,0 1 0 0 0,1-1 0 0 0,0 0 0 0 0,0 0 0 0 0,0 1 0 0 0,0-1 0 0 0,0 0 0 0 0,0 1 0 0 0,1-1 0 0 0,-1 0 0 0 0,1 1 0 0 0,0-1 0 0 0,2-21 0 0 0,-3 18 32 0 0,1 1 0 0 0,-1-1 0 0 0,1 1 0 0 0,1-1 0 0 0,0-3-32 0 0,5-20 178 0 0,-7 26-166 0 0,1 1 1 0 0,0-1-1 0 0,-1 1 1 0 0,1 0-1 0 0,0-1 1 0 0,0 1-1 0 0,0 0 1 0 0,1-2-13 0 0,0 3-12 0 0,-1-1-1 0 0,-1 0 1 0 0,1 1-1 0 0,0-1 1 0 0,0 0 0 0 0,-1 0-1 0 0,1 0 1 0 0,-1 0-1 0 0,1 1 1 0 0,-1-1 0 0 0,0 0-1 0 0,1 0 1 0 0,-1 0-1 0 0,-1-1 13 0 0,0-5-67 0 0,0 7 56 0 0,1-1-1 0 0,-1 1 0 0 0,1 0 1 0 0,0-1-1 0 0,0 1 0 0 0,0 0 1 0 0,-1-1-1 0 0,1 1 1 0 0,1 0-1 0 0,-1-1 0 0 0,0 1 1 0 0,0 0-1 0 0,0-1 1 0 0,1 1-1 0 0,-1-1 12 0 0,4-6-15 0 0,-3 7 12 0 0,0-1 0 0 0,0 1 1 0 0,-1 0-1 0 0,1-1 0 0 0,0 1 1 0 0,-1-1-1 0 0,1 1 1 0 0,-1-1-1 0 0,0 1 0 0 0,1-1 1 0 0,-1 1-1 0 0,0-1 0 0 0,0 1 1 0 0,0-1-1 0 0,0 0 0 0 0,0 1 1 0 0,-1-1-1 0 0,1 1 0 0 0,0-1 1 0 0,-1 1-1 0 0,1-1 1 0 0,-1 1-1 0 0,0-1 3 0 0,0-2-1 0 0,0 0 0 0 0,0 0-1 0 0,1-1 1 0 0,-1 1 0 0 0,1 0 0 0 0,0 0 0 0 0,0-1 0 0 0,0 1 0 0 0,0 0-1 0 0,1-1 2 0 0,0 1 0 0 0,-1 0 1 0 0,0 0-1 0 0,0 0 0 0 0,0-1 0 0 0,0 1 0 0 0,-1 0 0 0 0,1 0 0 0 0,-1 0 0 0 0,-1-4 0 0 0,1 6 0 0 0,0 1 0 0 0,0-1 0 0 0,0 0 0 0 0,1 0 0 0 0,-1 0 0 0 0,1 0 0 0 0,-1 0 0 0 0,1 0 0 0 0,0 0 0 0 0,0 0 0 0 0,0 0 0 0 0,0 0 0 0 0,0 0 0 0 0,0 0 0 0 0,1 0 0 0 0,-1 0 0 0 0,0 0 0 0 0,2-2 0 0 0,0-14 0 0 0,-3 16 0 0 0,1 0 0 0 0,0 0 0 0 0,1 0 0 0 0,-1 0 0 0 0,0 0 0 0 0,0 1 0 0 0,1-1 0 0 0,-1 0 0 0 0,1-1 0 0 0,1 0 0 0 0,0-2 0 0 0,0 1 0 0 0,0 0 0 0 0,-1-1 0 0 0,1 1 0 0 0,-1-1 0 0 0,0 0 0 0 0,0 0 0 0 0,-1 4 2 0 0,0 0 0 0 0,1 0 0 0 0,-1 0 0 0 0,1 0-1 0 0,-1 0 1 0 0,1 0 0 0 0,-1-1 0 0 0,1 1 0 0 0,0 1 0 0 0,0-1-1 0 0,-1 0 1 0 0,1 0 0 0 0,1 0-2 0 0,-1 0 9 0 0,-1 0 1 0 0,1 1-1 0 0,0-1 0 0 0,-1 0 1 0 0,1 1-1 0 0,-1-1 0 0 0,1 0 0 0 0,-1 0 1 0 0,1 0-1 0 0,-1 1 0 0 0,1-1 0 0 0,-1 0 1 0 0,0 0-1 0 0,1 0 0 0 0,-1 0 1 0 0,0 0-1 0 0,0 0 0 0 0,0 0 0 0 0,1 1 1 0 0,-1-1-1 0 0,0-1-9 0 0,-2-4 81 0 0,2 5-71 0 0,0 0-1 0 0,0 0 1 0 0,-1 0-1 0 0,1 0 1 0 0,0-1-1 0 0,0 1 0 0 0,0 0 1 0 0,0 0-1 0 0,0 0 1 0 0,0 0-1 0 0,0 0 1 0 0,0 0-1 0 0,1 0 0 0 0,-1 0 1 0 0,0 0-1 0 0,1 0 1 0 0,-1 0-1 0 0,0 0 1 0 0,1 0-1 0 0,-1 0 1 0 0,1 1-1 0 0,0-1 0 0 0,-1 0 1 0 0,1 0-1 0 0,0 0-9 0 0,-1 0 1 0 0,1 0-1 0 0,-1 1 0 0 0,1-1 0 0 0,-1 0 1 0 0,0 0-1 0 0,0 0 0 0 0,1 1 0 0 0,-1-1 1 0 0,0 0-1 0 0,0 0 0 0 0,0 0 1 0 0,0 0-1 0 0,0 0 0 0 0,0 1 0 0 0,0-1 1 0 0,0 0-1 0 0,0 0 0 0 0,0 0 0 0 0,-1 0 0 0 0,-6-23-177 0 0,0-3-228 0 0,4 14 594 0 0,3 12-174 0 0,0 0 1 0 0,-1 0-1 0 0,1 0 0 0 0,0 0 0 0 0,0 0 1 0 0,-1 0-1 0 0,1 0 0 0 0,0 0 0 0 0,0 0 0 0 0,0-1 1 0 0,0 1-1 0 0,1 0 0 0 0,-1 0 0 0 0,0 0 1 0 0,0 0-1 0 0,1 0 0 0 0,-1 0-15 0 0,1-2-35 0 0,0 0 0 0 0,0-1 0 0 0,0 1 1 0 0,0 0-1 0 0,-1 0 0 0 0,0 0 0 0 0,1-3 35 0 0,-1 5 14 0 0,0 1-1 0 0,0-1 1 0 0,0 0 0 0 0,0 1-1 0 0,0-1 1 0 0,0 1 0 0 0,0-1-1 0 0,1 0 1 0 0,-1 1 0 0 0,0-1-1 0 0,0 1 1 0 0,1-1-1 0 0,-1 1 1 0 0,0-1 0 0 0,1 1-1 0 0,-1-1 1 0 0,0 1 0 0 0,1-1-1 0 0,-1 1 1 0 0,1-1 0 0 0,-1 1-1 0 0,1 0 1 0 0,-1-1-14 0 0,1 1-7 0 0,-1 0 0 0 0,0 0 0 0 0,1 0 0 0 0,-1-1 0 0 0,0 1 0 0 0,1 0 0 0 0,-1 0 0 0 0,0-1 0 0 0,0 1 1 0 0,1 0-1 0 0,-1-1 0 0 0,0 1 0 0 0,0 0 0 0 0,1 0 0 0 0,-1-1 0 0 0,0 1 0 0 0,0-1 0 0 0,0 1 0 0 0,0 0 0 0 0,0-1 0 0 0,0 1 0 0 0,1 0 0 0 0,-1-1 0 0 0,0 1 0 0 0,0-1 0 0 0,0 1 0 0 0,0 0 0 0 0,0-1 1 0 0,0 1-1 0 0,-1 0 0 0 0,1-1 7 0 0,-4-4-108 0 0,4 5 101 0 0,-1 0-1 0 0,1 0 1 0 0,0-1 0 0 0,-1 1 0 0 0,1 0 0 0 0,0-1 0 0 0,0 1 0 0 0,0 0 0 0 0,-1 0 0 0 0,1-1 0 0 0,0 1-1 0 0,0 0 1 0 0,0-1 0 0 0,0 1 0 0 0,0 0 0 0 0,-1-1 0 0 0,1 1 0 0 0,0 0 0 0 0,0-1 0 0 0,0 1 0 0 0,0-1-1 0 0,0 1 1 0 0,0 0 0 0 0,0-1 0 0 0,0 1 0 0 0,0 0 0 0 0,1-1 0 0 0,-1 1 0 0 0,0 0 0 0 0,0-1 0 0 0,0 1-1 0 0,0 0 1 0 0,0-1 0 0 0,1 1 7 0 0,-2-1 0 0 0,1 0 0 0 0,0 1 0 0 0,0-1 0 0 0,0 1 0 0 0,-1-1 0 0 0,1 0 0 0 0,0 1 0 0 0,-1-1 0 0 0,1 0 0 0 0,0 1 0 0 0,-1-1 0 0 0,1 1 0 0 0,-1-1 0 0 0,1 1 0 0 0,-1-1 0 0 0,1 1 0 0 0,-1-1 0 0 0,1 1 0 0 0,-1 0 0 0 0,1-1 0 0 0,-1 1 0 0 0,0 0 0 0 0,1-1 0 0 0,-2 1 0 0 0,-5-5 0 0 0,-13-16 54 0 0,20 20-46 0 0,0 1 0 0 0,-1 0 1 0 0,1 0-1 0 0,0-1 0 0 0,-1 1 0 0 0,1 0 1 0 0,0-1-1 0 0,0 1 0 0 0,-1 0 1 0 0,1-1-1 0 0,0 1 0 0 0,0-1 1 0 0,0 1-1 0 0,0 0 0 0 0,-1-1 0 0 0,1 1 1 0 0,0-1-1 0 0,0 1 0 0 0,0 0 1 0 0,0-1-1 0 0,0 1 0 0 0,0-1 1 0 0,0 1-1 0 0,0-1 0 0 0,0 1-8 0 0,0-1 9 0 0,0 1 1 0 0,0-1-1 0 0,0 1 0 0 0,0-1 0 0 0,0 1 0 0 0,0-1 1 0 0,0 1-1 0 0,0-1 0 0 0,0 1 0 0 0,0-1 0 0 0,0 1 1 0 0,0-1-1 0 0,-1 1 0 0 0,1 0 0 0 0,0-1 0 0 0,0 1 1 0 0,-1-1-1 0 0,1 1 0 0 0,0 0 0 0 0,0-1 1 0 0,-1 1-1 0 0,1-1 0 0 0,0 1 0 0 0,-1 0 0 0 0,1 0 1 0 0,-1-1-1 0 0,1 1 0 0 0,-1 0-9 0 0,1-1-15 0 0,-1 1 0 0 0,1 0 0 0 0,-1-1 0 0 0,1 1 0 0 0,-1 0 0 0 0,1-1 0 0 0,0 1 0 0 0,-1-1-1 0 0,1 1 1 0 0,0 0 0 0 0,-1-1 0 0 0,1 1 0 0 0,0-1 0 0 0,-1 0 0 0 0,1 1 0 0 0,0-1 0 0 0,0 0 15 0 0,-1 1-8 0 0,1 0 1 0 0,0-1-1 0 0,0 1 0 0 0,0 0 1 0 0,0 0-1 0 0,0-1 0 0 0,0 1 1 0 0,-1 0-1 0 0,1-1 0 0 0,0 1 1 0 0,0 0-1 0 0,-1 0 1 0 0,1 0-1 0 0,0-1 0 0 0,0 1 1 0 0,-1 0-1 0 0,1 0 0 0 0,0 0 1 0 0,0-1-1 0 0,-1 1 0 0 0,1 0 1 0 0,0 0-1 0 0,-1 0 0 0 0,1 0 1 0 0,0 0-1 0 0,0 0 0 0 0,-1 0 8 0 0,-60-26 0 0 0,48 22 1 0 0,-39-14-5 0 0,-1 3 0 0 0,-1 3 1 0 0,-37-5 3 0 0,86 17-84 0 0,-31-4-975 0 0,0 1 0 0 0,-15 2 1059 0 0,2 4-7459 0 0</inkml:trace>
  <inkml:trace contextRef="#ctx0" brushRef="#br0" timeOffset="-4810.579">9535 5427 8288 0 0,'-14'0'381'0'0,"11"0"-6"0"0,2 1-342 0 0,0 0 0 0 0,0 0 1 0 0,0 0-1 0 0,0 0 0 0 0,0 0 0 0 0,0 0 1 0 0,0 0-1 0 0,0 1 0 0 0,0-1 1 0 0,0 0-1 0 0,0 0 0 0 0,1 1 0 0 0,-1 0-33 0 0,-1 1 365 0 0,-5 6 418 0 0,6-8-702 0 0,0-1 1 0 0,0 1-1 0 0,0 0 1 0 0,0 0-1 0 0,1 0 1 0 0,-1 0-1 0 0,1 0 1 0 0,-1 0-1 0 0,0 0 1 0 0,1 0-1 0 0,-1 0 1 0 0,1 0-1 0 0,0 0 1 0 0,-1 0-1 0 0,1 0 0 0 0,0 0 1 0 0,0 1-82 0 0,-1 1 37 0 0,1-1-1 0 0,-1 1 1 0 0,1-1-1 0 0,-1 1 1 0 0,0-1-1 0 0,0 1 1 0 0,0-1-1 0 0,0 0 1 0 0,-1 1-1 0 0,1-1 1 0 0,-1 0 0 0 0,1 0-1 0 0,-1 0 1 0 0,0 0-1 0 0,0 0 1 0 0,0 0-1 0 0,0-1 1 0 0,0 1-37 0 0,-18 20 570 0 0,-40 56 1689 0 0,41-52-1623 0 0,0-2 1 0 0,-2-1 0 0 0,-22 20-637 0 0,-8 1 683 0 0,-17 10-683 0 0,-6 1-209 0 0,3 4 1 0 0,2 3-1 0 0,3 2 209 0 0,25-22-1167 0 0,25-22-4673 0 0</inkml:trace>
  <inkml:trace contextRef="#ctx0" brushRef="#br0" timeOffset="-4357.884">9931 4673 10280 0 0,'0'0'465'0'0,"0"0"-4"0"0,-4 2-275 0 0,1-1-167 0 0,-1 0 0 0 0,1 0 0 0 0,0 0 1 0 0,0 0-1 0 0,0 1 0 0 0,-2 0-19 0 0,4-1 10 0 0,0-1 0 0 0,0 1 0 0 0,0-1 0 0 0,0 1 0 0 0,0 0 0 0 0,0 0 0 0 0,0 0 0 0 0,0-1 0 0 0,1 1 0 0 0,-1 0 0 0 0,0 0 0 0 0,1 0 0 0 0,-1 0 0 0 0,0 0 0 0 0,1 0 0 0 0,-1 0-1 0 0,1 1 1 0 0,0-1 0 0 0,-1 0 0 0 0,1 1-10 0 0,-1 0 1 0 0,1 0 0 0 0,0 0 0 0 0,-1 0 0 0 0,0 0 0 0 0,1 0 0 0 0,-1 0 0 0 0,0 0 0 0 0,0-1 0 0 0,0 1 0 0 0,-1 0 0 0 0,1 0 0 0 0,0-1-1 0 0,0 1 1 0 0,-1-1 0 0 0,0 1-1 0 0,-26 20 1 0 0,9-9 18 0 0,-52 43 350 0 0,-387 317 942 0 0,314-259-909 0 0,63-52-170 0 0,-100 73 257 0 0,76-57-72 0 0,-35 18 343 0 0,-107 52-760 0 0,204-123-14 0 0,-208 112-319 0 0,234-128 344 0 0,-22 12-11 0 0,-34 17 0 0 0,-54 40 0 0 0,42-23 0 0 0,77-49-9 0 0,6-4-1 0 0,1-1 0 0 0,-1 0 0 0 0,0 1 0 0 0,1-1 0 0 0,-1 0-1 0 0,0 0 1 0 0,0 0 0 0 0,0 0 0 0 0,0 0 0 0 0,0-1 0 0 0,0 1 0 0 0,0-1 0 0 0,-1 1 10 0 0,3-1-726 0 0,1-2-244 0 0,8-8-726 0 0,3-4-2740 0 0</inkml:trace>
  <inkml:trace contextRef="#ctx0" brushRef="#br0" timeOffset="-3919.097">10102 3711 4608 0 0,'-16'-5'448'0'0,"-6"8"585"0"0,21-3-827 0 0,-1 0 0 0 0,0 0 0 0 0,0 0 0 0 0,0 0 0 0 0,1 1-1 0 0,-1-1 1 0 0,0 1 0 0 0,0-1 0 0 0,1 1 0 0 0,-1 0 0 0 0,0 0 0 0 0,1-1 0 0 0,-1 1-1 0 0,1 0 1 0 0,-1 1 0 0 0,1-1 0 0 0,-1 0 0 0 0,1 1-206 0 0,-17 10 962 0 0,5-6-688 0 0,1 1-1 0 0,1 0 1 0 0,0 1-1 0 0,0 1 1 0 0,-8 7-274 0 0,-9 6 516 0 0,0 0 0 0 0,-33 17-516 0 0,1 0 452 0 0,-174 125 861 0 0,146-96-926 0 0,-44 46-387 0 0,-77 62 23 0 0,40-36-27 0 0,161-133 4 0 0,-296 257 724 0 0,95-97-231 0 0,-106 79 318 0 0,228-177-832 0 0,-107 74 21 0 0,79-60 0 0 0,-53 52 0 0 0,102-76 0 0 0,-3-3 0 0 0,-2-3 0 0 0,-26 12 0 0 0,57-38 33 0 0,26-17-450 0 0,-2 0 0 0 0,-4 2 417 0 0,-9 4-1952 0 0,17-13 930 0 0</inkml:trace>
  <inkml:trace contextRef="#ctx0" brushRef="#br0" timeOffset="-3475.261">9253 3273 5984 0 0,'19'-7'464'0'0,"-16"6"-148"0"0,-4 0-125 0 0,1 0 0 0 0,-1 1 1 0 0,0-1-1 0 0,0 1 0 0 0,0 0 1 0 0,1-1-1 0 0,-1 1 0 0 0,0 0 1 0 0,0 0-1 0 0,0-1 0 0 0,0 1 1 0 0,0 0-1 0 0,0 0 0 0 0,0 0 1 0 0,0 0-1 0 0,0 0-191 0 0,-3 1 161 0 0,1 0 1 0 0,0 0-1 0 0,0 1 0 0 0,0-1 1 0 0,0 1-1 0 0,1 0 0 0 0,-1-1 1 0 0,0 1-1 0 0,1 1 0 0 0,-2 0-161 0 0,-18 12 254 0 0,-14 2 40 0 0,14-7-51 0 0,1 1 0 0 0,-5 4-243 0 0,-124 90 1003 0 0,-3 2 130 0 0,62-44-182 0 0,-47 44-951 0 0,-18 14 342 0 0,18-22-141 0 0,-160 116 307 0 0,114-88-6 0 0,29-22-271 0 0,-160 95-231 0 0,29-21 0 0 0,134-79 0 0 0,137-95 89 0 0,15-5-107 0 0,0 0-1 0 0,0 0 1 0 0,-1 0-1 0 0,1 0 1 0 0,0 0-1 0 0,0 0 1 0 0,-1 0-1 0 0,1 0 1 0 0,0 0-1 0 0,-1 0 1 0 0,1-1-1 0 0,0 1 1 0 0,0 0-1 0 0,-1 0 1 0 0,1 0 0 0 0,0 0-1 0 0,0 0 1 0 0,0-1-1 0 0,-1 1 1 0 0,1 0-1 0 0,0 0 1 0 0,0 0-1 0 0,0-1 1 0 0,0 1-1 0 0,-1 0 1 0 0,1 0-1 0 0,0-1 1 0 0,0 1-1 0 0,0 0 1 0 0,0 0 18 0 0,0-2-169 0 0,0 0 1 0 0,0-1-1 0 0,0 1 1 0 0,0 0-1 0 0,0 0 0 0 0,1 0 1 0 0,-1 0-1 0 0,1 0 1 0 0,-1 0-1 0 0,1 0 0 0 0,0 0 1 0 0,0 0-1 0 0,0-1 169 0 0,19-38-1513 0 0,5-8-20 0 0</inkml:trace>
  <inkml:trace contextRef="#ctx0" brushRef="#br0" timeOffset="-3160.304">8143 3048 2760 0 0,'-3'-1'110'0'0,"0"-1"-1"0"0,-1 2 1 0 0,1-1 0 0 0,0 0-1 0 0,-1 1 1 0 0,1-1 0 0 0,-1 1 0 0 0,1 0-1 0 0,0 0 1 0 0,-1 0 0 0 0,1 1-1 0 0,-1-1 1 0 0,1 1 0 0 0,0 0 0 0 0,0 0-1 0 0,-1 0 1 0 0,1 0 0 0 0,0 1-1 0 0,0-1-109 0 0,-10 6 2274 0 0,0 1 0 0 0,0 0 0 0 0,-10 9-2274 0 0,-2 1 2292 0 0,-37 28-1077 0 0,8-3-1120 0 0,-44 22-29 0 0,20-13-64 0 0,-4 8-2 0 0,16-7 0 0 0,-2-3 0 0 0,-39 19 0 0 0,22-21 0 0 0,-157 87 0 0 0,239-134-42 0 0,-5 4 78 0 0,0-2-1 0 0,0 1 1 0 0,-7 1-36 0 0,14-4-27 0 0,0-1 0 0 0,-1 1 1 0 0,1-1-1 0 0,0 0 0 0 0,0 1 1 0 0,-1-1-1 0 0,1 0 1 0 0,0 0-1 0 0,-1 0 0 0 0,1 0 1 0 0,0 0-1 0 0,-1 0 1 0 0,1 0-1 0 0,0-1 0 0 0,0 1 1 0 0,-1 0-1 0 0,1-1 1 0 0,0 1-1 0 0,0-1 0 0 0,-1 1 1 0 0,1-1-1 0 0,0 1 1 0 0,0-1-1 0 0,0 0 0 0 0,0 0 1 0 0,0 0-1 0 0,0 0 1 0 0,0 0 26 0 0,-2-9-3539 0 0,5-7-1234 0 0</inkml:trace>
  <inkml:trace contextRef="#ctx0" brushRef="#br0" timeOffset="-2852.864">7587 2893 17503 0 0,'0'0'384'0'0,"-9"5"88"0"0,-6 1 8 0 0,-7 2 8 0 0,-9 9-392 0 0,-4 8-96 0 0,-3 0 0 0 0,-4 6 0 0 0,-6-1-384 0 0,-5 3-104 0 0,0 3-24 0 0,-9 0 0 0 0,-4 3-408 0 0,1 6-79 0 0</inkml:trace>
  <inkml:trace contextRef="#ctx0" brushRef="#br0" timeOffset="-1371.659">6362 5613 6448 0 0,'-14'0'141'0'0,"11"0"23"0"0,3 0 13 0 0,0 0 123 0 0,0 0 468 0 0,0 0 206 0 0,0 0 39 0 0,-17 14 1666 0 0,4-6-2601 0 0,-1 0 1 0 0,1-1 0 0 0,-1 0 0 0 0,-1-1-1 0 0,1-1 1 0 0,-1 0 0 0 0,-4 0-79 0 0,-29 10 65 0 0,-12 7 415 0 0,0-2 0 0 0,-1-3 0 0 0,-31 3-480 0 0,-240 43 2678 0 0,106-19-1261 0 0,131-26-999 0 0,-386 81-228 0 0,394-77-172 0 0,-276 79 407 0 0,201-50 250 0 0,-158 55 239 0 0,187-60-897 0 0,-115 45-18 0 0,141-42 1 0 0,-27 11 0 0 0,73-36 0 0 0,-129 58 0 0 0,-174 96 0 0 0,166-72 0 0 0,-116 86 0 0 0,134-70-53 0 0,137-91-46 0 0,11-9-67 0 0,1 1 0 0 0,1 1-1 0 0,2 2 1 0 0,0 1-1 0 0,-20 27 167 0 0,42-46-72 0 0,0 1-1 0 0,0 0 1 0 0,1 0-1 0 0,1 1 1 0 0,-2 3 72 0 0,5-11-184 0 0,0 1 1 0 0,0 0 0 0 0,0-1-1 0 0,0 1 1 0 0,0 0 0 0 0,1-1-1 0 0,-1 1 1 0 0,1 0-1 0 0,0 0 1 0 0,0 0 0 0 0,0-1-1 0 0,0 1 1 0 0,1 0-1 0 0,-1 0 1 0 0,1 0 0 0 0,-1-1-1 0 0,1 1 1 0 0,0 0-1 0 0,0-1 1 0 0,0 1 0 0 0,0-1-1 0 0,1 2 184 0 0,12 7-5978 0 0</inkml:trace>
  <inkml:trace contextRef="#ctx0" brushRef="#br0" timeOffset="-749.642">5956 5502 17503 0 0,'0'0'399'0'0,"0"0"60"0"0,-6 0 442 0 0,6 1-897 0 0,-1-1 0 0 0,0 0 0 0 0,1 0-1 0 0,-1 0 1 0 0,0 0 0 0 0,1 1 0 0 0,-1-1 0 0 0,0 0 0 0 0,1 1-1 0 0,-1-1 1 0 0,1 0 0 0 0,-1 1 0 0 0,0-1 0 0 0,1 1 0 0 0,-1-1 0 0 0,1 1-1 0 0,-1-1 1 0 0,1 1 0 0 0,0-1 0 0 0,-1 1 0 0 0,1 0 0 0 0,0-1-1 0 0,-1 1 1 0 0,1 0 0 0 0,0-1 0 0 0,0 1 0 0 0,-1 0 0 0 0,1-1-1 0 0,0 1 1 0 0,0 0 0 0 0,0-1 0 0 0,0 1 0 0 0,0 0 0 0 0,0-1 0 0 0,0 1-1 0 0,0 0 1 0 0,0 0 0 0 0,0-1 0 0 0,0 1 0 0 0,1 0 0 0 0,-1-1-1 0 0,0 1-3 0 0,2 3 0 0 0,0 0 0 0 0,1-1 0 0 0,-1 1 0 0 0,0-1 0 0 0,1 0 0 0 0,0 0 0 0 0,0 0 0 0 0,0 0 0 0 0,0 0 0 0 0,0-1 0 0 0,1 1 0 0 0,-1-1 0 0 0,2 0 0 0 0,11 8 0 0 0,1-2 0 0 0,7 3 0 0 0,-16-8 0 0 0,13 5 0 0 0,-1-1 0 0 0,7 1 0 0 0,-9-4 0 0 0,-1 2 0 0 0,1 0 0 0 0,7 5 0 0 0,-8-4 50 0 0,-13-6 43 0 0,0 1-1 0 0,-1-1 1 0 0,1 1 0 0 0,-1-1-1 0 0,0 1 1 0 0,1 0 0 0 0,-1 0-1 0 0,0 0 1 0 0,0 1 0 0 0,0-1 0 0 0,-1 1-1 0 0,1 0 1 0 0,0 0 0 0 0,-1 0-1 0 0,1 0-92 0 0,-3-2 26 0 0,0 0-1 0 0,0 0 1 0 0,0 1-1 0 0,0-1 0 0 0,0 0 1 0 0,0 0-1 0 0,0 0 1 0 0,0 0-1 0 0,0 0 1 0 0,0 0-1 0 0,0 1 0 0 0,-1-1 1 0 0,1 0-1 0 0,-1 0 1 0 0,1 0-1 0 0,-1 0 1 0 0,1 0-1 0 0,-1 0 0 0 0,1 0 1 0 0,-1 0-1 0 0,0 0 1 0 0,1-1-1 0 0,-1 1 1 0 0,0 0-1 0 0,0 0 0 0 0,0 0-25 0 0,-28 23-99 0 0,23-20 145 0 0,-200 142-46 0 0,159-119-901 0 0,-1-2-1 0 0,-2-2 0 0 0,-12 2 902 0 0,47-19-88 0 0,-59 24-935 0 0</inkml:trace>
  <inkml:trace contextRef="#ctx0" brushRef="#br0" timeOffset="3432.278">702 8204 16208 0 0,'0'0'365'0'0,"-6"-4"503"0"0,3 2-794 0 0,0 0 0 0 0,0 0 1 0 0,0 1-1 0 0,1-1 0 0 0,-2 1 1 0 0,1 0-1 0 0,0 0 0 0 0,0 0 1 0 0,0 0-1 0 0,0 0 0 0 0,-1 1 1 0 0,1-1-1 0 0,0 1 0 0 0,-1 0 1 0 0,1 0-1 0 0,0 0 0 0 0,-3 1-74 0 0,-3 1 146 0 0,0 1-1 0 0,0-1 1 0 0,0 2-1 0 0,1-1 0 0 0,-7 5-145 0 0,1-2 163 0 0,0 2-1 0 0,1 0 1 0 0,0 1-1 0 0,0 0 0 0 0,1 0 1 0 0,-9 11-163 0 0,14-13 89 0 0,1 0-1 0 0,0 0 1 0 0,0 0 0 0 0,1 1 0 0 0,0 0 0 0 0,1 0-1 0 0,0 0 1 0 0,0 1 0 0 0,0-1 0 0 0,1 1 0 0 0,1 0-1 0 0,-1 1-88 0 0,3-4 0 0 0,-1-1 0 0 0,1 1 0 0 0,1-1 0 0 0,-1 1 0 0 0,1-1 0 0 0,0 1 0 0 0,0-1 0 0 0,1 1 0 0 0,0-1 0 0 0,0 2 0 0 0,4 11 0 0 0,-5-15 0 0 0,0-1 0 0 0,0 1 0 0 0,1-1 0 0 0,-1 1 0 0 0,1-1 0 0 0,-1 1 0 0 0,1-1 0 0 0,0 0 0 0 0,0 0 0 0 0,0 0 0 0 0,0 0 0 0 0,0 0 0 0 0,1-1 0 0 0,-1 1 0 0 0,0-1 0 0 0,1 1 0 0 0,-1-1 0 0 0,0 0 0 0 0,0 0 0 0 0,-1 0 0 0 0,1 0 0 0 0,0-1 0 0 0,0 1 0 0 0,0-1 0 0 0,0 1 0 0 0,0-1 0 0 0,0 1 0 0 0,0-1 0 0 0,0 0 0 0 0,0 0 0 0 0,0 0 0 0 0,0 0 0 0 0,0-1 0 0 0,0 1 0 0 0,0 0 0 0 0,0-1 0 0 0,0 1 0 0 0,-1-1 0 0 0,1 0 0 0 0,0 0 0 0 0,4-3 0 0 0,-1 0 0 0 0,1-1 0 0 0,-1 1 0 0 0,-1-1 0 0 0,1-1 0 0 0,-1 1 0 0 0,1-1 0 0 0,2-4 0 0 0,2-6 0 0 0,-1 1 0 0 0,6-16 0 0 0,-5 7 0 0 0,-5 13 0 0 0,1 0 0 0 0,5-11 0 0 0,-9 20 0 0 0,0 0 0 0 0,0 0 0 0 0,0-1 0 0 0,0 1 0 0 0,-1 0 0 0 0,1 0 0 0 0,-1-1 0 0 0,1 1 0 0 0,-1-2 0 0 0,3-14 0 0 0,-4 25 187 0 0,1 0-1 0 0,0 0 0 0 0,0 0 0 0 0,0 1 0 0 0,1-1 0 0 0,0 0 1 0 0,0 0-1 0 0,1 0 0 0 0,-1 0 0 0 0,2 0 0 0 0,1 4-186 0 0,1 2-22 0 0,-5-11 7 0 0,0-1 0 0 0,1 1 0 0 0,-1-1-1 0 0,1 1 1 0 0,-1-1 0 0 0,1 1 0 0 0,-1-1 0 0 0,1 1 0 0 0,0-1-1 0 0,0 0 1 0 0,0 1 0 0 0,0-1 0 0 0,0 0 0 0 0,0 0 0 0 0,0 0-1 0 0,0 0 1 0 0,0 0 0 0 0,1 0 0 0 0,-1 0 0 0 0,0 0 0 0 0,1 0-1 0 0,-1 0 1 0 0,0-1 0 0 0,1 1 0 0 0,1 0 15 0 0,-1-1-126 0 0,0 1 0 0 0,0-1 0 0 0,0 0 0 0 0,0 0 0 0 0,0 1 0 0 0,0-1 0 0 0,0-1 1 0 0,0 1-1 0 0,0 0 0 0 0,-1 0 0 0 0,1-1 0 0 0,0 1 0 0 0,0-1 0 0 0,0 0 0 0 0,0 1 0 0 0,0-1 0 0 0,0 0 0 0 0,-1 0 0 0 0,1 0 0 0 0,1-2 126 0 0,-1 2-76 0 0,3-1-454 0 0,1-2 0 0 0,-1 1 0 0 0,0 0 0 0 0,0-1-1 0 0,0 0 1 0 0,0 0 0 0 0,-1 0 0 0 0,0-1 0 0 0,0 0 0 0 0,3-3 530 0 0,2-6-1534 0 0</inkml:trace>
  <inkml:trace contextRef="#ctx0" brushRef="#br0" timeOffset="3720.231">868 8181 13824 0 0,'0'0'69'0'0,"1"1"1"0"0,0-1 0 0 0,0 1 0 0 0,-1-1-1 0 0,1 1 1 0 0,0 0 0 0 0,-1-1 0 0 0,1 1-1 0 0,-1 0 1 0 0,1 0 0 0 0,-1-1 0 0 0,1 1-1 0 0,-1 0 1 0 0,1 0 0 0 0,-1 0 0 0 0,0-1-1 0 0,0 1 1 0 0,1 0 0 0 0,-1 0 0 0 0,0 0-1 0 0,0 0 1 0 0,0 0-70 0 0,2 27-79 0 0,-1-14 206 0 0,3 12 595 0 0,-3-20-506 0 0,0 0 1 0 0,0 0-1 0 0,0 1 1 0 0,-1-1-1 0 0,0 4-216 0 0,-1 61 204 0 0,1-43 688 0 0,-2 25-892 0 0,0-26 942 0 0,2 17-942 0 0,0-22 88 0 0,-1 1-1 0 0,-2 19-87 0 0,-1 1 239 0 0,3-29 161 0 0,0 0 1 0 0,-1 0-1 0 0,-3 8-400 0 0,-2 12 552 0 0,7-26-547 0 0,-2-1 1 0 0,1 0 0 0 0,-1 0-1 0 0,0 1 1 0 0,0-1 0 0 0,-1-1-1 0 0,0 1 1 0 0,0 0 0 0 0,-1-1-1 0 0,-1 3-5 0 0,2-7-97 0 0,0 1 0 0 0,1-1-1 0 0,-2 0 1 0 0,1 0 0 0 0,0 0-1 0 0,0 0 1 0 0,-1 0 0 0 0,1-1-1 0 0,-2 1 98 0 0,-8-13-2797 0 0,8-5 52 0 0,3 7 893 0 0,-4-6-3261 0 0</inkml:trace>
  <inkml:trace contextRef="#ctx0" brushRef="#br0" timeOffset="3999.452">824 8273 11976 0 0,'0'-1'35'0'0,"-1"0"0"0"0,1 0 0 0 0,0 1 0 0 0,0-1 0 0 0,0 0 0 0 0,0 0 0 0 0,-1 0 0 0 0,1 0 0 0 0,1 0 0 0 0,-1 0 0 0 0,0 0 0 0 0,0 1 0 0 0,0-1 0 0 0,0 0 0 0 0,1 0 0 0 0,-1 0 0 0 0,0 0 0 0 0,1 0 0 0 0,-1 1 0 0 0,1-1 0 0 0,-1 0 0 0 0,1 0 0 0 0,-1 1 0 0 0,1-1 0 0 0,-1 0 0 0 0,1 1 0 0 0,0-1-1 0 0,-1 1 1 0 0,1-1-35 0 0,24-19 341 0 0,-21 17-384 0 0,2-2 170 0 0,1 1 1 0 0,-1 0-1 0 0,1 0 1 0 0,0 1-1 0 0,0 0 1 0 0,0 0-1 0 0,0 0 1 0 0,0 1-1 0 0,1 0 1 0 0,-1 1-1 0 0,1-1 1 0 0,-1 1-1 0 0,1 1 1 0 0,0 0-1 0 0,-1 0 1 0 0,8 1-128 0 0,-9 0 236 0 0,0 0 0 0 0,1 1 0 0 0,-1 0 0 0 0,0 0 0 0 0,0 0 0 0 0,-1 1 1 0 0,1 0-1 0 0,5 3-236 0 0,-9-4 85 0 0,0-1 0 0 0,0 1 0 0 0,0 0 0 0 0,-1-1 0 0 0,1 1 0 0 0,0 0 0 0 0,-1 0 0 0 0,1 0 0 0 0,-1 1 0 0 0,0-1 0 0 0,0 0 0 0 0,0 0 0 0 0,0 1 1 0 0,0-1-1 0 0,0 1 0 0 0,-1-1 0 0 0,1 1 0 0 0,-1-1 0 0 0,1 1 0 0 0,-1-1 0 0 0,0 1 0 0 0,0-1 0 0 0,0 1 0 0 0,-1-1-85 0 0,0 9 137 0 0,-1 0 0 0 0,-1-1 0 0 0,0 1 0 0 0,-1-1 0 0 0,0 0 0 0 0,0 0 0 0 0,-1-1 0 0 0,-2 4-137 0 0,-1-2 159 0 0,0 0 0 0 0,-1-1 0 0 0,-1 0 1 0 0,1-1-1 0 0,-1 0 0 0 0,-1 0 0 0 0,-9 5-159 0 0,-17 15 3 0 0,30-23-60 0 0,-1 0-1 0 0,1 0 0 0 0,-1-1 1 0 0,-1 0-1 0 0,1-1 0 0 0,-2 1 58 0 0,7-3-193 0 0,0-1 0 0 0,0 0 0 0 0,-1 0 0 0 0,1 0 0 0 0,0-1 0 0 0,0 1 0 0 0,-1-1 0 0 0,1 1 0 0 0,0-1 0 0 0,-1 0 0 0 0,1-1 0 0 0,0 1 0 0 0,0 0 0 0 0,-1-1 0 0 0,1 0 0 0 0,0 0 0 0 0,0 0 0 0 0,-3-1 193 0 0,-1-3-1974 0 0,1-4-3823 0 0</inkml:trace>
  <inkml:trace contextRef="#ctx0" brushRef="#br0" timeOffset="4294.219">1126 8170 13992 0 0,'1'7'674'0'0,"4"5"-470"0"0,0 0 0 0 0,0 1-1 0 0,-2 0 1 0 0,1 0 0 0 0,-2 0 0 0 0,0 0-1 0 0,0 1 1 0 0,-2 0-204 0 0,2 35 1106 0 0,-5 30-1106 0 0,0-1 417 0 0,2-46 113 0 0,-1 0-1 0 0,-1-1 0 0 0,-3 4-529 0 0,-1 15 16 0 0,1 24-16 0 0,5-67 180 0 0,1 0-1 0 0,-1 0 0 0 0,0 0 0 0 0,-1 0 1 0 0,1 0-1 0 0,-1 0 0 0 0,-1 0 0 0 0,1-1 1 0 0,-4 7-180 0 0,6-13-46 0 0,0 0 0 0 0,0 0 0 0 0,0 1 0 0 0,0-1 0 0 0,-1 0 0 0 0,1 0 1 0 0,0 1-1 0 0,0-1 0 0 0,0 0 0 0 0,0 0 0 0 0,0 0 0 0 0,0 1 0 0 0,-1-1 0 0 0,1 0 1 0 0,0 0-1 0 0,0 0 0 0 0,0 0 0 0 0,-1 1 0 0 0,1-1 0 0 0,0 0 0 0 0,0 0 0 0 0,0 0 1 0 0,-1 0-1 0 0,1 0 0 0 0,0 0 0 0 0,0 0 0 0 0,-1 0 0 0 0,1 1 0 0 0,0-1 0 0 0,0 0 1 0 0,-1 0-1 0 0,1 0 0 0 0,0 0 0 0 0,0 0 0 0 0,-1 0 0 0 0,1-1 0 0 0,0 1 0 0 0,0 0 1 0 0,-1 0-1 0 0,1 0 0 0 0,0 0 0 0 0,-1 0 46 0 0,-6-11-2842 0 0,5 8 2251 0 0,-5-10-5206 0 0</inkml:trace>
  <inkml:trace contextRef="#ctx0" brushRef="#br0" timeOffset="4580.805">1129 8236 12528 0 0,'0'0'572'0'0,"2"-1"-11"0"0,4-5-377 0 0,0 1 0 0 0,0 0 1 0 0,0 0-1 0 0,1 0 0 0 0,0 1 0 0 0,0 0 1 0 0,0 0-1 0 0,1 1 0 0 0,-1 0 1 0 0,5-1-185 0 0,-4 2 243 0 0,1 0 0 0 0,-1 0 1 0 0,0 1-1 0 0,1 0 0 0 0,-1 1 1 0 0,0 0-1 0 0,1 0 1 0 0,-1 1-1 0 0,0 0 0 0 0,1 1 1 0 0,-1 0-244 0 0,-1-1 174 0 0,-1 1 1 0 0,0 0 0 0 0,0 0-1 0 0,0 1 1 0 0,-1-1-1 0 0,1 2 1 0 0,0-1 0 0 0,-1 0-1 0 0,4 4-174 0 0,-6-4 88 0 0,0 0-1 0 0,0 0 1 0 0,-1 0-1 0 0,1 0 0 0 0,-1 0 1 0 0,0 1-1 0 0,0-1 1 0 0,0 1-1 0 0,0 0 1 0 0,-1-1-1 0 0,1 1 1 0 0,-1 0-1 0 0,0 0 0 0 0,0 0 1 0 0,-1 0-1 0 0,1 2-87 0 0,0-1 123 0 0,-1 0-1 0 0,0 0 0 0 0,0 1 0 0 0,-1-1 1 0 0,0 0-1 0 0,0 0 0 0 0,0 0 0 0 0,0 0 0 0 0,-1 0 1 0 0,1 0-1 0 0,-1 0 0 0 0,-1 0-122 0 0,-1 3 126 0 0,-1-1 1 0 0,0 1-1 0 0,0-1 0 0 0,0 0 1 0 0,-1 0-1 0 0,-6 4-126 0 0,-8 7 36 0 0,-2 0 0 0 0,0-2-1 0 0,0-1 1 0 0,-6 1-36 0 0,21-11-241 0 0,-1 0 1 0 0,-1-1-1 0 0,1 0 0 0 0,-1 0 0 0 0,1-1 1 0 0,-1 0-1 0 0,0 0 0 0 0,0-1 0 0 0,0 0 0 0 0,-5-1 241 0 0,14-1-66 0 0,0 0-1 0 0,-1 0 0 0 0,1 0 1 0 0,0 0-1 0 0,0 0 0 0 0,-1 0 1 0 0,1 0-1 0 0,0 0 0 0 0,-1 0 1 0 0,1-1-1 0 0,0 1 0 0 0,0 0 1 0 0,-1 0-1 0 0,1 0 0 0 0,0 0 1 0 0,0-1-1 0 0,-1 1 0 0 0,1 0 1 0 0,0 0-1 0 0,0-1 0 0 0,0 1 1 0 0,0 0-1 0 0,-1 0 0 0 0,1-1 1 0 0,0 1-1 0 0,0 0 0 0 0,0 0 1 0 0,0-1-1 0 0,0 1 0 0 0,0 0 1 0 0,0-1-1 0 0,0 1 0 0 0,0 0 67 0 0,-1-13-2574 0 0,1 8 2083 0 0,1-20-1541 0 0,2-1-14 0 0</inkml:trace>
  <inkml:trace contextRef="#ctx0" brushRef="#br0" timeOffset="5185.714">1528 7924 13824 0 0,'0'0'314'0'0,"0"0"46"0"0,0 0 22 0 0,0 0-50 0 0,1 0-220 0 0,-1 1-103 0 0,1 0 1 0 0,0 0-1 0 0,-1 0 1 0 0,1-1-1 0 0,-1 1 1 0 0,0 0-1 0 0,1 0 1 0 0,-1 0-1 0 0,0 0 1 0 0,0 0-1 0 0,1-1 1 0 0,-1 1-1 0 0,0 0 1 0 0,0 1-10 0 0,1 4 315 0 0,0-1-102 0 0,0 0 1 0 0,0 0 0 0 0,0 0-1 0 0,-1 0 1 0 0,1 0 0 0 0,-1 0-1 0 0,-1 3-213 0 0,1-2 173 0 0,-1-1 0 0 0,2 0-1 0 0,-1 1 1 0 0,0-1 0 0 0,1 0-1 0 0,1 2-172 0 0,0 7 185 0 0,1 0 0 0 0,-2 1 0 0 0,0 0 0 0 0,0-1-1 0 0,-1 1 1 0 0,-1 1-185 0 0,0 17 11 0 0,0-3 12 0 0,-2-1-1 0 0,-2 7-22 0 0,1-6 398 0 0,1-5 130 0 0,-1 10 549 0 0,-5 15-1077 0 0,0-7 248 0 0,9-42-200 0 0,0-1-124 0 0,0 0-14 0 0,-3-16 8 0 0,5 5 82 0 0,1-1 0 0 0,1 1 0 0 0,2-6 0 0 0,1-5 0 0 0,0 6-418 0 0,0 1 0 0 0,1-1 0 0 0,7-10 418 0 0,-2 3-620 0 0,-4 8 530 0 0,0 0 0 0 0,5-6 90 0 0,-11 17 2 0 0,0 1-1 0 0,0-1 0 0 0,0 1 1 0 0,0-1-1 0 0,1 1 0 0 0,-1 0 0 0 0,1 1 1 0 0,0-1-1 0 0,0 1 0 0 0,0-1 0 0 0,3 0-1 0 0,-5 2 32 0 0,-1 1 0 0 0,1 0-1 0 0,0 0 1 0 0,0-1-1 0 0,0 1 1 0 0,0 0 0 0 0,-1 0-1 0 0,1 0 1 0 0,0 1-1 0 0,0-1 1 0 0,0 0-1 0 0,-1 1 1 0 0,1-1 0 0 0,0 1-1 0 0,0 0 1 0 0,-1 0-1 0 0,1-1 1 0 0,-1 1 0 0 0,1 0-1 0 0,-1 0 1 0 0,1 0-1 0 0,-1 1 1 0 0,1-1 0 0 0,-1 0-1 0 0,0 0 1 0 0,0 1-32 0 0,1 0 123 0 0,0 0 1 0 0,0 0-1 0 0,-1 0 1 0 0,1 0-1 0 0,-1 0 0 0 0,0 1 1 0 0,0-1-1 0 0,1 0 1 0 0,-2 1-1 0 0,1-1 1 0 0,0 1-1 0 0,0-1 1 0 0,-1 1-1 0 0,1 0 0 0 0,-1-1 1 0 0,0 1-1 0 0,0 0-123 0 0,0 1 101 0 0,0-1 0 0 0,0 1 0 0 0,1 0-1 0 0,-1-1 1 0 0,1 1 0 0 0,0-1 0 0 0,0 1 0 0 0,0-1-1 0 0,0 0 1 0 0,1 1 0 0 0,0 1-101 0 0,0-2 1 0 0,-1 1 1 0 0,1-1-1 0 0,-1 1 1 0 0,0 0-1 0 0,0 0 0 0 0,0 0 1 0 0,-1 0-1 0 0,1 3-1 0 0,2 22 0 0 0,-2-23 0 0 0,0 0 0 0 0,-1 0 0 0 0,1 0 0 0 0,-1 0 0 0 0,-1 1 0 0 0,1 14 0 0 0,0-16 0 0 0,0 0 0 0 0,0 1 0 0 0,0-1 0 0 0,-1 0 0 0 0,0 0 0 0 0,0 0 0 0 0,0 0 0 0 0,-1 1 0 0 0,-2 4 0 0 0,4-10 0 0 0,0 0 0 0 0,0 1 0 0 0,0-1 0 0 0,0 0 0 0 0,0 0 0 0 0,0 0 0 0 0,0 1 0 0 0,0-1 0 0 0,0 0 0 0 0,0 0 0 0 0,0 0 0 0 0,0 1 0 0 0,0-1 0 0 0,0 0 0 0 0,0 0 0 0 0,0 0 0 0 0,0 1 0 0 0,0-1 0 0 0,0 0 0 0 0,0 0 0 0 0,0 0 0 0 0,0 0 0 0 0,0 1 0 0 0,1-1 0 0 0,-1 0 0 0 0,0 0 0 0 0,0 0 0 0 0,0 0 0 0 0,0 1 0 0 0,0-1 0 0 0,1 0 0 0 0,-1 0 0 0 0,0 0 0 0 0,1 0-64 0 0,0-1-1 0 0,0 1 1 0 0,-1-1-1 0 0,1 1 1 0 0,0-1-1 0 0,0 0 1 0 0,-1 1-1 0 0,1-1 1 0 0,0 0-1 0 0,-1 1 1 0 0,1-1 0 0 0,0 0-1 0 0,-1 0 65 0 0,16-24-3364 0 0,-4 7 1314 0 0,-8 15 1539 0 0,-1-1 0 0 0,-1-1 0 0 0,1 1 0 0 0,-1 0 0 0 0,3-5 511 0 0,6-20-1536 0 0,5 0 0 0 0</inkml:trace>
  <inkml:trace contextRef="#ctx0" brushRef="#br0" timeOffset="5471.574">1903 8204 15664 0 0,'0'0'356'0'0,"0"0"49"0"0,-3 8 405 0 0,2-6-788 0 0,1 0 0 0 0,-1 1-1 0 0,1-1 1 0 0,-1 0 0 0 0,1 1-1 0 0,0-1 1 0 0,0 0-1 0 0,0 1 1 0 0,1-1 0 0 0,-1 0-1 0 0,0 0 1 0 0,1 1-1 0 0,0-1 1 0 0,-1 0 0 0 0,1 0-1 0 0,1 2-21 0 0,-1-1 177 0 0,0 0-1 0 0,0 1 0 0 0,0-1 1 0 0,0 0-1 0 0,-1 1 0 0 0,1-1 0 0 0,-1 2-176 0 0,0 4 582 0 0,1 0-1 0 0,1 0 0 0 0,1 6-581 0 0,-1-9 151 0 0,-1 0-1 0 0,1 0 1 0 0,-2 0-1 0 0,1 0 1 0 0,-1 0-1 0 0,1 1 1 0 0,-2-1-1 0 0,1 0 1 0 0,-1 5-151 0 0,0-9 488 0 0,1-2 21 0 0,0 0-66 0 0,0 1-294 0 0,0 6-197 0 0,0-5-289 0 0,-3-2-2044 0 0,-1-2-5124 0 0</inkml:trace>
  <inkml:trace contextRef="#ctx0" brushRef="#br0" timeOffset="6062.633">2009 8048 17503 0 0,'0'0'399'0'0,"0"0"60"0"0,0 0 21 0 0,0 0-59 0 0,4 8-260 0 0,6 10-1650 0 0,0 0 0 0 0,-1 1 0 0 0,-1 0-1 0 0,-1 0 1 0 0,0 0 0 0 0,1 11 1489 0 0,0 15-2343 0 0,-3-15 1791 0 0,6 18 552 0 0,-10-45 199 0 0,-1 1 1 0 0,1-1-1 0 0,-1 0 0 0 0,0 1 1 0 0,0-1-1 0 0,0 1 1 0 0,-1-1-1 0 0,1 1 0 0 0,-1-1 1 0 0,1 1-200 0 0,-3 13 1617 0 0,3-15-752 0 0,0 0 126 0 0,-1 13 1572 0 0,-1-8-209 0 0,2-9 532 0 0,0-2-2675 0 0,0-5-112 0 0,0 0 1 0 0,0 0-1 0 0,1 0 0 0 0,2-9-99 0 0,0 7 0 0 0,1-1 0 0 0,0 1 0 0 0,1-1 0 0 0,0 2 0 0 0,0-1 0 0 0,6-8 0 0 0,-8 14 0 0 0,0 1 0 0 0,1 0 0 0 0,-1-1 0 0 0,1 2 0 0 0,-1-1 0 0 0,1 0 0 0 0,0 1 0 0 0,1 0 0 0 0,-1 0 0 0 0,1 0 0 0 0,-1 0 0 0 0,1 1 0 0 0,0-1 0 0 0,0 1 0 0 0,0 1 0 0 0,3-2 0 0 0,-3 3 0 0 0,0 0 0 0 0,-1 1 0 0 0,1-1 0 0 0,-1 1 0 0 0,1 0 0 0 0,-1 0 0 0 0,1 0 0 0 0,-1 1 0 0 0,0 0 0 0 0,1 0 0 0 0,-1 0 0 0 0,58 32 0 0 0,-46-24 0 0 0,-1-1 0 0 0,1-1 0 0 0,1-1 0 0 0,-1 0 0 0 0,1-1 0 0 0,1 0 0 0 0,-15-6 0 0 0,1 1 0 0 0,-1-1 0 0 0,1 1 0 0 0,0-1 0 0 0,-1 0 0 0 0,1 0 0 0 0,0-1 0 0 0,-1 1 0 0 0,1-1 0 0 0,-1 0 0 0 0,1 0 0 0 0,-1 0 0 0 0,1 0 0 0 0,-1-1 0 0 0,0 1 0 0 0,1-1 0 0 0,-1 0 0 0 0,0 0 0 0 0,0 0 0 0 0,0 0 0 0 0,-1 0 0 0 0,1-1 0 0 0,0 1 0 0 0,-1-1 0 0 0,0 0 0 0 0,1-1 0 0 0,-2 1 0 0 0,1 0 0 0 0,-1 0 0 0 0,-1 0 0 0 0,1 0 0 0 0,0 0 0 0 0,-1 0 0 0 0,1-1 0 0 0,-1 1 0 0 0,0 0 0 0 0,0 0 0 0 0,0-1 0 0 0,-1 1 0 0 0,1 0 0 0 0,-2-2 0 0 0,1-4 0 0 0,1 4-132 0 0,-1 1 1 0 0,0-1-1 0 0,-1 0 0 0 0,1 1 0 0 0,-1 0 0 0 0,0-1 0 0 0,0 1 0 0 0,0 0 1 0 0,-1 0-1 0 0,1 0 0 0 0,-1 0 132 0 0,1 2-27 0 0,1-1 0 0 0,-1 1 0 0 0,0 0 0 0 0,0 0-1 0 0,0 1 1 0 0,0-1 0 0 0,0 0 0 0 0,0 1 0 0 0,0-1 0 0 0,-1 1 0 0 0,1-1 0 0 0,0 1 0 0 0,-1 0 0 0 0,1 0 0 0 0,-1 0 0 0 0,0 1 0 0 0,1-1 0 0 0,-1 1-1 0 0,1-1 1 0 0,-1 1 27 0 0,0 0 13 0 0,1 0 9 0 0,0 0-1 0 0,0-1 1 0 0,0 2-1 0 0,1-1 1 0 0,-1 0 0 0 0,0 0-1 0 0,0 0 1 0 0,0 1-1 0 0,0-1 1 0 0,1 1 0 0 0,-1 0-1 0 0,0-1 1 0 0,0 1-1 0 0,1 0 1 0 0,-1 0 0 0 0,1 0-1 0 0,-1 0 1 0 0,-1 1-22 0 0,-4 6 378 0 0,4-6-277 0 0,0 1 0 0 0,0 0 0 0 0,1-1 0 0 0,-1 1 0 0 0,1 0 0 0 0,0 0 0 0 0,0 0 0 0 0,0 1 0 0 0,0-1 0 0 0,1 0 0 0 0,-1 1 0 0 0,0 2-101 0 0,-4 14 0 0 0,4-16 0 0 0,0 0 0 0 0,1 0 0 0 0,-1 1 0 0 0,1-1 0 0 0,1 0 0 0 0,-1 1 0 0 0,0-1 0 0 0,1 0 0 0 0,0 1 0 0 0,0-1 0 0 0,0 1 0 0 0,1-1 0 0 0,-1 0 0 0 0,1 1 0 0 0,1 0 0 0 0,2 10-13 0 0,2-1 0 0 0,0 1 0 0 0,1-1 0 0 0,4 7 13 0 0,-8-16 138 0 0,1 0 1 0 0,-1-1-1 0 0,1 1 0 0 0,-1-1 0 0 0,1 0 0 0 0,1 0 1 0 0,-1 0-1 0 0,0-1 0 0 0,1 1 0 0 0,0-1 0 0 0,0 0 1 0 0,0-1-1 0 0,0 1 0 0 0,2 0-138 0 0,-2-1 6 0 0,1 0-1 0 0,0 0 1 0 0,-1 0-1 0 0,1-1 1 0 0,0 0 0 0 0,0 0-1 0 0,0 0 1 0 0,0-1 0 0 0,0 0-1 0 0,0 0 1 0 0,0 0 0 0 0,0-1-1 0 0,0 0 1 0 0,0 0-1 0 0,0-1 1 0 0,0 1 0 0 0,-1-1-1 0 0,4-2-5 0 0,-8 4-337 0 0,-1 0-138 0 0,0 0-33 0 0,0-6-972 0 0,0 5 1371 0 0,0 1-1 0 0,0-1 0 0 0,0 1 0 0 0,0-1 1 0 0,0 0-1 0 0,0 1 0 0 0,0-1 0 0 0,0 0 0 0 0,0 1 1 0 0,0-1-1 0 0,-1 1 0 0 0,1-1 0 0 0,0 1 1 0 0,0-1-1 0 0,-1 0 0 0 0,1 1 0 0 0,0-1 0 0 0,-1 1 110 0 0,0-2-1024 0 0</inkml:trace>
  <inkml:trace contextRef="#ctx0" brushRef="#br0" timeOffset="10506.011">106 9224 8288 0 0,'-2'-13'727'0'0,"0"10"7631"0"0,1 6-8314 0 0,-1-1 1 0 0,1 1-1 0 0,0-1 1 0 0,0 1-1 0 0,0 0 0 0 0,1-1 1 0 0,-1 1-1 0 0,0 0 1 0 0,1-1-1 0 0,0 1 1 0 0,0 0-1 0 0,0 0 1 0 0,0 2-45 0 0,-2 21 511 0 0,0-15-249 0 0,1 0-1 0 0,1-1 1 0 0,0 1 0 0 0,0 0-1 0 0,1 0 1 0 0,1 2-262 0 0,0 12 350 0 0,1 21 184 0 0,-1-6-160 0 0,2 0-1 0 0,3 5-373 0 0,-5-28 90 0 0,0 0-1 0 0,-1 0 1 0 0,-1 1-1 0 0,-1-1 0 0 0,0 2-89 0 0,-2 48-1135 0 0,9-86-1810 0 0,-5 8 931 0 0</inkml:trace>
  <inkml:trace contextRef="#ctx0" brushRef="#br0" timeOffset="10787.324">85 9307 4144 0 0,'0'-5'196'0'0,"0"0"0"0"0,1 0-1 0 0,-1 1 1 0 0,1-1 0 0 0,1-2-196 0 0,-1 4 496 0 0,0 1 0 0 0,-1-1 1 0 0,2 1-1 0 0,-1-1 0 0 0,0 1 0 0 0,0-1 0 0 0,1 1 1 0 0,-1 0-1 0 0,1 0 0 0 0,0-1 0 0 0,0 1 0 0 0,-1 1 1 0 0,1-1-1 0 0,1 0 0 0 0,-1 0 0 0 0,1 0-496 0 0,3-2 568 0 0,1 1 1 0 0,0 0-1 0 0,1 0 0 0 0,-1 0 0 0 0,0 1 0 0 0,1 0 0 0 0,4 0-568 0 0,-5 2 261 0 0,0 0 0 0 0,-1 0 0 0 0,1 1 0 0 0,-1 1 0 0 0,1-1 0 0 0,-1 1 0 0 0,1 0 0 0 0,0 1-261 0 0,-5-3 78 0 0,5 3 108 0 0,-1 0 1 0 0,1 0-1 0 0,-1 1 0 0 0,0-1 1 0 0,0 1-1 0 0,-1 1 1 0 0,1-1-1 0 0,-1 1 0 0 0,0 0 1 0 0,0 0-1 0 0,0 1 0 0 0,-1-1 1 0 0,0 1-1 0 0,0 0 1 0 0,2 4-187 0 0,-5-8 3 0 0,0 0 1 0 0,-1 1-1 0 0,1-1 1 0 0,0 0 0 0 0,-1 0-1 0 0,0 0 1 0 0,1 0-1 0 0,-1 1 1 0 0,0-1-1 0 0,0 0 1 0 0,0 0-1 0 0,0 1 1 0 0,0-1 0 0 0,-1 0-1 0 0,1 0 1 0 0,-1 0-1 0 0,0 1 1 0 0,1-1-1 0 0,-2 1-3 0 0,-2 5 19 0 0,0 0-1 0 0,0-1 1 0 0,-1 1-1 0 0,-3 2-18 0 0,-2 4 63 0 0,5-8-37 0 0,0 0 1 0 0,-1 0 0 0 0,1-1-1 0 0,-1 0 1 0 0,-1 0 0 0 0,-4 3-27 0 0,-5 4 10 0 0,8-7-126 0 0,0 0-1 0 0,0 0 1 0 0,-1 0-1 0 0,1-1 0 0 0,-1 0 1 0 0,0-1-1 0 0,-6 2 117 0 0,9-4-245 0 0,4 0 27 0 0,1-1 0 0 0,-1 1 0 0 0,1-1 0 0 0,-1 1 0 0 0,1-1 0 0 0,-1 0 0 0 0,1 0 0 0 0,-1 0 0 0 0,0 0 0 0 0,1 0 0 0 0,-1 0 0 0 0,1 0 0 0 0,-1-1 0 0 0,1 1 0 0 0,-1 0 0 0 0,1-1 218 0 0,-6-3-1626 0 0</inkml:trace>
  <inkml:trace contextRef="#ctx0" brushRef="#br0" timeOffset="11075.281">405 9066 2760 0 0,'8'-3'653'0'0,"-6"3"1703"0"0,-2 0 747 0 0,0 0 147 0 0,0 0-380 0 0,0 0-1710 0 0,9 19-226 0 0,-7-4-474 0 0,0 0-1 0 0,-2 0 1 0 0,1-1 0 0 0,-2 1-1 0 0,0 0 1 0 0,-2 9-460 0 0,0 8 581 0 0,-2 10-248 0 0,3-23-89 0 0,0 0-1 0 0,1 0 1 0 0,2 16-244 0 0,0-20 231 0 0,5 43 39 0 0,-5-52-269 0 0,1 0-1 0 0,-1 0 1 0 0,1-1 0 0 0,0 1-1 0 0,0-1 1 0 0,1 0 0 0 0,0 1-1 0 0,2 2 0 0 0,-4-6 27 0 0,1 0 0 0 0,0 0-1 0 0,0 0 1 0 0,-1 0 0 0 0,1 0-1 0 0,0-1 1 0 0,0 1 0 0 0,1-1 0 0 0,-1 1-1 0 0,0-1 1 0 0,0 0 0 0 0,1 0-1 0 0,-1 0 1 0 0,1 0 0 0 0,-1-1-1 0 0,1 1 1 0 0,-1 0 0 0 0,1-1 0 0 0,-1 0-1 0 0,1 0 1 0 0,0 0 0 0 0,1 0-27 0 0,0 0-237 0 0,1 0 0 0 0,0-1-1 0 0,0 0 1 0 0,0 0 0 0 0,1-1 237 0 0,24-11-5977 0 0,-12 4-659 0 0</inkml:trace>
  <inkml:trace contextRef="#ctx0" brushRef="#br0" timeOffset="11855.15">837 9155 16008 0 0,'0'0'362'0'0,"-2"0"47"0"0,-3 2-276 0 0,-1 0-1 0 0,1 1 0 0 0,0-1 0 0 0,0 1 0 0 0,0 0 0 0 0,1 0 1 0 0,-1 1-1 0 0,-3 2-132 0 0,-34 36 122 0 0,24-21 312 0 0,2 1-1 0 0,-8 13-433 0 0,7-11 363 0 0,12-15-245 0 0,0-1 0 0 0,1 1 1 0 0,0 0-1 0 0,0 1 0 0 0,1-1 0 0 0,0 0 1 0 0,0 1-1 0 0,1 0 0 0 0,1 0 0 0 0,-1 0 1 0 0,2-1-1 0 0,-1 1 0 0 0,2 5-118 0 0,-1-14 84 0 0,0-1 9 0 0,3 0-78 0 0,0 0-1 0 0,1-1 0 0 0,-1 0 1 0 0,1 1-1 0 0,-1-1 0 0 0,0 0 1 0 0,0-1-1 0 0,1 1 0 0 0,-1-1 1 0 0,0 1-1 0 0,0-1 0 0 0,-1 0 1 0 0,1 0-1 0 0,0 0 0 0 0,0 0 1 0 0,-1-1-1 0 0,0 1 1 0 0,1-1-1 0 0,-1 0 0 0 0,0 1 1 0 0,0-1-1 0 0,0 0 0 0 0,0-2-14 0 0,3-5-43 0 0,0 0 0 0 0,0-1 0 0 0,-1 1 0 0 0,-1-1 0 0 0,1 0 0 0 0,-1-6 43 0 0,2-2-61 0 0,-3 15 61 0 0,-1-1-1 0 0,0 0 1 0 0,0 1-1 0 0,0-1 1 0 0,0 0-1 0 0,-1-1 1 0 0,0 6 6 0 0,2 67 499 0 0,-1-57-411 0 0,0-1-1 0 0,1 1 1 0 0,0-1-1 0 0,1 0 1 0 0,-1 1-1 0 0,4 4-93 0 0,-5-12-21 0 0,0 1 0 0 0,0-1 0 0 0,0 1 0 0 0,0-1 0 0 0,1 0 0 0 0,-1 0-1 0 0,1 0 1 0 0,-1 1 0 0 0,1-1 0 0 0,0-1 0 0 0,0 1 0 0 0,0 0 0 0 0,0 0-1 0 0,0-1 1 0 0,0 1 0 0 0,0-1 0 0 0,1 0 0 0 0,-1 0 0 0 0,0 1 0 0 0,1-1 21 0 0,1 0 27 0 0,-1 0 0 0 0,0 0 0 0 0,0 0 0 0 0,1-1 0 0 0,-1 1 0 0 0,0-1 0 0 0,1 0 0 0 0,-1 0 0 0 0,0 0 0 0 0,1 0 0 0 0,-1 0 0 0 0,0-1 0 0 0,1 0 0 0 0,-1 0 0 0 0,0 0 0 0 0,0 0 0 0 0,3-1-27 0 0,5-3 365 0 0,0-1 0 0 0,0-1 0 0 0,-1 1 0 0 0,2-3-365 0 0,-10 8 23 0 0,3-4-20 0 0,1 0 0 0 0,-1 0-1 0 0,-1 0 1 0 0,1-1 0 0 0,-1 1-1 0 0,3-5-2 0 0,10-13 0 0 0,-11 15-90 0 0,0 0 0 0 0,0-1 0 0 0,-1 0 0 0 0,0 0 0 0 0,0 0 1 0 0,-1 0-1 0 0,3-11 90 0 0,1-10-1435 0 0,6-30 1435 0 0,1-7 72 0 0,-13 57-72 0 0,0 0 0 0 0,-1-1 0 0 0,0 1 0 0 0,0-5 0 0 0,-2 26 0 0 0,0-1 0 0 0,-1 1 0 0 0,-2 4 0 0 0,-5 36 0 0 0,8-32 27 0 0,-1 10 398 0 0,1-1-1 0 0,3 18-424 0 0,-2-44 50 0 0,1 11 300 0 0,0 0 0 0 0,1 0 0 0 0,3 9-350 0 0,2 6 18 0 0,-6-20-19 0 0,1-1 1 0 0,0 1 0 0 0,0-1-1 0 0,3 5 1 0 0,-3-7 0 0 0,0-1-1 0 0,1 1 1 0 0,0-1-1 0 0,0 1 1 0 0,0-1-1 0 0,0 0 1 0 0,0 0-1 0 0,1-1 1 0 0,0 1-1 0 0,0-1 0 0 0,0 1 1 0 0,2 0 0 0 0,-3-2 4 0 0,1 0 0 0 0,-1-1 0 0 0,0 0 0 0 0,0 1 1 0 0,0-1-1 0 0,1 0 0 0 0,-1-1 0 0 0,1 1 0 0 0,-1-1 0 0 0,0 1 0 0 0,1-1 0 0 0,-1 0 1 0 0,1 0-1 0 0,-1-1 0 0 0,1 1 0 0 0,-1-1 0 0 0,0 1 0 0 0,1-1 0 0 0,0-1-4 0 0,6-1 180 0 0,0 0 0 0 0,0-1-1 0 0,-1 0 1 0 0,1-1-1 0 0,-1 0 1 0 0,0 0 0 0 0,0-1-1 0 0,-1 0 1 0 0,1-1 0 0 0,-2 0-1 0 0,3-2-179 0 0,2-5-32 0 0,-3 4-306 0 0,0 0 0 0 0,-1-1 0 0 0,0 0 0 0 0,5-10 338 0 0,4-13 475 0 0,-2 0 0 0 0,-1-3-475 0 0,-13 36-50 0 0,-1-1 0 0 0,1 0 0 0 0,-1 1 0 0 0,0-1 1 0 0,0 0-1 0 0,0 0 0 0 0,0 1 0 0 0,0-1 0 0 0,0 0 1 0 0,0 0-1 0 0,0 1 0 0 0,-1-1 0 0 0,1 0 0 0 0,0 1 1 0 0,-1-1-1 0 0,0 0 0 0 0,0-1 50 0 0,0 3 21 0 0,1-1 0 0 0,0 0 1 0 0,-1 1-1 0 0,1-1 0 0 0,-1 1 0 0 0,0-1 0 0 0,1 0 0 0 0,-1 1 1 0 0,1 0-1 0 0,-1-1 0 0 0,0 1 0 0 0,0-1 0 0 0,1 1 0 0 0,-1 0 1 0 0,0-1-1 0 0,1 1 0 0 0,-1 0 0 0 0,0 0 0 0 0,0 0 0 0 0,0-1 0 0 0,1 1 1 0 0,-1 0-1 0 0,0 0 0 0 0,0 0 0 0 0,0 0 0 0 0,1 0 0 0 0,-1 1 1 0 0,0-1-1 0 0,0 0 0 0 0,1 0 0 0 0,-1 0 0 0 0,0 1 0 0 0,0-1 1 0 0,1 0-1 0 0,-1 1 0 0 0,0-1 0 0 0,1 1 0 0 0,-1-1 0 0 0,0 1 1 0 0,0-1-22 0 0,-4 4-88 0 0,0-1 0 0 0,1 1 1 0 0,-1 0-1 0 0,0 0 0 0 0,1 1 1 0 0,0-1-1 0 0,0 1 0 0 0,1 0 1 0 0,-1 0-1 0 0,0 2 88 0 0,-3 6-227 0 0,1 0 0 0 0,1 1 0 0 0,-5 12 227 0 0,9-18 0 0 0,0-1 0 0 0,1 1 0 0 0,-1 0 0 0 0,1-1 0 0 0,1 1 0 0 0,-1 0 0 0 0,2-1 0 0 0,-1 1 0 0 0,2 3 0 0 0,-3-8 38 0 0,1 0 0 0 0,0 0 0 0 0,0 0 1 0 0,0 0-1 0 0,0 0 0 0 0,0-1 0 0 0,1 1 0 0 0,-1 0 0 0 0,1-1 0 0 0,-1 1 0 0 0,1-1 0 0 0,0 1 0 0 0,0-1 0 0 0,0 0 0 0 0,1 0 0 0 0,-1 0 0 0 0,0 0 0 0 0,1-1 0 0 0,-1 1 0 0 0,1 0 1 0 0,0-1-1 0 0,2 1-38 0 0,0 0 76 0 0,0-1 0 0 0,0 0 0 0 0,0 0 0 0 0,0 0 0 0 0,0-1 0 0 0,0 0 0 0 0,1 0 0 0 0,-1 0 1 0 0,0 0-1 0 0,0-1 0 0 0,0 0 0 0 0,0 0 0 0 0,1 0-76 0 0,1-1 12 0 0,0 0 0 0 0,0-1-1 0 0,0 1 1 0 0,-1-1 0 0 0,1-1 0 0 0,-1 1 0 0 0,0-1-1 0 0,0 0 1 0 0,0 0 0 0 0,0-1 0 0 0,-1 0 0 0 0,0 0-1 0 0,0 0 1 0 0,4-5-12 0 0,-2 1-148 0 0,-4 6-256 0 0,-1 1 0 0 0,0-1 1 0 0,0 0-1 0 0,0 1 0 0 0,0-1 0 0 0,-1 0 1 0 0,1 0-1 0 0,-1-1 0 0 0,0 1 0 0 0,0 0 1 0 0,0 0-1 0 0,0-1 0 0 0,0-1 404 0 0,0-12-7506 0 0</inkml:trace>
  <inkml:trace contextRef="#ctx0" brushRef="#br0" timeOffset="12118.618">954 9116 16527 0 0,'-13'-11'1499'0'0,"7"8"-1172"0"0,4 3 22 0 0,9-3 478 0 0,10-3-645 0 0,1 2 1 0 0,0 0-1 0 0,0 1 0 0 0,1 1 1 0 0,2 0-183 0 0,14-2 162 0 0,198-17-2087 0 0,-185 17 902 0 0</inkml:trace>
  <inkml:trace contextRef="#ctx0" brushRef="#br0" timeOffset="13330.481">140 9959 8376 0 0,'-1'-2'124'0'0,"1"-1"-51"0"0,7-6 626 0 0,-3 3-1529 0 0,-4-2 4576 0 0,0 8-3629 0 0,0 0 0 0 0,0 0 1 0 0,0-1-1 0 0,0 1 0 0 0,-1 0 1 0 0,1 0-1 0 0,0 0 0 0 0,0-1 0 0 0,0 1 1 0 0,0 0-1 0 0,-1 0 0 0 0,1 0 1 0 0,0 0-1 0 0,0-1 0 0 0,0 1 0 0 0,-1 0 1 0 0,1 0-1 0 0,0 0 0 0 0,0 0 1 0 0,-1 0-1 0 0,1 0 0 0 0,0 0 1 0 0,0 0-1 0 0,-1 0 0 0 0,1-1 0 0 0,0 1 1 0 0,0 0-1 0 0,-1 0 0 0 0,1 0 1 0 0,0 1-1 0 0,0-1 0 0 0,-1 0 1 0 0,1 0-1 0 0,0 0 0 0 0,0 0 0 0 0,-1 0 1 0 0,1 0-1 0 0,0 0 0 0 0,0 0 1 0 0,-1 0-1 0 0,1 1 0 0 0,0-1 0 0 0,0 0-117 0 0,-7 4 325 0 0,0 1 0 0 0,0 0 0 0 0,0 1-1 0 0,1 0 1 0 0,0 0 0 0 0,0 0-1 0 0,1 0 1 0 0,-1 1 0 0 0,-2 5-325 0 0,-1 3 230 0 0,0 0 1 0 0,1 1 0 0 0,0 0 0 0 0,1 3-231 0 0,-8 21 664 0 0,-2 17-664 0 0,16-48 24 0 0,0 0 1 0 0,0 1-1 0 0,1-1 1 0 0,1 1 0 0 0,-1-1-1 0 0,2 5-24 0 0,-2-7 13 0 0,1 0-9 0 0,1 0 1 0 0,-1 0-1 0 0,1-1 1 0 0,0 1-1 0 0,0 0 1 0 0,1-1-1 0 0,0 1 1 0 0,0-1-1 0 0,1 0 0 0 0,-1 0 1 0 0,4 3-5 0 0,-5-5-10 0 0,1-1 0 0 0,0 1 0 0 0,0-1 0 0 0,1 0 0 0 0,-1 0 0 0 0,1 0-1 0 0,-1-1 1 0 0,1 1 0 0 0,0-1 0 0 0,0 0 0 0 0,0 0 0 0 0,0 0 0 0 0,0 0 0 0 0,0-1 0 0 0,1 0 0 0 0,-1 0 0 0 0,0 0 0 0 0,4 0 10 0 0,3 0-711 0 0,0 0 0 0 0,0-2 0 0 0,-1 1 0 0 0,1-1 0 0 0,0 0 0 0 0,7-3 711 0 0,4-4-6471 0 0</inkml:trace>
  <inkml:trace contextRef="#ctx0" brushRef="#br0" timeOffset="15123.672">443 10050 4144 0 0,'4'-4'49'0'0,"-3"3"1"0"0,0-1-1 0 0,1 0 1 0 0,-1 1 0 0 0,0-1 0 0 0,0 0 0 0 0,0 0 0 0 0,0 0 0 0 0,0 0 0 0 0,-1 0 0 0 0,1 0 0 0 0,-1 0 0 0 0,1 0-50 0 0,-1 2 377 0 0,0-1 0 0 0,0 1 0 0 0,0-1 0 0 0,0 1 0 0 0,0 0 1 0 0,0-1-1 0 0,1 1 0 0 0,-1-1 0 0 0,0 1 0 0 0,0-1 0 0 0,0 1 0 0 0,1 0 0 0 0,-1-1 0 0 0,0 1 0 0 0,1 0 1 0 0,-1-1-1 0 0,0 1 0 0 0,1 0 0 0 0,-1-1 0 0 0,0 1 0 0 0,1 0 0 0 0,-1-1 0 0 0,0 1 0 0 0,1 0 1 0 0,-1 0-1 0 0,1 0 0 0 0,-1-1-377 0 0,1 2 145 0 0,-1-1 0 0 0,1 0-1 0 0,-1 1 1 0 0,0-1 0 0 0,1 0 0 0 0,-1 1 0 0 0,1-1 0 0 0,-1 0 0 0 0,0 1 0 0 0,1-1-1 0 0,-1 1 1 0 0,0-1 0 0 0,0 0 0 0 0,1 1 0 0 0,-1-1 0 0 0,0 1 0 0 0,0-1 0 0 0,0 1-1 0 0,1 0-144 0 0,6 26 217 0 0,-6 8 352 0 0,-1-27-395 0 0,0 1 0 0 0,1-1 0 0 0,1 8-174 0 0,10 63 612 0 0,-8-56-473 0 0,2 9 67 0 0,-2-10-68 0 0,-3-18-118 0 0,-1-1-1 0 0,1 1 1 0 0,0 0 0 0 0,0-1 0 0 0,0 1-1 0 0,2 2-19 0 0,1 12 174 0 0,0-15-92 0 0,-2-2-4 0 0,-2-1-6 0 0,0 0 13 0 0,0 0-16 0 0,8-3 11 0 0,-5 0-61 0 0,0 0 0 0 0,0 0-1 0 0,0 0 1 0 0,-1 0 0 0 0,1-1-1 0 0,-1 1 1 0 0,0-1 0 0 0,0 1-1 0 0,0-1 1 0 0,0-2-19 0 0,-1 4 17 0 0,2-7-9 0 0,1 0 0 0 0,-2 0 0 0 0,2-8-8 0 0,5-16 52 0 0,-3 11-51 0 0,-6 19-6 0 0,1-1-1 0 0,0 1 1 0 0,0 0-1 0 0,0-1 1 0 0,0 1 0 0 0,0 0-1 0 0,1 0 1 0 0,-1 0-1 0 0,1 0 1 0 0,0 0 5 0 0,0 1-7 0 0,-1 0 1 0 0,1 1-1 0 0,0-1 1 0 0,0 1-1 0 0,-1-1 1 0 0,1 1-1 0 0,0 0 1 0 0,0 0-1 0 0,0 0 0 0 0,0 0 1 0 0,1 0-1 0 0,-1 0 1 0 0,2 0 6 0 0,3 1-15 0 0,0 1 0 0 0,0-1 0 0 0,0 1-1 0 0,0 0 1 0 0,0 1 0 0 0,0-1 0 0 0,0 1 0 0 0,0 1 0 0 0,0 0 15 0 0,3 0 1 0 0,0 0-1 0 0,-1 0 1 0 0,1-1-1 0 0,1 0 0 0 0,-1-1 0 0 0,0-1 0 0 0,0 1 0 0 0,0-2 0 0 0,0 0 0 0 0,0 0 0 0 0,0-1 0 0 0,0 0 0 0 0,0 0 0 0 0,-5 0 0 0 0,0 0 0 0 0,-1 1 0 0 0,1-2 0 0 0,0 1 0 0 0,-1 0 0 0 0,1-1 0 0 0,-1 0 0 0 0,0 0 0 0 0,0 0 0 0 0,0-1 0 0 0,0 0 0 0 0,-1 1 0 0 0,1-1 0 0 0,-1 0 0 0 0,0-1 0 0 0,1-1 0 0 0,-1 0 0 0 0,-1 0 0 0 0,1 0 0 0 0,-1-1 0 0 0,-1 1 0 0 0,1-3 0 0 0,0 0 0 0 0,-2 6 0 0 0,0 1 0 0 0,-1-1 0 0 0,0 1 0 0 0,0 0 0 0 0,1-1 0 0 0,-1 1 0 0 0,0 0 0 0 0,-1 0 0 0 0,1-1 0 0 0,0 1 0 0 0,-1 0 0 0 0,1 0 0 0 0,-1 1 0 0 0,0-1 0 0 0,-19-7 0 0 0,20 9 0 0 0,1-1 0 0 0,-1 1 0 0 0,0 0 0 0 0,1 0 0 0 0,-1 0 0 0 0,0 0 0 0 0,0-1 0 0 0,1 1 0 0 0,-1 0 0 0 0,0 0 0 0 0,0 1 0 0 0,1-1 0 0 0,-1 0 0 0 0,0 0 0 0 0,1 0 0 0 0,-1 0 0 0 0,0 1 0 0 0,0-1 0 0 0,1 0 0 0 0,-1 0 0 0 0,0 1 0 0 0,-2 1 0 0 0,-1-1 1 0 0,1 0 0 0 0,-1 0-1 0 0,0 0 1 0 0,1 1-1 0 0,-1 0 1 0 0,1 0-1 0 0,0 0 1 0 0,-1 0 0 0 0,1 0-1 0 0,0 1 1 0 0,0 0-1 0 0,1-1 1 0 0,-1 1-1 0 0,1 0 1 0 0,-1 0 0 0 0,1 0-1 0 0,0 1 1 0 0,0-1-1 0 0,0 0 1 0 0,0 1-1 0 0,1 0 1 0 0,-1-1 0 0 0,1 1-1 0 0,0 0 1 0 0,0-1-1 0 0,1 1 1 0 0,-1 0-1 0 0,1 0 0 0 0,-6 18 117 0 0,5-19-102 0 0,0-1 0 0 0,1 1 0 0 0,-1 0 0 0 0,0-1 0 0 0,1 1 0 0 0,0 0 0 0 0,-1-1 0 0 0,1 1 0 0 0,0 0-1 0 0,0 0 1 0 0,1-1 0 0 0,-1 2-15 0 0,2 20 146 0 0,-2-20-131 0 0,0 0 0 0 0,0-1 1 0 0,1 1-1 0 0,-1 0 1 0 0,1 0-1 0 0,0-1 1 0 0,0 2-16 0 0,5 19 87 0 0,-6-22-66 0 0,0 1 1 0 0,1-1-1 0 0,-1 0 1 0 0,1 1 0 0 0,-1-1-1 0 0,1 0 1 0 0,0 0-1 0 0,0 0 1 0 0,0 1-1 0 0,0-1 1 0 0,0 0-1 0 0,0 0 1 0 0,0-1-1 0 0,1 1 1 0 0,-1 0-1 0 0,1 0 1 0 0,0-1-1 0 0,1 2-21 0 0,2 0 26 0 0,0 0 1 0 0,0 0-1 0 0,0 0 0 0 0,1-1 0 0 0,2 1-26 0 0,-6-2-7 0 0,0-1 1 0 0,0 1-1 0 0,-1-1 1 0 0,1 0-1 0 0,0 0 1 0 0,0 1-1 0 0,0-1 1 0 0,0 0-1 0 0,0-1 1 0 0,0 1-1 0 0,0 0 1 0 0,0 0-1 0 0,0-1 1 0 0,0 0-1 0 0,0 1 1 0 0,0-1-1 0 0,0 0 1 0 0,1 0 6 0 0,4-3-4 0 0,0-1 1 0 0,-1 1 0 0 0,1-1 0 0 0,-1-1-1 0 0,0 1 1 0 0,0-1 0 0 0,-1 0-1 0 0,1 0 1 0 0,-1-1 0 0 0,-1 1 0 0 0,2-4 3 0 0,29-50 40 0 0,-33 55-90 0 0,0 2 7 0 0,-1 1 0 0 0,0 0-1 0 0,1 0 1 0 0,-1 1 0 0 0,1-1-1 0 0,-1 0 1 0 0,1 0 0 0 0,0 1-1 0 0,-1-1 1 0 0,1 1 0 0 0,0 0-1 0 0,0-1 1 0 0,0 1 0 0 0,1 0 43 0 0,-3 1-1 0 0,0-1-1 0 0,1 1 1 0 0,-1 0 0 0 0,1-1 0 0 0,-1 1 0 0 0,0 0 0 0 0,1 0-1 0 0,-1-1 1 0 0,1 1 0 0 0,-1 0 0 0 0,1 0 0 0 0,-1 0 0 0 0,1 0 0 0 0,-1 0-1 0 0,1 0 1 0 0,-1 0 0 0 0,1 0 0 0 0,-1 0 0 0 0,1 0 0 0 0,-1 0 0 0 0,1 0-1 0 0,-1 0 1 0 0,1 0 0 0 0,-1 0 0 0 0,1 0 0 0 0,-1 0 0 0 0,1 1 0 0 0,-1-1-1 0 0,0 0 1 0 0,1 0 0 0 0,-1 0 0 0 0,1 1 1 0 0,0-1-7 0 0,1 1 3 0 0,-1 0 0 0 0,1 0 1 0 0,0 0-1 0 0,0 0 0 0 0,-1 0 1 0 0,1 1-1 0 0,0-1 0 0 0,-1 0 0 0 0,1 1 1 0 0,-1-1-1 0 0,0 1 0 0 0,1 0 1 0 0,-1-1-1 0 0,0 1 0 0 0,0 0 1 0 0,0 1 3 0 0,16 34 14 0 0,-12-26-12 0 0,-2-4 30 0 0,-2-4 0 0 0,1 0 0 0 0,-1 0 1 0 0,0 0-1 0 0,0 1 0 0 0,0-1 0 0 0,0 0 0 0 0,-1 2-32 0 0,0-4 14 0 0,0-1 0 0 0,0 1 0 0 0,0-1 0 0 0,0 1 0 0 0,0-1 0 0 0,1 0 0 0 0,-1 1 0 0 0,0-1 0 0 0,0 1 0 0 0,0-1 0 0 0,0 0 0 0 0,0 1 0 0 0,1-1 0 0 0,-1 1 0 0 0,0-1 0 0 0,0 0 0 0 0,0 1 0 0 0,1-1 0 0 0,-1 0 0 0 0,0 1 0 0 0,1-1-1 0 0,-1 0 1 0 0,0 0 0 0 0,1 1 0 0 0,-1-1 0 0 0,0 0 0 0 0,1 0 0 0 0,-1 0 0 0 0,0 1 0 0 0,1-1 0 0 0,-1 0 0 0 0,1 0 0 0 0,-1 0 0 0 0,1 0 0 0 0,-1 0 0 0 0,0 0 0 0 0,1 0 0 0 0,-1 0 0 0 0,1 0 0 0 0,-1 0 0 0 0,0 0 0 0 0,1 0 0 0 0,-1 0 0 0 0,1 0 0 0 0,-1 0 0 0 0,1 0-14 0 0,0-1 18 0 0,1 1 1 0 0,-1 0-1 0 0,1-1 1 0 0,-1 0 0 0 0,0 1-1 0 0,1-1 1 0 0,-1 0-1 0 0,1 1 1 0 0,-1-1-1 0 0,0 0 1 0 0,0 0 0 0 0,1-1-19 0 0,12-15-154 0 0,-1-1 1 0 0,0-1-1 0 0,-2 0 1 0 0,7-14 153 0 0,16-27-1700 0 0,-24 48 1116 0 0,-9 10 497 0 0,1 1 0 0 0,-1 0 1 0 0,0-1-1 0 0,0 1 0 0 0,0-1 1 0 0,0 1-1 0 0,0-1 0 0 0,0 0 0 0 0,0 0 1 0 0,0 1-1 0 0,-1-1 0 0 0,1 0 1 0 0,-1 0-1 0 0,1 0 0 0 0,-1 1 0 0 0,1-3 87 0 0,-2 4-30 0 0,1-1 0 0 0,0 0 0 0 0,0 0-1 0 0,0 0 1 0 0,1 1 0 0 0,-1-1 0 0 0,0 0-1 0 0,0 0 1 0 0,0 1 0 0 0,1-1-1 0 0,-1 0 1 0 0,0 0 0 0 0,0 1 0 0 0,1-1-1 0 0,-1 0 1 0 0,1 1 0 0 0,-1-1 0 0 0,1 0-1 0 0,-1 1 1 0 0,1-1 0 0 0,-1 1-1 0 0,1-1 1 0 0,0 1 0 0 0,-1-1 0 0 0,1 1-1 0 0,-1-1 1 0 0,1 1 30 0 0,0-1 5 0 0,0 1 1 0 0,-1 0-1 0 0,1-1 0 0 0,0 1 0 0 0,-1 0 1 0 0,1-1-1 0 0,0 1 0 0 0,0 0 0 0 0,-1 0 1 0 0,1 0-1 0 0,0 0 0 0 0,0 0 0 0 0,-1 0 1 0 0,1 0-1 0 0,0 0-5 0 0,3 3 116 0 0,-4-3-84 0 0,1 1 82 0 0,1 1-1 0 0,-1 0 1 0 0,1 0 0 0 0,-1-1 0 0 0,0 1-1 0 0,0 0 1 0 0,0 0 0 0 0,0 0 0 0 0,0 0-1 0 0,-1 1 1 0 0,1-1 0 0 0,0 0 0 0 0,-1 0-1 0 0,0 0 1 0 0,1 1-114 0 0,2 36 652 0 0,-5-18-383 0 0,1 5 46 0 0,1-16-198 0 0,1-2-53 0 0,0-1 0 0 0,0 1 1 0 0,0-1-1 0 0,3 7-64 0 0,-3-12 11 0 0,0 1 0 0 0,0-1 0 0 0,0 0-1 0 0,0 0 1 0 0,1 0 0 0 0,-1 0 0 0 0,0 0 0 0 0,1 0-1 0 0,0 0 1 0 0,-1-1 0 0 0,1 1 0 0 0,0 0 0 0 0,0-1-1 0 0,0 0 1 0 0,0 1 0 0 0,0-1 0 0 0,1 0-11 0 0,-1 0 18 0 0,0-1 1 0 0,0 0 0 0 0,-1 0-1 0 0,1-1 1 0 0,0 1 0 0 0,0 0-1 0 0,0 0 1 0 0,0-1 0 0 0,0 1-1 0 0,-1-1 1 0 0,1 0 0 0 0,0 0-1 0 0,0 1 1 0 0,-1-1 0 0 0,1 0-1 0 0,1-1-18 0 0,0 0 13 0 0,0 0 0 0 0,0 0 0 0 0,0-1 0 0 0,0 1-1 0 0,0-1 1 0 0,-1 1 0 0 0,1-1 0 0 0,-1 0 0 0 0,0 0-1 0 0,0 0 1 0 0,0 0 0 0 0,0 0 0 0 0,0 0 0 0 0,-1-1-1 0 0,1 0-12 0 0,2-4 39 0 0,0 0 0 0 0,0 0 0 0 0,3-4-39 0 0,8-14 299 0 0,-14 24-313 0 0,-1 1 0 0 0,1 0 0 0 0,0 0-1 0 0,0-1 1 0 0,-1 1 0 0 0,1 0-1 0 0,0 0 1 0 0,0 0 0 0 0,0 0 0 0 0,1 0-1 0 0,-1 0 1 0 0,0 0 0 0 0,0 1 0 0 0,0-1-1 0 0,1 0 1 0 0,-1 0 0 0 0,0 1 0 0 0,1-1-1 0 0,-1 1 1 0 0,2-1 14 0 0,-2 2-4 0 0,0-1-1 0 0,0 1 1 0 0,0 0-1 0 0,-1-1 1 0 0,1 1-1 0 0,0 0 1 0 0,0 0-1 0 0,0 0 1 0 0,-1-1 0 0 0,1 1-1 0 0,0 0 1 0 0,-1 0-1 0 0,1 0 1 0 0,-1 0-1 0 0,1 1 5 0 0,2 6 16 0 0,0 0 0 0 0,-1-1 0 0 0,1 2-1 0 0,-2-1 1 0 0,1 0 0 0 0,-1 0 0 0 0,-1 0 0 0 0,1 1-1 0 0,-1-1 1 0 0,-1 0 0 0 0,0 4-16 0 0,1 39 258 0 0,2-19-142 0 0,-1 0-1 0 0,-2 0 0 0 0,0 0 0 0 0,-3 0 0 0 0,-2 11-115 0 0,1-15 102 0 0,3-17-35 0 0,0 0-1 0 0,-1 0 1 0 0,0 0-1 0 0,-1 2-66 0 0,1-7 24 0 0,1 1 0 0 0,-2-1 0 0 0,1 0 0 0 0,-1 1 0 0 0,0-2 0 0 0,0 1 0 0 0,-1 0 0 0 0,1-1 0 0 0,-1 0 0 0 0,-1 0 0 0 0,1 0 0 0 0,-3 1-24 0 0,7-6-6 0 0,1 1-1 0 0,-1 0 1 0 0,0-1-1 0 0,0 1 0 0 0,0-1 1 0 0,0 1-1 0 0,0-1 1 0 0,0 1-1 0 0,0-1 0 0 0,0 0 1 0 0,0 0-1 0 0,0 1 1 0 0,0-1-1 0 0,-1 0 0 0 0,1 0 1 0 0,0 0-1 0 0,0 0 1 0 0,0 0-1 0 0,0 0 1 0 0,0-1-1 0 0,0 1 0 0 0,0 0 1 0 0,0 0-1 0 0,0-1 1 0 0,0 1 6 0 0,0-1-54 0 0,0 1 0 0 0,1-1 0 0 0,-1 1 0 0 0,1-1 1 0 0,-1 1-1 0 0,1-1 0 0 0,-1 1 0 0 0,1-1 1 0 0,0 0-1 0 0,-1 1 0 0 0,1-1 0 0 0,0 0 0 0 0,-1 1 1 0 0,1-1-1 0 0,0 0 0 0 0,0 0 0 0 0,-1 1 1 0 0,1-1-1 0 0,0 0 0 0 0,0 1 0 0 0,0-1 0 0 0,0 0 1 0 0,0 0-1 0 0,0 1 0 0 0,0-1 0 0 0,1 0 0 0 0,-1 0 1 0 0,0 1-1 0 0,0-1 0 0 0,0 0 0 0 0,1 1 1 0 0,-1-1-1 0 0,0 0 0 0 0,1 0 54 0 0,2-7-1373 0 0,1-3-61 0 0</inkml:trace>
  <inkml:trace contextRef="#ctx0" brushRef="#br0" timeOffset="15672.24">1928 9753 2760 0 0,'-3'-2'118'0'0,"3"1"-6"0"0,-1 1 1 0 0,1 0-1 0 0,0 0 1 0 0,0-1 0 0 0,-1 1-1 0 0,1 0 1 0 0,0 0-1 0 0,-1-1 1 0 0,1 1 0 0 0,0 0-1 0 0,-1 0 1 0 0,1 0-1 0 0,0 0 1 0 0,-1 0 0 0 0,1-1-1 0 0,0 1 1 0 0,-1 0-1 0 0,1 0 1 0 0,0 0-1 0 0,-1 0 1 0 0,1 0 0 0 0,-1 0-1 0 0,1 0 1 0 0,0 0-113 0 0,-1 1 2890 0 0,1-1 140 0 0,-1 1-349 0 0,-2 11-2079 0 0,0 0-1 0 0,1 0 1 0 0,0 1 0 0 0,1 10-602 0 0,-3 15 867 0 0,-9 99 1661 0 0,8-72-2160 0 0,4-55-309 0 0,1 0 0 0 0,1-1-1 0 0,0 1 1 0 0,0-1 0 0 0,1 1-1 0 0,0-1 1 0 0,1 0 0 0 0,0 1-1 0 0,0-1-58 0 0,-2-8 8 0 0,-1 0-1 0 0,1 1 0 0 0,-1-1 1 0 0,1 0-1 0 0,0 0 0 0 0,0 0 0 0 0,-1 0 1 0 0,1 0-1 0 0,0 0 0 0 0,0 0 1 0 0,0 0-1 0 0,0 0 0 0 0,1 0 0 0 0,-1 0 1 0 0,0-1-1 0 0,0 1 0 0 0,0 0 1 0 0,1-1-1 0 0,-1 1 0 0 0,0-1 1 0 0,0 1-1 0 0,1-1 0 0 0,-1 0 0 0 0,0 0 1 0 0,1 1-1 0 0,-1-1 0 0 0,1 0 1 0 0,-1 0-1 0 0,0 0 0 0 0,1-1 1 0 0,-1 1-1 0 0,0 0 0 0 0,1 0 0 0 0,0-1-7 0 0,5-3-287 0 0,-1 0 0 0 0,1-1 0 0 0,-1 0 0 0 0,-1 0 0 0 0,1-1 0 0 0,0 1 0 0 0,-1-1-1 0 0,4-6 288 0 0,3-2-1075 0 0,-10 11 793 0 0,1 0-1 0 0,-1 0 1 0 0,0 0-1 0 0,0-1 1 0 0,0 1-1 0 0,-1 0 1 0 0,1-1-1 0 0,-1 1 1 0 0,1-3 282 0 0,-2 4-72 0 0,0 2 46 0 0,0-1 0 0 0,1 1 0 0 0,-1-1 0 0 0,0 1 0 0 0,0-1 1 0 0,0 1-1 0 0,0 0 0 0 0,0-1 0 0 0,0 1 0 0 0,1-1 0 0 0,-1 1 0 0 0,0-1 0 0 0,0 1 0 0 0,1 0 0 0 0,-1-1 1 0 0,0 1-1 0 0,1 0 0 0 0,-1-1 0 0 0,0 1 0 0 0,1 0 0 0 0,-1 0 0 0 0,0-1 0 0 0,1 1 0 0 0,-1 0 26 0 0,12-9-714 0 0,-11 8 802 0 0,-1 1 107 0 0,0 0-106 0 0,1 1 1 0 0,-1-1 0 0 0,1 0 0 0 0,0 1 0 0 0,-1-1 0 0 0,1 0 0 0 0,-1 1 0 0 0,1-1-1 0 0,-1 1 1 0 0,0-1 0 0 0,1 0 0 0 0,-1 1 0 0 0,1-1 0 0 0,-1 1 0 0 0,0 0 0 0 0,1-1-1 0 0,-1 1 1 0 0,0-1 0 0 0,1 1 0 0 0,-1-1 0 0 0,0 1 0 0 0,0 0-90 0 0,5 16 1449 0 0,-4-15-1442 0 0,0 6 347 0 0,0 0-1 0 0,0 0 1 0 0,0 0 0 0 0,-1 0 0 0 0,-1 4-354 0 0,1-4 171 0 0,0 0 1 0 0,0 1-1 0 0,1-1 1 0 0,0 0-1 0 0,1 2-171 0 0,1 4 108 0 0,-2-8-54 0 0,0 1 0 0 0,1 0 0 0 0,0-1 1 0 0,0 1-1 0 0,3 5-54 0 0,-4-11 10 0 0,0 0-1 0 0,-1 0 1 0 0,1 0-1 0 0,0 1 1 0 0,0-1 0 0 0,-1 0-1 0 0,1 0 1 0 0,0-1 0 0 0,0 1-1 0 0,0 0 1 0 0,0 0-1 0 0,0 0 1 0 0,0-1 0 0 0,1 1-1 0 0,-1 0 1 0 0,0-1 0 0 0,0 1-1 0 0,0-1 1 0 0,1 0 0 0 0,-1 1-1 0 0,0-1 1 0 0,0 0-1 0 0,1 0 1 0 0,-1 0 0 0 0,0 1-1 0 0,1-1 1 0 0,-1-1 0 0 0,0 1-1 0 0,1 0 1 0 0,-1 0-1 0 0,0 0 1 0 0,1-1-10 0 0,3 0 37 0 0,-1-1-1 0 0,0 0 1 0 0,1 1 0 0 0,-1-1-1 0 0,0-1 1 0 0,0 1-1 0 0,0-1 1 0 0,0 0 0 0 0,-1 1-1 0 0,1-2 1 0 0,-1 1-1 0 0,2-2-36 0 0,3-5 107 0 0,0-1 0 0 0,0 0 0 0 0,4-10-107 0 0,-10 18 32 0 0,-1-1 0 0 0,0 1-1 0 0,1-1 1 0 0,-1 0 0 0 0,-1 0 0 0 0,1 0-1 0 0,-1 0 1 0 0,1 1 0 0 0,-1-1 0 0 0,0 0 0 0 0,-1 0-1 0 0,1 0 1 0 0,-1-3-32 0 0,-1-4-47 0 0,-1 0 0 0 0,1 0 0 0 0,-2 0 0 0 0,-1-3 47 0 0,3 11 0 0 0,1 0-1 0 0,-1 1 0 0 0,0-1 0 0 0,-1 0 1 0 0,1 1-1 0 0,0-1 0 0 0,-1 1 0 0 0,1-1 1 0 0,-1 1-1 0 0,0 0 0 0 0,0 0 0 0 0,1 1 1 0 0,-1-1-1 0 0,-1 0 0 0 0,1 1 0 0 0,0 0 1 0 0,0 0-1 0 0,0 0 0 0 0,-1 0 0 0 0,1 0 1 0 0,-2 1 0 0 0,2-1-240 0 0,1 1 1 0 0,-1 0 0 0 0,0 0 0 0 0,0 0-1 0 0,1 0 1 0 0,-1 0 0 0 0,0 1 0 0 0,0-1 0 0 0,1 1-1 0 0,-2 0 240 0 0,-3 3-7003 0 0</inkml:trace>
  <inkml:trace contextRef="#ctx0" brushRef="#br0" timeOffset="16475.137">2324 10039 2760 0 0,'0'0'597'0'0,"0"0"1469"0"0,-1 1 1349 0 0,-3 1-1429 0 0,4-1 1960 0 0,1 0-3824 0 0,0 0 0 0 0,-1 1 0 0 0,1-1 0 0 0,0 0 0 0 0,-1 1 0 0 0,1-1 0 0 0,-1 0 0 0 0,0 1 0 0 0,1-1 0 0 0,-1 1 0 0 0,0-1 0 0 0,0 1 0 0 0,0-1 0 0 0,0 1 0 0 0,0-1 0 0 0,0 1 0 0 0,-1-1-1 0 0,1 1 1 0 0,0-1 0 0 0,-1 2-122 0 0,-12 34 1577 0 0,9-25-1117 0 0,3-7-283 0 0,1 1-1 0 0,-1 0 1 0 0,1-1-1 0 0,0 1 1 0 0,1 0 0 0 0,-1-1-1 0 0,1 1 1 0 0,0-1-1 0 0,1 1 1 0 0,0 0-177 0 0,-1 0 57 0 0,0 0-19 0 0,-1-4-7 0 0,0-1 1 0 0,0 1-1 0 0,1 0 0 0 0,-1-1 0 0 0,0 1 1 0 0,1-1-1 0 0,-1 1 0 0 0,1-1 1 0 0,-1 1-1 0 0,1-1 0 0 0,0 1 0 0 0,0-1 1 0 0,-1 1-1 0 0,1-1 0 0 0,0 0 1 0 0,0 1-1 0 0,1-1 0 0 0,-1 0 0 0 0,0 0 1 0 0,0 0-1 0 0,0 0 0 0 0,1 0 0 0 0,-1 0 1 0 0,1 0-1 0 0,-1 0 0 0 0,0-1 1 0 0,1 1-1 0 0,0 0 0 0 0,-1-1 0 0 0,1 1 1 0 0,0-1-32 0 0,1 0 11 0 0,0 0 1 0 0,0 0 0 0 0,-1-1 0 0 0,1 1-1 0 0,0-1 1 0 0,-1 0 0 0 0,1 0 0 0 0,0 1-1 0 0,-1-2 1 0 0,1 1 0 0 0,-1 0 0 0 0,1 0-1 0 0,-1-1 1 0 0,0 0 0 0 0,0 1 0 0 0,1-1-12 0 0,0-1-16 0 0,0 0 0 0 0,0 0 0 0 0,0 0 0 0 0,0 0 0 0 0,0 0 0 0 0,-1 0 1 0 0,1-1-1 0 0,-1 0 0 0 0,0 1 0 0 0,1-2 16 0 0,16-30-10 0 0,-10 19 9 0 0,-1 5-36 0 0,-5 11 9 0 0,-2 1 13 0 0,0-2-65 0 0,-1 1 0 0 0,1 1 0 0 0,1 1 70 0 0,0 0 1 0 0,0 0-1 0 0,0 1 0 0 0,0-1 0 0 0,0 1 0 0 0,0 0 0 0 0,0-1 0 0 0,-1 1 1 0 0,0 0-1 0 0,1 0 0 0 0,-1 0 0 0 0,0 0 0 0 0,0 0 0 0 0,-1 0 0 0 0,1 3 10 0 0,1 3-12 0 0,4 16 12 0 0,-5-16 0 0 0,1-1 0 0 0,0 1 0 0 0,3 5 0 0 0,-4-12 0 0 0,-1 0 0 0 0,1 0 0 0 0,1 0 0 0 0,-1 0 0 0 0,0 0 0 0 0,0 0 0 0 0,1 0 0 0 0,-1-1 0 0 0,1 1 0 0 0,-1 0 0 0 0,1-1 0 0 0,0 1 0 0 0,0-1 0 0 0,0 0 0 0 0,1 1 0 0 0,0 0 12 0 0,-1-1 0 0 0,0 0 0 0 0,0 0 0 0 0,1 0 0 0 0,-1 0 0 0 0,0-1 0 0 0,1 1 0 0 0,-1-1 0 0 0,3 1-12 0 0,-4-1 11 0 0,1 0 1 0 0,-1-1-1 0 0,1 1 1 0 0,-1-1-1 0 0,0 1 0 0 0,1-1 1 0 0,-1 0-1 0 0,0 1 1 0 0,1-1-1 0 0,-1 0 0 0 0,0 0 1 0 0,0 0-1 0 0,0 0 1 0 0,0 0-1 0 0,0 0 0 0 0,0 0 1 0 0,0-1-12 0 0,4-3 25 0 0,0-1 0 0 0,-1 0 0 0 0,0 0 0 0 0,0 0 0 0 0,-1-1 0 0 0,1 1 0 0 0,-2-1 0 0 0,1 0 1 0 0,-1 0-1 0 0,0 0 0 0 0,0 0 0 0 0,0 0 0 0 0,-1 0 0 0 0,-1 0 0 0 0,1 0 0 0 0,-1-1 0 0 0,0 1-25 0 0,0-20 12 0 0,1-14-312 0 0,-3 0 0 0 0,-1-1 0 0 0,-3-6 300 0 0,4 14-1329 0 0,1 32 786 0 0,1 2-1 0 0</inkml:trace>
  <inkml:trace contextRef="#ctx0" brushRef="#br0" timeOffset="20146.136">3154 9710 12784 0 0,'0'0'586'0'0,"-1"0"-15"0"0,0 0-550 0 0,1 0 0 0 0,-1 0 0 0 0,1 0 0 0 0,-1 1-1 0 0,0-1 1 0 0,1 0 0 0 0,-1 0 0 0 0,1 1 0 0 0,-1-1 0 0 0,1 1 0 0 0,-1-1 0 0 0,1 0 0 0 0,-1 1 0 0 0,1-1 0 0 0,-1 1-1 0 0,1-1 1 0 0,0 1 0 0 0,-1-1 0 0 0,1 1 0 0 0,0-1 0 0 0,-1 1 0 0 0,1 0 0 0 0,0-1 0 0 0,0 1 0 0 0,0-1 0 0 0,-1 1 0 0 0,1 0-1 0 0,0-1 1 0 0,0 1 0 0 0,0-1 0 0 0,0 1 0 0 0,0 0 0 0 0,0-1 0 0 0,0 1 0 0 0,0 0 0 0 0,0-1 0 0 0,1 1 0 0 0,-1 0-21 0 0,3 43 920 0 0,-1-29-467 0 0,0-1 1 0 0,-1 0 0 0 0,-1 1 0 0 0,0 4-454 0 0,0 21 714 0 0,3 73 580 0 0,-2-92-1163 0 0,-2-1 0 0 0,-1 0 0 0 0,-1 0 0 0 0,-3 17-131 0 0,4-28 37 0 0,1-3 7 0 0,0 0-1 0 0,0 0 1 0 0,-1-1 0 0 0,0 1-1 0 0,0 0 1 0 0,-2 4-44 0 0,3-10 80 0 0,1 0 37 0 0,0 0-10 0 0,-9-20 204 0 0,9 15-297 0 0,-1 0-1 0 0,1 0 0 0 0,-1 1 1 0 0,1-1-1 0 0,0 1 0 0 0,0-1 0 0 0,1 0 0 0 0,0-1-13 0 0,3-23-34 0 0,-3 20-1 0 0,0 0 0 0 0,1 0 0 0 0,0 0 0 0 0,0 0 0 0 0,1-1 35 0 0,-1 7-12 0 0,-1 0-1 0 0,1 0 0 0 0,-1 0 1 0 0,1 0-1 0 0,0 1 0 0 0,0-1 1 0 0,0 0-1 0 0,0 1 0 0 0,1-1 1 0 0,-1 1-1 0 0,1 0 0 0 0,-1 0 0 0 0,1 0 1 0 0,0 0-1 0 0,0 0 0 0 0,3-1 13 0 0,-5 3-5 0 0,1-1 0 0 0,0 0-1 0 0,0 0 1 0 0,0 1-1 0 0,0-1 1 0 0,0 1-1 0 0,0 0 1 0 0,0-1-1 0 0,0 1 1 0 0,0 0 0 0 0,0 0-1 0 0,0 0 1 0 0,0 1-1 0 0,0-1 1 0 0,0 0-1 0 0,0 1 1 0 0,0-1 0 0 0,0 1-1 0 0,0 0 1 0 0,0 0-1 0 0,1 0 6 0 0,-1 1-1 0 0,1-1 0 0 0,-1 1-1 0 0,0 0 1 0 0,1 0 0 0 0,-1 0 0 0 0,0 0-1 0 0,0 1 1 0 0,-1-1 0 0 0,1 0-1 0 0,0 1 1 0 0,-1-1 0 0 0,1 1 0 0 0,-1 0-1 0 0,0 1 2 0 0,13 22 1 0 0,-11-21 13 0 0,0 0-1 0 0,-1 1 1 0 0,1-1 0 0 0,-1 1-1 0 0,0-1 1 0 0,0 4-14 0 0,3 12 138 0 0,-3-13-63 0 0,0 0 0 0 0,0 0 0 0 0,-1 0 1 0 0,0 7-76 0 0,-1-9 61 0 0,1 22 183 0 0,-1-26-227 0 0,0-1-1 0 0,0 1 0 0 0,0 0 1 0 0,1-1-1 0 0,-1 1 1 0 0,1-1-1 0 0,-1 1 0 0 0,1-1 1 0 0,0 0-1 0 0,-1 1 0 0 0,1-1 1 0 0,0 0-1 0 0,0 1 0 0 0,0-1-16 0 0,0 0 24 0 0,1 0 1 0 0,-1 0-1 0 0,0 0 0 0 0,1-1 0 0 0,-1 1 0 0 0,1-1 0 0 0,-1 1 0 0 0,1-1 0 0 0,-1 1 0 0 0,1-1 0 0 0,-1 0 1 0 0,1 0-1 0 0,-1 0 0 0 0,1 0 0 0 0,-1 0 0 0 0,1 0 0 0 0,0 0 0 0 0,-1 0 0 0 0,1-1 0 0 0,-1 1-24 0 0,36-11-116 0 0,-21 5 134 0 0,-10 4-16 0 0,0-1 0 0 0,0 0 1 0 0,1 0-1 0 0,-2 0 0 0 0,1-1 0 0 0,3-2-2 0 0,-6 4 10 0 0,0-1 0 0 0,0 0 0 0 0,0 1 0 0 0,0-1 0 0 0,0 0 1 0 0,0 0-1 0 0,-1 0 0 0 0,0-1 0 0 0,1 1 0 0 0,-1-1 0 0 0,0-1-10 0 0,0 1-19 0 0,0 0-1 0 0,0 0 1 0 0,0 1-1 0 0,1-1 1 0 0,0 0-1 0 0,-1 1 1 0 0,3-2 19 0 0,-2 2-17 0 0,0-1 1 0 0,-1 1-1 0 0,1-1 1 0 0,-1 1 0 0 0,0-1-1 0 0,1 0 1 0 0,-2 0-1 0 0,1-1 17 0 0,0 1 0 0 0,0 0 0 0 0,1 0 0 0 0,-1 1 0 0 0,1-1 0 0 0,-1 1 0 0 0,1-1 0 0 0,0 1 0 0 0,0 0 0 0 0,1 0 0 0 0,12-15 0 0 0,-12 13 0 0 0,0 0 0 0 0,0 0 0 0 0,1 0 0 0 0,-1 0 0 0 0,1 1 0 0 0,0 0 0 0 0,1 0 0 0 0,0 0 0 0 0,1-3 0 0 0,-6 6 2 0 0,-1 0 0 0 0,0 0-1 0 0,1 0 1 0 0,0-1 0 0 0,-1 1 0 0 0,1 0-1 0 0,-1 0 1 0 0,1 0 0 0 0,0 0-1 0 0,0 0 1 0 0,0 1 0 0 0,-1-1 0 0 0,1 0-1 0 0,0 0 1 0 0,1 0-2 0 0,-2 1 3 0 0,0 0 1 0 0,1 0-1 0 0,-1 0 0 0 0,0 0 0 0 0,1-1 0 0 0,-1 1 1 0 0,0 0-1 0 0,0 0 0 0 0,1 0 0 0 0,-1-1 1 0 0,0 1-1 0 0,0 0 0 0 0,0 0 0 0 0,1-1 1 0 0,-1 1-1 0 0,0 0 0 0 0,0 0 0 0 0,0-1 1 0 0,0 1-1 0 0,0 0 0 0 0,1 0 0 0 0,-1-1 1 0 0,0 1-1 0 0,0 0 0 0 0,0-1 0 0 0,0 1 0 0 0,0 0 1 0 0,0-1-1 0 0,0 1 0 0 0,0 0 0 0 0,0-1 1 0 0,0 1-1 0 0,0 0 0 0 0,0 0 0 0 0,0-1 1 0 0,0 1-1 0 0,-1 0 0 0 0,1-1 0 0 0,0 1-3 0 0,-1-1 39 0 0,1 1-98 0 0,-5-4-45 0 0,3 3 107 0 0,0 0 1 0 0,0 0 0 0 0,0 0-1 0 0,0 0 1 0 0,0 0 0 0 0,0 1-1 0 0,-1-1 1 0 0,1 1 0 0 0,0-1-1 0 0,-1 1-3 0 0,0 0 11 0 0,1-1 0 0 0,-1 1-1 0 0,0 0 1 0 0,0 0 0 0 0,0 0-1 0 0,0 1 1 0 0,1-1 0 0 0,-1 1-1 0 0,0-1 1 0 0,0 1 0 0 0,1 0-1 0 0,-1 0 1 0 0,0 0 0 0 0,1 0-1 0 0,-1 1 1 0 0,1-1 0 0 0,0 1-1 0 0,-1-1 1 0 0,1 1 0 0 0,0 0-1 0 0,0 0 1 0 0,0 0 0 0 0,0 0-1 0 0,-1 2-10 0 0,2-2 6 0 0,-1 0-1 0 0,1 0 0 0 0,0 0 1 0 0,-1 0-1 0 0,0 0 0 0 0,1 0 1 0 0,-1-1-1 0 0,-1 1-5 0 0,1 0 12 0 0,0 0-1 0 0,0 0 1 0 0,0 0 0 0 0,0 0-1 0 0,1 0 1 0 0,-1 1-1 0 0,-1 1-11 0 0,-5 10 64 0 0,6-11-46 0 0,0 0 0 0 0,0 0 0 0 0,0 1 0 0 0,0-1 0 0 0,1 1 0 0 0,-1-1 1 0 0,1 1-1 0 0,0 0 0 0 0,0-1 0 0 0,0 1 0 0 0,1 2-18 0 0,-3 10 50 0 0,3-14-46 0 0,-1-1-1 0 0,1 1 0 0 0,0 0 0 0 0,0-1 1 0 0,-1 1-1 0 0,1 0 0 0 0,0 0 0 0 0,1-1 1 0 0,-1 1-1 0 0,0 0 0 0 0,0 0 0 0 0,1 1-3 0 0,1 5 38 0 0,-1-5-36 0 0,0-1 0 0 0,-1 1 0 0 0,1 0 0 0 0,0 0 0 0 0,0-1 0 0 0,1 1 0 0 0,-1-1 1 0 0,1 1-1 0 0,-1-1 0 0 0,1 1-2 0 0,1-1 4 0 0,-1 0 0 0 0,0 0 1 0 0,1 0-1 0 0,0-1 0 0 0,-1 1 0 0 0,1-1 0 0 0,0 1 1 0 0,0-1-1 0 0,0 0 0 0 0,0 0 0 0 0,0 0 0 0 0,0 0 1 0 0,3 0-5 0 0,2-1 7 0 0,26 8-4 0 0,-27-7-126 0 0,0 1 1 0 0,0-1-1 0 0,0-1 0 0 0,0 1 0 0 0,0-1 0 0 0,0 0 0 0 0,-1-1 0 0 0,4 0 123 0 0,9-3-1512 0 0,0 0 0 0 0,5-3 1512 0 0,-11 3-1047 0 0,5-2-1420 0 0,-7-2-3275 0 0</inkml:trace>
  <inkml:trace contextRef="#ctx0" brushRef="#br0" timeOffset="20728.274">3816 9978 5064 0 0,'3'0'398'0'0,"2"-1"-626"0"0,-4-3 4732 0 0,-5 2-257 0 0,3 2-4067 0 0,0-1 1 0 0,0 1 0 0 0,0 0 0 0 0,0 0 0 0 0,0 0 0 0 0,0 0 0 0 0,0 0 0 0 0,0 0-1 0 0,0 0 1 0 0,0 0 0 0 0,0 1 0 0 0,0-1 0 0 0,-1 0 0 0 0,1 1-181 0 0,-17 10 825 0 0,16-10-745 0 0,0 0 0 0 0,-1 0 1 0 0,1 0-1 0 0,0 1 0 0 0,0-1 0 0 0,0 1 0 0 0,1-1 0 0 0,-1 1 0 0 0,0 0 0 0 0,0-1 0 0 0,1 1 0 0 0,-1 0 0 0 0,1 0 0 0 0,0 0 0 0 0,-1 1-80 0 0,1-1 94 0 0,-1 1-1 0 0,0-1 0 0 0,0 0 0 0 0,0 0 1 0 0,0 0-1 0 0,0 0 0 0 0,0 0 0 0 0,-2 0-93 0 0,2-1 49 0 0,1 0 0 0 0,-1 0 0 0 0,1 0 0 0 0,-1 0-1 0 0,1 0 1 0 0,0 1 0 0 0,-1-1 0 0 0,1 0 0 0 0,0 1 0 0 0,0-1-1 0 0,0 0 1 0 0,0 1 0 0 0,0 0 0 0 0,0-1 0 0 0,1 1 0 0 0,-1-1-1 0 0,0 1 1 0 0,1 0 0 0 0,-1 0 0 0 0,1-1 0 0 0,0 1 0 0 0,-1 0-1 0 0,1 0 1 0 0,0-1 0 0 0,0 2-49 0 0,1-1 25 0 0,-1-1 0 0 0,0 1 0 0 0,0 0 0 0 0,1-1 0 0 0,-1 1 0 0 0,0 0-1 0 0,0-1 1 0 0,-1 1 0 0 0,1 0 0 0 0,0-1 0 0 0,0 1 0 0 0,-1 0 0 0 0,1-1 0 0 0,-1 1 0 0 0,0-1 0 0 0,1 1 0 0 0,-1-1-1 0 0,0 1 1 0 0,0 0-25 0 0,-1 0 35 0 0,1 1 6 0 0,-1 9 77 0 0,2-12-116 0 0,-1 0 1 0 0,1 1-1 0 0,0-1 1 0 0,0 1-1 0 0,0-1 0 0 0,0 0 1 0 0,0 1-1 0 0,0-1 1 0 0,0 1-1 0 0,0-1 1 0 0,0 0-1 0 0,0 1 1 0 0,0-1-1 0 0,0 1 1 0 0,0-1-1 0 0,0 0 1 0 0,0 1-1 0 0,0-1 0 0 0,0 0 1 0 0,1 1-1 0 0,-1-1 1 0 0,0 0-1 0 0,0 1 1 0 0,0-1-1 0 0,1 0 1 0 0,-1 1-1 0 0,0-1 1 0 0,0 0-1 0 0,1 1 1 0 0,-1-1-1 0 0,0 0 0 0 0,1 0 1 0 0,-1 1-1 0 0,0-1 1 0 0,1 0-1 0 0,-1 0 1 0 0,0 0-1 0 0,1 0 1 0 0,-1 1-1 0 0,1-1 1 0 0,-1 0-1 0 0,0 0 1 0 0,1 0-1 0 0,-1 0 1 0 0,1 0-1 0 0,-1 0-2 0 0,1 0 11 0 0,7 3 11 0 0,-6-2 53 0 0,-1-2 72 0 0,10-3 69 0 0,-10 4-208 0 0,0 0 0 0 0,0 0 0 0 0,0 0 0 0 0,-1-1 0 0 0,1 1 0 0 0,0 0-1 0 0,0-1 1 0 0,0 1 0 0 0,-1 0 0 0 0,1-1 0 0 0,0 1 0 0 0,0-1 0 0 0,-1 0 0 0 0,1 1 0 0 0,0-1 0 0 0,-1 1 0 0 0,1-1 0 0 0,-1 0 0 0 0,1 0 0 0 0,-1 1 0 0 0,1-1 0 0 0,-1 0-1 0 0,0 0 1 0 0,1 1 0 0 0,-1-1 0 0 0,1-1-8 0 0,-1 1-22 0 0,1-1 0 0 0,0 0-1 0 0,0 1 1 0 0,0-1 0 0 0,0 1-1 0 0,0-1 1 0 0,1 1 0 0 0,-1-1-1 0 0,0 1 1 0 0,1 0 0 0 0,-1 0-1 0 0,1 0 23 0 0,0-1-19 0 0,-1 1-1 0 0,0 0 1 0 0,1 0-1 0 0,-1 0 1 0 0,0-1 0 0 0,0 1-1 0 0,1 0 1 0 0,-1-1-1 0 0,0 1 1 0 0,0-1-1 0 0,-1 1 1 0 0,1-1-1 0 0,0 0 1 0 0,-1 1-1 0 0,1-2 20 0 0,0 0-31 0 0,1-1-1 0 0,-1 1 1 0 0,1 0 0 0 0,0 0-1 0 0,-1 0 1 0 0,1 0-1 0 0,1 0 1 0 0,-1 0-1 0 0,0 0 1 0 0,1 0-1 0 0,-1 1 1 0 0,1 0 0 0 0,0-1-1 0 0,2 0 32 0 0,1-3-46 0 0,-5 6 37 0 0,0-1 1 0 0,-1 0 0 0 0,1 0 0 0 0,0 1-1 0 0,-1-1 1 0 0,1 0 0 0 0,-1 0 0 0 0,0 0-1 0 0,1 1 1 0 0,-1-1 0 0 0,0 0-1 0 0,1 0 1 0 0,-1 0 0 0 0,0-1 8 0 0,0 2-8 0 0,0-1 1 0 0,1 0-1 0 0,-1 1 1 0 0,0-1-1 0 0,0 1 1 0 0,0-1-1 0 0,0 1 1 0 0,1-1-1 0 0,-1 1 1 0 0,0-1-1 0 0,1 1 1 0 0,-1-1-1 0 0,0 1 1 0 0,1-1-1 0 0,-1 1 1 0 0,1-1-1 0 0,-1 1 1 0 0,0-1-1 0 0,1 1 1 0 0,-1 0-1 0 0,1-1 8 0 0,8-3-16 0 0,-9 4 16 0 0,0 1 1 0 0,-1-1-1 0 0,1 0 0 0 0,0 1 0 0 0,0-1 0 0 0,-1 0 0 0 0,1 0 0 0 0,0 1 0 0 0,0-1 0 0 0,0 0 0 0 0,-1 1 0 0 0,1-1 0 0 0,0 0 1 0 0,0 1-1 0 0,0-1 0 0 0,0 0 0 0 0,0 1 0 0 0,0-1 0 0 0,0 1 0 0 0,0-1 0 0 0,0 0 0 0 0,0 1 0 0 0,0-1 0 0 0,0 0 1 0 0,0 1-1 0 0,0-1 0 0 0,0 1 0 0 0,0-1 0 0 0,6 12-7 0 0,-5-11 12 0 0,0 0 0 0 0,-1 0 0 0 0,1 0 0 0 0,0 0 1 0 0,-1 0-1 0 0,1 0 0 0 0,-1 0 0 0 0,1 0 1 0 0,-1 0-1 0 0,0 1 0 0 0,1-1 0 0 0,-1 0 0 0 0,0 0 1 0 0,0 0-1 0 0,0 0 0 0 0,0 1 0 0 0,0-1-5 0 0,-1 3 24 0 0,0-3-15 0 0,1 0 1 0 0,-1 0 0 0 0,1 0-1 0 0,0 0 1 0 0,-1 0 0 0 0,1 0 0 0 0,0 0-1 0 0,0 0 1 0 0,-1 0 0 0 0,1 0-1 0 0,0 1 1 0 0,0-1 0 0 0,0 0-1 0 0,1 0 1 0 0,-1 0 0 0 0,0 0 0 0 0,0 0-1 0 0,0 0 1 0 0,1 0 0 0 0,-1 0-1 0 0,1 0 1 0 0,-1 0 0 0 0,1 0-1 0 0,-1 0 1 0 0,1 0 0 0 0,-1 0 0 0 0,1 0-1 0 0,0-1 1 0 0,0 1 0 0 0,-1 0-1 0 0,2 0-9 0 0,2 4 57 0 0,0 0 0 0 0,-1 1-1 0 0,1-1 1 0 0,0 3-57 0 0,-2-4 20 0 0,-1-1 1 0 0,1 0-1 0 0,0 0 1 0 0,0 0-1 0 0,0 0 1 0 0,1 0-1 0 0,-1 0 0 0 0,1-1 1 0 0,-1 1-1 0 0,1-1 1 0 0,0 0-1 0 0,1 1-20 0 0,-1-1 49 0 0,1 0 0 0 0,0 0 0 0 0,0-1-1 0 0,0 1 1 0 0,0-1 0 0 0,1 0 0 0 0,-1 0-1 0 0,0 0 1 0 0,0 0 0 0 0,1-1 0 0 0,0 0-49 0 0,-2 0 22 0 0,-1 0 0 0 0,1 0 0 0 0,0-1 0 0 0,0 1 0 0 0,-1-1 0 0 0,1 0 0 0 0,0 0 0 0 0,-1 1 0 0 0,1-2 1 0 0,0 1-1 0 0,-1 0 0 0 0,0-1 0 0 0,1 1 0 0 0,-1-1 0 0 0,0 1 0 0 0,0-1 0 0 0,1-1-22 0 0,-2 2 11 0 0,1-1-1 0 0,-1 0 0 0 0,0 1 0 0 0,0-1 0 0 0,0 0 1 0 0,0 0-1 0 0,0 0 0 0 0,0 0-10 0 0,0 0 6 0 0,-1 0 0 0 0,1 0-1 0 0,0 0 1 0 0,0 0 0 0 0,0 0-1 0 0,1 0 1 0 0,-1 1 0 0 0,0-1 0 0 0,2-1-6 0 0,5-4 3 0 0,-6 6 0 0 0,-1 0 1 0 0,1 0-1 0 0,-1 0 0 0 0,1-1 0 0 0,-1 1 0 0 0,1 0 0 0 0,-1-1 0 0 0,0 1 0 0 0,0-1 0 0 0,0 0 0 0 0,0 1 0 0 0,0-1 0 0 0,0 0 1 0 0,0 0-1 0 0,0 0 0 0 0,-1 0 0 0 0,1 0 0 0 0,-1 1 0 0 0,1-1 0 0 0,-1 0 0 0 0,0 0 0 0 0,0 0 0 0 0,0-1-3 0 0,1 0 0 0 0,-1 0 1 0 0,0 1-1 0 0,1-1 0 0 0,0 0 0 0 0,-1 1 0 0 0,1-1 0 0 0,0 1 0 0 0,1-1 0 0 0,-1 1 1 0 0,0-1-1 0 0,1 1 0 0 0,1-2 0 0 0,-1 0-4 0 0,0 1 0 0 0,0-1 0 0 0,0 1 0 0 0,0-1 0 0 0,0-3 4 0 0,6-31-177 0 0,-6 27 96 0 0,0 1 1 0 0,1 0-1 0 0,0 0 1 0 0,3-9 80 0 0,-3 15-63 0 0,-1-1 0 0 0,0 0 0 0 0,0 0 0 0 0,-1 0 0 0 0,1 0 0 0 0,-1 0 0 0 0,0-1 0 0 0,0 1 0 0 0,-1 0 0 0 0,0-1 0 0 0,0 1 0 0 0,0 0 0 0 0,0-1 63 0 0,0 5-21 0 0,-1-1-1 0 0,1 0 0 0 0,1 0 0 0 0,-1 0 0 0 0,0 0 1 0 0,0 0-1 0 0,1 1 0 0 0,-1-1 0 0 0,1 0 0 0 0,-1 0 1 0 0,1 0-1 0 0,0 1 0 0 0,0-1 0 0 0,0 1 0 0 0,0-1 0 0 0,0 0 1 0 0,0 0 21 0 0,9-15-108 0 0,-9 16 104 0 0,-1 0 0 0 0,0 0-1 0 0,0 0 1 0 0,0 1 0 0 0,1-1 0 0 0,-1 0 0 0 0,0 0 0 0 0,0 0 0 0 0,0 0 0 0 0,0 1 0 0 0,-1-1 0 0 0,1 0-1 0 0,0 0 1 0 0,0 0 0 0 0,0 1 0 0 0,-1-1 0 0 0,1 0 0 0 0,0 0 0 0 0,-1 1 0 0 0,1-1 0 0 0,-1 0 0 0 0,1 0 0 0 0,-1 1-1 0 0,1-1 1 0 0,-1 1 0 0 0,1-1 0 0 0,-1 0 0 0 0,0 1 4 0 0,0-1 69 0 0,1 1-1 0 0,-5 1 66 0 0,5-1-125 0 0,-1 0-1 0 0,1 0 1 0 0,0 0 0 0 0,0 0 0 0 0,-1 0 0 0 0,1 0 0 0 0,0 0 0 0 0,-1 0-1 0 0,1 0 1 0 0,0 0 0 0 0,0 0 0 0 0,-1 0 0 0 0,1 0 0 0 0,0 0 0 0 0,-1 1-1 0 0,1-1 1 0 0,0 0 0 0 0,0 0 0 0 0,-1 0 0 0 0,1 0 0 0 0,0 1 0 0 0,0-1-1 0 0,0 0 1 0 0,-1 0 0 0 0,1 0 0 0 0,0 1 0 0 0,0-1 0 0 0,0 0 0 0 0,-1 0-1 0 0,1 1 1 0 0,0-1-9 0 0,0 2 37 0 0,-1 0 0 0 0,1 0 0 0 0,-1 0 0 0 0,1 1 0 0 0,-1-1 0 0 0,0 0 0 0 0,0 0 0 0 0,0-1-1 0 0,0 1 1 0 0,0 0 0 0 0,0 0 0 0 0,-1 0-37 0 0,1 0 25 0 0,-1 0 0 0 0,1 0 1 0 0,0 0-1 0 0,0 1 0 0 0,0-1 0 0 0,0 0 1 0 0,0 1-1 0 0,0-1 0 0 0,0 1 0 0 0,1-1 0 0 0,-1 1-25 0 0,5 64 455 0 0,-4-56-415 0 0,-1-5-14 0 0,1 1 0 0 0,-1-1 0 0 0,1 1 0 0 0,1-1 0 0 0,0 1 0 0 0,0-1 1 0 0,0 0-1 0 0,0 1 0 0 0,2 1-26 0 0,5 8 60 0 0,-6-13-43 0 0,0 0 1 0 0,-1 1-1 0 0,1-1 0 0 0,-1 1 0 0 0,1 0 1 0 0,-1-1-1 0 0,0 1 0 0 0,0 1-17 0 0,-3 15 93 0 0,1-17-76 0 0,1 0 0 0 0,0-1 0 0 0,0 1 0 0 0,-1 0 0 0 0,1-1 0 0 0,1 1-1 0 0,-1 0 1 0 0,1 2-17 0 0,5 13 162 0 0,-4-15-122 0 0,-1 0 1 0 0,0-1 0 0 0,0 1 0 0 0,0 0 0 0 0,-1 0-1 0 0,1 0 1 0 0,0-1 0 0 0,-1 1 0 0 0,0 0 0 0 0,0 0 0 0 0,0 0-1 0 0,0 0 1 0 0,0 1-41 0 0,-1 0 50 0 0,0 0 1 0 0,0 1-1 0 0,1-1 0 0 0,0 0 0 0 0,0 1 0 0 0,0-1 1 0 0,0 0-1 0 0,1 1 0 0 0,0-1 0 0 0,0 0 0 0 0,0 1-50 0 0,-1-5 8 0 0,0 1-1 0 0,0 0 0 0 0,0-1 1 0 0,0 1-1 0 0,0-1 0 0 0,0 1 1 0 0,0 0-1 0 0,0-1 0 0 0,0 1 1 0 0,0-1-1 0 0,0 1 0 0 0,-1-1 1 0 0,1 1-1 0 0,0 0 0 0 0,0-1 1 0 0,-1 1-1 0 0,1-1 0 0 0,0 1 1 0 0,-1-1-8 0 0,-1 5 114 0 0,9-4 27 0 0,-7 0-143 0 0,0-1-1 0 0,0 0 1 0 0,-1 0 0 0 0,1 0-1 0 0,0 0 1 0 0,0 0 0 0 0,0 0-1 0 0,-1 0 1 0 0,1 0 0 0 0,0 0 0 0 0,0 0-1 0 0,-1 0 1 0 0,1 0 0 0 0,0 0-1 0 0,0 0 1 0 0,-1 0 0 0 0,1-1-1 0 0,0 1 1 0 0,0 0 0 0 0,0 0-1 0 0,-1 0 1 0 0,1 0 0 0 0,0 0-1 0 0,0 0 1 0 0,0-1 0 0 0,0 1 0 0 0,-1 0-1 0 0,1 0 1 0 0,0 0 0 0 0,0 0-1 0 0,0-1 1 0 0,0 1 0 0 0,0 0-1 0 0,0 0 1 0 0,-1 0 0 0 0,1-1-1 0 0,0 1 1 0 0,0 0 0 0 0,0 0 0 0 0,0-1-1 0 0,0 1 1 0 0,0 0 0 0 0,0 0-1 0 0,0-1 1 0 0,0 1 0 0 0,0 0-1 0 0,0 0 1 0 0,0 0 0 0 0,0-1-1 0 0,0 1 1 0 0,0 0 0 0 0,0 0 0 0 0,0-1-1 0 0,1 1 1 0 0,-1 0 0 0 0,0 0-1 0 0,0 0 1 0 0,0-1 0 0 0,0 1-1 0 0,0 0 1 0 0,0 0 0 0 0,1 0-1 0 0,-1 0 3 0 0,1-6-1063 0 0,-1 4 877 0 0,-1 0 1 0 0,0 1 0 0 0,1-1-1 0 0,-1 0 1 0 0,0 1-1 0 0,0-1 1 0 0,0 0 0 0 0,0 1-1 0 0,0-1 1 0 0,0 1 0 0 0,-1-1 185 0 0,-6-8-715 0 0,2-12-693 0 0</inkml:trace>
  <inkml:trace contextRef="#ctx0" brushRef="#br0" timeOffset="21004.66">3984 9931 16416 0 0,'30'-3'971'0'0,"-1"1"1"0"0,4 1-972 0 0,30 3 824 0 0,-17-1 584 0 0,21-3-1408 0 0,0 5-644 0 0,-50-3-4166 0 0,-7 2-1687 0 0</inkml:trace>
  <inkml:trace contextRef="#ctx0" brushRef="#br0" timeOffset="21557.939">612 10716 8752 0 0,'-8'-9'936'0'0,"8"7"-436"0"0,0 0 0 0 0,-1 1 0 0 0,0-1 1 0 0,1 0-1 0 0,-1 1 0 0 0,0-1 0 0 0,0 0 1 0 0,0 1-1 0 0,0-1 0 0 0,0 0-500 0 0,0 2 116 0 0,1-1-1 0 0,0 1 1 0 0,-1 0-1 0 0,1-1 0 0 0,-1 1 1 0 0,1 0-1 0 0,0 0 1 0 0,-1-1-1 0 0,1 1 1 0 0,-1 0-1 0 0,1 0 0 0 0,-1 0 1 0 0,1 0-1 0 0,-1 0 1 0 0,1-1-1 0 0,-1 1 1 0 0,1 0-1 0 0,-1 0 0 0 0,1 0 1 0 0,-1 0-1 0 0,1 0 1 0 0,-1 1-1 0 0,1-1 1 0 0,0 0-1 0 0,-1 0 1 0 0,1 0-1 0 0,-1 0 0 0 0,1 0 1 0 0,-1 1-1 0 0,1-1 1 0 0,-1 0-1 0 0,1 0 1 0 0,0 1-1 0 0,-1-1 0 0 0,1 0 1 0 0,0 1-1 0 0,-1-1 1 0 0,1 0-1 0 0,0 1 1 0 0,-1-1-1 0 0,1 1 0 0 0,0-1 1 0 0,0 0-1 0 0,-1 1 1 0 0,1-1-116 0 0,-6 8 232 0 0,-1 0 0 0 0,1 0 1 0 0,1 1-1 0 0,0 0 1 0 0,0 0-1 0 0,1 0 0 0 0,-2 4-232 0 0,-7 21 380 0 0,8-22-199 0 0,0 0-1 0 0,0 0 0 0 0,2 1 1 0 0,-3 11-181 0 0,4-11 78 0 0,-1 3 44 0 0,1 0-1 0 0,0 0 0 0 0,1 0 1 0 0,1 0-1 0 0,1 1 0 0 0,0 2-121 0 0,0-15 9 0 0,-1-1 0 0 0,1 1 0 0 0,0 0 0 0 0,0-1 0 0 0,0 1-1 0 0,1-1 1 0 0,-1 0 0 0 0,1 1 0 0 0,0-1 0 0 0,0 0-1 0 0,0 0 1 0 0,0 0 0 0 0,1 0 0 0 0,-1 0 0 0 0,1-1 0 0 0,0 1-1 0 0,-1-1 1 0 0,1 0 0 0 0,0 1 0 0 0,1-1 0 0 0,-1-1 0 0 0,0 1-1 0 0,0 0 1 0 0,1-1 0 0 0,-1 0 0 0 0,1 0 0 0 0,0 0-1 0 0,-1 0 1 0 0,3 0-9 0 0,1 0-106 0 0,-1 0 0 0 0,1-1 0 0 0,0 0 0 0 0,0-1 0 0 0,0 1 0 0 0,-1-1-1 0 0,1 0 1 0 0,0-1 0 0 0,-1 0 0 0 0,1 0 0 0 0,-1 0 0 0 0,5-3 106 0 0,5-3-1806 0 0,1-1 0 0 0,-2 0 0 0 0,1-2 0 0 0,0-1 1806 0 0,6-4-5818 0 0</inkml:trace>
  <inkml:trace contextRef="#ctx0" brushRef="#br0" timeOffset="22425.918">926 10843 11000 0 0,'0'0'498'0'0,"-1"0"-3"0"0,-3-1-352 0 0,0 1 1 0 0,0 0-1 0 0,1 0 1 0 0,-1 1-1 0 0,0-1 1 0 0,0 1-1 0 0,1 0 1 0 0,-1 0-1 0 0,0 0 0 0 0,1 0 1 0 0,-1 1-1 0 0,1-1 1 0 0,-1 1-1 0 0,1 0 1 0 0,-2 1-144 0 0,-11 7 1714 0 0,1 1 0 0 0,-7 6-1714 0 0,12-8 512 0 0,1 0 1 0 0,1 0-1 0 0,0 1 0 0 0,0 0 1 0 0,0 3-513 0 0,-8 8 375 0 0,12-14-247 0 0,-1 0 1 0 0,1 1-1 0 0,1-1 0 0 0,-1 1 1 0 0,1 0-1 0 0,1 0 0 0 0,-1 3-128 0 0,-2 4 135 0 0,2-11-86 0 0,3 9 72 0 0,0 2 21 0 0,0-13-10 0 0,8 2 170 0 0,-8-3-300 0 0,1-1 0 0 0,-1 1 0 0 0,1 0 0 0 0,-1-1 0 0 0,1 0 0 0 0,0 1 0 0 0,-1-1 0 0 0,1 1 0 0 0,0-1 0 0 0,0 0 0 0 0,-1 1 0 0 0,1-1 0 0 0,0 0 0 0 0,0 0 0 0 0,-1 0 0 0 0,1 1 0 0 0,0-1 0 0 0,0 0 0 0 0,0 0 0 0 0,-1 0 0 0 0,1 0 0 0 0,0 0 0 0 0,0-1-2 0 0,11-2 0 0 0,-1-1 0 0 0,1 0 0 0 0,-1 0 0 0 0,0-2 0 0 0,0 1 0 0 0,0-1 0 0 0,-1-1 0 0 0,2-2 0 0 0,-8 6 0 0 0,-1 0 0 0 0,1 0 0 0 0,-1 0 0 0 0,0-1 0 0 0,0 1 0 0 0,-1-1 0 0 0,1 0 0 0 0,14-17 0 0 0,0-3 0 0 0,0 1 0 0 0,-17 23 0 0 0,1-1-1 0 0,0 0 0 0 0,0-1 0 0 0,0 1 0 0 0,0 0 0 0 0,0-1 0 0 0,0 1 0 0 0,0-1 0 0 0,0 1 0 0 0,-1-1 0 0 0,1 1 0 0 0,-1-1 0 0 0,1 0 1 0 0,0 0-4 0 0,2 16-76 0 0,-3-3 88 0 0,0-1 30 0 0,0 0 0 0 0,1 1 1 0 0,0-1-1 0 0,0 0 0 0 0,2 5-38 0 0,-1-1 94 0 0,3 7-27 0 0,-5-20-71 0 0,0 1 13 0 0,1 0 0 0 0,0 0 0 0 0,-1 0 0 0 0,1-1 0 0 0,0 1 0 0 0,0 0 0 0 0,0-1 0 0 0,0 1 0 0 0,0 0 0 0 0,0-1 0 0 0,0 1-1 0 0,1-1 1 0 0,-1 1 0 0 0,0-1 0 0 0,1 0 0 0 0,0 0 0 0 0,0 1-9 0 0,0-1 7 0 0,0 0-1 0 0,-1 0 1 0 0,1-1 0 0 0,0 1-1 0 0,-1-1 1 0 0,1 1-1 0 0,0-1 1 0 0,0 0 0 0 0,-1 0-1 0 0,1 0 1 0 0,0 0-1 0 0,0 0 1 0 0,-1 0 0 0 0,1 0-1 0 0,0 0 1 0 0,0-1-1 0 0,-1 1 1 0 0,1-1 0 0 0,0 1-1 0 0,-1-1 1 0 0,1 0-7 0 0,4-2-174 0 0,0 0 0 0 0,0 0 0 0 0,0-1 0 0 0,3-2 174 0 0,-6 3-458 0 0,0 1 0 0 0,1-1-1 0 0,-1 0 1 0 0,0 0 0 0 0,0 0 0 0 0,0 0 0 0 0,-1 0 0 0 0,1-1-1 0 0,-1 1 1 0 0,0-1 0 0 0,1-2 458 0 0,4-8-2472 0 0,-1-1 0 0 0,-1 1 0 0 0,4-17 2472 0 0,-5 10-1401 0 0,9-33 1050 0 0,-8 45-18 0 0,-5 9 533 0 0,0 0-1 0 0,0 0 1 0 0,0 0-1 0 0,0 0 0 0 0,0 0 1 0 0,1 0-1 0 0,-1 0 0 0 0,0 0 1 0 0,0 0-1 0 0,0 0 0 0 0,0 0 1 0 0,0 0-1 0 0,0 0 0 0 0,1 0 1 0 0,-1 0-1 0 0,0 0 0 0 0,0 0 1 0 0,0 0-1 0 0,0 0 1 0 0,0 0-1 0 0,0 0 0 0 0,0 0 1 0 0,1 0-1 0 0,-1 0 0 0 0,0 0 1 0 0,0 0-1 0 0,0 0 0 0 0,0 0 1 0 0,0 0-1 0 0,0 1 0 0 0,0-1 1 0 0,0 0-1 0 0,0 0 0 0 0,0 0 1 0 0,1 0-1 0 0,-1 0 1 0 0,0 0-1 0 0,0 0 0 0 0,0 1 1 0 0,0-1-164 0 0,4 11 6555 0 0,-2-1-8872 0 0,7 32 3230 0 0,-7-33-573 0 0,0-1 0 0 0,-1 1 0 0 0,0 6-340 0 0,3 14 606 0 0,0-6-170 0 0,-2-8 2 0 0,1-1 0 0 0,3 10-438 0 0,-5-18 75 0 0,0-1 0 0 0,0 1 0 0 0,-1 0-1 0 0,1-1 1 0 0,-1 1 0 0 0,-1-1 0 0 0,1 1 0 0 0,-1 0 0 0 0,0-1 0 0 0,0 1 0 0 0,-2 1-75 0 0,1 2 106 0 0,1 0-1 0 0,-1 0 1 0 0,1 0-1 0 0,1 0-105 0 0,1 23 309 0 0,0-22-287 0 0,-1 1 0 0 0,0-1 0 0 0,0 0 1 0 0,-2 6-23 0 0,-7 26 238 0 0,8-34-202 0 0,1-6-39 0 0,0 0 0 0 0,0 1 0 0 0,0-1 0 0 0,-1 1 0 0 0,1-1 0 0 0,-1 0 0 0 0,1 0 1 0 0,-1 1-1 0 0,0-1 0 0 0,0 0 0 0 0,0 0 0 0 0,0 0 0 0 0,-1 0 0 0 0,1 0 0 0 0,-1 0 3 0 0,2-1 66 0 0,0-1 4 0 0,0 0 2 0 0,0 0-25 0 0,7-20-102 0 0,17-75-841 0 0,11-20 896 0 0,-31 103-87 0 0,0 0 0 0 0,1 0 0 0 0,1 1 0 0 0,0-1-1 0 0,0 1 1 0 0,1 0 0 0 0,0 1 0 0 0,1 0 0 0 0,0 0-1 0 0,5-4 88 0 0,-7 9-23 0 0,6-5-30 0 0,-1 0 0 0 0,1 1 1 0 0,3-1 52 0 0,-11 7-5 0 0,1 1 1 0 0,-1 0-1 0 0,1 0 1 0 0,-1 0-1 0 0,1 1 0 0 0,0-1 1 0 0,0 1-1 0 0,0 0 1 0 0,0 0-1 0 0,0 1 0 0 0,3 0 5 0 0,-6-1-1 0 0,0 1 0 0 0,0 0 0 0 0,1 0 0 0 0,-1 1 0 0 0,0-1 0 0 0,0 0 0 0 0,0 1 1 0 0,0-1-1 0 0,1 1 0 0 0,-1 0 0 0 0,0 0 0 0 0,0 0 0 0 0,0 0 0 0 0,-1 0 0 0 0,2 1 1 0 0,-2-2-2 0 0,-1 0 0 0 0,1 0-1 0 0,-1 1 1 0 0,0-1 0 0 0,1 0 0 0 0,-1 0 0 0 0,1 1 0 0 0,-1-1 0 0 0,0 0 0 0 0,1 0 0 0 0,-1 1 0 0 0,0-1 0 0 0,0 0 0 0 0,1 1 0 0 0,-1-1-1 0 0,0 1 1 0 0,0-1 0 0 0,0 0 0 0 0,1 1 0 0 0,-1-1 0 0 0,0 1 0 0 0,0-1 0 0 0,0 0 0 0 0,0 1 0 0 0,0-1 0 0 0,0 1 0 0 0,0-1 0 0 0,0 1-1 0 0,0-1 1 0 0,0 0 0 0 0,0 1 0 0 0,0-1 0 0 0,0 1 2 0 0,0 0-5 0 0,0 2 4 0 0,1-1 15 0 0,-1-1 0 0 0,1 1 0 0 0,-1 0 0 0 0,1 0 0 0 0,-1 0 0 0 0,0-1 0 0 0,0 1 0 0 0,0 0 0 0 0,0 0 0 0 0,0-1 0 0 0,0 1 0 0 0,-1 0 0 0 0,1 0 0 0 0,-1-1 0 0 0,1 1 0 0 0,-1 0-1 0 0,1-1 1 0 0,-1 1 0 0 0,0 0 0 0 0,0-1 0 0 0,0 1 0 0 0,0-1 0 0 0,-1 1-14 0 0,-4 11 126 0 0,6-11-110 0 0,-1-1 1 0 0,0 1-1 0 0,1-1 0 0 0,-1 1 0 0 0,0-1 0 0 0,0 1 1 0 0,0-1-1 0 0,0 0 0 0 0,0 0 0 0 0,0 1 0 0 0,-1-1-16 0 0,-6 5 78 0 0,-20 17 172 0 0,24-20-217 0 0,0 1 0 0 0,-1-1-1 0 0,1-1 1 0 0,-1 1-1 0 0,1-1 1 0 0,-1 1-1 0 0,0-1 1 0 0,-4 1-33 0 0,-17 8 51 0 0,17-7-87 0 0,-1 1 1 0 0,1-2-1 0 0,-1 0 0 0 0,0 0 0 0 0,0 0 0 0 0,0-1 0 0 0,0-1 0 0 0,0 0 0 0 0,0 0 1 0 0,-1-1-1 0 0,-2 0 36 0 0,12-1-56 0 0,-1 1 0 0 0,0 0 0 0 0,0-1 0 0 0,1 1 0 0 0,-1-1 0 0 0,0 0 0 0 0,1 1 0 0 0,-1-1 0 0 0,1 0 0 0 0,-1 0 56 0 0,-3-6-1646 0 0,4-3-4209 0 0,3 4-625 0 0</inkml:trace>
  <inkml:trace contextRef="#ctx0" brushRef="#br0" timeOffset="22930.873">1656 10829 11664 0 0,'5'-10'661'0'0,"0"-1"0"0"0,7-9-661 0 0,-16 22 1660 0 0,3-1-1568 0 0,0-1 0 0 0,0 1 1 0 0,0 0-1 0 0,-1-1 0 0 0,1 1 0 0 0,0 0 1 0 0,0 0-1 0 0,0 0 0 0 0,0 0 0 0 0,0 0 1 0 0,0 0-1 0 0,0 1-92 0 0,-3 4 331 0 0,0 0-1 0 0,-1 0 1 0 0,1 0 0 0 0,-1-1 0 0 0,-1 0-1 0 0,1 0 1 0 0,-2 1-331 0 0,-23 23 842 0 0,15-9-363 0 0,0-2 58 0 0,0 2 0 0 0,-4 8-537 0 0,10-13 167 0 0,-19 37 320 0 0,24-45-437 0 0,3-6-33 0 0,0 0 1 0 0,1 0-1 0 0,-1 0 0 0 0,0 0 1 0 0,1 1-1 0 0,-1-1 0 0 0,1 0 1 0 0,-1 0-1 0 0,1 0 0 0 0,0 1 1 0 0,0-1-1 0 0,-1 0 0 0 0,1 1 1 0 0,0-1-1 0 0,0 0 0 0 0,0 0 1 0 0,0 1-1 0 0,1-1 0 0 0,-1 0 1 0 0,0 1-1 0 0,0-1 0 0 0,1 0 1 0 0,-1 0-1 0 0,1 0 0 0 0,-1 1 1 0 0,1-1-1 0 0,-1 0 1 0 0,1 0-1 0 0,0 0 0 0 0,0 0 1 0 0,-1 0-1 0 0,1 0 0 0 0,0 0 1 0 0,0 0-1 0 0,0 0 0 0 0,0-1 1 0 0,0 1-1 0 0,0 0 0 0 0,1 0-17 0 0,-1-1 8 0 0,0 1-1 0 0,1-1 0 0 0,-1 0 0 0 0,0 1 0 0 0,1-1 0 0 0,-1 0 1 0 0,0 0-1 0 0,1 0 0 0 0,-1 0 0 0 0,0 0 0 0 0,1 0 1 0 0,-1-1-1 0 0,1 1-7 0 0,1 0 20 0 0,0-1-4 0 0,0 1-1 0 0,0-1 1 0 0,-1 0 0 0 0,1 0 0 0 0,0 0 0 0 0,0 0-1 0 0,-1 0 1 0 0,1 0 0 0 0,-1-1 0 0 0,3-1-16 0 0,22-18 164 0 0,-22 16-203 0 0,-1 0 1 0 0,1 0-1 0 0,-1-1 0 0 0,0 1 0 0 0,0-1 0 0 0,-1 0 0 0 0,3-6 39 0 0,1-4-304 0 0,0-1 0 0 0,0-7 304 0 0,-4 15-102 0 0,-1 3 68 0 0,0-1 1 0 0,0 1 0 0 0,-1-1-1 0 0,0 0 1 0 0,0 0 0 0 0,0 0-1 0 0,-1-4 34 0 0,2 25 192 0 0,-7 41 263 0 0,2-18-119 0 0,4-30-280 0 0,0 1 1 0 0,0-1-1 0 0,0 1 1 0 0,1-1-1 0 0,0 1 1 0 0,0-1-1 0 0,2 2-56 0 0,-2-2 30 0 0,-1-5-21 0 0,0 1 5 0 0,0 0 0 0 0,0 1 0 0 0,1-1 0 0 0,0 0 1 0 0,-1 0-1 0 0,1-1 0 0 0,0 1 0 0 0,0 0 0 0 0,0-1 0 0 0,1 1 0 0 0,-1-1 0 0 0,1 1 0 0 0,0-1-14 0 0,-1-1 6 0 0,0 1 0 0 0,0-1 0 0 0,0 0 0 0 0,0 0 0 0 0,1 0 0 0 0,-1 0 0 0 0,0 0 0 0 0,1 0 0 0 0,-1-1 0 0 0,1 1 0 0 0,-1-1 0 0 0,1 0 0 0 0,-1 0 0 0 0,1 0 0 0 0,-1 0 0 0 0,1 0 0 0 0,-1 0 0 0 0,1-1 0 0 0,-1 1 0 0 0,1-1-6 0 0,9-2-196 0 0,-1 0 1 0 0,1 0 0 0 0,6-4 195 0 0,-6 2-1592 0 0,-1-1 0 0 0,1 0 0 0 0,9-7 1592 0 0,-6-1-1805 0 0</inkml:trace>
  <inkml:trace contextRef="#ctx0" brushRef="#br0" timeOffset="23243.877">2069 10894 11520 0 0,'0'0'886'0'0,"-7"-3"-548"0"0,4 3-104 0 0,1 0 0 0 0,-1 0 0 0 0,1 0-1 0 0,-1 1 1 0 0,1-1 0 0 0,0 1 0 0 0,-2 0-234 0 0,-9 1 1236 0 0,5 0-875 0 0,1 0 0 0 0,-1 0 1 0 0,1 0-1 0 0,0 1 0 0 0,0 0 0 0 0,0 1 0 0 0,0 0 1 0 0,-3 2-362 0 0,-10 5 870 0 0,7-4-520 0 0,0 1 1 0 0,1 0-1 0 0,0 1 1 0 0,1 1-1 0 0,0-1 1 0 0,0 2-1 0 0,1-1 1 0 0,-5 7-351 0 0,14-14 8 0 0,0 0 1 0 0,-1 0-1 0 0,1 0 1 0 0,0 0-1 0 0,0 0 1 0 0,1 1 0 0 0,-1-1-1 0 0,0 0 1 0 0,1 0-1 0 0,0 0 1 0 0,0 1-1 0 0,0-1 1 0 0,0 0 0 0 0,1 0-1 0 0,-1 1 1 0 0,1-1-1 0 0,0 0 1 0 0,0 0-1 0 0,1 3-8 0 0,-1-4 13 0 0,1 0-1 0 0,0 1 0 0 0,0-1 1 0 0,0 0-1 0 0,0 0 0 0 0,0 0 1 0 0,1 0-1 0 0,-1 0 0 0 0,0-1 1 0 0,1 1-1 0 0,-1-1 0 0 0,1 1 0 0 0,0-1 1 0 0,0 0-1 0 0,-1 0 0 0 0,2 0-12 0 0,3 1 30 0 0,0 0 0 0 0,0-1-1 0 0,0 0 1 0 0,0 0-1 0 0,0-1 1 0 0,1 1-30 0 0,6-2-32 0 0,0 0 1 0 0,1-1-1 0 0,-1 0 1 0 0,0-1-1 0 0,-1-1 0 0 0,1 0 1 0 0,-1-1-1 0 0,1 0 1 0 0,4-4 31 0 0,38-23-5269 0 0,-40 21 3488 0 0</inkml:trace>
  <inkml:trace contextRef="#ctx0" brushRef="#br0" timeOffset="23522.81">2265 10890 10136 0 0,'-7'5'1019'0'0,"7"-5"-967"0"0,0 0 1 0 0,-1 0-1 0 0,1 1 1 0 0,0-1-1 0 0,-1 0 0 0 0,1 0 1 0 0,0 0-1 0 0,-1 1 1 0 0,1-1-1 0 0,0 0 1 0 0,0 0-1 0 0,-1 1 1 0 0,1-1-1 0 0,0 0 1 0 0,0 1-1 0 0,-1-1 1 0 0,1 0-1 0 0,0 1 0 0 0,0-1 1 0 0,0 0-1 0 0,0 1 1 0 0,0-1-1 0 0,-1 0 1 0 0,1 1-1 0 0,0-1 1 0 0,0 0-1 0 0,0 1 1 0 0,0-1-1 0 0,0 1 0 0 0,0-1 1 0 0,0 1-53 0 0,-1 12 2855 0 0,1-11-2499 0 0,0 1 0 0 0,-1-1 0 0 0,1 1 0 0 0,0-1 0 0 0,1 1-1 0 0,-1-1 1 0 0,0 1 0 0 0,1-1 0 0 0,-1 1-356 0 0,1 0 99 0 0,-1-1-1 0 0,0 0 0 0 0,1 0 0 0 0,-1 0 0 0 0,0 0 0 0 0,0 1 0 0 0,-1-1 0 0 0,1 1-98 0 0,-1 0 92 0 0,1-1 0 0 0,0 0-1 0 0,0 0 1 0 0,0 1 0 0 0,0-1 0 0 0,0 0-1 0 0,1 1 1 0 0,-1-1 0 0 0,1 0-92 0 0,1 4 165 0 0,-1 0 1 0 0,1-1-1 0 0,-1 1 1 0 0,0 0-1 0 0,0 0 1 0 0,0 0-1 0 0,-1 0 0 0 0,0 0 1 0 0,0-1-1 0 0,-1 1 1 0 0,0 0-1 0 0,0 0 0 0 0,0 0 1 0 0,0 0-1 0 0,-1-1 1 0 0,-1 3-166 0 0,2-6-50 0 0,1-2-342 0 0,0 0-188 0 0,0 0-40 0 0</inkml:trace>
  <inkml:trace contextRef="#ctx0" brushRef="#br0" timeOffset="23794.025">2334 10647 17503 0 0,'3'-2'-157'0'0,"-3"2"214"0"0,0 0-1 0 0,0 0 0 0 0,0 0 0 0 0,0 0 1 0 0,1 0-1 0 0,-1 0 0 0 0,0 0 0 0 0,0 0 1 0 0,0 0-1 0 0,0 0 0 0 0,1 0 1 0 0,-1 0-1 0 0,0-1 0 0 0,0 1 0 0 0,0 0 1 0 0,1 0-1 0 0,-1 0 0 0 0,0 1 0 0 0,0-1 1 0 0,0 0-1 0 0,1 0 0 0 0,-1 0 1 0 0,0 0-1 0 0,0 0 0 0 0,0 0 0 0 0,0 0 1 0 0,1 0-1 0 0,-1 0 0 0 0,0 0 0 0 0,0 0 1 0 0,0 1-1 0 0,0-1-56 0 0,10 3 292 0 0,-9-3-213 0 0,11 14 182 0 0,-9-10-389 0 0,0-1 0 0 0,0 1 0 0 0,0-1 0 0 0,1 0-1 0 0,-1 0 1 0 0,5 2 128 0 0,-7-4-1184 0 0,-1-1-59 0 0</inkml:trace>
  <inkml:trace contextRef="#ctx0" brushRef="#br0" timeOffset="23795.025">2499 10661 10512 0 0,'1'1'67'0'0,"1"0"-1"0"0,-1 0 1 0 0,0 0 0 0 0,0 0 0 0 0,0 0 0 0 0,0 0-1 0 0,0 1 1 0 0,0-1 0 0 0,0 0 0 0 0,0 0 0 0 0,-1 1 0 0 0,1-1-1 0 0,0 1 1 0 0,-1-1 0 0 0,1 1 0 0 0,-1-1 0 0 0,1 2-67 0 0,14 43 1901 0 0,-7-9 178 0 0,7 35 310 0 0,-7 17-522 0 0,-5-33-1016 0 0,-4-10-399 0 0,-1-16-269 0 0,3-29-224 0 0,-1 0 1 0 0,0 0-1 0 0,0-1 0 0 0,0 1 0 0 0,0 0 0 0 0,0 0 1 0 0,0-1-1 0 0,-1 1 0 0 0,1 0 0 0 0,0-1 1 0 0,0 1-1 0 0,0 0 0 0 0,-1 0 0 0 0,1-1 1 0 0,0 1-1 0 0,-1 0 0 0 0,1-1 0 0 0,-1 1 1 0 0,1-1-1 0 0,0 1 0 0 0,-1-1 0 0 0,1 1 1 0 0,-1 0-1 0 0,0-1 0 0 0,1 0 0 0 0,-1 1 0 0 0,1-1 1 0 0,-1 1-1 0 0,0-1 0 0 0,1 0 0 0 0,-1 1 1 0 0,0-1-1 0 0,1 0 0 0 0,-1 0 0 0 0,0 0 1 0 0,0 1-1 0 0,1-1 0 0 0,-1 0 0 0 0,0 0 1 0 0,0 0-1 0 0,1 0 0 0 0,-1 0 41 0 0,-6 0-1011 0 0</inkml:trace>
  <inkml:trace contextRef="#ctx0" brushRef="#br0" timeOffset="24279.376">2421 10927 12096 0 0,'1'-1'553'0'0,"8"-3"-319"0"0,-1 1 1 0 0,1 0 0 0 0,0 0-1 0 0,0 1 1 0 0,0 0-1 0 0,0 0 1 0 0,5 0-235 0 0,9-1 893 0 0,98-15 3324 0 0,-104 17-3925 0 0,-1 0 0 0 0,1 1 0 0 0,8 1-292 0 0,-16 1 21 0 0,-9-2-18 0 0,1 0-1 0 0,-1 0 1 0 0,0 0 0 0 0,1 0 0 0 0,-1 0-1 0 0,0 0 1 0 0,1 0 0 0 0,-1 0-1 0 0,0 0 1 0 0,1 1 0 0 0,-1-1 0 0 0,0 0-1 0 0,1 0 1 0 0,-1 0 0 0 0,0 1 0 0 0,0-1-1 0 0,1 0 1 0 0,-1 0 0 0 0,0 1-1 0 0,0-1 1 0 0,1 0 0 0 0,-1 0 0 0 0,0 1-1 0 0,0-1 1 0 0,0 0 0 0 0,1 1-1 0 0,-1-1 1 0 0,0 0 0 0 0,0 1 0 0 0,0-1-1 0 0,0 0 1 0 0,0 1 0 0 0,0-1-1 0 0,0 1 1 0 0,0-1 0 0 0,0 0 0 0 0,0 1-1 0 0,0-1 1 0 0,0 0 0 0 0,0 1-1 0 0,0-1 1 0 0,0 1-3 0 0,0-1 15 0 0,0 3 13 0 0,1-1-1 0 0,-1 1 1 0 0,0-1-1 0 0,1 1 1 0 0,-1-1 0 0 0,-1 1-1 0 0,1 0 1 0 0,0-1-1 0 0,-1 1 1 0 0,1-1-1 0 0,-1 1 1 0 0,1-1-1 0 0,-1 1 1 0 0,0-1-1 0 0,0 1 1 0 0,-1-1-1 0 0,1 0-27 0 0,-5 23 204 0 0,2-8-144 0 0,4-17-60 0 0,0 1 0 0 0,-1 0 0 0 0,1-1 0 0 0,0 1 0 0 0,-1 0 0 0 0,1-1 0 0 0,0 1 0 0 0,0 0 0 0 0,0-1 0 0 0,0 1 0 0 0,0 0 0 0 0,0-1 0 0 0,0 1 0 0 0,0 0 0 0 0,0-1 0 0 0,0 1 0 0 0,0 0 0 0 0,0-1 0 0 0,0 1 0 0 0,1 0 0 0 0,-1-1 0 0 0,0 1 0 0 0,1 0 0 0 0,-1-1 0 0 0,0 1 0 0 0,1-1 0 0 0,-1 1 0 0 0,0 0 0 0 0,1-1 0 0 0,-1 1 0 0 0,1-1 0 0 0,-1 0 0 0 0,1 1 0 0 0,0-1 0 0 0,-1 1 0 0 0,1-1 0 0 0,-1 0 0 0 0,1 1 0 0 0,0-1 0 0 0,-1 0 0 0 0,1 0 0 0 0,0 1 0 0 0,-1-1 0 0 0,1 0 0 0 0,-1 0 0 0 0,3 0 11 0 0,0 1 0 0 0,-1-1 0 0 0,1 0 0 0 0,0 0 0 0 0,0-1 0 0 0,0 1 0 0 0,0 0 0 0 0,-1-1 0 0 0,1 0 0 0 0,0 0 0 0 0,-1 0 0 0 0,1 0 0 0 0,0 0 0 0 0,-1 0 0 0 0,1 0 0 0 0,1-3-11 0 0,5 0-1 0 0,-1-2-1 0 0,-1 1 0 0 0,1-1 1 0 0,4-5 1 0 0,-3 1-225 0 0,-1 0 0 0 0,0-1 1 0 0,-1 0-1 0 0,2-4 225 0 0,6-9-321 0 0,4-3-533 0 0,12-14 854 0 0,-31 41 2 0 0,1 0-1 0 0,0 0 0 0 0,-1-1 0 0 0,1 1 1 0 0,0 0-1 0 0,-1 0 0 0 0,1 0 0 0 0,0 0 1 0 0,-1 0-1 0 0,1 0 0 0 0,0 0 0 0 0,-1 0 1 0 0,1 0-1 0 0,0 0 0 0 0,-1 0 0 0 0,1 0 1 0 0,0 1-1 0 0,-1-1 0 0 0,1 0 0 0 0,0 0 1 0 0,-1 1-1 0 0,1-1 0 0 0,-1 0 0 0 0,1 1 1 0 0,0-1-1 0 0,-1 1 0 0 0,1-1 0 0 0,-1 1 1 0 0,0-1-1 0 0,1 1 0 0 0,0 0-1 0 0,2 3 73 0 0,0 1-1 0 0,0 0 1 0 0,-1 0 0 0 0,1 0-1 0 0,-1 0 1 0 0,0 0-1 0 0,0 0 1 0 0,-1 1 0 0 0,0-1-1 0 0,0 0 1 0 0,0 1 0 0 0,0 0-1 0 0,-1 2-72 0 0,0 11 193 0 0,-1 0-1 0 0,-1 0 0 0 0,-1 6-192 0 0,-7 103 1026 0 0,4-91-452 0 0,-2 0 1 0 0,-1 0 0 0 0,-1-1-1 0 0,-5 7-574 0 0,8-27 193 0 0,0-1 0 0 0,0-1-1 0 0,-2 1 1 0 0,-5 5-193 0 0,10-14 42 0 0,-1 0 0 0 0,0-1 1 0 0,0 0-1 0 0,0 0 0 0 0,-1-1 0 0 0,0 1 1 0 0,0-1-1 0 0,-4 2-42 0 0,-13 7-13 0 0,-18 6 13 0 0,40-19-5 0 0,-4 2 57 0 0,0 0 1 0 0,0-1-1 0 0,-1 1 1 0 0,1-1-1 0 0,0 0 1 0 0,0-1-1 0 0,-1 0 0 0 0,1 1 1 0 0,0-2-1 0 0,-1 1 1 0 0,1 0-1 0 0,0-1 1 0 0,-1 0-1 0 0,0-1-52 0 0,3 1-41 0 0,1 1 1 0 0,-1-1-1 0 0,0 0 0 0 0,1 0 0 0 0,-1-1 0 0 0,0 1 0 0 0,1 0 1 0 0,0-1-1 0 0,-1 0 0 0 0,1 1 0 0 0,0-1 0 0 0,0 0 0 0 0,0 0 1 0 0,0 0-1 0 0,0-1 0 0 0,1 1 0 0 0,-1 0 0 0 0,0-1 0 0 0,1 1 1 0 0,0-1-1 0 0,0 1 0 0 0,0-1 0 0 0,0 1 0 0 0,0-1 1 0 0,0 0-1 0 0,1 0 0 0 0,-1 0 41 0 0,0-3-597 0 0,1-1 1 0 0,0 0-1 0 0,0 1 0 0 0,1-4 597 0 0,4-15-2076 0 0</inkml:trace>
  <inkml:trace contextRef="#ctx0" brushRef="#br0" timeOffset="24558.871">3289 10525 14280 0 0,'4'3'221'0'0,"1"0"1"0"0,-1 1 0 0 0,0-1 0 0 0,-1 1-1 0 0,1 0 1 0 0,-1 1 0 0 0,1-1 0 0 0,1 4-222 0 0,22 42 425 0 0,-19-33 23 0 0,6 12 492 0 0,-3 1 0 0 0,0 0-1 0 0,-2 0 1 0 0,-1 1-1 0 0,-1 0 1 0 0,-1 7-940 0 0,-3-16 446 0 0,0 0 0 0 0,-2-1 0 0 0,0 1 0 0 0,-1 0 1 0 0,-2 9-447 0 0,-1-15 202 0 0,1 0 0 0 0,-2 0 0 0 0,0 0 1 0 0,-1-1-1 0 0,0 0 0 0 0,-2 0 0 0 0,-5 10-202 0 0,2-8 33 0 0,-1 0 0 0 0,0-1 0 0 0,-2 0 0 0 0,0-1 0 0 0,0 0 0 0 0,-2-1 0 0 0,-1 0-33 0 0,-32 26 189 0 0,-32 19-189 0 0,4-9-1424 0 0,-2-3-4416 0 0,-14 6-2479 0 0</inkml:trace>
  <inkml:trace contextRef="#ctx0" brushRef="#br0" timeOffset="26612.347">8533 3164 10136 0 0,'-7'0'490'0'0,"3"1"-448"0"0,0 0 0 0 0,1 0-1 0 0,-1 0 1 0 0,1 1 0 0 0,-1 0-1 0 0,1-1 1 0 0,0 1 0 0 0,-1 0-1 0 0,1 0 1 0 0,0 1 0 0 0,-1 0-42 0 0,-15 10 107 0 0,-6 2-107 0 0,1 1 0 0 0,1 2 0 0 0,1 0 0 0 0,-9 9 0 0 0,-42 35 0 0 0,17-22 360 0 0,-41 32 760 0 0,-71 54 845 0 0,50-41-1290 0 0,-32 20-657 0 0,-43 16-18 0 0,52-33-2 0 0,22-12-80 0 0,-275 171-712 0 0,262-166 286 0 0,13-11-4 0 0</inkml:trace>
  <inkml:trace contextRef="#ctx0" brushRef="#br0" timeOffset="27089.314">9438 3586 10280 0 0,'-11'12'770'0'0,"-43"22"-83"0"0,1 3 1 0 0,2 3-1 0 0,-19 18-687 0 0,-27 23 176 0 0,-832 664 1936 0 0,484-408-588 0 0,186-146-1507 0 0,82-55-468 0 0,-77 54-49 0 0,15-10-10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7:55:29.42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333 275 5528 0 0,'1'-4'77'0'0,"1"1"0"0"0,-2-1 0 0 0,1 0 0 0 0,0 0 0 0 0,-1 0 0 0 0,1 0 0 0 0,-1 0 0 0 0,0-2-77 0 0,0-15 1145 0 0,1 10-496 0 0,-2 0 0 0 0,0 0 0 0 0,0 0-1 0 0,-1 0 1 0 0,-1 0 0 0 0,1 0 0 0 0,-2 0 0 0 0,0-1-649 0 0,1 1 458 0 0,-1 1 0 0 0,0 0 0 0 0,0 0 0 0 0,-1 0 0 0 0,-1 0 0 0 0,-2-3-458 0 0,6 11 107 0 0,0-1 0 0 0,0 1 0 0 0,0 0 0 0 0,0 0 0 0 0,0 0 1 0 0,0 0-1 0 0,0 1 0 0 0,-1-1 0 0 0,1 1 0 0 0,-1-1 0 0 0,1 1 1 0 0,-1 0-1 0 0,0 0 0 0 0,1 0 0 0 0,-1 0 0 0 0,0 0 1 0 0,0 1-1 0 0,0-1 0 0 0,1 1 0 0 0,-1 0 0 0 0,0 0 0 0 0,0 0 1 0 0,0 0-1 0 0,0 0 0 0 0,0 1 0 0 0,-2 0-107 0 0,-2 1 50 0 0,-1 1 1 0 0,1 0-1 0 0,0 0 0 0 0,0 0 1 0 0,0 1-1 0 0,0 0 1 0 0,1 1-1 0 0,-1 0 0 0 0,1 0 1 0 0,0 0-1 0 0,0 0 0 0 0,-3 6-50 0 0,-5 5 78 0 0,1 0-1 0 0,1 1 0 0 0,0 1 0 0 0,-1 4-77 0 0,0 3 100 0 0,2 0 0 0 0,-1 4-100 0 0,0 0 30 0 0,10-22-14 0 0,-1 0 1 0 0,1 0 0 0 0,0 0-1 0 0,0 0 1 0 0,1 0 0 0 0,0 1-1 0 0,0-1 1 0 0,0 0 0 0 0,1 1-1 0 0,1-1 1 0 0,-1 0 0 0 0,1 2-17 0 0,1 21 39 0 0,-2-25-22 0 0,0 0 0 0 0,0 1 0 0 0,0-1 0 0 0,1 0 0 0 0,0 0 1 0 0,0 0-1 0 0,0 0 0 0 0,2 3-17 0 0,5 8 66 0 0,1 0 1 0 0,0-1 0 0 0,1 0-1 0 0,1-1 1 0 0,0 0 0 0 0,1 0-1 0 0,6 5-66 0 0,-11-14 16 0 0,-1 1-1 0 0,1-2 0 0 0,-1 1 0 0 0,1-1 0 0 0,1 0 0 0 0,-1 0 0 0 0,0-1 0 0 0,1 0 0 0 0,0 0 1 0 0,0-1-1 0 0,0 0 0 0 0,0 0 0 0 0,0-1 0 0 0,0 0 0 0 0,0 0 0 0 0,0-1 0 0 0,1 0 0 0 0,-1-1 0 0 0,0 0 1 0 0,0 0-1 0 0,4-1-15 0 0,10-2 39 0 0,-16 3-15 0 0,0 0 0 0 0,-1 0 0 0 0,1-1 1 0 0,0 1-1 0 0,0-2-24 0 0,101-42-1242 0 0,-103 43 949 0 0,0 0 0 0 0,-1 0 0 0 0,1-1 0 0 0,-1 1 0 0 0,0-1-1 0 0,1 0 1 0 0,-1 0 0 0 0,0 0 293 0 0,8-8-746 0 0,15-5-854 0 0</inkml:trace>
  <inkml:trace contextRef="#ctx0" brushRef="#br0" timeOffset="515.516">611 530 3224 0 0,'-1'0'53'0'0,"1"0"0"0"0,-1-1 0 0 0,0 1 1 0 0,1 0-1 0 0,-1 0 0 0 0,1-1 0 0 0,-1 1 0 0 0,1 0 0 0 0,-1 0 1 0 0,0-1-1 0 0,1 1 0 0 0,-1-1 0 0 0,1 1 0 0 0,-1-1 0 0 0,1 1 1 0 0,0-1-1 0 0,-1 1 0 0 0,1-1 0 0 0,-1 1 0 0 0,1-1 0 0 0,0 1 1 0 0,0-1-1 0 0,-1 1 0 0 0,1-1 0 0 0,0 0 0 0 0,0 1 0 0 0,0-1 1 0 0,-1 0-54 0 0,2-1 429 0 0,-1 0 0 0 0,0 0 0 0 0,1 0 0 0 0,0 1 0 0 0,-1-1 0 0 0,1 0 0 0 0,0 0 0 0 0,0 0 0 0 0,1-1-429 0 0,0 0 313 0 0,0 0 0 0 0,1 0 0 0 0,-1 0-1 0 0,1 0 1 0 0,0 1 0 0 0,2-3-313 0 0,4-3 909 0 0,-7 7-702 0 0,1 0 1 0 0,-1-1-1 0 0,0 1 0 0 0,0 0 1 0 0,0 0-1 0 0,1 0 1 0 0,-1 0-1 0 0,1 0-207 0 0,4-1 443 0 0,-4 1-265 0 0,-1 0-1 0 0,1 0 1 0 0,-1 1-1 0 0,1-1 0 0 0,0 1 1 0 0,0-1-1 0 0,-1 1 1 0 0,1 0-1 0 0,2 0-177 0 0,-3 0 123 0 0,-1 0 255 0 0,-1 0 12 0 0,14 9 1471 0 0,-10-6-1787 0 0,-1 0 0 0 0,-1-1-1 0 0,1 1 1 0 0,0 0-1 0 0,-1 1 1 0 0,1-1-1 0 0,-1 0 1 0 0,0 1-1 0 0,0 0 1 0 0,0-1 0 0 0,-1 1-1 0 0,0 0 1 0 0,1 0-74 0 0,5 12 303 0 0,-6-10-230 0 0,1 0 0 0 0,-1-1-1 0 0,0 1 1 0 0,-1 0-1 0 0,1 0 1 0 0,-1 0 0 0 0,0 0-1 0 0,-1-1 1 0 0,1 1 0 0 0,-1 0-1 0 0,0 0 1 0 0,-1 0-1 0 0,0 1-72 0 0,0-1 33 0 0,-1 1-1 0 0,0-1 0 0 0,0 0 0 0 0,-1 0 1 0 0,1 0-1 0 0,-2 1-32 0 0,-1-1 40 0 0,0-1 1 0 0,-1 1-1 0 0,0-1 0 0 0,0-1 1 0 0,0 1-1 0 0,-6 2-40 0 0,10-5 18 0 0,-9 2-8 0 0,10-3-1 0 0,-1 0 0 0 0,0 0 0 0 0,0 0 1 0 0,0 1-1 0 0,0-1 0 0 0,1 1 0 0 0,-1 0-9 0 0,27-7-13 0 0,-17 2-4 0 0,1 0-1 0 0,-1 1 1 0 0,1 0-1 0 0,2 0 18 0 0,17-5 3 0 0,0-4 8 0 0,-12 5-96 0 0,0 0 1 0 0,1 1-1 0 0,-1 1 0 0 0,5 0 85 0 0,24-8-2552 0 0,-25 8 1201 0 0</inkml:trace>
  <inkml:trace contextRef="#ctx0" brushRef="#br0" timeOffset="818.699">1035 119 14336 0 0,'0'-1'131'0'0,"0"0"0"0"0,0 0 0 0 0,0 0 0 0 0,0 0 1 0 0,0 0-1 0 0,0 0 0 0 0,0 0 0 0 0,0 0 1 0 0,1 0-1 0 0,-1 0 0 0 0,0 1 0 0 0,0-2-131 0 0,2 3 16 0 0,-1 0-1 0 0,0 0 0 0 0,0 0 1 0 0,0 0-1 0 0,-1 0 0 0 0,1 0 0 0 0,0 0 1 0 0,0 0-1 0 0,0 0 0 0 0,-1 1 1 0 0,1-1-1 0 0,-1 0 0 0 0,1 0 1 0 0,-1 1-1 0 0,1-1 0 0 0,-1 0 1 0 0,0 1-1 0 0,1-1 0 0 0,-1 0 1 0 0,0 1-1 0 0,0-1 0 0 0,0 1 1 0 0,0-1-1 0 0,0 0 0 0 0,-1 1-15 0 0,1 5 79 0 0,1 1 109 0 0,0-1 0 0 0,0 0 1 0 0,1 1-1 0 0,1 4-188 0 0,4 15 933 0 0,-6-21-649 0 0,1 0-1 0 0,0-1 1 0 0,0 1-1 0 0,3 4-283 0 0,-3-5 118 0 0,0 1 0 0 0,0-1-1 0 0,0 1 1 0 0,0-1 0 0 0,-1 2-118 0 0,17 73 642 0 0,-12-47-562 0 0,-4-24-52 0 0,0-1-1 0 0,-1 1 0 0 0,0-1 1 0 0,0 2-28 0 0,2 11 41 0 0,-2-19-38 0 0,0 0 0 0 0,-1 0 1 0 0,0 0-1 0 0,1 0 1 0 0,-1 1-1 0 0,0-1 0 0 0,0 0 1 0 0,0 0-1 0 0,0 0 0 0 0,0 1-3 0 0,-1 2-10 0 0,1-5-186 0 0,0 0-610 0 0,9 5-2372 0 0,-2-4-2935 0 0</inkml:trace>
  <inkml:trace contextRef="#ctx0" brushRef="#br0" timeOffset="1115.236">1288 34 4144 0 0,'23'-8'250'0'0,"-23"7"-243"0"0,1 1 0 0 0,0-1-1 0 0,0 1 1 0 0,0-1 0 0 0,0 0 0 0 0,0 1 0 0 0,-1-1 0 0 0,1 0 0 0 0,0 1 0 0 0,-1-1-1 0 0,1 0 1 0 0,0 0 0 0 0,-1 1 0 0 0,1-1 0 0 0,-1 0 0 0 0,1 0 0 0 0,-1 0 0 0 0,0 0-1 0 0,1 0 1 0 0,-1 0 0 0 0,0 0 0 0 0,0 0 0 0 0,1-1-7 0 0,-1 2 84 0 0,0 0 1 0 0,0 0-1 0 0,0 0 1 0 0,0-1-1 0 0,0 1 0 0 0,0 0 1 0 0,0 0-1 0 0,0-1 1 0 0,0 1-1 0 0,0 0 0 0 0,0 0 1 0 0,0 0-1 0 0,0-1 1 0 0,0 1-1 0 0,0 0 1 0 0,0 0-1 0 0,0 0 0 0 0,0 0 1 0 0,1-1-1 0 0,-1 1 1 0 0,0 0-1 0 0,0 0 1 0 0,0 0-1 0 0,0 0 0 0 0,0-1 1 0 0,1 1-1 0 0,-1 0 1 0 0,0 0-1 0 0,0 0 0 0 0,0 0 1 0 0,0 0-1 0 0,1 0 1 0 0,-1 0-1 0 0,0 0 1 0 0,0-1-1 0 0,0 1 0 0 0,1 0 1 0 0,-1 0-1 0 0,0 0 1 0 0,0 0-1 0 0,1 0 1 0 0,-1 0-1 0 0,0 0 0 0 0,0 0 1 0 0,0 0-1 0 0,1 0 1 0 0,-1 1-1 0 0,0-1 0 0 0,0 0 1 0 0,0 0-1 0 0,1 0 1 0 0,-1 0-1 0 0,0 0 1 0 0,0 0-1 0 0,0 0 0 0 0,0 0 1 0 0,1 1-1 0 0,-1-1 1 0 0,0 0-1 0 0,0 0 0 0 0,0 0 1 0 0,0 0-1 0 0,0 1 1 0 0,1-1-1 0 0,-1 0 1 0 0,0 0-1 0 0,0 0-84 0 0,11 13 5878 0 0,-11-12-5808 0 0,0 0 0 0 0,1 0 0 0 0,-1 0-1 0 0,0 0 1 0 0,0 0 0 0 0,0 1 0 0 0,0-1-1 0 0,0 0 1 0 0,0 0 0 0 0,0 0 0 0 0,-1 1-70 0 0,1-1 59 0 0,0 1 0 0 0,0-1 0 0 0,0 0 0 0 0,-1 0-1 0 0,1 1 1 0 0,1-1 0 0 0,-1 0 0 0 0,0 1 0 0 0,0-1 0 0 0,0 0 0 0 0,1 1 0 0 0,-1 0-59 0 0,5 6 286 0 0,-4-7-242 0 0,0 0-1 0 0,-1 0 0 0 0,1 0 1 0 0,0 0-1 0 0,-1 0 1 0 0,1 0-1 0 0,-1 0 1 0 0,1 1-1 0 0,-1-1 1 0 0,1 0-1 0 0,-1 0 1 0 0,0 1-1 0 0,0-1 1 0 0,0 0-1 0 0,0 1 1 0 0,0-1-1 0 0,0 1-43 0 0,0 3 90 0 0,-1-3-33 0 0,0 1 0 0 0,1 0-1 0 0,-1 0 1 0 0,1 0 0 0 0,0 0 0 0 0,0 0-1 0 0,0 0 1 0 0,0 0 0 0 0,1 0-1 0 0,-1 0 1 0 0,1 0 0 0 0,0 0-1 0 0,-1 0 1 0 0,2-1 0 0 0,-1 1-1 0 0,1 2-56 0 0,0-1 58 0 0,-1 0 0 0 0,0 1 0 0 0,0-1 0 0 0,0 0 0 0 0,0 1 0 0 0,-1-1 0 0 0,0 1 0 0 0,0 2-58 0 0,0-1 48 0 0,0-1 0 0 0,1 1 0 0 0,0 0 0 0 0,0-1 0 0 0,0 1 0 0 0,1 2-48 0 0,6 11 120 0 0,-5-15-94 0 0,-1 1 0 0 0,0-1 0 0 0,0 1 0 0 0,-1 0 0 0 0,1-1-1 0 0,-1 1 1 0 0,0 0 0 0 0,-1 1-26 0 0,-2 8 61 0 0,2-12-52 0 0,-1-1 1 0 0,1 1-1 0 0,0 0 0 0 0,0 0 0 0 0,-1-1 1 0 0,1 1-1 0 0,0 0 0 0 0,0 0 0 0 0,1 0 0 0 0,-1-1 1 0 0,1 3-10 0 0,4 9 14 0 0,-4-12-14 0 0,0 1 0 0 0,0 0 0 0 0,0-1 0 0 0,-1 1 0 0 0,1 0 0 0 0,-1-1 0 0 0,1 1 0 0 0,-1 0 0 0 0,0 0 0 0 0,1-1 0 0 0,-1 1 0 0 0,0 0 0 0 0,0 0 0 0 0,0 0 0 0 0,-1-1 0 0 0,1 1 0 0 0,0 0 0 0 0,-1 1 0 0 0,0 1 0 0 0,0 1 1 0 0,0-1-1 0 0,1 1 0 0 0,-1 0 0 0 0,1-1 0 0 0,0 1 0 0 0,1 2 0 0 0,-1 6 10 0 0,0-13-10 0 0,0 1 0 0 0,0 0 0 0 0,0-1 0 0 0,0 1 1 0 0,0-1-1 0 0,0 1 0 0 0,-1 0 0 0 0,1-1 0 0 0,0 1 0 0 0,0-1 0 0 0,-1 1 0 0 0,1-1 1 0 0,0 1-1 0 0,0-1 0 0 0,-1 1 0 0 0,1-1 0 0 0,-1 1 0 0 0,1-1 0 0 0,0 1 0 0 0,-1-1 0 0 0,1 1 1 0 0,-1-1-1 0 0,1 0 0 0 0,-1 1 0 0 0,1-1 0 0 0,-1 0 0 0 0,0 1-24 0 0,0-1-1 0 0,0 1 1 0 0,1-1 0 0 0,-1 1-1 0 0,0-1 1 0 0,1 1 0 0 0,-1 0-1 0 0,1-1 1 0 0,-1 1 0 0 0,0 0 0 0 0,1-1-1 0 0,-1 1 1 0 0,1 0 0 0 0,0 0-1 0 0,-1 0 1 0 0,1-1 0 0 0,0 1-1 0 0,-1 1 25 0 0,-3 10-1318 0 0,2-8-629 0 0,2-10 139 0 0,1-3 50 0 0</inkml:trace>
  <inkml:trace contextRef="#ctx0" brushRef="#br0" timeOffset="1277.502">1182 330 12672 0 0,'0'0'578'0'0,"-1"0"-14"0"0,0-2-308 0 0,19-10 762 0 0,-6 7-802 0 0,1 1 0 0 0,-1 0 0 0 0,1 0 1 0 0,0 1-1 0 0,-1 1 0 0 0,2 0-216 0 0,37-9 590 0 0,-38 8-622 0 0,0 1-1 0 0,0 0 1 0 0,0 1-1 0 0,0 0 1 0 0,0 1-1 0 0,2 1 33 0 0,7-1-914 0 0,3 0 152 0 0,-3 2-6 0 0</inkml:trace>
  <inkml:trace contextRef="#ctx0" brushRef="#br0" timeOffset="1776.789">1822 486 8952 0 0,'0'0'406'0'0,"-1"0"-4"0"0,-2 3-258 0 0,4-3-137 0 0,-1 0 1 0 0,0 1 0 0 0,0-1 0 0 0,0 0-1 0 0,0 0 1 0 0,0 1 0 0 0,0-1 0 0 0,1 0-1 0 0,-1 0 1 0 0,0 1 0 0 0,0-1-1 0 0,0 0 1 0 0,0 1 0 0 0,0-1 0 0 0,0 0-1 0 0,0 0 1 0 0,0 1 0 0 0,0-1 0 0 0,0 0-1 0 0,0 1 1 0 0,0-1 0 0 0,0 0-1 0 0,-1 0 1 0 0,1 1 0 0 0,0-1 0 0 0,0 0-1 0 0,0 0 1 0 0,0 1 0 0 0,0-1 0 0 0,-1 0-1 0 0,1 0 1 0 0,0 0 0 0 0,0 1-1 0 0,0-1 1 0 0,-1 0 0 0 0,1 0 0 0 0,0 0-1 0 0,0 1 1 0 0,-1-1 0 0 0,1 0 0 0 0,0 0-1 0 0,-1 0-7 0 0,0 1 217 0 0,4 1-6 0 0,-21 11 2818 0 0,13-11-2823 0 0,1 1-1 0 0,-1-1 1 0 0,0 0-1 0 0,0-1 1 0 0,0 1 0 0 0,0-1-1 0 0,0 0 1 0 0,0 0-1 0 0,0 0 1 0 0,-4-1-206 0 0,-3 2 211 0 0,-3 0 192 0 0,0-2 0 0 0,0 0 1 0 0,-10-1-404 0 0,-4 0 357 0 0,8 4 73 0 0,21-5-400 0 0,0 1-1 0 0,0 0 1 0 0,1 0 0 0 0,-1 0-1 0 0,1 0 1 0 0,-1 0 0 0 0,1-1 0 0 0,-1 1-1 0 0,1 0 1 0 0,-1 0 0 0 0,1 0-1 0 0,0 0 1 0 0,0 1 0 0 0,0-2-30 0 0,0 1 0 0 0,0 1 1 0 0,0-1-1 0 0,0 0 0 0 0,-1 1 1 0 0,1-1-1 0 0,0 0 1 0 0,0 0-1 0 0,-1 1 1 0 0,1-1-1 0 0,-1 0 1 0 0,1 0-1 0 0,-1 0 0 0 0,1 0 1 0 0,-1 0-1 0 0,1 0 1 0 0,-1 0-1 0 0,0 0 1 0 0,0 0-1 0 0,1 0 0 0 0,-1 0 1 0 0,0 0-1 0 0,0 0 1 0 0,0-1-1 0 0,1-7 0 0 0,-1 7 0 0 0,1 1 0 0 0,-1-1 0 0 0,1 1 0 0 0,0-1 0 0 0,0 1 0 0 0,0-1 0 0 0,0 1 0 0 0,0 0 0 0 0,0-1 0 0 0,0 1 0 0 0,0 0 0 0 0,0 0 0 0 0,1 0 0 0 0,-1 0 0 0 0,0 0 0 0 0,1 0 0 0 0,0 0 0 0 0,13-13 0 0 0,-3-7 0 0 0,-8 15 0 0 0,0-1 0 0 0,0 1 0 0 0,0 0 0 0 0,2-1 0 0 0,-5 5 0 0 0,0 1 0 0 0,0 0 0 0 0,0-1 0 0 0,0 1 0 0 0,0 0 0 0 0,0-1 0 0 0,0 1 0 0 0,0-1 0 0 0,0 0 0 0 0,-1 1 0 0 0,1-1 0 0 0,-1 1 0 0 0,1-1 0 0 0,-1 0 0 0 0,0 0 0 0 0,1 1 0 0 0,-1-1 0 0 0,0 0 0 0 0,0 0 0 0 0,0-1 0 0 0,0 2 0 0 0,0 0 0 0 0,0 0-1 0 0,0-1 1 0 0,1 1 0 0 0,-1 0-1 0 0,1 0 1 0 0,-1 0 0 0 0,1 0-1 0 0,-1 0 1 0 0,1-1-1 0 0,-1 1 1 0 0,1 0 0 0 0,0 0-1 0 0,0 0 1 0 0,0 1 0 0 0,-1-1-1 0 0,1 0 1 0 0,0 0 0 0 0,0 0-1 0 0,1 0 1 0 0,1-1-7 0 0,-3 2 5 0 0,0-1-1 0 0,1 1 1 0 0,-1 0 0 0 0,0 0 0 0 0,1-1-1 0 0,-1 1 1 0 0,0-1 0 0 0,1 1-1 0 0,-1 0 1 0 0,0-1 0 0 0,0 1 0 0 0,1-1-1 0 0,-1 1 1 0 0,0 0 0 0 0,0-1 0 0 0,0 1-1 0 0,0-1 1 0 0,0 1 0 0 0,0-1 0 0 0,1 1-1 0 0,-1-1 1 0 0,0 1 0 0 0,0-1 0 0 0,0 1-1 0 0,-1 0 1 0 0,1-1 0 0 0,0 1 0 0 0,0-1-1 0 0,0 1 1 0 0,0-1 0 0 0,0 1 2 0 0,0-1 0 0 0,-1 1 0 0 0,1-1-1 0 0,0 1 1 0 0,0-1 0 0 0,0 1 0 0 0,0-1 0 0 0,0 1 0 0 0,0 0 0 0 0,0-1-1 0 0,0 1 1 0 0,0-1 0 0 0,0 1 0 0 0,0-1 0 0 0,0 1 0 0 0,0-1 0 0 0,1 1-1 0 0,-1-1 1 0 0,0 1 0 0 0,0-1 0 0 0,0 1 0 0 0,1 0 0 0 0,-1-1 0 0 0,0 1-1 0 0,1-1 1 0 0,4-4 0 0 0,0 0 0 0 0,1 0 0 0 0,-1 0 0 0 0,2 0 0 0 0,1 2 11 0 0,-4 2 139 0 0,-7 5-31 0 0,-2 3-65 0 0,-1 7-45 0 0,5-12 1 0 0,0 0-1 0 0,0 0 1 0 0,1-1 0 0 0,-1 1-1 0 0,0 0 1 0 0,1 0 0 0 0,-1 0-1 0 0,1 0 1 0 0,0 0 0 0 0,-1 0-1 0 0,1 0 1 0 0,0 0 0 0 0,0 0-1 0 0,0 0 1 0 0,1 0 0 0 0,-1 0-1 0 0,0 0 1 0 0,1 0 0 0 0,-1 0-1 0 0,2 1-9 0 0,-2-2 3 0 0,0 0 0 0 0,0 0 0 0 0,1 0 0 0 0,-1 0 0 0 0,0 0 0 0 0,0 0-1 0 0,0 0 1 0 0,0 0 0 0 0,0 0 0 0 0,0 0 0 0 0,0-1 0 0 0,-1 1 0 0 0,1 0-1 0 0,0 0 1 0 0,0 0 0 0 0,-1 0 0 0 0,1 0 0 0 0,0 0 0 0 0,-1-1 0 0 0,1 1-1 0 0,-1 0 1 0 0,1 0 0 0 0,-1 0-3 0 0,0 0 0 0 0,0 0 0 0 0,1 0 0 0 0,-1 0 0 0 0,1 0 0 0 0,-1 0 0 0 0,1 0-1 0 0,-1 0 1 0 0,1 0 0 0 0,0 0 0 0 0,-1 1 0 0 0,1-1 0 0 0,0 0 0 0 0,0 0 0 0 0,0 0 0 0 0,0 0 0 0 0,0 1-1 0 0,0 0 1 0 0,6 16 0 0 0,-4-14 2 0 0,-1-1 1 0 0,0 1-1 0 0,0-1 0 0 0,0 1 1 0 0,-1 0-1 0 0,1-1 0 0 0,-1 4-2 0 0,0-3 20 0 0,0 0-8 0 0,0 0 0 0 0,0-1 0 0 0,0 1 0 0 0,0 0-1 0 0,1 0 1 0 0,0-1 0 0 0,-1 1 0 0 0,1 0 0 0 0,0 0-1 0 0,1-1 1 0 0,-1 1 0 0 0,1-1 0 0 0,0 2-12 0 0,3 1 26 0 0,-4-5-16 0 0,1 1 1 0 0,-1-1 0 0 0,0 1 0 0 0,0 0 0 0 0,0-1 0 0 0,0 1-1 0 0,0 0 1 0 0,0 0 0 0 0,-1-1 0 0 0,1 1 0 0 0,0 0 0 0 0,-1 0 0 0 0,0 0-1 0 0,1 0 1 0 0,-1 0 0 0 0,0 0 0 0 0,0 0 0 0 0,0 0 0 0 0,0 0-1 0 0,0 1-10 0 0,2 23 138 0 0,-2-23-112 0 0,1 1 1 0 0,-1 0-1 0 0,0-1 1 0 0,1 1-1 0 0,-2 0 0 0 0,1 1-26 0 0,0-2 25 0 0,0 0-1 0 0,-1 0 0 0 0,1 0 0 0 0,1 0 0 0 0,-1 0 1 0 0,0 0-1 0 0,1 0 0 0 0,0 0 0 0 0,-1 0 1 0 0,1 0-1 0 0,0 0 0 0 0,1 0-24 0 0,0 2 45 0 0,-2-5-41 0 0,0 1-1 0 0,0-1 0 0 0,0 0 0 0 0,0 1 0 0 0,1-1 0 0 0,-1 0 1 0 0,0 1-1 0 0,0-1 0 0 0,0 0 0 0 0,0 1 0 0 0,0-1 0 0 0,0 0 1 0 0,0 1-1 0 0,0-1 0 0 0,0 0 0 0 0,0 1 0 0 0,0-1 0 0 0,0 0 1 0 0,-1 1-1 0 0,1-1 0 0 0,0 0 0 0 0,0 1 0 0 0,0-1 0 0 0,0 0 1 0 0,-1 1-1 0 0,1-1 0 0 0,0 0 0 0 0,0 0 0 0 0,0 1 0 0 0,-1-1-3 0 0,0 1-8 0 0,0 0-1 0 0,0 1 0 0 0,1-1 0 0 0,-1 0 0 0 0,0 0 0 0 0,1 1 0 0 0,-1-1 0 0 0,1 0 1 0 0,-1 1-1 0 0,1-1 0 0 0,0 0 0 0 0,-1 1 0 0 0,1-1 0 0 0,0 1 9 0 0,-1 0-250 0 0,0-1 76 0 0,0 1 1 0 0,1-1-1 0 0,-1 0 1 0 0,1 0-1 0 0,-1 0 1 0 0,1 0-1 0 0,-1 1 1 0 0,1-1-1 0 0,0 0 1 0 0,0 1 0 0 0,-1-1-1 0 0,1 0 174 0 0,5 4-895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7:56:04.9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75 1 10016 0 0,'0'0'462'0'0,"0"16"164"0"0,4 51 303 0 0,1 63 2603 0 0,-4-76-2266 0 0,0-25-531 0 0,0 1 0 0 0,3 9-735 0 0,5 22 233 0 0,-9-58-207 0 0,0 0 0 0 0,0 0 0 0 0,0 0 0 0 0,0 0 0 0 0,0 0 0 0 0,-1 0 0 0 0,0 0 0 0 0,1 0 0 0 0,-1-1 0 0 0,0 1 0 0 0,0 0 0 0 0,-1 1-26 0 0,1-3-89 0 0,0 1 0 0 0,1-1 0 0 0,-1 0 0 0 0,0 1 0 0 0,0-1 0 0 0,0 0 0 0 0,0 0 0 0 0,0 0 0 0 0,0 0 0 0 0,0 0 0 0 0,-1 0 1 0 0,1 0-1 0 0,0-1 0 0 0,0 1 0 0 0,-1 0 0 0 0,1-1 0 0 0,0 1 0 0 0,-1 0 0 0 0,1-1 0 0 0,-1 0 0 0 0,1 1 0 0 0,-1-1 0 0 0,1 0 0 0 0,-1 0 89 0 0,-4 0-1135 0 0</inkml:trace>
  <inkml:trace contextRef="#ctx0" brushRef="#br0" timeOffset="263.105">0 278 5528 0 0,'0'0'422'0'0,"7"-1"-260"0"0,11-2 286 0 0,17-2 933 0 0,-13 6-1112 0 0,0 0 1 0 0,-1 2-1 0 0,21 4-269 0 0,-35-6 18 0 0,1 0 0 0 0,0-1 0 0 0,0 0 0 0 0,1 0-18 0 0,18 0-167 0 0,12-2-287 0 0,-34 2 214 0 0</inkml:trace>
  <inkml:trace contextRef="#ctx0" brushRef="#br0" timeOffset="554.429">472 214 9816 0 0,'-19'7'681'0'0,"9"-3"-599"0"0,0 0 0 0 0,1 0 0 0 0,-1 1-1 0 0,1 0 1 0 0,-3 2-82 0 0,1 2 366 0 0,0 1-1 0 0,1 0 1 0 0,0 0 0 0 0,0 1-1 0 0,1 0 1 0 0,1 1-1 0 0,0 0 1 0 0,1 0-1 0 0,0 1 1 0 0,1 0 0 0 0,-5 11-366 0 0,10-19 94 0 0,-1 0 0 0 0,1-1 0 0 0,0 1 0 0 0,0 0 0 0 0,0 0 0 0 0,1 0 0 0 0,0 0 1 0 0,0 0-1 0 0,0 0 0 0 0,1 2-94 0 0,1 0 85 0 0,-1-6-63 0 0,1 1 0 0 0,0 0 0 0 0,-1 0 0 0 0,1-1 1 0 0,0 1-1 0 0,0-1 0 0 0,0 1 0 0 0,0-1 0 0 0,0 0 0 0 0,0 0 0 0 0,0 0 0 0 0,1 0 0 0 0,-1 0 0 0 0,0-1 0 0 0,0 1 0 0 0,1-1 0 0 0,-1 1 0 0 0,1-1 0 0 0,-1 0 0 0 0,1 0-21 0 0,13-2 94 0 0,0-2 0 0 0,0 0 1 0 0,0-1-1 0 0,0-1 1 0 0,-1 0-1 0 0,0-1 1 0 0,0 0-1 0 0,7-6-95 0 0,-16 8 18 0 0,1 0-1 0 0,0 0 0 0 0,-1 0 0 0 0,0-1 0 0 0,-1 0 0 0 0,1 0 0 0 0,-1-1 0 0 0,1 0-17 0 0,-4 4-41 0 0,0-1 0 0 0,0 1 1 0 0,0 0-1 0 0,0-1 0 0 0,-1 1 0 0 0,1-1 0 0 0,-1 0 0 0 0,0 1 0 0 0,0-1 0 0 0,0 0 0 0 0,-1 0 0 0 0,1 0 0 0 0,-1 0 0 0 0,0 0 0 0 0,0 1 0 0 0,0-1 0 0 0,-1 0 0 0 0,0-2 41 0 0,0 2-67 0 0,0 1-1 0 0,-1 0 0 0 0,1 0 0 0 0,-1-1 0 0 0,0 1 0 0 0,0 0 0 0 0,0 1 0 0 0,-1-1 0 0 0,1 0 0 0 0,-1 1 1 0 0,1-1-1 0 0,-1 1 0 0 0,0 0 0 0 0,0 0 0 0 0,0 0 0 0 0,0 0 0 0 0,0 0 0 0 0,0 1 0 0 0,0-1 1 0 0,-1 1-1 0 0,1 0 0 0 0,-2 0 68 0 0,-4-2-234 0 0,1 1 1 0 0,-1 1 0 0 0,1 0 0 0 0,-1 0-1 0 0,1 0 1 0 0,-1 1 0 0 0,0 0 0 0 0,-8 2 233 0 0,10 0-507 0 0,-2 2-90 0 0</inkml:trace>
  <inkml:trace contextRef="#ctx0" brushRef="#br0" timeOffset="1129.957">653 244 11200 0 0,'0'0'513'0'0,"0"8"170"0"0,12 64-175 0 0,-9-51 174 0 0,-1-1 0 0 0,-1 1 1 0 0,-1 0-1 0 0,-2 7-682 0 0,1 16 1478 0 0,1-44-1457 0 0,0 1-1 0 0,0-1 0 0 0,0 0 0 0 0,0 1 0 0 0,0-1 0 0 0,0 1 0 0 0,0-1 0 0 0,0 0 0 0 0,0 1 0 0 0,0-1 0 0 0,0 1 0 0 0,0-1 0 0 0,-1 0 0 0 0,1 1 0 0 0,0-1 0 0 0,0 0 0 0 0,0 1 0 0 0,-1-1 0 0 0,1 0 0 0 0,0 1 0 0 0,0-1 0 0 0,0 0 0 0 0,-1 0 0 0 0,1 1 0 0 0,0-1 0 0 0,-1 0 0 0 0,1 0 0 0 0,0 1 0 0 0,-1-1 0 0 0,1 0 0 0 0,0 0 1 0 0,-1 0-1 0 0,1 0 0 0 0,0 1 0 0 0,-1-1 0 0 0,1 0 0 0 0,-1 0 0 0 0,1 0 0 0 0,0 0 0 0 0,-1 0 0 0 0,1 0-20 0 0,-1 0 13 0 0,0 0 0 0 0,0-1 0 0 0,0 1 0 0 0,1 0 0 0 0,-1 0 0 0 0,0-1 0 0 0,0 1 0 0 0,1 0 0 0 0,-1-1 0 0 0,0 1 0 0 0,1 0 0 0 0,-1-1 0 0 0,0 1 0 0 0,1-1 0 0 0,-1 0 0 0 0,1 1 0 0 0,-1-1 0 0 0,0 0-13 0 0,0-2 5 0 0,-1 1-1 0 0,0-2 0 0 0,1 1 0 0 0,0 0 0 0 0,0 0 1 0 0,0 0-1 0 0,0-1 0 0 0,0 1 0 0 0,1 0 0 0 0,-1-1 0 0 0,1 1 1 0 0,0 0-1 0 0,0-1 0 0 0,0 1 0 0 0,1-2-4 0 0,0-6-423 0 0,2 0 0 0 0,0 0 0 0 0,4-11 423 0 0,4-16-1308 0 0,-10 34 1202 0 0,0-1 0 0 0,0 1 0 0 0,1 0 0 0 0,-1 0 1 0 0,1-1-1 0 0,0 1 0 0 0,1 0 0 0 0,-1 1 0 0 0,1-1 0 0 0,-1 0 0 0 0,4-2 106 0 0,-5 4-4 0 0,1 1-1 0 0,-1 0 1 0 0,1 0-1 0 0,-1-1 1 0 0,1 1-1 0 0,-1 0 1 0 0,1 0-1 0 0,0 1 0 0 0,0-1 1 0 0,-1 0-1 0 0,1 0 1 0 0,0 1-1 0 0,0-1 1 0 0,0 1-1 0 0,0 0 1 0 0,0-1-1 0 0,0 1 0 0 0,0 0 1 0 0,-1 0-1 0 0,1 0 1 0 0,0 1-1 0 0,0-1 1 0 0,0 0-1 0 0,0 1 1 0 0,0-1-1 0 0,0 1 0 0 0,0 0 1 0 0,0 0 4 0 0,2 0 70 0 0,-1 1-1 0 0,1 1 1 0 0,-1-1 0 0 0,0 0 0 0 0,0 1-1 0 0,1-1 1 0 0,-2 1 0 0 0,1 0-1 0 0,0 0 1 0 0,-1 0 0 0 0,1 1 0 0 0,-1-1-1 0 0,0 1 1 0 0,0-1 0 0 0,1 4-70 0 0,3 8 424 0 0,-1-1-1 0 0,0 1 1 0 0,1 10-424 0 0,5 16 633 0 0,-6-17-301 0 0,-4-17-250 0 0,1-1-1 0 0,-1 0 1 0 0,1 0-1 0 0,0 0 0 0 0,0 0 1 0 0,1 1-82 0 0,-2-6 17 0 0,0 1 1 0 0,0-1-1 0 0,0 1 1 0 0,0-1-1 0 0,0 0 0 0 0,0 1 1 0 0,1-1-1 0 0,-1 0 1 0 0,0 0-1 0 0,1 0 1 0 0,-1 0-1 0 0,1 0 0 0 0,-1 0 1 0 0,1-1-1 0 0,-1 1 1 0 0,1 0-1 0 0,-1-1 0 0 0,1 1 1 0 0,0-1-1 0 0,-1 0 1 0 0,1 1-1 0 0,0-1 1 0 0,-1 0-1 0 0,1 0 0 0 0,0 0-17 0 0,4-1 30 0 0,0 1-1 0 0,0-1 1 0 0,0-1-1 0 0,0 1 1 0 0,0-1 0 0 0,0 0-1 0 0,-1 0 1 0 0,1-1-1 0 0,-1 0 1 0 0,1 0-1 0 0,-1 0 1 0 0,0-1-1 0 0,0 1 1 0 0,-1-1-1 0 0,1 0 1 0 0,-1-1-1 0 0,3-2-29 0 0,9-11-201 0 0,-2-1-1 0 0,1 0 1 0 0,9-20 201 0 0,-14 24-449 0 0,-1-2 0 0 0,-1 1 1 0 0,0-1-1 0 0,-1 0 1 0 0,-1-1-1 0 0,2-8 449 0 0,-8 25 5 0 0,0 1-1 0 0,0-1 1 0 0,0 1 0 0 0,0-1 0 0 0,0 1 0 0 0,0-1-1 0 0,0 1 1 0 0,0-1 0 0 0,0 1 0 0 0,0-1 0 0 0,0 1-1 0 0,0-1 1 0 0,-1 1 0 0 0,1-1 0 0 0,0 1-1 0 0,0-1 1 0 0,0 1 0 0 0,-1-1 0 0 0,1 1 0 0 0,0-1-1 0 0,-1 1 1 0 0,1 0 0 0 0,0-1 0 0 0,-1 1 0 0 0,1 0-1 0 0,-1-1 1 0 0,1 1 0 0 0,-1 0 0 0 0,1-1-1 0 0,0 1 1 0 0,-1 0 0 0 0,1 0 0 0 0,-1 0 0 0 0,1-1-1 0 0,-1 1 1 0 0,1 0 0 0 0,-1 0 0 0 0,0 0 0 0 0,1 0-1 0 0,-1 0 1 0 0,1 0 0 0 0,-1 0 0 0 0,1 0 0 0 0,-1 0-5 0 0,-3 0 44 0 0,0 0 1 0 0,0 1 0 0 0,-1-1 0 0 0,1 1 0 0 0,0 0 0 0 0,0 0 0 0 0,0 1 0 0 0,0-1 0 0 0,0 1 0 0 0,0 0 0 0 0,0 0 0 0 0,-2 2-45 0 0,0 0 125 0 0,1 0 1 0 0,0 1-1 0 0,0 0 0 0 0,0-1 1 0 0,1 2-1 0 0,-1-1 1 0 0,-2 6-126 0 0,-1 1 273 0 0,1-3-126 0 0,1 1 0 0 0,0 0 0 0 0,-4 9-147 0 0,9-16 9 0 0,-1 0 1 0 0,1 0 0 0 0,1 0-1 0 0,-1 1 1 0 0,0-1 0 0 0,1 0-1 0 0,-1 0 1 0 0,1 0-1 0 0,0 0 1 0 0,0 1 0 0 0,0-1-1 0 0,1 0 1 0 0,-1 0 0 0 0,1 0-1 0 0,-1 0 1 0 0,2 2-10 0 0,0 1 45 0 0,0-1 1 0 0,1 1 0 0 0,-1 0 0 0 0,1-1-1 0 0,1 1 1 0 0,-1-1 0 0 0,1 0-1 0 0,0 0 1 0 0,3 2-46 0 0,-4-4 42 0 0,1 0 0 0 0,0 0 0 0 0,0 0 0 0 0,0 0 0 0 0,1-1 0 0 0,-1 0 0 0 0,1 0 0 0 0,-1 0 0 0 0,1 0 0 0 0,0-1-1 0 0,-1 0 1 0 0,5 1-42 0 0,15 1 102 0 0,1-1-1 0 0,0-1 1 0 0,0-1 0 0 0,0-1-1 0 0,0-1 1 0 0,0-1-1 0 0,19-5-101 0 0,-15 2-1413 0 0,1 3-5212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7:56:03.5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124 142 6912 0 0,'0'0'528'0'0,"0"0"-327"0"0,0 0-108 0 0,1 0 19 0 0,-1 0 0 0 0,0 0 0 0 0,0 0 0 0 0,1 0-1 0 0,-1 0 1 0 0,0 0 0 0 0,0 0 0 0 0,1-1-1 0 0,-1 1 1 0 0,0 0 0 0 0,0 0 0 0 0,1 0-1 0 0,-1 0 1 0 0,0-1 0 0 0,0 1 0 0 0,0 0 0 0 0,0 0-1 0 0,1 0 1 0 0,-1-1 0 0 0,0 1 0 0 0,0 0-1 0 0,0 0 1 0 0,0-1 0 0 0,0 1-112 0 0,-3-2 275 0 0,1 1 1 0 0,-1 0-1 0 0,0 0 1 0 0,0 0-1 0 0,-1 0 1 0 0,1 0-1 0 0,0 0 1 0 0,0 1-1 0 0,0-1 1 0 0,0 1-1 0 0,-1 0 1 0 0,1 0-1 0 0,0 0-275 0 0,1 0 290 0 0,1 1-6 0 0,-22 6 496 0 0,22-7-542 0 0,0 1-215 0 0,1 0 0 0 0,-1 0 0 0 0,1 0 0 0 0,-1 0 0 0 0,1 0 0 0 0,-1-1 0 0 0,0 1-1 0 0,1 0 1 0 0,-1 0 0 0 0,0-1 0 0 0,0 1 0 0 0,0-1 0 0 0,1 1 0 0 0,-1-1 0 0 0,0 1 0 0 0,-1 0-23 0 0,-1 0 51 0 0,-1 3-14 0 0,0 0 0 0 0,1 0 0 0 0,0 1 1 0 0,-1-1-1 0 0,1 1 0 0 0,-2 4-37 0 0,-2 3 33 0 0,5-10-28 0 0,1 0 0 0 0,1 1 0 0 0,-1-1 1 0 0,0 0-1 0 0,0 0 0 0 0,1 0 0 0 0,0 1 1 0 0,-1-1-6 0 0,-1 9 22 0 0,2-9-22 0 0,-1 0 0 0 0,1 1 0 0 0,0-1 0 0 0,1 0 0 0 0,-1 1 0 0 0,0-1 0 0 0,1 2 0 0 0,0 6 0 0 0,0-9 0 0 0,-1 0 0 0 0,0 0 0 0 0,1-1 0 0 0,-1 1 0 0 0,1 0 0 0 0,-1 0 0 0 0,1 0 0 0 0,0 0 0 0 0,-1-1 0 0 0,1 1 0 0 0,0 0 0 0 0,-1-1 0 0 0,1 1 0 0 0,0 0 0 0 0,0-1 0 0 0,0 1 0 0 0,0-1 0 0 0,-1 1 0 0 0,2-1 0 0 0,18 11-1 0 0,-17-10 2 0 0,2 0 16 0 0,0 0 0 0 0,0 0 1 0 0,0 0-1 0 0,0 0 1 0 0,0-1-1 0 0,0 0 1 0 0,0 0-1 0 0,0 0-17 0 0,4 0 42 0 0,-3 0-19 0 0,-1 0-1 0 0,1 0 1 0 0,0-1 0 0 0,-1 0-1 0 0,1 0 1 0 0,-1 0 0 0 0,1 0 0 0 0,-1-1-1 0 0,1 0 1 0 0,-1 0 0 0 0,0-1 0 0 0,0 1-1 0 0,0-1 1 0 0,0 0 0 0 0,-1 0 0 0 0,1-1-1 0 0,-1 0 1 0 0,1 1 0 0 0,-1-1-1 0 0,-1-1 1 0 0,2 0-23 0 0,-5 4 5 0 0,1 1 1 0 0,-1-1-1 0 0,0 0 0 0 0,1 0 0 0 0,-1 1 1 0 0,0-1-1 0 0,0 0 0 0 0,0 0 0 0 0,0 0 0 0 0,0 1 1 0 0,0-1-1 0 0,0 0 0 0 0,0 0 0 0 0,0 0 1 0 0,0 0-1 0 0,0 1 0 0 0,0-1 0 0 0,0 0 1 0 0,-1 0-1 0 0,1 0 0 0 0,0 1 0 0 0,-1-1 1 0 0,1 0-1 0 0,0 1 0 0 0,-1-1 0 0 0,1 0 0 0 0,-1 0-5 0 0,0 0 5 0 0,0 0-1 0 0,0-1 0 0 0,0 1 1 0 0,0 0-1 0 0,0 0 0 0 0,0 0 1 0 0,0 0-1 0 0,0 0 0 0 0,-1 0 1 0 0,1 0-1 0 0,0 0 0 0 0,-1 0 0 0 0,1 0-4 0 0,-37-18 0 0 0,-17 3-124 0 0,35 9 5 0 0,9 5-6 0 0,10 2 45 0 0,1 0-24 0 0,0 0-99 0 0,0 0-43 0 0,0 0-8 0 0,9-2-1582 0 0,-9 2 976 0 0</inkml:trace>
  <inkml:trace contextRef="#ctx0" brushRef="#br0" timeOffset="429.676">371 87 5528 0 0,'0'0'422'0'0,"0"0"-175"0"0,0 0 292 0 0,0 0 151 0 0,0 20 1505 0 0,-3 4-913 0 0,2-21-1064 0 0,0 0 0 0 0,0 1 0 0 0,1-1 1 0 0,-1 1-1 0 0,1-1 0 0 0,0 1 1 0 0,0-1-1 0 0,1 4-218 0 0,3 33 1066 0 0,-3-29-849 0 0,0 0 0 0 0,0 0 0 0 0,1 0 0 0 0,1 0 0 0 0,0 2-217 0 0,0 0 283 0 0,-3-12-240 0 0,0 0 0 0 0,0 0 0 0 0,0 0 0 0 0,1 0 0 0 0,-1 0 0 0 0,0 0 0 0 0,0 0 0 0 0,1 0 0 0 0,-1 0 0 0 0,1 0 0 0 0,-1 0 0 0 0,1 0 0 0 0,-1 0 0 0 0,1 0 0 0 0,-1 0 0 0 0,1-1 0 0 0,0 1 0 0 0,0 0 0 0 0,0 0-43 0 0,14 15 300 0 0,-14-15-276 0 0,0 0 0 0 0,1 0 0 0 0,-1-1 0 0 0,0 1 0 0 0,1-1 0 0 0,-1 1 0 0 0,1-1 0 0 0,-1 1 0 0 0,1-1 0 0 0,-1 0 0 0 0,1 0 0 0 0,-1 0 1 0 0,1 0-1 0 0,0 0 0 0 0,-1 0 0 0 0,1 0 0 0 0,-1 0 0 0 0,1-1 0 0 0,-1 1 0 0 0,1 0-24 0 0,1-2 27 0 0,-1 1-1 0 0,1 0 1 0 0,0-1-1 0 0,-1 1 1 0 0,1-1-1 0 0,-1 0 1 0 0,0 0-1 0 0,0 0 0 0 0,2-1-26 0 0,-2 0 21 0 0,0 0 0 0 0,0 0 0 0 0,0 0 0 0 0,0 0 0 0 0,0 0 0 0 0,-1-1-1 0 0,1 1 1 0 0,-1 0 0 0 0,0-1 0 0 0,0 1 0 0 0,0-1 0 0 0,-1 1-1 0 0,1-1-20 0 0,0-11 55 0 0,0 0 1 0 0,0-7-56 0 0,-1 18-3 0 0,-1-10 54 0 0,2-8-38 0 0,0 10 43 0 0,-2-14-71 0 0,1 25-46 0 0,0 1-15 0 0,0 0 9 0 0,0 0 3 0 0,0 0-29 0 0,0 0-123 0 0,0 0-52 0 0,0 0-10 0 0,0 0-94 0 0,0 0-386 0 0,0 0-164 0 0,0 0-36 0 0,0 0-8 0 0</inkml:trace>
  <inkml:trace contextRef="#ctx0" brushRef="#br0" timeOffset="1073.187">523 190 3224 0 0,'0'0'143'0'0,"2"0"-3"0"0,20 6 705 0 0,-12-4 630 0 0,0 1 1 0 0,0-1-1 0 0,5 0-1475 0 0,-10-2 247 0 0,-1 0 1 0 0,0 0-1 0 0,0 0 0 0 0,0-1 1 0 0,0 0-1 0 0,0 0 0 0 0,0 0 0 0 0,0 0 1 0 0,3-2-248 0 0,8-2 512 0 0,-12 4-375 0 0,1 0 0 0 0,0-1 1 0 0,-1 1-1 0 0,1-1 0 0 0,-1 0 1 0 0,0 0-1 0 0,2-1-137 0 0,14-7 457 0 0,-16 8-373 0 0,1 1-1 0 0,-1-1 1 0 0,0 0-1 0 0,0 0 1 0 0,0 0 0 0 0,2-2-84 0 0,18-9 245 0 0,1 0-164 0 0,-23 12-77 0 0,0 0 0 0 0,0 1 0 0 0,0-1 0 0 0,0 0 0 0 0,-1 0 0 0 0,1 0 0 0 0,0 1 0 0 0,-1-1 0 0 0,1 0 0 0 0,0 0 0 0 0,-1 0 0 0 0,1 0 0 0 0,-1 0 0 0 0,0 0 0 0 0,1 0 0 0 0,-1-1 0 0 0,0 1 0 0 0,0 0 0 0 0,1 0 0 0 0,-1-1-4 0 0,0 1 12 0 0,-1 0 1 0 0,1 0-1 0 0,0 0 0 0 0,0 0 0 0 0,-1 1 0 0 0,1-1 1 0 0,-1 0-1 0 0,1 0 0 0 0,-1 0 0 0 0,1 0 0 0 0,-1 0 1 0 0,1 1-1 0 0,-1-1 0 0 0,0 0 0 0 0,1 0 0 0 0,-1 1 1 0 0,0-1-1 0 0,0 0 0 0 0,0 1 0 0 0,1-1 0 0 0,-1 1 1 0 0,0-1-1 0 0,-1 1-12 0 0,0-2 4 0 0,-1 1-1 0 0,1 1 1 0 0,-1-1 0 0 0,1 0 0 0 0,0 0 0 0 0,-1 1-1 0 0,0 0 1 0 0,1-1 0 0 0,-1 1-4 0 0,-2 0 60 0 0,-1 0 1 0 0,0 1 0 0 0,1-1-1 0 0,-1 1 1 0 0,1 0-1 0 0,-1 1 1 0 0,1-1 0 0 0,-1 1-1 0 0,1 0 1 0 0,0 1-1 0 0,0-1 1 0 0,0 1 0 0 0,0 0-1 0 0,1 0 1 0 0,-1 0-1 0 0,1 1 1 0 0,-1 0-1 0 0,1 0 1 0 0,1 0 0 0 0,-1 0-1 0 0,0 1 1 0 0,1-1-1 0 0,0 1 1 0 0,0 0 0 0 0,-2 4-61 0 0,0 17 237 0 0,2-10-242 0 0,2-12 30 0 0,1 0 1 0 0,0 0 0 0 0,-1 0 0 0 0,1 0-1 0 0,1 0 1 0 0,-1 0 0 0 0,1 0 0 0 0,-1 0 0 0 0,2 4-26 0 0,-2-7 6 0 0,0 0 1 0 0,1 0-1 0 0,-1 1 1 0 0,0-1 0 0 0,1 0-1 0 0,-1 0 1 0 0,0 0-1 0 0,1 0 1 0 0,-1 0 0 0 0,1 1-1 0 0,0-1 1 0 0,-1 0-1 0 0,1 0 1 0 0,0 0 0 0 0,0 0-1 0 0,-1 0 1 0 0,1-1-1 0 0,0 1 1 0 0,1 0-7 0 0,2 3 13 0 0,-2-2-7 0 0,0 0 0 0 0,0 1 0 0 0,0-1-1 0 0,1 0 1 0 0,-1-1 0 0 0,1 1 0 0 0,-1 0 0 0 0,1-1-1 0 0,0 1 1 0 0,-1-1 0 0 0,1 0 0 0 0,0 0 0 0 0,0 0-1 0 0,0 0 1 0 0,0 0 0 0 0,0-1 0 0 0,0 1 0 0 0,0-1-1 0 0,0 0 1 0 0,1 0 0 0 0,-1 0 0 0 0,0-1-1 0 0,0 1-4 0 0,23-5 35 0 0,-21 5-124 0 0,1-1 1 0 0,-1 0 0 0 0,1 0-1 0 0,-1 0 1 0 0,0-1-1 0 0,1 0 1 0 0,-1 0 0 0 0,0 0-1 0 0,0-1 1 0 0,0 1-1 0 0,-1-1 1 0 0,1 0 0 0 0,-1-1-1 0 0,1 1 1 0 0,-1-1 87 0 0,79-79-6328 0 0,-74 75 5393 0 0,-5 2 562 0 0,1 1 1 0 0,0 0 0 0 0,0 1 0 0 0,0-1 0 0 0,4-1 372 0 0,-7 5 93 0 0,0 0-1 0 0,-1 0 1 0 0,1 0 0 0 0,-1 0-1 0 0,1 1 1 0 0,0-1 0 0 0,0 1 0 0 0,-1 0-1 0 0,1-1 1 0 0,0 1 0 0 0,0 0-1 0 0,0 0 1 0 0,-1 0 0 0 0,1 0-1 0 0,0 0 1 0 0,0 0 0 0 0,-1 1 0 0 0,1-1-1 0 0,0 1 1 0 0,0-1 0 0 0,-1 1-1 0 0,1 0 1 0 0,1 0-93 0 0,0 1 233 0 0,0 0-1 0 0,0 0 1 0 0,0 0-1 0 0,0 0 1 0 0,0 1-1 0 0,0-1 1 0 0,0 1-1 0 0,-1 0 1 0 0,1 0-1 0 0,1 2-232 0 0,16 34 1424 0 0,-4-8-42 0 0,-10-21-924 0 0,-1 1 0 0 0,0 1 0 0 0,3 6-458 0 0,-8-16 278 0 0,4 2 2293 0 0,-3-6-2508 0 0,1-1-1 0 0,-1 0 0 0 0,0 0 1 0 0,0 0-1 0 0,0-1 0 0 0,-1 1 1 0 0,1 0-1 0 0,-1 0 0 0 0,1 0 1 0 0,-1 0-1 0 0,0-1 0 0 0,0 1 1 0 0,-1 0-1 0 0,1 0 0 0 0,-1 0 1 0 0,0-3-63 0 0,1-2 22 0 0,0 0-1 0 0,0 0 1 0 0,1 0 0 0 0,0 0 0 0 0,1-2-22 0 0,1-11-56 0 0,-2 11-73 0 0,1 1-1 0 0,0-1 1 0 0,1 1-1 0 0,0-1 1 0 0,1 1-1 0 0,-1 0 1 0 0,3-3 129 0 0,5-7-1374 0 0,0 0 1 0 0,10-12 1373 0 0,-12 19-789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7:56:17.0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27 543 11664 0 0,'6'-2'171'0'0,"-1"-1"0"0"0,0 1 0 0 0,1 0-1 0 0,-1 0 1 0 0,1 0 0 0 0,0 1 0 0 0,0 0 0 0 0,-1 0 0 0 0,4 0-171 0 0,29-6 438 0 0,-23 1-214 0 0,5-2 16 0 0,-15 6-155 0 0,0 1 0 0 0,-1-1 1 0 0,1-1-1 0 0,-1 1 1 0 0,1-1-1 0 0,-1 1 0 0 0,0-1 1 0 0,1 0-1 0 0,-2-1 1 0 0,1 1-1 0 0,0-1 0 0 0,-1 0 1 0 0,1 0-1 0 0,-1 0 1 0 0,0 0-1 0 0,-1 0 0 0 0,1-1 1 0 0,-1 1-1 0 0,1-1-85 0 0,-3 3 10 0 0,0 1-1 0 0,1-1 1 0 0,-1 1-1 0 0,0-1 1 0 0,0 0-1 0 0,0 1 1 0 0,0-1-1 0 0,0 1 1 0 0,0-1-1 0 0,-1 1 1 0 0,1-1 0 0 0,0 0-1 0 0,-1 1 1 0 0,1-1-1 0 0,-1 1 1 0 0,0-1-1 0 0,1 1 1 0 0,-1 0-1 0 0,0-1 1 0 0,0 1-1 0 0,0 0 1 0 0,0-1-1 0 0,0 1 1 0 0,0 0-1 0 0,0 0 1 0 0,0 0-1 0 0,-1 0 1 0 0,1 0 0 0 0,0 0-1 0 0,-1 0 1 0 0,0 0-10 0 0,-2-1 17 0 0,0-1 1 0 0,1 1 0 0 0,-1 0 0 0 0,0 1 0 0 0,0-1-1 0 0,-1 1 1 0 0,1-1 0 0 0,0 1 0 0 0,0 1 0 0 0,-5-2-18 0 0,-6 2 75 0 0,11 0-29 0 0,-1 0 0 0 0,1-1 0 0 0,-1 2 0 0 0,1-1 0 0 0,-1 0 0 0 0,1 1 0 0 0,-1 0 0 0 0,1 0 0 0 0,0 0 0 0 0,-1 1 0 0 0,1 0 0 0 0,0-1 0 0 0,0 1 0 0 0,-2 2-46 0 0,-4 2 190 0 0,5-3 72 0 0,1-1-1 0 0,-1 1 1 0 0,1 0-1 0 0,0 0 1 0 0,0 1-1 0 0,0-1 1 0 0,0 1 0 0 0,1 0-1 0 0,0 0 1 0 0,-3 4-262 0 0,2-2-129 0 0,0 0 1 0 0,1 1-1 0 0,0 0 0 0 0,0-1 1 0 0,1 1-1 0 0,0 0 0 0 0,0 0 1 0 0,0 3 128 0 0,1-5 19 0 0,0-1 1 0 0,1 1 0 0 0,0-1-1 0 0,0 1 1 0 0,1-1-1 0 0,-1 1 1 0 0,1 0-1 0 0,0-1 1 0 0,0 0-1 0 0,0 1 1 0 0,1-1 0 0 0,-1 0-1 0 0,3 4-19 0 0,-1-1 31 0 0,0-1 1 0 0,0 0-1 0 0,1-1 0 0 0,-1 1 1 0 0,1 0-1 0 0,0-1 0 0 0,1 0 1 0 0,-1 0-1 0 0,1 0 0 0 0,0-1 1 0 0,1 1-1 0 0,-1-1 0 0 0,1-1 1 0 0,0 1-32 0 0,5 2 27 0 0,1 0 3 0 0,-1-1 0 0 0,1 0 0 0 0,0 0-30 0 0,-8-4 13 0 0,0 0 1 0 0,1 0-1 0 0,-1 0 0 0 0,1-1 1 0 0,-1 1-1 0 0,1-1 0 0 0,0 0 1 0 0,-1-1-1 0 0,1 1 0 0 0,1-1-13 0 0,2-1-193 0 0,0 0-1 0 0,0 0 1 0 0,0-1-1 0 0,0 0 0 0 0,0 0 1 0 0,-1-1-1 0 0,0 0 0 0 0,1-1 1 0 0,-2 1-1 0 0,1-1 1 0 0,0 0-1 0 0,-1-1 0 0 0,0 0 1 0 0,4-4 193 0 0,20-22-1491 0 0,-1 1-11 0 0</inkml:trace>
  <inkml:trace contextRef="#ctx0" brushRef="#br0" timeOffset="294.48">492 166 6912 0 0,'0'0'528'0'0,"0"0"-342"0"0,0-1 120 0 0,1 18 5963 0 0,2-1-4407 0 0,2 15-1623 0 0,-3-12-111 0 0,1 1-1 0 0,2 1-127 0 0,-1-3 220 0 0,-1 1 0 0 0,0 10-220 0 0,6 48 1020 0 0,-5-51-573 0 0,-1 1 0 0 0,-1 12-447 0 0,-2-31 29 0 0,-1 0-1 0 0,0 0 0 0 0,0 0 0 0 0,-1 0 0 0 0,0-1 0 0 0,0 1 1 0 0,-1 0-1 0 0,-1 1-28 0 0,4-8-48 0 0,0-1-1 0 0,0 1 1 0 0,0-1 0 0 0,-1 1 0 0 0,1-1-1 0 0,0 1 1 0 0,-1-1 0 0 0,1 0 0 0 0,0 1-1 0 0,-1-1 1 0 0,1 1 0 0 0,-1-1 0 0 0,1 0 0 0 0,0 1-1 0 0,-1-1 1 0 0,1 0 0 0 0,-1 1 0 0 0,1-1-1 0 0,-1 0 1 0 0,1 0 0 0 0,-1 0 0 0 0,1 1-1 0 0,-1-1 49 0 0,-8 3-684 0 0</inkml:trace>
  <inkml:trace contextRef="#ctx0" brushRef="#br0" timeOffset="478.727">293 466 12152 0 0,'0'0'554'0'0,"1"0"-11"0"0,0-1-509 0 0,1 0 0 0 0,0 0-1 0 0,0 0 1 0 0,0 1 0 0 0,0-1 0 0 0,0 1 0 0 0,0-1-1 0 0,0 1 1 0 0,0 0 0 0 0,0-1 0 0 0,0 1 0 0 0,0 0-34 0 0,10-1 322 0 0,-3-1-168 0 0,1 0 1 0 0,-1 1 0 0 0,1 0-1 0 0,0 1 1 0 0,9 0-155 0 0,-6 0 84 0 0,85 0 736 0 0,-55 0-5042 0 0,-25 0-682 0 0</inkml:trace>
  <inkml:trace contextRef="#ctx0" brushRef="#br0" timeOffset="5198.962">777 253 4320 0 0,'0'-2'197'0'0,"21"-104"1206"0"0,-21 59 621 0 0,1 15 319 0 0,-1 19-182 0 0,0 12-1553 0 0,0 1-54 0 0,0 0-223 0 0,0 0-98 0 0,0 0-17 0 0,0 0-25 0 0,0 0-82 0 0,0 0-39 0 0,0 0-6 0 0,0 2-11 0 0,-2 36 360 0 0,-1-1-1 0 0,-3 1-412 0 0,-3 52 790 0 0,3-13-192 0 0,-1 47 407 0 0,2-52-205 0 0,1-24 71 0 0,4-47-782 0 0,0-1-2 0 0,0 0-6 0 0,0 0 2 0 0,0 0 10 0 0,0 0 3 0 0,0 0 0 0 0,7-16 160 0 0,-3 3-197 0 0,-1 0-1 0 0,0 0 1 0 0,-1-1-59 0 0,0 4-3 0 0,-1 1 1 0 0,1 0 0 0 0,1 0 0 0 0,-1 0 0 0 0,2 0 0 0 0,-1 1-1 0 0,3-4 3 0 0,2-5 0 0 0,-8 15-3 0 0,1 0 0 0 0,0 0 0 0 0,-1 0 0 0 0,1 1 0 0 0,0-1 0 0 0,0 0 0 0 0,0 1 0 0 0,0-1 0 0 0,0 0 1 0 0,1 1-1 0 0,-1 0 0 0 0,0-1 0 0 0,1 1 0 0 0,-1 0 0 0 0,1-1 0 0 0,-1 1 0 0 0,1 0 0 0 0,0 0 3 0 0,3-1 1 0 0,-1-1-14 0 0,1 1 0 0 0,0 0 0 0 0,-1 0 1 0 0,1 0-1 0 0,0 1 0 0 0,0 0 13 0 0,-3 0-5 0 0,0 1-1 0 0,0 0 1 0 0,0 0 0 0 0,0 0-1 0 0,0 1 1 0 0,0-1 0 0 0,0 0-1 0 0,0 1 1 0 0,0-1 0 0 0,0 1-1 0 0,-1 0 1 0 0,1-1 0 0 0,0 1-1 0 0,0 0 1 0 0,-1 0 0 0 0,1 0-1 0 0,1 1 6 0 0,17 14-30 0 0,-1 0 0 0 0,16 18 30 0 0,-31-29 9 0 0,-1 0-1 0 0,1 0 0 0 0,-1 0 0 0 0,0 0 0 0 0,0 1 1 0 0,0-1-1 0 0,0 3-8 0 0,8 15 6 0 0,-6-10-6 0 0,-5-11 1 0 0,1 0 0 0 0,0 0 0 0 0,0 0 0 0 0,-1-1-1 0 0,1 1 1 0 0,0 0 0 0 0,1 0 0 0 0,-1-1 0 0 0,0 1 0 0 0,0-1-1 0 0,1 1 1 0 0,-1-1 0 0 0,2 2-1 0 0,-2-2-7 0 0,-1 0 0 0 0,1-1 0 0 0,-1 1-1 0 0,1 0 1 0 0,-1-1 0 0 0,1 1 0 0 0,0-1 0 0 0,-1 1-1 0 0,1-1 1 0 0,0 1 0 0 0,-1-1 0 0 0,1 1 0 0 0,0-1 0 0 0,0 1-1 0 0,-1-1 1 0 0,1 0 0 0 0,0 0 0 0 0,0 1 0 0 0,0-1 0 0 0,0 0-1 0 0,0 0 1 0 0,-1 0 0 0 0,1 0 0 0 0,0 0 0 0 0,0 0 0 0 0,0 0-1 0 0,0 0 1 0 0,0 0 0 0 0,-1 0 0 0 0,1-1 0 0 0,0 1-1 0 0,0 0 1 0 0,0-1 0 0 0,-1 1 0 0 0,1 0 0 0 0,0-1 0 0 0,0 1-1 0 0,-1-1 1 0 0,1 1 0 0 0,0-1 0 0 0,-1 0 0 0 0,1 0 7 0 0,6-6-779 0 0,-1 0 1 0 0,-1 0 0 0 0,1-1 0 0 0,-1 0-1 0 0,-1 0 1 0 0,0-1 0 0 0,2-4 778 0 0,2-2-1204 0 0,8-26-1943 0 0,-15 39 3149 0 0,0-1 0 0 0,0 0 0 0 0,-1 0 0 0 0,1 0-1 0 0,-1 0 1 0 0,0 0 0 0 0,1 0 0 0 0,-1 1-1 0 0,-1-1 1 0 0,1 0 0 0 0,0 0 0 0 0,-1-2-2 0 0,0 4 640 0 0,1 1 37 0 0,0 0 6 0 0,0 0-17 0 0,0 0-8 0 0,0 0-2 0 0,6 6 376 0 0,-3 0-718 0 0,1 1 1 0 0,-1 0 0 0 0,0 0 0 0 0,-1 0 0 0 0,0 0 0 0 0,1 3-315 0 0,6 22 960 0 0,33 53 62 0 0,-40-83-774 0 0,10 2 9 0 0,-7-5-281 0 0,-4 0 39 0 0,2 0-3 0 0,1 1 1 0 0,-1-1-1 0 0,0 0 0 0 0,0 0 0 0 0,0 0 0 0 0,0 0 0 0 0,0-1 0 0 0,-1 1 0 0 0,1-1 0 0 0,0 0 0 0 0,-1 0 0 0 0,1 0 0 0 0,-1 0 0 0 0,1 0 0 0 0,-1 0 0 0 0,0-1 0 0 0,0 1 1 0 0,0-1-1 0 0,0 1 0 0 0,-1-1 0 0 0,1 0-12 0 0,11-16 16 0 0,9-15 50 0 0,-11 13-66 0 0,1 1 0 0 0,3-2 0 0 0,-7 11 0 0 0,-7 8-1 0 0,0 1 1 0 0,1 0-1 0 0,0 1 0 0 0,-1-1 0 0 0,1 0 0 0 0,0 0 0 0 0,0 1 0 0 0,0-1 0 0 0,0 1 0 0 0,0-1 1 0 0,0 1-1 0 0,1 0 1 0 0,7 20-64 0 0,-4-8 42 0 0,-1 1 0 0 0,-1 0-1 0 0,0 0 1 0 0,2 11 22 0 0,1 1-29 0 0,-3-6 49 0 0,-2-1-1 0 0,0 1 0 0 0,-1 1 1 0 0,-1 16-20 0 0,-9 101 150 0 0,8-127-85 0 0,0 0 0 0 0,0 0 0 0 0,-1-1 0 0 0,-1 1 0 0 0,1 0 0 0 0,-1-1 0 0 0,-4 7-65 0 0,1 1 101 0 0,2-9-59 0 0,0 0-1 0 0,0 0 0 0 0,-1 0 1 0 0,0-1-1 0 0,0 1 0 0 0,-1-1 1 0 0,0 0-1 0 0,0-1 0 0 0,0 0 1 0 0,-1 0-1 0 0,1 0 0 0 0,-1-1 1 0 0,-1 1-1 0 0,1-2 0 0 0,0 1 1 0 0,-1-1-1 0 0,0 0 0 0 0,-1 0-41 0 0,2-2-34 0 0,0-1 0 0 0,0 1-1 0 0,0-1 1 0 0,0 0 0 0 0,0 0 0 0 0,0-1-1 0 0,0 0 1 0 0,-2-1 34 0 0,-5 0-591 0 0,7 0-581 0 0,-1-5-3733 0 0,2-3-1392 0 0</inkml:trace>
  <inkml:trace contextRef="#ctx0" brushRef="#br0" timeOffset="6612.131">1619 569 12552 0 0,'65'-53'2672'0'0,"-59"47"-2463"0"0,0-1 0 0 0,0 0 0 0 0,-1 0 0 0 0,0 0 0 0 0,0-1 0 0 0,0 0 0 0 0,-1 0 0 0 0,1-4-209 0 0,6-15 866 0 0,6-27-866 0 0,-11 33 73 0 0,7-28 99 0 0,1-16-172 0 0,-4 12 80 0 0,-7 38-2 0 0,-1 0 0 0 0,-1-1 0 0 0,-1-10-78 0 0,0 8 279 0 0,1-1 0 0 0,2-5-279 0 0,-3 22 40 0 0,0-1 0 0 0,0 0 0 0 0,0 1 0 0 0,0-1 0 0 0,-1 0 0 0 0,1 1 0 0 0,-1-1 0 0 0,1 1 0 0 0,-1-1 0 0 0,0 1 0 0 0,0-1 0 0 0,0 1 0 0 0,0-1 0 0 0,-1 1 0 0 0,1 0 0 0 0,-1-1-40 0 0,2 2 70 0 0,-12 8 20 0 0,3 4-98 0 0,2 0-1 0 0,0 1 0 0 0,0 0 0 0 0,1 0 0 0 0,0 1 1 0 0,1 0-1 0 0,1 0 0 0 0,-2 6 9 0 0,-3 22 6 0 0,1 1 0 0 0,2 3-6 0 0,1-5-6 0 0,3-28 40 0 0,1 0 0 0 0,1 0-1 0 0,0 1 1 0 0,1-1-1 0 0,0 0 1 0 0,0 0 0 0 0,2 0-1 0 0,-1 0 1 0 0,2-1-1 0 0,0 2-33 0 0,0-2 45 0 0,-3-5-20 0 0,1-1 0 0 0,0 0 1 0 0,0 1-1 0 0,1-1 0 0 0,0 0 0 0 0,-1 0 0 0 0,2-1 0 0 0,-1 1 0 0 0,0-1 0 0 0,1 1 0 0 0,0-1 0 0 0,0 0 0 0 0,4 3-25 0 0,-3-4 28 0 0,0 0 0 0 0,0 0 0 0 0,0-1 0 0 0,0 0 0 0 0,1 0 0 0 0,-1 0 0 0 0,1 0 0 0 0,0-1 0 0 0,-1 0 0 0 0,1 0 0 0 0,0 0-1 0 0,-1-1 1 0 0,1 0 0 0 0,0 0 0 0 0,2-1-28 0 0,2 0 27 0 0,1 0 0 0 0,-1-1-1 0 0,0-1 1 0 0,0 1-1 0 0,0-2 1 0 0,0 1-1 0 0,0-2 1 0 0,0 0-27 0 0,5-3 42 0 0,-1-2 0 0 0,0 1 0 0 0,0-2 0 0 0,-1 0 0 0 0,-1 0-1 0 0,0-1 1 0 0,7-9-42 0 0,-11 10-29 0 0,0-1 0 0 0,-1 1-1 0 0,4-8 30 0 0,-10 17 1 0 0,-1 0 0 0 0,1 0 0 0 0,0-1 0 0 0,-1 1 0 0 0,1 0 0 0 0,-1-1 0 0 0,0 1 0 0 0,0-1 0 0 0,0 1 0 0 0,0 0 0 0 0,0-1 0 0 0,-1 1 0 0 0,1-1 0 0 0,-1 1 0 0 0,0 0 0 0 0,1 0 0 0 0,-1-1 0 0 0,0 1 0 0 0,0 0 0 0 0,0 0 0 0 0,-1 0 0 0 0,1 0-1 0 0,-4-5 109 0 0,4 6-99 0 0,1 0-1 0 0,-1 0 1 0 0,1 0 0 0 0,-1 0 0 0 0,0 0 0 0 0,1 0 0 0 0,-1 0-1 0 0,0 1 1 0 0,0-1 0 0 0,0 0 0 0 0,0 1 0 0 0,0-1 0 0 0,0 0-1 0 0,0 1 1 0 0,0-1 0 0 0,0 1 0 0 0,0-1 0 0 0,0 1-1 0 0,0 0 1 0 0,0 0 0 0 0,0-1 0 0 0,0 1 0 0 0,0 0 0 0 0,0 0-1 0 0,-1 0-9 0 0,1 0-8 0 0,-1 0 0 0 0,0 0-1 0 0,0 0 1 0 0,0 0 0 0 0,0 0-1 0 0,0 1 1 0 0,0-1 0 0 0,1 0-1 0 0,-1 1 1 0 0,0 0 0 0 0,0-1 0 0 0,1 1-1 0 0,-1 0 1 0 0,0 0 0 0 0,1 0-1 0 0,-1 0 1 0 0,1 0 0 0 0,-1 0-1 0 0,1 1 1 0 0,-1-1 0 0 0,1 1 8 0 0,-5 4-43 0 0,1 0 1 0 0,0 1-1 0 0,0 0 1 0 0,0 2 42 0 0,0-2 151 0 0,2 1-133 0 0,-1 0 0 0 0,1 0 0 0 0,0 1 0 0 0,1-1 0 0 0,-1 3-18 0 0,0 1 7 0 0,2-7-6 0 0,0 0 0 0 0,1 0 1 0 0,-1 0-1 0 0,1 0 0 0 0,0 0 0 0 0,1 0 0 0 0,-1 0 0 0 0,1 0 0 0 0,0 0 0 0 0,0-1 0 0 0,0 1 0 0 0,1 0 0 0 0,0 0 0 0 0,0-1 0 0 0,0 1 0 0 0,0-1 0 0 0,1 0 0 0 0,0 0 0 0 0,0 0 0 0 0,0 0 0 0 0,0 0 1 0 0,0 0-1 0 0,1-1 0 0 0,1 2-1 0 0,0-1 46 0 0,0 0 1 0 0,1 0 0 0 0,-1 0-1 0 0,1-1 1 0 0,-1 0 0 0 0,1 0-1 0 0,0 0 1 0 0,0-1 0 0 0,0 1-1 0 0,1-2 1 0 0,-1 1 0 0 0,0-1-1 0 0,1 0-46 0 0,-1 0 0 0 0,0 0 0 0 0,0 0 0 0 0,0-1 0 0 0,0 0 0 0 0,0-1 0 0 0,0 1 0 0 0,0-1 0 0 0,-1 0 0 0 0,1-1 0 0 0,0 1 0 0 0,4-3 0 0 0,7-4 0 0 0,0 0 0 0 0,0-1 0 0 0,10-8 0 0 0,-20 11 0 0 0,0 1 0 0 0,0-1 0 0 0,0-1 0 0 0,-1 1 0 0 0,0-1 0 0 0,0 0 0 0 0,-1 0 0 0 0,3-6 0 0 0,16-23-1473 0 0,8-10 1473 0 0,-29 41-53 0 0,0 0 0 0 0,0 0 0 0 0,-1-1 0 0 0,0 1 0 0 0,2-5 53 0 0,0-1-8 0 0,-4 9-35 0 0,-1 28 32 0 0,9 12 11 0 0,-2 48 0 0 0,-5-67 0 0 0,-1 12 11 0 0,0-17 122 0 0,0-14-123 0 0,0 0 0 0 0,1 0-1 0 0,-1 0 1 0 0,0 0 0 0 0,0 1 0 0 0,0-1-1 0 0,0 0 1 0 0,0 0 0 0 0,1 0-1 0 0,-1 0 1 0 0,0 0 0 0 0,0 0-1 0 0,0 0 1 0 0,0 0 0 0 0,1 0 0 0 0,-1 0-1 0 0,0 0 1 0 0,0 0 0 0 0,0 0-1 0 0,0 0 1 0 0,1 0 0 0 0,-1 0 0 0 0,0 0-1 0 0,0 0 1 0 0,0-1 0 0 0,0 1-1 0 0,1 0 1 0 0,-1 0 0 0 0,0 0-1 0 0,0 0 1 0 0,0 0 0 0 0,0 0 0 0 0,0 0-1 0 0,0 0 1 0 0,1-1 0 0 0,-1 1-1 0 0,0 0 1 0 0,0 0 0 0 0,0 0-10 0 0,2-2 48 0 0,-1 0 1 0 0,1 0 0 0 0,0-1-1 0 0,-1 1 1 0 0,0 0 0 0 0,0 0-1 0 0,1-1 1 0 0,-2 1-1 0 0,2-2-48 0 0,3-12 82 0 0,2 1-1 0 0,5-11-81 0 0,0 0-3 0 0,-6 13-93 0 0,1 0 0 0 0,0 0 0 0 0,1 1 0 0 0,1 0 0 0 0,0 0 0 0 0,0 1 0 0 0,1 0 0 0 0,3-2 96 0 0,5 2-93 0 0,-17 10 91 0 0,-1 1 0 0 0,1-1 1 0 0,0 1-1 0 0,0-1 0 0 0,0 1 0 0 0,-1 0 1 0 0,1-1-1 0 0,0 1 0 0 0,0 0 0 0 0,0 0 0 0 0,0-1 1 0 0,0 1-1 0 0,0 0 0 0 0,0 0 0 0 0,-1 0 0 0 0,1 0 1 0 0,0 0-1 0 0,0 0 0 0 0,0 1 0 0 0,0-1 0 0 0,0 0 1 0 0,0 0-1 0 0,0 1 0 0 0,-1-1 0 0 0,1 0 0 0 0,0 1 1 0 0,0-1-1 0 0,0 1 0 0 0,-1-1 0 0 0,1 1 1 0 0,0-1-1 0 0,0 1 0 0 0,-1 0 0 0 0,1-1 2 0 0,2 3-6 0 0,1 0 7 0 0,0 0-1 0 0,-1 0 1 0 0,0 0-1 0 0,1 0 0 0 0,-1 1 1 0 0,0-1-1 0 0,-1 1 1 0 0,1 0-1 0 0,-1 0 0 0 0,1 2 0 0 0,3 6-6 0 0,-1 0 0 0 0,3 12 6 0 0,-6-16 9 0 0,0 0 1 0 0,1-1-1 0 0,0 1 0 0 0,0-1 0 0 0,1 0 1 0 0,0 0-1 0 0,0 0 0 0 0,1 0 0 0 0,0-1 0 0 0,0 1-9 0 0,2 0 29 0 0,-5-5 1 0 0,0 1-1 0 0,1 0 1 0 0,-1-1 0 0 0,1 0-1 0 0,0 0 1 0 0,-1 1 0 0 0,1-2-1 0 0,0 1 1 0 0,0 0 0 0 0,0 0 0 0 0,1-1-1 0 0,-1 0 1 0 0,0 0 0 0 0,0 0-1 0 0,1 0 1 0 0,-1 0 0 0 0,3 0-30 0 0,1-1 67 0 0,0 0 1 0 0,0 0 0 0 0,0-1 0 0 0,0 0-1 0 0,0-1 1 0 0,-1 1 0 0 0,1-1-1 0 0,-1 0 1 0 0,1-1 0 0 0,-1 1 0 0 0,6-5-68 0 0,-2 2 27 0 0,-1 0 1 0 0,0-1-1 0 0,0-1 1 0 0,0 1-1 0 0,-1-1 1 0 0,0-1-1 0 0,1-2-27 0 0,2-5-134 0 0,0 0 0 0 0,-1-1 0 0 0,0 0 0 0 0,-1-1 0 0 0,-1 0 0 0 0,-1-1 0 0 0,-1 0 0 0 0,3-10 134 0 0,-8 25-29 0 0,0-4-17 0 0,-8-8-74 0 0,7 15 120 0 0,0 0 0 0 0,0-1 0 0 0,0 1 0 0 0,0 0 0 0 0,0 0 0 0 0,0 0 0 0 0,-1 0 0 0 0,1 0 0 0 0,0-1 0 0 0,0 1 0 0 0,0 0 0 0 0,0 0 0 0 0,0 0 0 0 0,-1 0 0 0 0,1 0 0 0 0,0 0 0 0 0,0 0 0 0 0,0 0 0 0 0,-1 0 0 0 0,1 0 0 0 0,0 0 0 0 0,0 0 0 0 0,0 0 0 0 0,0-1 0 0 0,-1 2 0 0 0,1-1 0 0 0,0 0 0 0 0,0 0 0 0 0,0 0 0 0 0,-1 0 0 0 0,1 0 0 0 0,-2 0 3 0 0,0 1 0 0 0,0 0-1 0 0,0 0 1 0 0,0 0 0 0 0,1 0-1 0 0,-1 0 1 0 0,0 0 0 0 0,0 1-1 0 0,1-1 1 0 0,-1 1 0 0 0,1-1-1 0 0,-1 1 1 0 0,1-1 0 0 0,0 1-1 0 0,0 0 1 0 0,-1 0 0 0 0,1-1-1 0 0,0 1 1 0 0,1 0 0 0 0,-1 0-1 0 0,0 0 1 0 0,1 0 0 0 0,-1 0-1 0 0,0 1-2 0 0,-8 19 54 0 0,7-19-52 0 0,1-1 0 0 0,1 1 1 0 0,-1-1-1 0 0,0 1 0 0 0,0-1 1 0 0,1 1-1 0 0,0 0 0 0 0,-1-1 0 0 0,1 1 1 0 0,0-1-1 0 0,0 1 0 0 0,1 0 1 0 0,-1-1-1 0 0,0 1 0 0 0,1 0-2 0 0,1 8 14 0 0,1-1-1 0 0,1-1 0 0 0,1 5-13 0 0,-3-10 45 0 0,1 1-1 0 0,0 0 1 0 0,0-1-1 0 0,0 0 1 0 0,0 0 0 0 0,0 0-1 0 0,1 0 1 0 0,0-1-1 0 0,0 1 1 0 0,3 2-45 0 0,1-1 135 0 0,0 1 1 0 0,0-2 0 0 0,1 1 0 0 0,-1-1-1 0 0,5 2-135 0 0,0-2 56 0 0,0 0-1 0 0,0-1 0 0 0,0-1 0 0 0,0 0 0 0 0,1-1 1 0 0,0 0-56 0 0,30-1 64 0 0,8-2-64 0 0,-32 1 8 0 0,6-1-1127 0 0,-1-1-3984 0 0,-1 0-1882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8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206 328 4144 0 0,'0'0'319'0'0,"3"-2"409"0"0,7-4 277 0 0,-6 3-457 0 0,0-1 0 0 0,-1 0 0 0 0,1 1 1 0 0,0-2-1 0 0,-1 1 0 0 0,0 0 0 0 0,0 0 0 0 0,1-4-548 0 0,-3 5 230 0 0,0 1-1 0 0,0 0 1 0 0,0 0 0 0 0,0-1-1 0 0,0 1 1 0 0,-1-1-1 0 0,0 1 1 0 0,1 0 0 0 0,-1-1-1 0 0,0 1 1 0 0,0-1-1 0 0,0 1 1 0 0,0-1 0 0 0,-1 1-1 0 0,1-1 1 0 0,-1 1-1 0 0,1 0 1 0 0,-1-1 0 0 0,-1-1-230 0 0,1 2 119 0 0,-1-3 252 0 0,0 0 0 0 0,-1 0 1 0 0,0 1-1 0 0,-2-5-371 0 0,3 8 57 0 0,1-1 1 0 0,-1 1-1 0 0,0-1 0 0 0,1 1 1 0 0,-1-1-1 0 0,0 1 1 0 0,0 0-1 0 0,0 0 0 0 0,0 0 1 0 0,0 0-1 0 0,0 0 1 0 0,0 0-1 0 0,0 1 0 0 0,0-1-57 0 0,-8-2 214 0 0,0 1 0 0 0,0 0 0 0 0,-1 1 0 0 0,1 0 0 0 0,0 1-1 0 0,0 0 1 0 0,-1 0 0 0 0,-7 2-214 0 0,14-1 60 0 0,0 0 0 0 0,1 1-1 0 0,-1-1 1 0 0,1 1 0 0 0,-1 0 0 0 0,1 0 0 0 0,0 0-1 0 0,0 0 1 0 0,0 0 0 0 0,0 1 0 0 0,0 0 0 0 0,0-1-1 0 0,-1 3-59 0 0,-2 3-70 0 0,0-1 0 0 0,1 1-1 0 0,0 0 1 0 0,1 0-1 0 0,-1 2 71 0 0,-1 2 2 0 0,2-5-1 0 0,1 0 1 0 0,0 0 0 0 0,0 0-1 0 0,0 1 1 0 0,1-1-1 0 0,0 1 1 0 0,0-1 0 0 0,1 1-1 0 0,0 0 1 0 0,0 3-2 0 0,1 1 94 0 0,1 0 0 0 0,0 0 0 0 0,0 0 1 0 0,1 0-1 0 0,0 0 0 0 0,3 6-94 0 0,-3-13 0 0 0,0 0-1 0 0,0 0 1 0 0,1 0-1 0 0,-1 0 1 0 0,1 0-1 0 0,0-1 1 0 0,1 0-1 0 0,-1 1 1 0 0,1-1 0 0 0,0 0-1 0 0,0-1 1 0 0,0 1-1 0 0,0-1 1 0 0,1 1-1 0 0,0-1 1 0 0,0 0-25 0 0,1 1 1 0 0,0-1-1 0 0,0 0 0 0 0,0-1 0 0 0,0 1 0 0 0,1-1 0 0 0,-1 0 0 0 0,1-1 0 0 0,-1 0 0 0 0,3 0 25 0 0,-1 0 52 0 0,0-1 0 0 0,1-1 0 0 0,-1 0 0 0 0,0 0 0 0 0,0 0 0 0 0,0-1 0 0 0,0-1 0 0 0,0 1-52 0 0,1-1 58 0 0,0-1 0 0 0,-1 1 0 0 0,1-1 0 0 0,-1-1 1 0 0,0 1-1 0 0,0-1 0 0 0,0-1 0 0 0,-1 0 0 0 0,0 0 0 0 0,5-5-58 0 0,-7 5 68 0 0,0 0 0 0 0,-1 0 0 0 0,0 0 0 0 0,0 0 0 0 0,0-1 0 0 0,-1 1 0 0 0,0-1 0 0 0,0 0 0 0 0,0 0 0 0 0,-1 0 0 0 0,0 0 0 0 0,-1-1 0 0 0,1-3-68 0 0,-1 7 80 0 0,-1 0 0 0 0,1 0-1 0 0,-1-1 1 0 0,0 1 0 0 0,0 0-1 0 0,-1 0 1 0 0,1-1 0 0 0,-1 1-1 0 0,0 0 1 0 0,0 0 0 0 0,0 0 0 0 0,0 0-1 0 0,-1 0 1 0 0,0 0 0 0 0,0 0-1 0 0,0 1 1 0 0,0-1 0 0 0,-1 1-1 0 0,1-1 1 0 0,-1 1 0 0 0,-1-2-80 0 0,-3 0-150 0 0,1 0 0 0 0,-1 0 0 0 0,1 1 1 0 0,-1 0-1 0 0,-1 0 0 0 0,-1 0 150 0 0,5 2-10 0 0,-1 1 0 0 0,1-1 0 0 0,0 1 0 0 0,-1 0-1 0 0,1 1 1 0 0,-1-1 0 0 0,0 1 0 0 0,1-1 0 0 0,-1 1 0 0 0,1 1 0 0 0,-1-1 0 0 0,0 1 10 0 0,5-1-128 0 0,-1 0 1 0 0,0 0-1 0 0,0 0 1 0 0,0 0 0 0 0,1 0-1 0 0,-1 1 1 0 0,0-1 0 0 0,0 0-1 0 0,1 0 1 0 0,-1 1-1 0 0,0-1 1 0 0,0 1 0 0 0,1-1-1 0 0,-1 1 1 0 0,0-1-1 0 0,1 1 1 0 0,-1-1 0 0 0,1 1-1 0 0,-1-1 1 0 0,1 1-1 0 0,-1 0 1 0 0,1-1 0 0 0,-1 1-1 0 0,1 0 1 0 0,0 0-1 0 0,-1-1 1 0 0,1 1 0 0 0,0 0-1 0 0,0 0 1 0 0,-1-1-1 0 0,1 1 128 0 0,0 5-1864 0 0</inkml:trace>
  <inkml:trace contextRef="#ctx0" brushRef="#br0" timeOffset="445.005">487 123 12552 0 0,'0'0'281'0'0,"0"0"40"0"0,0 0 23 0 0,0 0-34 0 0,2 1-149 0 0,4 2 21 0 0,-5-2-111 0 0,0-1 0 0 0,0 1 1 0 0,0-1-1 0 0,0 1 1 0 0,0 0-1 0 0,0-1 0 0 0,0 1 1 0 0,0 0-1 0 0,0 0 1 0 0,0-1-1 0 0,-1 1 0 0 0,1 0 1 0 0,0 0-1 0 0,0 0 1 0 0,-1 0-1 0 0,1 0 0 0 0,-1 0 1 0 0,1 0-1 0 0,-1 0 1 0 0,1 1-1 0 0,-1-1 0 0 0,0 0 1 0 0,1 0-72 0 0,10 33 1206 0 0,-2 56 153 0 0,-5-37-800 0 0,-2-39-468 0 0,-1-7-35 0 0,0 0 0 0 0,-1-1 0 0 0,0 1-1 0 0,0 5-55 0 0,0 13 113 0 0,0-22-109 0 0,0 1 1 0 0,0-1 0 0 0,0 1 0 0 0,0-1 0 0 0,0 0-1 0 0,-1 1 1 0 0,1-1 0 0 0,-1 0 0 0 0,0 1-1 0 0,-1 1-4 0 0,-12 27 24 0 0,14-31 94 0 0,0-1 11 0 0,0 0-8 0 0,-1-2-169 0 0,0 0-1 0 0,0 0 0 0 0,0-1 1 0 0,0 1-1 0 0,0 0 0 0 0,1 0 0 0 0,-1 0 1 0 0,1-1-1 0 0,0 1 0 0 0,0 0 0 0 0,0-2 49 0 0,0 1-109 0 0,1 0 0 0 0,-1 0 0 0 0,1 0 0 0 0,0 0 0 0 0,0 0 0 0 0,1 0-1 0 0,-1 0 1 0 0,0 0 0 0 0,1 0 0 0 0,1-2 109 0 0,22-26-610 0 0,-22 27 580 0 0,1 1-1 0 0,-1 0 1 0 0,1 0 0 0 0,0 1-1 0 0,0-1 1 0 0,1 1-1 0 0,-1 0 1 0 0,0 0 0 0 0,1 0-1 0 0,-1 1 1 0 0,1 0 0 0 0,-1-1-1 0 0,1 2 1 0 0,0-1-1 0 0,0 0 1 0 0,4 1 30 0 0,-3 0-120 0 0,-1 0 0 0 0,1 0 0 0 0,0 1 0 0 0,-1 0 0 0 0,1 0 0 0 0,0 0 0 0 0,-1 1 0 0 0,0-1 0 0 0,1 1 0 0 0,-1 1 0 0 0,0-1 0 0 0,0 1 0 0 0,5 3 120 0 0,-5-2 174 0 0,1 0 0 0 0,-1 0 1 0 0,0 1-1 0 0,-1 0 1 0 0,1 0-1 0 0,-1 0 1 0 0,0 1-1 0 0,3 4-174 0 0,-5-6 90 0 0,0 0 0 0 0,0 0-1 0 0,-1 0 1 0 0,0 1 0 0 0,0-1 0 0 0,0 0-1 0 0,0 1 1 0 0,0-1 0 0 0,-1 1 0 0 0,0-1 0 0 0,0 1-1 0 0,0-1 1 0 0,-1 3-90 0 0,0-3 49 0 0,0 0 0 0 0,1-1-1 0 0,-2 0 1 0 0,1 1 0 0 0,0-1 0 0 0,-1 1 0 0 0,1-1-1 0 0,-1 0 1 0 0,0 0 0 0 0,0 0 0 0 0,0 0-1 0 0,-1 0 1 0 0,1-1 0 0 0,-1 1 0 0 0,1-1 0 0 0,-1 1-1 0 0,0-1 1 0 0,0 0 0 0 0,0 0 0 0 0,0 0-1 0 0,0 0 1 0 0,-1-1 0 0 0,1 1 0 0 0,0-1 0 0 0,-1 0-1 0 0,0 0-48 0 0,-7 2 11 0 0,0 0 0 0 0,-1-1 0 0 0,0 0 0 0 0,1-1 0 0 0,-1 0 0 0 0,0-1 0 0 0,-5-1-11 0 0,3 0-50 0 0,-1 0-1 0 0,-12-4 51 0 0,0-4-1590 0 0,3-4-3954 0 0,15 7 300 0 0</inkml:trace>
  <inkml:trace contextRef="#ctx0" brushRef="#br0" timeOffset="827.538">858 270 4144 0 0,'2'0'296'0'0,"0"0"0"0"0,0 1 1 0 0,-1 0-1 0 0,1 0 0 0 0,0-1 1 0 0,0 1-1 0 0,-1 0 0 0 0,1 0 0 0 0,0 1-296 0 0,-1-1 2538 0 0,6 6 2878 0 0,-2-1-5028 0 0,11 33 653 0 0,-10-25 42 0 0,-1 0 0 0 0,0 1 0 0 0,1 4-1083 0 0,4 11-43 0 0,-5-15 43 0 0,0 2 0 0 0,1 0 0 0 0,1-1 0 0 0,3 4 0 0 0,-4-7-13 0 0,0 0-1 0 0,2 9 14 0 0,6 13 409 0 0,-12-28-187 0 0,0 1 1 0 0,-1-1 0 0 0,1 0 0 0 0,-1 1-1 0 0,-1-1 1 0 0,1 3-223 0 0,-1 0 49 0 0,1-3-17 0 0,-1 0-1 0 0,0 0 1 0 0,0 0 0 0 0,-1-1-1 0 0,0 1 1 0 0,0 0-1 0 0,0 0 1 0 0,-1-1-32 0 0,0-2 38 0 0,1 0 0 0 0,-1 0 0 0 0,0 0 0 0 0,0-1 0 0 0,0 1 0 0 0,0-1 1 0 0,-1 1-1 0 0,1-1 0 0 0,-1 0 0 0 0,0 0 0 0 0,0 0 0 0 0,0 0 0 0 0,0 0-38 0 0,-14 14 950 0 0,15-15-870 0 0,0 0 0 0 0,0 0 0 0 0,0 0 0 0 0,0 0 0 0 0,0 0 0 0 0,0 0-1 0 0,0 0 1 0 0,-3 1-80 0 0,-4 1-127 0 0,-1 1 0 0 0,1-1 0 0 0,-1-1-1 0 0,0 1 1 0 0,0-2 0 0 0,0 1-1 0 0,0-2 1 0 0,0 1 0 0 0,-9-1 127 0 0,17-1-150 0 0,-1 0-1 0 0,1-1 1 0 0,0 1-1 0 0,-1-1 1 0 0,1 0 0 0 0,0 0-1 0 0,-1 0 1 0 0,1 0 0 0 0,0 0-1 0 0,0 0 1 0 0,0 0-1 0 0,-1-1 1 0 0,1 1 0 0 0,1-1-1 0 0,-2-1 151 0 0,-1 0-724 0 0,0-1 0 0 0,1 0 0 0 0,0 0-1 0 0,0 0 1 0 0,0 0 0 0 0,0-1 0 0 0,0 0 724 0 0,-7-21-5777 0 0</inkml:trace>
  <inkml:trace contextRef="#ctx0" brushRef="#br0" timeOffset="1094.488">899 192 11056 0 0,'2'-5'284'0'0,"1"0"0"0"0,0 0 0 0 0,1 1 0 0 0,-1-1 0 0 0,1 1-284 0 0,5-8 3333 0 0,9-10 1115 0 0,-17 21-3898 0 0,-3-1-123 0 0,-2 0-463 0 0,3 2-4024 0 0,-1 11 2760 0 0,2-2-10 0 0</inkml:trace>
  <inkml:trace contextRef="#ctx0" brushRef="#br0" timeOffset="1433.201">1117 475 11976 0 0,'7'-1'576'0'0,"4"-1"-339"0"0,0 0 1 0 0,0-2-1 0 0,0 1 1 0 0,0-1 0 0 0,-1-1-1 0 0,0 0 1 0 0,0 0-1 0 0,4-4-237 0 0,4-3 330 0 0,-1 0-1 0 0,-1-1 1 0 0,0-1-1 0 0,2-3-329 0 0,13-22 1589 0 0,-30 37-1537 0 0,1 1-1 0 0,-1-1 0 0 0,0 0 0 0 0,0 0 0 0 0,0 0 0 0 0,0 0 1 0 0,0 0-1 0 0,-1 0 0 0 0,1 0 0 0 0,-1 0 0 0 0,1 0 0 0 0,-1 0 1 0 0,0 0-1 0 0,1 0 0 0 0,-1 0 0 0 0,0-2-51 0 0,-1 3 74 0 0,0-1 0 0 0,0 1-1 0 0,1 0 1 0 0,-1-1 0 0 0,0 1 0 0 0,0 0 0 0 0,0 0-1 0 0,0 0 1 0 0,-1 0 0 0 0,1 0 0 0 0,0 0-1 0 0,0 0 1 0 0,-1 0 0 0 0,1 0 0 0 0,-1 0-74 0 0,0 0 7 0 0,1 0 0 0 0,-1 1 0 0 0,0-1 0 0 0,1 1 0 0 0,-1-1 0 0 0,0 1 0 0 0,1 0 0 0 0,-1-1-1 0 0,0 1 1 0 0,0 0 0 0 0,1 0 0 0 0,-1 0 0 0 0,0 1 0 0 0,1-1 0 0 0,-1 0 0 0 0,0 0 0 0 0,0 1 0 0 0,1 0 0 0 0,-1-1 0 0 0,1 1 0 0 0,-1 0 0 0 0,0 0-7 0 0,-6 3 198 0 0,0 1-1 0 0,1 0 1 0 0,-8 5-198 0 0,6-3 456 0 0,1 1-337 0 0,1 0 0 0 0,0 0-1 0 0,0 0 1 0 0,0 1-1 0 0,1 0 1 0 0,0 1 0 0 0,-1 4-119 0 0,7-14 1 0 0,-2 3 3 0 0,1 1 0 0 0,-1-1 0 0 0,1 0-1 0 0,0 1 1 0 0,0-1 0 0 0,1 1 0 0 0,-1 0-1 0 0,1-1 1 0 0,-1 1 0 0 0,1-1 0 0 0,0 1 0 0 0,1-1-1 0 0,-1 1 1 0 0,1 0 0 0 0,-1-1 0 0 0,1 1-1 0 0,0-1 1 0 0,0 1 0 0 0,1-1 0 0 0,-1 0-1 0 0,1 0 1 0 0,0 1 0 0 0,-1-1 0 0 0,1 0-1 0 0,1 0 1 0 0,-1-1 0 0 0,0 1 0 0 0,1 0 0 0 0,-1-1-1 0 0,1 1 1 0 0,0-1 0 0 0,0 0 0 0 0,0 0-1 0 0,2 1-3 0 0,1 1 30 0 0,0 0-1 0 0,0 0 0 0 0,0-1 1 0 0,1 1-1 0 0,-1-2 0 0 0,1 1 1 0 0,0-1-1 0 0,0 0 0 0 0,0 0 1 0 0,0-1-1 0 0,0 0 0 0 0,6 0-29 0 0,-8-1 27 0 0,18 1-1058 0 0,-1-2 0 0 0,1 0 0 0 0,-1-2 0 0 0,9-2 1031 0 0,-15 1-1342 0 0</inkml:trace>
  <inkml:trace contextRef="#ctx0" brushRef="#br0" timeOffset="1704.582">1607 348 13824 0 0,'0'0'629'0'0,"0"0"-12"0"0,-17 3 4108 0 0,15-2-4655 0 0,-1 1 0 0 0,1 0 0 0 0,-1-1 0 0 0,1 1 0 0 0,0 0-1 0 0,-1 1 1 0 0,1-1 0 0 0,0 0 0 0 0,0 0 0 0 0,1 1 0 0 0,-1 0-1 0 0,0-1 1 0 0,1 1 0 0 0,0 0 0 0 0,0-1 0 0 0,-1 1 0 0 0,2 0-1 0 0,-1 0 1 0 0,0 0 0 0 0,0 0 0 0 0,1 0 0 0 0,0 0 0 0 0,0 0-1 0 0,0 1-69 0 0,-1-2 0 0 0,1-1 0 0 0,0 0 0 0 0,0 1 0 0 0,0-1 0 0 0,0 0 0 0 0,0 1 0 0 0,0-1 0 0 0,0 0 0 0 0,1 1 0 0 0,-1-1 0 0 0,0 0 0 0 0,1 0 0 0 0,-1 1 0 0 0,1-1 0 0 0,-1 0 0 0 0,1 0 0 0 0,0 0 0 0 0,-1 1 0 0 0,1-1 0 0 0,0 0 0 0 0,2 2 0 0 0,-1 2 0 0 0,1-1 0 0 0,0 0 0 0 0,0 0 0 0 0,0 0 0 0 0,0 0 0 0 0,1 0 0 0 0,-1-1 0 0 0,1 1 0 0 0,0-1 0 0 0,0 0 0 0 0,0 0 0 0 0,0 0 0 0 0,1-1 0 0 0,-1 0 0 0 0,1 0 0 0 0,0 0 0 0 0,-1 0 0 0 0,1-1 0 0 0,5 2 0 0 0,1-1-73 0 0,-1 0 0 0 0,1 0 0 0 0,0-1 0 0 0,0 0 0 0 0,0-1 0 0 0,0 0 0 0 0,0-1 0 0 0,0 0 0 0 0,0-1 0 0 0,-1 0 0 0 0,1-1 0 0 0,0 0 73 0 0,19-7-6095 0 0,-18 4-149 0 0</inkml:trace>
  <inkml:trace contextRef="#ctx0" brushRef="#br0" timeOffset="2008.503">1972 1 12960 0 0,'0'0'594'0'0,"0"0"-16"0"0,0 2-305 0 0,1 9 318 0 0,1-1-1 0 0,0 1 1 0 0,0 0 0 0 0,1-1 0 0 0,1 1-1 0 0,0-1 1 0 0,3 6-591 0 0,-1-2 149 0 0,-1 0 0 0 0,0 0 1 0 0,-1 1-1 0 0,1 6-149 0 0,-1 8 337 0 0,2 9 471 0 0,-1 1 0 0 0,-2 18-808 0 0,-1-34 151 0 0,-1-20-129 0 0,-1 1 0 0 0,1-1-1 0 0,-1 1 1 0 0,0-1 0 0 0,0 1-1 0 0,0 0 1 0 0,0-1-1 0 0,-1 1 1 0 0,1-1 0 0 0,-1 1-1 0 0,-1 3-21 0 0,-3 5-1 0 0,5-10-10 0 0,0 0 0 0 0,-1-1 0 0 0,0 1 1 0 0,1 0-1 0 0,-1-1 0 0 0,0 1 0 0 0,1-1 1 0 0,-1 1-1 0 0,0-1 0 0 0,0 1 1 0 0,-1-1-1 0 0,1 1 0 0 0,0-1 0 0 0,-1 1 11 0 0,1-2-178 0 0,0 0-1 0 0,1 0 0 0 0,-1 0 0 0 0,0 1 1 0 0,0-1-1 0 0,0 0 0 0 0,0 0 0 0 0,0 0 1 0 0,0 0-1 0 0,0-1 0 0 0,0 1 0 0 0,1 0 1 0 0,-1 0-1 0 0,0 0 0 0 0,0-1 0 0 0,0 1 1 0 0,0-1 178 0 0,-16-7-1252 0 0,14 7 836 0 0,-14-8-1261 0 0</inkml:trace>
  <inkml:trace contextRef="#ctx0" brushRef="#br0" timeOffset="2308.253">1891 265 12840 0 0,'0'0'588'0'0,"2"1"-12"0"0,37 6-156 0 0,-34-6-315 0 0,1-1 1 0 0,0 1 0 0 0,-1-1 0 0 0,1 0 0 0 0,1-1-106 0 0,26 2 237 0 0,-23 1-207 0 0,0-2-1 0 0,0 0 1 0 0,-1 0-1 0 0,1 0 1 0 0,2-2-30 0 0,23 0-2 0 0,-7 1 2 0 0,-18 0 0 0 0,0 1 0 0 0,0 0 0 0 0,8 1 0 0 0,-16 0-89 0 0,1-1 0 0 0,-1 0 0 0 0,1-1 0 0 0,0 1 0 0 0,-1 0 1 0 0,1-1-1 0 0,0 1 0 0 0,1-2 89 0 0,12-1-3508 0 0,5 2-1265 0 0</inkml:trace>
  <inkml:trace contextRef="#ctx0" brushRef="#br0" timeOffset="2574.156">2316 270 13680 0 0,'0'0'306'0'0,"0"0"46"0"0,-1 1 23 0 0,-1 2-284 0 0,0 0 1 0 0,0 0-1 0 0,0 0 0 0 0,1 1 1 0 0,0-1-1 0 0,-1 0 1 0 0,1 1-1 0 0,1-1 0 0 0,-1 1 1 0 0,0-1-1 0 0,1 1 0 0 0,0-1 1 0 0,0 3-92 0 0,-1-5 95 0 0,1 0 0 0 0,0 0-1 0 0,0 0 1 0 0,0 0 0 0 0,-1 0 0 0 0,1 0 0 0 0,0 0 0 0 0,-1 0-1 0 0,1 0 1 0 0,-1 0 0 0 0,1 0 0 0 0,-1 0 0 0 0,1 0 0 0 0,-1 0-95 0 0,0 0 64 0 0,0-1 0 0 0,1 1 1 0 0,0 0-1 0 0,-1-1 0 0 0,1 1 1 0 0,-1 0-1 0 0,1 0 1 0 0,0 0-1 0 0,-1-1 0 0 0,1 1 1 0 0,0 0-1 0 0,0 0 1 0 0,0 0-1 0 0,0-1 0 0 0,-1 1 1 0 0,1 0-1 0 0,0 0 0 0 0,1 0-64 0 0,2 12 629 0 0,1 11 322 0 0,0 53 985 0 0,-4-72-1794 0 0,1 0-1 0 0,0-1 0 0 0,0 1 0 0 0,1 0 0 0 0,0 0 0 0 0,0-1 1 0 0,0 1-1 0 0,0-1 0 0 0,1 1-141 0 0,-2-2-36 0 0,8 8-51 0 0,-8-11 58 0 0,-1 0-1 0 0,0 1 0 0 0,1-1 1 0 0,-1 1-1 0 0,1-1 1 0 0,-1 0-1 0 0,1 0 0 0 0,-1 1 1 0 0,1-1-1 0 0,0 0 1 0 0,-1 0-1 0 0,1 1 0 0 0,-1-1 1 0 0,1 0-1 0 0,-1 0 0 0 0,1 0 1 0 0,0 0-1 0 0,-1 0 1 0 0,1 0-1 0 0,-1 0 0 0 0,1 0 1 0 0,0 0-1 0 0,-1 0 1 0 0,1 0-1 0 0,-1 0 0 0 0,1-1 1 0 0,-1 1-1 0 0,1 0 1 0 0,0 0-1 0 0,-1 0 0 0 0,1-1 1 0 0,-1 1-1 0 0,1 0 0 0 0,-1-1 1 0 0,0 1-1 0 0,1-1 1 0 0,-1 1-1 0 0,1 0 0 0 0,-1-1 1 0 0,1 1-1 0 0,-1-1 1 0 0,0 1-1 0 0,1-1 30 0 0,3-7-987 0 0</inkml:trace>
  <inkml:trace contextRef="#ctx0" brushRef="#br0" timeOffset="2575.156">2374 54 6912 0 0,'-9'-7'3241'0'0,"9"7"-3146"0"0,0 0-1 0 0,0 0 1 0 0,0-1 0 0 0,0 1 0 0 0,1 0 0 0 0,-1 0 0 0 0,0 0 0 0 0,0 0-1 0 0,0 0 1 0 0,0 0 0 0 0,0 0 0 0 0,0 0 0 0 0,0 0 0 0 0,0 0 0 0 0,0-1-1 0 0,0 1 1 0 0,0 0 0 0 0,0 0 0 0 0,0 0 0 0 0,0 0 0 0 0,0 0-1 0 0,0 0 1 0 0,1 0 0 0 0,-1 0 0 0 0,0 0 0 0 0,0 0 0 0 0,0 0 0 0 0,0 0-1 0 0,0 0 1 0 0,0 0 0 0 0,0 0 0 0 0,0 0 0 0 0,0 0 0 0 0,1 0-1 0 0,-1 0 1 0 0,0 0 0 0 0,0 0 0 0 0,0 0 0 0 0,0 0 0 0 0,0 0 0 0 0,0 0-1 0 0,0 0 1 0 0,0 0 0 0 0,0 0 0 0 0,1 0 0 0 0,-1 0 0 0 0,0 0 0 0 0,0 0-1 0 0,0 0 1 0 0,0 0 0 0 0,0 0 0 0 0,0 0 0 0 0,0 0-95 0 0,16 5 3744 0 0,-2 2-5275 0 0,-3 2 1489 0 0,-6-2-4485 0 0,-2-2-977 0 0</inkml:trace>
  <inkml:trace contextRef="#ctx0" brushRef="#br0" timeOffset="3116.798">2481 253 7368 0 0,'-2'15'289'0'0,"2"-12"-242"0"0,-1 0-1 0 0,1-1 1 0 0,0 1-1 0 0,0 0 0 0 0,0-1 1 0 0,0 1-1 0 0,1 0 1 0 0,-1 0-1 0 0,0-1 0 0 0,1 1 1 0 0,0-1-47 0 0,14 54 3433 0 0,-14-53-3242 0 0,5 11 649 0 0,1 0-1 0 0,0 0 1 0 0,0 0-1 0 0,9 10-839 0 0,-7-12 464 0 0,-7-8-357 0 0,0-1 0 0 0,0 0 0 0 0,0 0 0 0 0,0-1 0 0 0,1 1 0 0 0,-1 0 0 0 0,1-1 0 0 0,0 0 0 0 0,0 1 0 0 0,0-1 0 0 0,0 0 0 0 0,0-1 0 0 0,1 1-1 0 0,1 0-106 0 0,3 1 441 0 0,0 0 0 0 0,1-1 0 0 0,-1 0-1 0 0,1 0 1 0 0,0-1 0 0 0,-1 0-1 0 0,9 0-440 0 0,-13-1 66 0 0,-1-1 1 0 0,1 1-1 0 0,-1-1 0 0 0,1 1 0 0 0,-1-1 0 0 0,0 0 1 0 0,0 0-1 0 0,1 0 0 0 0,-1-1 0 0 0,0 1 0 0 0,0-1 0 0 0,0 0 1 0 0,0 0-1 0 0,-1 0 0 0 0,1 0 0 0 0,0 0 0 0 0,-1-1 0 0 0,1 1 1 0 0,-1-1-1 0 0,0 1 0 0 0,2-3-66 0 0,-3 2 0 0 0,1-1 0 0 0,0 1 0 0 0,-1 0 0 0 0,0 0-1 0 0,1-1 1 0 0,-1 1 0 0 0,-1-1 0 0 0,1 1 0 0 0,0-1 0 0 0,-1 0 0 0 0,0-2 0 0 0,0-6 89 0 0,-1 1 1 0 0,0 0 0 0 0,-2-2-90 0 0,-1-33-33 0 0,5 34-147 0 0,-1 10 173 0 0,1 1 0 0 0,-1-1 0 0 0,0 1 0 0 0,0-1 0 0 0,0 1 0 0 0,0-1 0 0 0,0 0-1 0 0,0 1 1 0 0,0-1 0 0 0,0 1 0 0 0,0-1 0 0 0,-1 1 0 0 0,1-1 0 0 0,-1 1 0 0 0,0-2 7 0 0,-3-4 0 0 0,1-1 0 0 0,0 1 0 0 0,1-1 0 0 0,0 0 0 0 0,-2-7 0 0 0,4 8 0 0 0,1 7 0 0 0,-1 0 0 0 0,0 0 0 0 0,0 0 0 0 0,0-1 0 0 0,0 1 0 0 0,0 0 0 0 0,0 0 0 0 0,0 0 0 0 0,1 0 0 0 0,-1-1 0 0 0,0 1 1 0 0,0 0-1 0 0,0 0 0 0 0,0 0 0 0 0,1 0 0 0 0,-1 0 0 0 0,0 0 0 0 0,0 0 0 0 0,0 0 0 0 0,1 0 0 0 0,-1 0 0 0 0,0-1 0 0 0,0 1 0 0 0,0 0 0 0 0,1 0 0 0 0,-1 0 0 0 0,0 0 0 0 0,0 0 0 0 0,0 0 0 0 0,1 1 0 0 0,-1-1 0 0 0,0 0 0 0 0,0 0 0 0 0,0 0 0 0 0,1 0 0 0 0,-1 0 0 0 0,0 0 0 0 0,0 0 0 0 0,0 0 0 0 0,1 0 0 0 0,-1 0 0 0 0,0 1 0 0 0,0-1 0 0 0,0 0 0 0 0,0 0 0 0 0,0 0 0 0 0,1 0 0 0 0,-1 1 0 0 0,6 4-17 0 0,-5-5 9 0 0,10 7-21 0 0,0 0 1 0 0,1-1 0 0 0,9 4 28 0 0,15 5 13 0 0,-24-9-15 0 0,0-1 0 0 0,0-1-1 0 0,0 0 1 0 0,0-1 0 0 0,1 0 0 0 0,5 1 2 0 0,-9-4-22 0 0,11 2 19 0 0,0-2-1 0 0,1 0 1 0 0,7-2 3 0 0,-22 2 2 0 0,-1-1 1 0 0,0 0-1 0 0,1 0 1 0 0,-1-1-1 0 0,0 0 1 0 0,0 0-1 0 0,0 0 1 0 0,0 0-1 0 0,0-1 1 0 0,-1 1-1 0 0,1-1 1 0 0,-1-1-1 0 0,1 1 1 0 0,-1-1-1 0 0,0 0-2 0 0,12-8 57 0 0,-14 11-44 0 0,-1 0 0 0 0,0 1-1 0 0,1-1 1 0 0,-1 0 0 0 0,0 0 0 0 0,0 0-1 0 0,0 0 1 0 0,1 0 0 0 0,-1 0 0 0 0,0 0 0 0 0,0-1-1 0 0,-1 1 1 0 0,1 0 0 0 0,0 0 0 0 0,0-1-1 0 0,0 1 1 0 0,-1-1 0 0 0,1 1 0 0 0,-1-1 0 0 0,1 1-1 0 0,-1-1 1 0 0,0 1 0 0 0,0-1 0 0 0,1 1-1 0 0,-1-1-12 0 0,1-14 102 0 0,-1-7-343 0 0,-1 22 233 0 0,1-1 0 0 0,0 1 0 0 0,-1 0 1 0 0,1 0-1 0 0,-1 0 0 0 0,1 0 0 0 0,-1 0 0 0 0,1 0 1 0 0,-1 0-1 0 0,0 0 0 0 0,1 0 0 0 0,-1 0 0 0 0,0 0 1 0 0,0 0-1 0 0,0 1 0 0 0,0-1 0 0 0,0 0 0 0 0,0 0 8 0 0,-2-1 2 0 0,1 1 0 0 0,-1 0 0 0 0,1-1 0 0 0,-1 1-1 0 0,0 0 1 0 0,1 0 0 0 0,-1 1 0 0 0,0-1 0 0 0,0 1-1 0 0,0-1 1 0 0,1 1 0 0 0,-1 0 0 0 0,0 0 0 0 0,0 0-1 0 0,0 0 1 0 0,0 0 0 0 0,1 1 0 0 0,-1-1 0 0 0,0 1-1 0 0,0 0 1 0 0,1 0 0 0 0,-1 0 0 0 0,0 0 0 0 0,1 0 0 0 0,-1 1-1 0 0,1-1 1 0 0,-1 1 0 0 0,1 0 0 0 0,0 0 0 0 0,0-1-1 0 0,-1 2-1 0 0,2-2-5 0 0,1 1-1 0 0,-1-1 0 0 0,0 0 0 0 0,0 1 0 0 0,1-1 1 0 0,-1 1-1 0 0,0-1 0 0 0,1 1 0 0 0,0 0 0 0 0,-1-1 1 0 0,1 2 5 0 0,-7 17-1 0 0,2-10 127 0 0,-1 0 0 0 0,2 0 0 0 0,-1 1 0 0 0,2 0 0 0 0,-1 0 0 0 0,2 0 0 0 0,-1 0 0 0 0,1 0 0 0 0,1 6-126 0 0,6 25 437 0 0,-5-40-415 0 0,1 1 0 0 0,-1 0 0 0 0,1-1 0 0 0,0 1 0 0 0,0 0-1 0 0,-1-1 1 0 0,2 1 0 0 0,-1-1 0 0 0,0 1 0 0 0,1-1 0 0 0,-1 0 0 0 0,1 1 0 0 0,-1-1 0 0 0,1 0 0 0 0,0 0 0 0 0,0 0 0 0 0,0 0 0 0 0,1 0-22 0 0,6 8 34 0 0,-7-9-32 0 0,0 1-1 0 0,1-1 1 0 0,-1 1-1 0 0,0-1 1 0 0,0 1-1 0 0,1-1 1 0 0,-1 0-1 0 0,0 0 1 0 0,1 0-1 0 0,0-1 1 0 0,2 1-2 0 0,32 5 213 0 0,-22-4-9 0 0,2 0-25 0 0,0 0 0 0 0,0-2 1 0 0,10 0-180 0 0,-1-1 50 0 0,-3 0-271 0 0,-1-1 0 0 0,10-3 221 0 0,-3 1-1774 0 0,3-1-6255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6:52.49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39 108 6448 0 0,'-2'-6'733'0'0,"-2"-5"-798"0"0,3 6 3811 0 0,1-1 3622 0 0,-3 7-6733 0 0,3-2-555 0 0,0 1 0 0 0,0 0 0 0 0,-1 0 0 0 0,1 0-1 0 0,0 0 1 0 0,0 0 0 0 0,-1 0 0 0 0,1 0-1 0 0,0 0 1 0 0,-1 0 0 0 0,1 0 0 0 0,0 0-1 0 0,0 0 1 0 0,-1 0 0 0 0,1 0 0 0 0,0 0-1 0 0,-1 0 1 0 0,1 1 0 0 0,0-1 0 0 0,0 0-1 0 0,-1 0 1 0 0,1 0 0 0 0,0 0 0 0 0,0 0-1 0 0,-1 1-79 0 0,-5 13 509 0 0,5-11-451 0 0,0-1 1 0 0,0 1-1 0 0,0-1 1 0 0,0 1-1 0 0,0-1 1 0 0,0 1-1 0 0,1 0 1 0 0,-1-1-1 0 0,1 3-58 0 0,-1 13 183 0 0,1 12 58 0 0,0-26-217 0 0,0-1 0 0 0,0 1 1 0 0,0 0-1 0 0,0 0 0 0 0,-1 0 0 0 0,-1 3-24 0 0,-1 18 72 0 0,6 4-86 0 0,-2-25-4 0 0,0 0-1 0 0,-1 0 1 0 0,1 0-1 0 0,-1 0 0 0 0,0 0 1 0 0,0 0-1 0 0,0 0 0 0 0,-1 0 1 0 0,1 0-1 0 0,-1 0 1 0 0,0 0-1 0 0,-1 2 19 0 0,1-5-121 0 0,1 0 0 0 0,0 0 1 0 0,0 0-1 0 0,0 0 0 0 0,-1-1 0 0 0,1 1 0 0 0,0 0 0 0 0,0 0 1 0 0,0 0-1 0 0,0 0 0 0 0,1 0 0 0 0,-1-1 0 0 0,0 1 1 0 0,0 0-1 0 0,0 0 0 0 0,1 0 0 0 0,-1 0 0 0 0,0-1 0 0 0,1 1 1 0 0,-1 0-1 0 0,1 0 0 0 0,-1-1 0 0 0,1 1 0 0 0,-1 0 1 0 0,1-1-1 0 0,-1 1 0 0 0,1-1 121 0 0,2 5-3458 0 0,1 1-3248 0 0</inkml:trace>
  <inkml:trace contextRef="#ctx0" brushRef="#br0" timeOffset="305.163">85 27 7832 0 0,'-6'-13'832'0'0,"-3"0"3477"0"0,8 12-1448 0 0,5 8-1772 0 0,2 2-1812 0 0</inkml:trace>
  <inkml:trace contextRef="#ctx0" brushRef="#br0" timeOffset="591.277">469 35 10136 0 0,'0'0'777'0'0,"-14"-2"1240"0"0,-9 7 3288 0 0,-2 7-3340 0 0,24-11-1942 0 0,0 0 1 0 0,-1 0-1 0 0,1 0 1 0 0,-1 0-1 0 0,1 1 0 0 0,0-1 1 0 0,0 0-1 0 0,0 0 1 0 0,0 1-1 0 0,0-1 0 0 0,0 1 1 0 0,0-1-1 0 0,0 1 1 0 0,0-1-1 0 0,1 1 1 0 0,-1 0-1 0 0,1-1 0 0 0,-1 1 1 0 0,1 0-1 0 0,0-1 1 0 0,-1 1-1 0 0,1 0 0 0 0,0-1 1 0 0,0 1-1 0 0,0 0 1 0 0,0 0-1 0 0,1-1 0 0 0,-1 2-23 0 0,5 25 0 0 0,-4-26 0 0 0,-1 1 0 0 0,0 0 0 0 0,0-1 0 0 0,1 1 0 0 0,0 0 0 0 0,-1-1 0 0 0,1 1 0 0 0,0-1 0 0 0,0 1 0 0 0,0-1 0 0 0,1 0 0 0 0,-1 1 0 0 0,1-1 0 0 0,-1 0 0 0 0,1 0 0 0 0,0 0 0 0 0,1 3 5 0 0,1-1-1 0 0,-1 1 0 0 0,0 0 0 0 0,0 0 1 0 0,1 3-5 0 0,10 15 42 0 0,-10-18-45 0 0,-1-2 14 0 0,-1 0-1 0 0,0 0 1 0 0,0 1-1 0 0,0-1 1 0 0,0 1-1 0 0,0-1-10 0 0,-2-2 29 0 0,1 0 0 0 0,-1 0 0 0 0,0-1 0 0 0,0 1 0 0 0,0 0 0 0 0,0 0 0 0 0,0-1 0 0 0,0 1 0 0 0,0 0-1 0 0,0 0 1 0 0,0-1 0 0 0,0 1 0 0 0,0 0 0 0 0,0 0 0 0 0,0-1 0 0 0,-1 1 0 0 0,1 0 0 0 0,0-1 0 0 0,0 1 0 0 0,-1 0 0 0 0,1 0-1 0 0,-1-1 1 0 0,1 1 0 0 0,0-1 0 0 0,-1 1 0 0 0,1-1 0 0 0,-1 1 0 0 0,0 0 0 0 0,1-1 0 0 0,-1 0 0 0 0,1 1 0 0 0,-1-1-29 0 0,-8 7 333 0 0,0-1 1 0 0,-1-1 0 0 0,1 1-1 0 0,-1-2 1 0 0,0 1 0 0 0,-1-1 0 0 0,-7 1-334 0 0,-8 1-108 0 0,-9 3 37 0 0,12-1-6356 0 0,10 0-1136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7:3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99 10592 0 0,'0'0'488'0'0,"1"0"-12"0"0,5-2-222 0 0,-4 2 206 0 0,-2 0 127 0 0,0 0 21 0 0,0 0-9 0 0,0 0-66 0 0,0 0-28 0 0,-13 12 1183 0 0,9-8-1296 0 0,1 0 0 0 0,0 1 1 0 0,0-1-1 0 0,0 1 0 0 0,0-1 0 0 0,1 1 0 0 0,0 0 0 0 0,-2 5-392 0 0,3-1 208 0 0,-1 1 0 0 0,2-1-1 0 0,-1 1 1 0 0,1 0 0 0 0,0-1-1 0 0,1 1 1 0 0,0-1 0 0 0,1 1-1 0 0,0-1 1 0 0,1 1 0 0 0,1 3-208 0 0,4 22 115 0 0,-7-31-129 0 0,0 0 1 0 0,0 0-1 0 0,0 0 0 0 0,1 0 0 0 0,-1 0 0 0 0,1-1 0 0 0,0 1 1 0 0,0 0 13 0 0,-1-3-580 0 0,3 3-2278 0 0,-3-3-4017 0 0</inkml:trace>
  <inkml:trace contextRef="#ctx0" brushRef="#br0" timeOffset="286.314">53 22 11056 0 0,'-1'-8'1144'0'0,"1"7"-1019"0"0,0 1-67 0 0,0-1 0 0 0,0 1 1 0 0,-1-1-1 0 0,1 1 0 0 0,0-1 0 0 0,0 1 0 0 0,0-1 0 0 0,0 1 1 0 0,0-1-1 0 0,0 1 0 0 0,0-1 0 0 0,0 1 0 0 0,0-1 0 0 0,0 0 0 0 0,0 1 1 0 0,0-1-1 0 0,0 1 0 0 0,0-1 0 0 0,1 1 0 0 0,-1-1 0 0 0,0 1 1 0 0,0-1-1 0 0,0 1 0 0 0,1-1-58 0 0,-1 1 1664 0 0,0 0 80 0 0,0 0-196 0 0,0 0-883 0 0,0 0-385 0 0,0 0-79 0 0,0 0-30 0 0,4 6-86 0 0,17 18-1698 0 0,-15-16 706 0 0</inkml:trace>
  <inkml:trace contextRef="#ctx0" brushRef="#br0" timeOffset="547.845">315 103 12152 0 0,'0'0'554'0'0,"3"14"204"0"0,-1-5-249 0 0,-1 1 1 0 0,1-1-1 0 0,-2 1 0 0 0,1-1 1 0 0,-1 1-1 0 0,-1-1 1 0 0,0 5-510 0 0,0-8 273 0 0,0 0 1 0 0,0 0-1 0 0,-1 0 0 0 0,0 0 1 0 0,0-1-1 0 0,0 1 0 0 0,0 0 1 0 0,-1-1-1 0 0,0 0 0 0 0,0 1 1 0 0,-1-1-1 0 0,-1 1-273 0 0,5-5 20 0 0,-1-1 1 0 0,1 1-1 0 0,0-1 1 0 0,0 0-1 0 0,-1 1 0 0 0,1-1 1 0 0,0 1-1 0 0,-1-1 0 0 0,1 0 1 0 0,0 1-1 0 0,-1-1 1 0 0,1 0-1 0 0,-1 1 0 0 0,1-1 1 0 0,0 0-1 0 0,-1 0 1 0 0,1 0-1 0 0,-1 1 0 0 0,1-1 1 0 0,-1 0-1 0 0,1 0 0 0 0,-1 0 1 0 0,1 0-1 0 0,-1 0 1 0 0,1 0-1 0 0,-1 0 0 0 0,1 0 1 0 0,-1 0-1 0 0,1 0 0 0 0,-1 0 1 0 0,1 0-1 0 0,-1 0 1 0 0,1 0-1 0 0,-1 0 0 0 0,1-1-20 0 0,-2 1 95 0 0,2 0-7 0 0,-1-2-59 0 0,0 1-1 0 0,0 0 1 0 0,0-1-1 0 0,1 1 1 0 0,-1-1-1 0 0,0 1 1 0 0,0-1-1 0 0,0 0-28 0 0,2-3-41 0 0,-1 0 1 0 0,1 1-1 0 0,0-1 0 0 0,1 0 1 0 0,-1 1-1 0 0,1 0 0 0 0,0-1 1 0 0,0 1-1 0 0,0 0 0 0 0,1-2 41 0 0,29-40-406 0 0,-27 41 379 0 0,0-1 0 0 0,0 1 0 0 0,0 0 0 0 0,1 0 0 0 0,0 1 0 0 0,0 0 0 0 0,6-4 27 0 0,-8 6-18 0 0,-1 0-1 0 0,1 0 1 0 0,0 1-1 0 0,0-1 1 0 0,0 1 0 0 0,-1 0-1 0 0,1 0 1 0 0,0 0-1 0 0,0 1 1 0 0,1-1-1 0 0,-1 1 1 0 0,0 0-1 0 0,0 0 1 0 0,3 1 18 0 0,-2 0-5 0 0,-1 1 0 0 0,1 0 0 0 0,-1 0 0 0 0,0 0 0 0 0,0 1 0 0 0,0-1 0 0 0,0 1 0 0 0,0 0 0 0 0,-1 0 0 0 0,1 1 0 0 0,-1-1 0 0 0,0 1 0 0 0,1 0 5 0 0,7 7-6 0 0,-8-7 12 0 0,0 0 0 0 0,0 0-1 0 0,0 1 1 0 0,-1-1-1 0 0,0 0 1 0 0,1 1-1 0 0,-2 0 1 0 0,1-1 0 0 0,0 2-6 0 0,10 44 95 0 0,-12-50-94 0 0,1 3 77 0 0,1 9-233 0 0,1-1 0 0 0,1 1 0 0 0,0 0 155 0 0,-3-9-270 0 0,0 0 0 0 0,1 0 1 0 0,-1 0-1 0 0,1 0 0 0 0,0 0 1 0 0,0-1-1 0 0,0 1 0 0 0,0 0 1 0 0,0-1-1 0 0,1 0 0 0 0,-1 1 1 0 0,1-1-1 0 0,0 1 270 0 0,16 6-1469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7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8 9672 0 0,'0'0'748'0'0,"0"-1"-492"0"0,-3-3-38 0 0,3 4 768 0 0,0-1-894 0 0,0 1 1 0 0,-1 0 0 0 0,1 0-1 0 0,0 0 1 0 0,0 0 0 0 0,0 0-1 0 0,0 0 1 0 0,0-1 0 0 0,0 1 0 0 0,0 0-1 0 0,0 0 1 0 0,-1 0 0 0 0,1 0-1 0 0,0 0 1 0 0,0 0 0 0 0,0 0-1 0 0,0 0 1 0 0,0 0 0 0 0,0 0-1 0 0,-1-1 1 0 0,1 1 0 0 0,0 0-1 0 0,0 0 1 0 0,0 0 0 0 0,0 0 0 0 0,0 0-1 0 0,-1 0 1 0 0,1 0 0 0 0,0 0-1 0 0,0 0 1 0 0,0 0 0 0 0,0 0-1 0 0,0 0 1 0 0,-1 1 0 0 0,1-1-1 0 0,0 0 1 0 0,0 0 0 0 0,0 0 0 0 0,0 0-1 0 0,0 0 1 0 0,-1 0 0 0 0,1 0-1 0 0,0 0 1 0 0,0 0 0 0 0,0 0-1 0 0,0 0 1 0 0,0 1 0 0 0,0-1-1 0 0,0 0 1 0 0,0 0 0 0 0,-1 0-1 0 0,1 0-91 0 0,-8 6 1859 0 0,7-5-1941 0 0,0 1 212 0 0,-1 0 0 0 0,1 0 0 0 0,-1 1 0 0 0,1-1 0 0 0,0 1 0 0 0,0-1 0 0 0,0 1 0 0 0,1-1 0 0 0,-1 1 0 0 0,1-1 0 0 0,-1 1 0 0 0,1 0 0 0 0,0-1-131 0 0,-2 11 259 0 0,1-9-184 0 0,0 0 1 0 0,1 0-1 0 0,0 0 0 0 0,0 0 1 0 0,0 1-1 0 0,1 1-75 0 0,-1 18 273 0 0,-3 14 13 0 0,2-24-71 0 0,0 1-1 0 0,-1-1 0 0 0,-3 11-214 0 0,0 6 316 0 0,4-25-253 0 0,0 0 0 0 0,0 1 1 0 0,0-1-1 0 0,-1 0 0 0 0,0 1-63 0 0,-8 24 284 0 0,6-19-75 0 0,0-1 1 0 0,0 0-1 0 0,-5 9-209 0 0,7-17 46 0 0,2-1-28 0 0,-1-1-1 0 0,1 0 0 0 0,-1 0 0 0 0,0 1 0 0 0,1-1 1 0 0,-1 0-1 0 0,0 0 0 0 0,0 0 0 0 0,0 0 0 0 0,0 0 1 0 0,0 0-1 0 0,0 0 0 0 0,0 0 0 0 0,0 0 0 0 0,0 0 1 0 0,0 0-1 0 0,-1-1 0 0 0,1 1 0 0 0,0-1 0 0 0,0 1 1 0 0,-1-1-1 0 0,1 1 0 0 0,-1-1 0 0 0,1 0 0 0 0,0 1 1 0 0,-1-1-18 0 0,1 0 69 0 0,1 0 24 0 0,0 0 3 0 0,11-14-193 0 0,-9 8 6 0 0,1 1 1 0 0,0 0-1 0 0,1-1 1 0 0,0 1-1 0 0,-1 0 1 0 0,1 1-1 0 0,1-1 0 0 0,-1 1 1 0 0,1 0 90 0 0,6-8-220 0 0,30-22-211 0 0,-33 27 366 0 0,-3 4 39 0 0,1-1 0 0 0,-1 1 0 0 0,1 0 0 0 0,0 0 0 0 0,0 1 0 0 0,0 0 0 0 0,0 0 0 0 0,0 0 0 0 0,0 1 0 0 0,1-1 0 0 0,-1 2 0 0 0,1-1 0 0 0,-1 1 0 0 0,1 0 26 0 0,-5 0-3 0 0,0 0 0 0 0,0 0-1 0 0,0 1 1 0 0,-1-1 0 0 0,1 1 0 0 0,0-1-1 0 0,-1 1 1 0 0,1 0 0 0 0,-1 0-1 0 0,1 0 1 0 0,0 0 0 0 0,-1 0-1 0 0,0 0 1 0 0,1 0 0 0 0,-1 0 0 0 0,0 0-1 0 0,1 1 1 0 0,-1-1 0 0 0,0 1-1 0 0,0-1 1 0 0,0 1 0 0 0,0-1-1 0 0,-1 1 1 0 0,1-1 0 0 0,0 1 0 0 0,0 0 3 0 0,1 3 33 0 0,-1 0 1 0 0,1 0 0 0 0,-1 1-1 0 0,0-1 1 0 0,0 0 0 0 0,0 1 0 0 0,-1-1-1 0 0,1 1-33 0 0,-2-1 72 0 0,1-1 0 0 0,0 1-1 0 0,-1-1 1 0 0,0 1 0 0 0,0-1-1 0 0,-1 1 1 0 0,1-1-1 0 0,-1 0 1 0 0,0 0 0 0 0,0 0-1 0 0,0 0 1 0 0,0 0 0 0 0,-1 0-1 0 0,0 0 1 0 0,0-1-1 0 0,0 1 1 0 0,0-1 0 0 0,0 0-1 0 0,-1 0 1 0 0,1 0 0 0 0,-1-1-1 0 0,-3 3-71 0 0,-6 2 19 0 0,6-2 45 0 0,-1-1-1 0 0,0 1 1 0 0,-1-1-1 0 0,1-1 1 0 0,-1 0-1 0 0,1 0 1 0 0,-1-1-1 0 0,0 0 1 0 0,-3 0-64 0 0,-50 4 217 0 0,43-5-374 0 0,1 0 0 0 0,-1-1 0 0 0,0-1 0 0 0,1-1 1 0 0,0-1-1 0 0,-1-1 0 0 0,-4-1 157 0 0,23 5-102 0 0,0 0 1 0 0,0 0-1 0 0,0 0 1 0 0,-1 0 0 0 0,1 0-1 0 0,0-1 1 0 0,0 1 0 0 0,0 0-1 0 0,0 0 1 0 0,0 0-1 0 0,0 0 1 0 0,-1 0 0 0 0,1 0-1 0 0,0 0 1 0 0,0 0 0 0 0,0 0-1 0 0,0-1 1 0 0,0 1-1 0 0,0 0 1 0 0,0 0 0 0 0,0 0-1 0 0,0 0 1 0 0,0 0 0 0 0,-1 0-1 0 0,1-1 1 0 0,0 1-1 0 0,0 0 1 0 0,0 0 0 0 0,0 0-1 0 0,0 0 1 0 0,0 0 0 0 0,0-1-1 0 0,0 1 1 0 0,0 0-1 0 0,0 0 1 0 0,0 0 0 0 0,0 0-1 0 0,0 0 1 0 0,0-1 0 0 0,1 1-1 0 0,-1 0 1 0 0,0 0-1 0 0,0 0 1 0 0,0 0 0 0 0,0 0-1 0 0,0 0 1 0 0,0-1 0 0 0,0 1-1 0 0,0 0 1 0 0,0 0-1 0 0,0 0 1 0 0,1 0 0 0 0,-1 0-1 0 0,0 0 102 0 0,0-1 207 0 0,1 0-2041 0 0</inkml:trace>
  <inkml:trace contextRef="#ctx0" brushRef="#br0" timeOffset="392.044">284 411 10968 0 0,'24'0'1839'0'0,"0"-1"1"0"0,0-1-1 0 0,0-1 1 0 0,20-6-1840 0 0,-14 1 521 0 0,0-1 0 0 0,0-1 0 0 0,-1-2 0 0 0,0-1 0 0 0,16-12-521 0 0,-26 14 86 0 0,0-1 0 0 0,8-8-86 0 0,-20 14 11 0 0,0-1 1 0 0,0 1-1 0 0,-1-1 1 0 0,0-1-1 0 0,0 1 1 0 0,-1-1-1 0 0,2-2-11 0 0,-4 4-19 0 0,-1 3 70 0 0,0 0 0 0 0,0-1 0 0 0,0 1 0 0 0,-1-1 0 0 0,1 1 1 0 0,0-3-52 0 0,-2 5 16 0 0,0 0-1 0 0,0 1 1 0 0,0-1 0 0 0,0 0 0 0 0,0 0 0 0 0,0 1 0 0 0,0-1 0 0 0,0 0 0 0 0,0 1 0 0 0,0-1 0 0 0,0 0 0 0 0,0 0 0 0 0,-1 1 0 0 0,1-1 0 0 0,0 0 0 0 0,-1 1 0 0 0,1-1 0 0 0,0 0 0 0 0,-1 1 0 0 0,1-1-1 0 0,-1 1 1 0 0,1-1 0 0 0,-1 1 0 0 0,1-1 0 0 0,-1 1 0 0 0,1-1 0 0 0,-1 1 0 0 0,1-1 0 0 0,-1 1 0 0 0,0-1 0 0 0,1 1 0 0 0,-1 0 0 0 0,0 0 0 0 0,1-1 0 0 0,-1 1 0 0 0,0 0-16 0 0,-4-1 13 0 0,0-1 0 0 0,0 2 0 0 0,-1-1 0 0 0,1 0 0 0 0,0 1 0 0 0,0 0 0 0 0,0 0 0 0 0,-1 1 0 0 0,1-1 0 0 0,0 1 0 0 0,0 1 0 0 0,0-1 1 0 0,0 0-1 0 0,0 1 0 0 0,0 0 0 0 0,1 0 0 0 0,-1 1 0 0 0,0 0-13 0 0,-10 6 172 0 0,0 0 0 0 0,1 1-1 0 0,0 1 1 0 0,-10 9-172 0 0,19-14 61 0 0,0-1 0 0 0,0 1 0 0 0,1 0 0 0 0,0 0 0 0 0,0 0-1 0 0,0 0 1 0 0,1 1 0 0 0,0 0 0 0 0,0 0 0 0 0,0 0 0 0 0,1 0 0 0 0,0 0-1 0 0,1 0 1 0 0,-1 0 0 0 0,1 2-61 0 0,1-5 13 0 0,-1 0 0 0 0,1 0 0 0 0,0 0 1 0 0,0-1-1 0 0,1 1 0 0 0,-1 0 0 0 0,1 0 0 0 0,0 0 0 0 0,0-1 0 0 0,0 1 1 0 0,0 0-1 0 0,0-1 0 0 0,1 1 0 0 0,0-1 0 0 0,0 0 0 0 0,0 1 0 0 0,0-1 0 0 0,0 0 1 0 0,1 0-1 0 0,-1 0 0 0 0,1-1 0 0 0,0 1 0 0 0,0 0 0 0 0,0-1 0 0 0,0 0 0 0 0,0 0 1 0 0,1 0-1 0 0,-1 0 0 0 0,0 0 0 0 0,2-1-13 0 0,12 4 39 0 0,1 0 1 0 0,-1-2-1 0 0,1 0 0 0 0,0-1 1 0 0,0-1-1 0 0,7-1-39 0 0,-7 1 9 0 0,6-1-795 0 0,1-1 0 0 0,-1-1-1 0 0,1 0 1 0 0,-1-2 0 0 0,0-1-1 0 0,0-1 1 0 0,-1-1 0 0 0,16-8 786 0 0,-13 4-6805 0 0</inkml:trace>
  <inkml:trace contextRef="#ctx0" brushRef="#br0" timeOffset="941.336">1250 219 5984 0 0,'-12'-2'876'0'0,"0"1"-1"0"0,-1 1 1 0 0,1-1 0 0 0,0 2 0 0 0,-1 0 0 0 0,1 0 0 0 0,0 1 0 0 0,0 1-1 0 0,0 0 1 0 0,0 0 0 0 0,-9 5-876 0 0,-3 1 2810 0 0,2 2-1 0 0,-20 11-2809 0 0,-11 12-567 0 0,-28 24 1743 0 0,58-43-906 0 0,16-11-109 0 0,1 0-1 0 0,0 1 1 0 0,-1 0 0 0 0,2 0-1 0 0,-3 2-160 0 0,-10 9 955 0 0,18-15-839 0 0,0-1-20 0 0,0 0-7 0 0,0 0-5 0 0,0 0-16 0 0,0 0-4 0 0,2-1-35 0 0,1 0 0 0 0,0 1 0 0 0,0-1 1 0 0,-1 0-1 0 0,1 0 0 0 0,0-1 0 0 0,-1 1 0 0 0,2-2-29 0 0,-2 3 23 0 0,42-23 105 0 0,-38 23-128 0 0,3 6 0 0 0,14 22 0 0 0,-22-26 5 0 0,1 1-1 0 0,-1 0 1 0 0,1-1-1 0 0,0 1 1 0 0,0-1-1 0 0,0 0 0 0 0,0 0 1 0 0,1 0-1 0 0,-1 0 1 0 0,0 0-1 0 0,1 0 1 0 0,0 0-1 0 0,-1-1 1 0 0,1 1-1 0 0,0-1 1 0 0,0 0-1 0 0,0 0 0 0 0,-1 0 1 0 0,1 0-1 0 0,0-1 1 0 0,0 1-1 0 0,1-1 1 0 0,-1 1-1 0 0,1-1-4 0 0,6-1 17 0 0,0 1-1 0 0,-1-1 1 0 0,1-1-1 0 0,0 0 0 0 0,-1 0 1 0 0,3-2-17 0 0,-12 4 2 0 0,9-3-81 0 0,-1 0 0 0 0,0 0 0 0 0,0-1 0 0 0,-1 0 0 0 0,1-1 0 0 0,-1 1 0 0 0,0-1 0 0 0,0-1 0 0 0,5-5 79 0 0,-7 7-135 0 0,0-1 1 0 0,0-1-1 0 0,-1 1 0 0 0,0 0 0 0 0,0-1 1 0 0,0 0-1 0 0,-1 0 0 0 0,0 0 1 0 0,0-1-1 0 0,-1 1 0 0 0,1-1 0 0 0,0-3 135 0 0,2-8-247 0 0,-4 13 193 0 0,1 0-1 0 0,-1 0 0 0 0,0 0 1 0 0,0 0-1 0 0,-1-4 55 0 0,3-11-96 0 0,-3 20 96 0 0,0 0 0 0 0,0-1 0 0 0,0 1 0 0 0,0 0 0 0 0,0-1 0 0 0,0 1 0 0 0,0 0 0 0 0,0 0 0 0 0,0-1 0 0 0,0 1 0 0 0,0 0 0 0 0,0-1 0 0 0,0 1 0 0 0,0 0 0 0 0,0 0 0 0 0,0-1 0 0 0,0 1 0 0 0,0 0 0 0 0,-1 0 0 0 0,1-1 0 0 0,0 1 0 0 0,0 0 0 0 0,0 0 0 0 0,0-1 0 0 0,-1 1 0 0 0,1 0 0 0 0,0 0 0 0 0,0 0 0 0 0,0-1 0 0 0,-1 1 0 0 0,1 0 0 0 0,0 0 0 0 0,0 0 0 0 0,-1 0 0 0 0,1 0 0 0 0,0-1 0 0 0,-1 1 0 0 0,1 0 0 0 0,0 0 0 0 0,0 0 0 0 0,-1 0 0 0 0,1 0-21 0 0,-5-4 121 0 0,4 4-92 0 0,0 0 0 0 0,1 0 1 0 0,-1 0-1 0 0,1 0 0 0 0,-1 1 1 0 0,1-1-1 0 0,-1 0 0 0 0,1 0 1 0 0,-1 1-1 0 0,1-1 0 0 0,0 0 1 0 0,-1 0-1 0 0,1 1 0 0 0,-1-1 1 0 0,1 1-1 0 0,0-1 0 0 0,-1 0 1 0 0,1 1-1 0 0,0-1 0 0 0,-1 1 1 0 0,1-1-1 0 0,0 1 0 0 0,0-1 1 0 0,-1 1-1 0 0,1-1 0 0 0,0 1 1 0 0,0-1-1 0 0,0 1 0 0 0,0 0-8 0 0,-11 28 160 0 0,10-26-137 0 0,0-1-1 0 0,1 1 0 0 0,-1-1 0 0 0,1 1 1 0 0,-1 0-1 0 0,1-1 0 0 0,0 1 0 0 0,0 0 0 0 0,0-1 1 0 0,0 1-1 0 0,1 0-22 0 0,-2 16 195 0 0,1-14-177 0 0,1-1 0 0 0,-1 1 0 0 0,0-1-1 0 0,1 1 1 0 0,0-1 0 0 0,0 1 0 0 0,1-1 0 0 0,-1 0-1 0 0,1 0 1 0 0,2 4-18 0 0,2 9 384 0 0,-5-14-346 0 0,0-1 0 0 0,1 1 0 0 0,-1 0 0 0 0,0 0 0 0 0,1-1 0 0 0,-1 1 0 0 0,1-1 0 0 0,0 1 0 0 0,0-1 0 0 0,0 0 0 0 0,0 0 0 0 0,1 0 0 0 0,-1 0 0 0 0,0 0 0 0 0,1 0 0 0 0,-1-1 0 0 0,1 1 0 0 0,0-1 0 0 0,2 1-38 0 0,2 0-258 0 0,0 0-1 0 0,0 0 1 0 0,0-1-1 0 0,1 0 1 0 0,-1-1-1 0 0,0 0 1 0 0,3 0 258 0 0,1 1-2219 0 0,1 2-5188 0 0</inkml:trace>
  <inkml:trace contextRef="#ctx0" brushRef="#br0" timeOffset="1650.065">1575 180 6912 0 0,'-9'11'704'0'0,"8"-10"-613"0"0,0 0 1 0 0,0-1-1 0 0,0 1 0 0 0,0 0 0 0 0,0 0 0 0 0,0 0 0 0 0,1 0 0 0 0,-1 0 0 0 0,0 0 0 0 0,1 0 0 0 0,-1 0 0 0 0,1 0 0 0 0,-1 0 0 0 0,1 1 0 0 0,-1-1 0 0 0,1 0 0 0 0,0 0 0 0 0,0 0 0 0 0,0 1-91 0 0,-1 11 2405 0 0,0 0 0 0 0,-1 0 0 0 0,-1 8-2405 0 0,-8 20 2943 0 0,-4 9-2943 0 0,9-30 1121 0 0,6-20-1115 0 0,-4 14 888 0 0,-1 0 0 0 0,-4 7-894 0 0,9-20 31 0 0,0 0-1 0 0,-1-1 0 0 0,1 1 0 0 0,0 0 1 0 0,-1-1-1 0 0,1 1 0 0 0,0 0 1 0 0,-1-1-1 0 0,1 1 0 0 0,-1-1 0 0 0,1 1 1 0 0,-1-1-1 0 0,1 1 0 0 0,-1-1 1 0 0,0 1-1 0 0,1-1 0 0 0,-1 0 0 0 0,0 1 1 0 0,1-1-1 0 0,-1 0 0 0 0,0 1 1 0 0,1-1-1 0 0,-1 0 0 0 0,0 0 0 0 0,1 0 1 0 0,-1 1-1 0 0,0-1 0 0 0,0 0 1 0 0,1 0-1 0 0,-1 0 0 0 0,0 0 0 0 0,0-1-30 0 0,0 1 21 0 0,1 0-1 0 0,-1-1 0 0 0,0 1 0 0 0,0-1 1 0 0,1 1-1 0 0,-1-1 0 0 0,0 0 0 0 0,1 1 1 0 0,-1-1-1 0 0,1 0 0 0 0,-1 1 0 0 0,1-1 1 0 0,-1 0-1 0 0,1 0 0 0 0,0 1 0 0 0,-1-1 1 0 0,1 0-1 0 0,0 0 0 0 0,0 0 0 0 0,-1 1 1 0 0,1-1-1 0 0,0 0 0 0 0,0 0 1 0 0,0 0-1 0 0,0 0 0 0 0,0 0 0 0 0,0 0-20 0 0,1-10-286 0 0,0 1 0 0 0,0-1-1 0 0,1 0 1 0 0,0 1 0 0 0,1-1 0 0 0,0 1-1 0 0,1 0 1 0 0,0 0 0 0 0,1 0 0 0 0,0 1-1 0 0,0 0 1 0 0,1-1 0 0 0,0 2-1 0 0,1-1 287 0 0,4-6-346 0 0,-7 8 71 0 0,1 1 0 0 0,0 0 0 0 0,5-4 275 0 0,-9 8-31 0 0,1 1 1 0 0,0 0 0 0 0,-1-1 0 0 0,1 1 0 0 0,0 0 0 0 0,-1 0-1 0 0,1 0 1 0 0,0 0 0 0 0,0 1 0 0 0,0-1 0 0 0,0 1-1 0 0,0-1 1 0 0,0 1 0 0 0,0-1 0 0 0,0 1 0 0 0,1 0 30 0 0,-2 0 4 0 0,0 1 0 0 0,1-1 1 0 0,-1 0-1 0 0,0 1 0 0 0,0-1 0 0 0,0 1 1 0 0,1-1-1 0 0,-1 1 0 0 0,0 0 1 0 0,0 0-1 0 0,0-1 0 0 0,0 1 0 0 0,0 0 1 0 0,0 0-1 0 0,-1 0 0 0 0,1 0 1 0 0,0 0-1 0 0,0 0 0 0 0,-1 0 0 0 0,1 0 1 0 0,-1 1-1 0 0,1-1 0 0 0,-1 0 0 0 0,1 0 1 0 0,-1 0-1 0 0,1 1-4 0 0,0 3 99 0 0,1 0-1 0 0,-1-1 1 0 0,0 1-1 0 0,-1 0 1 0 0,1 0-1 0 0,-1 1-98 0 0,0-1 123 0 0,0 0-1 0 0,0 0 1 0 0,-1 1-1 0 0,0-1 1 0 0,0 0-1 0 0,-2 5-122 0 0,-1 32 653 0 0,1-32-323 0 0,1 0-1 0 0,0 0 0 0 0,-1 5-329 0 0,3-13 50 0 0,0-2-5 0 0,0 1 0 0 0,-1-1 1 0 0,1 1-1 0 0,0-1 0 0 0,0 1 1 0 0,0-1-1 0 0,0 1 0 0 0,0-1 0 0 0,0 1 1 0 0,0-1-1 0 0,0 1 0 0 0,0-1 0 0 0,0 1 1 0 0,0-1-1 0 0,1 0 0 0 0,-1 1 1 0 0,0-1-1 0 0,0 1 0 0 0,0-1 0 0 0,1 1 1 0 0,-1-1-1 0 0,0 1 0 0 0,0-1 1 0 0,1 0-1 0 0,-1 1 0 0 0,0-1 0 0 0,1 1 1 0 0,-1-1-1 0 0,1 0-45 0 0,-1 1 116 0 0,0-1-11 0 0,16-8 311 0 0,24-40-69 0 0,6 0-347 0 0,-26 27-203 0 0,-15 16 153 0 0,-1 0-1 0 0,2 0 1 0 0,-1 0-1 0 0,1 0 1 0 0,-1 1 0 0 0,1 0-1 0 0,0 0 1 0 0,1 1-1 0 0,-1 0 1 0 0,1 0-1 0 0,-1 0 1 0 0,1 1-1 0 0,6-2 51 0 0,-11 4-2 0 0,1 0-1 0 0,-1 0 1 0 0,0 0-1 0 0,0 0 1 0 0,0 0-1 0 0,0 1 1 0 0,0-1-1 0 0,0 1 1 0 0,0-1-1 0 0,0 1 1 0 0,0 0 0 0 0,0-1-1 0 0,0 1 1 0 0,0 0-1 0 0,-1 0 1 0 0,1 1-1 0 0,0-1 1 0 0,-1 0-1 0 0,1 1 1 0 0,0-1-1 0 0,-1 1 1 0 0,0-1-1 0 0,1 1 1 0 0,-1 0-1 0 0,0-1 1 0 0,0 1-1 0 0,0 0 1 0 0,0 0-1 0 0,0 0 3 0 0,4 11 32 0 0,-4-10-19 0 0,1 0 1 0 0,-1 0-1 0 0,0 0 0 0 0,0 0 1 0 0,-1 1-1 0 0,1-1 1 0 0,-1 0-1 0 0,0 0 0 0 0,1 1-13 0 0,5 59 431 0 0,-6 20 162 0 0,0-82-653 0 0,0 1 0 0 0,0-1 0 0 0,0 0 0 0 0,0 1 0 0 0,-1-1 0 0 0,1 0 0 0 0,-1 1 0 0 0,1-1 0 0 0,-1 0 0 0 0,1 0-1 0 0,-2 1 61 0 0,-2 8-5912 0 0,1-2-1546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7:3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26 332 1840 0 0,'-1'-1'133'0'0,"-1"-1"106"0"0,1 1 857 0 0,-2-9 3310 0 0,-8-6-1098 0 0,10 15-3004 0 0,1 1-16 0 0,0-7 594 0 0,1-9 2113 0 0,0 14-1306 0 0,-1 3-253 0 0,0 11-575 0 0,0-8-823 0 0,0 2 13 0 0,0 0 1 0 0,1 0-1 0 0,-1 0 1 0 0,1 0 0 0 0,1 3-52 0 0,-1-6 18 0 0,-1 1 0 0 0,1 0 1 0 0,-1 0-1 0 0,0 0 0 0 0,0 0 0 0 0,-1 0 1 0 0,1 0-1 0 0,-1 0 0 0 0,0 1-18 0 0,-2 21 17 0 0,2-9 32 0 0,0-15-40 0 0,1 1 0 0 0,-1 0 1 0 0,1 0-1 0 0,0 0 0 0 0,0 0 0 0 0,0 0 0 0 0,1 1-9 0 0,-1-2 11 0 0,-1 5-14 0 0,-4 5 71 0 0,4-10-1 0 0,1-2 13 0 0,0 0 8 0 0,0 0-13 0 0,1-1-63 0 0,1-1 0 0 0,-1 1 0 0 0,0-1 1 0 0,0 0-1 0 0,0 1 0 0 0,0-1 0 0 0,0 0 0 0 0,0 1 1 0 0,-1-1-1 0 0,1 0 0 0 0,-1 0 0 0 0,1-1-12 0 0,0 0 8 0 0,33-81-194 0 0,-27 70 156 0 0,-1 2 1 0 0,2-1 0 0 0,-1 1-1 0 0,9-10 30 0 0,-16 22 0 0 0,4-5-8 0 0,0 0-1 0 0,0 1 0 0 0,1-1 0 0 0,0 1 0 0 0,-1 0 1 0 0,1 0-1 0 0,0 1 0 0 0,5-3 9 0 0,-7 4-4 0 0,0 1-1 0 0,0-1 1 0 0,0 1 0 0 0,0 0 0 0 0,1 0-1 0 0,-1 0 1 0 0,0 0 0 0 0,1 0 0 0 0,-1 1-1 0 0,1-1 1 0 0,-1 1 0 0 0,0 0-1 0 0,1 0 1 0 0,-1 1 0 0 0,1-1 0 0 0,0 1 4 0 0,2 0-31 0 0,0 1 0 0 0,-1 0 0 0 0,1 0-1 0 0,-1 0 1 0 0,0 1 0 0 0,0 0 0 0 0,0 0 0 0 0,0 0 0 0 0,2 2 31 0 0,-5-2 14 0 0,1-1 0 0 0,0 1 0 0 0,-1 0 0 0 0,0 0-1 0 0,0 0 1 0 0,0 0 0 0 0,0 0 0 0 0,0 1 0 0 0,0-1 0 0 0,-1 0-1 0 0,0 1 1 0 0,1 0 0 0 0,-1-1 0 0 0,-1 1 0 0 0,1 2-14 0 0,0 2 55 0 0,0 0-1 0 0,-1 0 1 0 0,0 0 0 0 0,0 0 0 0 0,-1 0 0 0 0,-1 0 0 0 0,1 0 0 0 0,-1 0-1 0 0,0-1 1 0 0,-1 1 0 0 0,0 0 0 0 0,0-1 0 0 0,0 0 0 0 0,-3 3-55 0 0,4-8-10 0 0,-14 9 286 0 0,16-12-266 0 0,-1 0-1 0 0,0 0 0 0 0,1 0 1 0 0,-1 0-1 0 0,0 0 0 0 0,1 0 1 0 0,0-1-1 0 0,-1 1 0 0 0,1 0 1 0 0,0 0-1 0 0,-1 0 0 0 0,1-1 1 0 0,0 1-1 0 0,0-1-9 0 0,2-5-102 0 0,1 1-1 0 0,-1-1 1 0 0,1 1-1 0 0,0 0 1 0 0,1 0 0 0 0,2-4 102 0 0,5-9-157 0 0,-4 7 97 0 0,1 1-1 0 0,0 0 0 0 0,0 1 1 0 0,1 0-1 0 0,0 0 0 0 0,1 1 1 0 0,0 0-1 0 0,0 1 0 0 0,1 0 1 0 0,0 0-1 0 0,1 2 0 0 0,5-4 61 0 0,-16 10 3 0 0,0-1-1 0 0,-1 1 1 0 0,1 0-1 0 0,0-1 1 0 0,0 1-1 0 0,0 0 1 0 0,-1 0-1 0 0,1 0 1 0 0,0 0-1 0 0,0-1 1 0 0,0 1-1 0 0,0 0 1 0 0,0 0-1 0 0,0 0 1 0 0,-1 1-1 0 0,1-1 1 0 0,0 0-1 0 0,0 0 1 0 0,0 0-1 0 0,0 1 1 0 0,0-1-1 0 0,-1 0 1 0 0,1 1-1 0 0,0-1 1 0 0,0 1-1 0 0,-1-1 1 0 0,1 1-3 0 0,0 0 23 0 0,0-1-13 0 0,-1 0 0 0 0,1 1 0 0 0,-1-1 0 0 0,0 1 1 0 0,1-1-1 0 0,-1 1 0 0 0,0-1 0 0 0,1 1 0 0 0,-1-1 0 0 0,0 1 0 0 0,1-1 0 0 0,-1 1 0 0 0,0-1 0 0 0,0 1 0 0 0,0-1 1 0 0,0 1-1 0 0,0 0 0 0 0,1-1 0 0 0,-1 1 0 0 0,0-1 0 0 0,0 1 0 0 0,0 0 0 0 0,0-1-10 0 0,0 5 77 0 0,1 2-1 0 0,0 0 0 0 0,0 0-1 0 0,-1 0 1 0 0,0 0 0 0 0,0 0-1 0 0,0 0 1 0 0,-1 0 0 0 0,-1 0-1 0 0,1 0 1 0 0,-1 0 0 0 0,0-1-1 0 0,0 1 1 0 0,-1-1 0 0 0,0 1-1 0 0,0-1 1 0 0,-1 1-76 0 0,-14 32 205 0 0,-4 10-815 0 0,21-48-241 0 0,7 3-5439 0 0,-5-3 322 0 0</inkml:trace>
  <inkml:trace contextRef="#ctx0" brushRef="#br0" timeOffset="318.81">687 284 8752 0 0,'-16'3'952'0'0,"10"1"-105"0"0,0 0 1 0 0,0 1-1 0 0,0-1 1 0 0,1 1 0 0 0,-1 1-1 0 0,1-1 1 0 0,0 1-1 0 0,-3 5-847 0 0,-14 13 2233 0 0,17-18-2013 0 0,-1 0-1 0 0,1 0 1 0 0,1 1 0 0 0,-1-1 0 0 0,1 1 0 0 0,0 0-1 0 0,0 1-219 0 0,-4 6 351 0 0,6-11-304 0 0,1 1-1 0 0,-1-1 0 0 0,0 1 1 0 0,1-1-1 0 0,-1 1 0 0 0,1 0 1 0 0,0-1-1 0 0,1 1 0 0 0,-1 0-46 0 0,-1 5 68 0 0,2-8-65 0 0,-1 1 0 0 0,1 0 0 0 0,0-1-1 0 0,0 1 1 0 0,-1 0 0 0 0,1-1 0 0 0,0 1 0 0 0,0 0 0 0 0,1-1-1 0 0,-1 2-2 0 0,5 4 14 0 0,-3-5-5 0 0,-1-1-1 0 0,1 0 1 0 0,0 0 0 0 0,0 0 0 0 0,0-1 0 0 0,0 1 0 0 0,0 0-1 0 0,0-1 1 0 0,0 1 0 0 0,0-1 0 0 0,0 1 0 0 0,0-1 0 0 0,0 0-1 0 0,2 0-8 0 0,29-3 77 0 0,-21 0-58 0 0,1-1 1 0 0,-1 0 0 0 0,4-2-20 0 0,-3 1 118 0 0,-8 3-94 0 0,0 0 0 0 0,0-1 1 0 0,0 1-1 0 0,-1-1 0 0 0,1 0 0 0 0,-1 0 0 0 0,0-1 1 0 0,0 1-1 0 0,0-1 0 0 0,-1 0 0 0 0,1 0 0 0 0,-1 0 1 0 0,0-1-1 0 0,0 1 0 0 0,1-2-24 0 0,-2 2 2 0 0,0 0 0 0 0,-1 0 0 0 0,1 0 1 0 0,-1 0-1 0 0,1 0 0 0 0,-1 0 0 0 0,-1-1 0 0 0,1 1 0 0 0,-1 0 0 0 0,1-1 0 0 0,-1 1 1 0 0,0 0-1 0 0,-1-1 0 0 0,1 1 0 0 0,-1 0 0 0 0,0 0 0 0 0,0-1 0 0 0,-1-1-2 0 0,0 1 15 0 0,0 1 0 0 0,0-1 0 0 0,0 1 0 0 0,-1-1-1 0 0,0 1 1 0 0,0 0 0 0 0,0 0 0 0 0,0 0 0 0 0,-1 1 0 0 0,1-1-1 0 0,-1 1 1 0 0,0 0 0 0 0,-3-2-15 0 0,0 1 6 0 0,0 0 0 0 0,0 0 0 0 0,0 1 0 0 0,0 0 0 0 0,0 1 0 0 0,-1 0-1 0 0,1 0 1 0 0,-6-1-6 0 0,7 2-50 0 0,0 0-1 0 0,0 0 0 0 0,-1 1 0 0 0,1 0 0 0 0,0 0 1 0 0,0 0-1 0 0,0 1 0 0 0,-1 0 0 0 0,1 0 0 0 0,-3 1 51 0 0,2 0-154 0 0,4-1-96 0 0,1-1-1 0 0,0 1 1 0 0,0 0-1 0 0,0 0 1 0 0,0-1-1 0 0,0 1 1 0 0,0 1-1 0 0,0-1 1 0 0,0 0-1 0 0,1 0 1 0 0,-1 1-1 0 0,-1 0 251 0 0,2-1-1708 0 0,1-1-67 0 0</inkml:trace>
  <inkml:trace contextRef="#ctx0" brushRef="#br0" timeOffset="589.76">893 1 14976 0 0,'0'0'686'0'0,"0"0"-15"0"0,5 15 406 0 0,-6 8-52 0 0,-2 0 0 0 0,0 0 1 0 0,-6 19-1026 0 0,-5 33 1472 0 0,2 11 416 0 0,-10 33-1888 0 0,20-110-244 0 0,-7 32 1113 0 0,7-12-4221 0 0,2-29 1728 0 0</inkml:trace>
  <inkml:trace contextRef="#ctx0" brushRef="#br0" timeOffset="955.106">949 359 7368 0 0,'0'0'333'0'0,"0"0"0"0"0,1 2-213 0 0,3 3 649 0 0,-1-1 0 0 0,1 1 0 0 0,0-1 0 0 0,1 0 0 0 0,-1 0-1 0 0,1 0 1 0 0,0-1 0 0 0,0 0 0 0 0,0 0 0 0 0,0 0-1 0 0,0 0 1 0 0,1-1 0 0 0,5 2-769 0 0,-3-2 381 0 0,1 0 0 0 0,-1 0 0 0 0,1-1 0 0 0,-1 0 0 0 0,1-1 0 0 0,0 0 0 0 0,-1 0 0 0 0,1-1 0 0 0,3 0-381 0 0,0-2 59 0 0,0 1 0 0 0,0-1 0 0 0,0-1-1 0 0,0 0 1 0 0,0-1 0 0 0,-1-1 0 0 0,0 1 0 0 0,0-2 0 0 0,0 1 0 0 0,-1-1 0 0 0,0-1-1 0 0,0 0 1 0 0,4-5-59 0 0,-13 11 6 0 0,1 0-1 0 0,-1 0 0 0 0,1 0 0 0 0,-1 0 1 0 0,1 0-1 0 0,-1 0 0 0 0,0 0 0 0 0,0 0 1 0 0,0 0-1 0 0,-1-1 0 0 0,1 1 1 0 0,0 0-1 0 0,-1-1 0 0 0,1 1 0 0 0,-1-1 1 0 0,0 1-1 0 0,0-1 0 0 0,0 1 0 0 0,0 0 1 0 0,0-1-1 0 0,-1 1 0 0 0,1-1 0 0 0,-1 1 1 0 0,1 0-1 0 0,-1-1 0 0 0,0 1 1 0 0,0 0-1 0 0,0 0 0 0 0,0-1 0 0 0,-1 1 1 0 0,1 0-1 0 0,0 0 0 0 0,-1 0 0 0 0,0 1 1 0 0,1-1-1 0 0,-1 0 0 0 0,0 1 0 0 0,0-1 1 0 0,0 1-1 0 0,0-1 0 0 0,0 1-5 0 0,-4-2 2 0 0,0 1 0 0 0,0 0 0 0 0,0 0 0 0 0,0 1 0 0 0,0-1 0 0 0,0 2 0 0 0,-1-1 0 0 0,1 1 0 0 0,0-1 0 0 0,0 2 0 0 0,-1-1 0 0 0,1 1 0 0 0,0 0 0 0 0,-3 1-2 0 0,0 0 6 0 0,1 1 0 0 0,-1 0 0 0 0,1 0-1 0 0,0 1 1 0 0,0 0 0 0 0,1 0 0 0 0,-1 1 0 0 0,1 0-1 0 0,-7 6-5 0 0,6-4 80 0 0,0-1 0 0 0,0 1 0 0 0,1 1 0 0 0,0-1 0 0 0,1 1 0 0 0,-1 0 0 0 0,1 1 0 0 0,1 0 0 0 0,-2 3-80 0 0,0 5 125 0 0,4-14-74 0 0,1 1 0 0 0,1 0 0 0 0,-1 0 0 0 0,0 0 0 0 0,1 0 0 0 0,0 0 0 0 0,0 0 0 0 0,0 1 0 0 0,1-1 0 0 0,-1 0 0 0 0,1 0 0 0 0,0 1 0 0 0,0-1 0 0 0,1 0 0 0 0,-1 0 0 0 0,1 0 0 0 0,0 4-51 0 0,1-4 10 0 0,0-1 0 0 0,-1 1-1 0 0,1 0 1 0 0,0-1-1 0 0,1 0 1 0 0,-1 1 0 0 0,1-1-1 0 0,-1 0 1 0 0,1 0 0 0 0,0 0-1 0 0,0 0 1 0 0,0-1 0 0 0,1 0-1 0 0,-1 1 1 0 0,1-1-1 0 0,-1 0 1 0 0,1 0 0 0 0,0-1-1 0 0,-1 1 1 0 0,1-1 0 0 0,0 0-1 0 0,2 0-9 0 0,4 2 27 0 0,0-1-1 0 0,0-1 1 0 0,0 0-1 0 0,1 0 1 0 0,-1-1-1 0 0,0 0 1 0 0,1-1-1 0 0,4-1-26 0 0,-10 1-67 0 0,20-2-739 0 0,-1-2 1 0 0,0 0 0 0 0,0-2 0 0 0,8-3 805 0 0,-14 2-1496 0 0</inkml:trace>
  <inkml:trace contextRef="#ctx0" brushRef="#br0" timeOffset="1990.149">1547 273 6448 0 0,'-3'-1'93'0'0,"2"1"-63"0"0,0 0 1 0 0,1 0 0 0 0,-1 0 0 0 0,0 0-1 0 0,0 0 1 0 0,1 0 0 0 0,-1 0 0 0 0,0 0 0 0 0,1 0-1 0 0,-1 0 1 0 0,0 0 0 0 0,0 0 0 0 0,1 1 0 0 0,-1-1-1 0 0,0 0 1 0 0,1 1-31 0 0,-6 3 1110 0 0,0 0 0 0 0,0 1 0 0 0,1 0 0 0 0,0 0 0 0 0,0 0 0 0 0,1 1 0 0 0,-1 0 0 0 0,1 0 0 0 0,0 0 0 0 0,1 0 0 0 0,-1 1 0 0 0,1-1 0 0 0,0 3-1110 0 0,-4 5-778 0 0,-2 6 1580 0 0,1 1 1 0 0,1 0 0 0 0,-1 8-803 0 0,1-5 442 0 0,7-23-427 0 0,0 0-1 0 0,-1 0 0 0 0,1 0 1 0 0,0 0-1 0 0,0-1 1 0 0,0 1-1 0 0,-1 0 0 0 0,1 0 1 0 0,0 0-1 0 0,0 0 1 0 0,1 0-1 0 0,-1 0 0 0 0,0 0 1 0 0,0-1-1 0 0,0 1 1 0 0,0 0-1 0 0,1 0 0 0 0,-1 0 1 0 0,0 0-1 0 0,1-1 1 0 0,-1 1-1 0 0,1 0 0 0 0,-1 0 1 0 0,1-1-1 0 0,-1 1 1 0 0,1 0-1 0 0,0-1 0 0 0,-1 1 1 0 0,1-1-1 0 0,0 1 1 0 0,-1-1-1 0 0,1 1 0 0 0,0-1 1 0 0,0 1-1 0 0,-1-1 1 0 0,1 1-1 0 0,0-1 0 0 0,0 0 1 0 0,0 0-1 0 0,0 1-14 0 0,0-1 76 0 0,17-3 128 0 0,-14 1-224 0 0,0 0 0 0 0,0 0-1 0 0,0-1 1 0 0,0 0 0 0 0,-1 0-1 0 0,1 0 1 0 0,-1 0 0 0 0,1 0-1 0 0,-1-1 1 0 0,0 1 0 0 0,-1-1-1 0 0,1 0 1 0 0,-1 0 20 0 0,11-12-409 0 0,9-9-152 0 0,-4 5-365 0 0,0-1 0 0 0,8-15 926 0 0,-5 14-310 0 0,-21 22 466 0 0,0 0 96 0 0,0 0 32 0 0,0 11 51 0 0,-1-1 0 0 0,-1 1 0 0 0,0 3-335 0 0,0-5 199 0 0,0-1 0 0 0,1 1 0 0 0,0-1 0 0 0,1 1 0 0 0,0 7-199 0 0,2-12 71 0 0,0 1 0 0 0,0-1 0 0 0,0 0-1 0 0,0 0 1 0 0,1 0 0 0 0,-1 0 0 0 0,1 0-1 0 0,0-1 1 0 0,0 1 0 0 0,1-1 0 0 0,-1 0-1 0 0,1 0 1 0 0,1 1-71 0 0,-1-1 41 0 0,0-1 0 0 0,0 0 0 0 0,0 0 0 0 0,1 0 0 0 0,-1 0 0 0 0,1-1 0 0 0,-1 1 0 0 0,1-1 0 0 0,0 0 0 0 0,-1-1 0 0 0,1 1 0 0 0,0-1 0 0 0,0 0 0 0 0,0 0 0 0 0,-1 0 0 0 0,1-1 0 0 0,0 0 0 0 0,2-1-41 0 0,5 0 131 0 0,0-2-1 0 0,0 0 0 0 0,-1 0 1 0 0,0-1-1 0 0,0 0 0 0 0,9-6-130 0 0,-13 6-19 0 0,-1 0 0 0 0,1 0 0 0 0,-1-1 0 0 0,0 1 0 0 0,0-1 0 0 0,-1-1 0 0 0,0 1 0 0 0,0-1 0 0 0,0 0 0 0 0,-1 0 1 0 0,1-1 18 0 0,7-17-38 0 0,-1 0 0 0 0,5-19 38 0 0,-7 19-356 0 0,-2 2 57 0 0,-1 0 0 0 0,-1-3 299 0 0,-1 12-106 0 0,-2-3-39 0 0,0 1 0 0 0,-1 0-1 0 0,-1-10 146 0 0,0 25 0 0 0,0 0 0 0 0,0 0 0 0 0,0 0 0 0 0,0 0 1 0 0,-1 0-1 0 0,1 0 0 0 0,0 0 0 0 0,-1 0 0 0 0,1 0 0 0 0,0 0 0 0 0,-1 0 0 0 0,1 0 0 0 0,-1 1 0 0 0,0-1 0 0 0,1 0 0 0 0,-1 0 0 0 0,0 0 0 0 0,1 1 0 0 0,-1-1 0 0 0,0 0 0 0 0,0 1 0 0 0,1-1 0 0 0,-1 1 0 0 0,0-1 1 0 0,0 1-1 0 0,0-1 0 0 0,0 1 0 0 0,0 0 0 0 0,0-1 0 0 0,0 1 0 0 0,0 0 0 0 0,0 0 0 0 0,0 0 0 0 0,0 0 0 0 0,0 0 0 0 0,0 0 0 0 0,0 0 0 0 0,0 0 0 0 0,0 0 0 0 0,0 0 0 0 0,0 0 0 0 0,0 1 0 0 0,0-1 0 0 0,1 0 1 0 0,-1 1-1 0 0,0-1 0 0 0,0 1 0 0 0,0-1 0 0 0,0 1 0 0 0,0-1 0 0 0,0 1 0 0 0,1-1 0 0 0,-1 1 0 0 0,-4 6 6 0 0,1 0 1 0 0,0 0-1 0 0,0 0 1 0 0,1 1-1 0 0,0-1 1 0 0,0 1-1 0 0,1-1 1 0 0,0 1-1 0 0,0 0 1 0 0,1 1-7 0 0,-7 21 8 0 0,0-3 86 0 0,1 1-1 0 0,2 0 0 0 0,1 0 1 0 0,0 0-1 0 0,3 1 0 0 0,0-1 1 0 0,2 1-1 0 0,1 3-93 0 0,-2-29 3 0 0,1-1 0 0 0,-1 0 0 0 0,1 1 0 0 0,0-1 0 0 0,0 0 0 0 0,0 0 0 0 0,0 0 0 0 0,0 0 0 0 0,0 0 0 0 0,1 0 0 0 0,-1 0 1 0 0,1 0-1 0 0,-1 0 0 0 0,1 0 0 0 0,0-1 0 0 0,0 1 0 0 0,0-1 0 0 0,0 0 0 0 0,1 1-3 0 0,2 1-1 0 0,-1 0 1 0 0,1-1-1 0 0,1 1 0 0 0,-1-1 1 0 0,0 0-1 0 0,0-1 0 0 0,3 1 1 0 0,2-1-228 0 0,-1-1 0 0 0,0 0-1 0 0,1-1 1 0 0,-1 1 0 0 0,0-2 0 0 0,0 1-1 0 0,9-4 229 0 0,-3 2-363 0 0,13-4-1210 0 0,0 0-1 0 0,0-2 1 0 0,-1-2 0 0 0,0 0 0 0 0,-1-2-1 0 0,0 0 1 0 0,-1-2 0 0 0,-1-1-1 0 0,20-17 1574 0 0,-36 27-30 0 0,-2 0-1 0 0,1 0 1 0 0,-1 0-1 0 0,0-1 1 0 0,0 0-1 0 0,0 0 1 0 0,-1 0-1 0 0,1-3 31 0 0,-6 10 216 0 0,1-1-1 0 0,-1 0 1 0 0,0 1-1 0 0,1-1 0 0 0,-1 0 1 0 0,0 0-1 0 0,0 1 0 0 0,0-1 1 0 0,1 0-1 0 0,-1 0 1 0 0,0 1-1 0 0,0-1 0 0 0,0 0 1 0 0,0 0-1 0 0,0 1 1 0 0,0-1-1 0 0,0 0 0 0 0,-1 0 1 0 0,1 1-1 0 0,0-1 0 0 0,0 0 1 0 0,-1 1-1 0 0,1-1 1 0 0,0 0-1 0 0,-1 0 0 0 0,1 0-215 0 0,-1 1 221 0 0,0-1 0 0 0,0 1 0 0 0,0-1 1 0 0,0 1-1 0 0,1-1 0 0 0,-1 1 0 0 0,0 0 0 0 0,0-1 0 0 0,0 1 0 0 0,0 0 0 0 0,0 0 0 0 0,0 0 0 0 0,0 0 0 0 0,0 0 0 0 0,0 0 0 0 0,0 0 0 0 0,-1 0-221 0 0,-4 1 671 0 0,0 0 0 0 0,0 0 0 0 0,-1 1 0 0 0,1-1 0 0 0,-4 3-671 0 0,-13 7 380 0 0,1 1-1 0 0,0 1 1 0 0,1 0-1 0 0,1 2 1 0 0,0 0-1 0 0,1 1 1 0 0,1 1-1 0 0,-9 12-379 0 0,22-23 46 0 0,0 0 1 0 0,0 0-1 0 0,1 0 0 0 0,0 1 0 0 0,0-1 1 0 0,0 3-47 0 0,3-8 69 0 0,8-1 35 0 0,-2 0-100 0 0,1-1 0 0 0,-1 0 0 0 0,0 0 0 0 0,0 0 0 0 0,0-1 0 0 0,0 0 0 0 0,0 0 0 0 0,0 0 0 0 0,0 0 0 0 0,-1-1 0 0 0,1 0 0 0 0,-1 0 0 0 0,1 0 0 0 0,-1 0 0 0 0,0-1-4 0 0,9-8-186 0 0,-2 0 1 0 0,1-1 0 0 0,-1 0 0 0 0,1-3 185 0 0,13-25-578 0 0,-17 33 479 0 0,-8 8 102 0 0,0 0-1 0 0,0 0 1 0 0,0 0-1 0 0,0 0 1 0 0,1 0-1 0 0,-1 0 1 0 0,0 0-1 0 0,0 0 1 0 0,0 0-1 0 0,1 0 1 0 0,-1 0 0 0 0,0 0-1 0 0,0 0 1 0 0,0 0-1 0 0,0 0 1 0 0,1 0-1 0 0,-1 0 1 0 0,0 1-1 0 0,0-1 1 0 0,0 0-1 0 0,0 0 1 0 0,0 0 0 0 0,1 0-1 0 0,-1 0 1 0 0,0 0-1 0 0,0 0 1 0 0,0 1-1 0 0,0-1 1 0 0,0 0-1 0 0,0 0 1 0 0,1 0-3 0 0,4 19 291 0 0,-5-17-274 0 0,5 30 269 0 0,-5-25-248 0 0,1 1-1 0 0,0 0 1 0 0,1 0-1 0 0,0-1 1 0 0,0 1-1 0 0,0-1 1 0 0,1 0 0 0 0,0 0-1 0 0,3 5-37 0 0,-4-9 2 0 0,0-1 0 0 0,0 0 0 0 0,0 0 0 0 0,0 0-1 0 0,1 0 1 0 0,-1-1 0 0 0,0 1 0 0 0,1 0 0 0 0,-1-1 0 0 0,1 0 0 0 0,0 0-1 0 0,-1 1 1 0 0,1-2 0 0 0,0 1 0 0 0,0 0 0 0 0,0 0 0 0 0,0-1-1 0 0,-1 0 1 0 0,1 1 0 0 0,0-1 0 0 0,0 0 0 0 0,0-1 0 0 0,0 1-1 0 0,0 0 1 0 0,1-1-2 0 0,10-2-31 0 0,1 0 1 0 0,-1-1-1 0 0,0 0 0 0 0,6-4 31 0 0,-15 6-413 0 0,0 0-1 0 0,0-1 1 0 0,-1 0 0 0 0,1 0-1 0 0,-1 0 1 0 0,1-1 0 0 0,2-3 413 0 0,10-7-6001 0 0,1 1-795 0 0</inkml:trace>
  <inkml:trace contextRef="#ctx0" brushRef="#br0" timeOffset="2307.727">2650 218 14048 0 0,'0'0'645'0'0,"0"0"-14"0"0,1 1-405 0 0,2 7 92 0 0,1 0 0 0 0,-1 0 0 0 0,-1 0 0 0 0,1 0 0 0 0,-1 1 0 0 0,-1-1 0 0 0,0 1 0 0 0,1 3-318 0 0,0 6 271 0 0,2 8 60 0 0,3 7 591 0 0,-3 0-1 0 0,0 0 1 0 0,-3 0-1 0 0,-1 27-921 0 0,0-41 615 0 0,0-18-283 0 0,0-1 10 0 0,0 0 2 0 0,0 0-30 0 0,-5 2-5 0 0,4-3-290 0 0,0 1 1 0 0,-1 0-1 0 0,1-1 0 0 0,0 1 1 0 0,0-1-1 0 0,-1 1 0 0 0,1-1 1 0 0,0 0-1 0 0,0 1 1 0 0,0-1-1 0 0,0 0 0 0 0,0 0 1 0 0,0 0-1 0 0,0 0 0 0 0,0 0 1 0 0,1 0-1 0 0,-1 0 0 0 0,0 0 1 0 0,0 0-1 0 0,1 0 1 0 0,-1-1-1 0 0,1 1 0 0 0,-1 0 1 0 0,1 0-1 0 0,-1 0 0 0 0,1-1 1 0 0,0 1-1 0 0,0-1-19 0 0,-3-8 166 0 0,1 0 0 0 0,0 0 0 0 0,1-5-166 0 0,0 10 97 0 0,1-7-117 0 0,0-1 0 0 0,0 1 0 0 0,1 0 1 0 0,1 0-1 0 0,0 0 0 0 0,0 0 0 0 0,2 0 0 0 0,-1 0 0 0 0,1 0 0 0 0,1 1 0 0 0,0 0 0 0 0,1 0 0 0 0,0 0 1 0 0,7-8 19 0 0,-9 14-189 0 0,1-1 1 0 0,0 0-1 0 0,0 1 0 0 0,1 0 1 0 0,-1 0-1 0 0,1 1 1 0 0,1 0-1 0 0,-1 0 1 0 0,0 0-1 0 0,1 0 1 0 0,0 1-1 0 0,0 1 1 0 0,0-1-1 0 0,0 1 1 0 0,4-1 188 0 0,6 0-1718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7:4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11056 0 0,'3'-5'1144'0'0,"-3"5"-1138"0"0,0-1 0 0 0,0 1 0 0 0,0 0 0 0 0,1 0 0 0 0,-1 0 0 0 0,0 0 0 0 0,0 0 0 0 0,0-1 0 0 0,0 1 0 0 0,0 0 0 0 0,0 0 0 0 0,0 0 0 0 0,0-1 0 0 0,1 1 0 0 0,-1 0 0 0 0,0 0 0 0 0,0 0 0 0 0,0-1 0 0 0,0 1 0 0 0,0 0 0 0 0,0 0 0 0 0,0 0 1 0 0,0-1-1 0 0,0 1 0 0 0,0 0 0 0 0,0 0 0 0 0,0 0 0 0 0,-1-1 0 0 0,1 1 0 0 0,0 0 0 0 0,0 0 0 0 0,0 0 0 0 0,0 0 0 0 0,0-1 0 0 0,0 1 0 0 0,0 0 0 0 0,0 0-6 0 0,-1-1 1491 0 0,2-1 3441 0 0,1 0-4801 0 0,-1 0 0 0 0,1 1-1 0 0,0-1 1 0 0,-1 0 0 0 0,1-1 0 0 0,-1 1 0 0 0,0 0-1 0 0,0 0 1 0 0,0-1 0 0 0,0 1 0 0 0,0 0-1 0 0,0-2-130 0 0,1 3 127 0 0,5-1-91 0 0,-6 2-909 0 0,-1 0-3882 0 0,0 0-1667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7:28.02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12396 264 8288 0 0,'0'0'381'0'0,"0"0"-6"0"0,0-5-227 0 0,0 4-34 0 0,0-1-1 0 0,1 1 1 0 0,-1 0 0 0 0,0 0 0 0 0,1 0-1 0 0,-1 0 1 0 0,0 0 0 0 0,1 0 0 0 0,0 0 0 0 0,-1 0-1 0 0,1 0 1 0 0,0 0-114 0 0,-1 1 92 0 0,0 0 0 0 0,0-1 0 0 0,0 1-1 0 0,0 0 1 0 0,1 0 0 0 0,-1 0 0 0 0,0 0 0 0 0,0 0-1 0 0,0 0 1 0 0,1 0 0 0 0,-1 0 0 0 0,0 0 0 0 0,0 0-1 0 0,0 0 1 0 0,1 0 0 0 0,-1 0 0 0 0,0 0 0 0 0,0 0 0 0 0,0 0-1 0 0,1 0 1 0 0,-1 0 0 0 0,0 0 0 0 0,0 0 0 0 0,0 0-1 0 0,1 0 1 0 0,-1 0 0 0 0,0 0 0 0 0,0 0 0 0 0,0 0-1 0 0,1 0 1 0 0,-1 0 0 0 0,0 1 0 0 0,0-1-92 0 0,1 1 423 0 0,0 0 0 0 0,0 0 1 0 0,0 0-1 0 0,0 0 0 0 0,0 0 0 0 0,-1 1 0 0 0,1-1 1 0 0,0 0-1 0 0,-1 0 0 0 0,1 1 0 0 0,-1-1-423 0 0,4 14 688 0 0,-1 0 0 0 0,-1 0-1 0 0,0 0-687 0 0,0 0 262 0 0,-1-4-67 0 0,0-5-77 0 0,0-1 0 0 0,-1 1 0 0 0,1 0 0 0 0,-1-1-1 0 0,-1 5-117 0 0,0 11 268 0 0,1-17-234 0 0,0-1-1 0 0,0 1 1 0 0,-1-1-1 0 0,1 1 1 0 0,-1-1 0 0 0,1 1-1 0 0,-1-1 1 0 0,0 0-1 0 0,0 1 1 0 0,-1-1-1 0 0,1 0 1 0 0,-1 0-1 0 0,0 1-33 0 0,-6 4 182 0 0,8-8-177 0 0,0 0 1 0 0,0 0-1 0 0,0 0 0 0 0,0 0 1 0 0,0 0-1 0 0,0 0 0 0 0,0 0 1 0 0,-1 0-1 0 0,1 0 0 0 0,0 0 1 0 0,0 0-1 0 0,0 0 0 0 0,0 0 1 0 0,0 0-1 0 0,0 0 1 0 0,0 0-1 0 0,-1 0 0 0 0,1 0 1 0 0,0 0-1 0 0,0 0 0 0 0,0 0 1 0 0,0 0-1 0 0,0 0 0 0 0,0-1 1 0 0,0 1-1 0 0,0 0 0 0 0,-1 0 1 0 0,1 0-1 0 0,0 0 1 0 0,0 0-1 0 0,0 0 0 0 0,0 0 1 0 0,0 0-1 0 0,0 0 0 0 0,0 0 1 0 0,0-1-1 0 0,0 1 0 0 0,0 0 1 0 0,0 0-1 0 0,0 0 0 0 0,0 0 1 0 0,0 0-6 0 0,0-19 27 0 0,2 7-165 0 0,2 1 0 0 0,-1 0 0 0 0,1 0 0 0 0,1 1 0 0 0,0-1 1 0 0,1 0 137 0 0,-2 3-52 0 0,2-1 25 0 0,0 0 1 0 0,0 0-1 0 0,1 1 0 0 0,0 0 1 0 0,0 0-1 0 0,1 1 0 0 0,0 0 1 0 0,0 0-1 0 0,0 1 0 0 0,9-5 27 0 0,-15 10-9 0 0,1 0 0 0 0,-1 0 0 0 0,0 1 0 0 0,1-1 0 0 0,-1 1 0 0 0,1 0 0 0 0,-1-1 0 0 0,0 1 0 0 0,1 0 0 0 0,-1 0 0 0 0,1 1 0 0 0,-1-1-1 0 0,1 0 1 0 0,-1 1 0 0 0,0 0 0 0 0,1-1 0 0 0,-1 1 0 0 0,0 0 0 0 0,2 1 9 0 0,2 0 0 0 0,-1 1 1 0 0,1 0-1 0 0,-1 0 0 0 0,0 1 0 0 0,0-1 0 0 0,0 1 1 0 0,1 2-1 0 0,0 0 77 0 0,-1 0 1 0 0,0 0 0 0 0,0 1 0 0 0,-1 0-1 0 0,0 0 1 0 0,0 0 0 0 0,0 0 0 0 0,-1 1-1 0 0,0 0 1 0 0,-1-1 0 0 0,0 1 0 0 0,0 0-1 0 0,0 3-77 0 0,-2-7 39 0 0,0 1 0 0 0,0-1 0 0 0,-1 1 0 0 0,1-1-1 0 0,-1 1 1 0 0,0-1 0 0 0,-1 1 0 0 0,1-1 0 0 0,-1 1-1 0 0,1-1 1 0 0,-1 0 0 0 0,-1 0 0 0 0,1 0 0 0 0,-1 0-1 0 0,1-1 1 0 0,-1 1 0 0 0,0-1 0 0 0,0 1 0 0 0,0-1-1 0 0,-4 2-38 0 0,7-5 4 0 0,0 0 0 0 0,0 0 0 0 0,0 0-1 0 0,0 0 1 0 0,0 0 0 0 0,0 0 0 0 0,0 0-1 0 0,0 0 1 0 0,0 0 0 0 0,0 0 0 0 0,0 0 0 0 0,0 0-1 0 0,0-1 1 0 0,0 1 0 0 0,0 0 0 0 0,0 0-1 0 0,0 0 1 0 0,-1 0 0 0 0,1 0 0 0 0,0 0-1 0 0,0 0 1 0 0,0 0 0 0 0,0 0 0 0 0,0 0 0 0 0,0 0-1 0 0,0 0 1 0 0,0 0 0 0 0,0 0 0 0 0,0 0-1 0 0,0 0 1 0 0,-1 0 0 0 0,1 0 0 0 0,0 0-1 0 0,0 0 1 0 0,0 0 0 0 0,0 0 0 0 0,0 0 0 0 0,0 0-1 0 0,0 0 1 0 0,0 0 0 0 0,0 0 0 0 0,0 0-1 0 0,0 0 1 0 0,-1 0 0 0 0,1 0 0 0 0,0 0-1 0 0,0 0 1 0 0,0 0 0 0 0,0 0 0 0 0,0 0 0 0 0,0 0-1 0 0,0 0 1 0 0,0 0 0 0 0,0 0 0 0 0,0 1-1 0 0,0-1 1 0 0,0 0 0 0 0,0 0 0 0 0,0 0-4 0 0,5-12 43 0 0,11-14-206 0 0,18-26-488 0 0,-13 24 504 0 0,-17 22 128 0 0,0 0 0 0 0,0 0 0 0 0,1 0 0 0 0,0 1 0 0 0,0 0 0 0 0,0 0 0 0 0,4-3 19 0 0,2 0-25 0 0,-8 6 10 0 0,-1 0 1 0 0,1 0 0 0 0,0 0 0 0 0,0 0 0 0 0,0 1-1 0 0,0-1 1 0 0,0 1 0 0 0,0-1 0 0 0,1 1-1 0 0,-1 0 1 0 0,0 1 0 0 0,1-1 0 0 0,2 0 14 0 0,-5 1-8 0 0,0 1 1 0 0,-1-1 0 0 0,1 0-1 0 0,0 1 1 0 0,0-1 0 0 0,0 1-1 0 0,-1-1 1 0 0,1 1 0 0 0,0 0-1 0 0,-1-1 1 0 0,1 1 0 0 0,0-1-1 0 0,-1 1 1 0 0,1 0 0 0 0,-1 0-1 0 0,1-1 1 0 0,-1 1 0 0 0,1 1 7 0 0,8 14 112 0 0,-7-9-74 0 0,-1 0 1 0 0,1 1 0 0 0,-1-1 0 0 0,0 1-1 0 0,-1 0 1 0 0,0-1 0 0 0,0 1 0 0 0,0-1-1 0 0,-1 1 1 0 0,0-1 0 0 0,-2 6-39 0 0,1-4-16 0 0,1-4-17 0 0,0 1-1 0 0,1-1 1 0 0,0 1-1 0 0,-1-1 1 0 0,2 1-1 0 0,-1-1 1 0 0,1 4 33 0 0,-1-9-245 0 0,0 0 0 0 0,1 1 0 0 0,-1-1 0 0 0,0 1 0 0 0,0-1 0 0 0,1 0 0 0 0,-1 1 0 0 0,0-1 0 0 0,0 0 0 0 0,1 1 0 0 0,-1-1 0 0 0,0 0 0 0 0,1 0 0 0 0,-1 1 0 0 0,1-1 0 0 0,-1 0 0 0 0,0 0 0 0 0,1 0 0 0 0,-1 0-1 0 0,1 1 246 0 0,0-1-1311 0 0,8 3-5506 0 0</inkml:trace>
  <inkml:trace contextRef="#ctx0" brushRef="#br0" timeOffset="319.986">13129 339 8288 0 0,'-3'1'567'0'0,"0"-1"1"0"0,0 0-1 0 0,0 1 1 0 0,0-1 0 0 0,0 1-1 0 0,0 0 1 0 0,0 0-1 0 0,0 0 1 0 0,0 0-1 0 0,0 1 1 0 0,0-1-1 0 0,1 1 1 0 0,-1-1 0 0 0,1 1-1 0 0,-1 0 1 0 0,1 0-1 0 0,0 0 1 0 0,0 1-1 0 0,-1 0-567 0 0,-3 4 323 0 0,1 1-1 0 0,0 0 0 0 0,0 0 0 0 0,1 0 0 0 0,0 0 1 0 0,0 1-323 0 0,3-6 24 0 0,1 1 0 0 0,-1-1 1 0 0,1 0-1 0 0,-1 0 0 0 0,1 0 1 0 0,0 0-1 0 0,0 0 0 0 0,0 0 1 0 0,1 1-1 0 0,-1-1 1 0 0,1 0-1 0 0,-1 0 0 0 0,1 0 1 0 0,0 0-1 0 0,0 0 0 0 0,1 0 1 0 0,-1 0-1 0 0,1-1 0 0 0,1 3-24 0 0,-2-3 28 0 0,0-1-1 0 0,0 0 0 0 0,1 0 0 0 0,-1 0 1 0 0,0 0-1 0 0,1 0 0 0 0,-1 0 0 0 0,1 0 1 0 0,-1-1-1 0 0,1 1 0 0 0,-1-1 1 0 0,1 1-1 0 0,0-1 0 0 0,-1 1 0 0 0,2-1-27 0 0,27 4 197 0 0,-23-3-220 0 0,1-1 22 0 0,0 1 0 0 0,0-1 1 0 0,-1-1-1 0 0,1 0 0 0 0,0 0 0 0 0,-1 0 1 0 0,1-1-1 0 0,-1 0 0 0 0,1 0 0 0 0,-1-1 0 0 0,0 0 1 0 0,3-1 0 0 0,-8 2 5 0 0,0 1-1 0 0,-1 0 1 0 0,1 0 0 0 0,0-1 0 0 0,-1 1 0 0 0,1-1 0 0 0,-1 1 0 0 0,0-1 0 0 0,1 1 0 0 0,-1-1 0 0 0,0 0-1 0 0,0 0 1 0 0,0 0 0 0 0,0 0 0 0 0,0 0 0 0 0,-1 0 0 0 0,1 0 0 0 0,-1 0 0 0 0,1 0 0 0 0,-1 0 0 0 0,1 0-1 0 0,-1 0 1 0 0,0 0 0 0 0,0 0 0 0 0,0 0 0 0 0,-1 0 0 0 0,1 0 0 0 0,0-1 0 0 0,-1 1 0 0 0,1 0 0 0 0,-1 0-1 0 0,0 0 1 0 0,0 0 0 0 0,1 1 0 0 0,-1-1 0 0 0,0 0 0 0 0,-1 0 0 0 0,1 0 0 0 0,0 1 0 0 0,-1-2-5 0 0,-9-8 55 0 0,6 3-61 0 0,-2 1 0 0 0,1 1 0 0 0,-1-1-1 0 0,0 1 1 0 0,0 0 0 0 0,-8-4 6 0 0,-44-23-589 0 0,47 24 147 0 0,11 8 278 0 0,0 0 0 0 0,0 0 0 0 0,-1 0-1 0 0,1 0 1 0 0,-1 0 0 0 0,1 0-1 0 0,-1 0 1 0 0,1 0 0 0 0,-1 1-1 0 0,0-1 1 0 0,1 1 0 0 0,-2-1 164 0 0,-2 0-1468 0 0,4 0-61 0 0</inkml:trace>
  <inkml:trace contextRef="#ctx0" brushRef="#br0" timeOffset="861.925">13396 0 15776 0 0,'0'0'726'0'0,"0"0"-21"0"0,1 2-453 0 0,1 7-124 0 0,-1-1-1 0 0,0 0 0 0 0,-1 1 0 0 0,1-1 0 0 0,-2 7-127 0 0,1-3 331 0 0,0 0 0 0 0,1-1-1 0 0,0 4-330 0 0,2 9 708 0 0,-1 0 0 0 0,-1 1-708 0 0,0 0 1144 0 0,4 21-1144 0 0,-2-24 294 0 0,-3-14-164 0 0,1 0 0 0 0,1 0 0 0 0,-1-1 0 0 0,2 4-130 0 0,7 21 417 0 0,-8-21-282 0 0,2 0 0 0 0,-1 0 0 0 0,1 0 0 0 0,1-1 0 0 0,0 0 0 0 0,0 0 0 0 0,1 0 0 0 0,0 0 0 0 0,4 3-135 0 0,-9-12 6 0 0,0 0 0 0 0,0 0 1 0 0,1 0-1 0 0,-1 0 1 0 0,0-1-1 0 0,1 1 1 0 0,-1 0-1 0 0,1-1 1 0 0,-1 1-1 0 0,1-1 1 0 0,-1 1-1 0 0,1-1 0 0 0,-1 1 1 0 0,1-1-1 0 0,-1 0 1 0 0,1 0-1 0 0,0 0 1 0 0,-1 0-1 0 0,2 0-6 0 0,28-6 161 0 0,-27 5-158 0 0,5-1-2 0 0,1-1 1 0 0,0 0-1 0 0,-1-1 0 0 0,0 0 0 0 0,0 0 0 0 0,0-1 1 0 0,0 0-1 0 0,-1 0 0 0 0,0-1 0 0 0,4-4-1 0 0,-1 2-17 0 0,-2-1 0 0 0,1-1 0 0 0,-1 0 0 0 0,4-6 17 0 0,-10 12-5 0 0,-1-1 0 0 0,1 1 0 0 0,-1-1-1 0 0,1 1 1 0 0,-1-1 0 0 0,0 0 0 0 0,-1 0-1 0 0,1 0 1 0 0,-1 0 0 0 0,0 0 0 0 0,-1 0-1 0 0,1 0 1 0 0,-1-2 5 0 0,0 5 2 0 0,0 0-1 0 0,0 0 1 0 0,0 0-1 0 0,0-1 1 0 0,-1 1-1 0 0,1 0 0 0 0,-1 0 1 0 0,1 0-1 0 0,-1 0 1 0 0,0 0-1 0 0,0 0 1 0 0,0 0-1 0 0,0 0 1 0 0,0 0-1 0 0,-1 1 1 0 0,1-1-1 0 0,0 0 0 0 0,-1 1 1 0 0,1-1-1 0 0,-1 1 1 0 0,0-1-1 0 0,1 1 1 0 0,-1 0-1 0 0,0-1 1 0 0,0 1-1 0 0,0 0 1 0 0,0 1-1 0 0,0-1 0 0 0,0 0 1 0 0,0 0-1 0 0,0 1 1 0 0,0-1-1 0 0,-1 1-1 0 0,1 0-13 0 0,0 0-1 0 0,0 0 1 0 0,0 0-1 0 0,0 1 1 0 0,0-1-1 0 0,0 1 1 0 0,0-1-1 0 0,0 1 1 0 0,0 0-1 0 0,0 0 1 0 0,0 0-1 0 0,0 0 1 0 0,0 0-1 0 0,1 0 1 0 0,-1 1-1 0 0,0-1 1 0 0,1 0-1 0 0,-1 1 1 0 0,0 0 13 0 0,-1 1-2 0 0,0 0 1 0 0,0 0 0 0 0,1 0-1 0 0,-1 0 1 0 0,1 1-1 0 0,0-1 1 0 0,0 0-1 0 0,0 1 1 0 0,-1 3 1 0 0,-3 10-61 0 0,4-14 61 0 0,1 1-1 0 0,0-1 0 0 0,-1 1 0 0 0,1 0 0 0 0,1-1 0 0 0,-1 1 0 0 0,0 3 1 0 0,0 14 1 0 0,1-18 0 0 0,-1 0-1 0 0,1 0 1 0 0,0 0 0 0 0,0 0-1 0 0,0 1 1 0 0,0-1-1 0 0,0 0 1 0 0,1 0 0 0 0,-1 0-1 0 0,1 0 1 0 0,0 0 0 0 0,0 0-1 0 0,0 0 1 0 0,1 0-1 0 0,-1 0 1 0 0,0 0 0 0 0,1-1-1 0 0,2 3 0 0 0,1 1 61 0 0,0-1-1 0 0,0 0 0 0 0,1 0 1 0 0,0 0-1 0 0,0-1 0 0 0,1 0 1 0 0,-1 0-1 0 0,1 0 0 0 0,0-1 1 0 0,0 0-1 0 0,0 0 0 0 0,0-1 1 0 0,0 0-1 0 0,0 0 0 0 0,2-1-60 0 0,3 1-338 0 0,-1-1-1 0 0,1 0 0 0 0,-1 0 1 0 0,5-2 338 0 0,-2 0-2580 0 0,0 0 0 0 0,-1-2 0 0 0,7-1 2580 0 0,-4-1-6814 0 0</inkml:trace>
  <inkml:trace contextRef="#ctx0" brushRef="#br0" timeOffset="1854.291">14148 231 15720 0 0,'0'0'720'0'0,"0"0"-678"0"0,0-1 1 0 0,0 1 0 0 0,0 0 0 0 0,0 0-1 0 0,0-1 1 0 0,0 1 0 0 0,0 0 0 0 0,0-1 0 0 0,0 1-1 0 0,0 0 1 0 0,-1 0 0 0 0,1-1 0 0 0,0 1-1 0 0,0 0 1 0 0,0 0 0 0 0,0-1 0 0 0,0 1 0 0 0,-1 0-1 0 0,1 0 1 0 0,0 0 0 0 0,0-1 0 0 0,-1 1-1 0 0,1 0-42 0 0,-2 0 77 0 0,0-1-1 0 0,1 1 0 0 0,-1 0 0 0 0,0 0 0 0 0,0 0 0 0 0,0 1 0 0 0,0-1 1 0 0,0 0-1 0 0,1 1 0 0 0,-1-1 0 0 0,0 1 0 0 0,0-1 0 0 0,1 1 0 0 0,-1 0-76 0 0,-25 14 989 0 0,13-6-645 0 0,5-3-64 0 0,0 0-1 0 0,0 1 1 0 0,1 0 0 0 0,-1 1-1 0 0,2-1 1 0 0,-4 5-280 0 0,-9 12 955 0 0,-9 15-955 0 0,25-34 46 0 0,1 0-1 0 0,0 0 0 0 0,0 0 0 0 0,1 1 0 0 0,-1-1 1 0 0,1 0-1 0 0,0 1 0 0 0,1 0 0 0 0,-1-1 0 0 0,1 2-45 0 0,1-5 12 0 0,0 0 0 0 0,0 0 0 0 0,0 0 0 0 0,0 0 0 0 0,0 0-1 0 0,0 0 1 0 0,1 0 0 0 0,-1 1 0 0 0,1-1 0 0 0,-1 0 0 0 0,1 0 0 0 0,0 0-1 0 0,0-1 1 0 0,0 1 0 0 0,0 0 0 0 0,0 0 0 0 0,0 0 0 0 0,0-1 0 0 0,1 1-1 0 0,-1 0 1 0 0,1-1 0 0 0,-1 1 0 0 0,1-1 0 0 0,-1 0 0 0 0,1 0 0 0 0,0 1-1 0 0,0-1 1 0 0,1 0-12 0 0,2 1 9 0 0,-1 0 0 0 0,1 0-1 0 0,0 0 1 0 0,0-1-1 0 0,0 0 1 0 0,0 0 0 0 0,0-1-1 0 0,0 1 1 0 0,0-1-1 0 0,1 0-8 0 0,12-1 134 0 0,1-1-1 0 0,2 0-133 0 0,-9 0 119 0 0,4-1-223 0 0,0-1 0 0 0,0-1 0 0 0,0 0 0 0 0,-1-1 0 0 0,1 0 0 0 0,-1-1 0 0 0,-1-1 0 0 0,0-1 0 0 0,9-6 104 0 0,-6 3-132 0 0,-12 10 60 0 0,0-2-1 0 0,0 1 1 0 0,-1 0-1 0 0,1-1 0 0 0,-1 0 1 0 0,0 0-1 0 0,0 0 1 0 0,-1 0-1 0 0,1-2 73 0 0,0 2-23 0 0,2-4 4 0 0,-6 8 21 0 0,0 0 0 0 0,0 0 0 0 0,1 0 0 0 0,-1 0-1 0 0,0 0 1 0 0,0 0 0 0 0,0-1 0 0 0,0 1-1 0 0,0 0 1 0 0,0 0 0 0 0,0 0 0 0 0,0 0 0 0 0,0 0-1 0 0,0-1 1 0 0,0 1 0 0 0,0 0 0 0 0,0 0 0 0 0,0 0-1 0 0,0 0 1 0 0,0 0 0 0 0,0-1 0 0 0,0 1-1 0 0,0 0 1 0 0,0 0 0 0 0,0 0 0 0 0,0 0 0 0 0,0-1-1 0 0,0 1 1 0 0,0 0 0 0 0,0 0 0 0 0,0 0 0 0 0,0 0-1 0 0,-1 0 1 0 0,1 0 0 0 0,0-1 0 0 0,0 1-1 0 0,0 0 1 0 0,0 0 0 0 0,0 0 0 0 0,0 0 0 0 0,0 0-1 0 0,-1 0-1 0 0,0 1 9 0 0,-1 1 0 0 0,1 0 0 0 0,-1-1 0 0 0,1 1 0 0 0,0 0 0 0 0,0 0 0 0 0,-1 0 0 0 0,1 0 0 0 0,1 0 0 0 0,-1 0 0 0 0,0 1-9 0 0,-1 1 45 0 0,-15 43 142 0 0,17-45-182 0 0,-1 0 0 0 0,1-1 0 0 0,0 1 0 0 0,0 0-1 0 0,0 0 1 0 0,0-1 0 0 0,0 1 0 0 0,1 0 0 0 0,-1-1 0 0 0,0 1 0 0 0,1 0-5 0 0,0 9-1 0 0,0-3 1 0 0,3-3 11 0 0,-3-5-4 0 0,1 1 1 0 0,-1 0-1 0 0,0-1 1 0 0,0 0-1 0 0,1 1 0 0 0,-1-1 1 0 0,0 0-1 0 0,1 1 1 0 0,-1-1-1 0 0,1 0 0 0 0,-1 0 1 0 0,0 0-1 0 0,1 0 0 0 0,-1 0 1 0 0,0-1-1 0 0,2 1-7 0 0,-2 0 10 0 0,13-3 44 0 0,-11 0-52 0 0,-2 1 7 0 0,11-5 10 0 0,-1-1 0 0 0,10-8-19 0 0,-18 13-8 0 0,1-1-1 0 0,-1 1 1 0 0,0 0 0 0 0,0-1-1 0 0,0 0 1 0 0,-1 0-1 0 0,0 0 1 0 0,1 0-1 0 0,-1 0 1 0 0,0-2 8 0 0,-1 4-6 0 0,0 1 0 0 0,0 0 0 0 0,-1 0 0 0 0,1-1 1 0 0,0 1-1 0 0,0 0 0 0 0,0 0 0 0 0,0 0 0 0 0,0 0 1 0 0,1 0 5 0 0,-1 0-6 0 0,0 1 0 0 0,-1-1 0 0 0,1 1 0 0 0,0-1 0 0 0,0 0 0 0 0,-1 1 0 0 0,1-1 0 0 0,-1 0 0 0 0,1 0 0 0 0,-1 1 0 0 0,1-1 0 0 0,-1 0 0 0 0,1 0 0 0 0,-1 0 0 0 0,0 0 0 0 0,1 1 0 0 0,-1-1 0 0 0,0-1 6 0 0,0 1-76 0 0,-1 2 0 0 0,0-1 73 0 0,1 0 0 0 0,0 0 1 0 0,0 0-1 0 0,0 0 0 0 0,-1 0 0 0 0,1 0 0 0 0,0 0 0 0 0,0 0 0 0 0,0 1 0 0 0,0-1 0 0 0,-1 0 0 0 0,1 0 0 0 0,0 0 0 0 0,0 0 0 0 0,0 0 1 0 0,0 1-1 0 0,0-1 0 0 0,-1 0 0 0 0,1 0 0 0 0,0 0 0 0 0,0 0 0 0 0,0 1 0 0 0,0-1 0 0 0,0 0 0 0 0,0 0 0 0 0,0 0 0 0 0,0 1 1 0 0,0-1-1 0 0,0 0 0 0 0,0 0 0 0 0,0 0 0 0 0,0 1 0 0 0,0-1 0 0 0,0 0 0 0 0,0 0 0 0 0,0 1 0 0 0,0-1 0 0 0,0 0 0 0 0,0 0 0 0 0,0 0 1 0 0,0 1-1 0 0,0-1 0 0 0,0 0 0 0 0,0 0 0 0 0,0 0 0 0 0,1 0 0 0 0,-1 1 0 0 0,0-1 0 0 0,0 0 0 0 0,0 0 0 0 0,0 0 0 0 0,1 0 0 0 0,-1 1 1 0 0,0-1 2 0 0,2 5-21 0 0,-3-2 1 0 0,1-2 19 0 0,-1 0-1 0 0,1 0 1 0 0,0 0-1 0 0,-1 0 1 0 0,1 0-1 0 0,0 0 0 0 0,0 0 1 0 0,0 0-1 0 0,0 0 1 0 0,0 0-1 0 0,0 0 1 0 0,0 0-1 0 0,1 0 1 0 0,-1 0-1 0 0,0 0 1 0 0,0 0-1 0 0,1 0 0 0 0,-1 0 1 0 0,1 0-1 0 0,-1 0 1 0 0,1 0-1 0 0,-1 0 2 0 0,10 21 0 0 0,-9-19 0 0 0,0 0 0 0 0,0-1 0 0 0,0 1 0 0 0,0-1 0 0 0,0 1 0 0 0,1-1 0 0 0,-1 1 0 0 0,1-1 0 0 0,0 0 0 0 0,-1 1 0 0 0,1-1 0 0 0,0 0 0 0 0,1 0 0 0 0,6 3 0 0 0,-7-3 0 0 0,1-1 0 0 0,-1 1 0 0 0,1-1 0 0 0,-1 1 0 0 0,0 0 0 0 0,1 0 0 0 0,-1 0 0 0 0,0 0 0 0 0,0 1 0 0 0,-1-1 0 0 0,1 0 0 0 0,0 1 2 0 0,1 0 0 0 0,0 0 0 0 0,-1-1 0 0 0,1 1 0 0 0,0-1 0 0 0,0 0 0 0 0,0 0 0 0 0,0 0 0 0 0,1 0 0 0 0,-1-1 0 0 0,0 1 0 0 0,1-1 0 0 0,-1 0 0 0 0,1 0 0 0 0,-1 0 0 0 0,3 0-2 0 0,4 1 44 0 0,-1-1-1 0 0,1 0 1 0 0,-1-1 0 0 0,1 0 0 0 0,7-1-44 0 0,-11 0 23 0 0,-1 0-1 0 0,1-1 1 0 0,-1 1 0 0 0,0-1-1 0 0,0 0 1 0 0,0-1 0 0 0,1 0-23 0 0,6-3 68 0 0,-2 1-8 0 0,0-1 0 0 0,0 0 1 0 0,-1-1-1 0 0,1 0 1 0 0,1-2-61 0 0,0-1-4 0 0,-9 8 3 0 0,0 0-1 0 0,0 1 0 0 0,0-1 0 0 0,-1-1 0 0 0,1 1 1 0 0,-1 0-1 0 0,1 0 0 0 0,-1-1 0 0 0,0 1 1 0 0,0 0-1 0 0,0-1 0 0 0,0 1 0 0 0,0-1 1 0 0,-1 0-1 0 0,1 1 0 0 0,-1-1 0 0 0,0 1 1 0 0,1-1-1 0 0,-1-1 2 0 0,2-10-81 0 0,0 2-62 0 0,2 1 0 0 0,0-1 0 0 0,0 0 1 0 0,5-7 142 0 0,10-28-604 0 0,-17 37 397 0 0,0 0-1 0 0,0 0 1 0 0,-1-4 207 0 0,0 6-223 0 0,0-1 1 0 0,1 0-1 0 0,-1 1 1 0 0,3-5 222 0 0,-3 10-59 0 0,0 1 1 0 0,0-1-1 0 0,0 0 0 0 0,0 0 0 0 0,0 0 1 0 0,-1 0-1 0 0,1 1 0 0 0,-1-1 0 0 0,0 0 1 0 0,0 0-1 0 0,0 0 0 0 0,0 0 0 0 0,0 0 1 0 0,-1 0-1 0 0,0 0 0 0 0,1 0 0 0 0,-2-1 59 0 0,-1-17-168 0 0,3 19 157 0 0,0-1 0 0 0,0 0 0 0 0,0 0 0 0 0,-1 0 0 0 0,1 0 0 0 0,-1 0 0 0 0,0 0 0 0 0,0 1-1 0 0,0-1 1 0 0,0 0 0 0 0,-1 1 0 0 0,1-1 11 0 0,1 3 3 0 0,-1 0-1 0 0,1 0 1 0 0,0 0 0 0 0,0-1 0 0 0,0 1-1 0 0,0 0 1 0 0,-1 0 0 0 0,1 0-1 0 0,0 0 1 0 0,0 0 0 0 0,0 0-1 0 0,-1 0 1 0 0,1 0 0 0 0,0 0 0 0 0,0 0-1 0 0,0 0 1 0 0,-1 0 0 0 0,1 0-1 0 0,0 0 1 0 0,0 0 0 0 0,-1 0-1 0 0,1 0 1 0 0,0 0 0 0 0,0 0-1 0 0,0 0 1 0 0,0 0 0 0 0,-1 0 0 0 0,1 1-1 0 0,0-1 1 0 0,0 0 0 0 0,0 0-1 0 0,-1 0 1 0 0,1 0 0 0 0,0 0-1 0 0,0 0 1 0 0,0 1 0 0 0,0-1 0 0 0,0 0-1 0 0,0 0-2 0 0,-6 7 27 0 0,4 4 49 0 0,1-7-63 0 0,1-1 0 0 0,-1 0 1 0 0,0 0-1 0 0,0 0 1 0 0,0 0-1 0 0,0 0 0 0 0,-2 2-13 0 0,2-2 13 0 0,-1-1-1 0 0,1 0 0 0 0,0 1 1 0 0,-1 0-1 0 0,1-1 0 0 0,1 1 1 0 0,-1 0-1 0 0,0 0 0 0 0,1-1 1 0 0,-1 1-1 0 0,1 0 0 0 0,0 0 0 0 0,0 1-12 0 0,-1 1 16 0 0,1 0 0 0 0,-1 0 0 0 0,0 0 0 0 0,0 0 0 0 0,-1 1-16 0 0,0-1 11 0 0,1 0 0 0 0,0 1-1 0 0,0-1 1 0 0,0 0 0 0 0,1 2-11 0 0,-3 24 73 0 0,2-26-49 0 0,0 0-1 0 0,1 0 0 0 0,-1 0 1 0 0,1 0-1 0 0,0 0 1 0 0,0 0-1 0 0,1 0 0 0 0,0 0 1 0 0,0 2-24 0 0,2 6 183 0 0,0 0 0 0 0,0 10-183 0 0,-2-18 29 0 0,1 0-1 0 0,-1 0 0 0 0,0 0 0 0 0,1 0 1 0 0,0-1-1 0 0,1 2-28 0 0,7 18 60 0 0,-9-22-52 0 0,0 0 0 0 0,0 0-1 0 0,0 1 1 0 0,0-1 0 0 0,0 0 0 0 0,1 0 0 0 0,-1-1 0 0 0,1 1 0 0 0,0 0 0 0 0,-1 0 0 0 0,1-1 0 0 0,0 1-1 0 0,0-1 1 0 0,0 1 0 0 0,1-1-8 0 0,9 9 42 0 0,-11-9-32 0 0,1 1 0 0 0,-1-1 0 0 0,1 1 0 0 0,-1-1 0 0 0,1 0 0 0 0,0 1 0 0 0,0-1 1 0 0,-1 0-1 0 0,1 0 0 0 0,0 0 0 0 0,0 0 0 0 0,0-1 0 0 0,0 1 0 0 0,0 0 0 0 0,0-1 0 0 0,2 1-10 0 0,4 0 17 0 0,-1 1 16 0 0,-1 0 0 0 0,1 0-1 0 0,0-1 1 0 0,1 0 0 0 0,-1 0-1 0 0,0-1 1 0 0,0 0 0 0 0,0 0-1 0 0,0-1 1 0 0,0 0 0 0 0,4-1-33 0 0,5-2 50 0 0,1 0 0 0 0,-1-1 0 0 0,-1-1 0 0 0,3-2-50 0 0,-14 6 0 0 0,-1 0 0 0 0,1-1 0 0 0,-1 0 0 0 0,1 1 0 0 0,-1-1 0 0 0,0 0 0 0 0,0-1 0 0 0,0 1 0 0 0,1-3 0 0 0,7-7 0 0 0,-9 11-2 0 0,-1 1 0 0 0,1-1 0 0 0,-1-1 0 0 0,1 1 0 0 0,-1 0 0 0 0,0 0 0 0 0,0 0 0 0 0,0-1 0 0 0,0 1 0 0 0,0 0 0 0 0,-1-1-1 0 0,1 1 1 0 0,-1-1 0 0 0,0 1 0 0 0,1-1 0 0 0,-1 1 0 0 0,0-2 2 0 0,1-15-117 0 0,-1 18 112 0 0,1 0-1 0 0,-1 1 0 0 0,0-1 0 0 0,0 0 0 0 0,0 0 0 0 0,0 0 1 0 0,0 0-1 0 0,0 1 0 0 0,-1-1 0 0 0,1 0 0 0 0,0 0 0 0 0,0 0 0 0 0,0 1 1 0 0,-1-1-1 0 0,1 0 0 0 0,-1 0 0 0 0,1 1 0 0 0,0-1 0 0 0,-1 0 1 0 0,1 1-1 0 0,-1-1 0 0 0,1 0 0 0 0,-1 1 0 0 0,0-1 0 0 0,0 0 6 0 0,0 0-1 0 0,0 0 0 0 0,0 0-1 0 0,0 0 1 0 0,1 0-1 0 0,-1 0 1 0 0,0 0 0 0 0,0-1-1 0 0,1 1 1 0 0,-1 0-1 0 0,0-1 2 0 0,1 1-1 0 0,0 1-1 0 0,0 0 1 0 0,0 0-1 0 0,0 0 0 0 0,-1 0 1 0 0,1 0-1 0 0,0 0 1 0 0,0 0-1 0 0,0 0 1 0 0,0 0-1 0 0,0 0 0 0 0,0 0 1 0 0,-1 0-1 0 0,1 0 1 0 0,0 0-1 0 0,0 0 1 0 0,0 0-1 0 0,0 0 0 0 0,0 0 1 0 0,-1 0-1 0 0,1 0 1 0 0,0 0-1 0 0,0 0 1 0 0,0 0-1 0 0,0 0 0 0 0,0 0 1 0 0,0 0-1 0 0,-1 0 1 0 0,1 0-1 0 0,0 0 1 0 0,0 0-1 0 0,0 1 0 0 0,0-1 1 0 0,0 0-1 0 0,0 0 1 0 0,0 0-1 0 0,0 0 0 0 0,-1 0 1 0 0,1 0-1 0 0,0 0 1 0 0,0 1-1 0 0,0-1 1 0 0,0 0-1 0 0,0 0 2 0 0,-9 11 16 0 0,-7 13 45 0 0,15-23-58 0 0,1 0 0 0 0,-1 1 1 0 0,1-1-1 0 0,0 0 0 0 0,0 0 0 0 0,0 1 0 0 0,0-1 0 0 0,0 0 0 0 0,0 1 0 0 0,0-1 0 0 0,0 0 0 0 0,0 1 0 0 0,1-1 0 0 0,-1 0 0 0 0,1 1-3 0 0,-1-1 5 0 0,0 1-1 0 0,1-1 1 0 0,-1 1 0 0 0,0-1-1 0 0,0 1 1 0 0,1-1 0 0 0,-1 1-1 0 0,-1-1 1 0 0,1 1-1 0 0,0-1 1 0 0,0 1 0 0 0,-1 0-5 0 0,-2 7 30 0 0,2-8-23 0 0,1 1-1 0 0,-1 0 1 0 0,1 0-1 0 0,-1-1 1 0 0,1 1-1 0 0,-1 0 0 0 0,1 0 1 0 0,0 0-1 0 0,0-1 1 0 0,0 1-1 0 0,0 0 1 0 0,0 0-1 0 0,0 0 0 0 0,1 0 1 0 0,-1-1-1 0 0,0 1 1 0 0,1 1-7 0 0,2 24 64 0 0,-3-25-50 0 0,0 1 0 0 0,0-1 0 0 0,0 0 0 0 0,0 1 0 0 0,0-1 0 0 0,1 1 0 0 0,-1-1-1 0 0,1 0 1 0 0,0 1 0 0 0,-1-1 0 0 0,1 0 0 0 0,0 0 0 0 0,0 0 0 0 0,1 1 0 0 0,-1-1 0 0 0,0 0 0 0 0,2 1-14 0 0,10 12 109 0 0,-12-12-72 0 0,1-1 1 0 0,0 1-1 0 0,0-1 0 0 0,0 0 0 0 0,0 0 1 0 0,0 0-1 0 0,1 0 0 0 0,-1 0 0 0 0,0-1 1 0 0,1 1-1 0 0,0-1 0 0 0,-1 1 1 0 0,1-1-1 0 0,0 0 0 0 0,0 0 0 0 0,-1 0 1 0 0,2 0-38 0 0,5 1 2 0 0,1 0 1 0 0,-1 0-1 0 0,1-1 0 0 0,-1 0 1 0 0,1-1-1 0 0,-1 0 1 0 0,1-1-1 0 0,-1 0 0 0 0,1 0 1 0 0,-1-1-1 0 0,1 0-2 0 0,41-12-1801 0 0,-25 6-198 0 0</inkml:trace>
  <inkml:trace contextRef="#ctx0" brushRef="#br0" timeOffset="2199.709">15584 328 14712 0 0,'-3'-3'127'0'0,"1"1"0"0"0,0 0-1 0 0,-1-1 1 0 0,1 1 0 0 0,-1 0 0 0 0,0 0 0 0 0,1 1 0 0 0,-1-1 0 0 0,0 0 0 0 0,0 1 0 0 0,0 0 0 0 0,-1 0 0 0 0,1 0 0 0 0,0 0 0 0 0,0 0 0 0 0,-2 0-127 0 0,-6 0 407 0 0,0 1 1 0 0,0 0-1 0 0,0 0 0 0 0,-3 1-407 0 0,3 0 497 0 0,0 0-301 0 0,0 1-1 0 0,0 1 1 0 0,-1 0 0 0 0,2 1 0 0 0,-1 0 0 0 0,0 0-196 0 0,-4 2 113 0 0,10-4-88 0 0,0 1 1 0 0,0-1 0 0 0,1 1-1 0 0,-1 0 1 0 0,1 0 0 0 0,0 0-1 0 0,0 0 1 0 0,0 1-1 0 0,0 0 1 0 0,1 0 0 0 0,-1 0-1 0 0,1 0 1 0 0,0 1-26 0 0,3-1 5 0 0,0 0 0 0 0,1 0 0 0 0,-1 1-1 0 0,1-1 1 0 0,0 0 0 0 0,0 0 0 0 0,1 0 0 0 0,-1 0 0 0 0,1 0 0 0 0,0 0-1 0 0,0 0-4 0 0,0-1 0 0 0,0-1 0 0 0,0 0 0 0 0,0 0 0 0 0,0-1 0 0 0,0 1 0 0 0,1 0 0 0 0,-1-1 0 0 0,0 1 0 0 0,1-1 0 0 0,2 2 0 0 0,13 8 0 0 0,-13-7 0 0 0,1 1 0 0 0,-1-1 0 0 0,1 0 0 0 0,0 0 0 0 0,7 3 0 0 0,-7-4 0 0 0,0 1 0 0 0,-1 0 0 0 0,1 0 0 0 0,-1 0 0 0 0,0 1 0 0 0,1 1 0 0 0,17 13 0 0 0,-22-18 17 0 0,1 0-1 0 0,-1 0 1 0 0,0 0-1 0 0,0 0 1 0 0,1 0-1 0 0,-1 0 1 0 0,0 0-1 0 0,0 1 1 0 0,0-1-1 0 0,-1 0 1 0 0,1 1-1 0 0,1 0-16 0 0,-2-1 22 0 0,0-1-1 0 0,0 1 1 0 0,0-1-1 0 0,0 1 1 0 0,0-1-1 0 0,-1 1 1 0 0,1-1-1 0 0,0 1 1 0 0,0-1-1 0 0,0 0 1 0 0,0 1 0 0 0,0-1-1 0 0,-1 1 1 0 0,1-1-1 0 0,0 0 1 0 0,0 1-1 0 0,-1-1 1 0 0,1 0-1 0 0,0 1 1 0 0,-1-1-1 0 0,1 0 1 0 0,0 1-1 0 0,-1-1 1 0 0,1 0 0 0 0,-1 1-1 0 0,1-1 1 0 0,0 0-1 0 0,-1 0 1 0 0,1 0-1 0 0,-1 0 1 0 0,1 1-1 0 0,-1-1 1 0 0,1 0-1 0 0,0 0 1 0 0,-1 0-1 0 0,1 0 1 0 0,-1 0-22 0 0,-14 3 177 0 0,-1 0-1 0 0,1-1 1 0 0,-1-1-1 0 0,1 0 1 0 0,-1-2-1 0 0,-11 0-176 0 0,-14-1-6086 0 0,27 4-1009 0 0</inkml:trace>
  <inkml:trace contextRef="#ctx0" brushRef="#br0" timeOffset="-26629.323">271 164 10136 0 0,'1'-1'69'0'0,"-1"0"1"0"0,1 1 0 0 0,0-1-1 0 0,-1 0 1 0 0,1 0 0 0 0,-1 0-1 0 0,1 0 1 0 0,-1 0 0 0 0,1-1 0 0 0,-1 1-1 0 0,0 0 1 0 0,1 0 0 0 0,-1 0-1 0 0,0 0 1 0 0,0 0 0 0 0,0 0-1 0 0,0-1 1 0 0,0 1 0 0 0,0 0-1 0 0,0-1-69 0 0,0-2 384 0 0,0 3 385 0 0,0 1 30 0 0,-1 0-445 0 0,1 0 0 0 0,-1 0 0 0 0,0 0 0 0 0,1 0-1 0 0,-1 0 1 0 0,1 0 0 0 0,-1 0 0 0 0,1 0 0 0 0,-1 0 0 0 0,0 0 0 0 0,1 1 0 0 0,-1-1 0 0 0,1 0 0 0 0,-1 0 0 0 0,1 0-1 0 0,-1 1-353 0 0,-6 15 572 0 0,0 1 0 0 0,1 0 0 0 0,1 0 0 0 0,-1 9-572 0 0,2-1 252 0 0,1-13-123 0 0,0 1 0 0 0,2 0 0 0 0,0 0-1 0 0,0 0 1 0 0,1 8-129 0 0,0-10 61 0 0,0-1 0 0 0,0 0 0 0 0,-1 0 0 0 0,-2 6-61 0 0,-1 31 88 0 0,3-22-93 0 0,1-5-170 0 0,0 1-1 0 0,3 18 176 0 0,-2-35-311 0 0,0 0 0 0 0,1 0-1 0 0,-1-1 1 0 0,0 1-1 0 0,1 0 1 0 0,0-1-1 0 0,0 1 312 0 0,1 2-770 0 0,1 2-768 0 0</inkml:trace>
  <inkml:trace contextRef="#ctx0" brushRef="#br0" timeOffset="-26310.867">362 614 10592 0 0,'0'0'488'0'0,"0"0"-12"0"0,0 0-83 0 0,0 0 786 0 0,0 0 373 0 0,0 0 74 0 0,0 0-155 0 0,0 0-733 0 0,0 0-323 0 0,-7 2 313 0 0,-46 9 1693 0 0,-12 1-2306 0 0,37-6-87 0 0,0-1 1 0 0,-1-1-1 0 0,1-1 1 0 0,-1-1-1 0 0,1-2 1 0 0,-11-2-29 0 0,37 2-40 0 0,0 0 1 0 0,0-1-1 0 0,0 1 1 0 0,1-1-1 0 0,-1 1 1 0 0,0-1-1 0 0,0 0 0 0 0,0 0 1 0 0,1 0-1 0 0,-1 0 1 0 0,0 0-1 0 0,1 0 1 0 0,-1 0-1 0 0,-1-2 40 0 0,6-5-6321 0 0,0 2-345 0 0</inkml:trace>
  <inkml:trace contextRef="#ctx0" brushRef="#br0" timeOffset="-26000.604">408 181 17823 0 0,'-8'-23'1246'0'0,"8"20"-1193"0"0,-1 0 0 0 0,1 1 0 0 0,-1-1 0 0 0,0 0 0 0 0,0 1 0 0 0,0-1 1 0 0,0 0-1 0 0,-1 1 0 0 0,1 0 0 0 0,-1-1 0 0 0,0 1 0 0 0,1 0 0 0 0,-1 0-53 0 0,-3-2-82 0 0,0 0 0 0 0,-1 1 0 0 0,1 0 0 0 0,-1 0 0 0 0,0 0 0 0 0,1 1 0 0 0,-1 0 0 0 0,0 0 0 0 0,0 0 0 0 0,-1 1 0 0 0,1 0 0 0 0,-2 0 82 0 0,-16-1 273 0 0,-1 1-1 0 0,-13 1-272 0 0,12 0 175 0 0,-1 0-18 0 0,-1 2-1 0 0,1 0 1 0 0,-19 6-157 0 0,30-6-37 0 0,15-2-47 0 0,-1 0 1 0 0,1 0-1 0 0,-1 0 0 0 0,1 0 0 0 0,0 0 1 0 0,-1 1-1 0 0,1-1 0 0 0,-1 0 0 0 0,1 1 0 0 0,0-1 1 0 0,0 1-1 0 0,-1 0 0 0 0,1-1 0 0 0,0 1 1 0 0,0 0-1 0 0,0 0 0 0 0,-1 0 0 0 0,1 0 1 0 0,0 0-1 0 0,0 0 0 0 0,1 0 0 0 0,-1 0 1 0 0,0 0-1 0 0,0 0 0 0 0,0 1 84 0 0,1 1-4425 0 0,3 2-1352 0 0</inkml:trace>
  <inkml:trace contextRef="#ctx0" brushRef="#br0" timeOffset="-25673.101">534 359 13184 0 0,'0'0'604'0'0,"0"2"-14"0"0,-7 41-322 0 0,4-23-48 0 0,-10 50 990 0 0,12-62-933 0 0,-1 0 1 0 0,0 0 0 0 0,0 0 0 0 0,-1 0 0 0 0,-2 5-278 0 0,-8 23 1278 0 0,12-33-1109 0 0,1 1-1 0 0,-1-1 1 0 0,-1 0-1 0 0,1 0 1 0 0,0 0-1 0 0,-1 0 1 0 0,0 0-1 0 0,1 0 0 0 0,-3 2-168 0 0,4-5 83 0 0,0 0-10 0 0,3-11 13 0 0,0-1-137 0 0,2-1 1 0 0,0 1 0 0 0,1 0-1 0 0,5-8 51 0 0,1-3-404 0 0,33-45-404 0 0,-38 59 711 0 0,0-1-1 0 0,0 1 1 0 0,1 0-1 0 0,0 1 1 0 0,1 0-1 0 0,0 0 1 0 0,9-5 97 0 0,3-4-83 0 0,-18 14 75 0 0,1 1 0 0 0,0-1 0 0 0,0 1 0 0 0,0 0 0 0 0,0 0 0 0 0,0 1 0 0 0,0-1 0 0 0,1 1-1 0 0,-1 0 1 0 0,1 0 8 0 0,-2 1 45 0 0,0-1-1 0 0,0 1 0 0 0,0-1 0 0 0,0 1 0 0 0,0 0 0 0 0,0 0 0 0 0,0 1 0 0 0,1-1 1 0 0,-1 1-1 0 0,0-1 0 0 0,0 1 0 0 0,0 0 0 0 0,-1 0 0 0 0,1 0 0 0 0,0 1-44 0 0,-1-1 67 0 0,0 0 0 0 0,0 1-1 0 0,0 0 1 0 0,0-1 0 0 0,0 1-1 0 0,-1 0 1 0 0,1 0 0 0 0,0-1-1 0 0,-1 1 1 0 0,0 1 0 0 0,1-1-1 0 0,-1 0 1 0 0,0 0 0 0 0,0 0-1 0 0,0 1 1 0 0,-1-1 0 0 0,1 0-1 0 0,0 1 1 0 0,-1-1 0 0 0,0 0-1 0 0,1 1 1 0 0,-1-1 0 0 0,0 1 0 0 0,0-1-1 0 0,-1 2-66 0 0,0 6 132 0 0,-1 0 0 0 0,0 0-1 0 0,-1 0 1 0 0,0 0 0 0 0,-2 4-132 0 0,-2 7 114 0 0,-15 35 46 0 0,22-55-179 0 0,-1 1 0 0 0,1-1 0 0 0,0 1 0 0 0,0 0 0 0 0,-1-1 0 0 0,1 1 0 0 0,0 0 0 0 0,0 0 0 0 0,0-1 0 0 0,1 1-1 0 0,-1 0 1 0 0,0-1 0 0 0,1 1 0 0 0,-1-1 0 0 0,1 1 0 0 0,0 0 19 0 0,6 9-6301 0 0,-1-6-116 0 0</inkml:trace>
  <inkml:trace contextRef="#ctx0" brushRef="#br0" timeOffset="-25426.614">1285 87 8288 0 0,'4'-10'794'0'0,"2"-15"1130"0"0,-6 25-1716 0 0,-1-1-1 0 0,1 1 1 0 0,0-1-1 0 0,0 1 0 0 0,0-1 1 0 0,0 1-1 0 0,-1 0 1 0 0,1-1-1 0 0,0 1 0 0 0,-1 0 1 0 0,1-1-1 0 0,0 1 1 0 0,0 0-1 0 0,-1-1 0 0 0,1 1 1 0 0,-1 0-1 0 0,1 0 1 0 0,0-1-1 0 0,-1 1 0 0 0,1 0 1 0 0,-1 0-1 0 0,1 0 1 0 0,0 0-1 0 0,-1-1 0 0 0,1 1 1 0 0,-1 0-1 0 0,1 0 1 0 0,-1 0-1 0 0,1 0 0 0 0,0 0 1 0 0,-1 0-1 0 0,0 0-207 0 0,-13 1 578 0 0,-15 8-68 0 0,20-7-305 0 0,0 1 0 0 0,1 0 0 0 0,-1 1 0 0 0,-7 3-205 0 0,1 3 158 0 0,1 0-1 0 0,1 0 1 0 0,-1 1-1 0 0,2 1 0 0 0,-9 10-157 0 0,-4 6 207 0 0,2 1-1 0 0,-2 5-206 0 0,17-21 96 0 0,1 0 0 0 0,-6 14-96 0 0,-3 6 104 0 0,1-2 105 0 0,1 0-1 0 0,2 0 0 0 0,1 2 1 0 0,-2 15-209 0 0,11-38 104 0 0,0 0 0 0 0,1 0 0 0 0,0 0 0 0 0,1 10-104 0 0,-1 9 158 0 0,1-14-84 0 0,1-1-1 0 0,0 1 0 0 0,0-1 1 0 0,3 7-74 0 0,2 20 90 0 0,6 45 74 0 0,-12-84-173 0 0,0 0-1 0 0,0 0 0 0 0,0 0 0 0 0,0 0 0 0 0,0-1 1 0 0,0 1-1 0 0,-1 0 0 0 0,1 0 0 0 0,0 0 1 0 0,-1 0-1 0 0,0-1 0 0 0,1 1 0 0 0,-1 0 0 0 0,0 0 1 0 0,0 0 9 0 0,0-1-268 0 0,-2 1-6200 0 0,-6-2-469 0 0</inkml:trace>
  <inkml:trace contextRef="#ctx0" brushRef="#br0" timeOffset="-24628.484">823 500 12496 0 0,'17'-11'1230'0'0,"-13"7"-1157"0"0,0 1 1 0 0,1 0 0 0 0,0 0-1 0 0,0 1 1 0 0,0 0-1 0 0,0-1 1 0 0,5 0-74 0 0,114-24 3934 0 0,-92 21-3582 0 0,1 1 0 0 0,-1 2 0 0 0,0 1 0 0 0,1 2 0 0 0,17 2-352 0 0,-35 0 31 0 0,-1 1 0 0 0,0 0 0 0 0,0 0 0 0 0,0 2 0 0 0,6 2-31 0 0,-4 1 142 0 0,-13-2-123 0 0,0-2-15 0 0,-2-3 0 0 0,0 1 0 0 0,0-1 0 0 0,0 1-1 0 0,0-1 1 0 0,0 1 0 0 0,0-1 0 0 0,0 1-1 0 0,0 0 1 0 0,-1-1 0 0 0,1 1 0 0 0,-1 0-1 0 0,1 0 1 0 0,-1-1 0 0 0,0 1 0 0 0,0 0-1 0 0,1 0 1 0 0,-1 0 0 0 0,-1 1-4 0 0,2 6 8 0 0,-1-2 25 0 0,0 0 1 0 0,-1 0-1 0 0,1-1 0 0 0,-2 1 0 0 0,1 0 0 0 0,0-1 0 0 0,-1 1 0 0 0,0-1 0 0 0,-1 0 0 0 0,0 0 0 0 0,0 2-33 0 0,-1-2 49 0 0,3-3-35 0 0,-1 0-1 0 0,1-1 1 0 0,0 1-1 0 0,0 0 1 0 0,0 0 0 0 0,0 0-1 0 0,0 2-13 0 0,-5 4-2 0 0,6-8 5 0 0,-1 0 1 0 0,0 0 0 0 0,1-1-1 0 0,-1 1 1 0 0,1 0 0 0 0,-1 0 0 0 0,1 0-1 0 0,-1 0 1 0 0,1 0 0 0 0,0 0-1 0 0,-1 0 1 0 0,1-1 0 0 0,0 1 0 0 0,0 0-1 0 0,0 0 1 0 0,-1 0 0 0 0,1 0-1 0 0,0 1-3 0 0,0-1 64 0 0,0-1 6 0 0,0 0 15 0 0,8-20-16 0 0,-4 11-69 0 0,1-1 0 0 0,1 1 0 0 0,0 0-1 0 0,0 1 1 0 0,0-1 0 0 0,2 0 0 0 0,47-46-173 0 0,-46 46 102 0 0,-6 6 54 0 0,23-22-824 0 0,9-5 841 0 0,-25 22-221 0 0,0 1 1 0 0,0 1 0 0 0,0 0-1 0 0,1 0 1 0 0,8-3 220 0 0,-16 8-23 0 0,8-3-146 0 0,1-1-1 0 0,-1 0 0 0 0,0-1 1 0 0,8-6 169 0 0,-12 9-17 0 0,1-1 1 0 0,-1 1-1 0 0,1 0 0 0 0,0 1 1 0 0,0 0-1 0 0,0 0 1 0 0,4 0 16 0 0,5-2 6 0 0,-17 4-4 0 0,0 0-1 0 0,1 0 1 0 0,-1 0-1 0 0,1 0 0 0 0,-1-1 1 0 0,0 1-1 0 0,1 0 1 0 0,-1 0-1 0 0,1 0 0 0 0,-1 0 1 0 0,1 0-1 0 0,-1 0 0 0 0,0 0 1 0 0,1 1-1 0 0,-1-1 1 0 0,1 0-1 0 0,-1 0 0 0 0,1 0 1 0 0,-1 0-1 0 0,0 0 1 0 0,1 1-1 0 0,-1-1 0 0 0,1 0 1 0 0,-1 0-1 0 0,0 1 0 0 0,1-1 1 0 0,-1 1-2 0 0,0-1 5 0 0,0 1 0 0 0,-1 0-1 0 0,1 0 1 0 0,-1 0 0 0 0,1 0 0 0 0,-1 0 0 0 0,1 0 0 0 0,-1-1-1 0 0,1 1 1 0 0,-1 0 0 0 0,0 0 0 0 0,1-1 0 0 0,-1 1 0 0 0,0 0 0 0 0,0-1-1 0 0,0 1 1 0 0,1-1 0 0 0,-1 1 0 0 0,0-1 0 0 0,0 1 0 0 0,0-1-1 0 0,0 0-4 0 0,-13 16 180 0 0,-4-4-24 0 0,16-11-76 0 0,1 0-54 0 0,0 1-1 0 0,-1-1 1 0 0,1 0-1 0 0,0 0 0 0 0,-1 0 1 0 0,1 0-1 0 0,-1 0 0 0 0,1 0 1 0 0,-1 0-1 0 0,0-1 1 0 0,1 1-1 0 0,-1-1 0 0 0,-1 1-25 0 0,1 0 38 0 0,-9 4 121 0 0,0 1 1 0 0,1 1-1 0 0,0 0 0 0 0,0 0 0 0 0,0 1 0 0 0,-6 7-159 0 0,3-3 209 0 0,10-10-171 0 0,0 1 0 0 0,0 0 0 0 0,1 0 0 0 0,-1 0 0 0 0,1 0 0 0 0,0 0 0 0 0,0 1 0 0 0,0-1 0 0 0,0 1 0 0 0,1-1 0 0 0,-1 1 0 0 0,1 0 0 0 0,0-1 0 0 0,0 1-1 0 0,1 0 1 0 0,-1 0 0 0 0,1 0 0 0 0,-1 0 0 0 0,1-1 0 0 0,0 1 0 0 0,1 0 0 0 0,-1 1-38 0 0,1-3 23 0 0,0 0 1 0 0,-1-1-1 0 0,1 1 0 0 0,0 0 1 0 0,0 0-1 0 0,0 0 0 0 0,1-1 1 0 0,-1 1-1 0 0,0-1 0 0 0,1 1 1 0 0,-1-1-1 0 0,1 0 0 0 0,-1 1 1 0 0,1-1-1 0 0,-1 0 0 0 0,1 0 0 0 0,0 0 1 0 0,0 0-1 0 0,0 0 0 0 0,0 0 1 0 0,-1-1-1 0 0,1 1 0 0 0,0-1 1 0 0,0 1-1 0 0,0-1 0 0 0,0 0 1 0 0,0 0-1 0 0,0 0 0 0 0,1 0-23 0 0,3 1 20 0 0,0-2-1 0 0,0 1 1 0 0,-1 0-1 0 0,1-1 1 0 0,0 0-1 0 0,0-1 1 0 0,-1 1-1 0 0,1-1 1 0 0,4-2-20 0 0,0-2 4 0 0,1 0 0 0 0,-1 0-1 0 0,0-1 1 0 0,0 0 0 0 0,-1-1 0 0 0,0 0 0 0 0,3-5-4 0 0,10-12 66 0 0,19-28-66 0 0,-31 39-40 0 0,8-16 40 0 0,-13 25 11 0 0,-5 6-3 0 0,1-1-1 0 0,-1 1 1 0 0,1 0 0 0 0,-1-1-1 0 0,0 1 1 0 0,1 0 0 0 0,-1-1-1 0 0,0 1 1 0 0,0 0 0 0 0,1 0 0 0 0,-1-1-1 0 0,0 1 1 0 0,0 0 0 0 0,0 0-1 0 0,0-1 1 0 0,0 1 0 0 0,0 0-8 0 0,1 26 195 0 0,5 27-195 0 0,-3-35 53 0 0,5 9 7 0 0,0 3-46 0 0,-7-28-260 0 0,-1 0-1 0 0,1 1 1 0 0,0-1-1 0 0,1 0 1 0 0,-1 0-1 0 0,1 0 0 0 0,-1 0 1 0 0,1 0-1 0 0,0-1 1 0 0,0 1-1 0 0,0 0 1 0 0,2 1 246 0 0,2 2-7089 0 0</inkml:trace>
  <inkml:trace contextRef="#ctx0" brushRef="#br0" timeOffset="-23985.33">2037 367 11808 0 0,'0'0'538'0'0,"0"0"-8"0"0,13-6-318 0 0,-11 5-2 0 0,0 1-1 0 0,1-1 1 0 0,-1 0 0 0 0,1 1 0 0 0,-1-1 0 0 0,1 1 0 0 0,-1 0 0 0 0,1 0 0 0 0,-1 0 0 0 0,1 0 0 0 0,-1 0 0 0 0,1 1 0 0 0,-1-1 0 0 0,1 1 0 0 0,-1-1 0 0 0,1 1 0 0 0,-1 0 0 0 0,0 0 0 0 0,1 0-1 0 0,-1 0 1 0 0,0 1 0 0 0,0-1 0 0 0,0 1 0 0 0,0-1 0 0 0,0 1 0 0 0,0 0 0 0 0,0-1 0 0 0,-1 1 0 0 0,1 0 0 0 0,-1 0 0 0 0,1 0 0 0 0,-1 0 0 0 0,0 1 0 0 0,1 1-210 0 0,2 4 298 0 0,-1-1 0 0 0,0 1 1 0 0,0 0-1 0 0,-1 0 1 0 0,0 0-1 0 0,0 1 0 0 0,-1-1 1 0 0,0 0-1 0 0,0 8-298 0 0,-1-8 165 0 0,0-1 0 0 0,-1 1 0 0 0,1-1 0 0 0,-2 1 0 0 0,1-1 0 0 0,-1 0 0 0 0,0 1 0 0 0,0-1-165 0 0,-1 2 179 0 0,2-7-172 0 0,1-1-1 0 0,0 0 0 0 0,0 0 0 0 0,-1 0 0 0 0,1 0 1 0 0,-1 1-1 0 0,1-1 0 0 0,-1 0 0 0 0,0 0 0 0 0,1 0 1 0 0,-1 0-1 0 0,0 0 0 0 0,0 0 0 0 0,0 0 0 0 0,1-1 1 0 0,-1 1-1 0 0,0 0 0 0 0,0 0 0 0 0,0-1 0 0 0,0 1 1 0 0,-1 0-7 0 0,1 0 3 0 0,0-1 1 0 0,1 0 1 0 0,-1 0-1 0 0,1 0 0 0 0,0 0 0 0 0,-1 1 0 0 0,1-1 1 0 0,-1 0-1 0 0,1 1 0 0 0,-1-1 0 0 0,1 0 0 0 0,0 0 0 0 0,-1 1 1 0 0,1-1-1 0 0,0 1 0 0 0,0-1 0 0 0,-1 0 0 0 0,1 1 1 0 0,0-1-1 0 0,0 1 0 0 0,-1-1 0 0 0,1 1 0 0 0,0-1 0 0 0,0 1 1 0 0,0 0-5 0 0,0-1 81 0 0,0 0-8 0 0,0 0 1 0 0,-6-13 84 0 0,6 8-175 0 0,0 1 0 0 0,0-1 0 0 0,1 1 0 0 0,-1-1 0 0 0,1 1 0 0 0,0-3 17 0 0,2-9-151 0 0,-1 10 94 0 0,0 0 0 0 0,-1 1-1 0 0,2-1 1 0 0,-1 0 0 0 0,1 1 0 0 0,0 0 0 0 0,0-1-1 0 0,1 1 1 0 0,-1 1 0 0 0,1-1 0 0 0,1-1 57 0 0,7-9-70 0 0,-9 11 53 0 0,0 1 0 0 0,0 0 0 0 0,0 0-1 0 0,1 0 1 0 0,-1 0 0 0 0,1 1 0 0 0,0-1-1 0 0,0 1 1 0 0,3-1 17 0 0,39-16-178 0 0,-31 13 159 0 0,-8 4 6 0 0,0 0-1 0 0,1 0 1 0 0,-1 1-1 0 0,1 0 1 0 0,0 0-1 0 0,-1 1 1 0 0,3-1 13 0 0,54 6-175 0 0,-2 0 84 0 0,-31-3 91 0 0,-20-2 0 0 0,1 1 0 0 0,0-2 0 0 0,9 0 0 0 0,-17 2 0 0 0,0-1 0 0 0,12-5 0 0 0,-7 3-5 0 0,-8 1 9 0 0,1 1 0 0 0,-1 0-1 0 0,0 0 1 0 0,0-1-1 0 0,1 1 1 0 0,-1 0 0 0 0,0-1-1 0 0,0 0 1 0 0,0 1 0 0 0,0-1-1 0 0,0 1 1 0 0,0-1-1 0 0,0 0 1 0 0,0 0 0 0 0,0 0-1 0 0,0 0 1 0 0,0 1-1 0 0,0-1 1 0 0,-1 0 0 0 0,1-1-1 0 0,0 1 1 0 0,0 0-4 0 0,1-7 41 0 0,-2 7-41 0 0,1 1 0 0 0,-1-1 1 0 0,0 1-1 0 0,0-1 0 0 0,1 0 1 0 0,-1 1-1 0 0,0-1 0 0 0,0 1 0 0 0,0-1 1 0 0,0 0-1 0 0,0 1 0 0 0,0-1 1 0 0,0 0-1 0 0,0 1 0 0 0,0-1 0 0 0,0 0 1 0 0,0 1-1 0 0,0-1 0 0 0,0 1 1 0 0,0-1-1 0 0,-1 0 0 0 0,1 1 0 0 0,0-1 1 0 0,0 1-1 0 0,-1-1 0 0 0,1 1 1 0 0,0-1-1 0 0,-1 1 0 0 0,1-1 1 0 0,-1 1-1 0 0,1-1 0 0 0,-1 1 0 0 0,1-1 1 0 0,-1 1-1 0 0,1 0 0 0 0,-1-1 1 0 0,1 1-1 0 0,-1 0 0 0 0,1-1 0 0 0,-1 1 1 0 0,0 0-1 0 0,1 0 0 0 0,-1-1 0 0 0,-5-1 0 0 0,5 1 0 0 0,-1 0 0 0 0,0 1 0 0 0,1-1 0 0 0,-1 0 0 0 0,1 0 0 0 0,0 0 0 0 0,-1 0 0 0 0,1 0 0 0 0,0 0 0 0 0,-1-1 0 0 0,1 1 0 0 0,0 0 0 0 0,0-1 0 0 0,0 1 1 0 0,0 0-1 0 0,0 0 0 0 0,0 0 0 0 0,0 1 1 0 0,0-1-1 0 0,0 0 0 0 0,0 0 0 0 0,0 1 1 0 0,-1-1-1 0 0,1 1 0 0 0,0-1 0 0 0,0 1 0 0 0,-1-1 1 0 0,1 1-1 0 0,0 0 0 0 0,-1 0 0 0 0,1 0 1 0 0,0 0-1 0 0,-1 0 0 0 0,1 0 0 0 0,0 0 1 0 0,-1 0-1 0 0,1 0 0 0 0,0 0 0 0 0,0 1 1 0 0,-1-1-1 0 0,-2 1-13 0 0,-1 0 1 0 0,1 0 0 0 0,-1 1-1 0 0,1-1 1 0 0,0 1 0 0 0,0 0-1 0 0,-1 1 13 0 0,-3 3 35 0 0,1-1 1 0 0,0 2-1 0 0,0-1 0 0 0,1 1 0 0 0,-1 0 0 0 0,1 0 1 0 0,1 1-1 0 0,-1 0 0 0 0,2 0 0 0 0,-1 0 0 0 0,1 1 1 0 0,0-1-1 0 0,0 1 0 0 0,1 0 0 0 0,1 0-35 0 0,1-5 2 0 0,0 1 1 0 0,1-1-1 0 0,0 1 0 0 0,0-1 0 0 0,0 1 0 0 0,1-1 0 0 0,-1 0 1 0 0,1 1-1 0 0,0-1 0 0 0,0 1 0 0 0,1-1 0 0 0,-1 0 0 0 0,1 0 0 0 0,0 0 1 0 0,0 0-1 0 0,0 0 0 0 0,1 0 0 0 0,-1-1 0 0 0,1 1 0 0 0,0-1 1 0 0,0 0-1 0 0,0 0 0 0 0,0 0 0 0 0,1 0 0 0 0,-1 0 0 0 0,1 0 0 0 0,0-1 1 0 0,0 0-1 0 0,0 0 0 0 0,0 0 0 0 0,0 0 0 0 0,0-1 0 0 0,0 0 1 0 0,2 1-3 0 0,14 3-689 0 0,1-1 1 0 0,14 2 688 0 0,-24-6-1282 0 0,1 1-1 0 0,-1-1 1 0 0,7-2 1282 0 0,4 0-6969 0 0</inkml:trace>
  <inkml:trace contextRef="#ctx0" brushRef="#br0" timeOffset="-23552.783">2942 417 13704 0 0,'-10'-14'1488'0'0,"6"14"-1239"0"0,0-1 0 0 0,0 1 1 0 0,0 0-1 0 0,-1 0 0 0 0,1 0 0 0 0,0 0 1 0 0,0 1-1 0 0,0-1 0 0 0,0 1 1 0 0,0 1-1 0 0,0-1 0 0 0,0 0 1 0 0,0 1-1 0 0,0 0 0 0 0,-2 1-249 0 0,-3 2 769 0 0,0 1 0 0 0,0 0 0 0 0,0 1 0 0 0,1 0-1 0 0,-6 6-768 0 0,9-7 101 0 0,-1 0 0 0 0,2 0 0 0 0,-1 1 0 0 0,1-1 0 0 0,0 1 0 0 0,0 0 0 0 0,1 0 0 0 0,0 0 0 0 0,0 1 0 0 0,1-1-1 0 0,0 1 1 0 0,0 0 0 0 0,0 1-101 0 0,2-7 0 0 0,0 0 0 0 0,0 0 0 0 0,1-1 0 0 0,-1 1 0 0 0,0 0 0 0 0,1 0 0 0 0,-1 0 0 0 0,1-1 0 0 0,-1 1 0 0 0,1 0 0 0 0,0-1 0 0 0,0 1 0 0 0,0-1 0 0 0,0 1 0 0 0,0-1 0 0 0,0 1 0 0 0,0-1 0 0 0,0 0 0 0 0,0 1 0 0 0,1-1 0 0 0,0 1 0 0 0,0 0 0 0 0,0 0 0 0 0,0-1 0 0 0,1 1 0 0 0,-1-1 0 0 0,0 0 0 0 0,1 1 0 0 0,-1-1 0 0 0,0 0 0 0 0,1 0 0 0 0,0-1 0 0 0,-1 1 0 0 0,2 0 0 0 0,3 0-15 0 0,0-1 0 0 0,0 0-1 0 0,0 0 1 0 0,0-1 0 0 0,0 0 0 0 0,-1 0-1 0 0,1-1 1 0 0,0 1 0 0 0,-1-2 0 0 0,1 1-1 0 0,-1-1 1 0 0,0 1 0 0 0,1-2 0 0 0,-1 1-1 0 0,-1-1 1 0 0,2 0 15 0 0,0-2-93 0 0,0-1-1 0 0,0 1 1 0 0,0-1-1 0 0,-1-1 1 0 0,0 1 0 0 0,-1-1-1 0 0,1 0 1 0 0,-2 0-1 0 0,1-1 1 0 0,-1 1-1 0 0,1-4 94 0 0,-2 1-165 0 0,0-1 0 0 0,0 1 0 0 0,-2-1 0 0 0,1 0 0 0 0,-1 1 0 0 0,-1-1 0 0 0,0-3 165 0 0,1-20-414 0 0,2-43-399 0 0,-2 31 599 0 0,2 0 0 0 0,5-15 214 0 0,-5 55 664 0 0,1 12-371 0 0,4 19-102 0 0,-7-19-57 0 0,9 13 66 0 0,-9-16-182 0 0,0 0 0 0 0,0 0 0 0 0,0 0 1 0 0,0 0-1 0 0,0 0 0 0 0,0 1 0 0 0,0-1 1 0 0,-1 0-1 0 0,1 0 0 0 0,-1 1 0 0 0,1-1-18 0 0,1 79 688 0 0,-4-35-193 0 0,1-37-326 0 0,1 0 1 0 0,-1 0 0 0 0,2 0-1 0 0,-1 0 1 0 0,1 0-1 0 0,1 1-169 0 0,-1-4 86 0 0,-1 0-1 0 0,1 0 0 0 0,-1 0 0 0 0,0 0 1 0 0,-1 0-1 0 0,1 0 0 0 0,-1 2-85 0 0,0-2 51 0 0,0 1 0 0 0,1-1 0 0 0,-1 1 0 0 0,2-1 0 0 0,-1 1 0 0 0,1 2-51 0 0,1-2 29 0 0,-1 1 1 0 0,0 0-1 0 0,-1-1 0 0 0,0 1 1 0 0,0 4-30 0 0,0-8 17 0 0,0 0 0 0 0,0-1 0 0 0,1 1 0 0 0,-1 0 0 0 0,1 0 0 0 0,0 0-17 0 0,0-1-182 0 0,0 1 0 0 0,-1-1-1 0 0,1 1 1 0 0,-1-1 0 0 0,0 1 0 0 0,0-1-1 0 0,0 4 183 0 0,0 6-5773 0 0,3 1-1961 0 0</inkml:trace>
  <inkml:trace contextRef="#ctx0" brushRef="#br0" timeOffset="-21503.32">4109 264 8288 0 0,'0'-2'70'0'0,"0"1"-33"0"0,0 1 0 0 0,0-1 0 0 0,0 0 0 0 0,0 1 0 0 0,0-1 0 0 0,0 0 0 0 0,0 1 0 0 0,0-1 0 0 0,0 0 0 0 0,0 1 0 0 0,-1-1 0 0 0,1 0 0 0 0,0 1 0 0 0,0-1 0 0 0,-1 0-37 0 0,0 0 27 0 0,0 1 0 0 0,0-1 0 0 0,0 0 0 0 0,0 0 0 0 0,0 1 0 0 0,0-1-1 0 0,0 1 1 0 0,0-1 0 0 0,0 1 0 0 0,-1-1 0 0 0,1 1 0 0 0,0 0 0 0 0,0-1 0 0 0,0 1 0 0 0,-1 0-27 0 0,-6-1 518 0 0,0 1 0 0 0,1 1 1 0 0,-1-1-1 0 0,0 1 0 0 0,1 0 0 0 0,-1 1 1 0 0,1-1-1 0 0,0 2 0 0 0,-4 0-518 0 0,-13 4 508 0 0,12-3-73 0 0,-1 1 0 0 0,0 1-1 0 0,1-1 1 0 0,-3 4-435 0 0,-6 2 518 0 0,17-9-413 0 0,0 0 1 0 0,0 1-1 0 0,0 0 0 0 0,0 0 0 0 0,1 0 0 0 0,-1 0 1 0 0,1 1-1 0 0,0-1 0 0 0,0 1-105 0 0,2-3 27 0 0,0 0 0 0 0,0 1-1 0 0,0-1 1 0 0,0 0 0 0 0,0 0 0 0 0,1 1-1 0 0,-1-1 1 0 0,1 0 0 0 0,-1 1 0 0 0,1-1-1 0 0,-1 0 1 0 0,1 1 0 0 0,0-1 0 0 0,-1 1-1 0 0,1-1 1 0 0,0 1 0 0 0,0-1 0 0 0,0 1-1 0 0,0-1 1 0 0,0 1 0 0 0,1-1 0 0 0,-1 1-1 0 0,0-1 1 0 0,1 0 0 0 0,-1 1 0 0 0,1-1-1 0 0,-1 1 1 0 0,1-1 0 0 0,0 1-27 0 0,3 2 16 0 0,1 1 1 0 0,0-1-1 0 0,0 0 1 0 0,0 0-1 0 0,0 0 1 0 0,1-1-1 0 0,-1 0 1 0 0,1 0-1 0 0,0 0 1 0 0,0-1 0 0 0,0 0-1 0 0,0 0 1 0 0,3 1-17 0 0,18 6 3 0 0,31 10 19 0 0,-41-15 4 0 0,-1 1 1 0 0,0 1 0 0 0,0 1-1 0 0,7 4-26 0 0,-15-6 12 0 0,-6-4 51 0 0,4 14 313 0 0,-8-12-278 0 0,0-1 0 0 0,-1 1 0 0 0,1 0 0 0 0,-1-1 0 0 0,0 0 0 0 0,0 1 0 0 0,1-1 0 0 0,-1 0 0 0 0,-1 0 0 0 0,1-1 0 0 0,0 1 0 0 0,0-1 0 0 0,-1 1 0 0 0,1-1 0 0 0,-1 0 1 0 0,-2 0-100 0 0,-11 2 194 0 0,0 0-1 0 0,0-1 1 0 0,-1-1-193 0 0,3 0 66 0 0,-16 0 82 0 0,0-1 0 0 0,-21-4-148 0 0,48 4 12 0 0,0-1-216 0 0,0 1 0 0 0,0-1 0 0 0,0 0 0 0 0,-1 0 1 0 0,1 0-1 0 0,0-1 0 0 0,1 0 0 0 0,-1 1 0 0 0,0-1 0 0 0,0-1 0 0 0,1 1 0 0 0,-2-2 204 0 0,5 3-4778 0 0,4-1-1495 0 0</inkml:trace>
  <inkml:trace contextRef="#ctx0" brushRef="#br0" timeOffset="-21216.957">4345 334 14768 0 0,'-22'-6'1581'0'0,"22"6"-1579"0"0,0 1-1 0 0,1-1 1 0 0,-1 0 0 0 0,0 0-1 0 0,0 0 1 0 0,0 0 0 0 0,0 0-1 0 0,0 0 1 0 0,0 0 0 0 0,0 0 0 0 0,0 0-1 0 0,0 0 1 0 0,1 0 0 0 0,-1 0-1 0 0,0 0 1 0 0,0 0 0 0 0,0 0 0 0 0,0 1-1 0 0,0-1 1 0 0,0 0 0 0 0,0 0-1 0 0,0 0 1 0 0,0 0 0 0 0,0 0-1 0 0,0 0 1 0 0,0 0 0 0 0,0 0 0 0 0,0 1-1 0 0,0-1 1 0 0,0 0 0 0 0,0 0-1 0 0,0 0 1 0 0,0 0 0 0 0,0 0 0 0 0,0 0-1 0 0,0 0 1 0 0,0 0 0 0 0,0 1-1 0 0,0-1 1 0 0,0 0 0 0 0,0 0-1 0 0,0 0 1 0 0,0 0-2 0 0,-2 4 56 0 0,1-3-14 0 0,1-1 0 0 0,0 1-1 0 0,-1 0 1 0 0,1 0 0 0 0,0 0 0 0 0,-1-1-1 0 0,1 1 1 0 0,0 0 0 0 0,0 0 0 0 0,0 0-1 0 0,0 0 1 0 0,0 0 0 0 0,0 0 0 0 0,0 0-1 0 0,0-1 1 0 0,0 1 0 0 0,0 0 0 0 0,0 0-1 0 0,1 1-41 0 0,-1-1 33 0 0,0 0-1 0 0,0-1 0 0 0,0 1 0 0 0,0 0 1 0 0,0 0-1 0 0,0 0 0 0 0,-1 0 0 0 0,1 0 0 0 0,0 0 1 0 0,0 0-1 0 0,-1 0 0 0 0,1 0 0 0 0,-1-1 1 0 0,1 1-1 0 0,-1 0 0 0 0,1 0 0 0 0,-1 0 0 0 0,1-1-32 0 0,-1 1 44 0 0,0 0 0 0 0,1 0-1 0 0,-1 0 1 0 0,1 0-1 0 0,-1 0 1 0 0,1 0-1 0 0,-1 0 1 0 0,1 0-1 0 0,0 0 1 0 0,0 0 0 0 0,-1 0-1 0 0,1 0 1 0 0,0 0-1 0 0,0 0 1 0 0,0 1-44 0 0,3 14 520 0 0,-2-13-400 0 0,-1 0 0 0 0,1 1 0 0 0,-1-1 0 0 0,0 0 1 0 0,0 1-1 0 0,0-1 0 0 0,0 0 0 0 0,0 1-120 0 0,-1 2 164 0 0,1 0-1 0 0,0 0 1 0 0,0 0 0 0 0,1 0-1 0 0,0-1 1 0 0,0 1-1 0 0,0 0 1 0 0,0 0 0 0 0,2 1-164 0 0,-1 1 147 0 0,0-1 1 0 0,0 1-1 0 0,-1-1 1 0 0,0 1 0 0 0,0 3-148 0 0,-2 2 133 0 0,1-9-83 0 0,0 0-1 0 0,0 0 1 0 0,0 0-1 0 0,0-1 1 0 0,1 1-1 0 0,-1 0 1 0 0,1 0-1 0 0,1 2-49 0 0,0 1 53 0 0,0-1 1 0 0,0 1-1 0 0,0 0 1 0 0,0-1-1 0 0,-1 1 1 0 0,-1 0-1 0 0,1 0 1 0 0,-1 0-1 0 0,0 1-53 0 0,0 37 220 0 0,1-36-186 0 0,-1 0 1 0 0,0 1 0 0 0,-1-1 0 0 0,0 0-1 0 0,0 0 1 0 0,-1 0 0 0 0,0 0-35 0 0,-2 9 102 0 0,3-15-87 0 0,1 0 1 0 0,-1 0-1 0 0,0 0 1 0 0,0 0-1 0 0,0 0 1 0 0,0 0-1 0 0,0-1 1 0 0,-1 1-1 0 0,0 1-15 0 0,-4 13-110 0 0,5-12-7195 0 0,1-5 201 0 0</inkml:trace>
  <inkml:trace contextRef="#ctx0" brushRef="#br0" timeOffset="-20946.517">4365 401 13704 0 0,'7'-4'1245'0'0,"-5"4"-1160"0"0,0-1-67 0 0,0 0-1 0 0,0 1 1 0 0,0-1-1 0 0,-1 0 1 0 0,1 0-1 0 0,0 0 1 0 0,0 0-1 0 0,-1 0 1 0 0,2-1-18 0 0,0 0 78 0 0,-1 1 1 0 0,1 0-1 0 0,-1-1 1 0 0,1 1 0 0 0,0 0-1 0 0,-1 1 1 0 0,1-1 0 0 0,0 0-1 0 0,0 1 1 0 0,0-1-1 0 0,0 1 1 0 0,0 0 0 0 0,-1 0-1 0 0,1 0 1 0 0,0 1 0 0 0,2-1-79 0 0,2 1 290 0 0,0 0 1 0 0,1 1 0 0 0,-1 0 0 0 0,0 0-1 0 0,5 2-290 0 0,-11-3 36 0 0,0-1 0 0 0,0 1 0 0 0,-1-1-1 0 0,1 0 1 0 0,0 1 0 0 0,-1 0 0 0 0,1-1-1 0 0,0 1 1 0 0,-1-1 0 0 0,1 1 0 0 0,-1 0-1 0 0,1-1 1 0 0,-1 1 0 0 0,1 0 0 0 0,-1 0-1 0 0,1-1 1 0 0,-1 1 0 0 0,0 0 0 0 0,1 1-36 0 0,-1-1 55 0 0,0-1 1 0 0,1 1-1 0 0,-1 0 1 0 0,1 0-1 0 0,-1 0 1 0 0,1 0-1 0 0,-1-1 1 0 0,1 1-1 0 0,-1 0 1 0 0,1 0-1 0 0,0-1 1 0 0,0 2-56 0 0,2-1 102 0 0,-1 1-1 0 0,0 0 1 0 0,0 0 0 0 0,0 0 0 0 0,0 0 0 0 0,0 0 0 0 0,0 0-1 0 0,-1 0 1 0 0,1 1 0 0 0,-1-1 0 0 0,0 1 0 0 0,1-1 0 0 0,-1 1-1 0 0,0 0 1 0 0,0-1 0 0 0,0 2-102 0 0,5 8 307 0 0,-5-11-272 0 0,0 1 0 0 0,0-1 0 0 0,0 1 0 0 0,0-1 0 0 0,0 1 0 0 0,0 0 1 0 0,0 0-1 0 0,-1-1 0 0 0,1 1 0 0 0,0 0 0 0 0,-1 0 0 0 0,0 0 0 0 0,1-1 1 0 0,-1 1-1 0 0,0 0 0 0 0,0 0 0 0 0,0 1-35 0 0,-5 4 87 0 0,4-6-75 0 0,0 0 0 0 0,0 0-1 0 0,1 0 1 0 0,-1 0 0 0 0,0 0 0 0 0,1 0-1 0 0,-1 0 1 0 0,1 0 0 0 0,0 0 0 0 0,-1 0 0 0 0,1 0-1 0 0,0 0 1 0 0,-1 0 0 0 0,1 0-12 0 0,1 5 51 0 0,-1-6-47 0 0,0 1 0 0 0,1-1-1 0 0,-1 1 1 0 0,0-1 0 0 0,0 1 0 0 0,0-1 0 0 0,0 0 0 0 0,0 1-1 0 0,0-1 1 0 0,0 1 0 0 0,0-1 0 0 0,0 1 0 0 0,0-1 0 0 0,0 1-1 0 0,0-1 1 0 0,0 1 0 0 0,-1-1 0 0 0,1 0 0 0 0,0 1 0 0 0,0-1-1 0 0,0 1 1 0 0,-1-1 0 0 0,1 0 0 0 0,0 1 0 0 0,0-1 0 0 0,-1 1-1 0 0,1-1 1 0 0,0 0 0 0 0,-1 0 0 0 0,1 1 0 0 0,0-1 0 0 0,-1 0 0 0 0,1 1-1 0 0,-1-1-3 0 0,-9 5 59 0 0,-1 0 0 0 0,0-1 0 0 0,0 0 0 0 0,0-1 0 0 0,0 0 0 0 0,-9 1-59 0 0,-14 4 113 0 0,18-5-146 0 0,0-1 0 0 0,0 0 1 0 0,0-1-1 0 0,0-1 0 0 0,-2 0 33 0 0,5 0-143 0 0,10 0 20 0 0,0 0 0 0 0,1 0 0 0 0,-1-1 0 0 0,0 1-1 0 0,1-1 1 0 0,-1 1 0 0 0,1-1 0 0 0,-1 0 0 0 0,1 0-1 0 0,-1 0 1 0 0,1 0 0 0 0,-1 0 0 0 0,1 0 0 0 0,0-1-1 0 0,-1 0 124 0 0,16-12-1009 0 0,-10 12 771 0 0,0 0 0 0 0,0 1-1 0 0,0-1 1 0 0,0 1 0 0 0,0 0 0 0 0,1 0-1 0 0,-1 0 1 0 0,0 0 0 0 0,1 0 0 0 0,-1 1-1 0 0,1 0 1 0 0,0-1 238 0 0,1 1-954 0 0,8-1-4791 0 0</inkml:trace>
  <inkml:trace contextRef="#ctx0" brushRef="#br0" timeOffset="-16144.004">4717 391 10592 0 0,'-31'6'1504'0'0,"32"-5"-1255"0"0,-1-1-239 0 0,0 0-1 0 0,0 1 1 0 0,0-1-1 0 0,0 1 1 0 0,0-1-1 0 0,1 1 0 0 0,-1-1 1 0 0,0 0-1 0 0,0 1 1 0 0,1-1-1 0 0,-1 0 1 0 0,0 1-1 0 0,1-1 1 0 0,-1 0-1 0 0,0 1 0 0 0,1-1 1 0 0,-1 0-1 0 0,0 1 1 0 0,1-1-1 0 0,-1 0 1 0 0,1 0-1 0 0,-1 0 1 0 0,0 1-1 0 0,1-1 0 0 0,-1 0 1 0 0,1 0-1 0 0,-1 0 1 0 0,1 0-1 0 0,-1 0 1 0 0,1 0-1 0 0,-1 0 1 0 0,1 0-10 0 0,12 3 373 0 0,0 0 0 0 0,0 0 0 0 0,0-2 1 0 0,1 0-1 0 0,-1 0 0 0 0,1-1 1 0 0,0-1-374 0 0,9 1 53 0 0,-13-3 4 0 0,-3 0-50 0 0,8 1 22 0 0,-7 1-22 0 0,-1-1 0 0 0,1 1 0 0 0,-1-1 0 0 0,1-1 0 0 0,1 0-7 0 0,8-4 27 0 0,0 1 0 0 0,13-2-27 0 0,13-4 53 0 0,2-10 51 0 0,-44 22-95 0 0,0-1 1 0 0,0 1-1 0 0,0-1 1 0 0,0 1-1 0 0,0-1 1 0 0,-1 1-1 0 0,1-1 1 0 0,0 0-1 0 0,0 0 1 0 0,0 1-1 0 0,-1-1 1 0 0,1 0-1 0 0,0 0 1 0 0,-1 0-1 0 0,1 0 1 0 0,-1 0-1 0 0,1 0 1 0 0,-1 0-1 0 0,1 0-9 0 0,6-9 251 0 0,-6 9-239 0 0,-1 1 0 0 0,0 0 0 0 0,1 0 1 0 0,-1 0-1 0 0,0-1 0 0 0,0 1 0 0 0,1 0 1 0 0,-1 0-1 0 0,0-1 0 0 0,0 1 1 0 0,1 0-1 0 0,-1-1 0 0 0,0 1 0 0 0,0 0 1 0 0,0 0-1 0 0,1-1 0 0 0,-1 1 1 0 0,0-1-1 0 0,0 1 0 0 0,0 0 0 0 0,0-1 1 0 0,0 1-1 0 0,0 0 0 0 0,0-1 0 0 0,0 1 1 0 0,0 0-1 0 0,0-1 0 0 0,0 1 1 0 0,0-1-1 0 0,0 1 0 0 0,0 0 0 0 0,0-1 1 0 0,0 1-1 0 0,0 0 0 0 0,-1-1 1 0 0,1 1-1 0 0,0 0 0 0 0,0-1 0 0 0,0 1 1 0 0,0 0-1 0 0,-1 0 0 0 0,1-1-12 0 0,-15-9 437 0 0,5 3 40 0 0,9 3-184 0 0,1 4-277 0 0,-1-1-1 0 0,1 1 1 0 0,0 0 0 0 0,0-1-1 0 0,0 1 1 0 0,0 0 0 0 0,0-1-1 0 0,-1 1 1 0 0,1 0 0 0 0,0-1-1 0 0,0 1 1 0 0,-1 0-1 0 0,1 0 1 0 0,0-1 0 0 0,0 1-1 0 0,-1 0 1 0 0,1 0 0 0 0,0-1-1 0 0,-1 1 1 0 0,1 0 0 0 0,0 0-1 0 0,-1 0 1 0 0,1 0 0 0 0,-1-1-1 0 0,1 1 1 0 0,0 0 0 0 0,-1 0-1 0 0,1 0 1 0 0,0 0-1 0 0,-1 0-15 0 0,-12-3 209 0 0,8 1-95 0 0,0 1 1 0 0,0 0-1 0 0,1-1 0 0 0,-1 0 0 0 0,0 0-114 0 0,0 0 61 0 0,0 1 0 0 0,0 0 0 0 0,0 0 0 0 0,0 0 0 0 0,0 1 0 0 0,0-1 0 0 0,0 1 1 0 0,0 1-1 0 0,0-1-61 0 0,-5 0 112 0 0,-1 1 32 0 0,1 1 0 0 0,0-1 1 0 0,0 2-1 0 0,0-1 1 0 0,1 1-1 0 0,-7 4-144 0 0,-1-1 151 0 0,3-1 63 0 0,0 2 1 0 0,-7 4-215 0 0,-4 2 180 0 0,21-11-150 0 0,-1 1 0 0 0,1 0 0 0 0,0 0 0 0 0,0 0 0 0 0,0 0 0 0 0,0 1 0 0 0,1-1 0 0 0,0 1 0 0 0,-1 0 0 0 0,1 0 0 0 0,0 1 0 0 0,1-1 0 0 0,-1 1 0 0 0,1-1 0 0 0,0 1 0 0 0,0 0 0 0 0,1 0 0 0 0,-2 4-30 0 0,1-2 46 0 0,1-6-40 0 0,1 1 1 0 0,-1-1 0 0 0,1 0-1 0 0,-1 0 1 0 0,1 0-1 0 0,0 1 1 0 0,0-1 0 0 0,-1 0-1 0 0,1 0 1 0 0,0 1-1 0 0,0-1 1 0 0,0 0 0 0 0,0 1-1 0 0,1-1 1 0 0,-1 0-1 0 0,0 0 1 0 0,1 1 0 0 0,-1-1-1 0 0,0 0 1 0 0,1 0-1 0 0,-1 0 1 0 0,1 0 0 0 0,0 0-1 0 0,0 1-6 0 0,-1-1-3 0 0,0-1 0 0 0,1 1-1 0 0,-1 0 1 0 0,0 0-1 0 0,0 0 1 0 0,0-1 0 0 0,0 1-1 0 0,1 0 1 0 0,-1 0-1 0 0,0 0 1 0 0,-1-1 0 0 0,1 1-1 0 0,0 0 1 0 0,0 0-1 0 0,0 0 1 0 0,0-1 0 0 0,-1 1-1 0 0,1 0 4 0 0,0 0-2 0 0,-1 0 0 0 0,1 0 1 0 0,0 0-1 0 0,0 0 0 0 0,-1 0 0 0 0,1 0 0 0 0,0 0 0 0 0,0 0 0 0 0,0-1 0 0 0,0 1 0 0 0,0 0 0 0 0,0 0 0 0 0,1 0 0 0 0,-1 0 0 0 0,0 0 0 0 0,0 0 0 0 0,1 0 0 0 0,-1 0 2 0 0,1-1 0 0 0,-1 1 0 0 0,1 0-1 0 0,-1-1 1 0 0,0 1 0 0 0,1 0-1 0 0,-1 0 1 0 0,0-1 0 0 0,0 1 0 0 0,1 0-1 0 0,-1 0 1 0 0,0-1 0 0 0,0 1-1 0 0,0 0 1 0 0,0 0 0 0 0,0 0-1 0 0,0-1 1 0 0,0 1 0 0 0,0 0 0 0 0,0 0-1 0 0,-1-1 1 0 0,1 2 0 0 0,-3 21 72 0 0,4-22-61 0 0,-1 0 1 0 0,0 0 0 0 0,1 0-1 0 0,-1 1 1 0 0,1-1 0 0 0,0 0-1 0 0,-1 0 1 0 0,1 0 0 0 0,0 0-1 0 0,0 0 1 0 0,-1-1 0 0 0,1 1 0 0 0,0 0-1 0 0,0 0 1 0 0,0 0 0 0 0,0-1-1 0 0,0 1 1 0 0,0-1 0 0 0,1 1-12 0 0,23 11 64 0 0,-20-11-64 0 0,2 0 0 0 0,0 1 0 0 0,0-1 0 0 0,0 0 0 0 0,0-1 0 0 0,0 0 0 0 0,0 0 0 0 0,1-1 0 0 0,16 0-11 0 0,0-1-1 0 0,0-1 0 0 0,7-3 12 0 0,13-2-5540 0 0,-38 6 4052 0 0,3 0-5088 0 0</inkml:trace>
  <inkml:trace contextRef="#ctx0" brushRef="#br0" timeOffset="-15809.33">5384 383 4144 0 0,'0'0'21'0'0,"0"0"1"0"0,-1-1 0 0 0,1 1 0 0 0,-1 0 0 0 0,1-1-1 0 0,-1 1 1 0 0,1-1 0 0 0,-1 1 0 0 0,1-1 0 0 0,-1 1 0 0 0,1-1-1 0 0,0 1 1 0 0,-1-1 0 0 0,1 0 0 0 0,0 1 0 0 0,0-1 0 0 0,-1 0-22 0 0,1 1 0 0 0,1 0 1 0 0,-1 0-1 0 0,0 0 1 0 0,0 0-1 0 0,0 0 1 0 0,1 0-1 0 0,-1 0 1 0 0,0-1-1 0 0,0 1 1 0 0,0 0-1 0 0,0 0 1 0 0,0 0-1 0 0,1 0 1 0 0,-1 0-1 0 0,0 0 1 0 0,0-1-1 0 0,0 1 1 0 0,0 0 0 0 0,0 0-1 0 0,0 0 1 0 0,0-1-1 0 0,1 1 1 0 0,-1 0-1 0 0,0 0 1 0 0,0 0-1 0 0,0 0 1 0 0,0-1-1 0 0,0 1 1 0 0,0 0-1 0 0,0 0 1 0 0,0 0-1 0 0,0-1 1 0 0,0 1-1 0 0,0 0 1 0 0,0 0-1 0 0,0 0 1 0 0,0-1 0 0 0,0 1-1 0 0,-1 0 1 0 0,1 0-1 0 0,0 0 1 0 0,0-1-1 0 0,0 1 1 0 0,0 0-1 0 0,0 0 1 0 0,0 0-1 0 0,0 0 1 0 0,-1-1-1 0 0,1 1 1 0 0,0 0-1 0 0,0 0 1 0 0,0 0-1 0 0,-10-8 104 0 0,8 7 150 0 0,1 0 1548 0 0,0 0 1409 0 0,-4-4-1474 0 0,-17-3 1614 0 0,16 7-3111 0 0,0 0 0 0 0,0 1 0 0 0,0 0 0 0 0,0 0 0 0 0,0 0 0 0 0,0 0 0 0 0,-2 1-240 0 0,5 0 462 0 0,0-1-11 0 0,3 0-412 0 0,-4 1 130 0 0,0 0 0 0 0,0 0-1 0 0,0 0 1 0 0,0 1 0 0 0,1-1-1 0 0,-1 1 1 0 0,0 0 0 0 0,1 0-1 0 0,-1 0 1 0 0,1 0 0 0 0,-2 2-169 0 0,-10 4 513 0 0,14-8-477 0 0,-1 0 0 0 0,1 1 1 0 0,0-1-1 0 0,-1 1 0 0 0,1 0 0 0 0,0-1 0 0 0,0 1 0 0 0,-1 0 0 0 0,1 0 1 0 0,0 0-1 0 0,0-1 0 0 0,0 1 0 0 0,0 0 0 0 0,0 1 0 0 0,0-1 0 0 0,0 0 1 0 0,1 0-1 0 0,-1 0-36 0 0,0 1 46 0 0,1 0 38 0 0,-1 0 0 0 0,0 1 0 0 0,0-1 0 0 0,0 0 0 0 0,0 1 0 0 0,0-1 0 0 0,-1 0 0 0 0,1 0 0 0 0,-1 0 0 0 0,1 0 0 0 0,-1 0-84 0 0,-26 40 831 0 0,28-42-831 0 0,-1 0 5 0 0,0 1 0 0 0,1-1-1 0 0,-1 1 1 0 0,0-1 0 0 0,1 1 0 0 0,-1 0 0 0 0,1-1-1 0 0,-1 1 1 0 0,1 0 0 0 0,-1-1 0 0 0,1 1 0 0 0,-1 0-1 0 0,1-1 1 0 0,0 1 0 0 0,-1 0 0 0 0,1 0-1 0 0,0 0 1 0 0,0-1 0 0 0,0 1 0 0 0,0 0 0 0 0,-1 0-1 0 0,1 0 1 0 0,0-1 0 0 0,0 1 0 0 0,1 0 0 0 0,-1 0-1 0 0,0 0 1 0 0,0 0 0 0 0,0-1 0 0 0,0 1 0 0 0,1 0-1 0 0,-1 0-4 0 0,1 0 5 0 0,-1 0-1 0 0,0-1 0 0 0,0 1 1 0 0,0 0-1 0 0,0-1 1 0 0,0 1-1 0 0,0 0 0 0 0,0-1 1 0 0,0 1-1 0 0,0 0 0 0 0,0-1 1 0 0,0 1-1 0 0,-1 0 1 0 0,1-1-1 0 0,0 1 0 0 0,0-1 1 0 0,-1 1-1 0 0,1 0 0 0 0,0-1 1 0 0,-1 1-5 0 0,-1 6 43 0 0,2-6-41 0 0,1 0 0 0 0,-1 0 0 0 0,1-1 0 0 0,-1 1 1 0 0,1 0-1 0 0,-1-1 0 0 0,1 1 0 0 0,-1-1 0 0 0,1 1 0 0 0,-1-1 0 0 0,1 1 1 0 0,0-1-1 0 0,-1 1 0 0 0,1-1 0 0 0,0 1-2 0 0,12 9 45 0 0,-10-8-35 0 0,-1 0 0 0 0,1 1 0 0 0,0-2 0 0 0,-1 1 0 0 0,1 0 0 0 0,0 0 0 0 0,0-1 0 0 0,3 1-10 0 0,24 4 60 0 0,-21-4-32 0 0,0-1 1 0 0,0-1-1 0 0,0 1 0 0 0,4-2-28 0 0,3 1 54 0 0,-5 0-158 0 0,-1-1 0 0 0,0-1 0 0 0,1 1 0 0 0,-1-1 0 0 0,0-1 0 0 0,2-1 104 0 0,33-13-3943 0 0,-26 8-2916 0 0</inkml:trace>
  <inkml:trace contextRef="#ctx0" brushRef="#br0" timeOffset="-14076.666">6520 278 2760 0 0,'0'0'125'0'0,"-12"3"22"0"0,-7 7 1714 0 0,-25 19 9485 0 0,19-9-10038 0 0,14-11-928 0 0,1 0-1 0 0,-1 1 1 0 0,2 0-1 0 0,-1 1 1 0 0,2 0-1 0 0,-1 1 0 0 0,-4 9-379 0 0,12-20 11 0 0,1-1-1 0 0,-1 1 0 0 0,1-1 1 0 0,-1 1-1 0 0,1 0 0 0 0,0 0 1 0 0,0-1-1 0 0,-1 1 0 0 0,1 0 0 0 0,0-1 1 0 0,0 1-1 0 0,0 0 0 0 0,0 0 1 0 0,0-1-1 0 0,-1 1 0 0 0,1 0 1 0 0,1 0-1 0 0,-1 0 0 0 0,0-1 0 0 0,0 1 1 0 0,0 0-1 0 0,0 0 0 0 0,1-1 1 0 0,-1 1-1 0 0,0 0-10 0 0,2 0 12 0 0,-1 1 0 0 0,1-1 0 0 0,-1 0 0 0 0,1 0 0 0 0,0 0 0 0 0,-1 0 0 0 0,1 0 0 0 0,0 0 0 0 0,0 0 0 0 0,0-1-12 0 0,1 2 22 0 0,1-1 1 0 0,-1-1-1 0 0,1 1 1 0 0,-1 0-1 0 0,0-1 1 0 0,1 0-1 0 0,-1 1 1 0 0,1-2-1 0 0,-1 1 1 0 0,4 0-23 0 0,36-9 170 0 0,-30 5-115 0 0,0 1-18 0 0,0-2-1 0 0,0 0 0 0 0,0 0 0 0 0,-1-1 1 0 0,0 0-1 0 0,0-1 0 0 0,-1-1 0 0 0,0 0 1 0 0,0 0-1 0 0,0-2-36 0 0,-8 7 25 0 0,0 0-1 0 0,0 0 1 0 0,0-1-1 0 0,0 1 1 0 0,-1-1-1 0 0,0 1 1 0 0,0-1 0 0 0,0 0-1 0 0,0 0 1 0 0,0 1-1 0 0,-1-1 1 0 0,0-1 0 0 0,0 1-1 0 0,0 0 1 0 0,0 0-1 0 0,-1 0 1 0 0,1-1-1 0 0,-1 1 1 0 0,0 0 0 0 0,0 0-1 0 0,-1 0 1 0 0,1-1-1 0 0,-2-1-24 0 0,1 2 17 0 0,0 0 0 0 0,-1 0 0 0 0,1 0 0 0 0,-1 0 0 0 0,0 0 0 0 0,0 0 0 0 0,-1 1 0 0 0,1-1 0 0 0,-1 1 0 0 0,1-1-1 0 0,-1 1 1 0 0,0 0 0 0 0,-1 0 0 0 0,1 0 0 0 0,-1 0-17 0 0,2 2-119 0 0,-1-1 0 0 0,1 1-1 0 0,-1-1 1 0 0,1 1 0 0 0,-1 0-1 0 0,0 0 1 0 0,0 0 0 0 0,0 0 0 0 0,1 0-1 0 0,-1 1 1 0 0,0-1 0 0 0,0 1-1 0 0,0 0 1 0 0,0 0 0 0 0,0 0 0 0 0,0 0-1 0 0,0 0 1 0 0,0 1 0 0 0,0-1-1 0 0,0 1 1 0 0,1 0 0 0 0,-2 0 119 0 0,-8 1-2738 0 0,11-2-3449 0 0</inkml:trace>
  <inkml:trace contextRef="#ctx0" brushRef="#br0" timeOffset="-7496.703">6187 233 3680 0 0,'0'0'167'0'0,"0"0"171"0"0,0 0 618 0 0,0 0 268 0 0,0 0 51 0 0,0 0-107 0 0,0 0-470 0 0,-11-5 3114 0 0,7 4-3516 0 0,-1 0 0 0 0,1 0 0 0 0,-1 0 1 0 0,0 1-1 0 0,1 0 0 0 0,-1 0 0 0 0,0 0 0 0 0,0 0 0 0 0,1 1 0 0 0,-1-1 0 0 0,1 1 0 0 0,-5 2-296 0 0,-17 1 655 0 0,14-3-454 0 0,-1 1 0 0 0,1 1 1 0 0,-1-1-1 0 0,1 2 0 0 0,0 0 0 0 0,0 1 0 0 0,0 0 1 0 0,1 0-1 0 0,-1 1-201 0 0,9-5 36 0 0,0 0-18 0 0,-7 8 221 0 0,10-8-234 0 0,-1-1 0 0 0,0 1 0 0 0,1 0 0 0 0,-1-1-1 0 0,0 1 1 0 0,1 0 0 0 0,-1 0 0 0 0,1 0 0 0 0,-1-1 0 0 0,1 1 0 0 0,-1 0 0 0 0,1 0 0 0 0,0 0-1 0 0,-1 0 1 0 0,1 0 0 0 0,0 0 0 0 0,0 0 0 0 0,0 0 0 0 0,0 0 0 0 0,0 0 0 0 0,0 0-1 0 0,0 0 1 0 0,0 0 0 0 0,0 0 0 0 0,0 0 0 0 0,0 0 0 0 0,1 0 0 0 0,-1 0 0 0 0,0 0-1 0 0,1-1 1 0 0,-1 1 0 0 0,0 0 0 0 0,1 0 0 0 0,0 0 0 0 0,-1 0 0 0 0,1-1 0 0 0,-1 1-5 0 0,3 2 19 0 0,-1-1 1 0 0,1 0 0 0 0,-1 0-1 0 0,1 0 1 0 0,0-1-1 0 0,0 1 1 0 0,0-1 0 0 0,0 1-20 0 0,-2-2 7 0 0,10 6 27 0 0,6 2 41 0 0,1 0 0 0 0,14 3-75 0 0,-27-9-9 0 0,1 1 1 0 0,-1-1-1 0 0,0 1 0 0 0,0 0 0 0 0,0 0 0 0 0,3 3 9 0 0,24 14-87 0 0,-29-19 86 0 0,-1 1-1 0 0,1-1 0 0 0,0 1 1 0 0,-1 0-1 0 0,0-1 0 0 0,1 1 0 0 0,-1 1 1 0 0,0-1-1 0 0,0 0 0 0 0,0 0 0 0 0,0 1 1 0 0,0-1-1 0 0,-1 1 0 0 0,1 0 1 0 0,-1-1-1 0 0,0 1 0 0 0,1 1 2 0 0,-2-2 9 0 0,1-1 1 0 0,-1 1-1 0 0,1-1 0 0 0,-1 1 1 0 0,0-1-1 0 0,0 1 0 0 0,1-1 0 0 0,-1 1 1 0 0,0 0-1 0 0,-1-1 0 0 0,1 1 1 0 0,0-1-1 0 0,0 1 0 0 0,-1 0 0 0 0,1-1 1 0 0,-1 1-1 0 0,1-1 0 0 0,-1 1 1 0 0,1-1-1 0 0,-1 0 0 0 0,0 1 0 0 0,0-1 1 0 0,0 0-1 0 0,0 1 0 0 0,0-1 1 0 0,0 0-1 0 0,0 0 0 0 0,0 0 0 0 0,-1 0 1 0 0,1 0-1 0 0,-1 1-9 0 0,-11 5 227 0 0,0 0 0 0 0,0 0 0 0 0,-1-1 0 0 0,0-1 0 0 0,-4 1-227 0 0,12-4 53 0 0,-1 0 0 0 0,0 0 0 0 0,0-1 0 0 0,-1 0 0 0 0,1-1 0 0 0,0 0-1 0 0,0 0 1 0 0,0 0 0 0 0,0-1 0 0 0,0 0 0 0 0,-5-1-53 0 0,1-1-55 0 0,10 3 38 0 0,-1 0-1 0 0,0-1 1 0 0,1 1-1 0 0,-1 0 1 0 0,0-1 0 0 0,1 0-1 0 0,-1 1 1 0 0,1-1-1 0 0,-1 0 1 0 0,1 0-1 0 0,-1 0 1 0 0,1 0-1 0 0,-1 0 1 0 0,1 0-1 0 0,0 0 1 0 0,0 0-1 0 0,-1-1 18 0 0,-10-10-297 0 0,11 11 164 0 0,0 0 0 0 0,0 1 1 0 0,0-1-1 0 0,0 0 0 0 0,0 0 0 0 0,0 0 1 0 0,0 0-1 0 0,1 0 0 0 0,-1 0 1 0 0,0-1-1 0 0,0 1 0 0 0,1 0 0 0 0,-1 0 1 0 0,1 0-1 0 0,-1-1 0 0 0,1 1 1 0 0,0 0-1 0 0,0-1 0 0 0,-1 1 1 0 0,1 0-1 0 0,0-1 0 0 0,0 0 133 0 0,0-16-1469 0 0,7 2-16 0 0</inkml:trace>
  <inkml:trace contextRef="#ctx0" brushRef="#br0" timeOffset="-6900.812">6324 322 8952 0 0,'0'0'406'0'0,"0"0"-4"0"0,7 0 31 0 0,-5 1 3310 0 0,-3 1-3539 0 0,0-1-35 0 0,0 1-1 0 0,0-1 0 0 0,0 1 0 0 0,0-1 1 0 0,1 1-1 0 0,-1-1 0 0 0,1 1 0 0 0,-1 0 0 0 0,1-1 1 0 0,-1 1-1 0 0,1 0 0 0 0,0-1 0 0 0,0 1 1 0 0,0 1-169 0 0,-4 14 1113 0 0,3-15-1020 0 0,0 0-1 0 0,0-1 1 0 0,1 1 0 0 0,-1 0-1 0 0,1 0 1 0 0,0 0 0 0 0,-1 0-1 0 0,1 0 1 0 0,0 0-1 0 0,0 1-92 0 0,2 29 930 0 0,-2-21-616 0 0,0 1 0 0 0,1-1-1 0 0,2 4-313 0 0,5 60 767 0 0,-6-67-717 0 0,-2 1 1 0 0,1-1-1 0 0,-1 0 1 0 0,0 1 0 0 0,-1 5-51 0 0,0-5 81 0 0,1 0 1 0 0,-1 1-1 0 0,2-1 0 0 0,0 3-81 0 0,7 96 320 0 0,-7-98-320 0 0,-1 0 0 0 0,0 0 0 0 0,-1 0 0 0 0,0 0 0 0 0,0 0 0 0 0,-3 32 0 0 0,4-34 23 0 0,-1-1 1 0 0,0 0-1 0 0,0 0 0 0 0,-1 0 0 0 0,0 0 0 0 0,0 0 0 0 0,0 0 0 0 0,-1-1 0 0 0,-1 2-23 0 0,4-7-270 0 0,0-1-125 0 0,0 0-21 0 0,0 0-151 0 0,-3-8-2046 0 0,2-2 1122 0 0</inkml:trace>
  <inkml:trace contextRef="#ctx0" brushRef="#br0" timeOffset="-6373.312">6642 508 6912 0 0,'0'0'528'0'0,"15"-5"634"0"0,11-6 2466 0 0,-16 4-3167 0 0,0 1-1 0 0,0 0 0 0 0,5-1-460 0 0,18-11 1023 0 0,-8 4-729 0 0,-16 8-208 0 0,1 1 0 0 0,-1-1 0 0 0,0-1 0 0 0,0 0-86 0 0,-5 4 72 0 0,0 0 1 0 0,0 0 0 0 0,-1-1 0 0 0,1 1-1 0 0,-1-1 1 0 0,0 0 0 0 0,0 0 0 0 0,0 0-1 0 0,-1 0 1 0 0,1-1 0 0 0,-1 1 0 0 0,0 0-1 0 0,-1-1 1 0 0,2-2-73 0 0,-3 6 46 0 0,0 0-1 0 0,0 0 1 0 0,1 0 0 0 0,-1-1-1 0 0,0 1 1 0 0,0 0 0 0 0,0 0-1 0 0,0 0 1 0 0,-1 0 0 0 0,1 0-1 0 0,0 0 1 0 0,0 0 0 0 0,-1 0-1 0 0,1 0 1 0 0,0 0 0 0 0,-1 0-1 0 0,1 0 1 0 0,-1 0 0 0 0,1 0-1 0 0,-1 0 1 0 0,0 1 0 0 0,1-1-1 0 0,-1 0 1 0 0,0 0 0 0 0,0 1-1 0 0,1-1 1 0 0,-1 0 0 0 0,0 1-1 0 0,0-1 1 0 0,0 1 0 0 0,0-1-1 0 0,0 1 1 0 0,0-1 0 0 0,0 1-1 0 0,0 0 1 0 0,0-1 0 0 0,0 1-1 0 0,0 0-45 0 0,-4-1 207 0 0,0 0-1 0 0,0 0 0 0 0,1 1 0 0 0,-1 0 0 0 0,0 0 1 0 0,0 0-1 0 0,-3 1-206 0 0,2 0 68 0 0,0 0 0 0 0,1 0 0 0 0,-1 1 0 0 0,0 0 0 0 0,0 0 0 0 0,1 1 0 0 0,0-1 0 0 0,-1 1 0 0 0,1 1 0 0 0,0-1 0 0 0,0 1 0 0 0,0-1 0 0 0,1 1 0 0 0,0 1 1 0 0,-1-1-1 0 0,1 1 0 0 0,1-1 0 0 0,-1 1 0 0 0,1 0 0 0 0,0 0 0 0 0,0 1 0 0 0,0-1 0 0 0,1 1 0 0 0,-2 3-68 0 0,3-6 29 0 0,1 0 0 0 0,-1 0-1 0 0,1-1 1 0 0,0 1 0 0 0,0 0 0 0 0,0 0 0 0 0,0 0 0 0 0,0 0-1 0 0,1 0 1 0 0,-1 0 0 0 0,1 0 0 0 0,0 0 0 0 0,0 0 0 0 0,0-1-1 0 0,0 1 1 0 0,1 2-29 0 0,1 0 61 0 0,0 0-1 0 0,0 0 1 0 0,0 0-1 0 0,1 0 1 0 0,0 0-1 0 0,0-1 1 0 0,0 1-1 0 0,2 0-60 0 0,-1-2 1 0 0,0 0-1 0 0,1 0 1 0 0,0 0-1 0 0,5 2 0 0 0,-1-1 17 0 0,-5-2 31 0 0,0-1 1 0 0,0 0-1 0 0,0 1 0 0 0,1-1 1 0 0,4 0-49 0 0,15 3 35 0 0,-19-3-47 0 0,0-1-1 0 0,0 1 0 0 0,1-1 1 0 0,-1-1-1 0 0,0 1 1 0 0,1-1-1 0 0,-1 0 0 0 0,1 0 13 0 0,16-3-361 0 0,-16 4-462 0 0,-1-1 0 0 0,0-1 0 0 0,-1 1 1 0 0,1-1-1 0 0,0 0 0 0 0,4-3 823 0 0,-8 5-99 0 0,20-9-1810 0 0</inkml:trace>
  <inkml:trace contextRef="#ctx0" brushRef="#br0" timeOffset="-6087.404">7257 251 16096 0 0,'-2'-1'177'0'0,"-1"0"-72"0"0,1 0-1 0 0,-1 0 1 0 0,0 1-1 0 0,1-1 1 0 0,-1 1 0 0 0,1-1-1 0 0,-1 1 1 0 0,0 0-1 0 0,1 0 1 0 0,-1 0-1 0 0,0 0 1 0 0,1 1 0 0 0,-1-1-1 0 0,0 1 1 0 0,1-1-1 0 0,-1 1 1 0 0,1 0-1 0 0,-2 1-104 0 0,-12 7 366 0 0,2 0 0 0 0,-1 0 0 0 0,1 2 0 0 0,1 0 0 0 0,0 1 0 0 0,0 0 0 0 0,1 0 0 0 0,1 2 0 0 0,0-1 0 0 0,-3 7-366 0 0,11-16 27 0 0,1-1-1 0 0,1 1 1 0 0,-1 0-1 0 0,0-1 1 0 0,1 1-1 0 0,0 0 1 0 0,-1 0-1 0 0,2 0 1 0 0,-1 0-1 0 0,0 1-26 0 0,1-3 2 0 0,0 0 0 0 0,-1 0 0 0 0,1 0 0 0 0,0 0 0 0 0,0-1 0 0 0,0 1 0 0 0,1 0 1 0 0,-1 0-1 0 0,0 0 0 0 0,1 0 0 0 0,-1 0 0 0 0,1 0 0 0 0,0 0 0 0 0,0-1 0 0 0,0 1 0 0 0,-1 0 0 0 0,2 0 0 0 0,-1-1 0 0 0,0 1 0 0 0,0-1 0 0 0,1 1-2 0 0,3 2 21 0 0,0-1 0 0 0,0 0 0 0 0,0-1 0 0 0,0 1 0 0 0,1-1 0 0 0,-1 0 0 0 0,1 0 0 0 0,0-1 0 0 0,-1 1 0 0 0,1-2 0 0 0,0 1 0 0 0,0 0 0 0 0,5-1-21 0 0,14-1 25 0 0,-1 0 0 0 0,19-5-25 0 0,-30 5-21 0 0,0-2-348 0 0,0-1 0 0 0,0 0 0 0 0,0 0 0 0 0,-1-2 0 0 0,1 1 0 0 0,1-2 369 0 0,4-4-972 0 0</inkml:trace>
  <inkml:trace contextRef="#ctx0" brushRef="#br0" timeOffset="-5801.293">7494 134 10592 0 0,'0'0'818'0'0,"1"2"-420"0"0,17 79 4138 0 0,-6-24-1777 0 0,-10-45-2203 0 0,1-1-1 0 0,-2 1 0 0 0,1-1 0 0 0,-1 4-555 0 0,3 25 874 0 0,-3-26-738 0 0,0 0 1 0 0,-1 1-1 0 0,0-1 1 0 0,-1 0-1 0 0,-1 0 0 0 0,0 0 1 0 0,-3 9-137 0 0,4-20 16 0 0,0 0 1 0 0,0 0 0 0 0,0 0 0 0 0,0 0 0 0 0,-1 0 0 0 0,1 0-1 0 0,-1-1 1 0 0,0 1 0 0 0,0 0 0 0 0,0-1 0 0 0,0 0 0 0 0,0 1-1 0 0,-1-1 1 0 0,1 0 0 0 0,-1 0 0 0 0,0 0-17 0 0,1 0-951 0 0,0-1 0 0 0,-1 0 0 0 0,1 0 0 0 0,0 0 0 0 0,-1 0 0 0 0,1 0 0 0 0,-3 0 951 0 0,-4-1-7205 0 0</inkml:trace>
  <inkml:trace contextRef="#ctx0" brushRef="#br0" timeOffset="-4922.212">7354 353 8288 0 0,'8'0'1601'0'0,"0"-1"1"0"0,0 0-1 0 0,1-1 1 0 0,1-1-1602 0 0,-2 1 512 0 0,1 1 0 0 0,-1-1 0 0 0,1 1 0 0 0,2 0-512 0 0,37-5 2307 0 0,1 0-1127 0 0,-29 3-976 0 0,0 1 1 0 0,11 0-205 0 0,-20 2 56 0 0,-2-1 94 0 0,1 1-1 0 0,-1 0 0 0 0,0 1 0 0 0,1 0 0 0 0,-1 1 0 0 0,0-1 0 0 0,0 2 0 0 0,5 1-149 0 0,11 4 152 0 0,-23-8-152 0 0,0 1 0 0 0,-1-1 0 0 0,1 0 0 0 0,0 1 0 0 0,0-1 0 0 0,-1 1 0 0 0,1-1 0 0 0,0 1 0 0 0,-1 0 0 0 0,1 0 0 0 0,-1 0 0 0 0,1 0 0 0 0,-1 0 0 0 0,1 0 0 0 0,-1 0 0 0 0,0 0 0 0 0,0 1 0 0 0,1-1 0 0 0,2 4 0 0 0,0-1-18 0 0,1 1-1 0 0,-1-1 0 0 0,-1 1 0 0 0,1 0 0 0 0,-1 1 1 0 0,0-1-1 0 0,0 0 0 0 0,0 1 0 0 0,0 2 19 0 0,7 13-112 0 0,2 19 219 0 0,-12-39-89 0 0,0 0 0 0 0,0 0 1 0 0,1 1-1 0 0,-1-1 0 0 0,0 0 1 0 0,0 0-1 0 0,0 0 1 0 0,0 0-1 0 0,0 0 0 0 0,0 0 1 0 0,-1 0-1 0 0,1 0 0 0 0,0 0 1 0 0,0 0-1 0 0,-1 0 0 0 0,1 0 1 0 0,-1 0-1 0 0,1 0 0 0 0,-1 0 1 0 0,1 0-1 0 0,-1 0 0 0 0,0 0 1 0 0,1-1-1 0 0,-1 1 1 0 0,0 0-1 0 0,1 0 0 0 0,-1-1 1 0 0,0 1-1 0 0,0 0 0 0 0,-1 0-18 0 0,2-1 71 0 0,-1 0-4 0 0,1-1-63 0 0,-1 1 1 0 0,1-1 0 0 0,0 1 0 0 0,-1-1-1 0 0,1 1 1 0 0,0-1 0 0 0,0 0 0 0 0,-1 1-1 0 0,1-1 1 0 0,0 1 0 0 0,0-1 0 0 0,0 1-1 0 0,0-1 1 0 0,0 0 0 0 0,0 1 0 0 0,0-1 0 0 0,0 1-1 0 0,0-1 1 0 0,0 0 0 0 0,0 1 0 0 0,0-1-1 0 0,0 1 1 0 0,1-1 0 0 0,-1 1 0 0 0,0-1-1 0 0,0 0 1 0 0,1 1 0 0 0,-1-1 0 0 0,0 1-1 0 0,0-1 1 0 0,1 1-5 0 0,1-5-5 0 0,1-2 18 0 0,0 0 0 0 0,0 0 0 0 0,0 1 0 0 0,0-1 0 0 0,1 1 0 0 0,0 0 0 0 0,1 0 0 0 0,-1 0 0 0 0,1 0 0 0 0,2 0-13 0 0,12-17 52 0 0,7-16-42 0 0,-12 18-9 0 0,12-15-1 0 0,-21 30-1 0 0,1 0 1 0 0,0 1 0 0 0,0-1 0 0 0,0 1 0 0 0,0 0 0 0 0,1 0 0 0 0,4-1 0 0 0,0 0 0 0 0,-6 2 0 0 0,0 1 0 0 0,0 1 0 0 0,1-1 0 0 0,-1 1 0 0 0,1 0 0 0 0,-1 0 0 0 0,1 0 0 0 0,6 0 0 0 0,5 0-27 0 0,-13 1 13 0 0,1 0 0 0 0,-1 1 0 0 0,1 0 1 0 0,-1-1-1 0 0,1 2 0 0 0,0-1 0 0 0,-1 0 0 0 0,1 1 0 0 0,-1 0 14 0 0,70 21-157 0 0,-68-19 86 0 0,0-1 1 0 0,0-1-1 0 0,0 1 1 0 0,0-1-1 0 0,0 0 1 0 0,0 0-1 0 0,0-1 1 0 0,0 0-1 0 0,3 0 71 0 0,-3-2 14 0 0,-19-1 52 0 0,2 4-75 0 0,-1 1 0 0 0,1 0 0 0 0,-1 1 0 0 0,1 0 0 0 0,0 1-1 0 0,0 0 1 0 0,-9 5 9 0 0,10-3 8 0 0,0 0 0 0 0,1 1 0 0 0,0 0 0 0 0,0 0 0 0 0,0 1 0 0 0,1 1 0 0 0,0-1 0 0 0,1 1 0 0 0,0 0 0 0 0,-3 6-8 0 0,8-12 0 0 0,0 0 0 0 0,1-1-1 0 0,0 1 1 0 0,-1 0-1 0 0,1 0 1 0 0,0 0 0 0 0,0 0-1 0 0,0 1 1 0 0,1-1 0 0 0,-1 0-1 0 0,1 0 1 0 0,0 0-1 0 0,0 1 1 0 0,0-1 0 0 0,0 0-1 0 0,1 0 1 0 0,-1 0 0 0 0,1 0-1 0 0,0 1 1 0 0,-1-1 0 0 0,1-1 9 0 0,0 0 0 0 0,0 0 0 0 0,0 0 1 0 0,1 1-1 0 0,-1-1 0 0 0,0 0 0 0 0,1-1 1 0 0,-1 1-1 0 0,1 0 0 0 0,0 0 0 0 0,-1-1 0 0 0,1 1 1 0 0,0-1-1 0 0,0 1 0 0 0,0-1 0 0 0,0 0 0 0 0,0 0 1 0 0,0 0-1 0 0,1 0 0 0 0,-1 0 0 0 0,0 0 0 0 0,0-1 1 0 0,1 1-1 0 0,-1-1 0 0 0,1 1 0 0 0,0-1-9 0 0,12 1 21 0 0,0-1 0 0 0,1 0 0 0 0,-1-1 0 0 0,0 0-1 0 0,1-2 1 0 0,-1 0 0 0 0,0 0 0 0 0,-1-1 0 0 0,1-1-1 0 0,12-6-20 0 0,-22 8 17 0 0,0 0-1 0 0,0 0 1 0 0,0 0-1 0 0,0-1 1 0 0,-1 0-1 0 0,1 0 1 0 0,-1 0-1 0 0,0 0 1 0 0,0-1-1 0 0,0 1 0 0 0,-1-1 1 0 0,0 0-1 0 0,0 0 1 0 0,0 0-1 0 0,0-1 1 0 0,-1 1-1 0 0,2-6-16 0 0,-4 9 6 0 0,1-1-1 0 0,-1 1 1 0 0,0-1-1 0 0,0 1 1 0 0,0 0-1 0 0,0-1 1 0 0,0 1-1 0 0,0-1 1 0 0,-1 1-1 0 0,1 0 1 0 0,-1-1-1 0 0,0 1 1 0 0,1 0-1 0 0,-1-1 1 0 0,0 1-1 0 0,0 0 0 0 0,-1 0 1 0 0,1 0-1 0 0,0 0 1 0 0,-1 0-1 0 0,1 0 1 0 0,-1 0-1 0 0,0 1 1 0 0,0-1-1 0 0,-1-1-5 0 0,-2-1-52 0 0,0 1 0 0 0,0 0 0 0 0,0-1 0 0 0,0 2 0 0 0,0-1 1 0 0,-1 1-1 0 0,0 0 0 0 0,1 0 0 0 0,-1 0 0 0 0,0 1 52 0 0,-1-1-334 0 0,0 1 0 0 0,0 0 0 0 0,0 0 0 0 0,0 1 0 0 0,-4 0 334 0 0,-8 4-6645 0 0,18-3 583 0 0</inkml:trace>
  <inkml:trace contextRef="#ctx0" brushRef="#br0" timeOffset="-4600.859">8680 192 4144 0 0,'0'0'319'0'0,"0"-1"-210"0"0,-1 1 25 0 0,1 0 1 0 0,0 0-1 0 0,0-1 1 0 0,0 1-1 0 0,0 0 0 0 0,0-1 1 0 0,-1 1-1 0 0,1 0 1 0 0,0 0-1 0 0,0-1 0 0 0,-1 1 1 0 0,1 0-1 0 0,0 0 1 0 0,0-1-1 0 0,-1 1 1 0 0,1 0-1 0 0,0 0 0 0 0,0 0 1 0 0,-1 0-1 0 0,1 0 1 0 0,0-1-1 0 0,-1 1 1 0 0,1 0-1 0 0,0 0 0 0 0,-1 0 1 0 0,1 0-1 0 0,0 0 1 0 0,-1 0-1 0 0,1 0 0 0 0,0 0 1 0 0,-1 0-135 0 0,-11 0 4499 0 0,11 0-3639 0 0,-6 0-222 0 0,1 1-1 0 0,0 0 0 0 0,0 0 1 0 0,-1 0-1 0 0,1 1 0 0 0,0 0 1 0 0,0 0-1 0 0,-3 2-637 0 0,-4 3 102 0 0,1 0 0 0 0,0 0 0 0 0,-4 4-102 0 0,11-8 71 0 0,0 2 0 0 0,1-1 0 0 0,-1 0 0 0 0,1 1 0 0 0,0 0 0 0 0,0 0 0 0 0,0 0 0 0 0,1 1-71 0 0,1-3 2 0 0,0 0 1 0 0,1 0-1 0 0,-1 0 1 0 0,1 0 0 0 0,0 0-1 0 0,0 0 1 0 0,0 0-1 0 0,0 0 1 0 0,0 1-1 0 0,1-1 1 0 0,0 0-1 0 0,-1 1 1 0 0,1-1-1 0 0,1 0 1 0 0,-1 1-1 0 0,0-1-2 0 0,2 3-6 0 0,0-1 0 0 0,0 0 0 0 0,0 0 0 0 0,1 0 0 0 0,-1 0 0 0 0,1 0 0 0 0,0-1 0 0 0,1 1 0 0 0,-1-1 0 0 0,1 0 0 0 0,0 0 0 0 0,0 0 0 0 0,0 0 0 0 0,1-1 0 0 0,-1 1 0 0 0,1-1 0 0 0,0-1 0 0 0,0 1 0 0 0,0 0 6 0 0,28 19-14 0 0,-28-17 52 0 0,-4-4 151 0 0,-19 10 544 0 0,11-8-569 0 0,0-1-1 0 0,0 0 1 0 0,0-1-1 0 0,-1 0 0 0 0,1 0 1 0 0,0 0-1 0 0,0-1 1 0 0,-1 0-1 0 0,-2-1-163 0 0,-26 2 77 0 0,21 0-106 0 0,0-1-1 0 0,0 0 0 0 0,-3-1 30 0 0,-8-2-2913 0 0,19 1 1343 0 0</inkml:trace>
  <inkml:trace contextRef="#ctx0" brushRef="#br0" timeOffset="-4055.119">8989 251 16152 0 0,'0'0'737'0'0,"0"0"-13"0"0,-10 6-434 0 0,-8 4 201 0 0,1 2-1 0 0,-10 8-490 0 0,-5 4 755 0 0,22-18-591 0 0,1 1-1 0 0,0 0 0 0 0,1 1 0 0 0,0 0 0 0 0,0 0 0 0 0,0 1 0 0 0,1 0 0 0 0,0 0 0 0 0,0 3-163 0 0,-7 9 142 0 0,11-16-105 0 0,-1 1-1 0 0,1-1 1 0 0,0 0 0 0 0,-1 4-37 0 0,4-7 10 0 0,-1 0 1 0 0,0 0-1 0 0,1 0 0 0 0,0 0 1 0 0,-1 0-1 0 0,1 0 0 0 0,0 1 1 0 0,0-1-1 0 0,0 0 1 0 0,0 0-1 0 0,1 0 0 0 0,-1 0 1 0 0,0 0-1 0 0,1 0 0 0 0,0 1-10 0 0,0-1 25 0 0,-1-1 0 0 0,1 1 0 0 0,0 0 0 0 0,0-1 0 0 0,0 1 0 0 0,0-1-1 0 0,0 1 1 0 0,0-1 0 0 0,0 1 0 0 0,1-1 0 0 0,-1 0 0 0 0,1 0 0 0 0,-1 1 0 0 0,1-1-1 0 0,-1 0 1 0 0,1-1 0 0 0,-1 1 0 0 0,1 0 0 0 0,0 0-25 0 0,4 1-10 0 0,0 0-1 0 0,0-1 1 0 0,1 1 0 0 0,5-1 10 0 0,-4 0-48 0 0,9 1 33 0 0,0-2-1 0 0,0 0 1 0 0,1-1-1 0 0,7-1 16 0 0,17-2 58 0 0,-29 3-75 0 0,0-1 0 0 0,-1 0 0 0 0,1-1 0 0 0,-1 0 0 0 0,0-1-1 0 0,7-3 18 0 0,7-4-335 0 0,-1-2-1 0 0,11-6 336 0 0,-35 18-3 0 0,0 1 1 0 0,0-1 0 0 0,0 1-1 0 0,0-1 1 0 0,0 1 0 0 0,0-1-1 0 0,0 0 1 0 0,0 0 0 0 0,0 1 0 0 0,0-1-1 0 0,0 0 1 0 0,0 0 0 0 0,0 0-1 0 0,-1 0 1 0 0,1 0 0 0 0,0 0-1 0 0,-1 0 1 0 0,1 0 0 0 0,-1-1-1 0 0,1 1 1 0 0,-1 0 0 0 0,0 0-1 0 0,1-1 3 0 0,-1 1 0 0 0,0 1 0 0 0,0-1 0 0 0,0 1 0 0 0,-1-1 0 0 0,1 1 1 0 0,0 0-1 0 0,0-1 0 0 0,0 1 0 0 0,0-1 0 0 0,-1 1 0 0 0,1 0 0 0 0,0-1 0 0 0,0 1 0 0 0,-1 0 0 0 0,1-1 0 0 0,0 1 0 0 0,-1 0 0 0 0,1-1 0 0 0,0 1 0 0 0,-1 0 0 0 0,1 0 0 0 0,0-1 0 0 0,-1 1 0 0 0,1 0 0 0 0,-1 0 0 0 0,1 0 0 0 0,0 0 0 0 0,-1-1 0 0 0,1 1 0 0 0,-1 0 0 0 0,1 0 0 0 0,-1 0 0 0 0,1 0 0 0 0,-1 0 0 0 0,-15 1 37 0 0,14-1-11 0 0,-1 0-9 0 0,0 1 0 0 0,-1-1 0 0 0,1 1 0 0 0,0 0 0 0 0,0 0 0 0 0,0 0 0 0 0,0 1-1 0 0,0-1 1 0 0,0 1 0 0 0,0 0 0 0 0,0-1 0 0 0,0 1 0 0 0,1 1 0 0 0,-1-1 0 0 0,1 0-1 0 0,-1 1-16 0 0,-2 3 2 0 0,0-1 0 0 0,0 1-1 0 0,1 0 1 0 0,-1 0 0 0 0,1 1-1 0 0,-1 4-1 0 0,3-8-19 0 0,1 0-1 0 0,-1 0 1 0 0,1 0-1 0 0,0 0 0 0 0,0 1 1 0 0,0-1-1 0 0,1 0 1 0 0,-1 1-1 0 0,1-1 0 0 0,0 1 1 0 0,0-1-1 0 0,0 2 20 0 0,1-4 1 0 0,-1 1 0 0 0,1 0 0 0 0,-1-1 0 0 0,1 1 0 0 0,0 0 1 0 0,-1-1-1 0 0,1 1 0 0 0,0-1 0 0 0,0 1 0 0 0,0-1 0 0 0,0 0 0 0 0,0 1 0 0 0,1-1 0 0 0,-1 0 0 0 0,0 0 0 0 0,1 0 0 0 0,-1 0 1 0 0,1 0-1 0 0,-1 0 0 0 0,1 0 0 0 0,-1 0 0 0 0,1-1 0 0 0,0 1 0 0 0,0 0-1 0 0,4 0 10 0 0,0 1-1 0 0,0-1 1 0 0,1-1 0 0 0,-1 1 0 0 0,0-1-1 0 0,1 0 1 0 0,-1-1 0 0 0,3 1-10 0 0,12-1 3 0 0,-8 0 8 0 0,1 1-1 0 0,0-2 1 0 0,-1 0-1 0 0,1 0 0 0 0,-1-2 1 0 0,11-3-11 0 0,-18 5 18 0 0,0 0 1 0 0,0-1-1 0 0,-1 1 1 0 0,0-1-1 0 0,1 0 0 0 0,-1-1 1 0 0,0 1-1 0 0,0-1 1 0 0,-1 0-1 0 0,1 0 1 0 0,-1-1-1 0 0,0 1 0 0 0,0-1 1 0 0,-1 0-1 0 0,1 0 1 0 0,0-2-19 0 0,-3 4 15 0 0,0 1 0 0 0,0-1 1 0 0,0 0-1 0 0,0 1 0 0 0,-1-1 1 0 0,1 0-1 0 0,-1 0 0 0 0,0 1 1 0 0,0-1-1 0 0,0 0 1 0 0,0 0-1 0 0,0 0 0 0 0,0 1 1 0 0,-1-1-1 0 0,0 0 0 0 0,1 0 1 0 0,-1 1-1 0 0,0-1 0 0 0,0 0 1 0 0,0 1-1 0 0,-1-1 0 0 0,1 1 1 0 0,-1 0-1 0 0,1-1 0 0 0,-1 1 1 0 0,0 0-1 0 0,0 0-15 0 0,-5-5-62 0 0,0 0 0 0 0,0 0-1 0 0,-1 1 1 0 0,1 0 0 0 0,-2 0 0 0 0,1 1-1 0 0,-1 0 63 0 0,2 1-266 0 0,0 0-1 0 0,0 0 0 0 0,-1 1 0 0 0,-6-2 267 0 0,-9 0-3909 0 0,11 2 1923 0 0,9 3-19 0 0</inkml:trace>
  <inkml:trace contextRef="#ctx0" brushRef="#br0" timeOffset="-2960.079">9488 308 12896 0 0,'0'0'594'0'0,"9"12"212"0"0,-4 1-94 0 0,0 1 0 0 0,-1-1 1 0 0,-1 1-1 0 0,0 0 0 0 0,-1 0 1 0 0,0 5-713 0 0,5 27 1337 0 0,-1-3-623 0 0,-2 0 0 0 0,-2 1 0 0 0,-2 16-714 0 0,3 54 121 0 0,-3-52 215 0 0,-1-63-324 0 0,1 0 1 0 0,-1 0-1 0 0,0 0 0 0 0,0 0 1 0 0,1 1-1 0 0,-1-1 0 0 0,0 0 1 0 0,0 0-1 0 0,0 1 0 0 0,0-1 1 0 0,-1 0-13 0 0,-1-1 20 0 0,-1-2-85 0 0,1 0 1 0 0,0 0-1 0 0,0-1 0 0 0,1 1 0 0 0,-1-1 1 0 0,-1-4 64 0 0,-2-3-225 0 0,0 0-311 0 0,1 0 0 0 0,0-1 0 0 0,1 1 0 0 0,1-1 0 0 0,0 0-1 0 0,0 0 1 0 0,1 0 0 0 0,1 0 0 0 0,0 0 0 0 0,1 0 0 0 0,1-7 536 0 0,0 3-328 0 0,1 0 0 0 0,1 1 0 0 0,0-1 0 0 0,2 1 0 0 0,0-1 0 0 0,0 1 0 0 0,2 1 0 0 0,5-12 328 0 0,-6 18 30 0 0,1 0 1 0 0,0 0 0 0 0,0 0-1 0 0,1 1 1 0 0,0 0 0 0 0,1 0-1 0 0,-1 1 1 0 0,3-1-31 0 0,-7 5 80 0 0,3-1 44 0 0,-1 0 0 0 0,1 1 0 0 0,0 0-1 0 0,0 0 1 0 0,0 0 0 0 0,0 1 0 0 0,1 0 0 0 0,-1 1 0 0 0,0 0 0 0 0,1 0 0 0 0,5 0-124 0 0,-6 1 289 0 0,0 1 0 0 0,-1 0 0 0 0,0 0 0 0 0,1 0 1 0 0,-1 1-1 0 0,0 0 0 0 0,1 0 0 0 0,-1 0 0 0 0,0 1 1 0 0,2 2-290 0 0,-6-4 44 0 0,1 0 0 0 0,0 1 0 0 0,-1 0 0 0 0,0-1 0 0 0,1 1 0 0 0,-1 0 0 0 0,0 0 0 0 0,0 1 1 0 0,0-1-1 0 0,0 0 0 0 0,0 1 0 0 0,0-1 0 0 0,-1 1 0 0 0,1-1 0 0 0,-1 1 0 0 0,0 0 0 0 0,0 0 1 0 0,0 0-1 0 0,0 0 0 0 0,0-1 0 0 0,-1 1 0 0 0,1 0 0 0 0,-1 2-44 0 0,0-3 73 0 0,-1 0 0 0 0,1 1 0 0 0,-1-1-1 0 0,1 0 1 0 0,-1 1 0 0 0,0-1 0 0 0,0 0 0 0 0,0 0 0 0 0,0 0 0 0 0,0 0-1 0 0,-1 0 1 0 0,1 0 0 0 0,-1 0 0 0 0,1 0 0 0 0,-1 0 0 0 0,0-1 0 0 0,0 1-1 0 0,1-1 1 0 0,-1 1 0 0 0,0-1 0 0 0,0 0 0 0 0,-1 1 0 0 0,0-1-73 0 0,-9 5 240 0 0,0-1 1 0 0,0 0 0 0 0,-12 3-241 0 0,15-6 103 0 0,-25 7 132 0 0,0-1 0 0 0,0-2-1 0 0,-17 0-234 0 0,2 4 0 0 0,50-10 0 0 0,10-2-5 0 0,0-1 1 0 0,0 2 0 0 0,0 0 4 0 0,17 0-320 0 0,15-3 320 0 0,6-1-64 0 0,0 2-223 0 0,1-3 1 0 0,6-3 286 0 0,-40 4-141 0 0,-1 1 0 0 0,0-2 1 0 0,-1 0-1 0 0,1-1 0 0 0,-1 0 1 0 0,-1-1-1 0 0,0-1 0 0 0,6-4 141 0 0,-6 0-163 0 0,-12 11 111 0 0,1 0 0 0 0,-1 0 0 0 0,1 1 0 0 0,0-1 0 0 0,0 1 0 0 0,-1-1 0 0 0,1 1 0 0 0,0-1-1 0 0,1 1 53 0 0,-4 2-8 0 0,0 1 0 0 0,0-1-1 0 0,0 1 1 0 0,0-1-1 0 0,0 1 1 0 0,1 0 0 0 0,-1-1-1 0 0,1 1 1 0 0,-1 1 8 0 0,-3 7 15 0 0,1-4 35 0 0,1-1 0 0 0,-1 1 0 0 0,1 0 0 0 0,0-1-1 0 0,1 1 1 0 0,0 0 0 0 0,0 0 0 0 0,0 0 0 0 0,0 5-50 0 0,1-9 36 0 0,0 1-1 0 0,0 0 1 0 0,0 0 0 0 0,0-1 0 0 0,1 1 0 0 0,-1 0-1 0 0,1-1 1 0 0,-1 1 0 0 0,1 0 0 0 0,0-1 0 0 0,0 1-1 0 0,0-1 1 0 0,1 1 0 0 0,-1-1 0 0 0,0 0 0 0 0,1 1-1 0 0,0-1 1 0 0,-1 0 0 0 0,1 0 0 0 0,0 0 0 0 0,0 0-1 0 0,2 0-35 0 0,-3 0 33 0 0,1-1-1 0 0,0 0 1 0 0,0 1-1 0 0,0-1 0 0 0,0 0 1 0 0,1 0-1 0 0,-1 0 0 0 0,0 0 1 0 0,0-1-1 0 0,1 1 1 0 0,-1-1-1 0 0,0 1 0 0 0,1-1 1 0 0,-1 0-1 0 0,0 0 1 0 0,1 0-1 0 0,-1 0 0 0 0,0 0 1 0 0,1 0-1 0 0,-1-1 1 0 0,0 1-1 0 0,1-1 0 0 0,-1 0 1 0 0,0 0-33 0 0,9-2 155 0 0,-1 1-151 0 0,-1 0 1 0 0,0-1-1 0 0,-1-1 1 0 0,1 1-1 0 0,0-2 0 0 0,-1 1 1 0 0,0-1-1 0 0,5-4-4 0 0,13-11-152 0 0,-7 5-84 0 0,0 0 0 0 0,-1-2 0 0 0,0 0 0 0 0,3-6 236 0 0,-19 19-19 0 0,1 1 0 0 0,-1 0 0 0 0,1 0 0 0 0,0 1 0 0 0,0-1 0 0 0,0 0 0 0 0,0 1-1 0 0,0 0 1 0 0,1 0 0 0 0,-1 0 0 0 0,0 0 0 0 0,1 0 0 0 0,0 1 0 0 0,-1-1 0 0 0,1 1 0 0 0,0 0-1 0 0,0 0 1 0 0,0 0 19 0 0,-3 2 0 0 0,-1-1 0 0 0,1 0 0 0 0,0 0 0 0 0,0 0 0 0 0,-1 0 0 0 0,1 0 0 0 0,0 1 0 0 0,-1-1 0 0 0,1 0 0 0 0,0 1 0 0 0,-1-1 0 0 0,1 0 0 0 0,-1 1 0 0 0,1-1 0 0 0,0 1 0 0 0,-1-1 0 0 0,1 1 0 0 0,-1-1 0 0 0,1 1 0 0 0,-1-1 0 0 0,0 1 0 0 0,1 0 0 0 0,-1-1 0 0 0,0 1 0 0 0,1 0 0 0 0,-1-1 0 0 0,0 1 0 0 0,1 0 0 0 0,-1 0 0 0 0,3 4 3 0 0,-1-1 0 0 0,0 1 0 0 0,0-1 0 0 0,0 1 0 0 0,0 0 0 0 0,-1 0-1 0 0,0 0 1 0 0,0-1 0 0 0,0 1 0 0 0,-1 0 0 0 0,0 0 0 0 0,0 2-3 0 0,0 14 21 0 0,-1 1 1 0 0,-2 3-22 0 0,3-17-3 0 0,-6 24 107 0 0,4-23-69 0 0,0-1 1 0 0,1 1-1 0 0,0-1 0 0 0,0 3-35 0 0,-8 114 386 0 0,2-48 15 0 0,7-73-343 0 0,0 1 0 0 0,-1-1 0 0 0,0 0 0 0 0,0 0 0 0 0,0-1 0 0 0,0 1 0 0 0,0 0 0 0 0,-1 0 1 0 0,0 0-1 0 0,0-1 0 0 0,0 1 0 0 0,0-1 0 0 0,0 0 0 0 0,-1 1 0 0 0,1-1 0 0 0,-1 0 0 0 0,0-1 0 0 0,0 1 0 0 0,0 0 0 0 0,0-1 0 0 0,-1 0 0 0 0,-1 2-58 0 0,-10 1 75 0 0,1 0 0 0 0,-2 0 0 0 0,1-2 0 0 0,0 0-1 0 0,-15 1-74 0 0,1-2-95 0 0,0-1 0 0 0,-21-2 95 0 0,42 0-604 0 0,1-1-1 0 0,-1 1 1 0 0,1-1-1 0 0,0 0 1 0 0,-1-1-1 0 0,1 0 0 0 0,-3-2 605 0 0,-4-1-1472 0 0</inkml:trace>
  <inkml:trace contextRef="#ctx0" brushRef="#br0" timeOffset="-1052.766">10932 353 12176 0 0,'0'0'561'0'0,"0"0"-17"0"0,-1 1-351 0 0,-3 0-150 0 0,0 13 304 0 0,3-12-272 0 0,1 0-1 0 0,0 0 1 0 0,-1 0 0 0 0,1 0 0 0 0,0 0 0 0 0,0-1 0 0 0,1 1 0 0 0,-1 0 0 0 0,0 0 0 0 0,1 0 0 0 0,-1 0 0 0 0,1 0 0 0 0,-1 0 0 0 0,1-1 0 0 0,0 1 0 0 0,0 0 0 0 0,0 0 0 0 0,0 0-75 0 0,4 9 780 0 0,-3-10-679 0 0,-1 0 0 0 0,0 1 0 0 0,0-1 0 0 0,1 0 0 0 0,-1 0 0 0 0,1 0 1 0 0,-1 0-1 0 0,1 0 0 0 0,-1-1 0 0 0,1 1 0 0 0,0 0 0 0 0,-1-1 0 0 0,1 1 0 0 0,0-1 0 0 0,0 1 0 0 0,-1-1 0 0 0,2 0-101 0 0,9 1 139 0 0,1-1 1 0 0,-1 0-1 0 0,0-1 0 0 0,0-1 0 0 0,1 0 0 0 0,-1 0 0 0 0,0-1 0 0 0,-1-1 0 0 0,1 0 0 0 0,-1-1 0 0 0,7-3-139 0 0,-16 7 20 0 0,0 0 1 0 0,0 0 0 0 0,0 0 0 0 0,0 0-1 0 0,0 0 1 0 0,0-1 0 0 0,0 1 0 0 0,-1-1-1 0 0,1 0 1 0 0,-1 1 0 0 0,1-1 0 0 0,-1 0-1 0 0,1 0 1 0 0,-1 0 0 0 0,0 0-1 0 0,0 0 1 0 0,0 0 0 0 0,0 0 0 0 0,0 0-1 0 0,0-2-20 0 0,-2 4 12 0 0,1-1-1 0 0,0 0 1 0 0,0 0 0 0 0,-1 0-1 0 0,1 0 1 0 0,0 0-1 0 0,-1 1 1 0 0,1-1-1 0 0,-1 0 1 0 0,1 0-1 0 0,-1 1 1 0 0,1-1-1 0 0,-1 0 1 0 0,0 1-1 0 0,1-1 1 0 0,-1 1-1 0 0,0-1 1 0 0,0 1-1 0 0,1-1 1 0 0,-1 1 0 0 0,0-1-1 0 0,0 1 1 0 0,0-1-12 0 0,-22-7 99 0 0,22 7-112 0 0,-9-1 23 0 0,0 1-1 0 0,-1-1 0 0 0,1 2 0 0 0,0-1 0 0 0,0 2 0 0 0,0-1 0 0 0,-9 3-9 0 0,-4 5 0 0 0,23-8 0 0 0,0 0 0 0 0,-1 0 0 0 0,1 0 0 0 0,0 0 0 0 0,0 0 0 0 0,-1 0 0 0 0,1 0 0 0 0,0 0 0 0 0,0 0 0 0 0,0 1 0 0 0,0-1 0 0 0,-1 0 0 0 0,1 0 0 0 0,0 0 0 0 0,0 0 0 0 0,0 0 0 0 0,0 1 0 0 0,-1-1 0 0 0,1 0 0 0 0,0 0 0 0 0,0 0 0 0 0,0 1 0 0 0,0-1 0 0 0,0 0 0 0 0,0 0 0 0 0,0 0 0 0 0,0 1 0 0 0,0-1 0 0 0,0 0 0 0 0,0 0 0 0 0,-1 1 0 0 0,1-1 0 0 0,0 0 0 0 0,1 0 0 0 0,-1 0 0 0 0,0 1 0 0 0,0-1 0 0 0,0 0 0 0 0,0 0 0 0 0,0 1 0 0 0,0-1 0 0 0,0 0 0 0 0,0 0 0 0 0,0 0 0 0 0,0 1 0 0 0,0-1 0 0 0,1 0 0 0 0,-1 0 0 0 0,0 0 0 0 0,0 0 0 0 0,0 1 0 0 0,0-1 0 0 0,1 0 0 0 0,-1 0 0 0 0,0 0 0 0 0,0 0 0 0 0,0 0 0 0 0,0 0 0 0 0,1 1 0 0 0,-1-1 0 0 0,0 0 0 0 0,0 0 0 0 0,1 0 0 0 0,-1 0 0 0 0,0 0 0 0 0,0 0 0 0 0,14 6 0 0 0,6-1 0 0 0,1-2 0 0 0,0 0 0 0 0,0-2 0 0 0,1 0 0 0 0,20-3 0 0 0,-15 0 31 0 0,82-9 9 0 0,-90 8-10 0 0,0 0 0 0 0,-1-2-1 0 0,0 0 1 0 0,14-7-30 0 0,-18 5 26 0 0,1-1 0 0 0,-1 0 0 0 0,-1-1 0 0 0,1-1 0 0 0,-2 0 0 0 0,1 0 0 0 0,-1-2 0 0 0,-1 1 0 0 0,8-12-26 0 0,-16 20 11 0 0,0 0 0 0 0,-1-1 0 0 0,0 1 0 0 0,0-1 0 0 0,0 0 0 0 0,0 1 0 0 0,-1-1 0 0 0,1 0 0 0 0,-1 0-1 0 0,0 0 1 0 0,0 0 0 0 0,0 0 0 0 0,-1-1 0 0 0,0 1 0 0 0,1 0 0 0 0,-2 0-11 0 0,1-2-12 0 0,-1 1-1 0 0,1-1 1 0 0,-2 1 0 0 0,1-1-1 0 0,0 1 1 0 0,-1 0 0 0 0,0-1-1 0 0,-1 1 1 0 0,1 0 0 0 0,-1 0-1 0 0,0 1 1 0 0,0-2 12 0 0,0 3-30 0 0,0-1 0 0 0,-1 1 0 0 0,1-1 0 0 0,-1 1-1 0 0,0 0 1 0 0,1 0 0 0 0,-1 0 0 0 0,-1 1 0 0 0,1 0 0 0 0,0-1 0 0 0,-1 1 0 0 0,1 1 0 0 0,-2-1 30 0 0,0 0-19 0 0,-1 0 1 0 0,0 0 0 0 0,1 1 0 0 0,-1 0 0 0 0,0 0 0 0 0,0 1 0 0 0,0 0 0 0 0,1 0-1 0 0,-2 1 19 0 0,5-1 11 0 0,0 1-1 0 0,0 0 0 0 0,0 0 0 0 0,0 0 1 0 0,0 0-1 0 0,0 1 0 0 0,0 0 1 0 0,1-1-1 0 0,-1 1 0 0 0,1 0 0 0 0,-1 0 1 0 0,1 0-1 0 0,0 0 0 0 0,-1 1 0 0 0,1-1 1 0 0,0 1-1 0 0,0-1 0 0 0,1 1 1 0 0,-1 0-1 0 0,1-1 0 0 0,-1 1 0 0 0,1 0 1 0 0,0 0-1 0 0,-1 3-10 0 0,-2 7 24 0 0,1 0-1 0 0,0 0 1 0 0,1 0 0 0 0,0 0 0 0 0,1 5-24 0 0,0 6 63 0 0,1 1 0 0 0,1-1 0 0 0,4 17-63 0 0,16 74 312 0 0,-6-34 5 0 0,12 40 544 0 0,-15-71-346 0 0,-10-41-419 0 0,0 0 0 0 0,-1 0 0 0 0,-1 0-1 0 0,1 0 1 0 0,-1 1 0 0 0,-1-1-1 0 0,0 0 1 0 0,0 0 0 0 0,-1 0 0 0 0,-1 6-96 0 0,2-14-44 0 0,1 1 0 0 0,-1-1 1 0 0,0 1-1 0 0,1-1 1 0 0,-1 0-1 0 0,0 1 1 0 0,0-1-1 0 0,0 0 0 0 0,0 0 1 0 0,0 1-1 0 0,0-1 1 0 0,0 0-1 0 0,0 0 1 0 0,0 0-1 0 0,-1 0 0 0 0,1 0 1 0 0,0-1-1 0 0,-1 1 1 0 0,1 0-1 0 0,-1 0 1 0 0,1-1-1 0 0,-1 1 0 0 0,1-1 1 0 0,-2 1 43 0 0,-1-1-591 0 0,1 0 1 0 0,-1 0 0 0 0,0 0-1 0 0,1-1 1 0 0,-1 1-1 0 0,1-1 1 0 0,-1 0-1 0 0,1 0 1 0 0,-4-1 590 0 0,-15-6-6509 0 0</inkml:trace>
  <inkml:trace contextRef="#ctx0" brushRef="#br0" timeOffset="-791.829">11198 519 16471 0 0,'0'0'754'0'0,"0"0"-17"0"0,6 0-444 0 0,84 6 1313 0 0,-15 1-781 0 0,-30-3-178 0 0,-1-2 1 0 0,14-2-648 0 0,-12-2 23 0 0,95-7-528 0 0,-101 4-107 0 0</inkml:trace>
  <inkml:trace contextRef="#ctx0" brushRef="#br0" timeOffset="22425.9">296 1058 3224 0 0,'0'0'331'0'0,"0"0"181"0"0,0 0 85 0 0,0 0 12 0 0,0 0-38 0 0,0 0-186 0 0,0 0-86 0 0,-6 5 299 0 0,5-4-444 0 0,-1 0 0 0 0,1 1 0 0 0,0-1 0 0 0,-1 1 0 0 0,1-1 0 0 0,0 1 1 0 0,0 0-1 0 0,0 0 0 0 0,0-1 0 0 0,0 1 0 0 0,0 1-154 0 0,-3 6 347 0 0,3-5-175 0 0,0 0 0 0 0,1 1 0 0 0,-1-1 1 0 0,1 1-1 0 0,0-1 0 0 0,1 0 0 0 0,-1 1 1 0 0,1-1-1 0 0,-1 1 0 0 0,1-1 0 0 0,1 2-172 0 0,30 71 146 0 0,-31-73-146 0 0,1 0 0 0 0,0-1 0 0 0,0 0 0 0 0,0 1 0 0 0,3 1 0 0 0,8 17 0 0 0,-9-13 74 0 0,0-1 1 0 0,0 0-1 0 0,1 1 0 0 0,1-1 1 0 0,0-1-1 0 0,0 1 1 0 0,0-1-1 0 0,1 0 1 0 0,-1-1-1 0 0,2 1 0 0 0,-1-1 1 0 0,1-1-1 0 0,0 1 1 0 0,0-1-1 0 0,0-1 1 0 0,1 0-1 0 0,4 2-74 0 0,-10-5 20 0 0,4 3 4 0 0,1-1 1 0 0,0 0 0 0 0,0-1-1 0 0,0 1 1 0 0,0-1 0 0 0,0-1 0 0 0,0 0-1 0 0,7 0-24 0 0,55 5 128 0 0,-27-7-7 0 0,-1-2 0 0 0,17-4-121 0 0,119-13 140 0 0,-50 3-256 0 0,103-15 397 0 0,-19 4-193 0 0,-9-2-109 0 0,-15-9 305 0 0,-132 26-484 0 0,71-13 180 0 0,-109 23 19 0 0,91-15-62 0 0,59-19 63 0 0,-92 19 0 0 0,69-6 0 0 0,-5 12 54 0 0,-72 8-58 0 0,51-2-14 0 0,-97 5-22 0 0,0 0 1 0 0,7 2 39 0 0,32 0-9 0 0,88-4 465 0 0,-33 2 97 0 0,-16 0 94 0 0,-58 0-262 0 0,-1 1 1 0 0,0 3 0 0 0,9 2-386 0 0,-10-2 181 0 0,-26-2-68 0 0,0 0-1 0 0,9 3-112 0 0,89 14 432 0 0,7 3 96 0 0,-98-16-432 0 0,24 4 97 0 0,-1 2 0 0 0,14 8-193 0 0,45 14 215 0 0,-50-16 411 0 0,42 19-626 0 0,-66-24 115 0 0,-19-9-66 0 0,0 1 0 0 0,-1 1 0 0 0,1-1 0 0 0,-1 1 0 0 0,0 1 0 0 0,5 4-49 0 0,-9-6 27 0 0,-1-1 0 0 0,1-1-1 0 0,0 1 1 0 0,0-1-1 0 0,0 0 1 0 0,2 1-27 0 0,26 13 227 0 0,79 44 402 0 0,-84-46-514 0 0,-19-10-74 0 0,-1 0 1 0 0,0 0-1 0 0,0 1 0 0 0,-1 0-41 0 0,14 9 74 0 0,-14-10-46 0 0,-1 1-1 0 0,1-1 0 0 0,-1 1 0 0 0,-1 0 0 0 0,1 0 1 0 0,4 6-28 0 0,16 22 290 0 0,-15-20-142 0 0,-11-13-141 0 0,0 1-1 0 0,0-1 0 0 0,0 0 1 0 0,1 0-1 0 0,-1 1 0 0 0,0-1 1 0 0,0 0-1 0 0,1 0 1 0 0,-1 1-1 0 0,0-1 0 0 0,0 0 1 0 0,1 0-1 0 0,-1 0 0 0 0,0 0 1 0 0,0 1-1 0 0,1-1 0 0 0,-1 0 1 0 0,0 0-1 0 0,1 0 0 0 0,-1 0 1 0 0,0 0-1 0 0,1 0 0 0 0,-1 0 1 0 0,0 0-1 0 0,1 0 0 0 0,-1 0 1 0 0,0 0-1 0 0,1 0-6 0 0,0 0 39 0 0,-1 0 0 0 0,1 0 0 0 0,0 0 0 0 0,0 0 0 0 0,0 0-1 0 0,0 0 1 0 0,-1 1 0 0 0,1-1 0 0 0,0 0 0 0 0,0 0 0 0 0,0 1 0 0 0,-1-1-1 0 0,1 0 1 0 0,0 1 0 0 0,0-1 0 0 0,-1 1 0 0 0,1-1 0 0 0,0 1-39 0 0,-4-1 69 0 0,-4-13 67 0 0,6 11-133 0 0,1 2 2 0 0,-1 0 0 0 0,1 0 0 0 0,0 0 0 0 0,0-1 0 0 0,-1 1 0 0 0,1 0 0 0 0,0 0 0 0 0,0 0 0 0 0,0 0 0 0 0,0-1 0 0 0,-1 1 0 0 0,1 0 0 0 0,0 0 0 0 0,0-1 0 0 0,0 1 0 0 0,0 0 0 0 0,0 0 0 0 0,0-1 0 0 0,0 1 0 0 0,-1 0 0 0 0,1 0 0 0 0,0-1 0 0 0,0 1 0 0 0,0 0 0 0 0,0-1 0 0 0,0 1 0 0 0,0 0 0 0 0,0 0 0 0 0,1-1 0 0 0,-1 1 0 0 0,0 0 0 0 0,0 0 0 0 0,0-1 0 0 0,0 1 0 0 0,0 0 0 0 0,0 0 0 0 0,0-1 0 0 0,1 1-5 0 0,-2-2 54 0 0,0 2-54 0 0,1 0 0 0 0,-1 0 0 0 0,1 0 1 0 0,0 0-1 0 0,-1-1 0 0 0,1 1 0 0 0,0 0 0 0 0,-1 0 1 0 0,1-1-1 0 0,0 1 0 0 0,0 0 0 0 0,-1-1 0 0 0,1 1 1 0 0,0 0-1 0 0,0-1 0 0 0,-1 1 0 0 0,1 0 1 0 0,0-1-1 0 0,0 1 0 0 0,0 0 0 0 0,0-1 0 0 0,-1 1 1 0 0,1 0-1 0 0,0-1 0 0 0,0 1 0 0 0,0-1 0 0 0,0 1 1 0 0,0-1-1 0 0,0 1 0 0 0,0 0 0 0 0,0-1 1 0 0,0 1-1 0 0,0-1 0 0 0,0 1 0 0 0,0 0 0 0 0,1-1 1 0 0,-1 1-1 0 0,0 0 0 0 0,0-1 0 0 0,0 1 0 0 0,0-1 1 0 0,1 1-1 0 0,-1 0 0 0 0,0 0 0 0 0,0-1 1 0 0,1 1-1 0 0,0-3 0 0 0,-1 1 3 0 0,1 1 0 0 0,-1-1 1 0 0,0 1-1 0 0,1 0 0 0 0,-1-1 0 0 0,1 1 0 0 0,-1-1 0 0 0,1 1 0 0 0,0 0 0 0 0,-1 0 0 0 0,1-1 0 0 0,0 1 0 0 0,0 0 0 0 0,0 0 0 0 0,0 0 1 0 0,0 0-1 0 0,0 0 0 0 0,0 0 0 0 0,1 0 0 0 0,-1 0 0 0 0,0 0 0 0 0,0 1 0 0 0,1-1 0 0 0,-1 0 0 0 0,0 1 0 0 0,2-1-3 0 0,5-6 0 0 0,-8 7 0 0 0,1-1 0 0 0,-1 0 0 0 0,1 1 0 0 0,-1-1 0 0 0,1 1 0 0 0,0-1 0 0 0,-1 1 0 0 0,1-1 0 0 0,-1 1 0 0 0,1 0 0 0 0,0-1 0 0 0,-1 1 0 0 0,1 0 0 0 0,0-1 0 0 0,0 1 0 0 0,-1 0 0 0 0,2 0 0 0 0,2-1-5 0 0,-3 0 2 0 0,-3-8-155 0 0,5 6 81 0 0,-3 3 77 0 0,0 0-1 0 0,1 0 0 0 0,-1 0 1 0 0,0 0-1 0 0,0 0 0 0 0,0 0 1 0 0,0 0-1 0 0,0 0 0 0 0,0 0 1 0 0,0 0-1 0 0,0 0 1 0 0,1 0-1 0 0,-1 0 0 0 0,0-1 1 0 0,0 1-1 0 0,0 0 0 0 0,0 0 1 0 0,0 0-1 0 0,0 0 0 0 0,0 0 1 0 0,0 0-1 0 0,0 0 0 0 0,0 0 1 0 0,1 0-1 0 0,-1 0 1 0 0,0 0-1 0 0,0-1 0 0 0,0 1 1 0 0,0 0-1 0 0,0 0 0 0 0,0 0 1 0 0,0 0-1 0 0,0 0 0 0 0,0 0 1 0 0,0 0-1 0 0,0 0 1 0 0,0-1-1 0 0,0 1 0 0 0,0 0 1 0 0,0 0-1 0 0,0 0 0 0 0,0 0 1 0 0,0 0-1 0 0,0 0 0 0 0,0 0 1 0 0,0-1-1 0 0,0 1 0 0 0,0 0 1 0 0,0 0-1 0 0,0 0 1 0 0,0 0-1 0 0,-1 0 0 0 0,1 0 1 0 0,0 0-1 0 0,0 0 0 0 0,0 0 1 0 0,0 0-1 0 0,0-1 0 0 0,0 1 1 0 0,0 0-1 0 0,0 0 0 0 0,0 0 1 0 0,0 0-1 0 0,-1 0 1 0 0,1 0-1 0 0,0 0 1 0 0,-4-2-11 0 0,5-4 11 0 0,-2 6 0 0 0,-2-1 0 0 0,1-1 0 0 0,6-1 0 0 0,13-9 0 0 0,-1 4 0 0 0,-10 5 0 0 0,-6 3 0 0 0,1 0-1 0 0,-1 0 1 0 0,0 0-1 0 0,0 0 1 0 0,1 0-1 0 0,-1 0 1 0 0,0 0-1 0 0,0 0 1 0 0,1 0-1 0 0,-1-1 1 0 0,0 1-1 0 0,0 0 1 0 0,1 0 0 0 0,-1 0-1 0 0,0 0 1 0 0,0-1-1 0 0,0 1 1 0 0,0 0-1 0 0,1 0 1 0 0,-1 0-1 0 0,0-1 1 0 0,0 1-1 0 0,0 0 1 0 0,0 0-1 0 0,0-1 1 0 0,0 1-1 0 0,1 0 1 0 0,-1 0-1 0 0,0-1 1 0 0,0 1-1 0 0,0 0 1 0 0,0 0-1 0 0,0-1 1 0 0,0 1 0 0 0,0 0-2 0 0,0-1 1 0 0,0 1-1 0 0,0 0 1 0 0,0-1-1 0 0,0 1 1 0 0,0 0-1 0 0,0-1 1 0 0,0 1-1 0 0,0 0 1 0 0,0 0-1 0 0,1-1 1 0 0,-1 1 0 0 0,0 0-1 0 0,0-1 1 0 0,0 1-1 0 0,1 0 1 0 0,-1 0-1 0 0,0 0 1 0 0,0-1-1 0 0,0 1 1 0 0,1 0-1 0 0,-1 0 1 0 0,0 0-1 0 0,0-1 1 0 0,1 1-1 0 0,-1 0 1 0 0,0 0-1 0 0,1 0 1 0 0,-1 0-1 0 0,0 0 1 0 0,1 0-1 0 0,-1-1 2 0 0,1 1 0 0 0,0 0 0 0 0,0-1 0 0 0,0 1 0 0 0,0 0 0 0 0,0-1 0 0 0,0 1 0 0 0,0-1 0 0 0,0 0 0 0 0,0 1 0 0 0,0-1 0 0 0,-1 0 0 0 0,1 0 0 0 0,0 1 0 0 0,0-1 0 0 0,-1 0 0 0 0,1 0 0 0 0,0 0 0 0 0,-1 0 0 0 0,1 0 0 0 0,-1 0 0 0 0,0 0 0 0 0,1 0 0 0 0,-1 0 0 0 0,0 0 0 0 0,1 0 0 0 0,-1 0 0 0 0,0 0 0 0 0,0 0 0 0 0,0-1 0 0 0,1 1 0 0 0,-1 0 0 0 0,0 1 0 0 0,1-1 0 0 0,-1 1 0 0 0,1-1 0 0 0,-1 0 0 0 0,1 1 0 0 0,-1-1 0 0 0,1 1 0 0 0,0-1 0 0 0,-1 1 0 0 0,1 0 0 0 0,0-1 0 0 0,-1 1 0 0 0,1-1 0 0 0,7-5 0 0 0,-6 2 0 0 0,-2 3 0 0 0,0 1 0 0 0,0-1 0 0 0,0 1 0 0 0,0-1 0 0 0,1 1 0 0 0,-1-1 0 0 0,0 1 0 0 0,0 0 0 0 0,0-1 0 0 0,1 1 0 0 0,-1-1 0 0 0,0 1 0 0 0,1 0 0 0 0,-1-1 0 0 0,0 1 0 0 0,1 0 0 0 0,-1-1 0 0 0,0 1 0 0 0,1 0 0 0 0,-1 0 0 0 0,1-1 0 0 0,-1 1 0 0 0,1 0 0 0 0,-1 0 0 0 0,0 0 0 0 0,1-1 0 0 0,54-21-53 0 0,-18 10 41 0 0,-28 9 13 0 0,1 1-1 0 0,-1-2 0 0 0,5-2 0 0 0,-3 2-11 0 0,0-1 0 0 0,1 2 0 0 0,-1-1 0 0 0,1 2 0 0 0,0 0-1 0 0,3 0 12 0 0,19-4-50 0 0,23-7 38 0 0,36-7-51 0 0,16 5-1 0 0,54 2 64 0 0,12-2-14 0 0,-90 6-100 0 0,45 2 114 0 0,451 36 99 0 0,-518-27-75 0 0,9-2-24 0 0,-7 0-67 0 0,6 3 67 0 0,176 19 128 0 0,-193-18-127 0 0,32 2-14 0 0,-9 3-135 0 0,23 2 186 0 0,329 34-420 0 0,60-15-346 0 0,-327-17 695 0 0,48 2-155 0 0,-123-13 180 0 0,352 15 5 0 0,188 6 950 0 0,-582-26-788 0 0,0-1 0 0 0,0-3 0 0 0,8-3-159 0 0,-28 5 32 0 0,103-24 163 0 0,-104 23-186 0 0,0-2 0 0 0,0 0 0 0 0,-1-1 0 0 0,0-1-1 0 0,0-2 1 0 0,8-5-9 0 0,-1-2 0 0 0,-1-1 0 0 0,15-14 0 0 0,-1 2 0 0 0,-33 23 11 0 0,0 0 1 0 0,-1-1-1 0 0,0 0 0 0 0,7-10-11 0 0,-7 8 46 0 0,0 1-37 0 0,-1-1 0 0 0,1 0 0 0 0,-2-1 0 0 0,0 0-1 0 0,0 0 1 0 0,-1-1-9 0 0,-2 4-123 0 0,-3 7 155 0 0,0 1-1 0 0,0-1 1 0 0,0 1-1 0 0,0-1 0 0 0,-1 1 1 0 0,1-1-1 0 0,-1 1 1 0 0,1-2-32 0 0,-1 3-50 0 0,0 0 1 0 0,-1 1-1 0 0,1-1 0 0 0,0 0 1 0 0,0 1-1 0 0,-1-1 1 0 0,1 0-1 0 0,0 1 1 0 0,-1-1-1 0 0,1 1 0 0 0,0-1 1 0 0,-1 0-1 0 0,1 1 1 0 0,-1-1-1 0 0,1 1 1 0 0,-1 0-1 0 0,1-1 0 0 0,-1 1 1 0 0,1-1-1 0 0,-1 1 1 0 0,0 0-1 0 0,1-1 0 0 0,-1 1 1 0 0,0 0-1 0 0,1 0 1 0 0,-1-1-1 0 0,0 1 1 0 0,1 0-1 0 0,-1 0 0 0 0,0 0 1 0 0,1 0-1 0 0,-1 0 1 0 0,0 0-1 0 0,0 0 50 0 0,-8-2-5109 0 0,-1 2-1680 0 0</inkml:trace>
  <inkml:trace contextRef="#ctx0" brushRef="#br1" timeOffset="29125.899">543 1723 8288 0 0,'0'0'381'0'0,"-1"0"-6"0"0,0 0-280 0 0,0 0 1 0 0,0 0-1 0 0,0 0 1 0 0,0 1 0 0 0,0-1-1 0 0,0 0 1 0 0,1 0-1 0 0,-1 1 1 0 0,0-1 0 0 0,0 0-1 0 0,0 1 1 0 0,1-1-1 0 0,-1 1 1 0 0,0-1-1 0 0,0 1 1 0 0,1 0 0 0 0,-1-1-1 0 0,0 1 1 0 0,1 0-1 0 0,-1-1 1 0 0,1 1 0 0 0,-1 0-1 0 0,1 0 1 0 0,-1 0-1 0 0,1-1 1 0 0,-1 1-1 0 0,1 0 1 0 0,0 0 0 0 0,0 0-1 0 0,-1 0 1 0 0,1 0-96 0 0,-1 3 771 0 0,-2 3-309 0 0,0 1 0 0 0,0-1 0 0 0,0 1 0 0 0,1-1 0 0 0,1 1 0 0 0,-1 0 0 0 0,1 0 0 0 0,1 0 0 0 0,-1 0 0 0 0,2 0-1 0 0,-1 1-461 0 0,12 88 1276 0 0,-13-75-1173 0 0,1-19-90 0 0,-1 1 1 0 0,1 0 0 0 0,0-1-1 0 0,0 1 1 0 0,1-1-1 0 0,-1 1 1 0 0,1 2-14 0 0,0-2 4 0 0,0 0 0 0 0,0-1 0 0 0,0 1 0 0 0,-1 0 0 0 0,0 0 0 0 0,0 1 1 0 0,0-1-1 0 0,0 0 0 0 0,-1 0 0 0 0,1-1 0 0 0,-1 1 0 0 0,0 1-4 0 0,0-4-1009 0 0,1-1-3474 0 0,0 0-1487 0 0</inkml:trace>
  <inkml:trace contextRef="#ctx0" brushRef="#br1" timeOffset="30477.502">262 1928 6448 0 0,'-22'-13'929'0'0,"22"12"282"0"0,0 1 417 0 0,0 0 78 0 0,0 0-143 0 0,0 0-680 0 0,0 0-298 0 0,0 0-60 0 0,0 0-46 0 0,60-3 1275 0 0,-41 2-1624 0 0,0-1-1 0 0,-1-1 0 0 0,1 0 1 0 0,-1-1-1 0 0,0-2 0 0 0,17-6-129 0 0,-28 9 36 0 0,0 0 1 0 0,0-1-1 0 0,-1 0 0 0 0,1-1-36 0 0,16-8 82 0 0,11-5 37 0 0,1 1-1 0 0,22-6-118 0 0,-37 16 0 0 0,-8 2 0 0 0,0 1 0 0 0,0 1 0 0 0,0 0 0 0 0,8-1 0 0 0,-17 4 0 0 0,0-1 0 0 0,0 1 0 0 0,0 0 0 0 0,0 0 0 0 0,0 0 0 0 0,0 1 0 0 0,0-1 0 0 0,0 1 0 0 0,0 0 0 0 0,0 0 0 0 0,0 0 0 0 0,0 0 0 0 0,-1 0 0 0 0,1 0 0 0 0,0 1 0 0 0,-1-1 0 0 0,1 1 0 0 0,-1 0 0 0 0,0 0 0 0 0,1 0 0 0 0,-1 0 0 0 0,1 1 5 0 0,0 1 0 0 0,0-1 0 0 0,0 0 0 0 0,-1 1 0 0 0,1-1 0 0 0,-1 1 0 0 0,0 0-1 0 0,0 0 1 0 0,0-1 0 0 0,-1 1 0 0 0,1 1 0 0 0,-1-1 0 0 0,0 0 0 0 0,0 0 0 0 0,-1 3-5 0 0,4 13 108 0 0,-3-16-99 0 0,-1 0 0 0 0,0 0 0 0 0,0-1 0 0 0,0 1 0 0 0,0 0 0 0 0,-1 0 0 0 0,0-1 0 0 0,0 2-9 0 0,-2 18 77 0 0,2-10-63 0 0,0 0-1 0 0,-1-1 1 0 0,0 1-1 0 0,-1 0-13 0 0,-4 23-1 0 0,6-31 12 0 0,1-3-1 0 0,0 0 1 0 0,-1-1 0 0 0,1 1 0 0 0,0 0 0 0 0,-1-1 0 0 0,1 1-1 0 0,-1 0 1 0 0,0-1 0 0 0,0 1 0 0 0,1-1 0 0 0,-1 1-1 0 0,-1 0-10 0 0,2-1 59 0 0,0-1 9 0 0,-3-8 205 0 0,3 7-263 0 0,0 1-1 0 0,0 0 1 0 0,-1-1 0 0 0,1 1 0 0 0,0-1 0 0 0,0 1 0 0 0,0-1 0 0 0,-1 1-1 0 0,1-1 1 0 0,0 1 0 0 0,0-1 0 0 0,0 1 0 0 0,0-1 0 0 0,0 1 0 0 0,0-1 0 0 0,0 1-1 0 0,0-1 1 0 0,0 1 0 0 0,1-1 0 0 0,-1 1 0 0 0,0-1 0 0 0,0 1 0 0 0,0-1-1 0 0,1 1-9 0 0,11-34 148 0 0,-9 25-108 0 0,0-1 0 0 0,0 2-1 0 0,1-1 1 0 0,0 0-1 0 0,1 1 1 0 0,0 0-1 0 0,0 0 1 0 0,1 0-1 0 0,3-3-39 0 0,15-16 27 0 0,-19 20-21 0 0,0 1 0 0 0,0 0 0 0 0,1 0 1 0 0,0 1-1 0 0,0-1 0 0 0,5-2-6 0 0,11-5-49 0 0,0 0 0 0 0,10-3 49 0 0,-21 12-29 0 0,0 0-1 0 0,0 0 0 0 0,1 1 1 0 0,-1 1-1 0 0,1-1 0 0 0,4 1 30 0 0,-11 2-20 0 0,1 0 0 0 0,0 1-1 0 0,-1-1 1 0 0,1 1 0 0 0,0 0-1 0 0,-1 0 1 0 0,1 1-1 0 0,-1 0 1 0 0,0 0 0 0 0,1 0-1 0 0,1 2 21 0 0,7 0-358 0 0,-13-4 342 0 0,0 0 0 0 0,0 0 0 0 0,-1 0 0 0 0,1 1 0 0 0,0-1 0 0 0,0 0 0 0 0,0 0 0 0 0,0 1 0 0 0,0-1 0 0 0,-1 1 0 0 0,1-1 0 0 0,0 1 0 0 0,0-1 0 0 0,-1 1 0 0 0,1-1 0 0 0,0 1 0 0 0,-1 0 0 0 0,1 0 16 0 0,4 3-30 0 0,-2 1-34 0 0,-6 1 48 0 0,-1-2 16 0 0,0-1 0 0 0,0 1 0 0 0,0-1 0 0 0,0-1 0 0 0,-1 1 0 0 0,1-1 0 0 0,-1 1 0 0 0,-4 0 0 0 0,2 0 0 0 0,-1 1 0 0 0,1 0 0 0 0,-6 4 0 0 0,3-1 42 0 0,1 1 0 0 0,0-1-1 0 0,1 2 1 0 0,-4 4-42 0 0,5-4 59 0 0,3-6-39 0 0,1 1 1 0 0,-1 0-1 0 0,1 0 1 0 0,0 1-1 0 0,1-1 1 0 0,-1 0-1 0 0,1 1 1 0 0,0 0-1 0 0,0 0 1 0 0,0-1-1 0 0,0 3-20 0 0,-3 14 63 0 0,4-17-47 0 0,-1 1 0 0 0,1-1 0 0 0,0 0 0 0 0,0 1 1 0 0,1-1-1 0 0,-1 1 0 0 0,1-1 0 0 0,0 1 0 0 0,0-1 0 0 0,1 1 0 0 0,-1-1 0 0 0,1 0 0 0 0,0 1 0 0 0,0-1 0 0 0,1 4-16 0 0,-1-7 8 0 0,-1 0 0 0 0,0 0 1 0 0,1 0-1 0 0,-1 0 0 0 0,1 0 0 0 0,0 0 1 0 0,-1 0-1 0 0,1 0 0 0 0,0 0 0 0 0,-1-1 0 0 0,1 1 1 0 0,0 0-1 0 0,0 0 0 0 0,0 0 0 0 0,0-1 1 0 0,0 1-1 0 0,0-1 0 0 0,0 1-8 0 0,1 0 10 0 0,1-1 0 0 0,-1 0 0 0 0,0 0 1 0 0,1 0-1 0 0,-1 0 0 0 0,0 0 0 0 0,1 0 0 0 0,1-1-10 0 0,1 1 21 0 0,-1-1-1 0 0,0 0 0 0 0,-1 0 1 0 0,1-1-1 0 0,0 1 0 0 0,0-1 1 0 0,0 1-1 0 0,-1-1 0 0 0,1-1 1 0 0,-1 1-1 0 0,1 0 0 0 0,-1-1 1 0 0,0 0-1 0 0,1-1-20 0 0,5-6 76 0 0,0 0 0 0 0,0-1-1 0 0,4-8-75 0 0,0-1 64 0 0,-5 9-47 0 0,-1-1-1 0 0,-1-1 0 0 0,0 1 1 0 0,-1-1-1 0 0,3-12-16 0 0,-2 9-50 0 0,0-1-1 0 0,1 1 1 0 0,4-6 50 0 0,-4 7-9 0 0,-6 12-16 0 0,0 0-1 0 0,0 0 1 0 0,0 0-1 0 0,1 1 1 0 0,-1-1 0 0 0,1 0-1 0 0,0 1 1 0 0,0-1 0 0 0,0 1-1 0 0,0-1 1 0 0,0 1 0 0 0,0 0-1 0 0,1 0 1 0 0,-1 0 0 0 0,1 0 25 0 0,-2 2-95 0 0,8 14 24 0 0,-4-1 47 0 0,-1 0-1 0 0,0 1 0 0 0,-1-1 1 0 0,0 1-1 0 0,-1 4 25 0 0,8 35-29 0 0,-6-39 61 0 0,-3-9-14 0 0,0 1 0 0 0,1-1-1 0 0,-1 0 1 0 0,1 0 0 0 0,0 0-1 0 0,1 0 1 0 0,-1 0 0 0 0,2 0-18 0 0,-4-4 69 0 0,0-1 19 0 0,0 0-13 0 0,1 0-58 0 0,1-1 0 0 0,-1 1 1 0 0,0-1-1 0 0,0 1 1 0 0,0-1-1 0 0,0 1 0 0 0,0-1 1 0 0,0 0-1 0 0,0 0 1 0 0,0 1-1 0 0,0-1 0 0 0,0 0 1 0 0,0 0-1 0 0,0 0 0 0 0,-1 0 1 0 0,1 0-1 0 0,0 0 1 0 0,-1 0-1 0 0,1 0 0 0 0,0-1-17 0 0,11-23 71 0 0,31-74-148 0 0,-40 93 46 0 0,1-1-1 0 0,-1 1 1 0 0,1 0-1 0 0,0 0 1 0 0,1 1 0 0 0,-1-1-1 0 0,1 1 1 0 0,0 0-1 0 0,4-3 32 0 0,-8 8-10 0 0,-1 0 1 0 0,1 0-1 0 0,0-1 0 0 0,-1 1 0 0 0,1 0 0 0 0,0 0 0 0 0,-1 0 0 0 0,1 0 0 0 0,0 0 0 0 0,-1 0 0 0 0,1 0 0 0 0,0 1 0 0 0,-1-1 0 0 0,1 0 1 0 0,0 0-1 0 0,-1 0 0 0 0,1 1 0 0 0,-1-1 0 0 0,1 0 0 0 0,0 1 0 0 0,-1-1 0 0 0,1 0 0 0 0,-1 1 0 0 0,1-1 0 0 0,-1 1 0 0 0,1-1 10 0 0,11 12-99 0 0,-3 2 38 0 0,-6-12 54 0 0,-1 1 0 0 0,-1 0-1 0 0,1 0 1 0 0,0 0 0 0 0,-1 0-1 0 0,1 0 1 0 0,-1 0 0 0 0,0 0-1 0 0,0 2 8 0 0,21 60-12 0 0,-17-45 12 0 0,-3-13 19 0 0,-1 1 0 0 0,1 0 0 0 0,-1-1 0 0 0,0 6-19 0 0,-1-11 62 0 0,0-2 14 0 0,0 0-10 0 0,0 0-2 0 0,0 0 0 0 0,1-12 160 0 0,23-24 3 0 0,-6 11-149 0 0,-14 21-76 0 0,-1 0 1 0 0,0 0 0 0 0,0 0-1 0 0,0-1 1 0 0,-1 1-1 0 0,1-1-2 0 0,-1 1-7 0 0,0 0 0 0 0,0 0 0 0 0,1 1-1 0 0,0-1 1 0 0,0 1 0 0 0,0-1 0 0 0,0 1 0 0 0,0 0-1 0 0,1 0 1 0 0,1 0 7 0 0,3-3-28 0 0,0 0 0 0 0,1 1 0 0 0,0 0 0 0 0,1 1 28 0 0,-9 3-14 0 0,1 0 0 0 0,-1 1-1 0 0,1 0 1 0 0,-1-1-1 0 0,1 1 1 0 0,-1 0 0 0 0,1 0-1 0 0,-1 0 1 0 0,1 0-1 0 0,-1 0 1 0 0,1 0 0 0 0,0 0-1 0 0,-1 0 1 0 0,1 1-1 0 0,-1-1 1 0 0,1 1 0 0 0,-1-1-1 0 0,1 1 1 0 0,-1-1-1 0 0,0 1 1 0 0,1 0-1 0 0,-1 0 1 0 0,0 0 0 0 0,0 0-1 0 0,1 0 1 0 0,-1 0-1 0 0,1 1 15 0 0,4 4-30 0 0,-1 1 0 0 0,1-1-1 0 0,-1 1 1 0 0,3 7 30 0 0,4 3-2 0 0,10 22-2487 0 0,-18-33 1594 0 0</inkml:trace>
  <inkml:trace contextRef="#ctx0" brushRef="#br1" timeOffset="30800.258">1999 1664 15344 0 0,'0'0'348'0'0,"0"0"49"0"0,0 0 21 0 0,0 0-40 0 0,-15 7 220 0 0,11-4-427 0 0,0 1 0 0 0,0-1 0 0 0,0 1-1 0 0,1 0 1 0 0,-1 1 0 0 0,1-1 0 0 0,0 0-1 0 0,0 1 1 0 0,1 0 0 0 0,-1 0 0 0 0,1 0-1 0 0,0 0 1 0 0,0 0 0 0 0,1 0 0 0 0,0 0-1 0 0,-1 1-170 0 0,-1 11 0 0 0,2-12 0 0 0,0-1 0 0 0,0 1 0 0 0,1-1 0 0 0,-1 1 0 0 0,1-1 0 0 0,0 1 0 0 0,0-1 0 0 0,0 1 0 0 0,1-1 0 0 0,0 1 0 0 0,1 4 0 0 0,1 4 16 0 0,-3-11-10 0 0,0 0 0 0 0,0 0-1 0 0,1-1 1 0 0,-1 1 0 0 0,1 0 0 0 0,-1-1 0 0 0,1 1 0 0 0,0 0 0 0 0,0-1 0 0 0,0 1-1 0 0,0 0-5 0 0,63 69 103 0 0,-63-70-97 0 0,-1-1-1 0 0,0 1 1 0 0,1 0-1 0 0,-1 0 1 0 0,0-1-1 0 0,0 1 1 0 0,0 0-1 0 0,0-1 1 0 0,0 1-1 0 0,0 0 1 0 0,0 0-1 0 0,0-1 1 0 0,0 1-1 0 0,0 0 1 0 0,0-1-1 0 0,0 1 1 0 0,0 0-1 0 0,0-1 1 0 0,-1 1 0 0 0,1 0-1 0 0,0 0 1 0 0,-1-1-1 0 0,1 1 1 0 0,0-1-1 0 0,-1 1-5 0 0,-10 14 237 0 0,4-10-123 0 0,0 0 1 0 0,0 0 0 0 0,0-1-1 0 0,-1 0 1 0 0,0-1 0 0 0,0 0 0 0 0,0 0-115 0 0,-14 7 199 0 0,4-2-98 0 0,0-1 0 0 0,-1-1 0 0 0,-13 3-101 0 0,23-7-765 0 0,1-1-1 0 0,0 0 1 0 0,-7 0 765 0 0,22-7-3133 0 0,-1-2 1356 0 0</inkml:trace>
  <inkml:trace contextRef="#ctx0" brushRef="#br1" timeOffset="31114.336">2118 1820 6912 0 0,'0'0'314'0'0,"2"0"-6"0"0,0-1-242 0 0,16 5 350 0 0,-16-3-7 0 0,0-1 1 0 0,0 1 0 0 0,0 0-1 0 0,0 0 1 0 0,0 0 0 0 0,0 0-1 0 0,0 0 1 0 0,0 0-1 0 0,-1 1 1 0 0,1-1 0 0 0,0 1-1 0 0,-1-1 1 0 0,1 1 0 0 0,-1-1-1 0 0,0 1 1 0 0,1 0-1 0 0,-1 0 1 0 0,0 0 0 0 0,0 0-1 0 0,0 0 1 0 0,0 0 0 0 0,0 0-1 0 0,-1 0 1 0 0,1 0-1 0 0,-1 0 1 0 0,1 0 0 0 0,-1 0-1 0 0,0 1 1 0 0,0-1 0 0 0,0 1-410 0 0,0 3 299 0 0,-1-1 1 0 0,0 1 0 0 0,0 0 0 0 0,0 0-1 0 0,-1 0 1 0 0,1-1 0 0 0,-2 1-1 0 0,1-1 1 0 0,0 0 0 0 0,-4 5-300 0 0,5-8 82 0 0,0 1-1 0 0,-1 0 1 0 0,1-1 0 0 0,0 1-1 0 0,0 0 1 0 0,0 0 0 0 0,1 0-1 0 0,-1 2-81 0 0,0-3 14 0 0,1-1-1 0 0,0 0 0 0 0,-1 0 1 0 0,1 0-1 0 0,-1 1 1 0 0,1-1-1 0 0,-1 0 0 0 0,0 0 1 0 0,0 0-1 0 0,1 0 1 0 0,-1 0-1 0 0,0 0 0 0 0,0 0 1 0 0,0 0-1 0 0,0 0-13 0 0,0 0 7 0 0,0 0 0 0 0,0 0 0 0 0,0 0 0 0 0,0 0 1 0 0,0 0-1 0 0,0 0 0 0 0,1 0 0 0 0,-1 1 0 0 0,0-1 0 0 0,1 0 0 0 0,-1 0 0 0 0,1 1 0 0 0,-1-1 0 0 0,1 1-7 0 0,0-1 3 0 0,-1 0 0 0 0,1 0-1 0 0,0 0 1 0 0,-1-1 0 0 0,1 1 0 0 0,-1 0-1 0 0,1 0 1 0 0,-1 0 0 0 0,0 0 0 0 0,1-1-1 0 0,-1 1 1 0 0,0 0 0 0 0,1-1 0 0 0,-1 1-1 0 0,0 0 1 0 0,0-1 0 0 0,1 1 0 0 0,-1-1-1 0 0,-1 1-2 0 0,1 0-2 0 0,0-1-78 0 0,1 0-42 0 0,0 0-7 0 0,0 0-128 0 0,0 0-518 0 0,1-1-228 0 0,2-6-41 0 0</inkml:trace>
  <inkml:trace contextRef="#ctx0" brushRef="#br1" timeOffset="31401.195">2264 1598 5984 0 0,'0'0'464'0'0,"3"-4"-400"0"0,-2 3 4393 0 0,0 2 4795 0 0,0 0-9314 0 0,0-1 0 0 0,0 1 0 0 0,0 0 0 0 0,0 0 0 0 0,-1 0 0 0 0,1-1 0 0 0,0 1 0 0 0,0 0 0 0 0,-1 0 0 0 0,1 0 0 0 0,-1 0 0 0 0,1 0 0 0 0,-1 0 0 0 0,1 1 0 0 0,-1-1 0 0 0,0 0 0 0 0,0 0 62 0 0,0 0-496 0 0,0-1-337 0 0,0 0-154 0 0,0 0-32 0 0,0 0 43 0 0,0 0 200 0 0,0 0 82 0 0,0 0 20 0 0,0 0 91 0 0,1 1 380 0 0,0-1 234 0 0,0 0 0 0 0,0 1 0 0 0,0-1-1 0 0,0 1 1 0 0,0-1 0 0 0,0 1 0 0 0,0 0-1 0 0,0-1 1 0 0,0 1 0 0 0,-1 0 0 0 0,1 0-1 0 0,0 0 1 0 0,0-1 0 0 0,-1 1 0 0 0,1 0-1 0 0,-1 0 1 0 0,1 0 0 0 0,-1 0 0 0 0,1 0-1 0 0,-1 0 1 0 0,0 0 0 0 0,1 0 0 0 0,-1 0-1 0 0,0 0 1 0 0,0 0 0 0 0,0 1-31 0 0,5 11 1050 0 0,-1-6-674 0 0,-1 0 0 0 0,0 0 0 0 0,0 0 0 0 0,0 0 0 0 0,-1 0 0 0 0,0 0-1 0 0,0 1 1 0 0,-1-1 0 0 0,0 1 0 0 0,-1-1 0 0 0,1 1-376 0 0,8 55 1632 0 0,-7-40-1198 0 0,0-11-368 0 0,-1 1 0 0 0,-1-1-1 0 0,0 0 1 0 0,-1 1 0 0 0,-1 1-66 0 0,-7 94 349 0 0,6-99-125 0 0,3-9-282 0 0,0 0 1 0 0,-1 1-1 0 0,1-1 1 0 0,0 0-1 0 0,0 0 1 0 0,0 1-1 0 0,0-1 1 0 0,0 0-1 0 0,0 0 1 0 0,-1 1-1 0 0,1-1 1 0 0,0 0-1 0 0,0 0 1 0 0,0 0-1 0 0,-1 1 1 0 0,1-1 0 0 0,0 0-1 0 0,0 0 1 0 0,-1 0-1 0 0,1 0 1 0 0,0 0-1 0 0,0 1 1 0 0,-1-1-1 0 0,1 0 1 0 0,0 0-1 0 0,0 0 1 0 0,-1 0-1 0 0,1 0 1 0 0,0 0-1 0 0,-1 0 1 0 0,1 0 57 0 0,-5-2-1002 0 0</inkml:trace>
  <inkml:trace contextRef="#ctx0" brushRef="#br1" timeOffset="31685.092">2264 1773 12152 0 0,'0'0'554'0'0,"0"0"-11"0"0,2 0-350 0 0,18 5-192 0 0,-12-4 387 0 0,-1 1 0 0 0,1 0 0 0 0,-1 0 1 0 0,1 1-1 0 0,-1 0 0 0 0,0 0 0 0 0,4 3-388 0 0,-5-2 174 0 0,0 0 0 0 0,1 0 1 0 0,0 0-1 0 0,0-1 1 0 0,0 0-1 0 0,0 0 1 0 0,1-1-1 0 0,-1 0 0 0 0,0-1 1 0 0,1 1-1 0 0,0-1 1 0 0,4 0-175 0 0,7 0 15 0 0,-14-1-52 0 0,-1 1 0 0 0,1-1-1 0 0,-1 0 1 0 0,1 0 0 0 0,0-1 0 0 0,2 0 37 0 0,4 0-5096 0 0,-2-4-477 0 0</inkml:trace>
  <inkml:trace contextRef="#ctx0" brushRef="#br1" timeOffset="31968.259">2626 1756 5064 0 0,'-5'0'764'0'0,"5"0"377"0"0,0 0 395 0 0,0 0 80 0 0,0 0-99 0 0,0 1-1375 0 0,1 0 0 0 0,-1-1 1 0 0,0 1-1 0 0,1 0 0 0 0,-1 0 0 0 0,0-1 0 0 0,1 1 0 0 0,-1 0 0 0 0,0 0 0 0 0,0-1 0 0 0,0 1 0 0 0,1 0 0 0 0,-1 0 0 0 0,0 0 0 0 0,0-1 0 0 0,0 1 0 0 0,0 0 0 0 0,-1 0 1 0 0,1 0-143 0 0,0 3 787 0 0,1 1-284 0 0,0-1-1 0 0,-1 0 1 0 0,0 0-1 0 0,0 1 1 0 0,0-1 0 0 0,0 0-1 0 0,-1 1 1 0 0,0 3-503 0 0,0 21-161 0 0,0-26 242 0 0,0 1 0 0 0,0 0 0 0 0,0 0 0 0 0,1 0 0 0 0,-1-1 0 0 0,1 1 0 0 0,0 0 0 0 0,0 0 0 0 0,0 0 0 0 0,1 0 0 0 0,0 0 0 0 0,-1-1 0 0 0,1 1 0 0 0,1 1-81 0 0,0 11 335 0 0,-2-14-292 0 0,0-1 0 0 0,0 1-1 0 0,0-1 1 0 0,0 0-1 0 0,0 1 1 0 0,0-1 0 0 0,1 1-1 0 0,-1-1 1 0 0,0 0 0 0 0,1 1-1 0 0,0-1 1 0 0,-1 0 0 0 0,1 1-43 0 0,1 1 108 0 0,-1 0 0 0 0,1-1 0 0 0,-1 1 1 0 0,0 0-1 0 0,0-1 0 0 0,-1 1 0 0 0,1 0 0 0 0,-1 0 1 0 0,1 0-1 0 0,-1 0 0 0 0,0 0 0 0 0,0 0 0 0 0,0 1-108 0 0,-5 2 10 0 0,4-6-232 0 0,0 0 0 0 0,1 0 1 0 0,-1 0-1 0 0,0 0 1 0 0,1 0-1 0 0,-1 0 1 0 0,0 0-1 0 0,1 0 0 0 0,-1 0 1 0 0,0 0-1 0 0,0 0 1 0 0,1 0-1 0 0,-1-1 0 0 0,1 1 1 0 0,-1 0-1 0 0,0 0 1 0 0,1-1-1 0 0,-1 1 0 0 0,0 0 1 0 0,1-1-1 0 0,-1 1 1 0 0,1-1-1 0 0,-1 1 0 0 0,1-1 1 0 0,-1 1 221 0 0,1 0-1965 0 0</inkml:trace>
  <inkml:trace contextRef="#ctx0" brushRef="#br1" timeOffset="31969.259">2626 1654 14368 0 0,'13'-12'1305'0'0,"-13"12"-1292"0"0,0 0 0 0 0,1 0-1 0 0,-1 0 1 0 0,0-1 0 0 0,0 1 0 0 0,0 0 0 0 0,0 0-1 0 0,1 0 1 0 0,-1-1 0 0 0,0 1 0 0 0,0 0 0 0 0,0 0 0 0 0,1 0-1 0 0,-1 0 1 0 0,0 0 0 0 0,0 0 0 0 0,1 0 0 0 0,-1-1 0 0 0,0 1-1 0 0,0 0 1 0 0,1 0 0 0 0,-1 0 0 0 0,0 0 0 0 0,1 0-1 0 0,-1 0 1 0 0,0 0 0 0 0,0 0 0 0 0,1 0 0 0 0,-1 0 0 0 0,0 0-1 0 0,0 1 1 0 0,1-1 0 0 0,-1 0-13 0 0,0 0 60 0 0,1 0 184 0 0,-1 0 3 0 0,0 0-29 0 0,4 11-70 0 0,0 8-1687 0 0,-2-13-1574 0 0,1 5-2184 0 0</inkml:trace>
  <inkml:trace contextRef="#ctx0" brushRef="#br1" timeOffset="32505.024">2904 1723 14600 0 0,'0'0'330'0'0,"-6"6"440"0"0,-40 36 165 0 0,36-31-285 0 0,0 0-1 0 0,1 1 0 0 0,0 1 0 0 0,1 0 0 0 0,-3 5-649 0 0,6-8 180 0 0,3-6-169 0 0,0-1 0 0 0,1 0 0 0 0,0 0 1 0 0,0 0-1 0 0,0 1 0 0 0,0-1 0 0 0,0 1 0 0 0,1-1 1 0 0,-1 0-1 0 0,1 1 0 0 0,0-1 0 0 0,0 1 0 0 0,0-1 1 0 0,1 1-1 0 0,-1-1 0 0 0,1 1 0 0 0,0-1 0 0 0,0 0 1 0 0,0 1-1 0 0,1 0-11 0 0,-2-4 2 0 0,0 1 1 0 0,0-1 0 0 0,0 1 0 0 0,0-1 0 0 0,0 1-1 0 0,0 0 1 0 0,1-1 0 0 0,-1 1 0 0 0,0-1-1 0 0,0 1 1 0 0,0-1 0 0 0,1 1 0 0 0,-1-1 0 0 0,0 0-1 0 0,1 1 1 0 0,-1-1 0 0 0,1 1 0 0 0,-1-1-1 0 0,0 0 1 0 0,1 1 0 0 0,-1-1 0 0 0,1 0 0 0 0,-1 1-1 0 0,1-1 1 0 0,-1 0 0 0 0,1 0 0 0 0,-1 1-1 0 0,1-1 1 0 0,-1 0 0 0 0,1 0 0 0 0,-1 0 0 0 0,1 0-1 0 0,0 0 1 0 0,-1 0 0 0 0,1 0 0 0 0,-1 0-1 0 0,1 0 1 0 0,-1 0 0 0 0,1 0 0 0 0,-1 0 0 0 0,1 0-1 0 0,-1 0 1 0 0,1-1-3 0 0,0 1 9 0 0,3 0 12 0 0,-1-1 1 0 0,0 0-1 0 0,0 1 0 0 0,0-1 1 0 0,0 0-1 0 0,0-1 1 0 0,0 1-1 0 0,0-1 1 0 0,0 1-1 0 0,0-1 1 0 0,-1 0-1 0 0,1 0 0 0 0,1-1-21 0 0,2-3 32 0 0,0 1 0 0 0,0-1-1 0 0,0 0 1 0 0,2-5-32 0 0,0-2-6 0 0,-7 11-34 0 0,0 0 0 0 0,0 0 1 0 0,0 0-1 0 0,0 1 0 0 0,0-1 0 0 0,1 0 1 0 0,-1 0-1 0 0,2-1 40 0 0,22-21-576 0 0,-13 12-174 0 0,0 1 1 0 0,9-6 749 0 0,-17 14-183 0 0,1 0 1 0 0,0 0 0 0 0,-1 0 0 0 0,1 1-1 0 0,1 0 1 0 0,-1 0 0 0 0,0 0-1 0 0,0 0 1 0 0,5 0 182 0 0,-6 2-39 0 0,-1-1 6 0 0,1 0 1 0 0,0 0 0 0 0,-1 1-1 0 0,1 0 1 0 0,0-1 0 0 0,-1 1-1 0 0,1 1 1 0 0,0-1 0 0 0,-1 1-1 0 0,1-1 1 0 0,0 1 0 0 0,-1 0-1 0 0,3 1 33 0 0,-3-1-7 0 0,-1 0 0 0 0,0 0 0 0 0,0 0 0 0 0,1 0 0 0 0,-1 1 0 0 0,0-1 1 0 0,0 1-1 0 0,0-1 0 0 0,0 1 0 0 0,0 0 0 0 0,0-1 0 0 0,-1 1 0 0 0,1 0 0 0 0,-1 0 0 0 0,1 0 0 0 0,-1 1 0 0 0,0-1 0 0 0,0 0 0 0 0,1 2 7 0 0,5 11 327 0 0,0 1 1 0 0,4 15-328 0 0,-7-17 292 0 0,-1-5 40 0 0,-1 0 0 0 0,0-1 0 0 0,-1 1 1 0 0,1 0-1 0 0,-1 9-332 0 0,-1 13 1571 0 0,0-32-1559 0 0,-1 0 1 0 0,1 0-1 0 0,0 0 1 0 0,0 1 0 0 0,-1-1-1 0 0,1 0 1 0 0,0 0-1 0 0,-1 1 1 0 0,1-1-1 0 0,-1 0 1 0 0,1 1 0 0 0,-1-1-1 0 0,1 0 1 0 0,-1 1-1 0 0,1-1 1 0 0,-1 1-1 0 0,0-1-12 0 0,0 0 1 0 0,0 1-1 0 0,0-1 0 0 0,1 0 0 0 0,-1 1 1 0 0,1-1-1 0 0,-1 0 0 0 0,0 0 1 0 0,1 1-1 0 0,-1-1 0 0 0,1 0 0 0 0,-1 0 1 0 0,1 0-1 0 0,0 0 0 0 0,-1 1 1 0 0,1-1-1 0 0,0 0 0 0 0,0 0 0 0 0,-1-1 0 0 0,2-3-92 0 0,0-1 0 0 0,1 0-1 0 0,-1 1 1 0 0,1 0 0 0 0,0-1-1 0 0,0 1 1 0 0,1 0 0 0 0,0-1 92 0 0,1-3-286 0 0,2-5 69 0 0,1 1 1 0 0,0-1-1 0 0,1 2 0 0 0,4-5 217 0 0,-9 13-66 0 0,-1 1 0 0 0,1-1 1 0 0,0 1-1 0 0,0 0 0 0 0,1 0 0 0 0,-1 0 1 0 0,0 1-1 0 0,1-1 0 0 0,0 1 0 0 0,0 0 1 0 0,-1 0-1 0 0,1 0 0 0 0,0 1 0 0 0,1-1 1 0 0,-1 1-1 0 0,0 0 0 0 0,3-1 66 0 0,-4 2-42 0 0,0 0-1 0 0,0-1 1 0 0,0 1 0 0 0,1 1-1 0 0,-1-1 1 0 0,0 0 0 0 0,0 1-1 0 0,0-1 1 0 0,0 1-1 0 0,0 0 1 0 0,0 0 0 0 0,0 0-1 0 0,0 0 1 0 0,0 1-1 0 0,-1-1 1 0 0,1 1 0 0 0,0 0-1 0 0,-1 0 1 0 0,1 0 0 0 0,-1 0-1 0 0,0 0 1 0 0,0 0-1 0 0,2 3 43 0 0,5 4 280 0 0,-1 2-1 0 0,0-1 0 0 0,0 1 0 0 0,-1 0 0 0 0,2 6-279 0 0,-6-13-84 0 0,-1 1 0 0 0,0-1 0 0 0,0 1 0 0 0,-1-1 0 0 0,1 1-1 0 0,-1 0 1 0 0,0 0 0 0 0,-1-1 0 0 0,1 1 0 0 0,-1 0 0 0 0,0 0-1 0 0,0 0 1 0 0,0 0 0 0 0,-1-1 0 0 0,1 1 0 0 0,-2 4 84 0 0,-5 5-377 0 0,-1-1 1 0 0</inkml:trace>
  <inkml:trace contextRef="#ctx0" brushRef="#br1" timeOffset="34326.684">3665 1804 7312 0 0,'0'0'332'0'0,"0"0"-4"0"0,10-12-128 0 0,-8 9 3329 0 0,-7 4-1283 0 0,-17 5-444 0 0,-27 15-854 0 0,20-8-212 0 0,21-9-418 0 0,-1 0-1 0 0,1 0 1 0 0,0 1-1 0 0,-4 3-317 0 0,11-7 195 0 0,7 10-6 0 0,-1-8-164 0 0,1 1-1 0 0,0-1 0 0 0,0 0 1 0 0,0 0-1 0 0,0 0 0 0 0,5 0-24 0 0,16 9-2 0 0,-17-7 51 0 0,5 3-88 0 0,-1 0-1 0 0,0 1 1 0 0,10 9 39 0 0,-21-16 42 0 0,0 1 0 0 0,0-1 0 0 0,0 1 0 0 0,-1 0 0 0 0,1-1 0 0 0,-1 1 1 0 0,0 1-1 0 0,0-1 0 0 0,0 0 0 0 0,0 0 0 0 0,0 1 0 0 0,-1-1 0 0 0,1 1 0 0 0,-1-1 1 0 0,0 1-1 0 0,0 0 0 0 0,-1-1 0 0 0,1 1 0 0 0,-1 1-42 0 0,0-3 33 0 0,-1 0 0 0 0,1 0 0 0 0,-1 0 0 0 0,0 0 0 0 0,0 0 0 0 0,0 0 0 0 0,0 0 0 0 0,0 0 0 0 0,0 0 0 0 0,0 0 0 0 0,-1-1 0 0 0,1 1 0 0 0,-1 0 0 0 0,-1 0-33 0 0,1 1 41 0 0,-1-1 0 0 0,1 1 0 0 0,-1-1 0 0 0,0 0 0 0 0,0 0 0 0 0,0 0 0 0 0,-1 0-1 0 0,-2 1-40 0 0,-4 0 22 0 0,2 0-127 0 0,-1 0-1 0 0,1-1 1 0 0,-1 0 0 0 0,1-1-1 0 0,-1 0 1 0 0,-4 0 105 0 0,11-1-1768 0 0,-4-2-4909 0 0</inkml:trace>
  <inkml:trace contextRef="#ctx0" brushRef="#br1" timeOffset="35420.901">4208 1735 6912 0 0,'0'0'528'0'0,"0"0"-144"0"0,0 0 661 0 0,9 1 4031 0 0,-2 7-4654 0 0,0 0 1 0 0,0 0-1 0 0,-1 1 0 0 0,0 0 1 0 0,0 0-1 0 0,-1 1 1 0 0,-1-1-1 0 0,1 1 0 0 0,-2 0 1 0 0,2 3-423 0 0,7 15 793 0 0,-8-22-597 0 0,-1 0-1 0 0,0 1 1 0 0,-1 0 0 0 0,1 1-196 0 0,-2-4 48 0 0,1 0 1 0 0,-1 0 0 0 0,-1 0-1 0 0,1 0 1 0 0,-1 0-1 0 0,1 0 1 0 0,-1 0-1 0 0,-1 0 1 0 0,1 1-49 0 0,0-4 7 0 0,0-1 0 0 0,0 1-1 0 0,0 0 1 0 0,1 0 0 0 0,-1-1 0 0 0,0 1-1 0 0,0 0 1 0 0,1-1 0 0 0,-1 1 0 0 0,0-1-1 0 0,1 1 1 0 0,-1 0 0 0 0,0-1 0 0 0,1 1-1 0 0,-1-1 1 0 0,1 1 0 0 0,-1-1 0 0 0,1 1-1 0 0,-1-1 1 0 0,1 1 0 0 0,0-1 0 0 0,-1 1-7 0 0,1-1 9 0 0,0 0 1 0 0,-1 1-1 0 0,1 0 1 0 0,0-1 0 0 0,-1 1-1 0 0,1-1 1 0 0,-1 1-1 0 0,1 0 1 0 0,-1-1 0 0 0,1 1-1 0 0,-1 0 1 0 0,0 0-1 0 0,1-1 1 0 0,-1 1 0 0 0,0 0-1 0 0,1 0 1 0 0,-1-1-1 0 0,0 2-9 0 0,14 4 240 0 0,-11-6-186 0 0,1 1-1 0 0,-1-1 0 0 0,1 0 1 0 0,-1 0-1 0 0,1 0 0 0 0,1 0-53 0 0,5-4 92 0 0,-9-2 137 0 0,-9-4 26 0 0,7 10-268 0 0,-7-10 34 0 0,11 7-48 0 0,-3 3 32 0 0,0 0 1 0 0,0 0-1 0 0,0 0 1 0 0,0 0-1 0 0,0 0 1 0 0,0 0-1 0 0,1 0 1 0 0,-1 0 0 0 0,0 0-1 0 0,0 0 1 0 0,0 0-1 0 0,0 0 1 0 0,0 0-1 0 0,0 0 1 0 0,0 0-1 0 0,0 0 1 0 0,0 0 0 0 0,0 0-1 0 0,0 0 1 0 0,0 0-1 0 0,0 0 1 0 0,1-1-1 0 0,-1 1 1 0 0,0 0-1 0 0,0 0 1 0 0,0 0-1 0 0,0 0 1 0 0,0 0 0 0 0,0 0-1 0 0,0 0 1 0 0,0 0-1 0 0,0 0 1 0 0,0 0-1 0 0,0 0 1 0 0,0 0-1 0 0,0 0 1 0 0,0 0-1 0 0,0-1 1 0 0,0 1 0 0 0,0 0-1 0 0,0 0 1 0 0,0 0-1 0 0,0 0 1 0 0,0 0-1 0 0,0 0 1 0 0,0 0-1 0 0,0 0 1 0 0,0 0-1 0 0,0 0 1 0 0,0 0 0 0 0,0 0-1 0 0,0 0 1 0 0,0-1-1 0 0,0 1 1 0 0,0 0-1 0 0,0 0 1 0 0,0 0-1 0 0,0 0 1 0 0,0 0-1 0 0,0 0 1 0 0,0 0 0 0 0,-1 0-1 0 0,1 0 1 0 0,0 0-1 0 0,0 0 1 0 0,0 0-1 0 0,0 0-5 0 0,2-1 80 0 0,3-2-64 0 0,-8 0-16 0 0,5 0-5 0 0,-2 3-2 0 0,0 0 1 0 0,1 0 0 0 0,-1 0 0 0 0,0-1 0 0 0,0 1 0 0 0,0 0 0 0 0,1 0 0 0 0,-1 0-1 0 0,0 0 1 0 0,0-1 0 0 0,0 1 0 0 0,0 0 0 0 0,0 0 0 0 0,0 0 0 0 0,1-1 0 0 0,-1 1 0 0 0,0 0-1 0 0,0 0 1 0 0,0-1 0 0 0,0 1 0 0 0,0 0 0 0 0,0 0 0 0 0,0-1 0 0 0,0 1 0 0 0,0 0 0 0 0,0 0-1 0 0,0 0 1 0 0,0-1 0 0 0,0 1 0 0 0,0 0 0 0 0,0 0 0 0 0,0-1 0 0 0,0 1 0 0 0,-1 0-1 0 0,1 0 1 0 0,0 0 0 0 0,0-1 0 0 0,0 1 0 0 0,0 0 0 0 0,0 0 0 0 0,0 0 0 0 0,-1-1 0 0 0,1 1-1 0 0,0 0 1 0 0,0 0 0 0 0,0 0 0 0 0,-1 0 0 0 0,1 0 0 0 0,0-1 0 0 0,0 1 0 0 0,0 0 0 0 0,-1 0-1 0 0,1 0 1 0 0,0 0 6 0 0,-6-3 0 0 0,-3 0 0 0 0,5-1 0 0 0,5 2 0 0 0,0 1 0 0 0,-1 0 0 0 0,0 0 0 0 0,1 0 0 0 0,-1-1 0 0 0,0 1 0 0 0,1 0 0 0 0,-1-1 0 0 0,0 1 0 0 0,0 0 0 0 0,0 0 0 0 0,0-1 0 0 0,-1 1 0 0 0,1 0 0 0 0,0-1 0 0 0,0 1 0 0 0,-1 0 0 0 0,1 0 0 0 0,-1 0 0 0 0,1-1 0 0 0,-1 1 0 0 0,1 0 0 0 0,-1-1 0 0 0,-19-24 0 0 0,15 20 0 0 0,4 6 0 0 0,1-1 0 0 0,0 1 0 0 0,0-1 0 0 0,-1 1 0 0 0,1-1 0 0 0,0 1 0 0 0,0-1 0 0 0,0 1 0 0 0,0-1 0 0 0,0 1 0 0 0,-1-1 0 0 0,1 1 0 0 0,0-1 0 0 0,0 1 0 0 0,0-1 0 0 0,0 1 0 0 0,0-1 0 0 0,1 1 0 0 0,-1-1 0 0 0,0 1 0 0 0,0-1 0 0 0,0 1 0 0 0,0-1 0 0 0,0 1 0 0 0,0-1 0 0 0,0 1 0 0 0,0-1 0 0 0,0 1 0 0 0,0-1 0 0 0,-1 1 0 0 0,1-1 0 0 0,0 1 0 0 0,0-1 0 0 0,0 1 0 0 0,-1-1 0 0 0,1 1 0 0 0,0 0 0 0 0,0-1 0 0 0,-1 0 0 0 0,0 0 0 0 0,0 1 0 0 0,0-1 0 0 0,0 0 0 0 0,0 0 0 0 0,1 0 0 0 0,-1 0 0 0 0,0 0 0 0 0,1-1 0 0 0,-1 1 0 0 0,1 0 0 0 0,-1 0 0 0 0,1 0 0 0 0,0 0 0 0 0,-1-1 0 0 0,1 1 0 0 0,0 0 0 0 0,0 0 0 0 0,0-1 0 0 0,0 1 0 0 0,0 0 0 0 0,0 0 0 0 0,0-1 0 0 0,0 1 0 0 0,0 0 0 0 0,1 0 0 0 0,-1 0 0 0 0,1-1 0 0 0,-1 0 0 0 0,0 1 0 0 0,0 0 0 0 0,0-1 0 0 0,0 1 0 0 0,0 0 0 0 0,0-1 0 0 0,0 1 0 0 0,0 0 0 0 0,-1 0 0 0 0,1-1 0 0 0,0 1 0 0 0,-1 0 0 0 0,1 0 0 0 0,-1-1 0 0 0,0 1 0 0 0,1 0 0 0 0,-1 0 0 0 0,1 0 0 0 0,0 0 0 0 0,-1 0 0 0 0,1-1 0 0 0,0 1 0 0 0,0 0 0 0 0,0 0 0 0 0,0 0 0 0 0,-1 0 0 0 0,2 0 0 0 0,-1 0 0 0 0,0 0 0 0 0,0-1 0 0 0,0 1 0 0 0,2-4 3 0 0,-1 4-8 0 0,-1 0 0 0 0,1-1 0 0 0,-1 1 0 0 0,1 0-1 0 0,-1 0 1 0 0,0 0 0 0 0,0 0 0 0 0,0-1-1 0 0,1 1 1 0 0,-1 0 0 0 0,0 0 0 0 0,0-1 0 0 0,-1 1-1 0 0,1 0 1 0 0,0 0 0 0 0,0 0 0 0 0,-1-1-1 0 0,1 1 1 0 0,0 0 0 0 0,-1-1 5 0 0,0-1-11 0 0,0 0-1 0 0,0 0 1 0 0,0-1 0 0 0,1 1-1 0 0,-1-1 1 0 0,1-1 11 0 0,0 2-7 0 0,0 0-1 0 0,-1 0 1 0 0,1-1-1 0 0,-1 1 1 0 0,0 0-1 0 0,0 0 1 0 0,0-1 7 0 0,0 3-1 0 0,0-1 0 0 0,0 0 0 0 0,1 1 1 0 0,-1-1-1 0 0,0 0 0 0 0,0-1 0 0 0,1 1 0 0 0,-1 0 0 0 0,1 0 0 0 0,0 0 0 0 0,0 0 0 0 0,0-1 1 0 0,0 3 0 0 0,0 0 0 0 0,0-1 1 0 0,0 1-1 0 0,0-1 0 0 0,0 1 0 0 0,0-1 0 0 0,-1 1 0 0 0,1-1 0 0 0,0 1 0 0 0,0 0 0 0 0,0-1 0 0 0,0 1 0 0 0,0-1 0 0 0,-1 1 0 0 0,1 0 0 0 0,0-1 0 0 0,0 1 0 0 0,-1 0 0 0 0,1-1 1 0 0,0 1-1 0 0,-1 0 0 0 0,1-1 0 0 0,0 1 0 0 0,-1 0 0 0 0,0-1-5 0 0,0 0 0 0 0,0 0 0 0 0,0 0 0 0 0,1 0 0 0 0,-1 0 0 0 0,0 0 0 0 0,0 0 0 0 0,1 0-1 0 0,-1 0 1 0 0,1 0 0 0 0,-1-1 0 0 0,1 1 0 0 0,-1-1 5 0 0,1 3 9 0 0,3 6-6 0 0,0 0-1 0 0,0 0 1 0 0,-1 1-1 0 0,-1-1 1 0 0,1 1-1 0 0,-1 2-2 0 0,0-3 1 0 0,-1-1 0 0 0,1 1-1 0 0,1 0 1 0 0,0 1-1 0 0,2 16-113 0 0,-3-19 61 0 0,0-1 0 0 0,1 1 0 0 0,-1 0 0 0 0,1-1 0 0 0,0 1 0 0 0,0-1 52 0 0,0 1-32 0 0,0 0-1 0 0,0 0 1 0 0,0 1-1 0 0,1 4 33 0 0,-2-4 1 0 0,1 0 0 0 0,0 0 1 0 0,0 0-1 0 0,0-1 0 0 0,1 0 0 0 0,0 1 0 0 0,0-1 0 0 0,0 0 0 0 0,1 0 0 0 0,0 1-1 0 0,-1-2 16 0 0,-1 0-1 0 0,0 0 1 0 0,-1 0-1 0 0,1 0 1 0 0,-1 0-1 0 0,1 3-15 0 0,6 15 86 0 0,-4-13-14 0 0,-1-1 0 0 0,0 1-1 0 0,1 5-71 0 0,6 15 523 0 0,-10-22-356 0 0,-1-7-168 0 0,1 0 1 0 0,0 1-1 0 0,0-1 1 0 0,-1 0-1 0 0,1 1 1 0 0,0-1-1 0 0,0 1 0 0 0,0-1 1 0 0,0 0-1 0 0,0 1 1 0 0,0-1-1 0 0,0 1 0 0 0,-1-1 1 0 0,1 1-1 0 0,0-1 1 0 0,0 0-1 0 0,0 1 1 0 0,1-1-1 0 0,-1 1 0 0 0,0-1 1 0 0,0 0-1 0 0,0 1 1 0 0,0-1-1 0 0,0 1 1 0 0,0-1-1 0 0,1 0 0 0 0,-1 1 1 0 0,0-1-1 0 0,0 0 1 0 0,1 1-1 0 0,-1-1 0 0 0,0 0 1 0 0,0 1-1 0 0,1-1 1 0 0,-1 0-1 0 0,0 0 1 0 0,0 1 0 0 0,1-1 0 0 0,-1 0 0 0 0,0 0-1 0 0,0 0 1 0 0,0 0 0 0 0,0 0 0 0 0,0 0-1 0 0,0 0 1 0 0,0 0 0 0 0,0 0 0 0 0,0 0-1 0 0,0 1 1 0 0,0-1 0 0 0,1 0 0 0 0,-1 0 0 0 0,0 0-1 0 0,0 0 1 0 0,0 0 0 0 0,0 0 0 0 0,0 0-1 0 0,0 1 1 0 0,0-1 0 0 0,0 0 0 0 0,0 0 0 0 0,0 0-1 0 0,0 0 1 0 0,0 0 0 0 0,0 0 0 0 0,0 0-1 0 0,0 1 1 0 0,0-1 0 0 0,0 0 0 0 0,0 0-1 0 0,-1 0 1 0 0,1 0 0 0 0,0 0 0 0 0,0 0 0 0 0,0 0-1 0 0,0 1 1 0 0,0-1 0 0 0,0 0 0 0 0,0 0-1 0 0,0 0 1 0 0,0 0 0 0 0,0 0 0 0 0,0 0 0 0 0,-1 0-1 0 0,1 0 1 0 0,0 0 0 0 0,0 0 0 0 0,0 0-1 0 0,0 0 1 0 0,0 0 0 0 0,0 0 0 0 0,0 0 0 0 0,-1 0-1 0 0,1 1 1 0 0,0-1 0 0 0,0 0 0 0 0,0 0-1 0 0,0 0 1 0 0,0 0 0 0 0,0-1 0 0 0,0 1-1 0 0,-1 0 1 0 0,1 0 0 0 0,0 0 0 0 0,-1 1 89 0 0,1-1 2 0 0,0 0-7 0 0,0 0 9 0 0,0-1-78 0 0,0 1-1 0 0,-1-1 1 0 0,1 1-1 0 0,0-1 1 0 0,0 1-1 0 0,0-1 0 0 0,0 0 1 0 0,-1 1-1 0 0,1-1 1 0 0,0 1-1 0 0,0-1 1 0 0,0 0-1 0 0,0 1 0 0 0,0-1 1 0 0,1 1-1 0 0,-1-1 1 0 0,0 0-1 0 0,0 1 1 0 0,0-1-1 0 0,0 1 1 0 0,1-1-1 0 0,-1 1 0 0 0,0-1 1 0 0,0 1-1 0 0,1-1-14 0 0,0 0 5 0 0,-1 0 0 0 0,0 0 1 0 0,1 1-1 0 0,-1-1 0 0 0,0 0 0 0 0,1 0 0 0 0,-1 0 0 0 0,0 1 0 0 0,0-1 0 0 0,0 0 0 0 0,0 0 0 0 0,1 0 0 0 0,-1 0 0 0 0,-1 0-5 0 0,-1-10 61 0 0,1 10-57 0 0,1 0 1 0 0,0 0-1 0 0,-1 0 0 0 0,1 0 1 0 0,0 0-1 0 0,0 0 1 0 0,0 0-1 0 0,0 0 0 0 0,0 0 1 0 0,0 0-1 0 0,0 0 1 0 0,0-1-1 0 0,0 1 0 0 0,0 0 1 0 0,1 0-1 0 0,-1 0 1 0 0,0 0-1 0 0,1 0 0 0 0,-1 0-4 0 0,1-2-4 0 0,0 0 0 0 0,-1 0 0 0 0,1 0-1 0 0,-1 0 1 0 0,0 0 0 0 0,0 0 0 0 0,0 0 0 0 0,0 0-1 0 0,0 0 1 0 0,-1 0 0 0 0,1 0 0 0 0,-2-3 4 0 0,1 2-8 0 0,1 0 0 0 0,-1-1 0 0 0,1 1 0 0 0,-1 0 0 0 0,1-1 0 0 0,1-1 8 0 0,-3-8-71 0 0,1 14 63 0 0,1-1-1 0 0,-1 0 0 0 0,1 0 1 0 0,0 0-1 0 0,0 1 0 0 0,0-1 1 0 0,-1 0-1 0 0,1 0 0 0 0,0 0 1 0 0,0 1-1 0 0,0-1 0 0 0,0 0 1 0 0,0 0-1 0 0,1 0 1 0 0,-1 1-1 0 0,0-1 0 0 0,0 0 1 0 0,0 0-1 0 0,1 0 0 0 0,-1 1 1 0 0,0-1-1 0 0,1 0 0 0 0,-1 0 9 0 0,3-2-55 0 0,1-1-1 0 0,-1 0 1 0 0,1 1-1 0 0,0 0 1 0 0,0 0-1 0 0,0 0 1 0 0,0 0-1 0 0,0 1 56 0 0,-1 0-15 0 0,-1 1 0 0 0,1 0 1 0 0,-1 0-1 0 0,0 0 0 0 0,1 1 0 0 0,-1-1 0 0 0,1 1 1 0 0,0-1-1 0 0,-1 1 0 0 0,1 0 0 0 0,-1 0 0 0 0,1 0 1 0 0,-1 0-1 0 0,1 1 0 0 0,0-1 0 0 0,-1 1 0 0 0,2 0 15 0 0,28 5-96 0 0,-19-1 16 0 0,-9-1 48 0 0,1 0 0 0 0,0 0 1 0 0,-1 0-1 0 0,0 0 0 0 0,2 3 32 0 0,-5-5-6 0 0,0-1 0 0 0,1 1 1 0 0,-1 0-1 0 0,0-1 0 0 0,-1 1 1 0 0,1 0-1 0 0,0 0 0 0 0,0 0 1 0 0,-1 0-1 0 0,1 0 0 0 0,-1 0 1 0 0,0 0-1 0 0,0 0 0 0 0,0 0 1 0 0,0 0-1 0 0,0 0 0 0 0,0 0 6 0 0,0-1 0 0 0,0 1 0 0 0,0-1 0 0 0,0 0 0 0 0,0 0 0 0 0,0 0 1 0 0,1 0-1 0 0,-1 0 0 0 0,0 0 0 0 0,1 0 0 0 0,-1 0 0 0 0,0 0 0 0 0,1 0 0 0 0,-1 0 0 0 0,1 0 0 0 0,0 0 0 0 0,-1 0 0 0 0,1 0 0 0 0,0 0 0 0 0,0 0-4 0 0,0 0 1 0 0,-1-1-1 0 0,1 1 1 0 0,-1 0-1 0 0,1 0 0 0 0,0 0 1 0 0,-1 0-1 0 0,0 0 1 0 0,1 0-1 0 0,-1 0 0 0 0,0 0 1 0 0,1 0-1 0 0,-1 0 1 0 0,0 0-1 0 0,0 0 1 0 0,0 1-1 0 0,0-1 0 0 0,0 1 4 0 0,-3 8-48 0 0,3-9 41 0 0,0 0-1 0 0,-1 0 1 0 0,1 1 0 0 0,0-1 0 0 0,-1 0 0 0 0,1 0 0 0 0,0 0-1 0 0,0 1 1 0 0,0-1 0 0 0,0 0 0 0 0,0 0 0 0 0,0 0 0 0 0,0 0-1 0 0,1 1 1 0 0,-1-1 0 0 0,0 0 0 0 0,1 0 0 0 0,-1 0 0 0 0,1 0-1 0 0,0 1 8 0 0,-1 0 4 0 0,1 0 0 0 0,0 1-1 0 0,0-1 1 0 0,-1 0-1 0 0,1 1 1 0 0,-1-1 0 0 0,0 1-1 0 0,0-1 1 0 0,0 2-4 0 0,0-2 25 0 0,0 0 0 0 0,0 0 0 0 0,0 0 0 0 0,0-1 0 0 0,1 1 0 0 0,-1 0 0 0 0,1 0 0 0 0,-1 0 0 0 0,1 0-1 0 0,-1 0 1 0 0,1 0 0 0 0,0-1 0 0 0,0 1 0 0 0,0 0 0 0 0,0-1 0 0 0,1 1-25 0 0,2 3 10 0 0,-3-5-5 0 0,0 1-1 0 0,0 0 0 0 0,0 0 0 0 0,0 1 0 0 0,0-1 0 0 0,0 0 0 0 0,0 0 0 0 0,0 0 0 0 0,0 1 0 0 0,-1-1 1 0 0,1 0-1 0 0,-1 1 0 0 0,1-1 0 0 0,-1 0 0 0 0,1 1 0 0 0,-1-1 0 0 0,0 1 0 0 0,0-1 0 0 0,1 1-4 0 0,-1-1 8 0 0,0 0-1 0 0,1 0 0 0 0,-1 0 1 0 0,0 0-1 0 0,1 0 1 0 0,-1 0-1 0 0,1 0 0 0 0,0 0 1 0 0,-1 0-1 0 0,1 0 1 0 0,0 0-1 0 0,-1-1 0 0 0,1 1 1 0 0,0 0-1 0 0,0 0 0 0 0,0-1 1 0 0,0 1-1 0 0,0-1 1 0 0,0 1-1 0 0,0-1 0 0 0,0 1 1 0 0,0-1-1 0 0,0 1 0 0 0,0-1 1 0 0,0 0-1 0 0,0 0 1 0 0,0 0-1 0 0,0 1 0 0 0,1-1-7 0 0,3 1-100 0 0,0-1 0 0 0,0 1-1 0 0,0-1 1 0 0,0 0-1 0 0,4 0 101 0 0,-2-2-862 0 0,0 0 0 0 0,0-1 0 0 0,0 0-1 0 0,0 0 1 0 0,0 0 0 0 0,0-1 862 0 0,-4 2-186 0 0,2-1-490 0 0,-1 1 0 0 0,0-1 0 0 0,-1 0 0 0 0,1 0 1 0 0,2-2 675 0 0,14-13-2157 0 0,17-13 301 0 0,-3 5 0 0 0</inkml:trace>
  <inkml:trace contextRef="#ctx0" brushRef="#br1" timeOffset="36337.076">5029 1776 9384 0 0,'-6'-4'309'0'0,"4"3"-231"0"0,-1 0 1 0 0,1-1-1 0 0,0 1 1 0 0,0-1-1 0 0,0 1 1 0 0,0-1 0 0 0,1 0-1 0 0,-1 0 1 0 0,0 0-79 0 0,0 1 225 0 0,1-1 1 0 0,-1 1-1 0 0,1 0 1 0 0,-1 0-1 0 0,0 0 1 0 0,1 1-1 0 0,-1-1 1 0 0,0 0-1 0 0,0 1 1 0 0,0-1-1 0 0,0 1-225 0 0,-3-2 1180 0 0,6 1-430 0 0,-5 1-586 0 0,3 0-62 0 0,0 0 0 0 0,1 0 0 0 0,-1 0 0 0 0,0 1 0 0 0,0-1 0 0 0,1 0 0 0 0,-1 0 0 0 0,0 0 0 0 0,1 0 0 0 0,-1 1 0 0 0,1-1 0 0 0,-1 0 0 0 0,0 0 0 0 0,1 1 0 0 0,-1-1 0 0 0,1 1 0 0 0,-1-1 0 0 0,1 0 0 0 0,-1 1 0 0 0,1-1 0 0 0,-1 1 0 0 0,1 0 0 0 0,-1-1 0 0 0,1 1 0 0 0,-1-1 0 0 0,1 1 0 0 0,0-1 0 0 0,0 1-102 0 0,-1 1 49 0 0,0-1 0 0 0,0 1-1 0 0,0 0 1 0 0,0-1 0 0 0,0 0 0 0 0,0 1 0 0 0,0-1-1 0 0,0 1 1 0 0,0-1 0 0 0,0 0 0 0 0,-1 0 0 0 0,1 0-1 0 0,-1 0 1 0 0,1 0 0 0 0,-1 0 0 0 0,0 0-49 0 0,0 0 27 0 0,1 0-1 0 0,0 0 1 0 0,-1 0 0 0 0,1-1 0 0 0,0 1 0 0 0,0 0-1 0 0,0 1 1 0 0,-1-1 0 0 0,1 0 0 0 0,0 0 0 0 0,0 0-1 0 0,1 1 1 0 0,-1-1 0 0 0,0 1-27 0 0,-2 8 238 0 0,3-9-217 0 0,0-1 0 0 0,0 1-1 0 0,0 0 1 0 0,-1 0 0 0 0,1 0 0 0 0,0 0 0 0 0,-1 0 0 0 0,1-1 0 0 0,0 1-1 0 0,-1 0 1 0 0,1 0 0 0 0,-1-1 0 0 0,1 1 0 0 0,-1 0 0 0 0,0-1 0 0 0,1 1 0 0 0,-1 0-1 0 0,0 0-20 0 0,-12 8 261 0 0,10-8-213 0 0,1 1 0 0 0,-1-1-1 0 0,1 1 1 0 0,0 0 0 0 0,-1 0 0 0 0,1 0 0 0 0,0 1 0 0 0,0-1-1 0 0,1 0 1 0 0,-1 1 0 0 0,0 0-48 0 0,-2 3 57 0 0,0-1 0 0 0,0-1 0 0 0,-1 1 0 0 0,1 0 0 0 0,-1-1 0 0 0,0 1-57 0 0,-9 7 119 0 0,12-10-96 0 0,1 0 0 0 0,-1 0 0 0 0,1 0-1 0 0,0 0 1 0 0,-1 0 0 0 0,1 0 0 0 0,1 1-1 0 0,-1-1 1 0 0,0 0 0 0 0,0 1-23 0 0,1-1 18 0 0,-1 0 0 0 0,0 1 0 0 0,0-1 0 0 0,0 0 0 0 0,0 0 0 0 0,0 0 0 0 0,0 0 0 0 0,-1 0 0 0 0,0 0-18 0 0,2-2 9 0 0,0 0 1 0 0,-1 1-1 0 0,1-1 1 0 0,0 0-1 0 0,-1 0 1 0 0,1 1 0 0 0,0-1-1 0 0,0 0 1 0 0,-1 0-1 0 0,1 1 1 0 0,0-1-1 0 0,0 0 1 0 0,-1 1-1 0 0,1-1 1 0 0,0 0-1 0 0,0 1 1 0 0,0-1 0 0 0,-1 1-1 0 0,1-1 1 0 0,0 0-1 0 0,0 1 1 0 0,0-1-1 0 0,0 0 1 0 0,0 1-1 0 0,0-1 1 0 0,0 1 0 0 0,0-1-1 0 0,0 0 1 0 0,0 1-1 0 0,0-1 1 0 0,0 1-1 0 0,0-1 1 0 0,0 0-1 0 0,1 1 1 0 0,-1-1 0 0 0,0 1-1 0 0,0-1 1 0 0,0 0-1 0 0,0 1 1 0 0,1-1-1 0 0,-1 0 1 0 0,0 1-1 0 0,0-1 1 0 0,1 0-1 0 0,-1 0 1 0 0,0 1 0 0 0,1-1-1 0 0,-1 0 1 0 0,0 0-1 0 0,1 1 1 0 0,-1-1-1 0 0,0 0 1 0 0,1 0-1 0 0,-1 0 1 0 0,1 0 0 0 0,-1 0-1 0 0,0 1 1 0 0,1-1-1 0 0,-1 0 1 0 0,1 0-1 0 0,-1 0-9 0 0,4 0 36 0 0,-1 1-1 0 0,1-1 0 0 0,0 1 1 0 0,-1-1-1 0 0,1-1 0 0 0,0 1-35 0 0,9-4 11 0 0,3-4 35 0 0,-13 6-45 0 0,1 1-1 0 0,-1-1 1 0 0,0 0-1 0 0,1 0 1 0 0,-1 0-1 0 0,0 0 1 0 0,-1 0-1 0 0,1-1 1 0 0,0 1-1 0 0,-1-1 1 0 0,1 0-1 0 0,-1 0 1 0 0,0 0-1 0 0,2-2 0 0 0,7-11 3 0 0,-9 14-7 0 0,-1 1 0 0 0,0 0 1 0 0,0-1-1 0 0,0 1 0 0 0,0-1 1 0 0,0 0-1 0 0,0 1 1 0 0,0-1-1 0 0,0 0 0 0 0,-1 0 1 0 0,1 1-1 0 0,0-1 4 0 0,-1 0-52 0 0,0 0 0 0 0,1 0 0 0 0,-1 0 0 0 0,1 0 0 0 0,-1 0 1 0 0,1 1-1 0 0,0-1 0 0 0,0 0 0 0 0,0 0 0 0 0,0 1 0 0 0,0-1 0 0 0,0 1 0 0 0,0-1 0 0 0,1 1 0 0 0,-1-1 0 0 0,2 0 52 0 0,-3 1-18 0 0,1 0-1 0 0,-1 1 0 0 0,1-1 0 0 0,-1 0 1 0 0,1 1-1 0 0,-1-1 0 0 0,0 0 0 0 0,1 0 1 0 0,-1 1-1 0 0,0-1 0 0 0,0 0 0 0 0,1 0 0 0 0,-1 0 1 0 0,0 1-1 0 0,0-1 0 0 0,0 0 0 0 0,0 0 1 0 0,0 0-1 0 0,0 0 19 0 0,-1 1-3 0 0,1-1 0 0 0,0 0 0 0 0,0 1 0 0 0,0-1 0 0 0,0 0 0 0 0,0 1 0 0 0,0-1 0 0 0,1 1 0 0 0,-1-1 0 0 0,0 0 0 0 0,0 1 0 0 0,0-1 0 0 0,0 1 0 0 0,1-1 0 0 0,-1 0 0 0 0,0 1 0 0 0,1-1 0 0 0,-1 1 0 0 0,0-1 0 0 0,1 1 0 0 0,-1-1 0 0 0,1 1 0 0 0,-1 0 0 0 0,1-1 0 0 0,-1 1 0 0 0,1-1 0 0 0,-1 1 0 0 0,1 0 0 0 0,-1-1 0 0 0,1 1 0 0 0,-1 0 0 0 0,1 0 0 0 0,0 0 0 0 0,-1-1 0 0 0,1 1 3 0 0,1-1-21 0 0,0 1 1 0 0,0-1-1 0 0,0 0 0 0 0,0 1 0 0 0,0-1 1 0 0,1 1-1 0 0,-1 0 0 0 0,0 0 0 0 0,0 0 1 0 0,0 0-1 0 0,0 0 0 0 0,0 0 0 0 0,0 1 1 0 0,1-1-1 0 0,-1 1 0 0 0,0-1 0 0 0,0 1 1 0 0,0 0 20 0 0,-1-1-3 0 0,-1 1 0 0 0,0-1 0 0 0,1 0 0 0 0,-1 0 0 0 0,0 1 1 0 0,1-1-1 0 0,-1 0 0 0 0,0 1 0 0 0,0-1 0 0 0,1 0 0 0 0,-1 1 1 0 0,0-1-1 0 0,0 0 0 0 0,0 1 0 0 0,1-1 0 0 0,-1 0 0 0 0,0 1 0 0 0,0-1 1 0 0,0 1-1 0 0,0-1 0 0 0,0 0 0 0 0,0 1 0 0 0,0-1 0 0 0,0 1 1 0 0,0-1-1 0 0,0 0 0 0 0,0 1 0 0 0,0-1 3 0 0,2 11-38 0 0,-1-10 40 0 0,0 0 0 0 0,0 0-1 0 0,0 0 1 0 0,-1 1 0 0 0,1-1-1 0 0,-1 0 1 0 0,1 0 0 0 0,-1 0-1 0 0,1 1 1 0 0,-1-1 0 0 0,1 0-1 0 0,-1 0 1 0 0,0 1 0 0 0,0-1-1 0 0,0 0 1 0 0,0 1 0 0 0,0-1-1 0 0,0 0 1 0 0,0 1 0 0 0,0-1-1 0 0,0 0 1 0 0,-1 0 0 0 0,1 1-1 0 0,0-1 1 0 0,-1 0 0 0 0,1 0-1 0 0,-1 1 1 0 0,0-1 0 0 0,1 0-1 0 0,-1 0 1 0 0,0 0 0 0 0,0 0-2 0 0,1 0 3 0 0,-1 0 0 0 0,1 0 0 0 0,-1 0 0 0 0,1 0 0 0 0,0 0 0 0 0,-1 0 1 0 0,1 0-1 0 0,0 0 0 0 0,0 0 0 0 0,0 1 0 0 0,-1-1 0 0 0,1 1-3 0 0,0-1 4 0 0,0 0 0 0 0,0 0 0 0 0,0 1 0 0 0,0-1 0 0 0,0 0 0 0 0,-1 0 0 0 0,1 1 0 0 0,0-1 0 0 0,-1 0 0 0 0,1 0 0 0 0,-1 0 0 0 0,0 0-4 0 0,0 1 7 0 0,-6 13 40 0 0,7-14-45 0 0,-1 0 1 0 0,1-1-1 0 0,0 1 1 0 0,1 0-1 0 0,-1 0 1 0 0,0-1-1 0 0,0 1 1 0 0,0 0-1 0 0,0 0 1 0 0,1-1-1 0 0,-1 1 1 0 0,0 0 0 0 0,0-1-1 0 0,1 1 1 0 0,-1 0-1 0 0,1-1 1 0 0,-1 1-1 0 0,1 0 1 0 0,-1-1-1 0 0,1 1 1 0 0,0 0-3 0 0,6 13 77 0 0,-6-13-68 0 0,0 0-1 0 0,0 0 1 0 0,0 0-1 0 0,1 0 1 0 0,-1 0-1 0 0,0-1 1 0 0,0 1-1 0 0,1 0 1 0 0,-1-1-1 0 0,1 1 1 0 0,-1-1-1 0 0,0 1 1 0 0,1-1-1 0 0,-1 1 1 0 0,1-1-1 0 0,0 0-8 0 0,7 3 108 0 0,-7-3-98 0 0,0 0-1 0 0,-1 0 1 0 0,1-1-1 0 0,0 1 1 0 0,-1 0-1 0 0,1 0 1 0 0,-1-1-1 0 0,1 1 1 0 0,-1-1-1 0 0,1 0 1 0 0,-1 1-1 0 0,1-1 1 0 0,-1 0-10 0 0,3-1 5 0 0,-3 2 0 0 0,0 0-1 0 0,0 0 1 0 0,0 0-1 0 0,0-1 1 0 0,0 1-1 0 0,0 0 0 0 0,0-1 1 0 0,0 1-1 0 0,0-1 1 0 0,0 1-1 0 0,0-1 0 0 0,0 0 1 0 0,0 1-1 0 0,0-1 1 0 0,0 0-1 0 0,-1 0 1 0 0,1 0-1 0 0,0 1 0 0 0,-1-1 1 0 0,1 0-1 0 0,0 0 1 0 0,-1-1-5 0 0,2-1 49 0 0,0 1-17 0 0,-1 0 0 0 0,1-1-1 0 0,-1 1 1 0 0,0-1 0 0 0,1 1 0 0 0,-1-1 0 0 0,-1 0 0 0 0,1 1-1 0 0,0-1 1 0 0,-1 0 0 0 0,1 0 0 0 0,-1 0 0 0 0,0 1 0 0 0,0-1-1 0 0,0 0-31 0 0,1 2 0 0 0,-1 0 1 0 0,0 0-1 0 0,0 0 0 0 0,0 0 0 0 0,1 0 0 0 0,-1 0 0 0 0,0 1 0 0 0,1-1 0 0 0,-1 0 0 0 0,1 0 0 0 0,-1 0 1 0 0,1 1-1 0 0,0-1 0 0 0,-1 0 0 0 0,1 1 0 0 0,0-1 0 0 0,-1 0 0 0 0,1 1 0 0 0,0-1 0 0 0,0 0-2 0 0,0 0 0 0 0,0 1 0 0 0,0-1 1 0 0,0 0-1 0 0,-1 0 0 0 0,1 0 0 0 0,0 0 0 0 0,0 0 0 0 0,-1 0 0 0 0,1-1 0 0 0,-1 1 0 0 0,1-1 2 0 0,0 0-27 0 0,-1-1 0 0 0,1 1 0 0 0,-1-1 0 0 0,1 1 0 0 0,0 0 0 0 0,0-1 0 0 0,0 1 0 0 0,0 0 0 0 0,1 0 0 0 0,-1 0 0 0 0,0 0-1 0 0,1 0 1 0 0,0 0 0 0 0,0 0 27 0 0,11-16-135 0 0,-12 16 135 0 0,1 0 0 0 0,-1 0 0 0 0,0 0 0 0 0,1 0 0 0 0,-1 0 0 0 0,1 1 0 0 0,0-1 0 0 0,-1 0 0 0 0,1 1 0 0 0,0-1 0 0 0,0 1-1 0 0,0 0 1 0 0,0-1 0 0 0,0 1 0 0 0,1 0 0 0 0,20-5-66 0 0,-22 6 49 0 0,0 0 0 0 0,0 0 0 0 0,0 0 0 0 0,0 0 0 0 0,-1 0 0 0 0,1 0 0 0 0,0 0 0 0 0,0 1 0 0 0,0-1 0 0 0,-1 0 0 0 0,1 0 0 0 0,0 0 0 0 0,0 1 0 0 0,0-1 0 0 0,-1 1 0 0 0,1-1 0 0 0,0 0 0 0 0,-1 1 0 0 0,1-1 1 0 0,0 1-1 0 0,-1-1 0 0 0,1 1 0 0 0,-1 0 0 0 0,1-1 0 0 0,-1 1 0 0 0,1 0 0 0 0,-1-1 0 0 0,1 1 0 0 0,-1 0 0 0 0,1 0 0 0 0,-1 0 17 0 0,1 0-3 0 0,-1 1-1 0 0,1-1 1 0 0,-1 1 0 0 0,1-1-1 0 0,-1 1 1 0 0,1-1 0 0 0,-1 1 0 0 0,0-1-1 0 0,0 1 1 0 0,0-1 0 0 0,0 1-1 0 0,0-1 1 0 0,0 1 0 0 0,0-1-1 0 0,-1 1 1 0 0,1 0 3 0 0,-2 3-7 0 0,1-4 6 0 0,0 0 0 0 0,1 1 1 0 0,-1-1-1 0 0,1 0 0 0 0,-1 1 0 0 0,1-1 1 0 0,0 0-1 0 0,0 1 0 0 0,-1-1 0 0 0,1 1 1 0 0,0-1-1 0 0,0 1 0 0 0,0-1 0 0 0,1 1 1 0 0,-1-1-1 0 0,0 0 0 0 0,0 1 0 0 0,1-1 1 0 0,-1 1 0 0 0,1 0-5 0 0,-1 0 0 0 0,0 0 1 0 0,1 0-1 0 0,-1 0 0 0 0,0 0 0 0 0,-1 0 1 0 0,1 0-1 0 0,0 0 0 0 0,-1 0 1 0 0,1 0-1 0 0,-1 0 0 0 0,0 1 5 0 0,1-1 4 0 0,-1 0 0 0 0,0 0 0 0 0,1 0 0 0 0,-1 0 0 0 0,1 0 0 0 0,0 1 0 0 0,0-1 0 0 0,0 0 1 0 0,0 0-1 0 0,0 0 0 0 0,0 0 0 0 0,1 0 0 0 0,-1 0 0 0 0,1 0-4 0 0,1 6 0 0 0,0-1 0 0 0,-1 1 0 0 0,0 0 0 0 0,0 0 0 0 0,0-1 0 0 0,-1 8 0 0 0,0-14-5 0 0,0 0 0 0 0,1 1 1 0 0,-1-1-1 0 0,0 0 0 0 0,1 0 1 0 0,0 1-1 0 0,-1-1 0 0 0,1 0 1 0 0,0 0-1 0 0,-1 0 0 0 0,2 1 5 0 0,3 7 41 0 0,-5-9-38 0 0,0 1 0 0 0,0-1 0 0 0,1 0 0 0 0,-1 0-1 0 0,0 0 1 0 0,0 0 0 0 0,0 1 0 0 0,0-1 0 0 0,0 0 0 0 0,0 0 0 0 0,0 0 0 0 0,0 1-1 0 0,-1-1 1 0 0,1 0 0 0 0,0 0 0 0 0,0 0 0 0 0,0 1 0 0 0,0-1 0 0 0,0 0 0 0 0,0 0-1 0 0,0 0 1 0 0,0 0 0 0 0,0 1 0 0 0,0-1 0 0 0,-1 0 0 0 0,1 0 0 0 0,0 0 0 0 0,0 0-1 0 0,0 0 1 0 0,0 0 0 0 0,-1 1 0 0 0,1-1 0 0 0,0 0 0 0 0,0 0 0 0 0,0 0 0 0 0,0 0-1 0 0,-1 0 1 0 0,1 0-3 0 0,-1 0 67 0 0,1 0 10 0 0,0 0 3 0 0,0 0 0 0 0,0 0-2 0 0,0 0-12 0 0,5-3 126 0 0,-5 3-188 0 0,-1-1 0 0 0,1 1 0 0 0,0 0 0 0 0,-1-1-1 0 0,1 1 1 0 0,0-1 0 0 0,-1 1 0 0 0,1-1 0 0 0,0 1 0 0 0,0 0-1 0 0,0-1 1 0 0,-1 1 0 0 0,1-1 0 0 0,0 1 0 0 0,0-1 0 0 0,0 1-1 0 0,0-1 1 0 0,0 0 0 0 0,0 1 0 0 0,0-1 0 0 0,0 1 0 0 0,0-1-1 0 0,0 1 1 0 0,0-1 0 0 0,1 1 0 0 0,-1-1 0 0 0,0 1 0 0 0,0-1-1 0 0,0 1 1 0 0,1 0 0 0 0,-1-1 0 0 0,0 1 0 0 0,0-1 0 0 0,1 1-1 0 0,-1-1 1 0 0,1 1 0 0 0,-1 0 0 0 0,0-1 0 0 0,1 1-1 0 0,-1 0 1 0 0,1-1 0 0 0,-1 1 0 0 0,1 0-4 0 0,0-1 7 0 0,0 0 1 0 0,-1 0-1 0 0,1 0 1 0 0,0 0-1 0 0,0 0 1 0 0,-1 0-1 0 0,1 0 1 0 0,0 0-1 0 0,-1 0 1 0 0,1 0-1 0 0,-1 0 1 0 0,0 0-1 0 0,1 0 1 0 0,-1-1-8 0 0,1-9 133 0 0,-1 9-106 0 0,0 0-1 0 0,0 1 1 0 0,0-1-1 0 0,0 0 1 0 0,0 0-1 0 0,1 1 1 0 0,-1-1-1 0 0,1 0 1 0 0,-1 1-1 0 0,1-1 1 0 0,-1 0-1 0 0,1 1 1 0 0,0-1-1 0 0,0 1 1 0 0,0-1-1 0 0,0 1 1 0 0,1-1-27 0 0,-1 0 2 0 0,0 0 1 0 0,0 0 0 0 0,0 1 0 0 0,0-1 0 0 0,0 0 0 0 0,0 0-1 0 0,-1 0 1 0 0,1 0 0 0 0,-1 0 0 0 0,1-2-3 0 0,-1 3 1 0 0,0-1-1 0 0,1 0 1 0 0,-1 1 0 0 0,1-1-1 0 0,-1 1 1 0 0,1-1 0 0 0,0 1 0 0 0,-1-1-1 0 0,1 1 1 0 0,0-1 0 0 0,0 1-1 0 0,0-1 1 0 0,1 0-1 0 0,7-6 28 0 0,-6 7-25 0 0,-1-1-1 0 0,0 0 1 0 0,0 0-1 0 0,0 0 1 0 0,0-1-1 0 0,0 1 1 0 0,0 0-1 0 0,0-1 1 0 0,-1 1-1 0 0,1-2-2 0 0,-1 3-7 0 0,0 0-1 0 0,0-1 0 0 0,0 1 1 0 0,0 0-1 0 0,0 0 1 0 0,0 0-1 0 0,0 0 0 0 0,0 0 1 0 0,0 0-1 0 0,1 0 0 0 0,-1 1 1 0 0,0-1-1 0 0,0 0 1 0 0,1 0 7 0 0,0 1-29 0 0,-1-1 1 0 0,0 0-1 0 0,1 1 1 0 0,-1-1-1 0 0,0 0 1 0 0,0 0 0 0 0,1 0-1 0 0,-1 0 1 0 0,0 0-1 0 0,0 0 1 0 0,0 0-1 0 0,0-1 29 0 0,0-2-146 0 0,-1 4 145 0 0,0 0 0 0 0,0-1 1 0 0,-1 1-1 0 0,1 0 0 0 0,1 0 0 0 0,-1 0 1 0 0,0-1-1 0 0,0 1 0 0 0,0 0 0 0 0,0 0 1 0 0,0 0-1 0 0,0-1 0 0 0,0 1 1 0 0,0 0-1 0 0,0 0 0 0 0,0 0 0 0 0,0 0 1 0 0,0-1-1 0 0,0 1 0 0 0,1 0 0 0 0,-1 0 1 0 0,0 0-1 0 0,0 0 0 0 0,0 0 1 0 0,0-1-1 0 0,0 1 0 0 0,1 0 0 0 0,-1 0 1 0 0,0 0-1 0 0,0 0 0 0 0,0 0 0 0 0,1 0 1 0 0,-1 0-1 0 0,0 0 0 0 0,0 0 1 0 0,0 0-1 0 0,0 0 0 0 0,1 0 0 0 0,-1 0 1 0 0,0 0-1 0 0,0 0 0 0 0,0 0 1 0 0,1 0-1 0 0,-1 0 1 0 0,6 0 2 0 0,0 0-18 0 0,-3 1-2 0 0,-1 0 0 0 0,0 0 0 0 0,0 0 0 0 0,0 0 0 0 0,0 0 0 0 0,0 1 0 0 0,0-1 0 0 0,1 2 18 0 0,0-1-21 0 0,7 6-30 0 0,2 1 1 0 0,-1-2-1 0 0,1 0 0 0 0,0 0 1 0 0,1-2-1 0 0,-1 1 0 0 0,11 2 51 0 0,-8-4-4 0 0,-7-2 7 0 0,0 1-1 0 0,0-2 1 0 0,7 1-3 0 0,-12-1-6 0 0,0-1 1 0 0,0 0 0 0 0,0 0 0 0 0,0-1 0 0 0,-1 1 0 0 0,1-1-1 0 0,0 1 1 0 0,0-1 0 0 0,-1 0 0 0 0,1 0 0 0 0,0 0 0 0 0,-1-1-1 0 0,1 1 6 0 0,17-7 5 0 0,-18 8 1 0 0,1-1 0 0 0,-1 1 0 0 0,0-1 0 0 0,1 0 0 0 0,-1 0 0 0 0,0 0-1 0 0,0-1 1 0 0,1 1 0 0 0,-1 0 0 0 0,0-1 0 0 0,0 1 0 0 0,0-2-6 0 0,14-12 93 0 0,-12 12-135 0 0,-1 0 0 0 0,1 0 0 0 0,-1-1 1 0 0,0 1-1 0 0,0-1 0 0 0,0 1 0 0 0,-1-1 0 0 0,1 0 0 0 0,-1 0 0 0 0,0 0 0 0 0,0-1 0 0 0,0 1 0 0 0,1-4 42 0 0,-3 7-17 0 0,0 0-1 0 0,0 0 1 0 0,0 0-1 0 0,-1 0 0 0 0,1 0 1 0 0,0 0-1 0 0,0 0 1 0 0,-1 1-1 0 0,1-1 0 0 0,0 0 1 0 0,-1 0-1 0 0,1 0 1 0 0,-1 0-1 0 0,1 1 1 0 0,-1-1-1 0 0,1 0 18 0 0,-5-9-204 0 0,5 9 193 0 0,0 0 0 0 0,0 1 1 0 0,0-1-1 0 0,0 0 0 0 0,0 1 0 0 0,0-1 1 0 0,0 0-1 0 0,-1 1 0 0 0,1-1 0 0 0,0 1 0 0 0,0-1 1 0 0,-1 0-1 0 0,1 1 0 0 0,0-1 0 0 0,-1 1 0 0 0,1-1 1 0 0,0 1-1 0 0,-1-1 0 0 0,1 1 0 0 0,-1-1 0 0 0,1 1 1 0 0,-1-1-1 0 0,1 1 0 0 0,-1 0 0 0 0,1-1 1 0 0,-1 1-1 0 0,0 0 0 0 0,1-1 0 0 0,-1 1 11 0 0,-1 0-17 0 0,0-1-1 0 0,0 1 1 0 0,0 0-1 0 0,0-1 1 0 0,0 1-1 0 0,0 0 1 0 0,0 1-1 0 0,0-1 1 0 0,0 0 0 0 0,-2 1 17 0 0,-1 0-17 0 0,0 0 1 0 0,0 1-1 0 0,1-1 1 0 0,-1 1 0 0 0,0 0-1 0 0,1 1 1 0 0,-1-1-1 0 0,-2 3 17 0 0,-24 23 104 0 0,29-25-64 0 0,0-1 0 0 0,0 1 0 0 0,0 0 0 0 0,0 0 0 0 0,0 0 0 0 0,0 0 0 0 0,1 0 0 0 0,0 1 0 0 0,-1-1-1 0 0,1 0 1 0 0,0 4-40 0 0,-11 22 93 0 0,11-28-87 0 0,0 1 0 0 0,0 0 0 0 0,0 0-1 0 0,0 0 1 0 0,0 0 0 0 0,0 0-1 0 0,1 0 1 0 0,-1 0 0 0 0,1 0 0 0 0,-1 0-1 0 0,1 1 1 0 0,0-1 0 0 0,0 0-1 0 0,0 0 1 0 0,0 0 0 0 0,0 1 0 0 0,0-1-1 0 0,1 0 1 0 0,-1 0 0 0 0,1 0-1 0 0,0 2-5 0 0,0-1 7 0 0,-1 1 0 0 0,1 0 0 0 0,-1 0 0 0 0,0-1 0 0 0,0 1 0 0 0,0 1-7 0 0,-1-2 8 0 0,1-1 0 0 0,0 1 0 0 0,0 0 0 0 0,0 0 0 0 0,1 0 0 0 0,-1 0 0 0 0,1 0 0 0 0,-1 0 0 0 0,1-1 0 0 0,0 1 0 0 0,1 2-8 0 0,3 5 13 0 0,-1-3 19 0 0,0 1 0 0 0,0-2 0 0 0,1 1 0 0 0,0 0-32 0 0,-3-5 14 0 0,0 1 1 0 0,1-1-1 0 0,0 0 0 0 0,-1 1 1 0 0,1-1-1 0 0,0 0 0 0 0,0-1 0 0 0,0 1 1 0 0,0 0-1 0 0,0-1 0 0 0,2 1-14 0 0,5 1-19 0 0,0 0 0 0 0,0-1 0 0 0,1 0-1 0 0,-1 0 1 0 0,1-1 0 0 0,0 0 0 0 0,0-1 19 0 0,17 0-82 0 0</inkml:trace>
  <inkml:trace contextRef="#ctx0" brushRef="#br1" timeOffset="37981.982">6243 1698 8288 0 0,'0'0'381'0'0,"1"-1"-6"0"0,0-3-29 0 0,0 3 777 0 0,-1 1 370 0 0,0 0 71 0 0,0 0-172 0 0,0 0-792 0 0,0 9-157 0 0,0 3-28 0 0,1 0-1 0 0,0 0 1 0 0,1 0-1 0 0,0 0 1 0 0,1 0 0 0 0,1-1-1 0 0,0 1 1 0 0,1 1-415 0 0,5 5 434 0 0,0 0 0 0 0,1-1-1 0 0,5 4-433 0 0,-15-19 34 0 0,0 0 0 0 0,0 0 0 0 0,0 0-1 0 0,1-1 1 0 0,-1 1 0 0 0,1-1 0 0 0,-1 1 0 0 0,1-1-1 0 0,0 0 1 0 0,-1 1 0 0 0,1-1 0 0 0,0 0-1 0 0,0 0 1 0 0,0 0 0 0 0,0-1 0 0 0,0 1 0 0 0,0 0-1 0 0,0-1 1 0 0,0 1 0 0 0,0-1 0 0 0,2 1-34 0 0,-3-1 158 0 0,-1 0 30 0 0,0 0-173 0 0,1 0 0 0 0,-1 0-1 0 0,0 0 1 0 0,0 0 0 0 0,1 0 0 0 0,-1 0-1 0 0,0 0 1 0 0,0 0 0 0 0,1 0-1 0 0,-1 0 1 0 0,0-1 0 0 0,0 1 0 0 0,1 0-1 0 0,-1 0 1 0 0,0 0 0 0 0,0 0-1 0 0,1 0 1 0 0,-1 0 0 0 0,0 0-1 0 0,0-1 1 0 0,0 1 0 0 0,1 0 0 0 0,-1 0-1 0 0,0 0 1 0 0,0-1 0 0 0,0 1-1 0 0,0 0 1 0 0,0 0 0 0 0,1 0-1 0 0,-1-1 1 0 0,0 1 0 0 0,0 0-15 0 0,6-8 65 0 0,-3 3-49 0 0,0-1 0 0 0,0 0 0 0 0,0 0 0 0 0,-1-1 0 0 0,1 1 0 0 0,-2 0 0 0 0,1-1 0 0 0,0-4-16 0 0,0-1 20 0 0,1-1 0 0 0,3-11-20 0 0,2-5 24 0 0,-8 27-24 0 0,1 0 0 0 0,0 0 1 0 0,0 1-1 0 0,-1-1 0 0 0,1 0 0 0 0,0 1 0 0 0,1-1 0 0 0,-1 1 0 0 0,0-1 0 0 0,1 0 0 0 0,4-6-11 0 0,13 2-131 0 0,-17 5 122 0 0,-1 1 11 0 0,1 0 0 0 0,-1-1 0 0 0,1 1 0 0 0,0 0 0 0 0,-1 0 0 0 0,1 0 0 0 0,-1 0 0 0 0,1 0 0 0 0,0 1 0 0 0,-1-1 0 0 0,1 0 0 0 0,-1 1 0 0 0,1-1 0 0 0,-1 1 0 0 0,1-1 0 0 0,0 2 9 0 0,34 8-70 0 0,-29-7 53 0 0,-1-1 0 0 0,1 1 1 0 0,0-1-1 0 0,0 0 1 0 0,0-1-1 0 0,0 0 0 0 0,0 0 1 0 0,5 0 16 0 0,10-1 36 0 0,0-1 1 0 0,2-1-37 0 0,-9 0 62 0 0,-8 2-78 0 0,-1-1 0 0 0,0 0 0 0 0,1 0 0 0 0,-1-1 0 0 0,0 0 0 0 0,0 0 0 0 0,0 0 0 0 0,0-1 0 0 0,0 0 0 0 0,-1 0 0 0 0,1 0 0 0 0,-1-1 0 0 0,5-4 16 0 0,-6 4-13 0 0,-3 4-5 0 0,0-1 1 0 0,0 0 0 0 0,0 0 0 0 0,0 0 0 0 0,0 0 0 0 0,0 0 0 0 0,-1 0-1 0 0,1 0 1 0 0,0 0 0 0 0,0 0 0 0 0,-1 0 0 0 0,1 0 0 0 0,-1 0 0 0 0,1-1 0 0 0,-1 1-1 0 0,1 0 1 0 0,-1 0 0 0 0,0 0 0 0 0,0-1 0 0 0,0 1 0 0 0,0 0 0 0 0,1-1 0 0 0,-2 1-1 0 0,1 0 1 0 0,0 0 0 0 0,0-1 0 0 0,0 1 0 0 0,0 0 0 0 0,-1-1 0 0 0,1 1 0 0 0,-1 0-1 0 0,1 0 1 0 0,-1 0 0 0 0,1 0 0 0 0,-1-1 17 0 0,0 0-13 0 0,-1 0 1 0 0,1-1-1 0 0,0 1 0 0 0,-1 0 0 0 0,0 0 1 0 0,1 0-1 0 0,-1 0 0 0 0,0 0 0 0 0,0 1 1 0 0,0-1-1 0 0,0 1 0 0 0,0-1 0 0 0,-1 1 1 0 0,1 0-1 0 0,0-1 0 0 0,-1 1 0 0 0,1 0 1 0 0,-1 1-1 0 0,1-1 0 0 0,-1 0 0 0 0,1 1 1 0 0,-1-1-1 0 0,0 1 0 0 0,1 0 0 0 0,-2 0 13 0 0,-1 0-11 0 0,0 0-1 0 0,1 0 0 0 0,-1 0 0 0 0,0 1 0 0 0,0 0 0 0 0,1 0 0 0 0,-1 0 0 0 0,1 1 0 0 0,-1 0 0 0 0,1-1 1 0 0,-1 1-1 0 0,1 1 0 0 0,-3 1 12 0 0,1 1-32 0 0,-1 1 0 0 0,1 1 0 0 0,0-1 0 0 0,0 1 0 0 0,1 0 1 0 0,-1 0-1 0 0,2 1 0 0 0,-1-1 0 0 0,1 1 0 0 0,-2 6 32 0 0,4-9-1 0 0,0 0-1 0 0,0 0 1 0 0,1 0-1 0 0,0 0 1 0 0,0 0-1 0 0,0 0 1 0 0,1 1-1 0 0,0-1 2 0 0,0-2 1 0 0,0 0-1 0 0,0 0 0 0 0,0-1 0 0 0,0 1 0 0 0,1 0 0 0 0,-1-1 0 0 0,1 1 0 0 0,0 0 0 0 0,0-1 0 0 0,0 1 0 0 0,0-1 0 0 0,0 1 0 0 0,1-1 0 0 0,-1 0 0 0 0,2 2 0 0 0,2 2-12 0 0,-4-4 23 0 0,1 0 0 0 0,0 1-1 0 0,0-1 1 0 0,0 0 0 0 0,0 0 0 0 0,0 0-1 0 0,1 0 1 0 0,-1-1 0 0 0,0 1-1 0 0,1 0 1 0 0,0-1 0 0 0,-1 0 0 0 0,1 0-1 0 0,0 0 1 0 0,-1 0 0 0 0,1 0 0 0 0,0 0-1 0 0,0-1 1 0 0,0 1 0 0 0,0-1 0 0 0,0 0-11 0 0,5 1 19 0 0,0-1-1 0 0,-1-1 1 0 0,1 0 0 0 0,0 0 0 0 0,-1 0 0 0 0,1-1 0 0 0,-1 0 0 0 0,1 0 0 0 0,-1-1-1 0 0,0 0 1 0 0,0-1 0 0 0,0 1 0 0 0,2-3-19 0 0,9-5 79 0 0,-14 9-72 0 0,-1 0-1 0 0,0 1 1 0 0,0-1-1 0 0,0 0 1 0 0,-1-1-1 0 0,1 1 1 0 0,0 0-1 0 0,-1-1 1 0 0,0 0-1 0 0,1 1 1 0 0,-1-1-1 0 0,0-1-6 0 0,6-8-82 0 0,0 1-1 0 0,9-10 83 0 0,10-14-403 0 0,-21 27 281 0 0,0 1-1 0 0,0-1 1 0 0,0 1-1 0 0,7-5 123 0 0,-10 9-31 0 0,-1 1-1 0 0,1 0 0 0 0,0 0 1 0 0,0 0-1 0 0,0 0 0 0 0,0 0 1 0 0,0 1-1 0 0,0-1 0 0 0,1 1 1 0 0,-1 0-1 0 0,0 0 0 0 0,1 0 1 0 0,-1 0-1 0 0,4 1 32 0 0,-6 0-11 0 0,1 0-1 0 0,-1 1 1 0 0,1-1 0 0 0,-1 1 0 0 0,1-1-1 0 0,-1 1 1 0 0,1 0 0 0 0,-1 0-1 0 0,0-1 1 0 0,1 1 0 0 0,-1 0-1 0 0,0 0 1 0 0,0 1 0 0 0,0-1-1 0 0,0 0 1 0 0,0 0 0 0 0,0 0 0 0 0,0 1-1 0 0,0-1 1 0 0,0 1 11 0 0,16 30-221 0 0,-12-17 225 0 0,-1-1-1 0 0,0 2 1 0 0,-1-1-1 0 0,0 0 1 0 0,-2 1-1 0 0,1-1 0 0 0,-2 4-3 0 0,-3 4 219 0 0,3-21-66 0 0,0-2-1 0 0,-4 0 151 0 0,4 0-286 0 0,-1 0 0 0 0,1 0 0 0 0,0 0 0 0 0,0 0 0 0 0,-1 0 1 0 0,1 0-1 0 0,0 0 0 0 0,0 0 0 0 0,-1 0 0 0 0,1 0 0 0 0,0 0 1 0 0,-1 0-1 0 0,1 0 0 0 0,0 0 0 0 0,0 0 0 0 0,-1 0 0 0 0,1 0 1 0 0,0 0-1 0 0,0 0 0 0 0,-1-1 0 0 0,1 1 0 0 0,0 0 0 0 0,0 0 1 0 0,0 0-1 0 0,-1 0 0 0 0,1-1 0 0 0,0 1 0 0 0,0 0 0 0 0,0 0 1 0 0,-1 0-1 0 0,1-1 0 0 0,0 1 0 0 0,0 0 0 0 0,0 0 0 0 0,0-1 1 0 0,0 1-1 0 0,0 0 0 0 0,0 0 0 0 0,-1-1 0 0 0,1 1 0 0 0,0 0 1 0 0,0-1-1 0 0,0 1 0 0 0,0 0 0 0 0,0 0 0 0 0,0-1 0 0 0,0 1 1 0 0,0 0-1 0 0,0 0 0 0 0,1-1 0 0 0,-1 1 0 0 0,0 0 0 0 0,0 0 1 0 0,0-1-18 0 0,0-2 7 0 0,0 0-1 0 0,1 0 1 0 0,-1 0 0 0 0,1 0 0 0 0,0 0 0 0 0,0 0-1 0 0,0 0 1 0 0,0 0 0 0 0,0 0 0 0 0,1 1 0 0 0,-1-1 0 0 0,1 0-1 0 0,1-1-6 0 0,5-5-3 0 0,-1 1 0 0 0,1 0 0 0 0,3-2 3 0 0,14-16 3 0 0,-12 14-454 0 0,0 0 0 0 0,0 0-1 0 0,1 1 1 0 0,1 1-1 0 0,0 1 1 0 0,0 0-1 0 0,4-1 452 0 0,10-1-1550 0 0,-28 11 1313 0 0,-1 0 107 0 0,7 2-63 0 0,-6-2 190 0 0,1 0 0 0 0,-1 0 0 0 0,1 0 0 0 0,-1 0 0 0 0,1 0 0 0 0,-1 1 0 0 0,1-1 0 0 0,-1 1 0 0 0,0-1 1 0 0,2 1 2 0 0,-2 0 80 0 0,0 0 0 0 0,0 1 0 0 0,0-1 0 0 0,0 0 1 0 0,0 1-1 0 0,0-1 0 0 0,0 1 0 0 0,0-1 1 0 0,0 1-1 0 0,-1-1 0 0 0,1 1 0 0 0,-1-1 1 0 0,1 1-1 0 0,-1 0 0 0 0,0-1 0 0 0,1 1 0 0 0,-1 0 1 0 0,0-1-1 0 0,0 1 0 0 0,0 0 0 0 0,0-1 1 0 0,-1 1-1 0 0,1 0 0 0 0,-1 1-80 0 0,1 6 624 0 0,-1 18 635 0 0,0-19-1028 0 0,0 1-1 0 0,1 0 0 0 0,0-1 0 0 0,1 1 0 0 0,0 0 0 0 0,0-1 0 0 0,2 3-230 0 0,-3-10 14 0 0,0 1-1 0 0,1-1 0 0 0,-1 0 1 0 0,1 0-1 0 0,-1 0 1 0 0,1 0-1 0 0,-1 0 0 0 0,1 0 1 0 0,0 0-1 0 0,0 0 0 0 0,0 0 1 0 0,-1 0-1 0 0,1 0 0 0 0,0 0 1 0 0,0-1-1 0 0,0 1 0 0 0,0 0 1 0 0,0-1-1 0 0,1 1 1 0 0,-1-1-1 0 0,0 1 0 0 0,0-1 1 0 0,0 1-1 0 0,0-1 0 0 0,1 0 1 0 0,-1 1-1 0 0,0-1 0 0 0,0 0 1 0 0,1 0-1 0 0,-1 0 0 0 0,0 0 1 0 0,0 0-1 0 0,1 0 1 0 0,-1-1-1 0 0,0 1 0 0 0,0 0 1 0 0,1-1-14 0 0,3-1 20 0 0,-1 1 0 0 0,0-1 0 0 0,0 0 0 0 0,0 0 1 0 0,0 0-1 0 0,0-1 0 0 0,-1 0 0 0 0,2 0-20 0 0,19-17 113 0 0,-7 6-57 0 0,-1 0-1 0 0,2-4-55 0 0,21-21-272 0 0,-39 39 266 0 0,1-1 0 0 0,0 1 0 0 0,0-1 0 0 0,0 1 0 0 0,0-1 0 0 0,-1 1 0 0 0,1 0 0 0 0,0-1 0 0 0,0 1 0 0 0,0 0 0 0 0,0 0 0 0 0,0 0 0 0 0,0 0 0 0 0,0 0 0 0 0,0 0 0 0 0,0 0 0 0 0,0 0 0 0 0,0 0 0 0 0,0 0 0 0 0,0 0 6 0 0,6 1-45 0 0,-6 0 32 0 0,0 0 0 0 0,0 0 0 0 0,0 0 0 0 0,0 0 0 0 0,0 0 0 0 0,-1 0 1 0 0,1 0-1 0 0,0 0 0 0 0,-1 1 0 0 0,1 0 13 0 0,0-1-18 0 0,3 8-12 0 0,1 0 0 0 0,-1 1-1 0 0,-1 0 1 0 0,0 0 0 0 0,0 0-1 0 0,-1 3 31 0 0,9 63-208 0 0,-11-70 177 0 0,4 34 27 0 0,-3 0 1 0 0,-1 0-1 0 0,-2 8 4 0 0,1-38 13 0 0,0 0-1 0 0,-1 1 0 0 0,1-1 0 0 0,-2 0 0 0 0,0-1 1 0 0,0 1-1 0 0,-1 0 0 0 0,0-1 0 0 0,0 0 1 0 0,-1 0-1 0 0,0 0 0 0 0,-3 2-12 0 0,6-7 41 0 0,-2-1 0 0 0,1 0 0 0 0,0 0 0 0 0,0 0 0 0 0,-1-1 0 0 0,0 1 0 0 0,1-1 0 0 0,-1 0 0 0 0,0 0 0 0 0,0 0 0 0 0,0-1 0 0 0,0 1 0 0 0,0-1 1 0 0,-1 0-1 0 0,1 0 0 0 0,-3 0-41 0 0,1-1 30 0 0,0 1 1 0 0,0-1-1 0 0,0-1 1 0 0,-1 1 0 0 0,1-1-1 0 0,0 0 1 0 0,0-1-1 0 0,0 1 1 0 0,0-1 0 0 0,1 0-1 0 0,-3-2-30 0 0,-7-2 102 0 0,1-2 0 0 0,1 1 0 0 0,-2-3-102 0 0,11 7-130 0 0,-1 0 0 0 0,1-1 0 0 0,0 1 0 0 0,0-1 0 0 0,0 0 0 0 0,0 0 0 0 0,0-1 0 0 0,1 1 0 0 0,0-1 0 0 0,-1-2 130 0 0,1-1-1370 0 0</inkml:trace>
  <inkml:trace contextRef="#ctx0" brushRef="#br1" timeOffset="40499.98">8158 1529 8752 0 0,'0'0'673'0'0,"0"-7"196"0"0,-1 5 5666 0 0,0 2-6460 0 0,0 1 0 0 0,-1-1 1 0 0,1 1-1 0 0,0-1 0 0 0,0 1 1 0 0,-1 0-1 0 0,1-1 0 0 0,0 1 1 0 0,0 0-1 0 0,0 0 0 0 0,0 0 1 0 0,0 0-1 0 0,0 0 0 0 0,0 0 1 0 0,0 0-1 0 0,0 0 0 0 0,1 0 1 0 0,-1 0-1 0 0,0 0 0 0 0,1 1 1 0 0,-1-1-1 0 0,1 0 0 0 0,-1 1 1 0 0,1 0-76 0 0,-12 38 287 0 0,11-37-204 0 0,-3 14 77 0 0,1 0 0 0 0,0 1 0 0 0,2-1 0 0 0,0 0 0 0 0,0 1 0 0 0,2-1 0 0 0,0 0 0 0 0,4 17-160 0 0,0-10 186 0 0,-4-15-115 0 0,1 0 0 0 0,0 0 0 0 0,1-1 0 0 0,0 2-71 0 0,2 3 51 0 0,-4-10-36 0 0,0 0 1 0 0,0 0-1 0 0,0 0 1 0 0,1 0 0 0 0,-1 0-1 0 0,1-1 1 0 0,1 3-16 0 0,3 6 215 0 0,-5-10-203 0 0,-1 0 0 0 0,0 0 0 0 0,1 0 0 0 0,-1 0-1 0 0,1 0 1 0 0,-1 0 0 0 0,1-1 0 0 0,-1 1 0 0 0,1 0 0 0 0,0 0 0 0 0,-1-1 0 0 0,1 1 0 0 0,0 0-12 0 0,0 0-88 0 0,1 0-1 0 0,-1-1 1 0 0,0 1-1 0 0,1-1 1 0 0,-1 1-1 0 0,0-1 1 0 0,1 1-1 0 0,-1-1 1 0 0,1 0-1 0 0,-1 1 1 0 0,1-1-1 0 0,-1 0 1 0 0,1 0-1 0 0,-1 0 1 0 0,1 0-1 0 0,-1-1 1 0 0,0 1-1 0 0,1 0 1 0 0,-1 0-1 0 0,1-1 1 0 0,-1 1-1 0 0,0-1 1 0 0,1 0-1 0 0,-1 1 1 0 0,0-1-1 0 0,1 0 1 0 0,0 0 87 0 0,5-5-1019 0 0,0 1 0 0 0,0-1 0 0 0,0-1 0 0 0,3-3 1020 0 0,14-13-2217 0 0,-13 16 1409 0 0,-1-1 0 0 0,0-1-1 0 0,-1 1 1 0 0,5-7 808 0 0,-3 2 177 0 0,-1 0-1 0 0,0-1 1 0 0,2-5-177 0 0,-9 13 6357 0 0,-9 14-4629 0 0,-9 15-1120 0 0,12-16-412 0 0,0 1 1 0 0,0-1-1 0 0,0 1 0 0 0,1 0 0 0 0,0 0 1 0 0,1 0-197 0 0,0-3 28 0 0,1-1 1 0 0,0 0 0 0 0,0 1-1 0 0,0-1 1 0 0,1 0 0 0 0,-1 1 0 0 0,1-1-1 0 0,0 0 1 0 0,0 0 0 0 0,1 0-1 0 0,0 3-28 0 0,-1-6 11 0 0,0 0-1 0 0,-1 0 1 0 0,1 1 0 0 0,0-1-1 0 0,0 0 1 0 0,0 0-1 0 0,1 0 1 0 0,-1 0-1 0 0,0 0 1 0 0,0 0-1 0 0,0-1 1 0 0,1 1-1 0 0,-1 0 1 0 0,0-1 0 0 0,1 1-1 0 0,-1-1 1 0 0,0 1-1 0 0,1-1 1 0 0,-1 1-1 0 0,1-1 1 0 0,-1 0-1 0 0,2 0-10 0 0,3 1 37 0 0,0-1 0 0 0,0 0-1 0 0,1 0 1 0 0,2-1-37 0 0,-5 1 23 0 0,0-1 1 0 0,0 0-1 0 0,0 1 1 0 0,0-1-1 0 0,0 0 0 0 0,-1-1 1 0 0,1 1-1 0 0,0-1 0 0 0,-1 1 1 0 0,1-1-1 0 0,-1 0 0 0 0,0-1 1 0 0,1 1-1 0 0,-1-1 1 0 0,0 1-1 0 0,-1-1 0 0 0,1 0 1 0 0,0 0-1 0 0,-1 0 0 0 0,1 0 1 0 0,-1 0-1 0 0,0-1 1 0 0,0 1-1 0 0,-1-1 0 0 0,1 1 1 0 0,-1-1-1 0 0,1 0 0 0 0,-1 0 1 0 0,0 0-1 0 0,-1 1 1 0 0,1-1-1 0 0,-1 0 0 0 0,1 0 1 0 0,-1 0-1 0 0,0 0 0 0 0,-1-4-23 0 0,0 0-92 0 0,0-1-1 0 0,0 1 1 0 0,-1-1-1 0 0,-1 1 1 0 0,-1-7 92 0 0,2 12-86 0 0,1 0 1 0 0,-1 0 0 0 0,0-1 0 0 0,1 1-1 0 0,-1 1 1 0 0,-1-1 0 0 0,1 0 0 0 0,0 0-1 0 0,-1 1 1 0 0,1-1 0 0 0,-1 1 0 0 0,0 0 0 0 0,0 0-1 0 0,0 0 1 0 0,0 0 85 0 0,-4-3-470 0 0,6 4 407 0 0,0 0-1 0 0,1 1 0 0 0,-1-1 0 0 0,0 1 1 0 0,0-1-1 0 0,0 1 0 0 0,1 0 1 0 0,-1-1-1 0 0,0 1 0 0 0,0 0 1 0 0,0-1-1 0 0,0 1 0 0 0,0 0 0 0 0,0 0 1 0 0,0 0 63 0 0,0 0-748 0 0,0 0-99 0 0,-4 0-15 0 0</inkml:trace>
  <inkml:trace contextRef="#ctx0" brushRef="#br1" timeOffset="41530.512">8798 1735 5064 0 0,'0'0'232'0'0,"1"-1"-14"0"0,-1 0 15 0 0,1 0 0 0 0,-1 0-1 0 0,1 0 1 0 0,-1 0-1 0 0,1 0 1 0 0,-1 0-1 0 0,0 0 1 0 0,0-1 0 0 0,1 1-1 0 0,-1 0 1 0 0,0 0-1 0 0,0 0 1 0 0,0 0-1 0 0,0 0 1 0 0,0 0 0 0 0,-1 0-1 0 0,1 0 1 0 0,0 0-1 0 0,0-1 1 0 0,-1 1-1 0 0,1 0 1 0 0,-1 0 0 0 0,1 0-1 0 0,-1 0 1 0 0,1 0-233 0 0,-1 1 119 0 0,0-1 0 0 0,1 1 0 0 0,-1-1 0 0 0,0 1 0 0 0,0 0 0 0 0,1-1 0 0 0,-1 1 0 0 0,0 0 0 0 0,0-1 0 0 0,0 1 0 0 0,0 0-1 0 0,1 0 1 0 0,-1 0 0 0 0,0 0 0 0 0,0 0 0 0 0,0 0 0 0 0,0 0 0 0 0,0 0 0 0 0,0 0 0 0 0,1 0 0 0 0,-1 1 0 0 0,-1-1-119 0 0,-7 3 969 0 0,9 2 305 0 0,3 8-1135 0 0,-5 10 17 0 0,1-18-91 0 0,0 1-1 0 0,1 0 1 0 0,0-1 0 0 0,0 1-1 0 0,0 0-64 0 0,0-4 25 0 0,0 0 0 0 0,0 0 0 0 0,0 1-1 0 0,-1-1 1 0 0,1 0 0 0 0,-1 0 0 0 0,1 0-1 0 0,-1 0 1 0 0,0 0 0 0 0,0 0 0 0 0,0 0-25 0 0,-5 16 675 0 0,6-16-482 0 0,-1 0-1 0 0,0 1 0 0 0,-1-1 0 0 0,1 0 0 0 0,0 1 0 0 0,-1-1 0 0 0,1 0 0 0 0,-2 1-192 0 0,-6 10 105 0 0,8-10-215 0 0,0-1 1 0 0,0 0 0 0 0,-1 1 0 0 0,1-1-1 0 0,-1 0 1 0 0,0 0 0 0 0,0 0-1 0 0,0 0 1 0 0,0-1 0 0 0,0 1 109 0 0,1-1 0 0 0,1-1 1 0 0,-1 1-1 0 0,0 0 1 0 0,0-1-1 0 0,0 0 1 0 0,1 1-1 0 0,-1-1 1 0 0,0 0 0 0 0,0 1-1 0 0,0-1 1 0 0,0 0-1 0 0,0 0 1 0 0,0 0-1 0 0,0 1 1 0 0,0-1-1 0 0,0 0 1 0 0,0 0-1 0 0,0-1 1 0 0,0 1-1 0 0,0 0 1 0 0,1 0-1 0 0,-1 0 1 0 0,0-1 0 0 0,0 1-1 0 0,0 0 1 0 0,0-1-1 0 0,0 0 0 0 0,0 1 19 0 0,0-1 0 0 0,0 0-1 0 0,0 0 1 0 0,0 0 0 0 0,1 0 0 0 0,-1 0-1 0 0,0 0 1 0 0,1 0 0 0 0,-1 0 0 0 0,1 0-1 0 0,-1 0 1 0 0,1 0 0 0 0,0 0 0 0 0,-1 0-1 0 0,1-1 1 0 0,0 1 0 0 0,0 0 0 0 0,0 0-1 0 0,0 0 1 0 0,0 0 0 0 0,0-1 0 0 0,0 1-1 0 0,0 0 1 0 0,0 0 0 0 0,1 0-19 0 0,6-30 154 0 0,-6 31-153 0 0,4-16 36 0 0,2 1-1 0 0,3-6-36 0 0,-4 9-41 0 0,0 1-1 0 0,1 0 0 0 0,1 0 1 0 0,1-2 41 0 0,-6 10-14 0 0,1 0 1 0 0,-1-1-1 0 0,0 1 1 0 0,1 1-1 0 0,0-1 1 0 0,0 1 0 0 0,0-1-1 0 0,0 1 1 0 0,0 0-1 0 0,0 0 1 0 0,0 1 0 0 0,1-1-1 0 0,3 0 14 0 0,-2 1-31 0 0,0 0 0 0 0,0 0 0 0 0,0 0 0 0 0,0 1-1 0 0,0 0 1 0 0,5 0 31 0 0,-8 1-4 0 0,0-1-1 0 0,0 1 0 0 0,0-1 0 0 0,-1 1 0 0 0,1 0 1 0 0,0 0-1 0 0,0 1 0 0 0,-1-1 0 0 0,1 0 0 0 0,-1 1 1 0 0,1-1-1 0 0,-1 1 0 0 0,0 0 0 0 0,0 0 0 0 0,1 1 5 0 0,2 1-4 0 0,-2 1-1 0 0,1-1 0 0 0,0 1 0 0 0,-1 0 0 0 0,0 0 1 0 0,0 0-1 0 0,0 0 0 0 0,-1 0 0 0 0,0 1 0 0 0,0-1 1 0 0,0 1-1 0 0,-1 0 0 0 0,1-1 0 0 0,-2 1 0 0 0,1 3 5 0 0,0 0 93 0 0,-1 0 0 0 0,-1-1-1 0 0,0 1 1 0 0,0 0 0 0 0,0 0-1 0 0,-1-1 1 0 0,-3 7-93 0 0,1 0 55 0 0,4-10 25 0 0,0-4-210 0 0,1-1-1 0 0,0 1 1 0 0,-1 0 0 0 0,1-1-1 0 0,0 1 1 0 0,-1-1-1 0 0,1 1 1 0 0,0-1-1 0 0,0 1 1 0 0,-1-1-1 0 0,1 1 1 0 0,0-1-1 0 0,0 0 1 0 0,0 1-1 0 0,0-1 1 0 0,0 0 0 0 0,0 0-1 0 0,-1 0 1 0 0,1 0-1 0 0,1 0 131 0 0,16-1-1545 0 0,3-3-20 0 0</inkml:trace>
  <inkml:trace contextRef="#ctx0" brushRef="#br1" timeOffset="41973.713">9201 1668 3224 0 0,'-3'-9'226'0'0,"1"6"4392"0"0,-1 3-3763 0 0,0 0 0 0 0,0 1 0 0 0,0-1 0 0 0,0 1 0 0 0,0 0 0 0 0,0 0-1 0 0,0 0 1 0 0,0 0 0 0 0,0 0 0 0 0,1 1-855 0 0,-3 1 545 0 0,-1 0-1 0 0,2 0 1 0 0,-1 1-1 0 0,0-1 1 0 0,0 2-545 0 0,-8 8-60 0 0,1 1 0 0 0,-11 15 60 0 0,19-23 318 0 0,-2 3-209 0 0,0 1-1 0 0,0 0 1 0 0,1 1-1 0 0,0-1 1 0 0,-2 8-109 0 0,2-4 65 0 0,5-13-9 0 0,0-1 24 0 0,15 6 77 0 0,-12-6-161 0 0,0 0 0 0 0,-1-1-1 0 0,1 1 1 0 0,0 0 0 0 0,-1-1-1 0 0,1 1 1 0 0,-1-1 0 0 0,1 0-1 0 0,-1 0 1 0 0,1 0 0 0 0,-1 0-1 0 0,1-1 1 0 0,-1 1 0 0 0,0 0-1 0 0,0-1 1 0 0,1 0-1 0 0,-1 0 1 0 0,-1 1 0 0 0,2-2 4 0 0,20-12-294 0 0,-20 14 267 0 0,0 0-1 0 0,-1 0 0 0 0,1 0 0 0 0,0 1 0 0 0,0-1 0 0 0,0 1 0 0 0,0 0 0 0 0,0-1 1 0 0,0 1-1 0 0,0 1 0 0 0,0-1 0 0 0,0 0 0 0 0,0 1 0 0 0,0 0 0 0 0,0-1 1 0 0,0 1-1 0 0,-1 0 0 0 0,1 1 0 0 0,0-1 0 0 0,-1 0 0 0 0,1 1 0 0 0,-1-1 0 0 0,1 1 1 0 0,-1 0-1 0 0,0 0 0 0 0,1 0 0 0 0,-1 0 0 0 0,0 0 0 0 0,0 1 0 0 0,1 1 28 0 0,6 9-47 0 0,0-1 0 0 0,-1 2-1 0 0,0-1 1 0 0,-1 1-1 0 0,-1 0 1 0 0,0 1-1 0 0,0 4 48 0 0,0 0-8 0 0,-1 1-1 0 0,0 0 0 0 0,-2 0 1 0 0,0 0-1 0 0,-2 0 0 0 0,0 0 1 0 0,-1 1-1 0 0,-1 7 9 0 0,0-21 4 0 0,0 4 42 0 0,0 0-1 0 0,0 1 1 0 0,-2-1-1 0 0,1-1 1 0 0,-2 2-46 0 0,3-9 53 0 0,0 0 0 0 0,0 0 0 0 0,-1 0 0 0 0,0 0 1 0 0,0 0-1 0 0,0 0 0 0 0,0 0 0 0 0,0 0 0 0 0,0-1 1 0 0,-1 1-1 0 0,1-1 0 0 0,-1 0 0 0 0,1 0 1 0 0,-1 0-1 0 0,0 0 0 0 0,0 0 0 0 0,0-1 0 0 0,-3 2-53 0 0,-2 0 82 0 0,-1 0-1 0 0,1-1 0 0 0,-1 0 1 0 0,1-1-1 0 0,-1 0 1 0 0,0 0-1 0 0,0 0 0 0 0,0-1 1 0 0,1-1-1 0 0,-1 0 0 0 0,0 0 1 0 0,0 0-82 0 0,-5-2 44 0 0,0-1 1 0 0,1 0-1 0 0,-1-1 1 0 0,1 0-1 0 0,0-1 1 0 0,0 0-1 0 0,0-2-44 0 0,-3 0-23 0 0,12 6-20 0 0,-1-1 0 0 0,0 1 0 0 0,1-1 0 0 0,0 0 0 0 0,-1 0 0 0 0,1 0 0 0 0,0-1 0 0 0,1 0 0 0 0,-1 1 0 0 0,1-1 0 0 0,-2-3 43 0 0,-1-2-329 0 0,-1-2-14 0 0</inkml:trace>
  <inkml:trace contextRef="#ctx0" brushRef="#br1" timeOffset="43550.446">9766 1637 5984 0 0,'27'-5'541'0'0,"-13"-8"787"0"0,-13 12 51 0 0,-1 1 70 0 0,0 0-118 0 0,0 0-554 0 0,0 0-244 0 0,2 1-416 0 0,0 1 1 0 0,-1-1-1 0 0,0 0 0 0 0,1 1 0 0 0,-1-1 1 0 0,0 1-1 0 0,1-1 0 0 0,-1 1 0 0 0,0 0 0 0 0,0 0 1 0 0,0 0-118 0 0,2 9 296 0 0,0 0 1 0 0,0 0 0 0 0,-1 1 0 0 0,-1-1 0 0 0,0 1 0 0 0,0-1 0 0 0,-2 9-297 0 0,3 20 790 0 0,-1-30-673 0 0,-1 0 0 0 0,1 0 1 0 0,-2 0-1 0 0,1 1 0 0 0,-1-1 1 0 0,-1 0-1 0 0,0 0 0 0 0,0 0 0 0 0,-3 6-117 0 0,4-14 33 0 0,0-1 0 0 0,1 1 0 0 0,-1-1 0 0 0,0 1 0 0 0,0-1 0 0 0,0 1 0 0 0,0-1 0 0 0,0 0-1 0 0,-1 1 1 0 0,1-1 0 0 0,-1 0-33 0 0,2 0 12 0 0,-1-1 0 0 0,1 0 0 0 0,-1 1 0 0 0,1-1 0 0 0,-1 0 0 0 0,1 0 0 0 0,-1 0 0 0 0,0 0 0 0 0,1 1 0 0 0,-1-1 0 0 0,1 0 0 0 0,-1 0 0 0 0,1 0-1 0 0,-1 0 1 0 0,0 0 0 0 0,1 0 0 0 0,-1 0 0 0 0,1 0 0 0 0,-1-1 0 0 0,0 1 0 0 0,1 0 0 0 0,-1 0 0 0 0,1 0 0 0 0,-1-1 0 0 0,1 1 0 0 0,-1 0 0 0 0,1-1 0 0 0,-1 1 0 0 0,1 0 0 0 0,-1-1 0 0 0,1 1 0 0 0,0-1-1 0 0,-1 1 1 0 0,1-1-12 0 0,-2-1 26 0 0,1 1 0 0 0,0-1 0 0 0,0 0-1 0 0,0 0 1 0 0,0-1 0 0 0,0 1-1 0 0,0 0 1 0 0,0 0 0 0 0,1 0 0 0 0,-1-1-1 0 0,1 1 1 0 0,0 0 0 0 0,-1 0-1 0 0,1-1 1 0 0,0 1 0 0 0,1 0 0 0 0,-1-1-1 0 0,0 0-25 0 0,2-8-45 0 0,0 0 0 0 0,0 0 0 0 0,2-1 45 0 0,-4 11-6 0 0,4-12-58 0 0,0 1-1 0 0,1 0 1 0 0,1 0 0 0 0,0 0 0 0 0,0 1 0 0 0,1-1 0 0 0,1 2-1 0 0,0-1 65 0 0,-5 7-49 0 0,1 1 0 0 0,-1-1 0 0 0,1 1 0 0 0,0 0 0 0 0,0 1 0 0 0,0-1 0 0 0,0 0 0 0 0,1 1 0 0 0,-1 0-1 0 0,0 0 1 0 0,1 1 0 0 0,4-2 49 0 0,7-1-154 0 0,0 1-1 0 0,0 1 1 0 0,2 0 154 0 0,-8 1-29 0 0,0 1-28 0 0,1 0-1 0 0,0 1 1 0 0,-1 1-1 0 0,1-1 1 0 0,0 2 0 0 0,-1 0-1 0 0,0 0 1 0 0,7 3 57 0 0,6 2-49 0 0,4 0-9 0 0,4 1 3 0 0,23 11 55 0 0,-47-17 818 0 0,-9-4 188 0 0,-14-5-993 0 0,-25-4-1505 0 0,27 6 1322 0 0,-2 0 0 0 0,1 1 1 0 0,0 1-1 0 0,-6 0 170 0 0,17 1-10 0 0,-1 1 0 0 0,1 1 1 0 0,-1-1-1 0 0,1 1 1 0 0,0-1-1 0 0,-1 1 0 0 0,1 0 1 0 0,0 1-1 0 0,0-1 1 0 0,0 1-1 0 0,0 0 0 0 0,0 0 1 0 0,0 0-1 0 0,0 0 1 0 0,0 1-1 0 0,1-1 0 0 0,-2 2 10 0 0,3-1 18 0 0,0-1-1 0 0,1 0 1 0 0,-1 1-1 0 0,0-1 1 0 0,1 1-1 0 0,-1 0 1 0 0,1 0-1 0 0,0-1 1 0 0,0 1-1 0 0,0 0 1 0 0,0 0-1 0 0,1 2-17 0 0,-2 3 120 0 0,1 0-1 0 0,0 1 0 0 0,0 6-119 0 0,2-10 15 0 0,0 0-1 0 0,-1 0 0 0 0,2 0 0 0 0,-1-1 1 0 0,0 1-1 0 0,1 0 0 0 0,0-1 0 0 0,0 1 0 0 0,3 3-14 0 0,-5-7 6 0 0,2 3-18 0 0,12 2 92 0 0,-9-5-55 0 0,-1-1 0 0 0,0 0 0 0 0,1 0 0 0 0,-1 0 0 0 0,0 0 0 0 0,1-1 0 0 0,-1 1 0 0 0,0-1 0 0 0,0 0 0 0 0,1-1 0 0 0,-1 1 0 0 0,0-1 1 0 0,0 0-1 0 0,0 0 0 0 0,-1 0 0 0 0,1 0 0 0 0,0-1 0 0 0,-1 1 0 0 0,1-1 0 0 0,-1 0 0 0 0,0 0 0 0 0,0 0 0 0 0,0 0 0 0 0,1-4-25 0 0,6-9-212 0 0,-7 13 123 0 0,-1-1-1 0 0,0 1 1 0 0,0-1-1 0 0,0 1 1 0 0,-1-1-1 0 0,1 0 1 0 0,-1 0-1 0 0,0 1 1 0 0,0-1-1 0 0,0-2 90 0 0,6-34-453 0 0,-7 39 389 0 0,0 1 27 0 0,0 0 117 0 0,0 0 18 0 0,1 1-2 0 0,0 0 0 0 0,-1 0 0 0 0,1 0-1 0 0,-1 0 1 0 0,0 0 0 0 0,1 0 0 0 0,-1 0-1 0 0,0 0 1 0 0,1 0 0 0 0,-1 0 0 0 0,0 0-1 0 0,0 0 1 0 0,0 0 0 0 0,0 0-96 0 0,1 6 547 0 0,7 15 293 0 0,-6-13-824 0 0,1-1-1 0 0,0 0 0 0 0,0 0 0 0 0,1 0 0 0 0,0-1 0 0 0,0 1 1 0 0,0-1-1 0 0,5 4-15 0 0,-7-8-235 0 0,1 0 0 0 0,0 0 0 0 0,-1-1 1 0 0,1 1-1 0 0,1-1 0 0 0,-1 0 0 0 0,0 0 0 0 0,0 0 0 0 0,1 0 1 0 0,-1-1-1 0 0,1 1 0 0 0,0-1 0 0 0,-1 0 0 0 0,1 0 1 0 0,0 0-1 0 0,0-1 0 0 0,0 1 0 0 0,2-1 235 0 0,16 2-974 0 0</inkml:trace>
  <inkml:trace contextRef="#ctx0" brushRef="#br1" timeOffset="44128.725">10532 1676 5064 0 0,'0'0'232'0'0,"-13"-5"32"0"0,9 4 327 0 0,0 1-1 0 0,0 0 1 0 0,0 0 0 0 0,-1 0 0 0 0,1 0 0 0 0,0 1-1 0 0,0 0 1 0 0,0 0 0 0 0,0 0 0 0 0,0 0-1 0 0,0 1 1 0 0,0-1 0 0 0,1 1 0 0 0,-4 2-591 0 0,-28 18 4510 0 0,16-6-4666 0 0,14-11 261 0 0,-1 1 0 0 0,1-1 1 0 0,0 1-1 0 0,0 0 0 0 0,0 0 1 0 0,1 0-1 0 0,0 0 0 0 0,0 1 1 0 0,1 0-1 0 0,-1 0 0 0 0,2 0 1 0 0,-1 0-1 0 0,1 0 0 0 0,0 1 1 0 0,0-1-1 0 0,1 1 0 0 0,0 7-105 0 0,1-14 2 0 0,0 0 0 0 0,0 0 0 0 0,0 0 0 0 0,0 0-1 0 0,0 0 1 0 0,0 0 0 0 0,1 1 0 0 0,-1-1 0 0 0,0 0-1 0 0,1 0 1 0 0,-1 0 0 0 0,1 0 0 0 0,-1 0-1 0 0,1 0 1 0 0,-1 0 0 0 0,1 0 0 0 0,0 0 0 0 0,0 0-1 0 0,-1-1 1 0 0,1 1 0 0 0,0 0 0 0 0,0 0 0 0 0,0-1-2 0 0,1 1 6 0 0,0 0 0 0 0,-1 0 0 0 0,1 0 0 0 0,0-1 0 0 0,0 1 0 0 0,0-1 0 0 0,0 0 0 0 0,0 1 0 0 0,0-1 0 0 0,0 0 0 0 0,0 0 1 0 0,2 0-7 0 0,1-1 22 0 0,1 1 1 0 0,-1-1 0 0 0,1-1 0 0 0,-1 1 0 0 0,0-1 0 0 0,1 0 0 0 0,-1 0 0 0 0,0 0-1 0 0,4-3-22 0 0,-1 0 24 0 0,-1-1-1 0 0,1 1 0 0 0,-1-1 0 0 0,0-1 0 0 0,0 1 1 0 0,-1-1-1 0 0,0 0 0 0 0,0-1 0 0 0,0 1 0 0 0,1-4-23 0 0,1-3 46 0 0,0-1 0 0 0,-1 0 0 0 0,0 0 0 0 0,2-12-46 0 0,4-19-479 0 0,-3 0 0 0 0,2-19 479 0 0,-12 61-64 0 0,1 1 1 0 0,-1-1-1 0 0,0 0 1 0 0,0 1 0 0 0,0-1-1 0 0,-1 0 1 0 0,1-1 63 0 0,-3 0-91 0 0,3 4-1 0 0,-1 1 88 0 0,0 0-1 0 0,0 0 1 0 0,0 0-1 0 0,0 0 1 0 0,0 0 0 0 0,0 0-1 0 0,1 0 1 0 0,-1 0-1 0 0,0 0 1 0 0,0 1-1 0 0,0-1 1 0 0,0 0 0 0 0,0 0-1 0 0,1 1 1 0 0,-1-1-1 0 0,0 1 1 0 0,0-1-1 0 0,1 1 1 0 0,-1-1 0 0 0,0 1-1 0 0,1 0 1 0 0,-1-1-1 0 0,0 1 1 0 0,1 0-1 0 0,-1-1 1 0 0,1 1 0 0 0,-1 0-1 0 0,1 0 5 0 0,-4 5 5 0 0,1 1 0 0 0,0-1 1 0 0,0 0-1 0 0,0 1 0 0 0,1 0 0 0 0,0-1 0 0 0,1 1 1 0 0,-1 0-1 0 0,1 0 0 0 0,1 2-5 0 0,-8 29 88 0 0,5-25-58 0 0,1 0 0 0 0,0 1 0 0 0,0-1 0 0 0,2 1 0 0 0,0-1 0 0 0,0 1 0 0 0,1-1 0 0 0,1 0 0 0 0,0 1 0 0 0,1 2-30 0 0,0-4 22 0 0,-1-3 14 0 0,0 0-1 0 0,0 0 1 0 0,3 4-36 0 0,-4-11 24 0 0,-1 0 1 0 0,1 0-1 0 0,0 0 0 0 0,1 0 1 0 0,-1 0-1 0 0,0-1 1 0 0,1 1-1 0 0,-1 0 0 0 0,1-1 1 0 0,-1 1-1 0 0,1-1 0 0 0,-1 1 1 0 0,1-1-1 0 0,0 0 0 0 0,0 1 1 0 0,1-1-25 0 0,-1 0 12 0 0,0-1 0 0 0,0 0 0 0 0,0 1 0 0 0,0-1 0 0 0,0 0 0 0 0,0 0 0 0 0,0 0 0 0 0,0 0 0 0 0,0-1 0 0 0,0 1 0 0 0,0 0 0 0 0,0-1 0 0 0,0 0 0 0 0,0 1 0 0 0,0-1 0 0 0,0 0 0 0 0,-1 0 0 0 0,1 0 0 0 0,0 0 0 0 0,0 0 0 0 0,-1 0 1 0 0,2-2-13 0 0,4-2-192 0 0,-1-1 1 0 0,0 1 0 0 0,0-1 0 0 0,-1-1 0 0 0,1 0 191 0 0,2-3-508 0 0,-2 2 583 0 0,1-1 1 0 0,-1 1-1 0 0,-1-1 0 0 0,1-2-75 0 0,-5 9-6 0 0,0 1 0 0 0,0-1-1 0 0,1 1 1 0 0,-1-1-1 0 0,0 1 1 0 0,1-1-1 0 0,-1 1 1 0 0,1 0-1 0 0,0-1 1 0 0,-1 1-1 0 0,2-1 7 0 0,13-10-1114 0 0,-16 11 1119 0 0,1 1 0 0 0,-1 0 1 0 0,1-1-1 0 0,-1 1 0 0 0,1 0 0 0 0,0-1 0 0 0,-1 1 0 0 0,1 0 0 0 0,-1 0 1 0 0,1-1-1 0 0,0 1 0 0 0,-1 0 0 0 0,1 0 0 0 0,0 0 0 0 0,-1 0 0 0 0,1 0 1 0 0,0 0-1 0 0,-1 0 0 0 0,1 0 0 0 0,-1 0 0 0 0,1 0 0 0 0,0 0 0 0 0,-1 1 1 0 0,1-1-1 0 0,0 0 0 0 0,-1 0 0 0 0,1 1 0 0 0,-1-1 0 0 0,1 0 1 0 0,-1 1-1 0 0,1-1 0 0 0,-1 0 0 0 0,1 1 0 0 0,-1-1 0 0 0,1 1 0 0 0,-1-1 1 0 0,1 1-1 0 0,-1-1 0 0 0,0 1 0 0 0,1 0-5 0 0,16 22 1045 0 0,34 55 229 0 0,-44-70-1228 0 0,-6-6-31 0 0,1-1 0 0 0,-1 0 0 0 0,0 1 0 0 0,1-1-1 0 0,-1 1 1 0 0,0-1 0 0 0,0 1 0 0 0,0 0 0 0 0,0-1 0 0 0,0 1 0 0 0,-1 0-15 0 0,1-1 52 0 0,-1-1-159 0 0,0 0-76 0 0,0 0-1326 0 0,0 0-5269 0 0</inkml:trace>
  <inkml:trace contextRef="#ctx0" brushRef="#br1" timeOffset="44414.083">10748 1615 3224 0 0,'1'-2'28'0'0,"-1"1"0"0"0,1 0-1 0 0,-1 0 1 0 0,1-1 0 0 0,-1 1 0 0 0,1-1 0 0 0,-1 1-1 0 0,0 0 1 0 0,0-1 0 0 0,1 1 0 0 0,-1-1 0 0 0,0 1 0 0 0,0 0-1 0 0,-1-1 1 0 0,1 1 0 0 0,0-1 0 0 0,0 1 0 0 0,-1 0-1 0 0,1-1 1 0 0,-1 1 0 0 0,1 0 0 0 0,-1-2-28 0 0,0 2 1675 0 0,9-7 6860 0 0,-7 8-8193 0 0,1 0-188 0 0,1 1-145 0 0,0-1 1 0 0,1 1-1 0 0,-1 0 0 0 0,0 0 0 0 0,0 1 1 0 0,0-1-1 0 0,0 0 0 0 0,0 1 0 0 0,0 0 1 0 0,0 0-1 0 0,0 0 0 0 0,0 0 0 0 0,-1 0 1 0 0,0 1-1 0 0,1-1 0 0 0,1 3-9 0 0,16 13-4029 0 0,-5-7-544 0 0</inkml:trace>
  <inkml:trace contextRef="#ctx0" brushRef="#br1" timeOffset="44746.827">11094 1650 13072 0 0,'0'0'597'0'0,"0"0"-9"0"0,-7-11 521 0 0,3 11-849 0 0,1-1 1 0 0,0 1-1 0 0,-1 0 0 0 0,1-1 0 0 0,0 2 1 0 0,-1-1-1 0 0,1 0 0 0 0,0 1 0 0 0,-1-1 1 0 0,1 1-1 0 0,0 0 0 0 0,0 0 0 0 0,0 0 1 0 0,0 0-1 0 0,0 1 0 0 0,0-1 0 0 0,0 1 1 0 0,-2 1-261 0 0,-6 4 345 0 0,1 0 1 0 0,0 1-1 0 0,1 0 1 0 0,-6 6-346 0 0,10-7 67 0 0,0 0 0 0 0,0 1 1 0 0,0 0-1 0 0,1 0 0 0 0,0 0 0 0 0,0 1 1 0 0,1-1-1 0 0,0 4-67 0 0,2-10 2 0 0,0 6 19 0 0,1-7-14 0 0,0 1 0 0 0,0-1-1 0 0,0 1 1 0 0,0-1 0 0 0,0 1 0 0 0,0-1-1 0 0,1 1 1 0 0,-1-1 0 0 0,1 1 0 0 0,-1-1-1 0 0,1 1 1 0 0,-1-1 0 0 0,1 0 0 0 0,0 1-1 0 0,0-1 1 0 0,0 0 0 0 0,0 1-7 0 0,-1-2 4 0 0,1 1 0 0 0,0-1 0 0 0,-1 1-1 0 0,1-1 1 0 0,0 1 0 0 0,0-1 0 0 0,0 0 0 0 0,-1 1 0 0 0,1-1 0 0 0,0 0 0 0 0,0 0-1 0 0,0 0 1 0 0,0 0 0 0 0,-1 1 0 0 0,1-1 0 0 0,0 0 0 0 0,0 0 0 0 0,0-1 0 0 0,0 1-1 0 0,0 0-3 0 0,3-1-15 0 0,-1 0-1 0 0,0 0 1 0 0,1 0 0 0 0,-1-1-1 0 0,0 1 1 0 0,0-1-1 0 0,0 0 1 0 0,0 0-1 0 0,2-1 16 0 0,19-20-577 0 0,-18 17 293 0 0,1 0 1 0 0,-1 0 0 0 0,8-4 283 0 0,-11 8-48 0 0,0 0 0 0 0,0 1-1 0 0,0-1 1 0 0,0 1 0 0 0,0 0-1 0 0,0 0 1 0 0,0 0 0 0 0,1 0 0 0 0,-1 1-1 0 0,0-1 1 0 0,1 1 0 0 0,1 0 48 0 0,-4 0-20 0 0,1 1 1 0 0,0-1 0 0 0,0 0 0 0 0,0 1 0 0 0,0-1-1 0 0,0 1 1 0 0,0 0 0 0 0,-1 0 0 0 0,1 0-1 0 0,0 0 1 0 0,-1 0 0 0 0,1 0 0 0 0,-1 0-1 0 0,1 0 1 0 0,-1 1 0 0 0,1-1 0 0 0,-1 1 0 0 0,0-1-1 0 0,0 1 1 0 0,0-1 0 0 0,0 1 0 0 0,0 0-1 0 0,0-1 1 0 0,0 1 19 0 0,15 18 55 0 0,-10-14 36 0 0,-1 0 0 0 0,1 0 0 0 0,3 7-91 0 0,11 11 251 0 0,-17-20-207 0 0,-1-2-25 0 0,0 0-1 0 0,-1 0 1 0 0,1 0 0 0 0,0 0 0 0 0,1 0 0 0 0,-1 0 0 0 0,0-1-1 0 0,0 1 1 0 0,1-1 0 0 0,-1 1 0 0 0,1-1 0 0 0,0 0-1 0 0,-1 0 1 0 0,1 0 0 0 0,0 0 0 0 0,-1-1 0 0 0,1 1-1 0 0,0-1 1 0 0,0 1 0 0 0,0-1-19 0 0,-1-1 21 0 0,1 1 1 0 0,0 0-1 0 0,0-1 0 0 0,0 0 1 0 0,-1 1-1 0 0,1-1 1 0 0,0 0-1 0 0,-1-1 0 0 0,2 1-21 0 0,8-5-3265 0 0,-8 4 708 0 0,8-4-3863 0 0</inkml:trace>
  <inkml:trace contextRef="#ctx0" brushRef="#br1" timeOffset="44953.94">11359 1537 10136 0 0,'0'0'777'0'0,"0"2"-505"0"0,-1 25 102 0 0,0-16 301 0 0,1 1 0 0 0,0-1-1 0 0,0 0 1 0 0,2 6-675 0 0,0 17 1113 0 0,-1-6-139 0 0,1-12-570 0 0,-1 0 0 0 0,-1 0 0 0 0,-1 0 1 0 0,0-1-1 0 0,-1 1 0 0 0,0 0 0 0 0,-3 7-404 0 0,-1-7-195 0 0,3-9-4999 0 0,2-6-735 0 0</inkml:trace>
  <inkml:trace contextRef="#ctx0" brushRef="#br1" timeOffset="45265.229">11229 1703 6448 0 0,'4'-2'428'0'0,"1"-1"0"0"0,0 1 0 0 0,0 0 0 0 0,0 0 0 0 0,0 1-1 0 0,0 0 1 0 0,1-1 0 0 0,-1 2 0 0 0,0-1 0 0 0,1 1 0 0 0,-1-1 0 0 0,0 2 0 0 0,1-1 0 0 0,-1 0 0 0 0,4 2-428 0 0,9 1 1064 0 0,-1 1 1 0 0,1 0-1 0 0,-1 2 1 0 0,0 0-1065 0 0,13 8 818 0 0,-28-13-815 0 0,0 0 0 0 0,0 0-1 0 0,0 1 1 0 0,0-1 0 0 0,0 1-1 0 0,0 0 1 0 0,0-1 0 0 0,-1 1-1 0 0,1 0 1 0 0,-1 0 0 0 0,1 0-1 0 0,0 1-2 0 0,15 30 198 0 0,-9-17-121 0 0,-5-9 47 0 0,0 0 1 0 0,-1 0-1 0 0,1 1 0 0 0,-2-1 0 0 0,1 1-124 0 0,5 18 539 0 0,3 6 650 0 0,-10-30-1082 0 0,0-2-99 0 0,1 0 0 0 0,-1 0 0 0 0,0 0 1 0 0,0 1-1 0 0,0-1 0 0 0,0 0 0 0 0,0 0 0 0 0,0 1 0 0 0,0-1 0 0 0,0 0 0 0 0,1 0 1 0 0,-1 0-1 0 0,0 1 0 0 0,0-1 0 0 0,0 0 0 0 0,0 0 0 0 0,1 0 0 0 0,-1 0 0 0 0,0 0 1 0 0,0 1-1 0 0,0-1 0 0 0,1 0 0 0 0,-1 0 0 0 0,0 0 0 0 0,0 0 0 0 0,0 0 0 0 0,1 0 1 0 0,-1 0-1 0 0,0 0 0 0 0,0 0 0 0 0,1 0 0 0 0,-1 0 0 0 0,0 0 0 0 0,0 0 0 0 0,1 0 1 0 0,-1 0-1 0 0,0 0 0 0 0,0 0 0 0 0,0 0 0 0 0,1 0 0 0 0,-1 0 0 0 0,0 0 0 0 0,0 0 1 0 0,1-1-9 0 0,3 0-5886 0 0,-4 1-644 0 0</inkml:trace>
  <inkml:trace contextRef="#ctx0" brushRef="#br1" timeOffset="45552.386">11580 1615 14336 0 0,'0'0'661'0'0,"0"0"-17"0"0,4-6-389 0 0,-1 2-177 0 0,-3 3 326 0 0,0 1 123 0 0,0 0 17 0 0,0 0-20 0 0,0 0-111 0 0,0 0-49 0 0,0 0-11 0 0,0 0-31 0 0,0 0-130 0 0,0 0-58 0 0,6 16-20 0 0,1 1-1734 0 0,-1-8-4937 0 0</inkml:trace>
  <inkml:trace contextRef="#ctx0" brushRef="#br1" timeOffset="45903.817">11896 1711 9672 0 0,'-10'5'635'0'0,"0"-1"1"0"0,0-1-1 0 0,-4 1-635 0 0,-18 6 2759 0 0,-2 0-768 0 0,25-8-1651 0 0,1 0 1 0 0,0 1-1 0 0,-1 0 0 0 0,1 0 0 0 0,0 1 0 0 0,0 0 0 0 0,-1 1-340 0 0,-23 19 1785 0 0,-10 10-1785 0 0,40-32 24 0 0,1-1-21 0 0,0-1 1 0 0,1 1-1 0 0,-1-1 0 0 0,0 1 0 0 0,1 0 1 0 0,-1-1-1 0 0,0 1 0 0 0,1 0 1 0 0,-1 0-1 0 0,1-1 0 0 0,0 1 1 0 0,-1 0-1 0 0,1 0 0 0 0,0 0 1 0 0,-1 0-1 0 0,1-1 0 0 0,0 1 0 0 0,0 0 1 0 0,0 0-1 0 0,-1 0 0 0 0,1 0 1 0 0,0 0-1 0 0,0 0-3 0 0,0 0 53 0 0,11 13 102 0 0,-10-13-151 0 0,1-1 1 0 0,-1 1-1 0 0,1 0 0 0 0,0 0 1 0 0,-1-1-1 0 0,1 1 0 0 0,0-1 1 0 0,0 1-1 0 0,-1-1 0 0 0,1 0 0 0 0,0 1 1 0 0,0-1-1 0 0,0 0 0 0 0,0 0 1 0 0,-1 0-1 0 0,1-1 0 0 0,0 1 1 0 0,0 0-1 0 0,0-1 0 0 0,0 0-4 0 0,10-1 43 0 0,-5 1-30 0 0,-1-1 0 0 0,1 0 0 0 0,-1 0 0 0 0,0-1 0 0 0,0 0 0 0 0,1 0 0 0 0,-2 0 0 0 0,1-1 0 0 0,0 0 0 0 0,-1 0 0 0 0,0 0 0 0 0,5-5-13 0 0,9-9-57 0 0,0 1-187 0 0,-1 1-1 0 0,3-1 245 0 0,-16 14-46 0 0,0-1-1 0 0,1 1 0 0 0,-1 0 0 0 0,1 0 1 0 0,-1 1-1 0 0,1-1 0 0 0,0 1 1 0 0,0 1-1 0 0,0-1 0 0 0,4 0 47 0 0,-7 2-22 0 0,-1 0 0 0 0,1 0 1 0 0,0 0-1 0 0,0 1 0 0 0,0-1 0 0 0,-1 1 0 0 0,1 0 0 0 0,0-1 1 0 0,-1 1-1 0 0,1 1 0 0 0,0-1 0 0 0,-1 0 0 0 0,1 0 0 0 0,-1 1 1 0 0,0 0-1 0 0,1-1 0 0 0,-1 1 0 0 0,0 0 0 0 0,0 0 0 0 0,0 0 1 0 0,-1 0-1 0 0,1 1 0 0 0,0-1 0 0 0,-1 0 0 0 0,1 1 0 0 0,-1-1 1 0 0,0 1-1 0 0,0-1 0 0 0,0 1 0 0 0,0 0 0 0 0,0 0 0 0 0,0 2 22 0 0,6 56 288 0 0,-7-58-256 0 0,0-1-1 0 0,-1 1 0 0 0,1 0 0 0 0,0 0 0 0 0,-1 0 0 0 0,0-1 1 0 0,0 1-1 0 0,0 0 0 0 0,0 0 0 0 0,-1 1-31 0 0,-2 8 136 0 0,-8 9 78 0 0,12-20-199 0 0,0 0-1 0 0,-1-1 0 0 0,1 1 0 0 0,-1 0 0 0 0,1-1 0 0 0,-1 1 1 0 0,1 0-1 0 0,-1-1 0 0 0,1 1 0 0 0,-1-1 0 0 0,0 1 0 0 0,1-1 0 0 0,-1 1 1 0 0,0-1-1 0 0,1 1 0 0 0,-1-1 0 0 0,0 1 0 0 0,0-1 0 0 0,1 0 1 0 0,-1 0-1 0 0,0 1 0 0 0,0-1 0 0 0,0 0 0 0 0,0 0 0 0 0,0 0-14 0 0,0-1 17 0 0,1 1-1 0 0,0-1 1 0 0,-1 1-1 0 0,1-1 1 0 0,0 0-1 0 0,-1 0 0 0 0,1 1 1 0 0,0-1-1 0 0,0 0 1 0 0,0 1-1 0 0,-1-1 1 0 0,1 0-1 0 0,0 0 1 0 0,0 1-1 0 0,0-1 0 0 0,0 0 1 0 0,0 0-1 0 0,1 1 1 0 0,-1-1-1 0 0,0 0-16 0 0,3-16 83 0 0,0 10-248 0 0,0 1-1 0 0,1 0 0 0 0,-1 0 0 0 0,1 0 0 0 0,1 0 1 0 0,-1 1-1 0 0,4-3 166 0 0,-1-1-373 0 0,2-2 196 0 0,0 1 1 0 0,1 0-1 0 0,0 1 1 0 0,0 0-1 0 0,2-1 177 0 0,-7 8 16 0 0,-1-1 1 0 0,0 0-1 0 0,1 1 0 0 0,-1 0 0 0 0,1 0 0 0 0,-1 0 1 0 0,1 1-1 0 0,0 0 0 0 0,0 0 0 0 0,0 0 0 0 0,0 0 1 0 0,0 1-1 0 0,0-1 0 0 0,0 2 0 0 0,4-1-16 0 0,-6 1-49 0 0,0-1-1 0 0,0 1 1 0 0,-1 0-1 0 0,1 0 1 0 0,0 0-1 0 0,0 1 1 0 0,0-1-1 0 0,-1 1 1 0 0,1-1-1 0 0,-1 1 1 0 0,1 0-1 0 0,-1 0 1 0 0,0 0-1 0 0,1 0 0 0 0,-1 0 1 0 0,0 1-1 0 0,-1-1 1 0 0,1 1-1 0 0,0-1 1 0 0,-1 1-1 0 0,1 0 1 0 0,-1-1-1 0 0,0 1 1 0 0,0 0-1 0 0,0 1 50 0 0,1 0 40 0 0,-1 0 0 0 0,0 1-1 0 0,0-1 1 0 0,0 0-1 0 0,-1 1 1 0 0,1-1-1 0 0,-1 1 1 0 0,0-1-1 0 0,-1 0 1 0 0,1 1-1 0 0,-1-1 1 0 0,1 0 0 0 0,-1 1-1 0 0,-1-1 1 0 0,1 0-1 0 0,-1 0 1 0 0,0 2-40 0 0,-6 16-1325 0 0,6-12 815 0 0,-7 8-448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8:30.0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0 120 10136 0 0,'0'0'464'0'0,"1"-1"-10"0"0,1 1-319 0 0,-1-1-1 0 0,1 1 1 0 0,-1 0-1 0 0,1 0 1 0 0,0 0-1 0 0,-1 0 1 0 0,1 0-1 0 0,0 0 1 0 0,-1 0-1 0 0,1 1 1 0 0,0-1-1 0 0,-1 0 1 0 0,1 1-1 0 0,-1-1 1 0 0,1 1-1 0 0,-1 0 1 0 0,1 0 0 0 0,-1-1-1 0 0,1 1 1 0 0,-1 0-1 0 0,0 0 1 0 0,0 0-1 0 0,1 1-134 0 0,0 0 541 0 0,28 25 4312 0 0,-25-21-4570 0 0,0 0 1 0 0,0 1 0 0 0,0-1 0 0 0,-1 1-1 0 0,0 1 1 0 0,-1-1 0 0 0,0 0 0 0 0,0 1 0 0 0,0 0-1 0 0,-1 0-283 0 0,7 18 606 0 0,-7-20-468 0 0,1 0 0 0 0,-1 1 0 0 0,0-1 0 0 0,-1 1 0 0 0,0-1 0 0 0,0 1 0 0 0,0 1-138 0 0,-2-5 45 0 0,1-3-39 0 0,0 1-1 0 0,0 0 0 0 0,0 0 1 0 0,0 0-1 0 0,0 0 0 0 0,0 0 1 0 0,0 0-1 0 0,1-1 0 0 0,-1 1 1 0 0,0 0-1 0 0,0 0 1 0 0,1 0-1 0 0,-1 0 0 0 0,0-1 1 0 0,1 1-1 0 0,0 0-5 0 0,-1 1-159 0 0,0-2-78 0 0,0 0-1023 0 0,0 0-4223 0 0,0 0-1804 0 0</inkml:trace>
  <inkml:trace contextRef="#ctx0" brushRef="#br0" timeOffset="280.387">140 9 14976 0 0,'0'0'686'0'0,"-1"-1"-15"0"0,0-5-362 0 0,0 5 75 0 0,1 1 85 0 0,0 0 13 0 0,0 0-53 0 0,0 0-240 0 0,-1 1-106 0 0,0-1-124 0 0,1 1 0 0 0,-1-1 0 0 0,0 1 0 0 0,1-1-1 0 0,-1 1 1 0 0,1-1 0 0 0,0 1 0 0 0,-1 0 0 0 0,1-1 0 0 0,-1 1 0 0 0,1 0-1 0 0,0-1 1 0 0,0 1 0 0 0,-1 0 0 0 0,1-1 0 0 0,0 1 0 0 0,0 0 0 0 0,0 0 0 0 0,0-1-1 0 0,0 1 1 0 0,0 0 0 0 0,0 0 0 0 0,0-1 0 0 0,0 1 0 0 0,0 0 41 0 0,2 8-4042 0 0,4 0-1798 0 0</inkml:trace>
  <inkml:trace contextRef="#ctx0" brushRef="#br0" timeOffset="525.635">424 103 9672 0 0,'0'-1'169'0'0,"-1"-1"0"0"0,0 0 0 0 0,1 1 1 0 0,-1-1-1 0 0,0 1 0 0 0,0-1 1 0 0,0 1-1 0 0,-1-1 0 0 0,1 1 0 0 0,0-1 1 0 0,0 1-1 0 0,-1 0 0 0 0,1 0 0 0 0,-1 0 1 0 0,1 0-1 0 0,-1 0 0 0 0,1 0 0 0 0,-1 0 1 0 0,0 0-1 0 0,1 1 0 0 0,-1-1 0 0 0,0 1 1 0 0,0-1-1 0 0,0 1 0 0 0,1 0 1 0 0,-1-1-1 0 0,0 1 0 0 0,0 0 0 0 0,-1 0-169 0 0,-8 0 1147 0 0,-1 1 0 0 0,1 0 0 0 0,-1 0 0 0 0,-4 2-1147 0 0,8-2-267 0 0,-3 1 499 0 0,1 1 0 0 0,-1-1 0 0 0,1 2 1 0 0,0-1-1 0 0,-5 4-232 0 0,11-6 47 0 0,1 1-1 0 0,0 0 1 0 0,-1 0 0 0 0,1 0-1 0 0,0 0 1 0 0,0 1 0 0 0,0-1-1 0 0,1 1 1 0 0,-1-1 0 0 0,0 1-1 0 0,1 0 1 0 0,0 0 0 0 0,0 0-1 0 0,0 1 1 0 0,0-1 0 0 0,0 0-1 0 0,0 3-46 0 0,2-5 4 0 0,-1 1-1 0 0,1 0 0 0 0,0 0 0 0 0,0 0 0 0 0,0 1 0 0 0,0-1 0 0 0,0 0 1 0 0,1 0-1 0 0,-1-1 0 0 0,0 1 0 0 0,1 0 0 0 0,0 0 0 0 0,-1 0 0 0 0,1 0 1 0 0,0 0-1 0 0,0 0 0 0 0,0-1 0 0 0,0 1 0 0 0,0 0 0 0 0,1-1 1 0 0,-1 1-1 0 0,0-1 0 0 0,1 1 0 0 0,-1-1-3 0 0,8 7 64 0 0,-1-1-1 0 0,1 0 1 0 0,9 6-64 0 0,-5-5 27 0 0,77 61-17 0 0,-66-52-9 0 0,-19-14 1 0 0,0 0-1 0 0,0 1 1 0 0,-1-1-1 0 0,1 1 1 0 0,-1 0-1 0 0,0 0 1 0 0,0 1-1 0 0,0-1 1 0 0,0 1-1 0 0,-1 0 1 0 0,0 0-1 0 0,0 0-1 0 0,-11 1 200 0 0,8-6-187 0 0,-5 1 39 0 0,1 0-1 0 0,0-1 1 0 0,0 0-1 0 0,0 0 0 0 0,-1 0 1 0 0,1 0-1 0 0,0 0-51 0 0,-18-1 192 0 0,3 3-373 0 0,1-2 0 0 0,-1 0-1 0 0,-6-2 182 0 0,-3 0-992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8:25.4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176 144 4608 0 0,'0'0'353'0'0,"10"-6"130"0"0,-8 3 4942 0 0,-4 2-5250 0 0,0 0 0 0 0,0 0-1 0 0,0 0 1 0 0,0 1 0 0 0,0-1 0 0 0,0 0 0 0 0,0 1-1 0 0,0-1 1 0 0,-1 1 0 0 0,1 0 0 0 0,0 0-1 0 0,0 0 1 0 0,0 0 0 0 0,0 0 0 0 0,-1 0 0 0 0,0 1-175 0 0,-41 8 1280 0 0,32-6-1004 0 0,-46 14 1537 0 0,58-17-1807 0 0,0 0 0 0 0,0 0-1 0 0,-1 0 1 0 0,1 0 0 0 0,0 0-1 0 0,0 0 1 0 0,0 0 0 0 0,0 0-1 0 0,-1 0 1 0 0,1 0 0 0 0,0 0-1 0 0,0 0 1 0 0,0 0 0 0 0,0 0-1 0 0,-1 0 1 0 0,1 0 0 0 0,0 0-1 0 0,0 0 1 0 0,0 1 0 0 0,0-1-1 0 0,0 0 1 0 0,-1 0-1 0 0,1 0 1 0 0,0 0 0 0 0,0 0-1 0 0,0 1 1 0 0,0-1 0 0 0,0 0-1 0 0,0 0 1 0 0,0 0 0 0 0,0 0-1 0 0,0 0 1 0 0,-1 1 0 0 0,1-1-1 0 0,0 0 1 0 0,0 0 0 0 0,0 0-1 0 0,0 1 1 0 0,0-1 0 0 0,0 0-1 0 0,0 0 1 0 0,0 0 0 0 0,0 0-1 0 0,0 1 1 0 0,0-1-1 0 0,1 0 1 0 0,-1 0 0 0 0,0 0-1 0 0,0 0 1 0 0,0 1 0 0 0,0-1-1 0 0,0 0 1 0 0,0 0 0 0 0,0 0-1 0 0,0 0 1 0 0,0 0 0 0 0,1 1-6 0 0,6 3 57 0 0,-7-4-65 0 0,1 0 9 0 0,-1 1-1 0 0,1-1 0 0 0,0 0 0 0 0,0 0 0 0 0,-1 1 0 0 0,1-1 1 0 0,0 0-1 0 0,-1 1 0 0 0,1-1 0 0 0,0 1 0 0 0,-1-1 0 0 0,1 1 1 0 0,-1-1-1 0 0,1 1 0 0 0,0 0 0 0 0,-1-1 0 0 0,0 1 0 0 0,1 0 0 0 0,1 2 8 0 0,9 5 1 0 0,1-1 0 0 0,0 1 0 0 0,0-2 0 0 0,1 0 0 0 0,0 0-1 0 0,1-1-8 0 0,22 12 0 0 0,-10-3 0 0 0,-14-8 27 0 0,-1 0 0 0 0,0 0 0 0 0,-1 1 0 0 0,7 5-27 0 0,-16-10 126 0 0,-1-2 8 0 0,0 0 22 0 0,-1 6 354 0 0,0-4-436 0 0,-1 0 0 0 0,1 0 1 0 0,-1 0-1 0 0,0 0 0 0 0,0 0 1 0 0,0 0-1 0 0,0-1 0 0 0,0 1 1 0 0,0-1-1 0 0,0 1 0 0 0,0-1 1 0 0,-1 0-1 0 0,1 0 0 0 0,-1 0 1 0 0,1 0-1 0 0,-1 0-74 0 0,-8 3 164 0 0,0-1 0 0 0,0 0 0 0 0,-1-1-164 0 0,-14 3 139 0 0,8-1-87 0 0,-1-1-1 0 0,0 0 0 0 0,-14-1-51 0 0,18-1-36 0 0,12-1 13 0 0,0 0 0 0 0,0 1 0 0 0,0-1 0 0 0,0 0 0 0 0,0 0 0 0 0,1-1 0 0 0,-1 1 0 0 0,0-1 0 0 0,0 1 0 0 0,0-1 0 0 0,1 0 0 0 0,-1 0 23 0 0,-4-6-809 0 0,1 0-1610 0 0,2 2-3776 0 0</inkml:trace>
  <inkml:trace contextRef="#ctx0" brushRef="#br0" timeOffset="314.567">473 125 8288 0 0,'0'0'638'0'0,"1"1"-414"0"0,5 11 689 0 0,0 0-1 0 0,0 0 0 0 0,-1 0 0 0 0,-1 0 0 0 0,0 1 0 0 0,-1 0 0 0 0,0 0 0 0 0,-1 0 0 0 0,1 9-912 0 0,2 42 2091 0 0,-1-20-952 0 0,6 26-1139 0 0,-8-55 63 0 0,0 0 0 0 0,-1 1 0 0 0,-1-1 0 0 0,0 0 0 0 0,-1 1 0 0 0,-1-1 0 0 0,-1 2-63 0 0,3-17-3 0 0,0 2 9 0 0,0 0 0 0 0,-1 0 1 0 0,1-1-1 0 0,-1 1 0 0 0,1 0 1 0 0,-1-1-1 0 0,0 1 0 0 0,0 0 0 0 0,0-1 1 0 0,0 1-1 0 0,0-1 0 0 0,0 0 1 0 0,0 1-1 0 0,0-1 0 0 0,0 0 0 0 0,-2 1-6 0 0,3-1-90 0 0,0-1-1 0 0,-1 0 0 0 0,1 0 1 0 0,-1 0-1 0 0,1 0 0 0 0,-1 1 1 0 0,1-1-1 0 0,-1 0 0 0 0,1 0 1 0 0,0 0-1 0 0,-1 0 0 0 0,1 0 1 0 0,-1 0-1 0 0,1 0 0 0 0,-1 0 1 0 0,1 0-1 0 0,-1-1 0 0 0,1 1 1 0 0,-1 0-1 0 0,1 0 0 0 0,0 0 1 0 0,-1 0-1 0 0,1-1 0 0 0,-1 1 1 0 0,1 0-1 0 0,-1 0 0 0 0,1-1 1 0 0,0 1-1 0 0,-1 0 0 0 0,1-1 1 0 0,0 1-1 0 0,-1 0 0 0 0,1-1 1 0 0,0 1-1 0 0,0 0 0 0 0,-1-1 1 0 0,1 0 90 0 0,-4-6-1685 0 0</inkml:trace>
  <inkml:trace contextRef="#ctx0" brushRef="#br0" timeOffset="560.105">509 180 7920 0 0,'0'0'362'0'0,"2"-1"-11"0"0,2-2-178 0 0,1 1 1 0 0,0-1-1 0 0,-1 1 0 0 0,1 0 1 0 0,0 0-1 0 0,0 1 0 0 0,0-1 1 0 0,0 1-1 0 0,0 0 0 0 0,0 1 1 0 0,1-1-1 0 0,-1 1 0 0 0,0 0 1 0 0,0 0-1 0 0,1 0 0 0 0,-1 1 1 0 0,0 0-1 0 0,0 0 0 0 0,0 1 1 0 0,0-1-1 0 0,0 1 0 0 0,0 0 1 0 0,0 0-1 0 0,-1 0 0 0 0,1 1 1 0 0,-1 0-1 0 0,2 1-173 0 0,10 8 625 0 0,-5-4 27 0 0,-1 0 0 0 0,1 0-1 0 0,5 8-651 0 0,-14-14 135 0 0,0 1 0 0 0,0 0 0 0 0,0-1-1 0 0,0 1 1 0 0,0 0 0 0 0,0 0-1 0 0,-1 0 1 0 0,1 0 0 0 0,-1 1 0 0 0,0-1-1 0 0,0 0 1 0 0,0 1 0 0 0,-1-1-1 0 0,1 0 1 0 0,-1 1 0 0 0,1 0-135 0 0,-1-2 72 0 0,-1 0 0 0 0,1 1 0 0 0,0-1 0 0 0,-1 0 0 0 0,1 0 0 0 0,-1 0 0 0 0,0 0 0 0 0,1 0 0 0 0,-1 0-1 0 0,0 0 1 0 0,0 0 0 0 0,-1 0 0 0 0,1 0 0 0 0,0-1 0 0 0,-1 1 0 0 0,1 0 0 0 0,-1-1 0 0 0,1 1 0 0 0,-1-1 0 0 0,0 1 0 0 0,1-1 0 0 0,-3 1-72 0 0,-4 2 107 0 0,1 0 0 0 0,-1 0 0 0 0,0-1-1 0 0,0 0 1 0 0,-1-1-107 0 0,0 1 85 0 0,-6 1-43 0 0,0-1 0 0 0,0-1 0 0 0,0-1-1 0 0,0 0 1 0 0,-1 0 0 0 0,1-2-1 0 0,-2 0-41 0 0,7 0-143 0 0,0 1 0 0 0,0-2 0 0 0,0 0-1 0 0,0 0 1 0 0,1 0 0 0 0,-1-1-1 0 0,-7-4 144 0 0,12 4-1580 0 0,-1 0-1 0 0,1 0 1 0 0,-1 0-1 0 0,-3-5 1581 0 0,8 7-5698 0 0</inkml:trace>
  <inkml:trace contextRef="#ctx0" brushRef="#br0" timeOffset="963.262">866 294 10136 0 0,'0'0'464'0'0,"0"0"-10"0"0,9 0-276 0 0,-3 0 388 0 0,0-1 0 0 0,0 0 1 0 0,0 0-1 0 0,3-2-566 0 0,16-3 1927 0 0,-9 4-1126 0 0,1-1 0 0 0,-1-1 1 0 0,6-3-802 0 0,20-4 694 0 0,-38 10-677 0 0,-1 0 0 0 0,1-1 0 0 0,-1 1-1 0 0,1-1 1 0 0,-1 0 0 0 0,0 0 0 0 0,0 0 0 0 0,0 0 0 0 0,0 0 0 0 0,0-1-1 0 0,-1 1 1 0 0,1-1 0 0 0,0 0 0 0 0,-1 0 0 0 0,0 0 0 0 0,0 0-1 0 0,0 0 1 0 0,0 0 0 0 0,1-4-17 0 0,-1-2 27 0 0,-1 8-22 0 0,-1 1-1 0 0,0-1 1 0 0,1 0 0 0 0,-1 0-1 0 0,0 0 1 0 0,0 0-1 0 0,0 0 1 0 0,1 0 0 0 0,-1 1-1 0 0,0-1 1 0 0,0 0 0 0 0,0 0-1 0 0,-1 0 1 0 0,1 0-1 0 0,0 0 1 0 0,0 0 0 0 0,0 0-1 0 0,-1 1 1 0 0,1-1 0 0 0,0 0-1 0 0,-1 0 1 0 0,1 0 0 0 0,-1 0-1 0 0,1 1 1 0 0,-1-1-1 0 0,1 0 1 0 0,-1 0-5 0 0,-1-1 3 0 0,1 0-1 0 0,-1 1 1 0 0,0-1-1 0 0,0 0 1 0 0,0 1-1 0 0,0-1 1 0 0,0 1-1 0 0,0 0 1 0 0,0 0 0 0 0,0-1-1 0 0,0 2 1 0 0,-1-1-1 0 0,1 0 1 0 0,0 0-1 0 0,-1 1 1 0 0,1-1-1 0 0,-2 1-2 0 0,0-1 3 0 0,-1 1 0 0 0,1 0 0 0 0,-1 1 0 0 0,1-1-1 0 0,0 1 1 0 0,-1 0 0 0 0,1 0 0 0 0,0 0 0 0 0,-3 2-3 0 0,-3 1 14 0 0,1 0 0 0 0,1 1 0 0 0,-1 0 0 0 0,1 1 0 0 0,-1-1 0 0 0,2 2 0 0 0,-1-1 0 0 0,-4 5-14 0 0,8-5 46 0 0,1-1-1 0 0,-1 0 0 0 0,1 1 1 0 0,0-1-1 0 0,1 1 0 0 0,-1 0 1 0 0,1 0-1 0 0,0 0 0 0 0,1 0 1 0 0,-1 0-1 0 0,1 0 0 0 0,1 1 1 0 0,-1-1-1 0 0,1 0 0 0 0,0 5-45 0 0,0-7 24 0 0,1-1-1 0 0,-1 0 0 0 0,1 0 0 0 0,-1 0 0 0 0,1 0 0 0 0,0 0 0 0 0,0 0 0 0 0,1-1 0 0 0,-1 1 0 0 0,1 0 1 0 0,-1-1-1 0 0,1 1 0 0 0,0 0 0 0 0,0-1 0 0 0,0 0 0 0 0,1 2-23 0 0,0-2 26 0 0,0 1 0 0 0,0 0 1 0 0,0-1-1 0 0,1 1 0 0 0,-1-1 0 0 0,1 0 0 0 0,-1 0 1 0 0,1 0-1 0 0,0-1 0 0 0,0 1 0 0 0,0-1 0 0 0,1 0-26 0 0,9 3-99 0 0,1-2 0 0 0,0 0 0 0 0,0-1 0 0 0,0 0 0 0 0,0-1-1 0 0,0-1 1 0 0,0 0 0 0 0,13-4 99 0 0,-9 2-1219 0 0,2-2-69 0 0</inkml:trace>
  <inkml:trace contextRef="#ctx0" brushRef="#br0" timeOffset="1244.609">1446 182 14768 0 0,'-3'0'95'0'0,"1"-1"1"0"0,0 1 0 0 0,0-1 0 0 0,0 1 0 0 0,-1 0 0 0 0,1 0-1 0 0,0 0 1 0 0,-1 0 0 0 0,1 0 0 0 0,0 0 0 0 0,0 1 0 0 0,-1-1-1 0 0,1 1 1 0 0,0 0-96 0 0,-33 13 330 0 0,11-4-308 0 0,15-6 247 0 0,0 0 1 0 0,0 0-1 0 0,1 0 1 0 0,-1 1 0 0 0,1 0-1 0 0,0 1 1 0 0,1 0-1 0 0,-1 0 1 0 0,1 1-1 0 0,0 0 1 0 0,1 0-1 0 0,-3 3-269 0 0,-1 3 457 0 0,7-10-400 0 0,1-1 0 0 0,-1 1-1 0 0,1 0 1 0 0,0 0 0 0 0,0 0-1 0 0,1 0 1 0 0,-1 0 0 0 0,0 1 0 0 0,1-1-1 0 0,0 1-56 0 0,-2 4 132 0 0,3-7-121 0 0,-1 0 1 0 0,1 0 0 0 0,-1 0-1 0 0,1 0 1 0 0,0 0-1 0 0,0 0 1 0 0,-1 0 0 0 0,1 0-1 0 0,0 0 1 0 0,0 0 0 0 0,0 0-1 0 0,0 0 1 0 0,0 0-1 0 0,0 0 1 0 0,1 0 0 0 0,-1 0-1 0 0,0 0 1 0 0,1 0 0 0 0,-1 0-1 0 0,0 0 1 0 0,1 0-1 0 0,-1 0 1 0 0,1 1-12 0 0,1 0 26 0 0,0-1-1 0 0,0 1 1 0 0,0 0-1 0 0,0 0 1 0 0,0-1-1 0 0,0 0 1 0 0,1 1-1 0 0,-1-1 1 0 0,1 0-1 0 0,-1 0 1 0 0,1 0 0 0 0,0 0-26 0 0,34 9 76 0 0,-31-9-59 0 0,0-1 0 0 0,0 0 0 0 0,0 0 0 0 0,0-1 0 0 0,0 0 0 0 0,4 0-17 0 0,4-2 39 0 0,70-11-563 0 0,-81 14 321 0 0,0-1 0 0 0,1 1-1 0 0,-1-1 1 0 0,0 0 0 0 0,0 0 0 0 0,0 0 0 0 0,2-2 203 0 0,17-5-2113 0 0,5-1-481 0 0,-6 1-3123 0 0</inkml:trace>
  <inkml:trace contextRef="#ctx0" brushRef="#br0" timeOffset="1544.293">1636 14 14976 0 0,'8'-12'1626'0'0,"-4"11"-1553"0"0,9 11 1075 0 0,-9-6-975 0 0,0 0-1 0 0,0 0 1 0 0,-1 0-1 0 0,1 1 1 0 0,-1 0-1 0 0,0 0 1 0 0,0 0-1 0 0,-1 0 0 0 0,0 0 1 0 0,1 0-1 0 0,-2 0 1 0 0,1 1-1 0 0,-1-1 1 0 0,0 1-1 0 0,1 2-172 0 0,0 14 348 0 0,0 1 0 0 0,-1-1 0 0 0,-1 7-348 0 0,-1-10-15 0 0,1 1-11 0 0,-1-1 1 0 0,-2 14 25 0 0,2-26 129 0 0,-1 1 1 0 0,0-1-1 0 0,0 1 0 0 0,-1-1 1 0 0,1 0-1 0 0,-1 0 1 0 0,-1 0-1 0 0,-1 2-129 0 0,2-6 31 0 0,1-1-1 0 0,-1 1 1 0 0,1 0-1 0 0,-1-1 0 0 0,0 0 1 0 0,0 0-1 0 0,0 0 1 0 0,0 0-1 0 0,-2 0-30 0 0,-30 13-2152 0 0,32-14 1525 0 0,0 0 0 0 0,-1 0 0 0 0,1-1 0 0 0,-1 1 1 0 0,1-1-1 0 0,-1 0 0 0 0,1 0 0 0 0,-1-1 627 0 0,-11-1-5978 0 0</inkml:trace>
  <inkml:trace contextRef="#ctx0" brushRef="#br0" timeOffset="2178.541">1539 269 4144 0 0,'1'-4'154'0'0,"1"1"1"0"0,-1 0-1 0 0,1-1 1 0 0,0 1-1 0 0,0 0 1 0 0,0 0-1 0 0,0 0 0 0 0,0 0 1 0 0,1 1-1 0 0,-1-1 1 0 0,1 0-1 0 0,0 1 1 0 0,-1 0-1 0 0,3-1-154 0 0,6-4 1420 0 0,0 0 0 0 0,0 2 0 0 0,8-3-1420 0 0,-8 2 184 0 0,-5 5 191 0 0,0-1 0 0 0,1 1 0 0 0,-1 0 0 0 0,1 0 0 0 0,-1 1 0 0 0,1 0 0 0 0,2 0-375 0 0,-7 0 115 0 0,1 0 95 0 0,1 0 0 0 0,-1 1 0 0 0,0-1 0 0 0,1 1 0 0 0,-1 0 0 0 0,0 0 0 0 0,0 0 0 0 0,1 1 0 0 0,-1-1-1 0 0,0 1 1 0 0,0-1 0 0 0,-1 1 0 0 0,1 0 0 0 0,0 0 0 0 0,1 2-210 0 0,5 4 616 0 0,-1 1-1 0 0,0 0 1 0 0,5 8-616 0 0,-2-3 449 0 0,-3-2 86 0 0,-1 0 0 0 0,0 0-1 0 0,0 1 1 0 0,-1 0-1 0 0,4 13-534 0 0,1 2 623 0 0,-4-2-76 0 0,-7-25-455 0 0,0-1-11 0 0,0 0-1 0 0,0 0-1 0 0,0 0-6 0 0,0 0-1 0 0,0 0 0 0 0,-16-10 304 0 0,16 7-357 0 0,-1 0 0 0 0,1 0-1 0 0,0 0 1 0 0,0 0 0 0 0,0 1 0 0 0,0-1-1 0 0,0 0 1 0 0,1 0 0 0 0,-1 0-1 0 0,1 0 1 0 0,0 1 0 0 0,0-1 0 0 0,0-1-19 0 0,18-36 33 0 0,-16 35-27 0 0,2-5-58 0 0,0 0-1 0 0,2 1 1 0 0,-1-1 0 0 0,1 1-1 0 0,0 1 1 0 0,1-1 0 0 0,0 1-1 0 0,0 1 1 0 0,8-6 52 0 0,-9 8-147 0 0,1 0-1 0 0,1 0 1 0 0,-1 1-1 0 0,1 0 1 0 0,-1 1 0 0 0,1 0-1 0 0,0 0 1 0 0,0 0 0 0 0,1 2-1 0 0,-1-1 1 0 0,8 0 147 0 0,-9 1-94 0 0,0 1-1 0 0,1-1 1 0 0,-1 1 0 0 0,0 1 0 0 0,0-1-1 0 0,0 2 1 0 0,0-1 0 0 0,0 1-1 0 0,0 0 1 0 0,0 0 0 0 0,-1 1-1 0 0,1 0 1 0 0,-1 1 0 0 0,0 0 0 0 0,0 0-1 0 0,0 0 1 0 0,0 1 0 0 0,0 0 94 0 0,-7-4-2 0 0,0-1 1 0 0,0 0-1 0 0,1 0 0 0 0,-1 1 1 0 0,0-1-1 0 0,0 0 1 0 0,0 0-1 0 0,0 1 1 0 0,0-1-1 0 0,1 0 0 0 0,-1 0 1 0 0,0 1-1 0 0,0-1 1 0 0,0 0-1 0 0,0 1 1 0 0,0-1-1 0 0,0 0 0 0 0,0 1 1 0 0,0-1-1 0 0,0 0 1 0 0,0 0-1 0 0,0 1 1 0 0,0-1-1 0 0,0 0 1 0 0,0 1-1 0 0,-1-1 0 0 0,1 0 1 0 0,0 0-1 0 0,0 1 1 0 0,0-1-1 0 0,0 0 1 0 0,0 0-1 0 0,-1 1 0 0 0,1-1 1 0 0,0 0-1 0 0,0 0 1 0 0,-1 1 1 0 0,-7 6 4 0 0,-1-3-4 0 0,0 0 0 0 0,0-1 0 0 0,-7 2 0 0 0,6-3 0 0 0,1 1 0 0 0,0 1 0 0 0,0-1 0 0 0,-1 2 0 0 0,-4 3 15 0 0,1 0 0 0 0,0 1-1 0 0,0 0 1 0 0,1 1 0 0 0,0 0-1 0 0,1 1 1 0 0,0 1 0 0 0,-8 11-15 0 0,17-21-7 0 0,0 1 1 0 0,1-1-1 0 0,-1 1 1 0 0,1 0-1 0 0,0-1 1 0 0,0 1-1 0 0,0 0 1 0 0,0 0-1 0 0,0 0 1 0 0,0 0-1 0 0,1 0 1 0 0,0-1-1 0 0,-1 3 7 0 0,1-3 8 0 0,1-1 0 0 0,-1 0 0 0 0,0 0 1 0 0,0 1-1 0 0,0-1 0 0 0,1 0 0 0 0,-1 0 0 0 0,1 0 0 0 0,-1 1 0 0 0,1-1 0 0 0,-1 0 0 0 0,1 0 0 0 0,0 0 0 0 0,-1 0 0 0 0,1 0 0 0 0,0 0 0 0 0,0 0 0 0 0,0 0 0 0 0,0 0 0 0 0,0 0 1 0 0,0-1-1 0 0,0 1 0 0 0,0 0 0 0 0,0-1 0 0 0,0 1 0 0 0,0-1 0 0 0,1 1 0 0 0,-1-1 0 0 0,0 1 0 0 0,1-1-8 0 0,5 1 36 0 0,-1 0 0 0 0,0 0-1 0 0,0-1 1 0 0,1 0 0 0 0,-1 0 0 0 0,0-1 0 0 0,0 1-1 0 0,4-2-35 0 0,17-1 127 0 0,-18 1-88 0 0,0-1 0 0 0,1 1 1 0 0,-1-1-1 0 0,0-1 0 0 0,-1 0 0 0 0,1 0 0 0 0,0-1-39 0 0,-3 2-10 0 0,-1 1 20 0 0,-1-1 1 0 0,0 0-1 0 0,0 1 0 0 0,0-2 0 0 0,0 1 0 0 0,0 0 0 0 0,-1-1 0 0 0,1 1 1 0 0,-1-1-1 0 0,0 0 0 0 0,0 0 0 0 0,0-1 0 0 0,-1 1 0 0 0,0 0 0 0 0,2-6-10 0 0,2-5 1 0 0,-5 13-9 0 0,0 0 0 0 0,0 0 0 0 0,0 0 0 0 0,-1 0 0 0 0,1 0 0 0 0,-1 0 0 0 0,1 0 0 0 0,-1 0 0 0 0,0 0 0 0 0,1 0 0 0 0,-1 0-1 0 0,0 0 1 0 0,-1 0 0 0 0,1-1 8 0 0,-10-33-872 0 0,10 33 596 0 0,-2 0-1 0 0,1-1 0 0 0,0 1 0 0 0,-1 0 0 0 0,0 0 0 0 0,1 0 1 0 0,-1 0-1 0 0,-2-2 277 0 0,-1-3-5117 0 0,4 7-463 0 0</inkml:trace>
  <inkml:trace contextRef="#ctx0" brushRef="#br0" timeOffset="2521.376">2538 152 10136 0 0,'0'0'464'0'0,"0"0"-10"0"0,-1-1-443 0 0,1 1 1 0 0,0-1-1 0 0,0 1 0 0 0,0-1 0 0 0,0 1 0 0 0,-1 0 0 0 0,1-1 1 0 0,0 1-1 0 0,0-1 0 0 0,-1 1 0 0 0,1 0 0 0 0,0-1 0 0 0,-1 1 0 0 0,1 0 1 0 0,0-1-1 0 0,-1 1 0 0 0,1 0 0 0 0,0 0 0 0 0,-1-1 0 0 0,1 1 0 0 0,-1 0 1 0 0,1 0-1 0 0,-1 0 0 0 0,1 0 0 0 0,0 0 0 0 0,-1-1 0 0 0,1 1 0 0 0,-1 0 1 0 0,0 0-12 0 0,-10-1 1166 0 0,11 1-1094 0 0,-4 0 447 0 0,1 1 1 0 0,-1-1 0 0 0,1 1-1 0 0,0 0 1 0 0,-1-1 0 0 0,1 2-1 0 0,0-1 1 0 0,-1 0 0 0 0,1 1-520 0 0,-4 2 261 0 0,-1 0 0 0 0,1 1 0 0 0,0 0 0 0 0,0 0 0 0 0,0 1-261 0 0,4-3 33 0 0,0 0 1 0 0,0 0-1 0 0,0 1 1 0 0,0-1-1 0 0,1 0 0 0 0,0 1 1 0 0,-1 0-1 0 0,1 0 0 0 0,1-1 1 0 0,-1 1-1 0 0,0 0 1 0 0,1 1-1 0 0,0-1 0 0 0,0 0 1 0 0,0 0-1 0 0,1 0 0 0 0,-1 1 1 0 0,1-1-1 0 0,0 0 1 0 0,0 1-1 0 0,0-1 0 0 0,1 0 1 0 0,0 1-1 0 0,0-1 0 0 0,0 0 1 0 0,0 0-1 0 0,0 0 1 0 0,1 0-1 0 0,0 0 0 0 0,0 0 1 0 0,0 0-1 0 0,0-1 0 0 0,3 4-33 0 0,4 7 56 0 0,-7-9-10 0 0,2 0 0 0 0,-1 0 0 0 0,1 0 0 0 0,-1 0 0 0 0,1-1 0 0 0,3 3-46 0 0,-4-5 14 0 0,-2 0 0 0 0,0-1 0 0 0,0 0 0 0 0,0 1 1 0 0,0-1-1 0 0,0 1 0 0 0,0-1 0 0 0,0 1 0 0 0,-1-1 0 0 0,1 1 1 0 0,-1-1-1 0 0,1 1-14 0 0,-1 0 173 0 0,-1-1-106 0 0,-1 1 0 0 0,0 0 0 0 0,1-1 0 0 0,-1 1 1 0 0,0-1-1 0 0,0 0 0 0 0,0 1 0 0 0,0-1 0 0 0,0 0 0 0 0,0 0 0 0 0,-1 0 0 0 0,1-1-67 0 0,-7 3 176 0 0,0-1 0 0 0,0 0 0 0 0,0-1 0 0 0,-1 0-1 0 0,-8 0-175 0 0,-7 1-19 0 0,-7-3-83 0 0,10-1-1270 0 0,9 2-3649 0 0,1-2-1659 0 0</inkml:trace>
  <inkml:trace contextRef="#ctx0" brushRef="#br0" timeOffset="3072.464">2868 206 7368 0 0,'0'-1'26'0'0,"0"0"1"0"0,0 0 0 0 0,-1 1-1 0 0,1-1 1 0 0,-1 1 0 0 0,1-1-1 0 0,0 0 1 0 0,-1 1 0 0 0,1-1-1 0 0,-1 1 1 0 0,1-1 0 0 0,-1 1-1 0 0,0-1 1 0 0,1 1 0 0 0,-1-1-1 0 0,0 1 1 0 0,1 0 0 0 0,-1-1-27 0 0,-15 2 320 0 0,1 4 1103 0 0,0 1 0 0 0,0 0 1 0 0,1 0-1 0 0,0 1 1 0 0,0 1-1 0 0,-9 8-1423 0 0,22-16 2 0 0,-7 6 217 0 0,0 1 0 0 0,0 0 1 0 0,1 1-1 0 0,-1-1 0 0 0,-4 9-219 0 0,1-3 361 0 0,7-8-284 0 0,0-1 0 0 0,1 1 0 0 0,0 0 0 0 0,0 0 0 0 0,1 0-1 0 0,-1 0 1 0 0,1 0 0 0 0,0 1 0 0 0,0-1 0 0 0,1 0-1 0 0,0 1 1 0 0,0 0 0 0 0,0 1-77 0 0,1-7 8 0 0,0 1 0 0 0,0 0 0 0 0,-1 0-1 0 0,1 0 1 0 0,1 0 0 0 0,-1 0 0 0 0,0 0 0 0 0,0 0 0 0 0,0 0-1 0 0,0 0 1 0 0,1 0 0 0 0,-1 0 0 0 0,0 0 0 0 0,1 0 0 0 0,-1 0-1 0 0,1-1 1 0 0,-1 1 0 0 0,1 0 0 0 0,0 0 0 0 0,-1 0 0 0 0,1-1-1 0 0,-1 1 1 0 0,1 0 0 0 0,0-1 0 0 0,0 1 0 0 0,0-1 0 0 0,0 1-8 0 0,1 1 28 0 0,3 1 8 0 0,1 0-1 0 0,-1-1 0 0 0,1 1 1 0 0,-1-1-1 0 0,1 0 1 0 0,0 0-1 0 0,-1-1 1 0 0,1 0-1 0 0,0 0 0 0 0,0 0 1 0 0,1-1-36 0 0,16 1 79 0 0,-1 0 0 0 0,6-2-79 0 0,18-4-766 0 0,-1-2-1 0 0,38-10 767 0 0,-63 13-254 0 0,-9 0 24 0 0,1 0-1 0 0,-1 0 1 0 0,0-1-1 0 0,10-6 231 0 0,1 0-62 0 0,-9 4 200 0 0,-12 5-31 0 0,-1 1-10 0 0,1 0 332 0 0,-1 0-380 0 0,0 1 0 0 0,-1-1 0 0 0,1 0 0 0 0,0 1 0 0 0,0-1 0 0 0,-1 0 0 0 0,1 1 0 0 0,0-1 0 0 0,-1 1 0 0 0,1-1 0 0 0,-1 0 0 0 0,1 1 0 0 0,-1-1 0 0 0,1 1 0 0 0,-1-1 0 0 0,0 1-49 0 0,0-1-37 0 0,0 1-1 0 0,-1-1 1 0 0,1 1-1 0 0,-1 0 1 0 0,1 0 0 0 0,0 0-1 0 0,-1 0 1 0 0,1 0-1 0 0,-1 0 1 0 0,1 0 0 0 0,-1 0-1 0 0,1 0 1 0 0,0 1-1 0 0,-1-1 1 0 0,1 0-1 0 0,-1 1 1 0 0,0 0 37 0 0,-25 12 317 0 0,21-9-145 0 0,-6 2-40 0 0,1 1 0 0 0,-1 0 0 0 0,1 1 0 0 0,1 1 0 0 0,0-1 0 0 0,-1 3-132 0 0,1-3 1 0 0,8-6 0 0 0,-1 1 0 0 0,1-1 0 0 0,0 0 0 0 0,0 1 0 0 0,0 0 0 0 0,0-1 1 0 0,0 1-1 0 0,0 0 0 0 0,1 0 0 0 0,-1 0 0 0 0,1 0 0 0 0,0 0-1 0 0,1-2 5 0 0,0-1 1 0 0,0 1 0 0 0,1 0-1 0 0,-1-1 1 0 0,0 1-1 0 0,1 0 1 0 0,-1-1 0 0 0,0 1-1 0 0,1-1 1 0 0,-1 1-1 0 0,1-1 1 0 0,-1 1 0 0 0,1-1-1 0 0,-1 1 1 0 0,1-1-1 0 0,-1 1 1 0 0,1-1 0 0 0,0 1-1 0 0,-1-1 1 0 0,1 0-1 0 0,0 0 1 0 0,-1 1 0 0 0,1-1-1 0 0,0 0-5 0 0,-1 0 2 0 0,4 2 35 0 0,0-1 1 0 0,0 0 0 0 0,0 0 0 0 0,0-1-1 0 0,0 1 1 0 0,1-1 0 0 0,-1 0 0 0 0,0 0-1 0 0,3 0-37 0 0,39-7 124 0 0,-39 6-121 0 0,1-1-4 0 0,0 1 0 0 0,0-2 0 0 0,0 1 0 0 0,-1-1 0 0 0,1 0 0 0 0,0 0 0 0 0,5-4 1 0 0,-10 5 6 0 0,0-1-1 0 0,1 1 1 0 0,-1-1-1 0 0,0 0 0 0 0,-1 0 1 0 0,1 0-1 0 0,0 0 0 0 0,-1 0 1 0 0,0 0-1 0 0,0-1 0 0 0,0 1 1 0 0,0-1-1 0 0,0 0 0 0 0,-1 0 1 0 0,1 1-1 0 0,-1-4-5 0 0,0 4 9 0 0,0 0-1 0 0,0 0 1 0 0,0 0 0 0 0,-1-1 0 0 0,1 1-1 0 0,-1 0 1 0 0,0 0 0 0 0,0 0-1 0 0,0 0 1 0 0,0-1 0 0 0,-1 1-1 0 0,1 0 1 0 0,-1 0 0 0 0,0 0-1 0 0,0 0 1 0 0,0 0 0 0 0,0 0 0 0 0,0 0-1 0 0,-1 0 1 0 0,1 0 0 0 0,-1 1-1 0 0,0-1 1 0 0,0 1 0 0 0,0-1-1 0 0,-1 0-8 0 0,-6-7 0 0 0,-1 0 0 0 0,-1 1 0 0 0,1 0 0 0 0,-2 1 0 0 0,5 5 0 0 0,2 3-72 0 0,4 0-292 0 0,1 0-89 0 0,0 0-10 0 0,7 0-813 0 0,24 2-4947 0 0,-19-2 1283 0 0</inkml:trace>
  <inkml:trace contextRef="#ctx0" brushRef="#br0" timeOffset="4094.447">3448 178 6912 0 0,'0'0'528'0'0,"0"0"-171"0"0,0 0 550 0 0,2 1 282 0 0,-1 2-865 0 0,1 0 0 0 0,0 1 0 0 0,-1-1-1 0 0,0 0 1 0 0,0 1 0 0 0,0-1 0 0 0,0 1 0 0 0,0-1 0 0 0,-1 1 0 0 0,1-1 0 0 0,-1 1-1 0 0,0-1 1 0 0,0 1 0 0 0,0-1 0 0 0,-1 2-324 0 0,-1 14 1102 0 0,0-1-1 0 0,-3 7-1101 0 0,-3 9 1609 0 0,-6 18-1609 0 0,-39 115 1651 0 0,48-148-1500 0 0,1 0-1 0 0,-2 13-150 0 0,2-6 116 0 0,1-8-38 0 0,1-3 62 0 0,-1 1 0 0 0,-4 12-140 0 0,4-4 170 0 0,3-22-106 0 0,0-2 0 0 0,0 0 0 0 0,0 0-22 0 0,-3-8-109 0 0,2 1-74 0 0,1 1 0 0 0,0 0 0 0 0,0-1 0 0 0,0 1 0 0 0,0 0 0 0 0,2-3 141 0 0,0-20-646 0 0,-1 4 135 0 0,2 0 0 0 0,0 0 1 0 0,2 0-1 0 0,0 1 0 0 0,2 0 0 0 0,1 0 0 0 0,0 1 1 0 0,2 0-1 0 0,12-21 511 0 0,-19 38-48 0 0,1 0 0 0 0,0 0 0 0 0,0 0 0 0 0,0 1 1 0 0,0 0-1 0 0,1 0 0 0 0,0 0 0 0 0,0 0 0 0 0,1 1 0 0 0,-1 0 1 0 0,1 0-1 0 0,0 0 0 0 0,0 1 0 0 0,0 0 0 0 0,0 0 0 0 0,1 0 0 0 0,-1 1 1 0 0,1 0-1 0 0,-1 0 0 0 0,1 1 0 0 0,0 0 0 0 0,0 0 0 0 0,0 0 0 0 0,0 1 1 0 0,0 0-1 0 0,-1 1 0 0 0,7 0 48 0 0,-13-1 12 0 0,1 0 0 0 0,-1 1 0 0 0,1-1-1 0 0,-1 0 1 0 0,0 0 0 0 0,1 1 0 0 0,-1-1 0 0 0,1 0 0 0 0,-1 0 0 0 0,0 1-1 0 0,1-1 1 0 0,-1 0 0 0 0,0 1 0 0 0,0-1 0 0 0,1 1 0 0 0,-1-1 0 0 0,0 0 0 0 0,0 1-1 0 0,1-1 1 0 0,-1 1 0 0 0,0-1-12 0 0,1 3 56 0 0,2-1 67 0 0,-1 1 0 0 0,0-1 0 0 0,0 1-1 0 0,0 0 1 0 0,0 0 0 0 0,0 0 0 0 0,-1 0-1 0 0,1 2-122 0 0,-1-3 104 0 0,-1 0 0 0 0,0 1 0 0 0,1-1 0 0 0,-1 0 0 0 0,0 1 0 0 0,0-1 0 0 0,-1 0 0 0 0,1 1 0 0 0,0-1 0 0 0,-1 0 0 0 0,1 1 0 0 0,-1-1-1 0 0,0 1-103 0 0,-1 0 159 0 0,1 1 0 0 0,-1-1 0 0 0,0 1 0 0 0,0-1 0 0 0,0 0 0 0 0,0 1 0 0 0,0-1 0 0 0,-1-1 0 0 0,0 1 0 0 0,1 0 0 0 0,-1 0 0 0 0,0-1 0 0 0,0 0 0 0 0,-1 0 0 0 0,1 0 0 0 0,0 0 0 0 0,-1 0 0 0 0,-1 0-159 0 0,-11 4 485 0 0,1 0 0 0 0,-1-2 0 0 0,-15 3-485 0 0,-2 1 273 0 0,26-6-273 0 0,0-1-1 0 0,1 0 1 0 0,-1-1 0 0 0,0 0 0 0 0,0 0 0 0 0,-2 0 0 0 0,-6-1 323 0 0,15 1-321 0 0,0 0 1 0 0,0 0-1 0 0,0 0 0 0 0,0 0 0 0 0,1 0 0 0 0,-1 0 0 0 0,0 0 0 0 0,0-1 0 0 0,0 1 0 0 0,0 0 0 0 0,0 0 1 0 0,1 0-1 0 0,-1 0 0 0 0,0 0 0 0 0,0-1 0 0 0,0 1 0 0 0,0 0 0 0 0,0 0 0 0 0,0 0 0 0 0,0 0 0 0 0,0-1 0 0 0,1 1 1 0 0,-1 0-1 0 0,0 0 0 0 0,0 0 0 0 0,0 0 0 0 0,0-1 0 0 0,0 1 0 0 0,0 0 0 0 0,0 0 0 0 0,0 0 0 0 0,0-1 1 0 0,0 1-1 0 0,0 0 0 0 0,0 0 0 0 0,-1 0 0 0 0,1 0 0 0 0,0-1 0 0 0,0 1 0 0 0,0 0 0 0 0,0 0 0 0 0,0 0 1 0 0,0 0-1 0 0,0-1 0 0 0,0 1 0 0 0,0 0 0 0 0,-1 0 0 0 0,1 0 0 0 0,0 0 0 0 0,0 0 0 0 0,0 0 0 0 0,0-1 1 0 0,-1 1-1 0 0,1 0 0 0 0,0 0 0 0 0,0 0 0 0 0,0 0 0 0 0,0 0 0 0 0,-1 0 0 0 0,1 0 0 0 0,0 0-2 0 0,10-3 43 0 0,0 1 0 0 0,0 0 0 0 0,0 0 0 0 0,0 1 0 0 0,0 1 0 0 0,1-1 1 0 0,1 2-44 0 0,3-1 40 0 0,-1-1 1 0 0,1 0 0 0 0,4-1-41 0 0,2-2 36 0 0,27-6-442 0 0,0-1-1 0 0,26-11 407 0 0,-62 17-158 0 0,1-1 0 0 0,-2 0 0 0 0,1-1 1 0 0,-1 0-1 0 0,7-6 158 0 0,15-13-1870 0 0,1-4 1870 0 0,-32 28-82 0 0,23-24-887 0 0,-24 24 899 0 0,0 1 0 0 0,1-1 0 0 0,-1 0 0 0 0,0 0 0 0 0,0 0 0 0 0,0 0 0 0 0,0 0 1 0 0,0-1-1 0 0,0 1 0 0 0,-1 0 0 0 0,1 0 0 0 0,0-3 70 0 0,-16 12 86 0 0,9-2-7 0 0,1-1 0 0 0,-1 2-1 0 0,1-1 1 0 0,1 0-1 0 0,-1 1 1 0 0,1 0 0 0 0,0 0-1 0 0,0 0 1 0 0,1 1-1 0 0,0-1 1 0 0,-1 2-79 0 0,-9 17 306 0 0,11-22-251 0 0,0 1 1 0 0,0 0-1 0 0,1 0 1 0 0,-1 1-1 0 0,1-1 0 0 0,0 0 1 0 0,0 0-1 0 0,1 1 1 0 0,-1-1-1 0 0,1 0 0 0 0,0 1 1 0 0,0-1-1 0 0,0 0 1 0 0,1 3-56 0 0,-1-5 30 0 0,0 0 0 0 0,1-1 1 0 0,-1 1-1 0 0,1 0 1 0 0,0 0-1 0 0,-1-1 0 0 0,1 1 1 0 0,0 0-1 0 0,0-1 1 0 0,0 1-1 0 0,0 0 0 0 0,1-1 1 0 0,-1 0-1 0 0,0 1 1 0 0,1-1-1 0 0,-1 0 0 0 0,0 1 1 0 0,1-1-1 0 0,0 0 1 0 0,-1 0-1 0 0,1 0 0 0 0,0-1 1 0 0,-1 1-1 0 0,1 0 1 0 0,0-1-1 0 0,0 1 0 0 0,-1-1 1 0 0,1 1-1 0 0,0-1 1 0 0,0 0-1 0 0,0 0 0 0 0,0 0 1 0 0,1 0-31 0 0,6 0 99 0 0,0-1 0 0 0,-1 0 0 0 0,0-1 0 0 0,1 0-99 0 0,23-4 166 0 0,-26 5-155 0 0,1-1-1 0 0,-1 0 0 0 0,1 0 1 0 0,-1-1-1 0 0,0 0 0 0 0,0 0 1 0 0,0 0-1 0 0,0-1 0 0 0,0-1-10 0 0,16-8-415 0 0,6-4-366 0 0,-23 13 525 0 0,1 1 0 0 0,0-1 0 0 0,0 1 0 0 0,0 0 0 0 0,1 0-1 0 0,5-1 257 0 0,-9 4-47 0 0,-1 1 0 0 0,1-1-1 0 0,-1 0 1 0 0,0 1-1 0 0,1 0 1 0 0,-1-1-1 0 0,0 1 1 0 0,1 0-1 0 0,-1 0 1 0 0,0 1 0 0 0,0-1-1 0 0,2 2 48 0 0,0-1-21 0 0,-1 1 1 0 0,0 0-1 0 0,0 0 0 0 0,0 0 1 0 0,0 0-1 0 0,0 0 0 0 0,0 1 0 0 0,-1-1 1 0 0,0 1-1 0 0,0-1 0 0 0,0 1 1 0 0,0 0-1 0 0,0 0 0 0 0,-1 0 0 0 0,1 1 21 0 0,-1 0 33 0 0,0 0-1 0 0,0 0 0 0 0,1 0 0 0 0,0 0 0 0 0,1 2-32 0 0,8 24 225 0 0,5 32 426 0 0,-9-40-113 0 0,-1 1 1 0 0,-1 2-539 0 0,0-4 432 0 0,-3-14-173 0 0,0 0-1 0 0,-1 1 1 0 0,1 5-259 0 0,-2-11 44 0 0,0-1 0 0 0,0 0 0 0 0,0 0 0 0 0,-1 0 1 0 0,1 0-1 0 0,0 0 0 0 0,-1 0 0 0 0,1 0 0 0 0,-1 0 0 0 0,0 0 0 0 0,0 0 1 0 0,0 0-1 0 0,0 0 0 0 0,0-1 0 0 0,0 1 0 0 0,0 0 0 0 0,-1 0-44 0 0,0 0 80 0 0,-1 0 0 0 0,0 1 0 0 0,1-1-1 0 0,-1 0 1 0 0,0 0 0 0 0,-1 0 0 0 0,1-1-1 0 0,0 1 1 0 0,0-1 0 0 0,-3 1-80 0 0,-37 8 523 0 0,43-10-514 0 0,-22 2 26 0 0,0-1 0 0 0,1-1 1 0 0,-1-1-1 0 0,1-1 0 0 0,-9-3-35 0 0,15 4-312 0 0,3-2-447 0 0,2 1-44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8:15.2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0 454 3224 0 0,'0'0'143'0'0,"4"9"26"0"0,4 4 1263 0 0,-7-13 169 0 0,1 1 79 0 0,2 1-1264 0 0,1 0 0 0 0,-1-1 0 0 0,0 0 0 0 0,1 0 0 0 0,-1 0 0 0 0,1 0 0 0 0,-1-1-1 0 0,1 0 1 0 0,0 0 0 0 0,-1 0 0 0 0,1 0 0 0 0,-1-1 0 0 0,1 0 0 0 0,-1 0 0 0 0,1 0 0 0 0,-1 0 0 0 0,0-1 0 0 0,0 0 0 0 0,4-1-416 0 0,5-3 631 0 0,-8 4-387 0 0,1-1-1 0 0,-1 1 1 0 0,0-1-1 0 0,0-1 1 0 0,0 1-1 0 0,0-1 1 0 0,0 1-1 0 0,1-3-243 0 0,9-9 538 0 0,-5 6-316 0 0,0-1 1 0 0,-1 0 0 0 0,0-1-1 0 0,5-8-222 0 0,3-3 71 0 0,-14 18-61 0 0,1 0 0 0 0,-1-1 1 0 0,0 1-1 0 0,0-1 0 0 0,-1 1 0 0 0,1-2-10 0 0,2-4 18 0 0,-3 5-6 0 0,0 1 1 0 0,0-1 0 0 0,0 0 0 0 0,0 0 0 0 0,-1 1-1 0 0,1-1 1 0 0,-1 0 0 0 0,0-1 0 0 0,-1 1 0 0 0,0 0-1 0 0,1 0 1 0 0,-1 0 0 0 0,-1 0 0 0 0,1 0 0 0 0,-1-1-13 0 0,-15-50 0 0 0,14 49-42 0 0,-1 0 0 0 0,0 0 0 0 0,-1 0 0 0 0,0 1 0 0 0,-4-6 42 0 0,8 11-5 0 0,0 0 0 0 0,-1 1 0 0 0,1-1 0 0 0,0 0 1 0 0,-1 1-1 0 0,1-1 0 0 0,-1 1 0 0 0,1-1 0 0 0,-1 0 0 0 0,1 1 0 0 0,-1-1 0 0 0,0 1 0 0 0,1-1 0 0 0,-1 1 0 0 0,0 0 0 0 0,1-1 0 0 0,-1 1 0 0 0,0-1 0 0 0,0 1 0 0 0,1 0 0 0 0,-1 0 0 0 0,0 0 0 0 0,0-1 0 0 0,1 1 0 0 0,-1 0 0 0 0,0 0 0 0 0,0 0 0 0 0,0 0 0 0 0,1 0 0 0 0,-1 0 0 0 0,0 0 0 0 0,0 1 0 0 0,1-1 0 0 0,-1 0 0 0 0,0 0 0 0 0,0 1 0 0 0,1-1 0 0 0,-1 0 0 0 0,0 1 0 0 0,1-1 1 0 0,-1 1-1 0 0,0-1 0 0 0,1 1 0 0 0,-1-1 0 0 0,0 1 0 0 0,1-1 0 0 0,-1 1 0 0 0,1-1 0 0 0,-1 1 0 0 0,1 0 5 0 0,-4 4-7 0 0,0 1 0 0 0,1 0 1 0 0,-1 0-1 0 0,1 0 1 0 0,-1 4 6 0 0,1-4 5 0 0,-2 6-2 0 0,0 0-1 0 0,1 1 0 0 0,0-1 0 0 0,0 1 0 0 0,0 12-2 0 0,-4 13 105 0 0,-1 12 51 0 0,7-31-114 0 0,1-1-1 0 0,0 1 1 0 0,2-1-1 0 0,0 1 1 0 0,1-1 0 0 0,1 1-1 0 0,3 10-41 0 0,-4-23 23 0 0,1 0-1 0 0,-1 0 1 0 0,1 0-1 0 0,0 0 1 0 0,0 0-1 0 0,1-1 1 0 0,0 1-1 0 0,4 4-22 0 0,-6-8 17 0 0,0 0 0 0 0,1 1 0 0 0,-1-1 0 0 0,0 0 0 0 0,1-1-1 0 0,-1 1 1 0 0,1 0 0 0 0,0-1 0 0 0,0 1 0 0 0,-1-1 0 0 0,1 0 0 0 0,0 0-1 0 0,0 0 1 0 0,0 0 0 0 0,0-1 0 0 0,0 1 0 0 0,0-1 0 0 0,1 0 0 0 0,-1 0-1 0 0,1 0-16 0 0,2 0 22 0 0,-2 0-10 0 0,-1 0 0 0 0,0-1 0 0 0,0 1 1 0 0,1-1-1 0 0,-1 0 0 0 0,0 0 0 0 0,0 0 0 0 0,0 0 0 0 0,0 0 1 0 0,0 0-1 0 0,0-1 0 0 0,0 0 0 0 0,0 0 0 0 0,0 0-12 0 0,19-14 60 0 0,-14 11-146 0 0,-1-1 0 0 0,1 0 0 0 0,-1 0 0 0 0,0-1 0 0 0,-1 0 0 0 0,6-6 86 0 0,0-4-291 0 0,-6 10 31 0 0,-1 0 1 0 0,1-1-1 0 0,-2 0 1 0 0,3-6 259 0 0,-5 12-60 0 0,-1-1-18 0 0,0 0 0 0 0,0 0-1 0 0,1 0 1 0 0,-1 0 0 0 0,1 1 0 0 0,0-1 0 0 0,0 1 0 0 0,0-1 0 0 0,0 1 0 0 0,3-2 78 0 0,4 23 330 0 0,13 52 770 0 0,-21-66-1064 0 0,1 0 0 0 0,-1 0 0 0 0,0 1-1 0 0,-1-1 1 0 0,1 5-36 0 0,0-8 21 0 0,1 0 0 0 0,-1 1 1 0 0,0-1-1 0 0,1 0 0 0 0,0 0 0 0 0,-1 0 1 0 0,1 0-1 0 0,0 0 0 0 0,0 0 0 0 0,0-1 0 0 0,2 2-21 0 0,-4-3 0 0 0,1 1 0 0 0,-1-1 0 0 0,0 0-1 0 0,1 0 1 0 0,-1 1 0 0 0,1-1 0 0 0,-1 0-1 0 0,1 0 1 0 0,-1 0 0 0 0,0 1-1 0 0,1-1 1 0 0,-1 0 0 0 0,1 0 0 0 0,-1 0-1 0 0,1 0 1 0 0,-1 0 0 0 0,1 0 0 0 0,-1 0-1 0 0,1 0 1 0 0,-1 0 0 0 0,0 0 0 0 0,1 0-1 0 0,-1-1 1 0 0,1 1 0 0 0,-1 0-1 0 0,1 0 1 0 0,-1 0 0 0 0,0 0 0 0 0,1-1-1 0 0,-1 1 1 0 0,10-12-563 0 0,-5 4 262 0 0,4-3-75 0 0</inkml:trace>
  <inkml:trace contextRef="#ctx0" brushRef="#br0" timeOffset="171.889">528 205 16783 0 0,'0'0'382'0'0,"0"0"54"0"0,-6-3 434 0 0,4-1-715 0 0,1 3-86 0 0,5 16-5 0 0,-2-11-153 0 0,1 0 1 0 0,0 0-1 0 0,0 0 0 0 0,0-1 0 0 0,4 4 89 0 0,2 2-4761 0 0,-3-1-1073 0 0</inkml:trace>
  <inkml:trace contextRef="#ctx0" brushRef="#br0" timeOffset="908.34">794 158 13392 0 0,'-4'-3'160'0'0,"3"2"-99"0"0,0 0-1 0 0,0 0 1 0 0,0 0-1 0 0,0 0 0 0 0,-1 0 1 0 0,1 1-1 0 0,0-1 0 0 0,-1 0 1 0 0,1 0-1 0 0,-1 1 0 0 0,1-1 1 0 0,-1 1-1 0 0,1 0 1 0 0,-1-1-1 0 0,1 1 0 0 0,-1 0 1 0 0,1 0-1 0 0,-1 0 0 0 0,1 0 1 0 0,-1 0-1 0 0,1 0 1 0 0,-1 0-1 0 0,0 1-60 0 0,0-1 105 0 0,1 1 0 0 0,0-1 0 0 0,0 1 0 0 0,-1-1 1 0 0,1 1-1 0 0,0 0 0 0 0,0 0 0 0 0,0-1 0 0 0,0 1 0 0 0,0 0 0 0 0,0 0 0 0 0,0 0 1 0 0,0 0-1 0 0,0 1 0 0 0,1-1 0 0 0,-1 0 0 0 0,0 0 0 0 0,1 0 0 0 0,-1 1-105 0 0,-11 27 1272 0 0,10-21-1011 0 0,-3 10 32 0 0,1 1-1 0 0,1 0 0 0 0,0 0 0 0 0,2 0 0 0 0,0 0 1 0 0,2 14-293 0 0,-1-19 126 0 0,0 25 293 0 0,1 1-1 0 0,2-1 0 0 0,2 0 1 0 0,5 15-419 0 0,0-7 308 0 0,-3-12 174 0 0,9 24-482 0 0,-11-43 60 0 0,-3-10-20 0 0,0 1 0 0 0,0-1 0 0 0,1 0 0 0 0,0 1 0 0 0,2 2-40 0 0,-4-7 139 0 0,1 1 25 0 0,0-1 0 0 0,0 1-1 0 0,-1 0 1 0 0,1 0 0 0 0,-1 0 0 0 0,2 2-164 0 0,-3-79 838 0 0,9 12-31 0 0,-9 53-971 0 0,2 1 1 0 0,-1-1-1 0 0,1 0 0 0 0,0 0 1 0 0,1 1-1 0 0,0 0 0 0 0,0-1 164 0 0,1-1 233 0 0,-1 0-1 0 0,0 0 0 0 0,0-1 1 0 0,-1-3-233 0 0,1-4 781 0 0,-2 12-979 0 0,0 0 0 0 0,0 0 0 0 0,-1 0 0 0 0,0-6 198 0 0,0 10-75 0 0,-1 0-1 0 0,1-1 1 0 0,-1 1 0 0 0,0 0 0 0 0,1-1 0 0 0,-1 1-1 0 0,0 0 1 0 0,0 0 0 0 0,-1-1 0 0 0,1 1 0 0 0,0 0-1 0 0,-1 0 1 0 0,1 1 0 0 0,-2-2 75 0 0,1 0-13 0 0,-1 0-1 0 0,0 1 1 0 0,0-1-1 0 0,0 1 1 0 0,0-1 0 0 0,0 1-1 0 0,-1 0 1 0 0,1 1-1 0 0,-1-1 1 0 0,1 0 0 0 0,-1 1-1 0 0,0 0 1 0 0,1 0 0 0 0,-1 0-1 0 0,0 0 1 0 0,0 1-1 0 0,0-1 1 0 0,0 1 0 0 0,0 0-1 0 0,1 0 1 0 0,-1 1-1 0 0,0-1 1 0 0,0 1 0 0 0,0 0-1 0 0,0 0 14 0 0,3-1-9 0 0,-1 1 0 0 0,1-1 0 0 0,-1 1-1 0 0,1 0 1 0 0,-1 0 0 0 0,1 0 0 0 0,0 0-1 0 0,-1 0 1 0 0,1 0 0 0 0,0 0 0 0 0,0 0 0 0 0,0 0-1 0 0,0 1 1 0 0,0-1 0 0 0,0 0 0 0 0,0 1-1 0 0,0-1 1 0 0,0 1 0 0 0,1-1 0 0 0,-1 1-1 0 0,1-1 1 0 0,-1 1 0 0 0,1 0 0 0 0,-1-1 0 0 0,1 1-1 0 0,0 0 10 0 0,0-1-8 0 0,0-1 0 0 0,1 1-1 0 0,-1-1 1 0 0,0 1 0 0 0,0-1 0 0 0,1 1-1 0 0,-1-1 1 0 0,1 1 0 0 0,-1-1 0 0 0,0 1-1 0 0,1-1 1 0 0,-1 0 0 0 0,1 1 0 0 0,-1-1-1 0 0,1 1 1 0 0,-1-1 0 0 0,1 0-1 0 0,-1 0 1 0 0,1 1 0 0 0,-1-1 0 0 0,1 0-1 0 0,0 0 1 0 0,-1 0 0 0 0,1 0 0 0 0,-1 1 8 0 0,17 2-46 0 0,-5-2 0 0 0,1-1-1 0 0,-1 0 1 0 0,0-1 0 0 0,10-2 46 0 0,-3 1-48 0 0,19-4-88 0 0,-1-1 0 0 0,0-2 0 0 0,0-1 0 0 0,26-13 136 0 0,-51 19-33 0 0,-1-1 0 0 0,1-1 0 0 0,-1 0 0 0 0,3-2 33 0 0,-9 5-10 0 0,-1-1 0 0 0,1 0 0 0 0,0 0-1 0 0,-1 0 1 0 0,0 0 0 0 0,0-1 0 0 0,0 0 0 0 0,-1 1 0 0 0,2-5 10 0 0,-3 7-8 0 0,-1 0-1 0 0,1-1 0 0 0,-1 0 0 0 0,0 1 1 0 0,0-1-1 0 0,0 0 0 0 0,0 0 0 0 0,0 1 1 0 0,-1-1-1 0 0,1 0 0 0 0,-1 0 9 0 0,0 1-4 0 0,0 1-1 0 0,-1-1 1 0 0,1 1-1 0 0,0-1 0 0 0,-1 1 1 0 0,1-1-1 0 0,-1 1 1 0 0,0-1-1 0 0,1 1 1 0 0,-1 0-1 0 0,0-1 0 0 0,0 1 1 0 0,0 0-1 0 0,0 0 1 0 0,0-1-1 0 0,0 1 1 0 0,0 0-1 0 0,0 0 0 0 0,0 0 1 0 0,-1 0-1 0 0,0 0 5 0 0,-2-1-9 0 0,1 0-1 0 0,-1 0 1 0 0,1 0 0 0 0,-1 0-1 0 0,0 1 1 0 0,0 0-1 0 0,1-1 1 0 0,-1 2 0 0 0,0-1-1 0 0,0 0 1 0 0,0 1-1 0 0,0 0 1 0 0,-1 0-1 0 0,1 0 1 0 0,0 0 0 0 0,0 1-1 0 0,0-1 1 0 0,0 1-1 0 0,0 0 1 0 0,1 0-1 0 0,-1 1 1 0 0,-1-1 9 0 0,0 2-15 0 0,0-1 0 0 0,0 1 0 0 0,0 0-1 0 0,0 0 1 0 0,0 0 0 0 0,1 0 0 0 0,-1 1 0 0 0,1 0 0 0 0,0 0-1 0 0,0 0 1 0 0,0 1 0 0 0,1-1 0 0 0,-1 1 0 0 0,1 0 0 0 0,-1 2 15 0 0,2-1-2 0 0,0-1 1 0 0,0 1-1 0 0,0 0 1 0 0,1 0-1 0 0,0 0 1 0 0,0 0-1 0 0,0 0 1 0 0,1 0 0 0 0,0 0-1 0 0,0 0 1 0 0,0 0-1 0 0,1 0 1 0 0,0 0-1 0 0,0 0 1 0 0,1 2 1 0 0,2 4-86 0 0,0 1 1 0 0,1-1 0 0 0,0 0 0 0 0,1 0 0 0 0,0 0-1 0 0,6 6 86 0 0,-7-10 58 0 0,1 1 0 0 0,1-1 0 0 0,0-1 0 0 0,0 1 0 0 0,0-1 0 0 0,7 4-58 0 0,-9-7-22 0 0,0-1 1 0 0,0 1 0 0 0,0-1-1 0 0,1 0 1 0 0,0-1-1 0 0,-1 1 1 0 0,1-1 0 0 0,0 0-1 0 0,0-1 1 0 0,1 1-1 0 0,2-1 22 0 0,-8-1-112 0 0,1 0-1 0 0,-1 0 1 0 0,0 0-1 0 0,0 0 1 0 0,1 0-1 0 0,-1 0 1 0 0,0 0-1 0 0,0 0 1 0 0,1-1 0 0 0,-1 1-1 0 0,1-1 113 0 0,7-2-1419 0 0</inkml:trace>
  <inkml:trace contextRef="#ctx0" brushRef="#br0" timeOffset="1201.575">1467 182 13992 0 0,'0'0'314'0'0,"0"0"46"0"0,0 0 24 0 0,0 0-40 0 0,0 2-169 0 0,1 1-37 0 0,0 1 1 0 0,-1-1-1 0 0,0 0 1 0 0,1 0-1 0 0,-1 0 1 0 0,-1 0-1 0 0,1 1 1 0 0,0-1-1 0 0,-1 0 1 0 0,0 3-139 0 0,-2 11 528 0 0,0 5 123 0 0,1 0 1 0 0,2 1-1 0 0,0-1 0 0 0,2 8-651 0 0,0 10 586 0 0,-2 19-586 0 0,0-37 69 0 0,0-18-100 0 0,1 0-29 0 0,-1 1 1 0 0,0 0-1 0 0,-1-1 0 0 0,1 1 1 0 0,-1 0-1 0 0,0-1 1 0 0,0 1-1 0 0,-1 1 60 0 0,2-5-920 0 0,0-1-51 0 0</inkml:trace>
  <inkml:trace contextRef="#ctx0" brushRef="#br0" timeOffset="1531.821">1280 360 12672 0 0,'0'0'578'0'0,"13"-5"212"0"0,-2 1-625 0 0,1 0 1 0 0,-1 1 0 0 0,1 0-1 0 0,-1 1 1 0 0,1 1 0 0 0,0 0 0 0 0,0 0-166 0 0,43 2 669 0 0,-20 0-378 0 0,-9 0-116 0 0,-18 0-145 0 0,1-1 0 0 0,0 0 0 0 0,0-1 1 0 0,2 0-31 0 0,54-7 255 0 0,-34 6-13 0 0,-29 3-115 0 0,-1 0 0 0 0,0 1 0 0 0,0-1 0 0 0,0 0 1 0 0,-1 1-1 0 0,1 0 0 0 0,0-1 0 0 0,0 1 0 0 0,-1-1 0 0 0,1 1 0 0 0,-1 1-127 0 0,1 7 717 0 0,0-1 0 0 0,-1 1 0 0 0,0 10-717 0 0,-1 6 665 0 0,0-17-517 0 0,1 1-1 0 0,-1-1 1 0 0,-1 1 0 0 0,0 0-1 0 0,0-1 1 0 0,-2 4-148 0 0,3-11 85 0 0,1-2-16 0 0,0 0 1 0 0,0 0-18 0 0,0 0-159 0 0,0 0-76 0 0,0 0-953 0 0,1-1-3962 0 0,4-2-1691 0 0</inkml:trace>
  <inkml:trace contextRef="#ctx0" brushRef="#br0" timeOffset="2266.312">1801 227 7832 0 0,'1'1'52'0'0,"0"-1"0"0"0,0 0 0 0 0,0 1-1 0 0,0-1 1 0 0,-1 0 0 0 0,1 1 0 0 0,0-1 0 0 0,0 1 0 0 0,0 0 0 0 0,-1-1 0 0 0,1 1 0 0 0,0 0 0 0 0,-1-1 0 0 0,1 1 0 0 0,-1 0 0 0 0,1 0-1 0 0,-1-1 1 0 0,1 2-52 0 0,11 18 916 0 0,-10-15-106 0 0,1 2-194 0 0,0 0 1 0 0,0 1-1 0 0,0-1 1 0 0,-1 1-1 0 0,0-1 1 0 0,-1 1 0 0 0,1 6-617 0 0,1 6 1038 0 0,-1-14-522 0 0,-1 1 1 0 0,-1-1 0 0 0,1 0 0 0 0,-1 1 0 0 0,0 5-517 0 0,-1-4 304 0 0,1-4-127 0 0,-1 0-1 0 0,1 0 0 0 0,-1 1 0 0 0,0-1 0 0 0,0 0 0 0 0,-1 1-176 0 0,1 6 337 0 0,1-10-305 0 0,0 0 0 0 0,0 0 0 0 0,0 0 0 0 0,0 0 0 0 0,0-1 0 0 0,0 1 0 0 0,0 0 0 0 0,-1 0 0 0 0,1 0 0 0 0,0 0 0 0 0,-1 0 0 0 0,1 0 0 0 0,0 0 0 0 0,-1 0 0 0 0,1 0 0 0 0,-1-1 0 0 0,0 1 0 0 0,1 0 0 0 0,-1 0 0 0 0,0-1 0 0 0,1 1-1 0 0,-1 0 1 0 0,0-1 0 0 0,0 1 0 0 0,0 0-32 0 0,0-1 18 0 0,1 0 0 0 0,-1 0 0 0 0,1 0 0 0 0,-1-1 0 0 0,0 1 0 0 0,1 0 0 0 0,-1 0 0 0 0,1-1 0 0 0,-1 1 0 0 0,1 0 0 0 0,-1 0 0 0 0,1-1 0 0 0,-1 1 0 0 0,1-1-1 0 0,-1 1 1 0 0,1 0 0 0 0,0-1 0 0 0,-1 1 0 0 0,1-1 0 0 0,0 1 0 0 0,-1-1 0 0 0,1 1 0 0 0,0-1 0 0 0,0 1 0 0 0,-1-1 0 0 0,1 1 0 0 0,0-1 0 0 0,0 0 0 0 0,0 1 0 0 0,0-1-1 0 0,0 1 1 0 0,0-1 0 0 0,0 0-18 0 0,2-22 246 0 0,1 0-204 0 0,2 10-183 0 0,0 1 0 0 0,1 0 0 0 0,1 0 0 0 0,0 0 0 0 0,7-9 141 0 0,-5 8-159 0 0,-5 8 63 0 0,0 0-1 0 0,0 0 1 0 0,0 0 0 0 0,1 0-1 0 0,0 1 1 0 0,0 0-1 0 0,0 0 1 0 0,1 0-1 0 0,-1 0 1 0 0,2 0 96 0 0,-4 3-23 0 0,0-1 1 0 0,0 1-1 0 0,0 0 1 0 0,0 0-1 0 0,0 0 1 0 0,0 0-1 0 0,1 0 1 0 0,-1 1-1 0 0,0-1 1 0 0,0 1-1 0 0,1 0 1 0 0,-1 0-1 0 0,0 0 1 0 0,1 0-1 0 0,-1 1 1 0 0,0 0-1 0 0,0-1 1 0 0,1 1-1 0 0,-1 0 1 0 0,0 0-1 0 0,0 1 23 0 0,1 1-16 0 0,-1 0 1 0 0,1 0-1 0 0,-1 0 1 0 0,1 1-1 0 0,-1 0 0 0 0,0-1 1 0 0,-1 1-1 0 0,1 0 1 0 0,-1 0-1 0 0,0 1 0 0 0,0-1 1 0 0,0 0-1 0 0,0 1 0 0 0,-1 0 16 0 0,2 2 98 0 0,-1 0-1 0 0,0 0 0 0 0,-1 1 0 0 0,0-1 0 0 0,0 1 0 0 0,-1 6-97 0 0,1-12 43 0 0,-2 0 0 0 0,1 0-1 0 0,0 1 1 0 0,0-1 0 0 0,-1 0 0 0 0,1 0-1 0 0,-1 0 1 0 0,1 0 0 0 0,-1 0-1 0 0,0 0 1 0 0,0 0 0 0 0,0 0-1 0 0,0 0 1 0 0,0 0 0 0 0,-1-1 0 0 0,1 1-1 0 0,0 0 1 0 0,-1-1 0 0 0,1 1-1 0 0,-1-1 1 0 0,0 1 0 0 0,1-1 0 0 0,-1 0-1 0 0,0 0 1 0 0,-1 1-43 0 0,0-1 40 0 0,2 0-24 0 0,0 0 0 0 0,0-1 0 0 0,0 1 1 0 0,0 0-1 0 0,0-1 0 0 0,0 1 0 0 0,0-1 0 0 0,-1 0 0 0 0,1 1 0 0 0,0-1 0 0 0,0 0 0 0 0,0 0 0 0 0,-1 0 0 0 0,1 0 0 0 0,0 0 0 0 0,0 0 1 0 0,0 0-1 0 0,-1 0 0 0 0,1 0 0 0 0,0 0 0 0 0,0-1 0 0 0,0 1 0 0 0,0 0 0 0 0,-1-1 0 0 0,1 1 0 0 0,0-1 0 0 0,0 0 0 0 0,0 1 0 0 0,0-1 0 0 0,0 0 1 0 0,0 1-1 0 0,0-1 0 0 0,0-1-16 0 0,0 2 2 0 0,1-1 0 0 0,-1 1 0 0 0,1 0 0 0 0,-1-1 0 0 0,1 1 0 0 0,-1-1 0 0 0,1 1 0 0 0,0-1 0 0 0,-1 1 0 0 0,1-1 0 0 0,0 1 0 0 0,-1-1 0 0 0,1 0 0 0 0,0 1 0 0 0,-1-1 0 0 0,1 0 0 0 0,0 1 0 0 0,0-1 0 0 0,0 0 0 0 0,0 1 0 0 0,0-1 1 0 0,0 0-1 0 0,0 1 0 0 0,0-1 0 0 0,0 1 0 0 0,0-1 0 0 0,0 0 0 0 0,0 1 0 0 0,0-2-2 0 0,9-12-160 0 0,-8 12 109 0 0,10-20-302 0 0,-11 19 329 0 0,1 1 0 0 0,0-1 0 0 0,0 1 0 0 0,0 0 0 0 0,0 0 0 0 0,0-1 0 0 0,1 1 0 0 0,-1 0 0 0 0,1 0 0 0 0,-1 0 0 0 0,1 0 0 0 0,0 0 0 0 0,0 1 0 0 0,0-1 0 0 0,0 0 0 0 0,0 1-1 0 0,0 0 1 0 0,0-1 0 0 0,0 1 0 0 0,1 0 24 0 0,0 0-20 0 0,0 0 0 0 0,-1 0 0 0 0,1 0 0 0 0,0 1 0 0 0,-1-1 0 0 0,1 1 0 0 0,0 0 0 0 0,0 0 0 0 0,0 0 0 0 0,-1 0 0 0 0,1 0 0 0 0,0 1 0 0 0,0-1 0 0 0,-1 1 0 0 0,1-1 0 0 0,0 1 0 0 0,-1 0 0 0 0,1 0 0 0 0,-1 1 0 0 0,3 0 20 0 0,30 20 135 0 0,-22-13-80 0 0,0-2-1 0 0,1 0 0 0 0,0 0 1 0 0,0-1-1 0 0,4 0-54 0 0,11 5 131 0 0,-24-9-105 0 0,-1-1 0 0 0,1 0 0 0 0,0-1-1 0 0,-1 1 1 0 0,1-1 0 0 0,0 0 0 0 0,0 0 0 0 0,-1 0 0 0 0,1 0 0 0 0,0-1 0 0 0,0 0 0 0 0,-1 0 0 0 0,1-1 0 0 0,-1 1 0 0 0,3-2-26 0 0,-3 2-21 0 0,0-1 1 0 0,-1 1-1 0 0,1-1 1 0 0,-1 0 0 0 0,0 0-1 0 0,1 0 1 0 0,-1 0-1 0 0,0-1 1 0 0,0 1 0 0 0,-1-1-1 0 0,1 0 1 0 0,0 0-1 0 0,-1 0 1 0 0,0 0 0 0 0,1 0-1 0 0,-1-1 1 0 0,-1 1-1 0 0,1-1 1 0 0,0 1 20 0 0,-2 0-164 0 0,1 0 0 0 0,-1-1 0 0 0,0 1 0 0 0,0 0 0 0 0,0 0 0 0 0,0 0 1 0 0,-1 0-1 0 0,1 0 0 0 0,-1 0 0 0 0,1 0 0 0 0,-1 0 0 0 0,0 0 0 0 0,-1 0 0 0 0,1 1 0 0 0,0-1 0 0 0,-1 0 0 0 0,0 0 164 0 0,-2-4-782 0 0,-2-1 0 0 0,1 1 0 0 0,-1-1 1 0 0,-6-5 781 0 0,11 12-20 0 0,0 0 1 0 0,0 1 0 0 0,-1-1 0 0 0,1 0 0 0 0,0 0 0 0 0,0 1 0 0 0,0-1 0 0 0,0 1 0 0 0,-1-1 0 0 0,1 1 0 0 0,0 0-1 0 0,0-1 1 0 0,-1 1 0 0 0,1 0 0 0 0,0 0 0 0 0,-1 0 0 0 0,1 0 0 0 0,0 0 0 0 0,-1 0 0 0 0,1 0 19 0 0,0 0 28 0 0,0 0 0 0 0,1 0 1 0 0,-1 1-1 0 0,0-1 0 0 0,1 0 1 0 0,-1 0-1 0 0,1 1 0 0 0,-1-1 0 0 0,0 0 1 0 0,1 1-1 0 0,-1-1 0 0 0,1 1 1 0 0,-1-1-1 0 0,1 1 0 0 0,-1-1 0 0 0,1 1 1 0 0,0-1-1 0 0,-1 1 0 0 0,1-1 1 0 0,-1 1-1 0 0,1-1 0 0 0,0 1 0 0 0,0 0 1 0 0,-1-1-1 0 0,1 1 0 0 0,0-1 1 0 0,0 1-1 0 0,0 0 0 0 0,0-1 1 0 0,-1 1-1 0 0,1 0 0 0 0,0 0 0 0 0,0-1 1 0 0,0 1-1 0 0,1 0 0 0 0,-1-1 1 0 0,0 1-1 0 0,0 0-28 0 0,6 19 627 0 0,-4-16-477 0 0,0 0 0 0 0,-1 0 0 0 0,0 0 0 0 0,0 0 0 0 0,0 1-1 0 0,0 2-149 0 0,-1 0 172 0 0,1 0-1 0 0,0 0 1 0 0,0-1-1 0 0,1 1 1 0 0,0 0-1 0 0,1 0 1 0 0,-1-1-1 0 0,1 0 1 0 0,0 1-1 0 0,1-1-171 0 0,3 7 333 0 0,1-2 0 0 0,0 1-1 0 0,0-1 1 0 0,8 7-333 0 0,-14-16 3 0 0,0 0 1 0 0,1 0 0 0 0,-1 0-1 0 0,1 0 1 0 0,-1-1-1 0 0,1 1 1 0 0,0-1 0 0 0,-1 1-1 0 0,1-1 1 0 0,0 0-1 0 0,0 0 1 0 0,0 0 0 0 0,0 0-1 0 0,0-1 1 0 0,0 1 0 0 0,1-1-1 0 0,0 0-3 0 0,1 0-242 0 0,0 0 0 0 0,0-1 1 0 0,0 1-1 0 0,0-1 0 0 0,0 0 0 0 0,0-1 0 0 0,-1 1 0 0 0,1-1 0 0 0,0 0 0 0 0,1-1 242 0 0,13-6-992 0 0</inkml:trace>
  <inkml:trace contextRef="#ctx0" brushRef="#br0" timeOffset="4435.07">3014 257 1840 0 0,'-10'0'83'0'0,"7"0"309"0"0,3 0 1257 0 0,0 0 551 0 0,0 0 110 0 0,0 0-210 0 0,0 0-976 0 0,0 0-424 0 0,0 0-85 0 0,0 0-38 0 0,2 0-74 0 0,30 2 847 0 0,-20-1-1144 0 0,0 0-1 0 0,1-1 1 0 0,4-1-206 0 0,87-1 482 0 0,-56 0-205 0 0,-1 3 1 0 0,1 2-1 0 0,8 3-277 0 0,52 3 199 0 0,-42-1 480 0 0,-45-5-1316 0 0,0 0 0 0 0,11-1 637 0 0,-29-2-828 0 0,2 3-10 0 0</inkml:trace>
  <inkml:trace contextRef="#ctx0" brushRef="#br0" timeOffset="4751.014">3108 363 10136 0 0,'0'0'464'0'0,"-1"0"-10"0"0,-3 0-244 0 0,3 0 60 0 0,1 0 61 0 0,0 0 12 0 0,31 8 1777 0 0,7-4-132 0 0,37-2-1988 0 0,202-8 1337 0 0,-158-7-1015 0 0,-92 12-213 0 0,-14 2-2655 0 0,-13-1 1240 0 0</inkml:trace>
  <inkml:trace contextRef="#ctx0" brushRef="#br0" timeOffset="5079.768">3535 152 6912 0 0,'0'0'528'0'0,"0"-1"-342"0"0,-2-2 64 0 0,2 2 931 0 0,0 1 402 0 0,0 0 75 0 0,0 0-172 0 0,2 1-805 0 0,5 2-383 0 0,1 1 0 0 0,1-1 1 0 0,-1 0-1 0 0,0-1 0 0 0,9 2-298 0 0,23 7 473 0 0,116 46 65 0 0,-128-48-444 0 0,-9-3 88 0 0,0 1-1 0 0,0 0 0 0 0,-1 1 0 0 0,0 1 0 0 0,5 4-181 0 0,-9-5 245 0 0,-11-7-213 0 0,-1 0 0 0 0,0 0 1 0 0,1 1-1 0 0,-1-1 0 0 0,0 1 1 0 0,0-1-1 0 0,0 1 1 0 0,0 0-1 0 0,0-1 0 0 0,0 1 1 0 0,0 0-1 0 0,0 0 0 0 0,-1 1 1 0 0,2 1-33 0 0,-3-3 150 0 0,0 1-99 0 0,0-1 0 0 0,0 1 0 0 0,0 0 0 0 0,0-1-1 0 0,0 1 1 0 0,-1-1 0 0 0,1 1 0 0 0,0 0 0 0 0,-1-1-1 0 0,0 2-50 0 0,-1-1 64 0 0,0 0-1 0 0,0 1 1 0 0,0-1-1 0 0,0 0 0 0 0,0 0 1 0 0,0-1-1 0 0,-1 1 1 0 0,1 0-1 0 0,-1-1 1 0 0,1 0-1 0 0,-1 1 0 0 0,-2 0-63 0 0,-9 5 221 0 0,3-1-103 0 0,-1-1-1 0 0,1 0 1 0 0,-1 0 0 0 0,0-1 0 0 0,-11 2-118 0 0,-12 4 111 0 0,-74 21-5 0 0,23-9-1430 0 0,69-16-144 0 0</inkml:trace>
  <inkml:trace contextRef="#ctx0" brushRef="#br0" timeOffset="6335.041">4550 119 2760 0 0,'0'-1'207'0'0,"0"1"-187"0"0,0 0 1 0 0,0-1-1 0 0,0 1 0 0 0,0 0 1 0 0,0 0-1 0 0,1 0 1 0 0,-1 0-1 0 0,0-1 1 0 0,0 1-1 0 0,0 0 1 0 0,0 0-1 0 0,0 0 1 0 0,0 0-1 0 0,0-1 1 0 0,0 1-1 0 0,0 0 1 0 0,0 0-1 0 0,0 0 1 0 0,0-1-1 0 0,0 1 0 0 0,0 0 1 0 0,0 0-1 0 0,-1 0 1 0 0,1 0-1 0 0,0-1 1 0 0,0 1-1 0 0,0 0 1 0 0,0 0-1 0 0,0 0 1 0 0,0 0-1 0 0,0 0 1 0 0,0-1-1 0 0,-1 1 1 0 0,1 0-1 0 0,0 0 1 0 0,0 0-1 0 0,0 0 1 0 0,0 0-1 0 0,0 0 0 0 0,-1 0 1 0 0,1-1-1 0 0,0 1 1 0 0,0 0-1 0 0,0 0 1 0 0,-1 0-1 0 0,1 0-20 0 0,0 0 116 0 0,-1 0 1001 0 0,1 0 47 0 0,0-2-89 0 0,-1-1-810 0 0,1-1 0 0 0,-1 1 0 0 0,1 0 0 0 0,0 0 0 0 0,0-1 1 0 0,0 1-1 0 0,1 0 0 0 0,-1-1 0 0 0,1 1 0 0 0,0 0 0 0 0,-1 0 0 0 0,1 0 1 0 0,1 0-1 0 0,0-2-265 0 0,-2 4 445 0 0,1 0-189 0 0,-1 1-1 0 0,0 0 1 0 0,1-1-1 0 0,-1 1 1 0 0,1 0-1 0 0,-1-1 1 0 0,1 1-1 0 0,-1 0 1 0 0,1 0-1 0 0,-1-1 1 0 0,1 1 0 0 0,-1 0-1 0 0,1 0 1 0 0,0 0-1 0 0,-1 0 1 0 0,1 0-1 0 0,-1 0 1 0 0,1 0-256 0 0,8 22 685 0 0,-8-21-502 0 0,1 12 139 0 0,2 6-89 0 0,-1 1-1 0 0,0-1 0 0 0,-2 4-232 0 0,4 25 303 0 0,-5-40-267 0 0,1 1-1 0 0,-1-1 0 0 0,-1 1 0 0 0,1-1 1 0 0,-1 1-1 0 0,-1-1 0 0 0,0 0 1 0 0,0 1-1 0 0,-3 6-35 0 0,0 11 100 0 0,5-22-62 0 0,0 0 0 0 0,-1 0 0 0 0,0 1 0 0 0,0-1 0 0 0,-1 3-38 0 0,-2 11 116 0 0,4-14-111 0 0,-1-1-1 0 0,0 0 1 0 0,1 1 0 0 0,-1-1-1 0 0,-1 0 1 0 0,1 0-1 0 0,0 0 1 0 0,-1 0 0 0 0,0 1-5 0 0,2-3 8 0 0,0-1 0 0 0,-1 0 0 0 0,1 0 0 0 0,0 0 1 0 0,0 0-1 0 0,0 1 0 0 0,0-1 0 0 0,0 0 0 0 0,0 0 1 0 0,0 0-1 0 0,-1 1 0 0 0,1-1 0 0 0,0 0 0 0 0,0 0 1 0 0,0 1-1 0 0,0-1 0 0 0,0 0 0 0 0,0 0 0 0 0,0 0 0 0 0,0 1 1 0 0,0-1-1 0 0,0 0 0 0 0,0 0 0 0 0,0 1 0 0 0,1-1 1 0 0,-1 0-1 0 0,0 0 0 0 0,0 0 0 0 0,0 1 0 0 0,0-1 0 0 0,0 0 1 0 0,0 0-1 0 0,0 0 0 0 0,1 0 0 0 0,-1 1 0 0 0,0-1 1 0 0,0 0-1 0 0,0 0 0 0 0,0 0 0 0 0,1 0 0 0 0,-1 0 0 0 0,0 1-8 0 0,13 1 165 0 0,16-7 73 0 0,15-3-202 0 0,-23 2 63 0 0,1 1 0 0 0,-1 1 0 0 0,1 1 0 0 0,0 1 0 0 0,20 0-99 0 0,-18-1 133 0 0,-23 3-58 0 0,11-2 68 0 0,-7 2-4514 0 0,6 2 2805 0 0</inkml:trace>
  <inkml:trace contextRef="#ctx0" brushRef="#br0" timeOffset="6758.823">5126 2 8288 0 0,'22'-2'1841'0'0,"-35"13"-440"0"0,12-10-1388 0 0,1-1 0 0 0,0 0-1 0 0,0 0 1 0 0,-1 1-1 0 0,1-1 1 0 0,0 0 0 0 0,0 0-1 0 0,0 1 1 0 0,-1-1-1 0 0,1 0 1 0 0,0 1 0 0 0,0-1-1 0 0,0 0 1 0 0,0 1-1 0 0,0-1 1 0 0,0 0 0 0 0,0 1-1 0 0,0-1 1 0 0,0 1-1 0 0,0-1 1 0 0,0 0 0 0 0,0 1-1 0 0,0-1 1 0 0,0 0-1 0 0,0 1 1 0 0,0-1 0 0 0,0 0-1 0 0,0 1 1 0 0,0-1-1 0 0,0 0 1 0 0,1 1 0 0 0,-1-1-1 0 0,0 0 1 0 0,0 1-1 0 0,0-1 1 0 0,1 0 0 0 0,-1 0-1 0 0,0 1 1 0 0,0-1-1 0 0,1 0 1 0 0,-1 0 0 0 0,0 1-1 0 0,1-1 1 0 0,-1 0-1 0 0,0 0 1 0 0,1 0-13 0 0,-1 1 23 0 0,1-1 0 0 0,-1 0 0 0 0,0 1-1 0 0,1-1 1 0 0,-1 0 0 0 0,1 1 0 0 0,-1-1 0 0 0,0 1 0 0 0,0-1 0 0 0,1 1 0 0 0,-1-1-1 0 0,0 1 1 0 0,0-1 0 0 0,1 1 0 0 0,-1-1 0 0 0,0 1 0 0 0,0-1 0 0 0,0 1-1 0 0,0-1 1 0 0,0 1 0 0 0,0-1 0 0 0,0 1-23 0 0,-3 6 529 0 0,2-6-469 0 0,1-1 0 0 0,-1 1 0 0 0,1-1-1 0 0,0 1 1 0 0,-1-1 0 0 0,1 1 0 0 0,0-1-1 0 0,-1 1 1 0 0,1 0 0 0 0,0-1 0 0 0,0 1-1 0 0,0 0 1 0 0,0-1 0 0 0,0 1 0 0 0,-1 0-1 0 0,1-1 1 0 0,0 1 0 0 0,0-1 0 0 0,1 1-1 0 0,-1 0 1 0 0,0-1 0 0 0,0 1 0 0 0,0 0 0 0 0,0-1-1 0 0,0 1 1 0 0,1 0 0 0 0,-1-1 0 0 0,0 1-60 0 0,7 16 1297 0 0,-6-14-1149 0 0,-1-1 1 0 0,1 1-1 0 0,0 0 1 0 0,0-1-1 0 0,1 1 1 0 0,-1-1-1 0 0,0 1 1 0 0,1-1-1 0 0,0 0 1 0 0,-1 0-1 0 0,2 1-148 0 0,4 2 167 0 0,-6-4-150 0 0,0-1 0 0 0,-1 0-1 0 0,1 1 1 0 0,0-1 0 0 0,-1 0-1 0 0,1 1 1 0 0,-1-1 0 0 0,1 1-1 0 0,0-1 1 0 0,-1 1 0 0 0,1-1 0 0 0,-1 1-1 0 0,1-1 1 0 0,-1 1 0 0 0,0-1-1 0 0,1 1 1 0 0,-1 0 0 0 0,0-1 0 0 0,1 1-1 0 0,-1 0 1 0 0,0-1 0 0 0,0 1-1 0 0,1 0 1 0 0,-1-1 0 0 0,0 1-1 0 0,0 0 1 0 0,0-1 0 0 0,0 1 0 0 0,0 0-1 0 0,0 0 1 0 0,0-1 0 0 0,0 1-1 0 0,0 0 1 0 0,-1 0 0 0 0,1-1 0 0 0,0 1-1 0 0,0 0 1 0 0,-1-1 0 0 0,1 1-1 0 0,0 0 1 0 0,-1-1-17 0 0,1 1 22 0 0,0 0-1 0 0,-1 1 0 0 0,1-1 1 0 0,0 0-1 0 0,0 0 1 0 0,0 0-1 0 0,0 0 0 0 0,0 0 1 0 0,0 0-1 0 0,0 0 1 0 0,0 0-1 0 0,1 0 1 0 0,-1 0-1 0 0,0 0 0 0 0,0 0 1 0 0,1 0-1 0 0,-1 0 1 0 0,1 0-1 0 0,-1 0-21 0 0,5 15 322 0 0,-6-13-272 0 0,1 0 0 0 0,-1-1 0 0 0,1 1-1 0 0,-1-1 1 0 0,0 1 0 0 0,0-1-1 0 0,-1 3-49 0 0,1-3 36 0 0,0 0 0 0 0,0 0 0 0 0,0 0-1 0 0,0 0 1 0 0,1 0 0 0 0,-1 0-1 0 0,1 0 1 0 0,-1 0 0 0 0,1 1 0 0 0,0-1-1 0 0,0 0 1 0 0,0 0 0 0 0,0 1-1 0 0,0-1-35 0 0,0 0 23 0 0,1-1 0 0 0,-1 1 0 0 0,1-1 0 0 0,-1 1 0 0 0,0 0-1 0 0,0-1 1 0 0,0 1 0 0 0,0-1 0 0 0,0 1 0 0 0,0 0 0 0 0,0-1 0 0 0,-1 1-1 0 0,1-1 1 0 0,0 1 0 0 0,-1-1 0 0 0,1 1 0 0 0,-1-1 0 0 0,0 1 0 0 0,0-1-1 0 0,1 1 1 0 0,-1-1 0 0 0,-1 1-23 0 0,2-1 9 0 0,-1-1 0 0 0,1 1 0 0 0,0 0 0 0 0,0-1 0 0 0,-1 1-1 0 0,1 0 1 0 0,0-1 0 0 0,0 1 0 0 0,0 0 0 0 0,0-1 0 0 0,0 1 0 0 0,0 0 0 0 0,0-1 0 0 0,0 1 0 0 0,0 0-1 0 0,0 0 1 0 0,0-1 0 0 0,0 1 0 0 0,1-1 0 0 0,-1 1 0 0 0,0 0 0 0 0,0-1 0 0 0,1 1 0 0 0,-1 0 0 0 0,0-1-1 0 0,1 1 1 0 0,-1-1 0 0 0,1 1-9 0 0,0 0 13 0 0,-1 0-1 0 0,1 0 0 0 0,-1-1 0 0 0,0 1 1 0 0,1 0-1 0 0,-1 0 0 0 0,1 0 0 0 0,-1 0 1 0 0,0 0-1 0 0,0 0 0 0 0,0 0 1 0 0,1-1-1 0 0,-1 1 0 0 0,0 0 0 0 0,0 1-12 0 0,-4 8 138 0 0,4-10-119 0 0,-1 1 0 0 0,0 0 1 0 0,1 0-1 0 0,0 0 1 0 0,-1 0-1 0 0,1 0 0 0 0,-1 0 1 0 0,1 0-1 0 0,0 0 1 0 0,0 0-1 0 0,0 0 0 0 0,0 0 1 0 0,0 0-1 0 0,0 0 1 0 0,0 0-1 0 0,0 0 0 0 0,0 0 1 0 0,0 0-1 0 0,0 0 1 0 0,1 0-1 0 0,-1 0 0 0 0,1 1-19 0 0,-1-2 4 0 0,1 1 0 0 0,-1-1 0 0 0,0 1 0 0 0,1-1 0 0 0,-1 1 0 0 0,1-1 0 0 0,-1 1 0 0 0,0-1 0 0 0,1 1 0 0 0,-1-1 0 0 0,0 1 0 0 0,0-1 0 0 0,1 1 0 0 0,-1 0 0 0 0,0-1 0 0 0,0 1 0 0 0,0 0 0 0 0,0-1 0 0 0,0 1 0 0 0,0-1 0 0 0,0 1 0 0 0,0 0 0 0 0,0-1 0 0 0,0 1 0 0 0,0 0 0 0 0,0-1 0 0 0,0 1 0 0 0,0-1 0 0 0,-1 1 0 0 0,1 0 0 0 0,0-1 0 0 0,-1 1 0 0 0,1-1 0 0 0,0 1 0 0 0,-1-1 0 0 0,1 1 0 0 0,0-1 0 0 0,-1 1 0 0 0,1-1 0 0 0,-1 1 0 0 0,1-1-4 0 0,-1 3 64 0 0,1-3-64 0 0,0 0 0 0 0,0 0 0 0 0,1 0 0 0 0,-1 0 0 0 0,0 1 0 0 0,0-1 0 0 0,0 0 0 0 0,0 0 0 0 0,0 1-1 0 0,0-1 1 0 0,0 0 0 0 0,0 0 0 0 0,0 0 0 0 0,1 1 0 0 0,-1-1 0 0 0,0 0 0 0 0,0 0 0 0 0,0 1 0 0 0,0-1 0 0 0,-1 0-1 0 0,1 0 1 0 0,0 1 0 0 0,0-1 0 0 0,0 0 0 0 0,0 0 0 0 0,0 0 0 0 0,0 1 0 0 0,0-1 0 0 0,0 0 0 0 0,0 0 0 0 0,0 1-1 0 0,-1-1 1 0 0,1 0 0 0 0,0 0 0 0 0,0 0 0 0 0,0 0 0 0 0,0 1 0 0 0,-1-1 0 0 0,1 0 0 0 0,-9 6 220 0 0,8-5-43 0 0,1-1-263 0 0,-17 9 110 0 0,9-7-2764 0 0,8-2-4307 0 0</inkml:trace>
  <inkml:trace contextRef="#ctx0" brushRef="#br0" timeOffset="7401.964">5445 22 8952 0 0,'-1'0'-1'0'0,"-15"1"416"0"0,23 5 387 0 0,1-2-528 0 0,-8-4-245 0 0,1 1-1 0 0,-1-1 0 0 0,0 0 0 0 0,0 0 1 0 0,1 0-1 0 0,-1 0 0 0 0,0 1 0 0 0,0-1 1 0 0,0 0-1 0 0,0 0 0 0 0,1 0 0 0 0,-1 1 1 0 0,0-1-1 0 0,0 0 0 0 0,0 0 0 0 0,0 0 1 0 0,0 1-1 0 0,1-1 0 0 0,-1 0 0 0 0,0 0 1 0 0,0 1-1 0 0,0-1 0 0 0,0 0 0 0 0,0 1 0 0 0,0-1 1 0 0,0 0-1 0 0,0 0 0 0 0,0 1 0 0 0,0-1 1 0 0,0 0-1 0 0,0 0 0 0 0,0 1 0 0 0,0-1 1 0 0,-1 0-29 0 0,1 1 26 0 0,0-1 1 0 0,0 0 0 0 0,0 1-1 0 0,0-1 1 0 0,0 0-1 0 0,0 0 1 0 0,0 1 0 0 0,0-1-1 0 0,0 0 1 0 0,0 1-1 0 0,0-1 1 0 0,0 0 0 0 0,0 0-1 0 0,0 1 1 0 0,0-1 0 0 0,0 0-1 0 0,1 0 1 0 0,-1 1-1 0 0,0-1 1 0 0,0 0 0 0 0,0 0-1 0 0,0 1 1 0 0,0-1-1 0 0,1 0 1 0 0,-1 0 0 0 0,0 1-1 0 0,0-1 1 0 0,0 0 0 0 0,1 0-1 0 0,-1 0 1 0 0,0 0-1 0 0,0 1 1 0 0,1-1-27 0 0,-1 0 44 0 0,1 0-1 0 0,0 1 1 0 0,-1-1-1 0 0,1 1 1 0 0,0-1-1 0 0,-1 1 1 0 0,1-1-1 0 0,0 1 1 0 0,-1-1 0 0 0,1 1-1 0 0,-1-1 1 0 0,1 1-1 0 0,-1 0 1 0 0,1-1-1 0 0,-1 1 1 0 0,0 0 0 0 0,1-1-1 0 0,-1 1 1 0 0,0 0-1 0 0,0 0 1 0 0,1-1-1 0 0,-1 1 1 0 0,0 0 0 0 0,0 0-1 0 0,0 0 1 0 0,0-1-1 0 0,0 1 1 0 0,0 0-1 0 0,0 0 1 0 0,0-1-1 0 0,0 1 1 0 0,-1 0 0 0 0,1 0-1 0 0,0 0 1 0 0,0-1-1 0 0,-1 1 1 0 0,1 0-1 0 0,0-1 1 0 0,-1 1 0 0 0,1 0-44 0 0,-1 1 127 0 0,1 0 1 0 0,-1 0 0 0 0,1 0 0 0 0,0 0 0 0 0,0 0 0 0 0,0 0 0 0 0,0 0 0 0 0,0 1-1 0 0,0-1 1 0 0,1 1-128 0 0,0-1 115 0 0,-1 1 1 0 0,0-1-1 0 0,0 0 0 0 0,0 1 0 0 0,0-1 0 0 0,0 0 0 0 0,0 1 1 0 0,-1-1-116 0 0,-3 13 502 0 0,3-11-341 0 0,0 0 0 0 0,0 1 0 0 0,0-1 1 0 0,0 0-1 0 0,1 1 0 0 0,-1-1 0 0 0,1 1 0 0 0,1 4-161 0 0,-1-8 47 0 0,0 1-1 0 0,0 0 0 0 0,-1 0 0 0 0,1 0 0 0 0,0 0 0 0 0,-1 0 0 0 0,1-1 0 0 0,-1 1 0 0 0,1 0 0 0 0,-1 0 0 0 0,0-1 0 0 0,0 2-46 0 0,0-2 41 0 0,0 1-1 0 0,0 0 1 0 0,1-1-1 0 0,-1 1 1 0 0,0 0-1 0 0,1 0 1 0 0,0 0-1 0 0,-1 0 1 0 0,1-1-1 0 0,0 1 1 0 0,0 0-1 0 0,0 1-40 0 0,1 8 216 0 0,0-8-155 0 0,0 1-1 0 0,-1-1 1 0 0,0 0-1 0 0,0 0 1 0 0,0 1-1 0 0,0-1 1 0 0,-1 0-1 0 0,1 0 1 0 0,-1 0-1 0 0,0 2-60 0 0,0-1 45 0 0,1-1 0 0 0,-1 0-1 0 0,1 0 1 0 0,0 1 0 0 0,0-1 0 0 0,0 0-1 0 0,0 1 1 0 0,1-1 0 0 0,-1 0-1 0 0,1 0 1 0 0,0 1 0 0 0,0-1-1 0 0,0 0 1 0 0,0 0 0 0 0,2 2-45 0 0,-2-1 25 0 0,0-3-13 0 0,-1 0-1 0 0,0 1 0 0 0,0-1 1 0 0,1 0-1 0 0,-1 0 1 0 0,0 1-1 0 0,0-1 0 0 0,0 0 1 0 0,0 0-1 0 0,-1 0 0 0 0,1 1 1 0 0,0-1-1 0 0,0 0-11 0 0,-1 0 8 0 0,1 0 0 0 0,0 0 1 0 0,0 0-1 0 0,0 0 0 0 0,0-1 0 0 0,-1 1 0 0 0,1 0 0 0 0,1 0 1 0 0,-1 0-1 0 0,0 0 0 0 0,0 0 0 0 0,0 0 0 0 0,0 0 1 0 0,1 0-1 0 0,-1-1 0 0 0,0 1 0 0 0,1 1-8 0 0,2 3 27 0 0,-2-4-22 0 0,-1-1-1 0 0,1 1 0 0 0,-1-1 0 0 0,0 1 0 0 0,1 0 0 0 0,-1-1 1 0 0,0 1-1 0 0,1 0 0 0 0,-1-1 0 0 0,0 1 0 0 0,0 0 0 0 0,1-1 1 0 0,-1 1-1 0 0,0 0 0 0 0,0 0 0 0 0,0-1 0 0 0,0 1 0 0 0,0 0 1 0 0,0-1-1 0 0,0 1 0 0 0,0 0 0 0 0,0 0 0 0 0,-1-1 0 0 0,1 1 1 0 0,0 0-1 0 0,0-1 0 0 0,-1 1 0 0 0,1 0 0 0 0,0-1 1 0 0,-1 1-1 0 0,1 0 0 0 0,-1-1 0 0 0,1 1 0 0 0,-1-1 0 0 0,1 1-4 0 0,-1 0 75 0 0,1-1-6 0 0,0 1-3 0 0,-3 3 4 0 0,3-4-107 0 0,0 0-1 0 0,0 1 1 0 0,-1-1-1 0 0,1 0 1 0 0,0 0-1 0 0,-1 0 1 0 0,1 0-1 0 0,0 0 1 0 0,0 1-1 0 0,-1-1 1 0 0,1 0-1 0 0,0 0 1 0 0,-1 0 0 0 0,1 0-1 0 0,0 0 1 0 0,-1 0-1 0 0,1 0 1 0 0,0 0-1 0 0,-1 0 1 0 0,1 0-1 0 0,0 0 1 0 0,-1 0-1 0 0,1 0 1 0 0,0 0-1 0 0,-1 0 1 0 0,1-1-1 0 0,0 1 1 0 0,0 0-1 0 0,-1 0 1 0 0,1 0-1 0 0,0 0 1 0 0,-1-1-1 0 0,1 1 1 0 0,0 0-1 0 0,0 0 1 0 0,-1 0-1 0 0,1-1 1 0 0,0 1-1 0 0,0 0 1 0 0,0 0-1 0 0,0-1 1 0 0,-1 1-1 0 0,1 0 1 0 0,0-1-1 0 0,0 1 1 0 0,0 0-1 0 0,0 0 1 0 0,0-1-1 0 0,0 1 1 0 0,0 0-1 0 0,0-1 38 0 0,2-4-4783 0 0,-2 4-1513 0 0</inkml:trace>
  <inkml:trace contextRef="#ctx0" brushRef="#br0" timeOffset="7728.913">5410 97 6912 0 0,'29'-6'1964'0'0,"-24"5"-916"0"0,0 1-1 0 0,1-1 1 0 0,-1 1 0 0 0,0 0 0 0 0,1 1-1 0 0,-1-1-1047 0 0,27 1 1581 0 0,44-7-257 0 0,-45 3-1111 0 0,17-6-213 0 0,-25 5-25 0 0,0 0 0 0 0,-1 2 0 0 0,9 0 25 0 0,-19-1-2050 0 0,-8 1 1271 0 0,-3 1-309 0 0</inkml:trace>
  <inkml:trace contextRef="#ctx0" brushRef="#br0" timeOffset="8060.983">5357 219 3224 0 0,'-17'3'393'0'0,"17"-3"-383"0"0,0 1-1 0 0,0-1 1 0 0,0 0 0 0 0,0 0 0 0 0,0 0 0 0 0,0 0 0 0 0,0 0 0 0 0,0 0-1 0 0,0 0 1 0 0,0 0 0 0 0,0 0 0 0 0,0 0 0 0 0,0 1 0 0 0,0-1 0 0 0,0 0-1 0 0,0 0 1 0 0,0 0 0 0 0,0 0 0 0 0,0 0 0 0 0,0 0 0 0 0,0 0 0 0 0,0 0-1 0 0,0 0 1 0 0,0 1 0 0 0,0-1 0 0 0,0 0 0 0 0,0 0 0 0 0,0 0 0 0 0,0 0-1 0 0,0 0 1 0 0,0 0 0 0 0,0 0 0 0 0,0 0 0 0 0,0 0 0 0 0,0 0 0 0 0,0 0-1 0 0,0 0 1 0 0,1 1 0 0 0,-1-1 0 0 0,0 0 0 0 0,0 0 0 0 0,0 0-1 0 0,0 0 1 0 0,0 0 0 0 0,0 0 0 0 0,0 0 0 0 0,0 0 0 0 0,0 0 0 0 0,0 0-1 0 0,1 0 1 0 0,-1 0 0 0 0,0 0 0 0 0,0 0 0 0 0,0 0 0 0 0,0 0 0 0 0,0 0-1 0 0,0 0 1 0 0,0 0 0 0 0,0 0 0 0 0,0 0-10 0 0,17 4 4370 0 0,41-7 1870 0 0,17-4-6240 0 0,21-1 1893 0 0,-2 9-1102 0 0,-1 2 649 0 0,-74-3-2295 0 0</inkml:trace>
  <inkml:trace contextRef="#ctx0" brushRef="#br0" timeOffset="16565.606">781 1170 10592 0 0,'-1'0'818'0'0,"-4"-2"-396"0"0,4 1 311 0 0,1 1 194 0 0,0 0 38 0 0,0 0-41 0 0,0 0-211 0 0,0 0-89 0 0,0 0-16 0 0,0 17 793 0 0,1 2-999 0 0,1 0-1 0 0,0 0 0 0 0,2 0 0 0 0,0 0 0 0 0,1-1 0 0 0,2 5-401 0 0,-4-16 110 0 0,-1 0 1 0 0,1 0-1 0 0,0 0 0 0 0,4 5-110 0 0,-6-10 104 0 0,0-1-58 0 0,1 0-1 0 0,-1 1 1 0 0,1-1-1 0 0,-1 0 1 0 0,1 0 0 0 0,0 0-1 0 0,-1 0 1 0 0,1 0-1 0 0,0-1 1 0 0,0 1-1 0 0,0-1 1 0 0,0 1-1 0 0,1-1-45 0 0,-1 0 26 0 0,1 0 0 0 0,-1-1-1 0 0,1 0 1 0 0,0 0 0 0 0,-1 1-1 0 0,1-2 1 0 0,-1 1-1 0 0,0 0 1 0 0,1 0 0 0 0,-1-1-1 0 0,1 0-25 0 0,23-18 198 0 0,-7 1-181 0 0,-1 0 0 0 0,-1-1-17 0 0,-1 2-177 0 0,1-1 0 0 0,5-2 177 0 0,8-9-253 0 0,-29 29 186 0 0,-1 1-13 0 0,8 4-77 0 0,-6 3 137 0 0,0 0-1 0 0,0 0 1 0 0,0 0-1 0 0,0 0 1 0 0,-1 0-1 0 0,-1 0 1 0 0,1 0-1 0 0,-1 0 1 0 0,0 1 20 0 0,0 7-6 0 0,0-1 0 0 0,3 8 6 0 0,-3-18 0 0 0,1-1 1 0 0,-1 1-1 0 0,1 0 0 0 0,1 0 0 0 0,-1-1 0 0 0,0 1 0 0 0,1-1 0 0 0,0 1 0 0 0,-1-1 0 0 0,2 0 0 0 0,-1 0 0 0 0,0 1 0 0 0,0-3-6 0 0,0 1 0 0 0,-1-1 0 0 0,1 0 0 0 0,0 0-1 0 0,0 0 1 0 0,-1 0 0 0 0,1 0 0 0 0,0 0 0 0 0,0 0 0 0 0,0-1-1 0 0,0 1 1 0 0,0-1 0 0 0,0 1 0 0 0,0-1 0 0 0,0 0 0 0 0,1 0-1 0 0,-1 0 1 0 0,0 0 0 0 0,0 0 0 0 0,0 0 0 0 0,0-1 0 0 0,0 1-1 0 0,1-1 7 0 0,7-2-944 0 0,-1 0 0 0 0,0 0-1 0 0,0-1 1 0 0,3-2 944 0 0,-11 6-138 0 0,16-7-2551 0 0,-1 0-3028 0 0</inkml:trace>
  <inkml:trace contextRef="#ctx0" brushRef="#br0" timeOffset="16874.676">1304 1240 2760 0 0,'13'-8'207'0'0,"-13"8"-201"0"0,0 0 1 0 0,0 0-1 0 0,0 0 0 0 0,1 0 1 0 0,-1 0-1 0 0,0 0 1 0 0,0 0-1 0 0,0 0 1 0 0,0 0-1 0 0,0 0 1 0 0,0 0-1 0 0,0-1 1 0 0,0 1-1 0 0,0 0 1 0 0,0 0-1 0 0,0 0 0 0 0,0 0 1 0 0,0 0-1 0 0,0 0 1 0 0,0 0-1 0 0,0 0 1 0 0,0 0-1 0 0,0 0 1 0 0,0-1-1 0 0,0 1 1 0 0,0 0-1 0 0,0 0 1 0 0,0 0-1 0 0,0 0 0 0 0,0 0 1 0 0,0 0-1 0 0,0 0 1 0 0,0 0-1 0 0,0 0 1 0 0,0-1-1 0 0,0 1 1 0 0,0 0-1 0 0,0 0 1 0 0,0 0-1 0 0,0 0 1 0 0,0 0-1 0 0,0 0 1 0 0,0 0-1 0 0,0 0 0 0 0,0 0 1 0 0,0 0-7 0 0,0 0 0 0 0,-2-1 473 0 0,1 0 0 0 0,-1 0-1 0 0,1 0 1 0 0,-1 1 0 0 0,1-1 0 0 0,-1 0 0 0 0,0 1-1 0 0,1-1 1 0 0,-1 1 0 0 0,1 0 0 0 0,-1 0 0 0 0,0 0-1 0 0,1 0 1 0 0,-1 0 0 0 0,0 0 0 0 0,1 0 0 0 0,-1 0-473 0 0,-3 0 1470 0 0,-11 10 1876 0 0,14-7-3124 0 0,0 1-1 0 0,0-1 1 0 0,0 0 0 0 0,1 1-1 0 0,-1-1 1 0 0,1 1 0 0 0,0-1-1 0 0,0 1 1 0 0,0 0 0 0 0,1 0-1 0 0,-1-1 1 0 0,1 1-1 0 0,0 2-221 0 0,1 0 61 0 0,1 1 0 0 0,0 0 0 0 0,0-1 0 0 0,0 0 0 0 0,1 1 0 0 0,0-1 0 0 0,0 0 0 0 0,1 0 0 0 0,0 0 0 0 0,0-1 0 0 0,0 0-1 0 0,1 1 1 0 0,0-1-61 0 0,-2-3 13 0 0,0 1 0 0 0,0-1 0 0 0,0 0-1 0 0,1 0 1 0 0,-1 0 0 0 0,1 0-1 0 0,-1-1 1 0 0,1 0 0 0 0,0 0 0 0 0,0 0-1 0 0,0 0 1 0 0,-1 0 0 0 0,1-1-1 0 0,0 1 1 0 0,0-1 0 0 0,3 0-13 0 0,-5 0 21 0 0,1-1-1 0 0,0 1 1 0 0,0 0 0 0 0,0-1-1 0 0,-1 1 1 0 0,1-1 0 0 0,0 0 0 0 0,-1 0-1 0 0,1 0 1 0 0,-1-1 0 0 0,1 1-1 0 0,-1 0 1 0 0,0-1 0 0 0,1 0 0 0 0,-1 1-1 0 0,0-1 1 0 0,0 0 0 0 0,0 0-1 0 0,0 0 1 0 0,-1 0 0 0 0,1-1 0 0 0,0 1-1 0 0,0-2-20 0 0,-1 2 21 0 0,0 0-1 0 0,-1 0 1 0 0,1-1-1 0 0,-1 1 0 0 0,0 0 1 0 0,0 0-1 0 0,0 0 1 0 0,0 0-1 0 0,0 0 1 0 0,0 0-1 0 0,0-1 0 0 0,0 1 1 0 0,-1 0-1 0 0,0-1-20 0 0,0-2 40 0 0,-1 0 0 0 0,0 0 0 0 0,0 0 0 0 0,0 1 0 0 0,-1-3-40 0 0,-1 0 17 0 0,-1 1 0 0 0,1 0 0 0 0,-1 0 0 0 0,0 0 0 0 0,-1 1 0 0 0,1-1 0 0 0,-1 1 0 0 0,0 0 0 0 0,0 1 0 0 0,-7-4-17 0 0,5 3-102 0 0,0-1 0 0 0,0 0 0 0 0,0-1 0 0 0,1 0 0 0 0,0 0 0 0 0,0 0 0 0 0,1-1 0 0 0,-1-1 102 0 0,6 8-478 0 0,1 1-834 0 0,0 0-354 0 0</inkml:trace>
  <inkml:trace contextRef="#ctx0" brushRef="#br0" timeOffset="17270.111">1604 943 11056 0 0,'0'0'505'0'0,"0"0"-9"0"0,0 8-297 0 0,-3 9 387 0 0,2-14-239 0 0,0 1-1 0 0,0-1 1 0 0,1 1-1 0 0,-1-1 1 0 0,1 1-1 0 0,0 0 1 0 0,0-1-1 0 0,0 1 1 0 0,1 3-347 0 0,9 59 2946 0 0,11 73-171 0 0,-18-121-2602 0 0,-1 0 1 0 0,-1 0-1 0 0,-1 10-173 0 0,0-27-155 0 0,0-1-79 0 0,-6 2-5987 0 0,-3-2-483 0 0</inkml:trace>
  <inkml:trace contextRef="#ctx0" brushRef="#br0" timeOffset="17271.111">1445 1176 6448 0 0,'4'-3'669'0'0,"4"1"-150"0"0,-1 0-1 0 0,1 0 1 0 0,0 1 0 0 0,-1 0-1 0 0,1 1 1 0 0,0-1 0 0 0,0 1-1 0 0,-1 1 1 0 0,1 0 0 0 0,6 1-519 0 0,16 1-80 0 0,3 0 387 0 0,13 4-307 0 0,16 2 95 0 0,150 6-377 0 0,-162-14 130 0 0</inkml:trace>
  <inkml:trace contextRef="#ctx0" brushRef="#br0" timeOffset="17609.761">2752 1062 11976 0 0,'-19'1'644'0'0,"0"1"0"0"0,0 1 0 0 0,1 0 1 0 0,-1 1-1 0 0,0 1 0 0 0,1 1 0 0 0,0 1 1 0 0,1 1-1 0 0,-1 0 0 0 0,0 1-644 0 0,15-6 122 0 0,-1-1 0 0 0,0 1 0 0 0,1 0 0 0 0,-1 0 0 0 0,1 0 0 0 0,0 0 0 0 0,0 1 0 0 0,0-1 0 0 0,1 1 0 0 0,-1 0 0 0 0,1 0 0 0 0,0 0 0 0 0,0 0 0 0 0,-1 2-122 0 0,3-5 8 0 0,0 0 1 0 0,0-1-1 0 0,1 1 0 0 0,-1 0 1 0 0,0-1-1 0 0,0 1 1 0 0,0 0-1 0 0,1-1 0 0 0,-1 1 1 0 0,0 0-1 0 0,0-1 0 0 0,1 1 1 0 0,-1-1-1 0 0,1 1 0 0 0,-1 0 1 0 0,1-1-1 0 0,-1 1-8 0 0,1 0 11 0 0,1 1-10 0 0,-1 1-1 0 0,1 0 0 0 0,1-1 1 0 0,-1 1-1 0 0,0-1 0 0 0,0 0 1 0 0,1 0-1 0 0,-1 0 0 0 0,1 0 1 0 0,0 0-1 0 0,0 0 0 0 0,0-1 1 0 0,0 1-1 0 0,7 3 30 0 0,1-1 1 0 0,-1 0-1 0 0,4 0-30 0 0,119 35 79 0 0,-96-20 109 0 0,-36-19-16 0 0,-1 0 29 0 0,0 0-1 0 0,0 0 0 0 0,-5 6 200 0 0,3-3-341 0 0,-1-1 0 0 0,0 0-1 0 0,1 0 1 0 0,-1 0 0 0 0,0 0-1 0 0,0 0 1 0 0,0 0 0 0 0,0-1-1 0 0,-1 0 1 0 0,1 1 0 0 0,0-1-59 0 0,-40 8 371 0 0,16-5-216 0 0,3 0-48 0 0,1-1 0 0 0,-11 0-107 0 0,4-1-87 0 0,29-2 54 0 0,-45 1-70 0 0,43-1-271 0 0,0-1 0 0 0,0 1 1 0 0,0-1-1 0 0,0 1 1 0 0,0-1-1 0 0,0 0 0 0 0,0 0 1 0 0,0 0-1 0 0,0-1 1 0 0,0 1-1 0 0,1-1 0 0 0,-1 1 1 0 0,-1-2 373 0 0,0-2-1721 0 0,3-1-7 0 0</inkml:trace>
  <inkml:trace contextRef="#ctx0" brushRef="#br0" timeOffset="18187.317">2943 1148 10592 0 0,'-1'0'29'0'0,"1"0"1"0"0,0 0 0 0 0,-1 0-1 0 0,1-1 1 0 0,-1 1 0 0 0,1 0 0 0 0,0 0-1 0 0,-1 0 1 0 0,1 0 0 0 0,-1 0-1 0 0,1 0 1 0 0,0 0 0 0 0,-1-1-1 0 0,1 1 1 0 0,-1 0 0 0 0,1 1 0 0 0,-1-1-1 0 0,1 0 1 0 0,0 0 0 0 0,-1 0-1 0 0,1 0 1 0 0,-1 0 0 0 0,1 0-1 0 0,-1 0 1 0 0,1 1 0 0 0,0-1 0 0 0,-1 0-1 0 0,1 0 1 0 0,0 1 0 0 0,-1-1-1 0 0,1 0 1 0 0,0 0 0 0 0,-1 1-1 0 0,1-1 1 0 0,0 0 0 0 0,0 1-1 0 0,-1-1 1 0 0,1 0 0 0 0,0 1 0 0 0,0-1-1 0 0,0 1 1 0 0,-1-1 0 0 0,1 0-1 0 0,0 1-29 0 0,-14 25 1608 0 0,7-11 531 0 0,3-10-1795 0 0,1 0 1 0 0,0 0 0 0 0,0 0-1 0 0,0 1 1 0 0,1-1-1 0 0,0 1 1 0 0,0-1 0 0 0,0 1-1 0 0,0 4-344 0 0,1-4 238 0 0,0-2 35 0 0,0 1-1 0 0,1 0 1 0 0,0 0-1 0 0,0 0 1 0 0,0 2-273 0 0,0-5 35 0 0,1-1 0 0 0,-1 1 1 0 0,0 0-1 0 0,1-1 0 0 0,0 1 1 0 0,-1-1-1 0 0,1 1 0 0 0,0-1 0 0 0,0 1 1 0 0,0-1-1 0 0,0 0 0 0 0,0 1 1 0 0,0-1-1 0 0,0 0 0 0 0,0 0 0 0 0,0 0 1 0 0,1 0-1 0 0,-1 0-35 0 0,2 1 45 0 0,0 0 0 0 0,0 0 0 0 0,1 0 0 0 0,-1-1 0 0 0,0 0 0 0 0,1 0 0 0 0,-1 0 0 0 0,1 0 0 0 0,0 0 0 0 0,-1-1 1 0 0,1 1-1 0 0,-1-1 0 0 0,1 0 0 0 0,0 0 0 0 0,-1 0 0 0 0,1-1 0 0 0,-1 1 0 0 0,1-1 0 0 0,-1 0 0 0 0,1 0 0 0 0,2-2-45 0 0,3 0-89 0 0,0-1-1 0 0,0 0 1 0 0,0-1 0 0 0,-1 0 0 0 0,0-1 0 0 0,0 1-1 0 0,5-6 90 0 0,-7 4-558 0 0,0-1-1 0 0,-1 1 0 0 0,1-1 0 0 0,-1-1 0 0 0,-1 1 0 0 0,0-1 1 0 0,0 1-1 0 0,0-2 559 0 0,-4 9-144 0 0,0 1 16 0 0,0 0 15 0 0,0 0 34 0 0,0 0 39 0 0,0 0 108 0 0,6 6 174 0 0,-4-2-55 0 0,0 0 0 0 0,0 0 0 0 0,-1 0 0 0 0,0 0-1 0 0,0 0 1 0 0,1 3-187 0 0,3 12 814 0 0,-3-13-693 0 0,0-1-51 0 0,-1-1-1 0 0,1 1 1 0 0,0-1 0 0 0,0 0 0 0 0,0 0 0 0 0,1 0 0 0 0,0 0-1 0 0,-1 0 1 0 0,1 0 0 0 0,1-1 0 0 0,-1 1 0 0 0,1-1-70 0 0,14-9 112 0 0,-16 5-275 0 0,0 0 1 0 0,0 0 0 0 0,0 0 0 0 0,0 0-1 0 0,0-1 1 0 0,0 1 0 0 0,0-1 0 0 0,0 1-1 0 0,1-2 163 0 0,2-4-2335 0 0,1 1-1 0 0,-2-1 0 0 0,5-7 2336 0 0,8-12-3860 0 0,-13 21 3098 0 0,1 0 289 0 0,-1-1 0 0 0,0 1 0 0 0,0-1 0 0 0,0 0 1 0 0,2-5 472 0 0,-6 10 857 0 0,0 1 375 0 0,0 0 74 0 0,0 0 25 0 0,0 0 25 0 0,0 0 11 0 0,10 12 2241 0 0,-5-6-3063 0 0,1 1 0 0 0,-2 0 0 0 0,1 0 0 0 0,-1 0 0 0 0,0 1 0 0 0,0 0 0 0 0,-1 0-545 0 0,1 0 299 0 0,1-1-1 0 0,0 0 0 0 0,0 1 0 0 0,1-1 0 0 0,0-1 1 0 0,6 6-299 0 0,-2-1 198 0 0,-9-10-174 0 0,0 1 0 0 0,0-1 0 0 0,0 0-1 0 0,0 1 1 0 0,0-1 0 0 0,0 0 0 0 0,1 0 0 0 0,-1 0-1 0 0,1 0 1 0 0,-1 0 0 0 0,1 0 0 0 0,-1 0 0 0 0,1 0-1 0 0,-1 0 1 0 0,1-1 0 0 0,0 1 0 0 0,-1-1 0 0 0,1 1-1 0 0,1-1-23 0 0,-2 0 80 0 0,8-2 160 0 0,-7 1-289 0 0,4-1-961 0 0,-4-2-3841 0 0,-1-3-1982 0 0</inkml:trace>
  <inkml:trace contextRef="#ctx0" brushRef="#br0" timeOffset="18364.619">3330 943 14224 0 0,'-12'-2'883'0'0,"18"9"-30"0"0,2 2-1029 0 0,25 35 88 0 0,-25-36 88 0 0</inkml:trace>
  <inkml:trace contextRef="#ctx0" brushRef="#br0" timeOffset="18658.792">3607 912 13128 0 0,'0'7'1186'0'0,"-9"283"4343"0"0,8-256-5213 0 0,2-26-282 0 0,-1 0 0 0 0,0 0 0 0 0,-1 1 0 0 0,0-1-1 0 0,0 0 1 0 0,0 0 0 0 0,-1 0 0 0 0,-1 0 0 0 0,1 0 0 0 0,-1-1 0 0 0,-1 1 0 0 0,0 0-34 0 0,4-8-97 0 0,0 1-1 0 0,-1-1 1 0 0,1 0 0 0 0,-1 0 0 0 0,1 0-1 0 0,0 1 1 0 0,-1-1 0 0 0,1 0-1 0 0,-1 0 1 0 0,1 0 0 0 0,-1 0 0 0 0,1 0-1 0 0,-1 0 1 0 0,1 0 0 0 0,-1 0-1 0 0,1 0 1 0 0,0 0 0 0 0,-1 0-1 0 0,1 0 1 0 0,-1 0 0 0 0,1 0 0 0 0,-1 0-1 0 0,1 0 1 0 0,-1 0 0 0 0,1-1-1 0 0,0 1 1 0 0,-1 0 0 0 0,1 0 0 0 0,-1 0-1 0 0,1-1 1 0 0,0 1 0 0 0,-1 0-1 0 0,1-1 1 0 0,0 1 0 0 0,-1 0-1 0 0,1-1 1 0 0,0 1 97 0 0,-4-3-1342 0 0</inkml:trace>
  <inkml:trace contextRef="#ctx0" brushRef="#br0" timeOffset="19130.449">3545 1170 9704 0 0,'0'0'216'0'0,"7"-3"293"0"0,-2 2-464 0 0,0 0-1 0 0,0 0 1 0 0,0 0 0 0 0,0 1-1 0 0,1-1 1 0 0,-1 1 0 0 0,0 0-1 0 0,1 1-44 0 0,42 6 500 0 0,-47-7-482 0 0,108 28 582 0 0,-84-24-550 0 0,0-1 1 0 0,0-1 0 0 0,0-2-1 0 0,0 0 1 0 0,9-3-51 0 0,-23 2 76 0 0,-6 2-23 0 0,0-2 0 0 0,1 1 0 0 0,-1-1 0 0 0,0 0 0 0 0,0 0 0 0 0,0 0 0 0 0,0-1 0 0 0,0 1 0 0 0,0-1 0 0 0,0-1 0 0 0,3-1-53 0 0,0-4 315 0 0,-8 8-305 0 0,0-1 0 0 0,0 1 0 0 0,0 0 0 0 0,0 0 0 0 0,0 0 0 0 0,0-1 0 0 0,0 1 0 0 0,0 0 1 0 0,0 0-1 0 0,0-1 0 0 0,0 1 0 0 0,0 0 0 0 0,0 0 0 0 0,0 0 0 0 0,0-1 0 0 0,0 1 0 0 0,0 0 0 0 0,0 0 0 0 0,-1 0 0 0 0,1 0 0 0 0,0-1 0 0 0,0 1 1 0 0,0 0-1 0 0,0 0 0 0 0,0 0 0 0 0,-1 0 0 0 0,1-1 0 0 0,0 1 0 0 0,0 0 0 0 0,0 0-10 0 0,-1 0 26 0 0,-1-1 1 0 0,1 1-1 0 0,0-1 0 0 0,0 1 0 0 0,0 0 1 0 0,0 0-1 0 0,0 0 0 0 0,0 0 1 0 0,0 0-1 0 0,0 0 0 0 0,-1 0 0 0 0,1 0 1 0 0,0 0-1 0 0,0 0 0 0 0,0 1 1 0 0,0-1-1 0 0,0 0 0 0 0,-1 1-26 0 0,-16 4 353 0 0,14-4-233 0 0,1 0-1 0 0,-1-1 1 0 0,1 2-1 0 0,0-1 1 0 0,0 0-1 0 0,-1 1 1 0 0,1-1 0 0 0,-2 2-120 0 0,-1 1 258 0 0,3-2-146 0 0,0 0-1 0 0,0 1 1 0 0,0-1 0 0 0,0 0 0 0 0,0 1 0 0 0,0 0-1 0 0,0-1 1 0 0,1 1 0 0 0,-1 0 0 0 0,1 0-1 0 0,-1 3-111 0 0,-6 14 522 0 0,8-17-413 0 0,-1 0 0 0 0,1 0 0 0 0,0 0 0 0 0,0 0 0 0 0,0 0 0 0 0,0 0 0 0 0,0 1 0 0 0,1-1 0 0 0,-1 1-109 0 0,1-4 40 0 0,0 1-1 0 0,1 0 1 0 0,-1 0-1 0 0,0-1 1 0 0,0 1-1 0 0,0 0 1 0 0,1-1-1 0 0,-1 1 1 0 0,0 0-1 0 0,1-1 1 0 0,-1 1-1 0 0,1-1 1 0 0,-1 1-1 0 0,1 0 1 0 0,-1-1-1 0 0,1 1 1 0 0,-1-1 0 0 0,1 1-1 0 0,-1-1 1 0 0,1 0-1 0 0,0 1 1 0 0,-1-1-1 0 0,1 0 1 0 0,0 1-1 0 0,-1-1 1 0 0,1 0-1 0 0,0 0 1 0 0,-1 1-1 0 0,1-1 1 0 0,0 0-1 0 0,0 0 1 0 0,-1 0-1 0 0,1 0-39 0 0,1 0 56 0 0,1 1 1 0 0,-1-1-1 0 0,0 0 0 0 0,1 0 0 0 0,-1 0 0 0 0,0-1 0 0 0,1 1 0 0 0,-1 0 0 0 0,0-1-56 0 0,0 0 6 0 0,-1 1-1 0 0,0-1 1 0 0,0 0-1 0 0,1 0 1 0 0,-1 0-1 0 0,0 1 1 0 0,0-1-1 0 0,0 0 1 0 0,0-1-1 0 0,0 1 1 0 0,0 0-1 0 0,0 0 1 0 0,-1 0-1 0 0,1-1 1 0 0,0 1-1 0 0,0-1-5 0 0,9-26 4 0 0,-6 14-442 0 0,18-35-557 0 0,-22 48 982 0 0,1 1 0 0 0,-1-1 0 0 0,1 0 0 0 0,-1 1 0 0 0,1-1 0 0 0,0 0 0 0 0,-1 1 0 0 0,1-1 0 0 0,0 1 0 0 0,-1-1 0 0 0,1 1 0 0 0,0-1 0 0 0,0 1 0 0 0,-1 0 0 0 0,1-1 0 0 0,0 1-1 0 0,0 0 1 0 0,0 0 0 0 0,0 0 0 0 0,-1-1 0 0 0,1 1 0 0 0,0 0 0 0 0,0 0 0 0 0,0 0 0 0 0,0 0 0 0 0,0 0 0 0 0,0 1 13 0 0,0-1-43 0 0,0 1 68 0 0,1 0-1 0 0,0 1 1 0 0,-1-1 0 0 0,1 0-1 0 0,0 1 1 0 0,-1-1-1 0 0,1 1 1 0 0,-1-1-1 0 0,0 1 1 0 0,1 1-25 0 0,3 2 101 0 0,0 3 52 0 0,1-1-1 0 0,-1 1 0 0 0,0 0 1 0 0,3 7-153 0 0,-4-6 163 0 0,0-1 1 0 0,1 0-1 0 0,1 0 0 0 0,-1-1 1 0 0,2 1-164 0 0,-2-2 71 0 0,0-1 1 0 0,0 0-1 0 0,1 0 0 0 0,0-1 1 0 0,3 2-72 0 0,-6-4 32 0 0,0-1 1 0 0,-1 1-1 0 0,1-1 0 0 0,0 0 1 0 0,0 0-1 0 0,0 0 0 0 0,0 0 1 0 0,0-1-1 0 0,0 1 1 0 0,0-1-1 0 0,0 0 0 0 0,0 0 1 0 0,0 0-1 0 0,0 0 0 0 0,1 0-32 0 0,-2-1-63 0 0,1 1 0 0 0,-1-1-1 0 0,0 1 1 0 0,1-1-1 0 0,-1 0 1 0 0,0 0 0 0 0,1 0-1 0 0,-1 0 1 0 0,0 0-1 0 0,0-1 1 0 0,1 1 63 0 0,5-5-1087 0 0</inkml:trace>
  <inkml:trace contextRef="#ctx0" brushRef="#br0" timeOffset="19572.694">4353 884 6912 0 0,'1'1'528'0'0,"-1"0"-521"0"0,1-1 1 0 0,-1 0-1 0 0,1 0 1 0 0,-1 0-1 0 0,0 1 1 0 0,1-1-1 0 0,-1 0 1 0 0,0 0-1 0 0,1 1 1 0 0,-1-1-1 0 0,0 0 1 0 0,0 1-1 0 0,1-1 1 0 0,-1 0-1 0 0,0 1 1 0 0,0-1-1 0 0,1 1 1 0 0,-1-1-1 0 0,0 0 0 0 0,0 1 1 0 0,0-1-1 0 0,0 1 1 0 0,0-1-1 0 0,0 0 1 0 0,0 1-1 0 0,0-1 1 0 0,1 1-1 0 0,-1-1 1 0 0,-1 1-1 0 0,1-1 1 0 0,0 0-1 0 0,0 1 1 0 0,0-1-8 0 0,0 2 70 0 0,0 18 774 0 0,0-8-161 0 0,0 1 0 0 0,0-1 0 0 0,-1 1 0 0 0,-2 3-683 0 0,1 0 1126 0 0,0 1 1 0 0,0 14-1127 0 0,1-4 1046 0 0,0-15-642 0 0,0 6 298 0 0,0 0 1 0 0,-2 0-1 0 0,-2 8-702 0 0,4-20 118 0 0,0 0 1 0 0,1 0-1 0 0,-1 0 0 0 0,1 0 0 0 0,1 1-118 0 0,-2 22 312 0 0,0 16 849 0 0,16-52-979 0 0,-8 3-191 0 0,0 0 1 0 0,0-1 0 0 0,-1 0 0 0 0,6-6 8 0 0,13-10-309 0 0,-15 14 211 0 0,-1 1-1 0 0,1 1 0 0 0,0-1 1 0 0,1 1-1 0 0,-1 1 0 0 0,1 0 1 0 0,0 0-1 0 0,0 1 0 0 0,0 1 1 0 0,1 0-1 0 0,-1 0 0 0 0,0 1 1 0 0,12 1 98 0 0,-19 0-7 0 0,1 1-1 0 0,-1 0 1 0 0,1 1 0 0 0,-1-1 0 0 0,0 1 0 0 0,1 0 0 0 0,-1 0-1 0 0,0 0 1 0 0,0 0 0 0 0,0 1 0 0 0,-1-1 0 0 0,1 1 0 0 0,-1 0 0 0 0,3 3 7 0 0,-4-4 19 0 0,0 0 0 0 0,0 0 1 0 0,0 0-1 0 0,-1 0 0 0 0,1 0 1 0 0,-1 1-1 0 0,1-1 0 0 0,-1 1 1 0 0,0-1-1 0 0,0 1 0 0 0,0-1 1 0 0,0 1-1 0 0,-1-1 0 0 0,1 1 1 0 0,-1 0-1 0 0,1-1 0 0 0,-1 1 1 0 0,0 0-1 0 0,0 0 0 0 0,0-1 1 0 0,0 1-1 0 0,-1 0 0 0 0,1-1 1 0 0,-2 4-20 0 0,1-3 78 0 0,-1 1 0 0 0,1-1 0 0 0,-1 1 0 0 0,0-1 0 0 0,0 1 0 0 0,-1-1 0 0 0,1 0 0 0 0,-1 0 0 0 0,1 0 0 0 0,-1-1 0 0 0,0 1 0 0 0,0-1 0 0 0,-2 2-78 0 0,-5 2 299 0 0,0-1 0 0 0,0 0 0 0 0,0 0 0 0 0,-1-1-299 0 0,0 1 151 0 0,2-2-46 0 0,1-1 0 0 0,0 0 0 0 0,-1 0 0 0 0,1-1 0 0 0,-3 0-105 0 0,-23 4 206 0 0,21-3-199 0 0,0 0 1 0 0,0-1 0 0 0,-1-1-1 0 0,-8-1-7 0 0,1 1-426 0 0,13 0 127 0 0,7 0 152 0 0,-1 0 0 0 0,0 0 0 0 0,1 0 0 0 0,-1 0 0 0 0,0 0 1 0 0,1 0-1 0 0,-1 0 0 0 0,0-1 0 0 0,1 1 0 0 0,-1 0 0 0 0,0-1 0 0 0,1 0 0 0 0,-1 1 0 0 0,1-1 0 0 0,-1 0 0 0 0,0 0 147 0 0,-7-7-6639 0 0</inkml:trace>
  <inkml:trace contextRef="#ctx0" brushRef="#br0" timeOffset="20036.163">4755 938 3224 0 0,'1'8'288'0'0,"0"-2"462"0"0,-1 1 1 0 0,1 0-1 0 0,-1 0 1 0 0,0-1-1 0 0,-1 4-750 0 0,0-4 883 0 0,1 1 1 0 0,0-1-1 0 0,0 0 0 0 0,1 1 0 0 0,-1-1 1 0 0,2 1-884 0 0,-1-1 222 0 0,-1-1 0 0 0,1 0 0 0 0,-1 1 1 0 0,0-1-1 0 0,0 0 0 0 0,-1 4-222 0 0,0 22 891 0 0,4 4 250 0 0,-3-17-588 0 0,2-1 0 0 0,0 1 0 0 0,1-1 0 0 0,1 0 0 0 0,1 2-553 0 0,-3-14 109 0 0,0-1 0 0 0,0 0 0 0 0,0 1 1 0 0,1-1-1 0 0,0 0 0 0 0,0 0 0 0 0,0-1 0 0 0,0 1 0 0 0,1-1 0 0 0,-1 1 0 0 0,1-1 0 0 0,0 0 1 0 0,0 0-1 0 0,0-1 0 0 0,0 1 0 0 0,0-1 0 0 0,1 0 0 0 0,2 1-109 0 0,1-1 156 0 0,1 0-1 0 0,0 0 1 0 0,-1-1 0 0 0,1 0-1 0 0,0 0 1 0 0,0-1 0 0 0,0 0-1 0 0,4-1-155 0 0,-10 0 22 0 0,1-1-1 0 0,-1 1 1 0 0,0-1-1 0 0,0 1 0 0 0,1-1 1 0 0,-1 0-1 0 0,-1 0 1 0 0,1-1-1 0 0,0 1 0 0 0,0-1 1 0 0,-1 1-1 0 0,0-1 1 0 0,1 0-1 0 0,-1 0 0 0 0,0 0 1 0 0,1-2-22 0 0,7-8 63 0 0,-8 10-55 0 0,-1 1 0 0 0,0 0 0 0 0,1-1 0 0 0,-1 1 0 0 0,-1-1 0 0 0,1 1 0 0 0,0-1 0 0 0,0 1 0 0 0,-1-1 0 0 0,0 0 0 0 0,1-1-8 0 0,-1 0 11 0 0,1 0 0 0 0,-1 0 0 0 0,1 0 0 0 0,0 0 0 0 0,1 1 0 0 0,0-3-11 0 0,0 1 0 0 0,-1 4 0 0 0,0-1 0 0 0,0 1 0 0 0,0-1 0 0 0,-1 1 0 0 0,1-1 0 0 0,-1 0 0 0 0,1 1 0 0 0,-1-1 0 0 0,1 0 0 0 0,-1 1 0 0 0,0-1 0 0 0,0 0 0 0 0,0 0 0 0 0,0 1 0 0 0,0-3 0 0 0,-1-3-6 0 0,-3-9 19 0 0,4 15-15 0 0,0 1 0 0 0,-1 0 0 0 0,1 0 0 0 0,0-1 0 0 0,-1 1 0 0 0,1 0 0 0 0,0 0 0 0 0,-1-1 0 0 0,1 1 0 0 0,0 0 0 0 0,-1 0 0 0 0,1 0-1 0 0,-1 0 1 0 0,1 0 0 0 0,0 0 0 0 0,-1 0 0 0 0,1 0 0 0 0,-1 0 0 0 0,1 0 0 0 0,0 0 0 0 0,-1 0 0 0 0,1 0 0 0 0,-1 0 0 0 0,1 0 0 0 0,0 0 0 0 0,-1 0-1 0 0,1 0 1 0 0,-1 0 0 0 0,1 1 0 0 0,0-1 0 0 0,-1 0 0 0 0,1 0 0 0 0,0 0 0 0 0,-1 1 0 0 0,1-1 0 0 0,0 0 0 0 0,-1 1 0 0 0,1-1 0 0 0,0 0-1 0 0,0 1 1 0 0,-1-1 0 0 0,1 0 2 0 0,-12 8-84 0 0,10-6 71 0 0,-1 0 0 0 0,0 0 0 0 0,1 0 0 0 0,0 0 1 0 0,-1 0-1 0 0,1 0 0 0 0,0 0 0 0 0,0 1 0 0 0,0-1 0 0 0,-1 3 13 0 0,-6 8-11 0 0,6-9 11 0 0,1 0 0 0 0,-1 1 0 0 0,1-1 0 0 0,-1 1 0 0 0,1-1 0 0 0,1 1 0 0 0,-1 0 0 0 0,2-3-2 0 0,-3 7 30 0 0,1 1 0 0 0,0 0 0 0 0,0 3-28 0 0,2-9 32 0 0,0 0 0 0 0,0-1-1 0 0,1 1 1 0 0,-1-1 0 0 0,1 1 0 0 0,0-1 0 0 0,0 1 0 0 0,0-1-1 0 0,0 1 1 0 0,2 2-32 0 0,-2-3 63 0 0,2 1 0 0 0,-1-1-1 0 0,0 0 1 0 0,1 0 0 0 0,-1 0 0 0 0,1 0-1 0 0,0 0 1 0 0,0 0 0 0 0,0-1 0 0 0,0 1-1 0 0,1-1 1 0 0,-1 0 0 0 0,1 0-1 0 0,-1 0 1 0 0,1-1 0 0 0,0 1 0 0 0,-1-1-1 0 0,1 0 1 0 0,0 0 0 0 0,0 0-1 0 0,3 0-62 0 0,8 1-342 0 0,0-1-1 0 0,0-1 1 0 0,0 0-1 0 0,15-2 343 0 0,-5 0-8026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0:02.453"/>
    </inkml:context>
    <inkml:brush xml:id="br0">
      <inkml:brushProperty name="width" value="0.05" units="cm"/>
      <inkml:brushProperty name="height" value="0.05" units="cm"/>
      <inkml:brushProperty name="color" value="#0000FF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008C3A"/>
    </inkml:brush>
    <inkml:brush xml:id="br3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22772 976 1840 0 0,'17'0'609'0'0,"-16"0"1722"0"0,-1 0 802 0 0,0 0 1200 0 0,0 6-2427 0 0,6 18 506 0 0,-4-17-2065 0 0,-1-1-1 0 0,1 0 0 0 0,-1 1 0 0 0,-1-1 0 0 0,1 3-346 0 0,-2 16 1130 0 0,0 0-1 0 0,-2 0 0 0 0,-1 0 1 0 0,-7 24-1130 0 0,10-45 12 0 0,-1 6 426 0 0,2-10-432 0 0,1 0-1 0 0,-1 0 1 0 0,0 0-1 0 0,0 1 1 0 0,0-1-1 0 0,0 0 0 0 0,0 0 1 0 0,0 0-1 0 0,1 0 1 0 0,-1 0-1 0 0,0 0 1 0 0,0 0-1 0 0,0 1 1 0 0,0-1-1 0 0,0 0 1 0 0,1 0-1 0 0,-1 0 1 0 0,0 0-1 0 0,0 0 1 0 0,0 0-1 0 0,0 0 1 0 0,1 0-1 0 0,-1 0 1 0 0,0 0-1 0 0,0 0 0 0 0,0 0 1 0 0,1 0-1 0 0,-1 0 1 0 0,0 0-1 0 0,0 0 1 0 0,0 0-1 0 0,0 0 1 0 0,1 0-1 0 0,-1 0 1 0 0,0 0-1 0 0,0-1 1 0 0,0 1-1 0 0,0 0 1 0 0,1 0-1 0 0,-1 0 1 0 0,0 0-1 0 0,0 0 0 0 0,0 0 1 0 0,0 0-1 0 0,0-1 1 0 0,0 1-1 0 0,0 0 1 0 0,1 0-1 0 0,-1 0-5 0 0,43-25 40 0 0,23-7-40 0 0,-51 26-16 0 0,1 0 0 0 0,-1 1 0 0 0,1 1-1 0 0,0 0 1 0 0,0 1 0 0 0,10 0 16 0 0,-22 2-16 0 0,0 1 0 0 0,-1-1 0 0 0,1 1 0 0 0,0 0 1 0 0,0 1-1 0 0,-1-1 0 0 0,1 1 0 0 0,0-1 0 0 0,-1 1 0 0 0,1 0 0 0 0,-1 0 0 0 0,1 1 0 0 0,-1-1 1 0 0,1 1-1 0 0,-1 0 0 0 0,0 0 0 0 0,0 0 0 0 0,0 0 0 0 0,0 0 0 0 0,0 1 0 0 0,-1-1 0 0 0,1 1 1 0 0,0 0-1 0 0,1 3 16 0 0,-1-2-20 0 0,0-1 68 0 0,-1 1-1 0 0,0-1 0 0 0,0 1 0 0 0,0 0 0 0 0,0-1 0 0 0,-1 1 1 0 0,1 0-1 0 0,-1 0 0 0 0,1 3-47 0 0,-2-5-7 0 0,1 0 1 0 0,-1 0-1 0 0,0 0 1 0 0,0 0-1 0 0,0 0 1 0 0,0 0-1 0 0,0 0 1 0 0,-1 0-1 0 0,1 0 1 0 0,0 0-1 0 0,-1 0 1 0 0,0 0-1 0 0,1 0 1 0 0,-1 0-1 0 0,0 0 1 0 0,0 0-1 0 0,0-1 0 0 0,0 1 1 0 0,0 0-1 0 0,-1 0 7 0 0,0 1 7 0 0,-1-1-1 0 0,0 1 0 0 0,-1 0 0 0 0,1-1 1 0 0,0 1-1 0 0,-1-1 0 0 0,1 0 0 0 0,-1 0 1 0 0,0-1-1 0 0,0 1-6 0 0,-10 3 41 0 0,-1-1 1 0 0,1 0-1 0 0,-1-1 0 0 0,0-1 1 0 0,-2 0-42 0 0,-10 1-237 0 0,0-1 0 0 0,0-1 0 0 0,0-2 0 0 0,-3-1 237 0 0,15 1-428 0 0,-14-2-64 0 0,28 3 227 0 0,-1-1 1 0 0,1 1-1 0 0,0-1 0 0 0,-1 1 1 0 0,1-1-1 0 0,0 0 0 0 0,-1 1 1 0 0,1-1-1 0 0,0 0 1 0 0,0 0-1 0 0,0 0 0 0 0,0 0 1 0 0,0 0-1 0 0,0 0 0 0 0,0 0 1 0 0,0 0-1 0 0,-1-2 265 0 0,0-2-1534 0 0</inkml:trace>
  <inkml:trace contextRef="#ctx0" brushRef="#br0" timeOffset="683.672">23339 1062 10136 0 0,'0'0'464'0'0,"0"0"-10"0"0,0 0-222 0 0,0 0 156 0 0,0 0 100 0 0,0 0 22 0 0,0 0 70 0 0,0 0 285 0 0,-4-4 3309 0 0,-2 11-1222 0 0,-9 0-3199 0 0,10-5 330 0 0,-1 2-239 0 0,11 1 169 0 0,1 0-22 0 0,-5-4 19 0 0,1 0 0 0 0,0 0-1 0 0,-1-1 1 0 0,1 1-1 0 0,0 0 1 0 0,0-1 0 0 0,0 1-1 0 0,0-1 1 0 0,-1 1-1 0 0,1-1 1 0 0,0 0 0 0 0,0 0-1 0 0,1 0-9 0 0,31-1 191 0 0,-17 0 0 0 0,-13 1-190 0 0,0-1 1 0 0,0 0-1 0 0,-1 1 0 0 0,1-2 1 0 0,-1 1-1 0 0,1 0 0 0 0,-1-1 1 0 0,1 0-1 0 0,-1 0 0 0 0,2-1-1 0 0,-2-1 0 0 0,-3 3 0 0 0,0 1 0 0 0,1 0 0 0 0,-1-1 0 0 0,0 1 0 0 0,0 0 0 0 0,0-1 0 0 0,0 1 0 0 0,0 0 0 0 0,0-1 0 0 0,0 1 0 0 0,0 0 0 0 0,0-1 0 0 0,0 1 0 0 0,0-1 0 0 0,0 1 0 0 0,0 0 0 0 0,0-1 0 0 0,0 1 0 0 0,0 0 0 0 0,0-1 0 0 0,0 1 0 0 0,0 0 0 0 0,-1-1 0 0 0,1 1 0 0 0,0 0 0 0 0,0-1 0 0 0,0 1 0 0 0,-1 0 0 0 0,1 0 0 0 0,0-1 0 0 0,0 1 0 0 0,-1 0 0 0 0,1-1 0 0 0,-1-1 0 0 0,0-1 0 0 0,1 1 0 0 0,-1 0 0 0 0,0-1 0 0 0,0 1 0 0 0,-1 0 0 0 0,1 0 0 0 0,-1-1 0 0 0,1 2 0 0 0,0 0 0 0 0,0 1 0 0 0,1-1 0 0 0,-1 0 0 0 0,0 0 0 0 0,0 1 0 0 0,0-1 0 0 0,0 1 0 0 0,0-1 0 0 0,0 1 0 0 0,-1 0 0 0 0,1-1 0 0 0,0 1 0 0 0,0 0 0 0 0,0 0 0 0 0,0-1 0 0 0,0 1 0 0 0,-1 0 0 0 0,0 0 0 0 0,-9-2 0 0 0,10 1 0 0 0,-1 1 0 0 0,1-1 0 0 0,-1 1 0 0 0,1 0 0 0 0,-1-1 0 0 0,1 1 0 0 0,-1 0 0 0 0,1 0 0 0 0,-1 0 0 0 0,0 0 0 0 0,1 0 0 0 0,-1 1 0 0 0,1-1 0 0 0,-2 1 0 0 0,-14-1 0 0 0,15 0 0 0 0,1-1 0 0 0,-1 1 0 0 0,0 0 0 0 0,1 0 0 0 0,-1 0 0 0 0,1 0 0 0 0,-1 0 0 0 0,0 1 0 0 0,1-1 0 0 0,-1 0 0 0 0,1 1 0 0 0,-1-1 0 0 0,1 1 0 0 0,-1-1 0 0 0,1 1 0 0 0,0 0 0 0 0,-1 0 0 0 0,1 0 0 0 0,0 0 0 0 0,-1 0 0 0 0,1 0 0 0 0,0 0 0 0 0,0 0 0 0 0,0 0 0 0 0,0 0 0 0 0,0 1 0 0 0,-5 6 36 0 0,-1 1-1 0 0,2 0 0 0 0,0 0 0 0 0,0 1 1 0 0,0 0-1 0 0,1 0 0 0 0,0 2-35 0 0,-1 0 136 0 0,5-10-134 0 0,-1-1 0 0 0,0 1 0 0 0,0 0 0 0 0,1-1 0 0 0,0 1 0 0 0,-1 0 1 0 0,1 0-1 0 0,0 0 0 0 0,-1 0-2 0 0,1 11-134 0 0,0-11 121 0 0,-1 1-1 0 0,1-1 1 0 0,0 1 0 0 0,0-1-1 0 0,0 1 1 0 0,1-1-1 0 0,-1 0 1 0 0,0 1-1 0 0,1-1 1 0 0,0 0 0 0 0,0 1-1 0 0,-1-1 1 0 0,1 0-1 0 0,2 2 14 0 0,-1 0 0 0 0,1 0 0 0 0,0-1 0 0 0,0 1 0 0 0,0-1 0 0 0,0 0 0 0 0,0 0 0 0 0,1 0 0 0 0,0 0 0 0 0,-1-1 0 0 0,1 1 0 0 0,0-1 0 0 0,0 0 0 0 0,0 0 0 0 0,1-1 0 0 0,-1 1 0 0 0,0-1 0 0 0,1 0 0 0 0,-1 0 0 0 0,1 0 0 0 0,-1-1 0 0 0,1 0 0 0 0,-1 0 0 0 0,1 0 0 0 0,-1 0 0 0 0,3-1 0 0 0,22-3-72 0 0,-19 3-207 0 0,0-1 0 0 0,0 0-1 0 0,0 0 1 0 0,0-1 0 0 0,0 0-1 0 0,3-2 280 0 0,0-3-1956 0 0</inkml:trace>
  <inkml:trace contextRef="#ctx0" brushRef="#br0" timeOffset="8410.954">23750 1046 13992 0 0,'0'0'314'0'0,"0"0"46"0"0,-6-11 488 0 0,5 10-737 0 0,-1 0 0 0 0,1 0 1 0 0,-1 0-1 0 0,1 0 0 0 0,-1 0 0 0 0,1 1 0 0 0,-1-1 0 0 0,1 0 0 0 0,-1 1 0 0 0,0-1 0 0 0,1 1 1 0 0,-1-1-1 0 0,0 1 0 0 0,0 0 0 0 0,1 0 0 0 0,-1 0 0 0 0,0 0 0 0 0,0 0 0 0 0,1 0 0 0 0,-1 1 1 0 0,0-1-1 0 0,1 0 0 0 0,-1 1 0 0 0,0-1 0 0 0,1 1 0 0 0,-1 0 0 0 0,0 0 0 0 0,1-1 0 0 0,-1 1 0 0 0,0 1-110 0 0,-4 2 138 0 0,0 1 1 0 0,0 0 0 0 0,0 1 0 0 0,0-1 0 0 0,-3 6-140 0 0,7-9-82 0 0,-9 11 550 0 0,1 1 0 0 0,1 0 0 0 0,0 0 0 0 0,0 3-468 0 0,-7 10 156 0 0,16-27-153 0 0,0 0 0 0 0,0 0 1 0 0,0 1-1 0 0,0-1 0 0 0,0 0 0 0 0,0 0 1 0 0,-1 1-1 0 0,1-1 0 0 0,0 0 0 0 0,0 1 1 0 0,0-1-1 0 0,0 0 0 0 0,0 0 1 0 0,0 1-1 0 0,0-1 0 0 0,0 0 0 0 0,0 1 1 0 0,0-1-1 0 0,0 0 0 0 0,0 0 0 0 0,0 1 1 0 0,0-1-1 0 0,1 0 0 0 0,-1 0 1 0 0,0 1-1 0 0,0-1 0 0 0,0 0 0 0 0,0 0 1 0 0,0 1-4 0 0,3 10 38 0 0,-1-10-17 0 0,-1-1 1 0 0,0 1-1 0 0,0-1 0 0 0,0 1 1 0 0,1-1-1 0 0,-1 0 0 0 0,0 1 1 0 0,1-1-1 0 0,-1 0 0 0 0,0 0 1 0 0,0 0-1 0 0,1 0 0 0 0,-1 0-21 0 0,-1 0 36 0 0,3-1 71 0 0,-1 1 0 0 0,1-1 0 0 0,-1 0 0 0 0,1 1 0 0 0,-1-1-1 0 0,1 0 1 0 0,-1 0 0 0 0,0-1 0 0 0,0 1 0 0 0,1 0 0 0 0,-1-1 0 0 0,0 1-1 0 0,0-1 1 0 0,0 0 0 0 0,1-1-107 0 0,26-32-328 0 0,-26 31 232 0 0,59-83-1383 0 0,-60 84 1476 0 0,8-3-75 0 0,-9 5-10 0 0,8 26-91 0 0,-5-8 256 0 0,0 1 0 0 0,0 7-77 0 0,-4-21 22 0 0,1 14-64 0 0,1 10-117 0 0,-2-27 153 0 0,0 1-1 0 0,0-1 0 0 0,1 0 0 0 0,-1 0 1 0 0,1 1-1 0 0,-1-1 0 0 0,1 0 0 0 0,-1 0 1 0 0,1 0-1 0 0,0 0 0 0 0,0 0 0 0 0,-1 0 1 0 0,1 0-1 0 0,0 0 0 0 0,0 0 0 0 0,0 0 1 0 0,0-1-1 0 0,0 1 0 0 0,0 0 7 0 0,9 5 70 0 0,-8-5-62 0 0,-1 0 0 0 0,0 0 0 0 0,1 0 0 0 0,0 0 1 0 0,-1-1-1 0 0,1 1 0 0 0,-1 0 0 0 0,1-1 0 0 0,0 1 0 0 0,-1-1 0 0 0,1 0 1 0 0,0 1-1 0 0,0-1 0 0 0,-1 0 0 0 0,1 0 0 0 0,0 0 0 0 0,-1 0 0 0 0,1 0 1 0 0,0-1-1 0 0,0 1 0 0 0,-1 0 0 0 0,1-1 0 0 0,0 1 0 0 0,-1-1 0 0 0,1 0-8 0 0,11-4-40 0 0,-10 5 25 0 0,0-1-1 0 0,0 0 1 0 0,-1 0 0 0 0,1-1 0 0 0,0 1 0 0 0,-1 0 0 0 0,1-1-1 0 0,-1 0 1 0 0,1 1 0 0 0,-1-1 0 0 0,0 0 0 0 0,2-2 15 0 0,22-22-1263 0 0,-13 12-317 0 0,0 1 0 0 0,2-5 1580 0 0,-6 7-1375 0 0,0 0-1 0 0,1 1 1 0 0,1 0 1375 0 0,-7 8-103 0 0,-1 0 1 0 0,1 1 0 0 0,-1-1 0 0 0,1 1 0 0 0,-1 0 0 0 0,1 0 0 0 0,0 0-1 0 0,0 1 1 0 0,-1-1 0 0 0,1 1 0 0 0,0 0 0 0 0,0 0 0 0 0,3 1 102 0 0,-7-1-1 0 0,1 0 1 0 0,-1 0 0 0 0,0 0-1 0 0,0 0 1 0 0,0 0-1 0 0,1 0 1 0 0,-1 0 0 0 0,0 0-1 0 0,0 1 1 0 0,0-1 0 0 0,1 0-1 0 0,-1 0 1 0 0,0 0 0 0 0,0 0-1 0 0,0 1 1 0 0,0-1-1 0 0,1 0 1 0 0,-1 0 0 0 0,0 0-1 0 0,0 0 1 0 0,0 1 0 0 0,0-1-1 0 0,0 0 1 0 0,0 0 0 0 0,0 1-1 0 0,0-1 1 0 0,0 0-1 0 0,1 0 1 0 0,-1 1 0 0 0,0-1-1 0 0,0 0 1 0 0,0 0 0 0 0,0 0-1 0 0,0 1 1 0 0,-1-1 0 0 0,1 0-1 0 0,0 0 1 0 0,0 1-1 0 0,0-1 1 0 0,0 0 0 0 0,0 0-1 0 0,0 1 1 0 0,-3 6 65 0 0,3-7-53 0 0,-1 3 140 0 0,0 0-1 0 0,0 0 1 0 0,1 1 0 0 0,0-1-1 0 0,0 0 1 0 0,0 0 0 0 0,0 0-1 0 0,0 1-151 0 0,0 19 1110 0 0,-5 59 2473 0 0,5-65-1487 0 0,0-17-2062 0 0,0 0 0 0 0,0 0 0 0 0,0 1 0 0 0,0-1 0 0 0,0 0 0 0 0,0 0 0 0 0,0 0 0 0 0,0 0 0 0 0,0 0 0 0 0,0 0 1 0 0,0 0-1 0 0,0 0 0 0 0,0 0 0 0 0,0 0 0 0 0,0 0 0 0 0,0 0 0 0 0,0 0 0 0 0,0 1 0 0 0,0-1 0 0 0,0 0 0 0 0,0 0 0 0 0,0 0 0 0 0,1 0 0 0 0,-1 0 1 0 0,0 0-1 0 0,0 0 0 0 0,0 0 0 0 0,0 0 0 0 0,0 0 0 0 0,0 0 0 0 0,0 0 0 0 0,0 0 0 0 0,0 0 0 0 0,0 0 0 0 0,0 0 0 0 0,0 0 0 0 0,0 0 0 0 0,0 0 1 0 0,0 0-1 0 0,1 0 0 0 0,-1 0 0 0 0,0 0 0 0 0,0 0 0 0 0,0 0 0 0 0,0 0 0 0 0,0 0 0 0 0,0 0 0 0 0,0 0 0 0 0,0 0 0 0 0,0 0 0 0 0,0 0 1 0 0,0 0-1 0 0,0 0 0 0 0,0 0 0 0 0,1 0-34 0 0,4-9 406 0 0,6-21-478 0 0,-8 20-64 0 0,0 1 0 0 0,1 0 0 0 0,0 0 0 0 0,1 0 0 0 0,-1 0 0 0 0,2 1 0 0 0,-1 0 0 0 0,1 0 0 0 0,0 0 0 0 0,1 1 0 0 0,1-1 136 0 0,-3 3-365 0 0,-5 4 355 0 0,1 0 0 0 0,0 0 0 0 0,0 0-1 0 0,0 0 1 0 0,0 0 0 0 0,0 0 0 0 0,0 0 0 0 0,0 0 0 0 0,1 0 0 0 0,-1 1 0 0 0,0-1 0 0 0,0 0 0 0 0,1 1-1 0 0,-1-1 1 0 0,0 1 0 0 0,1-1 0 0 0,-1 1 0 0 0,0 0 0 0 0,1 0 0 0 0,-1 0 0 0 0,1-1 0 0 0,-1 1 0 0 0,0 0-1 0 0,2 1 11 0 0,-1-1 3 0 0,0 1-1 0 0,0 0 0 0 0,0 0 0 0 0,0 0 1 0 0,0 0-1 0 0,0 0 0 0 0,0 0 0 0 0,0 0 0 0 0,0 1 1 0 0,0-1-1 0 0,0 1 0 0 0,-1-1 0 0 0,1 1 1 0 0,-1 0-1 0 0,1 0 0 0 0,-1 0 0 0 0,0-1 0 0 0,0 1 1 0 0,0 0-1 0 0,0 1 0 0 0,1 0-2 0 0,2 7 349 0 0,0 1 1 0 0,-1-1-1 0 0,2 10-349 0 0,-5-19 64 0 0,3 10 166 0 0,-2-9-180 0 0,0 0-1 0 0,-1 0 1 0 0,1 1 0 0 0,-1-1 0 0 0,1 0-1 0 0,-1 1 1 0 0,0-1 0 0 0,0 0 0 0 0,0 0 0 0 0,0 1-1 0 0,-1 0-49 0 0,2 23 107 0 0,-1-24 276 0 0,0-2 113 0 0,0 0 14 0 0,0 0-67 0 0,9-14-278 0 0,-4 7-165 0 0,0-1 0 0 0,1 1 0 0 0,0 1 0 0 0,0-1 0 0 0,0 1 0 0 0,1 0 0 0 0,0 1 0 0 0,5-4 0 0 0,-10 8 12 0 0,1 0 0 0 0,0 0 0 0 0,-1 1 0 0 0,1-1 0 0 0,0 0 0 0 0,0 1 0 0 0,0 0 0 0 0,0 0 0 0 0,-1 0 0 0 0,1 0 0 0 0,0 0 0 0 0,0 1 0 0 0,0-1 0 0 0,0 1 0 0 0,-1 0 0 0 0,1-1 0 0 0,0 1 0 0 0,-1 0 0 0 0,1 1 0 0 0,2 0-12 0 0,-4-1 16 0 0,0 0-1 0 0,0 1 1 0 0,0-1 0 0 0,0 0-1 0 0,-1 0 1 0 0,1 0 0 0 0,0 1-1 0 0,0-1 1 0 0,-1 0-1 0 0,1 1 1 0 0,-1-1 0 0 0,1 1-16 0 0,1 2-26 0 0,10 24-183 0 0,0 0 0 0 0,3 18 209 0 0,-5 5-1368 0 0,-6-29 856 0 0</inkml:trace>
  <inkml:trace contextRef="#ctx0" brushRef="#br0" timeOffset="5283.499">22712 444 8288 0 0,'7'-13'571'0'0,"-6"13"-502"0"0,-1 0 0 0 0,0-1 0 0 0,0 1 0 0 0,0-1 0 0 0,0 1 0 0 0,0 0 0 0 0,0-1 0 0 0,0 1 1 0 0,0-1-1 0 0,0 1 0 0 0,0-1 0 0 0,0 1 0 0 0,0 0 0 0 0,0-1 0 0 0,0 1 0 0 0,0-1 0 0 0,0 1 1 0 0,-1 0-1 0 0,1-1 0 0 0,0 1 0 0 0,0-1 0 0 0,0 1 0 0 0,-1 0 0 0 0,1-1 0 0 0,0 1 0 0 0,-1 0 1 0 0,1 0-1 0 0,0-1 0 0 0,0 1 0 0 0,-1 0 0 0 0,1-1-69 0 0,-2-7 3236 0 0,3 6-417 0 0,2 6-1901 0 0,1 6-810 0 0,-1 0 0 0 0,0 0-1 0 0,-1 1 1 0 0,0-1 0 0 0,-1 1 0 0 0,0-1-1 0 0,-1 1 1 0 0,0-1 0 0 0,0 3-108 0 0,0-8 23 0 0,0 16 65 0 0,0-9 6 0 0,0 1 0 0 0,0 0 0 0 0,-1 0 0 0 0,-1 1-94 0 0,1-8-147 0 0,-3 5 626 0 0,2-12-141 0 0,-2-7-192 0 0,3 5-123 0 0,0 0 0 0 0,0 0-1 0 0,1 1 1 0 0,0-1-1 0 0,-1 0 1 0 0,1 0 0 0 0,0 0-1 0 0,1 0 1 0 0,-1 0 0 0 0,0 0-1 0 0,1 0 1 0 0,0 0-1 0 0,0-2-22 0 0,16-36 138 0 0,-17 40-138 0 0,4-8 55 0 0,1-1 0 0 0,1 2-1 0 0,-1-1 1 0 0,1 0-1 0 0,1 1 1 0 0,0 0 0 0 0,0 0-1 0 0,5-3-54 0 0,-8 7-32 0 0,0 1 0 0 0,1-1 0 0 0,-1 1 0 0 0,1 0 0 0 0,-1 1 0 0 0,1-1 0 0 0,0 1 0 0 0,0 0 0 0 0,0 0 0 0 0,1 1 0 0 0,-1-1 0 0 0,0 1 0 0 0,0 0 0 0 0,1 1-1 0 0,-1-1 1 0 0,1 1 0 0 0,1 0 32 0 0,16 2-29 0 0,-1 1 1 0 0,0 1-1 0 0,11 4 29 0 0,-30-7-42 0 0,-1 0 0 0 0,1 0 0 0 0,0 1 1 0 0,0 0-1 0 0,-1-1 0 0 0,1 1 0 0 0,-1 0 0 0 0,1 0 1 0 0,-1 1-1 0 0,0-1 0 0 0,0 0 0 0 0,2 3 42 0 0,2 3-102 0 0,0 0-1 0 0,-1 1 0 0 0,2 3 103 0 0,-5-7 61 0 0,-1-1-1 0 0,0 0 1 0 0,1 1-1 0 0,-1-1 1 0 0,-1 1-1 0 0,1-1 1 0 0,-1 1-1 0 0,0-1 1 0 0,0 1-1 0 0,0 0 1 0 0,0-1-1 0 0,-1 1 1 0 0,0-1-1 0 0,0 2-60 0 0,-1 6 13 0 0,2-10 12 0 0,-1 0-1 0 0,1-1 1 0 0,-1 1-1 0 0,0 0 0 0 0,1-1 1 0 0,-1 1-1 0 0,0 0 0 0 0,0-1 1 0 0,0 1-1 0 0,0-1 1 0 0,0 0-1 0 0,0 1 0 0 0,-1-1 1 0 0,1 0-1 0 0,0 0 1 0 0,-1 0-1 0 0,1 1 0 0 0,-1-1 1 0 0,1-1-1 0 0,-1 1 1 0 0,1 0-1 0 0,-1 0 0 0 0,0-1 1 0 0,-1 1-25 0 0,3-1 17 0 0,-1 0 0 0 0,0 0 1 0 0,0 0-1 0 0,0 0 0 0 0,1 0 1 0 0,-1-1-1 0 0,0 1 0 0 0,0 0 1 0 0,0-1-1 0 0,1 1 0 0 0,-1 0 1 0 0,0-1-1 0 0,1 1 0 0 0,-1-1 1 0 0,0 1-1 0 0,1-1 0 0 0,-1 1 1 0 0,1-1-1 0 0,-1 1 0 0 0,1-1 1 0 0,-1 0-18 0 0,0 0-3 0 0,0-1 0 0 0,0 1 1 0 0,0 0-1 0 0,0 0 0 0 0,0 0 1 0 0,1-1-1 0 0,-1 1 0 0 0,0 0 1 0 0,1-1-1 0 0,-1 1 0 0 0,1-1 3 0 0,1-5 2 0 0,1 1 0 0 0,0 0-1 0 0,0-1 1 0 0,0 1 0 0 0,1 0-1 0 0,0 0 1 0 0,0 0 0 0 0,1 0-1 0 0,2-3-1 0 0,2-4 63 0 0,-3 5-32 0 0,-1 1-1 0 0,2-1 1 0 0,-1 1 0 0 0,2-1-31 0 0,-4 5-12 0 0,-1 1 1 0 0,1-1-1 0 0,0 1 0 0 0,0-1 1 0 0,0 1-1 0 0,0 0 0 0 0,1 0 0 0 0,-1 1 1 0 0,0-1-1 0 0,1 1 0 0 0,1-1 12 0 0,-4 2 0 0 0,0 0 0 0 0,0-1 0 0 0,1 1 0 0 0,-1 0 0 0 0,0 0 0 0 0,0 0 0 0 0,1 0 0 0 0,-1 1 0 0 0,0-1 0 0 0,1 0 0 0 0,-1 0 0 0 0,0 1 0 0 0,0-1 0 0 0,0 1 0 0 0,1-1 0 0 0,-1 1 0 0 0,0-1 0 0 0,0 1 0 0 0,0 0 0 0 0,0-1 0 0 0,0 1 0 0 0,0 0 0 0 0,0 0 0 0 0,0 0 0 0 0,0 0 0 0 0,0 0 0 0 0,-1 0 0 0 0,1 0 0 0 0,0 0 0 0 0,1 3 0 0 0,0-1 0 0 0,0 1 0 0 0,0 0 0 0 0,0 0 0 0 0,-1 0 0 0 0,2 3 0 0 0,5 26-73 0 0,-6-29 57 0 0,-1 1-1 0 0,0-1 1 0 0,-1 0 0 0 0,1 1-1 0 0,-1-1 1 0 0,1 5 16 0 0,0 13 70 0 0,2 22-130 0 0,-3-42-320 0 0,0-2-131 0 0,0 0-29 0 0,0 0-237 0 0,0 0-980 0 0,0 0-430 0 0,1-2-86 0 0,4-5-20 0 0</inkml:trace>
  <inkml:trace contextRef="#ctx0" brushRef="#br0" timeOffset="5569.158">23233 500 5064 0 0,'0'-2'89'0'0,"0"0"-1"0"0,0 0 1 0 0,0 0 0 0 0,0 0 0 0 0,0 0 0 0 0,0 0 0 0 0,1 0-1 0 0,-1 0 1 0 0,1 0 0 0 0,0 0 0 0 0,0 1 0 0 0,-1-1-1 0 0,1 0 1 0 0,0 0 0 0 0,0 1 0 0 0,1-1 0 0 0,-1 1-1 0 0,0-1-88 0 0,0 1 1184 0 0,-1 1 58 0 0,0 0-50 0 0,0 0-236 0 0,0 0-106 0 0,19 27 1976 0 0,-17-20-2528 0 0,0-1 1 0 0,-1 0 0 0 0,1 0 0 0 0,-1 3-299 0 0,4 16 770 0 0,-3-17-629 0 0,0 1-31 0 0,1 0 0 0 0,0-1 0 0 0,2 6-110 0 0,-4-12 6 0 0,1 1 0 0 0,-1-1 1 0 0,0 0-1 0 0,1 0 0 0 0,-1 0 0 0 0,1 0 0 0 0,0 0 0 0 0,0 0 0 0 0,0 0 1 0 0,0-1-1 0 0,0 1 0 0 0,0-1 0 0 0,0 1 0 0 0,2 0-6 0 0,0 0 141 0 0,1-1 0 0 0,0 1 0 0 0,-1-1 0 0 0,1 0 0 0 0,0 0 0 0 0,0 0 0 0 0,0-1 0 0 0,-1 1 0 0 0,1-1 0 0 0,0-1 0 0 0,0 1 0 0 0,0-1 1 0 0,1 0-142 0 0,-2 1 20 0 0,-1-1 1 0 0,1 0 0 0 0,-1 0 0 0 0,1-1 0 0 0,-1 1-1 0 0,0 0 1 0 0,0-1 0 0 0,0 0 0 0 0,0 0 0 0 0,0 0-1 0 0,0 0 1 0 0,0-1 0 0 0,-1 1 0 0 0,1 0 0 0 0,-1-1-1 0 0,0 0 1 0 0,0 0 0 0 0,2-1-21 0 0,-4 2 17 0 0,1 0-1 0 0,0 0 1 0 0,-1 0 0 0 0,1 0-1 0 0,-1 0 1 0 0,1 0 0 0 0,-1 0 0 0 0,0 0-1 0 0,0 0 1 0 0,0 0 0 0 0,0 0-1 0 0,0 0 1 0 0,0 0 0 0 0,-1 0-1 0 0,1 0 1 0 0,-1 0 0 0 0,1 0-1 0 0,-1 0 1 0 0,0 0 0 0 0,0 1-1 0 0,0-1 1 0 0,0 0 0 0 0,0 0 0 0 0,0 1-17 0 0,-5-8-63 0 0,-1 0 1 0 0,1 1 0 0 0,-1 0-1 0 0,-2-1 63 0 0,-1-1 564 0 0,-1-1-520 0 0,0-1 0 0 0,-1 2 0 0 0,-6-4-44 0 0,11 9-39 0 0,0 0 1 0 0,1 1-1 0 0,-2 0 1 0 0,1 0-1 0 0,0 1 1 0 0,-1 0-1 0 0,-5-1 39 0 0,10 4-12 0 0,3 0-7682 0 0,0 0 7673 0 0,0 0-5375 0 0</inkml:trace>
  <inkml:trace contextRef="#ctx0" brushRef="#br0" timeOffset="6117.552">23666 178 12496 0 0,'0'0'572'0'0,"0"0"-11"0"0,0 9-342 0 0,-9 35-514 0 0,3-12 1712 0 0,1 0 1 0 0,1 0 0 0 0,1 18-1418 0 0,3-34 544 0 0,-1-2-203 0 0,1 0 0 0 0,1 0 0 0 0,0 0-1 0 0,1 0 1 0 0,0-1 0 0 0,2 2-341 0 0,3 13 206 0 0,4 11 12 0 0,-10-36-154 0 0,3 8 340 0 0,-1-8-338 0 0,-3-3-68 0 0,0 1 0 0 0,0-1 1 0 0,0 0-1 0 0,1 1 0 0 0,-1-1 1 0 0,0 0-1 0 0,1 1 0 0 0,-1-1 1 0 0,0 0-1 0 0,0 1 0 0 0,1-1 1 0 0,-1 0-1 0 0,0 0 0 0 0,1 0 1 0 0,-1 1-1 0 0,1-1 0 0 0,-1 0 1 0 0,0 0-1 0 0,1 0 0 0 0,-1 0 1 0 0,0 0-1 0 0,1 0 0 0 0,-1 0 0 0 0,1 0 1 0 0,-1 0 1 0 0,2 0-54 0 0,0 0 49 0 0,0 1 0 0 0,0-2 0 0 0,-1 1 0 0 0,1 0 1 0 0,0 0-1 0 0,0-1 0 0 0,0 1 0 0 0,0 0 0 0 0,-1-1 0 0 0,1 0 1 0 0,0 0-1 0 0,-1 1 0 0 0,2-2 5 0 0,3-1 27 0 0,2-2-17 0 0,0 0-1 0 0,0 0 1 0 0,0-1 0 0 0,-1 0 0 0 0,0 0 0 0 0,0 0 0 0 0,1-3-10 0 0,5-4 164 0 0,1 1-142 0 0,-8 7-68 0 0,-1 0-1 0 0,1 0 0 0 0,-1 0 1 0 0,0-1-1 0 0,0 0 1 0 0,-1 0-1 0 0,0 0 0 0 0,2-4 47 0 0,4-7-135 0 0,-8 13 133 0 0,1 1 0 0 0,-1-1 0 0 0,0 0 0 0 0,0 0 0 0 0,-1 0 0 0 0,1-1 2 0 0,-2 4 0 0 0,0 0 1 0 0,1 0 0 0 0,-1 0 0 0 0,0 0-1 0 0,0-1 1 0 0,0 1 0 0 0,0 0 0 0 0,0 0 0 0 0,0 0-1 0 0,-1 0 1 0 0,1-1 0 0 0,0 1 0 0 0,-1 0-1 0 0,1 0 1 0 0,0 0 0 0 0,-1 0 0 0 0,1 0-1 0 0,-1 0 1 0 0,0 0 0 0 0,1 0 0 0 0,-1 0-1 0 0,0 0 1 0 0,0 0 0 0 0,0 0-1 0 0,0 0 13 0 0,0 0-1 0 0,0 0 0 0 0,0 0 1 0 0,-1 0-1 0 0,1 0 1 0 0,0 0-1 0 0,0 0 1 0 0,-1 1-1 0 0,1-1 1 0 0,0 1-1 0 0,-1-1 1 0 0,1 1-1 0 0,-1-1 1 0 0,1 1-1 0 0,-1 0 1 0 0,1 0-1 0 0,-1-1 1 0 0,1 1-1 0 0,0 0 1 0 0,-1 0-1 0 0,1 1 1 0 0,-2-1-13 0 0,0 1-18 0 0,1 0 0 0 0,-1 0 0 0 0,0 0 0 0 0,1 0 0 0 0,-1 0 0 0 0,1 1 1 0 0,-1-1-1 0 0,1 1 0 0 0,0 0 0 0 0,-1 0 0 0 0,0 1 18 0 0,-3 3 5 0 0,0 1 0 0 0,0 0 0 0 0,1 0 0 0 0,0 0 0 0 0,1 1 0 0 0,-1 0 0 0 0,-1 4-5 0 0,2-2 70 0 0,0 0 24 0 0,0 0 0 0 0,0 0 0 0 0,0 4-94 0 0,4-12-2 0 0,-1 1-1 0 0,1 0 0 0 0,-1-1 1 0 0,1 1-1 0 0,0 0 0 0 0,0-1 1 0 0,0 1-1 0 0,0 0 0 0 0,1-1 1 0 0,-1 1-1 0 0,1 0 0 0 0,0-1 1 0 0,-1 1-1 0 0,1-1 0 0 0,1 2 3 0 0,4 10-7 0 0,-5-13 11 0 0,0 1 1 0 0,-1 0 0 0 0,1 0-1 0 0,0 0 1 0 0,0-1-1 0 0,0 1 1 0 0,0 0 0 0 0,0-1-1 0 0,0 1 1 0 0,1-1-1 0 0,-1 0 1 0 0,1 1 0 0 0,-1-1-1 0 0,1 0 1 0 0,-1 0 0 0 0,1 0-1 0 0,0 0 1 0 0,-1 0-1 0 0,2 1-4 0 0,7 2 51 0 0,-1-1 0 0 0,2 0 0 0 0,-1 0-1 0 0,0-1 1 0 0,0 0 0 0 0,7 0-51 0 0,-9-2-342 0 0,0 0 1 0 0,0 0-1 0 0,0 0 1 0 0,0-1 341 0 0,-2 0-1184 0 0,0-1 1 0 0,0 1-1 0 0,0-1 0 0 0,-1 0 1 0 0,4-2 1183 0 0,10-6-6244 0 0</inkml:trace>
  <inkml:trace contextRef="#ctx0" brushRef="#br0" timeOffset="7225.918">24103 356 7832 0 0,'0'0'356'0'0,"0"0"-7"0"0,-7 13 2834 0 0,-13 10 1137 0 0,15-16-3848 0 0,0 0 0 0 0,0 0 0 0 0,0 1-1 0 0,-1 3-471 0 0,-5 11 562 0 0,8-16-431 0 0,0-1-1 0 0,0 1 1 0 0,0 0 0 0 0,1 1-1 0 0,-1 0-130 0 0,2-4 37 0 0,0 0-1 0 0,0 0 1 0 0,1 0-1 0 0,-1 0 1 0 0,1 0 0 0 0,-1 0-1 0 0,1 0 1 0 0,0 1-1 0 0,0-1 1 0 0,0 0 0 0 0,0 0-1 0 0,1 0 1 0 0,0 0-1 0 0,-1 0 1 0 0,1 0 0 0 0,0 0-1 0 0,0 0 1 0 0,2 2-37 0 0,-3-4 63 0 0,1-1-1 0 0,0 1 1 0 0,0 0 0 0 0,0 0 0 0 0,0-1 0 0 0,0 1 0 0 0,0-1-1 0 0,0 1 1 0 0,1-1 0 0 0,-1 1 0 0 0,0-1 0 0 0,0 0-1 0 0,0 0 1 0 0,0 1 0 0 0,1-1 0 0 0,-1 0 0 0 0,0 0 0 0 0,0 0-1 0 0,0 0 1 0 0,1 0 0 0 0,-1-1 0 0 0,0 1 0 0 0,0 0 0 0 0,0 0-1 0 0,1-1-62 0 0,18-7-114 0 0,-15 6 121 0 0,0 1-1 0 0,0-1 0 0 0,-1-1 0 0 0,1 1 0 0 0,0-1 1 0 0,-1 0-1 0 0,1 0 0 0 0,-1 0 0 0 0,0 0 0 0 0,1-2-6 0 0,8-11 138 0 0,-10 12-137 0 0,0 0 1 0 0,0 0-1 0 0,0 0 0 0 0,1 0 0 0 0,2-1-1 0 0,15-17-70 0 0,-20 21 4 0 0,-1 0 13 0 0,2-2 32 0 0,4 7-93 0 0,-5 0 138 0 0,0 0 0 0 0,0 0 0 0 0,0 0 0 0 0,0 0 0 0 0,-1 0 0 0 0,0 0 0 0 0,0 0 0 0 0,0 0 0 0 0,0 0 1 0 0,-1 3-25 0 0,1-3-25 0 0,-1 1 0 0 0,1-1 0 0 0,0 1 1 0 0,0-1-1 0 0,1 1 0 0 0,0-1 1 0 0,-1 1-1 0 0,2 0 25 0 0,2 6 84 0 0,-4-8-76 0 0,1 0 0 0 0,0-1 0 0 0,0 1 1 0 0,0 0-1 0 0,0-1 0 0 0,0 1 0 0 0,1-1 0 0 0,-1 0 1 0 0,1 1-1 0 0,0-1 0 0 0,-1 0 0 0 0,1 0 1 0 0,0 0-1 0 0,0 0 0 0 0,0 0 0 0 0,1-1 0 0 0,-1 1 1 0 0,0-1-1 0 0,1 1 0 0 0,-1-1 0 0 0,1 0 0 0 0,-1 0 1 0 0,1 0-1 0 0,0 0 0 0 0,-1 0 0 0 0,3 0-8 0 0,-3-1-1 0 0,1 1-1 0 0,-1-1 0 0 0,0 1 1 0 0,1-1-1 0 0,-1 0 0 0 0,1 0 1 0 0,-1 0-1 0 0,0 0 1 0 0,1 0-1 0 0,-1-1 0 0 0,0 1 1 0 0,1-1-1 0 0,-1 1 0 0 0,0-1 1 0 0,0 0-1 0 0,0 0 0 0 0,1 0 1 0 0,-1 0-1 0 0,0-1 0 0 0,0 1 1 0 0,0 0-1 0 0,-1-1 1 0 0,1 1-1 0 0,0-1 0 0 0,0 0 1 0 0,-1 0-1 0 0,1 1 0 0 0,-1-1 1 0 0,0 0 1 0 0,5-6 98 0 0,-1 0 1 0 0,-1-1-1 0 0,0 1 1 0 0,0-1 0 0 0,0 0-1 0 0,1-6-98 0 0,-5 15 5 0 0,3-12 220 0 0,1 1-1 0 0,1-1 1 0 0,4-8-225 0 0,-9 19 157 0 0,0 1 49 0 0,0 0 8 0 0,0 0-95 0 0,0 0-408 0 0,1 9-685 0 0,1 3 528 0 0,-1-7 434 0 0,0-1 0 0 0,-1 0 0 0 0,1 0 0 0 0,1 0-1 0 0,-1 1 1 0 0,1-1 0 0 0,-1-1 0 0 0,1 1 0 0 0,0 0 0 0 0,1 0-1 0 0,-1-1 1 0 0,3 4 12 0 0,-2-3 47 0 0,1 0 0 0 0,0-1 1 0 0,-1 1-1 0 0,1-1 0 0 0,0 0 0 0 0,0 0 0 0 0,1 0 0 0 0,1 1-47 0 0,-3-3-12 0 0,-1 0 0 0 0,0 0-1 0 0,1 0 1 0 0,0 0 0 0 0,-1-1 0 0 0,1 1 0 0 0,-1-1 0 0 0,1 1 0 0 0,0-1 0 0 0,-1 0 0 0 0,1 0 0 0 0,0 0-1 0 0,-1 0 1 0 0,1-1 0 0 0,0 1 0 0 0,-1-1 0 0 0,1 0 12 0 0,8-2 228 0 0,-9 3-187 0 0,0-1-1 0 0,1 1 1 0 0,-1-1 0 0 0,0 0 0 0 0,0 0 0 0 0,0 0-1 0 0,0 0 1 0 0,0 0 0 0 0,0 0 0 0 0,0 0 0 0 0,0-1-1 0 0,-1 0-40 0 0,9-6-1 0 0,-7 6 34 0 0,0-1-1 0 0,0 1 0 0 0,-1-1 1 0 0,1 0-1 0 0,-1 0 0 0 0,1 0 0 0 0,-1 0 1 0 0,1-2-33 0 0,26-42 792 0 0,-22 38-932 0 0,-1-1 0 0 0,0 0 1 0 0,0 0-1 0 0,-1 0 0 0 0,-1-1 0 0 0,2-3 140 0 0,15-64-1130 0 0,14-45 945 0 0,-29 89 192 0 0,-5 29 58 0 0,-8 24 2 0 0,0-4-70 0 0,-12 40 3 0 0,-15 44 0 0 0,27-73 0 0 0,3-16 0 0 0,1 0 0 0 0,0 0 0 0 0,1 0 0 0 0,0 0 0 0 0,0 1 0 0 0,1-1 0 0 0,1 1 0 0 0,0-1 0 0 0,0 7 0 0 0,1-15 5 0 0,-1-1 0 0 0,0 1-1 0 0,1 0 1 0 0,-1-1-1 0 0,0 1 1 0 0,1-1 0 0 0,0 1-1 0 0,-1-1 1 0 0,1 1-1 0 0,0-1 1 0 0,0 0-1 0 0,0 1 1 0 0,0-1 0 0 0,0 0-1 0 0,0 0 1 0 0,0 0-1 0 0,0 0 1 0 0,1 0 0 0 0,-1 0-1 0 0,0 0 1 0 0,1 0-1 0 0,0 0-4 0 0,0 0 3 0 0,0 0-1 0 0,1-1 1 0 0,-1 1-1 0 0,1-1 1 0 0,-1 0-1 0 0,1 1 1 0 0,-1-1-1 0 0,0 0 1 0 0,1-1-1 0 0,-1 1 1 0 0,1 0-1 0 0,-1-1 1 0 0,2 0-3 0 0,4-1-106 0 0,0-1 0 0 0,-1 0 1 0 0,1 0-1 0 0,-1-1 0 0 0,0 0 1 0 0,0 0-1 0 0,-1-1 0 0 0,4-2 106 0 0,3-4-257 0 0,-3 3 72 0 0,0-1-1 0 0,-1 0 0 0 0,0 0 0 0 0,0-2 186 0 0,22-22-814 0 0,-23 24 318 0 0,0 0-1 0 0,0 0 0 0 0,2-4 497 0 0,-9 12 9 0 0,-1 1-1 0 0,1-1 0 0 0,-1 0 0 0 0,0 1 0 0 0,1-1 1 0 0,-1 0-1 0 0,0 1 0 0 0,1-1 0 0 0,-1 0 0 0 0,0 0 0 0 0,0 1 1 0 0,0-1-1 0 0,0 0 0 0 0,1 0 0 0 0,-1 0 0 0 0,-1 0-8 0 0,1 1 22 0 0,0 0 1 0 0,0-1-1 0 0,0 1 0 0 0,0 0 0 0 0,0-1 0 0 0,0 1 0 0 0,-1 0 0 0 0,1 0 0 0 0,0-1 0 0 0,0 1 1 0 0,0 0-1 0 0,-1 0 0 0 0,1 0 0 0 0,0-1 0 0 0,0 1 0 0 0,-1 0 0 0 0,1 0 0 0 0,0 0 0 0 0,0-1 0 0 0,-1 1 1 0 0,1 0-1 0 0,0 0 0 0 0,-1 0 0 0 0,1 0 0 0 0,0 0-22 0 0,-1 0 63 0 0,0 0-1 0 0,0-1 1 0 0,0 1-1 0 0,0 0 1 0 0,0 0 0 0 0,0 0-1 0 0,0 0 1 0 0,0 1 0 0 0,1-1-1 0 0,-1 0 1 0 0,0 0-1 0 0,0 1 1 0 0,0-1 0 0 0,0 0-1 0 0,0 1 1 0 0,1-1-1 0 0,-1 0 1 0 0,0 1-63 0 0,-8 9 146 0 0,3-5-98 0 0,1 1-1 0 0,0 0 1 0 0,0 1 0 0 0,0-1-1 0 0,-1 4-47 0 0,-10 11 497 0 0,14-19-511 0 0,0 0-1 0 0,0 0 1 0 0,0 0 0 0 0,1 0 0 0 0,-1 1-1 0 0,1-1 1 0 0,-1 1 0 0 0,1-1 0 0 0,0 1-1 0 0,0-1 1 0 0,0 2 14 0 0,-4 7-253 0 0,4-8 376 0 0,1-1-1 0 0,-1 0 1 0 0,0 1 0 0 0,0-1 0 0 0,1 1-1 0 0,0-1 1 0 0,-1 0 0 0 0,1 1 0 0 0,0-1 0 0 0,0 1-1 0 0,0 0-122 0 0,1-2 6 0 0,1-1 0 0 0,-1 1 0 0 0,0-1 0 0 0,0 1 0 0 0,1-1 0 0 0,-1 0 0 0 0,0 0 0 0 0,1 0-1 0 0,-1 0 1 0 0,0 0 0 0 0,1 0 0 0 0,-1 0 0 0 0,0 0 0 0 0,1 0-6 0 0,49-18 482 0 0,26-12-482 0 0,-68 26 41 0 0,-2 1-55 0 0,-1 1 0 0 0,1 0 0 0 0,-1 1 1 0 0,1 0-1 0 0,-1 0 0 0 0,1 0 0 0 0,2 1 14 0 0,-6-1 3 0 0,-1 1 0 0 0,1 0-1 0 0,0 0 1 0 0,-1 1 0 0 0,1-1-1 0 0,-1 1 1 0 0,1-1 0 0 0,-1 1 0 0 0,1 0-1 0 0,-1 0 1 0 0,0 0 0 0 0,1 0-1 0 0,-1 0 1 0 0,0 0 0 0 0,0 1-1 0 0,0-1 1 0 0,0 1 0 0 0,0-1-1 0 0,0 1 1 0 0,0 0-3 0 0,-1 0-6 0 0,-1-1 0 0 0,1 0 0 0 0,-1 0 0 0 0,1 0 0 0 0,-1 0 0 0 0,0 0 0 0 0,0 1 0 0 0,0-1 0 0 0,1 0 0 0 0,-1 0 0 0 0,0 1 0 0 0,-1-1 0 0 0,1 0-1 0 0,0 0 1 0 0,0 1 6 0 0,0 7-56 0 0,1 12-16 0 0,0-9 64 0 0,1 0 0 0 0,-1 1 0 0 0,2 0 8 0 0,0 0 0 0 0,4 9 54 0 0,-7-22-54 0 0,0 0 0 0 0,0 0 1 0 0,0 1-1 0 0,1-1 0 0 0,-1 0 1 0 0,0 0-1 0 0,0 0 0 0 0,1 0 1 0 0,-1 0-1 0 0,0 1 0 0 0,0-1 0 0 0,1 0 1 0 0,-1 0-1 0 0,0 0 0 0 0,0 0 1 0 0,1 0-1 0 0,-1 0 0 0 0,0 0 1 0 0,1 0-1 0 0,-1 0 0 0 0,0 0 1 0 0,0 0-1 0 0,1 0 0 0 0,-1 0 1 0 0,0 0-1 0 0,0-1 0 0 0,1 1 1 0 0,-1 0-1 0 0,0 0 0 0 0,0 0 0 0 0,1 0 1 0 0,-1 0-1 0 0,0 0 0 0 0,0-1 1 0 0,1 1-1 0 0,-1 0 0 0 0,0 0 0 0 0,10-8-2 0 0,-8 6 3 0 0,-1 1-63 0 0,0 0 0 0 0,1-1 0 0 0,-1 1 0 0 0,0 0 0 0 0,0-1 0 0 0,0 1 0 0 0,0-1 0 0 0,0 0 0 0 0,-1 1-1 0 0,1-1 1 0 0,-1 0 0 0 0,1 1 0 0 0,-1-1 0 0 0,1-1 62 0 0,2-8-507 0 0</inkml:trace>
  <inkml:trace contextRef="#ctx0" brushRef="#br0" timeOffset="-582418.472">548 222 4144 0 0,'-2'2'129'0'0,"2"-2"-110"0"0,0 1 0 0 0,0-1 0 0 0,0 0 0 0 0,0 1 0 0 0,-1-1 1 0 0,1 0-1 0 0,0 1 0 0 0,0-1 0 0 0,-1 0 0 0 0,1 1 0 0 0,0-1 0 0 0,0 0 0 0 0,-1 0 0 0 0,1 0 0 0 0,0 1 1 0 0,-1-1-1 0 0,1 0 0 0 0,0 0 0 0 0,-1 0 0 0 0,1 0 0 0 0,0 1 0 0 0,-1-1 0 0 0,1 0 0 0 0,0 0 1 0 0,-1 0-20 0 0,1 0 1026 0 0,-6 5 3462 0 0,5-4-4126 0 0,0-1-1 0 0,0 1 1 0 0,0-1-1 0 0,1 1 1 0 0,-1-1 0 0 0,0 1-1 0 0,1 0 1 0 0,-1-1-1 0 0,0 1 1 0 0,1 0 0 0 0,-1 0-1 0 0,1 0 1 0 0,-1-1 0 0 0,0 2-362 0 0,2-1 50 0 0,-1 0 1 0 0,0 0 0 0 0,0 0 0 0 0,1 0 0 0 0,-1 0 0 0 0,1 1 0 0 0,-1-1 0 0 0,1 0-1 0 0,-1 0 1 0 0,1 0 0 0 0,0 0 0 0 0,-1-1 0 0 0,1 1 0 0 0,0 0 0 0 0,0 0 0 0 0,0 0 0 0 0,0 0-1 0 0,0-1 1 0 0,0 1 0 0 0,0 0 0 0 0,0-1 0 0 0,0 1 0 0 0,0-1-51 0 0,2 2 109 0 0,1 0 1 0 0,-1-1 0 0 0,1 0-1 0 0,0 0 1 0 0,-1 0-1 0 0,4 1-109 0 0,-4-2 65 0 0,0 0-1 0 0,1 0 1 0 0,-1 0-1 0 0,0 0 1 0 0,0 0-1 0 0,0-1 1 0 0,1 0-1 0 0,-1 1 1 0 0,0-1-1 0 0,0 0 1 0 0,0-1-1 0 0,0 1 1 0 0,0 0-1 0 0,0-1 0 0 0,-1 0 1 0 0,1 1-1 0 0,0-1 1 0 0,-1 0-1 0 0,1-1 1 0 0,-1 1-1 0 0,0 0 1 0 0,0-1-1 0 0,0 1 1 0 0,1-2-65 0 0,1-1 3 0 0,0-1 0 0 0,-1 0 0 0 0,1-1 1 0 0,-1 1-1 0 0,0-1 0 0 0,-1 1 1 0 0,0-1-1 0 0,0 0 0 0 0,0 0 0 0 0,0-2-3 0 0,-2 7 12 0 0,0 0 0 0 0,0 0-1 0 0,-1-1 1 0 0,1 1 0 0 0,0 0-1 0 0,-1 0 1 0 0,1 0-1 0 0,-1 0 1 0 0,1 0 0 0 0,-1 1-1 0 0,0-1 1 0 0,0 0 0 0 0,0 0-1 0 0,0 0 1 0 0,0 1-1 0 0,0-1 1 0 0,-1 0 0 0 0,1 1-1 0 0,0-1 1 0 0,-1 1 0 0 0,1 0-1 0 0,-1-1 1 0 0,0 1-1 0 0,1 0 1 0 0,-2 0-12 0 0,-7-3-61 0 0,5 2-199 0 0,0 0 0 0 0,-1 0 0 0 0,1 0 0 0 0,-1 1 0 0 0,-3-1 260 0 0,7 2 67 0 0,0 0-1 0 0,-1 0 0 0 0,1 0 0 0 0,0 1 1 0 0,-1-1-1 0 0,1 1 0 0 0,0-1 0 0 0,0 1 0 0 0,-1 0 1 0 0,1-1-1 0 0,0 1 0 0 0,0 0 0 0 0,0 1 0 0 0,0-1 1 0 0,0 0-1 0 0,0 1-66 0 0,-12 8 132 0 0,9-7-147 0 0,0 1 1 0 0,0 0-1 0 0,0 0 1 0 0,1 0-1 0 0,-1 0 1 0 0,1 1-1 0 0,-1 1 15 0 0,0 3-23 0 0,0 0-1 0 0,0 1 1 0 0,1 0-1 0 0,0 0 1 0 0,1 0-1 0 0,0 0 1 0 0,0 1-1 0 0,1-1 0 0 0,0 1 24 0 0,2-4 19 0 0,0 0 0 0 0,0 0 0 0 0,1-1 0 0 0,0 1 0 0 0,0 0 0 0 0,1 0-19 0 0,2 30 186 0 0,-3-26-155 0 0,0 0 1 0 0,1 1-1 0 0,0-1 0 0 0,0 0 0 0 0,2 0 0 0 0,-1-1 0 0 0,1 1-31 0 0,-1-5 22 0 0,0 0 1 0 0,1 0-1 0 0,-1-1 1 0 0,1 1 0 0 0,0-1-1 0 0,1 0 1 0 0,-1 0-1 0 0,1-1 1 0 0,0 1-1 0 0,0-1 1 0 0,2 1-23 0 0,9 8 54 0 0,-15-12-33 0 0,1 0-1 0 0,-1 0 1 0 0,0-1-1 0 0,1 1 0 0 0,-1-1 1 0 0,1 1-1 0 0,-1-1 0 0 0,0 0 1 0 0,1 1-1 0 0,-1-1 1 0 0,1 0-1 0 0,-1 0 0 0 0,1 0 1 0 0,-1 0-1 0 0,1 0 0 0 0,-1 0 1 0 0,1-1-1 0 0,-1 1 1 0 0,0 0-1 0 0,1-1 0 0 0,-1 1-20 0 0,0 0 8 0 0,0 0 0 0 0,0 0 0 0 0,-1-1 0 0 0,1 1 0 0 0,0 0 0 0 0,0 0 0 0 0,-1 0 0 0 0,1-1 0 0 0,0 1-1 0 0,0 0 1 0 0,-1-1 0 0 0,1 1 0 0 0,0-1 0 0 0,-1 1 0 0 0,1-1 0 0 0,-1 1 0 0 0,2-1-8 0 0,0-2 1 0 0,3 1-19 0 0,-1 0-1 0 0,0-1 1 0 0,0 0-1 0 0,0 0 0 0 0,0 0 1 0 0,0 0-1 0 0,1-2 19 0 0,12-18-5679 0 0,-8 4-391 0 0</inkml:trace>
  <inkml:trace contextRef="#ctx0" brushRef="#br0" timeOffset="-581848.411">826 178 5064 0 0,'-2'-1'85'0'0,"1"0"-63"0"0,1 1 0 0 0,-1 0 0 0 0,1 0 0 0 0,-1-1 0 0 0,0 1 1 0 0,1 0-1 0 0,-1 0 0 0 0,1 0 0 0 0,-1 0 0 0 0,1-1 0 0 0,-1 1 0 0 0,0 0 0 0 0,1 0 0 0 0,-1 0 0 0 0,1 0 0 0 0,-1 0 0 0 0,1 1 0 0 0,-1-1 0 0 0,0 0 1 0 0,1 0-1 0 0,-1 0 0 0 0,1 0 0 0 0,-1 1 0 0 0,1-1 0 0 0,-1 0 0 0 0,1 0 0 0 0,-1 1 0 0 0,1-1 0 0 0,-1 0-22 0 0,0 1 1184 0 0,1-1 387 0 0,0 0 70 0 0,6 6 636 0 0,-5-5-2212 0 0,0 0 0 0 0,-1 0 0 0 0,0-1 0 0 0,1 1 0 0 0,-1 0 0 0 0,0 0 0 0 0,1 0 0 0 0,-1 0 0 0 0,0 0 0 0 0,0 0-1 0 0,0-1 1 0 0,1 1 0 0 0,-1 0 0 0 0,0 0 0 0 0,0 0 0 0 0,-1 0 0 0 0,1 0 0 0 0,0 0 0 0 0,0 0 0 0 0,0 0-65 0 0,-1 0 73 0 0,1 0 1 0 0,0 0 0 0 0,0 0 0 0 0,0 0-1 0 0,0 0 1 0 0,0 1 0 0 0,0-1 0 0 0,0 0-1 0 0,0 0 1 0 0,0 0 0 0 0,0 0-1 0 0,1 0 1 0 0,-1 0 0 0 0,1 1-74 0 0,3 6 504 0 0,-1 0 1 0 0,0 0-1 0 0,0 1 1 0 0,-1 0-1 0 0,0-1 1 0 0,0 1-1 0 0,-1 2-504 0 0,1 13 605 0 0,-2 24-605 0 0,-1-18-8 0 0,2-14 162 0 0,0-13-131 0 0,-1 0-1 0 0,0 0 0 0 0,0 0 1 0 0,0 0-1 0 0,0 0 0 0 0,0 0 0 0 0,-1 0 1 0 0,1 0-1 0 0,-1 0 0 0 0,0 0 1 0 0,0 0-1 0 0,0 0 0 0 0,0 0 0 0 0,-1 2-22 0 0,-1-2 64 0 0,1 1 0 0 0,0 0 0 0 0,1-1-1 0 0,-1 1 1 0 0,1 0 0 0 0,-1 0-1 0 0,1 0 1 0 0,0 1 0 0 0,1-1-64 0 0,-4-19 77 0 0,4 13-77 0 0,-1 0-1 0 0,0 0 0 0 0,1 0 1 0 0,0 0-1 0 0,-1 0 0 0 0,1 1 0 0 0,0-1 1 0 0,0 0-1 0 0,0 0 0 0 0,0 0 1 0 0,4-21-50 0 0,1 0 0 0 0,5-10 50 0 0,-2 12-368 0 0,8-19 368 0 0,-9 30-32 0 0,0-1-1 0 0,1 1 0 0 0,0 1 0 0 0,1-1 1 0 0,0 1-1 0 0,0 1 0 0 0,9-7 33 0 0,-17 14-18 0 0,0 0 0 0 0,0 1 0 0 0,0-1 0 0 0,1 0-1 0 0,-1 1 1 0 0,0-1 0 0 0,0 0 0 0 0,0 1 0 0 0,0-1 0 0 0,1 1-1 0 0,0-1 19 0 0,16-5-123 0 0,-9 6 194 0 0,5 1 12 0 0,-11 1-67 0 0,-2 1-2 0 0,1-3-6 0 0,-1 1-1 0 0,1 0 0 0 0,-1 0 0 0 0,1 0 0 0 0,-1 0 0 0 0,1 0 1 0 0,-1 0-1 0 0,0 0 0 0 0,0 1 0 0 0,0-1 0 0 0,1 0 0 0 0,-1 1 1 0 0,-1-1-1 0 0,1 1 0 0 0,0-1 0 0 0,0 1 0 0 0,0-1 0 0 0,-1 1 0 0 0,1-1 1 0 0,-1 1-1 0 0,1 0 0 0 0,-1 0 0 0 0,0-1 0 0 0,0 1 0 0 0,1 0 1 0 0,-1-1-1 0 0,0 1-7 0 0,2 10 72 0 0,1 2 28 0 0,-4-4-44 0 0,0-6-29 0 0,0-1-1 0 0,1 1 0 0 0,0-1 1 0 0,0 1-1 0 0,0-1 0 0 0,0 2-26 0 0,0-4 15 0 0,0 1 0 0 0,0 0 0 0 0,0 0 0 0 0,0-1-1 0 0,0 1 1 0 0,-1 0 0 0 0,1-1 0 0 0,-1 1 0 0 0,1 0-1 0 0,-1-1 1 0 0,0 2-15 0 0,-3 9 85 0 0,-22 96 91 0 0,16-85-157 0 0,9-20-13 0 0,-1 0-1 0 0,0 1 1 0 0,1-1-1 0 0,0 0 1 0 0,0 0 0 0 0,0 1-1 0 0,0-1 1 0 0,0 0-1 0 0,1 1 1 0 0,-1 1-6 0 0,1-3-56 0 0,0-1-1 0 0,0 1 1 0 0,0 0-1 0 0,0 0 1 0 0,-1 0 0 0 0,1 0-1 0 0,-1-1 1 0 0,0 1-1 0 0,1 0 1 0 0,-2 1 56 0 0,2-2-352 0 0,0-1-168 0 0,0 0-679 0 0,0 0-295 0 0,0 0-59 0 0</inkml:trace>
  <inkml:trace contextRef="#ctx0" brushRef="#br0" timeOffset="-581448.543">1115 275 6448 0 0,'1'1'39'0'0,"-1"0"1"0"0,1-1-1 0 0,-1 1 0 0 0,1 0 1 0 0,-1 0-1 0 0,1-1 1 0 0,0 1-1 0 0,0 0 0 0 0,-1-1 1 0 0,1 1-1 0 0,0 0 1 0 0,0-1-1 0 0,0 1 0 0 0,-1-1 1 0 0,1 0-1 0 0,0 1 1 0 0,1-1-40 0 0,0 1 15 0 0,5 10 734 0 0,-2-1 2386 0 0,-4-10-1868 0 0,3 5-85 0 0,-3-4-1085 0 0,0 0-1 0 0,0 0 0 0 0,0-1 0 0 0,1 1 1 0 0,-1-1-1 0 0,0 1 0 0 0,1-1 0 0 0,-1 0 1 0 0,0 1-1 0 0,1-1 0 0 0,-1 0 0 0 0,1 0 1 0 0,-1 0-1 0 0,0 0 0 0 0,1 0 0 0 0,-1 0 1 0 0,1-1-1 0 0,-1 1 0 0 0,0 0 0 0 0,1-1 1 0 0,-1 1-1 0 0,0-1-96 0 0,4-1 160 0 0,-1 0 1 0 0,0-1-1 0 0,1 0 1 0 0,-1 0-1 0 0,2-2-160 0 0,9-6 257 0 0,-11 8-235 0 0,1 0 0 0 0,-1 0-1 0 0,0 0 1 0 0,0 0 0 0 0,-1-1-1 0 0,1 0 1 0 0,-1 0 0 0 0,0 0-1 0 0,1 0 1 0 0,-2 0 0 0 0,1-1-1 0 0,-1 1 1 0 0,1-1 0 0 0,-1 1-1 0 0,0-1 1 0 0,-1 0 0 0 0,1 0-1 0 0,-1 0 1 0 0,0 0 0 0 0,0 0-1 0 0,-1 0 1 0 0,1 0 0 0 0,-1 0-1 0 0,-1-1 1 0 0,1 1-1 0 0,0 0 1 0 0,-1 0 0 0 0,0 0-1 0 0,-2-4-21 0 0,-8-15 1554 0 0,11 23-1081 0 0,0 1-222 0 0,-2-1-99 0 0,1 1-226 0 0,-1-1 0 0 0,1 1 1 0 0,0-1-1 0 0,0 1 0 0 0,0 0 0 0 0,0 0 1 0 0,0 0-1 0 0,-1 0 0 0 0,1 0 1 0 0,0 0-1 0 0,0 0 0 0 0,0 0 0 0 0,0 0 1 0 0,-1 0-1 0 0,1 1 0 0 0,0-1 1 0 0,0 1-1 0 0,0-1 0 0 0,0 0 0 0 0,0 1 1 0 0,0 0-1 0 0,0-1 0 0 0,0 1 0 0 0,0 0 1 0 0,0-1-1 0 0,0 1 0 0 0,0 0 1 0 0,1 0-1 0 0,-1 0 0 0 0,0 0 0 0 0,0 1 74 0 0,0-1-2 0 0,-3 3-6 0 0,1 0-1 0 0,0 1 1 0 0,0 0-1 0 0,0 0 0 0 0,0 0 1 0 0,1 0-1 0 0,0 0 1 0 0,0 0-1 0 0,0 1 0 0 0,-1 3 9 0 0,0 6 32 0 0,2-14-20 0 0,1 1 1 0 0,-1-1-1 0 0,1 1 0 0 0,0 0 0 0 0,-1-1 1 0 0,1 1-1 0 0,0 0 0 0 0,0-1 0 0 0,0 1 1 0 0,0 0-1 0 0,0-1 0 0 0,0 1 0 0 0,1-1 1 0 0,-1 1-1 0 0,1 0 0 0 0,-1-1 0 0 0,1 2-12 0 0,0-2 15 0 0,-1 0 0 0 0,0 1-1 0 0,0-1 1 0 0,1 0 0 0 0,-1 0-1 0 0,0 1 1 0 0,0-1 0 0 0,0 0-1 0 0,0 0 1 0 0,0 1 0 0 0,-1-1-1 0 0,1 0 1 0 0,-1 1-15 0 0,1 0 23 0 0,0-1-1 0 0,-1 1 1 0 0,1-1 0 0 0,0 1 0 0 0,0-1 0 0 0,0 1-1 0 0,0-1 1 0 0,0 1 0 0 0,0-1 0 0 0,1 1 0 0 0,-1-1-1 0 0,1 1-22 0 0,2 8 110 0 0,-2-6-97 0 0,0 0 0 0 0,1-1 0 0 0,-1 1 0 0 0,1 0 0 0 0,0-1 0 0 0,0 0-1 0 0,3 3-12 0 0,0 1 11 0 0,3 2 45 0 0,-2-10-47 0 0,-5 0-2 0 0,0 1 0 0 0,0 0 0 0 0,1-1 0 0 0,-1 1 0 0 0,0 0 0 0 0,0 0 0 0 0,0 0 0 0 0,1 0 0 0 0,-1 0 0 0 0,0 0 0 0 0,0 0 0 0 0,0 0 0 0 0,1 0 0 0 0,-1 1 0 0 0,0-1 0 0 0,0 0 0 0 0,1 1-7 0 0,0-1-43 0 0,0 1-1 0 0,-1-1 1 0 0,1 0-1 0 0,0 0 1 0 0,0 0-1 0 0,0 0 1 0 0,-1 0-1 0 0,1 0 1 0 0,0 0 0 0 0,0-1-1 0 0,-1 1 1 0 0,1-1-1 0 0,0 1 1 0 0,0-1-1 0 0,-1 0 1 0 0,1 0-1 0 0,-1 1 1 0 0,1-1-1 0 0,-1 0 1 0 0,1-1 0 0 0,-1 1 43 0 0,1-1-493 0 0,1 1 1 0 0,-1-1 0 0 0,0 0 0 0 0,0-1-1 0 0,-1 1 1 0 0,1 0 0 0 0,0 0 0 0 0,0-3 492 0 0,5-4-1568 0 0</inkml:trace>
  <inkml:trace contextRef="#ctx0" brushRef="#br0" timeOffset="-581134.514">1428 211 6104 0 0,'9'17'656'0'0,"1"6"3645"0"0,7 22-4301 0 0,-7-17 1949 0 0,-9-24-1437 0 0,0 1 0 0 0,-1-1-1 0 0,1 1 1 0 0,-1-1 0 0 0,0 1-1 0 0,0 3-511 0 0,0-3 2062 0 0,-12-8-1766 0 0,11 2-285 0 0,0-1-1 0 0,1 1 0 0 0,-1 0 1 0 0,0-1-1 0 0,0 1 1 0 0,1-1-1 0 0,-1 1 0 0 0,1-1 1 0 0,-1 1-1 0 0,1-1 1 0 0,0 1-1 0 0,-1-1 0 0 0,1 1 1 0 0,0-1-1 0 0,0 1 1 0 0,0-1-1 0 0,0 1 0 0 0,1-1-10 0 0,3-28 6 0 0,-4 30-6 0 0,16-44-12 0 0,-10 29-147 0 0,0 0 0 0 0,1 1-1 0 0,0 0 1 0 0,2 0 0 0 0,-1 1 0 0 0,2 0-1 0 0,6-7 160 0 0,5-7-1603 0 0,-20 25 1342 0 0,1 1-1 0 0,-1-1 1 0 0,0 1 0 0 0,1 0-1 0 0,-1-1 1 0 0,1 1 0 0 0,-1 0 0 0 0,1 0-1 0 0,1 0 262 0 0,-1 0-183 0 0,4-4-1119 0 0</inkml:trace>
  <inkml:trace contextRef="#ctx0" brushRef="#br0" timeOffset="-580239.701">1730 56 12152 0 0,'0'0'273'0'0,"-2"1"40"0"0,-6 6-148 0 0,1 0 0 0 0,0 0-1 0 0,0 1 1 0 0,0 0 0 0 0,1 0-1 0 0,0 1 1 0 0,1-1 0 0 0,-3 6-165 0 0,-10 16 1629 0 0,15-25-1399 0 0,0-1 0 0 0,0 1 0 0 0,0 0 0 0 0,0 0 0 0 0,1 0 0 0 0,0 1 0 0 0,-1 2-230 0 0,1-2 197 0 0,1-2-130 0 0,0 0 0 0 0,0 0 0 0 0,0 0 0 0 0,1 0 0 0 0,-1 0 0 0 0,1 1 0 0 0,0-1 0 0 0,0 0 0 0 0,1 0-67 0 0,-1-3 5 0 0,0-1-1 0 0,0 1 1 0 0,0-1-1 0 0,0 1 1 0 0,0-1-1 0 0,0 1 0 0 0,0-1 1 0 0,0 1-1 0 0,0-1 1 0 0,0 1-1 0 0,0-1 1 0 0,0 1-1 0 0,0-1 1 0 0,-1 1-1 0 0,1-1 0 0 0,0 0 1 0 0,0 1-1 0 0,0-1 1 0 0,-1 1-1 0 0,1-1-4 0 0,-1 1 7 0 0,1 1 0 0 0,-1-1-1 0 0,0 0 1 0 0,1 0 0 0 0,0 0-1 0 0,-1 0 1 0 0,1 0 0 0 0,0 1 0 0 0,0-1-1 0 0,-1 0 1 0 0,1 0 0 0 0,0 0-1 0 0,0 1 1 0 0,0 0-7 0 0,2 0 55 0 0,-1-1-46 0 0,0 0 1 0 0,1 0-1 0 0,-1 1 1 0 0,1-1-1 0 0,-1-1 1 0 0,1 1 0 0 0,-1 0-1 0 0,1 0 1 0 0,0 0-1 0 0,-1-1 1 0 0,2 1-10 0 0,-2-1 14 0 0,0 0 0 0 0,0 0 0 0 0,0 0 0 0 0,0 0 0 0 0,0-1 0 0 0,0 1 1 0 0,0 0-1 0 0,0-1 0 0 0,0 1 0 0 0,0 0 0 0 0,0-1 0 0 0,1 0-14 0 0,6-2 14 0 0,-5 2-18 0 0,0-1 0 0 0,0 1 0 0 0,0-1 0 0 0,-1 0 0 0 0,1 1 0 0 0,-1-1 0 0 0,1 0-1 0 0,-1-1 1 0 0,0 1 0 0 0,0 0 0 0 0,2-3 4 0 0,19-31-357 0 0,-5 7 3 0 0,31-44-1043 0 0,-39 57 1180 0 0,-10 14 201 0 0,1 0-1 0 0,0 0 0 0 0,0 1 0 0 0,0-1 0 0 0,0 1 1 0 0,0-1-1 0 0,0 1 0 0 0,0-1 0 0 0,0 1 0 0 0,1 0 1 0 0,-1-1-1 0 0,0 1 0 0 0,1 0 0 0 0,-1 0 1 0 0,2 0 16 0 0,5-4 4 0 0,-8 5-6 0 0,0-1-1 0 0,1 1 1 0 0,-1 0 0 0 0,0 0-1 0 0,1-1 1 0 0,-1 1 0 0 0,1 0-1 0 0,-1 0 1 0 0,1 0 0 0 0,-1-1 0 0 0,1 1-1 0 0,-1 0 1 0 0,0 0 0 0 0,1 0-1 0 0,-1 0 1 0 0,1 0 0 0 0,-1 0-1 0 0,1 0 1 0 0,-1 0 0 0 0,1 0-1 0 0,-1 0 1 0 0,1 1 0 0 0,-1-1-1 0 0,1 0 1 0 0,-1 0 2 0 0,4 8 144 0 0,-1 1 0 0 0,0 0 0 0 0,0 0 0 0 0,-1 0 0 0 0,0 0 0 0 0,-1 0 0 0 0,1 1-144 0 0,2 24 667 0 0,0 20 46 0 0,-4-48-665 0 0,0 30 560 0 0,-1 1 0 0 0,-3 10-608 0 0,0-19 148 0 0,0 3 37 0 0,-1-1 1 0 0,-2 2-186 0 0,4-21 15 0 0,0 3 24 0 0,-2 0 0 0 0,1 0 1 0 0,-2 0-1 0 0,-1 2-39 0 0,7-14 1 0 0,-6 9 46 0 0,0 1-1 0 0,0-1 1 0 0,-1 0-1 0 0,0 0 0 0 0,-1-1 1 0 0,0 0-1 0 0,-3 3-46 0 0,-2 1 67 0 0,11-11-57 0 0,-1-1 0 0 0,1 1 1 0 0,0-1-1 0 0,-1 0 0 0 0,1 1 1 0 0,-1-1-1 0 0,-1 0-10 0 0,-3 3 29 0 0,-12 5 88 0 0,18-10-115 0 0,0 1 1 0 0,1-1 0 0 0,-1 0 0 0 0,0 0-1 0 0,1 0 1 0 0,-1 0 0 0 0,0 0 0 0 0,1 0-1 0 0,-1 0 1 0 0,0 0 0 0 0,1-1 0 0 0,-1 1-1 0 0,0 0 1 0 0,1 0 0 0 0,-1 0 0 0 0,1-1-1 0 0,-1 1 1 0 0,0 0 0 0 0,1-1 0 0 0,-1 1-1 0 0,1 0 1 0 0,-1-1 0 0 0,1 1 0 0 0,-1-1-1 0 0,1 1 1 0 0,-1-1 0 0 0,1 1 0 0 0,-1-1-1 0 0,1 0-2 0 0,0 1 3 0 0,-1-1 0 0 0,1 0-1 0 0,0 1 1 0 0,0-1-1 0 0,0 0 1 0 0,0 1 0 0 0,0-1-1 0 0,0 0 1 0 0,0 1 0 0 0,0-1-1 0 0,0 0 1 0 0,0 1 0 0 0,0-1-1 0 0,1 0 1 0 0,-1 1-1 0 0,0-1 1 0 0,0 0 0 0 0,1 1-1 0 0,-1-1 1 0 0,0 0 0 0 0,1 1-1 0 0,-1-1 1 0 0,0 1-1 0 0,1-1-2 0 0,4-13-3 0 0,-4-2-17 0 0,0 0-1 0 0,1-1 0 0 0,0 1 0 0 0,2 0 1 0 0,0 1-1 0 0,4-12 21 0 0,4-2-83 0 0,0 0 0 0 0,2 1 0 0 0,2-1 83 0 0,21-31-1395 0 0,35-43 1395 0 0,-63 91-178 0 0,32-51-76 0 0,-25 36 190 0 0,12-14 64 0 0,-21 30 0 0 0,-6 9 0 0 0,1 0 0 0 0,-1 0 0 0 0,0 0 0 0 0,1 0 0 0 0,0 0 0 0 0,-1 0 0 0 0,1 0 0 0 0,0 0 0 0 0,0 1 0 0 0,0-1 0 0 0,0 1 0 0 0,0 0 0 0 0,2-2 0 0 0,2 2 14 0 0,-5 1-8 0 0,-1 1 0 0 0,1-1 0 0 0,0 0 1 0 0,-1 0-1 0 0,1 1 0 0 0,-1-1 0 0 0,0 0 0 0 0,1 1 1 0 0,-1-1-1 0 0,1 0 0 0 0,-1 1 0 0 0,1-1 1 0 0,-1 1-1 0 0,0-1 0 0 0,1 0 0 0 0,-1 1 0 0 0,0-1 1 0 0,0 1-1 0 0,1-1 0 0 0,-1 1 0 0 0,0 0 1 0 0,0-1-1 0 0,1 1-6 0 0,3 13 128 0 0,-4-13-117 0 0,4 21 269 0 0,-1 1 0 0 0,-1 0-1 0 0,-1-1 1 0 0,-1 13-280 0 0,-1-19 133 0 0,10-24 83 0 0,19-45-28 0 0,-25 48-185 0 0,0-1 1 0 0,-1 1-1 0 0,1-1 0 0 0,-1 0 0 0 0,-1 0 0 0 0,1 0 0 0 0,-1 0 0 0 0,0 0 1 0 0,0 0-1 0 0,-1-2-3 0 0,7-30-282 0 0,-7 36 274 0 0,5-13-148 0 0,-1 0 0 0 0,2-15 156 0 0,-3 20-26 0 0,-3 9-32 0 0,0 1-10 0 0,9 25-10 0 0,-6-13 78 0 0,0 0-1 0 0,-1 1 1 0 0,0 6 0 0 0,4 26 17 0 0,-5-36 40 0 0,0 1-1 0 0,0-1 0 0 0,-1 10-56 0 0,0-9 52 0 0,1 0 0 0 0,0-1 1 0 0,1 8-53 0 0,3 17 317 0 0,-2 0 0 0 0,-1 0 1 0 0,-3 34-318 0 0,1-23 321 0 0,-2-20-49 0 0,0 0 1 0 0,-2-1-1 0 0,-1 1 0 0 0,-5 15-272 0 0,6-25 234 0 0,0-1-1 0 0,-1-1 0 0 0,-1 1 0 0 0,-3 5-233 0 0,5-11-300 0 0,0-1 0 0 0,-1 0 0 0 0,-5 6 300 0 0,7-10-987 0 0,0 1 1 0 0,-1-1-1 0 0,1 0 0 0 0,-1 0 0 0 0,0 0 1 0 0,-4 2 986 0 0,-1 0-7192 0 0</inkml:trace>
  <inkml:trace contextRef="#ctx0" brushRef="#br0" timeOffset="-571095.391">13171 4502 4608 0 0,'1'-1'208'0'0,"18"-7"32"0"0,-14 5-240 0 0,-5 2 49 0 0,0 1 1 0 0,0 0 0 0 0,-1-1-1 0 0,1 1 1 0 0,0 0 0 0 0,0-1-1 0 0,0 1 1 0 0,0 0-1 0 0,-1-1 1 0 0,1 1 0 0 0,0 0-1 0 0,0-1 1 0 0,0 1 0 0 0,0-1-1 0 0,0 1 1 0 0,0 0-1 0 0,0-1 1 0 0,0 1 0 0 0,0 0-1 0 0,0-1 1 0 0,0 1 0 0 0,0-1-1 0 0,1 1 1 0 0,-1 0-1 0 0,0-1 1 0 0,0 1 0 0 0,0 0-1 0 0,0-1 1 0 0,1 1 0 0 0,-1 0-1 0 0,0-1 1 0 0,0 1-1 0 0,0 0 1 0 0,1 0 0 0 0,-1-1-1 0 0,0 1 1 0 0,1 0-50 0 0,1-3 1387 0 0,-8 0-321 0 0,33-16 5213 0 0,-27 18-5818 0 0,22-5 1469 0 0,-20 5-1851 0 0,0 1-1 0 0,0 0 1 0 0,0-1 0 0 0,0 1-1 0 0,0 0 1 0 0,0 0-1 0 0,0 0 1 0 0,0 0-1 0 0,0 1 1 0 0,0-1-1 0 0,0 0 1 0 0,0 1-1 0 0,0 0 1 0 0,0-1-1 0 0,0 1 1 0 0,0 0-1 0 0,-1 0 1 0 0,1 0-1 0 0,0 0 1 0 0,-1 0-1 0 0,1 0 1 0 0,-1 1-1 0 0,1-1 1 0 0,-1 0-1 0 0,1 1 1 0 0,-1-1 0 0 0,0 1-1 0 0,1 0-78 0 0,2 6 111 0 0,0-1 0 0 0,-1 1 0 0 0,1 0 0 0 0,-1-1 0 0 0,-1 2 0 0 0,0-1 0 0 0,1 5-111 0 0,2 15 448 0 0,-1 16-448 0 0,0 8 0 0 0,-6-25 0 0 0,0-6 0 0 0,2-18 33 0 0,0 0-1 0 0,-1-1 1 0 0,1 1-1 0 0,-1 0 1 0 0,0 0-1 0 0,0-1 1 0 0,0 1 0 0 0,0-1-1 0 0,0 1 1 0 0,-1-1-1 0 0,1 1 1 0 0,-1-1-1 0 0,1 0 1 0 0,-1 1-1 0 0,0-1 1 0 0,0 0-1 0 0,0 0 1 0 0,0 0-1 0 0,0-1 1 0 0,0 1-1 0 0,-1 0 1 0 0,1-1-1 0 0,-2 1-32 0 0,2-1 22 0 0,0-1-1 0 0,0 1 1 0 0,1-1-1 0 0,-1 0 0 0 0,0 0 1 0 0,0 0-1 0 0,0 0 1 0 0,-1 0-1 0 0,1 0 0 0 0,1 0 1 0 0,-3-1-22 0 0,-8 0 80 0 0,12 0-70 0 0,-1 0-1 0 0,1 1 0 0 0,0-1 1 0 0,0 0-1 0 0,-1 0 0 0 0,1 1 1 0 0,0-1-1 0 0,0 0 0 0 0,0 0 1 0 0,0 0-1 0 0,0 1 0 0 0,0-1 1 0 0,0 0-1 0 0,0 0 0 0 0,0 0 1 0 0,0 1-1 0 0,1-1 0 0 0,-1 0 1 0 0,0 0-1 0 0,1 0-9 0 0,11-22 57 0 0,-9 18-57 0 0,-1 0-1 0 0,1 1 1 0 0,-1-1-1 0 0,1 1 1 0 0,0-1-1 0 0,1 1 1 0 0,-1 0-1 0 0,2 0 1 0 0,1-2-16 0 0,0 0 0 0 0,1 1 0 0 0,0-1 0 0 0,0 2 0 0 0,0-1 0 0 0,1 1 0 0 0,0 0 0 0 0,0 0 0 0 0,0 1 16 0 0,-5 2 4 0 0,39-10-186 0 0,-39 11 124 0 0,-1 0-1 0 0,1-1 0 0 0,0 1 0 0 0,0 0 1 0 0,0 0-1 0 0,-1 1 0 0 0,1-1 1 0 0,0 0-1 0 0,0 1 0 0 0,-1 0 0 0 0,1 0 1 0 0,0 0-1 0 0,-1 0 0 0 0,2 0 59 0 0,2 3-20 0 0,-3-3 19 0 0,0 1 0 0 0,0-1 0 0 0,0 1 0 0 0,0 0-1 0 0,0 0 1 0 0,-1 0 0 0 0,1 0 0 0 0,-1 0 0 0 0,1 1 0 0 0,-1-1 0 0 0,0 1 0 0 0,0 0 0 0 0,0-1 0 0 0,0 1 0 0 0,-1 0 0 0 0,1 0-1 0 0,-1 0 1 0 0,1 1 1 0 0,4 9 0 0 0,-5-12 0 0 0,0 0 0 0 0,-1 0 0 0 0,1 0 0 0 0,-1 0 0 0 0,1 0 0 0 0,-1 0 0 0 0,1 0 0 0 0,-1 0 0 0 0,1 0 0 0 0,-1 0 0 0 0,0 0 0 0 0,0 0 0 0 0,0 0 0 0 0,1 1 0 0 0,-1-1 0 0 0,0 0 0 0 0,0 0 0 0 0,-1 0 0 0 0,1 0 0 0 0,0 0 0 0 0,0 1 0 0 0,-3 4 75 0 0,1 0-1 0 0,-1 0 1 0 0,0 0-1 0 0,0 0 1 0 0,-1-1-1 0 0,0 1 1 0 0,0-1 0 0 0,0 0-1 0 0,0 0 1 0 0,-1-1-1 0 0,0 1 1 0 0,0-1-1 0 0,0 0 1 0 0,-1-1-1 0 0,1 1 1 0 0,-1-1-1 0 0,0 0 1 0 0,0 0-1 0 0,-2 0-74 0 0,-8 4-187 0 0,-1-1 0 0 0,-1-1 0 0 0,1 0 0 0 0,-1-2 0 0 0,1 0 0 0 0,-1-1 0 0 0,-9 0 187 0 0,26-2-62 0 0,0 0 1 0 0,0 0-1 0 0,0 0 0 0 0,0 0 0 0 0,0 0 1 0 0,0-1-1 0 0,0 1 0 0 0,0 0 0 0 0,0-1 1 0 0,0 1-1 0 0,0-1 0 0 0,0 1 0 0 0,0-1 1 0 0,0 1-1 0 0,0-1 0 0 0,0 0 62 0 0,1 1-163 0 0,-1-1 0 0 0,1 1-1 0 0,0 0 1 0 0,-1-1 0 0 0,1 1-1 0 0,0-1 1 0 0,0 1 0 0 0,-1 0-1 0 0,1-1 1 0 0,0 1 0 0 0,0-1-1 0 0,0 1 1 0 0,-1-1 0 0 0,1 1 0 0 0,0-1-1 0 0,0 1 1 0 0,0-1 0 0 0,0 1-1 0 0,0-1 1 0 0,0 1 0 0 0,0-1-1 0 0,0 1 1 0 0,0-1 0 0 0,0 1-1 0 0,0-1 1 0 0,1 1 0 0 0,-1 0 0 0 0,0-1-1 0 0,0 0 164 0 0,4-6-1726 0 0</inkml:trace>
  <inkml:trace contextRef="#ctx0" brushRef="#br0" timeOffset="-570714.638">13492 4759 7368 0 0,'10'4'1103'0'0,"0"-1"1"0"0,1 0-1 0 0,-1 0 0 0 0,0-1 1 0 0,1 0-1 0 0,-1-1 0 0 0,1 0 1 0 0,0-1-1 0 0,7 0-1103 0 0,-9-1 450 0 0,-1-1 0 0 0,0 0 0 0 0,0 0 1 0 0,0-1-1 0 0,3-1-450 0 0,-9 2 80 0 0,0 1 0 0 0,0-1 1 0 0,1 0-1 0 0,-2 0 0 0 0,1 0 1 0 0,0 0-1 0 0,1-2-80 0 0,3-4 87 0 0,-3 4-53 0 0,0 0-1 0 0,0 0 1 0 0,-1 0-1 0 0,0 0 0 0 0,2-4-33 0 0,4-8 56 0 0,-7 15-43 0 0,0-1 0 0 0,0 0 0 0 0,-1 0 0 0 0,1 0 0 0 0,-1 0 0 0 0,0 0 0 0 0,1 0 0 0 0,-1 0 0 0 0,0-1-13 0 0,0 1 11 0 0,0 0-1 0 0,1 0 1 0 0,-1 0 0 0 0,0 0-1 0 0,1 0 1 0 0,-1 0 0 0 0,1 0-1 0 0,0 0 1 0 0,0-1-11 0 0,2-1 11 0 0,-3 3-10 0 0,0 1-1 0 0,1 0 0 0 0,-1-1 1 0 0,0 1-1 0 0,1 0 0 0 0,-1-1 1 0 0,0 1-1 0 0,0 0 0 0 0,1-1 1 0 0,-1 1-1 0 0,0-1 0 0 0,0 1 1 0 0,0 0-1 0 0,0-1 1 0 0,0 1-1 0 0,0-1 0 0 0,1 1 1 0 0,-1 0-1 0 0,0-1 0 0 0,0 1 1 0 0,0-1-1 0 0,0 1 0 0 0,0-1 1 0 0,-1 1-1 0 0,1-1 0 0 0,0 1 1 0 0,0 0-1 0 0,0-1 1 0 0,0 1-1 0 0,0-1 0 0 0,-1 1 1 0 0,1 0-1 0 0,0-1 0 0 0,0 1 1 0 0,-1 0-1 0 0,1-1 0 0 0,-1-1 43 0 0,1 2-43 0 0,0-1 0 0 0,0 1 1 0 0,0 0-1 0 0,-1-1 0 0 0,1 1 1 0 0,0-1-1 0 0,0 1 0 0 0,-1 0 0 0 0,1-1 1 0 0,0 1-1 0 0,-1 0 0 0 0,1-1 1 0 0,0 1-1 0 0,-1 0 0 0 0,1 0 1 0 0,-1-1-1 0 0,1 1 0 0 0,0 0 1 0 0,-1 0-1 0 0,1-1 0 0 0,-1 1 0 0 0,1 0 1 0 0,-1 0-1 0 0,1 0 0 0 0,-1 0 1 0 0,1 0-1 0 0,0 0 0 0 0,-1 0 1 0 0,1 0-1 0 0,-1 0 0 0 0,1 0 1 0 0,-1 0-2 0 0,1 0 2 0 0,-15-3-1 0 0,12 5 0 0 0,1 0 0 0 0,0-1 0 0 0,0 0 0 0 0,0 0 0 0 0,0 0 0 0 0,1 0 0 0 0,-1 1 0 0 0,0-1 0 0 0,1 1 0 0 0,-1-1 0 0 0,1 1 0 0 0,0 0 0 0 0,-1 0 0 0 0,1 0 0 0 0,0-1 0 0 0,0 1 0 0 0,0 0 0 0 0,0 0 0 0 0,1 0 0 0 0,-1 0 0 0 0,0 1 0 0 0,1-1 0 0 0,-1 0 0 0 0,-8 17-1 0 0,0-4 20 0 0,3-1 53 0 0,4-10-42 0 0,0-1 0 0 0,0 1 0 0 0,1 0 0 0 0,-1 0 0 0 0,1 0 0 0 0,0 0 0 0 0,0 0 0 0 0,1 1 0 0 0,-1-1 0 0 0,1 0 0 0 0,0 0 0 0 0,0 1-30 0 0,6 41 310 0 0,-6-31-348 0 0,0-14 37 0 0,0 0 0 0 0,0 0 0 0 0,0 0 0 0 0,0 0 0 0 0,0 1-1 0 0,0-1 1 0 0,0 0 0 0 0,0 0 0 0 0,0 0 0 0 0,0 0-1 0 0,1 0 1 0 0,-1 0 0 0 0,0 0 0 0 0,1 0 0 0 0,-1-1 0 0 0,1 1-1 0 0,-1 0 1 0 0,1 0 0 0 0,0 0 0 0 0,-1 0 0 0 0,1 0 0 0 0,0-1-1 0 0,-1 1 1 0 0,1 0 0 0 0,0-1 0 0 0,0 1 0 0 0,0-1 0 0 0,0 1-1 0 0,0 0 2 0 0,0 0 0 0 0,2 1 9 0 0,0-1 1 0 0,0 1 0 0 0,1 0-1 0 0,-1-1 1 0 0,0 1 0 0 0,1-1-1 0 0,-1 0 1 0 0,1 0-1 0 0,-1 0 1 0 0,1-1 0 0 0,-1 1-1 0 0,1-1 1 0 0,0 0 0 0 0,-1 0-1 0 0,4 0-9 0 0,-3-1 0 0 0,0 1 1 0 0,-1-1-1 0 0,1 0 0 0 0,0 0 0 0 0,-1 0 0 0 0,2 0 0 0 0,9-3-167 0 0,-9 2-164 0 0,-1 1 1 0 0,1-1 0 0 0,0 1 0 0 0,-1-1 0 0 0,1-1-1 0 0,0 0 331 0 0,8-5-1164 0 0</inkml:trace>
  <inkml:trace contextRef="#ctx0" brushRef="#br0" timeOffset="-570499.316">14001 4427 4608 0 0,'0'0'208'0'0,"-2"1"-9"0"0,2-1-101 0 0,-1 0 1 0 0,0 0 0 0 0,0 1 0 0 0,0-1 0 0 0,1 1 0 0 0,-1-1-1 0 0,0 1 1 0 0,1-1 0 0 0,-1 1 0 0 0,0 0 0 0 0,1-1 0 0 0,-1 1 0 0 0,1 0-1 0 0,-1-1 1 0 0,1 1 0 0 0,-1 0 0 0 0,1-1 0 0 0,0 1 0 0 0,-1 0 0 0 0,1 0-1 0 0,0 0 1 0 0,-1 0-99 0 0,1 1 697 0 0,1 0 0 0 0,-1 0-1 0 0,0 0 1 0 0,0 0 0 0 0,1 0-1 0 0,-1 0 1 0 0,1-1 0 0 0,-1 1 0 0 0,1 1-697 0 0,0-1 319 0 0,-1-1 1 0 0,0 1-1 0 0,1-1 1 0 0,-1 1 0 0 0,0 0-1 0 0,0-1 1 0 0,0 1-1 0 0,0 0 1 0 0,-1-1 0 0 0,1 1-1 0 0,0 0 1 0 0,-1-1-1 0 0,0 1-319 0 0,1 0 51 0 0,-1-1 0 0 0,1 1 0 0 0,0-1 0 0 0,-1 1 0 0 0,1-1 0 0 0,0 1 0 0 0,0-1 0 0 0,0 1 0 0 0,0-1 0 0 0,0 1 0 0 0,0-1 0 0 0,1 1 0 0 0,-1-1 0 0 0,0 1 0 0 0,1-1-51 0 0,3 9 389 0 0,-1 0-1 0 0,0 0 1 0 0,-1 1-1 0 0,0-1 1 0 0,0 1-1 0 0,-1 4-388 0 0,1 18 1110 0 0,-3 14-1110 0 0,1-10 275 0 0,0-26-384 0 0,0-1 0 0 0,-1 1 0 0 0,0-1 0 0 0,-1 1-1 0 0,0-1 1 0 0,-1 0 0 0 0,0 0 0 0 0,0 0 0 0 0,-5 8 109 0 0,2-9-5131 0 0,-2-4-1739 0 0</inkml:trace>
  <inkml:trace contextRef="#ctx0" brushRef="#br0" timeOffset="-570311.677">13833 4737 11312 0 0,'7'-4'161'0'0,"0"1"0"0"0,0 0 1 0 0,1 0-1 0 0,-1 0 0 0 0,1 1 1 0 0,0 1-1 0 0,-1-1 0 0 0,5 1-161 0 0,1-1 171 0 0,0-1 0 0 0,9-3-171 0 0,75-19 1676 0 0,-90 23-1457 0 0,31-8 238 0 0,14 0-457 0 0,-41 7-50 0 0,-9 1-297 0 0,-1 1-272 0 0,5-4-4461 0 0</inkml:trace>
  <inkml:trace contextRef="#ctx0" brushRef="#br0" timeOffset="-569211.547">14260 4565 5528 0 0,'-4'2'425'0'0,"7"-2"-162"0"0,8 0 1423 0 0,-13 2 2677 0 0,3 4-1794 0 0,0-5-2442 0 0,-1 0-1 0 0,0-1 0 0 0,0 1 1 0 0,0 0-1 0 0,0-1 1 0 0,1 1-1 0 0,-1 0 0 0 0,0 0 1 0 0,0-1-1 0 0,0 1 1 0 0,0 0-1 0 0,-1-1 0 0 0,1 1 1 0 0,0 0-1 0 0,0 0-126 0 0,-8 6 1124 0 0,7-6-1009 0 0,0 0 1 0 0,0 0-1 0 0,0 0 1 0 0,0 0 0 0 0,0 1-1 0 0,0-1 1 0 0,0 0 0 0 0,0 0-1 0 0,1 1 1 0 0,-1-1-1 0 0,0 0 1 0 0,1 1 0 0 0,-1 0-116 0 0,0 0 28 0 0,0 0 1 0 0,1-1 0 0 0,-1 1 0 0 0,0 0-1 0 0,0-1 1 0 0,0 1 0 0 0,-1-1-1 0 0,0 2-28 0 0,1-2 14 0 0,0 0 0 0 0,0 0 0 0 0,0 0 0 0 0,0 0-1 0 0,1 0 1 0 0,-1 1 0 0 0,0-1 0 0 0,1 0-1 0 0,-1 0 1 0 0,1 1 0 0 0,-1-1 0 0 0,1 0 0 0 0,0 1-1 0 0,-1-1 1 0 0,1 0 0 0 0,0 1 0 0 0,0 0-14 0 0,0 2 124 0 0,1 1 0 0 0,-1-1-1 0 0,1 0 1 0 0,0 0 0 0 0,0 0 0 0 0,1 1-124 0 0,-1-2 77 0 0,0 0 0 0 0,0-1 0 0 0,0 1 0 0 0,-1-1 0 0 0,1 1 0 0 0,-1 0 0 0 0,1 0 0 0 0,-1-1 0 0 0,0 1 0 0 0,0 0 0 0 0,-1 0 0 0 0,1-1-1 0 0,0 1 1 0 0,-1 0 0 0 0,0-1 0 0 0,0 2-77 0 0,0-2 34 0 0,-2 6 214 0 0,0 1 0 0 0,0-1 0 0 0,0 1 0 0 0,0 8-248 0 0,0-10 94 0 0,2 1 82 0 0,12 8 90 0 0,-8-12-174 0 0,1-1-56 0 0,8-5-10 0 0,-10 0-26 0 0,0 1 0 0 0,1 0 0 0 0,-1 0 0 0 0,0-1 0 0 0,0 0 0 0 0,0 1 0 0 0,-1-1 0 0 0,1 0 0 0 0,0 0 0 0 0,-1 0 0 0 0,1 0 0 0 0,0-2 0 0 0,0 1 0 0 0,1 0 0 0 0,-1 0 0 0 0,0 1 0 0 0,1-1 0 0 0,-1 0 0 0 0,1 1 0 0 0,2-2 0 0 0,0 1 0 0 0,-4 3 0 0 0,1-1 0 0 0,-1 1 0 0 0,0-1 0 0 0,0 1 0 0 0,0-1 0 0 0,0 0 0 0 0,0 0 0 0 0,0 1 0 0 0,0-1 0 0 0,-1 0 0 0 0,1 0 0 0 0,0 0 0 0 0,0 0 0 0 0,-1 0 0 0 0,1 0 0 0 0,0 0 0 0 0,-1 0 0 0 0,1 0 0 0 0,-1 0 0 0 0,1 0 0 0 0,-1 0 0 0 0,0-1 0 0 0,1 1 0 0 0,-1 0 0 0 0,0-1 0 0 0,0 0-2 0 0,1 1-1 0 0,0-1 1 0 0,-1 0-1 0 0,1 0 1 0 0,0 1-1 0 0,-1-1 1 0 0,1 1-1 0 0,0-1 1 0 0,0 1-1 0 0,0-1 1 0 0,1 1-1 0 0,-1-1 1 0 0,0 1-1 0 0,1 0 1 0 0,-1 0-1 0 0,0 0 1 0 0,1 0-1 0 0,-1 0 0 0 0,2-1 3 0 0,10-9-152 0 0,-13 11 139 0 0,1-1 0 0 0,-1 1 0 0 0,0-1 0 0 0,1 1 0 0 0,-1-1 0 0 0,0 1-1 0 0,1 0 1 0 0,-1-1 0 0 0,0 0 0 0 0,0 1 0 0 0,0-1 0 0 0,0 1 0 0 0,1-1 0 0 0,-1 1 0 0 0,0-1 0 0 0,0 1 0 0 0,0-1 0 0 0,0 1 0 0 0,0-1-1 0 0,0 0 1 0 0,0 1 0 0 0,0-1 13 0 0,2-1-189 0 0,0 0 309 0 0,7-1-990 0 0,-8 3 403 0 0,-3 3 369 0 0,2-2 98 0 0,0-1 0 0 0,-1 0 0 0 0,1 1 0 0 0,0-1 0 0 0,0 1 0 0 0,0-1 0 0 0,0 1 0 0 0,0-1 0 0 0,0 0 0 0 0,0 1 0 0 0,0-1 0 0 0,0 1 0 0 0,0-1 0 0 0,0 1 0 0 0,0-1 0 0 0,1 0 0 0 0,-1 1 0 0 0,0-1 0 0 0,0 1 0 0 0,0-1 0 0 0,1 0 0 0 0,-1 1 0 0 0,0-1 0 0 0,0 0 0 0 0,1 1 0 0 0,-1-1 0 0 0,0 0 0 0 0,1 1 0 0 0,7 9 0 0 0,-7-9 0 0 0,0 0 0 0 0,0 0 0 0 0,0 0 0 0 0,-1 0 0 0 0,1 0 0 0 0,0 0 0 0 0,0 0 0 0 0,-1 1 0 0 0,1-1 0 0 0,0 0 0 0 0,-1 1 0 0 0,1-1 0 0 0,-1 0 0 0 0,0 1 0 0 0,1-1 0 0 0,-1 1 0 0 0,0-1 0 0 0,0 1 0 0 0,0-1 0 0 0,0 0 0 0 0,0 1 0 0 0,0-1 0 0 0,0 1 0 0 0,-1-1 0 0 0,1 0 0 0 0,0 1 0 0 0,-1-1 0 0 0,1 1 0 0 0,-1-1 0 0 0,0 0 0 0 0,1 0 0 0 0,-1 1 0 0 0,0-1 0 0 0,0 1 0 0 0,-5 10 0 0 0,6-3 0 0 0,13 7 0 0 0,-12-15 20 0 0,0 0-1 0 0,0 0 1 0 0,0 0-1 0 0,0 0 0 0 0,0 0 1 0 0,0 0-1 0 0,0 0 1 0 0,0 0-1 0 0,0 0 1 0 0,0-1-1 0 0,0 1 0 0 0,0 0 1 0 0,1-1-1 0 0,-1 1 1 0 0,0-1-1 0 0,2 1-19 0 0,3 2 220 0 0,-5-2 89 0 0,-1-1-11 0 0,0 0-64 0 0,0 0-30 0 0,4-4-155 0 0,0 1-1 0 0,1 1 1 0 0,-1-1-1 0 0,0 0 0 0 0,1 1 1 0 0,0 0-1 0 0,-1 0 1 0 0,1 1-1 0 0,3-1-48 0 0,-2 0-6 0 0,-1 0-1 0 0,1 0 1 0 0,-1 0 0 0 0,0 0 0 0 0,1-1-1 0 0,-1 0 1 0 0,-1 0 0 0 0,3-2 6 0 0,15-17-161 0 0,-14 14 143 0 0,-1 0 0 0 0,2 0-1 0 0,-1 1 1 0 0,6-4 18 0 0,-13 11 0 0 0,0-1 0 0 0,-1 1 0 0 0,1-1 0 0 0,0 1 0 0 0,-1 0 0 0 0,1-1 0 0 0,0 1 0 0 0,0 0 0 0 0,0-1 0 0 0,-1 1 0 0 0,1 0 0 0 0,0 0 0 0 0,0 0 0 0 0,0 0 0 0 0,-1 0 0 0 0,1 0 0 0 0,0 0 0 0 0,0 0 0 0 0,0 0 0 0 0,0 0 0 0 0,-1 0 0 0 0,2 1 0 0 0,1-1 0 0 0,32 2 130 0 0,-27-1-131 0 0,0 0 0 0 0,0-1-1 0 0,0 0 1 0 0,1-1 0 0 0,-1 1 0 0 0,0-2 0 0 0,0 1-1 0 0,4-2 2 0 0,-11 2 16 0 0,1 1-1 0 0,0-1 1 0 0,-1 0 0 0 0,1 0-1 0 0,-1 0 1 0 0,1-1-1 0 0,-1 1 1 0 0,1 0-1 0 0,0-2-15 0 0,4-2 20 0 0,-6 5-22 0 0,0 0 0 0 0,1-1 0 0 0,-1 1 0 0 0,1-1 0 0 0,-1 1 0 0 0,0 0 0 0 0,0-1 0 0 0,1 1 0 0 0,-1-1 0 0 0,0 1 0 0 0,1-1 0 0 0,-1 1 0 0 0,0 0 0 0 0,0-1 1 0 0,0 1-1 0 0,0-1 0 0 0,0 0 0 0 0,1 1 0 0 0,-1-1 0 0 0,0 1 0 0 0,0-1 0 0 0,0 1 0 0 0,0-1 0 0 0,0 1 0 0 0,0-1 0 0 0,-1 1 0 0 0,1-1 0 0 0,0 1 0 0 0,0-1 0 0 0,0 1 2 0 0,-1-2-25 0 0,4-8-86 0 0,-2 9 118 0 0,-1 0-1 0 0,1 0 1 0 0,-1 0 0 0 0,0 0 0 0 0,0 1 0 0 0,1-1 0 0 0,-1 0-1 0 0,0 0 1 0 0,0 0 0 0 0,0 0 0 0 0,0 0 0 0 0,0 0 0 0 0,0 0 0 0 0,0 0-1 0 0,0 0 1 0 0,0 0 0 0 0,-1 0 0 0 0,1 0 0 0 0,0 0 0 0 0,-1 0 0 0 0,1 0-1 0 0,0 1 1 0 0,-1-1 0 0 0,1 0 0 0 0,-1 0 0 0 0,1 0 0 0 0,-2 0-7 0 0,-5-5 13 0 0,7 6-13 0 0,-1 0 0 0 0,1 0-1 0 0,-1-1 1 0 0,1 1 0 0 0,0 0 0 0 0,-1 0 0 0 0,1 0 0 0 0,0-1 0 0 0,-1 1 0 0 0,1 0 0 0 0,0 0 0 0 0,-1-1 0 0 0,1 1-1 0 0,0 0 1 0 0,0-1 0 0 0,0 1 0 0 0,-1 0 0 0 0,1-1 0 0 0,0 1 0 0 0,0 0 0 0 0,0-1 0 0 0,0 1 0 0 0,-1-1-1 0 0,1 1 1 0 0,0 0 0 0 0,0-1 0 0 0,-1 0 0 0 0,1 1 0 0 0,-1-1 0 0 0,0 0 0 0 0,0 1 0 0 0,0-1 0 0 0,1 1 0 0 0,-1-1 0 0 0,0 1 0 0 0,0-1 0 0 0,0 1 0 0 0,0 0 0 0 0,0 0 0 0 0,0-1 0 0 0,0 1 0 0 0,0 0 0 0 0,0 0 0 0 0,0 0 0 0 0,0 0 0 0 0,-1 0 0 0 0,-2-1 0 0 0,3 1-11 0 0,0 0 1 0 0,0 0-1 0 0,0-1 0 0 0,0 1 0 0 0,0 0 0 0 0,0 0 1 0 0,0 0-1 0 0,0 0 0 0 0,0 0 0 0 0,0 0 0 0 0,0 1 0 0 0,0-1 1 0 0,0 0-1 0 0,0 0 0 0 0,0 1 0 0 0,0-1 0 0 0,0 1 0 0 0,0-1 1 0 0,1 1-1 0 0,-1-1 0 0 0,0 1 0 0 0,0-1 0 0 0,0 1 1 0 0,1 0-1 0 0,-1-1 0 0 0,0 1 0 0 0,1 0 0 0 0,-1 0 0 0 0,0-1 1 0 0,1 1-1 0 0,-1 0 0 0 0,1 0 0 0 0,-1 0 0 0 0,1 0 0 0 0,0 0 1 0 0,-1 0-1 0 0,1 0 0 0 0,0 0 0 0 0,0 0 0 0 0,0 0 1 0 0,0 0-1 0 0,0 0 0 0 0,0 0 0 0 0,0 0 0 0 0,0 0 0 0 0,0 0 1 0 0,0 0-1 0 0,0 0 0 0 0,0-1 0 0 0,1 1 0 0 0,-1 1 11 0 0,1-2-6 0 0,0 1-1 0 0,-1 0 0 0 0,1 0 0 0 0,-1 0 1 0 0,1-1-1 0 0,-1 1 0 0 0,0 0 1 0 0,1 0-1 0 0,-1 0 0 0 0,0 0 1 0 0,1 0-1 0 0,-1 0 0 0 0,0 0 0 0 0,0 0 1 0 0,0-1-1 0 0,0 1 0 0 0,0 0 1 0 0,0 0-1 0 0,0 0 0 0 0,0 0 0 0 0,0 0 1 0 0,-1 0-1 0 0,1 0 0 0 0,0 0 1 0 0,0 0-1 0 0,-1 0 0 0 0,1-1 0 0 0,-1 1 1 0 0,1 0-1 0 0,-1 0 0 0 0,0 0 7 0 0,0 1-5 0 0,0 0 1 0 0,0 0-1 0 0,1 1 0 0 0,-1-1 0 0 0,0 0 0 0 0,1 0 0 0 0,-1 1 1 0 0,1-1-1 0 0,0 0 0 0 0,0 1 0 0 0,0-1 0 0 0,0 1 5 0 0,3 28 142 0 0,-3-29-122 0 0,0 1 0 0 0,1-1 0 0 0,-1 1 0 0 0,1-1 0 0 0,0 0 0 0 0,0 1 0 0 0,0-1 0 0 0,0 0 0 0 0,0 1 0 0 0,0-1 0 0 0,1 0 0 0 0,-1 0 0 0 0,1 0 0 0 0,-1 0 0 0 0,1 0 0 0 0,0-1-1 0 0,0 1 1 0 0,0 0 0 0 0,0-1 0 0 0,0 1 0 0 0,0-1 0 0 0,0 0 0 0 0,1 0 0 0 0,-1 0 0 0 0,0 0 0 0 0,1 0 0 0 0,0 0-20 0 0,6 1-48 0 0,-1 0 1 0 0,1 0-1 0 0,-1-1 0 0 0,1-1 1 0 0,0 1-1 0 0,0-1 1 0 0,-1-1-1 0 0,1 0 0 0 0,8-1 48 0 0,16-2 150 0 0,-23 3-123 0 0,-1 0 0 0 0,1-1-1 0 0,-1-1 1 0 0,1 0 0 0 0,-1 0-1 0 0,0-1 1 0 0,0 0 0 0 0,0 0-1 0 0,-1-1 1 0 0,0 0 0 0 0,0 0-1 0 0,0-1 1 0 0,0 0 0 0 0,-1-1-1 0 0,5-5-26 0 0,-10 10-8 0 0,0-1-1 0 0,-1 1 0 0 0,1-1 1 0 0,0 1-1 0 0,-1-1 0 0 0,0 0 1 0 0,0 0-1 0 0,0 0 0 0 0,0 0 9 0 0,9-20-212 0 0,17-14-246 0 0,-5 10 250 0 0,-23 27 207 0 0,1 0 0 0 0,0 0 0 0 0,0 0 0 0 0,0 0 0 0 0,0 0 0 0 0,0 0-1 0 0,0 0 1 0 0,-1 0 0 0 0,1 0 0 0 0,0 0 0 0 0,0 0 0 0 0,0 0 0 0 0,0 0 0 0 0,0 0 0 0 0,0 0-1 0 0,-1 0 1 0 0,1 0 0 0 0,0 0 0 0 0,0-1 0 0 0,0 1 0 0 0,0 0 0 0 0,0 0 0 0 0,0 0 0 0 0,0 0-1 0 0,0 0 1 0 0,0 0 0 0 0,0 0 0 0 0,0-1 0 0 0,-1 1 0 0 0,1 0 0 0 0,0 0 0 0 0,0 0-1 0 0,0 0 1 0 0,0 0 0 0 0,0 0 0 0 0,0-1 0 0 0,0 1 0 0 0,0 0 0 0 0,0 0 0 0 0,0 0 0 0 0,0 0-1 0 0,0 0 1 0 0,0-1 0 0 0,0 1 0 0 0,1 0 0 0 0,-1 0 0 0 0,0 0 0 0 0,0 0 0 0 0,0 0-1 0 0,0 0 1 0 0,0 0 0 0 0,0-1 0 0 0,0 1 0 0 0,0 0 0 0 0,0 0 0 0 0,0 0 0 0 0,1 0 1 0 0,-14 4-339 0 0,11-4 273 0 0,-1 1 91 0 0,0 0-1 0 0,-1 0 1 0 0,1 1-1 0 0,0-1 0 0 0,0 1 1 0 0,-1 0-1 0 0,1-1 1 0 0,1 1-1 0 0,-1 0 0 0 0,0 1 1 0 0,0-1-1 0 0,1 1 1 0 0,-2 0-25 0 0,-6 8 741 0 0,5-6-750 0 0,0 0 0 0 0,0 0 0 0 0,1 1 1 0 0,-1-1-1 0 0,0 3 9 0 0,5-7 16 0 0,-1 1 0 0 0,0 0 0 0 0,0-1 1 0 0,1 1-1 0 0,-1-1 0 0 0,1 1 0 0 0,-1 0 0 0 0,1 0 0 0 0,0-1 1 0 0,-1 1-1 0 0,1 0 0 0 0,0 0 0 0 0,0-1 0 0 0,0 1 1 0 0,1 0-1 0 0,-1 0 0 0 0,0-1 0 0 0,1 1 0 0 0,-1 0 0 0 0,1 0 1 0 0,-1-1-1 0 0,1 1 0 0 0,0 0-16 0 0,0-2 1 0 0,-1 1 1 0 0,0 0-1 0 0,1-1 0 0 0,-1 1 1 0 0,0 0-1 0 0,1 0 1 0 0,-1-1-1 0 0,0 1 0 0 0,0 0 1 0 0,1 0-1 0 0,-1-1 1 0 0,0 1-1 0 0,0 0 0 0 0,0 0 1 0 0,0-1-1 0 0,0 1 0 0 0,0 0 1 0 0,0 0-1 0 0,0-1 1 0 0,-1 1-1 0 0,1 0 0 0 0,0 0 1 0 0,0 0-2 0 0,-2 4-3 0 0,2-5 3 0 0,0 1 0 0 0,0-1 0 0 0,0 0 0 0 0,0 1 0 0 0,0-1 0 0 0,0 0 0 0 0,0 1 0 0 0,0-1 0 0 0,0 0 0 0 0,0 0 0 0 0,0 1 0 0 0,0-1 0 0 0,0 0 0 0 0,0 1 0 0 0,0-1 0 0 0,0 0 0 0 0,0 1 0 0 0,0-1 0 0 0,0 0 0 0 0,1 0 0 0 0,-1 1 0 0 0,0-1 0 0 0,0 0 0 0 0,0 0 0 0 0,1 1 0 0 0,-1-1 0 0 0,15 12 0 0 0,-12-10 0 0 0,2 1 0 0 0,0 0 0 0 0,0 0 0 0 0,0 0 0 0 0,0-1 0 0 0,1 0 0 0 0,-1 0 0 0 0,1 0 0 0 0,0-1 0 0 0,-1 0 0 0 0,1 0 0 0 0,0 0 0 0 0,0 0 0 0 0,0-1 0 0 0,0 0 0 0 0,-1-1 0 0 0,3 0 0 0 0,26-1-204 0 0,-1-1 0 0 0,14-5 204 0 0,-42 7-252 0 0,0-1-1 0 0,0 0 0 0 0,0 0 1 0 0,-1-1-1 0 0,1 1 0 0 0,-1-1 0 0 0,0 0 1 0 0,3-2 252 0 0,-5 4-176 0 0,7-7-843 0 0</inkml:trace>
  <inkml:trace contextRef="#ctx0" brushRef="#br0" timeOffset="-568636.415">15274 4595 11976 0 0,'0'0'266'0'0,"0"0"44"0"0,0 0 15 0 0,1 0-26 0 0,9 0 164 0 0,-9 0-369 0 0,0 0 0 0 0,0 0 0 0 0,0 0 0 0 0,0 0-1 0 0,0 0 1 0 0,0 0 0 0 0,-1 0 0 0 0,1 0 0 0 0,0 0 0 0 0,0 0 0 0 0,0 1-1 0 0,0-1 1 0 0,0 0 0 0 0,-1 1 0 0 0,1-1 0 0 0,0 1-94 0 0,0 0 1028 0 0,6 6 1921 0 0,-5 10-2090 0 0,0 8-486 0 0,-3-7-112 0 0,1-13-130 0 0,0 1 0 0 0,0-1 0 0 0,-1 0 0 0 0,0 0 0 0 0,0 1 1 0 0,0-1-1 0 0,-1 1-131 0 0,-2 2 127 0 0,3-6-90 0 0,0-1 1 0 0,0 1-1 0 0,1-1 0 0 0,-1 1 0 0 0,0 0 1 0 0,1 0-1 0 0,-1-1 0 0 0,1 1 1 0 0,0 0-1 0 0,-1 0 0 0 0,1 0 1 0 0,0 0-1 0 0,0-1 0 0 0,0 1 1 0 0,0 0-1 0 0,1 0 0 0 0,-1 0 0 0 0,0-1 1 0 0,1 1-1 0 0,-1 0 0 0 0,1 0 1 0 0,0 1-38 0 0,0-3 7 0 0,-1 1 1 0 0,0-1-1 0 0,0 1 0 0 0,0-1 1 0 0,1 1-1 0 0,-1 0 1 0 0,0-1-1 0 0,0 1 0 0 0,0-1 1 0 0,0 1-1 0 0,0-1 1 0 0,0 1-1 0 0,0 0 1 0 0,0-1-1 0 0,0 1 0 0 0,0-1 1 0 0,-1 1-1 0 0,1-1 1 0 0,0 1-1 0 0,0 0 1 0 0,0-1-8 0 0,-1 0 3 0 0,1 1 1 0 0,0-1 0 0 0,0 1 0 0 0,0-1 0 0 0,0 0-1 0 0,0 1 1 0 0,-1-1 0 0 0,1 1 0 0 0,0-1 0 0 0,0 1 0 0 0,0-1-1 0 0,0 0 1 0 0,0 1 0 0 0,0-1 0 0 0,0 1 0 0 0,1-1-1 0 0,-1 1 1 0 0,0-1 0 0 0,0 0 0 0 0,0 1 0 0 0,0-1 0 0 0,0 1-1 0 0,1-1 1 0 0,-1 0 0 0 0,0 1 0 0 0,0-1 0 0 0,1 0-1 0 0,-1 1 1 0 0,0-1-4 0 0,0 0 6 0 0,0 1 0 0 0,0-1-1 0 0,0 0 1 0 0,0 0 0 0 0,0 1-1 0 0,-1-1 1 0 0,1 0 0 0 0,0 0-1 0 0,0 0 1 0 0,-1 1 0 0 0,1-1-1 0 0,0 0 1 0 0,0 0 0 0 0,-1 0-1 0 0,1 0 1 0 0,0 0 0 0 0,0 0 0 0 0,-1 1-1 0 0,1-1 1 0 0,0 0 0 0 0,0 0-1 0 0,-1 0 1 0 0,1 0 0 0 0,0 0-1 0 0,-1 0 1 0 0,1 0 0 0 0,0 0-1 0 0,0 0 1 0 0,-1 0 0 0 0,1 0-1 0 0,0-1-5 0 0,-1 1 96 0 0,2-2-48 0 0,0-1-1 0 0,0 0 0 0 0,0 0 0 0 0,1 1 0 0 0,-1-1 1 0 0,1 1-1 0 0,0-1 0 0 0,-1 1 0 0 0,2-1-47 0 0,2-3 62 0 0,15-31-41 0 0,-17 30-141 0 0,0 1 0 0 0,0 0 0 0 0,0 0-1 0 0,1 1 1 0 0,0-1 0 0 0,0 1 0 0 0,0 0 0 0 0,1 0 0 0 0,-1 0 0 0 0,1 1 0 0 0,0-1 0 0 0,1 1 0 0 0,1-1 120 0 0,13-7 1123 0 0,15-12-1123 0 0,-26 14-633 0 0,-9 9 597 0 0,1 0 0 0 0,-1 1-1 0 0,1-1 1 0 0,-1 1 0 0 0,0-1-1 0 0,1 0 1 0 0,-1 1 0 0 0,1-1-1 0 0,-1 1 1 0 0,1 0-1 0 0,0-1 1 0 0,-1 1 0 0 0,1-1-1 0 0,-1 1 1 0 0,1 0 0 0 0,0-1-1 0 0,-1 1 1 0 0,1 0 0 0 0,0 0-1 0 0,0-1 1 0 0,-1 1-1 0 0,1 0 1 0 0,0 0 0 0 0,-1 0-1 0 0,1 0 37 0 0,8 0-16 0 0,-9 0 17 0 0,1 0-1 0 0,-1 0 1 0 0,1 0-1 0 0,-1 0 0 0 0,1 1 1 0 0,0-1-1 0 0,-1 0 1 0 0,1 0-1 0 0,-1 0 0 0 0,1 1 1 0 0,-1-1-1 0 0,1 0 1 0 0,-1 1-1 0 0,1-1 0 0 0,-1 0 1 0 0,0 1-1 0 0,1-1 1 0 0,-1 1-1 0 0,1-1 1 0 0,-1 1-1 0 0,0-1 0 0 0,0 1 1 0 0,1-1-1 0 0,-1 1 1 0 0,0-1-1 0 0,0 1 0 0 0,1-1 1 0 0,-1 1-1 0 0,0-1 1 0 0,0 1-1 0 0,0-1 0 0 0,0 1 1 0 0,0 0-1 0 0,0-1 1 0 0,0 1-1 0 0,0-1 0 0 0,0 1 1 0 0,0-1-1 0 0,0 1 1 0 0,0 0-1 0 0,0-1 0 0 0,0 1 1 0 0,-1-1-1 0 0,1 1 1 0 0,0-1-1 0 0,0 1 1 0 0,-1 3 19 0 0,0-3-5 0 0,1 0 0 0 0,0 0 0 0 0,-1-1 0 0 0,1 1 0 0 0,0 0 0 0 0,0 0-1 0 0,0 0 1 0 0,-1 0 0 0 0,1 0 0 0 0,0 0 0 0 0,0 0 0 0 0,1 0 0 0 0,-1 0-1 0 0,0 0 1 0 0,0 0 0 0 0,0 0 0 0 0,1 0 0 0 0,-1 0 0 0 0,0 0-1 0 0,1 0 1 0 0,-1 0 0 0 0,1-1 0 0 0,-1 1 0 0 0,1 0 0 0 0,0 0 0 0 0,-1 0-1 0 0,1-1 1 0 0,0 1-15 0 0,0 1 14 0 0,0-1-1 0 0,0 1 0 0 0,0 0 0 0 0,0 0 0 0 0,-1 0 0 0 0,1 0 1 0 0,0-1-1 0 0,-1 1 0 0 0,1 0 0 0 0,-1 0 0 0 0,0 0 0 0 0,0 0 1 0 0,0 0-1 0 0,0 0 0 0 0,0 0 0 0 0,0 0 0 0 0,0 0 1 0 0,-1 1-14 0 0,2 20 21 0 0,0-19-5 0 0,-1-2-15 0 0,1-1 1 0 0,-1 0-1 0 0,1 0 1 0 0,-1 1-1 0 0,0-1 1 0 0,0 0-1 0 0,1 1 1 0 0,-1-1-1 0 0,0 0 1 0 0,0 1-1 0 0,0-1 1 0 0,-1 0-1 0 0,1 0 1 0 0,0 1-1 0 0,0-1 1 0 0,-1 0-1 0 0,1 0 1 0 0,-1 1-1 0 0,1-1 1 0 0,-1 0-1 0 0,0 0 1 0 0,1 0-1 0 0,-1 0 1 0 0,0 0-1 0 0,0 1-1 0 0,-1 1 62 0 0,0 0 0 0 0,0 0 0 0 0,0 0 0 0 0,1 0 0 0 0,-1 0 0 0 0,1 1 0 0 0,0-1 0 0 0,0 2-62 0 0,-6 14-1584 0 0,-1-7-3417 0 0,-4-1-1957 0 0</inkml:trace>
  <inkml:trace contextRef="#ctx0" brushRef="#br0" timeOffset="-574718.225">10469 4715 10944 0 0,'-7'-3'174'0'0,"-1"1"0"0"0,0 0 0 0 0,1 0 1 0 0,-1 0-1 0 0,0 1 0 0 0,0 0 0 0 0,0 1 1 0 0,0 0-1 0 0,0 0 0 0 0,0 1 0 0 0,0 0 1 0 0,0 0-1 0 0,0 1 0 0 0,1 0 0 0 0,-1 0 1 0 0,0 1-1 0 0,-1 0-174 0 0,2 0 234 0 0,-1 1-1 0 0,1-1 1 0 0,0 1-1 0 0,0 0 1 0 0,0 1 0 0 0,1 0-1 0 0,0 0 1 0 0,0 0-1 0 0,0 1 1 0 0,0 0-1 0 0,1 0 1 0 0,0 0 0 0 0,0 1-1 0 0,1 0 1 0 0,-1 0-1 0 0,-2 7-233 0 0,6-12 25 0 0,0 1 1 0 0,0 0-1 0 0,0 0 0 0 0,0 0 0 0 0,1 0 0 0 0,0 0 0 0 0,-1 0 0 0 0,1 0 0 0 0,0 0 0 0 0,0 0 0 0 0,0 0 0 0 0,1 0 0 0 0,-1 0 0 0 0,1 0 0 0 0,0-1 0 0 0,-1 1 0 0 0,1 0 0 0 0,1 0 0 0 0,-1 0 0 0 0,0-1 0 0 0,1 1 0 0 0,-1-1 0 0 0,1 1 0 0 0,0-1 0 0 0,0 1 0 0 0,0-1 0 0 0,0 0 0 0 0,0 0 0 0 0,0 0 0 0 0,3 1-25 0 0,-1 0 80 0 0,0 0 0 0 0,0-1 0 0 0,0 0 0 0 0,0 0 0 0 0,1 0 0 0 0,-1 0 1 0 0,1-1-1 0 0,-1 0 0 0 0,1 0 0 0 0,-1 0 0 0 0,1 0 0 0 0,0-1 0 0 0,0 1 0 0 0,-1-1 0 0 0,1-1 0 0 0,0 1 0 0 0,0-1 0 0 0,-1 1 0 0 0,4-2-80 0 0,4-2 18 0 0,0 0-1 0 0,0 0 0 0 0,-1-2 1 0 0,1 1-1 0 0,-1-2 0 0 0,0 1 1 0 0,3-4-18 0 0,-7 5 12 0 0,-1-1 1 0 0,0 1 0 0 0,0-1 0 0 0,-1 0 0 0 0,0 0 0 0 0,0 0 0 0 0,0-1 0 0 0,-1 0 0 0 0,1 0 0 0 0,-2 0-1 0 0,1 0 1 0 0,0-3-13 0 0,5-14-11 0 0,-1 0 0 0 0,-1 0-1 0 0,-1 0 1 0 0,0-1-1 0 0,-3 0 1 0 0,0 0-1 0 0,-1-4 12 0 0,-2 12-69 0 0,-1 1 0 0 0,0 0 0 0 0,-2 0 0 0 0,-1-8 69 0 0,1 10-2 0 0,2 9-4 0 0,0 1-1 0 0,0-1 0 0 0,0 1 0 0 0,0-1 0 0 0,-1 1 0 0 0,0 0 0 0 0,0 0 0 0 0,0 0 0 0 0,-1-1 7 0 0,2 4 59 0 0,1 1 10 0 0,0 11 29 0 0,1-7-75 0 0,-1 0 1 0 0,1 0 0 0 0,0-1-1 0 0,0 1 1 0 0,0 0 0 0 0,1 2-24 0 0,4 13 148 0 0,15 58 377 0 0,-13-51-134 0 0,-1 1 1 0 0,-1 0-1 0 0,0 12-391 0 0,-5-29 217 0 0,1-1-1 0 0,1 1 1 0 0,1 5-217 0 0,7 27 835 0 0,-8-22-405 0 0,-2-15-355 0 0,0 0 0 0 0,0 0 0 0 0,0 1 0 0 0,-1-1 0 0 0,0 0 0 0 0,0 5-75 0 0,0 4 51 0 0,-1 0 110 0 0,0-13-209 0 0,1-1 1 0 0,0 1-1 0 0,-1-1 1 0 0,1 0-1 0 0,-1 1 1 0 0,1-1 0 0 0,0 1-1 0 0,-1-1 1 0 0,1 0-1 0 0,-1 0 1 0 0,1 1 0 0 0,-1-1-1 0 0,1 0 1 0 0,-1 0-1 0 0,0 1 1 0 0,1-1 0 0 0,-1 0-1 0 0,1 0 1 0 0,-1 0-1 0 0,1 0 1 0 0,-1 0 0 0 0,0 0-1 0 0,1 0 1 0 0,-1 0-1 0 0,1 0 1 0 0,-1 0 47 0 0,-3-1-2821 0 0,4-4 1359 0 0</inkml:trace>
  <inkml:trace contextRef="#ctx0" brushRef="#br0" timeOffset="-574341.437">10762 4737 15144 0 0,'4'1'165'0'0,"0"0"0"0"0,-1 0 0 0 0,1 0 0 0 0,0 1 1 0 0,-1 0-1 0 0,1 0 0 0 0,-1 0 0 0 0,0 0 0 0 0,1 0 1 0 0,-1 1-1 0 0,0-1 0 0 0,-1 1 0 0 0,3 2-165 0 0,11 9 1543 0 0,-8-2 558 0 0,-4-5-1478 0 0,-2-6-159 0 0,1 7 691 0 0,-4 16-521 0 0,1-24-654 0 0,0 1-1 0 0,0 0 1 0 0,0-1-1 0 0,0 1 1 0 0,0-1-1 0 0,0 1 1 0 0,0-1-1 0 0,0 1 1 0 0,0-1-1 0 0,-1 1 1 0 0,1-1-1 0 0,0 1 1 0 0,0-1-1 0 0,-1 1 1 0 0,1-1-1 0 0,0 1 1 0 0,-1-1-1 0 0,1 1 1 0 0,0-1-1 0 0,-1 0 1 0 0,1 1-1 0 0,-1-1 1 0 0,1 0-1 0 0,-1 1 1 0 0,1-1-1 0 0,-1 0 1 0 0,1 1-1 0 0,-1-1 1 0 0,0 0 20 0 0,0 1-1604 0 0,-4 1-346 0 0</inkml:trace>
  <inkml:trace contextRef="#ctx0" brushRef="#br0" timeOffset="-574025.541">10837 4526 7368 0 0,'-3'0'656'0'0,"3"-2"-528"0"0,0-2-128 0 0,-3 2 0 0 0,3-4 1064 0 0,-7 4 184 0 0,5-2 40 0 0,2 4 8 0 0,0 0-1152 0 0,0 0-232 0 0,0 0-40 0 0,0 0-5080 0 0</inkml:trace>
  <inkml:trace contextRef="#ctx0" brushRef="#br0" timeOffset="-573695.064">11046 4623 15408 0 0,'0'0'348'0'0,"-13"10"977"0"0,8-8-1369 0 0,-10 5 581 0 0,1 1-1 0 0,1 0 0 0 0,-4 4-536 0 0,16-12 58 0 0,0 1 1 0 0,0 0-1 0 0,0-1 1 0 0,0 1-1 0 0,0 0 0 0 0,1 0 1 0 0,-1-1-1 0 0,0 1 0 0 0,0 0 1 0 0,1 0-1 0 0,-1 0 0 0 0,1 0 1 0 0,-1 0-1 0 0,1 0 1 0 0,0 0-1 0 0,-1 0 0 0 0,1 0 1 0 0,0 1-1 0 0,-1-1 0 0 0,1 0 1 0 0,0 0-1 0 0,0 0 0 0 0,0 0 1 0 0,0 0-1 0 0,0 0 1 0 0,0 0-1 0 0,1 1 0 0 0,-1-1 1 0 0,0 0-1 0 0,0 0 0 0 0,1 0 1 0 0,-1 0-1 0 0,1 0 0 0 0,-1 0 1 0 0,1 1-59 0 0,1 0-8 0 0,0 1 0 0 0,0-1 0 0 0,0 0-1 0 0,0 1 1 0 0,0-1 0 0 0,0 0 0 0 0,1 0 0 0 0,-1 0 0 0 0,1-1 0 0 0,-1 1 0 0 0,1-1-1 0 0,0 1 1 0 0,0-1 8 0 0,45 18 0 0 0,-17-7 0 0 0,28 14 0 0 0,-41-17 0 0 0,-13-2 0 0 0,-4-5 29 0 0,-1-1 0 0 0,0 1 0 0 0,0-1-1 0 0,0 1 1 0 0,0-1 0 0 0,0 1-1 0 0,0-1 1 0 0,0 1 0 0 0,-1-1-1 0 0,1 1 1 0 0,-1-1 0 0 0,1 1 0 0 0,-1-1-1 0 0,1 1 1 0 0,-1-1 0 0 0,0 0-1 0 0,0 1 1 0 0,1-1 0 0 0,-1 0 0 0 0,0 0-1 0 0,0 0 1 0 0,0 0 0 0 0,-1 1-1 0 0,1-1 1 0 0,0-1 0 0 0,-1 2-29 0 0,-2 1 122 0 0,0 0 0 0 0,0 0 0 0 0,0-1 0 0 0,0 1 0 0 0,-1-1 1 0 0,1 0-1 0 0,-4 1-122 0 0,-3 1-31 0 0,-8 2 317 0 0,0-1 0 0 0,-12 2-286 0 0,24-6-521 0 0,0 0-1 0 0,0-1 1 0 0,-1 1 0 0 0,1-2-1 0 0,-5 0 522 0 0,3 0-4979 0 0,0-4-1545 0 0</inkml:trace>
  <inkml:trace contextRef="#ctx0" brushRef="#br0" timeOffset="-573694.064">11234 4504 12896 0 0,'0'0'997'0'0,"4"8"-618"0"0,17 19 1462 0 0,-16-17-1196 0 0,1 1 0 0 0,-2-1-1 0 0,1 1 1 0 0,-2 0 0 0 0,1 0 0 0 0,-1 0 0 0 0,-1 1 0 0 0,0-1 0 0 0,0 6-645 0 0,5 177 834 0 0,-9-179-473 0 0,1-5-4898 0 0,1-10 3065 0 0</inkml:trace>
  <inkml:trace contextRef="#ctx0" brushRef="#br0" timeOffset="-573177.264">11184 4695 2304 0 0,'2'1'167'0'0,"16"4"1783"0"0,-13-3-542 0 0,-1-1 1 0 0,1 1-1 0 0,-1-1 1 0 0,1 0-1 0 0,0 0 1 0 0,2-1-1409 0 0,5 1 504 0 0,0 0 0 0 0,0 1 0 0 0,5 1-504 0 0,-5 0 331 0 0,0-1 0 0 0,0-1 0 0 0,6 0-331 0 0,13-1 484 0 0,-9 1-368 0 0,1-1 1 0 0,-1-2-1 0 0,14-2-116 0 0,-29 3 14 0 0,3-1 11 0 0,0 1 0 0 0,0-2 1 0 0,-1 1-1 0 0,0-1 0 0 0,1-1 0 0 0,6-3-25 0 0,-10 4 203 0 0,3-3-1299 0 0,-10 5 528 0 0,-7 0 470 0 0,3 1 175 0 0,1 1 0 0 0,0-1 0 0 0,-1 1 0 0 0,1 0 1 0 0,0 1-1 0 0,0-1 0 0 0,0 1 0 0 0,0 0 1 0 0,0 0-1 0 0,-2 1-77 0 0,-2 2 467 0 0,1 0 0 0 0,-1 0 0 0 0,1 1-1 0 0,-5 5-466 0 0,10-8 136 0 0,0 0-1 0 0,0 0 0 0 0,0 0 0 0 0,1 0 0 0 0,-1 0 0 0 0,1 0 0 0 0,-1 1 0 0 0,1-1 0 0 0,0 0 0 0 0,0 3-135 0 0,-1 2 162 0 0,1 0-1 0 0,0 0 1 0 0,0 0 0 0 0,1 0-162 0 0,0-7 13 0 0,0 0 1 0 0,0 1-1 0 0,0-1 0 0 0,0 0 1 0 0,1 1-1 0 0,-1-1 0 0 0,0 0 1 0 0,1 0-1 0 0,-1 1 1 0 0,1-1-1 0 0,-1 0 0 0 0,1 0 1 0 0,0 0-1 0 0,0 0 0 0 0,-1 1 1 0 0,1-1-1 0 0,0 0 1 0 0,0 0-1 0 0,0-1 0 0 0,0 1 1 0 0,0 0-1 0 0,0 0 1 0 0,0 0-1 0 0,0-1 0 0 0,0 1 1 0 0,1 0-1 0 0,-1-1 0 0 0,0 1 1 0 0,0-1-1 0 0,1 1 1 0 0,-1-1-1 0 0,0 0 0 0 0,1 0 1 0 0,-1 0-1 0 0,0 1 1 0 0,1-1-1 0 0,-1 0 0 0 0,0-1 1 0 0,1 1-14 0 0,1 0 26 0 0,0 0 1 0 0,0 0-1 0 0,0-1 1 0 0,0 1-1 0 0,0-1 1 0 0,0 0-1 0 0,0 0 1 0 0,0 0 0 0 0,0 0-1 0 0,0-1 1 0 0,-1 1-1 0 0,1-1 1 0 0,0 1-1 0 0,-1-1 1 0 0,0 0-1 0 0,2-1-26 0 0,5-7-28 0 0,-1-1-1 0 0,0 1 1 0 0,-1-1-1 0 0,0 0 1 0 0,-1-1-1 0 0,0 1 0 0 0,3-10 29 0 0,6-17-368 0 0,-15 37 240 0 0,0 1 35 0 0,0 0 145 0 0,0 0 63 0 0,0 0 11 0 0,1 0-118 0 0,0 0 0 0 0,0 0 0 0 0,0 0 0 0 0,0 1-1 0 0,-1-1 1 0 0,1 0 0 0 0,0 1 0 0 0,0-1 0 0 0,0 0-1 0 0,0 1 1 0 0,-1-1 0 0 0,1 1 0 0 0,0-1 0 0 0,-1 1 0 0 0,1 0-1 0 0,0-1 1 0 0,-1 1 0 0 0,1 0 0 0 0,-1-1 0 0 0,1 1-1 0 0,-1 0 1 0 0,1 0 0 0 0,-1 0 0 0 0,1-1 0 0 0,-1 1-1 0 0,0 1-7 0 0,9 27 461 0 0,-5-14-109 0 0,18 50 600 0 0,-21-62-848 0 0,4 3-17 0 0,1-1-100 0 0,-5-4-146 0 0,7-1-358 0 0,-7 0 434 0 0,0 0 0 0 0,-1 0 1 0 0,1 0-1 0 0,0 0 0 0 0,0 0 0 0 0,0 0 0 0 0,-1 0 0 0 0,1 0 1 0 0,0 0-1 0 0,0-1 0 0 0,-1 1 0 0 0,1 0 0 0 0,0-1 0 0 0,-1 1 1 0 0,1 0-1 0 0,0-1 0 0 0,-1 1 0 0 0,1-1 83 0 0,23-21-3084 0 0,-8 6 1494 0 0</inkml:trace>
  <inkml:trace contextRef="#ctx0" brushRef="#br0" timeOffset="-572757.156">11845 4567 14224 0 0,'0'0'322'0'0,"0"0"45"0"0,0 0 20 0 0,1 2-38 0 0,3 4-107 0 0,1 1 0 0 0,-1-1 0 0 0,-1 1 0 0 0,0 0 0 0 0,1 0 1 0 0,-2 0-1 0 0,1 1 0 0 0,0 6-242 0 0,4 16 2533 0 0,0 19-2533 0 0,-6-42 213 0 0,0 0-1 0 0,-1 1 1 0 0,0-1-1 0 0,0 0 1 0 0,0 1-1 0 0,-1-1 0 0 0,-1 0 1 0 0,1 0-1 0 0,-3 5-212 0 0,4-10 13 0 0,-1-1-1 0 0,0 1 0 0 0,0-1 1 0 0,1 1-1 0 0,-1-1 0 0 0,0 1 0 0 0,-1-1 1 0 0,1 0-1 0 0,0 0 0 0 0,0 1 1 0 0,0-1-1 0 0,-1 0 0 0 0,0 1-12 0 0,1-2 2 0 0,1 0 0 0 0,-1 0-1 0 0,1 0 1 0 0,0 0 0 0 0,-1 0 0 0 0,1 0-1 0 0,0 0 1 0 0,-1 0 0 0 0,1 0-1 0 0,-1 0 1 0 0,1 0 0 0 0,0 0 0 0 0,-1 0-1 0 0,1 0 1 0 0,0 0 0 0 0,-1 0-1 0 0,1 0 1 0 0,0 0 0 0 0,-1-1 0 0 0,1 1-1 0 0,0 0 1 0 0,-1 0 0 0 0,1 0-1 0 0,0-1 1 0 0,-1 1 0 0 0,1 0 0 0 0,0 0-1 0 0,0-1 1 0 0,-1 1 0 0 0,1 0-1 0 0,0-1 1 0 0,0 1 0 0 0,0 0 0 0 0,-1-1-1 0 0,1 1 1 0 0,0 0 0 0 0,0-1-1 0 0,0 1 1 0 0,0 0 0 0 0,0-1 0 0 0,0 1-1 0 0,0 0 1 0 0,0-1-2 0 0,-1 1 6 0 0,1-3-8 0 0,-1 1-1 0 0,0 0 0 0 0,0 0 0 0 0,1-1 1 0 0,-1 1-1 0 0,1-1 0 0 0,0 1 0 0 0,0 0 0 0 0,0-1 1 0 0,0 1-1 0 0,0-1 0 0 0,0 1 0 0 0,1 0 1 0 0,-1-1-1 0 0,1 1 0 0 0,-1 0 0 0 0,2-2 3 0 0,1-5-128 0 0,2 0 0 0 0,-1 0-1 0 0,5-6 129 0 0,-1 2-289 0 0,-4 6 231 0 0,0 1 0 0 0,0 0-1 0 0,1 0 1 0 0,0 0 0 0 0,0 1 0 0 0,1 0-1 0 0,-1 0 1 0 0,1 0 0 0 0,0 0 0 0 0,0 1 0 0 0,1 0-1 0 0,-1 1 1 0 0,1-1 0 0 0,0 1 0 0 0,3-1 58 0 0,-7 4 8 0 0,0 0-1 0 0,-1-1 1 0 0,1 1 0 0 0,0 0 0 0 0,0 0 0 0 0,0 1 0 0 0,-1-1 0 0 0,1 1-1 0 0,0-1 1 0 0,0 1 0 0 0,-1 0 0 0 0,1 0 0 0 0,0 0 0 0 0,-1 0 0 0 0,1 0-1 0 0,0 1-7 0 0,0 0 57 0 0,1 0-1 0 0,-1 1 0 0 0,0-1 0 0 0,1 1 0 0 0,-1 0 0 0 0,0 0 0 0 0,-1 0 0 0 0,1 0 0 0 0,0 0 0 0 0,0 3-56 0 0,1-1 89 0 0,-2 0 0 0 0,1 0 0 0 0,0 1 0 0 0,-1 0 0 0 0,0-1-1 0 0,-1 1 1 0 0,1 0 0 0 0,-1 0 0 0 0,0 0 0 0 0,0 0 0 0 0,-1 0-1 0 0,0 0 1 0 0,0 0 0 0 0,0 0 0 0 0,-1 0 0 0 0,0 0 0 0 0,0 0-1 0 0,-1 0 1 0 0,1 0-89 0 0,-1-1-220 0 0,-1 5 425 0 0,0 1-1 0 0,-1-1 0 0 0,-2 3-204 0 0,5-11-253 0 0,0 0 0 0 0,0 1 1 0 0,0-1-1 0 0,-1 0 0 0 0,1 0 0 0 0,-1 0 1 0 0,0 0-1 0 0,0 0 0 0 0,1-1 0 0 0,-1 1 0 0 0,0-1 1 0 0,0 1-1 0 0,0-1 0 0 0,-1 1 0 0 0,1-1 0 0 0,-2 1 253 0 0,3-2-4930 0 0,1 0-1323 0 0</inkml:trace>
  <inkml:trace contextRef="#ctx0" brushRef="#br0" timeOffset="-572037.799">12322 4557 5984 0 0,'10'0'637'0'0,"-9"0"-384"0"0,0 1 0 0 0,-1-1 0 0 0,1 0 0 0 0,0 0 0 0 0,-1 0 0 0 0,1 0 1 0 0,0 1-1 0 0,-1-1 0 0 0,1 0 0 0 0,0 1 0 0 0,-1-1 0 0 0,1 1 0 0 0,-1-1 0 0 0,1 0 0 0 0,0 1 0 0 0,-1-1 0 0 0,1 1 0 0 0,-1-1 0 0 0,0 1 0 0 0,1 0 0 0 0,-1-1 0 0 0,1 1 1 0 0,-1 0-1 0 0,0-1 0 0 0,1 1 0 0 0,-1 0 0 0 0,0-1 0 0 0,0 1 0 0 0,0 0 0 0 0,1-1 0 0 0,-1 1 0 0 0,0 0 0 0 0,0-1 0 0 0,0 1 0 0 0,0 0 0 0 0,0 0 0 0 0,0-1-253 0 0,-6 17 4216 0 0,-1-6-5195 0 0,6-10 992 0 0,1 1 1 0 0,0-1-1 0 0,-1 0 1 0 0,1 1-1 0 0,0-1 1 0 0,0 0-1 0 0,0 1 1 0 0,0-1-1 0 0,0 0 1 0 0,0 1-1 0 0,0-1 1 0 0,1 2-14 0 0,0 5 578 0 0,-1-7-292 0 0,0-1-262 0 0,0 0-1 0 0,1 0 1 0 0,-1 0-1 0 0,0 0 1 0 0,0 0-1 0 0,1 0 1 0 0,-1 0-1 0 0,0 0 1 0 0,0 0-1 0 0,1 0 1 0 0,-1 0-1 0 0,0 1 1 0 0,0-1 0 0 0,0 0-1 0 0,1 0 1 0 0,-1 0-1 0 0,0 0 1 0 0,0 0-1 0 0,0 1 1 0 0,1-1-1 0 0,-1 0 1 0 0,0 0-1 0 0,0 0 1 0 0,0 1-1 0 0,0-1 1 0 0,1 0-1 0 0,-1 0 1 0 0,0 1-24 0 0,6 5 123 0 0,-6-6-54 0 0,4 2-56 0 0,5-7 281 0 0,-4 1-273 0 0,-3 2 22 0 0,-2 2-43 0 0,0 0 0 0 0,1 0 0 0 0,-1 0 0 0 0,0 0 1 0 0,0-1-1 0 0,0 1 0 0 0,0 0 0 0 0,0 0 0 0 0,1 0 1 0 0,-1-1-1 0 0,0 1 0 0 0,0 0 0 0 0,0 0 0 0 0,0 0 0 0 0,0-1 1 0 0,0 1-1 0 0,0 0 0 0 0,0 0 0 0 0,0-1 0 0 0,0 1 1 0 0,0 0-1 0 0,0 0 0 0 0,0-1 0 0 0,0 1 0 0 0,0 0 0 0 0,0 0 1 0 0,0 0-1 0 0,0-1 0 0 0,0 1 0 0 0,0 0 0 0 0,0 0 1 0 0,-1 0-1 0 0,1-1 0 0 0,0 1 0 0 0,0 0 0 0 0,0 0 0 0 0,0 0 1 0 0,0-1-1 0 0,-1 1 0 0 0,1 0 0 0 0,0 0 0 0 0,0 0 1 0 0,0 0-1 0 0,-1 0 0 0 0,1 0 0 0 0,0-1 0 0 0,0 1 0 0 0,0 0 1 0 0,-1 0-1 0 0,1 0 0 0 0,0 0 0 0 0,0 0 0 0 0,0 0 1 0 0,-1 0-1 0 0,1 0 0 0 0,-10-4 18 0 0,7 4 48 0 0,0 1 0 0 0,1-1 1 0 0,-1 0-1 0 0,0 1 0 0 0,0 0 1 0 0,0-1-1 0 0,1 1 0 0 0,-1 0 1 0 0,1 0-1 0 0,-1 1 0 0 0,0-1 1 0 0,1 0-1 0 0,0 1 0 0 0,-1 0 1 0 0,1-1-1 0 0,0 1 0 0 0,0 0 1 0 0,0 0-1 0 0,0 0 1 0 0,0 1-1 0 0,1-1-66 0 0,-5 7 79 0 0,0 0 0 0 0,1 0-1 0 0,1 0 1 0 0,0 1 0 0 0,-1 0-79 0 0,1 1 174 0 0,0 12-248 0 0,1-5-80 0 0,2-15 164 0 0,1 0-1 0 0,-1 0 1 0 0,1-1 0 0 0,0 1 0 0 0,0 0-1 0 0,0 0 1 0 0,0-1 0 0 0,0 1 0 0 0,1 0-1 0 0,-1 0 1 0 0,1-1 0 0 0,0 1 0 0 0,0 0-1 0 0,0 0-9 0 0,5 19 76 0 0,-6-20-68 0 0,1 0-1 0 0,0 0 1 0 0,0 1-1 0 0,0-1 1 0 0,0 0-1 0 0,0 0 1 0 0,1-1-1 0 0,-1 1 1 0 0,0 0 0 0 0,1 0-1 0 0,-1-1 1 0 0,1 1-1 0 0,0 0 1 0 0,0-1-1 0 0,-1 0 1 0 0,1 1 0 0 0,0-1-1 0 0,0 0 1 0 0,0 0-1 0 0,1 0 1 0 0,-1 0-1 0 0,0-1 1 0 0,2 1-8 0 0,3 2 35 0 0,1-1 0 0 0,0 0 0 0 0,0-1 0 0 0,-1 0 0 0 0,1 0 0 0 0,3-1-35 0 0,3-1 19 0 0,-1 0 0 0 0,0-1 0 0 0,0 0-1 0 0,0-1 1 0 0,0-1 0 0 0,0 0 0 0 0,-1 0 0 0 0,1-2 0 0 0,-1 1 0 0 0,-1-2 0 0 0,1 1-1 0 0,-1-2 1 0 0,2-1-19 0 0,-3 2-18 0 0,-1-1-1 0 0,0 1 0 0 0,-1-2 1 0 0,0 1-1 0 0,0-1 0 0 0,-1-1 1 0 0,0 1-1 0 0,0-1 0 0 0,4-9 19 0 0,-11 18-8 0 0,1 0 0 0 0,-1 0-1 0 0,0 0 1 0 0,1 0 0 0 0,-1 0-1 0 0,0 0 1 0 0,1 0-1 0 0,-1 0 1 0 0,0-1 0 0 0,0 1-1 0 0,0 0 1 0 0,0 0 0 0 0,0 0-1 0 0,0 0 1 0 0,0 0 0 0 0,-1 0-1 0 0,1 0 1 0 0,0 0 0 0 0,-1 0-1 0 0,1 0 1 0 0,0 0 0 0 0,-1 0-1 0 0,1 0 1 0 0,-1 0 0 0 0,0 0-1 0 0,1 0 1 0 0,-1 0 8 0 0,0 0-3 0 0,0 1 0 0 0,1-1-1 0 0,-1 1 1 0 0,0 0 0 0 0,0-1 0 0 0,0 1 0 0 0,1 0 0 0 0,-1 0-1 0 0,0-1 1 0 0,0 1 0 0 0,0 0 0 0 0,0 0 0 0 0,1 0 0 0 0,-1 0-1 0 0,0 0 1 0 0,0 0 0 0 0,0 0 0 0 0,0 0 0 0 0,0 0 0 0 0,1 1-1 0 0,-1-1 1 0 0,0 0 0 0 0,0 0 0 0 0,0 1 0 0 0,1-1 0 0 0,-1 1 0 0 0,0-1-1 0 0,0 1 1 0 0,1-1 0 0 0,-1 1 0 0 0,0-1 0 0 0,1 1 0 0 0,-1-1-1 0 0,1 1 1 0 0,-1 0 3 0 0,-9 8-3 0 0,5-5-1 0 0,0-1 0 0 0,1 1-1 0 0,0 0 1 0 0,-1 1-1 0 0,2-1 1 0 0,-1 1 0 0 0,0 0-1 0 0,1 0 1 0 0,0 0 0 0 0,0 0-1 0 0,0 0 1 0 0,1 1 0 0 0,0-1-1 0 0,0 2 5 0 0,-2 7 0 0 0,2-7 0 0 0,0 1 0 0 0,1-1 0 0 0,-1 0 0 0 0,2 1 0 0 0,-1 3 0 0 0,1-9 0 0 0,0 0 0 0 0,0-1 0 0 0,0 1 0 0 0,0 0 0 0 0,1-1 0 0 0,-1 1 0 0 0,1-1 0 0 0,-1 1 0 0 0,1 0 0 0 0,-1-1 0 0 0,1 1 0 0 0,0-1 0 0 0,0 1 0 0 0,0-1 0 0 0,0 0 0 0 0,0 1 0 0 0,0-1 0 0 0,0 0 0 0 0,0 0 0 0 0,1 0 0 0 0,-1 0 0 0 0,0 0 0 0 0,1 0 0 0 0,-1 0 0 0 0,1 0 0 0 0,0 0 0 0 0,-1 0 0 0 0,0-1 0 0 0,0 1 0 0 0,0-1 0 0 0,-1 1 0 0 0,1-1 0 0 0,0 0 0 0 0,0 1 0 0 0,0-1 0 0 0,0 0 0 0 0,0 0 0 0 0,0 1 0 0 0,0-1 0 0 0,0 0 0 0 0,0 0 0 0 0,0 0 0 0 0,-1 0 0 0 0,1 0 0 0 0,0 0 0 0 0,0-1 0 0 0,0 1 0 0 0,4-1 0 0 0,6 1 0 0 0,-1-1 0 0 0,1 0 0 0 0,0 0 0 0 0,0-1 0 0 0,0-1 0 0 0,7-2 0 0 0,27-8-489 0 0,-26 8-73 0 0,-1-1 0 0 0,0 0-1 0 0,5-3 563 0 0,16-10-1240 0 0,-8 1-8 0 0</inkml:trace>
  <inkml:trace contextRef="#ctx0" brushRef="#br0" timeOffset="-567307.146">10425 5345 5528 0 0,'1'-5'537'0'0,"-1"1"0"0"0,0 0 1 0 0,1 0-1 0 0,0 0 0 0 0,0 0 1 0 0,1-4-538 0 0,-2 7 1464 0 0,1-1 3583 0 0,2 1-4544 0 0,-3 1-482 0 0,1 0 0 0 0,-1 0 0 0 0,0 0 0 0 0,0 0 1 0 0,0 0-1 0 0,1 0 0 0 0,-1 0 0 0 0,0 0 0 0 0,0 0 0 0 0,0 1 0 0 0,0-1 0 0 0,1 0 0 0 0,-1 0 0 0 0,0 0 0 0 0,0 0 0 0 0,0 0 0 0 0,0 0 0 0 0,1 0 0 0 0,-1 0 0 0 0,0 1 1 0 0,0-1-1 0 0,0 0 0 0 0,0 0 0 0 0,0 0 0 0 0,0 0 0 0 0,1 1 0 0 0,-1-1 0 0 0,0 0 0 0 0,0 0 0 0 0,0 0 0 0 0,0 0 0 0 0,0 1 0 0 0,0-1 0 0 0,0 0 0 0 0,0 0 0 0 0,0 0 1 0 0,0 1-1 0 0,0-1 0 0 0,0 0 0 0 0,0 0 0 0 0,0 0 0 0 0,0 1 0 0 0,0-1 0 0 0,0 0 0 0 0,0 0 0 0 0,0 0 0 0 0,0 0 0 0 0,-1 1 0 0 0,1-1 0 0 0,0 0 0 0 0,0 0-21 0 0,0 1 21 0 0,0-1-1 0 0,0 0 0 0 0,-1 1 1 0 0,1-1-1 0 0,0 1 0 0 0,0-1 0 0 0,0 0 1 0 0,0 1-1 0 0,0-1 0 0 0,0 1 1 0 0,0-1-1 0 0,0 0 0 0 0,0 1 1 0 0,0-1-1 0 0,0 1 0 0 0,0-1 0 0 0,0 0 1 0 0,0 1-1 0 0,1-1 0 0 0,-1 1 1 0 0,0-1-1 0 0,0 0 0 0 0,0 1 0 0 0,1-1-20 0 0,15 18 463 0 0,-13-15-389 0 0,0 0 0 0 0,0-1 0 0 0,0 1 0 0 0,-1 0 0 0 0,0 0 0 0 0,1 1-1 0 0,-1-1 1 0 0,0 0 0 0 0,0 2-74 0 0,15 34 542 0 0,-10-25-272 0 0,-1 1 0 0 0,0 0 0 0 0,3 12-270 0 0,2 40 759 0 0,-10-75-733 0 0,0-1-1 0 0,1 1 1 0 0,0-1-1 0 0,3-7-25 0 0,0-5-53 0 0,-2 9-32 0 0,0 0 0 0 0,1 0-1 0 0,0 1 1 0 0,1-1 0 0 0,0 1 0 0 0,1 0-1 0 0,4-5 86 0 0,-8 13-26 0 0,-1 0 1 0 0,1 1-1 0 0,0-1 0 0 0,1 1 0 0 0,-1-1 0 0 0,0 1 0 0 0,1 0 1 0 0,-1 0-1 0 0,1 0 0 0 0,0 0 0 0 0,-1 0 0 0 0,1 1 0 0 0,0-1 1 0 0,0 1-1 0 0,0 0 0 0 0,0 0 0 0 0,0 0 0 0 0,1 0 1 0 0,-1 0-1 0 0,0 1 0 0 0,0 0 0 0 0,1-1 0 0 0,-1 1 0 0 0,0 0 1 0 0,0 1-1 0 0,1-1 0 0 0,-1 0 0 0 0,0 1 0 0 0,0 0 0 0 0,1 0 26 0 0,0 0-4 0 0,0 1-1 0 0,-1-1 1 0 0,0 1 0 0 0,1 0-1 0 0,-1 0 1 0 0,0 0-1 0 0,0 1 1 0 0,0-1-1 0 0,0 1 1 0 0,-1-1-1 0 0,1 1 1 0 0,-1 0-1 0 0,1 0 1 0 0,-1 0-1 0 0,0 0 1 0 0,0 1 4 0 0,2 2 13 0 0,-1 1 0 0 0,-1-1 0 0 0,1 1 0 0 0,-1 0 0 0 0,0-1 0 0 0,0 1-1 0 0,-1 0 1 0 0,0 2-13 0 0,1 5 91 0 0,2 41 264 0 0,-3-47-276 0 0,-1 1 1 0 0,1-1-1 0 0,0 0 1 0 0,1 0-1 0 0,0 1-79 0 0,3 4 151 0 0,-4-13-66 0 0,-1 0-57 0 0,1 1-43 0 0,0-1-1 0 0,0 0 1 0 0,0 0 0 0 0,1 0-1 0 0,-1 0 1 0 0,0 0 0 0 0,0 0-1 0 0,0 0 1 0 0,0-1-1 0 0,0 1 1 0 0,0 0 0 0 0,0-1-1 0 0,0 1 1 0 0,0 0 0 0 0,0-1-1 0 0,0 1 1 0 0,0-1 0 0 0,0 0-1 0 0,0 1 1 0 0,0-1 0 0 0,0 0-1 0 0,-1 1 1 0 0,1-1 0 0 0,0 0-1 0 0,0 0 1 0 0,-1 0-1 0 0,1-1 16 0 0,18-25 1339 0 0,-11 14-1384 0 0,-1 0-1 0 0,0-1 1 0 0,-2-1 0 0 0,1 1-1 0 0,2-14 46 0 0,-6 20 72 0 0,1 0 0 0 0,-1-1 0 0 0,2 1-1 0 0,-1 0 1 0 0,5-5-72 0 0,-2 5 25 0 0,-6 8-25 0 0,0 0 0 0 0,0 0 0 0 0,0-1 0 0 0,0 1-1 0 0,0 0 1 0 0,0 0 0 0 0,1 0 0 0 0,-1 0 0 0 0,0 0-1 0 0,0 0 1 0 0,0 0 0 0 0,0 0 0 0 0,0 0-1 0 0,1 0 1 0 0,-1 0 0 0 0,0 0 0 0 0,0 0 0 0 0,0 0-1 0 0,0 0 1 0 0,1 0 0 0 0,-1 0 0 0 0,0 0 0 0 0,0 0-1 0 0,0 0 1 0 0,0 0 0 0 0,0 0 0 0 0,1 0 0 0 0,-1 1-1 0 0,0-1 1 0 0,0 0 0 0 0,0 0 0 0 0,0 0 0 0 0,0 0-1 0 0,0 0 1 0 0,0 0 0 0 0,1 0 0 0 0,-1 0 0 0 0,0 1-1 0 0,0-1 1 0 0,0 0 0 0 0,0 0 0 0 0,0 0 0 0 0,0 0-1 0 0,0 0 1 0 0,0 1 0 0 0,0-1 0 0 0,0 0 0 0 0,0 0-1 0 0,0 0 1 0 0,0 0 0 0 0,0 0 0 0 0,4 10-65 0 0,-3-9 38 0 0,10 41-407 0 0,-3-7 434 0 0,-2-17 36 0 0,-5-14-25 0 0,0 0 0 0 0,1 0 0 0 0,-1 0 0 0 0,1 0 0 0 0,0 0 0 0 0,0 0 0 0 0,0-1 0 0 0,0 1 0 0 0,1-1 0 0 0,0 0 0 0 0,-1 0 0 0 0,1 1 0 0 0,1-1-11 0 0,6 5 59 0 0,-9-7-62 0 0,0 0-1 0 0,0 0 1 0 0,0 0 0 0 0,0 0 0 0 0,0 0 0 0 0,0-1 0 0 0,0 1-1 0 0,0 0 1 0 0,0-1 0 0 0,0 1 0 0 0,1-1 0 0 0,-1 1 0 0 0,0-1-1 0 0,0 0 1 0 0,1 1 0 0 0,-1-1 0 0 0,0 0 0 0 0,1 0 0 0 0,-1 0-1 0 0,0 0 1 0 0,0 0 0 0 0,1 0 0 0 0,-1 0 0 0 0,0 0 0 0 0,1-1 0 0 0,-1 1-1 0 0,1-1 4 0 0,0 1-36 0 0,33-13 574 0 0,-33 12-507 0 0,0 0-1 0 0,-1 0 1 0 0,1 0 0 0 0,0-1-1 0 0,0 1 1 0 0,-1 0 0 0 0,1-1-1 0 0,-1 1 1 0 0,1-1 0 0 0,-1 0-1 0 0,0 1 1 0 0,1-1-1 0 0,-1 0 1 0 0,0 0 0 0 0,0 0-1 0 0,0 0-30 0 0,10-32 0 0 0,-3 8 0 0 0,8-16 0 0 0,-16 42 0 0 0,0 0 0 0 0,0 0-1 0 0,0-1 1 0 0,0 1-1 0 0,1 0 1 0 0,-1 0 0 0 0,0 0-1 0 0,0 0 1 0 0,0 0 0 0 0,1 0-1 0 0,-1-1 1 0 0,0 1-1 0 0,0 0 1 0 0,0 0 0 0 0,1 0-1 0 0,-1 0 1 0 0,0 0-1 0 0,0 0 1 0 0,0 0 0 0 0,1 0-1 0 0,-1 0 1 0 0,0 0 0 0 0,0 0-1 0 0,0 0 1 0 0,1 0-1 0 0,-1 0 1 0 0,0 0 0 0 0,0 0-1 0 0,1 0 1 0 0,-1 0 0 0 0,0 0-1 0 0,0 0 1 0 0,0 0-1 0 0,1 1 1 0 0,-1-1 0 0 0,0 0-1 0 0,0 0 1 0 0,0 0-1 0 0,0 0 1 0 0,1 0 0 0 0,-1 1-1 0 0,0-1 1 0 0,0 0 0 0 0,0 0-1 0 0,0 0 1 0 0,0 0-1 0 0,0 1 1 0 0,1-1 0 0 0,-1 0-1 0 0,0 0 1 0 0,0 0 0 0 0,0 1-1 0 0,0-1 1 0 0,6 9-81 0 0,7 14-235 0 0,-7-12 326 0 0,0-1 0 0 0,7 10-10 0 0,-2-6 57 0 0,6 5 123 0 0,-15-17-164 0 0,0 0-1 0 0,0-1 1 0 0,0 1-1 0 0,1-1 1 0 0,-1 0-1 0 0,0 0 0 0 0,1 1 1 0 0,-1-1-1 0 0,1-1 1 0 0,1 2-16 0 0,8 2-119 0 0,-4-4-1561 0 0,1-3 684 0 0</inkml:trace>
  <inkml:trace contextRef="#ctx0" brushRef="#br0" timeOffset="-566994.624">11415 5388 8288 0 0,'0'0'381'0'0,"0"0"-6"0"0,4-1-276 0 0,-3 0 6839 0 0,-4 1-6656 0 0,1 1 0 0 0,0-1 0 0 0,0 1 0 0 0,0-1 1 0 0,1 1-1 0 0,-1 0 0 0 0,0 0 0 0 0,0 0 0 0 0,0 0 0 0 0,0 0 0 0 0,1 0 1 0 0,-1 1-283 0 0,-13 6 770 0 0,8-5-535 0 0,1 1 1 0 0,-1-1-1 0 0,1 1 1 0 0,-1 1-1 0 0,1-1 1 0 0,1 1-1 0 0,-2 1-235 0 0,4-4 75 0 0,1 0-1 0 0,0 1 1 0 0,0-1-1 0 0,-1 1 1 0 0,1-1-1 0 0,1 1 1 0 0,-1 0-1 0 0,0 0 1 0 0,1 0-1 0 0,-1 0 1 0 0,1 0-1 0 0,0 0 0 0 0,0 0 1 0 0,0 1-1 0 0,1-1 1 0 0,-1 0-1 0 0,1 1-74 0 0,0-1 49 0 0,-1 0 0 0 0,1 0-1 0 0,-1 0 1 0 0,0 0 0 0 0,0 0-1 0 0,0 0 1 0 0,0 0 0 0 0,-1 3-49 0 0,-5 11-6 0 0,7-16 6 0 0,0 0 0 0 0,0 0 0 0 0,0 0 0 0 0,0 1 0 0 0,1-1 0 0 0,-1 0 0 0 0,0 0 0 0 0,1 0 0 0 0,-1 0 0 0 0,0 0 0 0 0,1 0 0 0 0,-1 0 0 0 0,1 1 0 0 0,0-1 0 0 0,-1-1 0 0 0,1 1 0 0 0,0 0 0 0 0,-1 0 0 0 0,1 0 0 0 0,0 0 0 0 0,0 0 0 0 0,0-1 0 0 0,0 1 0 0 0,0 0 0 0 0,0-1 0 0 0,0 1 0 0 0,0-1 0 0 0,0 1 0 0 0,0-1 0 0 0,1 1 0 0 0,3 1 0 0 0,0 0 0 0 0,0 0 0 0 0,0-1 0 0 0,0 1 0 0 0,0-1 0 0 0,2 0 0 0 0,4-1-250 0 0,1 0 0 0 0,-1 0 0 0 0,0-1-1 0 0,0-1 1 0 0,0 0 0 0 0,0-1 0 0 0,0 0 0 0 0,-1 0-1 0 0,1-1 1 0 0,-1 0 0 0 0,0-1 0 0 0,2-1 250 0 0,-10 5-379 0 0,0-1 0 0 0,1 1 0 0 0,-1-1 0 0 0,0 0 1 0 0,0 0-1 0 0,0 0 0 0 0,0 0 0 0 0,0 0 0 0 0,1-2 379 0 0,6-9-6355 0 0</inkml:trace>
  <inkml:trace contextRef="#ctx0" brushRef="#br0" timeOffset="-566731.665">11514 5183 13248 0 0,'0'0'298'0'0,"0"0"46"0"0,0 0 22 0 0,0 0-48 0 0,0 0-135 0 0,3 8 709 0 0,1 2-316 0 0,-2 1 0 0 0,1-1-1 0 0,-2 0 1 0 0,1 1 0 0 0,-1-1 0 0 0,-1 1-576 0 0,3 19 943 0 0,-1 19 12 0 0,-2-36-489 0 0,0 1 0 0 0,1 0 1 0 0,2 7-467 0 0,0-5 160 0 0,-2-1 0 0 0,1 12-160 0 0,-2-16 27 0 0,0 0 0 0 0,1 0 0 0 0,1 0 0 0 0,0 0-1 0 0,3 9-26 0 0,-5-17 0 0 0,4 8 0 0 0,2-3-3269 0 0,-6-8-3861 0 0</inkml:trace>
  <inkml:trace contextRef="#ctx0" brushRef="#br0" timeOffset="-564817.225">11768 5424 10136 0 0,'3'3'224'0'0,"-3"-3"-205"0"0,0 0 1 0 0,-1 0-1 0 0,1 0 1 0 0,0 0-1 0 0,0 0 1 0 0,0 0 0 0 0,0 0-1 0 0,0 0 1 0 0,0 0-1 0 0,-1 1 1 0 0,1-1-1 0 0,0 0 1 0 0,0 0-1 0 0,0 0 1 0 0,0 0-1 0 0,0 0 1 0 0,0 0 0 0 0,0 0-1 0 0,0 0 1 0 0,0 1-1 0 0,0-1 1 0 0,0 0-1 0 0,0 0 1 0 0,-1 0-1 0 0,1 0 1 0 0,0 0-1 0 0,0 0 1 0 0,0 1 0 0 0,0-1-1 0 0,0 0 1 0 0,0 0-1 0 0,0 0 1 0 0,0 0-1 0 0,0 0 1 0 0,0 1-1 0 0,0-1 1 0 0,0 0-1 0 0,0 0 1 0 0,1 0 0 0 0,-1 0-1 0 0,0 0 1 0 0,0 0-1 0 0,0 1 1 0 0,0-1-1 0 0,0 0 1 0 0,0 0-1 0 0,0 0 1 0 0,0 0-1 0 0,0 0 1 0 0,0 0-20 0 0,1 1 747 0 0,-1-1 230 0 0,6 5 928 0 0,-5-4-1783 0 0,1 0 0 0 0,0 0 0 0 0,-1 0-1 0 0,1 0 1 0 0,0 0 0 0 0,-1 0 0 0 0,1 0-1 0 0,0-1 1 0 0,0 1 0 0 0,0-1 0 0 0,0 1 0 0 0,0-1-1 0 0,0 0 1 0 0,-1 0 0 0 0,1 0 0 0 0,0 0-1 0 0,0 0 1 0 0,0 0 0 0 0,0-1 0 0 0,0 1-1 0 0,0 0-121 0 0,7-3 4 0 0,0 0 0 0 0,0 0-1 0 0,-1-1 1 0 0,1 0 0 0 0,-1 0-1 0 0,0-1 1 0 0,0 0 0 0 0,-1 0-1 0 0,1-1 1 0 0,-1 0-1 0 0,6-6-3 0 0,-13 11-2 0 0,1 0-1 0 0,0 0 1 0 0,-1 0-1 0 0,1 1 1 0 0,-1-1-1 0 0,1 0 1 0 0,-1 0-1 0 0,0 0 1 0 0,1 0-1 0 0,-1-1 1 0 0,0 1-1 0 0,0 0 1 0 0,0 0-1 0 0,0 0 0 0 0,0 0 1 0 0,0 0-1 0 0,0 0 1 0 0,0 0-1 0 0,0 0 1 0 0,0 0-1 0 0,-1 0 1 0 0,1 0-1 0 0,0 0 1 0 0,-1 0-1 0 0,1 0 1 0 0,-1 0-1 0 0,1 0 1 0 0,-1 0-1 0 0,0 0 3 0 0,1 0 29 0 0,-1-1 0 0 0,0 1 0 0 0,0 0-1 0 0,1 0 1 0 0,-1 0 0 0 0,0 0 0 0 0,0 0 0 0 0,0 0 0 0 0,0 0-1 0 0,-1 0 1 0 0,1 0 0 0 0,0 0 0 0 0,0 0 0 0 0,-1 1-1 0 0,1-1 1 0 0,0 1 0 0 0,-1-1 0 0 0,1 1 0 0 0,0-1 0 0 0,-1 1-1 0 0,1 0-28 0 0,-4 0 20 0 0,1 0 0 0 0,-1 0 0 0 0,1 0 0 0 0,-1 1 0 0 0,1 0 0 0 0,0 0 0 0 0,-1 0-1 0 0,1 1 1 0 0,0-1 0 0 0,0 1 0 0 0,-1 0-20 0 0,3 0 47 0 0,0-1 0 0 0,1 0-1 0 0,-1 1 1 0 0,0-1 0 0 0,1 1-1 0 0,-1-1 1 0 0,1 1 0 0 0,0 0 0 0 0,-1 0-47 0 0,-11 12 298 0 0,7-9-154 0 0,1 1 1 0 0,0-1 0 0 0,-1 1 0 0 0,2 0-1 0 0,-1 1 1 0 0,1-1 0 0 0,0 1 0 0 0,0 0-1 0 0,1 0 1 0 0,0 0 0 0 0,0 0 0 0 0,1 0-1 0 0,0 1 1 0 0,0-1 0 0 0,1 1 0 0 0,0 0-1 0 0,0-1 1 0 0,0 7-145 0 0,1-13 81 0 0,2 2-86 0 0,0 0 0 0 0,0-1 0 0 0,0 1-1 0 0,0 0 1 0 0,0-1 0 0 0,0 0 0 0 0,1 0-1 0 0,-1 0 1 0 0,1 0 0 0 0,0 0 0 0 0,-1 0-1 0 0,1 0 1 0 0,0-1 0 0 0,2 1 5 0 0,1 0 113 0 0,0-1 0 0 0,0 1-1 0 0,0-1 1 0 0,0-1 0 0 0,0 1 0 0 0,0-1 0 0 0,0 0 0 0 0,3-1-113 0 0,50-7 958 0 0,-57 7-948 0 0,10-1-48 0 0,0-1 1 0 0,-1 0-1 0 0,1-1 0 0 0,-1-1 1 0 0,0 0-1 0 0,0 0 1 0 0,-1-1-1 0 0,1 0 1 0 0,3-5 37 0 0,-6 5-446 0 0,0-1 1 0 0,0 0 0 0 0,-1 0 0 0 0,0 0-1 0 0,-1-1 1 0 0,1-1 0 0 0,-1 0 445 0 0,5-4-993 0 0,-10 11 855 0 0,0 1 0 0 0,1 0 0 0 0,-1-1 0 0 0,0 1 0 0 0,0-1 0 0 0,0 0 0 0 0,0 1-1 0 0,0-1 1 0 0,0 0 0 0 0,-1 0 0 0 0,1 1 0 0 0,0-1 0 0 0,-1 0 0 0 0,1 0 0 0 0,-1 0-1 0 0,0-1 139 0 0,0 2-170 0 0,-1 1 210 0 0,0 0 0 0 0,1 1 1 0 0,-1-1-1 0 0,0 1 0 0 0,0-1 0 0 0,0 0 1 0 0,0 1-1 0 0,1 0 0 0 0,-1-1 0 0 0,0 1 1 0 0,0-1-1 0 0,1 1 0 0 0,-1 0 0 0 0,1 0 1 0 0,-1-1-1 0 0,1 1 0 0 0,-1 0 0 0 0,1 0 1 0 0,-1 0-1 0 0,1 0 0 0 0,-1-1 0 0 0,1 1 1 0 0,0 0-1 0 0,0 0 0 0 0,0 0 0 0 0,-1 0-40 0 0,0 4 319 0 0,0-1-1 0 0,0 1 1 0 0,0-1-1 0 0,0 1 0 0 0,0 3-318 0 0,1-3 264 0 0,0 0-120 0 0,0 0 1 0 0,0 0 0 0 0,0 0-1 0 0,0 0 1 0 0,1 0 0 0 0,0-1-1 0 0,0 1 1 0 0,0 0 0 0 0,1 0-1 0 0,0 0 1 0 0,0-1 0 0 0,0 1-1 0 0,2 3-144 0 0,-3-6 0 0 0,9 9 0 0 0,-9-9 91 0 0,1-1 0 0 0,0 1 0 0 0,0-1 0 0 0,-1 0 1 0 0,1 0-1 0 0,0 0 0 0 0,0 0 0 0 0,0 0 0 0 0,1 0 0 0 0,-1 0 0 0 0,0 0-91 0 0,2-1 98 0 0,0 1 0 0 0,-1-1 0 0 0,1 0 1 0 0,0 0-1 0 0,-1-1 0 0 0,1 1 1 0 0,0 0-1 0 0,-1-1 0 0 0,1 0 0 0 0,1-1-98 0 0,-2 1-156 0 0,0 1-57 0 0,0-1-1 0 0,0 0 1 0 0,-1 1-1 0 0,1-1 1 0 0,-1-1-1 0 0,1 1 0 0 0,-1 0 1 0 0,1-1-1 0 0,-1 1 1 0 0,0-1-1 0 0,0 0 1 0 0,1 0 213 0 0,3-8-7505 0 0</inkml:trace>
  <inkml:trace contextRef="#ctx0" brushRef="#br0" timeOffset="-564526.999">12060 5228 7832 0 0,'0'0'602'0'0,"0"0"-76"0"0,0 0 1148 0 0,0 0 544 0 0,0 0 107 0 0,7-3 1484 0 0,-5 3-3724 0 0,-1-1 1 0 0,1 1-1 0 0,-1 0 0 0 0,1 0 1 0 0,-1-1-1 0 0,0 1 0 0 0,1-1 1 0 0,-1 1-1 0 0,0-1 0 0 0,1 0 1 0 0,-1 1-1 0 0,0-1 0 0 0,0 0 1 0 0,1 0-86 0 0,-2 1 173 0 0,2 0-282 0 0,0 0 1 0 0,-1 0-1 0 0,1-1 0 0 0,0 1 1 0 0,0 0-1 0 0,-1 0 0 0 0,1-1 1 0 0,0 1-1 0 0,-1-1 1 0 0,1 0-1 0 0,0 1 0 0 0,-1-1 1 0 0,2-1 108 0 0,0 1-969 0 0,7-3-5564 0 0</inkml:trace>
  <inkml:trace contextRef="#ctx0" brushRef="#br0" timeOffset="-589200.233">2466 519 5064 0 0,'0'0'389'0'0,"0"0"-69"0"0,0 0 637 0 0,0-12 2878 0 0,1 10-3589 0 0,-1-1 1 0 0,1 0-1 0 0,0 1 0 0 0,0-1 1 0 0,0 1-1 0 0,0-1 0 0 0,0 1 1 0 0,1-1-1 0 0,-1 1 0 0 0,1 0 0 0 0,-1-1 1 0 0,1 1-1 0 0,0 0 0 0 0,0 0 1 0 0,0 0-1 0 0,0 0 0 0 0,0 0-246 0 0,2-1 172 0 0,-1 0 0 0 0,1-1 0 0 0,-1 0 0 0 0,0 0 0 0 0,-1 0 0 0 0,2-1-172 0 0,1-7 244 0 0,-3 7-106 0 0,1 1 0 0 0,-1-1 0 0 0,1 0 0 0 0,0 1 0 0 0,0 0-1 0 0,3-4-137 0 0,57-65 1304 0 0,-56 65-1198 0 0,1 0 0 0 0,-1 0 0 0 0,1 1 0 0 0,1 0 0 0 0,0 1 0 0 0,-1 0 0 0 0,2 0 0 0 0,7-3-106 0 0,-2 2 172 0 0,-11 5-97 0 0,-1 0 1 0 0,1 0 0 0 0,-1 1 0 0 0,1 0-1 0 0,0-1 1 0 0,0 1 0 0 0,0 1 0 0 0,3-2-76 0 0,-5 3 56 0 0,0 0 1 0 0,0-1-1 0 0,0 1 1 0 0,0 0-1 0 0,0 0 1 0 0,0 0-1 0 0,0 1 1 0 0,0-1-1 0 0,-1 0 1 0 0,1 1-1 0 0,1 1-56 0 0,23 38 271 0 0,-25-40-267 0 0,0 0 0 0 0,-1 0 0 0 0,1 0 1 0 0,-1 0-1 0 0,0 0 0 0 0,1 0 0 0 0,-1 0 1 0 0,0 0-1 0 0,0 0 0 0 0,1 0 0 0 0,-1 0 0 0 0,0 0 1 0 0,0 0-1 0 0,0 1 0 0 0,-1-1 0 0 0,1 1-4 0 0,1 12-1 0 0,5-3 19 0 0,-5-9-13 0 0,1 1 1 0 0,-1-1 0 0 0,0 0 0 0 0,0 1-1 0 0,0-1 1 0 0,0 1 0 0 0,0 0 0 0 0,0-1-1 0 0,-1 1 1 0 0,1 1-6 0 0,2 4 11 0 0,0 1-1 0 0,1-1 1 0 0,0 0 0 0 0,0 0-1 0 0,2 2-10 0 0,-6-9-188 0 0,1-1 0 0 0,-1 1-1 0 0,0 0 1 0 0,1 0 0 0 0,-1 0-1 0 0,1-1 1 0 0,-1 1 0 0 0,1 0-1 0 0,0-1 1 0 0,-1 1 0 0 0,1 0-1 0 0,-1-1 1 0 0,1 1 0 0 0,0-1-1 0 0,0 1 1 0 0,-1-1 0 0 0,1 1-1 0 0,0-1 1 0 0,0 0 0 0 0,0 1-1 0 0,-1-1 1 0 0,1 0 0 0 0,0 0-1 0 0,0 0 1 0 0,0 1 0 0 0,0-1 188 0 0,1 0 41 0 0,-1 0-1777 0 0</inkml:trace>
  <inkml:trace contextRef="#ctx0" brushRef="#br0" timeOffset="-584949.598">2704 291 1840 0 0,'-8'3'160'0'0,"-2"-1"55"0"0,8-1 814 0 0,2-1 351 0 0,0 0 69 0 0,0 0-106 0 0,0 0-502 0 0,-1 1-2 0 0,-2 2 77 0 0,4-3-919 0 0,-1 0 31 0 0,0 0 0 0 0,1 0 0 0 0,-1 0 1 0 0,0 1-1 0 0,0-1 0 0 0,0 0 1 0 0,1 0-1 0 0,-1 0 0 0 0,0 0 1 0 0,0 0-1 0 0,0 0 0 0 0,1 0 1 0 0,-1 1-1 0 0,0-1 0 0 0,0 0 1 0 0,0 0-1 0 0,0 0 0 0 0,1 0 1 0 0,-1 1-1 0 0,0-1 0 0 0,0 0 1 0 0,0 0-1 0 0,0 0 0 0 0,0 1 1 0 0,0-1-1 0 0,1 0 0 0 0,-1 0 1 0 0,0 0-1 0 0,0 1 0 0 0,0-1 1 0 0,0 0-1 0 0,0 0 0 0 0,0 1 1 0 0,0-1-1 0 0,0 0 0 0 0,0 0 1 0 0,0 0-1 0 0,0 1 0 0 0,0-1 1 0 0,0 0-1 0 0,0 0 0 0 0,-1 1 1 0 0,1-1-1 0 0,0 0 0 0 0,0 0 1 0 0,0 1-29 0 0,8 4 756 0 0,-7-4-697 0 0,0 0 0 0 0,-1 1 1 0 0,1-1-1 0 0,0 1 1 0 0,-1-1-1 0 0,0 0 1 0 0,1 1-1 0 0,-1-1 0 0 0,0 1 1 0 0,0-1-1 0 0,1 1 1 0 0,-1-1-1 0 0,0 1 0 0 0,-1-1 1 0 0,1 1-1 0 0,0-1 1 0 0,0 1-60 0 0,0 14 400 0 0,0-12-307 0 0,0 0 1 0 0,0 1-1 0 0,0-1 0 0 0,-1 0 0 0 0,0 4-93 0 0,0-4 58 0 0,1-1-1 0 0,-1 1 1 0 0,1-1-1 0 0,0 1 1 0 0,0-1-1 0 0,0 1 1 0 0,1-1 0 0 0,-1 1-1 0 0,1-1 1 0 0,0 3-58 0 0,3 5 229 0 0,-2 1 0 0 0,1-1 1 0 0,-1 1-1 0 0,-1 2-229 0 0,3 15 412 0 0,-3-23-399 0 0,0 1 0 0 0,-1-1-1 0 0,0 1 1 0 0,0-1 0 0 0,-1 1 0 0 0,0-1 0 0 0,0 0 0 0 0,0 1-13 0 0,1-4 0 0 0,-1-1 0 0 0,1 1 0 0 0,0 0 0 0 0,1 0 0 0 0,-1-1 0 0 0,0 1 0 0 0,1 0 0 0 0,0-1 0 0 0,0 1 0 0 0,-1 0 0 0 0,1-1 0 0 0,1 1 0 0 0,-1-1 0 0 0,6 19 0 0 0,-4 1 54 0 0,-1 0 0 0 0,-1 0 0 0 0,-1 0 0 0 0,-1 0 0 0 0,-3 16-54 0 0,2-3 72 0 0,0 7 10 0 0,0-29-58 0 0,1 0 1 0 0,1-1 0 0 0,0 1 0 0 0,0 0-1 0 0,2 0 1 0 0,-1 0 0 0 0,2 2-25 0 0,-1 2 81 0 0,-1 0 1 0 0,-1 14-82 0 0,0-14 50 0 0,0-1-1 0 0,1 0 1 0 0,1 1-50 0 0,2 27 87 0 0,1 4 7 0 0,6 22 14 0 0,-6-32-99 0 0,-4-28 2 0 0,-1 0-1 0 0,0 0 1 0 0,-1 0-1 0 0,1 0 0 0 0,-2 0-10 0 0,1-1 5 0 0,0 1-1 0 0,0-1 1 0 0,1 1 0 0 0,1-1-1 0 0,0 8-4 0 0,2 4 32 0 0,-1 0-1 0 0,-1 8-31 0 0,-1-10 27 0 0,2 0 0 0 0,3 17-27 0 0,1 15 25 0 0,-3-11 14 0 0,2 54-39 0 0,-3-73-3 0 0,-1 22 3 0 0,2 18 57 0 0,-2-49-38 0 0,-1 0 0 0 0,0 1 1 0 0,0-1-1 0 0,-2 3-19 0 0,2-6 23 0 0,0-1 0 0 0,1 1 0 0 0,0-1 1 0 0,0 1-1 0 0,2 4-23 0 0,-1-3 51 0 0,0 0 0 0 0,-1 1 0 0 0,0 5-51 0 0,5 77 219 0 0,-2-59-166 0 0,-3-26-47 0 0,0 0 0 0 0,0 0 0 0 0,-1 0 0 0 0,0 2-6 0 0,0 6 26 0 0,1 0-1 0 0,1 7-25 0 0,0-9 8 0 0,-2 1 0 0 0,1 0 0 0 0,-2 1-8 0 0,1-4 19 0 0,0 1 0 0 0,1-1 0 0 0,1 5-19 0 0,-1-5-1 0 0,0 0 0 0 0,-1-1-1 0 0,0 6 2 0 0,-1-2 9 0 0,1 0 0 0 0,3 14-9 0 0,-2-17 12 0 0,0 1-1 0 0,-1 0 1 0 0,0-1-1 0 0,-1 4-11 0 0,-1 20 11 0 0,2-27 2 0 0,-1-1 1 0 0,1 1-1 0 0,-1-1 0 0 0,-2 5-13 0 0,2-8 0 0 0,1 0 0 0 0,-1 0 0 0 0,1 0 0 0 0,0-1 0 0 0,0 1 0 0 0,1 3 0 0 0,-1 17 0 0 0,-1-5 0 0 0,1-1 0 0 0,1 11 0 0 0,0-23 6 0 0,-1 0 0 0 0,-1 0 0 0 0,1-1 0 0 0,-1 1 0 0 0,0 0-1 0 0,-1-1 1 0 0,1 1 0 0 0,-1-1 0 0 0,-1 1 0 0 0,1-1-1 0 0,-3 4-5 0 0,4-7 4 0 0,0-1 0 0 0,0 1 0 0 0,1 0 0 0 0,-1 0 0 0 0,0 0 0 0 0,1 0 0 0 0,0 0 0 0 0,0 0 0 0 0,0 0 0 0 0,0 0 0 0 0,0 0 0 0 0,0 0 0 0 0,1 0-4 0 0,0 1 2 0 0,-1 0 0 0 0,0 1 0 0 0,0-1 0 0 0,0 0 0 0 0,0 0 0 0 0,-1 2-2 0 0,-1 4 3 0 0,1-1 0 0 0,1 1 0 0 0,0-1 0 0 0,0 8-3 0 0,0 25 71 0 0,-1-33-46 0 0,1 1 0 0 0,1-1 0 0 0,0 8-25 0 0,1 14 61 0 0,-1 5 14 0 0,-1-7 39 0 0,-2 25-114 0 0,-4-24 114 0 0,5-24-43 0 0,-1 1 1 0 0,1 0 0 0 0,0-1-1 0 0,0 7-71 0 0,6 34 75 0 0,-3-35-112 0 0,-1-1 0 0 0,0 1 0 0 0,-1-1 0 0 0,0 1 37 0 0,-5 15 125 0 0,4-23-113 0 0,0 1 1 0 0,0 0 0 0 0,0-1 0 0 0,1 1 0 0 0,0 0-1 0 0,0 3-12 0 0,-1 54-77 0 0,1-57 84 0 0,-1-1 0 0 0,1 0 0 0 0,-1 0 0 0 0,0 1-1 0 0,-1-1 1 0 0,1 0 0 0 0,-1 0 0 0 0,-1 3-7 0 0,0-2 1 0 0,1 0 1 0 0,0 0 0 0 0,0 1-1 0 0,1-1 1 0 0,0 0-1 0 0,-1 1-1 0 0,-3 18 54 0 0,3-21-44 0 0,1 0-1 0 0,0 1 0 0 0,0 0 1 0 0,1-1-1 0 0,-1 1 1 0 0,1-1-1 0 0,0 1 0 0 0,0 0 1 0 0,0 1-10 0 0,1 3 23 0 0,-1 0-1 0 0,1 0 1 0 0,-1-1 0 0 0,-1 1 0 0 0,0 0 0 0 0,0-1 0 0 0,-1 5-23 0 0,2-8 11 0 0,-1 0 0 0 0,1 0-1 0 0,0 0 1 0 0,0 0 0 0 0,1 0 0 0 0,0 1-11 0 0,0 18 1 0 0,-2-8 33 0 0,1 0-1 0 0,0 0 0 0 0,2 4-33 0 0,-1-11 5 0 0,0 1-1 0 0,0-1 0 0 0,-1 1 0 0 0,0 0 1 0 0,-1-1-1 0 0,0 0 0 0 0,0 1 0 0 0,-1-1 1 0 0,0 1-1 0 0,-1-1 0 0 0,0 2-4 0 0,1-4 9 0 0,0 0 0 0 0,0 1 1 0 0,1-1-1 0 0,0 1 0 0 0,1-1 0 0 0,-1 1 0 0 0,1-1 0 0 0,0 5-9 0 0,-1 21 44 0 0,0-16-19 0 0,0 0 1 0 0,1-1-1 0 0,1 1 0 0 0,1 0 0 0 0,0 3-25 0 0,1 42 64 0 0,-3-53-61 0 0,1 1 0 0 0,-2-1 0 0 0,0 8-3 0 0,0-10 8 0 0,0 1-1 0 0,1-1 1 0 0,0 0 0 0 0,0 1 0 0 0,0-1 0 0 0,1 0 0 0 0,1 5-8 0 0,-1-5 4 0 0,0 0 0 0 0,0 0 0 0 0,-1 0 1 0 0,0 0-1 0 0,0 0 0 0 0,0 1-4 0 0,-1 0 12 0 0,1 0 1 0 0,0 0-1 0 0,1 0 0 0 0,0 3-12 0 0,2 32 57 0 0,-1-11 10 0 0,2 32 31 0 0,-4-58-77 0 0,0 0 0 0 0,0 0 0 0 0,-1 0 0 0 0,0 5-21 0 0,0-5 15 0 0,0 0 0 0 0,1 0 0 0 0,0 0 1 0 0,0-1-1 0 0,0 3-15 0 0,4 96 264 0 0,-3-81-253 0 0,-1-17-11 0 0,0 0 0 0 0,0 0 0 0 0,1 1-1 0 0,1 4 1 0 0,1 16 49 0 0,-3-23-47 0 0,0 1 0 0 0,0-1 0 0 0,1 1 0 0 0,-1-1 0 0 0,1 0 0 0 0,0 1-1 0 0,0-1 1 0 0,0 1-2 0 0,0-3 0 0 0,-1 1 0 0 0,1-1 0 0 0,-1 0 0 0 0,0 1 0 0 0,0-1 0 0 0,1 1 0 0 0,-1-1 0 0 0,0 1 0 0 0,0-1 0 0 0,0 0 0 0 0,-1 2 0 0 0,2 13 0 0 0,0-14 6 0 0,-1 0 0 0 0,1 0-1 0 0,-1 0 1 0 0,0 0 0 0 0,0 1 0 0 0,0-1-1 0 0,0 0 1 0 0,0 0 0 0 0,-1 0-1 0 0,1 1-5 0 0,-1 17 7 0 0,-2 29 68 0 0,4-45-57 0 0,0 0 0 0 0,-1 0 0 0 0,0 0 0 0 0,0-1 0 0 0,0 1 0 0 0,-1 3-18 0 0,1-6 2 0 0,0 1 0 0 0,0-1-1 0 0,0 0 1 0 0,0 0-1 0 0,0 0 1 0 0,0 0 0 0 0,0 0-1 0 0,0 0 1 0 0,0 0 0 0 0,0 1-1 0 0,1-1 1 0 0,-1 0-2 0 0,1 30 64 0 0,-3-12-8 0 0,-1 9-47 0 0,5-16 51 0 0,-1-8-58 0 0,-7 2 71 0 0,6-4-30 0 0,2 5-33 0 0,-2-7-9 0 0,0 0 1 0 0,0 1-1 0 0,1-1 0 0 0,-1 0 0 0 0,0 1 0 0 0,0-1 0 0 0,0 1 0 0 0,0-1 1 0 0,0 0-1 0 0,0 1 0 0 0,0-1 0 0 0,0 0 0 0 0,0 1 0 0 0,0-1 1 0 0,0 1-1 0 0,0-1 0 0 0,0 0 0 0 0,0 1 0 0 0,0-1 0 0 0,0 1 0 0 0,0-1 1 0 0,-1 0-1 0 0,1 1 0 0 0,0-1 0 0 0,0 0 0 0 0,0 1 0 0 0,-1-1 0 0 0,1 0 1 0 0,0 1-1 0 0,0-1 0 0 0,-1 0 0 0 0,1 0 0 0 0,0 1 0 0 0,-1-1 0 0 0,1 0 1 0 0,0 0-1 0 0,-1 0 0 0 0,1 1 0 0 0,0-1 0 0 0,-1 0 0 0 0,1 0 0 0 0,-1 0-1 0 0,1 0 6 0 0,-10 5-6 0 0,8-4-59 0 0,2-1-52 0 0,0 0-89 0 0,0 0-37 0 0,0 0-10 0 0,7-4-2133 0 0,-7 4 2252 0 0,1 0 0 0 0,-1 0 0 0 0,0 0 0 0 0,1 0 0 0 0,-1 0 0 0 0,0 0 0 0 0,0-1 0 0 0,1 1 0 0 0,-1 0 0 0 0,0 0 0 0 0,0 0 0 0 0,1-1 0 0 0,-1 1 0 0 0,0 0 0 0 0,0 0 0 0 0,1-1 0 0 0,-1 1 0 0 0,0 0 0 0 0,0 0 0 0 0,0-1 0 0 0,0 1 0 0 0,0 0 0 0 0,1-1 0 0 0,-1 1 0 0 0,0 0 0 0 0,0-1-1 0 0,0 1 1 0 0,0 0 0 0 0,0-1 0 0 0,0 1 0 0 0,0 0 0 0 0,0-1 0 0 0,0 1 0 0 0,0 0 128 0 0,0-2-1488 0 0,0 2-42 0 0,0 0-6 0 0</inkml:trace>
  <inkml:trace contextRef="#ctx0" brushRef="#br0" timeOffset="-577479.721">2801 5120 4608 0 0,'0'0'101'0'0,"0"0"22"0"0,0 0 5 0 0,0 0 51 0 0,0 0 212 0 0,4-5 393 0 0,-1 4 2070 0 0,10 0-2835 0 0,12 2-22 0 0,-9-1 244 0 0,0 0 0 0 0,11-1-241 0 0,9 0 448 0 0,14 2-26 0 0,-28 1-248 0 0,-1-2 0 0 0,0 0 0 0 0,1-2 0 0 0,0 0-174 0 0,9-1 0 0 0,-1 0 0 0 0,1 3 0 0 0,0 0 0 0 0,13 3 0 0 0,-1 0 0 0 0,35-3 0 0 0,36-2 0 0 0,22 6 0 0 0,-99-3 0 0 0,71 7 196 0 0,-49-3 171 0 0,0-3 0 0 0,11-3-367 0 0,90 0 927 0 0,-89 2-736 0 0,8 2-191 0 0,-36-1 0 0 0,22-2 0 0 0,113-16 1440 0 0,-140 13-1136 0 0,1 3 0 0 0,28 3-304 0 0,-1 3 0 0 0,0-3 0 0 0,38-3 0 0 0,-66-4 0 0 0,-7-3 0 0 0,7 5 0 0 0,-11 0 0 0 0,-2 0 0 0 0,0 2 0 0 0,-1 0 0 0 0,21 3 0 0 0,-17-1 0 0 0,0-1 0 0 0,17-2 0 0 0,-32 1 0 0 0,0 0 0 0 0,0 0 0 0 0,1 2 0 0 0,-1-1 0 0 0,1-1 0 0 0,-1 1 0 0 0,4-2 0 0 0,23-1 0 0 0,8 2 0 0 0,38-1 0 0 0,-34 2 0 0 0,-14 0 0 0 0,98 8 0 0 0,-69-11 0 0 0,-32 1 0 0 0,28 2 0 0 0,162 7 0 0 0,-163-7 0 0 0,-1-2 0 0 0,1-2 0 0 0,-27 1 0 0 0,55 0 0 0 0,35 5 0 0 0,-83-3 0 0 0,-26-1 0 0 0,0 1 0 0 0,9 2 0 0 0,8 1 0 0 0,0-2 0 0 0,0-2 0 0 0,15-2 0 0 0,-21 3 0 0 0,1 0 0 0 0,7 2 0 0 0,28 2 0 0 0,55 2 1101 0 0,-83-4-763 0 0,-18-1-29 0 0,115 6-10 0 0,-21-2-299 0 0,122 1-600 0 0,-207-6 636 0 0,41 0-8 0 0,28-5-28 0 0,-67 4 39 0 0,1 0 0 0 0,27 5-39 0 0,16-1 50 0 0,-4 2-50 0 0,-29-1 0 0 0,-26-3 1 0 0,13 1 4 0 0,1-2 0 0 0,0 0-5 0 0,7-1 259 0 0,-1 2-1 0 0,3 1-258 0 0,11 4 206 0 0,-24-3-59 0 0,0-1-1 0 0,0-1-146 0 0,30 0 302 0 0,-22 1 81 0 0,17-3-383 0 0,-16 3 81 0 0,-25-1-81 0 0,0-1 0 0 0,1 0-1 0 0,6 0 1 0 0,52-6 192 0 0,-33 2-83 0 0,23-1-109 0 0,-33 3 19 0 0,-2 2 68 0 0,1 1-1 0 0,17 2-86 0 0,22 1 63 0 0,-15-2-128 0 0,-28 0 107 0 0,-1-2 1 0 0,17-1-43 0 0,51-10 0 0 0,2 6 64 0 0,13 4-64 0 0,-31 5 0 0 0,-29 0 0 0 0,-32-2 0 0 0,-1-1 0 0 0,1 0 0 0 0,0-1 0 0 0,0 1 0 0 0,6-2 0 0 0,27 1 75 0 0,81-11 552 0 0,-115 10-607 0 0,1 1 1 0 0,-1 0 0 0 0,0 1-1 0 0,1-1 1 0 0,2 2-21 0 0,21 1 38 0 0,-22-3 5 0 0,5 1 488 0 0,-11-2-1495 0 0,8 1-4148 0 0,-14 0-1228 0 0</inkml:trace>
  <inkml:trace contextRef="#ctx0" brushRef="#br0" timeOffset="-576615.41">9624 4964 13824 0 0,'0'0'314'0'0,"0"0"46"0"0,0 0 22 0 0,0 0-50 0 0,0 0-150 0 0,0 0 196 0 0,0 0 108 0 0,0 0 23 0 0,0 0-134 0 0,0 0-576 0 0,0 0-250 0 0,6 6-490 0 0,25 29 1177 0 0,-1-8 1390 0 0,-23-21-1246 0 0,-1-2-49 0 0,0 0 0 0 0,0 0 0 0 0,1 0 0 0 0,4 1-331 0 0,19 11 308 0 0,-28-14-300 0 0,11 6-341 0 0,-2 0-1 0 0,1 1 0 0 0,-1 0 0 0 0,-1 1 1 0 0,6 6 333 0 0,-14-13 65 0 0,0-1 1 0 0,0 1 0 0 0,0 0 0 0 0,0 0 0 0 0,0 0-1 0 0,0 0 1 0 0,-1 1 0 0 0,1-1 0 0 0,-1 0 0 0 0,0 1-1 0 0,0-1 1 0 0,-1 1 0 0 0,1-1 0 0 0,-1 1 0 0 0,1-1-1 0 0,-1 1 1 0 0,0-1 0 0 0,0 1 0 0 0,-1-1-1 0 0,1 1 1 0 0,-1-1 0 0 0,0 1 0 0 0,0-1 0 0 0,0 1-1 0 0,-1 1-65 0 0,-3 6 88 0 0,-1 0 0 0 0,0-1 1 0 0,0 1-1 0 0,-2-1 0 0 0,1-1 0 0 0,-1 1 0 0 0,0-2 0 0 0,-1 1 0 0 0,0-1 0 0 0,0 0 0 0 0,-8 4-88 0 0,-7 4 274 0 0,-1-2 0 0 0,0 0-1 0 0,-1-2 1 0 0,-12 4-274 0 0,-15-1-1429 0 0,52-14-5717 0 0</inkml:trace>
  <inkml:trace contextRef="#ctx0" brushRef="#br1" timeOffset="-555448.469">3749 2549 3680 0 0,'0'0'284'0'0,"-6"-12"2678"0"0,10 5-2878 0 0,0 1 3491 0 0,3 17-1552 0 0,-5-5-1705 0 0,0 0 1 0 0,0 0-1 0 0,0 0 1 0 0,-1 1-1 0 0,1 4-318 0 0,3 15 421 0 0,-1-5-241 0 0,-3-16-126 0 0,0 0 0 0 0,0-1 0 0 0,0 1 0 0 0,0-1 1 0 0,2 4-55 0 0,10 24 316 0 0,-1 1 0 0 0,4 23-316 0 0,4 34 130 0 0,4 15 108 0 0,16 34 363 0 0,-13-38-68 0 0,8 22 68 0 0,-3 21 211 0 0,-29-125-722 0 0,18 48 175 0 0,-3-6 338 0 0,-12-44-494 0 0,-1 1 0 0 0,-1 0-1 0 0,1 7-108 0 0,-4-20 13 0 0,-1 1-1 0 0,2-1 0 0 0,-1 0 0 0 0,1 0 0 0 0,-1 1 0 0 0,1-1 0 0 0,1 0 0 0 0,-1 0 0 0 0,1-1 1 0 0,0 1-1 0 0,2 2-12 0 0,1 3 86 0 0,0 0-1 0 0,-1 0 1 0 0,0 1-86 0 0,13 23 143 0 0,-5-12-41 0 0,-1 0 0 0 0,0 3-102 0 0,10 21 133 0 0,14 23 48 0 0,32 57 101 0 0,-55-99-205 0 0,-10-21-60 0 0,0 1 1 0 0,1-1-1 0 0,0 0 0 0 0,0 1-17 0 0,3 3 16 0 0,-1 0 0 0 0,-1 0 0 0 0,0 0 0 0 0,0 2-16 0 0,-3-8 0 0 0,0 0 0 0 0,0-1 0 0 0,1 0 0 0 0,-1 1 0 0 0,1-1-1 0 0,0 0 1 0 0,0 0 0 0 0,12 15 12 0 0,-8-9 3 0 0,1-1 1 0 0,0 0-1 0 0,0-1 1 0 0,0 0-1 0 0,1 0 0 0 0,3 1-15 0 0,12 10 25 0 0,-20-15-26 0 0,1 0 1 0 0,0 0-1 0 0,0 0 0 0 0,1 0 0 0 0,-1-1 0 0 0,1 0 0 0 0,4 1 1 0 0,40 8 143 0 0,-46-10-110 0 0,15 1 1 0 0,1-1 0 0 0,-1 0 0 0 0,1-1 1 0 0,0-2-1 0 0,-1 0 0 0 0,19-4-34 0 0,12-2 31 0 0,-27 5 3 0 0,-1-1 0 0 0,0 0 0 0 0,1-2 0 0 0,-2-1 0 0 0,15-6-34 0 0,20-11 14 0 0,-25 11 164 0 0,23-13-178 0 0,-41 18-2 0 0,-5 5-11 0 0,-1-1 0 0 0,0-1 0 0 0,0 0 0 0 0,0 0 1 0 0,1-1 12 0 0,-4 2-3 0 0,1 1 0 0 0,0 0 0 0 0,0 0 0 0 0,0 0 0 0 0,4-1 3 0 0,-3 1 1 0 0,0 0-1 0 0,0-1 0 0 0,0 1 0 0 0,1-3 0 0 0,20-13 0 0 0,-21 15 0 0 0,1 0 0 0 0,-1-1 0 0 0,0 0 0 0 0,0-1 0 0 0,4-4 0 0 0,10-11 0 0 0,-14 15 0 0 0,0 0 0 0 0,-1 0 0 0 0,0-1 0 0 0,0 1 0 0 0,2-6 0 0 0,-5 10 0 0 0,0-1 0 0 0,0 1 0 0 0,0-1 0 0 0,0 1 0 0 0,0 0 0 0 0,0 0 0 0 0,1 0 0 0 0,-1 0 0 0 0,3-2 0 0 0,13-11 0 0 0,-11 7 0 0 0,50-52 0 0 0,-10 6 64 0 0,-33 38-64 0 0,0-1 0 0 0,-1-1 0 0 0,-1 0 0 0 0,6-10 0 0 0,-10 5 0 0 0,-8 20 0 0 0,1 0 0 0 0,0 0 0 0 0,0 0 0 0 0,0 0 0 0 0,0 1 0 0 0,1-1 0 0 0,-1 0 0 0 0,1 0 0 0 0,1 0 0 0 0,-3 2 0 0 0,12-13 0 0 0,-1-1 0 0 0,9-16 0 0 0,14-20 0 0 0,-24 37 0 0 0,0-1 0 0 0,0 0 0 0 0,5-13 0 0 0,-13 24-1 0 0,0 0-1 0 0,1 1 0 0 0,0-1 1 0 0,0 0-1 0 0,0 1 1 0 0,0 0-1 0 0,4-3 2 0 0,14-17-121 0 0,0-4-39 0 0,-14 18 160 0 0,0 0 0 0 0,0 0 0 0 0,-1-1 0 0 0,-1 0 0 0 0,2-3 0 0 0,-4 7 3 0 0,1 0 0 0 0,-1 0-1 0 0,1 0 1 0 0,0 1-1 0 0,4-4-2 0 0,-4 4 0 0 0,0 0 0 0 0,0 0 0 0 0,0 0 0 0 0,-1 0 0 0 0,0-1-1 0 0,1-2 1 0 0,-3 7 1 0 0,1-6-9 0 0,0 1 0 0 0,1-1 1 0 0,0 1-1 0 0,1-1 0 0 0,-1 1 1 0 0,1 0-1 0 0,3-3 8 0 0,20-30-7 0 0,-21 30 16 0 0,-1 0 1 0 0,1 1 0 0 0,0 0 0 0 0,1 1-1 0 0,4-6-9 0 0,-6 9-39 0 0,0-1-1 0 0,-1 0 0 0 0,0 0 0 0 0,0 0 0 0 0,-1 0 1 0 0,1-1-1 0 0,2-5 40 0 0,-1 2-70 0 0,-1 3 48 0 0,0 0 0 0 0,1 0 0 0 0,0 1 0 0 0,0-1-1 0 0,0 1 1 0 0,1 1 0 0 0,5-5 22 0 0,21-19 3 0 0,-16 12-3 0 0,17-12 0 0 0,11-10 0 0 0,4-8 0 0 0,1 2 0 0 0,3 3 0 0 0,14-7 0 0 0,90-68 0 0 0,-77 65 0 0 0,3 5 0 0 0,1 3 0 0 0,9 0 0 0 0,-42 21 0 0 0,0 2 0 0 0,23-4 0 0 0,-43 14 0 0 0,24-12 0 0 0,-30 12 0 0 0,-1 0 0 0 0,1 2 0 0 0,11-1 0 0 0,-1 0 0 0 0,-1-1 0 0 0,7-5 0 0 0,18-5 0 0 0,79-18 0 0 0,-108 31 0 0 0,30-9 0 0 0,-9 1 0 0 0,15 0 0 0 0,9-1 0 0 0,-35 7 0 0 0,0 2 0 0 0,6 0 0 0 0,133-15 1376 0 0,76-11-778 0 0,-133 16-588 0 0,-37 7-10 0 0,-24 4 0 0 0,-1-3 0 0 0,25-8 0 0 0,-22 4 57 0 0,-40 9-1004 0 0,0-1 1 0 0,0-1 0 0 0,8-3 946 0 0,-14 2-7505 0 0</inkml:trace>
  <inkml:trace contextRef="#ctx0" brushRef="#br1" timeOffset="-552619.107">4323 0 6448 0 0,'0'0'141'0'0,"0"0"23"0"0,-6 2 277 0 0,6-1-59 0 0,0-1 108 0 0,0 0 20 0 0,0 0 2 0 0,0 0-439 0 0,1 1 0 0 0,-1-1 0 0 0,0 1 0 0 0,0-1 0 0 0,1 1 0 0 0,-1-1-1 0 0,0 1 1 0 0,0-1 0 0 0,0 1 0 0 0,0-1 0 0 0,1 1 0 0 0,-1-1 0 0 0,0 1 0 0 0,0 0 0 0 0,0-1 0 0 0,0 1 0 0 0,0-1 0 0 0,-1 1 0 0 0,1-1 0 0 0,0 1-73 0 0,1 8 1101 0 0,0-5-912 0 0,0-1 0 0 0,-1 0 1 0 0,1 1-1 0 0,-1-1 1 0 0,0 0-1 0 0,0 1 1 0 0,0-1-1 0 0,0 2-189 0 0,0 1 117 0 0,-2 17-2 0 0,0 4 106 0 0,5 42 779 0 0,-1-40-609 0 0,2 11 148 0 0,3 22 460 0 0,-4-43-841 0 0,-1 0 0 0 0,-2 1 0 0 0,0-1 0 0 0,-1 1 0 0 0,-2 14-158 0 0,0 1 115 0 0,2-28-83 0 0,2 0 0 0 0,-1-1 0 0 0,1 1 0 0 0,0 0 0 0 0,1 0-32 0 0,2 21 100 0 0,6 128 499 0 0,0-67-317 0 0,-4 38 197 0 0,-4-78-283 0 0,-1 16 80 0 0,-1-55-225 0 0,1 1-1 0 0,0-1 1 0 0,0 0 0 0 0,1 1-1 0 0,1 0-50 0 0,4 34 143 0 0,-6-31-85 0 0,2 0 1 0 0,0 0-1 0 0,1 0 0 0 0,0 0 0 0 0,1-1 1 0 0,1 1-59 0 0,-4-8 23 0 0,17 41 156 0 0,-17-41-155 0 0,0 0 0 0 0,-1 0 0 0 0,0 0-1 0 0,1 3-23 0 0,5 22 73 0 0,0-12-29 0 0,-1 0-41 0 0,1-1 0 0 0,1 0 0 0 0,2 2-3 0 0,-2-3 3 0 0,-6-13 7 0 0,0 0 0 0 0,0 0 1 0 0,0 0-1 0 0,0 0 0 0 0,1 0 0 0 0,0 0-10 0 0,19 28 0 0 0,-18-26 0 0 0,0 1 0 0 0,0-1 0 0 0,1 0 0 0 0,0 0 0 0 0,2 2 0 0 0,-6-7 0 0 0,1 0 0 0 0,-1 0 0 0 0,0 0 0 0 0,0 0 0 0 0,0 0 0 0 0,0 1 0 0 0,0-1 0 0 0,0 0 0 0 0,-1 0 0 0 0,1 1 0 0 0,0-1 0 0 0,-1 1 0 0 0,1-1 0 0 0,-1 1 0 0 0,1-1 0 0 0,-1 2 0 0 0,1-1 0 0 0,0-1 0 0 0,0 1 0 0 0,0 0 0 0 0,1-1 0 0 0,-1 1 0 0 0,0-1 0 0 0,1 1 0 0 0,-1-1 0 0 0,1 0 0 0 0,-1 1 0 0 0,1-1 0 0 0,0 0 0 0 0,-1 0 0 0 0,1 0 0 0 0,13 11 0 0 0,-12-9 4 0 0,0-1 0 0 0,1 1 0 0 0,-1 0 0 0 0,1-1 0 0 0,-1 0 0 0 0,1 1 0 0 0,0-1 0 0 0,0-1 0 0 0,0 1 0 0 0,1 0-4 0 0,21 9 35 0 0,-15-5 5 0 0,-9-5-38 0 0,1 0 0 0 0,-1 0-1 0 0,0 0 1 0 0,0 0 0 0 0,0 1-1 0 0,1-1 1 0 0,-2 1-1 0 0,3 1-1 0 0,-1-1 2 0 0,0 1-1 0 0,0-1 1 0 0,0 0-1 0 0,0 0 1 0 0,1 0 0 0 0,-1-1-1 0 0,1 1 1 0 0,-1-1-1 0 0,1 0 1 0 0,0 0-1 0 0,-1 0 1 0 0,4 0-2 0 0,9 3 45 0 0,-7-2-23 0 0,-1 0-1 0 0,0 0 0 0 0,9 0-21 0 0,17 1 10 0 0,-26-2-1 0 0,0 0 0 0 0,1-1 0 0 0,-1 1 0 0 0,0-2 0 0 0,0 1 0 0 0,5-2-9 0 0,123-23 64 0 0,-80 10-13 0 0,24-11-51 0 0,-13 4 13 0 0,-44 13-13 0 0,-1 0 0 0 0,0-2 0 0 0,6-3 0 0 0,24-12 0 0 0,-33 16 0 0 0,-1-1 0 0 0,16-11 0 0 0,-2 1 0 0 0,133-87-222 0 0,-160 104 193 0 0,0 0 1 0 0,-1 0 0 0 0,0 0 0 0 0,0 0-1 0 0,0-1 1 0 0,0 1 28 0 0,17-18-48 0 0,28-18 48 0 0,-27 23 0 0 0,-1-1 0 0 0,11-12 0 0 0,-4 4 0 0 0,1 0 0 0 0,7-2 0 0 0,0-9 0 0 0,-12 21 5 0 0,-16 11 15 0 0,0 0-1 0 0,0-1 1 0 0,0 0 0 0 0,-1 0-1 0 0,0-1 1 0 0,4-5-20 0 0,44-47 156 0 0,-25 27-962 0 0,1 2-1 0 0,13-9 807 0 0,-18 16 30 0 0,18-17-30 0 0,-15 12 0 0 0,26-18 0 0 0,-32 22 0 0 0,-19 20 0 0 0,-1 0 0 0 0,1 0 0 0 0,0 0 0 0 0,0 1 0 0 0,5-3 0 0 0,0 0 0 0 0,-3 2 0 0 0,0 1 0 0 0,0-1 0 0 0,-1 0 0 0 0,0 0 0 0 0,0 0 0 0 0,0-1 0 0 0,0 0 0 0 0,2-4 0 0 0,-5 7 0 0 0,0 1 0 0 0,0-1 0 0 0,-1 0 0 0 0,1 1 0 0 0,0-1 0 0 0,1 1 0 0 0,-1-1 0 0 0,0 1 0 0 0,0 0 0 0 0,3-1 0 0 0,16-11 0 0 0,17-10 0 0 0,-26 13 0 0 0,2 0 0 0 0,-1 1 0 0 0,1 1 0 0 0,6-3 0 0 0,3-2 0 0 0,115-56 0 0 0,-125 61 0 0 0,-1 0 0 0 0,7-7 0 0 0,14-10 0 0 0,-3 8 0 0 0,1 1 0 0 0,1 1 0 0 0,13-3 0 0 0,42-16 0 0 0,33-10 0 0 0,-43 14 0 0 0,31-3 0 0 0,-71 20 0 0 0,-21 7 0 0 0,0 1 0 0 0,0 1 0 0 0,9-2 0 0 0,15-1 0 0 0,5-4 0 0 0,-2 1 0 0 0,-6 2 0 0 0,11-3 0 0 0,36-3 0 0 0,-65 11 0 0 0,-1 0 0 0 0,7-4 0 0 0,32-5 0 0 0,2 3 0 0 0,54-7 0 0 0,-65 10 0 0 0,-25 3 0 0 0,0 0 0 0 0,6 2 0 0 0,-5 0 0 0 0,0-2 0 0 0,15-2 0 0 0,30-4 0 0 0,156 6 2206 0 0,-156 3-2420 0 0,-12-4 214 0 0,-41 2 0 0 0,-1 0 0 0 0,0 2 0 0 0,1 0 0 0 0,0 0 0 0 0,1 1 0 0 0,0-1 0 0 0,0-1 0 0 0,4-1 0 0 0,31-1 0 0 0,-5-1 463 0 0,-24 1-1398 0 0,0 2-4499 0 0,-7 1-1251 0 0</inkml:trace>
  <inkml:trace contextRef="#ctx0" brushRef="#br1" timeOffset="-550232.837">6925 2973 3224 0 0,'0'0'480'0'0,"0"0"808"0"0,0 0 360 0 0,0 0 72 0 0,0 0-152 0 0,0 0-672 0 0,0 0-294 0 0,14 6 2010 0 0,12 10-1140 0 0,-21-15-1335 0 0,-1 0 0 0 0,0-1 0 0 0,1 1 0 0 0,-1-1 0 0 0,1 0-1 0 0,-1 0 1 0 0,0-1-137 0 0,9 1 235 0 0,-9-1-161 0 0,0 0-1 0 0,1 0 0 0 0,-1-1 0 0 0,0 1 0 0 0,0-1 0 0 0,0 0 0 0 0,0 0 0 0 0,0-1 0 0 0,0 1 1 0 0,-1-1-1 0 0,1 1 0 0 0,0-2-73 0 0,5-6 171 0 0,0 1 0 0 0,-1-1 0 0 0,2-4-171 0 0,-6 9 73 0 0,-3 4-68 0 0,0 0-1 0 0,-1 0 0 0 0,1 1 0 0 0,-1-1 0 0 0,1 0 0 0 0,-1 0 0 0 0,0 0 0 0 0,1 0 1 0 0,-1 0-1 0 0,0 0 0 0 0,0 0 0 0 0,1 0 0 0 0,-1 0 0 0 0,0 0 0 0 0,0 0 0 0 0,0 0 1 0 0,0 0-1 0 0,-1 0 0 0 0,1 0 0 0 0,0 0 0 0 0,0 0 0 0 0,0 0 0 0 0,-1 0 0 0 0,1 0 1 0 0,-1 0-1 0 0,1 0 0 0 0,-1 0 0 0 0,1 1 0 0 0,-1-1 0 0 0,1 0 0 0 0,-1 0 0 0 0,0 0 0 0 0,1 1 1 0 0,-1-1-1 0 0,0 0-4 0 0,0 0 31 0 0,-1 0 0 0 0,1 0 0 0 0,-1 0 0 0 0,1 0 0 0 0,-1 0 1 0 0,0 0-1 0 0,1 0 0 0 0,-1 0 0 0 0,0 1 0 0 0,1-1 0 0 0,-1 1 0 0 0,0-1 1 0 0,0 1-1 0 0,1 0 0 0 0,-1 0 0 0 0,0 0 0 0 0,0 0 0 0 0,0 0 0 0 0,0 0-31 0 0,-5 1 117 0 0,1 0-1 0 0,0 1 0 0 0,-1 0 0 0 0,1 0 0 0 0,0 0 0 0 0,0 1 0 0 0,0 0 0 0 0,0 0 0 0 0,1 0 0 0 0,-1 1 0 0 0,1 0 1 0 0,0 0-1 0 0,0 0 0 0 0,-4 5-116 0 0,6-5 28 0 0,-1-1 17 0 0,0 1 0 0 0,0 0 0 0 0,0 0 0 0 0,1 0 0 0 0,0 1 0 0 0,0-1 0 0 0,0 1 0 0 0,0 0 0 0 0,1 0 0 0 0,0 0 0 0 0,0 0-1 0 0,0 0 1 0 0,0 0 0 0 0,1 0 0 0 0,-1 4-45 0 0,0 0 42 0 0,2-8-22 0 0,0 0 0 0 0,-1 0 0 0 0,1 0 0 0 0,0 0 0 0 0,0 0 0 0 0,-1 0 0 0 0,1 0 0 0 0,0 0-1 0 0,0 0 1 0 0,0 1 0 0 0,0-1 0 0 0,0 0 0 0 0,1 0 0 0 0,-1 0 0 0 0,0 0 0 0 0,0 0 0 0 0,1 0 0 0 0,-1 0 0 0 0,1 0 0 0 0,-1 0 0 0 0,1 0-1 0 0,-1-1 1 0 0,1 1 0 0 0,-1 0-20 0 0,2 0 23 0 0,-1 1 0 0 0,0-1 0 0 0,0 0 0 0 0,0 1 0 0 0,0-1 0 0 0,0 1-1 0 0,0-1 1 0 0,-1 1 0 0 0,1-1 0 0 0,0 1 0 0 0,-1-1 0 0 0,1 1 0 0 0,-1 0-1 0 0,0 1-22 0 0,1-1 0 0 0,1 0 0 0 0,0 0 0 0 0,0 0 0 0 0,0 0 0 0 0,0 0 0 0 0,1 0 0 0 0,-1 0 0 0 0,1-1 0 0 0,-1 1 0 0 0,1-1 0 0 0,0 0 0 0 0,-1 1 0 0 0,1-1 0 0 0,0 0 0 0 0,9 4 0 0 0,-9-3-3 0 0,1-1 0 0 0,0 1-1 0 0,-1-1 1 0 0,1 0-1 0 0,0 0 1 0 0,0 0 0 0 0,0-1-1 0 0,0 1 1 0 0,0-1-1 0 0,0 0 1 0 0,0 0 3 0 0,45-4-294 0 0,-47 4 241 0 0,35-8-2603 0 0,-27 4 1272 0 0</inkml:trace>
  <inkml:trace contextRef="#ctx0" brushRef="#br1" timeOffset="-549569.555">7311 2693 10080 0 0,'0'0'230'0'0,"4"-5"308"0"0,-1 0-184 0 0,-3 4 314 0 0,0 1 136 0 0,0 0-711 0 0,0 0 0 0 0,0 0 0 0 0,0 0-1 0 0,0 0 1 0 0,0-1 0 0 0,1 1 0 0 0,-1 0-1 0 0,0 0 1 0 0,0 0 0 0 0,0 0 0 0 0,0 0-1 0 0,0 0 1 0 0,0-1 0 0 0,0 1 0 0 0,0 0 0 0 0,1 0-1 0 0,-1 0 1 0 0,0 0 0 0 0,0 0 0 0 0,0 0-1 0 0,0 0 1 0 0,0 0 0 0 0,1 0 0 0 0,-1 0-1 0 0,0 0 1 0 0,0 0 0 0 0,0 0 0 0 0,0 0 0 0 0,0 0-1 0 0,1 0 1 0 0,-1 0 0 0 0,0 0 0 0 0,0 0-1 0 0,0 0 1 0 0,0 0 0 0 0,0 0 0 0 0,1 0-1 0 0,-1 0 1 0 0,0 0 0 0 0,0 0 0 0 0,0 0-1 0 0,0 0 1 0 0,0 0 0 0 0,1 0 0 0 0,-1 0 0 0 0,0 0-1 0 0,0 0 1 0 0,0 1 0 0 0,0-1 0 0 0,0 0-1 0 0,0 0 1 0 0,0 0 0 0 0,1 0 0 0 0,-1 0-1 0 0,0 0 1 0 0,0 1 0 0 0,0-1 0 0 0,0 0 0 0 0,0 0-1 0 0,0 0 1 0 0,0 0-93 0 0,9 13 2581 0 0,-6 2-2206 0 0,-1 0 0 0 0,0 1-1 0 0,-1-1 1 0 0,-1 1 0 0 0,-1 13-375 0 0,0 4 259 0 0,-8 105 405 0 0,5-82-520 0 0,1-28-4568 0 0,3-28 2568 0 0</inkml:trace>
  <inkml:trace contextRef="#ctx0" brushRef="#br1" timeOffset="-549182.425">7402 2962 9704 0 0,'0'0'440'0'0,"0"0"-6"0"0,7 4-260 0 0,4-1-26 0 0,-9-2-19 0 0,1 0 0 0 0,-1 0 0 0 0,1 0 0 0 0,-1-1 0 0 0,1 1 0 0 0,0-1 0 0 0,-1 0 0 0 0,1 1 0 0 0,0-1 0 0 0,0 0 0 0 0,-1-1 0 0 0,1 1 0 0 0,0 0 0 0 0,-1-1 0 0 0,1 0 0 0 0,0 1 0 0 0,-1-1 1 0 0,1 0-1 0 0,1-1-129 0 0,34-18 2476 0 0,20-32-729 0 0,-56 50-1759 0 0,1 0 0 0 0,-1 0 0 0 0,0 1-1 0 0,0-1 1 0 0,0 0 0 0 0,-1-1-1 0 0,1 1 1 0 0,0 0 0 0 0,-1 0 0 0 0,1-1-1 0 0,-1 1 1 0 0,0-1 0 0 0,0 1-1 0 0,0-1 1 0 0,0 0 0 0 0,0 1-1 0 0,-1-1 1 0 0,1-1 12 0 0,-1 4 51 0 0,0-1-1 0 0,0 1 0 0 0,-1 0 1 0 0,1-1-1 0 0,0 1 1 0 0,0 0-1 0 0,0 0 0 0 0,-1 0 1 0 0,1-1-1 0 0,0 1 1 0 0,0 0-1 0 0,-1 0 1 0 0,1 0-1 0 0,0-1 0 0 0,0 1 1 0 0,-1 0-1 0 0,1 0 1 0 0,0 0-1 0 0,-1 0 0 0 0,1 0 1 0 0,0 0-1 0 0,-1 0 1 0 0,1 0-1 0 0,0 0 1 0 0,0 0-1 0 0,-1 0 0 0 0,1 0 1 0 0,0 0-1 0 0,-1 0 1 0 0,1 0-1 0 0,0 0 0 0 0,-1 0 1 0 0,1 0-1 0 0,0 0 1 0 0,0 0-1 0 0,-1 0 0 0 0,1 1 1 0 0,0-1-1 0 0,-1 0 1 0 0,1 0-51 0 0,-1 1 30 0 0,-1-1 1 0 0,1 0-1 0 0,0 1 0 0 0,0-1 1 0 0,0 1-1 0 0,0-1 1 0 0,-1 1-1 0 0,1 0 0 0 0,0-1 1 0 0,0 1-1 0 0,0 0 1 0 0,0 0-1 0 0,0 0-30 0 0,-14 15 329 0 0,12-14-284 0 0,1 1 0 0 0,0-1 0 0 0,0 0 0 0 0,-1 1 0 0 0,1-1 0 0 0,1 1 0 0 0,-1 0 0 0 0,-1 2-45 0 0,0 1 28 0 0,-1-1 0 0 0,1 0 0 0 0,-1 0 0 0 0,0 0 0 0 0,-1 1-28 0 0,-13 17 63 0 0,6-11-15 0 0,1 0-42 0 0,11-11-3 0 0,0-1-1 0 0,0 1 1 0 0,-1-1-1 0 0,1 1 1 0 0,0 0-1 0 0,0-1 1 0 0,0 1 0 0 0,0 0-1 0 0,0-1 1 0 0,0 1-1 0 0,0 0 1 0 0,0-1 0 0 0,0 1-1 0 0,0 0 1 0 0,0-1-1 0 0,0 1 1 0 0,0-1-1 0 0,1 1 1 0 0,-1 0 0 0 0,0-1-1 0 0,0 1 1 0 0,1-1-1 0 0,-1 1-2 0 0,1 0 2 0 0,-1-1 0 0 0,1 1 0 0 0,-1-1 0 0 0,0 0 1 0 0,1 1-1 0 0,-1-1 0 0 0,0 1 0 0 0,1-1 0 0 0,-1 1 0 0 0,0-1 0 0 0,0 1 0 0 0,0-1 0 0 0,1 1 0 0 0,-1-1 0 0 0,0 1 0 0 0,0-1 0 0 0,0 1 0 0 0,0 0 0 0 0,0-1 0 0 0,0 1 0 0 0,0-1 0 0 0,0 1 0 0 0,0-1 0 0 0,0 1 0 0 0,0-1 0 0 0,-1 1 0 0 0,1-1 0 0 0,0 1 0 0 0,0-1 0 0 0,-1 1-2 0 0,1 5 12 0 0,11 12-9 0 0,-9-17-2 0 0,-1 0-1 0 0,1 1 0 0 0,0-1 0 0 0,0 0 0 0 0,0 0 1 0 0,0 0-1 0 0,0-1 0 0 0,0 1 0 0 0,0 0 0 0 0,0-1 1 0 0,0 1-1 0 0,0-1 0 0 0,1 0 0 0 0,-1 0 0 0 0,0 1 1 0 0,1-2-1 0 0,5 2-167 0 0,1-1 0 0 0,-1-1 0 0 0,7-1 167 0 0,22-10-2087 0 0,-25 9 383 0 0</inkml:trace>
  <inkml:trace contextRef="#ctx0" brushRef="#br1" timeOffset="-548883.772">7796 2882 6912 0 0,'0'0'528'0'0,"-14"2"3634"0"0,2 6 174 0 0,4-4-3618 0 0,1 1 1 0 0,0 0-1 0 0,0 0 0 0 0,-1 2-718 0 0,1-1 356 0 0,1-1-59 0 0,1 0 1 0 0,0 0-1 0 0,0 1 1 0 0,0-1-1 0 0,-1 3-297 0 0,4-4 113 0 0,0 0 1 0 0,1-1-1 0 0,-1 1 0 0 0,0 0 0 0 0,1 0 0 0 0,0 0 0 0 0,0 0 0 0 0,0 0 0 0 0,1 0 0 0 0,-1 1 0 0 0,1-1 0 0 0,0 2-113 0 0,0-5-7 0 0,1 1-1 0 0,-1-1 1 0 0,0 0-1 0 0,1 1 1 0 0,-1-1-1 0 0,1 1 1 0 0,0-1-1 0 0,-1 0 1 0 0,1 0-1 0 0,0 1 1 0 0,0-1-1 0 0,0 0 1 0 0,0 0-1 0 0,0 0 1 0 0,0 0-1 0 0,0 0 0 0 0,0 0 1 0 0,0 0-1 0 0,0 0 1 0 0,1 0-1 0 0,-1-1 1 0 0,1 1 7 0 0,2 2-8 0 0,0-1 1 0 0,0-1 0 0 0,0 1-1 0 0,0-1 1 0 0,1 1-1 0 0,-1-1 1 0 0,1 0 7 0 0,5-1-9 0 0,0 0 1 0 0,1 0-1 0 0,-1-1 0 0 0,0 0 1 0 0,0-1-1 0 0,0 0 1 0 0,0-1-1 0 0,0 0 0 0 0,6-3 9 0 0,10-2-710 0 0,-19 6-101 0 0,0 0 0 0 0,0-1 0 0 0,-1 0 0 0 0,1 0 0 0 0,0-1 0 0 0,4-3 811 0 0,-1-2-6012 0 0</inkml:trace>
  <inkml:trace contextRef="#ctx0" brushRef="#br1" timeOffset="-548531.714">8066 2623 12440 0 0,'0'0'565'0'0,"0"0"-5"0"0,-1 9-341 0 0,0 5 559 0 0,1 1 0 0 0,0-1 1 0 0,1 0-1 0 0,2 10-778 0 0,2 34 2493 0 0,-4-40-1610 0 0,1-1-1 0 0,2 12-882 0 0,-1-15 241 0 0,-1 0 0 0 0,-1 0 0 0 0,0 0 0 0 0,-2 6-241 0 0,0-1 156 0 0,1-12-131 0 0,0 0 0 0 0,-1 0 0 0 0,0 0-1 0 0,0 0 1 0 0,-2 4-25 0 0,0 0-13 0 0,3-10 1 0 0,0 1 0 0 0,-1 0 0 0 0,1-1 0 0 0,-1 1 1 0 0,0-1-1 0 0,1 1 0 0 0,-1-1 0 0 0,0 1 0 0 0,0-1 0 0 0,0 1 0 0 0,0-1 0 0 0,0 1 0 0 0,0-1 0 0 0,0 0 0 0 0,0 0 0 0 0,-1 0 0 0 0,1 0 0 0 0,0 0 0 0 0,-1 1 12 0 0,-8 7-2030 0 0,4-5-5227 0 0</inkml:trace>
  <inkml:trace contextRef="#ctx0" brushRef="#br1" timeOffset="-547992.019">7967 2862 8176 0 0,'6'0'127'0'0,"-1"-1"1"0"0,0 0-1 0 0,1-1 1 0 0,-1 1-1 0 0,0-1 1 0 0,0 0-1 0 0,2-1-127 0 0,12-4 348 0 0,-10 3 219 0 0,1 1 0 0 0,1 1 0 0 0,-1-1 0 0 0,0 1 0 0 0,1 1 0 0 0,-1 0 0 0 0,0 0 0 0 0,10 2-567 0 0,13 9 1768 0 0,-24-8-1405 0 0,1 1 1 0 0,-1 0 0 0 0,0 0 0 0 0,0 1 0 0 0,-1 0 0 0 0,3 2-364 0 0,8 3 583 0 0,-14-6-408 0 0,1 0 0 0 0,-1 1 1 0 0,0 0-1 0 0,-1 0 0 0 0,1 0 0 0 0,-1 0 0 0 0,0 1 1 0 0,0-1-1 0 0,0 1 0 0 0,0 0 0 0 0,2 5-175 0 0,-1 0 307 0 0,1-1-1 0 0,-2 1 1 0 0,0 1-1 0 0,0-1 1 0 0,0 1 0 0 0,-1 2-307 0 0,-1-4 94 0 0,-1 0 0 0 0,0 0 0 0 0,0 0 0 0 0,-1 0 0 0 0,-1 0 0 0 0,1 0 0 0 0,-2 7-94 0 0,2-14 20 0 0,-1 0 0 0 0,1-1 0 0 0,0 1-1 0 0,-1 0 1 0 0,1 0 0 0 0,-1-1 0 0 0,1 1 0 0 0,-1 0-1 0 0,0-1 1 0 0,0 1 0 0 0,0-1 0 0 0,0 1 0 0 0,0-1-1 0 0,0 2-19 0 0,0-3 8 0 0,1 0 0 0 0,0 0 0 0 0,0 0 0 0 0,-1 0 0 0 0,1 0 0 0 0,0 0 0 0 0,-1 0 0 0 0,1 0-1 0 0,0 0 1 0 0,0 0 0 0 0,-1 0 0 0 0,1 0 0 0 0,0 0 0 0 0,-1 0 0 0 0,1 0 0 0 0,0-1 0 0 0,0 1-1 0 0,-1 0 1 0 0,1 0 0 0 0,0 0 0 0 0,0 0 0 0 0,0 0 0 0 0,-1-1 0 0 0,1 1 0 0 0,0 0-1 0 0,0 0 1 0 0,0 0 0 0 0,-1-1 0 0 0,1 1 0 0 0,0 0 0 0 0,0 0 0 0 0,0 0 0 0 0,0-1 0 0 0,-1 1-1 0 0,1 0 1 0 0,0 0 0 0 0,0-1 0 0 0,0 1 0 0 0,0 0 0 0 0,0-1 0 0 0,0 1 0 0 0,0 0 0 0 0,0 0-1 0 0,0-1 1 0 0,0 1-8 0 0,-1-5 52 0 0,1-1-1 0 0,-1 1 0 0 0,1 0 1 0 0,0-1-1 0 0,0 1 1 0 0,1 0-1 0 0,0-1 1 0 0,0 1-1 0 0,1-2-51 0 0,1-12-173 0 0,-2 12 114 0 0,0 1 1 0 0,1 0 0 0 0,0 0-1 0 0,0 1 1 0 0,1-1 0 0 0,-1 0-1 0 0,1 1 1 0 0,0-1 0 0 0,1 1-1 0 0,1-2 59 0 0,9-10-294 0 0,0 0 0 0 0,5-4 294 0 0,-3 5-207 0 0,-9 9 128 0 0,0 0-1 0 0,1 1 1 0 0,0 0-1 0 0,0 1 1 0 0,1 0 0 0 0,5-3 79 0 0,-7 4-59 0 0,-1 1 0 0 0,1 0 0 0 0,0 1 0 0 0,0 0 0 0 0,0 0 0 0 0,0 0 0 0 0,1 1 0 0 0,-1 0 0 0 0,2 0 59 0 0,-7 1-1 0 0,-1 0 1 0 0,1 0-1 0 0,-1 0 0 0 0,0 0 1 0 0,0 0-1 0 0,1 1 0 0 0,-1-1 1 0 0,0 0-1 0 0,0 1 1 0 0,0-1-1 0 0,1 1 0 0 0,0 0 1 0 0,1 0-6 0 0,-2 0-66 0 0,0 0 52 0 0,-1 0-1 0 0,1 0 1 0 0,-1 1 0 0 0,1-1 0 0 0,-1 0 0 0 0,0 1 0 0 0,0-1 0 0 0,1 0 0 0 0,-1 1 0 0 0,0-1-1 0 0,0 0 1 0 0,0 1 20 0 0,-1 5 101 0 0,0-1 0 0 0,0 1 0 0 0,0-1 0 0 0,-1 0 0 0 0,0 0-1 0 0,0 0 1 0 0,-1 0 0 0 0,1 0 0 0 0,-1 0 0 0 0,-1 0 0 0 0,1-1-1 0 0,-1 1 1 0 0,-4 4-101 0 0,2-1 50 0 0,-1 0-1 0 0,2 1 1 0 0,-1-1 0 0 0,0 4-50 0 0,-2 3 58 0 0,6-13-57 0 0,0 1 0 0 0,0 0 1 0 0,1-1-1 0 0,-1 1 0 0 0,1 0 0 0 0,0 0 0 0 0,0 0-1 0 0,0 10 0 0 0,2-10 0 0 0,1-2 0 0 0,-3 1 0 0 0,1 1 0 0 0,7 7 0 0 0,-5-9 0 0 0,-1-1 0 0 0,1 0 0 0 0,-1 0 0 0 0,1 0 0 0 0,0 0 0 0 0,0 0 0 0 0,-1 0 0 0 0,1 0 0 0 0,0-1 0 0 0,0 1 0 0 0,0-1 0 0 0,0 1 0 0 0,0-1 0 0 0,0 0 0 0 0,0 0 0 0 0,0 0 0 0 0,0 0 0 0 0,0 0 0 0 0,0 0 0 0 0,0 0 0 0 0,0-1 0 0 0,0 1 0 0 0,-1-1 0 0 0,1 1 0 0 0,0-1 0 0 0,0 0 0 0 0,1 0 0 0 0,5-2 0 0 0,0-1 0 0 0,0 0 0 0 0,-1 0 0 0 0,1-1 0 0 0,3-3 0 0 0,7-4 13 0 0,-15 11-10 0 0,-1-1 1 0 0,1 0 0 0 0,0 0-1 0 0,-1 0 1 0 0,1 0 0 0 0,-1 0-1 0 0,1 0 1 0 0,-1-1 0 0 0,0 1 0 0 0,0-1-1 0 0,0 1 1 0 0,0-1 0 0 0,-1 0-1 0 0,1-2-3 0 0,0 3 7 0 0,-1 0 0 0 0,0 0 0 0 0,0 0-1 0 0,0-1 1 0 0,0 1 0 0 0,0 0-1 0 0,-1-1 1 0 0,1 1 0 0 0,-1-1 0 0 0,1 1-1 0 0,-1-1 1 0 0,0 1 0 0 0,0-1 0 0 0,0 1-1 0 0,0-1 1 0 0,-1 1 0 0 0,1-1 0 0 0,-1 1-1 0 0,1-1-6 0 0,-1 0-2 0 0,0-1-1 0 0,-1 0 1 0 0,1 0-1 0 0,-1 1 1 0 0,0-1-1 0 0,0 1 1 0 0,0-1-1 0 0,0 1 1 0 0,0 0-1 0 0,-1 0 1 0 0,1 0-1 0 0,-1 0 1 0 0,-3-2 2 0 0,2 2-81 0 0,-1-1 1 0 0,0 1-1 0 0,0 0 1 0 0,0 1-1 0 0,-1-1 1 0 0,1 1-1 0 0,-1 0 1 0 0,1 1-1 0 0,-1-1 81 0 0,-45-13-3687 0 0,50 14-915 0 0,1 1-1359 0 0</inkml:trace>
  <inkml:trace contextRef="#ctx0" brushRef="#br1" timeOffset="-547574.047">8663 2823 5984 0 0,'8'1'637'0'0,"4"2"-649"0"0,-9-3 275 0 0,0 1-1 0 0,0 0 0 0 0,0 0 0 0 0,0 0 0 0 0,0 0 0 0 0,2 1-262 0 0,21 13 4319 0 0,-18-11-3666 0 0,0 1 0 0 0,0 0 0 0 0,-1 0 0 0 0,0 0 1 0 0,0 1-1 0 0,0 0 0 0 0,0 1 0 0 0,-1-1-653 0 0,0 2 349 0 0,0 0 1 0 0,-1 0-1 0 0,0 0 0 0 0,0 0 0 0 0,-1 1 0 0 0,0 0 1 0 0,0 0-1 0 0,-1 0 0 0 0,0 0 0 0 0,-1 1 1 0 0,0-1-1 0 0,-1 0 0 0 0,0 1 0 0 0,0 6-349 0 0,-1-16 34 0 0,0 1 0 0 0,0-1 0 0 0,0 1 0 0 0,0 0 0 0 0,0-1 0 0 0,0 1 0 0 0,0-1 0 0 0,0 1 0 0 0,0 0 0 0 0,0-1 0 0 0,-1 1 0 0 0,1-1 0 0 0,0 1-1 0 0,0-1 1 0 0,-1 1 0 0 0,1-1 0 0 0,0 1 0 0 0,-1-1 0 0 0,1 1 0 0 0,0-1 0 0 0,-1 1 0 0 0,1-1 0 0 0,-1 1 0 0 0,1-1 0 0 0,-1 0-34 0 0,1 0 4 0 0,-1 0 0 0 0,1 0 0 0 0,0 0 0 0 0,-1 0 0 0 0,1 0 0 0 0,-1 0 0 0 0,1 0 0 0 0,0 0 0 0 0,-1 0 0 0 0,1 0 0 0 0,0 0 0 0 0,-1 0 0 0 0,1-1 0 0 0,0 1 0 0 0,-1 0 0 0 0,1 0 0 0 0,0 0 0 0 0,0-1 0 0 0,-1 1 0 0 0,1 0 0 0 0,0 0 0 0 0,0-1 0 0 0,-1 1-1 0 0,1 0 1 0 0,0 0 0 0 0,0-1 0 0 0,0 1 0 0 0,-1 0 0 0 0,1-1 0 0 0,0 1 0 0 0,0 0 0 0 0,0-1 0 0 0,0 1 0 0 0,0-1 0 0 0,0 1 0 0 0,0 0 0 0 0,0-1 0 0 0,0 1 0 0 0,0 0-4 0 0,-2-8-77 0 0,1 1-1 0 0,1 0 1 0 0,-1-1-1 0 0,1 1 1 0 0,1 0-1 0 0,-1-1 1 0 0,1 1-1 0 0,1 0 1 0 0,-1 0-1 0 0,1-1 78 0 0,4-11-217 0 0,0 0-1 0 0,1 0 0 0 0,2-1 218 0 0,-6 16-47 0 0,-1 1-1 0 0,0-1 0 0 0,1 1 0 0 0,-1 0 0 0 0,1 0 1 0 0,0 0-1 0 0,0 1 0 0 0,0-1 0 0 0,0 1 0 0 0,1-1 1 0 0,-1 1-1 0 0,1 0 0 0 0,1 0 48 0 0,0-1-27 0 0,0 1 0 0 0,1-1 0 0 0,-1 1 0 0 0,1 1 0 0 0,-1-1 0 0 0,1 1 0 0 0,0 0 0 0 0,-1 0 0 0 0,4 1 27 0 0,-8 0 11 0 0,1 0-1 0 0,0 0 0 0 0,0 1 0 0 0,0-1 0 0 0,0 1 0 0 0,-1-1 1 0 0,1 1-1 0 0,0 0 0 0 0,-1 0 0 0 0,1 0 0 0 0,0 0 1 0 0,-1 0-1 0 0,1 0 0 0 0,-1 0 0 0 0,0 0 0 0 0,1 1 0 0 0,-1-1 1 0 0,0 0-1 0 0,0 1 0 0 0,0-1 0 0 0,1 1-10 0 0,3 6 214 0 0,0 0 0 0 0,-1 1 0 0 0,3 7-214 0 0,3 3 208 0 0,-6-12-73 0 0,-1 0-1 0 0,1 0 1 0 0,-1 0-1 0 0,0 0 1 0 0,0 0 0 0 0,-1 1-1 0 0,0-1 1 0 0,-1 1-1 0 0,1 0 1 0 0,-2 0-1 0 0,1 2-134 0 0,1 27 230 0 0,-1-36-280 0 0,-1 0 0 0 0,-1 0 0 0 0,1 0 0 0 0,0 0 0 0 0,0 0 0 0 0,0 0 1 0 0,0 0-1 0 0,-1 0 0 0 0,1-1 0 0 0,0 1 0 0 0,-1 0 0 0 0,1 0 0 0 0,-1 0 0 0 0,1 0 1 0 0,-1-1-1 0 0,1 1 0 0 0,-1 0 0 0 0,0 0 0 0 0,0-1 50 0 0,-1 2-2934 0 0,2-2-4477 0 0</inkml:trace>
  <inkml:trace contextRef="#ctx0" brushRef="#br1" timeOffset="-547174.528">9255 2864 4144 0 0,'0'0'319'0'0,"0"0"233"0"0,0 0 1758 0 0,0 0 789 0 0,0 0 154 0 0,0 1 306 0 0,-2 7-2756 0 0,-4 16 1117 0 0,4-21-1609 0 0,1 1-1 0 0,0-1 1 0 0,0 1 0 0 0,0-1 0 0 0,1 1-1 0 0,-1 3-310 0 0,0 9 881 0 0,-1 1-1 0 0,0-1 0 0 0,-5 14-880 0 0,4-14 59 0 0,3-8 0 0 0,3 1-4 0 0,-1-2-87 0 0,-1-6-192 0 0,-1-1-87 0 0,0 0-17 0 0,0 0-265 0 0,0 0-1090 0 0,0 0-472 0 0</inkml:trace>
  <inkml:trace contextRef="#ctx0" brushRef="#br1" timeOffset="-546948.306">9290 2696 15176 0 0,'0'0'340'0'0,"0"-19"969"0"0,5 0-1225 0 0,-4 18 274 0 0,-1 1 121 0 0,0 0 22 0 0,0 0-10 0 0,0 0-55 0 0,0 0-20 0 0,0 0-7 0 0,0 0-42 0 0,0 0-175 0 0,0-1-245 0 0,0 1 1 0 0,1 0-1 0 0,-1-1 0 0 0,0 1 1 0 0,1-1-1 0 0,-1 1 0 0 0,1 0 0 0 0,-1-1 1 0 0,1 1-1 0 0,-1 0 0 0 0,1 0 1 0 0,-1-1-1 0 0,1 1 0 0 0,-1 0 0 0 0,1 0 1 0 0,-1 0-1 0 0,1 0 53 0 0,6 3-4785 0 0,-1 1-1612 0 0</inkml:trace>
  <inkml:trace contextRef="#ctx0" brushRef="#br1" timeOffset="-546761.786">9624 2768 10136 0 0,'-4'1'709'0'0,"0"2"0"0"0,-1-1 1 0 0,1 0-1 0 0,0 1 1 0 0,0 0-1 0 0,1 0 1 0 0,-1 0-1 0 0,1 0 0 0 0,-1 0 1 0 0,0 3-710 0 0,-9 6 899 0 0,3-3-507 0 0,-1 0 0 0 0,2 1 0 0 0,-1 1 0 0 0,1-1 1 0 0,1 1-1 0 0,0 1 0 0 0,-2 5-392 0 0,2-5 303 0 0,7-10-247 0 0,-1 0 0 0 0,1 0 0 0 0,0-1 1 0 0,0 1-1 0 0,0 0 0 0 0,1 0 0 0 0,-1 0 0 0 0,0 0 1 0 0,1 0-1 0 0,-1 1 0 0 0,1-1 0 0 0,0 0 0 0 0,-1 2-56 0 0,1 0 107 0 0,0-1-69 0 0,0 0 0 0 0,0 0 0 0 0,0 0 0 0 0,1 1 0 0 0,-1-1 0 0 0,1 0 1 0 0,0 0-1 0 0,0 2-38 0 0,0-3 3 0 0,0 0 1 0 0,0-1 0 0 0,0 1 0 0 0,1 0 0 0 0,-1-1 0 0 0,0 1-1 0 0,1-1 1 0 0,-1 0 0 0 0,1 0 0 0 0,-1 1 0 0 0,1-1 0 0 0,0 0-1 0 0,-1 0 1 0 0,1 0 0 0 0,0-1 0 0 0,0 1 0 0 0,0 0 0 0 0,-1-1-1 0 0,2 1-3 0 0,5 1 54 0 0,0 0 0 0 0,0 0 0 0 0,0-1-1 0 0,1-1 1 0 0,-1 1 0 0 0,0-1-1 0 0,8-1-53 0 0,12-3-601 0 0,20-4 601 0 0,-20 2-1477 0 0,-13 3-5964 0 0</inkml:trace>
  <inkml:trace contextRef="#ctx0" brushRef="#br1" timeOffset="-545781.623">7075 3470 12384 0 0,'-14'-8'707'0'0,"6"4"-293"0"0,0 0 1 0 0,0 0-1 0 0,-6-1-414 0 0,11 4 251 0 0,0 0 146 0 0,-1 0 1 0 0,0 0 0 0 0,0 0-1 0 0,1 0 1 0 0,-1 1-1 0 0,-3 0-397 0 0,0 0 232 0 0,1 0-1 0 0,0 0 1 0 0,0 1 0 0 0,0 0-1 0 0,1 0 1 0 0,-1 1 0 0 0,0 0-1 0 0,0 0 1 0 0,1 0 0 0 0,-1 1-1 0 0,1 0 1 0 0,0 0 0 0 0,0 0-1 0 0,0 0 1 0 0,0 1 0 0 0,-3 2-232 0 0,1 1 83 0 0,0-1 1 0 0,0 1 0 0 0,1 1 0 0 0,0-1-1 0 0,-3 5-83 0 0,8-10 1 0 0,0 1 1 0 0,0-1-1 0 0,0 0 0 0 0,1 1 0 0 0,-1-1 0 0 0,1 0 0 0 0,-1 1 0 0 0,1-1 0 0 0,0 1 0 0 0,0-1 0 0 0,0 1 1 0 0,0-1-1 0 0,0 1 0 0 0,1 0-1 0 0,0 19 12 0 0,-1-20-2 0 0,1-1-1 0 0,0 1 1 0 0,0-1-1 0 0,0 1 1 0 0,0-1-1 0 0,1 0 0 0 0,-1 1 1 0 0,0-1-1 0 0,1 0 1 0 0,-1 0-1 0 0,1 0 1 0 0,0 1-10 0 0,0-1 3 0 0,1 0 1 0 0,-1 0 0 0 0,0 0-1 0 0,1 0 1 0 0,-1 0-1 0 0,1-1 1 0 0,-1 1 0 0 0,1-1-1 0 0,-1 1 1 0 0,1-1-1 0 0,-1 0 1 0 0,1 0 0 0 0,-1 0-1 0 0,1-1 1 0 0,-1 1-1 0 0,1-1 1 0 0,0 1-4 0 0,7-3 31 0 0,0-1 0 0 0,0 1 0 0 0,6-4-31 0 0,-6 2-8 0 0,-6 3-27 0 0,-1 0-1 0 0,0 0 0 0 0,0 0 0 0 0,-1 0 1 0 0,1-1-1 0 0,0 1 0 0 0,-1-1 0 0 0,1 1 1 0 0,-1-1-1 0 0,0 0 0 0 0,0 0 0 0 0,1-2 36 0 0,0 1-79 0 0,-1 0 0 0 0,1 0-1 0 0,0 0 1 0 0,1 1 0 0 0,-1-1 0 0 0,0 1-1 0 0,2-1 80 0 0,28-17-120 0 0,-32 20 124 0 0,-1 1-1 0 0,1 0 0 0 0,0 0 0 0 0,0-1 0 0 0,-1 1 0 0 0,1 0 0 0 0,0 0 1 0 0,0 0-1 0 0,0 0 0 0 0,0 0 0 0 0,-1 0 0 0 0,1 0 0 0 0,0 0 0 0 0,0 0 1 0 0,0 0-1 0 0,-1 0 0 0 0,1 1 0 0 0,0-1 0 0 0,0 0 0 0 0,0 0 1 0 0,-1 1-1 0 0,1-1 0 0 0,0 1 0 0 0,-1-1 0 0 0,1 1 0 0 0,0-1 0 0 0,-1 1 1 0 0,1-1-1 0 0,0 1 0 0 0,-1 0-3 0 0,4 1 1 0 0,1 1-2 0 0,1 1-1 0 0,0 0 1 0 0,-1 1-1 0 0,1-1 1 0 0,-1 1-1 0 0,0 0 1 0 0,-1 0-1 0 0,1 0 1 0 0,-1 1-1 0 0,0-1 1 0 0,1 5 1 0 0,2 2 51 0 0,0 0 0 0 0,-2 1 1 0 0,0 0-1 0 0,0 0 0 0 0,1 6-51 0 0,-5-7 49 0 0,1 0-1 0 0,-2 0 0 0 0,0 0 0 0 0,0 0 1 0 0,-1 0-1 0 0,0-1 0 0 0,-1 1 0 0 0,-1 0 1 0 0,0-1-1 0 0,-2 6-48 0 0,-2 5 201 0 0,-2-1 0 0 0,0-1 0 0 0,-1 1 0 0 0,-11 15-201 0 0,16-27 49 0 0,-1-1 0 0 0,0 0 0 0 0,0-1 1 0 0,-1 0-1 0 0,0 0 0 0 0,0 0 0 0 0,-1-1 1 0 0,0 0-1 0 0,0 0 0 0 0,0-1 0 0 0,-1 0 1 0 0,-3 1-50 0 0,8-4-10 0 0,2-1 8 0 0,-1 0 1 0 0,1 0 0 0 0,0 0-1 0 0,-1 0 1 0 0,1-1-1 0 0,0 1 1 0 0,-1-1-1 0 0,1 1 1 0 0,-1-1 0 0 0,0 0 1 0 0,1-1-101 0 0,1 0 1 0 0,-1 0 0 0 0,1 0 0 0 0,0 0-1 0 0,0 0 1 0 0,-1-1 0 0 0,1 1 0 0 0,0 0-1 0 0,0-1 1 0 0,0 1 0 0 0,0-1-1 0 0,0 1 1 0 0,1-1 0 0 0,-1 0 0 0 0,0-1 100 0 0,0-12-3128 0 0,1 8 13 0 0,0-9-3231 0 0</inkml:trace>
  <inkml:trace contextRef="#ctx0" brushRef="#br1" timeOffset="-545448.86">7305 3559 12032 0 0,'0'0'553'0'0,"0"0"-16"0"0,4 13-323 0 0,3 2 418 0 0,-1 0 0 0 0,0 0 0 0 0,-1 0 0 0 0,0 1 1 0 0,-1-1-1 0 0,0 11-632 0 0,-1-11 597 0 0,1 31 1115 0 0,-3-37-1342 0 0,-1-8-307 0 0,0 1 1 0 0,1-1 0 0 0,-1 0-1 0 0,0 0 1 0 0,0 1-1 0 0,0-1 1 0 0,0 0 0 0 0,0 1-1 0 0,0-1 1 0 0,0 0 0 0 0,-1 1-1 0 0,1-1 1 0 0,0 0 0 0 0,-1 0-1 0 0,1 1 1 0 0,-1-1-1 0 0,1 0 1 0 0,-1 0 0 0 0,0 1-64 0 0,0-1 130 0 0,1-1-30 0 0,0 0-4 0 0,-4-12 282 0 0,4 11-373 0 0,-1 0 0 0 0,0 0 1 0 0,1 0-1 0 0,-1 0 0 0 0,1 0 0 0 0,0 0 0 0 0,-1 0 1 0 0,1 0-1 0 0,0 0 0 0 0,0 0 0 0 0,0 0 1 0 0,-1 0-1 0 0,1 0 0 0 0,0 0 0 0 0,0-1-5 0 0,3-22-295 0 0,1 0 0 0 0,1 1 0 0 0,7-22 295 0 0,-9 36-260 0 0,1 0-1 0 0,-1 1 0 0 0,1 0 1 0 0,1 0-1 0 0,-1 0 0 0 0,2 0 1 0 0,-1 1-1 0 0,1-1 0 0 0,0 1 0 0 0,0 1 1 0 0,1-1-1 0 0,1 0 261 0 0,13-7-1463 0 0,-5 6-2980 0 0,-3 3-685 0 0</inkml:trace>
  <inkml:trace contextRef="#ctx0" brushRef="#br1" timeOffset="-545126.094">7649 3514 2304 0 0,'-3'14'536'0'0,"2"-10"558"0"0,0 0-1 0 0,-1 0 1 0 0,0 0 0 0 0,0 0-1 0 0,0 0 1 0 0,0-1 0 0 0,0 1 0 0 0,-2 0-1094 0 0,-23 29 3705 0 0,6-11-2378 0 0,14-13-809 0 0,1 0 0 0 0,-1 1 1 0 0,2-1-1 0 0,-3 4-518 0 0,7-9 113 0 0,-1 0 1 0 0,1 0-1 0 0,0 0 1 0 0,-1-1-1 0 0,2 1 1 0 0,-1 0-1 0 0,0 0 1 0 0,1 1-1 0 0,0-1 1 0 0,0 0-1 0 0,0 0 1 0 0,1 4-114 0 0,0 8 146 0 0,-1-15-142 0 0,0 1 0 0 0,0-1 0 0 0,0 1 1 0 0,0-1-1 0 0,0 1 0 0 0,1-1 0 0 0,-1 0 0 0 0,0 1 0 0 0,1-1 1 0 0,-1 1-1 0 0,1-1 0 0 0,-1 0 0 0 0,1 1 0 0 0,0-1 0 0 0,-1 0 1 0 0,1 0-1 0 0,0 1 0 0 0,0-1 0 0 0,0 0 0 0 0,0 0 0 0 0,0 0 1 0 0,0 0-1 0 0,0 0 0 0 0,0 0 0 0 0,1-1 0 0 0,-1 1 0 0 0,0 0-4 0 0,2 0 24 0 0,-1 0 0 0 0,0 0 0 0 0,1 0 0 0 0,-1 0 0 0 0,1 0 0 0 0,-1-1 0 0 0,1 1 0 0 0,0-1 0 0 0,-1 0-1 0 0,1 0 1 0 0,0 0 0 0 0,-1 0 0 0 0,1 0 0 0 0,-1 0 0 0 0,1-1 0 0 0,0 1 0 0 0,-1-1 0 0 0,1 0 0 0 0,-1 0 0 0 0,3-1-24 0 0,2-1 36 0 0,1-1 0 0 0,-1 0 0 0 0,-1 0 0 0 0,1-1 0 0 0,0 0 0 0 0,1-1-36 0 0,-5 3 18 0 0,0 0 0 0 0,-1 0 0 0 0,1 0 0 0 0,-1 0 0 0 0,1 0 0 0 0,-1-1 0 0 0,0 1-1 0 0,0-1 1 0 0,-1 0 0 0 0,1 1 0 0 0,-1-1 0 0 0,1 0 0 0 0,-1 0 0 0 0,-1 0 0 0 0,1 0 0 0 0,0 0 0 0 0,-1 0 0 0 0,0-4-18 0 0,0 3-46 0 0,-1 0 0 0 0,1 0 0 0 0,-1-1 0 0 0,-1 1 0 0 0,1 0 0 0 0,-1 0 0 0 0,0 1 0 0 0,0-1 1 0 0,0 0-1 0 0,-1 0 0 0 0,1 1 0 0 0,-1 0 0 0 0,0-1 0 0 0,-1 1 0 0 0,1 0 0 0 0,-1 1 0 0 0,1-1 0 0 0,-1 1 1 0 0,0-1-1 0 0,-1 1 0 0 0,1 0 0 0 0,0 1 0 0 0,-1-1 0 0 0,0 1 0 0 0,1 0 0 0 0,-1 0 0 0 0,0 0 0 0 0,-5-1 46 0 0,9 3-138 0 0,-7-2-689 0 0,4-1-4290 0 0,4 3 3440 0 0</inkml:trace>
  <inkml:trace contextRef="#ctx0" brushRef="#br1" timeOffset="-544371.818">7885 3472 12496 0 0,'0'0'572'0'0,"0"0"-11"0"0,-5 14-276 0 0,-2 10 1453 0 0,1 1 0 0 0,1 0-1 0 0,0 3-1737 0 0,1-3 860 0 0,3-19-644 0 0,0 1 1 0 0,0-1-1 0 0,0 0 1 0 0,1 1 0 0 0,0 0-1 0 0,0 1-216 0 0,1-1 128 0 0,0 0 1 0 0,-1 1-1 0 0,0-1 0 0 0,0 0 0 0 0,-2 7-128 0 0,2-12 1 0 0,0 0 0 0 0,0 1 0 0 0,0-1 0 0 0,0 0 0 0 0,1 0-1 0 0,-1 1 1 0 0,1-1 0 0 0,-1 0 0 0 0,1 0 0 0 0,0 1 0 0 0,0-1 0 0 0,0 0-1 0 0,0 0 1 0 0,0 0-1 0 0,0-1 59 0 0,8 7 142 0 0,-8-8-195 0 0,0 0 0 0 0,0 0 0 0 0,-1 0 0 0 0,1-1 0 0 0,0 1 0 0 0,0 0-1 0 0,-1 0 1 0 0,1 0 0 0 0,0-1 0 0 0,0 1 0 0 0,-1 0 0 0 0,1-1 0 0 0,0 1-1 0 0,-1-1 1 0 0,1 1 0 0 0,-1-1 0 0 0,1 1 0 0 0,0-1 0 0 0,-1 1 0 0 0,1-1 0 0 0,-1 0-1 0 0,0 1 1 0 0,1-1 0 0 0,-1 0 0 0 0,1 1-6 0 0,8-10-3 0 0,-2 4 4 0 0,0 0 0 0 0,0 0-1 0 0,4-5 0 0 0,9-10-62 0 0,-18 20 45 0 0,0-1-1 0 0,-1 0 0 0 0,1-1 0 0 0,0 1 1 0 0,-1 0-1 0 0,1 0 0 0 0,-1-1 0 0 0,0 1 1 0 0,0-1-1 0 0,0 1 0 0 0,0-1 1 0 0,0 1-1 0 0,0-1 0 0 0,-1 0 0 0 0,1 1 1 0 0,-1-1-1 0 0,0 0 0 0 0,0 1 0 0 0,0-1 1 0 0,0 0 17 0 0,0 0-48 0 0,1 1 1 0 0,-1-1-1 0 0,1 1 1 0 0,0-1-1 0 0,0 1 1 0 0,0-1-1 0 0,0 1 1 0 0,0 0-1 0 0,0 0 1 0 0,0-1-1 0 0,1 1 1 0 0,-1 0-1 0 0,1 0 1 0 0,2-1 47 0 0,-2 0-31 0 0,0 1-1 0 0,-1 0 1 0 0,1-1 0 0 0,0 1 0 0 0,-1-1-1 0 0,1 0 1 0 0,-1 1 0 0 0,1-3 31 0 0,1-1 56 0 0,0 11 186 0 0,0 6 13 0 0,2 9 38 0 0,-3-9-199 0 0,1 0 1 0 0,0-1 0 0 0,2 5-95 0 0,-4-12 9 0 0,1 0 1 0 0,0 1-1 0 0,0-1 0 0 0,0 0 1 0 0,0 0-1 0 0,0 0 1 0 0,1 0-1 0 0,-1 0 0 0 0,1 0 1 0 0,0-1-1 0 0,3 3-9 0 0,-3-3 17 0 0,0 0-1 0 0,1 0 1 0 0,-1 0-1 0 0,1 0 1 0 0,-1-1-1 0 0,1 1 1 0 0,0-1-1 0 0,0 0 1 0 0,0 0-1 0 0,0 0 1 0 0,0-1-1 0 0,0 1 1 0 0,0-1-1 0 0,1 0-16 0 0,0-1-126 0 0,1 1 0 0 0,0-1 0 0 0,0 0-1 0 0,-1-1 1 0 0,1 0 0 0 0,-1 0 0 0 0,1 0-1 0 0,-1 0 1 0 0,3-2 126 0 0,-5 2-371 0 0,0 0-1 0 0,0-1 1 0 0,-1 1-1 0 0,1 0 1 0 0,-1-1 0 0 0,0 0-1 0 0,1 1 1 0 0,-1-1 0 0 0,0 0-1 0 0,0-1 372 0 0,17-34-5603 0 0,-10 6 1762 0 0,-8 26 3479 0 0,0 1 0 0 0,0 0 0 0 0,1 0 1 0 0,0 1-1 0 0,-1-1 0 0 0,4-4 362 0 0,-5 8-409 0 0,0 1-184 0 0,0 0-42 0 0,0 0 395 0 0,0 0 1680 0 0,0 0 736 0 0,0 0 148 0 0,0 0-179 0 0,1 2-880 0 0,11 26 893 0 0,-8-20-1512 0 0,0 0 1 0 0,-1 0-1 0 0,1 5-646 0 0,-1-1 424 0 0,-1 1-1 0 0,0 0 0 0 0,0-1 1 0 0,-2 1-1 0 0,1 0 0 0 0,-2 0 1 0 0,0 0-1 0 0,-1 3-423 0 0,2-15 40 0 0,0 1 0 0 0,-1-1-1 0 0,1 0 1 0 0,-1 1 0 0 0,0-1 0 0 0,1 0-1 0 0,-1 1 1 0 0,0-1 0 0 0,0 0 0 0 0,0 0-1 0 0,0 0 1 0 0,0 0 0 0 0,0 0 0 0 0,0 0 0 0 0,-1 1-40 0 0,-5 6 295 0 0,6-8-150 0 0,1 0-1 0 0,0 0-5 0 0,0 0-23 0 0,-1-49 83 0 0,3 31-311 0 0,-1 9 53 0 0,0 1 0 0 0,0-1 0 0 0,1 1 0 0 0,1-2 59 0 0,3-10-605 0 0,1 0 0 0 0,9-16 605 0 0,-16 35-8 0 0,0 0 0 0 0,0 0-1 0 0,1 0 1 0 0,-1 0 0 0 0,1 0-1 0 0,-1 0 1 0 0,0 0 0 0 0,1 1-1 0 0,0-1 1 0 0,-1 0-1 0 0,1 0 1 0 0,0 1 0 0 0,-1-1-1 0 0,1 0 1 0 0,0 1 0 0 0,-1-1-1 0 0,1 1 1 0 0,0-1 0 0 0,1 0 8 0 0,0 0-20 0 0,-1 0 18 0 0,0 1-1 0 0,-1-1 1 0 0,1 1 0 0 0,0-1 0 0 0,0 1 0 0 0,-1 0 0 0 0,1-1 0 0 0,0 1 0 0 0,0 0 0 0 0,-1 0-1 0 0,1 0 1 0 0,0 0 0 0 0,0-1 0 0 0,0 1 0 0 0,0 0 0 0 0,-1 0 0 0 0,1 1 0 0 0,0-1-1 0 0,0 0 1 0 0,0 0 0 0 0,-1 0 0 0 0,1 0 0 0 0,0 1 0 0 0,0-1 0 0 0,-1 0 0 0 0,1 1 0 0 0,0-1-1 0 0,0 1 3 0 0,1 0 3 0 0,0 0-1 0 0,0 0 0 0 0,0 1 1 0 0,-1-1-1 0 0,1 0 0 0 0,0 1 0 0 0,-1-1 1 0 0,1 1-1 0 0,0 1-2 0 0,3 4 112 0 0,-1 1 0 0 0,1 0 0 0 0,-2 0 1 0 0,1 0-1 0 0,-1 1 0 0 0,0-1 0 0 0,-1 1 0 0 0,0 0 0 0 0,0 0 0 0 0,-1 1-112 0 0,1 3-427 0 0,1 1 0 0 0,0-1 0 0 0,2 6 427 0 0,-2-11-1607 0 0</inkml:trace>
  <inkml:trace contextRef="#ctx0" brushRef="#br1" timeOffset="-543911.081">8697 3497 13824 0 0,'-6'0'301'0'0,"0"-1"1"0"0,0 1 0 0 0,0 0-1 0 0,0 0 1 0 0,0 1 0 0 0,0 0-1 0 0,0 0 1 0 0,0 0-1 0 0,0 1 1 0 0,0-1 0 0 0,0 2-1 0 0,1-1 1 0 0,-1 0 0 0 0,1 1-1 0 0,-2 1-301 0 0,-2 2 446 0 0,0 1-1 0 0,0 0 1 0 0,1 0-1 0 0,0 1 0 0 0,0 0 1 0 0,1 0-1 0 0,0 1 0 0 0,-1 1-445 0 0,3-2 120 0 0,1 1 0 0 0,-1 1 0 0 0,2-1 0 0 0,-1 1 1 0 0,1-1-1 0 0,1 1 0 0 0,-1 0 0 0 0,1 4-120 0 0,-5 18 101 0 0,6-30-101 0 0,1 0 0 0 0,-1 0 1 0 0,1 0-1 0 0,0 0 1 0 0,0 0-1 0 0,-1 0 0 0 0,1 0 1 0 0,0 0-1 0 0,1 0 0 0 0,-1 0 1 0 0,0 0-1 0 0,1 0 1 0 0,-1-1-1 0 0,1 1 0 0 0,-1 0 1 0 0,1 0-1 0 0,0 0 0 0 0,0 0 1 0 0,0-1-1 0 0,0 1 1 0 0,0 0-1 0 0,0-1 0 0 0,0 1 1 0 0,1-1-1 0 0,-1 1 1 0 0,0-1-1 0 0,1 0 0 0 0,0 1 0 0 0,-1-1 5 0 0,0 0 0 0 0,0 0 0 0 0,0-1 0 0 0,0 1 1 0 0,0 0-1 0 0,0-1 0 0 0,1 1 0 0 0,-1-1 0 0 0,0 1 0 0 0,0-1 0 0 0,0 0 0 0 0,1 1 0 0 0,-1-1 0 0 0,0 0 0 0 0,0 0 0 0 0,1 0 0 0 0,-1 0 0 0 0,0 0 0 0 0,0 0 0 0 0,1 0 0 0 0,-1 0 0 0 0,0 0 0 0 0,0-1 0 0 0,1 1 0 0 0,-1 0 0 0 0,0-1 0 0 0,0 1 0 0 0,0-1 0 0 0,0 0 1 0 0,0 1-1 0 0,1-1 0 0 0,-1 0-5 0 0,3-3-43 0 0,1 1 1 0 0,-1-2 0 0 0,0 1 0 0 0,0 0 0 0 0,0-1-1 0 0,0 0 43 0 0,1-1-33 0 0,-1-1 1 0 0,0 0-1 0 0,-1 0 0 0 0,1 0 0 0 0,-1 0 0 0 0,-1 0 0 0 0,2-4 33 0 0,11-57-201 0 0,-8 32 160 0 0,-1 8-11 0 0,-3 11-38 0 0,1 0 0 0 0,0 1 0 0 0,1-1 0 0 0,4-5 90 0 0,-4 8-2 0 0,-5 12 15 0 0,1-1 0 0 0,0 1-1 0 0,0-1 1 0 0,0 1-1 0 0,0 0 1 0 0,0-1-1 0 0,1 1 1 0 0,-1 0-13 0 0,3-5 52 0 0,-2 5 342 0 0,-1 11-156 0 0,-2 3-106 0 0,3 17 217 0 0,-1-22-239 0 0,-1 1 1 0 0,1-1-1 0 0,-1 0 0 0 0,-1 8-110 0 0,1-7 111 0 0,0 0 0 0 0,0 0 0 0 0,1 8-111 0 0,4 38 234 0 0,-5-38-187 0 0,1 0-1 0 0,1 0 1 0 0,2 7-47 0 0,1 3 54 0 0,-2 0 0 0 0,-1 0 1 0 0,-2 0-1 0 0,0 3-54 0 0,0-19 3 0 0,0 6-1959 0 0,0-15-6175 0 0</inkml:trace>
  <inkml:trace contextRef="#ctx0" brushRef="#br1" timeOffset="-543213.168">9368 3391 11520 0 0,'-6'1'565'0'0,"-1"1"1"0"0,0-1-1 0 0,1 1 1 0 0,0 0-1 0 0,-1 0 1 0 0,1 1 0 0 0,0 0-1 0 0,0 0 1 0 0,1 1-1 0 0,-1-1 1 0 0,-4 5-566 0 0,4-4 162 0 0,1 0 0 0 0,0 0 0 0 0,0 0 0 0 0,0 1 0 0 0,0 0 0 0 0,1 0 0 0 0,0 0 0 0 0,0 0 0 0 0,-2 4-162 0 0,6-9 20 0 0,0 1 0 0 0,0-1-1 0 0,0 0 1 0 0,0 1-1 0 0,0-1 1 0 0,-1 1 0 0 0,1-1-1 0 0,0 1 1 0 0,0-1 0 0 0,1 0-1 0 0,-1 1 1 0 0,0-1-1 0 0,0 1 1 0 0,0-1 0 0 0,0 1-1 0 0,0-1 1 0 0,0 0 0 0 0,0 1-1 0 0,1-1 1 0 0,-1 0-1 0 0,0 1 1 0 0,0-1 0 0 0,1 1-1 0 0,-1-1 1 0 0,0 0-20 0 0,2 2 38 0 0,0 0 1 0 0,0-1-1 0 0,0 0 0 0 0,-1 1 1 0 0,1-1-1 0 0,0 0 0 0 0,1 0 1 0 0,0 1-39 0 0,25 9 29 0 0,-16-7-79 0 0,-1 1 0 0 0,1 0 1 0 0,6 5 49 0 0,-4-2-10 0 0,-11-6 35 0 0,0-1-1 0 0,0 1 0 0 0,0 0 1 0 0,0-1-1 0 0,0 1 0 0 0,-1 0 0 0 0,1 1 1 0 0,-1-1-1 0 0,1 0 0 0 0,-1 1 1 0 0,0 0-1 0 0,0-1 0 0 0,0 1 1 0 0,0 0-1 0 0,0 0 0 0 0,-1 0 0 0 0,1 0 1 0 0,-1 1-25 0 0,-1-3 61 0 0,0 0 0 0 0,0 0 0 0 0,0 0 0 0 0,0 0 0 0 0,0 0 1 0 0,0-1-1 0 0,0 1 0 0 0,0 0 0 0 0,-1 0 0 0 0,1 0 0 0 0,0 0 1 0 0,-1-1-1 0 0,1 1 0 0 0,-1 0 0 0 0,1 0 0 0 0,-1-1 0 0 0,1 1 0 0 0,-1 0 1 0 0,0 0-62 0 0,-11 12 636 0 0,-1-4-334 0 0,-1 1 1 0 0,0-1-1 0 0,-1-1 0 0 0,-11 4-302 0 0,-29 18 69 0 0,40-22-185 0 0,0 0 1 0 0,0-2-1 0 0,-7 3 116 0 0,6-3-828 0 0,15-5-135 0 0,1-1-795 0 0,0 0-3173 0 0,0 0-1351 0 0</inkml:trace>
  <inkml:trace contextRef="#ctx0" brushRef="#br1" timeOffset="-542934.407">9599 3336 13360 0 0,'0'0'1026'0'0,"0"9"-628"0"0,3 3 279 0 0,-1 0 1 0 0,-1 0 0 0 0,0 0 0 0 0,0 0 0 0 0,-1 0 0 0 0,-1 0 0 0 0,0 4-678 0 0,-9 70 1356 0 0,8-70-1001 0 0,0 0 0 0 0,1 15-355 0 0,1-19 41 0 0,-1-1 0 0 0,0 1 1 0 0,0-1-1 0 0,-1 0 0 0 0,-1 0 0 0 0,-2 7-41 0 0,4-2-282 0 0,1-15 116 0 0,0 0-1 0 0,0 0 1 0 0,0-1 0 0 0,0 1 0 0 0,0 0 0 0 0,0 0 0 0 0,0 0 0 0 0,0 0 0 0 0,0 0-1 0 0,-1 0 1 0 0,1-1 0 0 0,0 1 0 0 0,0 0 0 0 0,-1 0 0 0 0,1 0 0 0 0,-1-1 0 0 0,1 1 0 0 0,-1 0-1 0 0,0 0 167 0 0,-2 5-6739 0 0</inkml:trace>
  <inkml:trace contextRef="#ctx0" brushRef="#br1" timeOffset="-542471.504">9624 3497 6912 0 0,'2'0'314'0'0,"81"-5"981"0"0,110-1 5720 0 0,-145 9-4529 0 0,-46-3-2342 0 0,-2 0-15 0 0,-22 6 695 0 0,9 2-434 0 0,-1-2 0 0 0,-7 4-390 0 0,10-6 60 0 0,1 1 0 0 0,-1 0 0 0 0,1 0 0 0 0,1 1 0 0 0,-1 1 0 0 0,0 0-60 0 0,8-5 10 0 0,-9 7 50 0 0,0 1 0 0 0,2-1-1 0 0,-1 1 1 0 0,1 1-1 0 0,-1 2-59 0 0,8-11 17 0 0,-12 24 142 0 0,13-26-156 0 0,1 1 0 0 0,0 0 0 0 0,-1 0 0 0 0,1-1 0 0 0,0 1 0 0 0,-1 0 1 0 0,1 0-1 0 0,0-1 0 0 0,0 1 0 0 0,0 0 0 0 0,0 0 0 0 0,0 0 0 0 0,0 0 0 0 0,0-1 0 0 0,0 1 0 0 0,0 0 0 0 0,0 0 0 0 0,0 0 0 0 0,1-1 0 0 0,-1 1 0 0 0,0 0 0 0 0,1 0-3 0 0,0 1 49 0 0,-1 0 51 0 0,7 1 76 0 0,-4-2-175 0 0,0-1-1 0 0,-1 1 1 0 0,1-1-1 0 0,0 0 1 0 0,0 0-1 0 0,0 0 1 0 0,0 0-1 0 0,0 0 1 0 0,0-1 0 0 0,0 1-1 0 0,0-1 1 0 0,0 0-1 0 0,-1 0 1 0 0,1 0-1 0 0,0 0 1 0 0,-1 0-1 0 0,1-1 1 0 0,0 1-1 0 0,8-6-24 0 0,1-1 1 0 0,-1 0 0 0 0,4-4 23 0 0,-3 3-4 0 0,-3 2 3 0 0,-1 0 0 0 0,0 0-1 0 0,0 0 1 0 0,0-1 0 0 0,-1 0-1 0 0,0 0 1 0 0,-1-1 0 0 0,4-6 1 0 0,13-23 74 0 0,-22 37-74 0 0,-1 0-1 0 0,1 0 1 0 0,-1 1 0 0 0,1-1-1 0 0,-1 0 1 0 0,1 1-1 0 0,0-1 1 0 0,-1 0-1 0 0,1 1 1 0 0,0-1-1 0 0,-1 1 1 0 0,1 0 0 0 0,0-1-1 0 0,0 1 1 0 0,0-1-1 0 0,-1 1 1 0 0,1 0-1 0 0,0 0 1 0 0,0-1-1 0 0,0 1 1 0 0,0 0 0 0 0,0 0-1 0 0,0-1-53 0 0,-1 1 59 0 0,1 0 0 0 0,0 1 0 0 0,-1-1 0 0 0,1 0-1 0 0,0 0 1 0 0,-1 0 0 0 0,1 0 0 0 0,-1 1-1 0 0,1-1 1 0 0,0 0 0 0 0,-1 0 0 0 0,1 1 0 0 0,-1-1-1 0 0,1 1 1 0 0,-1-1 0 0 0,1 0 0 0 0,-1 1 0 0 0,1-1-1 0 0,-1 1 1 0 0,1-1 0 0 0,-1 1 0 0 0,0-1 0 0 0,1 1-1 0 0,-1 0-4 0 0,7 16 221 0 0,-3-3 30 0 0,-1-8-95 0 0,-1 0 0 0 0,0 0 0 0 0,0 0 0 0 0,-1 1 0 0 0,0-1 0 0 0,1 5-156 0 0,4 23 285 0 0,-2-23-215 0 0,-3-7-53 0 0,0 0 0 0 0,1-1 0 0 0,-1 1 0 0 0,1-1 0 0 0,0 0 0 0 0,0 1 0 0 0,0-1 0 0 0,0 0-17 0 0,-1-2 2 0 0,0 1 0 0 0,0-1 0 0 0,1 0 0 0 0,-1-1-1 0 0,0 1 1 0 0,0 0 0 0 0,0 0 0 0 0,0 0 0 0 0,1-1 0 0 0,-1 1 0 0 0,0 0 0 0 0,1-1 0 0 0,-1 0 0 0 0,1 1-2 0 0,2-1 24 0 0,-1 0 1 0 0,1 0-1 0 0,0 0 1 0 0,-1-1-1 0 0,1 1 0 0 0,-1-1 1 0 0,0 0-1 0 0,1 0 1 0 0,-1 0-1 0 0,0 0 0 0 0,3-2-24 0 0,3 0 171 0 0,-2-1-135 0 0,0 0 0 0 0,-1 0 0 0 0,1-1 0 0 0,-1 0 0 0 0,0 0 0 0 0,0 0 0 0 0,-1-1 0 0 0,4-4-36 0 0,-2 1-127 0 0,0 0 0 0 0,-1-1 0 0 0,0 0-1 0 0,0-1 1 0 0,-1 1 0 0 0,0-1 0 0 0,-1 0 0 0 0,-1 0 0 0 0,1 0-1 0 0,0-10 128 0 0,10-20-2274 0 0,-6 21 164 0 0</inkml:trace>
  <inkml:trace contextRef="#ctx0" brushRef="#br1" timeOffset="-541996.958">10307 3117 14112 0 0,'3'6'650'0'0,"3"2"202"0"0,-5-7-828 0 0,0 0 1 0 0,0 0-1 0 0,-1 1 0 0 0,1-1 0 0 0,0 0 1 0 0,0 1-1 0 0,0-1 0 0 0,-1 0 0 0 0,1 1 1 0 0,-1-1-1 0 0,1 1 0 0 0,-1-1 0 0 0,0 1 1 0 0,0 0-25 0 0,4 22 909 0 0,3 23 894 0 0,-11 86 2334 0 0,-3 44-2105 0 0,7-53-1502 0 0,0-117-498 0 0,0 0 1 0 0,1-1 0 0 0,-1 1 0 0 0,1-1-1 0 0,1 1 1 0 0,-1-1 0 0 0,2 2-33 0 0,-1-3 56 0 0,-1-5 20 0 0,-1 0-4 0 0,0 0-7 0 0,0 0-1 0 0,0 0 11 0 0,0 0 38 0 0,0 0-5 0 0,0 0-4 0 0,0 0-28 0 0,0 0-118 0 0,0 0-25 0 0,0 0 90 0 0,0 0-74 0 0,0 0-17 0 0,0 0-1 0 0,0 0 3 0 0,0 0 2 0 0,0 0 0 0 0,0 0-36 0 0,0 0-150 0 0,0 0-64 0 0,0 0-7 0 0,0 0-140 0 0,2-7-1842 0 0,1 1 980 0 0</inkml:trace>
  <inkml:trace contextRef="#ctx0" brushRef="#br1" timeOffset="-541676.866">10076 3417 13248 0 0,'0'0'604'0'0,"0"0"-14"0"0,9-3-352 0 0,7-2 1000 0 0,0 1 1 0 0,1 0-1 0 0,11-1-1238 0 0,8-1 1270 0 0,51-11-144 0 0,-72 15-1437 0 0,-1 1-1 0 0,0 1 1 0 0,1 0-1 0 0,-1 1 0 0 0,10 2 312 0 0,10 0-3211 0 0,-20-2 1453 0 0</inkml:trace>
  <inkml:trace contextRef="#ctx0" brushRef="#br1" timeOffset="-541347.48">10506 3545 15176 0 0,'0'0'694'0'0,"0"0"-17"0"0,7 5-409 0 0,-2-3-154 0 0,0-1 0 0 0,0 0 0 0 0,0 1 0 0 0,-1-1 0 0 0,1-1 0 0 0,0 1 0 0 0,0-1 0 0 0,0 0 0 0 0,0 0-1 0 0,0-1 1 0 0,0 1 0 0 0,0-1 0 0 0,0 0 0 0 0,0 0 0 0 0,-1-1 0 0 0,1 1 0 0 0,0-1 0 0 0,-1 0 0 0 0,1-1 0 0 0,-1 1-1 0 0,4-3-113 0 0,2-2 330 0 0,-5 4-234 0 0,0 0-1 0 0,-1-1 1 0 0,1 1 0 0 0,-1-1-1 0 0,0 0 1 0 0,0 0 0 0 0,0-1-1 0 0,-1 1 1 0 0,2-2-96 0 0,-1 0 55 0 0,-1-1-1 0 0,1 1 1 0 0,-1-1 0 0 0,2-6-55 0 0,-4 11 6 0 0,0-1 1 0 0,-1 1 0 0 0,1-1 0 0 0,-1 0-1 0 0,0 1 1 0 0,1-1 0 0 0,-1 0 0 0 0,0 1-1 0 0,0-1 1 0 0,-1 1 0 0 0,1-1 0 0 0,-1 0 0 0 0,1 1-1 0 0,-1-1 1 0 0,0 0-7 0 0,1 2 14 0 0,-1 0-1 0 0,1 0 1 0 0,-1 0-1 0 0,1 0 1 0 0,-1 0-1 0 0,0 0 1 0 0,1 0-1 0 0,-1 1 1 0 0,0-1-1 0 0,0 0 1 0 0,1 0 0 0 0,-1 1-1 0 0,0-1 1 0 0,0 0-1 0 0,0 1 1 0 0,0-1-1 0 0,0 1 1 0 0,0-1-1 0 0,0 1 1 0 0,0 0 0 0 0,0-1-1 0 0,0 1 1 0 0,0 0-1 0 0,0 0 1 0 0,0-1-1 0 0,0 1 1 0 0,0 0-1 0 0,0 0 1 0 0,0 0-1 0 0,-1 1 1 0 0,1-1-14 0 0,-1 0 50 0 0,0 1 0 0 0,0-1 0 0 0,0 1 0 0 0,0-1-1 0 0,1 1 1 0 0,-1 0 0 0 0,0 0 0 0 0,1 0 0 0 0,-1 0 0 0 0,1 0 0 0 0,-1 0 0 0 0,1 1-1 0 0,-1-1 1 0 0,1 0 0 0 0,0 1 0 0 0,-1-1 0 0 0,1 2-50 0 0,-5 5 23 0 0,0 2 0 0 0,1-1 0 0 0,1 1 0 0 0,0-1 1 0 0,0 1-1 0 0,0 0 0 0 0,2 1 0 0 0,-1-1 0 0 0,1 0 0 0 0,1 1 0 0 0,0-1 0 0 0,0 5-23 0 0,0-10 23 0 0,1 0 0 0 0,0 0 0 0 0,1 0 0 0 0,-1 0 0 0 0,1 0 0 0 0,0 0 0 0 0,0 0 0 0 0,0 0 0 0 0,1 0 0 0 0,0-1 0 0 0,0 1 0 0 0,0-1 0 0 0,0 1 0 0 0,1-1 0 0 0,0 0 0 0 0,2 3-23 0 0,-1-2 18 0 0,1 0 0 0 0,0 0 0 0 0,0-1 0 0 0,0 1 0 0 0,0-1 0 0 0,1 0-1 0 0,3 1-17 0 0,-7-4 1 0 0,1 0 0 0 0,-1 0-1 0 0,1-1 1 0 0,0 1-1 0 0,-1 0 1 0 0,1-1-1 0 0,0 0 1 0 0,0 0 0 0 0,-1 0-1 0 0,1 0 1 0 0,0 0-1 0 0,0 0 1 0 0,-1-1-1 0 0,1 1 1 0 0,0-1 0 0 0,-1 0-1 0 0,1 0 1 0 0,0 0-1 0 0,2-1 0 0 0,22-12-1848 0 0,1-1-1 0 0,9-8 1849 0 0,-4 1-1335 0 0</inkml:trace>
  <inkml:trace contextRef="#ctx0" brushRef="#br1" timeOffset="-539812.369">7555 613 11976 0 0,'0'0'266'0'0,"0"0"44"0"0,0 0 15 0 0,-1 0-26 0 0,-3 3-127 0 0,3-3 204 0 0,1 0 110 0 0,0 0 24 0 0,0 0 2 0 0,0 0 0 0 0,13-19 1103 0 0,24-12-1156 0 0,-27 25-487 0 0,0-1 1 0 0,0 0-1 0 0,-1 0 0 0 0,0-1 1 0 0,-1-1-1 0 0,1 0 0 0 0,-2 0 1 0 0,2-1 27 0 0,9-21-166 0 0,-14 21 166 0 0,-4 10 40 0 0,0-1 0 0 0,0 0 0 0 0,0 1 0 0 0,0-1 0 0 0,0 0 0 0 0,0 0-1 0 0,0 1 1 0 0,0-1 0 0 0,0 0 0 0 0,0 1 0 0 0,-1-1 0 0 0,1 0-1 0 0,0 1 1 0 0,0-1 0 0 0,-1 0 0 0 0,1 1 0 0 0,0-1 0 0 0,-1 0 0 0 0,1 1-1 0 0,0-1 1 0 0,-1 1 0 0 0,1-1 0 0 0,-1 1 0 0 0,1-1 0 0 0,-1 1-1 0 0,0-1 1 0 0,1 1 0 0 0,-1-1 0 0 0,1 1 0 0 0,-1 0 0 0 0,0-1-1 0 0,1 1 1 0 0,-1 0 0 0 0,0 0 0 0 0,1-1 0 0 0,-1 1 0 0 0,0 0 0 0 0,1 0-1 0 0,-1 0 1 0 0,0 0 0 0 0,0 0 0 0 0,1 0 0 0 0,-1 0 0 0 0,0 0-1 0 0,1 0 1 0 0,-2 1-40 0 0,2-1 63 0 0,-4 0 91 0 0,0 1 0 0 0,0-1 0 0 0,1 1 0 0 0,-1 0 0 0 0,1 0 0 0 0,-1 1-1 0 0,1-1 1 0 0,-1 1 0 0 0,1 0 0 0 0,0 0 0 0 0,0 0 0 0 0,0 0 0 0 0,0 0-1 0 0,-1 2-153 0 0,-4 3-2 0 0,0 1-1 0 0,1-1 1 0 0,0 2-1 0 0,-3 3 3 0 0,5-5-5 0 0,1-1 1 0 0,-1 1-1 0 0,1 0 0 0 0,1 1 0 0 0,-1-1 0 0 0,1 1 0 0 0,1 0 1 0 0,-2 4 4 0 0,4-8 26 0 0,-1-1 1 0 0,0 1 0 0 0,1 0 0 0 0,0 0-1 0 0,0 0 1 0 0,0 0 0 0 0,1 0 0 0 0,-1 0-1 0 0,1 0 1 0 0,0 0 0 0 0,0 0 0 0 0,0-1-1 0 0,1 1 1 0 0,-1 0 0 0 0,1-1 0 0 0,0 1-1 0 0,0-1 1 0 0,2 3-27 0 0,-2-4 101 0 0,0 0 1 0 0,0 1-1 0 0,1-1 0 0 0,-1 0 1 0 0,1 0-1 0 0,-1-1 0 0 0,1 1 1 0 0,0-1-1 0 0,-1 1 0 0 0,1-1 1 0 0,0 0-1 0 0,0 0 0 0 0,0 0 1 0 0,0 0-1 0 0,0 0 0 0 0,1-1 1 0 0,1 1-102 0 0,8 0-40 0 0,0-1 1 0 0,0 0 0 0 0,9-1 39 0 0,-9-2-146 0 0,1 0 0 0 0,-1 0 0 0 0,0-1 0 0 0,0-1 0 0 0,0 0 0 0 0,11-7 146 0 0,-10 3-1842 0 0,-6 1-2974 0 0,1-2-2065 0 0</inkml:trace>
  <inkml:trace contextRef="#ctx0" brushRef="#br1" timeOffset="-539476.78">7823 283 13824 0 0,'0'0'629'0'0,"0"0"-12"0"0,7 14-367 0 0,-2 0 75 0 0,-1-4 206 0 0,-1-1 1 0 0,0 1 0 0 0,0 0 0 0 0,-1 0-1 0 0,0 5-531 0 0,-1-3 422 0 0,1 3 291 0 0,-1 0 0 0 0,-1 0-1 0 0,-1 8-712 0 0,-2 17 566 0 0,3 21-566 0 0,0-37 42 0 0,-1-6-42 0 0,0-14-10 0 0,1 0-1 0 0,0 0 0 0 0,0 0 1 0 0,0 0-1 0 0,0 0 0 0 0,1 4 11 0 0,0-3-95 0 0,-1-4-6700 0 0,0-1 6778 0 0,0 0-6227 0 0</inkml:trace>
  <inkml:trace contextRef="#ctx0" brushRef="#br1" timeOffset="-539206.353">8073 519 10136 0 0,'29'-1'1873'0'0,"16"-3"-1873"0"0,-7 0 1687 0 0,-29 2-1005 0 0,-1 0 0 0 0,1 0 0 0 0,0-1 0 0 0,-1 0 0 0 0,0 0 0 0 0,0-1 0 0 0,7-4-682 0 0,-5 3 481 0 0,-8 4-593 0 0,0 0 0 0 0,0 0 0 0 0,0 0 0 0 0,-1 0 0 0 0,1-1-1 0 0,0 1 1 0 0,-1-1 0 0 0,1 1 0 0 0,-1-1 0 0 0,1 1-1 0 0,-1-1 1 0 0,1 0 0 0 0,-1 0 112 0 0,-1 1 14 0 0,1 0-1 0 0,-1 0 1 0 0,1 0-1 0 0,-1 0 1 0 0,0 0 0 0 0,0 0-1 0 0,0-1 1 0 0,0 1-1 0 0,0 0 1 0 0,0 0 0 0 0,0 0-1 0 0,0 0 1 0 0,0 0-1 0 0,0 0 1 0 0,0 0-1 0 0,-1 0 1 0 0,1 0 0 0 0,0 0-1 0 0,-1 0 1 0 0,1 0-1 0 0,-1 0 1 0 0,1 0 0 0 0,-1 0-1 0 0,0 0 1 0 0,0-1-14 0 0,-2-2 99 0 0,0 1 1 0 0,0-1-1 0 0,0 0 0 0 0,0 1 1 0 0,-1 0-1 0 0,1 0 1 0 0,-1 0-1 0 0,0 0 1 0 0,0 1-1 0 0,0-1 0 0 0,0 1 1 0 0,-1 0-1 0 0,1 0 1 0 0,0 1-1 0 0,-1-1 0 0 0,-3 0-99 0 0,6 2 0 0 0,0-1 0 0 0,-1 1 0 0 0,1 0 0 0 0,-1 0 0 0 0,1 0 0 0 0,0 0 0 0 0,-1 0 0 0 0,1 0 0 0 0,-1 1 0 0 0,1-1 0 0 0,0 1 0 0 0,-1 0 0 0 0,1 0 0 0 0,0 0 0 0 0,0 0 0 0 0,0 0 0 0 0,0 0 0 0 0,-2 2 0 0 0,-3 2 0 0 0,0 0 0 0 0,1 1 0 0 0,-1 0 0 0 0,-1 3 0 0 0,4-4 0 0 0,-2 1 6 0 0,1 0 0 0 0,0 0 0 0 0,0 1-1 0 0,1-1 1 0 0,0 1 0 0 0,0 0-1 0 0,1 1 1 0 0,-2 3-6 0 0,3-6 132 0 0,1-1 1 0 0,0 1-1 0 0,0-1 1 0 0,0 1-1 0 0,1-1 1 0 0,-1 1-1 0 0,1-1 0 0 0,0 1 1 0 0,1-1-1 0 0,-1 1 1 0 0,1-1-1 0 0,0 1 1 0 0,0-1-1 0 0,0 1 0 0 0,2 2-132 0 0,-2-4 3 0 0,0 1-1 0 0,1-1 1 0 0,0 1-1 0 0,0-1 1 0 0,0 0-1 0 0,0 0 1 0 0,2 2-3 0 0,-3-4 0 0 0,1 1 0 0 0,-1-1-1 0 0,1 0 1 0 0,-1 0 0 0 0,1 0 0 0 0,0 0 0 0 0,0 0 0 0 0,0 0 0 0 0,-1 0 0 0 0,1 0 0 0 0,0-1 0 0 0,0 1 0 0 0,0-1-1 0 0,0 0 1 0 0,1 1 0 0 0,-2-1 3 0 0,7 1-157 0 0,0 0 0 0 0,0 0 0 0 0,-1-1 0 0 0,1 1 0 0 0,0-2 0 0 0,0 1 0 0 0,0-1 0 0 0,-1-1-1 0 0,7-1 155 0 0,2-2-1883 0 0,0-2 0 0 0,-1 0 0 0 0,3-1 1883 0 0,4-4-5454 0 0</inkml:trace>
  <inkml:trace contextRef="#ctx0" brushRef="#br1" timeOffset="-538893.199">8547 358 15664 0 0,'0'0'356'0'0,"0"0"49"0"0,-12 3 539 0 0,3 2-270 0 0,1 0 0 0 0,-1 0-1 0 0,2 1 1 0 0,-1 0 0 0 0,0 1 0 0 0,-4 5-674 0 0,-17 14 35 0 0,20-17 242 0 0,0 1 0 0 0,0 0 0 0 0,1 0 0 0 0,0 1 0 0 0,1 0-1 0 0,0 0 1 0 0,1 1 0 0 0,-1 2-277 0 0,-1 2-143 0 0,6-12 143 0 0,0-1 0 0 0,1 1 0 0 0,0 0 0 0 0,0 0 0 0 0,0 0 0 0 0,0 0 0 0 0,0 2 0 0 0,1-4 0 0 0,0 0 0 0 0,0 0 0 0 0,0 0 0 0 0,0 0 0 0 0,0 0 0 0 0,0 0 0 0 0,0 0 0 0 0,1-1 0 0 0,-1 1 0 0 0,1 0 0 0 0,-1 0 0 0 0,1 0 0 0 0,0 0 0 0 0,0 0 0 0 0,1 1 0 0 0,-2-2 0 0 0,1 0 0 0 0,-1-1 0 0 0,1 1 0 0 0,0 0 0 0 0,-1 0 0 0 0,1 0 0 0 0,0-1 0 0 0,0 1 0 0 0,-1 0 0 0 0,1-1 0 0 0,0 1 0 0 0,0-1 0 0 0,0 1 0 0 0,0-1 0 0 0,0 0 0 0 0,0 1 0 0 0,0-1 0 0 0,0 0 0 0 0,0 1 0 0 0,0-1 0 0 0,0 0 0 0 0,0 0 0 0 0,0 0 0 0 0,3 0 0 0 0,3 1-135 0 0,1 0-1 0 0,0 0 0 0 0,1-1 1 0 0,-1 0-1 0 0,0 0 0 0 0,0-1 1 0 0,-1-1-1 0 0,1 1 0 0 0,0-1 1 0 0,0 0 135 0 0,12-5-931 0 0,-1 0 1 0 0,-1-1-1 0 0,6-3 931 0 0,-16 6-1253 0 0,1 0 0 0 0,-2 0 0 0 0,1-1 0 0 0,5-5 1253 0 0,-5 4-545 0 0,14-13-1501 0 0</inkml:trace>
  <inkml:trace contextRef="#ctx0" brushRef="#br1" timeOffset="-538579.682">8743 239 13824 0 0,'0'0'629'0'0,"0"0"-12"0"0,7 14 82 0 0,-1-2-7 0 0,0 1 0 0 0,-1 0 0 0 0,-1 0 0 0 0,0 1 1 0 0,-1-1-1 0 0,0 1 0 0 0,-1-1 0 0 0,0 13-692 0 0,-2-10 94 0 0,0-2-84 0 0,0 1 1 0 0,0 0-1 0 0,-2-1 0 0 0,0 1 0 0 0,0-1 0 0 0,-2 1 0 0 0,1-1-10 0 0,-2 1-131 0 0,-8 21 331 0 0,12-34-426 0 0,-1 1 0 0 0,1-1 0 0 0,-1 0-1 0 0,0 0 1 0 0,1 1 0 0 0,-1-1-1 0 0,0 0 1 0 0,0 0 0 0 0,0-1-1 0 0,-1 1 1 0 0,1 0 0 0 0,-2 0 226 0 0,-5 3-6825 0 0</inkml:trace>
  <inkml:trace contextRef="#ctx0" brushRef="#br1" timeOffset="-538225.224">8725 366 8288 0 0,'7'-2'408'0'0,"5"-2"-650"0"0,0 0 827 0 0,1 1 1 0 0,-1 0 0 0 0,1 1 0 0 0,0 0-586 0 0,-10 2 217 0 0,1 0 1 0 0,-1 0-1 0 0,0 0 1 0 0,0 0-1 0 0,0 1 1 0 0,1-1-1 0 0,-1 1 1 0 0,0 0-1 0 0,0-1 1 0 0,0 2-1 0 0,0-1 1 0 0,0 0-1 0 0,0 1 1 0 0,0-1-1 0 0,0 1 1 0 0,-1 0-1 0 0,1 0 1 0 0,0 0-218 0 0,23 34 2047 0 0,-24-34-1946 0 0,0 1 0 0 0,0 1-1 0 0,-1-1 1 0 0,1 0-1 0 0,-1 0 1 0 0,1 3-101 0 0,9 17 12 0 0,-3-12 24 0 0,-6-7 139 0 0,1-1 1 0 0,0 1 0 0 0,-1 0-1 0 0,0 0 1 0 0,0 0-1 0 0,0 1 1 0 0,-1-1-1 0 0,1 2-175 0 0,-1-3 132 0 0,0-1 0 0 0,0 0 0 0 0,0 0 0 0 0,0 0 0 0 0,1 0-1 0 0,-1 0 1 0 0,2 2-132 0 0,-2-2 125 0 0,1 0 0 0 0,-1 0 0 0 0,0-1 0 0 0,0 1 0 0 0,1 1 0 0 0,-2-1 0 0 0,1 0 0 0 0,0 0 0 0 0,0 0-125 0 0,-1 0 125 0 0,0-1-106 0 0,0-1 1 0 0,0 1-1 0 0,0-1 1 0 0,0 1-1 0 0,1 0 1 0 0,-1-1-1 0 0,0 1 1 0 0,0-1-1 0 0,0 1 1 0 0,1-1-1 0 0,-1 1 1 0 0,0-1-1 0 0,1 1 1 0 0,-1-1-1 0 0,0 0 1 0 0,1 1-1 0 0,-1-1 0 0 0,1 1 1 0 0,-1-1-1 0 0,1 0 1 0 0,-1 1-1 0 0,1-1 1 0 0,-1 0-1 0 0,1 1-19 0 0,-2-2 1 0 0,0-1 0 0 0,1 1-1 0 0,-1 0 1 0 0,0 0 0 0 0,0-1-1 0 0,1 1 1 0 0,-1 0-1 0 0,1-1 1 0 0,-1 1 0 0 0,1 0-1 0 0,-1-1 1 0 0,1 1 0 0 0,0-1-1 0 0,0 1 1 0 0,0 0 0 0 0,0-1-1 0 0,0 1 1 0 0,0-1 0 0 0,0 1-1 0 0,0-1 1 0 0,1 1-1 0 0,-1 0 1 0 0,1-1 0 0 0,-1 1-1 0 0,1-1 0 0 0,1-7 0 0 0,1 1 0 0 0,0-1 0 0 0,0 0 0 0 0,1 1 0 0 0,0 0 0 0 0,1 0 0 0 0,1-1 0 0 0,6-12 4 0 0,-9 16-62 0 0,-1 1 0 0 0,1-1 0 0 0,-1 1 1 0 0,1 0-1 0 0,1 0 0 0 0,-1 1 0 0 0,3-3 58 0 0,6-5-608 0 0,-6 5 518 0 0,-1 1 1 0 0,1 0 0 0 0,0 0 0 0 0,0 1-1 0 0,1-1 1 0 0,-1 1 0 0 0,1 1-1 0 0,0 0 1 0 0,0-1 0 0 0,0 2-1 0 0,8-3 90 0 0,-12 4 0 0 0,12-3 0 0 0,-15 4 0 0 0,1 0 0 0 0,-1 0 0 0 0,1 0 0 0 0,-1 0 0 0 0,1 0 0 0 0,0-1 0 0 0,-1 1 0 0 0,1 0 0 0 0,-1 0 0 0 0,1 0 0 0 0,-1 0 0 0 0,1 1 0 0 0,0-1 0 0 0,-1 0 0 0 0,1 0 0 0 0,-1 0 0 0 0,1 0 0 0 0,-1 1 0 0 0,1-1 0 0 0,-1 0 0 0 0,1 0 0 0 0,-1 1 0 0 0,1-1 0 0 0,-1 0 0 0 0,1 1 0 0 0,-1-1 0 0 0,2 2 0 0 0,7 0 0 0 0,-4 6 0 0 0,-4-6 0 0 0,-1 1 0 0 0,0-1 0 0 0,1 1 0 0 0,-1 0 0 0 0,-1-1 0 0 0,1 1 0 0 0,0-1 0 0 0,0 1 0 0 0,-1 0 0 0 0,0-1 0 0 0,1 1 0 0 0,-1-1 0 0 0,-14 34 0 0 0,9-23 0 0 0,-34 60 0 0 0,38-69 18 0 0,1-1 0 0 0,0 1 0 0 0,0 1 0 0 0,0-1 0 0 0,1 0 0 0 0,-1 1-18 0 0,-3 17 768 0 0,4-18-684 0 0,-1 0 0 0 0,0 1-1 0 0,1-1 1 0 0,0 0 0 0 0,-1 0-1 0 0,2 3-83 0 0,-1 2-771 0 0,0-8 795 0 0,0-1 0 0 0,0 1 0 0 0,1 0 0 0 0,-1-1 0 0 0,0 1 0 0 0,0-1 0 0 0,1 1 0 0 0,-1 0 0 0 0,0-1 0 0 0,1 1 0 0 0,-1-1 0 0 0,1 1 0 0 0,-1-1 0 0 0,1 1 0 0 0,-1-1 0 0 0,1 0 1 0 0,-1 1-1 0 0,1-1 0 0 0,-1 0 0 0 0,1 1 0 0 0,-1-1 0 0 0,1 0 0 0 0,-1 1 0 0 0,1-1 0 0 0,0 0 0 0 0,-1 0 0 0 0,1 0 0 0 0,0 0-24 0 0,17 3 696 0 0,-14-3-695 0 0,0 0-1 0 0,0-1 1 0 0,0 1-1 0 0,0-1 1 0 0,0 0-1 0 0,0 0 1 0 0,0 0-1 0 0,-1 0 1 0 0,1-1-1 0 0,0 0 1 0 0,-1 0-1 0 0,1 0 1 0 0,-1 0-1 0 0,0 0 1 0 0,1-1-1 0 0,-1 1 1 0 0,0-1-1 0 0,-1 0 1 0 0,1 0-1 0 0,0 0 1 0 0,-1 0-1 0 0,0 0 0 0 0,1-1 1 0 0,-1 1-1 0 0,-1-1 1 0 0,1 1-1 0 0,0-1 1 0 0,-1 0-1 0 0,0 1 1 0 0,0-1-1 0 0,0 0 1 0 0,0 0-1 0 0,0-4 0 0 0,-2 0 0 0 0,1-1 0 0 0,-1 1 0 0 0,0 0 0 0 0,-1-1 0 0 0,0 1 0 0 0,0-1 0 0 0,0 2-135 0 0,0 0-1 0 0,-1 0 1 0 0,1 1 0 0 0,-1-1-1 0 0,-1 1 1 0 0,1 0-1 0 0,-1 0 1 0 0,0 0 0 0 0,0 0-1 0 0,-1 1 1 0 0,0-1-1 0 0,0 1 1 0 0,0 1-1 0 0,-1-2 136 0 0,0 3-547 0 0,5 2 423 0 0,0 1 0 0 0,1 0-1 0 0,-1 0 1 0 0,1-1 0 0 0,-1 1-1 0 0,1-1 1 0 0,-1 1-1 0 0,1 0 1 0 0,-1-1 0 0 0,1 1-1 0 0,-1-1 1 0 0,1 1 0 0 0,0-1-1 0 0,-1 1 1 0 0,1-1 0 0 0,0 1-1 0 0,-1-1 125 0 0,1 0-6138 0 0</inkml:trace>
  <inkml:trace contextRef="#ctx0" brushRef="#br1" timeOffset="-537805.187">9370 294 13824 0 0,'0'0'314'0'0,"10"17"872"0"0,-5-3-807 0 0,0 1 0 0 0,-2 0 0 0 0,1 0 1 0 0,-2 0-1 0 0,0 0 0 0 0,-1 1 0 0 0,0-1 1 0 0,-1 0-1 0 0,-1 1 0 0 0,0-1 0 0 0,-4 13-379 0 0,5-25 104 0 0,-1 0 0 0 0,1 1 0 0 0,-1-1 0 0 0,0 0 0 0 0,0 0 0 0 0,-1 0 0 0 0,1 0 0 0 0,-1 0 0 0 0,1 0 0 0 0,-1 0 0 0 0,0-1 0 0 0,0 1 0 0 0,0-1 0 0 0,-1 1 0 0 0,1-1 0 0 0,0 0 0 0 0,-1 1 0 0 0,0-1 0 0 0,-1 0-104 0 0,4-2 0 0 0,0 0 0 0 0,-1 0 0 0 0,1 0 0 0 0,0 0 0 0 0,0 0 0 0 0,-1 0 0 0 0,1 0 0 0 0,0 0 0 0 0,-1 0 0 0 0,1 0 0 0 0,0 0 0 0 0,-1-1 0 0 0,1 1 0 0 0,0 0 0 0 0,-1 0 0 0 0,1 0 0 0 0,0 0 0 0 0,0-1 0 0 0,-1 1 0 0 0,1 0 0 0 0,0 0 0 0 0,0-1 0 0 0,0 1 0 0 0,-1 0 0 0 0,1 0 0 0 0,0-1 0 0 0,0 1 0 0 0,0 0 0 0 0,0-1 0 0 0,0 1 0 0 0,-1 0 0 0 0,1 0 0 0 0,0-1 0 0 0,0 1 0 0 0,0-1 0 0 0,-4-11 0 0 0,3 5-37 0 0,1 1-1 0 0,0-1 0 0 0,0 1 1 0 0,0-1-1 0 0,1 1 0 0 0,0-1 0 0 0,0 1 1 0 0,1 0-1 0 0,0 0 0 0 0,0-1 1 0 0,2-3 37 0 0,2-3-391 0 0,0 0 1 0 0,1 0 0 0 0,1 0-1 0 0,5-6 391 0 0,-5 9-23 0 0,-2 1-122 0 0,1 0 0 0 0,0 1 0 0 0,4-4 145 0 0,-7 8-222 0 0,1-1-1 0 0,0 1 1 0 0,0 0 0 0 0,0 1 0 0 0,0-1 0 0 0,1 1-1 0 0,2-1 223 0 0,-6 3 37 0 0,-1 1 0 0 0,0-1 0 0 0,1 1 1 0 0,-1 0-1 0 0,0-1 0 0 0,1 1 0 0 0,-1 0 0 0 0,0 0 0 0 0,1 0 0 0 0,-1 0 0 0 0,1 0 0 0 0,-1 0 0 0 0,0 0 0 0 0,1 1 0 0 0,-1-1 0 0 0,0 0 0 0 0,1 1 0 0 0,-1-1 0 0 0,0 1 0 0 0,1-1 1 0 0,-1 1-1 0 0,0 0 0 0 0,0 0 0 0 0,0-1 0 0 0,0 1 0 0 0,0 0 0 0 0,0 0 0 0 0,0 0 0 0 0,0 0 0 0 0,0 0 0 0 0,0 0 0 0 0,0 1 0 0 0,-1-1 0 0 0,1 0 0 0 0,0 0 0 0 0,0 2-37 0 0,-1-2 66 0 0,1 1 0 0 0,0 0-1 0 0,-1-1 1 0 0,1 1-1 0 0,-1 0 1 0 0,0-1 0 0 0,1 1-1 0 0,-1 0 1 0 0,0 1-66 0 0,2 13 17 0 0,5 1 535 0 0,-2 0 0 0 0,2 11-552 0 0,-5-22 118 0 0,-1 1 0 0 0,-1-1 0 0 0,1 1 0 0 0,-1-1 0 0 0,-1 1 0 0 0,1-1 0 0 0,-1 1 0 0 0,-1 6-118 0 0,0-3 359 0 0,1 0-1 0 0,1 0 0 0 0,0-1 0 0 0,0 2-358 0 0,0 1 450 0 0,1-7-363 0 0,0 3-3 0 0,-9 10-291 0 0,7-17-844 0 0,1-1-385 0 0,1-2-78 0 0,2-4-20 0 0</inkml:trace>
  <inkml:trace contextRef="#ctx0" brushRef="#br1" timeOffset="-537483.294">9730 332 15664 0 0,'0'0'356'0'0,"0"2"49"0"0,-1 39 1416 0 0,-1-1 0 0 0,-2 0-1 0 0,-10 38-1820 0 0,12-52 1036 0 0,2-21-951 0 0,-1 1 0 0 0,1 0 1 0 0,-1-1-1 0 0,0 1 0 0 0,-1 0 0 0 0,1-1 0 0 0,-1 1-85 0 0,1-3-64 0 0,1-2-273 0 0,3-7-1555 0 0,1-2-3349 0 0,-1-3-1640 0 0</inkml:trace>
  <inkml:trace contextRef="#ctx0" brushRef="#br1" timeOffset="-537196.721">9839 219 15664 0 0,'0'0'356'0'0,"0"0"49"0"0,0 0 21 0 0,0 0-42 0 0,0 0-180 0 0,0 0 176 0 0,0 0 107 0 0,-7 11 614 0 0,6-10-1094 0 0,1 0-1 0 0,-1 0 0 0 0,0 1 1 0 0,0-1-1 0 0,1 0 0 0 0,-1 0 1 0 0,1 1-1 0 0,-1-1 0 0 0,1 0 1 0 0,-1 1-1 0 0,1-1 0 0 0,0 0 1 0 0,0 1-1 0 0,0-1 0 0 0,0 1 1 0 0,0-1-1 0 0,0 0 0 0 0,0 1 1 0 0,0-1-1 0 0,0 1-6 0 0,1 0-113 0 0,-1 0-1 0 0,1 1 0 0 0,0-1 1 0 0,-1 0-1 0 0,1 1 1 0 0,0-1-1 0 0,0 0 1 0 0,1 0-1 0 0,-1 0 1 0 0,0 0-1 0 0,1 0 0 0 0,0 1 114 0 0,5 5-2950 0 0,-5-3 1417 0 0</inkml:trace>
  <inkml:trace contextRef="#ctx0" brushRef="#br1" timeOffset="-536845.053">10007 314 17503 0 0,'0'0'399'0'0,"-3"19"1106"0"0,-13 10-1349 0 0,12-22 277 0 0,0 1 1 0 0,0-1-1 0 0,-2 6-433 0 0,3-5 426 0 0,-1-1-1 0 0,1-1 0 0 0,-6 7-425 0 0,6-8 195 0 0,0 1 0 0 0,0-1 0 0 0,0 0 0 0 0,0 1 0 0 0,1 0-1 0 0,0-1 1 0 0,-1 4-195 0 0,0 5 13 0 0,2-11-12 0 0,-1 1-1 0 0,2-1 1 0 0,-1 1-1 0 0,0 0 1 0 0,1-1-1 0 0,-1 1 1 0 0,1 1-1 0 0,0-4 0 0 0,1 0 0 0 0,-1 0 0 0 0,0 0 0 0 0,0 0 0 0 0,1 0 0 0 0,-1 0 0 0 0,1 0 0 0 0,-1 0 0 0 0,1 0 0 0 0,-1 0 0 0 0,1 0 0 0 0,-1 0 0 0 0,1-1 0 0 0,0 1 0 0 0,0 0 0 0 0,-1 0 0 0 0,1 0-1 0 0,0-1 1 0 0,0 1 0 0 0,0-1 0 0 0,0 1 0 0 0,0 0 0 0 0,0-1 0 0 0,0 0 0 0 0,0 1 0 0 0,0-1 0 0 0,0 1 0 0 0,4 0 6 0 0,0 0-1 0 0,-1 0 1 0 0,1 0-1 0 0,0-1 1 0 0,0 0-1 0 0,0 0 1 0 0,-1 0-1 0 0,1 0 1 0 0,0-1 0 0 0,0 0-1 0 0,0 0-5 0 0,14-4-900 0 0,0 0 0 0 0,3-3 900 0 0,-12 5-1043 0 0,12-5-6462 0 0</inkml:trace>
  <inkml:trace contextRef="#ctx0" brushRef="#br1" timeOffset="-536384.326">7587 979 13824 0 0,'0'0'49'0'0,"1"1"1"0"0,0-1-1 0 0,-1 0 1 0 0,1 0 0 0 0,-1 1-1 0 0,1-1 1 0 0,0 1-1 0 0,-1-1 1 0 0,1 0 0 0 0,-1 1-1 0 0,1-1 1 0 0,-1 1-1 0 0,0-1 1 0 0,1 1-1 0 0,-1-1 1 0 0,1 1 0 0 0,-1-1-1 0 0,0 1 1 0 0,1-1-1 0 0,-1 1 1 0 0,0 0 0 0 0,0-1-1 0 0,1 1 1 0 0,-1 0-1 0 0,0-1 1 0 0,0 1 0 0 0,0-1-1 0 0,0 1 1 0 0,0 0-1 0 0,0-1 1 0 0,0 2-50 0 0,3 11-25 0 0,2-3-45 0 0,-4-8 161 0 0,-1 0 1 0 0,1-1 0 0 0,0 1 0 0 0,-1 0-1 0 0,1-1 1 0 0,0 1 0 0 0,0-1-1 0 0,0 1 1 0 0,1-1 0 0 0,-1 0 0 0 0,0 1-1 0 0,0-1 1 0 0,1 0 0 0 0,-1 0 0 0 0,1 0-1 0 0,-1 0 1 0 0,1 0 0 0 0,-1 0 0 0 0,1 0-1 0 0,-1-1 1 0 0,1 1 0 0 0,0 0-1 0 0,1-1-91 0 0,3 2 0 0 0,0-1 0 0 0,0-1 0 0 0,0 1 0 0 0,1-1 0 0 0,-1 0 0 0 0,4-1 0 0 0,-7 0 0 0 0,0 1 0 0 0,0-1 0 0 0,1 0 0 0 0,-1 0 0 0 0,0 0 0 0 0,0 0 0 0 0,0 0 0 0 0,0-1 0 0 0,0 0 0 0 0,0 1 0 0 0,-1-1 0 0 0,1 0 0 0 0,0-1 0 0 0,1 0 0 0 0,0-1 0 0 0,0 0 0 0 0,-1 0 0 0 0,0 0 0 0 0,0-1 0 0 0,0 1 0 0 0,0-1 0 0 0,0 0 0 0 0,-2 3 0 0 0,-1 0 0 0 0,1 0 0 0 0,0 1 0 0 0,-1-1 0 0 0,0 0 0 0 0,1 0 0 0 0,-1 0 0 0 0,0 0 0 0 0,0 0 0 0 0,0 0 0 0 0,0 0 0 0 0,0 0 0 0 0,0 0 0 0 0,-1 0 0 0 0,1 0 0 0 0,-1 1 0 0 0,1-1 0 0 0,-1 0 0 0 0,0 0 0 0 0,0 0 0 0 0,0 1 0 0 0,0-1 0 0 0,0 0 0 0 0,0 0 47 0 0,0 0-1 0 0,0 1 0 0 0,-1-1 0 0 0,1 0 0 0 0,0 1 1 0 0,-1-1-1 0 0,0 1 0 0 0,1 0 0 0 0,-1-1 0 0 0,0 1 0 0 0,1 0 1 0 0,-1 0-1 0 0,0 0 0 0 0,0 0 0 0 0,0 0 0 0 0,0 1 1 0 0,0-1-1 0 0,0 0 0 0 0,0 1 0 0 0,0 0 0 0 0,0-1 0 0 0,0 1 1 0 0,-1 0-1 0 0,1 0 0 0 0,0 0 0 0 0,0 1 0 0 0,0-1 1 0 0,0 0-1 0 0,0 1 0 0 0,0-1 0 0 0,0 1 0 0 0,0 0 0 0 0,0-1 1 0 0,0 1-1 0 0,0 0 0 0 0,0 0 0 0 0,1 1 0 0 0,-1-1 1 0 0,0 0-1 0 0,1 0 0 0 0,-1 1 0 0 0,1-1 0 0 0,-1 1 0 0 0,0 1-46 0 0,-4 4 3 0 0,0 1-1 0 0,0 0 1 0 0,1 1-1 0 0,0-1 1 0 0,0 1-1 0 0,1 0 1 0 0,-2 5-3 0 0,-1 6-1 0 0,1 1 0 0 0,-3 20 1 0 0,8-34 0 0 0,0 1 0 0 0,1 0 0 0 0,0 0 0 0 0,0-1 0 0 0,0 1 0 0 0,1 0 0 0 0,0-1 0 0 0,1 1 0 0 0,0 0 0 0 0,0-1 0 0 0,0 0 0 0 0,0-5-54 0 0,-1 0-1 0 0,0 0 0 0 0,1 0 0 0 0,-1 0 1 0 0,1-1-1 0 0,0 1 0 0 0,-1 0 0 0 0,1-1 1 0 0,0 0-1 0 0,0 1 0 0 0,0-1 0 0 0,0 0 1 0 0,0 0-1 0 0,0 0 0 0 0,0 0 0 0 0,2 0 55 0 0,8 0-508 0 0,1-1-4 0 0</inkml:trace>
  <inkml:trace contextRef="#ctx0" brushRef="#br1" timeOffset="-536193.535">8126 846 17503 0 0,'0'0'399'0'0,"2"14"961"0"0,-3-9-1274 0 0,0 1-1 0 0,-1-1 1 0 0,0 0-1 0 0,0 0 1 0 0,-1 0 0 0 0,1 0-1 0 0,-1-1 1 0 0,0 1-1 0 0,0-1 1 0 0,-2 2-86 0 0,-10 11 1442 0 0,-15 14-1442 0 0,16-18-89 0 0,-11 12-33 0 0,0-2 0 0 0,-18 12 122 0 0,28-25-1320 0 0,-1 0 1 0 0,0-1 0 0 0,-8 4 1319 0 0,4-4-1533 0 0</inkml:trace>
  <inkml:trace contextRef="#ctx0" brushRef="#br1" timeOffset="-535908.299">7889 982 13824 0 0,'0'0'314'0'0,"0"0"46"0"0,9 3 354 0 0,3 0-314 0 0,-1 0 0 0 0,1 1 1 0 0,-1 1-1 0 0,1 0 1 0 0,-1 0-1 0 0,-1 1 1 0 0,1 0-1 0 0,-1 1 0 0 0,4 4-400 0 0,41 22 608 0 0,-47-28-1007 0 0,-1-1 0 0 0,1 0 0 0 0,0 0 0 0 0,1-1 0 0 0,-1 0 0 0 0,0 0 0 0 0,1-1 399 0 0,0-1-1022 0 0</inkml:trace>
  <inkml:trace contextRef="#ctx0" brushRef="#br1" timeOffset="-535656.42">8441 910 17503 0 0,'0'0'399'0'0,"0"0"-357"0"0,0 0 0 0 0,0 0 0 0 0,0 0-1 0 0,0-1 1 0 0,0 1 0 0 0,0 0 0 0 0,0 0 0 0 0,0 0-1 0 0,-1 0 1 0 0,1 0 0 0 0,0-1 0 0 0,0 1 0 0 0,0 0 0 0 0,0 0-1 0 0,0 0 1 0 0,0 0 0 0 0,-1 0 0 0 0,1 0 0 0 0,0 0-1 0 0,0 0 1 0 0,0 0 0 0 0,0 0 0 0 0,-1 0 0 0 0,1-1-1 0 0,0 1 1 0 0,0 0 0 0 0,0 0 0 0 0,0 0 0 0 0,-1 0 0 0 0,1 0-1 0 0,0 0 1 0 0,0 0 0 0 0,0 0 0 0 0,0 0 0 0 0,-1 1-1 0 0,1-1-41 0 0,-18 11 428 0 0,0 2 0 0 0,1 0 0 0 0,1 1 0 0 0,0 0-1 0 0,0 1 1 0 0,2 1 0 0 0,-2 4-428 0 0,10-14 102 0 0,2 1-1 0 0,-1 0 1 0 0,1 1-1 0 0,0-1 1 0 0,1 1-1 0 0,-1 0 1 0 0,1 0 0 0 0,1 0-1 0 0,0 0 1 0 0,0 0-1 0 0,0 8-101 0 0,3-7 0 0 0,4-2 0 0 0,-2-5-45 0 0,0 0-1 0 0,0 0 1 0 0,0 0-1 0 0,0-1 0 0 0,0 1 1 0 0,0-1-1 0 0,0 0 1 0 0,1 0-1 0 0,-1 0 1 0 0,0 0-1 0 0,1-1 1 0 0,-1 1-1 0 0,1-1 0 0 0,-1 0 1 0 0,1 0-1 0 0,-1 0 1 0 0,1 0-1 0 0,-1-1 1 0 0,1 0-1 0 0,-1 1 0 0 0,3-2 46 0 0,8-2-1243 0 0,1-1-1 0 0,-1-1 0 0 0,0 0 0 0 0,3-3 1244 0 0,-1-1-6483 0 0</inkml:trace>
  <inkml:trace contextRef="#ctx0" brushRef="#br1" timeOffset="-535332.465">8616 993 13824 0 0,'0'0'629'0'0,"0"0"-12"0"0,-2 14-367 0 0,-3-5 321 0 0,5-8-451 0 0,-1 0 1 0 0,1-1-1 0 0,0 1 0 0 0,-1 0 1 0 0,1 0-1 0 0,0-1 0 0 0,-1 1 0 0 0,1 0 1 0 0,0 0-1 0 0,0-1 0 0 0,0 1 1 0 0,0 0-1 0 0,0 0 0 0 0,0 0 1 0 0,0 0-1 0 0,0-1 0 0 0,0 1 0 0 0,0 0 1 0 0,0 0-121 0 0,2 5 666 0 0,-1 0 0 0 0,0 0 0 0 0,0 1 0 0 0,0-1 0 0 0,-1 0 0 0 0,0 0 0 0 0,-1 0 0 0 0,1 3-666 0 0,-1 23-10 0 0,1-26-51 0 0,0-5-264 0 0,0-1-142 0 0,0-6-6190 0 0,0-2-224 0 0</inkml:trace>
  <inkml:trace contextRef="#ctx0" brushRef="#br1" timeOffset="-535331.465">8600 816 13824 0 0,'0'-1'55'0'0,"0"1"1"0"0,0-1 0 0 0,-1 1-1 0 0,1 0 1 0 0,0-1 0 0 0,0 1 0 0 0,0-1-1 0 0,0 1 1 0 0,-1-1 0 0 0,1 1 0 0 0,0-1-1 0 0,0 1 1 0 0,0-1 0 0 0,0 1-1 0 0,0-1 1 0 0,0 1 0 0 0,0-1 0 0 0,0 1-1 0 0,1-1 1 0 0,-1 1 0 0 0,0 0 0 0 0,0-1-1 0 0,0 1-55 0 0,1-9 1662 0 0,1 9-1219 0 0,4-2-427 0 0,-4 2-696 0 0,8-5-1284 0 0,-8 4 942 0 0</inkml:trace>
  <inkml:trace contextRef="#ctx0" brushRef="#br1" timeOffset="-535138.628">8759 788 15664 0 0,'0'0'356'0'0,"3"8"475"0"0,-1 2-700 0 0,-1 1 0 0 0,-1-1 0 0 0,0 0 0 0 0,-1 10-131 0 0,0 8 8 0 0,2 17 72 0 0,0-27 588 0 0,0 1 0 0 0,-2-1 0 0 0,0 1 0 0 0,-1-1 0 0 0,0 0 0 0 0,-5 12-668 0 0,6-27-21 0 0,0-1 1 0 0,0 1-1 0 0,0-1 0 0 0,0 1 0 0 0,-1-1 0 0 0,0 0 0 0 0,-1 2 21 0 0,-3 6-730 0 0,5-9-596 0 0,0-1-3443 0 0,-4 2-1475 0 0</inkml:trace>
  <inkml:trace contextRef="#ctx0" brushRef="#br1" timeOffset="-534843.437">8759 995 8288 0 0,'13'-4'889'0'0,"-7"2"-532"0"0,0 1 0 0 0,-1 0 0 0 0,1 0 0 0 0,-1 0 0 0 0,1 1 0 0 0,0-1 0 0 0,0 2 0 0 0,4-1-357 0 0,20 4 1654 0 0,18 2 2655 0 0,22-1-4309 0 0,-53-5 238 0 0,0-1 0 0 0,-1 0 0 0 0,1-1 0 0 0,0-1-1 0 0,0-1 1 0 0,0 0-238 0 0,-16 3 0 0 0,1 1 0 0 0,0-1 0 0 0,0 0 0 0 0,-1 0 0 0 0,1 0 0 0 0,0 0 0 0 0,-1 0 0 0 0,1-1 0 0 0,-1 1 0 0 0,1 0 0 0 0,0-2 0 0 0,-1 3 1 0 0,-1 0 0 0 0,0-1-1 0 0,1 1 1 0 0,-1 0 0 0 0,0-1-1 0 0,0 1 1 0 0,1 0 0 0 0,-1-1-1 0 0,0 1 1 0 0,1-1 0 0 0,-1 1-1 0 0,0 0 1 0 0,0-1 0 0 0,0 1-1 0 0,0-1 1 0 0,0 1 0 0 0,1-1-1 0 0,-1 1 1 0 0,0-1 0 0 0,0 1-1 0 0,0-1 1 0 0,0 1 0 0 0,0 0-1 0 0,0-1 1 0 0,0 1-1 0 0,0-1 1 0 0,-1 1 0 0 0,1-1-1 0 0,0 1 1 0 0,0-1 0 0 0,0 1-1 0 0,0 0 1 0 0,-1-1 0 0 0,1 1-1 0 0,0-1 1 0 0,0 1 0 0 0,-1 0-1 0 0,1-1 0 0 0,-1 0 47 0 0,0 0-5 0 0,1-1-1 0 0,-1 1 0 0 0,0-1 0 0 0,0 1 0 0 0,1 0 1 0 0,-1 0-1 0 0,0 0 0 0 0,0-1 0 0 0,-1 1 1 0 0,1 0-1 0 0,0 0 0 0 0,0 0 0 0 0,0 0 0 0 0,-1 1 1 0 0,1-1-1 0 0,0 0 0 0 0,-1 1 0 0 0,1-1 0 0 0,-1 0 1 0 0,1 1-1 0 0,-1 0 0 0 0,1-1 0 0 0,-1 1 1 0 0,1 0-1 0 0,-1 0 0 0 0,1 0 0 0 0,-2 0-41 0 0,-5 0-282 0 0,-1 0 0 0 0,1 0 0 0 0,0 1-1 0 0,-5 1 283 0 0,10-1 8 0 0,-1 0 0 0 0,0 1-1 0 0,0-1 1 0 0,1 1-1 0 0,-1 0 1 0 0,1 0-1 0 0,-1 0 1 0 0,1 0-1 0 0,0 0 1 0 0,0 1 0 0 0,0 0-1 0 0,0-1 1 0 0,0 1-1 0 0,1 0 1 0 0,-1 1-8 0 0,-13 12 762 0 0,13-12-708 0 0,1-1-1 0 0,0 1 0 0 0,0-1 0 0 0,0 1 0 0 0,0-1 0 0 0,0 1 0 0 0,1 0 1 0 0,0 0-1 0 0,0 0 0 0 0,0 0 0 0 0,0 0 0 0 0,1 0 0 0 0,-1 0 0 0 0,1 0 1 0 0,0 0-1 0 0,0 1 0 0 0,1-1 0 0 0,-1 0 0 0 0,1 0 0 0 0,0 0 0 0 0,1 2-53 0 0,0 4 0 0 0,-2-9 0 0 0,1 0 0 0 0,-1 0 0 0 0,0 0 0 0 0,0 0 0 0 0,1 0 0 0 0,-1 0 0 0 0,1 0 0 0 0,-1 0 0 0 0,1 0 0 0 0,-1 0 0 0 0,1 0 0 0 0,-1 0 0 0 0,1 0 0 0 0,0 0 0 0 0,1 1-113 0 0,0 0 1 0 0,0 0-1 0 0,0 0 0 0 0,0 0 0 0 0,0 0 0 0 0,1-1 0 0 0,-1 1 0 0 0,0-1 0 0 0,1 0 0 0 0,-1 1 1 0 0,1-1-1 0 0,0 0 0 0 0,-1 0 0 0 0,1-1 0 0 0,0 1 0 0 0,0-1 0 0 0,0 1 0 0 0,1-1 113 0 0,10 0-1220 0 0,2-2-248 0 0</inkml:trace>
  <inkml:trace contextRef="#ctx0" brushRef="#br1" timeOffset="-534508.26">9274 932 13824 0 0,'-4'1'151'0'0,"1"0"1"0"0,0 0 0 0 0,-1 0 0 0 0,1 0-1 0 0,0 0 1 0 0,0 1 0 0 0,0 0 0 0 0,0-1-1 0 0,0 1 1 0 0,1 0 0 0 0,-1 0 0 0 0,0 1-1 0 0,1-1-151 0 0,-7 7 778 0 0,1 1-1 0 0,0-1 0 0 0,0 2-777 0 0,-7 9 1395 0 0,12-15-1226 0 0,0 0-1 0 0,0-1 1 0 0,1 1-1 0 0,0 1 1 0 0,0-1-1 0 0,0 0 1 0 0,-1 3-169 0 0,-5 15 346 0 0,8-21-287 0 0,-1 0 0 0 0,0 1 1 0 0,1-1-1 0 0,0 0 0 0 0,-1 1 1 0 0,1-1-1 0 0,0 1 0 0 0,0-1 1 0 0,0 0-1 0 0,1 1 0 0 0,-1-1 1 0 0,1 1-60 0 0,0 12 222 0 0,-1-14-225 0 0,0 0-1 0 0,1 0 0 0 0,-1-1 0 0 0,0 1 0 0 0,1 0 0 0 0,-1 0 1 0 0,0-1-1 0 0,1 1 0 0 0,-1 0 0 0 0,1-1 0 0 0,-1 1 0 0 0,1-1 1 0 0,-1 1-1 0 0,1 0 0 0 0,0-1 0 0 0,-1 1 0 0 0,1-1 0 0 0,0 0 1 0 0,-1 1-1 0 0,1-1 0 0 0,0 1 0 0 0,-1-1 0 0 0,1 0 4 0 0,2 0 4 0 0,1 1-1 0 0,-1-1 1 0 0,0 0 0 0 0,0-1-1 0 0,0 1 1 0 0,0-1-1 0 0,0 1 1 0 0,0-1-1 0 0,0 0 1 0 0,0 0-1 0 0,0 0 1 0 0,0-1-1 0 0,-1 1 1 0 0,1 0 0 0 0,0-1-1 0 0,-1 0 1 0 0,1 0-4 0 0,6-5-87 0 0,-1 0-1 0 0,0-1 1 0 0,-1 0 0 0 0,2-2 87 0 0,-5 3-200 0 0,1 0-1 0 0,-1 0 1 0 0,0 0 0 0 0,-1 0-1 0 0,0-1 1 0 0,0 1-1 0 0,0-3 201 0 0,15-32-1141 0 0,-12 28 732 0 0,0 0 0 0 0,-1-1-1 0 0,-1 0 1 0 0,0 1 0 0 0,-1-1-1 0 0,0 0 1 0 0,0-12 409 0 0,-2 17-206 0 0,0 5 43 0 0,0-1 1 0 0,1 1 0 0 0,-1-1-1 0 0,1 1 1 0 0,2-3 162 0 0,-2 4-154 0 0,0 0-1 0 0,-1 0 0 0 0,1 0 1 0 0,-1-1-1 0 0,0 1 1 0 0,0-1-1 0 0,-1 1 1 0 0,1-4 154 0 0,-1 7 16 0 0,0-1 0 0 0,0 1 1 0 0,1-1-1 0 0,-1 0 0 0 0,0 1 0 0 0,1-1 1 0 0,-1 1-1 0 0,1-1 0 0 0,0 1 1 0 0,0-1-1 0 0,-1 1 0 0 0,1-1 1 0 0,0 1-1 0 0,0 0 0 0 0,0-1 1 0 0,0 1-1 0 0,2-1-16 0 0,-2 1 500 0 0,1-1 277 0 0,-2 2-692 0 0,0 0 0 0 0,0 0 0 0 0,0 0 0 0 0,0 0 0 0 0,0 0-1 0 0,0 0 1 0 0,0 0 0 0 0,0 0 0 0 0,0 0 0 0 0,0 0 0 0 0,0 1 0 0 0,0-1-1 0 0,0 0 1 0 0,0 0 0 0 0,0 0 0 0 0,0 0 0 0 0,0 0 0 0 0,0 0 0 0 0,0 0-1 0 0,0 0 1 0 0,0 0 0 0 0,0 0 0 0 0,0 0 0 0 0,0 0 0 0 0,0 0-1 0 0,0 0 1 0 0,0 0 0 0 0,0 0 0 0 0,0 0 0 0 0,0 0 0 0 0,0 0 0 0 0,0 0-1 0 0,0 0 1 0 0,0 0 0 0 0,0 0 0 0 0,0 0 0 0 0,0 0 0 0 0,0 0 0 0 0,0 0-1 0 0,1 0 1 0 0,-1 0 0 0 0,0 0-85 0 0,-5 36 363 0 0,1-1-389 0 0,-1-11 398 0 0,2 1 1 0 0,-1 19-373 0 0,2-16 655 0 0,-1-1 1 0 0,-1 4-656 0 0,-22 111 16 0 0,23-112-16 0 0,3-27 0 0 0,0 6 0 0 0</inkml:trace>
  <inkml:trace contextRef="#ctx0" brushRef="#br1" timeOffset="-533827.218">9985 829 15664 0 0,'-6'1'761'0'0,"1"0"-687"0"0,1 0-1 0 0,-1 0 1 0 0,1 0 0 0 0,0 1 0 0 0,0-1-1 0 0,-1 1 1 0 0,1 0 0 0 0,1 0 0 0 0,-1 1-1 0 0,0-1 1 0 0,0 1 0 0 0,1 0-1 0 0,-3 3-73 0 0,-12 8 0 0 0,15-13 0 0 0,1 1 0 0 0,0-1 0 0 0,0 1 0 0 0,0 0 0 0 0,0 0 0 0 0,0-1 0 0 0,0 1 0 0 0,0 0 0 0 0,1 1 0 0 0,-1-1 0 0 0,1 0 0 0 0,-1 0 0 0 0,1 1 0 0 0,-1 1 0 0 0,0 1 0 0 0,1-1 0 0 0,-1 1 0 0 0,1 0 0 0 0,0-1 0 0 0,1 1 0 0 0,-1 0 0 0 0,1-1 0 0 0,0 3 0 0 0,0-4 0 0 0,0-1 0 0 0,1 1 0 0 0,-1 0 0 0 0,1 0 0 0 0,0 0 0 0 0,0 0 0 0 0,0-1 0 0 0,0 1 0 0 0,1 0 0 0 0,-1-1 0 0 0,1 1 0 0 0,-1-1 0 0 0,1 0 0 0 0,0 1 0 0 0,0-1 0 0 0,1 1 0 0 0,8 7 0 0 0,1-1 0 0 0,0 0 0 0 0,0 0 0 0 0,3 0 0 0 0,34 25 0 0 0,-49-34 10 0 0,1 0 0 0 0,-1 1-1 0 0,1-1 1 0 0,-1 0 0 0 0,1 1-1 0 0,-1-1 1 0 0,1 0-1 0 0,-1 1 1 0 0,0-1 0 0 0,1 1-1 0 0,-1-1 1 0 0,0 1 0 0 0,1-1-1 0 0,-1 1 1 0 0,0-1-1 0 0,0 1 1 0 0,0-1 0 0 0,1 1-1 0 0,-1 0 1 0 0,0-1-1 0 0,0 1 1 0 0,0-1 0 0 0,0 1-1 0 0,0-1 1 0 0,0 1 0 0 0,0 0-1 0 0,0-1 1 0 0,0 1-1 0 0,0-1 1 0 0,0 1 0 0 0,-1-1-1 0 0,1 1 1 0 0,0 0 0 0 0,0-1-1 0 0,0 1 1 0 0,-1-1-1 0 0,1 1 1 0 0,0-1 0 0 0,-1 1-1 0 0,1-1 1 0 0,0 0-1 0 0,-1 1 1 0 0,1-1 0 0 0,-1 1-10 0 0,1-1 12 0 0,-5 3 194 0 0,-1 0-1 0 0,1 0 0 0 0,-1 0 0 0 0,0-1 0 0 0,0 0 1 0 0,0 0-1 0 0,0 0 0 0 0,-6 0-205 0 0,-1 1-38 0 0,-8 2-276 0 0,-1-1-1 0 0,-11 1 315 0 0,25-4-526 0 0,1-1 0 0 0,-1 1-1 0 0,0-2 1 0 0,0 1 0 0 0,1-1-1 0 0,-1 0 1 0 0,0-1 0 0 0,-6-1 526 0 0,4-3-1024 0 0</inkml:trace>
  <inkml:trace contextRef="#ctx0" brushRef="#br1" timeOffset="-533569.462">10166 799 15664 0 0,'4'6'1417'0'0,"-1"-1"-1378"0"0,0 1-1 0 0,-1-1 1 0 0,0 1 0 0 0,0 0-1 0 0,-1 0 1 0 0,1 0 0 0 0,0 5-39 0 0,3 12 7 0 0,0-4-76 0 0,-2-10 352 0 0,0 0 1 0 0,0 0-1 0 0,-1 0 0 0 0,-1 1 0 0 0,0-1 1 0 0,0 0-1 0 0,-1 1 0 0 0,0-1 0 0 0,-1 9-283 0 0,-1-4 708 0 0,1 1 0 0 0,0 7-708 0 0,0 16 216 0 0,-1-24-232 0 0,0 0 0 0 0,-1 0 0 0 0,-1 0 0 0 0,-2 6 16 0 0,6-19-69 0 0,-1 0-1 0 0,1 0 1 0 0,-1 0-1 0 0,1 0 1 0 0,-1 0 0 0 0,1 0-1 0 0,-1 0 1 0 0,0 0-1 0 0,1 0 1 0 0,-1-1-1 0 0,0 1 1 0 0,0 0-1 0 0,0 0 1 0 0,0-1-1 0 0,0 1 1 0 0,0 0-1 0 0,0-1 1 0 0,0 1-1 0 0,0-1 70 0 0,-6 1-512 0 0</inkml:trace>
  <inkml:trace contextRef="#ctx0" brushRef="#br1" timeOffset="-532671.793">10197 985 10136 0 0,'142'6'1096'0'0,"-31"-5"1260"0"0,-51-2-1224 0 0,-30 3 404 0 0,-29-2-1025 0 0,-1 0 1 0 0,0 0 0 0 0,0 0 0 0 0,0 0 0 0 0,-2 0-69 0 0,-12 1-425 0 0,-1 1 1 0 0,0 1-1 0 0,1 0 1 0 0,0 1-1 0 0,0 0 0 0 0,0 1 1 0 0,0 1-1 0 0,1 0 0 0 0,-7 4-18 0 0,14-6 0 0 0,0 0 0 0 0,0 1 0 0 0,1-1 0 0 0,0 1 0 0 0,0 0 0 0 0,0 1 0 0 0,-13 12 0 0 0,16-16 0 0 0,1 0 0 0 0,-1-1 0 0 0,1 1 0 0 0,-1 0 0 0 0,1 1 0 0 0,0-1 0 0 0,0 0 0 0 0,-1 2 0 0 0,-7 14 0 0 0,2-10 0 0 0,7-8 0 0 0,-1 1 0 0 0,1-1 0 0 0,0 0 0 0 0,0 0 0 0 0,0 1 0 0 0,0-1 0 0 0,0 0 0 0 0,-1 0 0 0 0,1 1 0 0 0,0-1 0 0 0,0 0 0 0 0,0 0 0 0 0,0 1 0 0 0,0-1 0 0 0,0 0 0 0 0,0 1 0 0 0,0-1 0 0 0,0 0 0 0 0,0 0 0 0 0,0 1 0 0 0,0-1 0 0 0,0 0 0 0 0,0 1 0 0 0,0-1 0 0 0,0 0 0 0 0,0 0 0 0 0,0 1 0 0 0,0-1 0 0 0,1 0 0 0 0,-1 1 0 0 0,0-1 0 0 0,0 0 0 0 0,0 0 0 0 0,0 1 0 0 0,1-1 0 0 0,-1 0 0 0 0,0 0 0 0 0,0 0 0 0 0,0 0 0 0 0,1 1 0 0 0,-1-1 0 0 0,0 0 0 0 0,0 0 0 0 0,1 0 0 0 0,-1 0 0 0 0,0 0 0 0 0,13 6 0 0 0,-12-6 0 0 0,2 1 92 0 0,0-1 0 0 0,0 1 0 0 0,1-1-1 0 0,-1 0 1 0 0,0 0 0 0 0,1 0-1 0 0,-1 0 1 0 0,0-1 0 0 0,1 1 0 0 0,-1-1-1 0 0,2-1-91 0 0,35-12 1023 0 0,-21 4-1019 0 0,0-1-1 0 0,-1 0 0 0 0,0-2 0 0 0,0 0 0 0 0,11-12-3 0 0,-25 18 0 0 0,-3 6 0 0 0,-1 0 0 0 0,1 0 0 0 0,-1 1 0 0 0,0-1 0 0 0,1 0 0 0 0,-1 0 0 0 0,1 0 0 0 0,0 1 0 0 0,-1-1 0 0 0,1 0 0 0 0,0 1 0 0 0,-1-1 0 0 0,1 1 0 0 0,0-1 0 0 0,0 1 0 0 0,-1-1 0 0 0,2 1 0 0 0,-1-1 0 0 0,-1 1 0 0 0,1 0 0 0 0,0-1 0 0 0,-1 1 0 0 0,1 0 0 0 0,0 0 0 0 0,-1 0 0 0 0,1 0 0 0 0,0 0 0 0 0,0 0 0 0 0,-1 0 0 0 0,1 0 0 0 0,0 0 0 0 0,-1 0 0 0 0,1 0 0 0 0,0 0 0 0 0,0 0 0 0 0,-1 0 0 0 0,1 1 0 0 0,0-1 0 0 0,-1 0 0 0 0,1 1 0 0 0,-1-1 0 0 0,1 0 0 0 0,0 1 0 0 0,-1-1 0 0 0,1 1 0 0 0,-1-1 0 0 0,1 1 0 0 0,-1-1 0 0 0,1 1 0 0 0,-1-1 0 0 0,1 1 0 0 0,-1 0 0 0 0,0-1 0 0 0,1 1 0 0 0,-1-1 0 0 0,0 1 0 0 0,1 0 0 0 0,-1 0 0 0 0,0-1 0 0 0,3 9 0 0 0,0-1-1 0 0,-1 1 1 0 0,0-1-1 0 0,0 1 1 0 0,-1 0-1 0 0,1 8 1 0 0,2 16 75 0 0,-3-28 127 0 0,0 0-1 0 0,0-1 1 0 0,1 1-1 0 0,-1 0 1 0 0,1-1-1 0 0,0 0 0 0 0,1 1 1 0 0,-1-1-1 0 0,1 1-201 0 0,-2-4 8 0 0,1 1 0 0 0,-1 0 0 0 0,1-1-1 0 0,-1 1 1 0 0,1-1 0 0 0,0 1 0 0 0,-1-1-1 0 0,1 0 1 0 0,0 0 0 0 0,0 0 0 0 0,0 0-1 0 0,0 0 1 0 0,0 0 0 0 0,0 0 0 0 0,0-1-1 0 0,1 1 1 0 0,-1-1 0 0 0,0 1 0 0 0,0-1 0 0 0,0 0-1 0 0,2 0-7 0 0,3 0 0 0 0,0 0 0 0 0,0-1 0 0 0,0 0 0 0 0,0-1 0 0 0,0 1 0 0 0,0-2 0 0 0,-1 1 0 0 0,4-2 0 0 0,3-1 0 0 0,1 0 0 0 0,-1-2 0 0 0,0 0 0 0 0,0 0 0 0 0,-1-1 0 0 0,0-1 0 0 0,0 0 0 0 0,-1 0 0 0 0,0-1 0 0 0,1-3 0 0 0,3-6 15 0 0,0 0 0 0 0,-2-1-1 0 0,-1 0 1 0 0,0-1 0 0 0,2-10-15 0 0,13-31-950 0 0,3-19 950 0 0,-24 62-186 0 0,-1 1 0 0 0,0-1 0 0 0,-1 1 0 0 0,-1-1 0 0 0,-1 0 0 0 0,0-13 186 0 0,-2 29 0 0 0,0-1 0 0 0,0 1 0 0 0,-1 0 0 0 0,1 0 0 0 0,-1-1 0 0 0,0 1 0 0 0,0 0 0 0 0,-1-3 0 0 0,2 6 0 0 0,0 0 0 0 0,0 0 0 0 0,0 0 0 0 0,0-1 0 0 0,0 1 0 0 0,0 0 0 0 0,0 0 0 0 0,-1 0 0 0 0,1 0 0 0 0,0 0 0 0 0,0 0 0 0 0,0-1 0 0 0,0 1 0 0 0,0 0 0 0 0,0 0 0 0 0,0 0 0 0 0,-1 0 0 0 0,1 0 0 0 0,0 0 0 0 0,0 0 0 0 0,0 0 0 0 0,0 0 0 0 0,0 0 0 0 0,-1 0 0 0 0,1 0 0 0 0,0 0 0 0 0,0-1 0 0 0,0 1 0 0 0,0 0 0 0 0,-1 0 0 0 0,1 0 0 0 0,0 0 0 0 0,0 1 0 0 0,0-1 0 0 0,0 0 0 0 0,0 0 0 0 0,-1 0 0 0 0,1 0 0 0 0,0 0 0 0 0,0 0 0 0 0,-8 5 0 0 0,-3 10 0 0 0,6-5 0 0 0,0 1 0 0 0,0-1 0 0 0,1 1 0 0 0,1 0 0 0 0,0 0 0 0 0,-1 8 0 0 0,-2 18 0 0 0,1 16 0 0 0,-2 15 0 0 0,4-47 0 0 0,1 0 0 0 0,0 17 0 0 0,2-31 0 0 0,0-1 0 0 0,1 1 0 0 0,0 0 0 0 0,0-1 0 0 0,1 1 0 0 0,-1-1 0 0 0,1 0 0 0 0,1 1 0 0 0,-1-1 0 0 0,4 5 0 0 0,-5-9 42 0 0,0-1 0 0 0,-1 1 0 0 0,1-1 0 0 0,0 0 0 0 0,0 1 0 0 0,0-1 0 0 0,0 0 0 0 0,1 0 0 0 0,-1 0 0 0 0,0 0 0 0 0,0 0 0 0 0,1 0 0 0 0,-1 0 0 0 0,1 0 0 0 0,-1-1 0 0 0,1 1 0 0 0,-1 0 0 0 0,1-1 0 0 0,-1 1 0 0 0,1-1 0 0 0,0 1-42 0 0,1-1 101 0 0,0-1 0 0 0,0 1 0 0 0,0 0 0 0 0,0-1 0 0 0,-1 0 0 0 0,1 1 0 0 0,0-1 0 0 0,0 0-1 0 0,-1-1 1 0 0,1 1 0 0 0,1-1-101 0 0,4-3-131 0 0,-1 0-1 0 0,0-1 0 0 0,0 0 0 0 0,0 0 1 0 0,-1 0-1 0 0,0-1 0 0 0,0 0 0 0 0,-1 0 1 0 0,0 0-1 0 0,0-1 0 0 0,-1 1 1 0 0,0-1-1 0 0,0 0 0 0 0,-1-1 0 0 0,3-7 132 0 0,-3 7-16 0 0,0 22 16 0 0,-2 10 0 0 0,-1-17 67 0 0,0 0-1 0 0,1 0 1 0 0,0 0-1 0 0,0 0 1 0 0,1 0-1 0 0,-1 0 1 0 0,1-1-1 0 0,0 1 1 0 0,1-1-1 0 0,0 1 1 0 0,-1-1-1 0 0,4 3-66 0 0,-4-4 71 0 0,1 0-1 0 0,0-1 0 0 0,0 0 0 0 0,0 1 1 0 0,0-1-1 0 0,1 0 0 0 0,-1-1 0 0 0,1 1 0 0 0,0-1 1 0 0,0 1-1 0 0,0-1 0 0 0,0 0 0 0 0,0 0 1 0 0,0-1-1 0 0,0 1 0 0 0,1-1 0 0 0,0 0-70 0 0,2 0 95 0 0,0 0-1 0 0,1-1 1 0 0,-1 1-1 0 0,0-2 1 0 0,1 1 0 0 0,5-1-95 0 0,-8 0-331 0 0,0 0-1 0 0,0-1 1 0 0,-1 1 0 0 0,1-1 0 0 0,4-2 331 0 0,10-9-5380 0 0,-10 2-1935 0 0</inkml:trace>
  <inkml:trace contextRef="#ctx0" brushRef="#br1" timeOffset="-532420.857">10709 790 21623 0 0,'0'0'480'0'0,"0"0"96"0"0,7 0 16 0 0,5-2 16 0 0,9 0-488 0 0,11-4-120 0 0,9 2 0 0 0,9 0 0 0 0,6-2-72 0 0,9 0-40 0 0,13-2-8 0 0,13-1-6216 0 0,3-5-1239 0 0</inkml:trace>
  <inkml:trace contextRef="#ctx0" brushRef="#br1" timeOffset="-526535.101">3734 2022 3680 0 0,'0'0'7'0'0,"0"0"-1"0"0,1 0 1 0 0,-1 0 0 0 0,0 0 0 0 0,1 0-1 0 0,-1 0 1 0 0,0 0 0 0 0,1 0 0 0 0,-1 0 0 0 0,0 0-1 0 0,1 0 1 0 0,-1 0 0 0 0,0 0 0 0 0,1 0-1 0 0,-1 0 1 0 0,0-1 0 0 0,1 1 0 0 0,-1 0-1 0 0,0 0 1 0 0,0 0 0 0 0,1 0 0 0 0,-1-1-1 0 0,0 1 1 0 0,1 0 0 0 0,-1 0 0 0 0,0-1 0 0 0,0 1-1 0 0,0 0 1 0 0,1 0 0 0 0,-1-1 0 0 0,0 1-1 0 0,0 0 1 0 0,0-1 0 0 0,0 1 0 0 0,1 0-1 0 0,-1-1 1 0 0,0 1 0 0 0,0 0 0 0 0,0-1-1 0 0,0 1 1 0 0,0 0 0 0 0,0-1 0 0 0,0 1 0 0 0,0 0-1 0 0,0-1 1 0 0,0 1 0 0 0,0 0 0 0 0,0-1-1 0 0,0 1 1 0 0,0 0 0 0 0,-1-1 0 0 0,1 1-1 0 0,0 0 1 0 0,0-1 0 0 0,0 1 0 0 0,0 0-7 0 0,-1-10 937 0 0,2 8-586 0 0,-1 0 1 0 0,0 0-1 0 0,0-1 1 0 0,0 1-1 0 0,0 0 1 0 0,0 0 0 0 0,-1 0-1 0 0,1 0 1 0 0,-1-2-352 0 0,-1-8 1333 0 0,-1 1 1613 0 0,1 9 538 0 0,4 8-2256 0 0,-1-2-1124 0 0,0 0-1 0 0,-1-1 0 0 0,0 1 0 0 0,1 0 0 0 0,-1-1 1 0 0,0 1-1 0 0,-1 0 0 0 0,0 3-103 0 0,0 12 18 0 0,-8 103 1218 0 0,9-45-476 0 0,0 26-288 0 0,-1-75-108 0 0,3 24-364 0 0,0 1 291 0 0,-1-43-225 0 0,0 1 0 0 0,0-1 0 0 0,1 2-66 0 0,3 17 229 0 0,-3-20-156 0 0,0-1 0 0 0,0 1 0 0 0,1-1 1 0 0,0 0-1 0 0,1 0 0 0 0,2 5-73 0 0,3 5-233 0 0,13 21 433 0 0,0-6-259 0 0,-5-8-1238 0 0,-13-14 181 0 0</inkml:trace>
  <inkml:trace contextRef="#ctx0" brushRef="#br1" timeOffset="-523741.516">5318 3975 3224 0 0,'37'2'403'0'0,"-36"-2"183"0"0,6 2 3171 0 0,-29-2 1425 0 0,13 0-4544 0 0,7 0-206 0 0,0 0-89 0 0,-113 6 1137 0 0,75-4-1031 0 0,-21 3-449 0 0,23-1 585 0 0,-20-1-585 0 0,23-3 294 0 0,-99 3 871 0 0,85-4-461 0 0,37 0-825 0 0,1 1 0 0 0,-1 0-1 0 0,1 0 1 0 0,-6 2 121 0 0,1 0 184 0 0,0 0 1 0 0,-16-1-185 0 0,14-1-203 0 0,1 1-1 0 0,-6 1 204 0 0,-46 6-1269 0 0,68-8 1163 0 0,-1 0-1 0 0,1 0 1 0 0,-1 0-1 0 0,1 0 1 0 0,0 0 0 0 0,-1 0-1 0 0,1 0 1 0 0,0-1-1 0 0,-1 1 1 0 0,0-1 106 0 0,-7-2-4386 0 0,0 3-782 0 0</inkml:trace>
  <inkml:trace contextRef="#ctx0" brushRef="#br1" timeOffset="-522811.39">5680 3505 6880 0 0,'-10'0'494'0'0,"26"0"298"0"0,-15 0-186 0 0,-1 0 30 0 0,0 0-18 0 0,0 0-90 0 0,0 0-42 0 0,0 0-6 0 0,-20 0 1626 0 0,7 1-1548 0 0,0 0 0 0 0,-12 3-558 0 0,12-1 177 0 0,0-2 0 0 0,-12 1-177 0 0,-1-2 172 0 0,-96 3-104 0 0,10 2-31 0 0,-25 11 998 0 0,74-12-756 0 0,-169 6-197 0 0,185-9 453 0 0,23 0-590 0 0,0-1 0 0 0,-11-1 55 0 0,17 0 66 0 0,0 1 0 0 0,-15 1-66 0 0,-13 2 740 0 0,28-5-151 0 0,13 2-499 0 0,0-1-1 0 0,0 1 0 0 0,1 0 1 0 0,-1 1-1 0 0,0-1 0 0 0,-3 1-89 0 0,-19 4 61 0 0,0-2-1 0 0,1-1 0 0 0,-1-1 0 0 0,-7-1-60 0 0,28 0-1 0 0,-32 2 480 0 0,16-1-1879 0 0,7-1-3104 0 0,14 0-1518 0 0</inkml:trace>
  <inkml:trace contextRef="#ctx0" brushRef="#br1" timeOffset="-521525.982">6064 3065 1840 0 0,'0'0'309'0'0,"0"0"629"0"0,0 0 276 0 0,0 0 54 0 0,0 0-92 0 0,0 0-429 0 0,0 0-189 0 0,0 0-40 0 0,0 0 2 0 0,0 0 33 0 0,0 0 14 0 0,0 0 1 0 0,0 0-31 0 0,0 0-129 0 0,0 0-59 0 0,0 0-11 0 0,0 0 0 0 0,0 0 13 0 0,0 0 8 0 0,0 0 1 0 0,0 0-18 0 0,0 0-74 0 0,-7 0 388 0 0,-2 3-604 0 0,1-2 1 0 0,0 1-1 0 0,-1-1 0 0 0,-2 0-52 0 0,-31 5 109 0 0,30-4 167 0 0,0 0 1 0 0,0-1-1 0 0,0 0 1 0 0,-11-2-277 0 0,-31 4 643 0 0,-47 6-920 0 0,-12 1 396 0 0,69-5 77 0 0,0-3 0 0 0,-22-2-196 0 0,-46 2 0 0 0,-16 5 0 0 0,89-6-97 0 0,27-2 103 0 0,0 1 0 0 0,-1 1 0 0 0,1 0 0 0 0,-3 1-6 0 0,-2 0 36 0 0,0 0-1 0 0,-16-1-35 0 0,-12 2-172 0 0,24-1 225 0 0,0 0 0 0 0,0-2-1 0 0,-14-1-52 0 0,20 0-101 0 0,-1 1-1 0 0,-13 2 102 0 0,13-1-14 0 0,-1 0-1 0 0,-10-2 15 0 0,-12 0 0 0 0,0 1 0 0 0,-31 4 0 0 0,32-2 0 0 0,-39 4-7 0 0,-69 2-532 0 0,133-8 40 0 0,0-1 0 0 0,0 0 0 0 0,-1-1 499 0 0,-2-1-374 0 0,-18 0-600 0 0</inkml:trace>
  <inkml:trace contextRef="#ctx0" brushRef="#br1" timeOffset="-519467">5921 1151 8288 0 0,'-35'0'190'0'0,"19"4"4597"0"0,8-2-4773 0 0,1 0 0 0 0,-1 0 0 0 0,0 0 0 0 0,1-1 1 0 0,-3 0-15 0 0,-12 0 950 0 0,0 2 0 0 0,-19 5-950 0 0,30-6 36 0 0,0 0 0 0 0,1-1 1 0 0,-10 0-37 0 0,12-1-2 0 0,0 1 0 0 0,0 0 0 0 0,0 0 0 0 0,0 1 1 0 0,-1 0 1 0 0,4-1 0 0 0,0 0 0 0 0,1-1 0 0 0,-1 1 0 0 0,0-1 0 0 0,0-1 0 0 0,0 1 0 0 0,-1-1 0 0 0,-21 1 0 0 0,-6 2 670 0 0,1-1 0 0 0,0-1 0 0 0,-17-3-670 0 0,-34 4 3 0 0,29-2-57 0 0,-43-3 54 0 0,59 3 25 0 0,-12 1-25 0 0,-35-2 39 0 0,16-3-39 0 0,-70-7 0 0 0,97 8 0 0 0,7 1 0 0 0,-33-8 0 0 0,21 2 0 0 0,44 9-24 0 0,1 0 0 0 0,-1 0 0 0 0,1 0 0 0 0,-1 0 0 0 0,1 0 0 0 0,-1 0-1 0 0,0 1 25 0 0,-14 1-1817 0 0,8-2-3748 0 0</inkml:trace>
  <inkml:trace contextRef="#ctx0" brushRef="#br1" timeOffset="-518811.181">5524 1431 2304 0 0,'-16'8'186'0'0,"16"-8"-186"0"0,0 0 1 0 0,0 0-1 0 0,0 0 1 0 0,0 0-1 0 0,0 0 1 0 0,0 0-1 0 0,0 1 1 0 0,0-1-1 0 0,0 0 1 0 0,-1 0-1 0 0,1 0 0 0 0,0 0 1 0 0,0 0-1 0 0,0 0 1 0 0,0 0-1 0 0,0 0 1 0 0,0 0-1 0 0,0 0 1 0 0,0 0-1 0 0,0 1 1 0 0,0-1-1 0 0,0 0 0 0 0,0 0 1 0 0,0 0-1 0 0,0 0 1 0 0,0 0-1 0 0,0 0 1 0 0,0 0-1 0 0,0 0 1 0 0,0 0-1 0 0,0 0 1 0 0,0 1-1 0 0,0-1 0 0 0,0 0 1 0 0,1 0-1 0 0,-1 0 1 0 0,0 0-1 0 0,0 0 1 0 0,0 0-1 0 0,0 0 1 0 0,0 0-1 0 0,0 0 1 0 0,0 0-1 0 0,0 0 0 0 0,0 0 1 0 0,0 0-1 0 0,0 0 1 0 0,0 0-1 0 0,0 0 1 0 0,0 1-1 0 0,1-1 1 0 0,-1 0-1 0 0,0 0 1 0 0,0 0-1 0 0,0 0 0 0 0,0 0 1 0 0,0 0-1 0 0,0 0 1 0 0,0 0-1 0 0,0 0 1 0 0,0 0-1 0 0,11 0 30 0 0,17 8 1589 0 0,-24-6-1261 0 0,1-1 0 0 0,-1 1 0 0 0,1-1 0 0 0,0 0 0 0 0,-1-1-1 0 0,2 1-357 0 0,-4-1 671 0 0,-2 0-12 0 0,0 0-83 0 0,0 0-38 0 0,0 0-8 0 0,-2 1-206 0 0,1-1 0 0 0,-1 1 1 0 0,1-1-1 0 0,-1 0 1 0 0,0 0-1 0 0,1 1 0 0 0,-1-1 1 0 0,0 0-1 0 0,1 0 0 0 0,-1 0 1 0 0,0-1-325 0 0,0 1-162 0 0,-1 0 177 0 0,-25 0 1286 0 0,-1 1 1 0 0,-22 4-1302 0 0,16-1 550 0 0,0-1 1 0 0,0-3 0 0 0,-10-1-551 0 0,-36 1 411 0 0,-49 8-411 0 0,-59 0 0 0 0,128-7 0 0 0,24 1 0 0 0,0-2 0 0 0,-6-2 0 0 0,10 2 575 0 0,28 1-440 0 0,0 0 1 0 0,0-1-1 0 0,0 0 1 0 0,0 0-1 0 0,0-1 1 0 0,0 1-1 0 0,-1-1-135 0 0,2 0 183 0 0,2 1-2823 0 0,1 0-1021 0 0,1 0-1855 0 0</inkml:trace>
  <inkml:trace contextRef="#ctx0" brushRef="#br1" timeOffset="-518019.441">6272 766 6448 0 0,'-51'-3'640'0'0,"58"3"-478"0"0,-2 0 611 0 0,-6 0 804 0 0,-12 0-657 0 0,0 2 0 0 0,1 0 0 0 0,-1 0 0 0 0,-7 4-920 0 0,11-4 148 0 0,-1 0 0 0 0,1-1 0 0 0,0 1 0 0 0,-1-2-148 0 0,1 1 212 0 0,-1 0 0 0 0,1 1 0 0 0,0 0 0 0 0,-1 0-212 0 0,-84 23-3 0 0,68-18 220 0 0,-7-1-22 0 0,0-1-1 0 0,-14-1-194 0 0,12 0 166 0 0,-41 1 234 0 0,-23 4-861 0 0,76-5 426 0 0,-17 6 35 0 0,22-6 2 0 0,1 0 0 0 0,-1 0 1 0 0,-13-1-3 0 0,-209 4 3694 0 0,217-6-3759 0 0,-32 0-926 0 0,-3 1 125 0 0,19-1 549 0 0,-95 5 137 0 0,-56-5 894 0 0,90-2-1057 0 0,42-1 414 0 0,-4-3-71 0 0,32 2-619 0 0,25 3 429 0 0,0 0-12 0 0,0 0 1 0 0,1-1-1 0 0,-1 0 1 0 0,0 1-1 0 0,0-2 1 0 0,1 1-1 0 0,-1 0 1 0 0,-1-2 201 0 0,5 2-240 0 0</inkml:trace>
  <inkml:trace contextRef="#ctx0" brushRef="#br1" timeOffset="-517406.485">6572 538 5528 0 0,'0'0'422'0'0,"-12"-3"1697"0"0,7 2-1586 0 0,1-1 0 0 0,0 0 0 0 0,-1 1 0 0 0,0 0-1 0 0,1 0 1 0 0,-1 0 0 0 0,0 1 0 0 0,1-1 0 0 0,-1 1 0 0 0,0 0 0 0 0,1 1 0 0 0,-4 0-533 0 0,-31 2 1808 0 0,-12 3-734 0 0,7 1-629 0 0,0-3 0 0 0,0-1 0 0 0,-20-2-445 0 0,-49 3 742 0 0,-12 3-731 0 0,-49-5-11 0 0,0-6 144 0 0,-258-14 1221 0 0,252 8-904 0 0,70 5-386 0 0,-116-6-75 0 0,159 10-889 0 0,-16 4 889 0 0,19 1-6090 0 0,26-2-154 0 0</inkml:trace>
  <inkml:trace contextRef="#ctx0" brushRef="#br1" timeOffset="-510951.782">4522 2829 3680 0 0,'0'0'284'0'0,"0"0"-39"0"0,0 0 533 0 0,0 0 248 0 0,-19 0 2791 0 0,9 0-2784 0 0,0 1 0 0 0,1 1-1 0 0,-9 1-1032 0 0,8 0 720 0 0,0-1 0 0 0,0-1 0 0 0,-9 1-720 0 0,10-2 514 0 0,0 1 1 0 0,0 0-1 0 0,-1 1 1 0 0,1 0-515 0 0,-1 1 292 0 0,1-2 1 0 0,0 1 0 0 0,-1-1 0 0 0,0-1-293 0 0,-27 1 682 0 0,-4-1-92 0 0,0-1 0 0 0,-21-4-590 0 0,10 1 276 0 0,33 4-120 0 0,-1-2 0 0 0,-1 0-156 0 0,-200-29 640 0 0,197 29-1203 0 0,1 1 0 0 0,0 0 0 0 0,-4 2 563 0 0,28 0-1771 0 0,1 4-4752 0 0</inkml:trace>
  <inkml:trace contextRef="#ctx0" brushRef="#br1" timeOffset="-510297.618">4601 3134 8288 0 0,'0'0'190'0'0,"0"0"28"0"0,0 0 7 0 0,0 0 62 0 0,-13 6 1498 0 0,-33 2 1398 0 0,30-5-2508 0 0,1 0 1 0 0,-1-1 0 0 0,0-1 0 0 0,1 0 0 0 0,-8-2-676 0 0,-36 3 1058 0 0,-116 9 666 0 0,129-8-1473 0 0,6 0-96 0 0,-1-2 0 0 0,1-2 0 0 0,-4-2-155 0 0,39 3 15 0 0,0 0 0 0 0,0 0 0 0 0,0 0 0 0 0,0 1 0 0 0,-3 0-15 0 0,-15 2-1073 0 0,22-3 181 0 0,1 0-1116 0 0,0 0-4307 0 0</inkml:trace>
  <inkml:trace contextRef="#ctx0" brushRef="#br1" timeOffset="-509649.46">4601 3597 6648 0 0,'-3'4'324'0'0,"6"-4"-93"0"0,-3 0-220 0 0,1 0-1 0 0,-1 0 0 0 0,0 0 1 0 0,0 0-1 0 0,1 0 1 0 0,-1 0-1 0 0,0 0 0 0 0,1-1 1 0 0,-1 2-1 0 0,0-1 1 0 0,0 0-1 0 0,1 0 0 0 0,-1 0 1 0 0,0 0-1 0 0,0 0 0 0 0,1 0 1 0 0,-1 0-1 0 0,0 0 1 0 0,0 0-1 0 0,1 0 0 0 0,-1 0 1 0 0,0 1-1 0 0,0-1 1 0 0,1 0-1 0 0,-1 0 0 0 0,0 0 1 0 0,0 1-1 0 0,0-1 0 0 0,1 0 1 0 0,-1 0-1 0 0,0 0 1 0 0,0 1-1 0 0,0-1 0 0 0,0 0 1 0 0,0 0-1 0 0,0 1 1 0 0,1-1-1 0 0,-1 0 0 0 0,0 0 1 0 0,0 1-1 0 0,0-1-10 0 0,0 0 227 0 0,-1 1 1 0 0,1-1-1 0 0,0 0 0 0 0,0 1 1 0 0,0-1-1 0 0,-1 0 0 0 0,1 0 1 0 0,0 1-1 0 0,-1-1 0 0 0,1 0 1 0 0,0 0-1 0 0,0 0 0 0 0,-1 0 1 0 0,1 1-1 0 0,0-1 0 0 0,-1 0 1 0 0,1 0-1 0 0,0 0 0 0 0,-1 0 1 0 0,1 0-1 0 0,0 0 0 0 0,-1 0 1 0 0,1 0-1 0 0,0 0 0 0 0,-1 0 1 0 0,1 0-1 0 0,-1 0-227 0 0,-19 0 1993 0 0,-22-5-674 0 0,41 5-1175 0 0,-108-11 3211 0 0,51 7-2879 0 0,0 2 0 0 0,0 3 1 0 0,-11 4-477 0 0,51-4 54 0 0,-27-1-606 0 0,27-3-5225 0 0,9 0-979 0 0</inkml:trace>
  <inkml:trace contextRef="#ctx0" brushRef="#br1" timeOffset="-505918.155">6444 2799 3224 0 0,'-19'4'245'0'0,"14"-2"-79"0"0,1-1 0 0 0,-1 0-1 0 0,0 0 1 0 0,1 0-1 0 0,-3-1-165 0 0,-7 2 1588 0 0,12-1-1425 0 0,1-1 1 0 0,-1 0-1 0 0,0 1 0 0 0,0-1 1 0 0,0 0-1 0 0,1 0 0 0 0,-1 0 1 0 0,0 0-1 0 0,0 0 0 0 0,0-1-163 0 0,-4 1 480 0 0,-1-1 0 0 0,1 1 0 0 0,0 0 0 0 0,0 0-1 0 0,0 1 1 0 0,-3 0-480 0 0,-17 1 817 0 0,-1-2-135 0 0,-1-2 0 0 0,-8-1-682 0 0,-46-5 630 0 0,52 6-478 0 0,0 2 0 0 0,-20 3-152 0 0,24-1 48 0 0,-26 2 65 0 0,30-1 175 0 0,-1-1 1 0 0,0-2-1 0 0,-16-1-288 0 0,21 0 305 0 0,1 1 0 0 0,-8 1-305 0 0,-24-1 292 0 0,-2-2-284 0 0,0 2 0 0 0,-11 3-8 0 0,-29 5 202 0 0,17-1 548 0 0,-12-4-750 0 0,-2-6 64 0 0,34 2 114 0 0,-14 1 606 0 0,-57 6-784 0 0,24 0 141 0 0,87-5-75 0 0,0-1-1 0 0,0 0 0 0 0,0-1 1 0 0,-10-2-66 0 0,-3 0 980 0 0,13 2-1304 0 0,-26-3 225 0 0,-1 2 0 0 0,-27 3 99 0 0,32-1 196 0 0,28 0-105 0 0,0-1 1 0 0,0 2-1 0 0,-1-1 1 0 0,1 1-1 0 0,0 0 0 0 0,-3 1-91 0 0,4 0 69 0 0,1-1 0 0 0,-1 0 0 0 0,1 0 0 0 0,-1-1 0 0 0,-4 0-69 0 0,3 0-62 0 0,0 0-1 0 0,0 1 1 0 0,1-1-1 0 0,-3 2 63 0 0,-2 0 43 0 0,-1-1-1 0 0,0 0 0 0 0,1-1 1 0 0,-10-1-43 0 0,-5 1 103 0 0,-18-3-85 0 0,32 1-19 0 0,1 2 1 0 0,0-1 0 0 0,-1 2 0 0 0,1-1-1 0 0,-1 2 1 0 0,2-1 0 0 0,0 0 0 0 0,0-1 0 0 0,-8 0 0 0 0,-22 0 0 0 0,9 4-256 0 0,30-4 334 0 0,2 0 3 0 0,0 0-8 0 0</inkml:trace>
  <inkml:trace contextRef="#ctx0" brushRef="#br2" timeOffset="-499669.616">5334 3434 7056 0 0,'22'-3'529'0'0,"-23"2"-364"0"0,-2-1-131 0 0,3 1-22 0 0,1 1 1 0 0,-1 0-1 0 0,0 0 0 0 0,0-1 1 0 0,0 1-1 0 0,0 0 1 0 0,1-1-1 0 0,-1 1 0 0 0,0 0 1 0 0,0-1-1 0 0,0 1 1 0 0,0 0-1 0 0,0-1 1 0 0,0 1-1 0 0,0 0 0 0 0,0-1 1 0 0,0 1-1 0 0,0 0 1 0 0,0-1-1 0 0,0 1 0 0 0,0 0 1 0 0,0-1-1 0 0,0 1 1 0 0,0 0-1 0 0,0-1 0 0 0,-1 1 1 0 0,1 0-1 0 0,0-1 1 0 0,0 1-1 0 0,0 0 1 0 0,0 0-1 0 0,-1-1 0 0 0,1 1 1 0 0,0 0-1 0 0,0-1 1 0 0,-1 1-1 0 0,1 0 0 0 0,0 0 1 0 0,0 0-1 0 0,-1-1 1 0 0,1 1-1 0 0,0 0 0 0 0,-1 0 1 0 0,1 0-1 0 0,-1 0-12 0 0,2 0 10 0 0,-1 0 0 0 0,0 0-1 0 0,0 0 1 0 0,0 0 0 0 0,0 0 0 0 0,0 0-1 0 0,1 0 1 0 0,-1-1 0 0 0,0 1-1 0 0,0 0 1 0 0,0 0 0 0 0,0 0 0 0 0,0 0-1 0 0,0 0 1 0 0,1 0 0 0 0,-1 0 0 0 0,0 0-1 0 0,0 0 1 0 0,0 0 0 0 0,0-1-1 0 0,0 1 1 0 0,0 0 0 0 0,0 0 0 0 0,0 0-1 0 0,0 0 1 0 0,0 0 0 0 0,0 0-1 0 0,0-1 1 0 0,1 1 0 0 0,-1 0 0 0 0,0 0-1 0 0,0 0 1 0 0,0 0 0 0 0,0 0-1 0 0,0 0 1 0 0,0-1 0 0 0,0 1 0 0 0,0 0-1 0 0,0 0 1 0 0,0 0 0 0 0,-1 0-1 0 0,1 0 1 0 0,0-1 0 0 0,0 1 0 0 0,0 0-1 0 0,0 0 1 0 0,0 0 0 0 0,0 0 0 0 0,0 0-1 0 0,0 0 1 0 0,0 0 0 0 0,0-1-1 0 0,0 1 1 0 0,0 0 0 0 0,-1 0 0 0 0,1 0-1 0 0,0 0 1 0 0,0 0 0 0 0,0 0-1 0 0,0 0 1 0 0,0 0 0 0 0,0 0 0 0 0,0 0-1 0 0,-1 0 1 0 0,1-1 0 0 0,0 1-10 0 0,5-5 976 0 0,-4 5-943 0 0,-1-1 1 0 0,0 1 0 0 0,0 0-1 0 0,1-1 1 0 0,-1 1 0 0 0,0-1-1 0 0,0 1 1 0 0,1 0 0 0 0,-1-1 0 0 0,0 1-1 0 0,1 0 1 0 0,-1 0 0 0 0,1-1-1 0 0,-1 1 1 0 0,0 0 0 0 0,1 0-1 0 0,-1-1 1 0 0,1 1 0 0 0,-1 0 0 0 0,1 0-1 0 0,-1 0 1 0 0,1 0-34 0 0,1-1 58 0 0,10-4 280 0 0,-12 5-327 0 0,1 0-1 0 0,-1 0 1 0 0,0 0 0 0 0,0 0 0 0 0,0 0 0 0 0,0 0 0 0 0,1 0 0 0 0,-1 0 0 0 0,0 0 0 0 0,0-1 0 0 0,0 1 0 0 0,0 0 0 0 0,0 0-1 0 0,1 0 1 0 0,-1 0 0 0 0,0 0 0 0 0,0 0 0 0 0,0 0 0 0 0,0-1 0 0 0,0 1 0 0 0,0 0 0 0 0,0 0 0 0 0,0 0 0 0 0,1 0 0 0 0,-1 0-1 0 0,0 0 1 0 0,0-1 0 0 0,0 1 0 0 0,0 0 0 0 0,0 0 0 0 0,0 0 0 0 0,0 0 0 0 0,0-1 0 0 0,0 1 0 0 0,0 0 0 0 0,0 0 0 0 0,0 0-1 0 0,0 0 1 0 0,0-1 0 0 0,0 1 0 0 0,0 0 0 0 0,0 0 0 0 0,0 0 0 0 0,0 0 0 0 0,-1 0 0 0 0,1-1 0 0 0,0 1 0 0 0,0 0 0 0 0,0 0-1 0 0,0 0 1 0 0,0 0 0 0 0,0 0 0 0 0,0 0 0 0 0,0-1 0 0 0,-1 1 0 0 0,1 0 0 0 0,0 0 0 0 0,0 0 0 0 0,0 0 0 0 0,0 0-11 0 0,0 0 40 0 0,0-1 0 0 0,0 1 0 0 0,0 0 0 0 0,1 0 0 0 0,-1 0 0 0 0,0-1 0 0 0,0 1 0 0 0,0 0 0 0 0,0 0 0 0 0,0-1 0 0 0,1 1 0 0 0,-1 0 0 0 0,0-1 0 0 0,0 1 1 0 0,0 0-1 0 0,0 0 0 0 0,0-1 0 0 0,0 1 0 0 0,0 0 0 0 0,0-1 0 0 0,0 1 0 0 0,0 0 0 0 0,0 0 0 0 0,0-1 0 0 0,0 1 0 0 0,-1 0 0 0 0,1 0 0 0 0,0-1 0 0 0,0 1 0 0 0,0 0 1 0 0,0 0-1 0 0,0-1 0 0 0,0 1 0 0 0,-1 0 0 0 0,1 0 0 0 0,0-1 0 0 0,0 1 0 0 0,0 0 0 0 0,-1 0 0 0 0,1 0 0 0 0,0 0 0 0 0,0-1 0 0 0,-1 1-40 0 0,-6-4 340 0 0,4 2-169 0 0,0 0 0 0 0,0 1 0 0 0,0-1-1 0 0,0 1 1 0 0,0 0 0 0 0,-1 0 0 0 0,1 0 0 0 0,0 0 0 0 0,-4 0-171 0 0,6 1 328 0 0,-11 0 254 0 0,-24-3 825 0 0,34 3-1294 0 0,0 1-17 0 0,-21 9 148 0 0,-3 2-24 0 0,-37 4 77 0 0,48-12-225 0 0,15-4-68 0 0,0 0 0 0 0,0 0 0 0 0,0 1 0 0 0,-1-1 0 0 0,1 0 1 0 0,0 0-1 0 0,0 0 0 0 0,0 0 0 0 0,-1 0 0 0 0,1 1 0 0 0,0-1 0 0 0,0 0 0 0 0,0 0 0 0 0,0 0 0 0 0,0 0 0 0 0,0 1 0 0 0,-1-1 0 0 0,1 0 0 0 0,0 0 0 0 0,0 0 0 0 0,0 1 0 0 0,0-1 0 0 0,0 0 0 0 0,0 0 0 0 0,0 1 0 0 0,0-1 0 0 0,0 0 0 0 0,0 0 0 0 0,0 1-4 0 0,0 0 15 0 0,-9 8 25 0 0,8-9-35 0 0,0 1-1 0 0,1-1 0 0 0,-1 0 0 0 0,0 1 1 0 0,1-1-1 0 0,-1 1 0 0 0,1-1 0 0 0,-1 1 1 0 0,1-1-1 0 0,-1 1 0 0 0,1-1 0 0 0,-1 1 0 0 0,1 0 1 0 0,-1-1-1 0 0,1 1 0 0 0,0 0 0 0 0,-1-1 1 0 0,1 1-1 0 0,0 0 0 0 0,-1 0 0 0 0,1-1 1 0 0,0 1-1 0 0,0 0 0 0 0,0 0 0 0 0,0 0 1 0 0,0-1-1 0 0,0 1 0 0 0,0 1-4 0 0,0-2 2 0 0,1 0-1 0 0,-1 1 0 0 0,0-1 1 0 0,0 1-1 0 0,1-1 1 0 0,-1 1-1 0 0,0-1 1 0 0,0 1-1 0 0,0-1 1 0 0,0 1-1 0 0,0 0 1 0 0,0-1-1 0 0,0 1 0 0 0,0-1 1 0 0,0 1-1 0 0,0-1 1 0 0,0 1-1 0 0,0-1 1 0 0,0 1-1 0 0,0-1 1 0 0,0 1-1 0 0,0-1 1 0 0,-1 1-1 0 0,1-1 0 0 0,0 1 1 0 0,0-1-1 0 0,-1 1 1 0 0,1-1-1 0 0,0 1 1 0 0,-1-1-1 0 0,1 1 1 0 0,0-1-1 0 0,-1 0 1 0 0,1 1-1 0 0,-1-1 0 0 0,1 0 1 0 0,-1 1-1 0 0,1-1-1 0 0,-4 4 18 0 0,3-4-15 0 0,1 1 0 0 0,-1 0 0 0 0,1-1 0 0 0,-1 1 0 0 0,1 0-1 0 0,0-1 1 0 0,-1 1 0 0 0,1 0 0 0 0,0-1 0 0 0,0 1 0 0 0,0 0 0 0 0,-1 0-1 0 0,1-1 1 0 0,0 1 0 0 0,0 0 0 0 0,0 0 0 0 0,0 0 0 0 0,0-1-1 0 0,0 1 1 0 0,1 0 0 0 0,-1 0 0 0 0,0-1 0 0 0,0 1-3 0 0,0 0 5 0 0,1 0 0 0 0,-1 0-1 0 0,0 0 1 0 0,0 0 0 0 0,0 0 0 0 0,0 0 0 0 0,0 0-1 0 0,0 0 1 0 0,0 0 0 0 0,0-1 0 0 0,0 1 0 0 0,-1 0 0 0 0,1 0-1 0 0,0 0 1 0 0,-1 0 0 0 0,1 0-5 0 0,-2 3 5 0 0,-1 0 0 0 0,1-1-1 0 0,-1 1 1 0 0,0-1 0 0 0,0 0 0 0 0,0 0-1 0 0,-1 0 1 0 0,1 0 0 0 0,-1 0 0 0 0,0-1-1 0 0,1 1 1 0 0,-1-1 0 0 0,0 0 0 0 0,-3 1-5 0 0,7-3 0 0 0,-1 0 1 0 0,0 0-1 0 0,1 1 1 0 0,-1-1-1 0 0,1 0 1 0 0,-1 1-1 0 0,0-1 0 0 0,1 0 1 0 0,-1 1-1 0 0,1-1 1 0 0,-1 1-1 0 0,1-1 1 0 0,-1 1-1 0 0,1-1 1 0 0,0 1-1 0 0,-1-1 1 0 0,1 1-1 0 0,0 0 1 0 0,-1-1-1 0 0,1 1 1 0 0,0-1-1 0 0,-1 2 0 0 0,-4 6 11 0 0,1-5 8 0 0,-6 8 13 0 0,10-11-31 0 0,0 1 0 0 0,0 0 0 0 0,0 0 0 0 0,0 0-1 0 0,0-1 1 0 0,0 1 0 0 0,0 0 0 0 0,1 0 0 0 0,-1-1-1 0 0,0 1 1 0 0,0 0 0 0 0,1-1 0 0 0,-1 1 0 0 0,0 0-1 0 0,1-1 1 0 0,-1 1 0 0 0,0 0 0 0 0,1-1 0 0 0,-1 1-1 0 0,1 0 1 0 0,-1-1-1 0 0,1 0 5 0 0,-1 1 0 0 0,0-1 0 0 0,0 1 0 0 0,1-1 0 0 0,-1 0 0 0 0,0 1 0 0 0,0-1 0 0 0,0 1 0 0 0,0-1 0 0 0,0 1 0 0 0,0-1 0 0 0,1 0 0 0 0,-1 1 0 0 0,0-1 0 0 0,0 1 0 0 0,0-1-1 0 0,0 1 1 0 0,-1-1 0 0 0,1 0 0 0 0,0 1 0 0 0,0-1 0 0 0,0 1 0 0 0,0-1 0 0 0,0 1 0 0 0,-1-1-5 0 0,1 1 2 0 0,0-1-1 0 0,0 0 1 0 0,0 1-1 0 0,0-1 1 0 0,0 0 0 0 0,-1 1-1 0 0,1-1 1 0 0,0 0-1 0 0,0 1 1 0 0,0-1 0 0 0,0 0-1 0 0,0 1 1 0 0,0-1-1 0 0,0 1 1 0 0,0-1-1 0 0,1 0 1 0 0,-1 1 0 0 0,0-1-1 0 0,0 0 1 0 0,0 1-1 0 0,0-1 1 0 0,0 0-1 0 0,0 0 1 0 0,1 1 0 0 0,-1-1-1 0 0,0 0 1 0 0,0 1-1 0 0,1-1 1 0 0,-1 0 0 0 0,0 0-1 0 0,0 1 1 0 0,1-1-1 0 0,-1 0 1 0 0,0 0-1 0 0,0 0 1 0 0,1 1 0 0 0,-1-1-1 0 0,0 0 1 0 0,1 0-1 0 0,-1 0 1 0 0,0 0-1 0 0,1 0 1 0 0,-1 0-2 0 0,16 7 109 0 0,-16-7-102 0 0,0 1-1 0 0,0-1 0 0 0,0 0 0 0 0,0 0 0 0 0,0 1 1 0 0,0-1-1 0 0,0 0 0 0 0,0 0 0 0 0,0 1 0 0 0,0-1 1 0 0,0 0-1 0 0,0 0 0 0 0,0 1 0 0 0,0-1 0 0 0,0 0 1 0 0,0 0-1 0 0,0 1 0 0 0,0-1 0 0 0,-1 0 0 0 0,1 0 0 0 0,0 1 1 0 0,0-1-1 0 0,0 0 0 0 0,0 0 0 0 0,-1 0 0 0 0,1 1 1 0 0,0-1-1 0 0,0 0 0 0 0,0 0 0 0 0,-1 0 0 0 0,1 0-6 0 0,-1 1 28 0 0,1 0-25 0 0,0-1 0 0 0,0 1 0 0 0,0-1-1 0 0,0 1 1 0 0,0-1 0 0 0,0 1-1 0 0,0-1 1 0 0,0 1 0 0 0,0-1 0 0 0,0 1-1 0 0,0-1 1 0 0,0 1 0 0 0,1-1-1 0 0,-1 1 1 0 0,0-1 0 0 0,0 0 0 0 0,0 1-1 0 0,1-1 1 0 0,-1 1 0 0 0,0-1-1 0 0,1 1 1 0 0,-1-1 0 0 0,0 0 0 0 0,1 1-1 0 0,-1-1 1 0 0,0 0 0 0 0,1 1-1 0 0,-1-1 1 0 0,1 0 0 0 0,-1 0 0 0 0,1 1-1 0 0,-1-1 1 0 0,0 0 0 0 0,1 0-1 0 0,-1 0 1 0 0,1 0 0 0 0,-1 1 0 0 0,1-1-3 0 0,0 0 0 0 0,-1 0 0 0 0,1 0 0 0 0,-1 0 0 0 0,1 1 0 0 0,-1-1 0 0 0,1 0 0 0 0,-1 0 0 0 0,1 1 0 0 0,-1-1 0 0 0,0 0 0 0 0,1 1 0 0 0,-1-1 0 0 0,1 0 0 0 0,-1 1 0 0 0,0-1 0 0 0,1 1 0 0 0,-1-1 0 0 0,0 1 0 0 0,1-1 0 0 0,-1 0 0 0 0,0 1 0 0 0,0-1 0 0 0,1 1 0 0 0,-1 0 0 0 0,0-1 0 0 0,0 1 0 0 0,0-1 0 0 0,0 1 0 0 0,0-1 0 0 0,0 1 0 0 0,-4 8 0 0 0,4-8-1 0 0,-1-1 1 0 0,1 1-1 0 0,-1 0 1 0 0,1-1-1 0 0,0 1 1 0 0,-1 0-1 0 0,1-1 1 0 0,0 1-1 0 0,0 0 1 0 0,-1 0-1 0 0,1-1 1 0 0,0 1-1 0 0,0 0 1 0 0,0 0-1 0 0,0-1 1 0 0,0 1-1 0 0,0 0 1 0 0,0 0-1 0 0,0-1 1 0 0,0 1-1 0 0,0 0 1 0 0,1-1-1 0 0,-1 1 1 0 0,0 0 0 0 0,0 0-1 0 0,1-1 1 0 0,-1 1-1 0 0,1 0 1 0 0,-1-1-1 0 0,0 1 1 0 0,1-1-1 0 0,-1 1 1 0 0,1 0-1 0 0,0-1 1 0 0,-1 1-7 0 0,1-1 1 0 0,-1 1-1 0 0,1-1 1 0 0,-1 1-1 0 0,1-1 1 0 0,-1 1-1 0 0,1-1 0 0 0,-1 1 1 0 0,0 0-1 0 0,1-1 1 0 0,-1 1-1 0 0,0 0 0 0 0,1-1 1 0 0,-1 1-1 0 0,0 0 1 0 0,0 0-1 0 0,0-1 1 0 0,0 2 6 0 0,0-2-2 0 0,0 1 0 0 0,-1-1 0 0 0,1 1 1 0 0,0 0-1 0 0,-1-1 0 0 0,1 1 0 0 0,-1-1 0 0 0,1 0 1 0 0,-1 1-1 0 0,0-1 0 0 0,1 1 0 0 0,-1-1 1 0 0,1 0-1 0 0,-1 1 0 0 0,0-1 0 0 0,0 0 2 0 0,1 0 2 0 0,0 1-1 0 0,0-1 0 0 0,0 0 1 0 0,0 0-1 0 0,0 0 0 0 0,-1 0 1 0 0,1 0-1 0 0,0 0 0 0 0,0 0 0 0 0,0 0 1 0 0,0 0-1 0 0,0 0 0 0 0,0 0 1 0 0,0 0-1 0 0,0 0 0 0 0,0 0 1 0 0,-1 0-1 0 0,1 0 0 0 0,0 1 1 0 0,0-1-1 0 0,0 0 0 0 0,0 0 0 0 0,0 0 1 0 0,0 0-1 0 0,0 0 0 0 0,0 0 1 0 0,0 0-1 0 0,0 0 0 0 0,0 1 1 0 0,0-1-1 0 0,0 0 0 0 0,0 0 1 0 0,0 0-1 0 0,0 0 0 0 0,0 0 0 0 0,0 0 1 0 0,0 0-1 0 0,0 1 0 0 0,0-1 1 0 0,0 0-1 0 0,0 0 0 0 0,0 0 1 0 0,0 0-1 0 0,0 0 0 0 0,0 0 0 0 0,0 0 1 0 0,0 0-1 0 0,0 1 0 0 0,1-1 1 0 0,-1 0-1 0 0,0 0 0 0 0,0 0 1 0 0,0 0-2 0 0,7 4 30 0 0,-6-3-27 0 0,-1-1-1 0 0,1 0 1 0 0,0 0-1 0 0,-1 1 0 0 0,1-1 1 0 0,-1 0-1 0 0,1 1 1 0 0,-1-1-1 0 0,1 0 1 0 0,-1 1-1 0 0,1-1 0 0 0,-1 1 1 0 0,1-1-1 0 0,-1 1 1 0 0,0-1-1 0 0,1 1-2 0 0,-1 4 43 0 0,0 0 15 0 0,10-1-19 0 0,0 0-20 0 0,-4-2 16 0 0,0-1 0 0 0,0 1 0 0 0,0-1 0 0 0,0 0 0 0 0,1-1 0 0 0,-1 1 0 0 0,4-1-35 0 0,29 5 84 0 0,-39-5-80 0 0,1 0-1 0 0,-1 0 1 0 0,1 0 0 0 0,-1 0-1 0 0,1 0 1 0 0,-1 0 0 0 0,1 0-1 0 0,-1 0 1 0 0,1 0 0 0 0,-1 0-1 0 0,0 0 1 0 0,1-1 0 0 0,-1 1-1 0 0,1 0 1 0 0,-1 0 0 0 0,1 0-1 0 0,-1 0 1 0 0,0-1 0 0 0,1 1-1 0 0,-1 0 1 0 0,1-1-4 0 0,2-1 12 0 0,26-1 132 0 0,-29 3-138 0 0,1 0-1 0 0,0 0 0 0 0,-1 0 0 0 0,1-1 0 0 0,0 1 0 0 0,-1 0 0 0 0,1 0 1 0 0,0 0-1 0 0,-1-1 0 0 0,1 1 0 0 0,-1 0 0 0 0,1-1 0 0 0,0 1 0 0 0,-1 0 1 0 0,1-1-1 0 0,-1 1 0 0 0,1-1 0 0 0,-1 1 0 0 0,0-1 0 0 0,1 1 0 0 0,-1-1 1 0 0,1 1-1 0 0,-1-1-5 0 0,2-2 19 0 0,17-6 19 0 0,-17 8-32 0 0,0 1 0 0 0,0-1-1 0 0,0 0 1 0 0,0 0 0 0 0,0 1 0 0 0,0-1 0 0 0,-1-1 0 0 0,1 1-1 0 0,0 0 1 0 0,-1 0 0 0 0,1-1 0 0 0,0 1 0 0 0,-1-1 0 0 0,1-1-6 0 0,1-4 68 0 0,-3 6-58 0 0,0 0 0 0 0,0 0 0 0 0,0 1-1 0 0,1-1 1 0 0,-1 0 0 0 0,0 0 0 0 0,1 0 0 0 0,-1 1-1 0 0,1-1 1 0 0,-1 0 0 0 0,0 1 0 0 0,1-1 0 0 0,0 0-1 0 0,-1 1 1 0 0,1-1 0 0 0,-1 0 0 0 0,1 1 0 0 0,0-1-1 0 0,-1 1-9 0 0,46-35 256 0 0,-41 31-256 0 0,-1 1 0 0 0,2-1 0 0 0,-1 2 0 0 0,5-3 0 0 0,4-3 0 0 0,-13 8 0 0 0,-1 0 0 0 0,1-1 0 0 0,-1 1 0 0 0,1 0 0 0 0,-1-1 0 0 0,1 1 0 0 0,-1-1 0 0 0,1 1 0 0 0,-1 0 0 0 0,1-1 0 0 0,-1 1 0 0 0,0-1 0 0 0,1 1 0 0 0,-1-1 0 0 0,0 1 0 0 0,0-1 0 0 0,1 0 0 0 0,-1 1 0 0 0,0-1 0 0 0,0 1 0 0 0,0-1 0 0 0,0 1 0 0 0,0-1 0 0 0,1 0 0 0 0,-1 1 0 0 0,0-1 0 0 0,-1 0 0 0 0,1 1 0 0 0,0-1 0 0 0,0 1 0 0 0,0-1 0 0 0,0 0 0 0 0,0 1 0 0 0,1-1 0 0 0,-1 0 0 0 0,0 1 0 0 0,0-1 0 0 0,0 0 0 0 0,0 1 0 0 0,1-1 0 0 0,-1 1 0 0 0,0-1 0 0 0,0 1 0 0 0,1-1 0 0 0,-1 1 0 0 0,1-1 0 0 0,-1 1 0 0 0,0-1 0 0 0,1 0 0 0 0,10-5 0 0 0,-11 6 0 0 0,0 0 0 0 0,1 0 0 0 0,-1 0 0 0 0,0-1 0 0 0,1 1 0 0 0,-1 0 0 0 0,0 0 0 0 0,1 0 0 0 0,-1 0 0 0 0,0 0 0 0 0,1 0 0 0 0,-1-1 0 0 0,0 1 0 0 0,1 0 0 0 0,-1 0 0 0 0,0-1 0 0 0,0 1 0 0 0,1 0 0 0 0,-1 0 0 0 0,0-1 0 0 0,0 1 0 0 0,1 0 0 0 0,-1-1 0 0 0,0 1 0 0 0,0 0 0 0 0,0-1 0 0 0,0 1 0 0 0,0 0 0 0 0,1-1 0 0 0,-1 1 0 0 0,0 0 0 0 0,0-1 0 0 0,0 1 0 0 0,0 0 0 0 0,0-1 0 0 0,0 1 0 0 0,0 0 0 0 0,0-1 0 0 0,0 1 0 0 0,0-1 0 0 0,0 1 0 0 0,-1 0 0 0 0,1-1 0 0 0,0 1 0 0 0,0 0 0 0 0,0-1 0 0 0,0 1 0 0 0,0 0 0 0 0,-1-1 0 0 0,1 1 0 0 0,0 0 0 0 0,0 0 0 0 0,-1-1 0 0 0,1 1 0 0 0,0 0 0 0 0,0 0 0 0 0,-1-1 0 0 0,1 1 0 0 0,0 0 0 0 0,-1 0 0 0 0,1 0 0 0 0,-1-1 0 0 0,0 0 0 0 0,1 0-1 0 0,-1 0 1 0 0,1 0 0 0 0,-1 0-1 0 0,1-1 1 0 0,-1 1-1 0 0,1 0 1 0 0,-1 0 0 0 0,1 0-1 0 0,0 0 1 0 0,0 0 0 0 0,0-1-1 0 0,-1 1 1 0 0,1 0-1 0 0,0 0 1 0 0,1-1 5 0 0,-1 1-1 0 0,0 0 0 0 0,-1 0 0 0 0,1 0 0 0 0,0 0 0 0 0,0 0 1 0 0,0 0-1 0 0,-1 0 0 0 0,1 0 0 0 0,0 0 0 0 0,-1 0 0 0 0,1 0 1 0 0,-1 0-1 0 0,1 0 0 0 0,-1 0 0 0 0,0 0 0 0 0,1 1 1 0 0,-1-1-1 0 0,0 0-4 0 0,-9-6 244 0 0,9 7-195 0 0,0 0 1 0 0,0-1-1 0 0,0 1 0 0 0,0-1 0 0 0,0 1 0 0 0,1-1 0 0 0,-1 0 0 0 0,0 1 0 0 0,0-1 1 0 0,1 0-1 0 0,-1 1 0 0 0,0-1 0 0 0,1 0 0 0 0,-1 0 0 0 0,1 0 0 0 0,-1 1 1 0 0,1-1-1 0 0,-1 0 0 0 0,1 0 0 0 0,0 0 0 0 0,-1 0 0 0 0,1 0 0 0 0,0-1-49 0 0,-1 1 29 0 0,1 0 0 0 0,-1 0 0 0 0,1 0 0 0 0,-1 0 0 0 0,1 0-1 0 0,-1 0 1 0 0,1 0 0 0 0,-1 0 0 0 0,0 1 0 0 0,0-1 0 0 0,1 0-1 0 0,-1 0 1 0 0,0 1 0 0 0,0-1 0 0 0,0 0 0 0 0,0 1 0 0 0,0-1-1 0 0,0 1 1 0 0,0-1 0 0 0,0 1 0 0 0,-1-1-29 0 0,1 1 0 0 0,0-1 0 0 0,-1 1 0 0 0,1-1 1 0 0,0 0-1 0 0,-1 0 0 0 0,1 0 0 0 0,0 1 0 0 0,0-1 0 0 0,0 0 0 0 0,0 0 1 0 0,0-1-1 0 0,0 1 0 0 0,0 0 0 0 0,0 0 0 0 0,0 0 0 0 0,0-1 0 0 0,0-1-75 0 0,0 0-1 0 0,-1 0 0 0 0,1 1 1 0 0,-1-1-1 0 0,0 0 0 0 0,0 1 1 0 0,0 0-1 0 0,0-1 1 0 0,0 1-1 0 0,0 0 0 0 0,-2-1 76 0 0,4 3-10 0 0,0 0 0 0 0,0 0 0 0 0,0 0 1 0 0,0 0-1 0 0,-1 0 0 0 0,1 0 0 0 0,0 0 0 0 0,0 0 0 0 0,0 0 0 0 0,0 0 0 0 0,0-1 0 0 0,-1 1 0 0 0,1 0 0 0 0,0 0 0 0 0,0 0 0 0 0,0 0 0 0 0,0 0 0 0 0,0 0 0 0 0,0-1 0 0 0,0 1 0 0 0,0 0 0 0 0,0 0 1 0 0,-1 0-1 0 0,1 0 0 0 0,0-1 0 0 0,0 1 0 0 0,0 0 0 0 0,0 0 0 0 0,0 0 0 0 0,0 0 0 0 0,0-1 0 0 0,0 1 0 0 0,0 0 0 0 0,0 0 0 0 0,0 0 0 0 0,0-1 0 0 0,0 1 0 0 0,1 0 0 0 0,-1 0 0 0 0,0 0 0 0 0,0 0 1 0 0,0 0-1 0 0,0-1 0 0 0,0 1 0 0 0,0 0 0 0 0,0 0 0 0 0,0 0 0 0 0,0 0 0 0 0,1 0 0 0 0,-1-1 0 0 0,0 1 0 0 0,0 0 0 0 0,0 0 10 0 0,0 0-12 0 0,0 0-1 0 0,0 0 1 0 0,1 0-1 0 0,-1 0 1 0 0,0 0 0 0 0,0 0-1 0 0,0 0 1 0 0,0 0-1 0 0,0-1 1 0 0,0 1-1 0 0,0 0 1 0 0,0 0 0 0 0,0 0-1 0 0,0 0 1 0 0,0 0-1 0 0,0 0 1 0 0,0 0-1 0 0,0 0 1 0 0,0-1 0 0 0,0 1-1 0 0,0 0 1 0 0,0 0-1 0 0,0 0 1 0 0,1 0-1 0 0,-1 0 1 0 0,-1 0-1 0 0,1 0 1 0 0,0 0 0 0 0,0-1-1 0 0,0 1 1 0 0,0 0-1 0 0,0 0 1 0 0,0 0-1 0 0,0 0 1 0 0,0 0 0 0 0,0 0-1 0 0,0 0 1 0 0,0 0-1 0 0,0 0 1 0 0,0-1-1 0 0,0 1 1 0 0,0 0 0 0 0,0 0-1 0 0,0 0 1 0 0,0 0-1 0 0,-1 0 1 0 0,1 0-1 0 0,0 0 1 0 0,0 0 0 0 0,0 0-1 0 0,0 0 1 0 0,0 0-1 0 0,0 0 1 0 0,0 0-1 0 0,0 0 1 0 0,0 0 0 0 0,-1 0-1 0 0,1 0 1 0 0,0 0-1 0 0,0 0 1 0 0,0 0-1 0 0,0 0 1 0 0,0 0 0 0 0,0 0-1 0 0,0 0 1 0 0,0 0-1 0 0,-1 0 13 0 0,-10-6-544 0 0</inkml:trace>
  <inkml:trace contextRef="#ctx0" brushRef="#br2" timeOffset="-498631.189">5393 3681 6448 0 0,'-32'-4'765'0'0,"19"-1"2446"0"0,12 5-2854 0 0,1 0 90 0 0,0 0 38 0 0,0 0 10 0 0,6 0 1513 0 0,3 14-874 0 0,-6-10-947 0 0,0 1-1 0 0,-1 0 1 0 0,1-1 0 0 0,-1 1 0 0 0,0 0 0 0 0,0 0 0 0 0,0 0 0 0 0,0 1-1 0 0,-1 0-186 0 0,0-3 95 0 0,0 0-1 0 0,0 0 0 0 0,0 0 1 0 0,0 0-1 0 0,1 0 0 0 0,-1 0 1 0 0,3 2-95 0 0,5 13 278 0 0,10 26 289 0 0,10 17-567 0 0,-23-50 30 0 0,109 254 207 0 0,-83-187-196 0 0,-5-19-2 0 0,3 0 0 0 0,3-2 0 0 0,3 0-39 0 0,-20-32 9 0 0,-1 1 0 0 0,-1 0 0 0 0,-2 1 0 0 0,0 1 0 0 0,-2 0-1 0 0,-1 3-8 0 0,11 30 0 0 0,19 44 0 0 0,-25-71 0 0 0,38 82 15 0 0,-21-50 24 0 0,15 36 5 0 0,71 166-3 0 0,-50-100 47 0 0,68 190 59 0 0,-106-275 22 0 0,4-1 0 0 0,3-2 1 0 0,7 5-170 0 0,-17-31-10 0 0,-3 1 0 0 0,0 8 10 0 0,2 4-166 0 0,8 10 166 0 0,-20-47-527 0 0,5 17 527 0 0,7 21-1867 0 0,-19-52 632 0 0,-2 1-47 0 0</inkml:trace>
  <inkml:trace contextRef="#ctx0" brushRef="#br2" timeOffset="-495829.663">7502 6495 6448 0 0,'-12'-8'482'0'0,"3"3"-179"0"0,0 1 0 0 0,-1 0-1 0 0,1 0 1 0 0,-1 1 0 0 0,1 0-1 0 0,-1 0 1 0 0,-5 0-303 0 0,5 1 551 0 0,-10-2-26 0 0,1 0 1 0 0,-1 1 0 0 0,0 1-1 0 0,0 2 1 0 0,0-1 0 0 0,0 2 0 0 0,-3 1-526 0 0,4 0 341 0 0,0 1 0 0 0,0 0 1 0 0,0 2-1 0 0,1 0 0 0 0,-1 1 1 0 0,1 1-342 0 0,-28 14 720 0 0,1 3-1 0 0,-14 11-719 0 0,32-17 304 0 0,0 2 0 0 0,-18 17-304 0 0,4-6-131 0 0,30-24 74 0 0,0 1-1 0 0,1 1 0 0 0,-8 8 58 0 0,4-4 31 0 0,0 0-1 0 0,-1-2 0 0 0,-4 3-30 0 0,-2 2 57 0 0,15-9-20 0 0,-1 0 0 0 0,1 0 0 0 0,1 0 0 0 0,-1 1 0 0 0,1 0 0 0 0,0 0 0 0 0,1 0 0 0 0,0 1 0 0 0,1-1 0 0 0,-1 2-37 0 0,-12 25 218 0 0,-40 62-385 0 0,-8 17-34 0 0,19-18 201 0 0,5 2 0 0 0,30-76 0 0 0,5-9 0 0 0,0 0 0 0 0,0 0 0 0 0,-1 9 0 0 0,-19 69 0 0 0,6-24 0 0 0,7-30 0 0 0,9-27 0 0 0,-1 0 0 0 0,1 0 0 0 0,1 0 0 0 0,0 1 0 0 0,0 0 0 0 0,-2 21 0 0 0,-5 22 0 0 0,-3 17 0 0 0,2 92 1623 0 0,5-55-1326 0 0,3-57-2225 0 0,4 50 1928 0 0,1-69 408 0 0,5 18-408 0 0,-3-24 468 0 0,1 5 156 0 0,9 23-624 0 0,-2-9-893 0 0,-6-23 747 0 0,1-1 0 0 0,0-1 0 0 0,2 1-1 0 0,4 5 147 0 0,-8-15-22 0 0,36 60 22 0 0,4-1 0 0 0,2-2 0 0 0,28 27 0 0 0,-49-59 0 0 0,14 17 0 0 0,-18-25 0 0 0,-12-15 0 0 0,1 1 0 0 0,0-1 0 0 0,1 0 0 0 0,19 15 0 0 0,-17-14 0 0 0,1 0 0 0 0,1 0 0 0 0,0-2 0 0 0,10 5 0 0 0,149 71-112 0 0,-47-26 1608 0 0,21 7-1994 0 0,-93-47 774 0 0,1-3 1 0 0,1-3 0 0 0,1-2-1 0 0,24 0-276 0 0,-28-7 0 0 0,0-3 0 0 0,0-2 0 0 0,0-2 0 0 0,33-6 0 0 0,34-9 648 0 0,0-5 0 0 0,113-34-648 0 0,-153 35 4 0 0,-44 11 55 0 0,0-1 1 0 0,0-2-1 0 0,8-6-59 0 0,-12 2 72 0 0,-1-1 0 0 0,3-3-72 0 0,70-36 99 0 0,-71 39-20 0 0,-1-3 0 0 0,0 0 0 0 0,26-21-79 0 0,23-28 344 0 0,-3-3 0 0 0,64-74-344 0 0,-21 3 11 0 0,-94 102-11 0 0,-1-2-1 0 0,17-33 1 0 0,-14 7-71 0 0,-10 19 73 0 0,-2 4 120 0 0,5-23-122 0 0,-12 32 62 0 0,-5 14 3 0 0,3-24-65 0 0,5-13 72 0 0,-11 41-88 0 0,0 1 0 0 0,-2-1 0 0 0,0-1 0 0 0,1-12 16 0 0,-2-73-27 0 0,-2 89 34 0 0,-1-2-4 0 0,-1-1 0 0 0,0 1 0 0 0,-1 0-1 0 0,-2-4-2 0 0,-7-39 53 0 0,10 47-53 0 0,-1 0 0 0 0,-3-9 0 0 0,-5-24 54 0 0,8 27-2 0 0,-1 1-1 0 0,-1-1 1 0 0,-6-12-52 0 0,-3-13 79 0 0,-5-21 14 0 0,-3 1 0 0 0,-3 1-1 0 0,-3 2 1 0 0,-15-25-93 0 0,40 81 8 0 0,-35-63 48 0 0,-31-41-56 0 0,53 87 21 0 0,-1 0 1 0 0,0 0-1 0 0,-10-6-21 0 0,-79-69 117 0 0,26 33-179 0 0,51 42 60 0 0,-5-8 31 0 0,23 20-17 0 0,-1 0 0 0 0,-1 0-1 0 0,-2-1-11 0 0,5 4 0 0 0,-1-1 0 0 0,-7-8 0 0 0,9 8 0 0 0,0 0 0 0 0,-1 0 0 0 0,0 1 0 0 0,-1 0 0 0 0,-155-74-32 0 0,80 41 64 0 0,-16-10-96 0 0,91 45 80 0 0,0 0 0 0 0,-11-3-16 0 0,-19-8 32 0 0,21 8-48 0 0,0 0 0 0 0,0 1 0 0 0,-1 1 0 0 0,-20-3 16 0 0,-90-16 0 0 0,71 11 0 0 0,23 5 0 0 0,-1 1 0 0 0,0 2 0 0 0,0 1 0 0 0,-14 2 0 0 0,6 1 0 0 0,24 1 0 0 0,0 0 0 0 0,-6 2 0 0 0,7 0 0 0 0,1-1 0 0 0,-6-2 0 0 0,4 1 0 0 0,-19 1 0 0 0,-30 1 0 0 0,32-1 0 0 0,-6 2 0 0 0,-13 2-49 0 0,-58 6-1306 0 0,70-5-3942 0 0,-1-2-1777 0 0</inkml:trace>
  <inkml:trace contextRef="#ctx0" brushRef="#br1" timeOffset="-491557.324">6294 8478 2304 0 0,'0'0'101'0'0,"0"0"178"0"0,0 0 661 0 0,0 0 291 0 0,0 0 59 0 0,0 0-110 0 0,0 0-515 0 0,0 0-227 0 0,0 0-44 0 0,0 0-3 0 0,10-3 868 0 0,-3 2-899 0 0,0 0 1 0 0,1 0 0 0 0,-1 1 0 0 0,1 0-361 0 0,23-3 499 0 0,-23 2-321 0 0,1 0 0 0 0,0 0 0 0 0,0 1 0 0 0,0 0 0 0 0,8 2-178 0 0,13-1 261 0 0,214 8 1566 0 0,-179-6-1285 0 0,33-4-542 0 0,-22-1 74 0 0,-23 2 75 0 0,0 2 0 0 0,-1 3 0 0 0,3 2-149 0 0,13 2 112 0 0,35-1-112 0 0,0 0 16 0 0,-42-4 46 0 0,16-3-62 0 0,39 2 66 0 0,-58-1-68 0 0,9-3 2 0 0,-8 1 56 0 0,-28-1-42 0 0,25 1 57 0 0,-16 1 263 0 0,36-3-334 0 0,-5 0 255 0 0,-6 0-147 0 0,-25 1-8 0 0,32 2-100 0 0,-68 0-35 0 0,89 4 1990 0 0,52 3-3755 0 0,-96-8 1806 0 0,-10 1-4 0 0,1-2 1 0 0,11-2-3 0 0,-30 1-4 0 0,-1 2 0 0 0,1 0 1 0 0,8 2 3 0 0,-8-1 0 0 0,-1 0 0 0 0,1-2 0 0 0,4 0 0 0 0,-1-1 1 0 0,0 1-1 0 0,10 2 0 0 0,4 0 63 0 0,76 3 129 0 0,-11-4-53 0 0,-53 0-22 0 0,-40 0-117 0 0,127-4-1022 0 0,-137 4-5155 0 0</inkml:trace>
  <inkml:trace contextRef="#ctx0" brushRef="#br0" timeOffset="-478439.142">6276 8262 4608 0 0,'0'0'353'0'0,"0"0"-135"0"0,0 0 291 0 0,0 0 149 0 0,0 0 29 0 0,0 0-55 0 0,0 0-263 0 0,0 0-118 0 0,1-1-24 0 0,8-1-34 0 0,-5 0 165 0 0,0 1 1 0 0,0 0-1 0 0,0 1 0 0 0,0-1 0 0 0,3 0-358 0 0,-6 1 184 0 0,-1 0-8 0 0,20 0 224 0 0,32 6 342 0 0,128-11 1364 0 0,-50 5-1770 0 0,-113 0-329 0 0,-1 0 1 0 0,15 3-8 0 0,0 0 1 0 0,134-2-1 0 0,-130-1 0 0 0,26-4 0 0 0,14 0 0 0 0,-28 5 0 0 0,-8 0 0 0 0,0-2 0 0 0,11-3 0 0 0,-23 1 0 0 0,1 2 0 0 0,-1 0 0 0 0,1 2 0 0 0,19 3 0 0 0,-26-2 0 0 0,0-2 0 0 0,17-1 0 0 0,3 0 0 0 0,36-1 0 0 0,43 1-15 0 0,-68 2-143 0 0,-1-3 1 0 0,3-3 157 0 0,17 0-86 0 0,143-5 150 0 0,-194 9-100 0 0,37-2-64 0 0,39 3 100 0 0,24-2 10 0 0,-77 4 8 0 0,1-2 0 0 0,-1-2 0 0 0,22-4-18 0 0,-41 4-48 0 0,0 1 0 0 0,-1 1 0 0 0,6 2 48 0 0,20-1-48 0 0,-16-1 64 0 0,54 1 248 0 0,15 4-264 0 0,-88-4 0 0 0,-2 1 0 0 0,0-2 0 0 0,1 1 0 0 0,-1-1 0 0 0,3-1 0 0 0,15 2-1 0 0,-11 1 12 0 0,14 0 85 0 0,-23-1-62 0 0,0-1 0 0 0,0 0 0 0 0,6 0-34 0 0,-4-1 62 0 0,1 1 1 0 0,-1 1 0 0 0,6 0-63 0 0,17 1 62 0 0,34 6 168 0 0,5-7 95 0 0,-68-2-304 0 0,-5 1 46 0 0,-1 0 66 0 0,0 0 25 0 0,-10-6-1942 0 0,-6 0 1216 0 0</inkml:trace>
  <inkml:trace contextRef="#ctx0" brushRef="#br0" timeOffset="-477386.704">6438 7701 6248 0 0,'0'0'282'0'0,"0"0"-2"0"0,2 1-181 0 0,4 1-43 0 0,-4-1 177 0 0,-2-1 74 0 0,13 0 326 0 0,9 0-51 0 0,-20 0-294 0 0,10 2 329 0 0,21-2 326 0 0,-25 0-731 0 0,0 0 0 0 0,0 0 0 0 0,0 1 0 0 0,3 0-212 0 0,11 2 379 0 0,1-1 1 0 0,0 0 0 0 0,12-3-380 0 0,-14 1 117 0 0,111-5 537 0 0,1 0-92 0 0,-58 4-344 0 0,66 1 105 0 0,-75 1-255 0 0,18-4-68 0 0,18 0 7 0 0,-76 3-7 0 0,235 5 0 0 0,-215-4 65 0 0,30-4-65 0 0,-25 0-1 0 0,4 3 1 0 0,143-4 121 0 0,-50 0-42 0 0,77-2-95 0 0,-66 0 16 0 0,374 6 181 0 0,-489-2-83 0 0,39-6-98 0 0,-54 4 9 0 0,-1-3 11 0 0,-23 6-336 0 0,0-1-1 0 0,1 1 0 0 0,-1 0 1 0 0,1 0-1 0 0,2 1 317 0 0,-8 0-4877 0 0</inkml:trace>
  <inkml:trace contextRef="#ctx0" brushRef="#br0" timeOffset="-476498.849">6709 6947 2304 0 0,'0'0'289'0'0,"0"0"377"0"0,0 0 166 0 0,0 0 30 0 0,0 0-103 0 0,0 0-470 0 0,8 1-102 0 0,-3-1-46 0 0,4 2 229 0 0,0-1 1 0 0,1 0-1 0 0,-1 0 0 0 0,1-1 1 0 0,-1-1-1 0 0,1 1 0 0 0,5-2-370 0 0,14-3 660 0 0,0 1 1 0 0,1 2-1 0 0,-1 1 1 0 0,12 2-661 0 0,-11-1 301 0 0,250-8 1355 0 0,-183-1-1390 0 0,-51 3 117 0 0,36 1-383 0 0,95 10 441 0 0,-142-6-240 0 0,0 0 0 0 0,17-5-201 0 0,-23 3 98 0 0,0 0 1 0 0,1 2 0 0 0,26 2-99 0 0,104 9 800 0 0,75-8-800 0 0,-141-2 209 0 0,-20 0-196 0 0,130-2 38 0 0,-116 1-411 0 0,-70 1 107 0 0</inkml:trace>
  <inkml:trace contextRef="#ctx0" brushRef="#br3" timeOffset="-380463.73">9134 7551 6448 0 0,'0'0'141'0'0,"0"0"23"0"0,-9-2 203 0 0,2 1-385 0 0,-1 2 110 0 0,7-1 290 0 0,-4 2 404 0 0,6-3 2068 0 0,12-7-2952 0 0,1 0 430 0 0,-1 0 1 0 0,0-1 0 0 0,-1-1 0 0 0,0 0 0 0 0,0 0-1 0 0,3-5-332 0 0,12-15 82 0 0,2 2 1 0 0,17-13-83 0 0,30-30 1 0 0,-60 58-1 0 0,0 0 0 0 0,0 1 0 0 0,1 1 0 0 0,1 0 0 0 0,0 2 0 0 0,17-8 0 0 0,17-4 0 0 0,0 2 0 0 0,0 2 0 0 0,2 2 0 0 0,0 3 0 0 0,44-4 0 0 0,239-23 0 0 0,-313 37-363 0 0,-8 0-405 0 0,-1 0 0 0 0,0 1 0 0 0,0 1 0 0 0,1 1 0 0 0,2 0 768 0 0,-8 2-1533 0 0</inkml:trace>
  <inkml:trace contextRef="#ctx0" brushRef="#br3" timeOffset="-379845.762">9414 7466 8288 0 0,'-7'1'441'0'0,"10"0"81"0"0,12 0 340 0 0,-13-2-351 0 0,-2 1 1 0 0,0 0 0 0 0,0 0 0 0 0,0 0 0 0 0,-1 0-70 0 0,1 0-431 0 0,1 0 1 0 0,-1 0-1 0 0,0 0 0 0 0,0 0 0 0 0,1 1 1 0 0,-1-1-1 0 0,0 0 0 0 0,0 0 0 0 0,0 0 0 0 0,1 0 1 0 0,-1 1-1 0 0,0-1 0 0 0,0 0 0 0 0,0 0 1 0 0,1 1-1 0 0,-1-1 0 0 0,0 0 0 0 0,0 0 0 0 0,0 1 1 0 0,0-1-1 0 0,0 0 0 0 0,0 0 0 0 0,0 1 1 0 0,1-1-1 0 0,-1 0 0 0 0,0 0 0 0 0,0 1 0 0 0,0-1 1 0 0,0 0-1 0 0,0 1 0 0 0,0-1 0 0 0,-1 0-11 0 0,-4 12 642 0 0,-16 13 497 0 0,16-21-1065 0 0,-3 4 123 0 0,-1 0 0 0 0,0-1 0 0 0,0-1 0 0 0,-6 4-197 0 0,-19 14 651 0 0,14-11-103 0 0,15-11-538 0 0,1 1 0 0 0,0 0 0 0 0,1 0 0 0 0,-1 0 0 0 0,0 0 0 0 0,0 0-10 0 0,-1 1 0 0 0,0 0 0 0 0,0 0 0 0 0,-1-1 0 0 0,1 0 0 0 0,-1 0 0 0 0,0 0 0 0 0,0-1 0 0 0,0 0 0 0 0,-3 1 0 0 0,8-3 52 0 0,0 1 0 0 0,0-1-1 0 0,0 0 1 0 0,1 0 0 0 0,-1 0-1 0 0,0 0 1 0 0,0 0 0 0 0,0 0-1 0 0,0 0 1 0 0,0 0 0 0 0,0 0-1 0 0,0 0 1 0 0,1 0 0 0 0,-1 0-1 0 0,0-1 1 0 0,0 1 0 0 0,0 0-1 0 0,0-1 1 0 0,1 1 0 0 0,-1-1-1 0 0,0 1 1 0 0,0-1 0 0 0,1 1-1 0 0,-1-1 1 0 0,0 1 0 0 0,1-1-1 0 0,-1 0 1 0 0,0 1 0 0 0,1-1-1 0 0,-1-1-51 0 0,-2-2 204 0 0,1 0 0 0 0,0-1 0 0 0,0 1 0 0 0,1-1 0 0 0,-2-4-204 0 0,-6-16 1361 0 0,1 8-1309 0 0,0 0 1 0 0,1-1-1 0 0,0-5-52 0 0,-3-5 8 0 0,7 19-8 0 0,0 0 0 0 0,-1 0 0 0 0,-3-5 0 0 0,6 10-64 0 0,1 4 44 0 0,0-1 0 0 0,0 1 0 0 0,0 0 0 0 0,0-1 0 0 0,-1 1 0 0 0,1 0 0 0 0,0-1 0 0 0,0 1 0 0 0,0 0 0 0 0,-1 0 0 0 0,1-1 0 0 0,0 1 0 0 0,0 0 0 0 0,0 0 0 0 0,-1-1 0 0 0,1 1 0 0 0,0 0 0 0 0,-1 0 0 0 0,1 0 0 0 0,0-1 0 0 0,0 1 0 0 0,-1 0 0 0 0,1 0 0 0 0,0 0 0 0 0,-1 0 20 0 0,-2-3-6407 0 0,3 3 163 0 0</inkml:trace>
  <inkml:trace contextRef="#ctx0" brushRef="#br3" timeOffset="-362952.099">10831 6886 5352 0 0,'0'0'241'0'0,"0"0"0"0"0,3-6-139 0 0,8-14 1594 0 0,-10 16-1187 0 0,1 1 1 0 0,-1-1 0 0 0,1 1-1 0 0,1-1 1 0 0,-1 1 0 0 0,0-1 0 0 0,1 1-510 0 0,-2 2 640 0 0,-1 1 24 0 0,0 0 101 0 0,0 0 47 0 0,0 0 11 0 0,0 0-41 0 0,0 0-171 0 0,0 0-71 0 0,0 0-18 0 0,0 0-40 0 0,0 0-165 0 0,0 0-77 0 0,0 0-15 0 0,0 0 9 0 0,0 0 38 0 0,0 0 14 0 0,-2 6 242 0 0,9 25-484 0 0,-6-24-40 0 0,2 5-4 0 0,-1 1 0 0 0,-1 0 0 0 0,0 0 0 0 0,0 0 0 0 0,-1 2 0 0 0,1 0 0 0 0,3 13 0 0 0,3-3-52 0 0,-5-18 5 0 0,0 0 0 0 0,0 1 0 0 0,-1-1-1 0 0,0 0 1 0 0,0 5 47 0 0,0-8 23 0 0,-1 1 0 0 0,1-1 0 0 0,0 0 0 0 0,0 0 0 0 0,1 1 0 0 0,0-1 0 0 0,-1 0 0 0 0,1 0 0 0 0,1-1 0 0 0,-1 1-1 0 0,0 0 1 0 0,1-1 0 0 0,0 1 0 0 0,0-1 0 0 0,0 0 0 0 0,3 3-23 0 0,-5-5 120 0 0,-1-1-7 0 0,0 0-3 0 0,0 0-101 0 0,1 0 0 0 0,-1 1 0 0 0,0-1 0 0 0,1 0 0 0 0,-1 0 0 0 0,1 1 0 0 0,-1-1 0 0 0,0 0 0 0 0,1 0 0 0 0,-1 0 0 0 0,1 0 0 0 0,-1 1 0 0 0,1-1 0 0 0,-1 0 0 0 0,1 0 0 0 0,-1 0 0 0 0,1 0 0 0 0,-1 0 0 0 0,0 0 0 0 0,1 0 0 0 0,-1 0 0 0 0,1 0 0 0 0,-1 0 0 0 0,1 0 0 0 0,-1-1 0 0 0,1 1 0 0 0,-1 0 0 0 0,1 0 0 0 0,-1 0-9 0 0,13-6 240 0 0,-9 3-149 0 0,0 0 1 0 0,-1 0-1 0 0,1-1 1 0 0,-1 1-1 0 0,0-1 0 0 0,1 0 1 0 0,-1 0-1 0 0,-1 0 1 0 0,1 0-1 0 0,-1-1 0 0 0,1-1-91 0 0,5-12 329 0 0,-1-1 0 0 0,1-6-329 0 0,5-12 213 0 0,-1 4-85 0 0,7-17-3 0 0,-18 46-133 0 0,1 0-1 0 0,0 0 1 0 0,-1 0 0 0 0,0 0-1 0 0,0-1 1 0 0,0 1 0 0 0,-1 0-1 0 0,1-1 1 0 0,-1 1-1 0 0,0-4 9 0 0,0 8-82 0 0,0 0-78 0 0,0 0-31 0 0,0 0-8 0 0,0 0-181 0 0,0 0-757 0 0,0 0-335 0 0,0 0-1016 0 0,0 0-3834 0 0</inkml:trace>
  <inkml:trace contextRef="#ctx0" brushRef="#br3" timeOffset="-362688.095">11165 6850 5984 0 0,'0'0'464'0'0,"0"0"-104"0"0,0 0 700 0 0,13-3 5246 0 0,-11 5-6127 0 0,0-1 0 0 0,0 0-1 0 0,0 1 1 0 0,-1-1 0 0 0,1 1-1 0 0,0 0 1 0 0,-1 0-1 0 0,0-1 1 0 0,1 1 0 0 0,-1 0-1 0 0,0 0 1 0 0,0 0 0 0 0,0 0-1 0 0,0 1 1 0 0,0-1 0 0 0,-1 0-1 0 0,1 0 1 0 0,0 0 0 0 0,-1 1-1 0 0,0 1-178 0 0,2 8 547 0 0,-1 0 0 0 0,-1 1 0 0 0,-1 6-547 0 0,1-3 395 0 0,0 2-188 0 0,-1-1-1 0 0,0 1 0 0 0,-1-1 0 0 0,-1 0 0 0 0,-1 0 1 0 0,0 1-207 0 0,0 2 253 0 0,3-15-203 0 0,0 0 1 0 0,0 0-1 0 0,0 0 0 0 0,-1 0 0 0 0,1 0 0 0 0,-1 0-50 0 0,-1-2 30 0 0,3-3-4748 0 0,0 0 3087 0 0</inkml:trace>
  <inkml:trace contextRef="#ctx0" brushRef="#br3" timeOffset="-362424.257">11190 6797 13760 0 0,'0'0'608'0'0,"0"0"128"0"0,0 0-584 0 0,0 0-152 0 0,-9-6 0 0 0,2 4 0 0 0,7 2 216 0 0,0 0 8 0 0,0 0 8 0 0,-3-3 0 0 0,3 3-232 0 0,0 0 0 0 0,0 0 0 0 0,0 0 0 0 0,0 0-136 0 0,0 0-24 0 0,0 0-8 0 0</inkml:trace>
  <inkml:trace contextRef="#ctx0" brushRef="#br3" timeOffset="-362093.361">11386 6669 10592 0 0,'0'0'488'0'0,"0"0"-12"0"0,7 14-182 0 0,0 8 804 0 0,0 1 0 0 0,-1-1 0 0 0,-2 1 0 0 0,2 21-1098 0 0,-5-29 460 0 0,0-10-334 0 0,-1 1 1 0 0,1-1-1 0 0,0 1 1 0 0,0-1-1 0 0,0 1-126 0 0,3 12 276 0 0,-1 0 1 0 0,0 1-1 0 0,-2 0 0 0 0,0 0 0 0 0,-1-1 1 0 0,-1 4-277 0 0,0 15 162 0 0,2-24 83 0 0,0-11 94 0 0,3-13 65 0 0,-3 9-516 0 0,4-9 163 0 0,0 1 1 0 0,1 0-1 0 0,0 0 0 0 0,4-4-51 0 0,-2 2 7 0 0,-1 2-24 0 0,1-1 0 0 0,-1 1 0 0 0,2 1 0 0 0,-1-1 0 0 0,6-2 17 0 0,-12 9-2 0 0,2 1 1 0 0,-1-1 0 0 0,0 1-1 0 0,0 0 1 0 0,1 0 0 0 0,-1 0-1 0 0,1 1 1 0 0,-1-1 0 0 0,1 1-1 0 0,0 0 1 0 0,0 0 0 0 0,0 0-1 0 0,0 0 1 0 0,-1 1 0 0 0,1 0-1 0 0,0 0 1 0 0,0 0 0 0 0,3 0 1 0 0,-5 1 21 0 0,0-1 0 0 0,0 1 1 0 0,0 0-1 0 0,0-1 0 0 0,0 1 1 0 0,0 0-1 0 0,0 0 0 0 0,0 1 0 0 0,-1-1 1 0 0,1 0-1 0 0,0 1 0 0 0,-1-1 1 0 0,1 0-1 0 0,-1 1 0 0 0,0 0 1 0 0,1-1-1 0 0,-1 1 0 0 0,0 0 1 0 0,0 0-1 0 0,0 0 0 0 0,0 0 1 0 0,0 0-1 0 0,-1 0 0 0 0,1 0 0 0 0,-1 0 1 0 0,1 0-1 0 0,-1 2-21 0 0,2 2 42 0 0,-2 0 0 0 0,1 1 0 0 0,-1-1 0 0 0,0 0 0 0 0,0 1 1 0 0,0-1-1 0 0,-1 0 0 0 0,-1 6-42 0 0,-1-3 62 0 0,0 0 1 0 0,-1 0 0 0 0,0 0 0 0 0,0-1-1 0 0,0 1 1 0 0,-1-1 0 0 0,-1 0 0 0 0,1 0-1 0 0,-1-1 1 0 0,-1 0 0 0 0,1 0-1 0 0,-1 0 1 0 0,-1-1 0 0 0,1 0 0 0 0,-1 0-1 0 0,0-1 1 0 0,0 0 0 0 0,-1 0-1 0 0,1-1 1 0 0,-1 0 0 0 0,0-1 0 0 0,-9 3-63 0 0,-6-3-348 0 0,24-3 305 0 0,-1 1 1 0 0,1-1-1 0 0,-1 0 0 0 0,0 0 0 0 0,1 0 0 0 0,-1 0 0 0 0,1 0 0 0 0,-1 0 0 0 0,1 0 0 0 0,-1 0 0 0 0,0 0 0 0 0,1-1 0 0 0,-1 1 1 0 0,1 0-1 0 0,-1 0 0 0 0,1 0 0 0 0,-1-1 0 0 0,1 1 0 0 0,-1 0 0 0 0,1-1 0 0 0,-1 1 0 0 0,1 0 0 0 0,-1-1 0 0 0,1 1 0 0 0,0 0 1 0 0,-1-1-1 0 0,1 1 0 0 0,0-1 0 0 0,-1 1 0 0 0,1-1 0 0 0,0 1 0 0 0,-1-1 0 0 0,1 1 0 0 0,0-1 0 0 0,0 0 43 0 0,0-3-877 0 0,1 0-1 0 0,0-1 0 0 0,0 1 1 0 0,1 0-1 0 0,-1 0 0 0 0,1 0 1 0 0,2-3 877 0 0,0-2-907 0 0,8-15-1442 0 0</inkml:trace>
  <inkml:trace contextRef="#ctx0" brushRef="#br3" timeOffset="-361731.524">11693 6866 3224 0 0,'32'5'-607'0'0,"-23"-5"1387"0"0,1 1 0 0 0,0 1 0 0 0,0 0-1 0 0,-1 1 1 0 0,2 0-780 0 0,-8-2 312 0 0,0 0 1 0 0,-1 1-1 0 0,1-1 0 0 0,0 1 0 0 0,-1-1 0 0 0,1 1 1 0 0,-1 0-1 0 0,1 0 0 0 0,-1 0 0 0 0,0 1 0 0 0,0-1 1 0 0,0 1-1 0 0,0-1 0 0 0,0 1 0 0 0,0-1 0 0 0,-1 1 0 0 0,1 0 1 0 0,-1 1-313 0 0,5 9 456 0 0,-1 0 0 0 0,0 1 0 0 0,-1 0 0 0 0,0 0 0 0 0,-2 0 0 0 0,1 0 0 0 0,-2 2-456 0 0,-5 48 4091 0 0,0-57-4215 0 0,4-7 126 0 0,0 0-1 0 0,-1 0 0 0 0,1 0 1 0 0,0 0-1 0 0,0 0 1 0 0,0 0-1 0 0,0 0 0 0 0,0 1 1 0 0,0-1-1 0 0,0 0 1 0 0,-1 0-1 0 0,1-1 0 0 0,0 1 1 0 0,0 0-1 0 0,0 0 0 0 0,0 0 1 0 0,0 0-1 0 0,0 0 1 0 0,0 0-1 0 0,-1 0 0 0 0,1 0 1 0 0,0 0-1 0 0,0 0 1 0 0,0 0-1 0 0,0 0 0 0 0,0 0 1 0 0,0 0-1 0 0,0 0 1 0 0,0 0-1 0 0,0 0 0 0 0,0-1 1 0 0,-1 1-1 0 0,1 0 1 0 0,0 0-1 0 0,0 0 0 0 0,0 0 1 0 0,0 0-1 0 0,0 0 1 0 0,0 0-1 0 0,0-1 0 0 0,0 1 1 0 0,0 0-1 0 0,0 0 1 0 0,0 0-1 0 0,0 0 0 0 0,0 0 1 0 0,0 0-1 0 0,0 0 0 0 0,0-1 1 0 0,0 1-1 0 0,0 0 1 0 0,0 0-1 0 0,0 0 0 0 0,0 0 1 0 0,0 0-1 0 0,0 0 1 0 0,0 0-1 0 0,0 0 0 0 0,0-1 1 0 0,1 1-1 0 0,-1 0 1 0 0,0 0-1 0 0,0 0 0 0 0,0 0 1 0 0,0 0-1 0 0,0 0 1 0 0,0 0-1 0 0,0 0 0 0 0,0 0-1 0 0,4-17 337 0 0,-1 0-1 0 0,2 0 1 0 0,0 1-1 0 0,2-1 1 0 0,-1 1-1 0 0,7-9-336 0 0,-3 9 32 0 0,-1-1-29 0 0,1 1 1 0 0,1 0 0 0 0,1 1-1 0 0,0 0 1 0 0,0 1-1 0 0,3-1-3 0 0,-13 13-5 0 0,4-1 11 0 0,4 0-72 0 0,-9 3-27 0 0,-1 0-97 0 0,0 0-39 0 0,0 0-10 0 0,0 0-203 0 0,0 0-852 0 0,0 0-362 0 0</inkml:trace>
  <inkml:trace contextRef="#ctx0" brushRef="#br3" timeOffset="-360760.894">12207 6894 7368 0 0,'-19'-2'2077'0'0,"13"2"-1369"0"0,1 0 0 0 0,-1 0-1 0 0,0 1 1 0 0,1 0 0 0 0,-1 0 0 0 0,1 0 0 0 0,-1 1-1 0 0,1-1 1 0 0,-1 1 0 0 0,0 1-708 0 0,3-1 96 0 0,0 0 0 0 0,0 0 1 0 0,1 0-1 0 0,-1 0 0 0 0,0 1 0 0 0,1-1 0 0 0,-1 1 0 0 0,1 0 1 0 0,0-1-1 0 0,0 1 0 0 0,0 0 0 0 0,0 0 0 0 0,1 0 1 0 0,-1 1-1 0 0,1-1 0 0 0,0 0 0 0 0,0 1-96 0 0,-1 1 19 0 0,1 0 1 0 0,-1 1-1 0 0,1-1 0 0 0,1 0 0 0 0,-1 1 1 0 0,1-1-1 0 0,0 0 0 0 0,0 1 0 0 0,1-1 0 0 0,-1 0 1 0 0,1 1-1 0 0,0-1 0 0 0,1 0 0 0 0,-1 0 1 0 0,1 1-1 0 0,0-1 0 0 0,1-1 0 0 0,-1 1 1 0 0,1 0-1 0 0,0-1 0 0 0,0 1 0 0 0,0-1 1 0 0,0 0-1 0 0,1 0 0 0 0,0 0 0 0 0,0 0 1 0 0,0-1-1 0 0,0 1 0 0 0,1-1 0 0 0,-1 0 0 0 0,1-1 1 0 0,0 1-1 0 0,-1-1 0 0 0,1 0 0 0 0,3 1-19 0 0,0 0 27 0 0,1-1 0 0 0,0 0 0 0 0,0 0 0 0 0,0-1-1 0 0,0 0 1 0 0,-1-1 0 0 0,1 1 0 0 0,0-2-1 0 0,0 1 1 0 0,0-1 0 0 0,0-1 0 0 0,0 0-1 0 0,7-2-26 0 0,-13 3 18 0 0,0 1 12 0 0,1-1 0 0 0,-1 0 0 0 0,0 1 0 0 0,0-1-1 0 0,0 0 1 0 0,-1-1 0 0 0,1 1 0 0 0,0 0 0 0 0,0-1-1 0 0,-1 0 1 0 0,1 1 0 0 0,-1-1 0 0 0,1 0-1 0 0,-1 0 1 0 0,0-1 0 0 0,1 1 0 0 0,-1 0 0 0 0,-1-1-1 0 0,2 0-29 0 0,3-8 216 0 0,-5 9-171 0 0,0 1 1 0 0,0-1-1 0 0,0 0 0 0 0,0 1 0 0 0,0-1 0 0 0,0 0 0 0 0,0 1 0 0 0,-1-1 1 0 0,1 0-1 0 0,-1 0 0 0 0,1 1 0 0 0,-1-1 0 0 0,0 0 0 0 0,0 0 0 0 0,0 0 1 0 0,0 0-1 0 0,0 0 0 0 0,0 1 0 0 0,0-1 0 0 0,-1 0 0 0 0,1 0-45 0 0,-3-5 48 0 0,0 0-1 0 0,-1 0 0 0 0,0 1 0 0 0,0 0 1 0 0,0-1-1 0 0,0 2 0 0 0,-1-1 0 0 0,0 0 0 0 0,-1 1 1 0 0,1 0-1 0 0,-1 0 0 0 0,0 1 0 0 0,0-1 1 0 0,-1 1-48 0 0,-2-1 6 0 0,1 1-1 0 0,0 1 1 0 0,-1-1 0 0 0,0 2 0 0 0,0-1 0 0 0,0 1 0 0 0,0 0-1 0 0,-2 1-5 0 0,-4-2-354 0 0,-12 0 90 0 0,10 6-5792 0 0,8 0-385 0 0</inkml:trace>
  <inkml:trace contextRef="#ctx0" brushRef="#br3" timeOffset="-358159.992">12603 6673 13416 0 0,'-6'-6'1498'0'0,"6"6"-1132"0"0,0 0 76 0 0,-1 1-317 0 0,0 0 0 0 0,1 1 0 0 0,-1-1 0 0 0,1 0 0 0 0,-1 1 0 0 0,1-1 0 0 0,0 1 0 0 0,0-1-1 0 0,-1 0 1 0 0,1 1 0 0 0,0-1 0 0 0,0 1 0 0 0,0-1-125 0 0,-1 14 629 0 0,-1-5-331 0 0,0 0-1 0 0,0 0 1 0 0,1 0-1 0 0,1 9-297 0 0,-2 13 326 0 0,2-5-209 0 0,1-22-92 0 0,-1 1 0 0 0,0-1 0 0 0,0 1-1 0 0,-1 3-24 0 0,-1-2 13 0 0,1-1-1 0 0,1 0 1 0 0,-1 1-1 0 0,1-1 0 0 0,0 0 1 0 0,1 1-1 0 0,0 4-12 0 0,2 31 89 0 0,-2-10-13 0 0,0-23-59 0 0,0 1-1 0 0,-1-1 1 0 0,0 1-1 0 0,-1-1 1 0 0,-1 10-17 0 0,-6 7-2973 0 0,5-18 1808 0 0</inkml:trace>
  <inkml:trace contextRef="#ctx0" brushRef="#br3" timeOffset="-357632.643">12447 6967 15320 0 0,'0'0'697'0'0,"0"0"-9"0"0,0 0-423 0 0,1 1-132 0 0,9 5-55 0 0,-1-1-1 0 0,1 0 0 0 0,0-1 0 0 0,0 0 0 0 0,1 0 0 0 0,-1-1 0 0 0,1 0 0 0 0,-1-1 0 0 0,1 0 0 0 0,0-1 0 0 0,0 0-77 0 0,47-3-56 0 0,-1-2 0 0 0,46-10 56 0 0,-89 10 75 0 0,-1 0 0 0 0,1-1-1 0 0,-1 0 1 0 0,0-1 0 0 0,0 0-1 0 0,-1-1 1 0 0,2-2-75 0 0,33-17-1858 0 0,-44 25 1717 0 0,-2 1 120 0 0,0-1-1 0 0,0 1 1 0 0,0-1 0 0 0,1 1-1 0 0,-1-1 1 0 0,0 1-1 0 0,0-1 1 0 0,0 0 0 0 0,0 0-1 0 0,0 0 1 0 0,0 1-1 0 0,0-1 1 0 0,0 0-1 0 0,0 0 1 0 0,-1 0 0 0 0,1 0-1 0 0,0-1 1 0 0,-1 1-1 0 0,1 0 1 0 0,-1 0-1 0 0,1 0 1 0 0,-1 0 0 0 0,1-1-1 0 0,-1 1 1 0 0,0 0-1 0 0,1 0 1 0 0,-1-2 21 0 0,0 4 47 0 0,-1-1-1 0 0,1 1 1 0 0,0-1 0 0 0,-1 0-1 0 0,1 1 1 0 0,0-1 0 0 0,-1 0-1 0 0,1 1 1 0 0,-1-1 0 0 0,1 0 0 0 0,0 0-1 0 0,-1 1 1 0 0,1-1 0 0 0,-1 0-1 0 0,1 0 1 0 0,-1 0 0 0 0,1 1 0 0 0,-1-1-1 0 0,1 0 1 0 0,-1 0 0 0 0,1 0-1 0 0,-1 0 1 0 0,1 0 0 0 0,-1 0-1 0 0,1 0 1 0 0,-1 0 0 0 0,1 0 0 0 0,0 0-1 0 0,-1-1 1 0 0,1 1 0 0 0,-1 0-47 0 0,-4 0 126 0 0,0 1-77 0 0,1 1 0 0 0,0-1 0 0 0,-1 1 0 0 0,1 0 0 0 0,0 0 0 0 0,0 1 0 0 0,0-1 0 0 0,0 1 0 0 0,-1 1-49 0 0,-32 31 1500 0 0,11-10-1377 0 0,24-23-58 0 0,0 0-1 0 0,-1 0 0 0 0,1 1 0 0 0,0-1 1 0 0,1 1-1 0 0,-1 0 0 0 0,0-1 1 0 0,1 1-1 0 0,-1 0 0 0 0,1 0 0 0 0,0 0 1 0 0,0 0-1 0 0,0 0 0 0 0,0 0 0 0 0,1 0 1 0 0,-1 0-1 0 0,1 1 0 0 0,0-1 0 0 0,0 0 1 0 0,0 2-65 0 0,1 4 10 0 0,-1-8-10 0 0,0 0 0 0 0,0 1 0 0 0,0-1 0 0 0,0 0 0 0 0,1 1 0 0 0,-1-1 0 0 0,0 0 0 0 0,1 1 0 0 0,-1-1 0 0 0,1 0 0 0 0,-1 0 0 0 0,1 1 0 0 0,0-1 0 0 0,0 0 0 0 0,-1 0 0 0 0,1 0 0 0 0,0 0 0 0 0,0 0 0 0 0,0 0 0 0 0,0 0 0 0 0,1 0 0 0 0,-1 0 0 0 0,0 0 0 0 0,0-1 0 0 0,0 1 1 0 0,0-1-1 0 0,0 0 0 0 0,0 1 0 0 0,0-1 0 0 0,0 0 0 0 0,1 0 0 0 0,-1 1 0 0 0,0-1 0 0 0,0 0 0 0 0,0 0 0 0 0,0 0 0 0 0,1 0 0 0 0,-1-1 0 0 0,0 1 0 0 0,0 0 0 0 0,0 0 0 0 0,1-1 0 0 0,26-11 53 0 0,-12 5 11 0 0,-13 6-38 0 0,-1 0 1 0 0,0-1 0 0 0,0 1-1 0 0,1-1 1 0 0,-1 1-1 0 0,0-1 1 0 0,0 0 0 0 0,-1 0-1 0 0,1 0 1 0 0,0 0 0 0 0,-1 0-1 0 0,1 0 1 0 0,-1 0-1 0 0,1-1-26 0 0,-1 0 30 0 0,1 0 0 0 0,0 1 0 0 0,0-1 0 0 0,0 1 0 0 0,0 0 0 0 0,1-1 0 0 0,-1 1 0 0 0,2-1-30 0 0,14-15-190 0 0,-17 17 256 0 0,-1 1 15 0 0,9 9-8 0 0,-9-8-73 0 0,1 0 0 0 0,-1 0 0 0 0,1 0 0 0 0,-1 0 0 0 0,0 0 0 0 0,1 0 0 0 0,-1 1 0 0 0,0-1 0 0 0,0 0 0 0 0,0 0 0 0 0,1 0 0 0 0,-2 1 0 0 0,1-1 1 0 0,0-1-1 0 0,0 1 1 0 0,0-1-1 0 0,0 1 1 0 0,0 0 0 0 0,0-1-1 0 0,0 1 1 0 0,0-1-1 0 0,0 1 1 0 0,1-1-1 0 0,-1 1 1 0 0,0-1-1 0 0,0 1 1 0 0,0-1-1 0 0,0 1 1 0 0,1-1-1 0 0,-1 1 1 0 0,0-1 0 0 0,1 1-1 0 0,-1-1 1 0 0,0 1-1 0 0,1-1 1 0 0,-1 1-1 0 0,3 1 25 0 0,-1 5 118 0 0,1 0-1 0 0,1 0 1 0 0,-1 0 0 0 0,1-1 0 0 0,0 1 0 0 0,0-1 0 0 0,6 6-143 0 0,-4-6 15 0 0,-5-3-11 0 0,1-1-1 0 0,-1 0 0 0 0,1-1 0 0 0,0 1 1 0 0,0 0-1 0 0,0 0 0 0 0,0-1 1 0 0,0 1-1 0 0,0-1 0 0 0,0 0 0 0 0,0 0 1 0 0,1 1-1 0 0,-1-2 0 0 0,0 1 0 0 0,1 0 1 0 0,-1 0-1 0 0,1-1 0 0 0,1 1-3 0 0,-2-1-42 0 0,0 0 0 0 0,0 0 0 0 0,0 0 0 0 0,0-1 0 0 0,0 1 0 0 0,0-1-1 0 0,0 1 1 0 0,0-1 0 0 0,-1 0 0 0 0,1 0 0 0 0,0 0 0 0 0,0 0 0 0 0,-1 0-1 0 0,1 0 1 0 0,0 0 0 0 0,-1 0 0 0 0,1-1 0 0 0,-1 1 0 0 0,0 0 0 0 0,1-1 42 0 0,2-3-218 0 0,0 0-1 0 0,0 0 1 0 0,0 0 0 0 0,0-1 0 0 0,1-3 218 0 0,0-1-879 0 0,0 0 1 0 0,-1 0-1 0 0,0 0 0 0 0,0 0 1 0 0,-1 0-1 0 0,-1-1 1 0 0,2-8 878 0 0,-2-20-2527 0 0,3 6-22 0 0</inkml:trace>
  <inkml:trace contextRef="#ctx0" brushRef="#br3" timeOffset="-357333.542">13236 6758 9672 0 0,'-12'-7'440'0'0,"12"7"-429"0"0,0 0 0 0 0,0 0 1 0 0,0 0-1 0 0,-1 0 1 0 0,1 0-1 0 0,0 0 0 0 0,0 0 1 0 0,0 0-1 0 0,0 0 0 0 0,0 0 1 0 0,0 0-1 0 0,0 0 1 0 0,-1 0-1 0 0,1 0 0 0 0,0 0 1 0 0,0 0-1 0 0,0 0 0 0 0,0 0 1 0 0,0 0-1 0 0,0 0 1 0 0,0 0-1 0 0,0 0 0 0 0,0 0 1 0 0,-1 0-1 0 0,1-1 0 0 0,0 1 1 0 0,0 0-1 0 0,0 0 1 0 0,0 0-1 0 0,0 0 0 0 0,0 0 1 0 0,0 0-1 0 0,0 0 0 0 0,0 0 1 0 0,0-1-1 0 0,0 1 0 0 0,0 0 1 0 0,0 0-1 0 0,0 0 1 0 0,0 0-1 0 0,0 0 0 0 0,0 0 1 0 0,0 0-1 0 0,0 0 0 0 0,0-1 1 0 0,0 1-1 0 0,0 0 1 0 0,0 0-1 0 0,0 0 0 0 0,0 0-11 0 0,0 0 6 0 0,0-1-1 0 0,0 1 1 0 0,0 0-1 0 0,1 0 1 0 0,-1-1-1 0 0,0 1 1 0 0,0 0-1 0 0,0-1 1 0 0,0 1-1 0 0,0 0 0 0 0,0 0 1 0 0,0-1-1 0 0,0 1 1 0 0,-1 0-1 0 0,1 0 1 0 0,0-1-1 0 0,0 1 1 0 0,0 0-1 0 0,0 0 1 0 0,0-1-1 0 0,0 1 1 0 0,0 0-1 0 0,-1 0 0 0 0,1-1 1 0 0,0 1-1 0 0,0 0 1 0 0,0 0-1 0 0,-1 0 1 0 0,1-1-1 0 0,0 1 1 0 0,0 0-1 0 0,0 0 1 0 0,-1 0-1 0 0,1 0 1 0 0,0 0-1 0 0,-1-1-5 0 0,-1 0 5620 0 0,4 3-2977 0 0,1 1-2491 0 0,-1 0 1 0 0,0 1-1 0 0,0-1 1 0 0,0 1-1 0 0,0-1 1 0 0,-1 1-1 0 0,2 2-152 0 0,4 15 510 0 0,-5-17-428 0 0,-1-1 0 0 0,1 1-1 0 0,-1-1 1 0 0,0 1 0 0 0,0-1-1 0 0,0 3-81 0 0,6 40 1278 0 0,-4-31-1130 0 0,0-1-1 0 0,-1 1 1 0 0,-1 0 0 0 0,0 0 0 0 0,-1-1 0 0 0,-1 1-1 0 0,-1 6-147 0 0,-1 12 0 0 0,3-28 0 0 0,0 0 0 0 0,-1 1 0 0 0,1-1 0 0 0,-1 0 0 0 0,0 1 0 0 0,-1-1 0 0 0,0 3 0 0 0,1 2-243 0 0,1-10 216 0 0,0 1 0 0 0,0-1 0 0 0,0 0 0 0 0,0 1 0 0 0,0-1-1 0 0,0 0 1 0 0,0 0 0 0 0,0 1 0 0 0,0-1 0 0 0,0 0 0 0 0,0 1-1 0 0,0-1 1 0 0,0 0 0 0 0,0 0 0 0 0,0 1 0 0 0,0-1 0 0 0,-1 0-1 0 0,1 0 1 0 0,0 1 0 0 0,0-1 0 0 0,0 0 0 0 0,0 0 0 0 0,0 1-1 0 0,-1-1 1 0 0,1 0 0 0 0,0 0 0 0 0,0 0 0 0 0,0 1-1 0 0,-1-1 1 0 0,1 0 0 0 0,0 0 0 0 0,0 0 0 0 0,-1 0 0 0 0,1 1-1 0 0,0-1 1 0 0,0 0 0 0 0,-1 0 0 0 0,1 0 0 0 0,0 0 0 0 0,-1 0-1 0 0,1 0 1 0 0,0 0 27 0 0,-1 1-648 0 0,1-1-572 0 0,-9-20-6694 0 0,8 6 2553 0 0</inkml:trace>
  <inkml:trace contextRef="#ctx0" brushRef="#br3" timeOffset="-357058.482">13271 6831 11976 0 0,'0'0'266'0'0,"0"0"44"0"0,6-3 314 0 0,-5 3-620 0 0,-1 0 1 0 0,0-1 0 0 0,1 1 0 0 0,-1 0 0 0 0,1 0 0 0 0,-1-1-1 0 0,0 1 1 0 0,1 0 0 0 0,-1 0 0 0 0,1 0 0 0 0,-1 0-1 0 0,1 0 1 0 0,-1-1 0 0 0,1 1 0 0 0,-1 0 0 0 0,1 0-1 0 0,-1 0 1 0 0,0 0 0 0 0,1 0 0 0 0,-1 0 0 0 0,1 1 0 0 0,-1-1-1 0 0,1 0 1 0 0,-1 0 0 0 0,1 0 0 0 0,-1 0 0 0 0,0 0-1 0 0,1 1 1 0 0,-1-1 0 0 0,1 0 0 0 0,-1 0 0 0 0,0 1 0 0 0,1-1-1 0 0,-1 0 1 0 0,0 1-5 0 0,2 0 82 0 0,7 3 367 0 0,0 0 0 0 0,0 1 1 0 0,0 0-1 0 0,-1 0 0 0 0,0 1 0 0 0,0 0 0 0 0,0 0 0 0 0,-1 1 0 0 0,0 0 0 0 0,0 0 0 0 0,-1 1 0 0 0,5 6-449 0 0,-9-11 77 0 0,1 2 127 0 0,1 0 0 0 0,-1 0 1 0 0,1 0-1 0 0,-1 0 1 0 0,-1 0-1 0 0,1 1 1 0 0,-1-1-1 0 0,0 1 0 0 0,0 0 1 0 0,-1-1-1 0 0,1 1 1 0 0,-1 4-205 0 0,0 7 652 0 0,1-3-271 0 0,-1 1-1 0 0,-1-1 1 0 0,0 1-1 0 0,-2 2-380 0 0,1 5-105 0 0,2-18 68 0 0,-1-1 0 0 0,0 1-1 0 0,-1-1 1 0 0,1 1-1 0 0,-1 0 1 0 0,1-1 0 0 0,-1 1-1 0 0,0-1 1 0 0,-1 1 37 0 0,-7 26 419 0 0,9-29-490 0 0,0-1-4 0 0,0 0 30 0 0,0 0 102 0 0,0 0 11 0 0,6-15-1662 0 0,-5 13 1157 0 0,0 0 1 0 0,0 0-1 0 0,0 0 1 0 0,0 0 0 0 0,-1 0-1 0 0,1 0 1 0 0,-1-1-1 0 0,1 1 1 0 0,-1-1 436 0 0,2-7-2045 0 0</inkml:trace>
  <inkml:trace contextRef="#ctx0" brushRef="#br3" timeOffset="-356724.066">13470 6781 15664 0 0,'0'0'356'0'0,"0"0"49"0"0,0 0 21 0 0,0 0-42 0 0,0 0-293 0 0,0 0-1 0 0,0 0 1 0 0,-1 0-1 0 0,1 0 1 0 0,0 0-1 0 0,0 0 1 0 0,-1 0-1 0 0,1 0 1 0 0,0 0-1 0 0,0 0 1 0 0,-1 0-1 0 0,1 0 1 0 0,0 0-1 0 0,0 0 1 0 0,-1 0-1 0 0,1 0 1 0 0,0 0-1 0 0,0 0 1 0 0,-1 1-1 0 0,1-1 1 0 0,0 0-1 0 0,0 0 1 0 0,-1 0-1 0 0,1 0-90 0 0,-1 3-67 0 0,0-1-1 0 0,0 1 1 0 0,1-1-1 0 0,-1 0 1 0 0,0 1-1 0 0,1-1 1 0 0,0 1-1 0 0,0 0 1 0 0,-1-1-1 0 0,2 1 1 0 0,-1-1-1 0 0,0 1 1 0 0,0-1-1 0 0,1 1 1 0 0,-1-1-1 0 0,1 1 68 0 0,4 18-2338 0 0,-4-20 2077 0 0,-1 2-1083 0 0</inkml:trace>
  <inkml:trace contextRef="#ctx0" brushRef="#br3" timeOffset="-356429.01">13767 6864 13560 0 0,'0'0'306'0'0,"-7"3"421"0"0,-16 9-300 0 0,7-4-68 0 0,1 1 0 0 0,0 0 0 0 0,-10 8-359 0 0,8-4 438 0 0,1 0-1 0 0,1 1 1 0 0,0 1 0 0 0,0 1 0 0 0,2 0 0 0 0,0 1 0 0 0,1 0-1 0 0,-5 9-437 0 0,16-24-4 0 0,1-1 0 0 0,-1 1 0 0 0,0 0 0 0 0,1 0 0 0 0,-1 0 0 0 0,1 0 0 0 0,-1 0 0 0 0,1 0 0 0 0,0 0 0 0 0,0 0 0 0 0,0 0 0 0 0,0 0 0 0 0,0 0 0 0 0,1 0 0 0 0,-1 0 0 0 0,1 0 0 0 0,-1 0 0 0 0,1 0 0 0 0,0 0 0 0 0,0 0 4 0 0,-1-1 0 0 0,0 0 0 0 0,1-1 0 0 0,-1 1 0 0 0,0 0 0 0 0,1-1 0 0 0,-1 1 0 0 0,0-1 0 0 0,1 1 0 0 0,-1-1 0 0 0,1 1 0 0 0,-1-1 0 0 0,1 1 0 0 0,-1-1 0 0 0,1 0 0 0 0,-1 1 0 0 0,1-1 0 0 0,-1 0 0 0 0,1 1 0 0 0,0-1 0 0 0,-1 0 0 0 0,1 0 0 0 0,0 1 0 0 0,-1-1 0 0 0,1 0 0 0 0,0 0 0 0 0,-1 0 0 0 0,1 0 0 0 0,0 0 0 0 0,-1 0 0 0 0,1 0 0 0 0,1 0 0 0 0,1 0 0 0 0,1 0 0 0 0,-1 0 0 0 0,0 0 0 0 0,0-1 0 0 0,0 1 0 0 0,1-1 0 0 0,-1 1 0 0 0,0-1 0 0 0,0 0 0 0 0,0-1 0 0 0,0 1 0 0 0,0 0 0 0 0,-1-1 0 0 0,1 0 0 0 0,2-1 0 0 0,5-4 0 0 0,0-1 0 0 0,-1-1 0 0 0,4-4 0 0 0,7-6 0 0 0,-6 5 0 0 0,-1-1 0 0 0,0 0 0 0 0,-1-1 0 0 0,-1 0 0 0 0,7-13 0 0 0,-16 26 0 0 0,1-1 0 0 0,0 1 0 0 0,0-1 0 0 0,0 1 0 0 0,1 0 0 0 0,-1 0 0 0 0,1 1 0 0 0,1-2 0 0 0,12-9 0 0 0,-16 11 3 0 0,1 1 1 0 0,0-1-1 0 0,0 1 0 0 0,0 0 0 0 0,0-1 0 0 0,0 1 0 0 0,0 0 0 0 0,0 0 0 0 0,0 0 0 0 0,0 0 0 0 0,1 1 0 0 0,-1-1 0 0 0,0 1 0 0 0,0-1 0 0 0,1 1 0 0 0,-1 0 0 0 0,1 0 0 0 0,-1 0 0 0 0,0 0 1 0 0,1 0-1 0 0,-1 1 0 0 0,0-1 0 0 0,0 0 0 0 0,1 1 0 0 0,-1 0 0 0 0,0 0 0 0 0,0 0 0 0 0,0 0 0 0 0,1 0 0 0 0,-1 0 0 0 0,0 0 0 0 0,-1 1 0 0 0,1-1 0 0 0,0 1 0 0 0,0-1 0 0 0,-1 1 0 0 0,1 0 1 0 0,-1-1-1 0 0,1 1 0 0 0,-1 0 0 0 0,1 1-3 0 0,1 3 121 0 0,1 1 0 0 0,-1 0 1 0 0,-1 1-1 0 0,0-1 0 0 0,0 0 1 0 0,0 1-1 0 0,0-1 0 0 0,-1 1 1 0 0,-1-1-1 0 0,1 1 0 0 0,-1 0 1 0 0,-1-1-1 0 0,1 1 0 0 0,-2 6-121 0 0,0 19-393 0 0,3-27 375 0 0,-1 0 0 0 0,-1 1 0 0 0,1-1 1 0 0,-1 0-1 0 0,0 1 18 0 0,-3 4 172 0 0,5-19 132 0 0,5-20-151 0 0,2 7-108 0 0,-7 17-59 0 0,0-1 1 0 0,1 1-1 0 0,0-1 0 0 0,0 1 1 0 0,0 0-1 0 0,1-1 0 0 0,-1 1 1 0 0,1 0-1 0 0,0 1 0 0 0,0-1 1 0 0,2-1 13 0 0,0 0-66 0 0,2-1-117 0 0,1-1 1 0 0,-1 2 0 0 0,7-5 182 0 0,-11 9 42 0 0,0-1 1 0 0,1 1-1 0 0,-1-1 1 0 0,1 1-1 0 0,-1 0 1 0 0,1 0-1 0 0,0 0 1 0 0,-1 1-1 0 0,1-1 1 0 0,0 1-1 0 0,1 0-42 0 0,-3 1-17 0 0,1 0 0 0 0,-1 0 0 0 0,1 0-1 0 0,-1 0 1 0 0,0 0 0 0 0,1 1 0 0 0,-1-1-1 0 0,0 1 1 0 0,0-1 0 0 0,0 1 0 0 0,0 0-1 0 0,-1 0 1 0 0,1 0 0 0 0,0 0 0 0 0,-1 0 0 0 0,1 1 17 0 0,6 6 198 0 0,-4-4-170 0 0,-1 0 0 0 0,0 0 0 0 0,0 0-1 0 0,0 1 1 0 0,0-1 0 0 0,-1 1 0 0 0,0 0 0 0 0,0 0 0 0 0,0 0 0 0 0,-1 0 0 0 0,0 2-28 0 0,12 34-22 0 0,-10-29 4 0 0,0 3-873 0 0,2-8-4367 0 0,5-1-1310 0 0</inkml:trace>
  <inkml:trace contextRef="#ctx0" brushRef="#br3" timeOffset="-355855.339">14391 6866 14280 0 0,'0'0'1102'0'0,"-7"1"-172"0"0,0 1-634 0 0,1 0 0 0 0,-1 1 0 0 0,0 0 0 0 0,1 0 1 0 0,0 1-1 0 0,0-1 0 0 0,0 1 0 0 0,0 1 0 0 0,0-1 1 0 0,-2 3-297 0 0,-11 12 298 0 0,1 1 1 0 0,-3 4-299 0 0,7-7 168 0 0,13-16-161 0 0,0 0-1 0 0,0 1 0 0 0,0-1 0 0 0,0 0 0 0 0,1 1 1 0 0,-1-1-1 0 0,0 1 0 0 0,1-1 0 0 0,-1 1 0 0 0,1-1 0 0 0,-1 1 1 0 0,1 0-1 0 0,0-1 0 0 0,0 1 0 0 0,0-1 0 0 0,0 1 1 0 0,0 0-1 0 0,0-1 0 0 0,0 1 0 0 0,0 0 0 0 0,1 0-6 0 0,-1 5-2 0 0,0-6 3 0 0,0 1-1 0 0,0-1 1 0 0,0 1 0 0 0,-1-1-1 0 0,1 1 1 0 0,-1-1-1 0 0,1 0 1 0 0,-1 1-1 0 0,1-1 1 0 0,-1 0-1 0 0,0 1 1 0 0,0-1-1 0 0,0 0 3 0 0,1 0-1 0 0,-1-1 1 0 0,1 1 0 0 0,-1 0-1 0 0,1 0 1 0 0,-1 0 0 0 0,1 0 0 0 0,0 0-1 0 0,-1 0 1 0 0,1 0 0 0 0,0 0 0 0 0,0 0-1 0 0,0-1 1 0 0,0 1 0 0 0,-1 0 0 0 0,1 0-1 0 0,1 0 1 0 0,-1 0 0 0 0,0 0 0 0 0,0 0-1 0 0,0 1-2 0 0,3 7 0 0 0,-3-8 0 0 0,0-1 0 0 0,0 1 0 0 0,0-1 0 0 0,1 0 0 0 0,-1 1 0 0 0,0-1 0 0 0,0 1 0 0 0,0-1 0 0 0,0 0 0 0 0,0 1 0 0 0,1-1 0 0 0,-1 0 0 0 0,0 1 0 0 0,0-1 0 0 0,0 0 0 0 0,1 1 0 0 0,-1-1 0 0 0,0 0 0 0 0,1 1 0 0 0,-1-1 0 0 0,0 0 0 0 0,1 0 0 0 0,-1 1 0 0 0,0-1 0 0 0,1 0 0 0 0,-1 0 0 0 0,0 0 0 0 0,1 0 0 0 0,-1 1 0 0 0,1-1 0 0 0,-1 0 0 0 0,0 0 0 0 0,1 0 0 0 0,-1 0 0 0 0,1 0 0 0 0,-1 0 0 0 0,1 0 0 0 0,-1 0 0 0 0,0 0 0 0 0,1 0 0 0 0,-1 0 0 0 0,1 0 0 0 0,-1-1 0 0 0,1 1 0 0 0,-1 0 0 0 0,0 0 0 0 0,1 0 0 0 0,-1 0 0 0 0,1 0 0 0 0,-1 0 0 0 0,1 0 0 0 0,-1-1 0 0 0,1 1 0 0 0,-1 0 0 0 0,0 0 0 0 0,1-1 0 0 0,-1 1 0 0 0,0 0 0 0 0,1-1 0 0 0,-1 1 0 0 0,0 0 0 0 0,1-1 0 0 0,-1 1 0 0 0,0 0 0 0 0,1-1 0 0 0,1-1 0 0 0,55-46-269 0 0,-52 46 260 0 0,12-14-57 0 0,-14 11 31 0 0,-2 4 34 0 0,0 0-1 0 0,-1 0 0 0 0,1 0 1 0 0,0 0-1 0 0,0 0 1 0 0,0 1-1 0 0,-1-1 0 0 0,1 0 1 0 0,0 0-1 0 0,0 1 1 0 0,0-1-1 0 0,0 1 0 0 0,1-1 1 0 0,-1 1-1 0 0,0-1 1 0 0,0 1-1 0 0,0 0 0 0 0,1-1 2 0 0,-1 1-7 0 0,0 0 0 0 0,0-1-1 0 0,-1 1 1 0 0,1 0 0 0 0,0 0-1 0 0,0 0 1 0 0,0 0-1 0 0,0 0 1 0 0,0 0 0 0 0,0 0-1 0 0,0 0 1 0 0,0 0 0 0 0,0 1-1 0 0,0-1 1 0 0,0 0 0 0 0,0 0-1 0 0,-1 1 1 0 0,1-1-1 0 0,0 1 1 0 0,0-1 0 0 0,0 1-1 0 0,-1-1 1 0 0,1 1 0 0 0,0-1-1 0 0,0 1 1 0 0,-1 0-1 0 0,1-1 1 0 0,-1 1 0 0 0,2 1 7 0 0,1 2 44 0 0,0 1 0 0 0,-1 0 0 0 0,1 0-1 0 0,-1 0 1 0 0,0 0-44 0 0,7 13-244 0 0,2 0 231 0 0,-10-14 80 0 0,1 0 0 0 0,1 0 0 0 0,-1-1 0 0 0,0 1 0 0 0,1-1 0 0 0,0 0 0 0 0,0 0 0 0 0,0 1 0 0 0,0-2 0 0 0,0 1 0 0 0,1 0 0 0 0,-1-1 0 0 0,2 1-67 0 0,-1 0 49 0 0,1-1-1 0 0,0 1 1 0 0,1-1-1 0 0,-1 0 1 0 0,0-1-1 0 0,1 1 0 0 0,3 0-48 0 0,-5-2 42 0 0,0 0-1 0 0,0 0 1 0 0,1 0-1 0 0,-1-1 1 0 0,0 1-1 0 0,0-1 0 0 0,0 0 1 0 0,0 0-1 0 0,-1 0 1 0 0,1-1-1 0 0,0 0-41 0 0,7-2 98 0 0,-1-2 0 0 0,1 0 1 0 0,-1 0-1 0 0,-1-1 0 0 0,1 0 0 0 0,-1 0 1 0 0,0-1-1 0 0,-1 0 0 0 0,2-2-98 0 0,10-14 185 0 0,-1-1 1 0 0,13-23-186 0 0,-18 24-85 0 0,-1-1 0 0 0,-1-1 0 0 0,-2 0 0 0 0,0-1 1 0 0,0-6 84 0 0,-7 19-167 0 0,0-2 0 0 0,-1 1 1 0 0,0 0-1 0 0,-1-1 167 0 0,3-23-273 0 0,-4 37 292 0 0,0 0 0 0 0,0 0 0 0 0,0 0 0 0 0,0 0 1 0 0,0 0-1 0 0,0 0 0 0 0,-1 0 0 0 0,1 0 0 0 0,-1 0 0 0 0,1 0 1 0 0,-1 1-1 0 0,0-1 0 0 0,0-1-19 0 0,1 3 10 0 0,0 0-1 0 0,0-1 1 0 0,-1 1 0 0 0,1 0-1 0 0,0-1 1 0 0,0 1 0 0 0,-1 0 0 0 0,1 0-1 0 0,0-1 1 0 0,-1 1 0 0 0,1 0-1 0 0,0 0 1 0 0,-1 0 0 0 0,1-1-1 0 0,0 1 1 0 0,-1 0 0 0 0,1 0 0 0 0,0 0-1 0 0,-1 0 1 0 0,1 0 0 0 0,0 0-1 0 0,-1 0 1 0 0,1 0 0 0 0,-1-1-1 0 0,1 2-9 0 0,-1-1 6 0 0,0 0 1 0 0,1 0-1 0 0,-1 1 0 0 0,0-1 0 0 0,0 0 0 0 0,1 1 0 0 0,-1-1 0 0 0,0 1 0 0 0,1-1 0 0 0,-1 1 0 0 0,0 0 0 0 0,1-1 0 0 0,-1 1 0 0 0,1-1 0 0 0,-1 1 0 0 0,1 0 0 0 0,-1 0-6 0 0,-11 24-86 0 0,-1 1-21 0 0,10-20 106 0 0,0 0-1 0 0,0 1 1 0 0,0-1-1 0 0,1 0 1 0 0,0 1 0 0 0,0 0-1 0 0,1 0 1 0 0,0-1 0 0 0,-1 3 1 0 0,0 17 10 0 0,1 22-10 0 0,1-41 2 0 0,5 32 51 0 0,-1-8-53 0 0,-3-24 12 0 0,0 0-1 0 0,1 0 0 0 0,-1 0 0 0 0,1 0 0 0 0,1-1 1 0 0,-1 1-1 0 0,4 5-11 0 0,9 28 71 0 0,-13-34-54 0 0,0 0 0 0 0,1 1 1 0 0,0-1-1 0 0,1-1 0 0 0,-1 1 1 0 0,1 0-1 0 0,4 4-17 0 0,12 20 169 0 0,-19-29-192 0 0,0 0 0 0 0,-1 0-1 0 0,1-1 1 0 0,0 1 0 0 0,0 0-1 0 0,-1 0 1 0 0,1 0 0 0 0,0-1-1 0 0,0 1 1 0 0,0 0 0 0 0,0-1-1 0 0,0 1 1 0 0,0-1 0 0 0,0 1-1 0 0,0-1 1 0 0,0 1 0 0 0,0-1-1 0 0,0 0 1 0 0,1 1 23 0 0,9 3-5483 0 0,-9-3-1430 0 0</inkml:trace>
  <inkml:trace contextRef="#ctx0" brushRef="#br3" timeOffset="-355132.883">15455 6770 7368 0 0,'39'-16'2572'0'0,"-38"15"-1591"0"0,-7-1 415 0 0,5 1-1266 0 0,6 1 287 0 0,-8 1-56 0 0,1-1 0 0 0,0 1 0 0 0,-1 0 0 0 0,1 0 0 0 0,-1 0 0 0 0,1 0 0 0 0,0 0 0 0 0,0 1 1 0 0,0-1-1 0 0,0 1 0 0 0,0-1 0 0 0,-1 2-361 0 0,-10 6 746 0 0,12-8-677 0 0,0-1-1 0 0,1 1 0 0 0,-1 0 0 0 0,0-1 0 0 0,0 1 1 0 0,1 0-1 0 0,-1-1 0 0 0,1 1 0 0 0,-1 0 1 0 0,1 0-1 0 0,-1 0 0 0 0,1-1 0 0 0,-1 2-68 0 0,1-1 21 0 0,-1 0-1 0 0,1-1 1 0 0,0 1-1 0 0,-1 0 1 0 0,0 0-1 0 0,1 0 0 0 0,-1 0 1 0 0,0-1-1 0 0,1 1 1 0 0,-1 0-1 0 0,0-1 1 0 0,0 1-1 0 0,1 0 1 0 0,-2-1-21 0 0,-4 4 81 0 0,4-4-56 0 0,1 1 0 0 0,-1 0 0 0 0,1-1 0 0 0,-1 1 0 0 0,1 0 0 0 0,-1 0 1 0 0,1 0-1 0 0,0 0 0 0 0,0 0 0 0 0,0 0 0 0 0,-1 0 0 0 0,1 0 0 0 0,0 1 0 0 0,0-1 0 0 0,0 0 0 0 0,1 1 0 0 0,-1-1 0 0 0,0 1 0 0 0,0 0-25 0 0,1-1 46 0 0,-1 1 0 0 0,0-1 0 0 0,0 1 0 0 0,0-1 0 0 0,1 0 0 0 0,-1 1 0 0 0,0-1 0 0 0,-1 0 0 0 0,1 0 0 0 0,0 0 0 0 0,0 0 0 0 0,0 0 0 0 0,-1 0-46 0 0,0 1 23 0 0,0-1 0 0 0,1 0 0 0 0,-1 1 0 0 0,1-1 0 0 0,-1 1 1 0 0,1-1-1 0 0,0 1 0 0 0,0 0 0 0 0,0-1 0 0 0,-1 2-23 0 0,0 8 0 0 0,7-5 0 0 0,8 10 0 0 0,-11-12 0 0 0,1 0 0 0 0,0-1 0 0 0,0 0 0 0 0,0 1 0 0 0,0-1 0 0 0,1 0 0 0 0,-1 0 0 0 0,1-1 0 0 0,-1 1 0 0 0,1-1 0 0 0,0 0 0 0 0,3 2 0 0 0,79 26 0 0 0,-84-29 0 0 0,-1-1 0 0 0,0 0 0 0 0,0 0 0 0 0,0 0 0 0 0,0 0 0 0 0,-1 0 0 0 0,1 1 0 0 0,0-1 0 0 0,0 0 0 0 0,0 0 0 0 0,-1 1 0 0 0,1-1 0 0 0,0 1 0 0 0,0-1 0 0 0,-1 1 0 0 0,1-1 0 0 0,0 1 0 0 0,-1-1 0 0 0,1 1 0 0 0,0 0 0 0 0,-1-1 0 0 0,1 1 0 0 0,-1 0 0 0 0,1 0 0 0 0,-1-1 0 0 0,0 1 0 0 0,1 0 0 0 0,0 1 0 0 0,0-1 0 0 0,-1 0 0 0 0,1 0 0 0 0,0 0 0 0 0,0 0 0 0 0,0 0 0 0 0,0 0 0 0 0,1-1 0 0 0,-1 1 0 0 0,0 0 0 0 0,0 0 0 0 0,0-1 0 0 0,1 1 0 0 0,-1-1 0 0 0,1 1 0 0 0,0-1 0 0 0,-1 1 0 0 0,1 0 0 0 0,-1 0 0 0 0,1 0 0 0 0,0 0 0 0 0,-1 0 0 0 0,0 0 0 0 0,1 0 0 0 0,-1 0 0 0 0,0 0 0 0 0,1 1 0 0 0,-2-2 2 0 0,0 1 0 0 0,0-1 0 0 0,0 0 1 0 0,0 0-1 0 0,0 1 0 0 0,0-1 0 0 0,0 0 0 0 0,0 1 0 0 0,0-1 0 0 0,0 0 0 0 0,0 0 0 0 0,0 1 0 0 0,0-1 0 0 0,0 0 0 0 0,0 0 0 0 0,0 1 0 0 0,0-1 0 0 0,0 0 0 0 0,-1 0 0 0 0,1 1 0 0 0,0-1 0 0 0,0 0 0 0 0,0 0 0 0 0,0 1 0 0 0,-1-1 0 0 0,1 0 0 0 0,0 0 0 0 0,0 0 0 0 0,-1 1 0 0 0,1-1 0 0 0,0 0 1 0 0,0 0-1 0 0,0 0 0 0 0,-1 0 0 0 0,1 0-2 0 0,-1 1 4 0 0,1-1 1 0 0,0 0-1 0 0,0 0 1 0 0,-1 0 0 0 0,1 0-1 0 0,0 0 1 0 0,-1 1 0 0 0,1-1-1 0 0,0 0 1 0 0,0 0-1 0 0,0 0 1 0 0,-1 1 0 0 0,1-1-1 0 0,0 0 1 0 0,0 0-1 0 0,0 1 1 0 0,-1-1 0 0 0,1 0-1 0 0,0 1 1 0 0,0-1-1 0 0,0 0 1 0 0,0 1 0 0 0,0-1-1 0 0,0 0 1 0 0,0 0 0 0 0,0 1-1 0 0,0-1 1 0 0,0 0-1 0 0,0 1 1 0 0,0-1 0 0 0,0 0-1 0 0,0 1 1 0 0,0-1-1 0 0,0 0 1 0 0,0 1 0 0 0,0-1-1 0 0,0 0 1 0 0,0 1-1 0 0,0-1 1 0 0,0 0 0 0 0,1 0-1 0 0,-1 1 1 0 0,0-1 0 0 0,0 0-1 0 0,0 0 1 0 0,1 1-1 0 0,-1-1-4 0 0,-3 1 110 0 0,-2 0-50 0 0,1 0-1 0 0,-1-1 1 0 0,1 1 0 0 0,0 1 0 0 0,-1-1 0 0 0,1 1 0 0 0,0 0-1 0 0,0 0 1 0 0,-1 0-60 0 0,-3 1 4 0 0,0 0 0 0 0,0-1-1 0 0,0 0 1 0 0,0 0-1 0 0,0-1 1 0 0,-2 0-4 0 0,-16 4 180 0 0,20-4-99 0 0,-1-1 0 0 0,1 1 1 0 0,0-1-1 0 0,-1 0 0 0 0,-2-1-81 0 0,-12 1-61 0 0,16-1-339 0 0,0 1-1 0 0,1-1 1 0 0,-1 0 0 0 0,0 0 0 0 0,-1 0 400 0 0,-7-3-4487 0 0,1 1-2179 0 0</inkml:trace>
  <inkml:trace contextRef="#ctx0" brushRef="#br3" timeOffset="-354913.775">15810 6714 9216 0 0,'0'0'706'0'0,"-1"0"-463"0"0,1 0-140 0 0,1 0 0 0 0,-1 1 0 0 0,1-1 0 0 0,-1 1 0 0 0,0-1 0 0 0,1 1 0 0 0,-1-1 1 0 0,0 1-1 0 0,0-1 0 0 0,1 1 0 0 0,-1-1 0 0 0,0 1 0 0 0,0-1 0 0 0,0 1 0 0 0,0-1 0 0 0,0 1 0 0 0,0 0 0 0 0,0-1 0 0 0,0 1 0 0 0,0-1 0 0 0,0 1 0 0 0,0-1 1 0 0,0 1-1 0 0,0-1 0 0 0,0 1 0 0 0,0 0 0 0 0,0-1 0 0 0,-1 1 0 0 0,1-1-103 0 0,-10 24 2951 0 0,3-8-2074 0 0,3-2 37 0 0,0-1-1 0 0,-1 14-913 0 0,-4 14 842 0 0,6-30-649 0 0,1 0 0 0 0,1 0 0 0 0,0 0 0 0 0,0 1-193 0 0,-4 34 480 0 0,4-41-443 0 0,0-1 0 0 0,1 0 0 0 0,-1 0 0 0 0,1 1 0 0 0,0-1 0 0 0,1 0 0 0 0,-1 0 0 0 0,1 1 0 0 0,-1-1 0 0 0,1 0 0 0 0,0 0 0 0 0,1 1-37 0 0,-1-1 9 0 0,-1-1 0 0 0,1 1 0 0 0,-1-1-1 0 0,0 1 1 0 0,0-1 0 0 0,0 1 0 0 0,-1 2-9 0 0,1-2 3 0 0,-1-1 0 0 0,1 0 0 0 0,0 0 0 0 0,0 0 0 0 0,0 0 0 0 0,1 0 0 0 0,-1 1 0 0 0,1-1 0 0 0,-1 0 0 0 0,1 0-3 0 0,0 0 0 0 0,-1-1 0 0 0,0 0 0 0 0,0 1 0 0 0,0-1 0 0 0,0 0 0 0 0,-1 1 0 0 0,1-1 0 0 0,-1 0 0 0 0,1 0 0 0 0,-1 1 0 0 0,0-1 0 0 0,0 0 0 0 0,0 0 0 0 0,0 0 0 0 0,0 0 0 0 0,-4 8 0 0 0,5-9-67 0 0,0 0 0 0 0,-1 0 0 0 0,1 0 0 0 0,0 0 0 0 0,-1-1 0 0 0,1 1 0 0 0,-1 0 0 0 0,0 0 0 0 0,1-1 0 0 0,-1 1 0 0 0,1 0 0 0 0,-1-1 0 0 0,0 1-1 0 0,0-1 1 0 0,0 1 67 0 0,-10 2-4885 0 0,-9-2-1791 0 0</inkml:trace>
  <inkml:trace contextRef="#ctx0" brushRef="#br3" timeOffset="-353977.603">15742 6888 11256 0 0,'0'0'256'0'0,"0"0"34"0"0,2 1 21 0 0,10 1-212 0 0,0 0 1 0 0,0-1-1 0 0,1-1 1 0 0,-1 1-1 0 0,9-3-99 0 0,38 3 1855 0 0,-39 0-929 0 0,-1-1 1 0 0,1-1 0 0 0,4-2-927 0 0,-8 2 603 0 0,1 0 0 0 0,0 0 0 0 0,-1 2 0 0 0,15 1-603 0 0,-18-3 346 0 0,-5 1 383 0 0,-14 4-446 0 0,3-2-264 0 0,-2 0 22 0 0,0 1 0 0 0,1 0 0 0 0,-1 0 0 0 0,1 0 0 0 0,-1 1-41 0 0,2-1 23 0 0,0-1-1 0 0,-1 0 1 0 0,1 0-1 0 0,-1 0 1 0 0,0 0-1 0 0,-1 0-22 0 0,2-1 7 0 0,0 0 1 0 0,0 0-1 0 0,0 1 0 0 0,0-1 0 0 0,0 1 0 0 0,1 0 1 0 0,-1 0-1 0 0,1 0 0 0 0,-1 0 0 0 0,1 0 0 0 0,0 0 1 0 0,-2 2-8 0 0,1 0-25 0 0,0-1 1 0 0,0 0 0 0 0,0 0 0 0 0,-1 0-1 0 0,1-1 1 0 0,-1 1 0 0 0,0-1 0 0 0,-3 2 24 0 0,2-2-12 0 0,0 1 1 0 0,1 0 0 0 0,-1 0 0 0 0,1 0 0 0 0,0 1-1 0 0,-1 0 12 0 0,-36 39 0 0 0,36-40-3 0 0,1 1 1 0 0,0 0-1 0 0,1 1 0 0 0,-1-1 0 0 0,1 1 3 0 0,2-4-1 0 0,1-1 0 0 0,0 0 0 0 0,-1 1 1 0 0,1-1-1 0 0,0 0 0 0 0,-1 1 0 0 0,1-1 0 0 0,0 1 0 0 0,0-1 1 0 0,-1 1-1 0 0,1-1 0 0 0,0 1 0 0 0,0-1 0 0 0,0 1 0 0 0,0-1 1 0 0,0 1-1 0 0,0-1 0 0 0,0 1 0 0 0,0-1 0 0 0,0 1 0 0 0,0-1 0 0 0,0 1 1 0 0,0-1-1 0 0,0 1 0 0 0,0-1 0 0 0,0 1 0 0 0,0-1 0 0 0,1 1 1 0 0,-1-1-1 0 0,0 1 0 0 0,0-1 0 0 0,1 1 0 0 0,-1-1 0 0 0,0 1 1 0 0,0-1-1 0 0,1 0 0 0 0,-1 1 0 0 0,1-1 0 0 0,-1 0 0 0 0,0 1 0 0 0,1-1 1 0 0,-1 0-1 0 0,1 1 0 0 0,-1-1 0 0 0,1 0 0 0 0,-1 0 0 0 0,1 0 1 0 0,-1 1-1 0 0,1-1 0 0 0,-1 0 0 0 0,1 0 0 0 0,-1 0 0 0 0,1 0 1 0 0,-1 0-1 0 0,1 0 0 0 0,-1 0 0 0 0,1 0 0 0 0,-1 0 0 0 0,1 0 1 0 0,3 0 0 0 0,0 1 0 0 0,1-1 0 0 0,-1 0 0 0 0,0-1 0 0 0,0 1 0 0 0,0-1 0 0 0,0 0 0 0 0,0 1 0 0 0,3-3 0 0 0,3 1 0 0 0,10-4 0 0 0,-17 3 0 0 0,-1 0 0 0 0,13-7 5 0 0,-12 9-14 0 0,-1-1-1 0 0,1 1 1 0 0,0-1-1 0 0,-1 0 1 0 0,1 0-1 0 0,-1 0 1 0 0,1-1-1 0 0,-1 1 1 0 0,0 0-1 0 0,0-1 1 0 0,0 1-1 0 0,1-4 10 0 0,-1 2-30 0 0,0 1 0 0 0,0-1 0 0 0,0 1 1 0 0,1 0-1 0 0,-1 0 0 0 0,1 0 0 0 0,0 0 0 0 0,0 0 0 0 0,0 0 0 0 0,1 0 30 0 0,-2 1-18 0 0,0 0 0 0 0,0 0 0 0 0,0-1 0 0 0,0 1 0 0 0,0-1 0 0 0,1-2 18 0 0,-2 4-8 0 0,0-1 0 0 0,0 0-1 0 0,0 0 1 0 0,0 1 0 0 0,1-1-1 0 0,-1 1 1 0 0,1-1 0 0 0,-1 1-1 0 0,1 0 1 0 0,-1-1 0 0 0,1 1-1 0 0,1-1 9 0 0,-2 2-12 0 0,-1 0 0 0 0,1 0 1 0 0,-1 0-1 0 0,1 0 0 0 0,-1-1 0 0 0,1 1 0 0 0,-1 0 0 0 0,1-1 0 0 0,-1 1 0 0 0,1 0 0 0 0,-1-1 0 0 0,0 1 0 0 0,1-1 0 0 0,-1 1 0 0 0,1 0 0 0 0,-1-1 0 0 0,0 1 0 0 0,0-1 0 0 0,1 1 0 0 0,-1-1 0 0 0,0 1 1 0 0,0-1-1 0 0,1 0 0 0 0,-1 1 0 0 0,0-1 12 0 0,0 0-231 0 0,1 0-8 0 0,16-6-3 0 0,-11 7 247 0 0,-6 0-5 0 0,0 0 0 0 0,0 0 0 0 0,0 1 0 0 0,0-1-1 0 0,0 0 1 0 0,1 0 0 0 0,-1 0 0 0 0,0 1 0 0 0,0-1 0 0 0,0 0 0 0 0,0 0 0 0 0,0 0 0 0 0,0 0 0 0 0,0 1 0 0 0,0-1 0 0 0,0 0 0 0 0,0 0 0 0 0,0 0-1 0 0,-1 0 1 0 0,1 1 0 0 0,0-1 0 0 0,0 0 0 0 0,0 0 0 0 0,0 0 0 0 0,0 0 0 0 0,0 1 0 0 0,0-1 0 0 0,0 0 0 0 0,0 0 0 0 0,-1 0 0 0 0,1 0 0 0 0,0 0-1 0 0,0 1 1 0 0,0-1 0 0 0,0 0 0 0 0,0 0 0 0 0,0 0 0 0 0,0 1 0 0 0,0-1 0 0 0,0 0 0 0 0,0 0 0 0 0,0 1 0 0 0,0-1 0 0 0,0 0 0 0 0,0 1 0 0 0,0-1 0 0 0,0 0 0 0 0,0 0 0 0 0,0 1 0 0 0,0-1 0 0 0,0 0 0 0 0,0 0 0 0 0,0 1 0 0 0,1-1 0 0 0,-1 0 0 0 0,0 0 0 0 0,0 0 0 0 0,0 1 0 0 0,0-1 0 0 0,1 0 0 0 0,-1 0 0 0 0,0 0 0 0 0,0 0 0 0 0,0 1 0 0 0,1-1 0 0 0,-1 0 0 0 0,9 6 0 0 0,-8-6 0 0 0,0 1 0 0 0,-1-1 0 0 0,0 0 0 0 0,1 1 0 0 0,-1-1 0 0 0,0 0 0 0 0,1 1 0 0 0,-1-1 0 0 0,0 0 0 0 0,1 1 0 0 0,-1-1 0 0 0,0 1 0 0 0,0-1 0 0 0,0 1 0 0 0,1-1 0 0 0,-1 1 0 0 0,0-1 0 0 0,0 0 0 0 0,0 1 0 0 0,0-1 0 0 0,0 1 0 0 0,0-1 0 0 0,0 1 0 0 0,0-1 0 0 0,0 1 0 0 0,0-1 0 0 0,0 1 0 0 0,0-1 0 0 0,0 1 0 0 0,0-1 0 0 0,0 1 0 0 0,-1-1 0 0 0,1 1 0 0 0,0-1 0 0 0,0 0 0 0 0,0 1 0 0 0,-1-1 0 0 0,1 1 0 0 0,-1 0 0 0 0,1 0 0 0 0,0-1 0 0 0,0 1 0 0 0,-1 0 0 0 0,1 0 0 0 0,0 0 0 0 0,0-1 0 0 0,0 1 0 0 0,0 0 0 0 0,0 0 0 0 0,0 0 0 0 0,0-1 0 0 0,0 1 0 0 0,0 0 0 0 0,0 0 0 0 0,1 0 0 0 0,-1 0 0 0 0,3 21 0 0 0,-3-19 0 0 0,0 0 0 0 0,1 0 0 0 0,-1-1 0 0 0,0 1 0 0 0,1 0 0 0 0,0-1 0 0 0,-1 1 0 0 0,1 0 0 0 0,0-1 0 0 0,2 3 0 0 0,24 24 173 0 0,-9-11 454 0 0,-16-16-568 0 0,1-1 1 0 0,-1 0-1 0 0,0 1 0 0 0,1-1 0 0 0,-1 0 0 0 0,1 0 0 0 0,-1 0 0 0 0,1 0 0 0 0,0-1 0 0 0,-1 1 0 0 0,1-1 0 0 0,0 1 1 0 0,-1-1-1 0 0,1 0 0 0 0,0 0 0 0 0,0 0 0 0 0,0-1-59 0 0,2 1 15 0 0,-1 0-1 0 0,1-1 1 0 0,0 0-1 0 0,0 0 1 0 0,-1 0 0 0 0,1 0-1 0 0,-1-1 1 0 0,1 0-1 0 0,2-1-14 0 0,11-10 19 0 0,0-1-1 0 0,8-9-18 0 0,-19 18 38 0 0,4-6 165 0 0,0-1 1 0 0,-1 0-1 0 0,0 0 0 0 0,-1-1 1 0 0,0 0-1 0 0,5-12-203 0 0,5-13-1215 0 0,13-36 1215 0 0,-23 52-373 0 0,-2-1 0 0 0,0 1-1 0 0,-1-1 1 0 0,-1 0 0 0 0,1-20 373 0 0,-4 30-92 0 0,-2 11 115 0 0,1 0 0 0 0,-1 0 1 0 0,0 0-1 0 0,1 0 1 0 0,-1 0-1 0 0,0 0 1 0 0,0-1-1 0 0,-1 1 1 0 0,1 0-1 0 0,0 0 0 0 0,0 0 1 0 0,-1 0-1 0 0,0 0 1 0 0,1 0-24 0 0,-12 19 358 0 0,8-7-347 0 0,0 0 0 0 0,0 0-1 0 0,1 1 1 0 0,0-1 0 0 0,1 1-1 0 0,0 7-10 0 0,-11 52 0 0 0,6-37 0 0 0,2 1 0 0 0,1 11 0 0 0,1-12 29 0 0,2-23 119 0 0,0 1 0 0 0,0 0 1 0 0,1-1-1 0 0,0 1 0 0 0,1 0 1 0 0,1-1-1 0 0,1 6-148 0 0,-2-11 25 0 0,10 26-21 0 0,-10-29-57 0 0,0-1 81 0 0,1 0 0 0 0,-1 0 0 0 0,1 0 1 0 0,0 0-1 0 0,-1 0 0 0 0,1 0 0 0 0,0-1 0 0 0,0 1 0 0 0,2 0-28 0 0,-1-1 1 0 0,0 1 0 0 0,0-1-1 0 0,0 0 1 0 0,0 0-1 0 0,0-1 1 0 0,0 1-1 0 0,0-1 1 0 0,0 1 0 0 0,0-1-1 0 0,0 0 1 0 0,0 0-1 0 0,0-1 1 0 0,0 1 0 0 0,0 0-1 0 0,-1-1 1 0 0,1 0-1 0 0,1 0 0 0 0,6-6 194 0 0,0 0 0 0 0,0 0 0 0 0,6-7-194 0 0,3-5-128 0 0,-1 0-1 0 0,-1-1 0 0 0,0-1 1 0 0,8-16 128 0 0,-25 37-17 0 0,10-10-132 0 0,-7 10 149 0 0,-3 7 0 0 0,-4 2 0 0 0,0 4 46 0 0,0 1-1 0 0,0-1 0 0 0,1 1 1 0 0,0-1-1 0 0,1 1 0 0 0,0 8-45 0 0,3-20 14 0 0,-1 0 0 0 0,0-1 0 0 0,0 1 0 0 0,0-1 0 0 0,0 1 0 0 0,1 0 0 0 0,-1-1 0 0 0,0 1 0 0 0,1-1-1 0 0,-1 1 1 0 0,0-1 0 0 0,1 1 0 0 0,-1-1 0 0 0,1 1 0 0 0,-1-1 0 0 0,1 1 0 0 0,-1-1 0 0 0,1 0 0 0 0,-1 1-14 0 0,2 1 35 0 0,0 1-28 0 0,0 0-1 0 0,0 0 0 0 0,0-1 0 0 0,1 1 0 0 0,-1 0 1 0 0,0-1-1 0 0,1 1 0 0 0,0-1 0 0 0,0 0 1 0 0,0 0-1 0 0,0 0 0 0 0,0 0 0 0 0,0-1 1 0 0,0 1-1 0 0,0-1-6 0 0,2 1 9 0 0,-1-1 17 0 0,-1 1 0 0 0,1-1-1 0 0,0 0 1 0 0,0 0 0 0 0,0 0 0 0 0,0-1 0 0 0,0 0-1 0 0,0 1 1 0 0,0-1 0 0 0,0-1 0 0 0,2 1-26 0 0,-3 0-92 0 0,-1-1 1 0 0,0 1 0 0 0,0-1 0 0 0,0 0-1 0 0,0 0 1 0 0,0 0 0 0 0,0 1 0 0 0,-1-2-1 0 0,1 1 1 0 0,0 0 0 0 0,0 0 0 0 0,-1-1-1 0 0,1 1 1 0 0,-1 0 0 0 0,1-1 0 0 0,-1 0-1 0 0,1 1 1 0 0,-1-1 0 0 0,0 0 0 0 0,0 0-1 0 0,0 0 1 0 0,0 0 91 0 0,3-9-7358 0 0</inkml:trace>
  <inkml:trace contextRef="#ctx0" brushRef="#br3" timeOffset="-353701.009">16428 6720 15664 0 0,'0'0'1391'0'0,"0"0"-1111"0"0,-9 2-280 0 0,9-2 0 0 0,0 0 760 0 0,0 0 96 0 0,0 0 16 0 0,9 0 8 0 0,0 0-624 0 0,4 0-120 0 0,5-2-24 0 0,4 2-8 0 0,9-6-104 0 0,4 6 0 0 0,3-3 64 0 0,2 3-5759 0 0,10-5-1145 0 0</inkml:trace>
  <inkml:trace contextRef="#ctx0" brushRef="#br2" timeOffset="-334192.022">4822 3997 4608 0 0,'0'0'353'0'0,"-1"6"1298"0"0,1-6-1576 0 0,0 1 0 0 0,-1-1 1 0 0,1 0-1 0 0,0 0 0 0 0,0 0 0 0 0,-1 0 0 0 0,1 1 1 0 0,0-1-1 0 0,0 0 0 0 0,0 0 0 0 0,0 1 1 0 0,-1-1-1 0 0,1 0 0 0 0,0 0 0 0 0,0 1 1 0 0,0-1-1 0 0,0 0 0 0 0,0 1 0 0 0,0-1 1 0 0,0 0-1 0 0,0 0 0 0 0,0 1 0 0 0,0-1 1 0 0,0 0-1 0 0,0 1 0 0 0,0-1 0 0 0,0 0 1 0 0,0 0-1 0 0,0 1 0 0 0,0-1-75 0 0,1 5 116 0 0,-2-4-40 0 0,0 0-1 0 0,1 0 1 0 0,-1 0 0 0 0,0 0 0 0 0,0 0-1 0 0,0 0 1 0 0,1-1 0 0 0,-1 1-1 0 0,0 0 1 0 0,0-1 0 0 0,0 1-1 0 0,0 0 1 0 0,-1-1-76 0 0,-3 4 1045 0 0,12-5-565 0 0,-6 1-286 0 0,-1 0-2 0 0,0 0 5 0 0,0 0 22 0 0,0 0 5 0 0,0 0 0 0 0,1 0-168 0 0,-1 0 0 0 0,1-1 1 0 0,-1 1-1 0 0,1 0 1 0 0,0 0-1 0 0,-1-1 0 0 0,1 1 1 0 0,-1-1-1 0 0,0 1 1 0 0,1 0-1 0 0,-1-1 1 0 0,1 1-1 0 0,-1-1 0 0 0,0 1 1 0 0,1-1-1 0 0,-1 1 1 0 0,0-1-1 0 0,1 1 0 0 0,-1-1 1 0 0,0 1-1 0 0,0-1 1 0 0,0 0-1 0 0,0 1 0 0 0,1-1 1 0 0,-1 1-1 0 0,0-1 1 0 0,0 0-1 0 0,0 1-56 0 0,0-2 60 0 0,0 1-1 0 0,0 0 0 0 0,1-1 1 0 0,-1 1-1 0 0,0-1 1 0 0,0 1-1 0 0,-1 0 1 0 0,1-1-1 0 0,0 1 0 0 0,0 0 1 0 0,-1-2-60 0 0,1 2 51 0 0,-1-1 0 0 0,1 0 0 0 0,-1 0 0 0 0,1 0 0 0 0,0 0 0 0 0,0 0 0 0 0,0 0 0 0 0,0 1 0 0 0,0-1-1 0 0,0 0 1 0 0,0 0 0 0 0,1 0 0 0 0,-1 0 0 0 0,1 0 0 0 0,-1 1 0 0 0,1-1 0 0 0,0 0 0 0 0,0-1-51 0 0,0 0 29 0 0,1 0 0 0 0,-2 0 1 0 0,1 0-1 0 0,0 0 0 0 0,0 0 0 0 0,-1 0 0 0 0,0 0 1 0 0,0-4-30 0 0,0-29 406 0 0,1 17-206 0 0,-1 9-117 0 0,0 5-37 0 0,0 0-1 0 0,0 0 1 0 0,0 0 0 0 0,-1 0 0 0 0,0 1 0 0 0,0-1 0 0 0,0 0-1 0 0,-1-1-45 0 0,2 4 19 0 0,-1-1 0 0 0,1 1 0 0 0,0-1 0 0 0,0 1 0 0 0,0 0-1 0 0,0-1 1 0 0,0 1 0 0 0,0-1 0 0 0,1 1 0 0 0,-1 0-1 0 0,1-1 1 0 0,0 1 0 0 0,0-2-19 0 0,1 0 26 0 0,-1 1-1 0 0,0-1 1 0 0,-1 1 0 0 0,1-1-1 0 0,-1 0 1 0 0,1 1-1 0 0,-1-4-25 0 0,-1-37 175 0 0,1 31-108 0 0,0 0 0 0 0,0 0 0 0 0,-2-4-67 0 0,1 10 29 0 0,1 1-1 0 0,0 0 0 0 0,0-1 0 0 0,1-3-28 0 0,0 3 28 0 0,-1 0 1 0 0,0 0 0 0 0,0 1-1 0 0,-1-6-28 0 0,-1-4 35 0 0,2-1 0 0 0,-1 1 0 0 0,3-15-35 0 0,-1 16 22 0 0,0-1 1 0 0,-1 1-1 0 0,-1 0 0 0 0,0 0 0 0 0,-1 0-22 0 0,-1-4 34 0 0,1-1 0 0 0,1 1 0 0 0,0 0 1 0 0,2 0-1 0 0,1-6-34 0 0,-2 12 30 0 0,0-22 51 0 0,-1 25-43 0 0,1-1 1 0 0,1 1-1 0 0,0-9-38 0 0,2-3 83 0 0,-1 0 0 0 0,-2-6-83 0 0,4-36 154 0 0,4-29 70 0 0,-6 55-176 0 0,-1 21 4 0 0,-1 0 0 0 0,0-1-1 0 0,-4-16-51 0 0,4 21 22 0 0,-1 0-1 0 0,1 0 1 0 0,1-1-1 0 0,1 1 1 0 0,2-13-22 0 0,2-13 21 0 0,19-135 115 0 0,-20 130-77 0 0,-4 27-32 0 0,1 1 1 0 0,2-7-28 0 0,0 4 5 0 0,-1 0 1 0 0,0-14-6 0 0,2-20 79 0 0,-2 36-51 0 0,-1 0 0 0 0,-1 0 0 0 0,-1 0 0 0 0,-1-12-28 0 0,0 13 0 0 0,2 1-1 0 0,0-1 0 0 0,1-3 1 0 0,1-16 66 0 0,-2-11 75 0 0,-1 29-39 0 0,0-1-1 0 0,2 0 1 0 0,1-7-102 0 0,6-53 146 0 0,-8 72-141 0 0,-1-1-1 0 0,0 0 0 0 0,0 0 1 0 0,-1 0-1 0 0,0 0 1 0 0,0 0-5 0 0,-1 0 65 0 0,1 0 0 0 0,1-1 0 0 0,-1 1 0 0 0,1 0 0 0 0,1-7-65 0 0,1 4 76 0 0,-1-1 0 0 0,-1 1 0 0 0,0 0 0 0 0,-1-8-76 0 0,1 14 0 0 0,0 1 0 0 0,0-1 0 0 0,1 1 0 0 0,-1-1 0 0 0,1 1 0 0 0,0-1 0 0 0,0 1 0 0 0,0 0 0 0 0,-1 0 0 0 0,1 0 0 0 0,-1-1 0 0 0,1 1 0 0 0,-1 0 0 0 0,0 0 0 0 0,0 0 0 0 0,0 0 0 0 0,-1-2 0 0 0,0-7 0 0 0,-1 0 0 0 0,2-1 0 0 0,-1 1 0 0 0,2-1 0 0 0,-1-4 0 0 0,2 1 0 0 0,-2 15 0 0 0,1-1 0 0 0,-1 1 0 0 0,0-1 0 0 0,0 0 0 0 0,0 1 0 0 0,0-1 0 0 0,0 0 0 0 0,0 1 0 0 0,0-1 0 0 0,0 0 0 0 0,-1 1 0 0 0,1-1 0 0 0,0 1 0 0 0,-2-2 0 0 0,2 1 0 0 0,-1 0 0 0 0,1 0 0 0 0,0 0 0 0 0,-1 1 0 0 0,1-1 0 0 0,0 0 0 0 0,0 0 0 0 0,0 0 0 0 0,0 0 0 0 0,1 0 0 0 0,-1-1 0 0 0,1 2 0 0 0,-1-1 0 0 0,0 0 0 0 0,0 0 0 0 0,1 1 0 0 0,-1-1 0 0 0,0 0 0 0 0,-1 1 0 0 0,1-1 0 0 0,0 0 0 0 0,0 1 0 0 0,-1-1 0 0 0,1 0 0 0 0,-1 1 0 0 0,1-1 0 0 0,-1 1 0 0 0,0-2 0 0 0,0 2 0 0 0,0-1 0 0 0,0 1 0 0 0,0-1 0 0 0,1 1 0 0 0,-1-1 0 0 0,0 1 0 0 0,1-1 0 0 0,-1 1 0 0 0,1-1 0 0 0,0 0 0 0 0,0 1 0 0 0,-1-1 0 0 0,1 0 0 0 0,0 1 0 0 0,1-1 0 0 0,-1 0 0 0 0,0 1 0 0 0,0-1 0 0 0,1 0 0 0 0,-1 1 0 0 0,1-2 0 0 0,2-38 0 0 0,4 17 0 0 0,-2 6 0 0 0,-1-1 0 0 0,3-15 0 0 0,2-7 0 0 0,-9 39 0 0 0,1-1 0 0 0,-1 1 0 0 0,0-1 0 0 0,1 0 0 0 0,0 1 0 0 0,-1 0 0 0 0,1-1 0 0 0,1 0 0 0 0,-2 2 0 0 0,1-1 0 0 0,0 0 0 0 0,-1 1 0 0 0,1-1 0 0 0,-1 0 0 0 0,1 1 0 0 0,-1-1 0 0 0,0 0 0 0 0,0 0 0 0 0,0 1 0 0 0,0-1 0 0 0,0 0 0 0 0,0 0 0 0 0,-1-1 0 0 0,1 2 0 0 0,0 0 0 0 0,0-1 0 0 0,0 1 0 0 0,0 0 0 0 0,0 0 0 0 0,0 0 0 0 0,1-1 0 0 0,-1 1 0 0 0,0 0 0 0 0,1 0 0 0 0,-1 0 0 0 0,1 0 0 0 0,-1 0 0 0 0,1-1 0 0 0,4-14 0 0 0,4-37 0 0 0,-8 48 0 0 0,-1-1 0 0 0,1 0 0 0 0,0 1 0 0 0,1-1 0 0 0,-1 0 0 0 0,1 1 0 0 0,0-1 0 0 0,-1 0 0 0 0,0 1 0 0 0,-1-1 0 0 0,1 0 0 0 0,-1 2 0 0 0,-1-1 0 0 0,1 1 0 0 0,-1 0 0 0 0,1 0 0 0 0,-1 0 0 0 0,-1 0 0 0 0,1-1 0 0 0,-2-1 0 0 0,5-10 0 0 0,2-9 0 0 0,-3 24 0 0 0,-1 0 0 0 0,1-1 0 0 0,0 1 0 0 0,0 0 0 0 0,0-1 0 0 0,0 1 0 0 0,0 0 0 0 0,0 0 0 0 0,0 0 0 0 0,0 0 0 0 0,1 0 0 0 0,-1 0 0 0 0,-1 1 0 0 0,1-1 0 0 0,0 1 0 0 0,-1-1 0 0 0,1 1 0 0 0,-1-1 0 0 0,1 0 0 0 0,0 1 0 0 0,-1-1 0 0 0,1 1 0 0 0,-1-1 0 0 0,0 0 0 0 0,1 0 0 0 0,-1 1 0 0 0,1-1 0 0 0,-1 0 0 0 0,0 0 0 0 0,0 0 0 0 0,0 1 0 0 0,1-1 0 0 0,-1 0 0 0 0,0 0 0 0 0,0 0 0 0 0,0 1 0 0 0,0-1 0 0 0,0 0 0 0 0,-5-27 0 0 0,4 21-64 0 0,0 5-272 0 0,-1-2-418 0 0,0 0 455 0 0,12-15-168 0 0,-10 19 805 0 0,0 0 136 0 0,0 0 34 0 0,-10 4-1285 0 0,-7 27 112 0 0,12-24 679 0 0,1 0 1 0 0,0 0 0 0 0,0 1-1 0 0,0 3-14 0 0,1-5 0 0 0,0 0 0 0 0,-1 0 0 0 0,1-1 0 0 0,-1 1 0 0 0,0-1 0 0 0,-1 1 0 0 0,1-1 0 0 0,-2 0 0 0 0,-21 17 0 0 0,26-21 0 0 0,2-2 0 0 0,4-3 0 0 0,8-10 0 0 0,-7-3 0 0 0,-5 15 0 0 0,-1 0 0 0 0,0 1 0 0 0,1-1 0 0 0,-1 0 0 0 0,1 0 0 0 0,0 1 0 0 0,0-1 0 0 0,0 0 0 0 0,0 0 0 0 0,48-61 0 0 0,-46 53 0 0 0,-3 9 0 0 0,1-1 0 0 0,-1 1 0 0 0,0-1 0 0 0,1 1 0 0 0,-1-1 0 0 0,1 1 0 0 0,-1 0 0 0 0,1-1 0 0 0,0 1 0 0 0,0-1 0 0 0,0 1 0 0 0,-1 1 0 0 0,0 0 0 0 0,0 0 0 0 0,0 0 0 0 0,1 0 0 0 0,-1 0 0 0 0,0 0 0 0 0,0 0 0 0 0,1 0 0 0 0,-1-1 0 0 0,0 1 0 0 0,0 0 0 0 0,1 0 0 0 0,-1 0 0 0 0,0 0 0 0 0,0 0 0 0 0,1 1 0 0 0,-1-1 0 0 0,0 0 0 0 0,0 0 0 0 0,1 0 0 0 0,-1 0 0 0 0,0 0 0 0 0,0 0 0 0 0,1 0 0 0 0,-1 0 0 0 0,0 0 0 0 0,0 1 0 0 0,0-1 0 0 0,1 0 0 0 0,-1 0 0 0 0,0 0 0 0 0,0 1 0 0 0,0-1 0 0 0,1 0 0 0 0,-1 0 0 0 0,0 0 0 0 0,0 1 0 0 0,0-1 0 0 0,0 0 0 0 0,0 0 0 0 0,0 1 0 0 0,0-1 0 0 0,0 0 0 0 0,1 0 0 0 0,-1 1 0 0 0,7 12 0 0 0,-6-13 0 0 0,0 2 0 0 0,0 0 0 0 0,-1 0 0 0 0,1 0 0 0 0,0 0 0 0 0,-1 0 0 0 0,1 0 0 0 0,-1 1 0 0 0,0-1 0 0 0,0 0 0 0 0,1 0 0 0 0,-1 0 0 0 0,-1 0 0 0 0,1 0 0 0 0,0 1 0 0 0,0-1 0 0 0,0 0 0 0 0,0 0 0 0 0,0 1 0 0 0,1-1 0 0 0,-1 0 0 0 0,0 0 0 0 0,1 1 0 0 0,0 0 0 0 0,18 49 0 0 0,-5-16 0 0 0,-11-27 0 0 0,-1 0 0 0 0,1-2 0 0 0,-5-1 0 0 0,8-1 0 0 0,6-3-19 0 0,-16-11 440 0 0,-5 2 1061 0 0,5 4-1390 0 0,0-2-76 0 0,4 0-16 0 0,1-4 0 0 0,-1 9 0 0 0,0-1 1 0 0,0 1-1 0 0,0 0 0 0 0,0 0 0 0 0,0 0 0 0 0,0-1 0 0 0,0 1 0 0 0,0 0 1 0 0,0 0-1 0 0,0-1 0 0 0,0 1 0 0 0,0 0 0 0 0,0 0 0 0 0,-1 0 0 0 0,1-1 1 0 0,0 1-1 0 0,0 0 0 0 0,0 0 0 0 0,0 0 0 0 0,0-1 0 0 0,0 1 0 0 0,0 0 0 0 0,-1 0 1 0 0,1 0-1 0 0,0 0 0 0 0,0-1 0 0 0,0 1 0 0 0,0 0 0 0 0,-1 0 0 0 0,1 0 1 0 0,0 0-1 0 0,0 0 0 0 0,0 0 0 0 0,-1 0 0 0 0,1 0 0 0 0,0-1 0 0 0,0 1 0 0 0,0 0 1 0 0,-1 0-1 0 0,1 0 0 0 0,0 0 0 0 0,0 0 0 0 0,-1 0 0 0 0,1 0 0 0 0,0 0 1 0 0,0 0-1 0 0,0 0 0 0 0,-1 1 0 0 0,1-1 0 0 0,0 0 0 0 0,0 0 0 0 0,0 0 0 0 0,-1 0 1 0 0,1 0-1 0 0,0 0 0 0 0,0 0 0 0 0,0 0 0 0 0,-1 1 0 0 0,1-1 0 0 0,0 0 1 0 0,0 0-1 0 0,0 0 0 0 0,0 0 0 0 0,-10 9-142 0 0,6-6-288 0 0,3-3 290 0 0,0 1 1 0 0,1-1 0 0 0,-1 0-1 0 0,0 1 1 0 0,1-1 0 0 0,-1 1-1 0 0,0 0 1 0 0,1-1 0 0 0,-1 1-1 0 0,1-1 1 0 0,-1 1-1 0 0,1 0 1 0 0,0 0 0 0 0,-1-1-1 0 0,1 1 1 0 0,-1 0 139 0 0,-3 13-1023 0 0</inkml:trace>
  <inkml:trace contextRef="#ctx0" brushRef="#br2" timeOffset="-331889.634">5296 1869 6448 0 0,'-20'-6'141'0'0,"20"3"-65"0"0,0 0 0 0 0,0 1 0 0 0,0-1-1 0 0,0 1 1 0 0,0-1 0 0 0,-1 0 0 0 0,0-1-76 0 0,1 2 27 0 0,0 1 0 0 0,0 0 0 0 0,0 0 0 0 0,0 0 1 0 0,0-1-1 0 0,0 1 0 0 0,0 0 0 0 0,0 0 0 0 0,1 0 0 0 0,-1 0 1 0 0,0 0-1 0 0,1-1 0 0 0,-1 1 0 0 0,1 0 0 0 0,-1 0 0 0 0,1 0 1 0 0,-1 0-1 0 0,1 0 0 0 0,0 0 0 0 0,0 0 0 0 0,-1 0 0 0 0,1 1 1 0 0,0-1-1 0 0,0 0 0 0 0,0 0 0 0 0,0 1 0 0 0,1-1-27 0 0,-1 0 40 0 0,0 0 0 0 0,0 0 1 0 0,0 1-1 0 0,0-1 0 0 0,-1 0 0 0 0,1 0 0 0 0,0 0 0 0 0,0 0 0 0 0,-1 0 1 0 0,1 0-1 0 0,0 0 0 0 0,-1 0 0 0 0,1 0 0 0 0,-1 0 0 0 0,1 0 0 0 0,-1-1 1 0 0,0 1-1 0 0,0 0-40 0 0,1 0 67 0 0,0 0 1 0 0,-1 1 0 0 0,1-1-1 0 0,0 0 1 0 0,0 1-1 0 0,0-1 1 0 0,-1 0 0 0 0,1 1-1 0 0,0-1 1 0 0,0 1 0 0 0,0-1-1 0 0,0 1 1 0 0,0 0-1 0 0,0-1-67 0 0,8-4 611 0 0,-10 4-181 0 0,-6 0 143 0 0,10 0 1 0 0,-5 0 313 0 0,-7 0 212 0 0,8 1-587 0 0,1 0 0 0 0,-2 0-70 0 0,1 0-439 0 0,1 0 0 0 0,-1 0 0 0 0,1 0 0 0 0,-1 0 0 0 0,1 0 0 0 0,-1 0 0 0 0,1 0-1 0 0,-1 0 1 0 0,1 0 0 0 0,-1 0 0 0 0,1 0 0 0 0,-1 1 0 0 0,1-1 0 0 0,-1 0 0 0 0,1 0 0 0 0,-1 1 0 0 0,1-1-1 0 0,0 0 1 0 0,-1 0 0 0 0,1 1 0 0 0,0-1 0 0 0,-1 0 0 0 0,1 1 0 0 0,0-1 0 0 0,-1 1 0 0 0,1-1 0 0 0,0 0-1 0 0,0 1 1 0 0,-1-1 0 0 0,1 1 0 0 0,0-1 0 0 0,0 1 0 0 0,0-1 0 0 0,-1 1 0 0 0,1-1 0 0 0,0 1 0 0 0,0-1-1 0 0,0 1 1 0 0,0-1 0 0 0,0 1 0 0 0,0-1 0 0 0,0 1 0 0 0,0-1 0 0 0,0 1 0 0 0,1-1 0 0 0,-1 0 0 0 0,0 1-1 0 0,0-1 1 0 0,0 1 0 0 0,0-1 0 0 0,1 1 0 0 0,-1-1 0 0 0,0 1 0 0 0,1-1 0 0 0,-1 0 0 0 0,0 1 0 0 0,1-1-3 0 0,-1 2-3 0 0,1 0 0 0 0,-1 0 1 0 0,1-1-1 0 0,-1 1 0 0 0,0 0 1 0 0,0 0-1 0 0,0 0 0 0 0,0-1 1 0 0,0 1-1 0 0,0 0 0 0 0,0 0 1 0 0,0 0-1 0 0,-1 1 3 0 0,0-2 9 0 0,1 1 0 0 0,0-1 0 0 0,-1 1 1 0 0,1-1-1 0 0,0 1 0 0 0,0-1 0 0 0,0 1 0 0 0,0-1 1 0 0,0 1-1 0 0,0-1 0 0 0,1 1 0 0 0,-1-1 0 0 0,0 1 1 0 0,1-1-1 0 0,-1 0 0 0 0,1 1 0 0 0,-1-1 0 0 0,1 0 1 0 0,0 1-10 0 0,0-1 82 0 0,0 0 0 0 0,0 0 0 0 0,0 0 0 0 0,0 0 0 0 0,-1 0 0 0 0,1 0 0 0 0,0 1 0 0 0,0-1 0 0 0,-1 0 1 0 0,1 0-1 0 0,-1 1 0 0 0,1-1 0 0 0,-1 0 0 0 0,0 1 0 0 0,1-1 0 0 0,-1 0 0 0 0,0 1 0 0 0,0-1 0 0 0,0 1 0 0 0,0-1 1 0 0,0 0-1 0 0,-1 1 0 0 0,1-1 0 0 0,0 1 0 0 0,0-1 0 0 0,-1 0 0 0 0,1 0 0 0 0,-1 1 0 0 0,1-1 0 0 0,-1 0 1 0 0,0 0-1 0 0,0 1 0 0 0,0 0-82 0 0,0-1 47 0 0,1 0 1 0 0,0 0-1 0 0,-1 0 1 0 0,1 0-1 0 0,0 0 1 0 0,0 1-1 0 0,-1-1 1 0 0,1 0-1 0 0,0 0 1 0 0,0 0-1 0 0,0 0 1 0 0,1 1 0 0 0,-1-1-1 0 0,0 0 1 0 0,0 0-1 0 0,1 0 1 0 0,-1 0-1 0 0,0 0 1 0 0,1 0-1 0 0,-1 0 1 0 0,1 0-1 0 0,-1 0 1 0 0,1 0-1 0 0,0 0-47 0 0,0 1 7 0 0,0-1-1 0 0,-1 1 0 0 0,1-1 0 0 0,0 1 1 0 0,-1-1-1 0 0,1 1 0 0 0,-1 0 1 0 0,1-1-1 0 0,-1 1 0 0 0,0-1 1 0 0,0 1-1 0 0,0 0 0 0 0,0 0-6 0 0,0 1-1 0 0,-1 0 0 0 0,0 1-1 0 0,0-1 1 0 0,0 0 0 0 0,0 0 0 0 0,-2 2 1 0 0,2-2-55 0 0,-1 0 1 0 0,1 0 0 0 0,0 0 0 0 0,0 0 0 0 0,0 0 0 0 0,1 0 0 0 0,-1 1 54 0 0,0 4-216 0 0,1-2 83 0 0,0-1 0 0 0,-1 1 0 0 0,0-1 0 0 0,0 1 0 0 0,0-1 0 0 0,-1 0 0 0 0,0 2 133 0 0,1-6 47 0 0,1 0 0 0 0,0 0 1 0 0,0 0-1 0 0,0 0 0 0 0,0 0 0 0 0,-1 0 0 0 0,1 0 0 0 0,0-1 0 0 0,1 1 1 0 0,-1 0-1 0 0,0 0 0 0 0,0 0 0 0 0,0 0 0 0 0,0 0 0 0 0,1 0 1 0 0,-1-1-1 0 0,0 1 0 0 0,1 1-47 0 0,-1-2 5 0 0,0 0 1 0 0,1 1-1 0 0,-1-1 1 0 0,0 0-1 0 0,0 1 1 0 0,0-1-1 0 0,1 0 1 0 0,-1 1-1 0 0,0-1 1 0 0,0 0-1 0 0,0 1 1 0 0,0-1-1 0 0,0 1 0 0 0,0-1 1 0 0,0 0-1 0 0,0 1 1 0 0,0-1-1 0 0,0 0 1 0 0,0 1-1 0 0,0-1 1 0 0,0 1-1 0 0,0-1 1 0 0,0 0-1 0 0,-1 1 1 0 0,1-1-1 0 0,0 0 1 0 0,0 1-1 0 0,0-1 1 0 0,-1 0-1 0 0,1 1 1 0 0,0-1-1 0 0,0 0 1 0 0,-1 1-1 0 0,1-1 1 0 0,0 0-1 0 0,0 0 1 0 0,-1 1-1 0 0,1-1 0 0 0,0 0 1 0 0,-1 0-1 0 0,1 0 1 0 0,0 1-1 0 0,-1-1 1 0 0,1 0-1 0 0,0 0 1 0 0,-1 0-1 0 0,1 0 1 0 0,-1 0-1 0 0,1 0 1 0 0,0 0-6 0 0,10 9-951 0 0,-8-7 891 0 0,0-1 0 0 0,1 0-1 0 0,0 0 1 0 0,-1 0 0 0 0,1 0-1 0 0,0-1 1 0 0,-1 1 0 0 0,1-1-1 0 0,2 1 61 0 0,-2-2 62 0 0,13-1 238 0 0,-16 2-264 0 0,0 0 1 0 0,1 0 0 0 0,-1 0 0 0 0,1 0 0 0 0,-1 0 0 0 0,0 0 0 0 0,1-1 0 0 0,-1 1-1 0 0,0 0 1 0 0,1 0 0 0 0,-1 0 0 0 0,0 0 0 0 0,1-1 0 0 0,-1 1 0 0 0,0 0 0 0 0,1 0-1 0 0,-1-1 1 0 0,0 1 0 0 0,1 0 0 0 0,-1-1 0 0 0,0 1 0 0 0,0 0 0 0 0,0-1 0 0 0,1 1 0 0 0,-1 0-1 0 0,0-1-36 0 0,0 0 26 0 0,1 0-1 0 0,-1 1 0 0 0,1-1 0 0 0,-1 0 0 0 0,0 0 1 0 0,1 1-1 0 0,0-1 0 0 0,-1 0 0 0 0,1 1 0 0 0,-1-1 1 0 0,1 1-1 0 0,0-1 0 0 0,-1 1 0 0 0,1-1 0 0 0,0 1 1 0 0,0-1-1 0 0,-1 1 0 0 0,1 0 0 0 0,0-1 0 0 0,0 1 1 0 0,0 0-1 0 0,-1 0 0 0 0,1-1 0 0 0,1 1-25 0 0,-1 0 0 0 0,1-1 1 0 0,-1 1-1 0 0,1-1 0 0 0,-1 1 0 0 0,1-1 1 0 0,-1 0-1 0 0,0 0 0 0 0,1 0 0 0 0,-1 0 0 0 0,0 0 1 0 0,0 0-1 0 0,0 0 0 0 0,1 0 0 0 0,-1 0 0 0 0,0-1 0 0 0,1-2 0 0 0,0 0 0 0 0,0 0 0 0 0,-1 0 0 0 0,1 0 0 0 0,-1-1 0 0 0,0 1 0 0 0,-1 0 0 0 0,1-1 0 0 0,-1 1 0 0 0,1 0 0 0 0,-1-1 0 0 0,-1-2 0 0 0,1 5 0 0 0,0 1 0 0 0,-1 0 0 0 0,1-1 0 0 0,0 1 0 0 0,0 0 0 0 0,0-1 0 0 0,0 1 0 0 0,0-1 0 0 0,0 1 0 0 0,0 0 0 0 0,1-1 0 0 0,-1 1 0 0 0,0 0 0 0 0,1-1 0 0 0,-1 1 0 0 0,1 0 0 0 0,0-1 0 0 0,-1 1 0 0 0,1 0 0 0 0,0 0 0 0 0,0 0 0 0 0,0 0 0 0 0,-1 0 0 0 0,1 0 0 0 0,1-1 0 0 0,3-3 0 0 0,-4 3 0 0 0,-1 1 0 0 0,1 0 0 0 0,0-1 0 0 0,-1 1 0 0 0,1-1 0 0 0,0 1 0 0 0,-1 0 0 0 0,0-1 0 0 0,1 1 0 0 0,-1-1 0 0 0,0 1 0 0 0,0-1 0 0 0,0 1 0 0 0,0-1 0 0 0,0 1 0 0 0,0-2 0 0 0,0 1 0 0 0,-1 1 0 0 0,1-1 0 0 0,0 1 0 0 0,0-1 0 0 0,0 1 0 0 0,1-1 0 0 0,-1 1 0 0 0,0-1 0 0 0,0 1 0 0 0,1 0 0 0 0,-1-1 0 0 0,1 1 0 0 0,-1 0 0 0 0,1-1 0 0 0,0 1 0 0 0,0 0 0 0 0,0-1 0 0 0,2 0 0 0 0,-2 1 0 0 0,0 1 0 0 0,-1-1 0 0 0,1 1 0 0 0,0-1 0 0 0,-1 1 0 0 0,1-1 0 0 0,0 0 0 0 0,-1 1 0 0 0,1-1 0 0 0,-1 0 0 0 0,1 0 0 0 0,-1 1 0 0 0,1-1 0 0 0,-1 0 0 0 0,0 0 0 0 0,1 0 0 0 0,-1 0 0 0 0,0 1 0 0 0,0-1 0 0 0,1 0 0 0 0,-1 0 0 0 0,0 0 0 0 0,0 1 0 0 0,1-1 0 0 0,-1 1 0 0 0,0-1 0 0 0,1 0 0 0 0,-1 1 0 0 0,1-1 0 0 0,-1 1 0 0 0,0-1 0 0 0,1 1 0 0 0,0-1 0 0 0,-1 1 0 0 0,1 0 0 0 0,-1-1 0 0 0,1 1 0 0 0,-1 0 0 0 0,1-1 0 0 0,0 1 0 0 0,-1 0 0 0 0,1 0 0 0 0,0-1 0 0 0,-1 1 0 0 0,1 0 0 0 0,0 0 0 0 0,-1 0 0 0 0,1 0 0 0 0,2-1 0 0 0,-2 1 0 0 0,-1 0 0 0 0,1-1 0 0 0,-1 1 0 0 0,1 0 0 0 0,-1-1 0 0 0,1 1 0 0 0,-1-1 0 0 0,0 1 0 0 0,1 0 0 0 0,-1-1 0 0 0,0 1 0 0 0,1-1 0 0 0,-1 1 0 0 0,0-1 0 0 0,1 1 0 0 0,-1-2 0 0 0,0 3 0 0 0,0-1 0 0 0,0 0 0 0 0,0 0 0 0 0,0 0 0 0 0,0 0 0 0 0,0 0 0 0 0,0 0 0 0 0,-1 0 0 0 0,1 0 0 0 0,0 0 0 0 0,0 0 0 0 0,0 0 0 0 0,0 0 0 0 0,0 0 0 0 0,0 0 0 0 0,0 0 0 0 0,0 0 0 0 0,0 0 0 0 0,0 0 0 0 0,-1 0 0 0 0,1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0,0 0 0 0 0,-3 2 0 0 0,-1 0 0 0 0,4-2 0 0 0,-1 0 0 0 0,1 0 0 0 0,0 1 0 0 0,-1-1 0 0 0,1 0 0 0 0,0 0 0 0 0,-1 0 0 0 0,1 1 0 0 0,0-1 0 0 0,-1 0 0 0 0,1 0 0 0 0,0 1 0 0 0,-1-1 0 0 0,1 0 0 0 0,0 1 0 0 0,0-1 0 0 0,-1 0 0 0 0,1 1 0 0 0,0-1 0 0 0,0 0 0 0 0,0 1 0 0 0,-1-1 0 0 0,1 1 0 0 0,0-1 0 0 0,0 0 0 0 0,0 1 0 0 0,0-1 0 0 0,0 1 0 0 0,0-1 0 0 0,0 1 0 0 0,0-1 0 0 0,0 0 0 0 0,0 1 0 0 0,0-1 0 0 0,0 1 0 0 0,0-1 0 0 0,0 0 0 0 0,1 1 0 0 0,-1-1 0 0 0,0 1 0 0 0,0-1 0 0 0,0 0 0 0 0,1 1 0 0 0,-1-1 0 0 0,0 0 9 0 0,0 1 0 0 0,0-1-1 0 0,0 1 1 0 0,0-1-1 0 0,0 1 1 0 0,0-1 0 0 0,0 0-1 0 0,0 1 1 0 0,-1-1 0 0 0,1 1-1 0 0,0-1 1 0 0,0 1-1 0 0,0-1 1 0 0,0 0 0 0 0,-1 1-1 0 0,1-1 1 0 0,0 0 0 0 0,0 1-1 0 0,-1-1 1 0 0,1 0-1 0 0,0 1 1 0 0,-1-1 0 0 0,1 0-1 0 0,0 0 1 0 0,-1 1-1 0 0,1-1 1 0 0,0 0 0 0 0,-1 0-1 0 0,1 1 1 0 0,-1-1 0 0 0,1 0-1 0 0,0 0 1 0 0,-1 0-1 0 0,1 0-8 0 0,-1 0 27 0 0,0 1 0 0 0,1-1-1 0 0,-1 0 1 0 0,1 0-1 0 0,-1 1 1 0 0,1-1-1 0 0,-1 0 1 0 0,1 1 0 0 0,-1-1-1 0 0,1 1 1 0 0,-1-1-1 0 0,1 1 1 0 0,-1-1-1 0 0,1 1 1 0 0,0-1-1 0 0,-1 1 1 0 0,1-1 0 0 0,0 1-1 0 0,-1-1 1 0 0,1 1-1 0 0,0 0 1 0 0,0-1-1 0 0,0 1 1 0 0,0 0-27 0 0,4 9 520 0 0,-3-8-456 0 0,-1 0 1 0 0,1 0-1 0 0,0-1 1 0 0,-1 1 0 0 0,1 0-1 0 0,-1 0 1 0 0,1 0 0 0 0,-1-1-1 0 0,1 3-64 0 0,-2-2 1 0 0,1 0 0 0 0,0 0-1 0 0,0-1 1 0 0,1 1-1 0 0,-1 0 1 0 0,0 0-1 0 0,1-1 1 0 0,-1 1 0 0 0,1 0-1 0 0,-1-1 1 0 0,1 1-1 0 0,0 0 1 0 0,0-1 0 0 0,-1 1-1 0 0,1-1 1 0 0,1 1-1 0 0,-1-1 1 0 0,0 0 0 0 0,0 1-1 0 0,0-1 1 0 0,1 0-1 0 0,-1 0 1 0 0,0 0 0 0 0,1 0-1 0 0,-1 0 1 0 0,1 0-1 0 0,1 0 0 0 0,-3 0 0 0 0,1-1 0 0 0,-1 0 0 0 0,1 1 0 0 0,-1-1 0 0 0,0 0 0 0 0,1 1 0 0 0,-1-1 0 0 0,1 1 0 0 0,-1-1 0 0 0,0 0 0 0 0,1 1 0 0 0,-1-1 0 0 0,0 1 0 0 0,0-1 0 0 0,1 1 0 0 0,-1-1 0 0 0,0 1 0 0 0,0-1 0 0 0,0 1 0 0 0,0 0 0 0 0,0-1 0 0 0,0 1 0 0 0,1-1 0 0 0,-1 1 0 0 0,0 0 0 0 0,0-1 0 0 0,0 1 0 0 0,0-1 0 0 0,0 1 0 0 0,0-1 0 0 0,0 1 0 0 0,0-1 0 0 0,0 1 0 0 0,0-1 0 0 0,1 1 0 0 0,-1-1 0 0 0,0 1 0 0 0,0-1 0 0 0,1 1 0 0 0,-1-1 0 0 0,0 0 0 0 0,1 1 0 0 0,-1-1 0 0 0,0 1 0 0 0,1-1 0 0 0,-1 0 0 0 0,1 1 0 0 0,-1-1 0 0 0,13 7 0 0 0,-2 0 0 0 0,-11-7 0 0 0,0 0 0 0 0,0 0 0 0 0,0 0 0 0 0,0 0 0 0 0,0 1 0 0 0,1-1 0 0 0,-1 0 0 0 0,0 0 0 0 0,0 0 0 0 0,0 1 0 0 0,0-1 0 0 0,0 0 0 0 0,0 0 0 0 0,0 0 0 0 0,0 1 0 0 0,0-1 0 0 0,0 0 0 0 0,0 0 0 0 0,0 0 0 0 0,0 1 0 0 0,0-1 0 0 0,0 0 0 0 0,0 0 0 0 0,0 1 0 0 0,0-1 0 0 0,0 0 0 0 0,0 0 0 0 0,0 0 0 0 0,0 1 0 0 0,0-1 0 0 0,0 0 0 0 0,-1 0 0 0 0,1 0 0 0 0,0 0 0 0 0,0 0 3 0 0,0 1-1 0 0,0-1 0 0 0,0 0 1 0 0,0 0-1 0 0,0 0 0 0 0,0 0 1 0 0,0 0-1 0 0,0 0 1 0 0,0 0-1 0 0,-1 0 0 0 0,1 0 1 0 0,0 1-1 0 0,0-1 0 0 0,0 0 1 0 0,0 0-1 0 0,0 0 0 0 0,0 0 1 0 0,0 0-1 0 0,0 0 0 0 0,0 0 1 0 0,0 1-1 0 0,0-1 0 0 0,0 0 1 0 0,0 0-1 0 0,0 0 1 0 0,0 0-1 0 0,0 0 0 0 0,0 0 1 0 0,0 0-1 0 0,1 1 0 0 0,-1-1 1 0 0,0 0-1 0 0,0 0 0 0 0,0 0 1 0 0,0 0-1 0 0,0 0 0 0 0,0 0 1 0 0,0 0-1 0 0,0 0 0 0 0,0 0 1 0 0,0 1-1 0 0,0-1 1 0 0,1 0-1 0 0,-1 0 0 0 0,0 0 1 0 0,0 0-1 0 0,0 0 0 0 0,0 0 1 0 0,0 0-1 0 0,0 0 0 0 0,0 0-2 0 0,10 2-302 0 0,12-2-1718 0 0,-9-3-2749 0 0,-1 0-1475 0 0</inkml:trace>
  <inkml:trace contextRef="#ctx0" brushRef="#br2" timeOffset="-331481.44">5636 1764 6448 0 0,'1'1'34'0'0,"0"-1"-9"0"0,0 1 0 0 0,0-1 0 0 0,0 0 0 0 0,1 1 0 0 0,-1-1 0 0 0,0 0-1 0 0,0 0 1 0 0,0 0 0 0 0,0 0 0 0 0,0 0 0 0 0,0 0 0 0 0,0 0 0 0 0,0 0 0 0 0,0-1 0 0 0,0 1 0 0 0,0 0 0 0 0,0-1-1 0 0,0 1-24 0 0,1 0 158 0 0,2 1 138 0 0,-5 0-96 0 0,-4-1 214 0 0,4 0 560 0 0,6 6 992 0 0,0 7-930 0 0,-5-12-976 0 0,1 0 0 0 0,-1 0 0 0 0,0 0 1 0 0,0 0-1 0 0,1 0 0 0 0,-1 0 0 0 0,1-1 0 0 0,-1 1 0 0 0,1 0 0 0 0,-1 0 0 0 0,1 0 0 0 0,-1-1 0 0 0,1 1 0 0 0,0 0 0 0 0,-1 0 0 0 0,1-1 0 0 0,0 1 0 0 0,0-1 1 0 0,0 1-1 0 0,0 0-60 0 0,1-1 56 0 0,-1 1 1 0 0,0 0 0 0 0,0 0-1 0 0,1-1 1 0 0,-1 1 0 0 0,0 0-1 0 0,0 0 1 0 0,0 0 0 0 0,0 0-1 0 0,0 0 1 0 0,0 0 0 0 0,0 1-57 0 0,-1-2 42 0 0,0 1 1 0 0,0 0 0 0 0,0 0 0 0 0,1-1 0 0 0,-1 1-1 0 0,0 0 1 0 0,0 0 0 0 0,0 0 0 0 0,0-1 0 0 0,-1 1-1 0 0,1 0 1 0 0,0 0 0 0 0,0 0 0 0 0,0-1 0 0 0,-1 1-1 0 0,1 0 1 0 0,0 0 0 0 0,-1-1 0 0 0,1 1 0 0 0,0 0-43 0 0,-1 0 38 0 0,1 0 0 0 0,0-1 0 0 0,0 1 1 0 0,0 0-1 0 0,0 0 0 0 0,0 0 0 0 0,0 0 0 0 0,0 0 1 0 0,0 0-1 0 0,1 0 0 0 0,-1 0 0 0 0,0-1 1 0 0,0 1-1 0 0,1 0 0 0 0,-1 0 0 0 0,1 0 1 0 0,-1 0-1 0 0,1-1 0 0 0,-1 1 0 0 0,1 0 1 0 0,-1-1-1 0 0,1 1 0 0 0,0 0 0 0 0,-1-1 1 0 0,1 1-39 0 0,0 0 58 0 0,0 0 0 0 0,0 0 0 0 0,0 1 0 0 0,0-1 0 0 0,0 0 0 0 0,-1 0 0 0 0,1 1 0 0 0,0-1 0 0 0,-1 0 0 0 0,1 2-59 0 0,-1-1 121 0 0,0 1 0 0 0,0-1-1 0 0,0 1 1 0 0,-1-1-1 0 0,1 0 1 0 0,-1 1 0 0 0,1-1-1 0 0,-1 1 1 0 0,0 0-120 0 0,0-1 108 0 0,0 0 0 0 0,1 1 0 0 0,-1-1 0 0 0,0 0 0 0 0,1 1 0 0 0,0-1-1 0 0,0 1 1 0 0,0-1 0 0 0,0 1-108 0 0,0-2 43 0 0,0 1-1 0 0,1-1 1 0 0,-1 0-1 0 0,0 1 1 0 0,0-1-1 0 0,0 1 0 0 0,0-1 1 0 0,0 0-1 0 0,0 1 1 0 0,-1-1-1 0 0,1 0 0 0 0,0 1 1 0 0,-1-1-1 0 0,1 0 1 0 0,-1 1-1 0 0,1-1 1 0 0,-1 0-1 0 0,0 0 0 0 0,1 0 1 0 0,-1 0-1 0 0,0 0 1 0 0,0 1-1 0 0,0-1 0 0 0,0 0 1 0 0,0-1-1 0 0,-1 2-42 0 0,0 1 8 0 0,1-3-7 0 0,1 0-1 0 0,0 1 1 0 0,-1-1-1 0 0,1 1 1 0 0,-1-1-1 0 0,1 1 1 0 0,0-1-1 0 0,0 0 1 0 0,-1 1-1 0 0,1-1 1 0 0,0 1-1 0 0,0 0 1 0 0,-1-1-1 0 0,1 1 1 0 0,0-1-1 0 0,0 1 1 0 0,0-1-1 0 0,0 1 1 0 0,0-1-1 0 0,0 1 1 0 0,0 0-1 0 0,0-1 1 0 0,0 1-1 0 0,0-1 1 0 0,0 1-1 0 0,0-1 1 0 0,1 1-1 0 0,-1-1 1 0 0,0 1-1 0 0,0-1 1 0 0,0 1-1 0 0,1-1 1 0 0,-1 1-1 0 0,0-1 1 0 0,1 1-1 0 0,-1-1 0 0 0,1 1 0 0 0,-1 0 0 0 0,0-1 0 0 0,1 1 0 0 0,-1 0 0 0 0,0-1 0 0 0,1 1 0 0 0,-1 0 0 0 0,0-1 0 0 0,0 1 0 0 0,0 0 0 0 0,0-1 0 0 0,1 1 0 0 0,-1 0-1 0 0,0-1 1 0 0,0 1 0 0 0,0 0 0 0 0,-3 6 0 0 0,2-7 0 0 0,1 1 0 0 0,0-1 0 0 0,-1 1 0 0 0,1-1 0 0 0,0 1 0 0 0,-1-1 0 0 0,1 1 0 0 0,0-1 0 0 0,0 1 0 0 0,0-1 0 0 0,0 1 0 0 0,0 0 0 0 0,-1-1 0 0 0,1 1 0 0 0,0-1 0 0 0,0 1 0 0 0,0 0 0 0 0,1-1 0 0 0,-1 1 0 0 0,0-1 0 0 0,0 1 0 0 0,0-1 0 0 0,0 1 0 0 0,0-1 0 0 0,1 1 0 0 0,-1-1 0 0 0,0 1 0 0 0,0-1 0 0 0,1 1 0 0 0,-1-1 0 0 0,0 1 0 0 0,1-1 0 0 0,-1 1 0 0 0,6 4-29 0 0,0 1-156 0 0,-6-6 156 0 0,0 0 0 0 0,0 0-1 0 0,0 0 1 0 0,0 0 0 0 0,0 1 0 0 0,0-1-1 0 0,0 0 1 0 0,0 0 0 0 0,0 0 0 0 0,0 0-1 0 0,0 1 1 0 0,0-1 0 0 0,0 0 0 0 0,0 0-1 0 0,0 0 1 0 0,0 1 0 0 0,0-1 0 0 0,0 0-1 0 0,0 0 1 0 0,0 0 0 0 0,0 0 0 0 0,0 0 0 0 0,0 1-1 0 0,0-1 1 0 0,0 0 0 0 0,-1 0 0 0 0,1 0-1 0 0,0 0 1 0 0,0 0 0 0 0,0 1 0 0 0,0-1-1 0 0,0 0 1 0 0,0 0 0 0 0,-1 0 0 0 0,1 0-1 0 0,0 0 1 0 0,0 0 0 0 0,0 0 0 0 0,0 0-1 0 0,-1 0 30 0 0,2 0-46 0 0,0 0-1 0 0,0 0 0 0 0,0 0 0 0 0,0 0 0 0 0,0 1 1 0 0,0-1-1 0 0,0 0 0 0 0,-1 0 0 0 0,1 0 0 0 0,0 1 1 0 0,0-1-1 0 0,0 0 0 0 0,0 1 47 0 0,8 1 0 0 0,-12-1 0 0 0,6-2 64 0 0,-4-1 81 0 0,1 2-127 0 0,0 0 0 0 0,-1 0 0 0 0,1 0 1 0 0,0-1-1 0 0,0 1 0 0 0,0 0 0 0 0,0 0 0 0 0,-1 0 0 0 0,1 0 0 0 0,0-1 0 0 0,0 1 0 0 0,0 0 0 0 0,0 0 0 0 0,0 0 0 0 0,0-1 0 0 0,0 1 0 0 0,0 0 0 0 0,-1 0 0 0 0,1-1 0 0 0,0 1 0 0 0,0 0 0 0 0,0 0 0 0 0,0-1 0 0 0,0 1 0 0 0,0 0 0 0 0,0 0 0 0 0,0 0 0 0 0,1-1 0 0 0,-1 1 0 0 0,0 0 0 0 0,0 0 0 0 0,0-1 0 0 0,0 1 0 0 0,0 0 0 0 0,0 0 0 0 0,0 0 0 0 0,0-1-18 0 0,1 1 24 0 0,-1 0 0 0 0,1-1 0 0 0,-1 1 0 0 0,0 0 0 0 0,1-1 0 0 0,-1 1-1 0 0,0 0 1 0 0,1-1 0 0 0,-1 1 0 0 0,0-1 0 0 0,1 1 0 0 0,-1 0 0 0 0,0-1 0 0 0,0 1-1 0 0,0-1 1 0 0,1 1 0 0 0,-1-1 0 0 0,0 1 0 0 0,0-1 0 0 0,0 1 0 0 0,0-1-1 0 0,0 1 1 0 0,0-1 0 0 0,0 1 0 0 0,0-1 0 0 0,0 1 0 0 0,0-1 0 0 0,0 1-1 0 0,-1-1 1 0 0,1 1 0 0 0,0-1 0 0 0,0 1 0 0 0,0-1 0 0 0,0 1 0 0 0,-1-1-1 0 0,1 1 1 0 0,0 0 0 0 0,-1-1 0 0 0,1 1 0 0 0,0-1 0 0 0,-1 1 0 0 0,1 0-1 0 0,0-1 1 0 0,-1 1 0 0 0,1 0 0 0 0,-1 0 0 0 0,1-1-24 0 0,-2-1-22 0 0,2 2 23 0 0,0 0 0 0 0,-1-1-1 0 0,1 1 1 0 0,0-1-1 0 0,0 1 1 0 0,0 0 0 0 0,0-1-1 0 0,0 1 1 0 0,0 0-1 0 0,0-1 1 0 0,0 1 0 0 0,0-1-1 0 0,0 1 1 0 0,0 0-1 0 0,0-1 1 0 0,0 1 0 0 0,0-1-1 0 0,0 1 1 0 0,0 0 0 0 0,0-1-1 0 0,0 1 1 0 0,1 0-1 0 0,-1-1 1 0 0,0 1 0 0 0,0-1-1 0 0,0 1 1 0 0,1 0-1 0 0,9-14 0 0 0,1-3-1 0 0,-7 5 1 0 0,-4 9 0 0 0,1 1 0 0 0,0-1 0 0 0,-1 1 0 0 0,1-1 0 0 0,0 1 0 0 0,0 0 0 0 0,0-1 0 0 0,1 1 0 0 0,-1 0 0 0 0,1 0 0 0 0,-1 0 0 0 0,2-1 0 0 0,2-1 0 0 0,-4 3 0 0 0,0 0 0 0 0,0 0 0 0 0,0 0 0 0 0,0 0 0 0 0,1 0 0 0 0,-1-1 0 0 0,-1 1 0 0 0,1 0 0 0 0,0 0 0 0 0,0-1 0 0 0,0 1 0 0 0,-1 0 0 0 0,1-1 0 0 0,0 1 0 0 0,-1-1 0 0 0,0 1 0 0 0,1-1 0 0 0,-1-1 0 0 0,-1-6 0 0 0,1 8 0 0 0,0 0 0 0 0,-1 0 0 0 0,1 0 0 0 0,0-1 0 0 0,0 1 0 0 0,0 0 0 0 0,0 0 0 0 0,0 0 0 0 0,0-1 0 0 0,1 1 0 0 0,-1 0 0 0 0,0 0 0 0 0,0 0 0 0 0,1 0 0 0 0,-1 0 0 0 0,1 0 0 0 0,0-1 0 0 0,7-9 0 0 0,-7 9 0 0 0,1 0 0 0 0,-1 0 0 0 0,0 0 0 0 0,1 1 0 0 0,-1-1 0 0 0,0 0 0 0 0,0-1 0 0 0,0 1 0 0 0,-1 0 0 0 0,1 0 0 0 0,0 0 0 0 0,-1 0 0 0 0,1-1 0 0 0,-1 1 0 0 0,0-1 0 0 0,0 0 0 0 0,1 0 0 0 0,-1-1 0 0 0,1 1 0 0 0,-1 0 0 0 0,1-1 0 0 0,0 1 0 0 0,1-2 0 0 0,4-14 0 0 0,-6 18 0 0 0,0 0 0 0 0,0 0 0 0 0,0 1 0 0 0,0-1 0 0 0,0 0 0 0 0,0 0 0 0 0,0 1 0 0 0,0-1 0 0 0,-1 0 0 0 0,1 1 0 0 0,0-1 0 0 0,0 0 0 0 0,-1 0 0 0 0,1 1 0 0 0,0-1 0 0 0,-1 1 0 0 0,1-1 0 0 0,-1 0 0 0 0,1 1 0 0 0,-1-1 0 0 0,1 1 0 0 0,-1-1 0 0 0,1 1 0 0 0,-1-1 0 0 0,0 1 0 0 0,0-1 0 0 0,0 1 0 0 0,1-1 0 0 0,-1 0 0 0 0,0 1 0 0 0,1-1 0 0 0,-1 1 0 0 0,0-1 0 0 0,1 0 0 0 0,-1 0 0 0 0,1 1 0 0 0,0-1 0 0 0,-1 0 0 0 0,1 0 0 0 0,-1 0 0 0 0,1 1 0 0 0,0-1 0 0 0,0 0 0 0 0,0 0 0 0 0,-1 0 0 0 0,1 0 0 0 0,0 1 0 0 0,0-1 0 0 0,0 0 0 0 0,0 1 0 0 0,0-1 0 0 0,0 1 0 0 0,0-1 0 0 0,-1 0 0 0 0,1 1 0 0 0,0-1 0 0 0,0 1 0 0 0,-1-1 0 0 0,1 1 0 0 0,0-1 0 0 0,-1 1 0 0 0,1-1 0 0 0,0 1 0 0 0,-1-1 0 0 0,0 1 0 0 0,0-3 0 0 0,10-1 0 0 0,-3 2-2 0 0,4-1-2789 0 0,-10 3 1769 0 0</inkml:trace>
  <inkml:trace contextRef="#ctx0" brushRef="#br2" timeOffset="-331059.227">5985 1905 10136 0 0,'-6'0'403'0'0,"10"0"202"0"0,-10 0-556 0 0,9 0-53 0 0,8 0 84 0 0,-10 0 313 0 0,1 1 106 0 0,19 4 601 0 0,-15-4-736 0 0,-1 0 1 0 0,0 0 0 0 0,0 1 0 0 0,5 1-365 0 0,-4-1 116 0 0,-1 0 1 0 0,1-1 0 0 0,0 1 0 0 0,0-2 0 0 0,5 2-117 0 0,24 3 466 0 0,-20-1 52 0 0,0-2 1 0 0,1 0-1 0 0,-1-1 0 0 0,1 0 0 0 0,7-2-518 0 0,-8 1 829 0 0,7-5-1802 0 0,-20 5 794 0 0,-1-1-332 0 0</inkml:trace>
  <inkml:trace contextRef="#ctx0" brushRef="#br2" timeOffset="-330178.701">6519 1708 10136 0 0,'5'-1'171'0'0,"0"0"1"0"0,0 0 0 0 0,0 0-1 0 0,0 0 1 0 0,0-1-1 0 0,-1 0 1 0 0,5-2-172 0 0,-8 3 747 0 0,-1 1 230 0 0,0 0 42 0 0,5 12 1145 0 0,-1 9-1108 0 0,-3-19-1048 0 0,0 0-1 0 0,0 1 1 0 0,-1-1-1 0 0,1 0 1 0 0,-1 1-1 0 0,0-1 1 0 0,0 1-1 0 0,1-1 1 0 0,-2 0-1 0 0,1 1-7 0 0,0-1 0 0 0,0 0 0 0 0,0-1 0 0 0,0 1 0 0 0,1 0 0 0 0,-1 0 0 0 0,0-1 0 0 0,1 1 0 0 0,-1-1 0 0 0,1 1 0 0 0,0 0 0 0 0,-1-1 0 0 0,2 1 0 0 0,-1 0 0 0 0,-1 0 0 0 0,1 0 0 0 0,0-1 0 0 0,-1 1 0 0 0,1 0 0 0 0,-1 0 0 0 0,1 0 0 0 0,-1 0 0 0 0,0 0 0 0 0,0 11-4 0 0,-1-9 79 0 0,1-1-1 0 0,0 1 1 0 0,1 0-1 0 0,-1 0 1 0 0,0-1-1 0 0,1 1-74 0 0,2 9-55 0 0,-2 0-1 0 0,1 0 1 0 0,-2 0 0 0 0,0 7 55 0 0,1-12-150 0 0,2-2 134 0 0,3-3 16 0 0,-3-2 0 0 0,0-1 0 0 0,0 0 0 0 0,0 0 0 0 0,0 0 0 0 0,0 0 0 0 0,0 0 0 0 0,0-1 0 0 0,-1 1 0 0 0,1-1 0 0 0,0 0 0 0 0,2 0 0 0 0,8-7 3 0 0,-11 5 16 0 0,-1 0 23 0 0,2 0 94 0 0,1-1 0 0 0,-1 0 0 0 0,0 0-1 0 0,0 0 1 0 0,-1 0 0 0 0,1 0 0 0 0,-1-1 0 0 0,0 1-1 0 0,0-1 1 0 0,0 1 0 0 0,0-3-136 0 0,-1 2-218 0 0,1 0 0 0 0,-1 1 0 0 0,1-1 0 0 0,1 0 1 0 0,1-3 217 0 0,8-18-34 0 0,16-43 1591 0 0,-18 47-1557 0 0,-8 19 0 0 0,-1 0 0 0 0,1 0 0 0 0,-1 0 0 0 0,0-1 0 0 0,0 1 0 0 0,0 0 0 0 0,0 0 0 0 0,0-4 0 0 0,-1 2 0 0 0,-2 3-64 0 0,1 1-273 0 0,1 1-138 0 0,0 0-1158 0 0,0 0-4505 0 0</inkml:trace>
  <inkml:trace contextRef="#ctx0" brushRef="#br2" timeOffset="-329885.361">6890 1676 11976 0 0,'0'0'266'0'0,"0"0"44"0"0,0 0 15 0 0,0 0-26 0 0,0 1-198 0 0,3 18 468 0 0,-3-6 305 0 0,-2 2-197 0 0,1-9-300 0 0,0 1-1 0 0,0 0 1 0 0,-1 0-1 0 0,0 0 0 0 0,0-1-376 0 0,0-1 331 0 0,0 0-1 0 0,1 0 0 0 0,0 1 0 0 0,0-1 0 0 0,0 4-330 0 0,-4 22 1421 0 0,3-27-1341 0 0,1 0 0 0 0,0 0 0 0 0,1 0 0 0 0,-1-1 0 0 0,1 1 0 0 0,0 0 0 0 0,0 0 0 0 0,0 0 0 0 0,0 0 0 0 0,1 0 0 0 0,-1 0 0 0 0,1 0 0 0 0,0 0 0 0 0,1 2-80 0 0,0-1-133 0 0,-1-4-563 0 0,-1-1-257 0 0,0 0-58 0 0,0 0-12 0 0</inkml:trace>
  <inkml:trace contextRef="#ctx0" brushRef="#br2" timeOffset="-329584.167">6878 1728 13824 0 0,'-7'-7'1388'0'0,"4"3"-1276"0"0,3 4-117 0 0,0 0 1 0 0,0 0-1 0 0,0 0 1 0 0,-1 0-1 0 0,1 0 1 0 0,0 0-1 0 0,0 0 1 0 0,0 0-1 0 0,0-1 1 0 0,0 1-1 0 0,0 0 1 0 0,-1 0-1 0 0,1 0 1 0 0,0 0-1 0 0,0 0 1 0 0,0-1-1 0 0,0 1 1 0 0,0 0-1 0 0,0 0 1 0 0,0 0-1 0 0,0 0 1 0 0,0-1-1 0 0,0 1 1 0 0,0 0-1 0 0,0 0 1 0 0,0 0-1 0 0,0 0 1 0 0,0-1-1 0 0,0 1 1 0 0,0 0-1 0 0,0 0 1 0 0,0 0-1 0 0,0 0 1 0 0,0-1-1 0 0,0 1 1 0 0,0 0-1 0 0,0 0 1 0 0,0 0-1 0 0,0 0 1 0 0,0 0-1 0 0,0-1 1 0 0,1 1-1 0 0,-1 0 1 0 0,0 0-1 0 0,0 0 1 0 0,0 0-1 0 0,0 0 1 0 0,0 0-1 0 0,0-1 1 0 0,1 1-1 0 0,-1 0 1 0 0,0 0-1 0 0,0 0 1 0 0,0 0-1 0 0,0 0 1 0 0,1 0-1 0 0,-1 0 1 0 0,0 0-1 0 0,0 0 5 0 0,8-2-3941 0 0,-7 2-832 0 0</inkml:trace>
  <inkml:trace contextRef="#ctx0" brushRef="#br2" timeOffset="-329283.189">7156 1650 15664 0 0,'-7'3'761'0'0,"-8"8"-23"0"0,-8 3-518 0 0,18-12-220 0 0,1 0 0 0 0,-1 1 0 0 0,0-1 0 0 0,1 1 0 0 0,-1 0 0 0 0,1 1 0 0 0,0-1 0 0 0,0 1 0 0 0,0 0 0 0 0,0 0 0 0 0,1 0 0 0 0,0 0 0 0 0,0 0 0 0 0,0 1 0 0 0,0-1 0 0 0,-1 5 0 0 0,-7 6 436 0 0,24-4 766 0 0,-10-9-965 0 0,37 36-72 0 0,16 7-165 0 0,-55-45 0 0 0,-1 1 0 0 0,1-1 0 0 0,-1 1 0 0 0,1-1 0 0 0,-1 1 0 0 0,0-1 0 0 0,1 1 0 0 0,-1-1 0 0 0,0 1 0 0 0,1 0 0 0 0,-1-1 0 0 0,0 1 0 0 0,0-1 0 0 0,1 1 0 0 0,-1 0 0 0 0,0-1 0 0 0,0 1 0 0 0,0 0 0 0 0,0-1 0 0 0,0 1 0 0 0,0-1 0 0 0,0 1 0 0 0,0 0 0 0 0,0-1 0 0 0,0 1 0 0 0,-1 0 0 0 0,1-1 0 0 0,0 1 0 0 0,0-1 0 0 0,0 1 0 0 0,-1 0 0 0 0,1-1 0 0 0,0 1 0 0 0,-1-1 0 0 0,1 1 0 0 0,-1 0 0 0 0,1 1 0 0 0,-1-1 0 0 0,1 0 0 0 0,0 1 0 0 0,-1-1 0 0 0,1 0 0 0 0,-1 0 0 0 0,1 1 0 0 0,-1-1 0 0 0,0 0 0 0 0,0 0 0 0 0,1 0 0 0 0,-1 0 0 0 0,0 0 0 0 0,0 0 0 0 0,0 0 0 0 0,0 0 0 0 0,0 0 0 0 0,-1 0 0 0 0,1 0 0 0 0,-1 0 0 0 0,-34 15 0 0 0,28-14 0 0 0,1 1 0 0 0,0 0 0 0 0,0 1 0 0 0,-4 2 0 0 0,6-3-254 0 0,0 0 1 0 0,0-1-1 0 0,0 0 0 0 0,0 0 0 0 0,-1 0 0 0 0,1-1 0 0 0,0 1 0 0 0,-1-1 0 0 0,1 0 0 0 0,-1-1 0 0 0,-3 0 254 0 0,-3 0-1022 0 0</inkml:trace>
  <inkml:trace contextRef="#ctx0" brushRef="#br2" timeOffset="-329015.905">7289 1714 17503 0 0,'0'0'399'0'0,"0"0"60"0"0,0 0 21 0 0,-3 14 102 0 0,-5 36-470 0 0,5-28 1064 0 0,-1-1 0 0 0,-2 3-1176 0 0,-2 20 1616 0 0,3-6-1600 0 0,5-33-80 0 0,0-4-273 0 0,0-1-138 0 0,0 0-942 0 0,1-1-3824 0 0,4-4-1640 0 0</inkml:trace>
  <inkml:trace contextRef="#ctx0" brushRef="#br2" timeOffset="-329014.905">7340 1564 15664 0 0,'-9'-5'1187'0'0,"-3"-5"-584"0"0,11 9-238 0 0,-3-2 1074 0 0,0 1-1354 0 0,3 1-406 0 0,1 1-154 0 0,0 0-1158 0 0,0 0-4505 0 0</inkml:trace>
  <inkml:trace contextRef="#ctx0" brushRef="#br2" timeOffset="-328603.098">7501 1534 13824 0 0,'0'0'314'0'0,"0"0"46"0"0,-2 8 354 0 0,0 0-540 0 0,0 1 0 0 0,1-1 1 0 0,0 1-1 0 0,0 0 1 0 0,1-1-1 0 0,0 4-174 0 0,1 4 699 0 0,-1-8-234 0 0,0 0-1 0 0,-1 0 1 0 0,1 0-1 0 0,-2 5-464 0 0,1 9 561 0 0,1-18-555 0 0,0-1 0 0 0,0 0 0 0 0,0 0-1 0 0,0 0 1 0 0,0 0 0 0 0,-1 0 0 0 0,0 0 0 0 0,0 2-6 0 0,-2 3-80 0 0,0-1 435 0 0,0 0-1 0 0,1 1 1 0 0,0-1 0 0 0,0 0 0 0 0,1 1-1 0 0,0 0-354 0 0,1-1 0 0 0,-3-4 0 0 0,6-11 0 0 0,18-19 0 0 0,-18 22-86 0 0,0 1-1 0 0,0 0 1 0 0,0 0-1 0 0,1 0 1 0 0,0 0-1 0 0,-1 0 1 0 0,2 1-1 0 0,1-3 87 0 0,37-21-1348 0 0,-31 20 1396 0 0,-8 6-48 0 0,1-1 0 0 0,-1 0 0 0 0,1 1 0 0 0,-1 0 0 0 0,1 0 0 0 0,0 0 0 0 0,0 0 0 0 0,2 1 0 0 0,0 2 0 0 0,-4 0 80 0 0,0 0 0 0 0,0 0-1 0 0,0 1 1 0 0,0 0 0 0 0,0-1-1 0 0,0 1 1 0 0,-1 0 0 0 0,1 0-80 0 0,-2-1 68 0 0,0-1-1 0 0,0 1 1 0 0,-1-1 0 0 0,1 1-1 0 0,0-1 1 0 0,-1 1 0 0 0,1 0 0 0 0,-1-1-1 0 0,1 1 1 0 0,-1 0 0 0 0,0-1 0 0 0,0 1-1 0 0,0 0 1 0 0,0 0 0 0 0,0-1-1 0 0,0 1 1 0 0,0 0 0 0 0,0-1 0 0 0,-1 1-1 0 0,1 0-67 0 0,-4 9 333 0 0,0 0 0 0 0,0 0 1 0 0,0-1-1 0 0,-2 1 0 0 0,0 0-333 0 0,3-6 32 0 0,0-1-1 0 0,0 0 1 0 0,0 0 0 0 0,-1 0 0 0 0,1 0 0 0 0,-1-1 0 0 0,0 1 0 0 0,0-1 0 0 0,0 0 0 0 0,-1 0-1 0 0,1 0 1 0 0,-4 1-32 0 0,0-1 0 0 0,1 1 0 0 0,-1 0 0 0 0,1 1 0 0 0,0 0 0 0 0,0 0 0 0 0,-1 2 0 0 0,1-2-248 0 0,-1 0 0 0 0,1-1 1 0 0,-1 0-1 0 0,0-1 0 0 0,0 1 0 0 0,-7 1 248 0 0,5-2-545 0 0,-15 3-3672 0 0,21-5 2683 0 0</inkml:trace>
  <inkml:trace contextRef="#ctx0" brushRef="#br2" timeOffset="-328123.769">7761 1542 13824 0 0,'0'0'314'0'0,"0"0"46"0"0,0 0 22 0 0,0 0-50 0 0,6 6-208 0 0,-5-2 24 0 0,1 1-1 0 0,-2-1 1 0 0,1 0 0 0 0,0 1 0 0 0,-1-1 0 0 0,0 1 0 0 0,0-1 0 0 0,0 1 0 0 0,0-1 0 0 0,-1 1 0 0 0,0-1-148 0 0,1 1 316 0 0,-19 122 2271 0 0,18-113-1823 0 0,0 0 1 0 0,0 0-1 0 0,2 6-764 0 0,-1-15 124 0 0,1 0-1 0 0,-1 0 1 0 0,1 0 0 0 0,0-1-1 0 0,1 1 1 0 0,-1 0 0 0 0,1-1-1 0 0,0 1 1 0 0,0-1 0 0 0,1 0-1 0 0,1 3-123 0 0,2 3 0 0 0,-5-9 0 0 0,-1 1 0 0 0,1-1 0 0 0,0 0 0 0 0,-1 0 0 0 0,1 0 0 0 0,0 0 0 0 0,0 0 0 0 0,0 0 0 0 0,0 0 0 0 0,0 0 0 0 0,0 0 0 0 0,0 0 0 0 0,0 0 0 0 0,0 0 0 0 0,0-1 0 0 0,0 1 0 0 0,1 0 0 0 0,-1-1 0 0 0,0 1 0 0 0,0-1 0 0 0,1 0 0 0 0,-1 1 0 0 0,0-1 0 0 0,1 0 0 0 0,-1 0 0 0 0,0 1 0 0 0,1-1 0 0 0,-1-1 0 0 0,0 1 0 0 0,1 0 0 0 0,0 0 0 0 0,3-1 0 0 0,-1 0 0 0 0,1-1 0 0 0,0 1 0 0 0,-1-1 0 0 0,0 0 0 0 0,1 0 0 0 0,-1 0 0 0 0,0-1 0 0 0,0 1 0 0 0,0-1 0 0 0,-1 0 0 0 0,1 0 0 0 0,-1 0 0 0 0,3-3 0 0 0,5-8 0 0 0,0 0 0 0 0,0 0 0 0 0,2-7 0 0 0,8-12 0 0 0,-17 29 0 0 0,-1 0 0 0 0,0-1 0 0 0,-1 1 0 0 0,1-1 0 0 0,-1 1 0 0 0,0-1 0 0 0,0 0 0 0 0,0 0 0 0 0,-1 0 0 0 0,0 0 0 0 0,0-1 0 0 0,-1 6 0 0 0,1-1 0 0 0,-1 0 0 0 0,0 0 0 0 0,0 1 0 0 0,0-1 0 0 0,-1 0 0 0 0,1 1 0 0 0,0-1 0 0 0,0 0 0 0 0,0 0 0 0 0,0 1 0 0 0,-1-1 0 0 0,1 0 0 0 0,0 1 0 0 0,-1-1 0 0 0,1 1 0 0 0,0-1 0 0 0,-1 0 0 0 0,1 1 0 0 0,-1-1 0 0 0,1 1 0 0 0,-1-1 0 0 0,1 1 0 0 0,-1 0 0 0 0,1 0 0 0 0,-1-1 0 0 0,1 1 0 0 0,-1 0 0 0 0,1 0 0 0 0,-1 0 0 0 0,1 0 0 0 0,-1 0 0 0 0,0 0 0 0 0,1 0 0 0 0,-1 1 0 0 0,1-1 0 0 0,-1 0 0 0 0,1 0 0 0 0,-1 0 0 0 0,1 0 0 0 0,-1 1 0 0 0,1-1 0 0 0,0 0 0 0 0,-1 1 0 0 0,1-1 0 0 0,-4 2 0 0 0,1 0 0 0 0,0 1 0 0 0,0-1 0 0 0,1 1 0 0 0,-1 0 0 0 0,-1 1 0 0 0,1 2 0 0 0,-1 1 0 0 0,1-1 0 0 0,-1 1 0 0 0,2 0 0 0 0,-1 0 0 0 0,1 0 0 0 0,0 0 0 0 0,1 0 0 0 0,-1 0 0 0 0,1 1 0 0 0,1-1 0 0 0,0 4 0 0 0,-1-9 0 0 0,1 0 0 0 0,0 0 0 0 0,1 0 0 0 0,-1 0 0 0 0,0 0 0 0 0,1 0 0 0 0,-1 0 0 0 0,1 0 0 0 0,-1 0 0 0 0,1 0 0 0 0,0-1 0 0 0,0 1 0 0 0,0 0 0 0 0,0 0 0 0 0,0-1 0 0 0,0 1 0 0 0,0 0 0 0 0,1-1 0 0 0,-1 1 0 0 0,0-1 0 0 0,1 0 0 0 0,0 1 0 0 0,-1-1 0 0 0,1 0 0 0 0,0 0 0 0 0,0 0 0 0 0,3 1 0 0 0,0 0 0 0 0,0 0 0 0 0,0-1 0 0 0,1 0 0 0 0,-1 0 0 0 0,0 0 0 0 0,4-1 0 0 0,1 1 0 0 0,11 0 0 0 0,-1-1 0 0 0,1 0 0 0 0,0-2 0 0 0,20-4 0 0 0,-34 5 0 0 0,19-5-1566 0 0,-17 4-6267 0 0</inkml:trace>
  <inkml:trace contextRef="#ctx0" brushRef="#br2" timeOffset="-313815.518">4111 3281 2304 0 0,'0'0'101'0'0,"-1"-1"1"0"0,14-6 2052 0 0,-13 7-975 0 0,1-1-1102 0 0,-1 1 0 0 0,1-1 0 0 0,-1 1 1 0 0,1-1-1 0 0,0 1 0 0 0,-1-1 0 0 0,1 1 0 0 0,0 0 1 0 0,-1-1-1 0 0,1 1 0 0 0,0 0 0 0 0,0-1 0 0 0,-1 1 0 0 0,1 0 1 0 0,0 0-1 0 0,0 0 0 0 0,-1 0 0 0 0,1 0 0 0 0,0 0-77 0 0,5-4 765 0 0,-2 1 481 0 0,0 2 2613 0 0,-7 1-3741 0 0,0 0 1 0 0,0 1 0 0 0,0-1 0 0 0,0 1 0 0 0,0 0 0 0 0,1 0 0 0 0,-1 0 0 0 0,0 0 0 0 0,1 1 0 0 0,-1-1 0 0 0,-1 2-119 0 0,-28 21 645 0 0,15-11-518 0 0,-89 63 466 0 0,89-64-338 0 0,9-6-129 0 0,-1-1-1 0 0,1 0 1 0 0,-6 3-126 0 0,-27 10 339 0 0,0-2 0 0 0,-37 8-339 0 0,5-1 166 0 0,27-8-489 0 0,-18 2 323 0 0,-32 9-20 0 0,46-11 21 0 0,-2-3-1 0 0,-180 41-122 0 0,115-25 44 0 0,-31-1 78 0 0,-16 4 11 0 0,121-21-1035 0 0,-1-2 0 0 0,-29 2 1024 0 0,52-7-1132 0 0,9-1-10 0 0</inkml:trace>
  <inkml:trace contextRef="#ctx0" brushRef="#br2" timeOffset="-313154.853">4052 3275 6248 0 0,'2'-10'740'0'0,"-2"10"-324"0"0,0 0 120 0 0,0 0 28 0 0,0 0 37 0 0,0 0 142 0 0,0 0 66 0 0,0 0 14 0 0,0 0-53 0 0,0 0-223 0 0,0 0-99 0 0,0 0-21 0 0,0 0-45 0 0,0 0-172 0 0,0 0-77 0 0,0 0-18 0 0,0 9 677 0 0,0-9-780 0 0,0 1 1 0 0,0-1 0 0 0,0 1 0 0 0,0-1 0 0 0,0 0 0 0 0,0 1 0 0 0,0-1-1 0 0,0 1 1 0 0,0-1 0 0 0,1 0 0 0 0,-1 1 0 0 0,0-1 0 0 0,0 0 0 0 0,0 1-1 0 0,1-1 1 0 0,-1 0 0 0 0,0 1 0 0 0,0-1 0 0 0,1 0 0 0 0,-1 1 0 0 0,0-1-1 0 0,0 0 1 0 0,1 0 0 0 0,-1 1 0 0 0,0-1 0 0 0,1 0 0 0 0,-1 0 0 0 0,1 1-13 0 0,0-1 110 0 0,-1 0-4 0 0,7 2 102 0 0,3-1-117 0 0,-4 0-66 0 0,-1 0 0 0 0,0 0 0 0 0,1-1 0 0 0,-1 0 0 0 0,1 0 0 0 0,0-1-25 0 0,17 2 57 0 0,-20-1-54 0 0,-1 0-1 0 0,1 1 1 0 0,0-1 0 0 0,-1 0-1 0 0,1-1 1 0 0,0 1 0 0 0,0 0 0 0 0,-1-1-4 0 0,0 1 5 0 0,0 0 0 0 0,0 0-1 0 0,1 0 1 0 0,-1 0-1 0 0,0 0 1 0 0,0 0-1 0 0,0 1 1 0 0,0-1-1 0 0,0 1 1 0 0,0-1-1 0 0,0 1 1 0 0,0 0-1 0 0,2 1-3 0 0,-2-1 26 0 0,0 0-1 0 0,0-1 1 0 0,1 1-1 0 0,-1 0 1 0 0,1-1-1 0 0,-1 1 0 0 0,3-1-25 0 0,-5 1 31 0 0,0 1 0 0 0,0-1-1 0 0,0 0 1 0 0,0 0 0 0 0,0 0-1 0 0,0 1 1 0 0,-1-1 0 0 0,1 0-1 0 0,0 0 1 0 0,-1 0 0 0 0,1 0-1 0 0,-1 0 1 0 0,1 1-31 0 0,-4 3 135 0 0,1 1 1 0 0,-1-1-1 0 0,0 0 0 0 0,-1 0 0 0 0,-2 3-135 0 0,1-3 135 0 0,2 0-1 0 0,-1 1 0 0 0,0 0 0 0 0,-2 4-134 0 0,3-4 46 0 0,1-2-1 0 0,-2 1 0 0 0,1 0 1 0 0,0-1-1 0 0,-1 0 0 0 0,0 0 0 0 0,0 0-45 0 0,-18 16 78 0 0,12-10-18 0 0,7-7-211 0 0,1 0 0 0 0,-1 0 0 0 0,1 0 0 0 0,0 1 0 0 0,0 1 151 0 0,-6 5-896 0 0</inkml:trace>
  <inkml:trace contextRef="#ctx0" brushRef="#br2" timeOffset="-312090.418">21 3685 2304 0 0,'-1'-3'22'0'0,"0"-1"1"0"0,1 1-1 0 0,-1-1 1 0 0,1 0-1 0 0,0 1 0 0 0,0-1 1 0 0,0 1-1 0 0,1-1 1 0 0,-1 0-1 0 0,1-1-22 0 0,2-8 3388 0 0,-1 6 4344 0 0,2 17-5077 0 0,-3 0-2430 0 0,0-1 0 0 0,-1 0 0 0 0,0 1-1 0 0,-1-1 1 0 0,0 0 0 0 0,0 1-225 0 0,-1 6 215 0 0,-4 89 636 0 0,5-93-763 0 0,-1 0 1 0 0,-1 0-1 0 0,-1 1-88 0 0,2-5 75 0 0,0-1 0 0 0,0 1 0 0 0,1 0 0 0 0,0 0 0 0 0,0 0 0 0 0,0 0 0 0 0,1 0 0 0 0,1 3-75 0 0,-1-10 51 0 0,0 0-42 0 0,0-1-1 0 0,-1 0 1 0 0,1 1 0 0 0,0-1-1 0 0,0 1 1 0 0,0-1 0 0 0,1 1-1 0 0,-1-1 1 0 0,0 0-1 0 0,0 1 1 0 0,0-1 0 0 0,0 1-1 0 0,0-1 1 0 0,0 0 0 0 0,1 1-1 0 0,-1-1 1 0 0,0 0-1 0 0,0 1 1 0 0,0-1 0 0 0,1 1-1 0 0,-1-1 1 0 0,0 0-1 0 0,1 0 1 0 0,-1 1 0 0 0,0-1-1 0 0,1 0 1 0 0,-1 0 0 0 0,0 1-1 0 0,1-1 1 0 0,-1 0-1 0 0,0 0 1 0 0,1 1-9 0 0,0-1-23 0 0,3 8-94 0 0,-4-7 124 0 0,1-1 0 0 0,-1 0-1 0 0,1 1 1 0 0,-1-1 0 0 0,1 0 0 0 0,-1 1 0 0 0,1-1-1 0 0,-1 0 1 0 0,1 0 0 0 0,-1 1 0 0 0,1-1 0 0 0,0 0 0 0 0,-1 0-1 0 0,1 0 1 0 0,-1 0 0 0 0,1 0 0 0 0,0 0 0 0 0,-1 0-1 0 0,1 0 1 0 0,-1 0 0 0 0,1 0 0 0 0,0 0 0 0 0,-1 0-1 0 0,1 0 1 0 0,-1 0-7 0 0,18-10 161 0 0,-14 7-116 0 0,-1 0-1 0 0,0 0 0 0 0,1 0 0 0 0,-1-1 1 0 0,0 1-1 0 0,-1-1 0 0 0,2-3-44 0 0,15-30 192 0 0,-2-1 0 0 0,9-31-192 0 0,-9 1 164 0 0,-14 57-463 0 0,0-1-1 0 0,-2 1 1 0 0,2-9 299 0 0,4 35-5856 0 0,-6-4-253 0 0</inkml:trace>
  <inkml:trace contextRef="#ctx0" brushRef="#br2" timeOffset="-311764.632">367 3756 12784 0 0,'0'-1'26'0'0,"0"1"1"0"0,0 0-1 0 0,0 0 1 0 0,0-1-1 0 0,0 1 1 0 0,0 0-1 0 0,-1 0 1 0 0,1-1-1 0 0,0 1 1 0 0,0 0-1 0 0,0 0 1 0 0,0-1 0 0 0,0 1-1 0 0,0 0 1 0 0,-1 0-1 0 0,1-1 1 0 0,0 1-1 0 0,0 0 1 0 0,0 0-1 0 0,-1 0 1 0 0,1 0-1 0 0,0-1 1 0 0,0 1-1 0 0,-1 0 1 0 0,1 0-1 0 0,0 0 1 0 0,0 0-1 0 0,-1 0 1 0 0,1 0 0 0 0,0 0-1 0 0,0 0 1 0 0,-1-1-1 0 0,1 1 1 0 0,0 0-1 0 0,0 0 1 0 0,-1 0-1 0 0,1 0 1 0 0,0 0-1 0 0,-1 1 1 0 0,1-1-1 0 0,0 0 1 0 0,-1 0-27 0 0,-8 13 1469 0 0,9-12-1383 0 0,-2 2 370 0 0,1-1 0 0 0,0 1 0 0 0,0 0 0 0 0,0 0 0 0 0,1 0 1 0 0,-1 0-1 0 0,1 0 0 0 0,-1 1-456 0 0,1-1 98 0 0,-1 1-1 0 0,1-1 1 0 0,-1 1 0 0 0,0-1 0 0 0,0 1 0 0 0,-1 0-98 0 0,-2 6 232 0 0,1 0 1 0 0,0 1-1 0 0,0-1 1 0 0,1 1-1 0 0,1 0 0 0 0,0-1-232 0 0,0-3 199 0 0,-4 7 251 0 0,1 3 63 0 0,1 24-159 0 0,3-34-290 0 0,2-1 6 0 0,-1-4 20 0 0,-1-2-35 0 0,0 0-172 0 0,0 0-71 0 0,0 0-18 0 0,1 0 39 0 0,-1 0 0 0 0,1-1 0 0 0,-1 1 0 0 0,1 0 0 0 0,-1 0-1 0 0,1 0 1 0 0,-1-1 0 0 0,0 1 0 0 0,1 0 0 0 0,-1-1 0 0 0,1 1-1 0 0,-1 0 1 0 0,0-1 0 0 0,1 1 0 0 0,-1-1 0 0 0,0 1 0 0 0,1-1-1 0 0,-1 1 1 0 0,0 0 0 0 0,1-1 0 0 0,-1 1 0 0 0,0-1 0 0 0,0 0 167 0 0,5-13-2408 0 0,-4 12 1585 0 0,5-15-5069 0 0</inkml:trace>
  <inkml:trace contextRef="#ctx0" brushRef="#br2" timeOffset="-311464.828">323 3555 13824 0 0,'-9'-16'1496'0'0,"6"12"-2173"0"0,1-1 3834 0 0,2 5-3055 0 0,0 0 0 0 0,0 0 0 0 0,0 0 0 0 0,1-1-1 0 0,-1 1 1 0 0,0 0 0 0 0,0 0 0 0 0,0 0 0 0 0,0-1 0 0 0,1 1 0 0 0,-1 0 0 0 0,0 0 0 0 0,0 0 0 0 0,0 0 0 0 0,1 0-1 0 0,-1-1 1 0 0,0 1 0 0 0,0 0 0 0 0,0 0 0 0 0,1 0 0 0 0,-1 0 0 0 0,0 0 0 0 0,0 0 0 0 0,1 0 0 0 0,-1 0 0 0 0,0 0 0 0 0,0 0-1 0 0,1 0 1 0 0,-1 0 0 0 0,0 0 0 0 0,0 0 0 0 0,1 0 0 0 0,-1 0 0 0 0,0 0 0 0 0,0 0 0 0 0,0 0-102 0 0,16 2-385 0 0,-9 0-2805 0 0,-3-2-204 0 0,4 2-2850 0 0</inkml:trace>
  <inkml:trace contextRef="#ctx0" brushRef="#br2" timeOffset="-311212.464">510 3517 11000 0 0,'0'0'498'0'0,"0"0"-3"0"0,0 1-316 0 0,0 1-140 0 0,0 0 0 0 0,0 0 0 0 0,0 0 0 0 0,0 0 0 0 0,1 0 0 0 0,-1 0 0 0 0,1-1 0 0 0,-1 1 0 0 0,1 0 0 0 0,0 1-39 0 0,-1-2 46 0 0,1-1-1 0 0,-1 1 1 0 0,0 0 0 0 0,1 0 0 0 0,-1-1 0 0 0,0 1-1 0 0,0 0 1 0 0,0 0 0 0 0,0 0 0 0 0,1 0 0 0 0,-1-1-1 0 0,-1 1 1 0 0,1 0 0 0 0,0 0 0 0 0,0 0-46 0 0,-3 19 1355 0 0,1 1 1 0 0,1 7-1356 0 0,0-4 670 0 0,0-13-299 0 0,1-1 0 0 0,1 1 0 0 0,0 5-371 0 0,9 70 1250 0 0,-10-39-500 0 0,0-38-656 0 0,0-1-1 0 0,0 1 0 0 0,0 0 1 0 0,-1-1-1 0 0,-1 1 0 0 0,1-1 1 0 0,-1 1-1 0 0,-2 2-93 0 0,4-10 77 0 0,0-1-70 0 0,0 0-1 0 0,0 0 0 0 0,0 0 0 0 0,0 1 0 0 0,-1-1 1 0 0,1 0-1 0 0,0 0 0 0 0,0 0 0 0 0,0 0 1 0 0,0 0-1 0 0,0 0 0 0 0,0 0 0 0 0,0 0 0 0 0,0 0 1 0 0,0 1-1 0 0,-1-1 0 0 0,1 0 0 0 0,0 0 1 0 0,0 0-1 0 0,0 0 0 0 0,0 0 0 0 0,0 0 0 0 0,0 0 1 0 0,-1 0-1 0 0,1 0 0 0 0,0 0 0 0 0,0 0 0 0 0,0 0 1 0 0,0 0-1 0 0,0 0 0 0 0,0 0 0 0 0,-1 0 1 0 0,1 0-1 0 0,0 0 0 0 0,0 0 0 0 0,0 0 0 0 0,0 0 1 0 0,0 0-1 0 0,0 0 0 0 0,-1 0 0 0 0,1 0 1 0 0,0 0-1 0 0,0-1 0 0 0,0 1 0 0 0,0 0 0 0 0,0 0 1 0 0,0 0-7 0 0,-6-5 75 0 0,5 0-60 0 0,0 0-1 0 0,0 1 0 0 0,0-1 1 0 0,1 0-1 0 0,0 0 1 0 0,0 0-1 0 0,1 0 0 0 0,-1 0 1 0 0,1 0-1 0 0,0 0 0 0 0,0 0 1 0 0,1 0-1 0 0,-1 1 1 0 0,1-1-1 0 0,0 0 0 0 0,0 1 1 0 0,1 0-1 0 0,-1-1 0 0 0,2 0-14 0 0,8-10-133 0 0,-1 0-1 0 0,2 1 0 0 0,0 1 0 0 0,7-6 134 0 0,-14 14-15 0 0,-4 3 8 0 0,0 1-1 0 0,0 0 1 0 0,1-1-1 0 0,-1 1 1 0 0,1 0 0 0 0,-1 0-1 0 0,1 0 1 0 0,-1 0-1 0 0,1 1 1 0 0,-1-1 0 0 0,1 1-1 0 0,0-1 1 0 0,-1 1 0 0 0,1 0-1 0 0,0 0 1 0 0,-1 0-1 0 0,1 0 1 0 0,0 1 0 0 0,-1-1-1 0 0,1 1 1 0 0,0 0-1 0 0,-1 0 1 0 0,1 0 0 0 0,-1 0-1 0 0,1 0 1 0 0,-1 0-1 0 0,0 0 1 0 0,1 1 0 0 0,-1-1-1 0 0,0 1 1 0 0,0 0-1 0 0,0 0 1 0 0,1 1 7 0 0,8 7 120 0 0,-10-10-113 0 0,0 0 0 0 0,-1 1 0 0 0,1-1 0 0 0,0 0 1 0 0,-1 1-1 0 0,1-1 0 0 0,-1 1 0 0 0,1-1 0 0 0,-1 1 1 0 0,1 0-1 0 0,-1-1 0 0 0,1 1 0 0 0,-1-1 0 0 0,1 1 1 0 0,-1 0-1 0 0,0-1 0 0 0,1 1 0 0 0,-1 0 0 0 0,0-1 1 0 0,0 1-1 0 0,1 0 0 0 0,-1 0 0 0 0,0-1 0 0 0,0 1 1 0 0,0 0-1 0 0,0 0-7 0 0,5 15 186 0 0,-4-14-147 0 0,0 0-1 0 0,0-1 1 0 0,0 1 0 0 0,0 0-1 0 0,-1 0 1 0 0,1 0 0 0 0,-1 0 0 0 0,0 0-1 0 0,1 0 1 0 0,-1 0 0 0 0,0 0-1 0 0,0 1 1 0 0,0-1 0 0 0,-1 1-39 0 0,-1 3 117 0 0,0 1 0 0 0,0-1 0 0 0,-1 0 0 0 0,0-1 1 0 0,-1 1-1 0 0,1 0 0 0 0,-1-1 0 0 0,0 0 0 0 0,0 0 1 0 0,-4 4-118 0 0,-43 41 578 0 0,37-35-424 0 0,13-13-160 0 0,-1 0-1 0 0,0 0 1 0 0,1 0-1 0 0,-1 0 1 0 0,0 0-1 0 0,0-1 1 0 0,-1 1 0 0 0,1 0-1 0 0,0-1 1 0 0,0 0-1 0 0,-1 0 1 0 0,1 1-1 0 0,-1-1 1 0 0,1 0 0 0 0,-2 0 6 0 0,4-1-4 0 0,-1-1 0 0 0,1 1 0 0 0,-1 0 1 0 0,1 0-1 0 0,-1 0 0 0 0,1 0 0 0 0,-1 0 0 0 0,1 0 1 0 0,0 1-1 0 0,-1-1 0 0 0,1 0 0 0 0,-1 0 1 0 0,1 0-1 0 0,-1 0 0 0 0,1 0 0 0 0,0 1 1 0 0,-1-1-1 0 0,1 0 0 0 0,-1 0 0 0 0,1 1 1 0 0,0-1-1 0 0,-1 0 0 0 0,1 1 0 0 0,0-1 0 0 0,-1 0 1 0 0,1 1 3 0 0,-7 5-25 0 0,6-5-103 0 0,1-1-31 0 0,0 0-1 0 0,0 0-82 0 0,1-3-305 0 0,-1 1 0 0 0,1 0 0 0 0,-1 0 1 0 0,1 0-1 0 0,0-1 0 0 0,0 1 0 0 0,0 0 1 0 0,1-1 546 0 0,0-2-3421 0 0,3-6-2893 0 0</inkml:trace>
  <inkml:trace contextRef="#ctx0" brushRef="#br2" timeOffset="-310539.737">797 3697 6448 0 0,'0'0'498'0'0,"1"1"-327"0"0,3 2 458 0 0,-1 1 1 0 0,1 0-1 0 0,-1-1 0 0 0,0 1 0 0 0,0 1 1 0 0,0-1-1 0 0,-1 0 0 0 0,1 1 0 0 0,-1-1 1 0 0,1 4-630 0 0,2 9 1556 0 0,1 0 1 0 0,-1 8-1557 0 0,5 14 1351 0 0,-8-35-1196 0 0,-1 1-1 0 0,0-1 1 0 0,0 1-1 0 0,-1-1 0 0 0,1 1 1 0 0,-1 0-1 0 0,0-1 1 0 0,0 1-1 0 0,0-1 1 0 0,-1 1-1 0 0,0 0 1 0 0,0-1-1 0 0,0 1 1 0 0,0-1-1 0 0,-1 0 1 0 0,1 1-1 0 0,-1-1 1 0 0,0 0-1 0 0,-1 0 1 0 0,1 0-1 0 0,-3 3-154 0 0,3-5 51 0 0,0 0 0 0 0,0 0 0 0 0,0 0 0 0 0,0 0 0 0 0,0 0 0 0 0,-1-1 0 0 0,1 1 0 0 0,-1-1 1 0 0,1 0-1 0 0,-1 1 0 0 0,1-1 0 0 0,-1 0 0 0 0,0-1 0 0 0,1 1 0 0 0,-1 0 0 0 0,0-1 0 0 0,0 0 0 0 0,0 1 0 0 0,1-1 0 0 0,-1 0 0 0 0,0 0 0 0 0,0-1 0 0 0,0 1 0 0 0,-1-1-51 0 0,2 0 1 0 0,1 1 0 0 0,-1-1 0 0 0,0 0 0 0 0,0 0 0 0 0,1-1-1 0 0,-1 1 1 0 0,1 0 0 0 0,-1 0 0 0 0,1-1 0 0 0,0 1 0 0 0,-1-1-1 0 0,1 1 1 0 0,0-1 0 0 0,0 1 0 0 0,0-1 0 0 0,0 0 0 0 0,0 0 0 0 0,1 1-1 0 0,-1-1 1 0 0,0 0 0 0 0,1 0 0 0 0,-1 0 0 0 0,1 0 0 0 0,0 0-1 0 0,0 0 1 0 0,-1 0 0 0 0,1 0 0 0 0,1 0 0 0 0,-1 0 0 0 0,0-1-1 0 0,31-74-1376 0 0,-27 68 1230 0 0,1 1 1 0 0,0 0 0 0 0,0 0-1 0 0,1 1 1 0 0,0-1-1 0 0,1 1 1 0 0,-1 1 0 0 0,3-2 145 0 0,8-7-799 0 0,1 1-1 0 0,19-11 800 0 0,-23 17-622 0 0,1 1 0 0 0,0 1-1 0 0,11-3 623 0 0,-15 5-372 0 0,-3 1-15 0 0,1 2 1 0 0,0-1 0 0 0,-1 1 0 0 0,1 1-1 0 0,0-1 1 0 0,0 2 0 0 0,8 0 386 0 0,15 0-3698 0 0,-30-1 3457 0 0,-1 0-123 0 0,0 0 0 0 0,1 0 1 0 0,-1 0-1 0 0,0 0 0 0 0,1 0 0 0 0,-1 0 1 0 0,0 0-1 0 0,1 0 0 0 0,-1 1 1 0 0,0-1-1 0 0,1 0 0 0 0,-1 1 0 0 0,0-1 1 0 0,0 1-1 0 0,1 0 0 0 0,-1 0 364 0 0,0-1 160 0 0,-1 1 0 0 0,0-1 0 0 0,1 1 0 0 0,-1 0 0 0 0,0-1 0 0 0,0 1-1 0 0,1 0 1 0 0,-1-1 0 0 0,0 1 0 0 0,0 0 0 0 0,0-1 0 0 0,0 1 0 0 0,0 0 0 0 0,0 0 0 0 0,0-1 0 0 0,0 1-1 0 0,0 0 1 0 0,0-1 0 0 0,0 1 0 0 0,0 0 0 0 0,-1-1 0 0 0,1 1 0 0 0,0 0 0 0 0,-1-1 0 0 0,1 1 0 0 0,0 0-1 0 0,-1-1 1 0 0,1 1 0 0 0,0-1 0 0 0,-1 1 0 0 0,1-1 0 0 0,-1 1 0 0 0,1-1 0 0 0,-1 1 0 0 0,0-1-1 0 0,1 1-159 0 0,-3 2 332 0 0,1-1 30 0 0,0 0 1 0 0,1 0-1 0 0,-1-1 0 0 0,0 1 1 0 0,0-1-1 0 0,0 1 0 0 0,-2 0-362 0 0,-10 9 1793 0 0,-26 25 1125 0 0,30-29-2500 0 0,1 1 0 0 0,0 0 0 0 0,1 0 0 0 0,0 1-1 0 0,0 0 1 0 0,0 1 0 0 0,2-1 0 0 0,-1 2 0 0 0,-2 4-418 0 0,5-6 289 0 0,2-6-160 0 0,1 1 0 0 0,-1-1 0 0 0,1 0 0 0 0,0 0 1 0 0,0 1-1 0 0,0-1 0 0 0,0 1 0 0 0,1 0-129 0 0,0 6 104 0 0,1-9-94 0 0,-1 0 0 0 0,0 1 0 0 0,1-1 0 0 0,-1 0 1 0 0,1 0-1 0 0,-1 0 0 0 0,1 0 0 0 0,0 0 0 0 0,-1 0 0 0 0,1 0 0 0 0,0 0 0 0 0,0 0 0 0 0,0 0 0 0 0,-1 0 0 0 0,1 0 0 0 0,0-1 0 0 0,0 1 0 0 0,0 0 0 0 0,0-1 0 0 0,1 1 0 0 0,-1-1 0 0 0,0 1 0 0 0,0-1 0 0 0,0 1-10 0 0,1-1 11 0 0,0 0-1 0 0,1 0 0 0 0,-1 0 1 0 0,0 0-1 0 0,0 0 1 0 0,0 0-1 0 0,0 0 0 0 0,1-1 1 0 0,-1 1-1 0 0,0-1 1 0 0,0 0-1 0 0,0 1 0 0 0,0-1-10 0 0,4-2 22 0 0,-1 1-1 0 0,0-1 0 0 0,1-1 0 0 0,-1 1 0 0 0,0-1 0 0 0,-1 1 1 0 0,1-1-1 0 0,-1-1 0 0 0,3-2-21 0 0,55-73 13 0 0,-37 51-13 0 0,-25 29 3 0 0,1 0-1 0 0,-1-1 0 0 0,0 1 0 0 0,1 0 0 0 0,-1 0 1 0 0,0-1-1 0 0,1 1 0 0 0,-1 0 0 0 0,0 0 1 0 0,1 0-1 0 0,-1-1 0 0 0,1 1 0 0 0,-1 0 1 0 0,1 0-1 0 0,-1 0 0 0 0,0 0 0 0 0,1 0 0 0 0,-1 0 1 0 0,1 0-1 0 0,-1 0 0 0 0,1 0 0 0 0,-1 0 1 0 0,0 0-1 0 0,1 0 0 0 0,-1 1 0 0 0,1-1 0 0 0,-1 0 1 0 0,0 0-1 0 0,1 0 0 0 0,-1 0 0 0 0,0 1 1 0 0,1-1-3 0 0,7 6 74 0 0,-7-2-16 0 0,0 0 0 0 0,0 0 0 0 0,-1 1 0 0 0,1-1 0 0 0,-1 0-1 0 0,0 0 1 0 0,0 1 0 0 0,-1 0-58 0 0,1 2 103 0 0,-1 12 75 0 0,0-15-150 0 0,0 0-1 0 0,1 0 1 0 0,0 0 0 0 0,0 0 0 0 0,0 0-1 0 0,1 1-27 0 0,-2 20 180 0 0,-1-10-8 0 0,3-13-92 0 0,-1-1-97 0 0,0-1 0 0 0,0 1 0 0 0,1-1 0 0 0,-1 1 0 0 0,0 0 0 0 0,1-1 0 0 0,-1 1-1 0 0,1-1 1 0 0,-1 1 0 0 0,1-1 0 0 0,-1 1 0 0 0,1-1 0 0 0,-1 1 0 0 0,1-1 0 0 0,-1 0 0 0 0,1 1-1 0 0,-1-1 1 0 0,1 0 0 0 0,-1 1 0 0 0,1-1 0 0 0,0 0 0 0 0,-1 0 0 0 0,1 0 0 0 0,0 0 0 0 0,-1 1-1 0 0,1-1 1 0 0,0 0 0 0 0,-1 0 0 0 0,1 0 0 0 0,0 0 0 0 0,-1 0 0 0 0,1-1 0 0 0,0 1 0 0 0,-1 0 0 0 0,1 0-1 0 0,0 0 1 0 0,-1 0 0 0 0,1-1 0 0 0,-1 1 0 0 0,1 0 17 0 0,2-2-393 0 0,-1 0 0 0 0,0 0 0 0 0,1 0 0 0 0,-1-1 0 0 0,0 1 0 0 0,0 0 0 0 0,1-2 393 0 0,1-1-1138 0 0,1-5-3842 0 0,-6-2-1314 0 0</inkml:trace>
  <inkml:trace contextRef="#ctx0" brushRef="#br2" timeOffset="-310253.752">1343 3505 9216 0 0,'0'0'50'0'0,"0"0"0"0"0,0 0 1 0 0,-1 0-1 0 0,1 0 0 0 0,0 0 1 0 0,0 0-1 0 0,-1 0 1 0 0,1 0-1 0 0,0 0 0 0 0,0 0 1 0 0,-1 0-1 0 0,1 1 0 0 0,0-1 1 0 0,0 0-1 0 0,-1 0 0 0 0,1 0 1 0 0,0 0-1 0 0,0 0 0 0 0,0 0 1 0 0,-1 1-1 0 0,1-1 0 0 0,0 0 1 0 0,0 0-1 0 0,0 0 1 0 0,-1 0-1 0 0,1 1 0 0 0,0-1 1 0 0,0 0-1 0 0,0 0 0 0 0,0 0 1 0 0,0 1-1 0 0,0-1 0 0 0,-1 0-50 0 0,3 10 3252 0 0,0 2-1496 0 0,5 57 1197 0 0,-6-19-1939 0 0,0-26-397 0 0,0 0 1 0 0,-2 0-1 0 0,-1 0 1 0 0,-2 4-618 0 0,0 0 466 0 0,3-20-358 0 0,0 1 0 0 0,-1 0 0 0 0,0-1-1 0 0,-3 8-107 0 0,3-7-278 0 0,1-8 250 0 0,1 0-1 0 0,0 0 1 0 0,-1 0 0 0 0,1 0-1 0 0,0 0 1 0 0,-1 0-1 0 0,1 0 1 0 0,-1 0 0 0 0,0 0-1 0 0,1 0 1 0 0,-1 0-1 0 0,0-1 1 0 0,1 1 0 0 0,-1 0-1 0 0,-1 0 29 0 0,1-1-196 0 0,1 0-1 0 0,-1 0 1 0 0,0 0-1 0 0,0 0 1 0 0,1 0-1 0 0,-1-1 1 0 0,0 1-1 0 0,1 0 1 0 0,-1-1-1 0 0,0 1 1 0 0,1 0-1 0 0,-1-1 1 0 0,1 1-1 0 0,-1-1 1 0 0,0 1-1 0 0,1-1 1 0 0,-1 1-1 0 0,1-1 197 0 0,-2 0-1120 0 0,-6-5-5522 0 0</inkml:trace>
  <inkml:trace contextRef="#ctx0" brushRef="#br2" timeOffset="-309958.918">1334 3722 8288 0 0,'2'-2'51'0'0,"0"1"1"0"0,-1-1 0 0 0,1 0-1 0 0,0 1 1 0 0,0-1 0 0 0,0 1-1 0 0,0 0 1 0 0,1 0 0 0 0,-1 0-1 0 0,0 0 1 0 0,0 0 0 0 0,1 0-1 0 0,-1 0 1 0 0,1 1 0 0 0,-1-1-1 0 0,0 1 1 0 0,1 0 0 0 0,-1 0-1 0 0,1-1 1 0 0,1 2-52 0 0,67-7 4109 0 0,-25 6-290 0 0,-44 0-3683 0 0,-1 0 0 0 0,1 1 1 0 0,0-1-1 0 0,-1 1 0 0 0,1-1 1 0 0,0 1-1 0 0,-1 0 0 0 0,1-1 0 0 0,-1 1 1 0 0,1 0-1 0 0,-1 0 0 0 0,0 0 1 0 0,1 0-1 0 0,-1 0 0 0 0,0 1 1 0 0,0-1-1 0 0,1 0 0 0 0,-1 1 0 0 0,0-1 1 0 0,0 0-1 0 0,-1 1 0 0 0,1 0-136 0 0,1 3 225 0 0,-1-1-1 0 0,0 1 0 0 0,-1 0 1 0 0,1 0-1 0 0,-1 0 0 0 0,0 0 1 0 0,0 0-1 0 0,0 0 0 0 0,-1 0 0 0 0,0 0 1 0 0,0 0-225 0 0,-1 5 331 0 0,-1 0 0 0 0,0 0 0 0 0,-1 0 0 0 0,-4 7-331 0 0,3-6 112 0 0,-2 2 347 0 0,1 0 0 0 0,1 0-1 0 0,-3 12-458 0 0,6-21-27 0 0,0 12-783 0 0,13-38-3687 0 0,-3 3 2613 0 0,-1 2-17 0 0</inkml:trace>
  <inkml:trace contextRef="#ctx0" brushRef="#br2" timeOffset="-309667.329">1550 3616 15664 0 0,'0'0'356'0'0,"0"0"49"0"0,0 0 21 0 0,0 0-42 0 0,0 0-180 0 0,0 0 176 0 0,0 0 107 0 0,0 0 22 0 0,0 0-66 0 0,0 8-278 0 0,1-6-192 0 0,-1 0-1 0 0,0-1 1 0 0,1 1-1 0 0,0 0 0 0 0,-1-1 1 0 0,1 1-1 0 0,0-1 0 0 0,0 1 1 0 0,0-1-1 0 0,0 1 1 0 0,1 0 27 0 0,7 13-2490 0 0,-7-11 1468 0 0</inkml:trace>
  <inkml:trace contextRef="#ctx0" brushRef="#br2" timeOffset="-309195.439">1780 3614 13824 0 0,'-7'8'1056'0'0,"-26"14"-600"0"0,13 0 336 0 0,1 0 1 0 0,0 1-1 0 0,2 1 1 0 0,1 0-1 0 0,0 3-792 0 0,11-17 253 0 0,-1 1 0 0 0,2 0 0 0 0,0 0 0 0 0,0 0-1 0 0,1 0 1 0 0,-1 6-253 0 0,0-4 458 0 0,3-12-428 0 0,0 1 0 0 0,1 0 0 0 0,-1 0-1 0 0,1 0 1 0 0,0-1 0 0 0,-1 1 0 0 0,1 0 0 0 0,0 0 0 0 0,0 0 0 0 0,0 0-1 0 0,0 0 1 0 0,0 0-30 0 0,2 8 94 0 0,-2-8-58 0 0,0 0 0 0 0,0 0-1 0 0,1-1 1 0 0,-1 1 0 0 0,0 0-1 0 0,1 0 1 0 0,0-1 0 0 0,-1 1-1 0 0,1 0 1 0 0,0 0-36 0 0,0-1 69 0 0,-1-1-5 0 0,1 0 0 0 0,7-1 3 0 0,-5 0-50 0 0,0 1-1 0 0,0-1 1 0 0,0 0-1 0 0,0 0 1 0 0,0 0-1 0 0,0-1 1 0 0,-1 1-1 0 0,1-1 1 0 0,0 1-1 0 0,-1-1 1 0 0,1 0-1 0 0,-1 0 1 0 0,0 0 0 0 0,1 0-1 0 0,-1-1 1 0 0,0 1-1 0 0,0 0 1 0 0,-1-1-1 0 0,1 0 1 0 0,0 1-1 0 0,0-3-16 0 0,6-8 50 0 0,-4 6-7 0 0,0 0-1 0 0,-1 0 0 0 0,0 0 1 0 0,0 0-1 0 0,1-5-42 0 0,6-14 124 0 0,31-55 22 0 0,-38 76-120 0 0,-1 0 0 0 0,2 1 0 0 0,-1-1 0 0 0,0 1 0 0 0,1 0 0 0 0,0 0 0 0 0,0 0-1 0 0,0 1 1 0 0,2-2-26 0 0,16-15-55 0 0,-20 18 38 0 0,0 1 0 0 0,0 0 0 0 0,0-1 0 0 0,0 1 0 0 0,0 0 0 0 0,0 0 1 0 0,1 1-1 0 0,-1-1 0 0 0,0 0 0 0 0,1 1 0 0 0,-1-1 0 0 0,1 1 0 0 0,-1 0 0 0 0,0 0 0 0 0,1 0 0 0 0,-1 0 0 0 0,1 0 0 0 0,-1 0 0 0 0,1 1 0 0 0,-1-1 0 0 0,0 1 0 0 0,1 0 0 0 0,-1 0 0 0 0,0-1 0 0 0,0 1 0 0 0,0 1 0 0 0,1-1 0 0 0,-1 0 0 0 0,1 1 17 0 0,-2-1-6 0 0,0 1 0 0 0,0-1 0 0 0,0 0 0 0 0,1 0 0 0 0,-1 0 0 0 0,-1 1-1 0 0,1-1 1 0 0,0 0 0 0 0,0 1 0 0 0,0-1 0 0 0,-1 1 0 0 0,1-1 0 0 0,0 2 6 0 0,1 3-11 0 0,4 7 94 0 0,0 1 0 0 0,-2 0 1 0 0,1 0-1 0 0,-2 0 0 0 0,0 1 1 0 0,0 0-1 0 0,-2-1 0 0 0,0 3-83 0 0,0-14 0 0 0,-1 0 0 0 0,1 1 0 0 0,-1-1 0 0 0,0 0 0 0 0,-1 1 0 0 0,1-1 0 0 0,0 0 0 0 0,-1 0 0 0 0,0 1 0 0 0,0-1 0 0 0,0 0 0 0 0,0 0 0 0 0,0 0 0 0 0,-1 0 0 0 0,-1 2 0 0 0,2-4 20 0 0,0 0-1 0 0,0 0 1 0 0,0 1 0 0 0,0-1-1 0 0,0 0 1 0 0,0-1-1 0 0,-1 1 1 0 0,1 0 0 0 0,-1 0-1 0 0,0 0-19 0 0,1-1 53 0 0,1 0-1 0 0,-1 1 1 0 0,1-1 0 0 0,-1 0-1 0 0,0 0 1 0 0,1 0-1 0 0,-1 0 1 0 0,1 0-1 0 0,-1 0 1 0 0,1 0 0 0 0,-1 0-1 0 0,1-1 1 0 0,-1 1-1 0 0,1 0 1 0 0,-1 0 0 0 0,1 0-1 0 0,-1 0 1 0 0,1-1-1 0 0,-1 1 1 0 0,1 0-53 0 0,-2-2 60 0 0,1 1 1 0 0,-1-1-1 0 0,1 1 0 0 0,0-1 1 0 0,-1 1-1 0 0,1-1 1 0 0,0 0-1 0 0,0 0 0 0 0,0 0 1 0 0,1 0-1 0 0,-2 0-60 0 0,2-1 11 0 0,0-1-1 0 0,-1 1 0 0 0,1 0 1 0 0,0 0-1 0 0,0 0 1 0 0,0 0-1 0 0,1 0 1 0 0,-1 0-1 0 0,1 0 0 0 0,0 0 1 0 0,0-2-11 0 0,2-7-16 0 0,0-1-306 0 0,0 0 0 0 0,1 0 1 0 0,1 0-1 0 0,0 0 0 0 0,1 0 0 0 0,5-8 322 0 0,-8 17-31 0 0,0 1 0 0 0,0-1 1 0 0,0 1-1 0 0,0 0 0 0 0,1 0 0 0 0,-1 0 0 0 0,1 1 0 0 0,0-1 0 0 0,-1 1 0 0 0,1 0 31 0 0,1-1-44 0 0,-4 2 31 0 0,0 1-1 0 0,0 0 1 0 0,0-1-1 0 0,0 1 1 0 0,0 0-1 0 0,0-1 1 0 0,0 1-1 0 0,0 0 1 0 0,0 0-1 0 0,0 0 1 0 0,0 0 0 0 0,0 0-1 0 0,0 0 1 0 0,-1 0-1 0 0,1 0 1 0 0,0 0-1 0 0,0 1 1 0 0,0-1-1 0 0,0 0 1 0 0,0 1 0 0 0,0-1-1 0 0,0 0 1 0 0,0 1 13 0 0,18 13-46 0 0,-12-9 50 0 0,-4-2 20 0 0,-1-1-1 0 0,1 1 0 0 0,-1 0 0 0 0,1 0 0 0 0,-1 0 1 0 0,0 0-1 0 0,0 0 0 0 0,-1 1 0 0 0,1-1 1 0 0,-1 0-1 0 0,1 1 0 0 0,-1 0 0 0 0,0-1 1 0 0,0 1-1 0 0,-1 0-23 0 0,5 13 98 0 0,-2 5 18 0 0,-2-3-27 0 0,0-17-88 0 0,-1 1 0 0 0,1 0 0 0 0,-1 0 0 0 0,1 0 0 0 0,-1 0-1 0 0,0 0 1 0 0,0 0 0 0 0,-1 0 0 0 0,1-1 0 0 0,-1 1 0 0 0,1 0 0 0 0,-1 0-1 0 0,0 0 1 0 0,0-1 0 0 0,0 1 0 0 0,-1 2-1 0 0,-5 14-2 0 0,-6 16 532 0 0,13-34-244 0 0,0-1-75 0 0,0 0-324 0 0,0 0-141 0 0,0 0-30 0 0,0 0-153 0 0,0 0-630 0 0,0 0-282 0 0,7-5-5612 0 0,2 0 864 0 0</inkml:trace>
  <inkml:trace contextRef="#ctx0" brushRef="#br2" timeOffset="-308647.068">2214 3725 6448 0 0,'2'-1'92'0'0,"-1"0"-69"0"0,0 1 0 0 0,-1 0 0 0 0,1 0 0 0 0,0 0 0 0 0,-1-1-1 0 0,1 1 1 0 0,-1 0 0 0 0,1-1 0 0 0,0 1 0 0 0,-1 0 0 0 0,1-1 0 0 0,-1 1 0 0 0,1-1 0 0 0,-1 1 0 0 0,1-1 0 0 0,-1 1 0 0 0,0-1-1 0 0,1 1 1 0 0,-1-1 0 0 0,0 0 0 0 0,1 1 0 0 0,-1-1 0 0 0,0 0 0 0 0,1 1 0 0 0,-1-1 0 0 0,0 0-23 0 0,3-4 7373 0 0,-3 6-2790 0 0,-5 3-5885 0 0,-1 0 1945 0 0,-4 3-30 0 0,0 0-1 0 0,1 1 1 0 0,-1 0 0 0 0,1 1 0 0 0,0 1-613 0 0,-14 15 611 0 0,16-18-513 0 0,0 0 0 0 0,0 0 0 0 0,1 1 0 0 0,0 0 0 0 0,1 0 0 0 0,0 1 0 0 0,-3 6-98 0 0,7-11 13 0 0,-7 9 45 0 0,7-11 24 0 0,1-2 1 0 0,0 0-10 0 0,0 0 2 0 0,0 0 10 0 0,0 0 3 0 0,0 0 0 0 0,0 0-33 0 0,2 0-130 0 0,1 0 2 0 0,-1 0 0 0 0,1 0 0 0 0,0-1 0 0 0,0 1 0 0 0,-1 0 0 0 0,1-1 0 0 0,-1 0-1 0 0,1 0 1 0 0,-1 0 0 0 0,1 0 0 0 0,-1 0 0 0 0,1 0 0 0 0,-1 0 0 0 0,0-1 0 0 0,1 1 0 0 0,-1-1-1 0 0,0 0 1 0 0,0 0 0 0 0,0 0 0 0 0,-1 0 0 0 0,1 0 0 0 0,0 0 0 0 0,-1 0 0 0 0,1-1 73 0 0,2-2-16 0 0,0-1-1 0 0,0 1 1 0 0,0 0 0 0 0,1 0 0 0 0,-1 1 0 0 0,1-1 0 0 0,1 1-1 0 0,-1 0 1 0 0,1 1 16 0 0,3-7 2 0 0,-8 9-5 0 0,0 0 0 0 0,0 0 0 0 0,0 0 0 0 0,0 0-1 0 0,0 0 1 0 0,0 0 0 0 0,0 0 0 0 0,0 0 0 0 0,1 0 0 0 0,-1 1 3 0 0,0-1-13 0 0,-1 1-1 0 0,1 0 1 0 0,-1 0 0 0 0,1-1-1 0 0,-1 1 1 0 0,1 0-1 0 0,0 0 1 0 0,-1 0 0 0 0,1 0-1 0 0,-1 0 1 0 0,1 0 0 0 0,-1 0-1 0 0,1 0 1 0 0,0 0-1 0 0,-1 0 1 0 0,1 0 0 0 0,-1 0-1 0 0,1 0 1 0 0,-1 0 0 0 0,1 1-1 0 0,-1-1 1 0 0,1 0-1 0 0,-1 0 1 0 0,1 1 13 0 0,11 13 262 0 0,-3 4-40 0 0,-8-15-187 0 0,0 0 0 0 0,0-1 0 0 0,1 1 0 0 0,-1-1-1 0 0,1 1 1 0 0,-1-1 0 0 0,1 1 0 0 0,0-1 0 0 0,0 0 0 0 0,0 0-1 0 0,0 0 1 0 0,0 0-35 0 0,14 11 242 0 0,-13-10-169 0 0,1 1 0 0 0,0-1 1 0 0,1 0-1 0 0,-1 0 0 0 0,4 2-73 0 0,-5-5 26 0 0,-1 1 0 0 0,0-1 0 0 0,1 0 0 0 0,-1 0 0 0 0,0 1 0 0 0,1-1 0 0 0,-1-1 0 0 0,0 1 0 0 0,1 0 0 0 0,-1-1 0 0 0,0 1 0 0 0,1-1 0 0 0,-1 0 0 0 0,0 1 0 0 0,0-1 0 0 0,0 0 0 0 0,0 0 0 0 0,0-1 0 0 0,0 1 0 0 0,0 0 0 0 0,0-1 0 0 0,0 1-26 0 0,4-4 69 0 0,0 1-1 0 0,-1-1 1 0 0,0 0-1 0 0,0-1 0 0 0,0 1 1 0 0,3-6-69 0 0,-3 3 22 0 0,0-1 0 0 0,0-1 0 0 0,-1 1 0 0 0,0-1 0 0 0,0 1 0 0 0,-1-1-1 0 0,1-9-21 0 0,1-9-496 0 0,-2 0-1 0 0,-1-5 497 0 0,4-29-1216 0 0,-3 33-834 0 0,-2-23 2050 0 0,0 9-485 0 0,-1 34 431 0 0,0 0 0 0 0,-1 0 0 0 0,0 1-1 0 0,-1-1 1 0 0,0 0 0 0 0,0 1-1 0 0,-2-4 55 0 0,-2 2-384 0 0,6 10 402 0 0,0 0 0 0 0,-1 0 0 0 0,1 0-1 0 0,0 0 1 0 0,0 0 0 0 0,0 0 0 0 0,0 0 0 0 0,-1 0 0 0 0,1 0 0 0 0,0 0 0 0 0,0 0 0 0 0,0 0-1 0 0,0 0 1 0 0,-1 0 0 0 0,1 0 0 0 0,0 0 0 0 0,0 0 0 0 0,0 0 0 0 0,0 0 0 0 0,-1 0-1 0 0,1 0 1 0 0,0 0 0 0 0,0 1 0 0 0,0-1 0 0 0,0 0 0 0 0,0 0 0 0 0,-1 0 0 0 0,1 0 0 0 0,0 0-1 0 0,0 0 1 0 0,0 1 0 0 0,0-1 0 0 0,0 0 0 0 0,0 0-18 0 0,-9 21 1420 0 0,7-14-1580 0 0,-2 8 334 0 0,1 1 0 0 0,0-1 0 0 0,2 1-1 0 0,0 0 1 0 0,0 5-174 0 0,-3 41 35 0 0,1-15 5 0 0,3-32-28 0 0,0-1 0 0 0,-4 14-12 0 0,2-11 61 0 0,1 0 0 0 0,1 1 0 0 0,0-1 0 0 0,1 6-61 0 0,1 20 92 0 0,-2-30-73 0 0,0 4-1242 0 0,-1-6-3523 0 0,-2 2-1935 0 0</inkml:trace>
  <inkml:trace contextRef="#ctx0" brushRef="#br2" timeOffset="-307957.984">308 4368 13184 0 0,'2'-1'67'0'0,"5"-4"243"0"0,-7 4-264 0 0,-1 1 1 0 0,1-1-1 0 0,0 0 1 0 0,0 1 0 0 0,0-1-1 0 0,0 1 1 0 0,-1-1-1 0 0,1 0 1 0 0,0 1-1 0 0,-1-1 1 0 0,1 1 0 0 0,0-1-1 0 0,-1 1 1 0 0,1-1-1 0 0,-1 1 1 0 0,1-1-1 0 0,-1 1 1 0 0,1 0 0 0 0,-1-1-1 0 0,1 1 1 0 0,-1 0-1 0 0,1-1 1 0 0,-1 1-1 0 0,1 0 1 0 0,-1 0 0 0 0,0-1-47 0 0,1 1 73 0 0,-1 0 0 0 0,1 0 1 0 0,-1 0-1 0 0,1 0 0 0 0,-1 0 1 0 0,0 0-1 0 0,1 0 1 0 0,-1 1-1 0 0,1-1 0 0 0,-1 0 1 0 0,1 0-1 0 0,0 0 1 0 0,-1 1-1 0 0,1-1 0 0 0,-1 0 1 0 0,1 0-1 0 0,-1 1 0 0 0,1-1 1 0 0,-1 1-74 0 0,-1 0 303 0 0,-9 4 304 0 0,1 0 0 0 0,1 1 0 0 0,-1 0 0 0 0,1 1 0 0 0,0 0 0 0 0,1 0 0 0 0,-6 5-607 0 0,-3 7 838 0 0,0 0-1 0 0,-13 19-837 0 0,27-33 36 0 0,0 0 0 0 0,0 0 1 0 0,1 1-1 0 0,0-1 0 0 0,0 1 0 0 0,0 0 1 0 0,1-1-1 0 0,0 1 0 0 0,-1 5-36 0 0,3-8 2 0 0,-1 0 0 0 0,0 0 1 0 0,1 0-1 0 0,0 0 0 0 0,-1 0 0 0 0,1 0 0 0 0,0 0 0 0 0,1 0 0 0 0,-1-1 0 0 0,0 1 0 0 0,1 0 0 0 0,0-1 0 0 0,-1 1 0 0 0,1-1 0 0 0,2 2-2 0 0,4 4 11 0 0,0 0 0 0 0,0-1 0 0 0,7 4-11 0 0,-14-10 0 0 0,18 8 91 0 0,-18-9-78 0 0,1 0-1 0 0,-1 1 1 0 0,1-1-1 0 0,-1 1 1 0 0,1 0-1 0 0,-1-1 0 0 0,0 1 1 0 0,1 0-1 0 0,-1 0 1 0 0,0 0-1 0 0,1 0 1 0 0,-1 0-1 0 0,0 0 1 0 0,0 0-1 0 0,0 1 1 0 0,0-1-1 0 0,0 0 1 0 0,0 0-1 0 0,0 1-12 0 0,0 0 59 0 0,0 0 0 0 0,0 0 0 0 0,1 0 0 0 0,-1 0 0 0 0,1 0 0 0 0,-1-1 1 0 0,1 1-1 0 0,0-1 0 0 0,-1 1 0 0 0,1-1 0 0 0,1 0-59 0 0,-5 7 336 0 0,0-6-311 0 0,0 0 1 0 0,0-1-1 0 0,0 1 1 0 0,0-1-1 0 0,0 1 1 0 0,0-1-1 0 0,0 0 1 0 0,-1 0-1 0 0,1 0 1 0 0,0 0-1 0 0,-3 1-25 0 0,-27 7 89 0 0,27-8-89 0 0,-2 1-105 0 0,-1-1 1 0 0,1 1 0 0 0,-1-1-1 0 0,0 0 1 0 0,0-1-1 0 0,0 0 1 0 0,0 0 0 0 0,1-1-1 0 0,-1 0 1 0 0,-2 0 104 0 0,-3-2-590 0 0,12 3 408 0 0,0 0-1 0 0,0 0 0 0 0,0 0 0 0 0,-1 0 0 0 0,1-1 0 0 0,0 1 0 0 0,0 0 0 0 0,0-1 0 0 0,0 1 0 0 0,0 0 1 0 0,0-1-1 0 0,0 0 0 0 0,0 1 0 0 0,0-1 0 0 0,0 1 0 0 0,0-1 0 0 0,0 0 0 0 0,0 0 0 0 0,0 0 0 0 0,0 0 1 0 0,1 1-1 0 0,-1-1 0 0 0,0 0 0 0 0,1 0 0 0 0,-1 0 0 0 0,0 0 0 0 0,1-1 183 0 0,-1-6-6638 0 0</inkml:trace>
  <inkml:trace contextRef="#ctx0" brushRef="#br2" timeOffset="-307686.051">464 4293 14544 0 0,'0'0'330'0'0,"0"0"45"0"0,9 6 498 0 0,-7-4-800 0 0,-1 1 0 0 0,1 0 0 0 0,0 0 0 0 0,-1-1 0 0 0,1 1 0 0 0,-1 0 0 0 0,0 0 0 0 0,0 1 0 0 0,0-1 0 0 0,0 0 0 0 0,-1 0 0 0 0,1 1-73 0 0,-1 5 675 0 0,0 0 1 0 0,0 0-1 0 0,-2 6-675 0 0,1 14 975 0 0,0-3-251 0 0,1 17-97 0 0,-2 5-195 0 0,4 0-367 0 0,-1 20-65 0 0,-1-35-1410 0 0,0-26-204 0 0</inkml:trace>
  <inkml:trace contextRef="#ctx0" brushRef="#br2" timeOffset="-306754.946">486 4490 8720 0 0,'5'-2'115'0'0,"1"-1"0"0"0,0 1 1 0 0,0 0-1 0 0,0 1 0 0 0,0-1 1 0 0,0 1-1 0 0,0 1 0 0 0,0-1 1 0 0,0 1-1 0 0,7 0-115 0 0,27-3 879 0 0,28-4 1325 0 0,-50 6-1560 0 0,0-1 0 0 0,0-1 0 0 0,0 0 0 0 0,0-1 0 0 0,6-3-644 0 0,-24 7 37 0 0,0 0 1 0 0,0 0-1 0 0,0 0 0 0 0,0-1 1 0 0,0 1-1 0 0,-1 0 1 0 0,1 0-1 0 0,0 0 1 0 0,0 0-1 0 0,0 0 1 0 0,0 0-1 0 0,0 0 1 0 0,0 0-1 0 0,0 0 1 0 0,0-1-1 0 0,-1 1 1 0 0,1 0-1 0 0,0 0 1 0 0,0 0-1 0 0,0 0 1 0 0,0 0-1 0 0,0-1 1 0 0,0 1-1 0 0,0 0 1 0 0,0 0-1 0 0,0 0 1 0 0,0 0-1 0 0,0 0 1 0 0,0-1-1 0 0,0 1 1 0 0,0 0-1 0 0,0 0 1 0 0,0 0-1 0 0,0 0 1 0 0,0 0-1 0 0,0-1 1 0 0,0 1-1 0 0,0 0 1 0 0,0 0-1 0 0,0 0 1 0 0,0 0-1 0 0,1 0 1 0 0,-1 0-1 0 0,0-1 1 0 0,0 1-1 0 0,0 0 1 0 0,0 0-1 0 0,0 0 1 0 0,0 0-1 0 0,0 0 1 0 0,0 0-1 0 0,1 0 1 0 0,-1 0-1 0 0,0-1-37 0 0,-15-1-43 0 0,9 3 44 0 0,-1 0 0 0 0,1 0 0 0 0,0 1 0 0 0,-1 0 0 0 0,1 0 0 0 0,0 0 1 0 0,0 1-1 0 0,0 0 0 0 0,-2 1-1 0 0,-11 5 0 0 0,14-6 12 0 0,-1 1-1 0 0,2-1 0 0 0,-1 1 0 0 0,0 0 0 0 0,1 0 0 0 0,-1 0 0 0 0,1 1 0 0 0,0-1 0 0 0,1 1 0 0 0,-1 0 0 0 0,1 0 1 0 0,0 0-1 0 0,0 1 0 0 0,1-1 0 0 0,-1 1 0 0 0,1-1 0 0 0,1 1 0 0 0,-1 0 0 0 0,1 0 0 0 0,0 0 0 0 0,0 0 0 0 0,0 4-11 0 0,1-8 26 0 0,0-1 0 0 0,0 1-1 0 0,0-1 1 0 0,1 1-1 0 0,-1 0 1 0 0,0-1-1 0 0,1 1 1 0 0,-1-1-1 0 0,1 1 1 0 0,0-1-1 0 0,-1 1 1 0 0,1-1 0 0 0,0 0-1 0 0,0 1 1 0 0,0-1-1 0 0,0 0 1 0 0,0 0-1 0 0,0 0 1 0 0,0 1-1 0 0,0-1 1 0 0,0 0-1 0 0,1 0 1 0 0,-1-1 0 0 0,0 1-1 0 0,1 0-25 0 0,-1 0 17 0 0,1-1-1 0 0,-1 1 1 0 0,0-1-1 0 0,0 0 1 0 0,1 1-1 0 0,-1-1 1 0 0,0 0-1 0 0,0 0 1 0 0,1 0-1 0 0,-1 0 1 0 0,0 0 0 0 0,0 0-1 0 0,1 0 1 0 0,-1-1-1 0 0,0 1 1 0 0,0 0-1 0 0,0-1 1 0 0,1 1-1 0 0,-1-1 1 0 0,0 1-1 0 0,0-1 1 0 0,0 1-1 0 0,0-1 1 0 0,0 0-1 0 0,0 0 1 0 0,0 0-1 0 0,0 1 1 0 0,0-1 0 0 0,0 0-1 0 0,-1 0-16 0 0,24-22 432 0 0,-21 21-430 0 0,1-1 0 0 0,-1 0-1 0 0,0 0 1 0 0,0-1-1 0 0,0 1 1 0 0,0-1 0 0 0,0 1-1 0 0,-1-1 1 0 0,2-3-2 0 0,0 0-164 0 0,0 1 1 0 0,0 0-1 0 0,1 0 1 0 0,0 0-1 0 0,1-1 164 0 0,13-16-296 0 0,-14 19 249 0 0,-4 3 39 0 0,1 0-1 0 0,-1 0 0 0 0,0 0 0 0 0,0 0 0 0 0,0 0 1 0 0,0-1-1 0 0,0 1 0 0 0,0 0 0 0 0,0 0 0 0 0,0-1 0 0 0,0 1 9 0 0,9 7-16 0 0,-7-3 154 0 0,0 0 0 0 0,0 0 0 0 0,0 1 0 0 0,0-1-1 0 0,-1 1 1 0 0,1-1 0 0 0,-1 1 0 0 0,0 0-1 0 0,1 1-137 0 0,13 20 320 0 0,-10-17-187 0 0,-1 0 0 0 0,0 0 0 0 0,3 5-133 0 0,-5-8 72 0 0,-1 0 0 0 0,1 0 0 0 0,0-1 0 0 0,0 0 1 0 0,0 1-1 0 0,1-1 0 0 0,0 0 0 0 0,0 0 0 0 0,0-1 0 0 0,0 1 0 0 0,3 1-72 0 0,-5-4 31 0 0,4 2 81 0 0,0 1 0 0 0,0-1 0 0 0,0-1-1 0 0,0 1 1 0 0,1-1-112 0 0,-5-1 30 0 0,1-1 0 0 0,-1 1 0 0 0,1-1 0 0 0,-1 0 0 0 0,1 0 0 0 0,-1 0 0 0 0,1 0 0 0 0,-1 0 0 0 0,1-1 0 0 0,-1 1 0 0 0,0-1 0 0 0,1 1 0 0 0,-1-1 0 0 0,0 0 0 0 0,2-1-30 0 0,8-3 89 0 0,-7 3-62 0 0,-1 0 1 0 0,1 0-1 0 0,-1 0 0 0 0,1-1 0 0 0,-1 0 0 0 0,0 0 0 0 0,0 0 0 0 0,0 0 0 0 0,0-1 0 0 0,0 1-27 0 0,12-14 99 0 0,-10 11-116 0 0,-1 0 1 0 0,1 0 0 0 0,-1 0 0 0 0,0 0 0 0 0,0-1 0 0 0,-1 0 0 0 0,0 0 0 0 0,2-6 16 0 0,0-3-111 0 0,0 4-171 0 0,-1-1-1 0 0,-1 0 1 0 0,0-1 0 0 0,0 1 0 0 0,-2-1-1 0 0,0 1 1 0 0,1-12 282 0 0,-3 17-252 0 0,1-1 0 0 0,0 1 0 0 0,0 0 0 0 0,2-2 252 0 0,-1 3-246 0 0,-1 0 0 0 0,0-1 1 0 0,0 1-1 0 0,0 0 0 0 0,-1-1 0 0 0,0-2 246 0 0,-1-18-822 0 0,1 20 569 0 0,0 1 1 0 0,0 0 0 0 0,-1-1-1 0 0,0 1 1 0 0,-1 0 0 0 0,1 0-1 0 0,-3-5 253 0 0,4 11 144 0 0,-9 10 689 0 0,-4 27 852 0 0,8-26-1367 0 0,2 0 0 0 0,-1 1-1 0 0,1-1 1 0 0,-1 7-318 0 0,-5 17 434 0 0,7-28-412 0 0,0-1 1 0 0,0 1-1 0 0,1 0 0 0 0,0 0 0 0 0,0 0 0 0 0,0 0 1 0 0,1 0-23 0 0,-2 35 201 0 0,1-23 105 0 0,0 0 0 0 0,2 9-306 0 0,0-7 328 0 0,-1-14-184 0 0,1 0 0 0 0,-1 1 0 0 0,1-1 0 0 0,0 0 0 0 0,1 0 0 0 0,-1 0 0 0 0,1 1 0 0 0,3 4-144 0 0,-4-9 25 0 0,0 2 52 0 0,1-1 1 0 0,-1 1-1 0 0,1-1 1 0 0,0 1-1 0 0,0-1 1 0 0,0 0-1 0 0,1 1 0 0 0,-1-1 1 0 0,1 0-1 0 0,0-1 1 0 0,0 1-1 0 0,0 0 1 0 0,0-1-1 0 0,0 0 0 0 0,1 0 1 0 0,-1 0-1 0 0,2 1-77 0 0,-1-2 38 0 0,0 1 1 0 0,-1-1-1 0 0,1-1 0 0 0,0 1 0 0 0,0-1 0 0 0,0 1 0 0 0,-1-1 0 0 0,1 0 0 0 0,0 0 1 0 0,0-1-1 0 0,0 1 0 0 0,0-1 0 0 0,-1 0 0 0 0,1 0 0 0 0,0 0 0 0 0,-1 0 0 0 0,1-1 1 0 0,-1 0-1 0 0,1 1 0 0 0,-1-1 0 0 0,0 0 0 0 0,0-1 0 0 0,3-1-38 0 0,3-4 27 0 0,-1 1 0 0 0,1-2-1 0 0,-1 1 1 0 0,-1-1 0 0 0,0 0 0 0 0,0-1-1 0 0,1-3-26 0 0,-3 4-112 0 0,0 0 0 0 0,-1-1 1 0 0,0 1-1 0 0,-1-1 0 0 0,0 0 0 0 0,-1 0 0 0 0,0-1 0 0 0,0 1 0 0 0,-1 0 0 0 0,0-1 1 0 0,-1 1-1 0 0,-1-5 112 0 0,-7 23-210 0 0,6-5 201 0 0,1 0 1 0 0,-1 0-1 0 0,1 1 0 0 0,0-1 0 0 0,0 0 0 0 0,0 1 0 0 0,0-1 0 0 0,1 1 1 0 0,-1-1-1 0 0,1 1 0 0 0,0 0 0 0 0,0-1 0 0 0,0 1 0 0 0,1-1 0 0 0,-1 1 1 0 0,1-1-1 0 0,0 3 9 0 0,1-1 2 0 0,-1 1 0 0 0,1-1 0 0 0,0 1 1 0 0,1-1-1 0 0,-1 0 0 0 0,1 0 1 0 0,0 0-1 0 0,0 0 0 0 0,1-1 0 0 0,0 2-2 0 0,-2-4 17 0 0,1 0-1 0 0,-1 0 1 0 0,1 0-1 0 0,-1 0 1 0 0,1 0 0 0 0,0 0-1 0 0,0 0 1 0 0,0-1-1 0 0,0 0 1 0 0,0 1-1 0 0,0-1 1 0 0,0 0-1 0 0,0-1 1 0 0,0 1-1 0 0,0 0 1 0 0,1-1-1 0 0,-1 0 1 0 0,0 0-1 0 0,3 0-16 0 0,0 0-115 0 0,0-1 0 0 0,0 0 0 0 0,0-1-1 0 0,0 1 1 0 0,0-1 0 0 0,-1 0-1 0 0,1-1 1 0 0,0 1 0 0 0,-1-1 0 0 0,1-1 115 0 0,3-2-5475 0 0,-2-5-1803 0 0</inkml:trace>
  <inkml:trace contextRef="#ctx0" brushRef="#br2" timeOffset="-306510.047">978 4301 18223 0 0,'0'0'400'0'0,"0"0"80"0"0,7 0 24 0 0,-1 0 8 0 0,3 4-408 0 0,0-4-104 0 0,7-4 0 0 0,-3 2 0 0 0,2 2 168 0 0,3 0 16 0 0,8-6 0 0 0,-1 4 0 0 0,-1-2 72 0 0,5 0 24 0 0,6-2 0 0 0,2 0-6047 0 0,6 0-1209 0 0</inkml:trace>
  <inkml:trace contextRef="#ctx0" brushRef="#br3" timeOffset="-301215.295">4669 3983 1840 0 0,'-2'1'40'0'0,"1"-1"-27"0"0,0 1 1 0 0,1-1-1 0 0,-1 0 1 0 0,1 1-1 0 0,-1-1 1 0 0,1 0-1 0 0,-1 1 1 0 0,1-1-1 0 0,-1 1 1 0 0,1-1-1 0 0,-1 1 1 0 0,1-1-1 0 0,0 1 1 0 0,-1-1-1 0 0,1 1 1 0 0,0-1 0 0 0,-1 1-1 0 0,1 0 1 0 0,0-1-1 0 0,0 1 1 0 0,-1-1-1 0 0,1 1 1 0 0,0 0-14 0 0,0 0 904 0 0,0-1 304 0 0,-10 6 2375 0 0,3-5-3260 0 0,5 0 437 0 0,7-1-381 0 0,-4 0-167 0 0,-1 0 4 0 0,0 0-16 0 0,0 0-68 0 0,0 0-32 0 0,0 0-4 0 0,0 0 0 0 0,0 0-2 0 0,0 0-4 0 0,0 0-2 0 0,0 0 20 0 0,0 0 84 0 0,3-1 465 0 0,-10 2 586 0 0,12-6-527 0 0,3-1 219 0 0,-8 6-923 0 0,0 0 0 0 0,0 0 0 0 0,0 0-1 0 0,0 0 1 0 0,1 0 0 0 0,-1 0 0 0 0,0-1-1 0 0,0 1 1 0 0,0 0 0 0 0,0 0 0 0 0,0 0-1 0 0,0 0 1 0 0,0 0 0 0 0,0 0 0 0 0,1 0 0 0 0,-1 0-1 0 0,0-1 1 0 0,0 1 0 0 0,0 0 0 0 0,0 0-1 0 0,0 0 1 0 0,0 0 0 0 0,0 0 0 0 0,0-1-1 0 0,0 1 1 0 0,0 0 0 0 0,0 0 0 0 0,0 0-1 0 0,0 0 1 0 0,0 0 0 0 0,0 0 0 0 0,0-1-1 0 0,0 1 1 0 0,0 0 0 0 0,0 0 0 0 0,0 0-1 0 0,0 0 1 0 0,0 0 0 0 0,0-1 0 0 0,-1 1-1 0 0,1 0 1 0 0,0 0 0 0 0,0 0-12 0 0,0 0 83 0 0,0 0-3 0 0,0 0-3 0 0,0 0-10 0 0,3-16 601 0 0,-3 16-665 0 0,0 0 1 0 0,0-1 0 0 0,0 1 0 0 0,0 0 0 0 0,0-1 0 0 0,0 1 0 0 0,0-1 0 0 0,0 1 0 0 0,0 0 0 0 0,0-1 0 0 0,0 1 0 0 0,0 0 0 0 0,0-1 0 0 0,0 1 0 0 0,0 0 0 0 0,0-1 0 0 0,1 1 0 0 0,-1 0 0 0 0,0-1 0 0 0,0 1 0 0 0,0 0 0 0 0,1 0 0 0 0,-1-1 0 0 0,0 1 0 0 0,0 0-1 0 0,1 0 1 0 0,-1-1 0 0 0,0 1 0 0 0,0 0 0 0 0,1 0 0 0 0,-1 0 0 0 0,0-1 0 0 0,1 1 0 0 0,-1 0 0 0 0,0 0 0 0 0,1 0 0 0 0,-1 0 0 0 0,0 0 0 0 0,1 0 0 0 0,-1 0 0 0 0,0 0 0 0 0,1 0-4 0 0,-1 0 16 0 0,1-1-4 0 0,-1 0-1 0 0,1 0 1 0 0,-1 1-1 0 0,0-1 1 0 0,1 0-1 0 0,-1 0 1 0 0,0 0-1 0 0,1 0 1 0 0,-1 0-1 0 0,0 0 1 0 0,0 0-1 0 0,0 1 1 0 0,0-1-1 0 0,0 0 1 0 0,0 0-1 0 0,0 0 1 0 0,0 0-1 0 0,0 0 1 0 0,0 0-1 0 0,-1 0 1 0 0,1 0-1 0 0,0 0 1 0 0,-1 1-1 0 0,1-1 1 0 0,0 0-1 0 0,-1 0 1 0 0,1 0-1 0 0,-1 1 1 0 0,1-1-1 0 0,-1 0 1 0 0,0 1-1 0 0,1-1 1 0 0,-1 0-1 0 0,0 1 1 0 0,0-1-12 0 0,13-19 570 0 0,-12 18-558 0 0,0 1-5 0 0,0 0 0 0 0,0 1 0 0 0,1-1-1 0 0,-1 0 1 0 0,0 0 0 0 0,0 0 0 0 0,1 1 0 0 0,-1-1 0 0 0,0 0-1 0 0,1 1 1 0 0,-1-1 0 0 0,1 0 0 0 0,-1 1 0 0 0,1-1-1 0 0,-1 0 1 0 0,1 1 0 0 0,0-1 0 0 0,-1 1 0 0 0,1-1-7 0 0,-9-22 569 0 0,5 11-736 0 0,3 11 163 0 0,0 0 0 0 0,0 1 0 0 0,0-1 0 0 0,0 0 1 0 0,0 0-1 0 0,0 0 0 0 0,-1 1 0 0 0,1-1 0 0 0,0 0 1 0 0,0 0-1 0 0,-1 1 0 0 0,1-1 0 0 0,-1 0 0 0 0,1 1 1 0 0,0-1-1 0 0,-1 0 0 0 0,1 1 0 0 0,-1-1 4 0 0,0 0 89 0 0,1 1 2 0 0,1-8-4 0 0,-1 7-87 0 0,1 1 0 0 0,-1-1 1 0 0,0 0-1 0 0,0 0 0 0 0,0 1 0 0 0,0-1 1 0 0,0 0-1 0 0,0 1 0 0 0,0-1 1 0 0,0 0-1 0 0,0 0 0 0 0,0 1 1 0 0,-1-1-1 0 0,1 0 0 0 0,0 1 1 0 0,0-1-1 0 0,-1 0 0 0 0,1 0 0 0 0,-28-47 11 0 0,25 38-2 0 0,0 0 0 0 0,1 0 1 0 0,0-1-1 0 0,0 1 0 0 0,2 0 1 0 0,-1-1-1 0 0,1 1 0 0 0,1-2-9 0 0,-8-33 128 0 0,1-10 0 0 0,2 12-397 0 0,-5-93 700 0 0,9 135 33 0 0,0 1 16 0 0,-2-26-608 0 0,2-1-1 0 0,1-14 129 0 0,0-3-139 0 0,-1-20-1661 0 0,-2 21 3056 0 0,2 40-574 0 0,0 1-863 0 0,0 1-1 0 0,0 0 1 0 0,0 0 0 0 0,0 0-1 0 0,-1-1 1 0 0,1 1 0 0 0,0 0 0 0 0,0 0-1 0 0,-1 0 1 0 0,1 0 0 0 0,-1 0-1 0 0,1 0 1 0 0,-1 0 0 0 0,0 0-1 0 0,1 0 1 0 0,-2-1 181 0 0,1-2-121 0 0,2-3 90 0 0,-1 6 85 0 0,0-11-248 0 0,0 11 198 0 0,0 0 0 0 0,0 0 0 0 0,0 0-1 0 0,0 0 1 0 0,-1 0 0 0 0,1 0 0 0 0,0-1 0 0 0,-1 1 0 0 0,1 0-1 0 0,0 0 1 0 0,-2-1-4 0 0,0-6 8 0 0,6-14 2242 0 0,-3 17-3273 0 0,-7 17 108 0 0,-13 28 1298 0 0,17-38-370 0 0,-7 13 140 0 0,3 3-59 0 0,5-17-31 0 0,19-58 22 0 0,-15 40-90 0 0,1 1 0 0 0,2-6 5 0 0,-6 19-56 0 0,1 2-8 0 0,1-1 61 0 0,-1 2 56 0 0,-1 0 11 0 0,0 0 0 0 0,10 3 142 0 0,16 17 748 0 0,-25-19-847 0 0,-1-1 10 0 0,11 15 558 0 0,-11-14-706 0 0,1 0 7 0 0,0 0 0 0 0,0 1 0 0 0,0-1 0 0 0,0 1 0 0 0,0-1 0 0 0,-1 1 0 0 0,1-1 0 0 0,0 1 0 0 0,-1 0 24 0 0,0-2-244 0 0</inkml:trace>
  <inkml:trace contextRef="#ctx0" brushRef="#br3" timeOffset="-289602.465">4489 3811 4608 0 0,'0'0'208'0'0,"0"0"67"0"0,0 0 154 0 0,0 0 68 0 0,0 0 14 0 0,0 0-69 0 0,0 0-292 0 0,2 2-134 0 0</inkml:trace>
  <inkml:trace contextRef="#ctx0" brushRef="#br3" timeOffset="-288812.17">4463 3829 4608 0 0,'0'0'208'0'0,"0"0"67"0"0,-9 10 1162 0 0,-16 1-1097 0 0,1 1 0 0 0,-20 14-340 0 0,32-19 674 0 0,-1 0 0 0 0,-7 3-674 0 0,-18 9 612 0 0,-136 81-596 0 0,138-76-16 0 0,1 2 0 0 0,-3 4 0 0 0,-20 16 0 0 0,-184 142 0 0 0,153-117 0 0 0,27-20 1116 0 0,-50 56-1116 0 0,-47 65 1654 0 0,117-126-1448 0 0,-23 33 374 0 0,3 3 0 0 0,-18 37-580 0 0,-4 4 890 0 0,80-117-827 0 0,-49 69 976 0 0,4 4-1039 0 0,-7 13 8 0 0,-27 48 442 0 0,27-34 1139 0 0,-2 19-1589 0 0,14-16 8 0 0,4 2 0 0 0,4 7-8 0 0,27-86 0 0 0,2 0 0 0 0,1 1 0 0 0,2 0 0 0 0,1 0 0 0 0,1 7 0 0 0,3-32-339 0 0,-1-1 0 0 0,1 1 0 0 0,1 0 0 0 0,0-1 0 0 0,0 1 0 0 0,0-1 0 0 0,3 6 339 0 0,1-2-5458 0 0</inkml:trace>
  <inkml:trace contextRef="#ctx0" brushRef="#br3" timeOffset="-287993.124">4292 3843 6448 0 0,'10'-2'141'0'0,"-8"2"23"0"0,-2 0 13 0 0,0 0 55 0 0,0 0 182 0 0,0 0 76 0 0,0 0 20 0 0,0 0-68 0 0,7 3-204 0 0,-7-3-234 0 0,1 1 83 0 0,1 0-1 0 0,-1-1 1 0 0,0 1 0 0 0,0 0-1 0 0,1-1 1 0 0,-1 1 0 0 0,1-1-1 0 0,-1 0 1 0 0,0 1 0 0 0,1-1-1 0 0,0 0-86 0 0,24-6 994 0 0,-19 4-969 0 0,11 1-37 0 0,-4 1 96 0 0,-13 0 286 0 0,10 1 1220 0 0,-5 3-1587 0 0,3 6 940 0 0,-7-7-709 0 0,-1-2-192 0 0,0 0 0 0 0,-1 0 0 0 0,1 0 0 0 0,0 1 0 0 0,-1-1 0 0 0,1 0 0 0 0,0 0 0 0 0,-1 1 0 0 0,0-1 1 0 0,1 0-1 0 0,-1 1 0 0 0,0-1 0 0 0,0 1 0 0 0,1-1 0 0 0,-1 0 0 0 0,0 1 0 0 0,-1-1 0 0 0,1 0 0 0 0,0 1 0 0 0,0-1 1 0 0,-1 2-43 0 0,0 2 0 0 0,-1 1 0 0 0,-1-1 0 0 0,1 1 0 0 0,-1-1 0 0 0,1 0 0 0 0,-2 0 0 0 0,1 0 0 0 0,0 0 0 0 0,-1-1 0 0 0,0 0 0 0 0,-1 2 0 0 0,-2 1 0 0 0</inkml:trace>
  <inkml:trace contextRef="#ctx0" brushRef="#br3" timeOffset="-286839.185">43 6667 6448 0 0,'5'-8'585'0'0,"6"-16"-91"0"0,0 0 2917 0 0,-4 17-150 0 0,-7 14 1771 0 0,-1 8-5005 0 0,1 32 2170 0 0,-6 36-2197 0 0,3-60 17 0 0,0-9-17 0 0,2 0-1 0 0,-1 9 1 0 0,0-13 0 0 0,1-9 0 0 0,0 0 0 0 0,1 0 0 0 0,-1 0 0 0 0,1 0 0 0 0,-1 1 0 0 0,1-1 0 0 0,0 0 0 0 0,-1 0 0 0 0,1 1 0 0 0,0-1 0 0 0,0 0 0 0 0,0 1 0 0 0,0-1 0 0 0,0 0 0 0 0,0 0 0 0 0,0 1 0 0 0,1-2-232 0 0,0 4 591 0 0,-2 2-3279 0 0,4-13 1897 0 0</inkml:trace>
  <inkml:trace contextRef="#ctx0" brushRef="#br3" timeOffset="-286523.2">45 6492 13824 0 0,'0'-13'494'0'0,"0"11"-415"0"0,0 0-1 0 0,0 1 0 0 0,0-1 0 0 0,0 0 1 0 0,0 0-1 0 0,0 1 0 0 0,-1-1 0 0 0,1 0 1 0 0,-1 0-1 0 0,1 1 0 0 0,-1-1 0 0 0,0 0 1 0 0,0-1-79 0 0,-1-4 1661 0 0,2 6-1615 0 0,0 1-1 0 0,0 0 0 0 0,0 0 1 0 0,0 0-1 0 0,0-1 1 0 0,0 1-1 0 0,0 0 1 0 0,0 0-1 0 0,0 0 1 0 0,0-1-1 0 0,0 1 1 0 0,0 0-1 0 0,0 0 0 0 0,0 0 1 0 0,0 0-1 0 0,0-1 1 0 0,0 1-1 0 0,-1 0 1 0 0,1 0-1 0 0,0 0 1 0 0,0 0-1 0 0,0-1 1 0 0,0 1-1 0 0,0 0 1 0 0,-1 0-1 0 0,1 0 0 0 0,0 0 1 0 0,0 0-1 0 0,0 0 1 0 0,0 0-1 0 0,-1 0 1 0 0,1-1-1 0 0,0 1 1 0 0,0 0-1 0 0,0 0 1 0 0,0 0-1 0 0,-1 0 1 0 0,1 0-1 0 0,0 0 0 0 0,0 0-45 0 0,-2 0 443 0 0,6 21-184 0 0,0 9-4555 0 0,1-12 2763 0 0</inkml:trace>
  <inkml:trace contextRef="#ctx0" brushRef="#br3" timeOffset="-286216.618">155 6681 11976 0 0,'0'0'266'0'0,"0"2"44"0"0,2 7-130 0 0,0 0 0 0 0,-1 1 0 0 0,0-1 1 0 0,-1 1-181 0 0,2 21 451 0 0,4 19 1569 0 0,-6-49-1866 0 0,0 1 1 0 0,0 0 0 0 0,0 0 0 0 0,0-1 0 0 0,0 1 0 0 0,0 0 0 0 0,-1-1 0 0 0,1 1 0 0 0,-1 0 0 0 0,1 0-155 0 0,-3 13 1522 0 0,2-15-1079 0 0,-3 2-294 0 0,3-2-148 0 0,1 1-1 0 0,0-1 1 0 0,0 0-1 0 0,-1 0 1 0 0,1 0-1 0 0,0 0 0 0 0,0 0 1 0 0,-1 0-1 0 0,1-1 1 0 0,0 1-1 0 0,0 0 0 0 0,-1 0 1 0 0,1 0-1 0 0,0 0 1 0 0,0 0-1 0 0,-1 0 1 0 0,1 0-1 0 0,0 0 0 0 0,0 0 1 0 0,0-1-1 0 0,-1 1 1 0 0,1 0-1 0 0,0 0 1 0 0,0 0-1 0 0,0-1 0 0 0,0 1 1 0 0,-1 0-1 0 0,1 0 1 0 0,0 0-1 0 0,0-1 1 0 0,0 1-1 0 0,0 0 0 0 0,0 0 1 0 0,0 0-1 0 0,0-1 1 0 0,0 1-1 0 0,-1 0 1 0 0,1 0-1 0 0,0-1 0 0 0,0 1 1 0 0,0 0-1 0 0,0-1 0 0 0,0 0 0 0 0,-1 0-1 0 0,1 0 1 0 0,0 0 0 0 0,0 0 0 0 0,0 0 0 0 0,-1 0 0 0 0,1 0 0 0 0,0 0 0 0 0,0 0 0 0 0,1 0 0 0 0,-1 0-1 0 0,0-1 1 0 0,20-47 0 0 0,-16 42 0 0 0,-1 1 0 0 0,1-1 0 0 0,0 1 0 0 0,5-6 0 0 0,7-13 0 0 0,-14 22 0 0 0,-1 1 0 0 0,1-1 0 0 0,0 1 0 0 0,0-1 0 0 0,0 1 0 0 0,0 0 0 0 0,1 0 0 0 0,-1 0 0 0 0,1 0 0 0 0,-1 0 0 0 0,1 0 0 0 0,0 1 0 0 0,1-1 0 0 0,13-9 0 0 0,-16 10 0 0 0,0 0 0 0 0,0 0 0 0 0,0 0 0 0 0,1 1 0 0 0,-1-1 0 0 0,0 0 0 0 0,0 1 0 0 0,0-1 0 0 0,1 1 0 0 0,-1 0 0 0 0,0-1 0 0 0,0 1 0 0 0,1 0 0 0 0,-1 0 0 0 0,0 0 0 0 0,1 0 0 0 0,-1 0 0 0 0,0 0 0 0 0,1 0 0 0 0,-1 0 0 0 0,1 1 0 0 0,2-1 0 0 0,-2 1 0 0 0,1-1 0 0 0,-1 1 0 0 0,1 0 0 0 0,-1 0 0 0 0,0 0 0 0 0,1 0 0 0 0,-1 0 0 0 0,0 0 0 0 0,0 1 0 0 0,0-1 0 0 0,0 1 0 0 0,0-1 0 0 0,0 1 0 0 0,0 0 0 0 0,0 0 0 0 0,-1 0 0 0 0,1 0 0 0 0,-1 0 0 0 0,1 0 0 0 0,-1 0 0 0 0,1 2 0 0 0,0 1 0 0 0,1 0 0 0 0,-1 0 0 0 0,0 0 0 0 0,-1 1 0 0 0,0-1 0 0 0,1 0 0 0 0,-2 1 0 0 0,1-1 0 0 0,0 5 0 0 0,-2 6 628 0 0,0-1-1 0 0,-1 1 1 0 0,-1 4-628 0 0,-3 5 175 0 0,-4 17-185 0 0,9-34-54 0 0,0-6-273 0 0,1-2-138 0 0,0 0-851 0 0,1 1-3443 0 0,4 2-1475 0 0</inkml:trace>
  <inkml:trace contextRef="#ctx0" brushRef="#br3" timeOffset="-285919.735">645 6509 13824 0 0,'2'-7'311'0'0,"0"-1"0"0"0,-1 1-1 0 0,1 0 1 0 0,-1-1 0 0 0,0-6-311 0 0,-1 13 52 0 0,0-1-1 0 0,0 1 0 0 0,0 0 0 0 0,0 0 0 0 0,-1-1 1 0 0,1 1-1 0 0,0 0 0 0 0,0 0 0 0 0,-1-1 0 0 0,1 1 1 0 0,-1 0-1 0 0,1 0 0 0 0,-1 0 0 0 0,1 0 1 0 0,-1 0-1 0 0,0 0 0 0 0,0 0 0 0 0,1 0 0 0 0,-1 0 1 0 0,0 0-1 0 0,0 0 0 0 0,0 0 0 0 0,0 0 0 0 0,0 1 1 0 0,0-1-1 0 0,0 0 0 0 0,0 1 0 0 0,-1-1 0 0 0,1 1 1 0 0,0-1-1 0 0,0 1 0 0 0,0 0 0 0 0,-1-1 0 0 0,1 1 1 0 0,0 0-1 0 0,0 0 0 0 0,-1 0 0 0 0,1 0 0 0 0,-1 0-51 0 0,0 0 54 0 0,-1 1 0 0 0,1-1 0 0 0,-1 1 0 0 0,1 0-1 0 0,-1 0 1 0 0,1 0 0 0 0,0 0 0 0 0,0 0-1 0 0,-1 0 1 0 0,1 1 0 0 0,0-1 0 0 0,0 1 0 0 0,0 0-1 0 0,-1 1-53 0 0,-28 30 1254 0 0,26-27-1229 0 0,-4 4-22 0 0,1 0-1 0 0,0 0 0 0 0,1 1 1 0 0,1-1-1 0 0,-1 2 0 0 0,1-1 0 0 0,-2 10-2 0 0,3-8 0 0 0,0 1 0 0 0,1 0 0 0 0,1 1 0 0 0,0-1 0 0 0,1 0 0 0 0,1 1 0 0 0,0 0 0 0 0,1-1 0 0 0,1 1 0 0 0,0-1 0 0 0,1 1 0 0 0,0-1 0 0 0,2 3 0 0 0,13 46 0 0 0,7 12 0 0 0,-22-71-18 0 0,0 2 359 0 0,1 1 1 0 0,-1-1 0 0 0,-1 1 0 0 0,1-1 0 0 0,-1 1-1 0 0,0 0-341 0 0,4 4-117 0 0,-4-10-579 0 0,-1-1-257 0 0,0 0-58 0 0,0 0-12 0 0</inkml:trace>
  <inkml:trace contextRef="#ctx0" brushRef="#br3" timeOffset="-285207.304">426 6740 13824 0 0,'1'-2'116'0'0,"1"0"0"0"0,0 1 0 0 0,0 0 1 0 0,0-1-1 0 0,1 1 0 0 0,-1 0 1 0 0,0 0-1 0 0,0 0 0 0 0,1 0 1 0 0,-1 1-1 0 0,0-1 0 0 0,1 1 1 0 0,0-1-117 0 0,41-4 0 0 0,6-1 0 0 0,-27 5 899 0 0,1-1 1 0 0,4-2-900 0 0,-5 1 120 0 0,0 1 0 0 0,5 0-120 0 0,-3 1 0 0 0,-17 1 0 0 0,1-1 0 0 0,-1 1 0 0 0,0 0 0 0 0,3 1 0 0 0,10 1 0 0 0,-18-2 0 0 0,1 0 0 0 0,-1 0 0 0 0,0 0 0 0 0,0 0 0 0 0,0 1 0 0 0,0 0 0 0 0,0-1 0 0 0,0 1 0 0 0,0 0 0 0 0,0 0 0 0 0,1 1 0 0 0,-1 0 0 0 0,1 0 0 0 0,-1 0 0 0 0,0 0 0 0 0,-1 0 0 0 0,1 0 0 0 0,0 0 0 0 0,-1 1 0 0 0,1-1 0 0 0,-1 1 0 0 0,0 0 0 0 0,1 0 0 0 0,-1 0 0 0 0,-1 0 0 0 0,1 0 0 0 0,0 0 0 0 0,-1 0 0 0 0,0 1 0 0 0,1-1 0 0 0,-1 0 0 0 0,-1 1 0 0 0,1-1 0 0 0,0 1 0 0 0,-1-1 0 0 0,0 1 0 0 0,0 0 0 0 0,0 3-17 0 0,0-1-1 0 0,-1 0 0 0 0,0 0 0 0 0,-1 0 0 0 0,1 0 0 0 0,-1 0 0 0 0,0 0 0 0 0,-1 0 0 0 0,1 0 18 0 0,1-4 85 0 0,0 1 0 0 0,0-1 0 0 0,-1 0 0 0 0,1 0 1 0 0,0 0-1 0 0,-1 0 0 0 0,1 0 0 0 0,-1-1 0 0 0,0 1 1 0 0,1 0-1 0 0,-1-1 0 0 0,0 1 0 0 0,0-1 0 0 0,0 1 0 0 0,0-1 1 0 0,0 0-1 0 0,-1 0 0 0 0,1 0 0 0 0,0 0 0 0 0,0-1 1 0 0,-1 1-1 0 0,1 0 0 0 0,0-1 0 0 0,-3 1-85 0 0,4-1 5 0 0,0 0 0 0 0,0 0-1 0 0,0-1 1 0 0,0 1 0 0 0,0 0-1 0 0,0 0 1 0 0,0 0 0 0 0,0-1 0 0 0,0 1-1 0 0,0 0 1 0 0,0-1 0 0 0,0 1 0 0 0,0-1-1 0 0,0 1 1 0 0,1-1 0 0 0,-1 1 0 0 0,0-1-1 0 0,0 0 1 0 0,1 0 0 0 0,-1 1-1 0 0,0-1 1 0 0,1 0 0 0 0,-1 0 0 0 0,0 1-1 0 0,1-1 1 0 0,-1 0 0 0 0,1 0 0 0 0,0 0-1 0 0,-1 0 1 0 0,1 0 0 0 0,0 0 0 0 0,-1 0-1 0 0,1 0 1 0 0,0 0 0 0 0,0 0-1 0 0,0 0 1 0 0,0 0 0 0 0,0 0-5 0 0,0-3-2 0 0,0 1 1 0 0,0-1-1 0 0,1 0 0 0 0,-1 1 1 0 0,1-1-1 0 0,0 1 1 0 0,0 0-1 0 0,0-1 0 0 0,2-2 2 0 0,5-15 0 0 0,-7 18 0 0 0,0 0 0 0 0,0-1 0 0 0,0 1 0 0 0,1 0 0 0 0,-1 0 0 0 0,1 0 0 0 0,1-2 0 0 0,16-20 0 0 0,-13 16 0 0 0,0 0 0 0 0,0 1 0 0 0,1 0 0 0 0,0 0 0 0 0,1 0 0 0 0,0 1 0 0 0,0 0 0 0 0,0 1 0 0 0,2-1 0 0 0,9-4 60 0 0,-7 4-421 0 0,0 1 0 0 0,0-1 0 0 0,1 2 0 0 0,8-3 361 0 0,4-1-539 0 0,-19 6 528 0 0,1 0-1 0 0,-1 1 1 0 0,1 0-1 0 0,-1 0 1 0 0,1 1-1 0 0,0 0 12 0 0,-3-1 0 0 0,-3 2 0 0 0,0 0 0 0 0,0-1 0 0 0,0 1 0 0 0,0 0 0 0 0,0 0 0 0 0,1 0 0 0 0,-1 0 0 0 0,0 0 0 0 0,0 0 0 0 0,0 0 0 0 0,0 0 0 0 0,0 0 0 0 0,0 0 0 0 0,0 1 0 0 0,1-1 0 0 0,8 2 0 0 0,-9-1 31 0 0,1-1-1 0 0,0 1 0 0 0,0-1 0 0 0,-1 1 0 0 0,1 0 0 0 0,-1-1 0 0 0,1 1 0 0 0,-1 0 0 0 0,2 1-30 0 0,0 4 352 0 0,-3-4-99 0 0,0-1-188 0 0,0 0 0 0 0,0 0 0 0 0,0 0 0 0 0,0 0 0 0 0,-1 0 0 0 0,1 0 0 0 0,0 0 0 0 0,-1 0 0 0 0,1 0 0 0 0,-1 0 0 0 0,1 0 0 0 0,-1-1 0 0 0,1 1 0 0 0,-1 0 0 0 0,1 0-1 0 0,-2 0-64 0 0,1 1 61 0 0,-2 3-59 0 0,-1-1 0 0 0,1 1 0 0 0,-1-1 0 0 0,0 0-1 0 0,0 0 1 0 0,0-1 0 0 0,0 1 0 0 0,-1-1-1 0 0,-4 3-1 0 0,1 1 0 0 0,-1-1 0 0 0,1 2 0 0 0,0-1 0 0 0,-6 8 0 0 0,-14 14 0 0 0,22-24 0 0 0,0 0 0 0 0,1 0 0 0 0,-1 0 0 0 0,1 0 0 0 0,1 1 0 0 0,-1 0 0 0 0,-2 4 0 0 0,2-3 0 0 0,-8 20 0 0 0,12-24 0 0 0,-3 2 0 0 0,0 0 0 0 0,4-5 0 0 0,0 0 0 0 0,-1 0 0 0 0,1 0 0 0 0,0 1 0 0 0,0-1 0 0 0,0 0 0 0 0,0 0 0 0 0,0 0 0 0 0,0 0 0 0 0,-1 0 0 0 0,1 0 0 0 0,0 1 0 0 0,0-1 0 0 0,0 0 0 0 0,0 0 0 0 0,0 0 0 0 0,0 0 0 0 0,0 1 0 0 0,0-1 0 0 0,0 0 0 0 0,0 0 0 0 0,0 0 0 0 0,0 0 0 0 0,0 1 0 0 0,0-1 0 0 0,0 0 0 0 0,0 0 0 0 0,0 0 0 0 0,0 0 0 0 0,0 1 0 0 0,0-1 0 0 0,0 0 0 0 0,0 0 0 0 0,0 0 0 0 0,0 1 0 0 0,0-1 0 0 0,0 0 0 0 0,0 0 0 0 0,0 0 0 0 0,0 0 0 0 0,1 0 0 0 0,-1 1 0 0 0,0-1 0 0 0,0 0 0 0 0,0 0 0 0 0,0 0 0 0 0,0 0 0 0 0,0 0 0 0 0,1 0 0 0 0,-1 0 0 0 0,0 1 0 0 0,0-1 0 0 0,0 0 0 0 0,0 0 0 0 0,1 0 0 0 0,-1 0 0 0 0,0 0 0 0 0,0 0 0 0 0,0 0 0 0 0,0 0 0 0 0,1 0 0 0 0,-1 0 0 0 0,0 0 0 0 0,0 0 0 0 0,0 0 0 0 0,1 0 0 0 0,-1 0 0 0 0,0 0 0 0 0,0 0 0 0 0,6 0 157 0 0,-1-1 0 0 0,1 1 0 0 0,-1-1 0 0 0,1 0 0 0 0,-1 0 0 0 0,1-1 0 0 0,-1 1-1 0 0,0-1 1 0 0,0 0 0 0 0,1-1 0 0 0,-2 1 0 0 0,5-4-157 0 0,8-5 83 0 0,-1-2-1 0 0,12-11-82 0 0,-12 4 0 0 0,-13 17 0 0 0,0-1 0 0 0,0 0 0 0 0,0 1 0 0 0,1-1 0 0 0,1-1 0 0 0,0 1 0 0 0,-1 0 0 0 0,0 0 0 0 0,0 0 0 0 0,0-1 0 0 0,0 0 0 0 0,-1 0 0 0 0,0 0 0 0 0,3-5 0 0 0,-5 9 0 0 0,11-13 0 0 0,-11 13 0 0 0,0 0 0 0 0,0 0 0 0 0,0 0 0 0 0,0 0 0 0 0,0 0 0 0 0,0 0 0 0 0,0 0 0 0 0,0-1 0 0 0,0 1 0 0 0,-1 0 0 0 0,2-2 0 0 0,-2 3 0 0 0,0 0 0 0 0,0 0 0 0 0,0 0 0 0 0,0 0 0 0 0,0 1 0 0 0,0-1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0,0-1 0 0 0,0 1 0 0 0,0 0 0 0 0,0 0 0 0 0,0 0 0 0 0,0 0 0 0 0,0 0 0 0 0,0 0 0 0 0,0 0 0 0 0,0 0 0 0 0,0 0 0 0 0,0 0 0 0 0,4 7 0 0 0,3 8 0 0 0,-5-9 0 0 0,-1-1 0 0 0,1 1 0 0 0,-1 0 0 0 0,0 0 0 0 0,-1 0 0 0 0,1-1 0 0 0,-1 1 0 0 0,0 0 0 0 0,-1 0 0 0 0,0 6 0 0 0,-5 38 0 0 0,2-42-7 0 0,3-5-10 0 0,0-1-1 0 0,0 0 0 0 0,1 1 1 0 0,-1 0-1 0 0,0-1 0 0 0,1 1 1 0 0,0-1-1 0 0,-1 1 0 0 0,1 0 1 0 0,0-1-1 0 0,0 2 18 0 0,0-2-1051 0 0,0-2-385 0 0,0 0-78 0 0,0 0-19 0 0</inkml:trace>
  <inkml:trace contextRef="#ctx0" brushRef="#br3" timeOffset="-284616.542">1349 6584 11976 0 0,'0'0'546'0'0,"0"-1"-10"0"0,1 2-474 0 0,8 13 1028 0 0,2 11 105 0 0,-8-20-922 0 0,-1 0-1 0 0,1 0 1 0 0,-1 1-1 0 0,0-1 0 0 0,0 2-272 0 0,10 38 588 0 0,-7-30-207 0 0,-1 0-1 0 0,-1 1 1 0 0,0-1-1 0 0,-1 1 1 0 0,0 6-381 0 0,5 23 165 0 0,-7-45-165 0 0,0 0 0 0 0,0 0 0 0 0,0 0 0 0 0,0 1 0 0 0,0-1 0 0 0,0 0 0 0 0,0 0 0 0 0,0 0 0 0 0,0 1 0 0 0,0-1 0 0 0,0 0 0 0 0,0 0 0 0 0,0 0 0 0 0,0 1 0 0 0,0-1 0 0 0,0 0 0 0 0,0 0 0 0 0,0 0 0 0 0,0 1 0 0 0,0-1 0 0 0,0 0 0 0 0,0 0 0 0 0,-1 0 0 0 0,1 1 0 0 0,0-1 0 0 0,0 0 0 0 0,0 0 0 0 0,0 0 0 0 0,0 0 0 0 0,-1 1 0 0 0,1-1 0 0 0,0 0 0 0 0,0 0 0 0 0,0 0 0 0 0,0 0 0 0 0,-1 0 0 0 0,1 0 0 0 0,0 0 0 0 0,0 0 0 0 0,0 0 0 0 0,-1 1 0 0 0,1-1 0 0 0,0 0 0 0 0,0 0 0 0 0,-1 0 0 0 0,1 0 0 0 0,0 0 0 0 0,0 0 0 0 0,0 0 0 0 0,-1-1 0 0 0,1 1 0 0 0,0 0 0 0 0,0 0 0 0 0,0 0 0 0 0,-1 0 0 0 0,1 0 0 0 0,0 0 0 0 0,0 0 0 0 0,-9-6 0 0 0,9 6 0 0 0,-2-4 0 0 0,1 1 0 0 0,-1-1 0 0 0,1 1 0 0 0,0-1 0 0 0,0 0 0 0 0,0 0 0 0 0,0 1 0 0 0,1-1 0 0 0,-1 0 0 0 0,1-3 0 0 0,-1-5 0 0 0,0 5 0 0 0,1 1 0 0 0,1 0 0 0 0,-1-1 0 0 0,1 1 0 0 0,1-5 0 0 0,1-9 0 0 0,3-9 0 0 0,-5 27 0 0 0,-1 1 0 0 0,1 0 0 0 0,0-1 0 0 0,-1 1 0 0 0,1-1 0 0 0,0 1 0 0 0,0 0 0 0 0,0 0 0 0 0,0 0 0 0 0,0-1 0 0 0,0 1 0 0 0,0 0 0 0 0,0 0 0 0 0,0 0 0 0 0,1 1 0 0 0,-1-1 0 0 0,1 0 0 0 0,3-1 0 0 0,0 0 0 0 0,0 0 0 0 0,0 1 0 0 0,0-1 0 0 0,0 1 0 0 0,0 1 0 0 0,0-1 0 0 0,0 1 0 0 0,0 0 0 0 0,2 0 0 0 0,3 0 0 0 0,0 1 0 0 0,0 1 0 0 0,0 0 0 0 0,0 0 0 0 0,-1 0 0 0 0,-1 0 0 0 0,0-1 0 0 0,1 0 0 0 0,-1 0 0 0 0,0-1 0 0 0,4 0 0 0 0,-2-1 0 0 0,0 0 0 0 0,0-1 0 0 0,0 0 0 0 0,0 0 0 0 0,0-1 0 0 0,0 0 0 0 0,4-3 0 0 0,-2 3 0 0 0,-10 2 0 0 0,0 1 0 0 0,0-1 0 0 0,0 1 0 0 0,0-1 0 0 0,0 0 0 0 0,-1 0 0 0 0,1 0 0 0 0,0 0 0 0 0,0 0 0 0 0,-1 0 0 0 0,1 0 0 0 0,-1-1 0 0 0,1 1 0 0 0,-1 0 0 0 0,1-1 0 0 0,-1 1 0 0 0,0-1 0 0 0,0 0 0 0 0,0 1 0 0 0,2-2 0 0 0,-3 2 0 0 0,1 1 0 0 0,-1 0 0 0 0,0 0 0 0 0,0-1 0 0 0,1 1 0 0 0,-1 0 0 0 0,0-1 0 0 0,1 1 0 0 0,-1 0 0 0 0,0-1 0 0 0,0 1 0 0 0,0-1 0 0 0,1 1 0 0 0,-1 0 0 0 0,0-1 0 0 0,0 1 0 0 0,0-1 0 0 0,0 1 0 0 0,0-1 0 0 0,0 1 0 0 0,0 0 0 0 0,0-1 0 0 0,0 1 0 0 0,0-1 0 0 0,0 1 0 0 0,0-1 0 0 0,0 1 0 0 0,0-1 0 0 0,0 1 0 0 0,0 0 0 0 0,0-1 0 0 0,-1 1 0 0 0,1-1 0 0 0,-3-9 0 0 0,3 10 0 0 0,-1-1 0 0 0,1 0 0 0 0,0 0 0 0 0,0 1 0 0 0,-1-1 0 0 0,1 0 0 0 0,0 1 0 0 0,-1-1 0 0 0,1 0 0 0 0,0 1 0 0 0,-1-1 0 0 0,1 0 0 0 0,-1 1 0 0 0,1-1 0 0 0,-1 1 0 0 0,1-1 0 0 0,-1 1 0 0 0,0-1 0 0 0,1 1 0 0 0,-1 0 0 0 0,0-1 0 0 0,1 1 0 0 0,-1 0 0 0 0,0-1 0 0 0,1 1 0 0 0,-1 0 0 0 0,0 0 0 0 0,0 0 0 0 0,-2-2 69 0 0,-1 1-1 0 0,1 0 0 0 0,-1 0 0 0 0,0 0 1 0 0,1 0-1 0 0,-1 1 0 0 0,0-1 1 0 0,1 1-1 0 0,-1 0 0 0 0,0 0 0 0 0,1 1 1 0 0,-1-1-1 0 0,0 1 0 0 0,1-1 0 0 0,-1 1 1 0 0,0 0-1 0 0,1 1 0 0 0,-1-1 0 0 0,1 1 1 0 0,0-1-1 0 0,0 1 0 0 0,-1 0 1 0 0,1 0-1 0 0,0 1 0 0 0,1-1 0 0 0,-1 0 1 0 0,0 1-1 0 0,1 0 0 0 0,-1 0 0 0 0,0 0-68 0 0,-1 4 0 0 0,0-1 0 0 0,0 1 0 0 0,0 0 0 0 0,1 0 0 0 0,0 0 0 0 0,1 0 0 0 0,-2 4 0 0 0,1 2 0 0 0,1 1 0 0 0,0 0 0 0 0,0 1 0 0 0,2-1 0 0 0,-1 0 0 0 0,3 11 0 0 0,-2-22-2 0 0,0 0-1 0 0,1 0 0 0 0,-1 0 1 0 0,1 0-1 0 0,0 0 0 0 0,0 0 1 0 0,0-1-1 0 0,1 1 0 0 0,-1 0 1 0 0,1-1-1 0 0,-1 1 1 0 0,1-1-1 0 0,0 1 0 0 0,0-1 1 0 0,0 0-1 0 0,0 0 0 0 0,0 0 1 0 0,0 0-1 0 0,1 0 0 0 0,-1 0 1 0 0,2 0 2 0 0,1 0-346 0 0,-1 0 1 0 0,1 0-1 0 0,0 0 0 0 0,-1-1 1 0 0,1 0-1 0 0,0 0 1 0 0,0 0-1 0 0,0 0 1 0 0,0-1-1 0 0,-1 0 0 0 0,1 0 1 0 0,2-1 345 0 0,15-1-1533 0 0</inkml:trace>
  <inkml:trace contextRef="#ctx0" brushRef="#br3" timeOffset="-284057.916">2014 6598 17503 0 0,'0'0'399'0'0,"0"0"60"0"0,-12 2 587 0 0,5 2-864 0 0,1 0 0 0 0,0 1 0 0 0,0-1-1 0 0,1 1 1 0 0,-1 0 0 0 0,1 0-1 0 0,0 1 1 0 0,-2 3-182 0 0,-3 2 445 0 0,-3 5-427 0 0,0-1 1 0 0,1 2-1 0 0,-3 5-18 0 0,11-14 194 0 0,-1-1 0 0 0,1 1 0 0 0,1 0-1 0 0,-1 1 1 0 0,1-1 0 0 0,1 1 0 0 0,0-1-1 0 0,-1 8-193 0 0,3-14 51 0 0,0 0 0 0 0,0 1-1 0 0,0-1 1 0 0,1 1 0 0 0,-1-1-1 0 0,1 1 1 0 0,-1-1 0 0 0,1 0-1 0 0,0 0 1 0 0,0 1 0 0 0,0-1-1 0 0,2 2-50 0 0,-3-4 0 0 0,0 1 0 0 0,0-1 0 0 0,1 1 0 0 0,-1-1 0 0 0,0 0 0 0 0,1 1 0 0 0,-1-1 0 0 0,1 0 0 0 0,-1 1 0 0 0,0-1 0 0 0,1 0 0 0 0,-1 0 0 0 0,1 1 0 0 0,-1-1 0 0 0,1 0 0 0 0,-1 0 0 0 0,0 0 0 0 0,1 0 0 0 0,-1 0 0 0 0,1 1 0 0 0,-1-1 0 0 0,1 0 0 0 0,-1 0 0 0 0,1 0 0 0 0,-1 0 0 0 0,1 0 0 0 0,-1-1 0 0 0,1 1 0 0 0,-1 0 0 0 0,1 0 0 0 0,-1 0 0 0 0,1 0 0 0 0,-1 0 0 0 0,1-1 0 0 0,-1 1 0 0 0,0 0 0 0 0,1 0 0 0 0,-1-1 0 0 0,1 1 0 0 0,-1 0 0 0 0,1-1 0 0 0,0 0 0 0 0,11-3 0 0 0,-11 4 0 0 0,1 0 0 0 0,-1-1 0 0 0,0 1 0 0 0,0 0 0 0 0,1-1 0 0 0,-1 1 0 0 0,0-1 0 0 0,0 0 0 0 0,0 1 0 0 0,1-1 0 0 0,-1 0 0 0 0,0 0 0 0 0,0 0 0 0 0,0 0 0 0 0,0 0 0 0 0,6-7 0 0 0,-1-1 0 0 0,0 0 0 0 0,0 0 0 0 0,0 0 0 0 0,-1-1 0 0 0,-1 1 0 0 0,0-1 0 0 0,0-1 0 0 0,-1 1 0 0 0,1-5 0 0 0,3-14 0 0 0,-2 0 0 0 0,-1 0 0 0 0,0-15 0 0 0,-1-89 0 0 0,-3 110 0 0 0,-2-5 0 0 0,-1-1 0 0 0,-1 1 0 0 0,-6-23 0 0 0,3 38 0 0 0,5 13 0 0 0,1 5 0 0 0,-1 5 0 0 0,1 8 0 0 0,1 0 0 0 0,3 18 0 0 0,-3-30 0 0 0,13 210 0 0 0,-12-203 0 0 0,0 14 0 0 0,1-1 0 0 0,2 0 0 0 0,0 0 0 0 0,9 25 0 0 0,-9-32 0 0 0,-2-13 0 0 0,0-5-955 0 0,-4-7-195 0 0,-3-6-829 0 0,5 12 1861 0 0,-1-2-1416 0 0</inkml:trace>
  <inkml:trace contextRef="#ctx0" brushRef="#br3" timeOffset="-280998.706">208 7255 6448 0 0,'0'0'141'0'0,"0"0"23"0"0,0 0 13 0 0,0-1-19 0 0,0-5 16 0 0,0 6-5 0 0,0-1-1 0 0,0 1 0 0 0,0-1 0 0 0,-1 1 0 0 0,1-1 0 0 0,0 1 0 0 0,0-1 0 0 0,0 1 1 0 0,0-1-1 0 0,-1 1 0 0 0,1-1 0 0 0,0 1 0 0 0,-1 0 0 0 0,1-1 0 0 0,0 1 0 0 0,-1-1 1 0 0,1 1-1 0 0,0 0 0 0 0,-1-1 0 0 0,1 1 0 0 0,0 0 0 0 0,-1-1 0 0 0,1 1 0 0 0,-1 0 1 0 0,1 0-1 0 0,-1 0 0 0 0,1-1 0 0 0,-1 1 0 0 0,1 0 0 0 0,-1 0 0 0 0,1 0 0 0 0,-1 0 1 0 0,1 0-1 0 0,-1 0 0 0 0,1 0 0 0 0,-1 0 0 0 0,1 0 0 0 0,-1 0 0 0 0,1 0 0 0 0,-1 0 1 0 0,1 0-1 0 0,-1 0 0 0 0,1 1 0 0 0,-1-1 0 0 0,1 0 0 0 0,-1 0 0 0 0,1 1-168 0 0,-3-1 228 0 0,0 1 0 0 0,0 0 0 0 0,1 1 0 0 0,-1-1 0 0 0,1 0 0 0 0,-1 1-1 0 0,-1 0-227 0 0,-4 7 240 0 0,-1 0-1 0 0,2 0 0 0 0,-1 0-239 0 0,-10 14 829 0 0,16-21-743 0 0,1 0-1 0 0,-1 1 0 0 0,1-1 1 0 0,0 1-1 0 0,-1-1 1 0 0,1 1-1 0 0,0-1 1 0 0,1 1-1 0 0,-1 0 1 0 0,0-1-1 0 0,1 1 1 0 0,-1 2-86 0 0,1-1 15 0 0,-1-1 0 0 0,0 1 0 0 0,0 0 1 0 0,0-1-1 0 0,0 1 0 0 0,-2 2-15 0 0,-3 5 254 0 0,1 0 0 0 0,0 0 0 0 0,1 1 0 0 0,1 0 0 0 0,-1 0 0 0 0,2 0 0 0 0,-1 0 0 0 0,2 1-254 0 0,0-4 2 0 0,0 0 0 0 0,1 0 0 0 0,0 0-1 0 0,1 0 1 0 0,-1-1 0 0 0,2 1 0 0 0,0 0 0 0 0,0 0-1 0 0,1 2-1 0 0,3 8 0 0 0,1 4 0 0 0,21 19 0 0 0,-25-38 0 0 0,0-1 0 0 0,0 1 0 0 0,0-1 0 0 0,0 0 0 0 0,1 0 0 0 0,-1 0 0 0 0,1-1 0 0 0,-1 1 0 0 0,1-1 0 0 0,1 0 0 0 0,24 9-329 0 0,-13-5-6313 0 0,-15-6 398 0 0</inkml:trace>
  <inkml:trace contextRef="#ctx0" brushRef="#br3" timeOffset="-279348.184">561 7310 8288 0 0,'0'0'190'0'0,"2"-12"445"0"0,3-4-489 0 0,-3 1 1731 0 0,-2 15-1365 0 0,0 0 0 0 0,0 0 0 0 0,0 0 0 0 0,0 0 0 0 0,0 0 0 0 0,0 0 0 0 0,0 0 70 0 0,0 0 298 0 0,0 0 133 0 0,-1 5 953 0 0,-5 26-2292 0 0,2 0-1 0 0,0 29 327 0 0,2-39 491 0 0,1 0-302 0 0,-1-3-124 0 0,1 0 0 0 0,1 0 0 0 0,2 13-65 0 0,1 30 471 0 0,-3-49 264 0 0,0-10-672 0 0,0 0 0 0 0,0 1 0 0 0,0-1 0 0 0,0 0 0 0 0,1 0 0 0 0,-1 0 0 0 0,0 0 0 0 0,1 0 0 0 0,0 0 0 0 0,-1 0-1 0 0,1 0 1 0 0,0 0 0 0 0,0 0-63 0 0,-1-2-70 0 0,1 1-1 0 0,-1-1 0 0 0,0 1 1 0 0,1-1-1 0 0,-1 1 1 0 0,1-1-1 0 0,-1 0 0 0 0,1 1 1 0 0,-1-1-1 0 0,1 0 1 0 0,-1 1-1 0 0,1-1 0 0 0,-1 0 1 0 0,1 1-1 0 0,-1-1 0 0 0,1 0 1 0 0,0 0-1 0 0,-1 0 1 0 0,1 0-1 0 0,-1 1 0 0 0,1-1 1 0 0,0 0-1 0 0,-1 0 1 0 0,1 0-1 0 0,0 0 0 0 0,-1-1 1 0 0,1 1-1 0 0,-1 0 0 0 0,1 0 1 0 0,0 0-1 0 0,-1 0 1 0 0,1 0-1 0 0,-1-1 0 0 0,1 1 1 0 0,-1 0-1 0 0,1-1 1 0 0,-1 1-1 0 0,1 0 71 0 0,21-14-1941 0 0,-21 13 1789 0 0,10-8-1130 0 0,-1 0 0 0 0,0-1 0 0 0,0 0-1 0 0,-1-1 1 0 0,0-2 1282 0 0,9-9 803 0 0,1 2 4302 0 0,-23 23-4106 0 0,4-3-995 0 0,0 0 0 0 0,0 0 0 0 0,-1 1 0 0 0,1-1 0 0 0,0 0 0 0 0,0 0 0 0 0,0 0 0 0 0,0 0-1 0 0,-1 1 1 0 0,1-1 0 0 0,0 0 0 0 0,0 0 0 0 0,0 0 0 0 0,0 1 0 0 0,0-1 0 0 0,0 0 0 0 0,0 0 0 0 0,-1 0 0 0 0,1 1 0 0 0,0-1 0 0 0,0 0 0 0 0,0 0 0 0 0,0 1-1 0 0,0-1 1 0 0,0 0 0 0 0,0 0 0 0 0,0 1 0 0 0,0-1 0 0 0,0 0 0 0 0,0 0 0 0 0,0 0 0 0 0,1 1 0 0 0,-1-1 0 0 0,0 0 0 0 0,0 0 0 0 0,0 1 0 0 0,0-1 0 0 0,0 0-1 0 0,0 0 1 0 0,0 0 0 0 0,1 1 0 0 0,-1-1 0 0 0,0 0 0 0 0,0 0 0 0 0,0 0 0 0 0,1 0 0 0 0,-1 0 0 0 0,0 1 0 0 0,0-1-4 0 0,1 0 31 0 0,-1 2-31 0 0,1-1-1 0 0,-1 0 1 0 0,0 1-1 0 0,1-1 1 0 0,-1 0-1 0 0,0 1 1 0 0,0-1-1 0 0,0 0 0 0 0,0 1 1 0 0,0-1-1 0 0,0 0 1 0 0,0 2 0 0 0,0-1 8 0 0,-1-1 0 0 0,1 1 0 0 0,0 0 0 0 0,0 0 0 0 0,1-1 1 0 0,-1 1-1 0 0,0 0 0 0 0,0-1 0 0 0,1 1 0 0 0,0 1-8 0 0,1 1 21 0 0,-1 0 0 0 0,2 0 0 0 0,-1 0 0 0 0,0-1 0 0 0,1 1 0 0 0,-1-1 0 0 0,1 1 0 0 0,0-1 0 0 0,0 0 0 0 0,1 0 0 0 0,-1 0 0 0 0,1-1 0 0 0,-1 1-1 0 0,1-1 1 0 0,0 0 0 0 0,0 0 0 0 0,0 0 0 0 0,0-1 0 0 0,0 1 0 0 0,0-1 0 0 0,2 1-21 0 0,-1-2 118 0 0,-1 1-1 0 0,0-1 0 0 0,1 1 1 0 0,-1-1-1 0 0,1 0 1 0 0,-1-1-1 0 0,1 1 0 0 0,-1-1 1 0 0,0 0-1 0 0,1 0 1 0 0,-1 0-1 0 0,0-1 0 0 0,2-1-117 0 0,9-3 11 0 0,-1-1-1 0 0,0-1 0 0 0,1-2-10 0 0,-13 9 0 0 0,0-1 0 0 0,0 1 0 0 0,0-1 0 0 0,0 0 0 0 0,0 0 0 0 0,0 0 0 0 0,-1 0 0 0 0,1-1 0 0 0,-1 1 0 0 0,1 0 0 0 0,-1 0 0 0 0,0-1 0 0 0,0 1 0 0 0,0-2 0 0 0,0 2 0 0 0,-1 1 0 0 0,1-1 0 0 0,-1 1 0 0 0,1-1 0 0 0,-1 1 0 0 0,0-1 0 0 0,0 0 0 0 0,0 1 0 0 0,0-1 0 0 0,0 1 0 0 0,0-1 0 0 0,-1 0 0 0 0,1 1 0 0 0,0-1 0 0 0,-1 1 0 0 0,1-1 0 0 0,-1 1 0 0 0,0-1 0 0 0,1 1 0 0 0,-1-1 0 0 0,0 1 0 0 0,0 0 0 0 0,0-1 0 0 0,-3-1 6 0 0,1-1-1 0 0,-1 1 1 0 0,0 0-1 0 0,0 1 1 0 0,0-1-1 0 0,-1 1 1 0 0,1-1-1 0 0,-1 1 1 0 0,1 1-1 0 0,-1-1 1 0 0,0 1-1 0 0,1-1 1 0 0,-1 1-1 0 0,-4 0-5 0 0,-3 0-190 0 0,-1 0-1 0 0,1 1 1 0 0,-1 0-1 0 0,1 1 0 0 0,-3 0 191 0 0,3 4-688 0 0,10-4-3997 0 0,2-1 3151 0 0</inkml:trace>
  <inkml:trace contextRef="#ctx0" brushRef="#br3" timeOffset="-278432.985">956 7429 10136 0 0,'0'0'230'0'0,"7"-2"309"0"0,-3 2-463 0 0,-3-1-61 0 0,1 1 0 0 0,0 0 0 0 0,0 0 0 0 0,0 0 0 0 0,-1 1 0 0 0,1-1 1 0 0,0 0-1 0 0,0 1 0 0 0,-1-1 0 0 0,1 1 0 0 0,0-1 0 0 0,-1 1 0 0 0,1 0 0 0 0,0 0-15 0 0,26 16 2888 0 0,-26-16-2682 0 0,-1 0 1 0 0,0 0-1 0 0,0 1 0 0 0,1-1 1 0 0,-1 0-1 0 0,0 0 1 0 0,0 1-1 0 0,-1-1 1 0 0,1 1-1 0 0,0-1 1 0 0,0 1-1 0 0,-1-1 1 0 0,1 1-1 0 0,0-1 1 0 0,-1 2-207 0 0,7 28 1925 0 0,-6-26-1661 0 0,0 3-261 0 0,0 0 0 0 0,-1-1 0 0 0,0 1 0 0 0,-1 0 1 0 0,1 0-1 0 0,-2 0 0 0 0,1 0 0 0 0,-1-1 0 0 0,0 1 0 0 0,-3 5-3 0 0,3-6 2 0 0,1-3-2 0 0,-1 0 0 0 0,0-1 0 0 0,1 1 0 0 0,-2-1 0 0 0,1 0 0 0 0,0 0 0 0 0,-1 0 0 0 0,-3 7 0 0 0,4-9 69 0 0,0 1-1 0 0,0-1 0 0 0,0 1 0 0 0,0-1 0 0 0,0 0 0 0 0,0 0 0 0 0,0 0 0 0 0,-1 0 0 0 0,1 0 0 0 0,0 0 0 0 0,-1-1 1 0 0,1 1-1 0 0,0-1 0 0 0,-1 0-68 0 0,3 0 28 0 0,-1 0 1 0 0,1 0-1 0 0,-1 0 1 0 0,1 0-1 0 0,-1 0 1 0 0,1 0-1 0 0,-1 0 1 0 0,1 0-1 0 0,-1-1 1 0 0,1 1-1 0 0,-1 0 1 0 0,1 0-1 0 0,0 0 0 0 0,-1-1 1 0 0,1 1-1 0 0,-1 0 1 0 0,1-1-1 0 0,0 1 1 0 0,-1 0-1 0 0,1-1 1 0 0,0 1-1 0 0,-1-1 1 0 0,1 1-1 0 0,0 0 1 0 0,0-1-1 0 0,0 1 1 0 0,-1-1-1 0 0,1 1 1 0 0,0-1-1 0 0,0 1 1 0 0,0-1-1 0 0,0 1 1 0 0,0-1-1 0 0,0 1 1 0 0,0-1-1 0 0,0 1 1 0 0,0 0-1 0 0,0-1 1 0 0,0 1-1 0 0,0-1 1 0 0,0 1-1 0 0,0-1 1 0 0,0 0-30 0 0,7-25-576 0 0,-4 16 172 0 0,2-2 255 0 0,0-1-1 0 0,1 1 0 0 0,0 0 1 0 0,1 0-1 0 0,0 1 0 0 0,1 0 0 0 0,3-4 151 0 0,-1 1-61 0 0,-5 6 61 0 0,1 1 0 0 0,0 1 0 0 0,0-1 0 0 0,0 1 0 0 0,0 0 0 0 0,1 1 0 0 0,4-3 0 0 0,-9 7-5 0 0,-1-1 0 0 0,1 2 0 0 0,0-1 0 0 0,0 0 0 0 0,0 0 0 0 0,0 0-1 0 0,-1 1 1 0 0,1-1 0 0 0,0 1 0 0 0,0 0 0 0 0,0 0 0 0 0,0-1 0 0 0,1 1-1 0 0,0 1 6 0 0,-2-1-370 0 0,9 8-1002 0 0,-8-6 1518 0 0,-1 1 1 0 0,0-1 0 0 0,1 1-1 0 0,-1 0 1 0 0,0 0-1 0 0,0 0 1 0 0,0-1 0 0 0,-1 1-1 0 0,1 0 1 0 0,-1 0-1 0 0,0 0 1 0 0,0 0 0 0 0,0 0-1 0 0,0 0 1 0 0,0 0-1 0 0,0 0 1 0 0,-1 0 0 0 0,0 0-1 0 0,1 0-146 0 0,-3 20 856 0 0,3-18-828 0 0,0 1 0 0 0,-1-1 0 0 0,0 1 0 0 0,-1-1 0 0 0,1 0 0 0 0,-2 4-28 0 0,-4 14-3 0 0,6-17-61 0 0,1-4-273 0 0,2-1-138 0 0,0 0 336 0 0,0-1 0 0 0,-1 1 0 0 0,1-1 0 0 0,0 1 0 0 0,0-1 0 0 0,0 0 0 0 0,0 0 0 0 0,0 1 0 0 0,0-1-1 0 0,-1-1 1 0 0,1 1 0 0 0,0 0 0 0 0,0 0 0 0 0,0-1 0 0 0,0 1 0 0 0,0-1 0 0 0,-1 1 0 0 0,1-1 0 0 0,0 0 0 0 0,0 0-1 0 0,-1 0 1 0 0,2-1 139 0 0,7-4-433 0 0,-1 0 0 0 0,1-2-1 0 0,4-4 434 0 0,5-4-755 0 0,-11 9 431 0 0,0 0 1 0 0,0 0 0 0 0,-1-1 0 0 0,0 0 0 0 0,1-3 323 0 0,15-16-512 0 0,-20 23 509 0 0,1-1 0 0 0,-1 0 0 0 0,0 0 0 0 0,0 0 0 0 0,-1 0 0 0 0,1-2 3 0 0,0 0 1 0 0,1 1-1 0 0,-1-1 0 0 0,1 1 1 0 0,2-2-1 0 0,-5 6 73 0 0,1 0 0 0 0,0 0 0 0 0,-1-1 0 0 0,1 1 0 0 0,-1 0 0 0 0,0-1 0 0 0,0 1 0 0 0,0-1 0 0 0,0 0 0 0 0,0 1 0 0 0,0-1 0 0 0,-1 0-73 0 0,0 2 508 0 0,0 1 72 0 0,0 0 285 0 0,0 0 125 0 0,-1 2 30 0 0,-15 16 839 0 0,7-10-1699 0 0,2 1-1 0 0,-1 0 1 0 0,1 0 0 0 0,1 0 0 0 0,0 1-1 0 0,0 0 1 0 0,1 0 0 0 0,0 1-1 0 0,0 1-159 0 0,-6 16 0 0 0,8-23 0 0 0,1 0 0 0 0,0 0 0 0 0,0 1 0 0 0,0-1 0 0 0,1 0 0 0 0,0 1 0 0 0,0-1 0 0 0,0 5 0 0 0,-5 6 0 0 0,6-15 0 0 0,0-1 0 0 0,0 1 0 0 0,0-1 0 0 0,0 1 0 0 0,0-1 0 0 0,0 1 0 0 0,0-1 0 0 0,0 1 0 0 0,0-1 0 0 0,1 1 0 0 0,-1-1 0 0 0,0 1 0 0 0,0-1 0 0 0,0 1 0 0 0,1-1 0 0 0,-1 1 0 0 0,0-1 0 0 0,0 0 0 0 0,1 1 0 0 0,-1-1 0 0 0,0 1 0 0 0,1-1 0 0 0,-1 0 0 0 0,1 1 0 0 0,-1-1 0 0 0,0 0 0 0 0,1 1 0 0 0,-1-1 0 0 0,1 0 0 0 0,-1 0 0 0 0,1 0 0 0 0,-1 1 0 0 0,1-1 0 0 0,-1 0 0 0 0,1 0 0 0 0,-1 0 0 0 0,1 0 0 0 0,-1 0 0 0 0,1 0 0 0 0,-1 0 0 0 0,1 0 0 0 0,-1 0 0 0 0,1 0 0 0 0,0 1 0 0 0,0-1 0 0 0,0 0 0 0 0,0 0 0 0 0,0 0 0 0 0,0 0 0 0 0,0 0 0 0 0,0 0 0 0 0,0 0 0 0 0,0 0 0 0 0,0-1 0 0 0,0 1 0 0 0,0 0 0 0 0,0 0 0 0 0,0-1 0 0 0,-1 1 0 0 0,1-1 0 0 0,0 1 0 0 0,0-1 0 0 0,0 1 0 0 0,0-1 0 0 0,-1 1 0 0 0,1-1 0 0 0,2-2 0 0 0,5-3 114 0 0,0 0-1 0 0,-1 0 1 0 0,0-1 0 0 0,0-1-1 0 0,-1 1 1 0 0,0-1-1 0 0,0 0 1 0 0,-1 0 0 0 0,1-2-114 0 0,0 0-162 0 0,1 0 1 0 0,0 1 0 0 0,0-1 0 0 0,1 1 0 0 0,1 1 0 0 0,0-1 161 0 0,-9 9 0 0 0,1-1 0 0 0,0 0 0 0 0,0 1 0 0 0,-1 0 0 0 0,1-1 0 0 0,0 1 0 0 0,0-1 0 0 0,0 1 0 0 0,0 0 0 0 0,-1 0 0 0 0,1-1 0 0 0,0 1 0 0 0,0 0 0 0 0,0 0 0 0 0,0 0 0 0 0,0 0 0 0 0,0 0 0 0 0,0 0 0 0 0,-1 0 0 0 0,1 0 0 0 0,0 1 0 0 0,0-1 0 0 0,0 0 0 0 0,1 1 0 0 0,0 0 0 0 0,0 0 0 0 0,0 0 0 0 0,0 0 0 0 0,0 1 0 0 0,0-1 0 0 0,-1 0 0 0 0,1 1 0 0 0,-1-1 0 0 0,1 2 0 0 0,1 0 0 0 0,1 1 0 0 0,-2 0 0 0 0,1 0 0 0 0,0 1 0 0 0,-1-1 0 0 0,0 0 0 0 0,0 1 0 0 0,0 0 0 0 0,0 0 0 0 0,4 24 0 0 0,0 0 0 0 0,-2 0 0 0 0,-1 5 0 0 0,-1-16 0 0 0,-1 25 0 0 0,-3-10 0 0 0,2-18 0 0 0,-1 0 0 0 0,-1-1 0 0 0,-1 1 0 0 0,-1 4 0 0 0,0-1 70 0 0,2-12 125 0 0,1 1 0 0 0,-1-1 1 0 0,0 0-1 0 0,0 0 0 0 0,-1-1 0 0 0,1 1 0 0 0,-1 0 1 0 0,-1-1-1 0 0,1 1-195 0 0,-1-1 26 0 0,1-1-1 0 0,-1 0 1 0 0,0 0 0 0 0,0 0-1 0 0,0 0 1 0 0,0 0 0 0 0,-4 1-26 0 0,5-3-2 0 0,-1-1 1 0 0,1 1 0 0 0,-1-1 0 0 0,1 0-1 0 0,-1 1 1 0 0,0-2 0 0 0,0 1-1 0 0,1 0 1 0 0,-1-1 0 0 0,0 0-1 0 0,-3 0 2 0 0,-1 0 0 0 0,0 0 0 0 0,0-1 0 0 0,-1 0 0 0 0,-4-1 0 0 0,11 1 0 0 0,-1 0 0 0 0,0 0 0 0 0,0 0 0 0 0,0 0 0 0 0,1 0 0 0 0,-1-1 0 0 0,0 1 0 0 0,1-1 0 0 0,-1 0 0 0 0,1 0 0 0 0,0 0 0 0 0,0 0 0 0 0,0 0 0 0 0,-1 0 0 0 0,1-1-22 0 0,-4-5 50 0 0,0 1 1 0 0,0-2-1 0 0,-4-7-28 0 0,8 12-104 0 0,1-1-1 0 0,-1 1 1 0 0,1 0 0 0 0,0-1 0 0 0,0 1-1 0 0,0-1 1 0 0,0 1 0 0 0,1-1-1 0 0,0-4 105 0 0,1 2-405 0 0,0 1-1 0 0,0 0 0 0 0,1 0 1 0 0,-1-1-1 0 0,1 1 1 0 0,1 0-1 0 0,0 1 0 0 0,-1-1 1 0 0,2 0-1 0 0,-1 1 1 0 0,1-1-1 0 0,3-4 406 0 0,1-1-506 0 0,9-15-1028 0 0</inkml:trace>
  <inkml:trace contextRef="#ctx0" brushRef="#br3" timeOffset="-270680.88">1964 7322 8288 0 0,'0'0'190'0'0,"4"-7"445"0"0,4-17 876 0 0,-5 18 1633 0 0,-3 4-1464 0 0,2 7-1431 0 0,0-2-546 0 0,2 10 895 0 0,-1 0 0 0 0,0 0 0 0 0,-1 0 0 0 0,0 0 1 0 0,-1 0-1 0 0,-1 3-598 0 0,7 15-1392 0 0,-5-7 1221 0 0,-1-20 171 0 0,-1 0 1 0 0,1 1 0 0 0,-1 0-1 0 0,0-1 1 0 0,0 1 0 0 0,-1-1-1 0 0,1 1 1 0 0,-1-1-1 0 0,-1 4 0 0 0,-2 8 619 0 0,4-13-562 0 0,-1-1 1 0 0,1 0-1 0 0,-1 1 0 0 0,1-1 0 0 0,-1 0 0 0 0,0 1 1 0 0,0-1-1 0 0,0 0 0 0 0,0 0 0 0 0,0 0 1 0 0,0 0-1 0 0,-1 0 0 0 0,1 0 0 0 0,-1 0 0 0 0,1 0 1 0 0,-1 0-1 0 0,0-1 0 0 0,0 1 0 0 0,0-1 1 0 0,0 1-1 0 0,0-1 0 0 0,0 0 0 0 0,0 0 0 0 0,-1 1-57 0 0,-2-1 0 0 0,1-5 0 0 0,3 4-1 0 0,0-1 0 0 0,1 0-1 0 0,-1 0 1 0 0,0 1 0 0 0,1-1-1 0 0,-1 0 1 0 0,1 0-1 0 0,-1 0 1 0 0,1 0 0 0 0,0 0-1 0 0,-1 0 1 0 0,1 0 0 0 0,0 0-1 0 0,0 0 1 0 0,0 0-1 0 0,0 0 1 0 0,0 0 0 0 0,0 0-1 0 0,0 0 1 0 0,0 0 0 0 0,0 0-1 0 0,0 0 1 0 0,0 0 0 0 0,0 0-1 0 0,1 0 1 0 0,-1 1-1 0 0,0-1 1 0 0,1-1 1 0 0,1-1-135 0 0,-1 0-1 0 0,1 1 1 0 0,0-1-1 0 0,0 0 1 0 0,0 1-1 0 0,1-2 136 0 0,-3 4-25 0 0,7-6-31 0 0,0 0-1 0 0,0 0 1 0 0,0 1-1 0 0,1 0 0 0 0,-1 0 1 0 0,1 1-1 0 0,0 0 1 0 0,1 0-1 0 0,4-1 57 0 0,38-11 1007 0 0,-23 7-1514 0 0,-22 8 349 0 0,0 0 0 0 0,0 0 1 0 0,0 1-1 0 0,0 0 0 0 0,0 0 0 0 0,0 0 0 0 0,5 1 158 0 0,27 0 62 0 0,35-8 1850 0 0,-66 6-2006 0 0,0 1-1 0 0,0-2 0 0 0,0 1 0 0 0,-1 0 0 0 0,7-3 95 0 0,2-1-894 0 0,-13 5 520 0 0,-2 0 575 0 0,5-9 1191 0 0,-4 4-1243 0 0,-1 4-158 0 0,0 1 0 0 0,0-1-1 0 0,1 0 1 0 0,-1 1-1 0 0,0-1 1 0 0,0 1-1 0 0,0-1 1 0 0,0 0 0 0 0,0 1-1 0 0,0-1 1 0 0,0 0-1 0 0,0 1 1 0 0,-1-1-1 0 0,1 1 1 0 0,0-1-1 0 0,0 1 1 0 0,0-1 0 0 0,-1 0-1 0 0,1 1 1 0 0,0-1-1 0 0,-1 1 1 0 0,1-1-1 0 0,0 1 1 0 0,-1-1 0 0 0,1 1-1 0 0,-1 0 1 0 0,1-1-1 0 0,0 1 1 0 0,-1-1-1 0 0,1 1 1 0 0,-1 0 0 0 0,1-1-1 0 0,-1 1 1 0 0,0 0-1 0 0,1 0 10 0 0,-18-3-948 0 0,16 3 858 0 0,-3-1 60 0 0,0 1-1 0 0,-1 0 0 0 0,1 1 0 0 0,-1-1 0 0 0,1 1 0 0 0,0 0 1 0 0,0 1-1 0 0,0-1 0 0 0,-1 1 0 0 0,-1 1 31 0 0,-5 3 419 0 0,0 0 1 0 0,0 1-1 0 0,-5 4-419 0 0,14-8-141 0 0,0-1-1 0 0,0 1 1 0 0,1-1 0 0 0,-1 1 0 0 0,1 0-1 0 0,0 0 1 0 0,0 0 0 0 0,0 0 0 0 0,-2 4 141 0 0,-12 30-312 0 0,14-32 401 0 0,2-3 71 0 0,-1 1-1 0 0,1-1 0 0 0,0 0 1 0 0,-1 1-1 0 0,1-1 0 0 0,0 1 1 0 0,0-1-1 0 0,1 0 0 0 0,-1 1 1 0 0,0-1-1 0 0,1 0 0 0 0,-1 1-159 0 0,1-2 1 0 0,0 0 0 0 0,-1 0 0 0 0,1 1 0 0 0,0-1 0 0 0,-1 0 0 0 0,1 0-1 0 0,0 0 1 0 0,0 0 0 0 0,0 0 0 0 0,0 0 0 0 0,0 0 0 0 0,0 0 0 0 0,0 0-1 0 0,0 0 1 0 0,1-1 0 0 0,-1 1 0 0 0,0 0-1 0 0,2 0 1 0 0,14 5-1 0 0,-16-5 0 0 0,-1-1 0 0 0,1 0 0 0 0,0 0 0 0 0,-1 0 0 0 0,1 0 0 0 0,-1 1 0 0 0,1-1 0 0 0,-1 0 0 0 0,1 0 0 0 0,0 0 0 0 0,-1 0 0 0 0,1 0 0 0 0,-1 0 0 0 0,1-1 0 0 0,-1 1 0 0 0,1 0 0 0 0,0 0 0 0 0,-1 0 0 0 0,1 0 0 0 0,-1-1 0 0 0,1 1 0 0 0,-1 0 0 0 0,1-1 0 0 0,-1 1 0 0 0,2-1 0 0 0,6-2 0 0 0,0 0 0 0 0,0 0 0 0 0,-1 0 0 0 0,1-1 0 0 0,-1 0 0 0 0,0-1 0 0 0,-1 1 0 0 0,6-6 0 0 0,5-15 0 0 0,-15 23 0 0 0,-1 1 0 0 0,1 0 0 0 0,-1-1 0 0 0,0 0 0 0 0,1 1 0 0 0,-1-1 0 0 0,0 0 0 0 0,0 1 0 0 0,0-1 0 0 0,0 0 0 0 0,0 0 0 0 0,0 0 0 0 0,-1 0 0 0 0,1 0 0 0 0,-1 0 0 0 0,1 0 0 0 0,-1 0-60 0 0,0 0 0 0 0,1-1-1 0 0,0 1 1 0 0,-1 0-1 0 0,1 0 1 0 0,0 0 0 0 0,0 0-1 0 0,0 0 61 0 0,0 0-127 0 0,0 1-1 0 0,0-1 1 0 0,0 1-1 0 0,-1-1 0 0 0,1 0 1 0 0,-1 1-1 0 0,1-1 1 0 0,-1 0-1 0 0,0 1 1 0 0,1-2 127 0 0,-1 2 201 0 0,-1-13 1123 0 0,1 14-1347 0 0,0 0 0 0 0,0 0-1 0 0,0 0 1 0 0,0 0 0 0 0,0 0 0 0 0,0 0-1 0 0,0 0 1 0 0,-1 0 0 0 0,1 0 0 0 0,0-1 0 0 0,0 1-1 0 0,0 0 1 0 0,0 0 0 0 0,0 0 0 0 0,0 0-1 0 0,0 0 1 0 0,0 0 0 0 0,0 0 0 0 0,0 0-1 0 0,0 0 1 0 0,0 0 0 0 0,0 0 0 0 0,0 0-1 0 0,-1 0 1 0 0,1 0 0 0 0,0 0 0 0 0,0 0 0 0 0,0-1-1 0 0,0 1 1 0 0,0 0 0 0 0,0 0 0 0 0,0 0-1 0 0,0 0 1 0 0,0 0 0 0 0,-1 0 0 0 0,1 0-1 0 0,0 0 1 0 0,0 0 0 0 0,0 0 0 0 0,0 0 0 0 0,0 1-1 0 0,0-1 1 0 0,0 0 0 0 0,0 0 0 0 0,0 0-1 0 0,-1 0 1 0 0,1 0 0 0 0,0 0 0 0 0,0 0-1 0 0,0 0 24 0 0,-2 6 202 0 0,3 11 826 0 0,0-15-1010 0 0,-1 0-1 0 0,1 0 1 0 0,-1 0-1 0 0,0 0 1 0 0,1 0-1 0 0,-1 0 1 0 0,0 0-1 0 0,0 0 1 0 0,0 0-1 0 0,-1 1-17 0 0,2 18-10 0 0,2-1 10 0 0,-3-18 0 0 0,0 1 0 0 0,0-1 0 0 0,1 0 0 0 0,-1 1 0 0 0,1-1 0 0 0,-1 0 0 0 0,1 0 0 0 0,0 1 0 0 0,1 1 0 0 0,-1-3 0 0 0,-1 1 0 0 0,1-1 0 0 0,0 1 0 0 0,-1 0 0 0 0,1-1 0 0 0,-1 1 0 0 0,0 0 0 0 0,0-1 0 0 0,1 1 0 0 0,-1 1 0 0 0,0-2 0 0 0,0 0 0 0 0,0 0 0 0 0,0 1 0 0 0,0-1 0 0 0,0 0 0 0 0,1 0 0 0 0,-1 1 0 0 0,0-1 0 0 0,1 0 0 0 0,-1 0 0 0 0,1 0 0 0 0,0 0 0 0 0,-1 0 0 0 0,1 0 0 0 0,0 0 0 0 0,0 1 0 0 0,2 0-233 0 0,-1 0-1 0 0,1 0 0 0 0,-1-1 1 0 0,1 1-1 0 0,0-1 0 0 0,0 1 0 0 0,-1-1 1 0 0,1 0-1 0 0,1 0 234 0 0,-2 0-406 0 0,10 1-5732 0 0</inkml:trace>
  <inkml:trace contextRef="#ctx0" brushRef="#br3" timeOffset="-270041.344">2695 7280 13824 0 0,'-4'0'184'0'0,"1"1"0"0"0,-1-1 0 0 0,1 1 0 0 0,-1-1 1 0 0,1 1-1 0 0,-1 0 0 0 0,1 0 0 0 0,-2 1-184 0 0,-3 2 196 0 0,1 1-1 0 0,-1-1 1 0 0,1 1 0 0 0,-4 3-196 0 0,-13 9 1199 0 0,21-14-1027 0 0,-1 0 0 0 0,0 0-1 0 0,1 1 1 0 0,0-1 0 0 0,0 1-1 0 0,0 0 1 0 0,-2 2-172 0 0,-13 17 777 0 0,12-16-764 0 0,1 0 0 0 0,0 0-1 0 0,0 1 1 0 0,0 0 0 0 0,1 0-1 0 0,1 0 1 0 0,-1 0 0 0 0,1 0 0 0 0,1 1-1 0 0,-1-1 1 0 0,2 1 0 0 0,-1-1-1 0 0,1 5-12 0 0,0-9 0 0 0,1-1 0 0 0,0 1 0 0 0,0-1 0 0 0,0 0 0 0 0,0 1 0 0 0,0-1 0 0 0,1 1 0 0 0,0-1 0 0 0,0 1 0 0 0,0-1 0 0 0,1 3 0 0 0,-2-5 20 0 0,1 0 0 0 0,-1-1 0 0 0,1 1 0 0 0,-1 0 1 0 0,1 0-1 0 0,-1 0 0 0 0,1-1 0 0 0,0 1 0 0 0,-1 0 0 0 0,1-1 0 0 0,0 1 0 0 0,0-1 0 0 0,0 1 0 0 0,-1-1 0 0 0,1 1 0 0 0,0-1 0 0 0,0 1 0 0 0,0-1 0 0 0,0 0 0 0 0,0 1 0 0 0,0-1 0 0 0,0 0 0 0 0,-1 0 0 0 0,1 0 0 0 0,0 0 0 0 0,0 0 0 0 0,0 0 0 0 0,0 0 0 0 0,0 0 0 0 0,0 0 0 0 0,0 0 0 0 0,0-1 0 0 0,0 1-20 0 0,3 0 270 0 0,0-1-183 0 0,0 1-1 0 0,0-1 1 0 0,0 0 0 0 0,0 0-1 0 0,0 0 1 0 0,0 0 0 0 0,0-1-1 0 0,0 0 1 0 0,0 0-1 0 0,-1 0 1 0 0,1 0 0 0 0,-1 0-1 0 0,1-1 1 0 0,1-1-87 0 0,3-4-24 0 0,0 0 0 0 0,0 0 0 0 0,0-1 0 0 0,4-6 24 0 0,-10 11 1 0 0,0 1 0 0 0,-1-1 0 0 0,1 0 0 0 0,0 0 0 0 0,-1 0 0 0 0,1-3-1 0 0,-1 2-14 0 0,1 0 0 0 0,-1 1 0 0 0,1-1 0 0 0,0 1 0 0 0,1-1 14 0 0,-1 1-101 0 0,0 0-1 0 0,0 1 1 0 0,0-1-1 0 0,-1 0 1 0 0,1 0-1 0 0,-1 0 1 0 0,0-1-1 0 0,0 1 1 0 0,0 0-1 0 0,-1 0 0 0 0,1-1 1 0 0,-1 1-1 0 0,0-1 102 0 0,0 1-73 0 0,0 1-1 0 0,1-1 1 0 0,0 0 0 0 0,0 1-1 0 0,0-1 1 0 0,0 0-1 0 0,0 1 1 0 0,1-1 73 0 0,6-21-21 0 0,-5 7-269 0 0,-2 0 0 0 0,0-6 290 0 0,-1 19-145 0 0,0 0 0 0 0,0 0 0 0 0,-1 0-1 0 0,0 0 1 0 0,0 0 0 0 0,0 0 0 0 0,0 0 0 0 0,-1 1 0 0 0,0-1-1 0 0,-1-3 146 0 0,-4-18 386 0 0,7 25 88 0 0,0 1 34 0 0,0 0-65 0 0,-1 0-435 0 0,1 1 0 0 0,-1-1 0 0 0,0 0-1 0 0,0 1 1 0 0,1-1 0 0 0,-1 1 0 0 0,0-1 0 0 0,1 1-1 0 0,-1 0 1 0 0,1-1 0 0 0,-1 1 0 0 0,1-1 0 0 0,-1 1 0 0 0,1 0-1 0 0,-1 0 1 0 0,1-1 0 0 0,-1 1 0 0 0,1 0 0 0 0,0 0-1 0 0,0-1 1 0 0,-1 1 0 0 0,1 0 0 0 0,0 0-8 0 0,-4 19-15 0 0,5 66 1189 0 0,-1-73-1050 0 0,2 54 362 0 0,-1-58-441 0 0,0-1 1 0 0,1 1-1 0 0,-1-1 0 0 0,2 1 1 0 0,-1-1-1 0 0,4 5-45 0 0,-1 5 0 0 0,-4-16 0 0 0,0 1 0 0 0,-1-1 0 0 0,1 1 0 0 0,0-1 0 0 0,1 1 0 0 0,-1-1 0 0 0,0 1 0 0 0,1-1 0 0 0,-1 0 0 0 0,1 1 0 0 0,4 8 0 0 0,-5-11 0 0 0,-1 1 0 0 0,0 0 0 0 0,1 0 0 0 0,-1 0 0 0 0,0 0 0 0 0,1 0 0 0 0,-1-1 0 0 0,1 1 0 0 0,0 0 0 0 0,-1-1 0 0 0,1 1 0 0 0,0 0 0 0 0,0 0 0 0 0,0 0 0 0 0,1 0 0 0 0,-1 1 0 0 0,1-1 0 0 0,0 0 0 0 0,0 1 0 0 0,0-1 0 0 0,0 0 0 0 0,0 0 0 0 0,0 0 0 0 0,-1-1 0 0 0,-1 0 0 0 0,1 0 0 0 0,0 0 0 0 0,0 0 0 0 0,0 0 0 0 0,0-1 0 0 0,-1 1 0 0 0,1 0 0 0 0,0 0 0 0 0,0 0 0 0 0,-1-1 0 0 0,1 1 0 0 0,0 0 0 0 0,0-1 0 0 0,0 0 0 0 0,2-6 0 0 0,-3 6 0 0 0,0 0 0 0 0,0 0 0 0 0,0 0 0 0 0,0 0 0 0 0,0 1 0 0 0,1-1 0 0 0,-1 0 0 0 0,0 0 0 0 0,1 0 0 0 0,-1 1 0 0 0,1-1 0 0 0,-1 0 0 0 0,0 1 0 0 0,1-1 0 0 0,0 0 0 0 0,-1 1 0 0 0,1-1 0 0 0,6-6-268 0 0,0 0-1 0 0,0 0 1 0 0,-1 0 0 0 0,-1 0-1 0 0,1-1 1 0 0,-1 0-1 0 0,0 0 1 0 0,-1-1-1 0 0,3-7 269 0 0,14-15-1252 0 0,-5 7 872 0 0,-12 17 380 0 0,2 6 64 0 0,-5 2 52 0 0,1 0 0 0 0,0 0-1 0 0,-1 0 1 0 0,1 0 0 0 0,-1 1 0 0 0,0-1-1 0 0,1 0 1 0 0,-1 0 0 0 0,0 1-1 0 0,0-1 1 0 0,0 1 0 0 0,0-1-1 0 0,0 1 1 0 0,0 0 0 0 0,0-1-1 0 0,0 2-115 0 0,10 29 1688 0 0,-9-25-1416 0 0,2 9-99 0 0,-2-8-111 0 0,0 0 0 0 0,0-1 0 0 0,1 1 0 0 0,0-1 1 0 0,0 0-1 0 0,1 0 0 0 0,4 7-62 0 0,-7-13 488 0 0,-1-1 21 0 0,1 1-66 0 0,3 3-358 0 0,8-14-2298 0 0,-9 4-3028 0 0,-2-5-1640 0 0</inkml:trace>
  <inkml:trace contextRef="#ctx0" brushRef="#br3" timeOffset="-269771.787">2913 7219 11976 0 0,'-3'-3'92'0'0,"2"2"-6"0"0,0 0 1 0 0,0 0-1 0 0,0 0 0 0 0,-1 0 1 0 0,1 0-1 0 0,0 1 0 0 0,0-1 1 0 0,0 0-1 0 0,-1 0 0 0 0,1 1 1 0 0,0-1-1 0 0,-1 1 1 0 0,1-1-1 0 0,-1 1-86 0 0,-3-2 81 0 0,4 1 285 0 0,1 1 120 0 0,0 0 24 0 0,0 0-68 0 0,7 16-340 0 0,-5-13-234 0 0,0-1 0 0 0,1 1 0 0 0,-1 0 0 0 0,0 0 0 0 0,0 0 0 0 0,-1 0 0 0 0,1 0 0 0 0,-1 0 0 0 0,1 0 0 0 0,0 2 132 0 0,3 12-512 0 0</inkml:trace>
  <inkml:trace contextRef="#ctx0" brushRef="#br3" timeOffset="-269524.671">3181 7275 15664 0 0,'8'-3'4'0'0,"2"1"1153"0"0,-15 7-599 0 0,-39 15-438 0 0,36-17 172 0 0,0 0 0 0 0,0 1 0 0 0,1 0 0 0 0,-1 0 0 0 0,1 1 0 0 0,0-1 0 0 0,0 1 0 0 0,-5 6-292 0 0,0 3 569 0 0,0 1 0 0 0,1 0-1 0 0,-4 8-568 0 0,9-13-74 0 0,5-8 74 0 0,0-1 0 0 0,0 1 0 0 0,0 0 0 0 0,0 0 0 0 0,0 0 0 0 0,0 0 0 0 0,1 0 0 0 0,-1 0 0 0 0,1-1 0 0 0,-1 1 0 0 0,1 1 0 0 0,0-1 0 0 0,0 0 0 0 0,0 0 0 0 0,0 1 0 0 0,1 1 0 0 0,7-4 0 0 0,-4-1 0 0 0,0-1 0 0 0,1 0 0 0 0,-1 0 0 0 0,0-1 0 0 0,0 1 0 0 0,0-1 0 0 0,-1 0 0 0 0,1 0 0 0 0,0 0 0 0 0,-1 0 0 0 0,0-1 0 0 0,4-1 0 0 0,15-11 0 0 0,-16 10 0 0 0,3 7 0 0 0,-6 0 0 0 0,-1 0 0 0 0,0 0 0 0 0,1 1 0 0 0,-1-1 0 0 0,0 1 0 0 0,0 0 0 0 0,0-1 0 0 0,0 1 0 0 0,0 0 0 0 0,0 0 0 0 0,0 0 0 0 0,-1 1 0 0 0,1-1 0 0 0,-1 0 0 0 0,0 1 0 0 0,1-1 0 0 0,-1 1 0 0 0,0 2 0 0 0,13 19 0 0 0,-2-8 75 0 0,-9-11-102 0 0,0-1 0 0 0,1 1 1 0 0,-1-1-1 0 0,1 0 0 0 0,0 0 0 0 0,3 2 27 0 0,-6-5 38 0 0,0 0 0 0 0,0 0-1 0 0,1-1 1 0 0,-1 1 0 0 0,0 0-1 0 0,1-1 1 0 0,-1 1 0 0 0,0-1-1 0 0,1 1 1 0 0,-1-1 0 0 0,1 0-1 0 0,-1 0 1 0 0,1 0 0 0 0,-1 0-1 0 0,1 0 1 0 0,-1 0-1 0 0,1 0 1 0 0,-1 0 0 0 0,1 0-1 0 0,-1-1 1 0 0,0 1 0 0 0,1-1-1 0 0,-1 1 1 0 0,0-1 0 0 0,1 0-1 0 0,-1 1 1 0 0,1-1-38 0 0,3-3 18 0 0,-1 1 1 0 0,0-1-1 0 0,0 0 1 0 0,0 0-1 0 0,0 0 1 0 0,-1 0-1 0 0,1-1 1 0 0,-1 0-19 0 0,12-13-1131 0 0,-11 13 294 0 0,-1 0-1 0 0,0 1 1 0 0,0-2-1 0 0,0 1 1 0 0,0 0 0 0 0,-1-1-1 0 0,2-2 838 0 0,-3 5-445 0 0,7-14-5355 0 0</inkml:trace>
  <inkml:trace contextRef="#ctx0" brushRef="#br3" timeOffset="-269107.615">3375 7125 15664 0 0,'0'0'356'0'0,"0"0"49"0"0,0 0 21 0 0,0 0-42 0 0,15 2 134 0 0,-13 0-400 0 0,0-1 1 0 0,0 1 0 0 0,-1-1 0 0 0,1 1-1 0 0,0 0 1 0 0,-1 0 0 0 0,1 0-1 0 0,-1 0 1 0 0,0 0 0 0 0,0 0-1 0 0,1 2-118 0 0,12 26 264 0 0,-13-26-235 0 0,10 22 1690 0 0,6 24-1719 0 0,-15-41 121 0 0,0-1-1 0 0,-1 1 1 0 0,1 0-1 0 0,-2 0 1 0 0,1 0-1 0 0,-1-1 1 0 0,-1 10-121 0 0,0-14 144 0 0,-1 0 0 0 0,1 0 0 0 0,0-1 0 0 0,-1 1 0 0 0,0 0 0 0 0,0 0 0 0 0,0-1 0 0 0,0 1 0 0 0,-1-1 0 0 0,1 0-1 0 0,-1 0-143 0 0,-11 18 22 0 0,12-18-151 0 0,0 0-1 0 0,0 0 1 0 0,0-1-1 0 0,0 1 0 0 0,0-1 1 0 0,0 1-1 0 0,-1-1 1 0 0,1 0-1 0 0,-1 0 1 0 0,1 0-1 0 0,-4 2 130 0 0,5-3-335 0 0,-1-1 1 0 0,0 1-1 0 0,0 0 0 0 0,1 0 1 0 0,-1-1-1 0 0,0 1 0 0 0,0-1 1 0 0,0 1-1 0 0,0-1 0 0 0,0 0 1 0 0,0 0-1 0 0,0 0 0 0 0,0 0 1 0 0,0 0-1 0 0,1 0 0 0 0,-1-1 1 0 0,0 1-1 0 0,0 0 1 0 0,-1-1 334 0 0,1-1-372 0 0,1 1 1 0 0,-1-1 0 0 0,1 1 0 0 0,0-1 0 0 0,-1 1 0 0 0,1-1 0 0 0,0 0 0 0 0,0 0 0 0 0,0 0 0 0 0,0 0-1 0 0,0 0 1 0 0,0-1 371 0 0,1 3-154 0 0,-2-8-459 0 0,0 1 1 0 0,1-1 0 0 0,0 0 0 0 0,1 1-1 0 0,-1-1 1 0 0,1 0 0 0 0,1 0-1 0 0,0 1 1 0 0,0-3 612 0 0,0 7 175 0 0,-1 1 0 0 0,1 0 0 0 0,-1 0 0 0 0,1-1 0 0 0,0 1-1 0 0,0 0 1 0 0,0 0 0 0 0,1 0 0 0 0,-1 0 0 0 0,0 1 0 0 0,1-1 0 0 0,-1 0 0 0 0,1 0 0 0 0,-1 1-1 0 0,1-1 1 0 0,0 1 0 0 0,0-1 0 0 0,0 1 0 0 0,0 0 0 0 0,0 0 0 0 0,2-1-175 0 0,-1 1 342 0 0,-1 0 0 0 0,1 0 0 0 0,0 0 0 0 0,0 0 0 0 0,-1 1 0 0 0,1-1 0 0 0,0 1 0 0 0,0 0 0 0 0,0 0 0 0 0,0 0 0 0 0,0 0 0 0 0,0 1 0 0 0,0-1 0 0 0,-1 1 0 0 0,1-1 0 0 0,0 1 0 0 0,1 0-342 0 0,-3 0 130 0 0,5 1 287 0 0,0 0-1 0 0,0 1 1 0 0,0 0-1 0 0,-1 0 1 0 0,1 0-1 0 0,-1 1 1 0 0,0-1-1 0 0,0 1 1 0 0,0 0-1 0 0,4 5-416 0 0,4 5 300 0 0,-10-10-57 0 0,0-1 1 0 0,1 1-1 0 0,-1 0 0 0 0,-1 0 0 0 0,1 0 0 0 0,0 0 0 0 0,-1 0 0 0 0,0 0 0 0 0,1 3-243 0 0,22 45 1632 0 0,-16-32-1632 0 0,-9-16-201 0 0,0-3-850 0 0,0-1-385 0 0,0 0-714 0 0,0-1-2691 0 0,-3-6-1151 0 0</inkml:trace>
  <inkml:trace contextRef="#ctx0" brushRef="#br3" timeOffset="-268767.822">3565 7238 15664 0 0,'0'0'356'0'0,"0"0"49"0"0,0 0 21 0 0,0 0-42 0 0,1-1-250 0 0,-1 1-117 0 0,1-1 72 0 0,-1 0 0 0 0,1 1 1 0 0,-1-1-1 0 0,1 0 1 0 0,0 1-1 0 0,-1-1 0 0 0,1 0 1 0 0,0 1-1 0 0,0-1 0 0 0,-1 1 1 0 0,1-1-1 0 0,0 1 0 0 0,0 0 1 0 0,0-1-1 0 0,0 1 0 0 0,0 0-89 0 0,0-1 443 0 0,0 1-294 0 0,4 2-133 0 0,7 10-971 0 0,-3-6-3433 0 0,5 0-1660 0 0</inkml:trace>
  <inkml:trace contextRef="#ctx0" brushRef="#br3" timeOffset="-268344.873">3871 7263 15664 0 0,'0'0'356'0'0,"0"0"49"0"0,-13 8 539 0 0,-21 11-556 0 0,26-16-13 0 0,0 1 1 0 0,0 0-1 0 0,1 1 0 0 0,-3 2-375 0 0,-6 4 152 0 0,8-5-149 0 0,1 0 1 0 0,-1 0-1 0 0,1 1 0 0 0,-3 4-3 0 0,-4 2 0 0 0,13-11 0 0 0,-1-1 0 0 0,0 1 0 0 0,0-1 0 0 0,1 1 0 0 0,-1 0 0 0 0,1 0 0 0 0,0-1 0 0 0,-1 1 0 0 0,1 0 0 0 0,0 0 0 0 0,0 0 0 0 0,0 0 0 0 0,0 1 0 0 0,1-1 0 0 0,-1 2 0 0 0,-5 7 0 0 0,5-10 3 0 0,1 0-1 0 0,-1-1 1 0 0,1 1-1 0 0,-1 0 1 0 0,1 0-1 0 0,-1 0 1 0 0,1 0-1 0 0,0 0 1 0 0,-1 0-1 0 0,1 0 1 0 0,0 0-1 0 0,0 0 1 0 0,-1 0-1 0 0,1 0 1 0 0,0 0-1 0 0,0 0 1 0 0,0 0-1 0 0,0 0 1 0 0,1 0-1 0 0,-1 0 1 0 0,0 0-1 0 0,0 0 1 0 0,1 0-1 0 0,-1 0 1 0 0,0 0-1 0 0,1 0 0 0 0,-1 0 1 0 0,1 0-1 0 0,0 0-2 0 0,-1 5 1313 0 0,1-5-531 0 0,4-1-901 0 0,0-1 119 0 0,-1 0 0 0 0,1 0 0 0 0,-1 0 0 0 0,0-1 0 0 0,0 1 0 0 0,1-1 0 0 0,-1 0 0 0 0,-1 0 0 0 0,1-1 0 0 0,0 1 0 0 0,0-1 0 0 0,-1 0 0 0 0,1 0 0 0 0,-1 0 0 0 0,0 0 0 0 0,0-1 0 0 0,21-19 0 0 0,0 1 0 0 0,-18 16 0 0 0,0-1 0 0 0,1 1 0 0 0,5-4 0 0 0,-9 8 0 0 0,1-1 0 0 0,-1 1 0 0 0,0 0 0 0 0,1 0 0 0 0,-1 0 0 0 0,1 1 0 0 0,0-1 0 0 0,0 1 0 0 0,3-1 0 0 0,12 1 0 0 0,-15 2 0 0 0,-3-1 0 0 0,1 1 0 0 0,-1-1 0 0 0,1 0 0 0 0,-1 0 0 0 0,0 1 0 0 0,1-1 0 0 0,-1 1 0 0 0,0-1 0 0 0,0 1 0 0 0,1 0 0 0 0,-1-1 0 0 0,0 1 0 0 0,0 0 0 0 0,0 0 0 0 0,0 0 0 0 0,0 0 0 0 0,0 0 0 0 0,0 0 0 0 0,0 0 0 0 0,0 0 0 0 0,0 0 0 0 0,-1 0 0 0 0,1 1 0 0 0,0 0 0 0 0,2 3 0 0 0,0-1 0 0 0,0 1 0 0 0,-1 0 0 0 0,0 0 0 0 0,1 0 0 0 0,-1 0 0 0 0,-1 1 0 0 0,1-1 0 0 0,-1 0 0 0 0,0 1 0 0 0,0-1 0 0 0,-1 1 0 0 0,0 4 0 0 0,4 5 0 0 0,-3-14 0 0 0,-1 0 0 0 0,1 1 0 0 0,-1-1 0 0 0,0 0 0 0 0,1 1 0 0 0,-1-1 0 0 0,0 0 0 0 0,0 1 0 0 0,0-1 0 0 0,0 1 0 0 0,0-1 0 0 0,0 0 0 0 0,-2 4 72 0 0,1-4 299 0 0,1-1 117 0 0,0 0 21 0 0,3-9 83 0 0,6-26-572 0 0,-7 24-37 0 0,0 0 0 0 0,1 1 0 0 0,1-1 0 0 0,1-1 17 0 0,0 0-289 0 0,-4 7 83 0 0,1 1 0 0 0,0 0 0 0 0,0 0-1 0 0,0 1 1 0 0,2-4 206 0 0,10-12-554 0 0,-12 15 547 0 0,0 0 1 0 0,1 1-1 0 0,0-1 0 0 0,0 1 1 0 0,0 0-1 0 0,0-1 0 0 0,0 1 0 0 0,2-1 7 0 0,-2 3 0 0 0,-1-1 0 0 0,1 1 0 0 0,0-1 0 0 0,-1 1 0 0 0,1 0 0 0 0,0 0 0 0 0,0 0 0 0 0,0 0 0 0 0,0 0 0 0 0,-1 1 0 0 0,1-1 0 0 0,0 1 0 0 0,0 0 0 0 0,0 0 0 0 0,0 0 0 0 0,1 0 0 0 0,-3 0 0 0 0,-1 0 0 0 0,1 0 0 0 0,-1 0 0 0 0,1 0 0 0 0,-1 0 0 0 0,1 0 0 0 0,0 1 0 0 0,-1-1 0 0 0,1 0 0 0 0,-1 0 0 0 0,1 0 0 0 0,-1 0 0 0 0,1 1 0 0 0,-1-1 0 0 0,1 0 0 0 0,-1 1 0 0 0,1-1 0 0 0,-1 0 0 0 0,1 1 0 0 0,-1-1 0 0 0,1 0 0 0 0,-1 1 0 0 0,0-1 0 0 0,1 1 0 0 0,1 1 0 0 0,2 2 0 0 0,1 0 0 0 0,-1 0 0 0 0,0 1 0 0 0,0-1 0 0 0,0 1 0 0 0,0 0 0 0 0,-1 0 0 0 0,0 0 0 0 0,0 0 0 0 0,-1 1 0 0 0,3 4 0 0 0,-2-1 0 0 0,-1 0 0 0 0,1 0 0 0 0,-2 1 0 0 0,1-1 0 0 0,-1 0 0 0 0,0 10 0 0 0,-1-4-120 0 0,1-12 43 0 0,-1 0-1 0 0,0 1 1 0 0,0-1-1 0 0,0 1 1 0 0,0-1-1 0 0,0 1 1 0 0,-1-1 0 0 0,1 0-1 0 0,-1 1 1 0 0,0-1-1 0 0,0 0 1 0 0,0 1-1 0 0,-1-1 1 0 0,1 0-1 0 0,-1 0 1 0 0,0 0-1 0 0,0 0 78 0 0,-7 6-7186 0 0</inkml:trace>
  <inkml:trace contextRef="#ctx0" brushRef="#br3" timeOffset="-267010.384">486 8408 5064 0 0,'0'0'232'0'0,"-1"15"1013"0"0,-7 3 2014 0 0,7-18-2423 0 0,1 2-181 0 0,1 0 0 0 0,-1 0 0 0 0,0 0 0 0 0,0 0 0 0 0,1 0 1 0 0,-1 0-1 0 0,1 0 0 0 0,0 1-655 0 0,1-3 77 0 0,-1 1 1 0 0,0 0-1 0 0,1-1 0 0 0,-1 1 1 0 0,1 0-1 0 0,-1-1 0 0 0,1 0 0 0 0,0 1 1 0 0,-1-1-1 0 0,1 0 0 0 0,-1 0 1 0 0,1 0-1 0 0,0 0 0 0 0,-1 0 1 0 0,1 0-1 0 0,-1-1 0 0 0,1 1 1 0 0,-1 0-1 0 0,1-1 0 0 0,-1 1 1 0 0,1-1-1 0 0,-1 0 0 0 0,1 0 1 0 0,-1 1-1 0 0,0-1 0 0 0,1 0 1 0 0,-1 0-1 0 0,0 0 0 0 0,0 0 1 0 0,1-1-78 0 0,0 0 117 0 0,1-1 0 0 0,0 1 0 0 0,0-1 1 0 0,0 1-1 0 0,0 0 0 0 0,3-1-117 0 0,-4 1 41 0 0,1 0 1 0 0,0 1-1 0 0,0-1 0 0 0,-1 0 0 0 0,1-1 1 0 0,-1 1-1 0 0,1 0 0 0 0,-1-2-41 0 0,6-5 96 0 0,-3 2-49 0 0,0 0 0 0 0,0 0 0 0 0,0-1 0 0 0,-1 1 0 0 0,0-1 0 0 0,0 0 0 0 0,1-5-47 0 0,6-20 83 0 0,-7 25-51 0 0,-1 0-1 0 0,0-1 1 0 0,-1 1-1 0 0,0-1 0 0 0,0-4-31 0 0,2-14 17 0 0,-3 17-17 0 0,0 0 0 0 0,0 0 0 0 0,-1 0-1 0 0,0-7 1 0 0,-1-12 0 0 0,1 21 0 0 0,0 0 0 0 0,-1 1 0 0 0,0-1 0 0 0,0 1 0 0 0,-1-6 0 0 0,-7-12-98 0 0,8 24 42 0 0,-18 14-115 0 0,14-7 176 0 0,1 0 0 0 0,-1 0 1 0 0,1 0-1 0 0,1 1 0 0 0,-1 0 0 0 0,1 0 0 0 0,0 0 1 0 0,1 0-1 0 0,0 0 0 0 0,0 1-5 0 0,-6 21 244 0 0,1 0 1 0 0,2 1-1 0 0,1-1 0 0 0,1 11-244 0 0,2-28 87 0 0,0 0 1 0 0,1 0-1 0 0,0 0 0 0 0,1 0 0 0 0,1 0 0 0 0,0 0 0 0 0,0-1 0 0 0,1 1 0 0 0,4 6-87 0 0,-2-5 73 0 0,-4-10-44 0 0,0 0-1 0 0,1 1 1 0 0,0-1-1 0 0,-1 0 1 0 0,1 1 0 0 0,0-1-1 0 0,1 0 1 0 0,-1 0-1 0 0,1-1 1 0 0,-1 1 0 0 0,1 0-1 0 0,1 0-28 0 0,-2-1 20 0 0,0-1 0 0 0,0 0 0 0 0,0 1-1 0 0,0-1 1 0 0,0 0 0 0 0,0-1 0 0 0,1 1-1 0 0,-1 0 1 0 0,0 0 0 0 0,0-1 0 0 0,1 0 0 0 0,-1 1-1 0 0,0-1 1 0 0,1 0 0 0 0,-1 0 0 0 0,2 0-20 0 0,0-1 33 0 0,0 0 0 0 0,0 0 0 0 0,1 0 0 0 0,-1 0 1 0 0,0-1-1 0 0,-1 1 0 0 0,1-1 0 0 0,0 0 1 0 0,0-1-34 0 0,9-6 74 0 0,0-1 1 0 0,0 0 0 0 0,-1-1 0 0 0,6-7-75 0 0,-15 15-3 0 0,12-14-309 0 0,0-1-1 0 0,-2 0 1 0 0,0 0-1 0 0,-1-2 1 0 0,6-13 312 0 0,-16 29-61 0 0,0-1 1 0 0,0 1-1 0 0,0 0 0 0 0,-1-1 1 0 0,1 0-1 0 0,-1 1 1 0 0,0-3 60 0 0,-1 6-54 0 0,0 1 13 0 0,0 0 89 0 0,0 19 149 0 0,-1 17 164 0 0,0-18-88 0 0,0-1 0 0 0,2 6-273 0 0,0-15 55 0 0,0 0 0 0 0,0 0 1 0 0,1-1-1 0 0,0 1 0 0 0,2 4-55 0 0,-1-8 56 0 0,-2-4-171 0 0,-1 0 1 0 0,1 0-1 0 0,-1 0 0 0 0,1 0 1 0 0,-1 0-1 0 0,1 0 0 0 0,-1 0 1 0 0,1-1-1 0 0,-1 1 0 0 0,1 0 1 0 0,-1 0-1 0 0,1 0 0 0 0,-1-1 1 0 0,1 1-1 0 0,-1 0 0 0 0,0 0 1 0 0,1-1-1 0 0,-1 1 0 0 0,1 0 1 0 0,-1-1-1 0 0,0 1 0 0 0,1 0 1 0 0,-1-1 114 0 0,6-4-1006 0 0</inkml:trace>
  <inkml:trace contextRef="#ctx0" brushRef="#br3" timeOffset="-266725.769">901 8145 17303 0 0,'0'0'795'0'0,"0"0"-18"0"0,0 0-478 0 0,0 0-164 0 0,0 0-21 0 0,0 0-2 0 0,9 11 0 0 0,-7-9-89 0 0,1 0 1 0 0,-1 0-1 0 0,0 0 0 0 0,1 0 0 0 0,-1 1 0 0 0,0-1 0 0 0,-1 1 0 0 0,3 2-23 0 0,3 6-2773 0 0,-5-6-182 0 0,2 4-3117 0 0</inkml:trace>
  <inkml:trace contextRef="#ctx0" brushRef="#br3" timeOffset="-265719.086">1047 8289 10136 0 0,'1'5'329'0'0,"-1"0"1"0"0,1 0 0 0 0,0 1-1 0 0,0-2 1 0 0,2 5-330 0 0,3 16 2889 0 0,-5-18-2161 0 0,0-1-171 0 0,1 1-1 0 0,-2 0 1 0 0,1-1 0 0 0,-1 1 0 0 0,0 0 0 0 0,0 0 0 0 0,-1 0-1 0 0,0-1 1 0 0,0 1 0 0 0,-1 0 0 0 0,-2 6-557 0 0,2-6 194 0 0,1-6-123 0 0,1 1 1 0 0,0-1-1 0 0,-1 0 0 0 0,1 1 1 0 0,-1-1-1 0 0,0 0 0 0 0,1 0 1 0 0,-1 0-1 0 0,0 1 0 0 0,0-1 1 0 0,0 0-1 0 0,0 0 0 0 0,0 0 1 0 0,0 0-1 0 0,-1 0-71 0 0,1 0 65 0 0,1-1-1 0 0,0 0 0 0 0,0 0 0 0 0,0 0 0 0 0,0 0 0 0 0,0 0 0 0 0,0 0 0 0 0,0 0 0 0 0,0 0 0 0 0,0 0-33 0 0,0 0-128 0 0,0 0-11 0 0,-6-17-140 0 0,6 15 188 0 0,0-2 51 0 0,7-6-416 0 0,14-12-1435 0 0,-18 17 1825 0 0,-1 0-1 0 0,1 0 0 0 0,-1 0 1 0 0,0-1-1 0 0,0 0 1 0 0,0 1-1 0 0,-1-1 0 0 0,0 0 1 0 0,0 1-1 0 0,0-1 0 0 0,-1-5 36 0 0,0 11 0 0 0,2-15 0 0 0,-2 10 0 0 0,1-1 0 0 0,-1 1 0 0 0,0-1 0 0 0,0 0 0 0 0,0-2 0 0 0,-1 6 1 0 0,1 0-1 0 0,0 0 0 0 0,0 1 0 0 0,1-1 1 0 0,-1 0-1 0 0,0 0 0 0 0,0 0 0 0 0,1 0 0 0 0,-1 0 1 0 0,1 0-1 0 0,3-16-29 0 0,-4 5-188 0 0,1 1 0 0 0,1 0 1 0 0,0-1-1 0 0,2-6 217 0 0,-1 4-106 0 0,-3 12 86 0 0,1-1-1 0 0,0 0 0 0 0,-1 1 1 0 0,1-1-1 0 0,1 0 1 0 0,-1 0 20 0 0,0 4 8 0 0,-1-1 1 0 0,0 1-1 0 0,0-1 0 0 0,0 1 1 0 0,1-1-1 0 0,-1 0 0 0 0,0 1 1 0 0,0-1-1 0 0,0 1 1 0 0,0-1-1 0 0,0 1 0 0 0,0-1 1 0 0,0 1-1 0 0,0-1 1 0 0,0 0-1 0 0,0 1 0 0 0,-1-1 1 0 0,1 1-1 0 0,0-1 1 0 0,0 1-1 0 0,0-1 0 0 0,-1 1 1 0 0,1-1-1 0 0,0 1 1 0 0,-1-1-1 0 0,1 1 0 0 0,0-1-8 0 0,-2-1-16 0 0,2 2-312 0 0,0-1 339 0 0,0 1 0 0 0,0 0 0 0 0,0 0 0 0 0,0 0 0 0 0,0 0 0 0 0,0-1 0 0 0,0 1 0 0 0,0 0 0 0 0,0 0 0 0 0,0 0 0 0 0,0 0 0 0 0,0 0 0 0 0,0-1 0 0 0,0 1 0 0 0,0 0 0 0 0,-1 0 0 0 0,1 0 0 0 0,0 0 0 0 0,0 0 0 0 0,0-1 0 0 0,0 1 0 0 0,0 0 0 0 0,0 0 0 0 0,0 0 0 0 0,0 0 0 0 0,-1 0 0 0 0,1 0 0 0 0,0 0 0 0 0,0 0 0 0 0,0 0 0 0 0,0-1-1 0 0,0 1 1 0 0,-1 0 0 0 0,1 0 0 0 0,0 0-11 0 0,-3 12 5 0 0,1 0 1 0 0,0 1-1 0 0,0 0-5 0 0,2-11 0 0 0,-3 71 1440 0 0,-1-16-832 0 0,-20 112-165 0 0,14-78 1146 0 0,9-81-1584 0 0,0 0-1 0 0,0 0 0 0 0,1 1 1 0 0,1 5-5 0 0,11 52-2 0 0,-12-66 2 0 0,0-2 0 0 0,0 1 0 0 0,0-1 0 0 0,0 1 0 0 0,0-1 0 0 0,0 1 0 0 0,0-1 0 0 0,0 1 0 0 0,0-1 0 0 0,0 1 0 0 0,1-1 0 0 0,-1 1 0 0 0,0-1 0 0 0,0 1 0 0 0,1-1 0 0 0,-1 1 0 0 0,0-1 0 0 0,1 0 0 0 0,-1 1 0 0 0,0-1 0 0 0,1 0 0 0 0,-1 1 0 0 0,1-1 0 0 0,-1 0 0 0 0,0 1 0 0 0,1-1 0 0 0,-1 0 0 0 0,1 0 0 0 0,-1 1 0 0 0,1-1 0 0 0,-1 0 0 0 0,1 0 0 0 0,0 1 0 0 0,0 0 0 0 0,0 0 0 0 0,0 0 0 0 0,1 0 0 0 0,-1-1 0 0 0,0 1 0 0 0,0 0 0 0 0,1-1 0 0 0,-1 1 0 0 0,0-1 0 0 0,1 0 0 0 0,-1 1 0 0 0,1-1 0 0 0,-1 0 0 0 0,0 0 0 0 0,1 0 0 0 0,-1 0 0 0 0,1 0 0 0 0,-1 0 0 0 0,1 0 0 0 0,-1 0 0 0 0,0 0 0 0 0,1-1 0 0 0,-1 1 0 0 0,0-1 0 0 0,1 1 0 0 0,-1-1 0 0 0,2 0 0 0 0,10-5 0 0 0,0-1 0 0 0,0-1 0 0 0,-1 0 0 0 0,-1 0 0 0 0,11-10 0 0 0,-17 14 0 0 0,-1 0 0 0 0,-1 0 0 0 0,1 0 0 0 0,-1-1 0 0 0,1 1 0 0 0,-1-1 0 0 0,0 0 0 0 0,-1 0 0 0 0,1 0 0 0 0,-1-1 0 0 0,0 1 0 0 0,1-5 0 0 0,-1 1 0 0 0,0-1 0 0 0,-1 1 0 0 0,0-1 0 0 0,0 1 0 0 0,-1-1 0 0 0,0 1 0 0 0,-1-2 0 0 0,0 7 0 0 0,0-1 0 0 0,-1 1 0 0 0,1 0 0 0 0,-1 0 0 0 0,0 1 0 0 0,0-1 0 0 0,0 0 0 0 0,-1 0 0 0 0,-4-7 0 0 0,6 8 0 0 0,-1 1 0 0 0,0-1 0 0 0,0 1 0 0 0,0 0 0 0 0,-1 0 0 0 0,1 0 0 0 0,0 0 0 0 0,-1 0 0 0 0,1 1 0 0 0,-1-1 0 0 0,-28-14 0 0 0,20 11 0 0 0,0 1 0 0 0,0 0 0 0 0,-5 0 0 0 0,-25-12 0 0 0,38 15 0 0 0,2 1 0 0 0,12 0 0 0 0,32-8 0 0 0,-4 0 0 0 0,31-1 0 0 0,-51 6 0 0 0,0-1 0 0 0,-1-1 0 0 0,1-1 0 0 0,11-5 0 0 0,-26 10 0 0 0,1-1 0 0 0,1-1 0 0 0,-1 1 0 0 0,1-1 0 0 0,-1 0 0 0 0,0-1 0 0 0,2 0 0 0 0,-6 3 0 0 0,1-1 0 0 0,-1 1 0 0 0,1 0 0 0 0,-1-1 0 0 0,1 1 0 0 0,-1-1 0 0 0,0 0 0 0 0,1 1 0 0 0,-1-1 0 0 0,0 0 0 0 0,0 0 0 0 0,0 0 0 0 0,-1 0 0 0 0,1 0 0 0 0,0 1 0 0 0,-1-1 0 0 0,1-1 0 0 0,-1 1 0 0 0,0 0 0 0 0,1-10 0 0 0,-1 11 0 0 0,0-1 0 0 0,0 0 0 0 0,0 1 0 0 0,0-1 0 0 0,0 1 0 0 0,0-1 0 0 0,0 0 0 0 0,0 1 0 0 0,-1-1 0 0 0,1 0 0 0 0,-1 1 0 0 0,1-1 0 0 0,-1 1 0 0 0,1-1 0 0 0,-1 1 0 0 0,0-1 0 0 0,0 1 0 0 0,0 0 0 0 0,0-1 0 0 0,0 1 0 0 0,-1-1 0 0 0,1 1-33 0 0,-1 0-1 0 0,1 0 1 0 0,-1 0-1 0 0,1 0 1 0 0,-1 0-1 0 0,0 0 0 0 0,1 1 1 0 0,-1-1-1 0 0,0 0 1 0 0,0 1-1 0 0,1 0 1 0 0,-1-1-1 0 0,0 1 1 0 0,0 0-1 0 0,-1 0 34 0 0,-1 0-186 0 0,-1 0 0 0 0,1 0 0 0 0,0 1 0 0 0,0-1 0 0 0,-1 1 0 0 0,1 0-1 0 0,0 0 1 0 0,-2 1 186 0 0,5-1 0 0 0,-1 0 0 0 0,1-1 0 0 0,-1 1 0 0 0,0 0 0 0 0,1 0 0 0 0,0 0 0 0 0,-1 0 0 0 0,1 1 0 0 0,0-1 0 0 0,-1 0 0 0 0,-4 5 0 0 0,5-5 0 0 0,1-1 0 0 0,-1 1 0 0 0,1-1 0 0 0,-1 1 0 0 0,1-1 0 0 0,-1 1 0 0 0,1-1 0 0 0,-1 1 0 0 0,1-1 0 0 0,-1 1 0 0 0,1 0 0 0 0,0-1 0 0 0,-1 1 0 0 0,1 0 0 0 0,0-1 0 0 0,0 1 0 0 0,0 0 0 0 0,-1 0 0 0 0,1-1 0 0 0,0 1 0 0 0,0 0 0 0 0,0 0 0 0 0,0-1 0 0 0,0 1 0 0 0,0 0 0 0 0,0-1 0 0 0,1 1 0 0 0,-1 0 0 0 0,0 0 0 0 0,0 0 0 0 0,1 2 0 0 0,-1 1 96 0 0,1 0-1 0 0,-1 0 1 0 0,1 0 0 0 0,0-1-1 0 0,0 1 1 0 0,1 0-1 0 0,-1-1 1 0 0,1 1-1 0 0,-1-1 1 0 0,3 4-96 0 0,25 33 1199 0 0,-12-17-1362 0 0,-12-17 163 0 0,0 1 0 0 0,1 0 0 0 0,0-1 0 0 0,0 0 0 0 0,0-1 0 0 0,1 1 0 0 0,0-1 0 0 0,0 0 0 0 0,1-1 0 0 0,-1 0 0 0 0,1 0 0 0 0,0-1 0 0 0,0 1 0 0 0,4-1 0 0 0,-7-1-513 0 0,13 3 1300 0 0,-3-4-7529 0 0,-3-1-573 0 0</inkml:trace>
  <inkml:trace contextRef="#ctx0" brushRef="#br3" timeOffset="-265421.617">1899 8045 13824 0 0,'0'0'629'0'0,"0"0"-12"0"0,1 1-393 0 0,11 14 322 0 0,-10-13-381 0 0,0 1-1 0 0,0-1 0 0 0,0 0 0 0 0,-1 1 0 0 0,1-1 1 0 0,-1 1-1 0 0,1-1 0 0 0,-1 1 0 0 0,0 0 0 0 0,0 0 1 0 0,0 0-1 0 0,0-1 0 0 0,0 1 0 0 0,-1 0 0 0 0,1 1-164 0 0,-1 8 579 0 0,0 11 428 0 0,0 0 0 0 0,-2 0 1 0 0,-1-1-1 0 0,0 3-1007 0 0,0-10 210 0 0,1 1-1 0 0,1-1 1 0 0,0 4-210 0 0,-2 26-21 0 0,-2 7 21 0 0,5-51-58 0 0,0-1 0 0 0,0 1 0 0 0,0-1-1 0 0,0 0 1 0 0,0 1 0 0 0,0-1 0 0 0,0 1-1 0 0,-1-1 1 0 0,1 0 0 0 0,0 1 0 0 0,0-1-1 0 0,-1 0 1 0 0,1 1 0 0 0,0-1 0 0 0,0 0-1 0 0,-1 1 1 0 0,1-1 0 0 0,0 0 0 0 0,-1 1 0 0 0,1-1-1 0 0,0 0 1 0 0,-1 0 0 0 0,1 1 0 0 0,0-1-1 0 0,-1 0 1 0 0,1 0 0 0 0,-1 0 0 0 0,1 0-1 0 0,0 0 1 0 0,-1 0 0 0 0,1 0 0 0 0,-1 1-1 0 0,1-1 1 0 0,-1 0 0 0 0,1 0 0 0 0,0 0-1 0 0,-1-1 1 0 0,1 1 0 0 0,-1 0 0 0 0,0 0 58 0 0,-9-5-7350 0 0,9 5 1358 0 0</inkml:trace>
  <inkml:trace contextRef="#ctx0" brushRef="#br3" timeOffset="-265109.074">1846 8228 2304 0 0,'3'-3'200'0'0,"21"-15"9645"0"0,-23 18-9636 0 0,1-1-1 0 0,0 0 1 0 0,-1 1 0 0 0,1 0-1 0 0,0-1 1 0 0,-1 1 0 0 0,1 0-1 0 0,0 0 1 0 0,-1 0 0 0 0,2 0-209 0 0,0 0 273 0 0,10-1 535 0 0,-5-1-576 0 0,0 1 1 0 0,1 1-1 0 0,-1 0 0 0 0,0 0 1 0 0,1 0-1 0 0,-1 1 0 0 0,0 0 0 0 0,1 1-232 0 0,28 2 0 0 0,-28-3 0 0 0,1 1 0 0 0,-3-1 72 0 0,-5-1 107 0 0,0 0-101 0 0,-1 0 0 0 0,1 0 0 0 0,-1 0 1 0 0,1 0-1 0 0,-1 1 0 0 0,1-1 0 0 0,-1 0 0 0 0,1 1 0 0 0,-1-1 0 0 0,0 1 1 0 0,1 0-1 0 0,-1-1 0 0 0,1 1 0 0 0,-1 0 0 0 0,0 0 0 0 0,0 0 0 0 0,0 0 1 0 0,1 0-1 0 0,-1 0 0 0 0,0 0 0 0 0,0 0 0 0 0,0 0 0 0 0,0 1-78 0 0,2 2 233 0 0,-1-1-1 0 0,1 0 1 0 0,-1 1 0 0 0,0 0-1 0 0,0-1 1 0 0,0 1-1 0 0,0 0 1 0 0,-1 0-1 0 0,0 0 1 0 0,0 0-1 0 0,0 0 1 0 0,0 0-1 0 0,0 0 1 0 0,-1 1-1 0 0,0 1-232 0 0,2 6 474 0 0,-2-10-461 0 0,0 0-1 0 0,0 0 0 0 0,1 0 0 0 0,-1 0 0 0 0,0 0 0 0 0,0 0 1 0 0,-1 0-1 0 0,1 0 0 0 0,0 0 0 0 0,-1 0 0 0 0,0 1-12 0 0,-4 24 0 0 0,4-22 0 0 0,0 0 0 0 0,0 0 0 0 0,0 0 0 0 0,-2 5 0 0 0,1-1 0 0 0,-4-2 11 0 0,4-6 46 0 0,1-1-201 0 0,-1-1-961 0 0,-4-3-442 0 0</inkml:trace>
  <inkml:trace contextRef="#ctx0" brushRef="#br3" timeOffset="-264819.769">2117 8076 5064 0 0,'0'0'448'0'0,"6"-4"-352"0"0,-6 4-96 0 0,7 0 0 0 0,2 0 736 0 0,-3 0 128 0 0,-6 0 24 0 0,0 0 8 0 0,9 4-720 0 0,-9-4-176 0 0,0 0 0 0 0,3 2-2424 0 0,-3-2-520 0 0</inkml:trace>
  <inkml:trace contextRef="#ctx0" brushRef="#br3" timeOffset="-263949.664">2267 8157 10136 0 0,'0'0'230'0'0,"0"0"30"0"0,0 0 19 0 0,0 0 37 0 0,0 0 125 0 0,0 0 58 0 0,0 0 12 0 0,5 9 1025 0 0,-5-8-1458 0 0,0 0 1 0 0,0 0 0 0 0,0 0 0 0 0,0 0-1 0 0,0 0 1 0 0,0 0 0 0 0,0 0-1 0 0,0 0 1 0 0,0 0 0 0 0,0 0 0 0 0,1 0-1 0 0,-1 0 1 0 0,0 0 0 0 0,1 0 0 0 0,-1 0-1 0 0,1 0 1 0 0,-1 0 0 0 0,1 0-79 0 0,0 0 176 0 0,0 1 0 0 0,0 0 0 0 0,-1 0 0 0 0,1 0 1 0 0,0-1-1 0 0,-1 1 0 0 0,0 0 0 0 0,1 0 0 0 0,-1 1-176 0 0,0 4 137 0 0,-1-1 0 0 0,0 1 0 0 0,0-1 0 0 0,-1 0 0 0 0,0 1 0 0 0,0-1 0 0 0,0 0 0 0 0,-1 2-137 0 0,-2 12 1132 0 0,3-6-1147 0 0,1-4 328 0 0,0-2 814 0 0,6 11-519 0 0,-3-15-606 0 0,-2-4-2 0 0,0 1 0 0 0,0-1 0 0 0,0 0 0 0 0,0 0 0 0 0,0 0 0 0 0,0 0 0 0 0,0 0 0 0 0,0 1 0 0 0,0-1 0 0 0,1 0 0 0 0,-1 0 1 0 0,0 0-1 0 0,0 0 0 0 0,0 0 0 0 0,-1 1 0 0 0,1-1 0 0 0,0 0 0 0 0,0 0 0 0 0,0 0 0 0 0,0 0 0 0 0,0 0 0 0 0,0 1 0 0 0,0-1 0 0 0,0 0 0 0 0,0 0 0 0 0,0 0 0 0 0,0 0 0 0 0,0 0 0 0 0,0 0 0 0 0,0 0 0 0 0,-1 1 0 0 0,1-1 0 0 0,0 0 0 0 0,0 0 1 0 0,0 0-1 0 0,0 0 0 0 0,0 0 0 0 0,0 0 0 0 0,-1 0 0 0 0,1 0 0 0 0,0 0 0 0 0,0 0 0 0 0,0 0 0 0 0,0 0 0 0 0,0 0 0 0 0,0 0 0 0 0,-1 0 0 0 0,1 0 0 0 0,0 0 0 0 0,0 0 0 0 0,0 0 0 0 0,0 0 0 0 0,-1 0 0 0 0,-6 4 20 0 0,6-3 102 0 0,1-1 28 0 0,0 0 2 0 0,0 0-155 0 0,0 0 0 0 0,0-1-1 0 0,0 1 1 0 0,1 0 0 0 0,-1 0-1 0 0,0 0 1 0 0,0-1 0 0 0,0 1-1 0 0,0 0 1 0 0,0 0 0 0 0,0 0-1 0 0,0 0 1 0 0,0-1-1 0 0,1 1 1 0 0,-1 0 0 0 0,0 0-1 0 0,0 0 1 0 0,0 0 0 0 0,0 0-1 0 0,1 0 1 0 0,-1-1 0 0 0,0 1-1 0 0,0 0 1 0 0,0 0 0 0 0,1 0-1 0 0,-1 0 1 0 0,0 0 0 0 0,0 0-1 0 0,0 0 1 0 0,1 0 3 0 0,0 0-10 0 0,-1-1 0 0 0,1 1 0 0 0,0 0-1 0 0,0-1 1 0 0,-1 1 0 0 0,1-1 0 0 0,0 1 0 0 0,-1-1 0 0 0,1 1 0 0 0,0-1 0 0 0,-1 1-1 0 0,1-1 1 0 0,-1 0 0 0 0,1 1 0 0 0,-1-1 0 0 0,1 0 0 0 0,-1 0 0 0 0,1 1-1 0 0,-1-1 1 0 0,0 0 0 0 0,0 0 0 0 0,1 0 0 0 0,-1 1 0 0 0,0-1 0 0 0,0 0 0 0 0,0 0-1 0 0,0 0 1 0 0,0 0 10 0 0,5-22 0 0 0,-4 16 0 0 0,1 1 0 0 0,-1 0 0 0 0,-1-1 0 0 0,1-2 0 0 0,-1 8 0 0 0,0-1 0 0 0,0 1 0 0 0,1 0 0 0 0,-1-1 0 0 0,1 1 0 0 0,-1-1 0 0 0,1 1 0 0 0,-1 0 0 0 0,1 0 0 0 0,-1-1 0 0 0,1 1 0 0 0,1-1 0 0 0,4-10 0 0 0,-4 7 0 0 0,0 0 0 0 0,1 1 0 0 0,-1 0 0 0 0,1-1 0 0 0,0 1 0 0 0,0 0 0 0 0,1 0 0 0 0,-1 1 0 0 0,1-1 0 0 0,0 1 0 0 0,0-1 0 0 0,0 1 0 0 0,0 0 0 0 0,4-1 0 0 0,1 0 0 0 0,0 4 0 0 0,-8 0 1 0 0,1 1 0 0 0,-1-1 0 0 0,0 1 0 0 0,1 0 0 0 0,-1 0 0 0 0,0 0 0 0 0,0-1 1 0 0,0 1-1 0 0,1 0 0 0 0,-1 0 0 0 0,0 1 0 0 0,0-1 0 0 0,0 0 0 0 0,-1 0 0 0 0,1 0 0 0 0,0 1 0 0 0,0 0-1 0 0,6 24-590 0 0,-3-8-286 0 0,-3-12 1034 0 0,0 0-1 0 0,0 0 0 0 0,-1 1 0 0 0,0-1 0 0 0,0 0 0 0 0,-1 3-157 0 0,0 9 425 0 0,-1-9-408 0 0,-6 7-18 0 0,8-16 1 0 0,0 1 0 0 0,0-1 0 0 0,-1 1 0 0 0,1-1 0 0 0,0 1 0 0 0,0-1 0 0 0,-1 1 0 0 0,1-1 0 0 0,0 1 0 0 0,-1-1 0 0 0,1 0 0 0 0,-1 1 0 0 0,1-1 0 0 0,0 1 0 0 0,-1-1 0 0 0,1 0 0 0 0,-1 0 0 0 0,1 1 0 0 0,-1-1 0 0 0,1 0 0 0 0,-8 5 0 0 0,-1-4 0 0 0,8-1 0 0 0,0 0 0 0 0,1-1 0 0 0,-1 1 0 0 0,1 0 0 0 0,-1 0 0 0 0,1-1 0 0 0,-1 1 0 0 0,0 0 0 0 0,1 0 0 0 0,-1-1 0 0 0,1 1 0 0 0,-1-1 0 0 0,1 1 0 0 0,0 0 0 0 0,-1-1 0 0 0,1 1 0 0 0,-1-1 0 0 0,1 1 0 0 0,0-1 0 0 0,-1 1 0 0 0,1-1 0 0 0,0 0 0 0 0,0 1 0 0 0,-1-1 0 0 0,1 1 0 0 0,0-1 0 0 0,0 1 0 0 0,0-1 0 0 0,0 0 0 0 0,0 1 0 0 0,0-1 0 0 0,0 0 0 0 0,0 1 0 0 0,0-1 0 0 0,0 0 0 0 0,-1-3-71 0 0,1 0 0 0 0,0-1 0 0 0,0 1 0 0 0,0 0 0 0 0,1 0 0 0 0,-1-1 0 0 0,1 1 0 0 0,0 0 0 0 0,0 0 0 0 0,1-2 71 0 0,20-41-1992 0 0,-12 27 1174 0 0,-9 18 636 0 0,0-1 0 0 0,1 1 0 0 0,-1 0 0 0 0,1 0 0 0 0,0 0-1 0 0,-1 0 1 0 0,1 1 0 0 0,0-1 0 0 0,0 0 0 0 0,0 1 0 0 0,0-1-1 0 0,0 1 1 0 0,1 0 0 0 0,-1 0 0 0 0,0 0 0 0 0,1 0-1 0 0,-1 0 1 0 0,1 0 0 0 0,-1 0 0 0 0,1 1 0 0 0,-1-1 0 0 0,2 1 182 0 0,-2 1 47 0 0,0-1 1 0 0,-1 1 0 0 0,1-1-1 0 0,-1 1 1 0 0,1 0 0 0 0,0 0 0 0 0,-1 0-1 0 0,0 0 1 0 0,1 0 0 0 0,-1 0-1 0 0,2 1-47 0 0,0 1 253 0 0,0 0-27 0 0,0 0-1 0 0,-1 0 1 0 0,1 0-1 0 0,-1 0 1 0 0,0 0 0 0 0,0 1-1 0 0,0-1 1 0 0,-1 1 0 0 0,1-1-1 0 0,0 2-225 0 0,6 11 382 0 0,-4-8-500 0 0,5 8 910 0 0,0-1 0 0 0,1 0 0 0 0,11 11-792 0 0,-20-25 38 0 0,0 1 1 0 0,0-1-1 0 0,0 0 1 0 0,1-1-1 0 0,-1 1 1 0 0,0 0-1 0 0,1 0 1 0 0,-1 0-1 0 0,1-1 1 0 0,-1 1-1 0 0,1-1 1 0 0,-1 1-1 0 0,1-1 1 0 0,-1 0-1 0 0,1 1 1 0 0,0-1-1 0 0,-1 0 1 0 0,1 0-1 0 0,-1 0 1 0 0,1 0-1 0 0,0-1 1 0 0,-1 1-1 0 0,1 0 1 0 0,-1-1-1 0 0,1 1 1 0 0,-1-1-1 0 0,1 1 1 0 0,-1-1-1 0 0,1 0 1 0 0,-1 1-1 0 0,1-1 1 0 0,-1 0-1 0 0,0 0 1 0 0,0 0-1 0 0,1 0 1 0 0,-1 0-1 0 0,0 0 1 0 0,0-1-1 0 0,0 1 1 0 0,0 0-1 0 0,0-1 1 0 0,-1 1-1 0 0,1 0 1 0 0,0-1-1 0 0,0 1 1 0 0,-1-1-1 0 0,1 1 1 0 0,-1-1-39 0 0,2-5-99 0 0,0 0 0 0 0,-1 0 0 0 0,0 0 0 0 0,0 0 0 0 0,-1 0 1 0 0,0 0-1 0 0,0 0 0 0 0,-1-1 0 0 0,0 1 99 0 0,0-23-864 0 0,-1 31 664 0 0,-6 8 192 0 0,7-5 123 0 0,1 0 0 0 0,-1 0 0 0 0,1 0 0 0 0,0 0 0 0 0,0 0-1 0 0,1 0 1 0 0,-1 0 0 0 0,1 0 0 0 0,0 0 0 0 0,0 0-1 0 0,0 0 1 0 0,1 0 0 0 0,-1 0 0 0 0,1-1 0 0 0,0 1 0 0 0,0-1-1 0 0,1 3-114 0 0,1-1 59 0 0,0 0-1 0 0,0 0 0 0 0,0 0 0 0 0,1 0 1 0 0,0-1-1 0 0,-1 1 0 0 0,2-1 0 0 0,-1-1 0 0 0,0 1 1 0 0,1-1-1 0 0,0 0 0 0 0,0 0 0 0 0,-1 0 1 0 0,2-1-1 0 0,-1 0 0 0 0,0 0 0 0 0,0-1 1 0 0,1 1-1 0 0,-1-1 0 0 0,1-1 0 0 0,-1 1 1 0 0,1-1-1 0 0,-1 0 0 0 0,1-1 0 0 0,0 0-58 0 0,10-1 265 0 0,-11 2-484 0 0,0-1 0 0 0,0 0 0 0 0,0 0-1 0 0,0 0 1 0 0,0-1 0 0 0,0 1 0 0 0,0-2 0 0 0,-1 1 0 0 0,1-1 0 0 0,-1 1 0 0 0,4-4 219 0 0,-2 1-7462 0 0</inkml:trace>
  <inkml:trace contextRef="#ctx0" brushRef="#br3" timeOffset="-263317.65">2991 7790 12728 0 0,'0'0'580'0'0,"0"0"-11"0"0,0 0-325 0 0,0 0-19 0 0,6 3 293 0 0,13 6 247 0 0,-1 1 1 0 0,0 1-1 0 0,-1 0 1 0 0,0 1 0 0 0,5 5-766 0 0,-11-8 427 0 0,13 11 28 0 0,-1 2 0 0 0,-1 0 0 0 0,-1 1 0 0 0,-1 2 0 0 0,-1 0-1 0 0,-1 1 1 0 0,3 7-455 0 0,-15-23 55 0 0,0 0 0 0 0,-1 1-1 0 0,0 0 1 0 0,0 0 0 0 0,-1 0 0 0 0,-1 0-1 0 0,0 1 1 0 0,0 0 0 0 0,-1-1 0 0 0,-1 1-1 0 0,0 0 1 0 0,-1 0 0 0 0,0 0-1 0 0,0 0 1 0 0,-1 0 0 0 0,-1-1 0 0 0,0 1-1 0 0,-1 0 1 0 0,0-1 0 0 0,-1 0-1 0 0,0 1 1 0 0,0-1 0 0 0,-2-1 0 0 0,-4 9-55 0 0,-5 5 101 0 0,-2-1 1 0 0,0-1 0 0 0,-2-1-1 0 0,-18 17-101 0 0,-1-3-76 0 0,-2-1 0 0 0,-10 4 76 0 0,-38 22-3106 0 0,15-16 1210 0 0,7-3-22 0 0</inkml:trace>
  <inkml:trace contextRef="#ctx0" brushRef="#br0" timeOffset="-51670.304">17115 1495 8176 0 0,'0'0'373'0'0,"-1"-1"-5"0"0,-1 0-172 0 0,2 0 149 0 0,0 1 95 0 0,0 0 22 0 0,5 14 832 0 0,-6-9-1064 0 0,1-1-1 0 0,0 1 0 0 0,-1-1 1 0 0,0 1-1 0 0,0-1 0 0 0,-1 1 1 0 0,1-1-1 0 0,-1 0 0 0 0,0 2-229 0 0,-5 10 610 0 0,2-1-134 0 0,0 0 115 0 0,-1-1 0 0 0,-5 11-591 0 0,8-20 76 0 0,1 0-1 0 0,1 1 1 0 0,-1-1 0 0 0,1 1-1 0 0,0-1 1 0 0,0 1-76 0 0,-4 19 205 0 0,3-18-142 0 0,1 0 0 0 0,0 1-1 0 0,0-1 1 0 0,0 5-63 0 0,-3 25 74 0 0,-1-13 24 0 0,0 0 0 0 0,2 5-98 0 0,-4-14 1252 0 0,2-2-4304 0 0,5-13 1614 0 0</inkml:trace>
  <inkml:trace contextRef="#ctx0" brushRef="#br0" timeOffset="-51402.311">17276 1578 13824 0 0,'0'0'314'0'0,"-5"7"760"0"0,4-5-1063 0 0,1 1 1 0 0,-1 0 0 0 0,1-1 0 0 0,-1 1-1 0 0,0-1 1 0 0,0 1 0 0 0,0-1 0 0 0,0 1 0 0 0,-1-1-1 0 0,1 0 1 0 0,-1 1-12 0 0,-8 19-5 0 0,-10 25 5 0 0,8-19 0 0 0,4-10 151 0 0,5-14 32 0 0,1 0 0 0 0,0 1 0 0 0,0-1 0 0 0,1 0 0 0 0,0 1 0 0 0,-1 0-1 0 0,1 0-182 0 0,1-2 101 0 0,-1 0 0 0 0,0 0 0 0 0,0-1-1 0 0,0 1 1 0 0,-1 0 0 0 0,1-1 0 0 0,-1 1-1 0 0,1-1 1 0 0,-1 0 0 0 0,0 1 0 0 0,0-1-1 0 0,-1 1-99 0 0,-1 2-412 0 0,0 1-3755 0 0,4 3-1578 0 0</inkml:trace>
  <inkml:trace contextRef="#ctx0" brushRef="#br0" timeOffset="-51172.788">17146 1684 8288 0 0,'0'0'638'0'0,"17"-6"484"0"0,-3 4 583 0 0,-10 1-1460 0 0,-1 1 0 0 0,1-1 0 0 0,-1 1 0 0 0,1-1-1 0 0,-1 0 1 0 0,1-1-245 0 0,0 1 4 0 0,1-1 0 0 0,-1 1 0 0 0,0 0-1 0 0,1 0 1 0 0,-1 1 0 0 0,0-1 0 0 0,1 1-1 0 0,-1 0 1 0 0,3 0-4 0 0,32-1-11 0 0,-4 1-300 0 0,-27 0 177 0 0</inkml:trace>
  <inkml:trace contextRef="#ctx0" brushRef="#br0" timeOffset="-50873.2">17364 1714 10136 0 0,'0'0'777'0'0,"1"1"-505"0"0,1 3-211 0 0,-1-3 93 0 0,8-1 214 0 0,36-6 870 0 0,-36 4-926 0 0,-8-2 110 0 0,-1 2-250 0 0,0 1-144 0 0,1 0 1 0 0,0 1 0 0 0,-1-1 0 0 0,1 0 0 0 0,0 1-1 0 0,-1-1 1 0 0,1 1 0 0 0,0-1 0 0 0,0 1 0 0 0,-1 0-1 0 0,1-1 1 0 0,0 1 0 0 0,0 0 0 0 0,0-1 0 0 0,0 1-1 0 0,0 0 1 0 0,-1 0 0 0 0,1 0 0 0 0,0 0 0 0 0,0 0-1 0 0,0 0 1 0 0,0 0-29 0 0,3-1 81 0 0,4-3 54 0 0,-7 1 66 0 0,-2 2-192 0 0,1 1-1 0 0,0 0 1 0 0,0-1-1 0 0,0 1 1 0 0,0 0 0 0 0,0 0-1 0 0,0-1 1 0 0,0 1-1 0 0,0 0 1 0 0,0-1 0 0 0,0 1-1 0 0,0 0 1 0 0,1-1-1 0 0,-1 1 1 0 0,0 0-1 0 0,0 0 1 0 0,0-1 0 0 0,0 1-1 0 0,0 0 1 0 0,1-1-1 0 0,-1 1 1 0 0,0 0 0 0 0,0 0-1 0 0,0 0 1 0 0,1-1-1 0 0,-1 1 1 0 0,0 0 0 0 0,0 0-1 0 0,1 0 1 0 0,-1-1-1 0 0,0 1 1 0 0,0 0-9 0 0,38-17 35 0 0,-38 17-35 0 0,0 0 0 0 0,0 0 0 0 0,1 0 0 0 0,-1 0 0 0 0,0-1 0 0 0,0 1 0 0 0,1 0 0 0 0,-1 0 0 0 0,0 0 0 0 0,0 0 0 0 0,1-1 0 0 0,-1 1 0 0 0,0 0 0 0 0,0 0 0 0 0,0 0 0 0 0,0-1 0 0 0,1 1 0 0 0,-1 0 0 0 0,0 0 0 0 0,0-1 0 0 0,0 1 0 0 0,0 0 0 0 0,0-1 0 0 0,0 1 0 0 0,0 0 0 0 0,0 0 0 0 0,0-1 0 0 0,0 1 0 0 0,0 0 0 0 0,0-1 0 0 0,0 1 0 0 0,0 0 0 0 0,0 0 0 0 0,0-1 0 0 0,0 1 0 0 0,0 0 0 0 0,0-1 0 0 0,0 1 0 0 0,0 0 0 0 0,0 0 0 0 0,-1-1 0 0 0,1 1 0 0 0,0 0 0 0 0,0-1 0 0 0,0 1 0 0 0,0 0 0 0 0,-1 0 0 0 0,1-1 0 0 0,0 1 0 0 0,0 0 0 0 0,0-1 0 0 0,0 1 0 0 0,0 0 0 0 0,0-1 0 0 0,0 1 0 0 0,0 0 0 0 0,0 0 0 0 0,0-1 0 0 0,0 1 0 0 0,0 0 0 0 0,0-1 0 0 0,1 1 0 0 0,-1 0 0 0 0,0-1 0 0 0,0 1 0 0 0,0 0 0 0 0,0 0 0 0 0,0-1 0 0 0,1 1 0 0 0,-1 0 0 0 0,0 0 0 0 0,0-1 0 0 0,0 1 0 0 0,1 0 0 0 0,-1 0 0 0 0,1-1-1 0 0,-1 1 1 0 0,1-1 0 0 0,0 1 0 0 0,-1-1 0 0 0,1 1 0 0 0,-1-1 0 0 0,1 0 0 0 0,-1 1 0 0 0,0-1 0 0 0,1 1 0 0 0,-1-1 0 0 0,0 0 0 0 0,1 1 0 0 0,-1-1 0 0 0,0 0 0 0 0,0 0 0 0 0,1 0 0 0 0,-2 1-3 0 0,1-1 1 0 0,0 1 0 0 0,0-1 0 0 0,-1 1-1 0 0,1-1 1 0 0,0 1 0 0 0,-1 0-1 0 0,1-1 1 0 0,-1 1 0 0 0,1-1 0 0 0,-1 1-1 0 0,1 0 1 0 0,0-1 0 0 0,-1 1 0 0 0,0 0-1 0 0,1-1 1 0 0,-1 1 0 0 0,1 0-1 0 0,-1 0 1 0 0,1 0 0 0 0,-1-1 0 0 0,1 1-1 0 0,-1 0 1 0 0,0 0 0 0 0,1 0 0 0 0,-1 0 2 0 0,-2-1-9 0 0,-19 0 6 0 0,19 2 60 0 0,0 0 0 0 0,0 0 1 0 0,-1 0-1 0 0,1 1 1 0 0,0 0-1 0 0,0-1 1 0 0,1 1-1 0 0,-1 0 1 0 0,0 0-1 0 0,1 1 1 0 0,-2 1-58 0 0,-46 35 817 0 0,46-35-669 0 0,0 0-1 0 0,1 0 1 0 0,-1 1 0 0 0,1-1 0 0 0,0 1 0 0 0,0 1-148 0 0,-1 0 271 0 0,4-5-205 0 0,-1-1 0 0 0,1 1-1 0 0,-1 0 1 0 0,1 0 0 0 0,0 0 0 0 0,-1 0-1 0 0,1 0 1 0 0,0 0 0 0 0,0 0-1 0 0,0 0 1 0 0,0 0 0 0 0,0 1-1 0 0,0-1 1 0 0,0 0 0 0 0,0 1-66 0 0,0-1 38 0 0,0 0 0 0 0,0 0 1 0 0,0 0-1 0 0,0 0 1 0 0,0 0-1 0 0,0 0 1 0 0,0 0-1 0 0,0 0 0 0 0,0 0 1 0 0,-1 0-1 0 0,1 0 1 0 0,0 0-1 0 0,-1 0 1 0 0,1 0-1 0 0,-1 0 0 0 0,1 0-38 0 0,0-1 1 0 0,-1 1-1 0 0,1-1 1 0 0,0 0-1 0 0,0 1 0 0 0,0-1 1 0 0,-1 0-1 0 0,1 1 0 0 0,0-1 1 0 0,0 0-1 0 0,0 1 0 0 0,0-1 1 0 0,0 0-1 0 0,0 1 1 0 0,0-1-1 0 0,0 0 0 0 0,0 1 1 0 0,0-1-1 0 0,0 1 0 0 0,0-1 1 0 0,0 0-1 0 0,0 1 0 0 0,0-1 1 0 0,1 0-1 0 0,-1 1 1 0 0,0-1-1 0 0,0 0 0 0 0,0 1 1 0 0,0-1-1 0 0,1 0 0 0 0,-1 0 1 0 0,0 1-1 0 0,0-1 0 0 0,1 0 1 0 0,-1 0-1 0 0,0 1 0 0 0,15 7 138 0 0,-5-2 265 0 0,-8-5-355 0 0,0 0 0 0 0,0 0 0 0 0,0 0 0 0 0,1 0 0 0 0,-1-1 1 0 0,0 1-1 0 0,0-1 0 0 0,0 0 0 0 0,1 1 0 0 0,-1-1 0 0 0,0 0 0 0 0,0 0 1 0 0,1-1-49 0 0,3 1 55 0 0,9 2-221 0 0,0-2-1 0 0,-1 0 1 0 0,1 0 0 0 0,0-2 0 0 0,0 0-1 0 0,-1 0 1 0 0,1-1 166 0 0,9-3-6966 0 0</inkml:trace>
  <inkml:trace contextRef="#ctx0" brushRef="#br0" timeOffset="-27801.096">18275 228 4864 0 0,'8'-2'429'0'0,"15"-2"-298"0"0,-52 13 7272 0 0,12-3-6828 0 0,0-1-1 0 0,-1 0 0 0 0,0-1 1 0 0,-8 0-575 0 0,18-4 139 0 0,-208 18 857 0 0,193-15-630 0 0,-1-2 1 0 0,1 0-1 0 0,-4-1-366 0 0,-14 0 9 0 0,0 1-1 0 0,-10 4-8 0 0,-37 2-1 0 0,16-3 420 0 0,-15 1 602 0 0,-45-3-381 0 0,-120-3-1548 0 0,142-1 684 0 0,56 3 774 0 0,0-3 0 0 0,-22-5-550 0 0,13-3 0 0 0,11 2 0 0 0,0 1 0 0 0,-36 2 0 0 0,16-1 0 0 0,23 10 0 0 0,45-5 0 0 0,2 1 0 0 0,0 0 0 0 0,0 0 0 0 0,0 0 0 0 0,0 0 0 0 0,0 0 0 0 0,0 0 0 0 0,0 0 0 0 0,0 1 0 0 0,1-1 0 0 0,-1 1 0 0 0,0-1 0 0 0,0 1 0 0 0,1-1 0 0 0,0 1 0 0 0,-1-1 0 0 0,1 1 0 0 0,0-1 0 0 0,0 1 0 0 0,0 0 0 0 0,0-1 0 0 0,0 1 0 0 0,0 0 0 0 0,0 0 0 0 0,0 0 0 0 0,1 0 0 0 0,-1 0 0 0 0,0 0 0 0 0,0 0 0 0 0,0 0 0 0 0,-1 2 0 0 0,1-2 0 0 0,0 1 0 0 0,0-1 0 0 0,0 1 0 0 0,1 0 0 0 0,-1-1 0 0 0,0 1 0 0 0,1 0 0 0 0,-1-1 0 0 0,1 1 0 0 0,0 0 0 0 0,-1 0 0 0 0,1-1 0 0 0,0 1 0 0 0,0 0 0 0 0,0 0 0 0 0,0-1 0 0 0,0 2 0 0 0,0 11 0 0 0,-1-12 69 0 0,1 1 0 0 0,0-1 0 0 0,0 1-1 0 0,0-1 1 0 0,1 0 0 0 0,-1 1 0 0 0,1-1-1 0 0,-1 0 1 0 0,1 1-69 0 0,2 15 821 0 0,0 85-213 0 0,-6 58-608 0 0,3-37 0 0 0,-4-82 0 0 0,3-30 0 0 0,0-1 0 0 0,0 1 0 0 0,2 6 0 0 0,-1 26 0 0 0,-2 0 0 0 0,-5 25 0 0 0,7-64 0 0 0,-13 157 0 0 0,-2 25 0 0 0,12-133 0 0 0,-1 10 0 0 0,-5 19 0 0 0,8-71 0 0 0,0 0 0 0 0,1 0 0 0 0,1-1 0 0 0,0 4 0 0 0,0 34 0 0 0,-2-34 31 0 0,1 0 0 0 0,3 15-31 0 0,0 15 869 0 0,2 47 261 0 0,-1-42-1143 0 0,-4-43 13 0 0,-1 0 0 0 0,1 1 0 0 0,-1-1 0 0 0,-2 5 0 0 0,-1 24 0 0 0,3-15 0 0 0,-1 1 0 0 0,-1 4 0 0 0,-1-5 0 0 0,2 1 0 0 0,1 4 0 0 0,1 35 0 0 0,-5 19 0 0 0,4-40 0 0 0,1-31 0 0 0,0 1 0 0 0,0-1 0 0 0,-1 1 0 0 0,-1 2 0 0 0,1-1 0 0 0,0-1 0 0 0,0 1 0 0 0,1 0 0 0 0,1 0 0 0 0,0 0 0 0 0,0 21 0 0 0,-1-29 0 0 0,1 1 0 0 0,-1 0 0 0 0,1 0 0 0 0,0 0 0 0 0,0-1 0 0 0,1 1 0 0 0,-1 0 0 0 0,5 13 0 0 0,-1-8 0 0 0,-3-7 0 0 0,-1 0 0 0 0,0 0 0 0 0,1 0 0 0 0,-1 0 0 0 0,0 0 0 0 0,0 0 0 0 0,0 0 0 0 0,-1 0 0 0 0,1 0 0 0 0,-1 1 0 0 0,1-1 0 0 0,-1 0 0 0 0,1 0 0 0 0,-1 1 0 0 0,0-1 0 0 0,0 2 0 0 0,0-1 0 0 0,-3 14 0 0 0,-2-3 0 0 0,8-7-64 0 0,3 11-1698 0 0,-6-18 1757 0 0,0 1 0 0 0,0-1 1 0 0,0 1-1 0 0,0-1 0 0 0,0 0 1 0 0,0 1-1 0 0,0-1 0 0 0,0 1 0 0 0,0-1 1 0 0,0 0-1 0 0,0 1 0 0 0,0-1 1 0 0,0 1-1 0 0,0-1 0 0 0,0 1 1 0 0,0-1-1 0 0,-1 0 0 0 0,1 1 1 0 0,0-1-1 0 0,0 0 0 0 0,0 1 0 0 0,-1-1 1 0 0,1 0-1 0 0,0 1 0 0 0,0-1 1 0 0,-1 0-1 0 0,1 1 0 0 0,0-1 1 0 0,-1 0-1 0 0,1 0 0 0 0,0 1 1 0 0,-1-1-1 0 0,1 0 0 0 0,0 0 0 0 0,-1 0 1 0 0,1 1-1 0 0,-1-1 0 0 0,1 0 1 0 0,0 0-1 0 0,-1 0 5 0 0,0 0-50 0 0,0 1-320 0 0,0 4-1220 0 0,-3 0 1574 0 0,4 1 16 0 0,3 0 0 0 0,-3-6 0 0 0,0 1 0 0 0,1-1 0 0 0,-1 1 0 0 0,0-1 0 0 0,1 1 0 0 0,-1-1 0 0 0,0 1 0 0 0,1-1 0 0 0,-1 1 0 0 0,1-1 0 0 0,-1 0 0 0 0,0 1 0 0 0,1-1 0 0 0,-1 0 0 0 0,1 1 0 0 0,-1-1 0 0 0,1 0 0 0 0,-1 0 0 0 0,1 1 0 0 0,0-1 0 0 0,-1 0 0 0 0,1 0 0 0 0,-1 0 0 0 0,1 0 0 0 0,-1 0 0 0 0,1 0 0 0 0,1 0 0 0 0,2 2 5 0 0,0-1 0 0 0,-1 0 0 0 0,1-1-1 0 0,0 1 1 0 0,-1-1 0 0 0,1 1 0 0 0,0-1-1 0 0,0-1 1 0 0,-1 1 0 0 0,1 0 0 0 0,2-1-5 0 0,15-1 823 0 0,5 3 277 0 0,-5-3-1083 0 0,-16 4-18 0 0,0 0 1 0 0,34 1 0 0 0,0-3 0 0 0,8-1 0 0 0,13 0 0 0 0,99-3 0 0 0,-56 2 0 0 0,46 0 0 0 0,238 24 0 0 0,-352-20 0 0 0,8 2 0 0 0,48 1 0 0 0,-12 0 0 0 0,1 0 0 0 0,-27-1 0 0 0,-38-2 0 0 0,0-1 0 0 0,0 0 0 0 0,0-2 0 0 0,5 0 0 0 0,4-1 0 0 0,0 0 0 0 0,-1 2 0 0 0,22 2 0 0 0,-32 0 0 0 0,-9-2 0 0 0,0 1 0 0 0,1-1 0 0 0,-1 0 0 0 0,1 0 0 0 0,-1 0 0 0 0,4-1 0 0 0,5-1 678 0 0,0 0-1 0 0,1 1 0 0 0,9 0-677 0 0,-13 0 16 0 0,-7-3-16 0 0,-1-1 0 0 0,3-4 0 0 0,-5 8 0 0 0,1 1 0 0 0,-1-1 0 0 0,0 0 0 0 0,1 1 0 0 0,-1-1 0 0 0,0 1 0 0 0,1-1 0 0 0,-1 0 0 0 0,1 1 0 0 0,-1-1 0 0 0,1 1 0 0 0,-1-1 0 0 0,1 1 0 0 0,-1-1 0 0 0,1 1 0 0 0,0 0 0 0 0,-1-1 0 0 0,1 1 0 0 0,0 0 0 0 0,0-1 0 0 0,-1 1 0 0 0,1-1 0 0 0,0 1 0 0 0,0-1 0 0 0,0 0 0 0 0,-1 1 0 0 0,1-1 0 0 0,0 0 0 0 0,-1 0 0 0 0,1 1 0 0 0,-1-1 0 0 0,1 0 0 0 0,-1 0 0 0 0,1 0 0 0 0,-1 0 0 0 0,0 1 0 0 0,1-1 0 0 0,-1 0 0 0 0,0 0 0 0 0,0 0 0 0 0,1 0 0 0 0,-1-1 0 0 0,2-5 0 0 0,0 4 0 0 0,-1-1 0 0 0,1 1 0 0 0,-1-1 0 0 0,1 0 0 0 0,-1 1 0 0 0,0-1 0 0 0,-1 0 0 0 0,1 0 0 0 0,-1 0 0 0 0,1 0 0 0 0,-1 0 0 0 0,0 1 0 0 0,-1-1 0 0 0,1 0 0 0 0,-1 0 0 0 0,0-2 0 0 0,1 2 0 0 0,0-1 0 0 0,0 1 0 0 0,0 0 0 0 0,1 0 0 0 0,-1 0 0 0 0,1 0 0 0 0,0 0 0 0 0,0 0 0 0 0,2-3 0 0 0,-1 2 0 0 0,-1 0 0 0 0,1 0 0 0 0,-1 0 0 0 0,0 0 0 0 0,0-4 0 0 0,2-50 0 0 0,0-24 0 0 0,-2 57 0 0 0,-2-26 0 0 0,0 26 0 0 0,1 0 0 0 0,2-4 0 0 0,-3-4 0 0 0,0 28 0 0 0,1 1 0 0 0,-1-1 0 0 0,1 0 0 0 0,1 0 0 0 0,-1 0 0 0 0,1-4 0 0 0,0 5 0 0 0,0-1-1 0 0,-1 1 1 0 0,0 0-1 0 0,0-1 0 0 0,-1 1 1 0 0,1-1-1 0 0,-2-3 1 0 0,1 3 10 0 0,0 0-1 0 0,1 0 1 0 0,-1 0-1 0 0,1-1 1 0 0,0 1 0 0 0,1-3-10 0 0,3-52 64 0 0,-2-6-54 0 0,4 0-90 0 0,-8 18 80 0 0,2 23 63 0 0,0 21-63 0 0,0 0 1 0 0,0 0 0 0 0,0 0 0 0 0,1 0 0 0 0,0-4-1 0 0,-1 9-4 0 0,0-1 0 0 0,0 1 1 0 0,0-1-1 0 0,0 0 0 0 0,0 1 0 0 0,0-1 0 0 0,0 0 1 0 0,0 1-1 0 0,0-1 0 0 0,0 1 0 0 0,-1-1 0 0 0,1 1 1 0 0,0-1-1 0 0,0 0 0 0 0,-1 1 0 0 0,1-1 4 0 0,-1 1 6 0 0,1-1 0 0 0,0 1 0 0 0,0-1 0 0 0,-1 1 0 0 0,1-1 0 0 0,0 1 0 0 0,0-1 0 0 0,0 1 0 0 0,0 0 0 0 0,-1-1 0 0 0,1 1 1 0 0,0-1-1 0 0,0 1 0 0 0,0-1 0 0 0,0 1 0 0 0,0-1 0 0 0,0 1 0 0 0,0-1 0 0 0,0 1 0 0 0,1-1 0 0 0,-1 1 0 0 0,0-1 0 0 0,0 1 0 0 0,0-1 0 0 0,0 1 0 0 0,1-1 0 0 0,-1 1 0 0 0,0-1-6 0 0,1 1 2 0 0,-1 0 0 0 0,0 0 0 0 0,0 0-1 0 0,0 0 1 0 0,0-1 0 0 0,1 1 0 0 0,-1 0 0 0 0,0 0 0 0 0,0 0 0 0 0,0 0-1 0 0,0 0 1 0 0,0-1 0 0 0,0 1 0 0 0,0 0 0 0 0,0 0 0 0 0,1 0 0 0 0,-1-1-1 0 0,0 1 1 0 0,0 0 0 0 0,0 0 0 0 0,0 0 0 0 0,0 0 0 0 0,0-1 0 0 0,0 1 0 0 0,0 0-1 0 0,0 0 1 0 0,0 0 0 0 0,0-1 0 0 0,0 1 0 0 0,0 0 0 0 0,0 0 0 0 0,-1 0-1 0 0,1-1 1 0 0,0 1 0 0 0,0 0 0 0 0,0 0 0 0 0,0 0 0 0 0,0 0 0 0 0,0-1-1 0 0,0 1 1 0 0,0 0 0 0 0,-1 0 0 0 0,1 0 0 0 0,0 0 0 0 0,0 0 0 0 0,0 0-2 0 0,-9-15-261 0 0,8 12 258 0 0,1 3 0 0 0,0-1 0 0 0,0 1 0 0 0,0 0 0 0 0,0-1 0 0 0,0 1 0 0 0,0-1 0 0 0,0 1 0 0 0,0-1 0 0 0,0 1 0 0 0,0 0 0 0 0,-1-1 1 0 0,1 1-1 0 0,0-1 0 0 0,0 1 0 0 0,0 0 0 0 0,-1-1 0 0 0,1 1 0 0 0,0 0 0 0 0,-1-1 0 0 0,1 1 0 0 0,0 0 0 0 0,-1-1 0 0 0,1 1 0 0 0,0 0 0 0 0,-1 0 0 0 0,1-1 3 0 0,-1 1-412 0 0,-2-4-730 0 0,3 2-4939 0 0,0 2-747 0 0</inkml:trace>
  <inkml:trace contextRef="#ctx0" brushRef="#br0" timeOffset="-26593.54">18229 332 6248 0 0,'0'0'133'0'0,"0"0"23"0"0,0-5 203 0 0,-1-4 2593 0 0,1 9-2882 0 0,0 0 0 0 0,0 0-1 0 0,0 0 1 0 0,0 1 0 0 0,0-1 0 0 0,0 0 0 0 0,1 0 0 0 0,-1 0 0 0 0,0 0 0 0 0,0 0-1 0 0,0 0 1 0 0,0 0 0 0 0,0-1 0 0 0,0 1 0 0 0,0 0 0 0 0,0 0 0 0 0,0 0 0 0 0,0 0-1 0 0,0 0 1 0 0,0 0 0 0 0,1 0 0 0 0,-1 0 0 0 0,0 0 0 0 0,0 0 0 0 0,0 0-1 0 0,0 0 1 0 0,0 0 0 0 0,0 0 0 0 0,0 0 0 0 0,0 0 0 0 0,0 0 0 0 0,0 0 0 0 0,0 0-1 0 0,0-1 1 0 0,0 1 0 0 0,0 0 0 0 0,0 0 0 0 0,0 0 0 0 0,0 0 0 0 0,0 0 0 0 0,0 0-1 0 0,0 0 1 0 0,0 0 0 0 0,0 0 0 0 0,0 0 0 0 0,0 0 0 0 0,0 0 0 0 0,0-1 0 0 0,0 1-1 0 0,0 0 1 0 0,0 0 0 0 0,0 0 0 0 0,0 0 0 0 0,0 0-70 0 0,-2 5 693 0 0,1-5-643 0 0,1 1 0 0 0,-1 0 1 0 0,1 0-1 0 0,-1 0 1 0 0,1 0-1 0 0,-1 0 0 0 0,1 0 1 0 0,0 0-1 0 0,-1 0 1 0 0,1 0-1 0 0,0 0 0 0 0,0 0 1 0 0,0 0-51 0 0,6 23 366 0 0,-5-18-8 0 0,0 0 0 0 0,1 1 0 0 0,0-1 0 0 0,1 3-358 0 0,1 1 398 0 0,-1 1-1 0 0,-1 0 0 0 0,0 0 1 0 0,0 0-1 0 0,-1 0 0 0 0,0 1-397 0 0,-1-9-89 0 0,0 0-1 0 0,-1 0 1 0 0,1 0-1 0 0,-1 0 0 0 0,1 0 1 0 0,-1 0-1 0 0,-1 2 90 0 0,1-2-42 0 0,1 0 0 0 0,-1 0-1 0 0,0 0 1 0 0,1 0 0 0 0,0 0 0 0 0,-1 0-1 0 0,1 0 1 0 0,0 2 42 0 0,8 38 391 0 0,-5-30-266 0 0,-1 1 1 0 0,0 0 0 0 0,-1 0-1 0 0,-1 0 1 0 0,0 2-126 0 0,0-7 49 0 0,-7 138 96 0 0,3-122-150 0 0,-1 2 964 0 0,5-7-747 0 0,-1 0 1 0 0,-1-1-1 0 0,-1 1 1 0 0,-1-1-1 0 0,-1 4-212 0 0,4-20 0 0 0,1 0 0 0 0,-1 0 0 0 0,1 0 0 0 0,0 0 0 0 0,0-1 0 0 0,0 1 0 0 0,0 1 0 0 0,1-1 0 0 0,-1 0 0 0 0,0 0 0 0 0,0-1 0 0 0,0 1 0 0 0,0 0 0 0 0,-1 0 0 0 0,1 0 0 0 0,-2 2 0 0 0,2-3 0 0 0,-1 1 0 0 0,1 0 0 0 0,-1-1 0 0 0,1 1 0 0 0,0 0 0 0 0,0-1 0 0 0,0 3 0 0 0,0 15 0 0 0,-1-19 0 0 0,1-1 1 0 0,0 0-1 0 0,0 1 0 0 0,-1-1 0 0 0,1 1 0 0 0,0-1 0 0 0,0 0 0 0 0,0 1 1 0 0,0-1-1 0 0,0 1 0 0 0,0-1 0 0 0,0 1 0 0 0,0-1 0 0 0,0 0 0 0 0,0 1 1 0 0,0-1-1 0 0,0 1 0 0 0,0-1 0 0 0,0 1 0 0 0,0-1 0 0 0,0 0 0 0 0,1 1 1 0 0,-1-1-1 0 0,0 1 0 0 0,0-1 0 0 0,0 0 0 0 0,1 1 0 0 0,-1-1 0 0 0,0 1 1 0 0,1-1-1 0 0,0 1 6 0 0,-1 1 0 0 0,1 0 0 0 0,-1 0 0 0 0,1 0 0 0 0,-1-1 0 0 0,0 1 0 0 0,0 0 0 0 0,0 0 0 0 0,0 0 0 0 0,0 0 0 0 0,-1-1 0 0 0,1 1-1 0 0,0 0 1 0 0,-1 0 0 0 0,1 0 0 0 0,-1-1 0 0 0,0 1 0 0 0,0 0 0 0 0,1-1 0 0 0,-1 1 0 0 0,-1 0-6 0 0,2-1 6 0 0,-1 5-6 0 0,1-6 0 0 0,0 1 0 0 0,0-1-1 0 0,0 0 1 0 0,0 1 0 0 0,0-1-1 0 0,0 1 1 0 0,0-1 0 0 0,1 0 0 0 0,-1 1-1 0 0,0-1 1 0 0,0 0 0 0 0,1 1-1 0 0,-1-1 1 0 0,0 0 0 0 0,0 1-1 0 0,1-1 1 0 0,-1 0 0 0 0,0 1-1 0 0,1-1 1 0 0,-1 0 0 0 0,1 0-1 0 0,-1 0 1 0 0,0 1 0 0 0,1-1 0 0 0,-1 0 0 0 0,0 0 2 0 0,1 0 1 0 0,-1 0 0 0 0,0 0-1 0 0,0 0 1 0 0,0 0 0 0 0,0 0 0 0 0,0 0-1 0 0,0 0 1 0 0,0 0 0 0 0,0 0 0 0 0,0 0-1 0 0,0 0 1 0 0,0 0 0 0 0,0 1 0 0 0,1-1-1 0 0,-1 0 1 0 0,0 0 0 0 0,0 0-1 0 0,0 0 1 0 0,0 0 0 0 0,0 0 0 0 0,0 0-1 0 0,0 0 1 0 0,0 0 0 0 0,0 0 0 0 0,0 0-1 0 0,0 1 1 0 0,0-1 0 0 0,0 0 0 0 0,0 0-1 0 0,0 0 1 0 0,0 0 0 0 0,0 0-1 0 0,0 0 1 0 0,0 0 0 0 0,0 0 0 0 0,0 0-1 0 0,0 0 1 0 0,0 1 0 0 0,0-1 0 0 0,0 0-1 0 0,0 0 1 0 0,0 0 0 0 0,0 0 0 0 0,0 0-1 0 0,0 0 1 0 0,0 0 0 0 0,-1 0 0 0 0,1 0-1 0 0,0 0 1 0 0,0 0 0 0 0,0 0-1 0 0,0 0 1 0 0,0 1 0 0 0,0-1 0 0 0,0 0-1 0 0,0 0-2 0 0,-1 1-3 0 0,1 1 0 0 0,-1 0 0 0 0,1 0-1 0 0,0-1 1 0 0,0 1 0 0 0,0 0-1 0 0,0 0 1 0 0,0-1 0 0 0,0 1 0 0 0,0 0-1 0 0,0 0 1 0 0,1-1 0 0 0,-1 1 0 0 0,1 1 3 0 0,2 13-127 0 0,-4 5 127 0 0,2-17 0 0 0,1 2 0 0 0,-2-6 0 0 0,1 0 0 0 0,-1 1 0 0 0,0-1-1 0 0,1 0 1 0 0,-1 1 0 0 0,0-1 0 0 0,0 1 0 0 0,0-1-1 0 0,1 0 1 0 0,-1 1 0 0 0,0-1 0 0 0,0 1 0 0 0,0-1-1 0 0,0 0 1 0 0,0 1 0 0 0,0-1 0 0 0,0 1 0 0 0,0-1-1 0 0,0 1 1 0 0,0-1 0 0 0,0 0 0 0 0,0 1-1 0 0,0-1 1 0 0,0 1 0 0 0,0-1 0 0 0,-1 1 0 0 0,1-1 0 0 0,-3 8 69 0 0,3-6 26 0 0,0-1 0 0 0,0 1 0 0 0,0 0 0 0 0,0-1 0 0 0,0 1 0 0 0,0-1 0 0 0,1 1-1 0 0,-1 0 1 0 0,0-1 0 0 0,1 1 0 0 0,-1-1 0 0 0,1 1 0 0 0,0-1 0 0 0,-1 1 0 0 0,1-1 0 0 0,0 0-1 0 0,0 1 1 0 0,0-1-95 0 0,0 0-209 0 0,-1-1-42 0 0,0 1 38 0 0,1 2 198 0 0,-1-2 14 0 0,1-1 0 0 0,-1 1 0 0 0,0-1 0 0 0,0 0 0 0 0,0 1 1 0 0,1-1-1 0 0,-1 1 0 0 0,0-1 0 0 0,0 0 0 0 0,0 1 0 0 0,0-1 1 0 0,0 1-1 0 0,0-1 0 0 0,0 1 0 0 0,0-1 0 0 0,0 1 0 0 0,0-1 0 0 0,0 0 1 0 0,0 1-1 0 0,0-1 0 0 0,-1 1 0 0 0,1-1 0 0 0,0 1 0 0 0,0-1 1 0 0,0 0-1 0 0,-1 1 0 0 0,1-1 0 0 0,0 1 1 0 0,-4 4 8 0 0,4-4-3 0 0,-1 0 0 0 0,1 0 0 0 0,0 1-1 0 0,-1-1 1 0 0,1 0 0 0 0,0 0 0 0 0,0 0-1 0 0,0 1 1 0 0,0-1 0 0 0,0 0 0 0 0,0 0-1 0 0,0 0 1 0 0,1 2-5 0 0,0 5 88 0 0,0 4 216 0 0,-1-9-300 0 0,0 0 1 0 0,0 0-1 0 0,0 0 0 0 0,0 0 1 0 0,0 0-1 0 0,-1 0 0 0 0,1 0 1 0 0,-1 0-1 0 0,0 0 1 0 0,0 1-5 0 0,1 19 104 0 0,-1-23-63 0 0,0 3-27 0 0,3 8 241 0 0,1-3-303 0 0,1-3 47 0 0,-3-4-224 0 0,-1-1-1163 0 0,0 0-526 0 0,0 0-108 0 0,0 0-23 0 0</inkml:trace>
  <inkml:trace contextRef="#ctx0" brushRef="#br0" timeOffset="-26209.219">18194 1700 6448 0 0,'0'0'136'0'0,"0"0"32"0"0,0 0 8 0 0,0 0 16 0 0,0 0-192 0 0,0 0 0 0 0,0 0 0 0 0,0 0 0 0 0,0 0 0 0 0,0 0 0 0 0,0 0 0 0 0,0 0-2832 0 0</inkml:trace>
  <inkml:trace contextRef="#ctx0" brushRef="#br0" timeOffset="-20368.515">16914 816 8288 0 0,'0'0'190'0'0,"0"0"28"0"0,0 0 7 0 0,0 17 2502 0 0,-5 23-1095 0 0,6-18-1117 0 0,0-18-325 0 0,-1 1-1 0 0,1 0 1 0 0,-1-1-1 0 0,0 1 1 0 0,-1 0-1 0 0,1-1 1 0 0,-1 1 0 0 0,0 1-190 0 0,-1 3 206 0 0,0 1 0 0 0,1 0 1 0 0,0 0-1 0 0,1 0 1 0 0,0 0-1 0 0,0 0 0 0 0,1 0 1 0 0,1-1-1 0 0,0 1 0 0 0,2 6-206 0 0,-7 6 72 0 0,3-26 208 0 0,0 1 0 0 0,1-1-1 0 0,0 0 1 0 0,0 0-1 0 0,0 0 1 0 0,0 0 0 0 0,1-1-280 0 0,0 0 2 0 0,-1 2 2 0 0,-1 0-1 0 0,1 0 1 0 0,-1 0-1 0 0,0 0 1 0 0,0 1-1 0 0,0-1 1 0 0,0-1-4 0 0,1-19 434 0 0,1 15-145 0 0,-1-1 1 0 0,-1 0-1 0 0,0 0 1 0 0,0 1-1 0 0,-1-6-289 0 0,0 5 32 0 0,1 0-1 0 0,0 0 1 0 0,0 0 0 0 0,1 0-1 0 0,1-2-31 0 0,2-22 0 0 0,-3 26 0 0 0,0 0 0 0 0,0-1 0 0 0,0 1 0 0 0,1 0 0 0 0,0 0 0 0 0,0 0 0 0 0,1 0 0 0 0,0 0 0 0 0,0 1 0 0 0,1-2 0 0 0,0 4 0 0 0,2 5 0 0 0,-3 0 0 0 0,0 1 0 0 0,0 0 0 0 0,-1 0 0 0 0,1 0 0 0 0,0 1 0 0 0,-1-1 0 0 0,0 0 0 0 0,1 1 0 0 0,-1 0 0 0 0,0 0 0 0 0,1 1 0 0 0,16 36 0 0 0,-3-7 0 0 0,10 18 0 0 0,-20-38 0 0 0,0 1 0 0 0,1-1 0 0 0,1-1 0 0 0,0 1 0 0 0,1-2 0 0 0,0 1 0 0 0,5 4 0 0 0,-9-12 0 0 0,1-1 0 0 0,0 0 0 0 0,0 1 0 0 0,0-2 0 0 0,0 1 0 0 0,0-1 0 0 0,0 0 0 0 0,5 1 0 0 0,-10-3 0 0 0,1 0 0 0 0,-1-1 0 0 0,1 1 0 0 0,0 0 0 0 0,-1 0 0 0 0,1-1 0 0 0,-1 1 0 0 0,1-1 0 0 0,-1 1 0 0 0,1-1 0 0 0,-1 0 0 0 0,0 1 0 0 0,1-1 0 0 0,-1 0 0 0 0,0 0 0 0 0,1 0 0 0 0,0-1 0 0 0,1 0 0 0 0,-1 1 0 0 0,0-1 0 0 0,0 0 0 0 0,0-1 0 0 0,0 1 0 0 0,0 0 0 0 0,0-1 0 0 0,1-3 217 0 0,0 0-1 0 0,-1-1 0 0 0,0 1 1 0 0,0-1-1 0 0,-1 1 1 0 0,1-1-1 0 0,-2 0 0 0 0,1 0-216 0 0,0-56 403 0 0,-1 36-489 0 0,-1 1 86 0 0,0 15 0 0 0,1-1 0 0 0,0 1 0 0 0,1-2 0 0 0,0 4 0 0 0,-1-1 0 0 0,0 1 0 0 0,-1-5 0 0 0,-1-10 0 0 0,4 18 0 0 0,-2 6-30 0 0,0 0-1 0 0,1 0 0 0 0,-1-1 0 0 0,0 1 1 0 0,0 0-1 0 0,0 0 0 0 0,1 0 1 0 0,-1 0-1 0 0,0-1 0 0 0,0 1 1 0 0,1 0-1 0 0,-1 0 0 0 0,0 0 0 0 0,0 0 1 0 0,1 0-1 0 0,-1 0 0 0 0,0 0 1 0 0,0 0-1 0 0,1 0 0 0 0,-1 0 0 0 0,0 0 1 0 0,1 0-1 0 0,-1 0 0 0 0,0 0 1 0 0,0 0-1 0 0,1 0 0 0 0,-1 0 1 0 0,0 0-1 0 0,1 0 0 0 0,-1 0 0 0 0,0 0 1 0 0,0 0-1 0 0,1 0 0 0 0,-1 1 1 0 0,0-1-1 0 0,0 0 0 0 0,0 0 1 0 0,1 0-1 0 0,-1 0 0 0 0,0 1 0 0 0,0-1 1 0 0,0 0-1 0 0,1 0 0 0 0,-1 1 1 0 0,0-1 30 0 0,10 9-3367 0 0,-10-9 2855 0 0,1 1-6307 0 0</inkml:trace>
  <inkml:trace contextRef="#ctx0" brushRef="#br0" timeOffset="-19939.225">17542 699 12960 0 0,'0'0'594'0'0,"0"0"-16"0"0,0 0-297 0 0,-7 1 644 0 0,3 0-791 0 0,0 0-1 0 0,0 1 0 0 0,0-1 1 0 0,0 1-1 0 0,1 0 0 0 0,-1 0 1 0 0,0 1-1 0 0,1-1 0 0 0,0 1 0 0 0,-1 0 1 0 0,1 0-1 0 0,-1 1-133 0 0,-13 11 173 0 0,11-10-109 0 0,1 0-1 0 0,0 1 1 0 0,0 0-1 0 0,0 0 1 0 0,-1 3-64 0 0,-5 6 390 0 0,7-8-128 0 0,0-1 0 0 0,0 1-1 0 0,1 0 1 0 0,0 0 0 0 0,0 0-1 0 0,-1 6-261 0 0,-2 6 34 0 0,5-16-34 0 0,1 0 0 0 0,-1 0 0 0 0,1 0 0 0 0,0 0 0 0 0,0 0 0 0 0,0 0 0 0 0,0 0 0 0 0,0 0 0 0 0,1 0 0 0 0,-1 1 0 0 0,1-1 0 0 0,0 0 0 0 0,0-1 0 0 0,0 1 0 0 0,1 0 0 0 0,-1 0 0 0 0,0 0 0 0 0,1 0 0 0 0,2 3 0 0 0,0 1 0 0 0,1-1 0 0 0,0 1 0 0 0,0-1 0 0 0,0 0 0 0 0,5 3 0 0 0,-9-8 2 0 0,0-1 0 0 0,1 1 0 0 0,-1-1-1 0 0,0 1 1 0 0,1-1 0 0 0,-1 1 0 0 0,1-1-1 0 0,-1 0 1 0 0,1 0 0 0 0,-1 0-1 0 0,0 0 1 0 0,1 0 0 0 0,-1 0 0 0 0,1 0-1 0 0,0 0-1 0 0,25-5 215 0 0,-23 4-134 0 0,2 0-17 0 0,-1-1 1 0 0,1 0 0 0 0,-1 0 0 0 0,0-1-1 0 0,0 1 1 0 0,0-1 0 0 0,0 0-1 0 0,-1 0 1 0 0,1-1 0 0 0,-1 1 0 0 0,0-1-1 0 0,0 0 1 0 0,3-4-65 0 0,-1 1 81 0 0,-1 0 1 0 0,0 0-1 0 0,0-1 0 0 0,-1 1 1 0 0,0-1-1 0 0,0 0 0 0 0,-1 0 1 0 0,1-4-82 0 0,-3 8 45 0 0,0-1 1 0 0,-1 1-1 0 0,1-1 1 0 0,-1 1-1 0 0,0-1 1 0 0,0 1 0 0 0,-1-1-1 0 0,1 1 1 0 0,-1-1-1 0 0,0 1 1 0 0,-1-3-46 0 0,0 0 142 0 0,0 0-1 0 0,-1 0 1 0 0,0 0 0 0 0,0 0 0 0 0,-1 1 0 0 0,-2-4-142 0 0,4 7 16 0 0,-1-1 0 0 0,0 1 1 0 0,1-1-1 0 0,-1 1 1 0 0,-1 0-1 0 0,1 0 1 0 0,0 0-1 0 0,-1 0 0 0 0,0 1 1 0 0,1 0-1 0 0,-1-1 1 0 0,0 1-1 0 0,0 1 1 0 0,0-1-1 0 0,-1 1 0 0 0,1-1 1 0 0,0 1-1 0 0,0 0 1 0 0,-1 0-17 0 0,4 1-37 0 0,0 0 0 0 0,0 0 0 0 0,0 0 1 0 0,0 0-1 0 0,0 0 0 0 0,0 0 1 0 0,0 0-1 0 0,0 1 0 0 0,0-1 0 0 0,0 0 1 0 0,0 0-1 0 0,0 1 0 0 0,0-1 0 0 0,0 1 1 0 0,0-1-1 0 0,0 1 0 0 0,0-1 0 0 0,1 1 1 0 0,-1-1-1 0 0,0 1 0 0 0,0 0 1 0 0,1-1-1 0 0,-1 1 0 0 0,0 0 0 0 0,0 0 37 0 0,0 10-2372 0 0,5 1-3301 0 0,-1-5-344 0 0</inkml:trace>
  <inkml:trace contextRef="#ctx0" brushRef="#br0" timeOffset="-19455.119">17783 921 10592 0 0,'-4'-15'1152'0'0,"4"14"-969"0"0,0 0 1 0 0,0-1-1 0 0,1 1 1 0 0,-1 0-1 0 0,0-1 1 0 0,1 1-1 0 0,-1 0 1 0 0,1-1 0 0 0,-1 1-1 0 0,1 0 1 0 0,-1 0-1 0 0,1 0 1 0 0,0 0-1 0 0,0 0 1 0 0,0 0-1 0 0,0 0 1 0 0,-1 0-184 0 0,10-16 2165 0 0,-6 11-1590 0 0,1-4 420 0 0,-5 9-659 0 0,9-4 472 0 0,-8 5-751 0 0,0 0 0 0 0,0 0 0 0 0,0 1 0 0 0,0-1 0 0 0,0 0 0 0 0,0 0-1 0 0,0 1 1 0 0,0-1 0 0 0,0 1 0 0 0,0-1 0 0 0,0 1 0 0 0,0-1 0 0 0,0 1-1 0 0,0 0 1 0 0,0-1 0 0 0,-1 1 0 0 0,1 0-57 0 0,2 1-63 0 0,-1-1 127 0 0,-2-1 0 0 0,-1 3 4 0 0,2 11-72 0 0,-1-10 9 0 0,-1-1 0 0 0,1 1 0 0 0,-1 0 0 0 0,0-1 0 0 0,0 1 1 0 0,0 0-1 0 0,0-1 0 0 0,-1 1 0 0 0,1-1 0 0 0,-1 0 0 0 0,0 1 0 0 0,0-1 0 0 0,0 0 0 0 0,-2 2-5 0 0,-6 5 84 0 0,0 1 1 0 0,0-1-1 0 0,-4 2-84 0 0,-11 10 284 0 0,21-17-293 0 0,0 0 0 0 0,-1-1 0 0 0,0 0 0 0 0,0 0-1 0 0,-1 0 1 0 0,1-1 0 0 0,-1 0 0 0 0,1 0-1 0 0,-1 0 1 0 0,0 0 0 0 0,-6 1 9 0 0,-20 6 2040 0 0,30-10-2223 0 0,2 0-21 0 0,0 0 48 0 0,0 0 176 0 0,0 0 44 0 0,0 0 2 0 0,0 0 6 0 0,0 0 6 0 0,23 6 296 0 0,-17-6-357 0 0,1 1-1 0 0,-1-1 1 0 0,0-1 0 0 0,1 1 0 0 0,1-1-17 0 0,19-1 406 0 0,131 2-102 0 0,-155 0-345 0 0,-1-1-1 0 0,1 1 1 0 0,-1 1-1 0 0,1-1 1 0 0,0 0 0 0 0,-1 1-1 0 0,1-1 1 0 0,-1 1-1 0 0,3 0 42 0 0,2 2-977 0 0,6 0-4610 0 0,-6-1-1883 0 0</inkml:trace>
  <inkml:trace contextRef="#ctx0" brushRef="#br0" timeOffset="-16765.958">17261 2077 11256 0 0,'0'0'256'0'0,"1"-13"621"0"0,1 9-831 0 0,2-7 254 0 0,1 1 0 0 0,0 0 1 0 0,2-3-301 0 0,-6 13 376 0 0,-1 0 9 0 0,5-2 222 0 0,-3 3 2232 0 0,-3 6-2580 0 0,-1 1-1 0 0,0-1 1 0 0,0 1-1 0 0,0-1 0 0 0,-1 0 1 0 0,-3 6-259 0 0,5-10 75 0 0,-16 37-12 0 0,1 0 1 0 0,2 1 0 0 0,2 0 0 0 0,2 1-1 0 0,-2 28-63 0 0,6-26 0 0 0,3-27 0 0 0,0-1 0 0 0,2 1 0 0 0,0 0 0 0 0,1 0 0 0 0,0 0 0 0 0,2 0 0 0 0,0 0 0 0 0,1 2 0 0 0,5 20-2 0 0,-6-27-26 0 0,0 0 0 0 0,1 0 1 0 0,1 0-1 0 0,0 0 0 0 0,4 10 28 0 0,-3-14-551 0 0,8 14-2568 0 0,-8-16-2677 0 0</inkml:trace>
  <inkml:trace contextRef="#ctx0" brushRef="#br0" timeOffset="-16317.174">17139 2255 8808 0 0,'-2'0'54'0'0,"0"0"0"0"0,-1 1 0 0 0,1 0-1 0 0,0 0 1 0 0,0-1 0 0 0,-1 1 0 0 0,1 0 0 0 0,0 1 0 0 0,0-1 0 0 0,0 0 0 0 0,0 1 0 0 0,1-1 0 0 0,-1 1 0 0 0,0-1 0 0 0,1 1 0 0 0,-1 0 0 0 0,1 0 0 0 0,-1 0 0 0 0,0 1-54 0 0,-4 5 81 0 0,-10 23 597 0 0,15-30-582 0 0,1 0-46 0 0,0-1 0 0 0,0 0 1 0 0,0 0-1 0 0,0 1 1 0 0,0-1-1 0 0,0 0 0 0 0,0 0 1 0 0,0 0-1 0 0,0 1 1 0 0,0-1-1 0 0,0 0 0 0 0,1 0 1 0 0,-1 1-1 0 0,0-1 1 0 0,0 0-1 0 0,0 0 0 0 0,0 0 1 0 0,0 1-1 0 0,1-1 1 0 0,-1 0-1 0 0,0 0 0 0 0,0 0 1 0 0,0 0-1 0 0,0 0 1 0 0,1 1-1 0 0,-1-1 0 0 0,0 0 1 0 0,0 0-1 0 0,0 0 1 0 0,1 0-1 0 0,-1 0 0 0 0,0 0 1 0 0,0 0-1 0 0,1 0 1 0 0,-1 0-1 0 0,0 0 0 0 0,0 0 1 0 0,1 0-1 0 0,-1 0 1 0 0,0 0-1 0 0,0 0 0 0 0,1 0 1 0 0,-1 0-1 0 0,0 0 1 0 0,0 0-1 0 0,0 0 0 0 0,1 0-50 0 0,10-6 1038 0 0,12-18-276 0 0,-2-1-1 0 0,0-1 1 0 0,-2-1-1 0 0,14-26-761 0 0,-1 3 251 0 0,-13 18-258 0 0,-16 24 108 0 0,1 1 1 0 0,1 0-1 0 0,-1 0 0 0 0,1 0 0 0 0,0 0 0 0 0,6-5-101 0 0,-7 9 163 0 0,-1 1 0 0 0,1-1 0 0 0,-1 0 0 0 0,1 1 0 0 0,0 0 0 0 0,1 0-163 0 0,-3 1 214 0 0,-2 1-18 0 0,0 0-85 0 0,0 0-42 0 0,0 0-5 0 0,13 6-152 0 0,-11-5-471 0 0,8 6 2159 0 0,-7-2-7676 0 0,-3-5-168 0 0</inkml:trace>
  <inkml:trace contextRef="#ctx0" brushRef="#br0" timeOffset="-15652.939">17227 2199 11976 0 0,'0'0'546'0'0,"0"0"-10"0"0,-4 15-322 0 0,-5 81 3528 0 0,5 23-2451 0 0,0-74-343 0 0,0 16-778 0 0,-1 15-170 0 0,4-69 0 0 0,1 13 551 0 0,0-1-1 0 0,1 1 0 0 0,3 10-550 0 0,-1 3 381 0 0,-2-22-378 0 0,0 0-1 0 0,1 0 0 0 0,0 0 0 0 0,1 0 1 0 0,0 0-1 0 0,1 0 0 0 0,0 0-2 0 0,-2-8 0 0 0,0-1 0 0 0,-1 1 0 0 0,1-1 0 0 0,0 0 0 0 0,1 0 0 0 0,-1 1 0 0 0,0-1 0 0 0,1-1 0 0 0,-1 1 0 0 0,1 0 0 0 0,0 0 0 0 0,13 9 0 0 0,-15-10 1 0 0,-1 0-1 0 0,1-1 0 0 0,0 1 1 0 0,0 0-1 0 0,0-1 1 0 0,0 1-1 0 0,0-1 0 0 0,0 1 1 0 0,0-1-1 0 0,0 1 0 0 0,0-1 1 0 0,0 0-1 0 0,1 1 0 0 0,-1-1-4 0 0,0 0-1 0 0,1 1 0 0 0,-1-1 1 0 0,0 1-1 0 0,0-1 1 0 0,0 1-1 0 0,0-1 0 0 0,0 1 1 0 0,0-1-1 0 0,0 1 1 0 0,0 0-1 0 0,-1 0 1 0 0,1 0-1 0 0,0-1 0 0 0,0 2 5 0 0,0-1-337 0 0,-1-1-138 0 0,0 0-851 0 0,0 0-3443 0 0,0 0-1475 0 0</inkml:trace>
  <inkml:trace contextRef="#ctx0" brushRef="#br0" timeOffset="-15302.216">17333 2136 10136 0 0,'0'0'230'0'0,"0"0"30"0"0,0 0 19 0 0,0 0 37 0 0,0 0 125 0 0,0 0 58 0 0,0 0 12 0 0,0 0 1 0 0,0 0 0 0 0,0 0 0 0 0,0 0 0 0 0,0 0 0 0 0,0 0 0 0 0,0 0 0 0 0,0 0-1 0 0,0 0 1 0 0,0 0 0 0 0,0 0 0 0 0,0 0 0 0 0,0 0-69 0 0,9 10-679 0 0,-6-5 173 0 0,1-1-1 0 0,-1 1 1 0 0,0 0 0 0 0,0 0-1 0 0,-1 0 1 0 0,0 1-1 0 0,0-1 1 0 0,1 3 63 0 0,10 48 1299 0 0,-7-27-1247 0 0,7 41 668 0 0,-12-65-859 0 0,0 0 1 0 0,0 0-1 0 0,0 0 1 0 0,-1 0-1 0 0,0 0 1 0 0,0 0-1 0 0,0-1 0 0 0,-1 4 139 0 0,-3 11-5383 0 0,-2-10-679 0 0</inkml:trace>
  <inkml:trace contextRef="#ctx0" brushRef="#br0" timeOffset="-14713.89">17077 3103 15664 0 0,'0'0'356'0'0,"0"0"49"0"0,0 0 21 0 0,-1 0-42 0 0,3 2-250 0 0,0 0 0 0 0,-1 0 0 0 0,1 0 0 0 0,-1 1 0 0 0,1-1-1 0 0,-1 0 1 0 0,0 1 0 0 0,0 0-134 0 0,8 101 3165 0 0,-8-96-3165 0 0,-1-1 0 0 0,0 1 0 0 0,-1-1 0 0 0,-1 8 0 0 0,1-9 0 0 0,0 0 0 0 0,0 0 0 0 0,1 0 0 0 0,0 0 0 0 0,0 0 0 0 0,1 0 0 0 0,-1 0 0 0 0,2 1 0 0 0,-2 13 0 0 0,-1-10 0 0 0,1-5 0 0 0,-1-4 0 0 0,1-1 0 0 0,0 0 0 0 0,0 0 0 0 0,0 0 0 0 0,0 0 0 0 0,0 0 0 0 0,0 0 0 0 0,0 1 0 0 0,0-1 0 0 0,0 0 0 0 0,-1 0 0 0 0,1 0 0 0 0,0 0 0 0 0,0 0 0 0 0,0 0 0 0 0,0 0 0 0 0,0 0 0 0 0,0 0 0 0 0,-1 0 0 0 0,1 0 0 0 0,0 1 0 0 0,0-1 0 0 0,0 0 0 0 0,0 0 0 0 0,0 0 0 0 0,-1 0 0 0 0,1 0 0 0 0,0 0 0 0 0,0 0 0 0 0,0 0 0 0 0,0 0 0 0 0,0-1 0 0 0,-1 1 0 0 0,1 0 0 0 0,0 0 0 0 0,0 0 0 0 0,0 0 0 0 0,0 0 0 0 0,-1 0 0 0 0,1-1 0 0 0,0 0 0 0 0,0 1 0 0 0,0-1 0 0 0,0 1 0 0 0,0-1 0 0 0,0 1 0 0 0,0-1 0 0 0,0 0 0 0 0,0 1 0 0 0,0-1 0 0 0,0 1 0 0 0,0-1 0 0 0,0 1 0 0 0,0-1 0 0 0,1 1 0 0 0,-1-1 0 0 0,0 0 0 0 0,0 1 0 0 0,1-1 0 0 0,23-43 0 0 0,-22 40 0 0 0,0 2 0 0 0,-1-1 0 0 0,1 0 0 0 0,0 0 0 0 0,0 0 0 0 0,1 1 0 0 0,-1-1 0 0 0,1 1 0 0 0,-1 0 0 0 0,1 0 0 0 0,-1 0 0 0 0,1 0 0 0 0,0 0 0 0 0,0 0 0 0 0,2 0 0 0 0,3-1 0 0 0,0-1 0 0 0,1 1 0 0 0,0 1 0 0 0,-1 0 0 0 0,3 0 0 0 0,-7 1 0 0 0,-1 1 0 0 0,0 0 0 0 0,1 0 0 0 0,-1 0 0 0 0,0 0 0 0 0,0 1 0 0 0,1 0 0 0 0,-1-1 0 0 0,0 1 0 0 0,0 0 0 0 0,0 0 0 0 0,0 1 0 0 0,0-1 0 0 0,0 1 0 0 0,0-1 0 0 0,0 1 0 0 0,-1 0 0 0 0,1 0 0 0 0,-1 0 0 0 0,1 1 0 0 0,-1-1 0 0 0,0 0 0 0 0,2 3 0 0 0,-3-4 77 0 0,0 1 0 0 0,0-1 0 0 0,-1 1 0 0 0,1 0 0 0 0,0-1 0 0 0,-1 1 0 0 0,1-1 0 0 0,0 1 0 0 0,-1 0 0 0 0,0 0-1 0 0,1-1 1 0 0,-1 1 0 0 0,0 0 0 0 0,0 0 0 0 0,0-1 0 0 0,0 1 0 0 0,0 0 0 0 0,-1 0 0 0 0,1-1 0 0 0,-1 1 0 0 0,1 0-1 0 0,-1 0 1 0 0,1 0-77 0 0,-1 1 26 0 0,-1 0-1 0 0,1 0 0 0 0,-1 0 1 0 0,1 0-1 0 0,-1 0 1 0 0,0 0-1 0 0,0-1 0 0 0,0 1 1 0 0,0-1-1 0 0,-1 1 0 0 0,0 0-25 0 0,-10 7 0 0 0,0-1 0 0 0,-1-1 0 0 0,1 0 0 0 0,-2-1 0 0 0,1 0 0 0 0,-1-1 0 0 0,0 0 0 0 0,-1-2 0 0 0,-10 3 0 0 0,5-2 13 0 0,18-4-150 0 0,0 0 1 0 0,0 0 0 0 0,0 0-1 0 0,-1 0 1 0 0,1-1 0 0 0,0 1-1 0 0,-1-1 1 0 0,1 0 0 0 0,0 0 0 0 0,-1 0-1 0 0,1-1 1 0 0,0 1 0 0 0,0-1-1 0 0,-1 0 137 0 0,3 1-512 0 0,1 0 0 0 0,0 0-818 0 0,0 0-3439 0 0,0 0-1475 0 0</inkml:trace>
  <inkml:trace contextRef="#ctx0" brushRef="#br0" timeOffset="-14264.989">17411 3261 15664 0 0,'-16'10'356'0'0,"13"-8"49"0"0,3-2 21 0 0,-1 0-42 0 0,-1 1-329 0 0,1-1-1 0 0,-1 1 0 0 0,0 0 0 0 0,1 0 1 0 0,-1 0-1 0 0,1 0 0 0 0,0 1 1 0 0,-1-1-1 0 0,1 0 0 0 0,0 0 0 0 0,0 1 1 0 0,0-1-1 0 0,0 1 0 0 0,0-1 0 0 0,0 1 1 0 0,0-1-1 0 0,0 1 0 0 0,1 0-54 0 0,-6 8 603 0 0,5-9-91 0 0,-2 13 512 0 0,1-6-760 0 0,0 0 0 0 0,1-1 0 0 0,0 1 0 0 0,0 0 0 0 0,1 0 0 0 0,0 0 0 0 0,1 0 0 0 0,-1 0 0 0 0,1 0 0 0 0,1 0 0 0 0,0-1 0 0 0,2 7-264 0 0,-4-13 0 0 0,0 1 0 0 0,1-1 0 0 0,-1 1 0 0 0,1-1 0 0 0,-1 0 0 0 0,1 1 0 0 0,-1-1 0 0 0,1 0 0 0 0,0 0 0 0 0,0 1 0 0 0,0-1 0 0 0,0 0 0 0 0,0 0 0 0 0,0 0 0 0 0,0 0 0 0 0,0 0 0 0 0,0 0 0 0 0,0 0 0 0 0,0-1 0 0 0,0 1 0 0 0,1 0 0 0 0,-1 0 0 0 0,0-1 0 0 0,1 1 0 0 0,-1-1 0 0 0,1 0 0 0 0,-1 1 0 0 0,0-1 0 0 0,1 0 0 0 0,-1 0 0 0 0,1 0 0 0 0,-1 0 0 0 0,1 0 0 0 0,-1 0 0 0 0,2 0 0 0 0,0-1 0 0 0,1 0 0 0 0,-1 0 0 0 0,0 0 0 0 0,1 0 0 0 0,-1-1 0 0 0,0 1 0 0 0,0-1 0 0 0,0 0 0 0 0,0 0 0 0 0,0 0 0 0 0,2-2 0 0 0,-3 2 0 0 0,0-1 0 0 0,1 1 0 0 0,-1-1 0 0 0,0 1 0 0 0,-1-1 0 0 0,1 0 0 0 0,0 0 0 0 0,-1 0 0 0 0,1 0 0 0 0,-1 0 0 0 0,0 0 0 0 0,0-1 0 0 0,0 2 0 0 0,-1 1 0 0 0,1-1 0 0 0,0 1 0 0 0,-1 0 0 0 0,1-1 0 0 0,0 1 0 0 0,0 0 0 0 0,0 0 0 0 0,0-1 0 0 0,1 1 0 0 0,-1 0 0 0 0,0 0 0 0 0,1 0 0 0 0,11-13 0 0 0,-13 14 0 0 0,0 0 0 0 0,0 0 0 0 0,1-1 0 0 0,-1 1 0 0 0,0 0 0 0 0,0 0 0 0 0,0 0 0 0 0,1 0 0 0 0,-1 0 0 0 0,0 0 0 0 0,0 0 0 0 0,1 0 0 0 0,-1 0 0 0 0,0 0 0 0 0,0-1 0 0 0,1 1 0 0 0,-1 0 0 0 0,0 0 0 0 0,0 0 0 0 0,1 1 0 0 0,-1-1 0 0 0,0 0 0 0 0,0 0 0 0 0,1 0 0 0 0,-1 0 0 0 0,0 0 0 0 0,0 0 0 0 0,0 0 0 0 0,1 0 0 0 0,-1 0 0 0 0,0 1 0 0 0,0-1 0 0 0,0 0 0 0 0,1 0 0 0 0,-1 0 0 0 0,0 0 0 0 0,0 1 0 0 0,0-1 0 0 0,0 0 0 0 0,1 0 0 0 0,-1 0 0 0 0,0 1 0 0 0,0-1 0 0 0,0 0 0 0 0,0 0 0 0 0,0 1 0 0 0,0-1 0 0 0,0 0 0 0 0,7 11 0 0 0,-7-11 0 0 0,2 4 0 0 0,0 1 0 0 0,0-1 0 0 0,1 0 0 0 0,-1 0 0 0 0,1 0 0 0 0,0-1 0 0 0,0 1 0 0 0,0-1 0 0 0,2 1 0 0 0,-2 0 7 0 0,1-1-1 0 0,0 0 0 0 0,0 0 0 0 0,0-1 1 0 0,0 1-1 0 0,1-1-6 0 0,-3-1-51 0 0,0 0 0 0 0,-1-1 1 0 0,1 1-1 0 0,0 0 0 0 0,0-1 0 0 0,-1 0 1 0 0,1 1-1 0 0,0-1 0 0 0,0 0 0 0 0,0 0 1 0 0,-1 0-1 0 0,1 0 0 0 0,0-1 0 0 0,0 1 1 0 0,0 0-1 0 0,-1-1 0 0 0,1 1 0 0 0,0-1 51 0 0,63-26-5373 0 0,-52 21 3839 0 0</inkml:trace>
  <inkml:trace contextRef="#ctx0" brushRef="#br0" timeOffset="-13989.504">17836 3109 15664 0 0,'0'0'356'0'0,"0"0"49"0"0,-5-5 405 0 0,4 4-726 0 0,-1 0 0 0 0,1 0 0 0 0,-1 0 0 0 0,1 0-1 0 0,-1 1 1 0 0,1-1 0 0 0,-1 1 0 0 0,0-1 0 0 0,1 1-1 0 0,-1 0 1 0 0,0-1 0 0 0,1 1 0 0 0,-1 0 0 0 0,0 0-1 0 0,0 0 1 0 0,1 0 0 0 0,-1 1 0 0 0,0-1 0 0 0,1 0-1 0 0,-1 1 1 0 0,0-1 0 0 0,1 1 0 0 0,-2 0-84 0 0,-2 2 326 0 0,1 0 1 0 0,0 0-1 0 0,-1 0 0 0 0,1 1 1 0 0,0-1-1 0 0,1 1 0 0 0,-2 1-326 0 0,-3 3 189 0 0,1 0-1 0 0,0 1 0 0 0,0 0 1 0 0,1 0-1 0 0,0 0 0 0 0,0 1 1 0 0,1 0-1 0 0,0 0 1 0 0,1 0-1 0 0,0 1 0 0 0,0 4-188 0 0,0 6 0 0 0,1 0 0 0 0,1 1 0 0 0,0-1 0 0 0,2 1 0 0 0,1-1 0 0 0,1 1 0 0 0,0-1 0 0 0,2 0 0 0 0,5 21 0 0 0,-2-18 3 0 0,-3-10 31 0 0,-1 1 1 0 0,2 14-35 0 0,-3-15 249 0 0,-1-7 50 0 0,0 0 0 0 0,-1 0 0 0 0,0 0-1 0 0,0 0 1 0 0,0 2-299 0 0,-1-7-71 0 0,0 8-235 0 0,0 0 0 0 0,-1-1 0 0 0,0 1 0 0 0,-2 0 306 0 0,3-6-125 0 0,0-1 0 0 0,0-1 0 0 0,-1 1 0 0 0,1 0 0 0 0,-1 0 0 0 0,0 0 0 0 0,0-1 0 0 0,0 1 0 0 0,0-1 0 0 0,0 0 0 0 0,-1 0 0 0 0,1 1 0 0 0,-1-1 0 0 0,-1 1 125 0 0,3-3-115 0 0,0 1 1 0 0,1-1 0 0 0,-1 1 0 0 0,0-1-1 0 0,0 0 1 0 0,0 1 0 0 0,1-1 0 0 0,-1 0-1 0 0,0 0 1 0 0,0 0 0 0 0,0 1 0 0 0,1-1-1 0 0,-1 0 1 0 0,0 0 0 0 0,0 0 0 0 0,0 0-1 0 0,0 0 1 0 0,1 0 0 0 0,-1-1 0 0 0,0 1-1 0 0,0 0 1 0 0,0 0 0 0 0,1-1 0 0 0,-1 1-1 0 0,0 0 1 0 0,0-1 114 0 0,-9-6-1535 0 0</inkml:trace>
  <inkml:trace contextRef="#ctx0" brushRef="#br0" timeOffset="-13719.932">17527 3439 15664 0 0,'0'0'356'0'0,"0"0"49"0"0,0 0 21 0 0,0-2-42 0 0,0 2-379 0 0,0-1 0 0 0,1 0 0 0 0,-1 1-1 0 0,0-1 1 0 0,1 0 0 0 0,-1 1 0 0 0,0-1-1 0 0,1 1 1 0 0,-1-1 0 0 0,1 0 0 0 0,-1 1-1 0 0,1-1 1 0 0,-1 1 0 0 0,1 0-1 0 0,-1-1 1 0 0,1 1 0 0 0,-1-1 0 0 0,1 1-1 0 0,0 0 1 0 0,-1-1 0 0 0,1 1 0 0 0,0 0-1 0 0,-1 0 1 0 0,1-1 0 0 0,0 1-1 0 0,-1 0 1 0 0,1 0 0 0 0,0 0 0 0 0,0 0-5 0 0,2-1 10 0 0,12-4-10 0 0,0 1 0 0 0,0 0 0 0 0,0 1 0 0 0,1 1 0 0 0,-1 0 0 0 0,3 1 0 0 0,-7 1 0 0 0,33-5 0 0 0,22-6 1432 0 0,3 1-3334 0 0,-51 6-4235 0 0</inkml:trace>
  <inkml:trace contextRef="#ctx0" brushRef="#br0" timeOffset="-13519.9">18032 3081 15664 0 0,'-2'-1'96'0'0,"1"0"0"0"0,-1 1 1 0 0,0-1-1 0 0,1 0 0 0 0,-1 1 1 0 0,0-1-1 0 0,0 1 0 0 0,1-1 1 0 0,-1 1-1 0 0,0 0 0 0 0,0 0 1 0 0,1 0-1 0 0,-1 0 0 0 0,0 0 1 0 0,0 0-1 0 0,0 0 1 0 0,0 1-97 0 0,-29 10 248 0 0,23-8 21 0 0,7-2-158 0 0,0-1 0 0 0,0 1 0 0 0,0 0 0 0 0,0 0 0 0 0,0 0 0 0 0,0 0 0 0 0,0 0 0 0 0,1 1 0 0 0,-1-1 0 0 0,0 0 0 0 0,1 0 0 0 0,-1 0 0 0 0,1 1 0 0 0,-1-1 0 0 0,1 0 0 0 0,-1 1 0 0 0,1-1 0 0 0,0 1-111 0 0,-4 26 1046 0 0,3-22-943 0 0,0-1-1 0 0,0 0 0 0 0,-1 0 1 0 0,0 0-1 0 0,1 0 0 0 0,-2 1-102 0 0,1 0-1 0 0,-1 0-1 0 0,1 0 1 0 0,1 0-1 0 0,-2 5 2 0 0,-12 72 1329 0 0,7-43-610 0 0,-3 39-719 0 0,-8 57 0 0 0,17-118 0 0 0,-1 1 0 0 0,-1-1 0 0 0,0 0 0 0 0,-7 16 0 0 0,11-34-63 0 0,0 1 0 0 0,0-1 0 0 0,-1 0 0 0 0,1 1 0 0 0,0-1 0 0 0,0 0 1 0 0,0 1-1 0 0,0-1 0 0 0,0 0 0 0 0,-1 1 0 0 0,1-1 0 0 0,0 0 0 0 0,0 1 0 0 0,0-1 0 0 0,-1 0 0 0 0,1 0 0 0 0,0 1 0 0 0,-1-1 0 0 0,1 0 0 0 0,0 0 0 0 0,-1 1 0 0 0,1-1 0 0 0,0 0 0 0 0,-1 0 0 0 0,1 0 0 0 0,0 0 0 0 0,-1 0 0 0 0,1 1 0 0 0,0-1 0 0 0,-1 0 0 0 0,1 0 0 0 0,0 0 0 0 0,-1 0 0 0 0,1 0 1 0 0,-1 0-1 0 0,1 0 0 0 0,0 0 0 0 0,-1 0 0 0 0,1-1 0 0 0,-1 1 63 0 0,-11-9-3077 0 0,11 9 3062 0 0,-9-11-2030 0 0</inkml:trace>
  <inkml:trace contextRef="#ctx0" brushRef="#br0" timeOffset="-12996.387">17814 3448 13824 0 0,'-5'-1'826'0'0,"7"-1"-264"0"0,14-4 65 0 0,27-4 744 0 0,-16 8-1199 0 0,-10 1 67 0 0,-1 0 0 0 0,1-1-1 0 0,0-1 1 0 0,-1 0 0 0 0,1-1 0 0 0,12-6-239 0 0,6-5 538 0 0,-21 11-529 0 0,-1-2 0 0 0,0 0 0 0 0,-1 0-1 0 0,1-1 1 0 0,-1 0 0 0 0,-1-1 0 0 0,1-1-1 0 0,3-3-8 0 0,-11 9 0 0 0,-3 3 0 0 0,-1-1 0 0 0,1 1 0 0 0,0-1 0 0 0,0 1 0 0 0,0-1 0 0 0,-1 1 0 0 0,1-1 0 0 0,0 0 0 0 0,-1 1 0 0 0,1-1 0 0 0,0 0 0 0 0,-1 0 0 0 0,1 1 0 0 0,-1-1 0 0 0,1 0 0 0 0,-1 1 0 0 0,0 0 0 0 0,0 0 0 0 0,1 0 0 0 0,-1-1 0 0 0,0 1 0 0 0,0 0 0 0 0,1 0 0 0 0,-1-1 0 0 0,0 1 0 0 0,0 0 0 0 0,0-1 0 0 0,0 1 0 0 0,0 0 0 0 0,0-1 0 0 0,1 1 0 0 0,-1 0 0 0 0,0 0 0 0 0,0-1 0 0 0,0 1 0 0 0,0 0 0 0 0,0-1 0 0 0,0 1 0 0 0,0 0 0 0 0,0-1 0 0 0,0 1 0 0 0,0 0 0 0 0,0-1 0 0 0,-1 1 0 0 0,1 0 0 0 0,0-1 0 0 0,0 1 0 0 0,-3-1 0 0 0,2 0 33 0 0,-1 1 0 0 0,1-1 0 0 0,0 1 0 0 0,0-1 0 0 0,-1 1 0 0 0,1 0 0 0 0,0 0 0 0 0,-1 0 0 0 0,1 0 0 0 0,0 0 0 0 0,-1 0-1 0 0,1 0 1 0 0,0 0 0 0 0,-1 0 0 0 0,1 0 0 0 0,0 1 0 0 0,-1-1 0 0 0,1 1 0 0 0,0-1 0 0 0,0 1-33 0 0,-32 15 1189 0 0,3-1-989 0 0,26-14-200 0 0,1 0 0 0 0,0 0 0 0 0,0 0 0 0 0,0 0 0 0 0,0 0 0 0 0,0 0 0 0 0,0 1 0 0 0,0-1 0 0 0,0 1 0 0 0,0 0 0 0 0,1 0 0 0 0,-1 0 0 0 0,1 0 0 0 0,-3 3 0 0 0,-15 17-39 0 0,16-17 245 0 0,-1-1 0 0 0,1 1 0 0 0,0 0 0 0 0,1 0 0 0 0,-1 0 0 0 0,1 1 0 0 0,0-1 0 0 0,0 1 0 0 0,-1 4-206 0 0,-5 8-1152 0 0,9-18 1134 0 0,0 0 0 0 0,0 1 0 0 0,0-1 0 0 0,0 0 0 0 0,0 0 0 0 0,0 1 0 0 0,0-1 0 0 0,0 0 0 0 0,0 1 0 0 0,1-1 0 0 0,-1 0 0 0 0,0 0 0 0 0,0 1 0 0 0,0-1 0 0 0,0 0 0 0 0,0 0 0 0 0,0 1 0 0 0,1-1 0 0 0,-1 0 0 0 0,0 0 0 0 0,0 1 0 0 0,0-1 0 0 0,1 0 0 0 0,-1 0 0 0 0,0 0 0 0 0,0 0 0 0 0,0 1 0 0 0,1-1 0 0 0,-1 0 0 0 0,0 0 0 0 0,0 0 0 0 0,1 0-1 0 0,-1 0 1 0 0,0 0 0 0 0,1 0 0 0 0,-1 1 18 0 0,10 3 42 0 0,-5-4-42 0 0,0 0-1 0 0,-1 0 1 0 0,1 0-1 0 0,0-1 1 0 0,-1 0-1 0 0,1 0 0 0 0,-1 0 1 0 0,1 0-1 0 0,-1-1 1 0 0,4-1 0 0 0,4-2 23 0 0,0-1 0 0 0,0-1 0 0 0,1-1-23 0 0,-4 2 37 0 0,1 0 0 0 0,0 1 1 0 0,1 0-1 0 0,-1 1 0 0 0,1 0 0 0 0,-1 0 0 0 0,1 1 0 0 0,1 1 0 0 0,-1 0 0 0 0,6-1-37 0 0,-12 4 56 0 0,0-1-1 0 0,0 1 1 0 0,0 0-1 0 0,-1 0 1 0 0,1 1 0 0 0,0 0-1 0 0,0-1 1 0 0,-1 2 0 0 0,1-1-1 0 0,-1 0 1 0 0,0 1-1 0 0,1 0 1 0 0,-1 0 0 0 0,0 0-1 0 0,-1 0 1 0 0,1 1-1 0 0,-1 0 1 0 0,1-1 0 0 0,-1 1-1 0 0,0 0 1 0 0,-1 1 0 0 0,1-1-1 0 0,-1 0 1 0 0,1 1-1 0 0,-1 0 1 0 0,-1-1 0 0 0,1 1-1 0 0,-1 0-55 0 0,0-3 0 0 0,-1-1 0 0 0,1 1 0 0 0,-1-1 0 0 0,1 1 0 0 0,0-1 0 0 0,0 1 0 0 0,0-1 0 0 0,-1 0 0 0 0,1 1 0 0 0,0-1 0 0 0,2 1 0 0 0,-3-1 0 0 0,1-1 0 0 0,0 1 0 0 0,-1 0 0 0 0,1 0 0 0 0,0 0 0 0 0,-1-1 0 0 0,1 1 0 0 0,-1 0 0 0 0,1 0 0 0 0,-1 0 0 0 0,0 0 0 0 0,1 0 0 0 0,-1 0 0 0 0,0 1 0 0 0,1-7 0 0 0,-1 0 0 0 0,1 0 0 0 0,0 0 0 0 0,1 0 0 0 0,-1 0 0 0 0,1 1 0 0 0,0-1 0 0 0,0 1 0 0 0,0-1 0 0 0,2-2 0 0 0,31-43 0 0 0,-34 48 0 0 0,8-10 1 0 0,1-1-148 0 0,-1 1 1 0 0,2 0 0 0 0,-1 0 0 0 0,2 1 0 0 0,-1 0 0 0 0,5-2 146 0 0,0 1-837 0 0,26-17 601 0 0,-37 27-648 0 0,-1-1 0 0 0,1 1 1 0 0,-1 0-1 0 0,1 0 0 0 0,0 1 0 0 0,0 0 0 0 0,0-1 1 0 0,4 1 883 0 0,1 1-6244 0 0</inkml:trace>
  <inkml:trace contextRef="#ctx0" brushRef="#br0" timeOffset="-12029.193">19056 3314 11520 0 0,'0'0'886'0'0,"-4"-6"-548"0"0,2 4-57 0 0,1 1 0 0 0,-1-1 0 0 0,1 1 1 0 0,-1 0-1 0 0,1-1 0 0 0,-1 1 0 0 0,0 0 1 0 0,0 0-1 0 0,1 0 0 0 0,-1 0 0 0 0,0 1 1 0 0,0-1-1 0 0,0 0 0 0 0,0 1 0 0 0,0-1 1 0 0,0 1-1 0 0,0 0 0 0 0,0-1 1 0 0,0 1-1 0 0,0 0 0 0 0,0 0 0 0 0,0 1 1 0 0,-1-1-1 0 0,1 0 0 0 0,0 1 0 0 0,0-1 1 0 0,0 1-1 0 0,0 0-281 0 0,-5 1 280 0 0,0 0 0 0 0,1 1 0 0 0,-1 0-1 0 0,1 0 1 0 0,0 1 0 0 0,0-1 0 0 0,0 1 0 0 0,0 1-280 0 0,-7 5 231 0 0,4-3-164 0 0,0 0 1 0 0,1 0 0 0 0,0 1 0 0 0,0 0 0 0 0,0 1-1 0 0,-1 3-67 0 0,-32 55 0 0 0,36-59 0 0 0,6-2 0 0 0,0-6 0 0 0,0 1-1 0 0,0-1 1 0 0,0 1 0 0 0,0-1-1 0 0,0 1 1 0 0,0-1-1 0 0,0 0 1 0 0,0 1-1 0 0,0-1 1 0 0,0 0 0 0 0,0 0-1 0 0,0 0 1 0 0,0 0-1 0 0,0 0 1 0 0,0 0-1 0 0,1 0 1 0 0,-1 0 0 0 0,0 0-1 0 0,0 0 1 0 0,0-1-1 0 0,0 1 1 0 0,0 0-1 0 0,0-1 1 0 0,0 1 0 0 0,0-1-1 0 0,0 1 1 0 0,0-1 0 0 0,32-21-689 0 0,-22 14 29 0 0,-4 3 457 0 0,0 0 1 0 0,-1 0-1 0 0,0-1 0 0 0,1-2 203 0 0,19-16-142 0 0,-22 22 137 0 0,0-1 1 0 0,1 1-1 0 0,-1-1 0 0 0,1 1 0 0 0,-1 0 1 0 0,6-1 4 0 0,-9 3 0 0 0,1-1 1 0 0,-1 1 0 0 0,0-1 0 0 0,1 1 0 0 0,-1 0-1 0 0,1 0 1 0 0,-1 0 0 0 0,1-1 0 0 0,-1 2 0 0 0,1-1-1 0 0,-1 0 1 0 0,1 0 0 0 0,-1 0 0 0 0,1 1 0 0 0,-1-1-1 0 0,1 0 1 0 0,-1 1 0 0 0,0 0 0 0 0,1-1-1 0 0,-1 1 1 0 0,0 0 0 0 0,1 0 0 0 0,-1-1 0 0 0,0 2-1 0 0,15 12-344 0 0,-13-13 368 0 0,-1 1 0 0 0,0 0 0 0 0,1 0 0 0 0,-1 0 0 0 0,0 0 0 0 0,0 0 1 0 0,-1 0-1 0 0,1 0 0 0 0,0 1 0 0 0,0 0-24 0 0,4 11 58 0 0,0 1 0 0 0,0-1 0 0 0,-2 1-1 0 0,0 0 1 0 0,0 1 0 0 0,-1-1 0 0 0,-1 1 0 0 0,-1 2-58 0 0,2 11 463 0 0,-2-10 95 0 0,0 0 1 0 0,-1 14-559 0 0,-1-17 77 0 0,-1 0 1 0 0,-1-1-1 0 0,0 1 1 0 0,-1 0-1 0 0,-3 6-77 0 0,5-17 17 0 0,1-1-1 0 0,-2 1 1 0 0,1 0 0 0 0,0 0-1 0 0,-1-1 1 0 0,0 0 0 0 0,0 1-1 0 0,0-1 1 0 0,-1 0-1 0 0,0-1 1 0 0,1 1 0 0 0,-1-1-1 0 0,0 1 1 0 0,-1-1-1 0 0,1 0 1 0 0,0-1 0 0 0,-1 1-1 0 0,-2 0-16 0 0,-4 1 15 0 0,0 0-1 0 0,0-1 0 0 0,0-1 1 0 0,-1 0-1 0 0,1 0 0 0 0,-1-1 1 0 0,1-1-1 0 0,-1 0 1 0 0,1 0-1 0 0,-1-1 0 0 0,0-1 1 0 0,1 0-1 0 0,-8-3-14 0 0,17 5 109 0 0,0-1 1 0 0,0 0 0 0 0,0 0-1 0 0,0 0 1 0 0,0 0-1 0 0,0 0 1 0 0,0 0-1 0 0,0-1 1 0 0,0 1 0 0 0,0-1-1 0 0,1 1 1 0 0,-1-1-1 0 0,0-1-109 0 0,1 2 4 0 0,0 0-1 0 0,0 0 1 0 0,1 0 0 0 0,-1 0-1 0 0,1 0 1 0 0,-1 0-1 0 0,1-1 1 0 0,-1 1-1 0 0,1 0 1 0 0,0 0 0 0 0,-1 0-1 0 0,1-1 1 0 0,0 1-1 0 0,0 0 1 0 0,0 0-1 0 0,0 0 1 0 0,0-1 0 0 0,0 1-1 0 0,1 0 1 0 0,-1 0-1 0 0,0 0 1 0 0,0-1-1 0 0,1 1 1 0 0,-1 0 0 0 0,1 0-1 0 0,-1 0-3 0 0,10-18-344 0 0,1 0-1 0 0,0 1 0 0 0,2 0 1 0 0,0 1-1 0 0,0 1 0 0 0,3-2 345 0 0,74-60-3427 0 0,-31 28 1050 0 0,18-12-625 0 0,-45 39 1791 0 0,-2-2 1 0 0,23-25 1210 0 0,0-6 1625 0 0,-51 54-1461 0 0,-1 0-1 0 0,1 0 1 0 0,-1 0-1 0 0,0 0 1 0 0,1 0 0 0 0,-1 0-1 0 0,0 0 1 0 0,0 0 0 0 0,-1 0-1 0 0,1-1 1 0 0,0 1-164 0 0,2-8 815 0 0,-2 9-192 0 0,-1 1-28 0 0,0 0-124 0 0,-15 3 758 0 0,5 1-723 0 0,-1 1-1 0 0,1 0 1 0 0,0 0 0 0 0,1 1-1 0 0,-2 1-505 0 0,6-3 151 0 0,0 0 0 0 0,0 0 0 0 0,1 0 0 0 0,0 0 0 0 0,0 1 0 0 0,0-1 0 0 0,0 1-1 0 0,1 0 1 0 0,0 0 0 0 0,-2 4-151 0 0,-8 12-181 0 0,10-17 162 0 0,1 0 0 0 0,-1-1 0 0 0,1 1 0 0 0,0 0 0 0 0,-1 4 19 0 0,-5 10 196 0 0,6-15-188 0 0,1-1 0 0 0,0 1 0 0 0,-1 0 0 0 0,1 0-1 0 0,0 0 1 0 0,0 0 0 0 0,1 0 0 0 0,-1 1 0 0 0,1-1 0 0 0,-1 0-8 0 0,1-1-97 0 0,3 7 29 0 0,-2-8 80 0 0,0 0 1 0 0,-1 0-1 0 0,1 0 1 0 0,0 0 0 0 0,-1 0-1 0 0,1-1 1 0 0,0 1-1 0 0,0 0 1 0 0,0-1 0 0 0,0 1-1 0 0,-1 0 1 0 0,1-1 0 0 0,0 1-1 0 0,0-1 1 0 0,0 1-1 0 0,0-1 1 0 0,0 0 0 0 0,0 0-1 0 0,1 1 1 0 0,-1-1-13 0 0,2 0-12 0 0,-1 0-1 0 0,1 0 1 0 0,0 0 0 0 0,-1 0 0 0 0,1 0 0 0 0,0-1 0 0 0,-1 1-1 0 0,3-2 13 0 0,2-1-73 0 0,1 1-1 0 0,-1-2 1 0 0,0 1-1 0 0,0-1 0 0 0,3-3 74 0 0,7-5-226 0 0,0-2 0 0 0,0-1 0 0 0,-1 0 0 0 0,12-17 226 0 0,-12 3-480 0 0,-15 28 403 0 0,-1 1 144 0 0,0 0 58 0 0,0 0 16 0 0,0 0 13 0 0,1 0-94 0 0,0 0 1 0 0,1 0 0 0 0,-1 0 0 0 0,0 0-1 0 0,0 1 1 0 0,1-1 0 0 0,-1 1 0 0 0,0-1-1 0 0,0 1 1 0 0,0-1 0 0 0,1 1 0 0 0,-1-1-1 0 0,0 1 1 0 0,0 0 0 0 0,1 1-61 0 0,-2-2 26 0 0,1 1 0 0 0,-1 0 1 0 0,0 0-1 0 0,1 0 1 0 0,-1 0-1 0 0,0 0 0 0 0,1 0 1 0 0,-1 0-1 0 0,0 0 1 0 0,0 0-1 0 0,0-1 0 0 0,0 1 1 0 0,0 0-1 0 0,0 0 0 0 0,0 0 1 0 0,0 0-1 0 0,0 0 1 0 0,0 0-1 0 0,-1 0 0 0 0,1 0-26 0 0,1 9 186 0 0,-1-9-186 0 0,1 0 0 0 0,-1 0 1 0 0,0 0-1 0 0,0-1 0 0 0,0 1 0 0 0,1 0 0 0 0,-1 0 0 0 0,0 0 1 0 0,0 0-1 0 0,0 0 0 0 0,-1-1 0 0 0,1 1 0 0 0,0 0 0 0 0,0 0 0 0 0,-1 1-1 0 0,0 0-1 0 0,1 0 0 0 0,-1 0 1 0 0,0 0-1 0 0,1 0 1 0 0,0 0-1 0 0,-1 0 0 0 0,1 0 1 0 0,0 0-1 0 0,0 0 0 0 0,0 0 1 0 0,0 0-1 0 0,1 0 0 0 0,-1 0 1 0 0,1 0-1 0 0,-1 0 1 0 0,1-1-1 0 0,-1 1 0 0 0,1 0 1 0 0,0 0-1 0 0,0 0 0 0 0,0 0 1 0 0,0-1-1 0 0,0 1 1 0 0,0 0-1 0 0,1-1 0 0 0,0 2 2 0 0,0 3 192 0 0,-3-6-185 0 0,1 1 0 0 0,0-1 1 0 0,0 0-1 0 0,0 0 0 0 0,0 1 0 0 0,0-1 0 0 0,0 0 1 0 0,0 0-1 0 0,0 1 0 0 0,0-1 0 0 0,0 0 0 0 0,0 0 1 0 0,0 1-1 0 0,0-1 0 0 0,0 0 0 0 0,0 0 0 0 0,1 1 0 0 0,-1-1 1 0 0,0 0-1 0 0,0 0 0 0 0,0 1 0 0 0,0-1 0 0 0,0 0 1 0 0,0 0-1 0 0,1 0 0 0 0,-1 1 0 0 0,0-1 0 0 0,0 0 1 0 0,0 0-1 0 0,1 0 0 0 0,-1 0 0 0 0,0 1 0 0 0,0-1 1 0 0,0 0-1 0 0,1 0 0 0 0,-1 0 0 0 0,0 0 0 0 0,0 0 1 0 0,1 0-1 0 0,-1 0 0 0 0,0 0-7 0 0,7 0-60 0 0,0-1-1 0 0,-1 0 1 0 0,1 0-1 0 0,-1 0 1 0 0,1-1 0 0 0,-1 0-1 0 0,0-1 1 0 0,1 1-1 0 0,-1-1 1 0 0,0 0 0 0 0,-1-1-1 0 0,1 1 1 0 0,2-3 60 0 0,2-2-1091 0 0,0 0 0 0 0,-1-1 1 0 0,-1 0-1 0 0,1 0 0 0 0,-1-1 1 0 0,6-10 1090 0 0,-5 7-1709 0 0</inkml:trace>
  <inkml:trace contextRef="#ctx0" brushRef="#br0" timeOffset="-11742.759">19663 3203 13824 0 0,'-39'9'2357'0'0,"37"-9"-1985"0"0,-1 1-1 0 0,0 0 1 0 0,0 0 0 0 0,1 1 0 0 0,-1-1 0 0 0,1 0 0 0 0,-1 1-1 0 0,1 0 1 0 0,-1 0-372 0 0,-6 4 202 0 0,6-3-58 0 0,-1 0 1 0 0,1 1-1 0 0,0-1 1 0 0,0 1-1 0 0,1 0 1 0 0,-1-1 0 0 0,1 1-1 0 0,0 0 1 0 0,0 0-1 0 0,0 1 1 0 0,0-1-1 0 0,0 4-144 0 0,1-4 15 0 0,0 0 0 0 0,0 0 0 0 0,1-1 0 0 0,0 1-1 0 0,0 0 1 0 0,0 0 0 0 0,0 0 0 0 0,0 0 0 0 0,1-1-1 0 0,-1 1 1 0 0,1 0 0 0 0,0-1 0 0 0,1 1-1 0 0,-1 0 1 0 0,1-1 0 0 0,-1 1-15 0 0,2 2 0 0 0,0-1 1 0 0,1 0-1 0 0,-1 0 1 0 0,1-1-1 0 0,0 1 0 0 0,0-1 1 0 0,0 0-1 0 0,0 0 0 0 0,5 3 0 0 0,-8-6-2 0 0,1 1-1 0 0,-1-1 0 0 0,1 1 1 0 0,-1 0-1 0 0,0-1 1 0 0,0 1-1 0 0,0 0 0 0 0,0 0 1 0 0,1 1 2 0 0,-1-2-6 0 0,-1 1 0 0 0,1 0 0 0 0,0-1 0 0 0,0 1 0 0 0,1 0 0 0 0,-1-1 0 0 0,0 1 0 0 0,0-1 0 0 0,1 0 0 0 0,-1 0 0 0 0,1 1 6 0 0,-1-1-7 0 0,0-1 1 0 0,0 1-1 0 0,0 0 0 0 0,-1-1 1 0 0,1 1-1 0 0,0 0 0 0 0,-1 0 1 0 0,1-1-1 0 0,0 1 1 0 0,-1 0-1 0 0,1 0 0 0 0,-1 0 7 0 0,9 9-7 0 0,-9-10 19 0 0,1 0 0 0 0,0 1 0 0 0,-1-1 0 0 0,1 0-1 0 0,0 1 1 0 0,-1-1 0 0 0,1 1 0 0 0,0-1 0 0 0,-1 1 0 0 0,1-1-1 0 0,-1 1 1 0 0,1-1 0 0 0,-1 1 0 0 0,1-1 0 0 0,-1 1-1 0 0,1 0 1 0 0,-1 0 0 0 0,1-1 0 0 0,-1 1 0 0 0,0 0-1 0 0,0-1 1 0 0,1 1 0 0 0,-1 0 0 0 0,0 0 0 0 0,0-1 0 0 0,0 1-1 0 0,0 0 1 0 0,0 0 0 0 0,0 0-12 0 0,6 4 744 0 0,-6-5-700 0 0,1 1 0 0 0,-1-1-1 0 0,1 0 1 0 0,-1 0 0 0 0,1 0 0 0 0,-1 1-1 0 0,1-1 1 0 0,-1 0 0 0 0,0 1-1 0 0,1-1 1 0 0,-1 1 0 0 0,1-1 0 0 0,-1 0-1 0 0,0 1 1 0 0,0-1 0 0 0,1 1 0 0 0,-1-1-1 0 0,0 1 1 0 0,0-1 0 0 0,1 1 0 0 0,-1 0-44 0 0,-22 10 1072 0 0,21-10-883 0 0,-19 2 90 0 0,15-2-482 0 0,-1 0 0 0 0,1-1 0 0 0,0 0 0 0 0,0 0 0 0 0,0-1 0 0 0,-5 0 203 0 0,-8-2-480 0 0</inkml:trace>
  <inkml:trace contextRef="#ctx0" brushRef="#br0" timeOffset="-6952.14">18394 1503 6448 0 0,'0'0'141'0'0,"7"0"358"0"0,46-5-93 0 0,-34 2 7 0 0,-1 1 0 0 0,4 1-413 0 0,67 0 808 0 0,0-4 0 0 0,19-6-808 0 0,38-13 1160 0 0,88-8 374 0 0,73-8-415 0 0,222-8-13 0 0,-413 40-1004 0 0,466-34 277 0 0,-451 31-379 0 0,68-4 0 0 0,-14 0-152 0 0,15-3-259 0 0,-116 8-3605 0 0,-35 2-605 0 0</inkml:trace>
  <inkml:trace contextRef="#ctx0" brushRef="#br0" timeOffset="-6025.23">18272 1637 6448 0 0,'0'0'141'0'0,"0"0"23"0"0,0 0 13 0 0,0 0 55 0 0,0 0 182 0 0,0 0 76 0 0,12 2 612 0 0,-7-2-906 0 0,1 0-1 0 0,0 1 1 0 0,-1 0 0 0 0,1 0 0 0 0,0 1-196 0 0,18 2 1069 0 0,53 4-936 0 0,-36-3-53 0 0,-22-2-107 0 0,0-2-1 0 0,1 0 28 0 0,36 2 1339 0 0,13 3-1339 0 0,0 0 567 0 0,113-1-567 0 0,-2 1 0 0 0,73-3 1622 0 0,-147-4-1196 0 0,-56 4-426 0 0,0 1 0 0 0,27 8 0 0 0,36 3 0 0 0,220 21 0 0 0,-179-28 137 0 0,26 3-202 0 0,202 3 49 0 0,-44 8 16 0 0,-283-19-220 0 0,47-5 220 0 0,-67 4-1412 0 0,-19 0-3548 0 0</inkml:trace>
  <inkml:trace contextRef="#ctx0" brushRef="#br0" timeOffset="-3507.738">21254 910 10592 0 0,'0'0'488'0'0,"2"0"-12"0"0,4 0-307 0 0,-6 0-84 0 0,-1 0 258 0 0,1 0 106 0 0,0 0 21 0 0,0 0-5 0 0,0 0-28 0 0,3-1 429 0 0,-6-1-235 0 0,-5-1 66 0 0,8 3-670 0 0,0 0 1 0 0,0 0-1 0 0,0 0 1 0 0,-1 0 0 0 0,1 1-1 0 0,0-1 1 0 0,0 0 0 0 0,0 0-1 0 0,0-1 1 0 0,0 1-1 0 0,0 0 1 0 0,0 0 0 0 0,-1 0-1 0 0,1 0 1 0 0,0 0 0 0 0,0 0-1 0 0,0 0 1 0 0,0 0 0 0 0,0 0-1 0 0,0 0 1 0 0,0 0-1 0 0,0 0 1 0 0,-1 0 0 0 0,1 0-1 0 0,0 0 1 0 0,0 0 0 0 0,0 0-1 0 0,0 0 1 0 0,0-1 0 0 0,0 1-1 0 0,0 0 1 0 0,0 0-1 0 0,0 0 1 0 0,0 0 0 0 0,0 0-1 0 0,0 0 1 0 0,0 0 0 0 0,0 0-1 0 0,0-1 1 0 0,0 1 0 0 0,0 0-1 0 0,0 0 1 0 0,0 0-1 0 0,0 0 1 0 0,0 0 0 0 0,0 0-1 0 0,0 0 1 0 0,0-1 0 0 0,0 1-1 0 0,0 0 1 0 0,0 0 0 0 0,0 0-1 0 0,0 0 1 0 0,0 0-1 0 0,0 0 1 0 0,0 0 0 0 0,0 0-1 0 0,0-1-27 0 0,8-5 1130 0 0,-7 5-1082 0 0,1 0 0 0 0,-1 1 0 0 0,0-1 0 0 0,1 0-1 0 0,-1 0 1 0 0,0-1 0 0 0,0 1 0 0 0,0 0 0 0 0,0 0-1 0 0,0-1 1 0 0,0 1 0 0 0,0-1-48 0 0,27-124 1952 0 0,-24 64-1939 0 0,14-29 242 0 0,-18 83-116 0 0,0 8-137 0 0,0-1 0 0 0,0 1 1 0 0,0-1-1 0 0,0 0 0 0 0,0 1 1 0 0,0-1-1 0 0,0 1 0 0 0,1-1 1 0 0,-1 1-1 0 0,0-1 0 0 0,0 1 1 0 0,0-1-1 0 0,0 0 0 0 0,1 1 1 0 0,-1-1-1 0 0,0 1 0 0 0,1-1 1 0 0,-1 1-1 0 0,0 0 0 0 0,1-1 1 0 0,-1 1-1 0 0,1-1 0 0 0,-1 1 1 0 0,0 0-1 0 0,1-1 0 0 0,-1 1 1 0 0,1 0-1 0 0,-1-1 0 0 0,1 1 1 0 0,-1 0-1 0 0,1 0 0 0 0,0 0-2 0 0,-1-1-2 0 0,0 1 0 0 0,1 0 0 0 0,-1 0 0 0 0,1 0 0 0 0,-1 0 0 0 0,0 0 0 0 0,1 0 0 0 0,-1 0 0 0 0,1 0 0 0 0,-1 0 0 0 0,0 0 0 0 0,1 0 0 0 0,-1 0 0 0 0,1 0 1 0 0,-1 0-1 0 0,0 0 0 0 0,1 0 0 0 0,-1 0 0 0 0,1 0 0 0 0,-1 1 0 0 0,0-1 0 0 0,1 0 0 0 0,-1 0 0 0 0,0 1 0 0 0,1-1 0 0 0,-1 0 0 0 0,0 0 0 0 0,0 1 0 0 0,1-1 0 0 0,-1 0 0 0 0,0 1 0 0 0,0-1 0 0 0,1 0 0 0 0,-1 1 0 0 0,0-1 0 0 0,0 0 0 0 0,0 1 2 0 0,5 13-123 0 0,-5-13 116 0 0,0 0 0 0 0,0 0-1 0 0,0 0 1 0 0,0 0-1 0 0,1 0 1 0 0,-1 0-1 0 0,0 0 1 0 0,1-1 0 0 0,-1 1-1 0 0,1 0 1 0 0,-1 0-1 0 0,1 0 1 0 0,-1 0-1 0 0,1-1 1 0 0,0 1 0 0 0,-1 0-1 0 0,1 0 8 0 0,0-1-2 0 0,0 1 0 0 0,-1 0-1 0 0,1-1 1 0 0,0 1-1 0 0,-1 0 1 0 0,1-1 0 0 0,-1 1-1 0 0,0 0 1 0 0,1 0 0 0 0,-1-1-1 0 0,1 1 1 0 0,-1 0 0 0 0,0 0-1 0 0,0 0 1 0 0,1 0 0 0 0,-1 0-1 0 0,0-1 1 0 0,0 1 0 0 0,0 0-1 0 0,0 0 1 0 0,0 0-1 0 0,0 0 1 0 0,0 0 0 0 0,0 0-1 0 0,-1 0 1 0 0,1-1 0 0 0,0 1-1 0 0,-1 0 3 0 0,1 2 0 0 0,-1 0 0 0 0,0 0 0 0 0,1-1 0 0 0,-1 1 0 0 0,1 0 0 0 0,0 0 0 0 0,0 0 0 0 0,0-1 0 0 0,0 1 0 0 0,1 0 0 0 0,-1 0 0 0 0,1-1 0 0 0,0 1 0 0 0,0 0 0 0 0,-1-1 0 0 0,2 1 0 0 0,-1-1 0 0 0,0 1 0 0 0,4 6 0 0 0,1-1 0 0 0,-1 0 0 0 0,2-1 0 0 0,3 5 0 0 0,14 16 0 0 0,-24-27 0 0 0,0 0 0 0 0,1 0 0 0 0,-1-1 0 0 0,1 1 0 0 0,-1 0 0 0 0,0 0 0 0 0,0 0 0 0 0,1 0 0 0 0,-1 0 0 0 0,0 0 0 0 0,0-1 0 0 0,0 1 0 0 0,0 0 0 0 0,0 0 0 0 0,0 0 0 0 0,0 0 0 0 0,0 0 0 0 0,0-1 0 0 0,0 1 0 0 0,0 0 0 0 0,0-1 0 0 0,0 1 0 0 0,0 0 0 0 0,0-1 0 0 0,0 1 0 0 0,0 0 0 0 0,0-1 0 0 0,1 1 0 0 0,-1 0 0 0 0,0-1 0 0 0,0 1 0 0 0,1-1 0 0 0,-1 1 0 0 0,0-1 0 0 0,1 1 0 0 0,-1-1 0 0 0,1 1 0 0 0,-1-1 0 0 0,1 1 0 0 0,-1-1 0 0 0,1 1 0 0 0,-1-1 0 0 0,1 0 0 0 0,5 5 0 0 0,1-2 0 0 0,-1 1 0 0 0,1-1 0 0 0,0 0 0 0 0,0 0 0 0 0,0-1 0 0 0,0 0 0 0 0,5 1 0 0 0,-12-5 1 0 0,5-3 25 0 0,-4 5-21 0 0,0-1-1 0 0,0 0 1 0 0,0 0 0 0 0,0 0 0 0 0,-1 0 0 0 0,1 0 0 0 0,0 0 0 0 0,0 0 0 0 0,0 0-1 0 0,-1 0 1 0 0,1-1-5 0 0,-1-4 0 0 0,0 4-1 0 0,0 1 0 0 0,-1 0 0 0 0,1 0 0 0 0,1-1 1 0 0,-1 1-1 0 0,0 0 0 0 0,0-1 0 0 0,0 1 0 0 0,1 0 0 0 0,-1 0 0 0 0,0 0 1 0 0,1-1-1 0 0,0 1 0 0 0,-1 0 0 0 0,1-1 1 0 0,2-2-27 0 0,-2 3 34 0 0,0 0 0 0 0,0 0-1 0 0,-1 0 1 0 0,1 1 0 0 0,-1-1-1 0 0,1 0 1 0 0,-1 0 0 0 0,1 0-1 0 0,-1 0 1 0 0,1 0 0 0 0,-1 0-1 0 0,0 0 1 0 0,1 0 0 0 0,-1 0-1 0 0,0 0 1 0 0,0 0 0 0 0,0 0-1 0 0,0 0 1 0 0,0 0 0 0 0,0-1-1 0 0,0 1 1 0 0,0 0 0 0 0,0 0-1 0 0,-1 0 1 0 0,1 0 0 0 0,0 0-1 0 0,-1 0 1 0 0,1 0 0 0 0,-1 0-7 0 0,-1-3 32 0 0,1 3-24 0 0,0 0 0 0 0,0 0 1 0 0,0 0-1 0 0,1 0 0 0 0,-1 0 0 0 0,0 0 0 0 0,1 0 1 0 0,-1-1-1 0 0,1 1 0 0 0,-1 0 0 0 0,1 0 0 0 0,0 0 1 0 0,0-1-1 0 0,-1 1 0 0 0,1 0 0 0 0,0 0 0 0 0,0-1 1 0 0,0 1-1 0 0,0 0 0 0 0,0 0 0 0 0,1-1 0 0 0,-1 1 1 0 0,0 0-1 0 0,1 0 0 0 0,-1 0 0 0 0,0-1 1 0 0,1 1-1 0 0,-1 0 0 0 0,1 0 0 0 0,0 0 0 0 0,0 0-8 0 0,-1 0 0 0 0,1-1 0 0 0,-1 1 0 0 0,1 0 0 0 0,-1-1 0 0 0,0 1 0 0 0,1 0 0 0 0,-1-1 0 0 0,0 1 0 0 0,0 0 0 0 0,0-1 0 0 0,0 1 0 0 0,0-1 0 0 0,0 1 0 0 0,0 0 0 0 0,-1-1-1 0 0,1 0 2 0 0,0 1 0 0 0,0-1 0 0 0,0 1 0 0 0,0-1 0 0 0,0 1-1 0 0,0-1 1 0 0,0 1 0 0 0,0-1 0 0 0,0 1 0 0 0,1 0 0 0 0,-1-1-1 0 0,1 1 1 0 0,-1-1 0 0 0,1 0-1 0 0,11-15 41 0 0,-10 14-39 0 0,1 1-1 0 0,-2-1 0 0 0,1 0 1 0 0,0 0-1 0 0,0 1 0 0 0,-1-1 1 0 0,0 0-1 0 0,1-1 0 0 0,0-2-1 0 0,-2 2 80 0 0,1 0 0 0 0,-1 0-1 0 0,0 0 1 0 0,0 0 0 0 0,0 0-1 0 0,0 1 1 0 0,-1-1-1 0 0,1 0 1 0 0,-1 0 0 0 0,0 0-1 0 0,-1 0 1 0 0,1 0 0 0 0,0 1-1 0 0,-2-3-79 0 0,-5-15 4 0 0,8 20-22 0 0,0 0-1 0 0,0 0 1 0 0,0 1 0 0 0,0-1-1 0 0,0 0 1 0 0,0 1 0 0 0,0-1-1 0 0,0 0 1 0 0,1 1 0 0 0,-1-1-1 0 0,0 0 1 0 0,0 1 0 0 0,1-1 0 0 0,-1 0-1 0 0,0 1 1 0 0,1-1 0 0 0,-1 1-1 0 0,1-1 1 0 0,-1 1 0 0 0,1-1-1 0 0,-1 1 1 0 0,1-1 0 0 0,-1 1-1 0 0,1-1 1 0 0,-1 1 0 0 0,1 0-1 0 0,0-1 1 0 0,-1 1 0 0 0,1 0-1 0 0,0-1 1 0 0,-1 1 18 0 0,3-2-96 0 0,-2 2 88 0 0,-1 0-1 0 0,0 0 1 0 0,0 0 0 0 0,0 0-1 0 0,1 0 1 0 0,-1 0 0 0 0,0 0 0 0 0,0 0-1 0 0,0-1 1 0 0,0 1 0 0 0,0 0-1 0 0,1 0 1 0 0,-1 0 0 0 0,0 0 0 0 0,0 0-1 0 0,0-1 1 0 0,0 1 0 0 0,0 0-1 0 0,0 0 1 0 0,1 0 0 0 0,-1-1-1 0 0,0 1 1 0 0,0 0 0 0 0,0 0 0 0 0,0 0-1 0 0,0-1 1 0 0,0 1 0 0 0,0 0-1 0 0,0 0 1 0 0,0 0 0 0 0,0-1-1 0 0,0 1 1 0 0,0 0 0 0 0,0 0 0 0 0,0 0-1 0 0,0-1 9 0 0,-1 1 5 0 0,1 0 0 0 0,0 0-1 0 0,0-1 1 0 0,0 1-1 0 0,0 0 1 0 0,0 0 0 0 0,0-1-1 0 0,-1 1 1 0 0,1 0 0 0 0,0 0-1 0 0,0-1 1 0 0,0 1 0 0 0,0 0-1 0 0,0-1 1 0 0,0 1-1 0 0,0 0 1 0 0,0 0 0 0 0,0-1-1 0 0,0 1 1 0 0,0 0 0 0 0,0 0-1 0 0,1-1 1 0 0,-1 1 0 0 0,0 0-1 0 0,0-1 1 0 0,0 1-1 0 0,0 0 1 0 0,0 0 0 0 0,0-1-1 0 0,1 1 1 0 0,-1 0 0 0 0,0 0-1 0 0,0 0 1 0 0,0-1-1 0 0,1 1 1 0 0,-1 0 0 0 0,0 0-1 0 0,0 0 1 0 0,1 0 0 0 0,-1-1-1 0 0,0 1 1 0 0,0 0 0 0 0,1 0-1 0 0,-1 0 1 0 0,0 0-1 0 0,0 0 1 0 0,1 0 0 0 0,-1 0-1 0 0,0 0 1 0 0,1 0 0 0 0,-1 0-5 0 0,6 0-585 0 0,-8 2-2916 0 0,1-2-3261 0 0</inkml:trace>
  <inkml:trace contextRef="#ctx0" brushRef="#br0" timeOffset="-3202.919">21782 552 12408 0 0,'-5'9'502'0'0,"5"-7"-439"0"0,-1 0-1 0 0,1-1 0 0 0,-1 1 0 0 0,0-1 0 0 0,0 1 0 0 0,0-1 0 0 0,0 0 0 0 0,0 1 0 0 0,0-1 0 0 0,0 0 0 0 0,-1 0 1 0 0,1 1-63 0 0,-3 0 36 0 0,0 1-26 0 0,1-1 1 0 0,-1 1 0 0 0,1 0 0 0 0,-1 0 0 0 0,1 1 0 0 0,0-1 0 0 0,-3 4-11 0 0,4-4 30 0 0,-1 0 0 0 0,1 0 1 0 0,-1-1-1 0 0,0 1 1 0 0,0-1-1 0 0,0 0 1 0 0,-2 2-31 0 0,3-3 42 0 0,0 0 0 0 0,0 0 0 0 0,1 0 0 0 0,-1 0 0 0 0,0 1 0 0 0,1-1 0 0 0,-1 1 1 0 0,0-1-1 0 0,1 1 0 0 0,0-1 0 0 0,-1 1 0 0 0,1 0 0 0 0,0 0 0 0 0,0 0 0 0 0,0 0 0 0 0,0 0 0 0 0,0 0 1 0 0,1 0-1 0 0,-1 0 0 0 0,1 0 0 0 0,-1 1-42 0 0,-1 49 471 0 0,2-51-440 0 0,0 1 1 0 0,1 0 0 0 0,-1-1 0 0 0,0 1 0 0 0,1-1 0 0 0,-1 1 0 0 0,1-1 0 0 0,-1 1 0 0 0,2 0-32 0 0,1 12 619 0 0,-3-13-575 0 0,0-1 1 0 0,1 1-1 0 0,-1 0 0 0 0,0-1 0 0 0,0 1 0 0 0,0-1 0 0 0,0 1 1 0 0,0 0-1 0 0,1-1 0 0 0,-1 1 0 0 0,0-1 0 0 0,0 1 1 0 0,1-1-1 0 0,-1 1 0 0 0,1 0 0 0 0,-1-1 0 0 0,0 1 1 0 0,1-1-1 0 0,-1 0 0 0 0,1 1 0 0 0,-1-1 0 0 0,1 1 0 0 0,-1-1 1 0 0,1 0-1 0 0,0 1-44 0 0,15 3 636 0 0,-8-2-300 0 0,-6-1-14 0 0,0-2-96 0 0,10-2 62 0 0,0-1-1 0 0,-1 0 0 0 0,0 0 1 0 0,1-2-1 0 0,-2 1 0 0 0,10-7-287 0 0,-9 5 94 0 0,0-1 0 0 0,-1-1 0 0 0,0 1 0 0 0,-1-1 0 0 0,0-1 0 0 0,0 0 0 0 0,-1 0 0 0 0,7-11-94 0 0,-7 8 96 0 0,-5 10-93 0 0,-1 0-1 0 0,0 0 1 0 0,-1 0-1 0 0,1 0 1 0 0,0 0-1 0 0,-1-1 1 0 0,0 1-1 0 0,0 0 0 0 0,0-1 1 0 0,0 1-1 0 0,0-1 1 0 0,-1 1-1 0 0,1-3-2 0 0,-1-6-6 0 0,0 10 3 0 0,1-1 0 0 0,-1 0 0 0 0,0 0-1 0 0,0 0 1 0 0,0 1 0 0 0,0-1 0 0 0,-1 0 0 0 0,1 0-1 0 0,-1 0 1 0 0,0 1 0 0 0,0-1 0 0 0,0 0 0 0 0,0 1-1 0 0,0-1 1 0 0,0 1 0 0 0,-1-1 0 0 0,1 1 0 0 0,-1 0-1 0 0,0 0 1 0 0,0-1 0 0 0,-1 0 3 0 0,2 2-85 0 0,0-1 1 0 0,-1 0-1 0 0,0 1 0 0 0,1-1 0 0 0,-1 1 1 0 0,0 0-1 0 0,0 0 0 0 0,1 0 0 0 0,-1 0 1 0 0,0 0-1 0 0,0 0 0 0 0,0 0 0 0 0,0 0 1 0 0,0 1-1 0 0,-1-1 0 0 0,1 1 1 0 0,0 0-1 0 0,0-1 0 0 0,0 1 0 0 0,0 0 1 0 0,0 0-1 0 0,-1 0 0 0 0,1 1 0 0 0,0-1 1 0 0,0 0-1 0 0,0 1 0 0 0,0 0 0 0 0,0-1 1 0 0,-2 2 84 0 0,-7 2-1787 0 0,4 1-4471 0 0</inkml:trace>
  <inkml:trace contextRef="#ctx0" brushRef="#br0" timeOffset="-2866.262">22075 663 6448 0 0,'0'0'297'0'0,"-5"-2"91"0"0,22-1 1305 0 0,-13 3-971 0 0,3-1 762 0 0,1 2-1 0 0,0-1 1 0 0,-1 1-1 0 0,8 2-1483 0 0,-13-3 105 0 0,-1 0 0 0 0,0 0 1 0 0,0 1-1 0 0,1-1 0 0 0,-1 1 0 0 0,0-1 0 0 0,0 1 1 0 0,0-1-1 0 0,1 1 0 0 0,-1 0 0 0 0,0 0 0 0 0,0-1 1 0 0,0 1-1 0 0,0 0 0 0 0,0 0 0 0 0,0 0 1 0 0,-1 0-1 0 0,1 0 0 0 0,0 0 0 0 0,0 1 0 0 0,-1-1 1 0 0,1 0-1 0 0,-1 0 0 0 0,1 0 0 0 0,-1 1 0 0 0,1-1 1 0 0,-1 0-1 0 0,0 0 0 0 0,1 1 0 0 0,-1-1 0 0 0,0 1-105 0 0,-1 2 117 0 0,1-1 1 0 0,-1 1-1 0 0,0-1 0 0 0,0 1 0 0 0,0-1 0 0 0,0 0 0 0 0,0 1 0 0 0,-1-1 0 0 0,0 0 0 0 0,0 0 0 0 0,0 0 0 0 0,0 0 0 0 0,0 0 0 0 0,0 0 0 0 0,-1-1 1 0 0,1 1-1 0 0,-1-1 0 0 0,0 0 0 0 0,0 1-117 0 0,-12 8 161 0 0,0-1 1 0 0,0-1 0 0 0,-7 3-162 0 0,8-4-6 0 0,-2 0 31 0 0,-1 0 0 0 0,0-1 0 0 0,-1-1-25 0 0,17-5 383 0 0,1-1 113 0 0,0 0 14 0 0,0 0-135 0 0,0 0-576 0 0,2 1 48 0 0,-1 0 0 0 0,0 1 0 0 0,1-1 0 0 0,-1 0 0 0 0,1 0 0 0 0,-1 0 0 0 0,1 0 1 0 0,0-1-1 0 0,0 2 153 0 0,2-1 20 0 0,0 0 0 0 0,-1 0-1 0 0,1-1 1 0 0,0 1 0 0 0,-1-1 0 0 0,1 0 0 0 0,0 0 0 0 0,-1 0 0 0 0,1 0 0 0 0,0-1 0 0 0,0 1 0 0 0,-1-1 0 0 0,1 0 0 0 0,-1 0 0 0 0,1-1 0 0 0,1 0-20 0 0,22-5-318 0 0,1 0 152 0 0,-19 4 109 0 0,0 1 0 0 0,0 0 0 0 0,7 0 57 0 0,25-1-3287 0 0,-29 3 2048 0 0</inkml:trace>
  <inkml:trace contextRef="#ctx0" brushRef="#br0" timeOffset="13387.874">19517 4540 6448 0 0,'0'0'141'0'0,"0"0"23"0"0,0 0 13 0 0,0 0 55 0 0,0 0 182 0 0,0 0 76 0 0,0 0 20 0 0,0 0 2 0 0,0 0 0 0 0,0 0 0 0 0,0 0 0 0 0,6-3 80 0 0,-1 1-504 0 0,-4 1 282 0 0,-1 1 118 0 0,0 0 22 0 0,0 0 2 0 0,0 0 0 0 0,0 0 0 0 0,0 0 0 0 0,0 0-70 0 0,-3-1-428 0 0,-1 0 0 0 0,0 1 0 0 0,1-1 0 0 0,-1 1 0 0 0,0 0 0 0 0,1 0 0 0 0,-1 0-1 0 0,0 0 1 0 0,0 1 0 0 0,1 0 0 0 0,-1 0 0 0 0,-2 0-14 0 0,-22 4-1 0 0,-11-5 62 0 0,-192-5 1317 0 0,186 3-2204 0 0,-6 2 826 0 0,9 1-123 0 0,-4 0 1219 0 0,20 0-865 0 0,1-1-1 0 0,-11-1-230 0 0,30 0 0 0 0,0 1 0 0 0,-1 0 0 0 0,1 1 0 0 0,-5 0 0 0 0,6 0 0 0 0,0 0 0 0 0,0-1 0 0 0,0 1 0 0 0,0-1 0 0 0,0-1 0 0 0,-2 1 0 0 0,1 0 0 0 0,0 2 0 0 0,4 3 0 0 0,-2 12 0 0 0,3-17 0 0 0,1 1 0 0 0,0-1 0 0 0,0 1 0 0 0,0-1 0 0 0,0 0 0 0 0,-1 1 0 0 0,1-1 0 0 0,0 1 0 0 0,0-1 0 0 0,0 1 0 0 0,0-1 0 0 0,0 1 0 0 0,0-1 0 0 0,0 1 0 0 0,1-1 0 0 0,-1 1 0 0 0,0-1 0 0 0,0 1 0 0 0,0-1 0 0 0,0 1 0 0 0,0-1 0 0 0,1 0 0 0 0,-1 1 0 0 0,0-1 0 0 0,0 1 0 0 0,1-1 0 0 0,0 2 0 0 0,5 20 0 0 0,-5-20 0 0 0,0 0 0 0 0,0 0 0 0 0,-1 0 0 0 0,1 0 0 0 0,-1 0 0 0 0,1 0 0 0 0,-1 0 0 0 0,0 0 0 0 0,0 0 0 0 0,0 0 0 0 0,0 1 0 0 0,-1 1 0 0 0,0 6 92 0 0,0 0 0 0 0,1 1 0 0 0,0-1 0 0 0,1 1-1 0 0,0-1 1 0 0,2 4-92 0 0,-2-3 296 0 0,1 0 1 0 0,-2-1-1 0 0,1 1 0 0 0,-1 0 0 0 0,-1 5-296 0 0,-2 9 17 0 0,1 26-17 0 0,0 3-1 0 0,-10 210 1 0 0,3 74 0 0 0,-3-22 2048 0 0,11-276-2048 0 0,1-23 0 0 0,-1 1 0 0 0,-1 4 0 0 0,-2 11 0 0 0,2 26 0 0 0,0-25 0 0 0,-2 17 0 0 0,-1 4 0 0 0,-2 10 0 0 0,0-7 0 0 0,0 9 432 0 0,4-28 951 0 0,-2 10-2707 0 0,-2-12 2881 0 0,5-31-1597 0 0,0 1-169 0 0,0-1 0 0 0,0 0 0 0 0,0 0 0 0 0,-3 4 209 0 0,5-9-508 0 0,0-1-72 0 0,-20 3-5783 0 0,14 2-4477 0 0,2-5 9196 0 0,4-2 2943 0 0,4-1 5998 0 0,-2 2-7141 0 0,-1 1 0 0 0,0-1 0 0 0,1 1 0 0 0,-1-1 0 0 0,0 1 0 0 0,1 0 0 0 0,-1 0 0 0 0,0 0 0 0 0,1 0 0 0 0,-1 0 0 0 0,0 0 0 0 0,1 0 0 0 0,-1 0 0 0 0,1 0 0 0 0,-1 1 0 0 0,1-1-156 0 0,0 1 92 0 0,0-1 0 0 0,0 1 0 0 0,-1-1 1 0 0,1 0-1 0 0,0 0 0 0 0,0 0 0 0 0,0 0 1 0 0,0 0-1 0 0,0-1 0 0 0,0 1-92 0 0,1-1 165 0 0,1 1 0 0 0,-1 0-1 0 0,1 0 1 0 0,0 0 0 0 0,-1 0-1 0 0,1 0 1 0 0,-1 1 0 0 0,4 0-165 0 0,-2 0 234 0 0,-1-1 0 0 0,1 1 0 0 0,0-1 0 0 0,-1 0 0 0 0,3 0-234 0 0,1 0 52 0 0,0-1 0 0 0,0 2 0 0 0,0-1 1 0 0,0 1-1 0 0,7 2-52 0 0,18 2 835 0 0,76-2-1008 0 0,12 1-127 0 0,-69-2 2000 0 0,11-2-1700 0 0,-26-1-36 0 0,0 1-1 0 0,0 2 0 0 0,15 4 37 0 0,-15 0 0 0 0,69 15 0 0 0,-73-15 0 0 0,16 2 0 0 0,23-8 0 0 0,-69 0 0 0 0,-2 0 0 0 0,1 0 0 0 0,-1 0 0 0 0,0 0 0 0 0,0 0 0 0 0,0-1 0 0 0,0 1 0 0 0,1 0 0 0 0,-1-1 0 0 0,0 1 0 0 0,0-1 0 0 0,0 1 0 0 0,0-1 0 0 0,0 0 0 0 0,4-1 0 0 0,0 1 0 0 0,1 2 0 0 0,15-5 0 0 0,-20 3 0 0 0,22 0 0 0 0,-16 2 0 0 0,2 0 0 0 0,0-1 0 0 0,-3 0 0 0 0,1 0 0 0 0,2 3 0 0 0,-7-2 0 0 0,1-1 0 0 0,-1 1 0 0 0,0-1 0 0 0,0 0 0 0 0,1 1 0 0 0,-1-1 0 0 0,0 0 0 0 0,1-1 0 0 0,-1 1 0 0 0,0 0 0 0 0,1 0 0 0 0,-1-1 0 0 0,2 0 0 0 0,-3 1 0 0 0,8-3 0 0 0,0 3 0 0 0,16 4 0 0 0,-13-7 341 0 0,-10 2-239 0 0,0 1 386 0 0,-2 0 21 0 0,0 0-66 0 0,1 0-294 0 0,22 2-133 0 0,-10 1-16 0 0,-7-2 0 0 0,-2 2 0 0 0,1-2 0 0 0,-4-2-64 0 0,-1 1-273 0 0,0 0-138 0 0,0 0-1295 0 0,0 0-5055 0 0</inkml:trace>
  <inkml:trace contextRef="#ctx0" brushRef="#br0" timeOffset="14696.708">19489 4516 8288 0 0,'0'0'190'0'0,"0"0"28"0"0,0 0 7 0 0,0 0 43 0 0,0 0 159 0 0,0 0 70 0 0,0 0 14 0 0,0 0 1 0 0,0 0 0 0 0,0 0 0 0 0,0 0 0 0 0,0 0-70 0 0,1 0-292 0 0,2 1-148 0 0,0 1 0 0 0,1-1 1 0 0,-1 1-1 0 0,0 0 1 0 0,-1 0-1 0 0,1 0 0 0 0,0 0 1 0 0,0 2-3 0 0,9 5-3 0 0,-5-5 3 0 0,1 0 0 0 0,-1-1 0 0 0,1 0 0 0 0,0-1 0 0 0,-1 1 0 0 0,1-1 0 0 0,1-1 0 0 0,-1 0 0 0 0,3 1 0 0 0,10-1 0 0 0,1-1 0 0 0,-1 0 0 0 0,2-2 0 0 0,18-6 442 0 0,-30 6-249 0 0,0 0 0 0 0,0 0 0 0 0,0-1 0 0 0,0-1 0 0 0,0 0-193 0 0,0 0 160 0 0,1 0 0 0 0,0 1 0 0 0,0 0 1 0 0,1 1-161 0 0,29-6-120 0 0,-40 8 173 0 0,2 2-32 0 0,-1-2 22 0 0,3 0 24 0 0,-4 0 221 0 0,-2 0-212 0 0,1 0 0 0 0,-1 0 0 0 0,1 1 0 0 0,-1-1 0 0 0,1 0 0 0 0,-1 0 0 0 0,1 1 0 0 0,-1-1 0 0 0,1 0 1 0 0,-1 0-1 0 0,1 1 0 0 0,-1-1 0 0 0,1 0 0 0 0,-1 1 0 0 0,1-1 0 0 0,-1 1 0 0 0,0-1 0 0 0,1 1 0 0 0,-1-1 1 0 0,0 1-1 0 0,1-1 0 0 0,-1 1 0 0 0,0-1 0 0 0,0 1 0 0 0,1-1 0 0 0,-1 1-76 0 0,6 19 38 0 0,-2-3-255 0 0,-2-13 317 0 0,0 1-1 0 0,-1-1 0 0 0,0 1 0 0 0,0 0 0 0 0,-1-1 0 0 0,1 1 0 0 0,-1 0 1 0 0,0-1-1 0 0,0 1 0 0 0,-1 4-99 0 0,1 23 160 0 0,1-20-86 0 0,-1 0-1 0 0,-1 12-73 0 0,0 17 91 0 0,1-29-44 0 0,-1 1 0 0 0,0-1 1 0 0,-1 1-1 0 0,-1-1 0 0 0,1 0 0 0 0,-2 2-47 0 0,-7 34 254 0 0,-14 98-401 0 0,24-115 244 0 0,1-24-87 0 0,-1 0 1 0 0,1 0 0 0 0,-1 0 0 0 0,0 0 0 0 0,0 0 0 0 0,-1-1-1 0 0,-1 4-10 0 0,0 0 143 0 0,0 1 0 0 0,1-1 0 0 0,0 0 0 0 0,0 1-1 0 0,2-1 1 0 0,-1 1 0 0 0,1-1 0 0 0,1 3-143 0 0,-1-1 48 0 0,3 13 112 0 0,-3-3 232 0 0,0-21-247 0 0,1 0-25 0 0,1 3-96 0 0,10 26 138 0 0,-24-35-1190 0 0,9 4 885 0 0,1 0-718 0 0,1 0-4232 0 0,1 1-1151 0 0</inkml:trace>
  <inkml:trace contextRef="#ctx0" brushRef="#br0" timeOffset="15502.986">19895 5641 4144 0 0,'-9'0'191'0'0,"8"0"218"0"0,1 0 812 0 0,-2-7 1296 0 0,2 7 653 0 0,0 0 3493 0 0,8 8-5980 0 0,-8-7-554 0 0,1 0-1 0 0,1 0-120 0 0,-1 1 0 0 0,0-1 0 0 0,0 1 0 0 0,0-1 0 0 0,0 1-1 0 0,0-1 1 0 0,-1 1 0 0 0,1-1 0 0 0,0 1 0 0 0,-1 0 0 0 0,1-1 0 0 0,-1 1-1 0 0,0 0 1 0 0,1 0 0 0 0,-1 0-8 0 0,0 0 10 0 0,1 1 59 0 0,0 0 0 0 0,0-1 0 0 0,0 1 0 0 0,-1 0 0 0 0,1 0 0 0 0,-1 1 0 0 0,0 1-69 0 0,1 7 485 0 0,0-5-377 0 0,-1 0 0 0 0,0 0 0 0 0,0 0 0 0 0,-1 0-1 0 0,0 0 1 0 0,-1 0 0 0 0,0 2-108 0 0,2-7 5 0 0,0-1 1 0 0,-1 1-1 0 0,1-1 0 0 0,0 1 0 0 0,0-1 1 0 0,1 1-1 0 0,-1-1 0 0 0,0 1 1 0 0,0-1-1 0 0,1 1 0 0 0,-1-1 0 0 0,1 0 1 0 0,-1 1-1 0 0,1 0-5 0 0,0 1 8 0 0,0-1-1 0 0,0 0 1 0 0,0 0 0 0 0,-1 0 0 0 0,1 1-1 0 0,-1-1 1 0 0,0 2-8 0 0,0 3 19 0 0,0-1 0 0 0,-1 0 0 0 0,0 1 0 0 0,-1-1-1 0 0,1 0 1 0 0,-2 5-19 0 0,1-7 10 0 0,1 1 0 0 0,0 0 0 0 0,0 1 0 0 0,1-1 0 0 0,-1 0 0 0 0,1 0 0 0 0,1 1-10 0 0,-4 26 105 0 0,-1-13-83 0 0,-2 0 0 0 0,0 0 1 0 0,-5 9-23 0 0,9-24-3 0 0,1 1 1 0 0,-1 0-1 0 0,1-1 0 0 0,1 1 1 0 0,-1 0-1 0 0,1 0 1 0 0,0 0-1 0 0,0 0 0 0 0,0 3 3 0 0,9 45 891 0 0,-7-43-434 0 0,-1-6-381 0 0,-1-1 0 0 0,0 1 0 0 0,-1-1 1 0 0,1 1-1 0 0,-1-1 0 0 0,1 1 1 0 0,-1-1-1 0 0,-1 2-76 0 0,-1 11-4 0 0,1 0 4 0 0,1-1 0 0 0,1 9 0 0 0,0-17 0 0 0,-1-4 0 0 0,1 0 0 0 0,0 0 0 0 0,0 0 0 0 0,0 0 0 0 0,1 0 0 0 0,-1 0 0 0 0,1 0 0 0 0,0-1 0 0 0,-1 1 0 0 0,1 0 0 0 0,0 0 0 0 0,1 0 0 0 0,-1-1 0 0 0,1 2 0 0 0,0-1 0 0 0,-1-1 0 0 0,1 1 0 0 0,-1 0 0 0 0,0 1 0 0 0,0-1 0 0 0,0 0 0 0 0,0 0 0 0 0,0 0 0 0 0,-1 1 0 0 0,0-1 0 0 0,1 0 0 0 0,-1 1 0 0 0,0-1 0 0 0,-1 0 0 0 0,1 1 0 0 0,0-1 0 0 0,-1 1 0 0 0,0-2 0 0 0,0 0 0 0 0,0 0 0 0 0,1 0 0 0 0,-1 0 0 0 0,1 0 0 0 0,0 0 0 0 0,-1 0 0 0 0,1 1 0 0 0,0-1 0 0 0,0 0 0 0 0,0 0 0 0 0,1 0 0 0 0,-1 2 0 0 0,0 19 0 0 0,0-20 0 0 0,1-2 0 0 0,-1 0 0 0 0,0 0 0 0 0,0 0 0 0 0,0 0 0 0 0,1 0 0 0 0,-1 0 0 0 0,0 0 0 0 0,0 0 0 0 0,-1 0 0 0 0,1 0 0 0 0,0 0 0 0 0,0 0 0 0 0,0 0 0 0 0,-1-1 0 0 0,1 1 0 0 0,0 0 0 0 0,-1 0 0 0 0,0 13 0 0 0,3 1 0 0 0,-2-11 70 0 0,0 6-4161 0 0,0-10-3071 0 0</inkml:trace>
  <inkml:trace contextRef="#ctx0" brushRef="#br3" timeOffset="22781.538">19763 5949 4608 0 0,'0'0'208'0'0,"6"2"32"0"0,2-1-240 0 0,0 2 0 0 0,0 1 76 0 0,-6-3 312 0 0,-2-1 109 0 0,0 0 14 0 0,0 0 1 0 0,0 0 0 0 0,0 0 0 0 0,0 0 0 0 0,0 0 0 0 0,0 0 0 0 0,0 0 0 0 0,0 0 0 0 0,0 0-70 0 0,0 0-220 0 0,0 0 164 0 0,0 0 102 0 0,0 0 22 0 0,0 0-68 0 0,0 0-220 0 0,0 0 164 0 0,-2 1-185 0 0,0-1 0 0 0,0 1-1 0 0,0-1 1 0 0,0 0 0 0 0,0 1-1 0 0,0-1 1 0 0,0 0 0 0 0,-1 0-201 0 0,-15 0 24 0 0,0 0 0 0 0,0 2 0 0 0,-3 1-24 0 0,17-3 216 0 0,0 0 0 0 0,-1 1 0 0 0,1-1 0 0 0,-1-1 0 0 0,1 1 0 0 0,-4-2-216 0 0,-21 0 663 0 0,4 3-306 0 0,-1-2 0 0 0,0-1 0 0 0,0-1 0 0 0,-16-4-357 0 0,-44-5-1340 0 0,13 3 1319 0 0,34 3 90 0 0,-15 2-69 0 0,31 2 264 0 0,-5 1 560 0 0,-1 0 0 0 0,-1 2-824 0 0,-16-1 16 0 0,33-1-454 0 0,0 1 0 0 0,-10 1 438 0 0,-49 4 442 0 0,70-3-805 0 0,0-1-806 0 0,1 0-2523 0 0,1-1-1425 0 0</inkml:trace>
  <inkml:trace contextRef="#ctx0" brushRef="#br3" timeOffset="23337.764">19804 6240 11976 0 0,'0'0'266'0'0,"0"0"44"0"0,0 0 15 0 0,-9 3 75 0 0,-19 8-389 0 0,5-3 665 0 0,0 0 0 0 0,1 2 0 0 0,0 0 1 0 0,0 2-677 0 0,-25 12 1217 0 0,-18 8-1052 0 0,-7 8-165 0 0,62-34-8 0 0,-7 3-267 0 0,1 0 0 0 0,0 2 0 0 0,1 0 0 0 0,0 0-1 0 0,-13 14 277 0 0,22-18-1153 0 0,0 0 0 0 0,-1-1 0 0 0,-5 4 1152 0 0,10-9-1024 0 0</inkml:trace>
  <inkml:trace contextRef="#ctx0" brushRef="#br3" timeOffset="23626.865">19661 6190 10136 0 0,'5'-7'918'0'0,"-1"1"-758"0"0,1 3-70 0 0,-66 36 1886 0 0,30-17-1102 0 0,-22 14-874 0 0,28-15 623 0 0,-1-1 0 0 0,-25 10-623 0 0,-76 27 1975 0 0,-12 12-1975 0 0,112-54 77 0 0,23-9-364 0 0,0 1 0 0 0,1 0 0 0 0,-1 0 0 0 0,1 1 0 0 0,-1-1 0 0 0,1 1 0 0 0,-1 0 0 0 0,1-1 0 0 0,0 1 0 0 0,-1 1 287 0 0,4-2-1022 0 0</inkml:trace>
  <inkml:trace contextRef="#ctx0" brushRef="#br3" timeOffset="23902.434">19526 6065 13824 0 0,'-14'0'1056'0'0,"11"0"-1015"0"0,-1 1 0 0 0,0-1 0 0 0,1 1 0 0 0,-1-1 0 0 0,1 1 0 0 0,-1 0 0 0 0,1 1 0 0 0,-1-1 0 0 0,1 0 0 0 0,0 1 0 0 0,-1 0 0 0 0,-1 1-41 0 0,-4 4-20 0 0,-1 1 0 0 0,2 0 0 0 0,-4 3 20 0 0,8-7 24 0 0,-3 1-24 0 0,0 0 0 0 0,0 0 0 0 0,0 0 0 0 0,0-1 0 0 0,-1 0 0 0 0,1-1 0 0 0,-3 1 0 0 0,-17 8 0 0 0,-186 93 0 0 0,157-81 952 0 0,-42 12-952 0 0,59-19-1010 0 0,38-16-171 0 0,1-1-71 0 0,0 0-17 0 0</inkml:trace>
  <inkml:trace contextRef="#ctx0" brushRef="#br3" timeOffset="24114.769">19317 5988 13824 0 0,'-2'-1'102'0'0,"0"0"1"0"0,0 1 0 0 0,0-1 0 0 0,-1 1-1 0 0,1-1 1 0 0,0 1 0 0 0,-1 0 0 0 0,1 0-1 0 0,0 0 1 0 0,-1 0 0 0 0,1 0 0 0 0,0 0 0 0 0,0 1-1 0 0,-1-1 1 0 0,-1 2-103 0 0,-4 1-58 0 0,-1 0 1 0 0,1 1-1 0 0,-5 3 58 0 0,1 0-11 0 0,-27 15-238 0 0,20-11-75 0 0,-21 10 324 0 0,1-5 11 0 0,-182 85 170 0 0,133-61-180 0 0,40-19-185 0 0,38-16 111 0 0</inkml:trace>
  <inkml:trace contextRef="#ctx0" brushRef="#br3" timeOffset="24977.071">20522 6099 6448 0 0,'0'0'297'0'0,"0"0"-9"0"0,0 0-49 0 0,0 0 491 0 0,-8-17 4824 0 0,-21 13-4375 0 0,25 3-1082 0 0,0 0 1 0 0,0 0-1 0 0,1 1 1 0 0,-1-1-1 0 0,0 1 1 0 0,0 0-1 0 0,0 0 1 0 0,0 0-1 0 0,0 1 1 0 0,0 0 0 0 0,-1-1-98 0 0,-35 11 497 0 0,18-5 670 0 0,-21 7-1167 0 0,35-9 322 0 0,0 0 0 0 0,0 0 0 0 0,0 0 0 0 0,0 1 0 0 0,1 0-1 0 0,-6 6-321 0 0,-2 2 53 0 0,5-6 6 0 0,1 1-1 0 0,0 0 1 0 0,1 0 0 0 0,-1 1-1 0 0,2 0 1 0 0,-1 1-1 0 0,-5 9-58 0 0,5-4 687 0 0,4-7-500 0 0,-1 0 1 0 0,1 1-1 0 0,1 0 1 0 0,0 0-1 0 0,-1 1-187 0 0,4-7-1 0 0,-1 1 0 0 0,1 0-1 0 0,-1-1 1 0 0,1 1 0 0 0,0 0 0 0 0,0-1-1 0 0,1 1 1 0 0,-1 0 0 0 0,1-1 0 0 0,0 1-1 0 0,0 0 1 0 0,0-1 0 0 0,0 1 0 0 0,1-1-1 0 0,-1 1 2 0 0,1-1 2 0 0,0 0 0 0 0,0 0 0 0 0,0-1 0 0 0,0 1 0 0 0,0 0-1 0 0,0-1 1 0 0,1 1 0 0 0,0-1 0 0 0,-1 0 0 0 0,1 0 0 0 0,0 0-1 0 0,0 0 1 0 0,0 0 0 0 0,0-1 0 0 0,0 1 0 0 0,0-1 0 0 0,2 1-2 0 0,7 1-188 0 0,1 1-1 0 0,0-2 1 0 0,13 2 188 0 0,-14-2-343 0 0,-5-2-876 0 0,0 1 0 0 0,-1-1 0 0 0,1 0 0 0 0,0 0 0 0 0,3-1 1219 0 0,12-2-6244 0 0</inkml:trace>
  <inkml:trace contextRef="#ctx0" brushRef="#br3" timeOffset="25391.056">20740 6209 14280 0 0,'-13'4'1526'0'0,"-118"47"-235"0"0,104-38-1070 0 0,1 1-1 0 0,-1 1 0 0 0,-14 12-220 0 0,37-23 92 0 0,-5 1 145 0 0,1 1 0 0 0,0 1 0 0 0,1-1 0 0 0,0 1 0 0 0,0 1-1 0 0,-2 2-236 0 0,6-3 64 0 0,6 0-10 0 0,-3-6-54 0 0,1 0 0 0 0,0 0 0 0 0,0-1 0 0 0,0 1 0 0 0,0 0 0 0 0,-1 0 0 0 0,1-1 0 0 0,0 1 0 0 0,0-1 0 0 0,0 1 0 0 0,0-1 0 0 0,0 1-1 0 0,1-1 1 0 0,-1 0 0 0 0,0 0 0 0 0,0 1 0 0 0,0-1 0 0 0,0 0 0 0 0,0 0 0 0 0,0 0 0 0 0,0 0 0 0 0,1 0 0 0 0,-1 0 0 0 0,0-1 0 0 0,0 1 0 0 0,0 0 0 0 0,32-11-122 0 0,-25 8 39 0 0,6-3-241 0 0,0-1-1 0 0,-1 0 0 0 0,0-1 1 0 0,0-1-1 0 0,-1 0 0 0 0,0 0 1 0 0,-1-1-1 0 0,0-1 1 0 0,0 0-1 0 0,-1 0 0 0 0,-1-1 1 0 0,7-10 324 0 0,-15 21 4 0 0,-1 0 1 0 0,1 0 0 0 0,0 0 0 0 0,-1 0 0 0 0,1 0 0 0 0,-1 0-1 0 0,0 0 1 0 0,1 0 0 0 0,-1 0 0 0 0,0-1 0 0 0,0 1 0 0 0,1 0 0 0 0,-1 0-1 0 0,0 0 1 0 0,0 0 0 0 0,0 0 0 0 0,-1 0 0 0 0,1-1 0 0 0,0 1 0 0 0,0 0-1 0 0,-1 0 1 0 0,1 0-5 0 0,0 0 378 0 0,0 1 108 0 0,0 0 23 0 0,0 0-34 0 0,0 0-155 0 0,0 0-61 0 0,0 0-17 0 0,2 87 1656 0 0,-2-85-1861 0 0,0 0 1 0 0,0 1 0 0 0,1-1-1 0 0,-1 1 1 0 0,1-1-1 0 0,-1 0 1 0 0,1 0 0 0 0,0 1-1 0 0,0-1 1 0 0,0 0-1 0 0,0 0 1 0 0,0 0 0 0 0,0 0-1 0 0,0 0 1 0 0,1 0-1 0 0,-1 0 1 0 0,1-1 0 0 0,0 1-1 0 0,-1 0 1 0 0,1-1 0 0 0,0 1-1 0 0,0-1 1 0 0,0 0-1 0 0,0 0 1 0 0,0 0 0 0 0,1 1-38 0 0,1-1 3 0 0,0 1 0 0 0,0-1 0 0 0,0 0 0 0 0,-1 0 0 0 0,1 0 0 0 0,0-1 0 0 0,0 0 0 0 0,0 1 0 0 0,0-1 0 0 0,0-1 0 0 0,0 1 0 0 0,0-1 1 0 0,0 1-1 0 0,0-1 0 0 0,1 0-3 0 0,5-3-1495 0 0,-4 2 572 0 0</inkml:trace>
  <inkml:trace contextRef="#ctx0" brushRef="#br3" timeOffset="31435.456">20001 5372 6448 0 0,'0'0'297'0'0,"0"0"-9"0"0,0 0-117 0 0,0 0 205 0 0,0 0 110 0 0,0 0 24 0 0,0 0-68 0 0,2 0-292 0 0,2 0-146 0 0,0 0 0 0 0,1 0 0 0 0,-1-1 0 0 0,0 0 0 0 0,3 0-4 0 0,10-2-4 0 0,90 2-307 0 0,54-9 311 0 0,-21-1-1817 0 0,41-3 521 0 0,-32-4 679 0 0,-98 10 626 0 0,109-20-9 0 0,-117 22 0 0 0</inkml:trace>
  <inkml:trace contextRef="#ctx0" brushRef="#br3" timeOffset="31750.362">21660 5175 2304 0 0,'93'-9'840'0'0,"27"4"-840"0"0,42-3 904 0 0,13-1-426 0 0,-117 7-396 0 0,58 2 153 0 0,-60 1 208 0 0,-1-2 0 0 0,24-5-443 0 0,0-6 630 0 0,-7 1 439 0 0,8 3-1069 0 0,-30 3-362 0 0,-27 3-2152 0 0</inkml:trace>
  <inkml:trace contextRef="#ctx0" brushRef="#br3" timeOffset="32501.733">19870 5641 6448 0 0,'-19'-5'297'0'0,"16"4"-9"0"0,3 1-117 0 0,0 0 205 0 0,0 0 110 0 0,15-3 616 0 0,-6 1-1072 0 0,10-2 377 0 0,1 0 0 0 0,-1 1-1 0 0,1 1 1 0 0,0 0 0 0 0,11 2-407 0 0,48 3 1451 0 0,34-5-1451 0 0,-6-1 597 0 0,85 7-656 0 0,87-2-42 0 0,-225-1 101 0 0,10 2 0 0 0,30 1 0 0 0,383 21 64 0 0,-408-22-64 0 0,13-3 0 0 0,-16-1 0 0 0,24 5 0 0 0,107 15 0 0 0,1-10 0 0 0,-189-9 0 0 0,322 24 0 0 0,-19-18-2306 0 0,-292-6 1892 0 0</inkml:trace>
  <inkml:trace contextRef="#ctx0" brushRef="#br3" timeOffset="33675.795">21572 4356 3680 0 0,'20'-25'446'0'0,"-17"20"723"0"0,0 1 0 0 0,1-1 0 0 0,-1 1-1 0 0,1-1 1 0 0,4-2-1169 0 0,-6 5 467 0 0,1-1-1 0 0,-1 0 0 0 0,1 0 1 0 0,-1 0-1 0 0,0 0 1 0 0,0 0-1 0 0,1-3-466 0 0,6-9 818 0 0,-9 15-773 0 0,0 0 1 0 0,0-1-1 0 0,1 1 1 0 0,-1 0 0 0 0,0 0-1 0 0,0-1 1 0 0,0 1-1 0 0,0 0 1 0 0,0 0-1 0 0,0-1 1 0 0,0 1-1 0 0,0 0 1 0 0,1 0-1 0 0,-1-1 1 0 0,0 1-1 0 0,0 0 1 0 0,0-1-1 0 0,0 1 1 0 0,-1 0-1 0 0,1 0 1 0 0,0-1-1 0 0,0 1 1 0 0,0 0-1 0 0,0 0 1 0 0,0-1 0 0 0,0 1-1 0 0,0 0 1 0 0,0 0-1 0 0,-1-1 1 0 0,1 1-1 0 0,0 0 1 0 0,0 0-1 0 0,0-1 1 0 0,0 1-1 0 0,-1 0 1 0 0,1 0-1 0 0,0 0 1 0 0,0-1-1 0 0,-1 1 1 0 0,1 0-1 0 0,0 0 1 0 0,0 0-1 0 0,-1 0 1 0 0,1 0-1 0 0,0 0 1 0 0,0 0 0 0 0,-1 0-1 0 0,1-1 1 0 0,0 1-1 0 0,-1 0 1 0 0,1 0-1 0 0,0 0 1 0 0,0 0-1 0 0,-1 0 1 0 0,1 0-1 0 0,0 1 1 0 0,0-1-1 0 0,-1 0-45 0 0,-18 0 1610 0 0,3 3-1157 0 0,0 0 0 0 0,0 2 0 0 0,0 0 0 0 0,1 1-1 0 0,-15 7-452 0 0,-35 17 448 0 0,50-22-354 0 0,-1 1 1 0 0,2 0-1 0 0,-1 1 0 0 0,1 1 0 0 0,1 0 0 0 0,0 0 0 0 0,-2 4-94 0 0,11-10 131 0 0,-1 0 0 0 0,1 0 0 0 0,1 1 0 0 0,-1-1-1 0 0,1 1 1 0 0,0 0 0 0 0,0 0 0 0 0,1 0 0 0 0,-2 5-131 0 0,-1 6 228 0 0,1 0 0 0 0,1 0-1 0 0,0 2-227 0 0,5 10 2 0 0,-2-28-4 0 0,0 1 1 0 0,1 0-1 0 0,-1 0 1 0 0,1 0-1 0 0,-1-1 1 0 0,1 1-1 0 0,0 0 1 0 0,0 0-1 0 0,0-1 0 0 0,0 1 1 0 0,0-1-1 0 0,0 1 1 0 0,0-1-1 0 0,0 1 2 0 0,8 3-81 0 0,0 0 0 0 0,0-1 0 0 0,0 0-1 0 0,1-1 1 0 0,-1 0 0 0 0,1 0 0 0 0,0-1 0 0 0,0-1-1 0 0,4 1 82 0 0,9 2-49 0 0,-11-2-408 0 0,0-1 0 0 0,1-1 0 0 0,0 1 0 0 0,-1-2 0 0 0,1 0 0 0 0,-1 0 0 0 0,1-2 457 0 0,3 0-1362 0 0,0-1 1 0 0,-1 0 0 0 0,0-1-1 0 0,0-1 1 0 0,7-4 1361 0 0,0-3-4881 0 0</inkml:trace>
  <inkml:trace contextRef="#ctx0" brushRef="#br3" timeOffset="33999.918">21785 4462 9904 0 0,'0'0'454'0'0,"0"0"-11"0"0,-1 0-286 0 0,-3-4 5 0 0,3 3 582 0 0,-12 6 1281 0 0,-9 2-847 0 0,-1 2 0 0 0,2 0-1 0 0,-6 4-1177 0 0,20-9 175 0 0,-1 0 0 0 0,1 1 0 0 0,0-1 1 0 0,0 1-1 0 0,1 1 0 0 0,0 0 0 0 0,0-1 0 0 0,0 2 0 0 0,1-1 0 0 0,-5 7-175 0 0,5-7 99 0 0,5-6-88 0 0,-1 1 0 0 0,1-1 0 0 0,0 1 1 0 0,-1-1-1 0 0,1 0 0 0 0,0 1 0 0 0,-1-1 1 0 0,1 1-1 0 0,0-1 0 0 0,0 1 0 0 0,-1-1 1 0 0,1 1-1 0 0,0-1 0 0 0,0 1 0 0 0,0-1 1 0 0,0 1-1 0 0,0-1 0 0 0,0 1-11 0 0,0 0 55 0 0,15-2 2 0 0,-4-2-62 0 0,-1-1 1 0 0,0 0-1 0 0,0 0 0 0 0,0-1 0 0 0,-1-1 1 0 0,1 1-1 0 0,-1-1 0 0 0,0-1 0 0 0,-1 0 0 0 0,0 0 1 0 0,0-1-1 0 0,-1 0 0 0 0,1 0 0 0 0,-1-2 5 0 0,-4 7 0 0 0,0 0 0 0 0,0 0 0 0 0,0 0 0 0 0,0 1 0 0 0,1-1 0 0 0,-1 1 0 0 0,1 0 0 0 0,-1 0 0 0 0,1 0 0 0 0,0 1 0 0 0,0-1 0 0 0,0 1 0 0 0,0 0 0 0 0,9 0 0 0 0,-10 3 0 0 0,-3-1 0 0 0,0-1 0 0 0,1 0 0 0 0,-1 0 0 0 0,0 0 0 0 0,1 1 0 0 0,-1-1 0 0 0,0 0 0 0 0,0 1 0 0 0,1-1 0 0 0,-1 0 0 0 0,0 0 0 0 0,0 1 0 0 0,0-1 0 0 0,1 0 0 0 0,-1 1 0 0 0,0-1 0 0 0,0 0 0 0 0,0 1 0 0 0,0-1 0 0 0,0 1 0 0 0,0-1 0 0 0,0 0 0 0 0,0 1 0 0 0,1-1 0 0 0,-2 1 0 0 0,0 2 0 0 0,-7 13-2 0 0,7-15 5 0 0,0 1 0 0 0,0-1-1 0 0,1 0 1 0 0,-1 0 0 0 0,0 0 0 0 0,1 0 0 0 0,-1 1 0 0 0,1-1-1 0 0,-1 0 1 0 0,1 1 0 0 0,0-1 0 0 0,-1 0 0 0 0,1 1-1 0 0,0-1 1 0 0,0 1 0 0 0,0-1-3 0 0,2 5 134 0 0,-1-5-107 0 0,-1-1 1 0 0,0 1-1 0 0,0-1 0 0 0,1 1 1 0 0,-1 0-1 0 0,0-1 0 0 0,0 1 0 0 0,0-1 1 0 0,1 1-1 0 0,-1 0 0 0 0,0-1 1 0 0,0 1-1 0 0,0 0 0 0 0,0-1 0 0 0,0 1 1 0 0,-1 0-28 0 0,1 2 42 0 0,0 0 1 0 0,0 0-1 0 0,0 0 1 0 0,1 0 0 0 0,-1 0-1 0 0,1 0 1 0 0,0-1-1 0 0,-1 1 1 0 0,1 0-1 0 0,0 0 1 0 0,1 0 0 0 0,-1-1-1 0 0,0 1 1 0 0,1-1-1 0 0,0 1 1 0 0,-1-1-1 0 0,1 0 1 0 0,0 1 0 0 0,0-1-1 0 0,0 0 1 0 0,1 0-1 0 0,-1 0 1 0 0,0-1-1 0 0,1 1 1 0 0,-1 0 0 0 0,1-1-1 0 0,0 0 1 0 0,0 1-43 0 0,-2-2-604 0 0,5 3-1151 0 0,0-2 836 0 0</inkml:trace>
  <inkml:trace contextRef="#ctx0" brushRef="#br3" timeOffset="35598.381">22584 4393 3224 0 0,'7'-13'606'0'0,"-6"9"2894"0"0,-27-5 1229 0 0,22 7-4508 0 0,-1 1 1 0 0,1 0-1 0 0,-1 0 1 0 0,1 1-1 0 0,-1-1 1 0 0,0 1-1 0 0,1 0 1 0 0,-1 1-1 0 0,0-1 1 0 0,1 1-1 0 0,-1-1 1 0 0,0 2-1 0 0,1-1-221 0 0,-4 1 297 0 0,-2 1 107 0 0,0 1-1 0 0,-1-1 1 0 0,2 2 0 0 0,-1-1-1 0 0,0 1 1 0 0,0 1-404 0 0,-14 10 632 0 0,14-10-410 0 0,1 0 0 0 0,1 1 0 0 0,-4 2-222 0 0,9-7 30 0 0,1 1 0 0 0,-1 0 0 0 0,1 0 0 0 0,0 0 0 0 0,0 0 0 0 0,0 0 0 0 0,0 0 0 0 0,0 1 0 0 0,0-1 0 0 0,1 0 0 0 0,-1 3-30 0 0,-7 10 54 0 0,9-16-53 0 0,-1 1 1 0 0,1 0-1 0 0,-1-1 1 0 0,1 1-1 0 0,-1-1 0 0 0,1 1 1 0 0,0 0-1 0 0,-1-1 1 0 0,1 1-1 0 0,0 0 0 0 0,-1 0 1 0 0,1-1-1 0 0,0 1 0 0 0,0 0 1 0 0,0-1-1 0 0,-1 1 1 0 0,1 0-1 0 0,0 0 0 0 0,0 0 1 0 0,0-1-1 0 0,1 1 1 0 0,-1 0-1 0 0,0 0 0 0 0,0-1 1 0 0,0 1-1 0 0,0 0 0 0 0,1 0 1 0 0,-1-1-1 0 0,0 1 1 0 0,1 0-1 0 0,-1-1 0 0 0,1 1-1 0 0,0 1 0 0 0,-1 2 0 0 0,0 6 0 0 0,0-9 0 0 0,0-1 0 0 0,1 1 0 0 0,-1-1 0 0 0,0 1 0 0 0,0-1 0 0 0,0 1 0 0 0,1-1 0 0 0,-1 0 0 0 0,0 1 0 0 0,0-1 0 0 0,1 0 0 0 0,-1 1 0 0 0,0-1 0 0 0,1 0 0 0 0,-1 1 0 0 0,0-1 0 0 0,1 0 0 0 0,-1 1 0 0 0,1-1 0 0 0,-1 0 0 0 0,0 0 0 0 0,1 0 0 0 0,-1 1 0 0 0,1-1 0 0 0,-1 0 0 0 0,1 0 0 0 0,1 1 0 0 0,1 0 0 0 0,-1-1 0 0 0,1 1 0 0 0,-1-1 0 0 0,0 1 0 0 0,1-1 0 0 0,-1 0 0 0 0,1 0 0 0 0,-1 0 0 0 0,1 0 0 0 0,-1-1 0 0 0,1 1 0 0 0,-1-1 0 0 0,1 1 0 0 0,-1-1 0 0 0,0 0 0 0 0,1 0 0 0 0,-1 0 0 0 0,0 0 0 0 0,2-1 0 0 0,5-4 0 0 0,1 0 0 0 0,-1 0 0 0 0,7-7 0 0 0,-2 2-220 0 0,-1-1 0 0 0,0 0-1 0 0,-1-1 1 0 0,7-10 220 0 0,-11 14-292 0 0,6-10 260 0 0,-13 18 136 0 0,-1 1 64 0 0,0 0 21 0 0,0 0-14 0 0,0 0-74 0 0,0 0-33 0 0,0 1-57 0 0,0 0 1 0 0,0 0-1 0 0,1 0 0 0 0,-1 0 0 0 0,0 0 0 0 0,1 0 0 0 0,-1 0 0 0 0,1 0 0 0 0,-1-1 0 0 0,1 1 0 0 0,-1 0 0 0 0,1 0 0 0 0,0 0-11 0 0,5 9 64 0 0,-3-3-24 0 0,0 1 0 0 0,0 0 0 0 0,0 0 0 0 0,1-1 0 0 0,0 0 0 0 0,3 4-40 0 0,0 4 0 0 0,-6-14-41 0 0,-1 0 0 0 0,1 0 0 0 0,-1 0-1 0 0,1-1 1 0 0,0 1 0 0 0,0 0 0 0 0,-1 0-1 0 0,1-1 1 0 0,0 1 0 0 0,0 0 0 0 0,0-1-1 0 0,0 1 1 0 0,0-1 0 0 0,0 1 0 0 0,0-1-1 0 0,0 0 1 0 0,0 1 0 0 0,0-1-1 0 0,0 0 1 0 0,0 1 0 0 0,0-1 0 0 0,0 0-1 0 0,0 0 1 0 0,0 0 0 0 0,0 0 0 0 0,0 0-1 0 0,0 0 1 0 0,0-1 0 0 0,0 1 0 0 0,0 0-1 0 0,0 0 1 0 0,0-1 0 0 0,0 1 0 0 0,0-1-1 0 0,0 1 1 0 0,0-1 0 0 0,0 1 41 0 0,8-6-6417 0 0</inkml:trace>
  <inkml:trace contextRef="#ctx0" brushRef="#br3" timeOffset="35866.228">22814 4174 13824 0 0,'0'0'629'0'0,"1"1"-12"0"0,0 0-605 0 0,0-1 0 0 0,-1 1-1 0 0,1-1 1 0 0,0 1 0 0 0,-1-1-1 0 0,1 1 1 0 0,-1 0 0 0 0,1-1-1 0 0,-1 1 1 0 0,1 0 0 0 0,-1 0-1 0 0,0-1 1 0 0,1 1 0 0 0,-1 0-1 0 0,0 0 1 0 0,0 0 0 0 0,1-1-1 0 0,-1 1 1 0 0,0 0 0 0 0,0 0 0 0 0,0 0-12 0 0,1 5 25 0 0,1-3 27 0 0,-1 1 0 0 0,0 0 0 0 0,0 0 0 0 0,0-1 0 0 0,0 1 0 0 0,-1 0 0 0 0,1 0 1 0 0,-1 0-1 0 0,0 0 0 0 0,0 0 0 0 0,-1 0 0 0 0,1 0 0 0 0,-1 0 0 0 0,0 0 0 0 0,0 0 0 0 0,0 0-52 0 0,1 0 110 0 0,-1 0-1 0 0,1 0 1 0 0,0-1 0 0 0,0 1-1 0 0,1 0 1 0 0,-1 0 0 0 0,1 0-1 0 0,0 2-109 0 0,3 21 320 0 0,-3 6-311 0 0,0 22 508 0 0,-10-13 108 0 0,8-41-653 0 0,1 1-1 0 0,0-1 1 0 0,-1 1-1 0 0,1-1 1 0 0,-1 1-1 0 0,1-1 1 0 0,-1 0 0 0 0,1 1-1 0 0,-1-1 1 0 0,0 0-1 0 0,0 1 1 0 0,0-1-1 0 0,0 0 1 0 0,0 0-1 0 0,0 0 1 0 0,0 0 28 0 0,-7 10-4586 0 0,6-3-1199 0 0</inkml:trace>
  <inkml:trace contextRef="#ctx0" brushRef="#br3" timeOffset="36689.318">22836 4313 6912 0 0,'2'0'528'0'0,"184"6"1440"0"0,-142-4-1063 0 0,-29-1-37 0 0,1 0 0 0 0,0-1 0 0 0,11-2-868 0 0,-25 2 72 0 0,16-3 1921 0 0,0 1 0 0 0,7 1-1993 0 0,-34 12 294 0 0,-35 25 1123 0 0,32-28-1270 0 0,0 1 1 0 0,1 0-1 0 0,1 1 1 0 0,0 0-1 0 0,-7 9-147 0 0,10-11 126 0 0,0 0-1 0 0,-1 0 0 0 0,0 0 1 0 0,0-1-1 0 0,-1 0 0 0 0,-6 4-125 0 0,14-11 242 0 0,1 0-97 0 0,0 0-45 0 0,0 0-11 0 0,7 5-1 0 0,-5-5-83 0 0,0 1-1 0 0,-1-1 0 0 0,1 0 1 0 0,-1 0-1 0 0,1 0 0 0 0,-1 0 1 0 0,1-1-1 0 0,0 1 0 0 0,-1 0 0 0 0,1-1 1 0 0,-1 1-1 0 0,1-1 0 0 0,-1 1 1 0 0,0-1-1 0 0,1 0-4 0 0,22-13 177 0 0,-22 14-163 0 0,16-11 49 0 0,-12 8-63 0 0,0 0 0 0 0,0-1 1 0 0,0 0-1 0 0,4-4 0 0 0,9-8-1 0 0,-15 14-28 0 0,0-1 1 0 0,-1 0-1 0 0,1 0 1 0 0,-1-1-1 0 0,1 1 1 0 0,-1-1-1 0 0,0 0 1 0 0,-1 1-1 0 0,1-1 1 0 0,1-4 28 0 0,-2 4-93 0 0,0 1 0 0 0,1-1 1 0 0,-1 0-1 0 0,1 1 1 0 0,0-1-1 0 0,0 1 0 0 0,0 0 1 0 0,0 0-1 0 0,0 0 1 0 0,1 1-1 0 0,-1-1 0 0 0,1 1 1 0 0,0 0-1 0 0,0-1 0 0 0,3 0 93 0 0,8-6-13 0 0,-14 8 14 0 0,1 0-1 0 0,-1 0 0 0 0,1 0 0 0 0,-1 0 0 0 0,1 0 0 0 0,0 0 0 0 0,-1 0 0 0 0,1 1 0 0 0,0-1 0 0 0,-1 1 0 0 0,1-1 0 0 0,0 1 0 0 0,1 0 0 0 0,-2 0-1 0 0,1 0-1 0 0,-1 0 1 0 0,0 0-1 0 0,0 0 0 0 0,0 0 1 0 0,0 1-1 0 0,0-1 1 0 0,0 0-1 0 0,0 1 0 0 0,-1-1 1 0 0,1 1-1 0 0,0-1 1 0 0,0 1-1 0 0,0-1 0 0 0,0 1 1 0 0,0 0-1 0 0,-1-1 1 0 0,1 1-1 0 0,0 0 0 0 0,-1 0 1 0 0,1-1-1 0 0,0 1 0 0 0,-1 0 1 0 0,1 0 1 0 0,0 1-15 0 0,1 0 15 0 0,0 0-1 0 0,-1 1 1 0 0,1-1-1 0 0,-1 1 1 0 0,0 0-1 0 0,1-1 1 0 0,-1 1-1 0 0,0 0 1 0 0,-1 0-1 0 0,1-1 1 0 0,0 1-1 0 0,-1 0 1 0 0,0 0-1 0 0,1 0 1 0 0,-1 0-1 0 0,0 0 1 0 0,-1 0-1 0 0,1 0 1 0 0,0 0-1 0 0,-1 0 1 0 0,0-1-1 0 0,1 1 1 0 0,-3 16 0 0 0,3-14 3 0 0,0 0-1 0 0,-1 1 0 0 0,0-1 0 0 0,-1 0 0 0 0,0 2-2 0 0,1-6 43 0 0,1-1-43 0 0,-1 0 0 0 0,1 0 1 0 0,0 0-1 0 0,0-1 0 0 0,-1 1 1 0 0,1 0-1 0 0,0 0 0 0 0,0-1 1 0 0,0 1-1 0 0,0 0 1 0 0,-1 0-1 0 0,1-1 0 0 0,0 1 1 0 0,0 0-1 0 0,0 0 0 0 0,0-1 1 0 0,0 1-1 0 0,0 0 0 0 0,0 0 1 0 0,0-1-1 0 0,0 1 0 0 0,0 0 1 0 0,0-1-1 0 0,0 1 0 0 0,0 0 1 0 0,0 0-1 0 0,0-1 0 0 0,0 1 1 0 0,0 0-1 0 0,0-1 0 0 0,0 1 1 0 0,0 0-1 0 0,0 0 0 0 0,1-1 0 0 0,3-12-1 0 0,-2 9 1 0 0,0 1 0 0 0,0-1 0 0 0,0 1 0 0 0,0-1 0 0 0,-1 1 0 0 0,1-1 0 0 0,-1 0 0 0 0,0 0 0 0 0,0 0 0 0 0,0 0 0 0 0,-1 0 0 0 0,9-29 0 0 0,-8 32 0 0 0,1-6 0 0 0,1 1 0 0 0,0 0 0 0 0,0 0 0 0 0,0 0 0 0 0,1 0 0 0 0,0 0 0 0 0,0 1 0 0 0,1 0 0 0 0,0 0 0 0 0,-1 0 0 0 0,5-3 0 0 0,2-1 0 0 0,-10 8 0 0 0,0 0 0 0 0,0 0 0 0 0,0 0 0 0 0,1 0 0 0 0,-1 0 0 0 0,0 0 0 0 0,1 0 0 0 0,-1 0 0 0 0,1 1 0 0 0,-1-1 0 0 0,1 1 0 0 0,-1-1 0 0 0,1 1 0 0 0,0-1 0 0 0,-1 1 0 0 0,1 0 0 0 0,-1 0 0 0 0,1 0 0 0 0,0 0 0 0 0,-1 0 0 0 0,1 0 0 0 0,-1 0 0 0 0,1 1 0 0 0,0-1 0 0 0,2 1 0 0 0,0 0 0 0 0,0 0 0 0 0,-1 1 0 0 0,1 0 0 0 0,0-1 0 0 0,-1 1 0 0 0,0 0 0 0 0,1 0 0 0 0,-1 1 0 0 0,0-1 0 0 0,0 1 0 0 0,0 0 0 0 0,-1 0 0 0 0,1 0 0 0 0,1 2 0 0 0,-3-3 0 0 0,1 0 0 0 0,-1 0 0 0 0,0 0 0 0 0,0 1 0 0 0,0-1 0 0 0,0 0 0 0 0,-1 1 0 0 0,1-1 0 0 0,0 1 0 0 0,-1-1 0 0 0,0 1 0 0 0,1 0 0 0 0,2 14 0 0 0,16 27 0 0 0,-16-38 0 0 0,3-1 0 0 0,-6-5 5 0 0,1 0-1 0 0,-1 0 1 0 0,0 1-1 0 0,0-1 1 0 0,1 0-1 0 0,-1 0 0 0 0,0 0 1 0 0,0 0-1 0 0,1 1 1 0 0,-1-1-1 0 0,0 0 1 0 0,1 0-1 0 0,-1 0 1 0 0,0 0-1 0 0,0 0 0 0 0,1 0 1 0 0,-1 0-1 0 0,0 0 1 0 0,1 0-1 0 0,-1 0 1 0 0,0 0-1 0 0,1 0 0 0 0,-1 0 1 0 0,0 0-1 0 0,1 0 1 0 0,-1 0-1 0 0,0 0 1 0 0,0 0-1 0 0,1-1 0 0 0,-1 1 1 0 0,0 0-1 0 0,1 0 1 0 0,-1 0-1 0 0,0 0 1 0 0,0-1-1 0 0,1 1 1 0 0,-1 0-1 0 0,0 0 0 0 0,0 0 1 0 0,0-1-1 0 0,1 1 1 0 0,-1 0-1 0 0,0-1-4 0 0,1 1 44 0 0,4-6 92 0 0,1 1-1 0 0,-1-1 1 0 0,0 0 0 0 0,0 0 0 0 0,-1 0-1 0 0,0-1 1 0 0,0 1 0 0 0,0-1-1 0 0,0-3-135 0 0,1 1 115 0 0,0 0 0 0 0,0 0 0 0 0,1 0 0 0 0,4-4-115 0 0,46-45-1226 0 0,-55 57 1212 0 0,0 1 1 0 0,0-1 0 0 0,-1 1-1 0 0,1-1 1 0 0,0 0 0 0 0,0 1-1 0 0,0 0 1 0 0,0-1 0 0 0,0 1 0 0 0,0-1-1 0 0,0 1 1 0 0,0 0 0 0 0,0 0-1 0 0,0 0 1 0 0,0 0 0 0 0,0-1-1 0 0,0 1 1 0 0,0 0 0 0 0,0 1-1 0 0,0-1 1 0 0,0 0 0 0 0,0 0-1 0 0,0 0 1 0 0,0 1 0 0 0,0-1-1 0 0,0 0 1 0 0,0 1 0 0 0,0-1-1 0 0,-1 1 1 0 0,1-1 0 0 0,0 1-1 0 0,0-1 1 0 0,0 1 0 0 0,0 0-1 0 0,-1-1 1 0 0,1 1 0 0 0,0 0-1 0 0,-1 0 1 0 0,1 0 0 0 0,0 0 13 0 0,1 2-12 0 0,1 1 0 0 0,-1-1 0 0 0,1 1 0 0 0,-1 0 0 0 0,0 0 0 0 0,-1 0 1 0 0,1 0-1 0 0,0 0 0 0 0,-1 1 12 0 0,4 14 344 0 0,0 4 153 0 0,0 1 0 0 0,1 12-497 0 0,-1-11 101 0 0,-4-19-115 0 0,1 0 1 0 0,-1 0-1 0 0,-1 0 1 0 0,1 0 0 0 0,-1 3 13 0 0,0-8-1194 0 0,6-16-2212 0 0,-2-1 1633 0 0</inkml:trace>
  <inkml:trace contextRef="#ctx0" brushRef="#br3" timeOffset="36939.242">23847 4115 8752 0 0,'6'-13'936'0'0,"-6"8"-662"0"0,0 4 1069 0 0,0 1 465 0 0,0 0 89 0 0,0 0-197 0 0,0 0-909 0 0,0 0-397 0 0,0 1-285 0 0,0 1 0 0 0,-1-1-1 0 0,1 1 1 0 0,0-1-1 0 0,0 1 1 0 0,1-1 0 0 0,-1 1-1 0 0,0-1 1 0 0,0 0-1 0 0,1 1 1 0 0,-1-1-1 0 0,1 1 1 0 0,-1-1 0 0 0,1 1-109 0 0,0 0-3 0 0,0 1 1 0 0,0 0 0 0 0,0 0-1 0 0,-1 0 1 0 0,1 0 0 0 0,-1 0-1 0 0,0 2 3 0 0,2 0-197 0 0,-2-4-838 0 0,0-1-397 0 0,0 0-79 0 0</inkml:trace>
  <inkml:trace contextRef="#ctx0" brushRef="#br3" timeOffset="37233.159">23863 4190 13824 0 0,'0'0'314'0'0,"0"0"46"0"0,0 0 22 0 0,1 1-50 0 0,0 0-311 0 0,0 0 1 0 0,0-1 0 0 0,-1 1 0 0 0,1 0 0 0 0,0 0 0 0 0,-1-1 0 0 0,1 1 0 0 0,-1 0 0 0 0,1 0 0 0 0,-1 0 0 0 0,1 0 0 0 0,-1 0 0 0 0,0 0 0 0 0,1 0-1 0 0,-1 0 1 0 0,0 0 0 0 0,0 0 0 0 0,0 0 0 0 0,0 0 0 0 0,0 0 0 0 0,0-1 0 0 0,0 1 0 0 0,0 0 0 0 0,0 0 0 0 0,0 0 0 0 0,-1 1-22 0 0,1-1 70 0 0,0 0 0 0 0,0 0 1 0 0,-1 0-1 0 0,1 0 1 0 0,0 0-1 0 0,0 0 0 0 0,0 0 1 0 0,0 0-1 0 0,0 0 1 0 0,1-1-1 0 0,-1 1 0 0 0,0 0 1 0 0,1 1-71 0 0,0 3 328 0 0,0 1 0 0 0,0-1 0 0 0,0 1 0 0 0,0 0 0 0 0,-1-1 0 0 0,0 1 0 0 0,0-1-1 0 0,0 1 1 0 0,-1 0 0 0 0,-1 2-328 0 0,0 24 706 0 0,1-15-367 0 0,-1-1 0 0 0,-2 11-339 0 0,3-24 41 0 0,1-2-41 0 0,0 0 1 0 0,0 0-1 0 0,0 0 1 0 0,0-1-1 0 0,0 1 1 0 0,0 0-1 0 0,0 0 1 0 0,0-1-1 0 0,0 1 1 0 0,0 0-1 0 0,1 0 1 0 0,-1-1-1 0 0,0 1 1 0 0,0 0-1 0 0,1 0 1 0 0,-1-1-1 0 0,0 1 1 0 0,1 0-1 0 0,-1-1 0 0 0,1 1 1 0 0,-1-1-1 0 0,1 1 1 0 0,-1-1-1 0 0,1 1 1 0 0,-1 0-1 0 0,1-1 1 0 0,0 0-1 0 0,-1 1 1 0 0,1-1-1 0 0,0 1 1 0 0,-1-1-1 0 0,1 0 1 0 0,0 0-1 0 0,0 1 1 0 0,-1-1-1 0 0,1 0 1 0 0,0 0-1 0 0,3 1 7 0 0,0 0-1 0 0,0-1 1 0 0,0 0 0 0 0,0 0-1 0 0,0 0 1 0 0,1 0-7 0 0,-1 0 20 0 0,12-1-1450 0 0,-7-2-5723 0 0</inkml:trace>
  <inkml:trace contextRef="#ctx0" brushRef="#br3" timeOffset="37815.658">24350 4149 10392 0 0,'0'0'233'0'0,"0"0"39"0"0,0 0 15 0 0,0 0-37 0 0,-13-2-148 0 0,8 2 170 0 0,0 0 0 0 0,0 0 1 0 0,0 1-1 0 0,0 0 0 0 0,0 0 1 0 0,0 0-1 0 0,0 1 0 0 0,-2 0-272 0 0,-12 4 838 0 0,9-4-582 0 0,1 0 0 0 0,0 1 1 0 0,0 0-1 0 0,1 1 1 0 0,-1 0-1 0 0,1 0 0 0 0,0 1 1 0 0,0 0-1 0 0,0 1 1 0 0,1-1-1 0 0,-1 1 1 0 0,1 1-1 0 0,1 0 0 0 0,-1 0 1 0 0,1 0-1 0 0,1 0 1 0 0,-1 1-1 0 0,1 0 0 0 0,0 2-256 0 0,3-6 94 0 0,1-1-1 0 0,-1 1 0 0 0,1 1 0 0 0,0-1 0 0 0,0 0 0 0 0,1 0 0 0 0,-1 0 1 0 0,1 0-1 0 0,0 1 0 0 0,0-1 0 0 0,0 0 0 0 0,1 0 0 0 0,0 0 1 0 0,-1 0-1 0 0,1 0 0 0 0,1 2-93 0 0,-1-3-6 0 0,0 0 1 0 0,0 0-1 0 0,1 0 1 0 0,-1 0 0 0 0,1 0-1 0 0,0 0 1 0 0,-1 0-1 0 0,1-1 1 0 0,0 1-1 0 0,1-1 1 0 0,-1 1-1 0 0,0-1 1 0 0,1 0-1 0 0,-1 0 1 0 0,1 0 0 0 0,0 0-1 0 0,0 0 1 0 0,-1-1-1 0 0,1 1 1 0 0,3 0 5 0 0,-5-2 4 0 0,10 4 34 0 0,0-1-1 0 0,-1 0 1 0 0,1-1-1 0 0,0 0 1 0 0,0-1-1 0 0,4 0-37 0 0,66 8-3565 0 0,-66-9-2856 0 0</inkml:trace>
  <inkml:trace contextRef="#ctx0" brushRef="#br3" timeOffset="38454.668">22958 4648 12096 0 0,'8'-2'1090'0'0,"-5"3"-1001"0"0,-2-1-81 0 0,-1 0 1 0 0,1 0 0 0 0,0 0 0 0 0,0 0-1 0 0,-1 0 1 0 0,1 0 0 0 0,0 0 0 0 0,0 0-1 0 0,0 0 1 0 0,-1 0 0 0 0,1 0 0 0 0,0-1-1 0 0,0 1 1 0 0,-1 0 0 0 0,1-1 0 0 0,0 1-1 0 0,0 0 1 0 0,-1-1 0 0 0,1 1 0 0 0,-1-1-1 0 0,1 1-8 0 0,0-1 299 0 0,-1 1 82 0 0,16 14 1401 0 0,-6 2-661 0 0,-8-13-980 0 0,-1-1 0 0 0,1 0 1 0 0,-1 0-1 0 0,1 1 0 0 0,-1-1 0 0 0,0 0 0 0 0,0 1 1 0 0,0-1-1 0 0,-1 1 0 0 0,1 0 0 0 0,0-1 0 0 0,-1 1-141 0 0,2 6 226 0 0,-1-1-1 0 0,2 1 0 0 0,-1-1 0 0 0,1 0 0 0 0,1 0 0 0 0,1 3-225 0 0,-4-9 45 0 0,0 1 0 0 0,-1-1-1 0 0,1 1 1 0 0,0 0 0 0 0,-1 0 0 0 0,0-1-1 0 0,0 1 1 0 0,0 1-45 0 0,0-1 38 0 0,0 0-1 0 0,1-1 1 0 0,-1 1 0 0 0,1 0-1 0 0,-1 0 1 0 0,1 0-1 0 0,0 1-37 0 0,0-2 6 0 0,-1-1 0 0 0,0 0 0 0 0,1 0-1 0 0,-1 0 1 0 0,0 1 0 0 0,0-1 0 0 0,0 0-1 0 0,0 0 1 0 0,0 1 0 0 0,0-1 0 0 0,-1 0-1 0 0,1 0 1 0 0,0 1-6 0 0,-1-1 45 0 0,1 0 0 0 0,0 0-1 0 0,0 0 1 0 0,0 0 0 0 0,0 0-1 0 0,0 0 1 0 0,0 0-1 0 0,0 0 1 0 0,0 0 0 0 0,0 0-1 0 0,0 0 1 0 0,0 0 0 0 0,1 0-1 0 0,-1 1-44 0 0,12-11 72 0 0,8-16 10 0 0,-15 16-130 0 0,1 1 1 0 0,1 0-1 0 0,-1 1 1 0 0,1-1-1 0 0,1 1 1 0 0,-1 1-1 0 0,1-1 1 0 0,6-2 47 0 0,4-5 28 0 0,-16 12-25 0 0,0 0 0 0 0,1 0 1 0 0,-1 0-1 0 0,1 0 0 0 0,-1 0 0 0 0,1 1 0 0 0,0-1 0 0 0,0 1 0 0 0,0 0 0 0 0,0 0 0 0 0,-1 0 0 0 0,2 0 0 0 0,-1 0 0 0 0,0 1 0 0 0,0-1-3 0 0,3 1-67 0 0,1 0 0 0 0,-1 1 1 0 0,1 0-1 0 0,-1 0 0 0 0,1 0 0 0 0,-1 1 67 0 0,-4-1-1 0 0,1-1-1 0 0,-1 1 1 0 0,0 0 0 0 0,0 0 0 0 0,-1 0 0 0 0,1 0-1 0 0,0 0 1 0 0,0 1 0 0 0,0-1 0 0 0,-1 1 0 0 0,1-1 0 0 0,-1 1-1 0 0,1-1 1 0 0,-1 1 0 0 0,1 0 0 0 0,-1 0 0 0 0,0 0 0 0 0,0-1-1 0 0,0 2 2 0 0,7 10 99 0 0,-7-11-62 0 0,1 0 1 0 0,-1 0-1 0 0,0-1 0 0 0,0 1 1 0 0,0 0-1 0 0,-1 0 0 0 0,1 0 1 0 0,0 1-1 0 0,-1-1 0 0 0,1 1-37 0 0,2 8 139 0 0,-3-10-148 0 0,0 0 0 0 0,1 1 0 0 0,-1-1 0 0 0,0 0 0 0 0,0 0 0 0 0,1 0 0 0 0,-1 0 0 0 0,0 0 0 0 0,0 0 0 0 0,0 0 0 0 0,0 0 0 0 0,-1 0 0 0 0,1 1 0 0 0,0-1 0 0 0,0 0 0 0 0,-1 0 0 0 0,1 0 0 0 0,-1 0 0 0 0,1 0 0 0 0,0 0 0 0 0,-1 0 0 0 0,0 0 0 0 0,1 0 0 0 0,-1-1 0 0 0,0 2 9 0 0,-6 9-76 0 0,6-10 89 0 0,1 1 0 0 0,-1 0 0 0 0,0-1 0 0 0,0 1 0 0 0,-1-1 0 0 0,1 1 0 0 0,0-1 0 0 0,0 0 0 0 0,-1 1 0 0 0,0 0-13 0 0,-72 44 200 0 0,70-43-200 0 0,-1-1 0 0 0,1 0 0 0 0,-1 0 0 0 0,1 0 0 0 0,-1-1 0 0 0,0 0 0 0 0,0 0 0 0 0,1 0 0 0 0,-1 0 0 0 0,0-1 0 0 0,-4 0 0 0 0,-18 4 0 0 0,19-4-13 0 0,7 0-222 0 0,1 0-717 0 0,-3-3-1315 0 0,2 3-3057 0 0,1 0-172 0 0</inkml:trace>
  <inkml:trace contextRef="#ctx0" brushRef="#br3" timeOffset="38821.483">23414 4790 13824 0 0,'0'0'314'0'0,"16"3"872"0"0,16 21-252 0 0,-29-23-748 0 0,-1 0 0 0 0,0 0-1 0 0,0 0 1 0 0,0 0 0 0 0,1 0 0 0 0,-1-1-1 0 0,1 1 1 0 0,0 0-186 0 0,2 0 231 0 0,4 1-15 0 0,1-1-1 0 0,-1 0 0 0 0,1 0 0 0 0,-1-1 1 0 0,1 0-1 0 0,-1-1 0 0 0,1 0 0 0 0,-1 0 1 0 0,4-2-216 0 0,-10 3 16 0 0,-1-1-1 0 0,1 0 1 0 0,-1 1 0 0 0,1-1 0 0 0,-1 0 0 0 0,1-1 0 0 0,-1 1-1 0 0,0 0 1 0 0,1-1 0 0 0,-1 1 0 0 0,0-1 0 0 0,0 0 0 0 0,0 0 0 0 0,0 1-1 0 0,0-1 1 0 0,-1-1 0 0 0,1 1 0 0 0,0 0 0 0 0,-1 0 0 0 0,1-3-16 0 0,1 0 22 0 0,-1 0 1 0 0,-1 0 0 0 0,1 0-1 0 0,-1-1 1 0 0,0 1 0 0 0,0-1 0 0 0,0 1-1 0 0,-1-1 1 0 0,0-3-23 0 0,-1-1 55 0 0,-1 9-60 0 0,1 0 8 0 0,-2 0-6 0 0,0-1 0 0 0,0 1 0 0 0,0-1 1 0 0,0 1-1 0 0,0 0 0 0 0,-1 0 0 0 0,1 0 0 0 0,0 1 0 0 0,0-1 0 0 0,-1 1 0 0 0,1-1 0 0 0,-1 1 0 0 0,1 0 0 0 0,0 1 0 0 0,-1-1 0 0 0,1 1 0 0 0,0-1 0 0 0,-1 1 0 0 0,1 0 0 0 0,0 0 0 0 0,0 0 0 0 0,0 1 0 0 0,0-1 0 0 0,0 1 0 0 0,-2 1 3 0 0,-1 1-59 0 0,0 0-1 0 0,0 1 1 0 0,0 0 0 0 0,1 0-1 0 0,0 0 1 0 0,0 1-1 0 0,0-1 1 0 0,1 1-1 0 0,0 1 1 0 0,0-1-1 0 0,0 1 60 0 0,-6 9 422 0 0,9-14-364 0 0,-1 1 0 0 0,1-1 1 0 0,-1 1-1 0 0,1-1 1 0 0,0 1-1 0 0,0 0 1 0 0,0-1-1 0 0,0 1 1 0 0,0 0-1 0 0,1 0 0 0 0,-1 0-58 0 0,-4 17 73 0 0,4-19-55 0 0,0 0-1 0 0,1 0 1 0 0,-1 1 0 0 0,0-1-1 0 0,1 1 1 0 0,0-1-1 0 0,-1 0 1 0 0,1 1 0 0 0,0-1-1 0 0,-1 1 1 0 0,1-1-1 0 0,0 1 1 0 0,0-1 0 0 0,0 1-1 0 0,1-1 1 0 0,-1 1-1 0 0,0-1 1 0 0,0 1 0 0 0,1-1-1 0 0,-1 1 1 0 0,1-1 0 0 0,-1 0-1 0 0,1 1 1 0 0,0-1-1 0 0,-1 0 1 0 0,1 0 0 0 0,0 1-1 0 0,0-1 1 0 0,0 0-1 0 0,0 0 1 0 0,1 1-18 0 0,2 1-16 0 0,-1-1 0 0 0,1 1 0 0 0,1 0 0 0 0,-1-1 0 0 0,0 0 0 0 0,1 0 0 0 0,-1-1 0 0 0,1 1 0 0 0,-1-1 0 0 0,1 0 0 0 0,0 0 0 0 0,-1 0 0 0 0,1 0 0 0 0,2-1 16 0 0,11 0-515 0 0,-1 0 0 0 0,1-2-1 0 0,3 0 516 0 0,-20 2-41 0 0,32-9-2654 0 0,-30 8 2286 0 0,15-5-1190 0 0</inkml:trace>
  <inkml:trace contextRef="#ctx0" brushRef="#br3" timeOffset="39500.947">23917 4676 13824 0 0,'0'0'314'0'0,"-2"0"46"0"0,-7 3-159 0 0,1 1-1 0 0,0-1 0 0 0,0 2 1 0 0,0-1-1 0 0,1 1 0 0 0,-1 0 1 0 0,0 1-201 0 0,-5 4 866 0 0,5-4-471 0 0,1 0 0 0 0,0 1 0 0 0,0 0-1 0 0,-2 3-394 0 0,-2 3 377 0 0,8-10-330 0 0,0 0-1 0 0,1 0 0 0 0,-1 1 0 0 0,1-1 0 0 0,0 1 0 0 0,0-1 0 0 0,1 1 0 0 0,-1 0 1 0 0,1 0-1 0 0,0 0 0 0 0,0 0 0 0 0,0 0 0 0 0,0 0 0 0 0,1 0 0 0 0,-1 2-46 0 0,1-5 0 0 0,0-1 0 0 0,0 1 0 0 0,1-1 0 0 0,-1 1 0 0 0,0-1 0 0 0,0 0 0 0 0,0 1 0 0 0,1-1 0 0 0,-1 1 0 0 0,0-1 0 0 0,0 0 0 0 0,1 1 0 0 0,-1-1 0 0 0,0 0 0 0 0,1 1 0 0 0,-1-1 0 0 0,0 0 0 0 0,1 0 0 0 0,-1 1 0 0 0,1-1 0 0 0,-1 0 0 0 0,0 0 0 0 0,1 0 0 0 0,-1 1 0 0 0,1-1 0 0 0,-1 0 0 0 0,1 0 0 0 0,-1 0 0 0 0,1 0 0 0 0,-1 0 0 0 0,0 0 0 0 0,1 0 0 0 0,0 0 0 0 0,1 1 0 0 0,0 0 0 0 0,0-1 0 0 0,0 1 0 0 0,0-1 0 0 0,0 0 0 0 0,0 1 0 0 0,0-1 0 0 0,0 0 0 0 0,1 0 0 0 0,-1 0 0 0 0,0-1 0 0 0,0 1 0 0 0,0 0 0 0 0,0-1 0 0 0,0 0 0 0 0,0 1 0 0 0,0-1 0 0 0,0 0 0 0 0,0 0 0 0 0,0 0 0 0 0,0 0 0 0 0,-1 0 0 0 0,2-1 0 0 0,6-3 0 0 0,-1 1 0 0 0,0-1 0 0 0,0-1 0 0 0,0 1 0 0 0,4-6 0 0 0,-4 5 0 0 0,-1 1 0 0 0,1-1 0 0 0,0 1 0 0 0,6-3 0 0 0,-3 2 1 0 0,-9 5 42 0 0,1-1-1 0 0,-1 1 1 0 0,1 0 0 0 0,0 0 0 0 0,-1 0-1 0 0,1 0 1 0 0,0 0 0 0 0,0 0 0 0 0,2 1-43 0 0,-4 0 198 0 0,1 0-51 0 0,25 8-563 0 0,-26-7 402 0 0,1 0 1 0 0,-1-1 0 0 0,1 1-1 0 0,-1 0 1 0 0,0 0 0 0 0,1 0-1 0 0,-1 0 1 0 0,0 0 0 0 0,0 1 0 0 0,0-1-1 0 0,0 0 1 0 0,0 0 0 0 0,0 1-1 0 0,0-1 1 0 0,0 1 0 0 0,-1-1-1 0 0,1 2 14 0 0,2 7 3 0 0,0 1-1 0 0,-1-1 1 0 0,-1 1-1 0 0,0 0 0 0 0,0-1 1 0 0,-1 1-1 0 0,0 4-2 0 0,0-2 15 0 0,0-13 160 0 0,0 0 92 0 0,0 0 21 0 0,-1 1-272 0 0,1-1 1 0 0,-1 0 0 0 0,1 1-1 0 0,0-1 1 0 0,-1 0 0 0 0,1 1-1 0 0,-1-1 1 0 0,1 0-1 0 0,0 0 1 0 0,-1 0 0 0 0,1 1-1 0 0,-1-1 1 0 0,1 0 0 0 0,-1 0-1 0 0,1 0 1 0 0,-1 0 0 0 0,1 0-1 0 0,-1 0 1 0 0,1 0-1 0 0,-1 0 1 0 0,1 0 0 0 0,-1 0-1 0 0,1 0 1 0 0,-1 0 0 0 0,1 0-1 0 0,-1-1 1 0 0,1 1 0 0 0,-1 0-1 0 0,1 0 1 0 0,-1 0 0 0 0,1-1-1 0 0,0 1 1 0 0,-1 0-1 0 0,1-1 1 0 0,-1 1 0 0 0,1 0-1 0 0,0-1 1 0 0,-1 1 0 0 0,1 0-1 0 0,0-1 1 0 0,-1 1 0 0 0,1-1-1 0 0,0 1 1 0 0,0-1-1 0 0,-1 1 1 0 0,1-1 0 0 0,0 1-1 0 0,0 0-16 0 0,1-8-105 0 0,0 1-1 0 0,1 0 1 0 0,-1 0-1 0 0,1 0 0 0 0,1 0 1 0 0,0 0-1 0 0,0 0 1 0 0,0 1-1 0 0,0-1 0 0 0,1 1 1 0 0,0 0-1 0 0,1 0 1 0 0,-1 1-1 0 0,1-1 0 0 0,2-1 106 0 0,-4 4-54 0 0,0 0 0 0 0,1 0 0 0 0,-1 1 0 0 0,1-1-1 0 0,-1 1 1 0 0,1 0 0 0 0,0 0 0 0 0,0 0 0 0 0,0 0 0 0 0,0 1-1 0 0,4-2 55 0 0,-6 3-18 0 0,-1 0 0 0 0,1 0 0 0 0,0 0 1 0 0,-1 0-1 0 0,1 0 0 0 0,-1 0 0 0 0,1 1 0 0 0,0-1 0 0 0,-1 1 0 0 0,1-1 0 0 0,-1 1 0 0 0,1-1 0 0 0,-1 1 0 0 0,1 0 0 0 0,-1-1 0 0 0,0 1 0 0 0,1 0 0 0 0,-1 0 0 0 0,0 0 0 0 0,0 0 0 0 0,1 0 0 0 0,-1 1 0 0 0,0-1 0 0 0,0 0 0 0 0,0 1 1 0 0,0-1-1 0 0,-1 0 0 0 0,1 1 0 0 0,0-1 0 0 0,-1 1 0 0 0,1-1 0 0 0,0 2 18 0 0,3 8 381 0 0,-1 0 1 0 0,0 1-1 0 0,1 8-381 0 0,-1-9 138 0 0,-1 1-1 0 0,2-1 1 0 0,0 2-138 0 0,-4-12 488 0 0,0-1 21 0 0,0 0-66 0 0,16-14-278 0 0,-5-3-165 0 0,-2 4 0 0 0,-1 0 0 0 0,9-9 0 0 0,-13 18 0 0 0,0 0 0 0 0,1 0 0 0 0,-1 1 0 0 0,1-1 0 0 0,-1 1 0 0 0,1 0 0 0 0,0 0 0 0 0,0 1 0 0 0,3-2 0 0 0,-4 2 0 0 0,0 1 0 0 0,0-1 0 0 0,0 1 0 0 0,0-1 0 0 0,0 2 0 0 0,1-1 0 0 0,-1 0 0 0 0,0 1 0 0 0,1 0 0 0 0,-1-1 0 0 0,0 2 0 0 0,1-1 0 0 0,-1 1 0 0 0,0-1 0 0 0,0 1 0 0 0,1 0 0 0 0,-1 0 0 0 0,0 1 0 0 0,0 0 0 0 0,0-1 0 0 0,2 3 0 0 0,0-2-89 0 0,0 2-1 0 0,0-1 0 0 0,-1 1 1 0 0,1 0-1 0 0,-1 0 0 0 0,0 0 1 0 0,0 1-1 0 0,0 0 0 0 0,-1 0 1 0 0,1 0-1 0 0,-1 0 0 0 0,0 1 1 0 0,-1-1-1 0 0,1 1 0 0 0,-1 0 1 0 0,1 4 89 0 0,-3 1-7173 0 0</inkml:trace>
  <inkml:trace contextRef="#ctx0" brushRef="#br3" timeOffset="40737.932">19092 6894 6448 0 0,'0'0'141'0'0,"0"0"23"0"0,0 0 13 0 0,4-16 13 0 0,-13-80 6807 0 0,8 86-1939 0 0,4 20-2934 0 0,-1-4-2025 0 0,0 1 0 0 0,0 0 0 0 0,-1 0 0 0 0,0 0 0 0 0,-1 0 0 0 0,0 6-99 0 0,3 21 1018 0 0,0-20-708 0 0,15 107-12 0 0,-17-111-298 0 0,0 0 0 0 0,-1 1 0 0 0,0-1 0 0 0,0 1 0 0 0,-1-1 0 0 0,-1 1 0 0 0,0 0 0 0 0,2-11 0 0 0,0 0 0 0 0,0 0 0 0 0,0-1 0 0 0,0 1 0 0 0,0 0 0 0 0,1 0 0 0 0,-1 0 0 0 0,0 0 0 0 0,0 0 0 0 0,0 0 0 0 0,0 0 0 0 0,0 0 0 0 0,0 0 0 0 0,0 0 0 0 0,0 0 0 0 0,0 0 0 0 0,0 0 0 0 0,0 0 0 0 0,0 0 0 0 0,0 0 0 0 0,0-1 0 0 0,0 1 0 0 0,0 0 0 0 0,0 0 0 0 0,1 0 0 0 0,-1 0 0 0 0,0 0 0 0 0,0 0 0 0 0,0 0 0 0 0,0 0 0 0 0,0 0 0 0 0,0 0 0 0 0,0 0 0 0 0,0 0 0 0 0,0 0 0 0 0,0 0 0 0 0,0 0 0 0 0,1 0 0 0 0,-1 0 0 0 0,0 0 0 0 0,0 0 0 0 0,0 0 0 0 0,0 0 0 0 0,0 0 0 0 0,0 1 0 0 0,0-1 0 0 0,0 0 0 0 0,0 0 0 0 0,0 0 0 0 0,0 0 0 0 0,0 0 0 0 0,0 0 0 0 0,0 0 0 0 0,0 0 0 0 0,1 0 0 0 0,-1 0 0 0 0,0 0 0 0 0,0 0 0 0 0,0 0 0 0 0,0 0 0 0 0,0 0 0 0 0,0 1 0 0 0,0-1 0 0 0,0 0 0 0 0,0 0 0 0 0,0 0 0 0 0,0 0 0 0 0,0 0 0 0 0,5-4 0 0 0,4-6 0 0 0,0-1 0 0 0,7-12 0 0 0,12-13 0 0 0,-12 15 0 0 0,-13 16 0 0 0,0 1 0 0 0,1-1 0 0 0,0 1 0 0 0,3-4 0 0 0,-5 7 0 0 0,-1 0 0 0 0,1 0 0 0 0,0 0 0 0 0,-1 0 0 0 0,1 0 0 0 0,0 0 0 0 0,0 0 0 0 0,0 0 0 0 0,0 1 0 0 0,0-1 0 0 0,0 1 0 0 0,0 0 0 0 0,0-1 0 0 0,0 1 0 0 0,1 0 0 0 0,-2 0 0 0 0,0 0 0 0 0,1 0 0 0 0,-1 0 0 0 0,0 0 0 0 0,0 1 0 0 0,0-1 0 0 0,0 0 0 0 0,0 0 0 0 0,0 1 0 0 0,0-1 0 0 0,0 1 0 0 0,0-1 0 0 0,0 1 0 0 0,0-1 0 0 0,0 1 0 0 0,0-1 0 0 0,0 1 0 0 0,-1 0 0 0 0,1 0 0 0 0,0-1 0 0 0,0 1 0 0 0,0 1 0 0 0,1 1 0 0 0,1 0 0 0 0,-1 0 0 0 0,1 0 0 0 0,-1 0 0 0 0,0 1 0 0 0,0 0 0 0 0,0-1 0 0 0,-1 1 0 0 0,1 0 0 0 0,-1-1 0 0 0,0 1 0 0 0,0 0 0 0 0,0 0 0 0 0,-1 0 0 0 0,1 0 0 0 0,-1 4 0 0 0,6 25 0 0 0,-5-30 0 0 0,0 0 0 0 0,-1-1 0 0 0,1 1 0 0 0,-1 0 0 0 0,0 0 0 0 0,0 0 0 0 0,0 0 0 0 0,0 0 0 0 0,0 0 0 0 0,0 0 0 0 0,-1 0 0 0 0,0 0 0 0 0,0 0 0 0 0,1 0 0 0 0,0 0 0 0 0,0 0 0 0 0,0 0 0 0 0,0 0 0 0 0,0 0 0 0 0,1 0 0 0 0,0 2 0 0 0,-1-3 0 0 0,1 1 0 0 0,-1-1 0 0 0,0 1 0 0 0,0-1 0 0 0,0 1 0 0 0,0 0 0 0 0,0-1 0 0 0,0 1 0 0 0,-1 1 0 0 0,0 4 0 0 0,6-3 0 0 0,-2-4 0 0 0,-1 0 0 0 0,1 0 0 0 0,0 0 0 0 0,0 0 0 0 0,0-1 0 0 0,0 1 0 0 0,0-1 0 0 0,0 0 0 0 0,-1 0 0 0 0,1 0 0 0 0,0 0 0 0 0,0-1 0 0 0,0 1 0 0 0,0-1 0 0 0,0 0 0 0 0,10-2 0 0 0,-1-1 0 0 0,11-5 0 0 0,-15 6 0 0 0,29-10-1384 0 0,33-8 1384 0 0,-64 20-126 0 0,0 0-1 0 0,0 1 0 0 0,0-1 0 0 0,0 1 0 0 0,4 1 127 0 0,22-2 26 0 0,-6 0-37 0 0,-18 1 189 0 0,-1-1-1 0 0,0 0 1 0 0,1 0-1 0 0,-1 0 0 0 0,1-1-177 0 0,13-4 726 0 0,-8 3-1014 0 0,0-1 1 0 0,0 0 0 0 0,-1-1 0 0 0,1-1 0 0 0,-1 0 287 0 0,-1-1-31 0 0,-1-1 1 0 0,0 0 0 0 0,0 0 0 0 0,2-3 30 0 0,6-6 357 0 0,-13 12-138 0 0,-1 0-1 0 0,0 0 1 0 0,0 0 0 0 0,0-1 0 0 0,-1 0 0 0 0,4-5-219 0 0,2-6-157 0 0,-8 15 38 0 0,0 0 1 0 0,0-1 0 0 0,0 1 0 0 0,0 0-1 0 0,0-1 1 0 0,-1 1 0 0 0,1-1 0 0 0,-1 1 0 0 0,1-1-1 0 0,-1 1 1 0 0,0-3 118 0 0,0 4-11 0 0,0 0 0 0 0,0 0 0 0 0,0 0-1 0 0,-1 0 1 0 0,1-1 0 0 0,0 1 0 0 0,0 0 0 0 0,-1 0 0 0 0,1 0-1 0 0,0 0 1 0 0,-1 0 0 0 0,1 0 0 0 0,-1 0 0 0 0,0 0 0 0 0,1 0-1 0 0,-1 0 1 0 0,0 0 0 0 0,0 0 0 0 0,1 0 0 0 0,-1 0 0 0 0,0 0 0 0 0,0 1-1 0 0,-1-1 12 0 0,-9-9 351 0 0,6 6 174 0 0,5 3-17 0 0,-3 1-472 0 0,0 0 0 0 0,0 0 0 0 0,0 0-1 0 0,0 1 1 0 0,-1-1 0 0 0,1 1 0 0 0,0-1-1 0 0,1 1 1 0 0,-1 0 0 0 0,0 0 0 0 0,0 0-1 0 0,0 1 1 0 0,0-1 0 0 0,1 1 0 0 0,-1-1 0 0 0,1 1-1 0 0,-2 1-35 0 0,-12 9 0 0 0,13-9 0 0 0,0-1 0 0 0,-1 0 0 0 0,1 1 0 0 0,0 0 0 0 0,-2 3 0 0 0,0 0 0 0 0,0 1 0 0 0,0-1 0 0 0,0 2 0 0 0,1-1 0 0 0,0 0 0 0 0,1 1 0 0 0,0-1 0 0 0,0 1 0 0 0,-1 5 0 0 0,4-11 2 0 0,0 0-1 0 0,0 0 1 0 0,0 0 0 0 0,0 0-1 0 0,1 0 1 0 0,-1 0-1 0 0,1-1 1 0 0,-1 1 0 0 0,1 0-1 0 0,0 0 1 0 0,-1 0 0 0 0,1 0-1 0 0,0-1 1 0 0,0 1-1 0 0,0-1 1 0 0,1 1 0 0 0,-1 0-1 0 0,0-1 1 0 0,1 0-1 0 0,-1 1 1 0 0,0-1 0 0 0,1 0-1 0 0,0 0 1 0 0,0 1-2 0 0,3 1-115 0 0,0 0 1 0 0,0 0 0 0 0,0 0 0 0 0,0 0-1 0 0,0-1 1 0 0,1 0 0 0 0,-1 0-1 0 0,1-1 115 0 0,2 1-678 0 0,0-1 0 0 0,0 0 0 0 0,1-1 0 0 0,-1 0 0 0 0,1 0 0 0 0,-1-1 0 0 0,0 0-1 0 0,1 0 1 0 0,-1-1 0 0 0,4-1 678 0 0,17-4-2046 0 0</inkml:trace>
  <inkml:trace contextRef="#ctx0" brushRef="#br3" timeOffset="41311.131">20138 6864 17503 0 0,'0'0'399'0'0,"-4"3"540"0"0,-3 1-780 0 0,1-1 0 0 0,-1 0 0 0 0,0-1 0 0 0,-6 3-159 0 0,6-3-11 0 0,1 0 1 0 0,-1 0-1 0 0,0 1 0 0 0,1 0 0 0 0,-4 3 11 0 0,1 0 228 0 0,1 1 0 0 0,0 0-1 0 0,0 0 1 0 0,1 0-1 0 0,0 1 1 0 0,0 0-1 0 0,1 0 1 0 0,0 1-1 0 0,-1 2-227 0 0,0 1-32 0 0,2-5 400 0 0,1-1 0 0 0,0 1 0 0 0,1 0 0 0 0,-3 7-368 0 0,6-12-51 0 0,0-1 0 0 0,0 1 0 0 0,0 0-1 0 0,0 0 1 0 0,1 0 0 0 0,-1 0-1 0 0,1-1 1 0 0,-1 1 0 0 0,1 0 0 0 0,0 0-1 0 0,-1-1 1 0 0,1 1 0 0 0,0 0 0 0 0,0-1-1 0 0,0 1 1 0 0,0-1 0 0 0,1 1 0 0 0,-1-1-1 0 0,0 0 1 0 0,0 1 0 0 0,1-1 0 0 0,-1 0-1 0 0,1 0 1 0 0,0 0 0 0 0,-1 0 0 0 0,1 0-1 0 0,1 0 52 0 0,-1-1 0 0 0,1 1 0 0 0,-1-1 0 0 0,1 0 0 0 0,-1 0 0 0 0,1 0 0 0 0,-1 0 0 0 0,1 0 0 0 0,-1-1 0 0 0,1 1 0 0 0,-1-1 0 0 0,1 0 0 0 0,-1 0 0 0 0,0 0 0 0 0,1 0 0 0 0,0 0 0 0 0,34-21 0 0 0,-36 21 0 0 0,4-3 1 0 0,0 0-1 0 0,0-1 0 0 0,0 0 1 0 0,2-3-1 0 0,12-12-444 0 0,-17 18 340 0 0,4-3-193 0 0,0 0 0 0 0,-1-1 0 0 0,1 0 0 0 0,-1 0-1 0 0,0-1 298 0 0,1 1-16 0 0,0 5 16 0 0,-4 2 16 0 0,0 0 0 0 0,0 0 0 0 0,0 1 0 0 0,0-1 0 0 0,-1 0 0 0 0,1 1 0 0 0,0-1 0 0 0,-1 1 0 0 0,1 0 0 0 0,-1-1 0 0 0,0 1 0 0 0,1 0 0 0 0,-1 0 0 0 0,0 0 0 0 0,1 2-16 0 0,1 3 446 0 0,-1 1 0 0 0,0-1 0 0 0,2 9-446 0 0,-3-10 69 0 0,0 0 0 0 0,1 0 0 0 0,0 0 0 0 0,0 0 0 0 0,0 0 0 0 0,2 1-69 0 0,34 53 1883 0 0,-36-58-1874 0 0,-1-1-1 0 0,1 1 1 0 0,0 0-1 0 0,-1-1 1 0 0,1 1-1 0 0,0-1 1 0 0,0 0-1 0 0,0 1 1 0 0,1-1 0 0 0,-1 0-1 0 0,0 0 1 0 0,0-1-1 0 0,1 1 1 0 0,-1 0-1 0 0,0-1 1 0 0,1 1 0 0 0,-1-1-1 0 0,0 0 1 0 0,1 0-1 0 0,-1 0 1 0 0,1 0-9 0 0,2 0-2 0 0,0-1 1 0 0,0 1-1 0 0,0-1 0 0 0,-1 0 1 0 0,1 0-1 0 0,0-1 0 0 0,-1 0 1 0 0,1 0-1 0 0,3-2 2 0 0,3-2 0 0 0,-1 0 0 0 0,0-1 0 0 0,0 0 0 0 0,-1-1 0 0 0,0 0 0 0 0,0-1 0 0 0,-1 0 0 0 0,0 0 0 0 0,-1 0 0 0 0,0-1 0 0 0,0 0 0 0 0,3-8 0 0 0,4-8-1210 0 0,-2-1 0 0 0,0 0 0 0 0,-2-1 0 0 0,1-9 1210 0 0,-9 30-588 0 0,-1-1-1 0 0,0 0 0 0 0,0-6 589 0 0,1-8-1168 0 0,-2 19 1239 0 0,0 1 0 0 0,0-1 0 0 0,0 1 0 0 0,0-1 0 0 0,-1 1 0 0 0,1-1 0 0 0,-1 1 0 0 0,1-1 0 0 0,-1 1 0 0 0,0 0 1 0 0,0-1-1 0 0,0 1 0 0 0,0 0 0 0 0,0 0 0 0 0,0 0 0 0 0,-1 0 0 0 0,1 0 0 0 0,-1 0 0 0 0,0 0 0 0 0,0 0-71 0 0,2 2 1011 0 0,-13 8 1151 0 0,11-6-2082 0 0,1 1-1 0 0,-1 0 0 0 0,1 0 0 0 0,0 0 1 0 0,0 0-1 0 0,0 0 0 0 0,1 0 1 0 0,-1 1-1 0 0,1-1 0 0 0,0 0 0 0 0,0 0 1 0 0,0 0-1 0 0,0 0 0 0 0,0 1 0 0 0,0-1 1 0 0,1 0-1 0 0,0 2-79 0 0,1 18 715 0 0,4 77 402 0 0,-4-68-1119 0 0,-1-25-4 0 0,0-1 1 0 0,0 1-1 0 0,-1 0 0 0 0,0-1 1 0 0,0 1-1 0 0,-1-1 1 0 0,0 1-1 0 0,0 0 0 0 0,-1-1 1 0 0,1 0-1 0 0,-3 6 6 0 0,3-11-129 0 0,0 1-1 0 0,0-1 0 0 0,1 0 1 0 0,-1 0-1 0 0,0 0 1 0 0,0 0-1 0 0,0 0 0 0 0,0 0 1 0 0,0 0-1 0 0,-1 0 1 0 0,1 0-1 0 0,0-1 0 0 0,0 1 1 0 0,-1 0-1 0 0,1-1 1 0 0,0 1-1 0 0,-1-1 0 0 0,1 1 1 0 0,0-1-1 0 0,-1 0 0 0 0,1 1 1 0 0,-1-1-1 0 0,1 0 1 0 0,-1 0 129 0 0,-2 0-561 0 0,0 0 1 0 0,0-1 0 0 0,1 1-1 0 0,-1-1 1 0 0,0 0 0 0 0,0 0 0 0 0,1 0-1 0 0,-2-2 561 0 0,-15-7-2046 0 0</inkml:trace>
  <inkml:trace contextRef="#ctx0" brushRef="#br3" timeOffset="41624.098">20272 6919 15664 0 0,'0'0'30'0'0,"0"0"0"0"0,-1 0 1 0 0,1 0-1 0 0,0 0 0 0 0,0 0 1 0 0,0 0-1 0 0,0 0 1 0 0,0 0-1 0 0,0 0 0 0 0,-1 0 1 0 0,1 0-1 0 0,0-1 1 0 0,0 1-1 0 0,0 0 0 0 0,0 0 1 0 0,0 0-1 0 0,0 0 1 0 0,0 0-1 0 0,0 0 0 0 0,0-1 1 0 0,0 1-1 0 0,-1 0 0 0 0,1 0 1 0 0,0 0-1 0 0,0 0 1 0 0,0 0-1 0 0,0-1 0 0 0,0 1 1 0 0,0 0-1 0 0,0 0 1 0 0,0 0-1 0 0,0 0 0 0 0,0 0 1 0 0,0-1-1 0 0,0 1 1 0 0,0 0-1 0 0,0 0 0 0 0,1 0 1 0 0,-1 0-1 0 0,0 0 1 0 0,0-1-1 0 0,0 1 0 0 0,0 0 1 0 0,0 0-1 0 0,0 0 0 0 0,0 0 1 0 0,0 0-1 0 0,0 0 1 0 0,1-1-1 0 0,-1 1 0 0 0,0 0 1 0 0,0 0-1 0 0,0 0-30 0 0,12-6 249 0 0,17-1-318 0 0,22 0 1302 0 0,-35 5-988 0 0,-1 0 1 0 0,1 0-1 0 0,14 1-245 0 0,118 2-358 0 0,-77-2-668 0 0,-40 1 514 0 0</inkml:trace>
  <inkml:trace contextRef="#ctx0" brushRef="#br3" timeOffset="83705.145">20288 1140 3680 0 0,'0'-1'22'0'0,"-1"1"-1"0"0,0-1 1 0 0,1 1-1 0 0,0-1 1 0 0,-1 0 0 0 0,1 1-1 0 0,-1-1 1 0 0,1 0 0 0 0,0 1-1 0 0,-1-1 1 0 0,1 0 0 0 0,0 1-1 0 0,0-1 1 0 0,0 0 0 0 0,-1 1-1 0 0,1-1 1 0 0,0 0-1 0 0,0 0 1 0 0,0 1 0 0 0,0-1-1 0 0,0 0 1 0 0,0 1 0 0 0,0-1-1 0 0,1 0-21 0 0,4-21 1294 0 0,-2 11 142 0 0,0-2-186 0 0,-1 7-908 0 0,-1 1 0 0 0,0-1 0 0 0,0 0-1 0 0,0-5-341 0 0,6-36 2118 0 0,-8 46-2021 0 0,2-1 1 0 0,-1 1 0 0 0,0-1 0 0 0,0 1-1 0 0,0 0 1 0 0,1-1 0 0 0,-1 1 0 0 0,0 0-1 0 0,1-1 1 0 0,-1 1 0 0 0,1 0 0 0 0,0-1-1 0 0,0 1-97 0 0,-1 0 534 0 0,0 1 39 0 0,0 0 10 0 0,10-5 1863 0 0,-5 5-2267 0 0,5 11-85 0 0,-8-7-53 0 0,0 0 0 0 0,0 0 0 0 0,0 0 0 0 0,0 0 0 0 0,-1 0 0 0 0,0 1 0 0 0,0-1 0 0 0,0 0 0 0 0,0 1-1 0 0,0 3-40 0 0,-1 10 535 0 0,0 0 0 0 0,-1 3-535 0 0,-1 12 516 0 0,2-21-508 0 0,-2 0 1 0 0,0 0-1 0 0,0 0 0 0 0,-1 0 1 0 0,-1 3-9 0 0,1-6 3 0 0,3-7-3 0 0,-1 0 0 0 0,1 0 0 0 0,-1 0 0 0 0,1 1 0 0 0,0-1 0 0 0,0 0 0 0 0,0 0 0 0 0,0 0 0 0 0,0 0 0 0 0,1 0 0 0 0,-1 0 0 0 0,1 1 0 0 0,-1-1 0 0 0,1 1 0 0 0,0 1 0 0 0,0-2-1 0 0,-1-1-1 0 0,0 1 1 0 0,0 0 0 0 0,0 0-1 0 0,0 0 1 0 0,0 0-1 0 0,-1-1 1 0 0,1 1-1 0 0,0 0 1 0 0,-1 0-1 0 0,0 0 2 0 0,-2 17 263 0 0,3-10 24 0 0,0-5-242 0 0,1-1 1 0 0,-2 1-1 0 0,1 0 0 0 0,0-1 1 0 0,-1 1-1 0 0,1 0 0 0 0,-1-1 1 0 0,0 1-1 0 0,0-1 0 0 0,0 1 0 0 0,-1-1-45 0 0,-2 3-52 0 0,3-5-221 0 0,1-1-110 0 0,0 0-1253 0 0,0 0-4899 0 0</inkml:trace>
  <inkml:trace contextRef="#ctx0" brushRef="#br3" timeOffset="84338.034">20312 1545 5984 0 0,'0'0'273'0'0,"0"0"-5"0"0,2 0-355 0 0,15 0 8259 0 0,-13 1-7606 0 0,-2 0-424 0 0,0 0 0 0 0,0 0-1 0 0,0 0 1 0 0,0 0 0 0 0,0 0 0 0 0,-1 1 0 0 0,1-1 0 0 0,0 1 0 0 0,-1-1 0 0 0,1 1 0 0 0,-1 0 0 0 0,0-1 0 0 0,1 1 0 0 0,-1 0 0 0 0,0 0 0 0 0,0 0 0 0 0,0 0 0 0 0,0 0 0 0 0,-1 0 0 0 0,1 2-142 0 0,2 7 476 0 0,0 0-1 0 0,-1 1 0 0 0,0 8-475 0 0,0 1 426 0 0,2 16 285 0 0,-2-1-1 0 0,-1 19-710 0 0,-1-47 166 0 0,-1 12-158 0 0,-1 0 1 0 0,-2 10-9 0 0,0-1 11 0 0,4-11 103 0 0,0-15-150 0 0,0-1 0 0 0,0 0 0 0 0,0 0 0 0 0,0 1 0 0 0,0-1 0 0 0,0 0 0 0 0,-1 1 0 0 0,1-1 1 0 0,-1 0-1 0 0,1 0 0 0 0,-2 2 36 0 0,2-4-130 0 0,-1 1 0 0 0,1-1 0 0 0,0 0 0 0 0,-1 1 0 0 0,0-1-1 0 0,1 0 1 0 0,-1 1 0 0 0,1-1 0 0 0,-1 0 0 0 0,1 0 0 0 0,-1 1 0 0 0,0-1 0 0 0,1 0 0 0 0,-1 0 0 0 0,1 0 0 0 0,-1 0 0 0 0,0 0 0 0 0,1 0 0 0 0,-1 0 0 0 0,0 0 130 0 0,1 0-339 0 0,-1 0-6314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8:3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3224 0 0,'16'-3'1743'0'0,"-6"-5"4965"0"0,1-8-3655 0 0,-10 14-2549 0 0,0-13 766 0 0,4 9-947 0 0,-4 5-281 0 0,-1 1 1 0 0,1-1 0 0 0,0 0 0 0 0,-1 0 0 0 0,1 1 0 0 0,-1-1 0 0 0,1 0 0 0 0,-1 0 0 0 0,1 0 0 0 0,-1 0 0 0 0,0 1 0 0 0,0-1 0 0 0,1 0 0 0 0,-1 0 0 0 0,0 0-1 0 0,0-1-42 0 0,1-1 115 0 0,0 0-1 0 0,0 1 0 0 0,0-1 0 0 0,0 0 0 0 0,1 0 0 0 0,-1 0 1 0 0,1 1-1 0 0,0-1-114 0 0,0-1 133 0 0,0 1 0 0 0,0-1 0 0 0,0 1 0 0 0,-1-1 0 0 0,1 0 0 0 0,-1-1-133 0 0,9-29 719 0 0,2-6-526 0 0,-6-1-129 0 0,1-6-64 0 0,5-9 0 0 0,-13 69 128 0 0,0 1 0 0 0,1 0 0 0 0,1 0 0 0 0,1 3-128 0 0,1 35 160 0 0,-3 192 783 0 0,-1-221-829 0 0,1 18 61 0 0,1-22-94 0 0,1 18 25 0 0,-2-30-165 0 0,0-6-465 0 0,0-1-229 0 0,0 0-50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18:40.44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5712 0 3680 0 0,'0'0'167'0'0,"0"0"158"0"0,0 0 562 0 0,0 0 243 0 0,0 0 50 0 0,0 0-37 0 0,0 0-201 0 0,0 0-87 0 0,6 7 761 0 0,-5-5-1467 0 0,0 0 0 0 0,-1 0 0 0 0,1 0 0 0 0,0 0 0 0 0,-1 0 0 0 0,1 0 0 0 0,-1 0 0 0 0,0 1 0 0 0,0-1 0 0 0,0 0 0 0 0,0 1-149 0 0,-2 27 1313 0 0,1-26-1158 0 0,0 5 278 0 0,-2-1 0 0 0,1 1 0 0 0,-1-1 0 0 0,-1 1 0 0 0,1-1 0 0 0,-1 0 0 0 0,-1 0 0 0 0,-4 6-433 0 0,-12 25 86 0 0,7-12 147 0 0,-1-1 1 0 0,0-1-1 0 0,-9 10-233 0 0,21-32 24 0 0,0 1 0 0 0,0-1-1 0 0,0 0 1 0 0,-1 0 0 0 0,1 0 0 0 0,-1 0-1 0 0,0 0 1 0 0,0-1 0 0 0,0 0 0 0 0,0 0-1 0 0,0 0 1 0 0,0 0 0 0 0,0-1 0 0 0,-1 1-1 0 0,1-1 1 0 0,-1 0 0 0 0,1-1 0 0 0,-1 1-1 0 0,1-1 1 0 0,-1 0 0 0 0,1 0 0 0 0,-1 0-1 0 0,0 0 1 0 0,1-1 0 0 0,-1 0 0 0 0,1 0-1 0 0,-3-1-23 0 0,-20-3 50 0 0,8 2-16 0 0,-8-2 1 0 0,0 1 1 0 0,-7 1-36 0 0,15 2 1 0 0,-9-1 85 0 0,-19 3-86 0 0,21-1 53 0 0,0 0 0 0 0,-8-2-53 0 0,-35-4-56 0 0,-10 3 56 0 0,-36-2-8 0 0,-130-19 146 0 0,97 12-197 0 0,-20-2 97 0 0,-4 0-16 0 0,110 8-22 0 0,0 3 0 0 0,0 2 0 0 0,-29 6 0 0 0,-109 8-75 0 0,159-9 103 0 0,-54 4 161 0 0,0 4 0 0 0,-51 14-189 0 0,-41 21 138 0 0,164-39-80 0 0,0 1 0 0 0,1 1 0 0 0,0 1 0 0 0,-17 12-58 0 0,2-3 38 0 0,19-9-26 0 0,0 0 1 0 0,1 1-1 0 0,0 1 0 0 0,1 1 1 0 0,1 0-1 0 0,-9 10-12 0 0,21-18 2 0 0,-8 7-64 0 0,10-12 116 0 0,1-1 34 0 0,0 0 22 0 0,3 0-63 0 0,0 0 0 0 0,0-1-1 0 0,0 1 1 0 0,0-1 0 0 0,0 1-1 0 0,0-1 1 0 0,0 0 0 0 0,-1 0-1 0 0,1 0 1 0 0,0-1 0 0 0,-1 1-1 0 0,1 0 1 0 0,-1-1 0 0 0,1 0-1 0 0,-1 0 1 0 0,2-1-47 0 0,-3 1-5 0 0,1 1 0 0 0,-1-1 0 0 0,0 1 0 0 0,0-1 0 0 0,0 0 1 0 0,0 1-1 0 0,0-1 0 0 0,0 0 0 0 0,0 0 0 0 0,-1 0 0 0 0,1 0 0 0 0,0 0 0 0 0,-1 0 0 0 0,0 0 0 0 0,1 0 0 0 0,-1 0 1 0 0,0 0-1 0 0,0 0 0 0 0,0 0 0 0 0,-1 0 0 0 0,1 0 0 0 0,0 0 0 0 0,-1 0 0 0 0,1 0 0 0 0,-1 0 5 0 0,0-3 1 0 0,0 0 0 0 0,-1 0 0 0 0,0 1-1 0 0,0-1 1 0 0,0 0 0 0 0,-1 1 0 0 0,1 0-1 0 0,-1-1 1 0 0,0 1 0 0 0,0 0-1 0 0,0 0 1 0 0,-1 1 0 0 0,0-1 0 0 0,1 1-1 0 0,-1 0 1 0 0,0-1 0 0 0,-1 2 0 0 0,0-2-1 0 0,-4-1-23 0 0,-1 0 0 0 0,1 1 0 0 0,-1 0 0 0 0,0 0 1 0 0,0 1-1 0 0,-5-1 23 0 0,-21-3-99 0 0,-10 1 99 0 0,16 2-31 0 0,-76-9-135 0 0,-27 3 166 0 0,-110 4-98 0 0,210 5 71 0 0,9 1-33 0 0,-677-23-144 0 0,547 17 221 0 0,-40-2 230 0 0,-261-13 182 0 0,235 15-250 0 0,181 4-319 0 0,-11 1-708 0 0,0-3 0 0 0,-11-3 848 0 0,53 6-7251 0 0</inkml:trace>
  <inkml:trace contextRef="#ctx0" brushRef="#br0" timeOffset="145382.221">22 672 11864 0 0,'-11'-9'540'0'0,"11"9"-507"0"0,0-1 0 0 0,0 1 0 0 0,0 0-1 0 0,0-1 1 0 0,-1 1 0 0 0,1 0 0 0 0,0-1 0 0 0,0 1 0 0 0,0 0 0 0 0,0-1 0 0 0,0 1 0 0 0,0 0 0 0 0,1-1 0 0 0,-1 1 0 0 0,0 0 0 0 0,0-1 0 0 0,0 1 0 0 0,0 0 0 0 0,0-1 0 0 0,0 1 0 0 0,1 0 0 0 0,-1 0 0 0 0,0-1-33 0 0,2-7-10 0 0,-8-2 29 0 0,5 9 90 0 0,0 0 0 0 0,1 0 0 0 0,-1 0 0 0 0,0-1 0 0 0,1 1 0 0 0,-1 0 0 0 0,0 0 0 0 0,1 0 1 0 0,-1-1-1 0 0,1 1 0 0 0,0 0 0 0 0,-1 0 0 0 0,1-1 0 0 0,0 1 0 0 0,0 0 0 0 0,0-1 0 0 0,0 1 0 0 0,0 0 0 0 0,0-1 0 0 0,0 1 0 0 0,1 0 0 0 0,-1-1 1 0 0,1 1-110 0 0,-1 0 313 0 0,0 1 141 0 0,1-2 1207 0 0,-1 2-1634 0 0,0 0-1 0 0,0 0 1 0 0,0-1 0 0 0,0 1-1 0 0,0 0 1 0 0,0 0-1 0 0,0 0 1 0 0,0 0 0 0 0,0 0-1 0 0,0 0 1 0 0,0-1-1 0 0,0 1 1 0 0,0 0-1 0 0,0 0 1 0 0,0 0 0 0 0,0 0-1 0 0,0 0 1 0 0,1 0-1 0 0,-1 0 1 0 0,0 0 0 0 0,0-1-1 0 0,0 1 1 0 0,0 0-1 0 0,0 0 1 0 0,0 0 0 0 0,0 0-1 0 0,0 0 1 0 0,1 0-1 0 0,-1 0 1 0 0,0 0 0 0 0,0 0-1 0 0,0 0 1 0 0,0 0-1 0 0,0 0 1 0 0,0 0 0 0 0,1 0-1 0 0,-1 0 1 0 0,0 0-1 0 0,0 0 1 0 0,0 0 0 0 0,0 0-1 0 0,0 0 1 0 0,1 0-1 0 0,-1 0 1 0 0,0 0 0 0 0,0 0-1 0 0,0 0 1 0 0,0 0-1 0 0,0 0 1 0 0,0 0-1 0 0,0 0 1 0 0,1 0 0 0 0,-1 0-1 0 0,0 0 1 0 0,0 1-1 0 0,0-1 1 0 0,0 0 0 0 0,0 0-1 0 0,0 0 1 0 0,0 0-1 0 0,0 0 1 0 0,0 0 0 0 0,0 0-1 0 0,1 1 1 0 0,-1-1-1 0 0,0 0 1 0 0,0 0-27 0 0,1 1 38 0 0,0 0 0 0 0,0 0 0 0 0,0 0 1 0 0,0 0-1 0 0,-1 1 0 0 0,1-1 0 0 0,0 0 0 0 0,0 0 0 0 0,-1 1 0 0 0,1-1 0 0 0,-1 0 0 0 0,1 1 1 0 0,-1-1-1 0 0,1 1 0 0 0,-1-1 0 0 0,0 1 0 0 0,0 0-38 0 0,2 28 199 0 0,-2-26-143 0 0,5 79 426 0 0,-1 28 226 0 0,-1-89-570 0 0,0 0-1 0 0,6 15-137 0 0,1 9 357 0 0,-6-32-297 0 0,3 5 86 0 0,-6-18-64 0 0,-1-1-31 0 0,4 0-307 0 0,-3 0 74 0 0,1 1-1 0 0,-1-1 0 0 0,1 0 1 0 0,0 0-1 0 0,-1-1 1 0 0,1 1-1 0 0,0 0 0 0 0,-1-1 1 0 0,1 1-1 0 0,-1-1 1 0 0,1 1-1 0 0,-1-1 0 0 0,1 0 1 0 0,-1 1-1 0 0,1-1 1 0 0,-1 0-1 0 0,0 0 0 0 0,1 0 1 0 0,-1 0 182 0 0,6-5-1842 0 0,0 0 1 0 0,-1 0 0 0 0,0-1 0 0 0,0 0-1 0 0,3-5 1842 0 0,19-16-4575 0 0,-16 17 3817 0 0,8-2-54 0 0,-17 12 962 0 0,0-1 1 0 0,-1 1-1 0 0,1-1 1 0 0,0 0-1 0 0,-1 0 1 0 0,1 0 0 0 0,-1 0-1 0 0,0-1-150 0 0,-1 3 136 0 0,-1-1-1 0 0,0 1 1 0 0,0 0-1 0 0,0-1 0 0 0,0 1 1 0 0,0 0-1 0 0,1 0 1 0 0,-1-1-1 0 0,0 1 1 0 0,0 0-1 0 0,1 0 1 0 0,-1-1-1 0 0,0 1 1 0 0,0 0-1 0 0,1 0 1 0 0,-1 0-1 0 0,0-1 1 0 0,0 1-1 0 0,1 0 0 0 0,-1 0 1 0 0,0 0-1 0 0,1 0 1 0 0,-1 0-1 0 0,0 0 1 0 0,1 0-1 0 0,-1 0 1 0 0,0 0-1 0 0,1 0 1 0 0,-1 0-1 0 0,0 0 1 0 0,1 0-1 0 0,-1 0 0 0 0,0 0 1 0 0,1 0-1 0 0,-1 0 1 0 0,0 0-1 0 0,1 0 1 0 0,-1 0-1 0 0,0 0 1 0 0,1 1-1 0 0,-1-1 1 0 0,0 0-1 0 0,0 0 1 0 0,1 0-1 0 0,-1 1 1 0 0,0-1-1 0 0,0 0 0 0 0,1 0 1 0 0,-1 1-1 0 0,0-1 1 0 0,0 0-1 0 0,0 0 1 0 0,1 1-1 0 0,-1-1 1 0 0,0 0-1 0 0,0 1 1 0 0,0-1-1 0 0,0 0 1 0 0,0 1-1 0 0,0-1-135 0 0,4 15 4565 0 0,-4-6-5336 0 0,-11 43 2798 0 0,7-40-1765 0 0,1 0 0 0 0,1 0 0 0 0,0 0-1 0 0,1 0 1 0 0,0 1-262 0 0,1-8 8 0 0,0-1 0 0 0,0 0 0 0 0,0 1 0 0 0,1-1 0 0 0,0 0-1 0 0,0 0 1 0 0,0 1 0 0 0,0-1 0 0 0,2 2-8 0 0,-3-4 3 0 0,1-1 0 0 0,0 0 0 0 0,0 1 0 0 0,1-1 1 0 0,-1 0-1 0 0,0 1 0 0 0,0-1 0 0 0,1 0 0 0 0,-1 0 0 0 0,0 0 0 0 0,1 0 1 0 0,-1 0-1 0 0,1 0 0 0 0,-1-1 0 0 0,1 1 0 0 0,0 0 0 0 0,-1-1 0 0 0,1 1 0 0 0,0-1 1 0 0,-1 0-1 0 0,1 1 0 0 0,0-1 0 0 0,-1 0 0 0 0,1 0 0 0 0,0 0 0 0 0,0 0-3 0 0,5-1 29 0 0,0 1-1 0 0,0-1 0 0 0,-1 0 0 0 0,1 0 0 0 0,0-1 0 0 0,0 0 0 0 0,-1 0 0 0 0,1 0 1 0 0,-1-1-1 0 0,0 0 0 0 0,5-4-28 0 0,-2 2 24 0 0,-1-1-1 0 0,0-1 1 0 0,-1 1 0 0 0,1-1 0 0 0,-1-1 0 0 0,-1 1-1 0 0,6-8-23 0 0,-9 10 0 0 0,0 1 0 0 0,0-1 0 0 0,0 0 0 0 0,-1 0 0 0 0,1-1 0 0 0,-1 1 0 0 0,0 0 0 0 0,-1-1 0 0 0,1 0 0 0 0,-1-3 0 0 0,0 5 0 0 0,-1 1 0 0 0,0-1 0 0 0,0 1 0 0 0,0-1 0 0 0,-1 1 0 0 0,1-1 0 0 0,-1 1 0 0 0,0 0 0 0 0,0-1 0 0 0,0 1 0 0 0,0 0 0 0 0,0 0 0 0 0,-1 0 0 0 0,1-1 0 0 0,-1 1 0 0 0,0 1 0 0 0,0-1 0 0 0,-2-1 0 0 0,1 0 8 0 0,-1 0 0 0 0,1 1 0 0 0,-1-1 0 0 0,0 1 0 0 0,-1 0 0 0 0,1 0 0 0 0,0 0-1 0 0,-1 1 1 0 0,0 0 0 0 0,1 0 0 0 0,-1 0 0 0 0,0 0 0 0 0,0 1 0 0 0,0 0 0 0 0,0 0 0 0 0,0 0-1 0 0,0 0 1 0 0,-1 1 0 0 0,1 0 0 0 0,0 0 0 0 0,0 1 0 0 0,0-1 0 0 0,-1 1-8 0 0,4-1-174 0 0,-17 5 318 0 0,18-4-286 0 0,1-1 1 0 0,-1 0 0 0 0,1 0-1 0 0,-1 1 1 0 0,1-1 0 0 0,-1 0-1 0 0,1 1 1 0 0,0-1 0 0 0,-1 0 0 0 0,1 1-1 0 0,0-1 1 0 0,-1 1 0 0 0,1-1-1 0 0,0 1 1 0 0,0-1 0 0 0,-1 1-1 0 0,1-1 1 0 0,0 1 0 0 0,0-1-1 0 0,0 1 1 0 0,0-1 0 0 0,0 1 0 0 0,-1-1-1 0 0,1 1 1 0 0,0-1 0 0 0,0 1-1 0 0,0-1 1 0 0,0 1 0 0 0,1-1-1 0 0,-1 1 1 0 0,0-1 0 0 0,0 1-1 0 0,0-1 1 0 0,0 1 0 0 0,0-1-1 0 0,1 1 143 0 0,2 3-1409 0 0</inkml:trace>
  <inkml:trace contextRef="#ctx0" brushRef="#br0" timeOffset="145859.381">543 799 13248 0 0,'0'0'604'0'0,"0"0"-14"0"0,-3 14-183 0 0,4-4-130 0 0,-1-10-260 0 0,0 1 0 0 0,1-1 1 0 0,-1 1-1 0 0,0 0 1 0 0,0-1-1 0 0,0 1 1 0 0,0-1-1 0 0,0 1 1 0 0,0 0-1 0 0,0-1 1 0 0,0 1-1 0 0,0 0 0 0 0,0-1 1 0 0,0 1-1 0 0,0 0 1 0 0,0 0-18 0 0,-2 6 338 0 0,0 0-1 0 0,1 0 1 0 0,0 1 0 0 0,0-1 0 0 0,1 7-338 0 0,-2 18 1041 0 0,2-27-950 0 0,-1-1-1 0 0,1 1 0 0 0,1-1 0 0 0,-1 1 0 0 0,1-1 0 0 0,0 1 0 0 0,0-1 0 0 0,0 1 1 0 0,0-1-1 0 0,1 0 0 0 0,0 0 0 0 0,0 0 0 0 0,0 0 0 0 0,0 0 0 0 0,1 0-90 0 0,5 12 340 0 0,-8-15-331 0 0,0 0 1 0 0,1 0-1 0 0,-1 1 1 0 0,1-1-1 0 0,-1 0 0 0 0,1 0 1 0 0,0 0-1 0 0,-1 0 1 0 0,1 0-1 0 0,0 0 1 0 0,0 0-1 0 0,0 0 0 0 0,0 0 1 0 0,0 0-1 0 0,0-1 1 0 0,0 1-1 0 0,0 0 1 0 0,0 0-1 0 0,0-1 0 0 0,1 1-9 0 0,0-1 17 0 0,0 1-1 0 0,-1-1 0 0 0,1 0 0 0 0,0 0 1 0 0,-1 0-1 0 0,1 0 0 0 0,0-1 1 0 0,0 1-1 0 0,-1 0 0 0 0,1-1 0 0 0,-1 1 1 0 0,1-1-1 0 0,0 1 0 0 0,-1-1 0 0 0,1 0 1 0 0,-1 0-1 0 0,1 0 0 0 0,-1 0 1 0 0,1 0-17 0 0,3-3 49 0 0,0 1 0 0 0,-1-1 0 0 0,1 1 0 0 0,-1-1 0 0 0,2-3-49 0 0,3-5-38 0 0,0 0 0 0 0,0-1 0 0 0,-1 0 1 0 0,-1-1-1 0 0,2-5 38 0 0,-9 18 1 0 0,0 1 1 0 0,1-1-1 0 0,-1 0 0 0 0,0 1 1 0 0,1-1-1 0 0,-1 1 1 0 0,0-1-1 0 0,1 0 1 0 0,-1 1-1 0 0,1-1 1 0 0,-1 1-1 0 0,1-1 0 0 0,-1 1 1 0 0,1-1-1 0 0,0 1 1 0 0,0-1-2 0 0,-1 1-2 0 0,0 0 0 0 0,0 0 0 0 0,1 0 0 0 0,-1 0 1 0 0,0 0-1 0 0,1 0 0 0 0,-1 0 0 0 0,0 0 0 0 0,1 0 0 0 0,-1 0 1 0 0,0 0-1 0 0,1 0 0 0 0,-1 0 0 0 0,0 0 0 0 0,1 1 0 0 0,-1-1 1 0 0,0 0-1 0 0,0 0 0 0 0,1 0 0 0 0,-1 0 0 0 0,0 0 0 0 0,1 1 0 0 0,-1-1 1 0 0,0 0 1 0 0,11 16-130 0 0,-9-13 118 0 0,6 7-15 0 0,0 2-1 0 0,-1-1 1 0 0,4 10 27 0 0,-7-12 2 0 0,1 0 1 0 0,0 0-1 0 0,1-1 1 0 0,0 0 0 0 0,0 0-1 0 0,0 0 1 0 0,6 4-3 0 0,-5-6 19 0 0,-1 0 35 0 0,1-1 1 0 0,-1 0-1 0 0,1 0 0 0 0,1 0 1 0 0,5 3-55 0 0,-11-7 50 0 0,0-1 1 0 0,-1 1-1 0 0,1 0 1 0 0,0-1-1 0 0,-1 1 0 0 0,1-1 1 0 0,0 0-1 0 0,0 1 1 0 0,-1-1-1 0 0,1 0 1 0 0,0 0-1 0 0,0 0 1 0 0,-1 0-1 0 0,1-1 0 0 0,0 1 1 0 0,0 0-1 0 0,-1-1 1 0 0,1 1-1 0 0,0-1 1 0 0,-1 0-1 0 0,1 0 0 0 0,0 1 1 0 0,-1-1-1 0 0,1 0 1 0 0,-1 0-1 0 0,1 0 1 0 0,-1-1-1 0 0,0 1 1 0 0,0 0-1 0 0,1-1-50 0 0,0 0 38 0 0,-1 0 1 0 0,1 0-1 0 0,-1 0 0 0 0,0-1 1 0 0,0 1-1 0 0,0 0 0 0 0,0-1 1 0 0,0 1-1 0 0,0-1 0 0 0,-1 1 1 0 0,1-1-1 0 0,-1 0 0 0 0,0 1 1 0 0,0-1-1 0 0,0-1-38 0 0,0-7 181 0 0,-1 1 0 0 0,0-1 0 0 0,-2-2-181 0 0,3 9 61 0 0,0 3-55 0 0,-12-65 10 0 0,-4-5-16 0 0,1 1-2792 0 0,11 56-4575 0 0</inkml:trace>
  <inkml:trace contextRef="#ctx0" brushRef="#br0" timeOffset="196214.422">1615 742 6912 0 0,'0'0'314'0'0,"0"-2"-6"0"0,1-5-198 0 0,-1 5 537 0 0,1-1 0 0 0,-1 1 1 0 0,0 0-1 0 0,1-1 0 0 0,-1 1 0 0 0,0 0 1 0 0,0-1-1 0 0,-1-1-647 0 0,1 3 132 0 0,0 1 0 0 0,0 0 0 0 0,0-1 1 0 0,-1 1-1 0 0,1 0 0 0 0,0-1 0 0 0,0 1 0 0 0,-1 0 1 0 0,1 0-1 0 0,0-1 0 0 0,-1 1 0 0 0,1 0 0 0 0,0 0 0 0 0,-1 0 1 0 0,1-1-1 0 0,0 1 0 0 0,-1 0 0 0 0,1 0 0 0 0,-1 0 1 0 0,1 0-1 0 0,0 0 0 0 0,-1 0 0 0 0,1 0 0 0 0,-1 0 1 0 0,1 0-1 0 0,0 0 0 0 0,-1 0 0 0 0,1 0 0 0 0,-1 0 0 0 0,1 0-132 0 0,-1 0 572 0 0,1 0 4 0 0,0 0-30 0 0,-9 8 588 0 0,-10 18-604 0 0,11-17-431 0 0,0 0 0 0 0,0 0 0 0 0,0 1 0 0 0,1 0 0 0 0,-1 4-99 0 0,-11 14 183 0 0,13-20-147 0 0,0 1 0 0 0,0-1-1 0 0,1 2 1 0 0,0-1 0 0 0,0 0 0 0 0,1 1-1 0 0,1 0 1 0 0,0 0 0 0 0,0 0-1 0 0,1 1 1 0 0,0-1 0 0 0,0 1-1 0 0,1 0-35 0 0,1-7 2 0 0,0 0 0 0 0,0 0 0 0 0,1 0 0 0 0,-1 0 0 0 0,1 0 0 0 0,0 0 0 0 0,0 0-1 0 0,0 0 1 0 0,1-1 0 0 0,-1 1 0 0 0,2 2-2 0 0,-2-5 4 0 0,0 1 0 0 0,0-1 0 0 0,0 0 0 0 0,0 1-1 0 0,1-1 1 0 0,-1 0 0 0 0,0 0 0 0 0,1 0 0 0 0,-1 0 0 0 0,1 0 0 0 0,-1 0-1 0 0,1 0 1 0 0,0 0 0 0 0,0 0-4 0 0,1-1 7 0 0,0 1 0 0 0,0 0 0 0 0,0-1 0 0 0,1 1 0 0 0,-1-1 0 0 0,0 0 0 0 0,0 0 0 0 0,0 0-1 0 0,1-1 1 0 0,2 0-7 0 0,10-1-154 0 0,-1-2-1 0 0,1 0 0 0 0,-1 0 1 0 0,0-2-1 0 0,0 0 0 0 0,0 0 1 0 0,-1-2-1 0 0,0 0 0 0 0,12-9 155 0 0,-24 16-42 0 0,1-1-1 0 0,-1 1 1 0 0,0-1-1 0 0,0 0 1 0 0,0 0-1 0 0,0 0 1 0 0,0 0-1 0 0,1-1 43 0 0,-5 3 24 0 0,1 0 0 0 0,-1-1 0 0 0,1 1-1 0 0,-1 0 1 0 0,1 0 0 0 0,-1 0 0 0 0,1 0-1 0 0,-1 0 1 0 0,1 0 0 0 0,-1 1 0 0 0,-1-1-24 0 0,-2 3 16 0 0,0-1 0 0 0,0 1 1 0 0,0-1-1 0 0,0 1 0 0 0,1 1 1 0 0,-1-1-1 0 0,1 1 1 0 0,0 0-1 0 0,0 0 0 0 0,0 0 1 0 0,0 0-1 0 0,1 1 0 0 0,0-1 1 0 0,0 1-1 0 0,0 0 0 0 0,0 0 1 0 0,1 0-1 0 0,0 0 0 0 0,-1 4-16 0 0,2-8 1 0 0,1 0-1 0 0,0 0 0 0 0,0 0 0 0 0,0 0 1 0 0,0 0-1 0 0,0 0 0 0 0,0 0 0 0 0,0 0 0 0 0,0 0 1 0 0,1 0-1 0 0,-1 0 0 0 0,0 0 0 0 0,1 0 1 0 0,-1 0-1 0 0,0 0 0 0 0,1 0 0 0 0,0 0-5 0 0,-1 0 1 0 0,1 0-1 0 0,-1 0 0 0 0,0 0 1 0 0,1 0-1 0 0,-1 0 0 0 0,0 0 1 0 0,0 0-1 0 0,0 0 0 0 0,0 0 0 0 0,0 0 1 0 0,0 0-1 0 0,0 1 0 0 0,0-1 1 0 0,0 0 4 0 0,0 0-1 0 0,-1 0 1 0 0,1 0-1 0 0,0 0 1 0 0,0 0 0 0 0,0 0-1 0 0,0 0 1 0 0,0 1-1 0 0,0-1 1 0 0,0 0 0 0 0,0 0-1 0 0,1 0 1 0 0,-1 0-1 0 0,0 0 1 0 0,0 0 0 0 0,1 0-1 0 0,-1 0 1 0 0,1 0-1 0 0,-1 0 1 0 0,1-1 0 0 0,-1 1-1 0 0,1 0 1 0 0,0 0-1 0 0,0 0 1 0 0,0 0-1 0 0,1 1 1 0 0,0-1-1 0 0,0 0 0 0 0,-1 1 0 0 0,1-1 0 0 0,0 0 0 0 0,0 0 0 0 0,0 0 0 0 0,1-1 0 0 0,-1 1 1 0 0,0 0 0 0 0,3 0 6 0 0,0 0 1 0 0,0 0-1 0 0,1-1 1 0 0,-1 1-1 0 0,0-1 1 0 0,0 0 0 0 0,0 0-1 0 0,0-1 1 0 0,3 0-7 0 0,-1-1 20 0 0,0 0-1 0 0,0-1 1 0 0,0 0 0 0 0,0 0 0 0 0,0 0 0 0 0,4-4-20 0 0,-8 5 9 0 0,0 0-1 0 0,0-1 1 0 0,0 1 0 0 0,0-1-1 0 0,0 0 1 0 0,-1 0 0 0 0,1 0-1 0 0,-1 0 1 0 0,0 0 0 0 0,0-1-1 0 0,0 1 1 0 0,-1-1 0 0 0,2-2-9 0 0,-2 4 8 0 0,-1 0-1 0 0,0 0 1 0 0,1 0 0 0 0,-1 0 0 0 0,0 0 0 0 0,0 0 0 0 0,0 1 0 0 0,0-1 0 0 0,0 0 0 0 0,-1 0-1 0 0,1 0 1 0 0,-1 0 0 0 0,1 0 0 0 0,-1 1 0 0 0,0-1 0 0 0,1 0 0 0 0,-1 0 0 0 0,0 1 0 0 0,0-1-1 0 0,0 1 1 0 0,0-1 0 0 0,-1 0-8 0 0,-4-4 24 0 0,1 0-1 0 0,-1 0 0 0 0,0 1 0 0 0,-6-5-23 0 0,9 8 5 0 0,0 0-1 0 0,0 0 0 0 0,-1 1 0 0 0,1-1 0 0 0,0 1 1 0 0,-1-1-1 0 0,1 1 0 0 0,-3 0-4 0 0,-9-1-4147 0 0,15 2 2149 0 0</inkml:trace>
  <inkml:trace contextRef="#ctx0" brushRef="#br0" timeOffset="196497.41">2002 683 7832 0 0,'0'0'602'0'0,"1"0"-395"0"0,3 0 14 0 0,-3 0 809 0 0,-1 0-861 0 0,1 0 1 0 0,-1 0 0 0 0,0 0 0 0 0,1 0-1 0 0,-1 0 1 0 0,0 0 0 0 0,1 0 0 0 0,-1 0-1 0 0,0 0 1 0 0,1 0 0 0 0,-1 0-1 0 0,0 0 1 0 0,1 0 0 0 0,-1 1 0 0 0,0-1-1 0 0,1 0 1 0 0,-1 0 0 0 0,0 0 0 0 0,0 0-1 0 0,1 1 1 0 0,-1-1 0 0 0,0 0-1 0 0,0 0 1 0 0,1 1 0 0 0,-1-1 0 0 0,0 0-1 0 0,0 0 1 0 0,0 1 0 0 0,1-1 0 0 0,-1 0-1 0 0,0 0 1 0 0,0 1 0 0 0,0-1-1 0 0,0 0 1 0 0,0 1 0 0 0,0-1 0 0 0,0 0-1 0 0,0 1 1 0 0,0-1 0 0 0,0 0 0 0 0,0 1-1 0 0,0-1 1 0 0,0 0 0 0 0,0 1 0 0 0,0-1-1 0 0,0 0 1 0 0,0 1 0 0 0,0-1-1 0 0,0 0 1 0 0,0 1 0 0 0,0-1-170 0 0,-1 1 78 0 0,1 0 0 0 0,0 0 0 0 0,0 0 0 0 0,0 0-1 0 0,0 0 1 0 0,0 0 0 0 0,0 0 0 0 0,1 0 0 0 0,-1 0 0 0 0,0 0 0 0 0,0 0 0 0 0,1 0 0 0 0,-1 0-78 0 0,2 2 82 0 0,-1 1-1 0 0,0-1 1 0 0,0 1 0 0 0,0-1 0 0 0,0 0-1 0 0,-1 1 1 0 0,1 0 0 0 0,-1-1 0 0 0,0 1 0 0 0,0-1-1 0 0,0 2-81 0 0,-7 43 469 0 0,4-36-371 0 0,1-1 0 0 0,1 1 0 0 0,0 4-98 0 0,-1 17 187 0 0,-3 17-187 0 0,2-18 45 0 0,-8 34 59 0 0,3-26-2 0 0,8-37-109 0 0,-1 1-17 0 0,1-1 1 0 0,0 0-1 0 0,-1 0 0 0 0,0 0 0 0 0,0 0 1 0 0,0 1-1 0 0,0-1 0 0 0,-1-1 0 0 0,1 1 1 0 0,-1 1 23 0 0,1-3-815 0 0,1-1-248 0 0,0-1-38 0 0,-3-1-10 0 0</inkml:trace>
  <inkml:trace contextRef="#ctx0" brushRef="#br0" timeOffset="196749.905">2215 663 13792 0 0,'0'0'629'0'0,"0"0"-12"0"0,0 0-298 0 0,0 2 193 0 0,1 2-280 0 0,0-1-5 0 0,1 1 0 0 0,-2-1 0 0 0,1 1-1 0 0,0-1 1 0 0,-1 1 0 0 0,1-1 0 0 0,-1 1 0 0 0,0-1 0 0 0,0 1 0 0 0,-1-1 0 0 0,0 4-227 0 0,-8 71 1858 0 0,5-61-1473 0 0,-9 40 740 0 0,0 21-1125 0 0,11-28 364 0 0,3-28-256 0 0,-1-16-78 0 0,1 2 9 0 0,4-1-160 0 0,-4-6-503 0 0,-1-1-248 0 0,0 0-1248 0 0,0 0-4769 0 0</inkml:trace>
  <inkml:trace contextRef="#ctx0" brushRef="#br0" timeOffset="196947.634">2333 799 14336 0 0,'0'0'330'0'0,"3"9"437"0"0,1 4-268 0 0,-1 1-1 0 0,-1 0 1 0 0,0 1-1 0 0,0 3-498 0 0,1 10 1323 0 0,-1-1-252 0 0,2 7-181 0 0,3 22 23 0 0,-6-37-634 0 0,-3 33-55 0 0,2-51-160 0 0,0-1 0 0 0,0 0-37 0 0,0 0-155 0 0,0 0-61 0 0,0 0-954 0 0,0 0-3939 0 0,0 0-1690 0 0</inkml:trace>
  <inkml:trace contextRef="#ctx0" brushRef="#br0" timeOffset="197183.242">2392 791 9216 0 0,'0'0'816'0'0,"0"0"-656"0"0,0 0-160 0 0,0 0 0 0 0,0 0 1032 0 0,0 0 176 0 0,0 0 32 0 0,0 0 8 0 0,0 0-1000 0 0,0 0-248 0 0,0 0 0 0 0,0 0 0 0 0,0 0-64 0 0,0 0-64 0 0</inkml:trace>
  <inkml:trace contextRef="#ctx0" brushRef="#br0" timeOffset="197599.352">2745 786 8288 0 0,'0'0'638'0'0,"-7"-12"1086"0"0,6 12-1336 0 0,-1-1 1 0 0,1 1-1 0 0,0-1 0 0 0,-1 1 0 0 0,1-1 0 0 0,0 1 0 0 0,-1 0 0 0 0,1 0 0 0 0,0 0 0 0 0,-1-1 0 0 0,1 1 0 0 0,-1 1-388 0 0,-3-1 468 0 0,0 0 0 0 0,0 0 0 0 0,0 1-1 0 0,0 0 1 0 0,-1 1-468 0 0,-5 1 457 0 0,1 1 1 0 0,0 1-1 0 0,0 0 0 0 0,0 0 1 0 0,1 1-1 0 0,-5 4-457 0 0,12-9 13 0 0,1 0 1 0 0,-1 0-1 0 0,1 1 0 0 0,-1-1 1 0 0,1 0-1 0 0,0 1 0 0 0,0-1 1 0 0,-1 1-1 0 0,1 0 1 0 0,0-1-1 0 0,0 1 0 0 0,1 0 1 0 0,-1 0-1 0 0,0-1 0 0 0,0 1 1 0 0,1 0-1 0 0,0 0 1 0 0,-1 0-1 0 0,1 0 0 0 0,0 0 1 0 0,0 0-1 0 0,0 0 0 0 0,0 0 1 0 0,0-1-1 0 0,0 1 1 0 0,0 0-1 0 0,1 0 0 0 0,-1 0 1 0 0,1 0-1 0 0,-1 0 0 0 0,1 0 1 0 0,0-1-1 0 0,0 1 1 0 0,0 0-1 0 0,0-1 0 0 0,0 1 1 0 0,0 0-1 0 0,0-1 0 0 0,1 2-13 0 0,2 0 0 0 0,-1 1 0 0 0,1-1 0 0 0,0 1-1 0 0,0-1 1 0 0,0 0 0 0 0,2 0 0 0 0,19 17 16 0 0,-5-3 69 0 0,-13-12-55 0 0,-1 0 0 0 0,1 1 1 0 0,-1 0-1 0 0,3 4-30 0 0,-8-9 1 0 0,0 0 0 0 0,0 1 0 0 0,0-1 0 0 0,-1 0 0 0 0,1 0 1 0 0,0 1-1 0 0,-1-1 0 0 0,1 1 0 0 0,-1-1 0 0 0,1 1 0 0 0,-1-1 0 0 0,1 1 0 0 0,-1-1 0 0 0,0 1 0 0 0,0-1 0 0 0,0 1 0 0 0,0-1 0 0 0,0 1 0 0 0,0-1 0 0 0,0 1 0 0 0,0-1 0 0 0,-1 1 0 0 0,1-1 0 0 0,-1 1 0 0 0,1-1 0 0 0,-1 1-1 0 0,0-1 3 0 0,0 0 0 0 0,0 0 0 0 0,1 0 0 0 0,-1 0 0 0 0,0 0 0 0 0,-1 0-1 0 0,1 0 1 0 0,0 0 0 0 0,0 0 0 0 0,0 0 0 0 0,0-1 0 0 0,-1 1 0 0 0,1-1-1 0 0,-1 1-2 0 0,-23 8 218 0 0,5-3-36 0 0,-3 3-53 0 0,-1-1 1 0 0,-18 4-130 0 0,-18 5-140 0 0,15-6-1037 0 0,40-10 689 0 0,-11 2-1126 0 0</inkml:trace>
  <inkml:trace contextRef="#ctx0" brushRef="#br0" timeOffset="197918.676">2901 799 17591 0 0,'0'0'804'0'0,"0"0"-13"0"0,1 2-506 0 0,1 1-221 0 0,0 0 0 0 0,0 0 0 0 0,-1 1 0 0 0,1-1 0 0 0,-1 1 0 0 0,0-1 0 0 0,0 1 0 0 0,0-1 0 0 0,0 1 0 0 0,0 0 0 0 0,-1-1 0 0 0,0 1 0 0 0,0 0 0 0 0,0-1 0 0 0,0 4-64 0 0,-2 10 1019 0 0,0-1 0 0 0,-4 15-1019 0 0,3-16 311 0 0,1-9-168 0 0,1-1 1 0 0,0 1 0 0 0,0 0 0 0 0,1 0 0 0 0,-1 1-144 0 0,0 9 279 0 0,0-14-247 0 0,1 1-1 0 0,-1-1 1 0 0,1 0-1 0 0,0 0 1 0 0,0 1-1 0 0,0-1 1 0 0,0 0-1 0 0,1 0 1 0 0,-1 1-1 0 0,1-1 1 0 0,0 2-32 0 0,-1-2 64 0 0,0 7 64 0 0,0-8-214 0 0,0-1-66 0 0,0 0-9 0 0,0 0-228 0 0,0 0-938 0 0,0 0-412 0 0,0 0-79 0 0,0 0-20 0 0</inkml:trace>
  <inkml:trace contextRef="#ctx0" brushRef="#br0" timeOffset="198482.826">3231 752 4608 0 0,'0'0'208'0'0,"7"0"1858"0"0,3 1-429 0 0,2 4 4934 0 0,-11-5-6404 0 0,-1 0-1 0 0,0 0 1 0 0,0 1 0 0 0,0-1-1 0 0,1 0 1 0 0,-1 0 0 0 0,0 0-1 0 0,0 0 1 0 0,0 1 0 0 0,0-1 0 0 0,1 0-1 0 0,-1 0 1 0 0,0 1 0 0 0,0-1-1 0 0,0 0 1 0 0,0 0 0 0 0,0 0-1 0 0,0 1 1 0 0,0-1 0 0 0,0 0-1 0 0,0 0 1 0 0,0 1 0 0 0,0-1-1 0 0,0 0 1 0 0,0 0 0 0 0,0 1 0 0 0,0-1-1 0 0,0 0 1 0 0,0 0 0 0 0,0 1-167 0 0,0 0 32 0 0,-1-1 0 0 0,1 1 0 0 0,-1 0 0 0 0,1 0 0 0 0,-1-1 0 0 0,0 1 0 0 0,1-1 0 0 0,-1 1 0 0 0,0 0 0 0 0,0-1 0 0 0,1 1 0 0 0,-1-1 0 0 0,0 0 0 0 0,0 1-32 0 0,-29 15 535 0 0,0 2-1 0 0,-11 11-534 0 0,29-20 9 0 0,1 0 0 0 0,0 1 0 0 0,0 1 0 0 0,1 0 0 0 0,0 0 0 0 0,1 1 0 0 0,0 0-9 0 0,8-9 6 0 0,-1 0-1 0 0,1 0 0 0 0,0 0 1 0 0,0 0-1 0 0,0 0 0 0 0,1 0 1 0 0,-1 0-1 0 0,1 1 0 0 0,-1-1 1 0 0,1 0-1 0 0,0 0 0 0 0,0 1-5 0 0,2-2 6 0 0,-1 0 0 0 0,0-1 0 0 0,0 1 0 0 0,1-1 0 0 0,-1 1 0 0 0,1-1-1 0 0,-1 0 1 0 0,1 1 0 0 0,-1-1 0 0 0,1 0 0 0 0,0 0 0 0 0,0 0 0 0 0,-1 0-1 0 0,1-1 1 0 0,0 1 0 0 0,0 0 0 0 0,0-1 0 0 0,0 1 0 0 0,0-1 0 0 0,0 0 0 0 0,0 0-1 0 0,0 0 1 0 0,0 0 0 0 0,0 0 0 0 0,0 0-6 0 0,0 0 9 0 0,0-1 0 0 0,0 1 0 0 0,-1-1 1 0 0,1 1-1 0 0,0-1 0 0 0,-1 0 0 0 0,1 0 0 0 0,0 0 0 0 0,-1 0 1 0 0,1 0-10 0 0,2-1 28 0 0,8-5-102 0 0,-1 0-1 0 0,0 0 1 0 0,-1-1 0 0 0,0-1-1 0 0,0 0 1 0 0,5-5 74 0 0,28-25-557 0 0,-32 30 454 0 0,-5 4 65 0 0,0 0 1 0 0,0 0-1 0 0,1 1 1 0 0,-1 0 0 0 0,1 0-1 0 0,2 0 38 0 0,-7 3-6 0 0,-1 0-1 0 0,1 1 1 0 0,-1-1-1 0 0,1 1 1 0 0,0 0-1 0 0,-1 0 1 0 0,1-1-1 0 0,0 1 1 0 0,-1 0-1 0 0,1 0 1 0 0,0 0-1 0 0,-1 1 1 0 0,1-1-1 0 0,-1 0 1 0 0,1 1-1 0 0,0-1 1 0 0,-1 1-1 0 0,1-1 1 0 0,-1 1-1 0 0,1 0 1 0 0,-1 0-1 0 0,1-1 1 0 0,-1 1-1 0 0,0 0 1 0 0,1 0-1 0 0,-1 0 1 0 0,0 1-1 0 0,0-1 1 0 0,0 0-1 0 0,0 0 1 0 0,0 1-1 0 0,0-1 7 0 0,5 8-10 0 0,0-1-1 0 0,-1 1 1 0 0,-1 0-1 0 0,1 1 0 0 0,-1-1 1 0 0,-1 1-1 0 0,2 4 11 0 0,0 10 201 0 0,0 0 0 0 0,0 14-201 0 0,-5-36 19 0 0,-1 0 0 0 0,1 0 0 0 0,0 0 0 0 0,0 0 0 0 0,-1-1 0 0 0,0 1 0 0 0,1 0-1 0 0,-1 0 1 0 0,0-1 0 0 0,1 1 0 0 0,-1 0 0 0 0,0-1-19 0 0,0 0 21 0 0,1-1 0 0 0,0 1-1 0 0,-1 0 1 0 0,1-1 0 0 0,0 1 0 0 0,-1-1-1 0 0,1 1 1 0 0,0-1 0 0 0,-1 1 0 0 0,1-1 0 0 0,-1 0-1 0 0,1 1 1 0 0,-1-1 0 0 0,1 0 0 0 0,-1 1-1 0 0,0-1 1 0 0,1 0 0 0 0,-1 1 0 0 0,1-1-1 0 0,-1 0 1 0 0,0 0 0 0 0,1 0 0 0 0,-1 0 0 0 0,1 0-1 0 0,-1 0 1 0 0,0 1 0 0 0,1-1 0 0 0,-1-1-1 0 0,0 1 1 0 0,1 0 0 0 0,-1 0 0 0 0,0 0-1 0 0,1 0 1 0 0,-1 0 0 0 0,1-1 0 0 0,-1 1 0 0 0,0 0-1 0 0,0-1-20 0 0,-2-1 84 0 0,2 2-82 0 0,0 0 0 0 0,1-1 0 0 0,-1 1 0 0 0,0-1 0 0 0,0 1 0 0 0,0-1 0 0 0,1 1 0 0 0,-1-1 0 0 0,0 0 0 0 0,1 1 0 0 0,-1-1 0 0 0,0 0 0 0 0,1 0 0 0 0,-1 0 0 0 0,1 1 0 0 0,-1-1 0 0 0,1 0 0 0 0,0 0 0 0 0,-1 0 0 0 0,1 0 0 0 0,0 0 0 0 0,-1 0 0 0 0,1 0 0 0 0,0 1 0 0 0,0-1 0 0 0,0-1-2 0 0,-3-13-17 0 0,3 14 17 0 0,-1 0 0 0 0,1-1 0 0 0,0 1 0 0 0,-1 0 0 0 0,1 0 0 0 0,0-1 1 0 0,0 1-1 0 0,0 0 0 0 0,0-1 0 0 0,0 1 0 0 0,0 0 0 0 0,0 0 0 0 0,0-1 0 0 0,1 1 0 0 0,-1-1 0 0 0,4-9-30 0 0,1 0-1 0 0,0 1 0 0 0,0 0 1 0 0,1 0-1 0 0,0 0 0 0 0,1 1 1 0 0,0-1-1 0 0,0 2 0 0 0,1-1 1 0 0,0 1-1 0 0,1 0 0 0 0,0 1 1 0 0,0 0-1 0 0,0 0 0 0 0,1 1 1 0 0,10-5 30 0 0,-16 10-16 0 0,0-1 0 0 0,0 1 0 0 0,0 0 1 0 0,0 0-1 0 0,1 0 0 0 0,-1 0 0 0 0,0 1 1 0 0,0-1-1 0 0,1 1 0 0 0,-1 0 0 0 0,0 1 1 0 0,1-1-1 0 0,-1 1 0 0 0,0 0 0 0 0,0 0 1 0 0,1 0-1 0 0,-1 1 0 0 0,0-1 16 0 0,2 2-15 0 0,-1-1 1 0 0,1 1-1 0 0,-1 0 0 0 0,0 0 0 0 0,0 1 0 0 0,0-1 0 0 0,-1 1 1 0 0,1 0-1 0 0,-1 1 0 0 0,0-1 0 0 0,0 1 0 0 0,3 3 15 0 0,-3-1 15 0 0,0 1 0 0 0,0-1 0 0 0,0 1 0 0 0,-1 0 0 0 0,1 3-15 0 0,-3-7-176 0 0,0 0-1 0 0,0 1 1 0 0,0-1-1 0 0,0 0 1 0 0,-1 1-1 0 0,1-1 1 0 0,-1 1-1 0 0,0-1 1 0 0,-1 1-1 0 0,1-1 1 0 0,-1 1 176 0 0,-2 9-6853 0 0</inkml:trace>
  <inkml:trace contextRef="#ctx0" brushRef="#br0" timeOffset="200901.971">4255 705 3680 0 0,'0'0'284'0'0,"0"0"105"0"0,0 0 1136 0 0,0 0 513 0 0,0 0 104 0 0,0 0-199 0 0,0 0-931 0 0,0 0-404 0 0,7 7 881 0 0,-4-4-1327 0 0,-1 1 0 0 0,0-1-1 0 0,0 1 1 0 0,0 0 0 0 0,0 0-1 0 0,0 0 1 0 0,-1 0 0 0 0,0 0 0 0 0,0 0-1 0 0,0 0 1 0 0,0 0 0 0 0,0 1-1 0 0,-1-1 1 0 0,0 0 0 0 0,0 0-162 0 0,3 22 419 0 0,1-2-92 0 0,-1-1 0 0 0,-1 1-1 0 0,-1 3-326 0 0,-2-16 90 0 0,0 0-1 0 0,-1 0 0 0 0,0 0 1 0 0,-1 0-1 0 0,-1 2-89 0 0,-1 7 169 0 0,4-18-94 0 0,-19-1 434 0 0,18-3-501 0 0,1 1-1 0 0,-1-1 0 0 0,1 0 0 0 0,-1 0 1 0 0,1 0-1 0 0,0 0 0 0 0,0 0 0 0 0,0 0 1 0 0,0 0-1 0 0,1-1 0 0 0,-1 1 0 0 0,0 0 1 0 0,1 0-1 0 0,0-1 0 0 0,-1 1 0 0 0,1 0 1 0 0,0-1-1 0 0,0 1 0 0 0,0 0 0 0 0,1-1 0 0 0,-1 1 1 0 0,0 0-1 0 0,1 0 0 0 0,0-1 0 0 0,0 1-7 0 0,1-4-12 0 0,0 0-1 0 0,1 0 1 0 0,0 0-1 0 0,0 0 0 0 0,1 1 1 0 0,0 0-1 0 0,0-1 0 0 0,3-2 13 0 0,6-8-47 0 0,-11 12 42 0 0,1 1 0 0 0,-1 0 0 0 0,1 0 0 0 0,0 0 0 0 0,0 0 0 0 0,0 0-1 0 0,0 0 1 0 0,3-1 5 0 0,8-3-57 0 0,1-1-1 0 0,0 2 0 0 0,0 0 1 0 0,0 0-1 0 0,1 2 0 0 0,0 0 1 0 0,0 1-1 0 0,14-1 58 0 0,-6 2 128 0 0,0 1 1 0 0,21 2-129 0 0,-4 0-4 0 0,-26-1-155 0 0,1 2-1 0 0,-1 0 0 0 0,10 3 160 0 0,-3-1 15 0 0,-19-3-14 0 0,-3-1 0 0 0,1 0 0 0 0,0 0-1 0 0,-1 0 1 0 0,1 0 0 0 0,-1 0-1 0 0,1 0 1 0 0,0 0 0 0 0,-1 1-1 0 0,1-1 1 0 0,-1 0 0 0 0,1 0-1 0 0,-1 1 1 0 0,1-1 0 0 0,-1 0-1 0 0,1 1 1 0 0,-1-1-1 0 0,1 1 1 0 0,-1-1 0 0 0,1 0-1 0 0,-1 1 1 0 0,0-1 0 0 0,1 1-1 0 0,-1 0 0 0 0,1 0 90 0 0,-1-1 54 0 0,0 0 14 0 0,-34-2-173 0 0,22 1 7 0 0,0 0 0 0 0,0 1-1 0 0,-5 1 9 0 0,-21 1 0 0 0,24-2 0 0 0,0 1 0 0 0,1 1 0 0 0,-1 0 0 0 0,1 1 0 0 0,-3 1 0 0 0,8-2 14 0 0,0 1-1 0 0,0 0 1 0 0,0 1 0 0 0,1 0-1 0 0,-1 0 1 0 0,1 0-1 0 0,-5 5-13 0 0,10-7 15 0 0,0-1-1 0 0,0 1 1 0 0,1-1 0 0 0,-1 1-1 0 0,1-1 1 0 0,0 1-1 0 0,-1 0 1 0 0,1 0-1 0 0,0-1 1 0 0,0 1 0 0 0,0 0-1 0 0,0 0 1 0 0,1 0-1 0 0,-1 0 1 0 0,0 0 0 0 0,1 0-1 0 0,-1 1 1 0 0,1-1-1 0 0,0 0 1 0 0,0 0-1 0 0,0 0 1 0 0,0 0 0 0 0,0 1-1 0 0,0-1 1 0 0,1 0-1 0 0,-1 0 1 0 0,1 0-1 0 0,-1 0 1 0 0,1 0 0 0 0,0 0-1 0 0,0 0 1 0 0,0 0-1 0 0,0 0-14 0 0,1 1 17 0 0,0 0-1 0 0,1 0 0 0 0,-1-1 1 0 0,0 1-1 0 0,1-1 0 0 0,0 1 0 0 0,0-1 1 0 0,0 0-1 0 0,0 0 0 0 0,0-1 1 0 0,0 1-1 0 0,0 0 0 0 0,2-1-16 0 0,1 2 10 0 0,1 0-1 0 0,0-1 1 0 0,0 0-1 0 0,0-1 1 0 0,0 1 0 0 0,2-1-10 0 0,3 0 42 0 0,-1-1 0 0 0,0 0 0 0 0,1-1 0 0 0,-1 0 0 0 0,0-1-1 0 0,0 0 1 0 0,6-3-42 0 0,-11 3 33 0 0,1 0-1 0 0,0-1 1 0 0,0 0-1 0 0,-1 0 0 0 0,0-1 1 0 0,0 0-1 0 0,0 0 1 0 0,0 0-1 0 0,0-1 1 0 0,-1 1-1 0 0,0-1 0 0 0,3-3-32 0 0,4-9 69 0 0,-11 9-78 0 0,-1 3-1 0 0,3 0-20 0 0,-1-1 2 0 0,0-15-54 0 0,-2 25 71 0 0,0 1 1 0 0,0-1-1 0 0,0 0 1 0 0,1 1-1 0 0,0-1 1 0 0,0 0-1 0 0,0 0 1 0 0,0 0-1 0 0,1 0 1 0 0,0 0-1 0 0,0 0 1 0 0,0 0-1 0 0,0 0 1 0 0,1 0 10 0 0,0 1 9 0 0,1 0 0 0 0,1-1 0 0 0,-1 1 1 0 0,1-1-1 0 0,-1 0 0 0 0,1-1 0 0 0,1 1 0 0 0,-1-1 0 0 0,0 0 0 0 0,1 0 1 0 0,-1-1-1 0 0,1 1 0 0 0,0-1 0 0 0,3 1-9 0 0,-4-2 56 0 0,-1-1 0 0 0,1 1 0 0 0,0-1-1 0 0,-1 1 1 0 0,1-1 0 0 0,0 0 0 0 0,-1-1 0 0 0,5 0-56 0 0,36-8 342 0 0,-38 6-336 0 0,0 1 0 0 0,0-1 0 0 0,0 0 0 0 0,0-1-1 0 0,-1 0 1 0 0,1 0 0 0 0,-1 0 0 0 0,0-1 0 0 0,0 1 0 0 0,-1-2-1 0 0,4-3-5 0 0,-2-1-41 0 0,0 0 1 0 0,-1 0-1 0 0,0-1 0 0 0,0 0 0 0 0,-1-1 0 0 0,-1 1 0 0 0,0-1 1 0 0,-1 1-1 0 0,0-1 0 0 0,0-1 0 0 0,-1-2 41 0 0,-1-11-220 0 0,-2 21 170 0 0,1 1 0 0 0,0-1 1 0 0,1 1-1 0 0,-1 0 0 0 0,1-1 0 0 0,1-4 50 0 0,3-10-154 0 0,-2 0 0 0 0,0-1 0 0 0,-1 1 0 0 0,0-5 154 0 0,5-37-65 0 0,-7 60 134 0 0,0 1-1 0 0,0 0-2 0 0,-6 12 76 0 0,0 5-48 0 0,2-9-85 0 0,1 0-1 0 0,0 0 0 0 0,1 1 1 0 0,0-1-1 0 0,0 1 0 0 0,1 1-8 0 0,0 0 0 0 0,-1 0 0 0 0,0-1 0 0 0,0 1 0 0 0,-2 1 0 0 0,2-2 0 0 0,-1 0 0 0 0,1-1 0 0 0,1 1 0 0 0,-1 0 0 0 0,1 5 0 0 0,1 94 14 0 0,-1-82 68 0 0,0-21-45 0 0,1 0 0 0 0,0-1 0 0 0,0 1 0 0 0,0-1 0 0 0,0 1-1 0 0,1-1 1 0 0,0 1 0 0 0,0 2-37 0 0,3 5 218 0 0,-4-9-175 0 0,1 0 1 0 0,-1-1-1 0 0,1 1 0 0 0,0 0 0 0 0,0 0 1 0 0,0-1-1 0 0,1 1 0 0 0,-1 0 0 0 0,1-1 1 0 0,-1 1-1 0 0,1-1 0 0 0,0 0 0 0 0,0 0 1 0 0,0 1-1 0 0,0-1 0 0 0,0 0 0 0 0,2 1-43 0 0,9 6 128 0 0,-12-8-108 0 0,-1 0-1 0 0,1 0 0 0 0,0 0 1 0 0,0-1-1 0 0,0 1 0 0 0,0 0 0 0 0,0-1 1 0 0,1 1-1 0 0,-1 0 0 0 0,0-1 1 0 0,0 0-1 0 0,0 1 0 0 0,0-1 0 0 0,1 1 1 0 0,-1-1-1 0 0,0 0 0 0 0,1 0-19 0 0,4 0 41 0 0,-1 0-1 0 0,0-1 0 0 0,0 0 1 0 0,1 0-1 0 0,-1 0 0 0 0,0-1 1 0 0,0 1-1 0 0,0-1 0 0 0,-1-1 1 0 0,1 1-1 0 0,0-1 0 0 0,-1 1 1 0 0,1-1-1 0 0,-1 0 0 0 0,0-1 1 0 0,0 1-1 0 0,0-1 0 0 0,1-2-40 0 0,2-3 94 0 0,0 0 0 0 0,0 0 0 0 0,-1-1 0 0 0,0 0 0 0 0,-1 0 0 0 0,0-1 0 0 0,3-9-94 0 0,3-3 0 0 0,-9 19 0 0 0,0 1 0 0 0,0-1 0 0 0,-1 0 0 0 0,1 0 0 0 0,-1 0 0 0 0,0 1 0 0 0,0-1 0 0 0,0 0 0 0 0,-1-1 0 0 0,1 1 0 0 0,-1 0 0 0 0,0-23 0 0 0,0 27 0 0 0,0-1 0 0 0,0 1 0 0 0,0 0 0 0 0,0 0 0 0 0,0-1 0 0 0,0 1 0 0 0,0 0 0 0 0,0-1 0 0 0,0 1 0 0 0,0 0 0 0 0,0-1 0 0 0,0 1 0 0 0,0 0 0 0 0,-1 0 0 0 0,1-1 0 0 0,0 1 0 0 0,0 0 0 0 0,0 0 0 0 0,0-1 0 0 0,-1 1 0 0 0,1 0 0 0 0,0 0 0 0 0,0 0 0 0 0,0-1 0 0 0,-1 1 0 0 0,1 0 0 0 0,0 0 0 0 0,0 0 0 0 0,-1 0 0 0 0,1-1 0 0 0,0 1 0 0 0,0 0 0 0 0,-1 0 0 0 0,1 0 0 0 0,0 0 0 0 0,-1 0 0 0 0,1 0 0 0 0,0 0 0 0 0,0 0 0 0 0,-1 0 0 0 0,1 0 0 0 0,0 0 0 0 0,-1 0 0 0 0,1 0 0 0 0,0 0 0 0 0,-1 0 0 0 0,1 0 0 0 0,0 0 0 0 0,0 1 0 0 0,-12 4 0 0 0,12-5 0 0 0,-3 2 0 0 0,1-1 0 0 0,-1 1 0 0 0,1 0 0 0 0,0 0 0 0 0,0 0 0 0 0,0 1 0 0 0,0-1 0 0 0,0 1 0 0 0,-7 8 0 0 0,6-8 0 0 0,1 0 0 0 0,1 0 0 0 0,-1 0 0 0 0,0 0 0 0 0,1 0 0 0 0,-1 0 0 0 0,1 0 0 0 0,0 1 0 0 0,0 1 0 0 0,-5 11 0 0 0,5-12-11 0 0,0-1 0 0 0,0 1 0 0 0,0-1-1 0 0,1 1 1 0 0,-1 0 0 0 0,1-1 0 0 0,0 1-1 0 0,0 0 1 0 0,0-1 0 0 0,1 1 0 0 0,-1-1 0 0 0,1 1-1 0 0,0 0 1 0 0,0-1 0 0 0,0 1 0 0 0,0-1-1 0 0,1 0 1 0 0,-1 1 0 0 0,1-1 0 0 0,0 0-1 0 0,0 0 1 0 0,0 0 0 0 0,0 0 0 0 0,1 0 0 0 0,-1-1-1 0 0,1 1 1 0 0,-1-1 0 0 0,1 0 0 0 0,0 1-1 0 0,0-1 1 0 0,0 0 0 0 0,0-1 0 0 0,1 1 0 0 0,-1-1-1 0 0,0 1 1 0 0,1-1 0 0 0,-1 0 0 0 0,3 1 11 0 0,0-2-108 0 0,-1 1 1 0 0,1-1 0 0 0,0 1 0 0 0,-1-1-1 0 0,1-1 1 0 0,-1 1 0 0 0,1-1 0 0 0,-1 0-1 0 0,1 0 1 0 0,-1-1 0 0 0,0 0 0 0 0,1 0-1 0 0,-1 0 1 0 0,0 0 0 0 0,0-1 0 0 0,-1 0-1 0 0,1 0 1 0 0,2-2 107 0 0,3-6-1107 0 0</inkml:trace>
  <inkml:trace contextRef="#ctx0" brushRef="#br0" timeOffset="201199.138">4888 642 13824 0 0,'-6'-6'1470'0'0,"4"4"-1290"0"0,1 1 620 0 0,1 1 267 0 0,2 0 49 0 0,4-2-845 0 0,1 0 1 0 0,0 1-1 0 0,0 0 1 0 0,0 0 0 0 0,0 0-1 0 0,0 1 1 0 0,5 0-272 0 0,54 7 50 0 0,-43-4 164 0 0,17 1-143 0 0,1 0-1367 0 0,-14 0-3259 0 0,1-1-1823 0 0</inkml:trace>
  <inkml:trace contextRef="#ctx0" brushRef="#br0" timeOffset="201482.273">5690 736 17823 0 0,'-3'-1'135'0'0,"1"0"0"0"0,0 1 0 0 0,-1-1 0 0 0,1 1-1 0 0,0-1 1 0 0,-1 1 0 0 0,1 0 0 0 0,-1 0 0 0 0,1 0 0 0 0,0 0-1 0 0,-1 1 1 0 0,1-1 0 0 0,-1 0 0 0 0,1 1 0 0 0,-2 0-135 0 0,-37 16 199 0 0,35-14 181 0 0,2-1-254 0 0,1 0 0 0 0,0-1 0 0 0,-1 1 0 0 0,1 0 0 0 0,0 1 0 0 0,0-1 0 0 0,1 0 0 0 0,-1 1 0 0 0,0 0 1 0 0,1-1-1 0 0,-1 2-126 0 0,1-2 38 0 0,1 1 1 0 0,0-1-1 0 0,0 0 1 0 0,0 1-1 0 0,0-1 1 0 0,0 1 0 0 0,1-1-1 0 0,-1 1 1 0 0,1 0-1 0 0,0-1 1 0 0,0 1-1 0 0,0-1 1 0 0,0 1 0 0 0,0 0-1 0 0,0-1 1 0 0,1 2-39 0 0,0 13 60 0 0,-1-14-43 0 0,1 0 0 0 0,-1 0 0 0 0,0 1 0 0 0,1-1 0 0 0,0 0 0 0 0,-1 0 0 0 0,1 0 0 0 0,0 0 0 0 0,0-1 0 0 0,1 1 0 0 0,-1 0 0 0 0,1 0 0 0 0,-1-1 0 0 0,2 1-17 0 0,12 24 0 0 0,-9-15 0 0 0,-5-11 12 0 0,-1 1 0 0 0,1-1-1 0 0,0 0 1 0 0,-1 1-1 0 0,1-1 1 0 0,-1 0 0 0 0,0 1-1 0 0,1-1 1 0 0,-1 0-1 0 0,0 1 1 0 0,0-1 0 0 0,0 1-1 0 0,0-1 1 0 0,0 0 0 0 0,0 1-1 0 0,0-1 1 0 0,0 1-1 0 0,-1-1 1 0 0,1 0 0 0 0,0 1-1 0 0,-1-1 1 0 0,1 0-1 0 0,-1 1 1 0 0,0 0-12 0 0,0-1 53 0 0,-1 0 0 0 0,1 1 0 0 0,0-1 1 0 0,-1 0-1 0 0,1 0 0 0 0,0 0 0 0 0,-1 0 0 0 0,0 0 0 0 0,1 0 0 0 0,-1 0 0 0 0,1 0 0 0 0,-1-1 1 0 0,0 1-1 0 0,0-1 0 0 0,1 1 0 0 0,-1-1 0 0 0,0 0 0 0 0,0 0 0 0 0,0 0-53 0 0,-25 4-895 0 0,-26 6 895 0 0,29-4-5373 0 0,-6-1-2246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2:05.8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141 145 7832 0 0,'0'0'602'0'0,"0"0"-219"0"0,0 0 549 0 0,0 0 277 0 0,-7-3 1866 0 0,3 4-2876 0 0,0-1-1 0 0,0 1 1 0 0,0 0 0 0 0,1 0 0 0 0,-1 0-1 0 0,0 0 1 0 0,1 1 0 0 0,-1-1 0 0 0,1 1-1 0 0,-1 0 1 0 0,1 0 0 0 0,0 1 0 0 0,0-1-1 0 0,0 1 1 0 0,0-1 0 0 0,0 1-199 0 0,-9 7 335 0 0,1 0 0 0 0,1 0 0 0 0,0 1 0 0 0,0 0 0 0 0,1 1 0 0 0,-3 6-335 0 0,11-17 144 0 0,1-1 7 0 0,0 0 28 0 0,0 2 11 0 0,0-1-162 0 0,1 1-1 0 0,-1-1 1 0 0,1 0-1 0 0,-1 1 1 0 0,1-1-1 0 0,0 0 1 0 0,-1 0-1 0 0,1 1 1 0 0,0-1-1 0 0,0 0 1 0 0,0 0-1 0 0,0 0 1 0 0,0 0-1 0 0,0 0 1 0 0,0 0-1 0 0,0 0 1 0 0,0 0-1 0 0,0-1 1 0 0,1 1-28 0 0,3 2 60 0 0,-1 0-1 0 0,1 0 1 0 0,0-1 0 0 0,5 2-60 0 0,-7-4 27 0 0,0 0 1 0 0,0 0-1 0 0,-1 0 0 0 0,1 0 1 0 0,0 0-1 0 0,0-1 1 0 0,0 1-1 0 0,-1-1 1 0 0,1 0-28 0 0,16-2 39 0 0,-5 0-40 0 0,-12 2 3 0 0,0 0 0 0 0,0 1-1 0 0,0-1 1 0 0,0 1 0 0 0,1-1-1 0 0,-1 1 1 0 0,0-1 0 0 0,0 1-1 0 0,1 0 1 0 0,-1 0 0 0 0,0 0-2 0 0,5-2 168 0 0,-6 1-169 0 0,1 0 0 0 0,-1 0 1 0 0,0 0-1 0 0,1 0 0 0 0,0 0 0 0 0,-1 0 1 0 0,1 0-1 0 0,-1 0 0 0 0,1 1 1 0 0,0-1-1 0 0,-1 0 0 0 0,1 1 0 0 0,1 0 1 0 0,3-2 0 0 0,-5 2 0 0 0,-1 0 0 0 0,0 0 0 0 0,1 0 0 0 0,-1 0 0 0 0,1-1 0 0 0,-1 1 0 0 0,0 0 0 0 0,1 0 0 0 0,-1 0 0 0 0,0 0 0 0 0,1 0 0 0 0,-1-1 0 0 0,0 1 0 0 0,0 0 0 0 0,1 0 0 0 0,-1 0 0 0 0,0-1 0 0 0,1 1 0 0 0,-1 0 0 0 0,0-1 0 0 0,0 1 0 0 0,0 0 0 0 0,1 0 0 0 0,-1-1 0 0 0,0 1 0 0 0,0 0 0 0 0,0-1 0 0 0,0 1 0 0 0,0 0 0 0 0,0-1 0 0 0,3-4 0 0 0,-1 3 0 0 0,-2 2 0 0 0,-1-18 0 0 0,0 11 0 0 0,-13-30 80 0 0,13 36-66 0 0,1 0 0 0 0,-1 0 0 0 0,0 0-1 0 0,1 0 1 0 0,0 0 0 0 0,-1 0 0 0 0,1-1-1 0 0,0 1 1 0 0,-1 0 0 0 0,1 0 0 0 0,0 0-1 0 0,0-1 1 0 0,0 0-14 0 0,0 2 0 0 0,0 0 0 0 0,0-1 0 0 0,0 1 0 0 0,0 0-1 0 0,0-1 1 0 0,0 1 0 0 0,0 0 0 0 0,0-1 0 0 0,0 1 0 0 0,0 0 0 0 0,-1-1 0 0 0,1 1 0 0 0,0 0 0 0 0,0-1-1 0 0,0 1 1 0 0,0 0 0 0 0,-1 0 0 0 0,1-1 0 0 0,0 1 0 0 0,0 0 0 0 0,0-1 0 0 0,-1 1 0 0 0,1 0-1 0 0,0 0 1 0 0,-1-1 0 0 0,-8-10 32 0 0,8 11-36 0 0,1-1 1 0 0,0 0-1 0 0,-1 1 0 0 0,1-1 0 0 0,-1 1 1 0 0,1 0-1 0 0,-1-1 0 0 0,1 1 0 0 0,-1-1 1 0 0,0 1-1 0 0,1 0 0 0 0,-1 0 0 0 0,1-1 0 0 0,-1 1 1 0 0,0 0-1 0 0,1 0 0 0 0,-1-1 0 0 0,0 1 1 0 0,1 0-1 0 0,-1 0 0 0 0,0 0 0 0 0,1 0 0 0 0,-1 0 1 0 0,0 0 3 0 0,-3-1-74 0 0,0 0-1 0 0,0 0 1 0 0,-1 1 0 0 0,1 0 0 0 0,-3-1 74 0 0,-10 3-3840 0 0,17-2 2446 0 0</inkml:trace>
  <inkml:trace contextRef="#ctx0" brushRef="#br0" timeOffset="330.969">287 107 12264 0 0,'0'0'562'0'0,"2"0"-12"0"0,4 0-301 0 0,-5 0 52 0 0,-1 0 62 0 0,7 6 430 0 0,-4 0-330 0 0,0 0-1 0 0,0 0 1 0 0,0 0-1 0 0,-1 1 0 0 0,0 0 1 0 0,0-1-1 0 0,-1 1 1 0 0,1 0-1 0 0,-1 0 1 0 0,-1 0-463 0 0,6 25 472 0 0,-3-22-416 0 0,-1 0-1 0 0,0 0 1 0 0,-1 0-1 0 0,0 0 1 0 0,0 0-1 0 0,-1 0 0 0 0,0 4-55 0 0,-1-9 20 0 0,1 1 0 0 0,1 0 0 0 0,-1-1 0 0 0,1 5-20 0 0,0-4 15 0 0,0 0 0 0 0,-1-1 0 0 0,1 1 0 0 0,-2 6-15 0 0,-1 18 53 0 0,2-20-25 0 0,-1 1 0 0 0,0-1 0 0 0,0 0 0 0 0,-1-1 1 0 0,-1 1-29 0 0,1-1-8 0 0,2-6-12 0 0,-1-1 1 0 0,1 0 0 0 0,-1 0 0 0 0,0 0 0 0 0,1 1-1 0 0,-1-1 1 0 0,0 0 0 0 0,0 0 0 0 0,-1 0-1 0 0,1 0 1 0 0,0-1 0 0 0,-1 1 0 0 0,1 0 0 0 0,-1 0-1 0 0,1-1 1 0 0,-1 1 0 0 0,0-1 0 0 0,0 1-1 0 0,-1 0 20 0 0,3-2-84 0 0,-1 0 1 0 0,1 0-1 0 0,-1 0 0 0 0,1 1 0 0 0,0-1 0 0 0,-1 0 0 0 0,1 0 0 0 0,-1 0 0 0 0,1 0 0 0 0,-1 0 0 0 0,1 0 0 0 0,-1 0 0 0 0,1 0 1 0 0,-1 0-1 0 0,1 0 0 0 0,0 0 0 0 0,-1-1 0 0 0,1 1 0 0 0,-1 0 0 0 0,1 0 0 0 0,-1 0 0 0 0,1 0 0 0 0,0-1 0 0 0,-1 1 0 0 0,1 0 1 0 0,-1-1 83 0 0,-10-9-2764 0 0,8 7 2124 0 0,-6-7-4902 0 0</inkml:trace>
  <inkml:trace contextRef="#ctx0" brushRef="#br0" timeOffset="638.097">281 164 7712 0 0,'4'-1'122'0'0,"0"-1"1"0"0,-1 0 0 0 0,1-1-1 0 0,-1 1 1 0 0,0 0 0 0 0,2-2-123 0 0,-3 1 22 0 0,1 1 1 0 0,-1 0-1 0 0,1 1 1 0 0,0-1-1 0 0,0 0 1 0 0,-1 1-1 0 0,1-1 1 0 0,0 1 0 0 0,0 0-1 0 0,2-1-22 0 0,34-6 2344 0 0,-33 7-2055 0 0,0 0-1 0 0,0 0 1 0 0,-1 1 0 0 0,1 0-1 0 0,0 0 1 0 0,0 0-1 0 0,0 1 1 0 0,0-1 0 0 0,0 1-1 0 0,-1 1 1 0 0,1-1 0 0 0,0 1-1 0 0,-1 0 1 0 0,1 0-1 0 0,3 3-288 0 0,-3-2 252 0 0,0 0 0 0 0,0 1 0 0 0,0 0-1 0 0,0 0 1 0 0,0 0 0 0 0,-1 1 0 0 0,0 0-1 0 0,0 0 1 0 0,0 0 0 0 0,-1 1 0 0 0,1-1-1 0 0,2 6-251 0 0,-6-9 46 0 0,0 1-1 0 0,0-1 0 0 0,-1 0 1 0 0,1 1-1 0 0,-1-1 0 0 0,1 1 1 0 0,-1-1-1 0 0,0 0 0 0 0,0 1 1 0 0,0-1-1 0 0,0 1 0 0 0,0-1 1 0 0,0 1-1 0 0,-1-1 0 0 0,1 0 1 0 0,-1 1-1 0 0,0-1 0 0 0,0 0 1 0 0,0 1-1 0 0,0-1 0 0 0,0 0 0 0 0,0 0 1 0 0,0 0-1 0 0,-1 0 0 0 0,1 0 1 0 0,-1 0-1 0 0,1 0 0 0 0,-1-1 1 0 0,0 1-1 0 0,-1 0-45 0 0,-2 3 62 0 0,-1 0 0 0 0,0-1 0 0 0,0 0 0 0 0,0 0 0 0 0,-1 0 0 0 0,0-1 0 0 0,1 1 0 0 0,-1-2 0 0 0,-4 2-62 0 0,-21 6 42 0 0,12-4-804 0 0,-1 0 0 0 0,0-1 0 0 0,-15 1 762 0 0,20-6-1338 0 0</inkml:trace>
  <inkml:trace contextRef="#ctx0" brushRef="#br0" timeOffset="902.209">718 0 12440 0 0,'0'0'565'0'0,"0"0"-5"0"0,0 2-363 0 0,-3 13 566 0 0,0-1-1 0 0,1 0 0 0 0,1 1 1 0 0,0 9-763 0 0,-2 22 478 0 0,-12 64 823 0 0,15-87-1174 0 0,0-20-103 0 0,1 1 1 0 0,-1-1 0 0 0,0 1-1 0 0,-1-1 1 0 0,1 1 0 0 0,0-1-1 0 0,-1 1 1 0 0,0-1-1 0 0,0 1-24 0 0,-1 1-97 0 0,1-2-78 0 0,0 0 0 0 0,0 0-1 0 0,0-1 1 0 0,0 1 0 0 0,-1 0 0 0 0,1-1-1 0 0,-2 2 176 0 0,-3 4-6319 0 0</inkml:trace>
  <inkml:trace contextRef="#ctx0" brushRef="#br0" timeOffset="1170.89">640 154 10016 0 0,'69'5'1108'0'0,"-38"0"-670"0"0,0-2 1 0 0,3-2-439 0 0,-9 1 584 0 0,106 4 3141 0 0,-94 0-3043 0 0,-35-5-652 0 0,0-1 1 0 0,0 1-1 0 0,0 0 1 0 0,0 0-1 0 0,0 0 1 0 0,0 0-1 0 0,0 0 1 0 0,0 0-1 0 0,-1 0 0 0 0,1 0 1 0 0,0 1-1 0 0,-1-1 1 0 0,1 1-1 0 0,-1-1 1 0 0,1 1-31 0 0,-3 0 38 0 0,1 0-1 0 0,-1 0 1 0 0,0 0 0 0 0,1 0 0 0 0,-1 0-1 0 0,0-1 1 0 0,0 1 0 0 0,0 0 0 0 0,0 0 0 0 0,-1-1-1 0 0,1 1-37 0 0,-4 5 63 0 0,-22 42 239 0 0,26-46-291 0 0,0-1 0 0 0,0 1 0 0 0,0-1 0 0 0,-1 1 0 0 0,1-1 0 0 0,0 0 1 0 0,-1 0-1 0 0,0 1-11 0 0,-7 10 68 0 0,8-12-9 0 0,1-1-55 0 0,-1 0 0 0 0,1 1 1 0 0,0-1-1 0 0,0 0 0 0 0,0 0 1 0 0,0 0-1 0 0,0 0 0 0 0,0 1 0 0 0,0-1 1 0 0,0 0-1 0 0,0 0 0 0 0,0 0 1 0 0,0 1-1 0 0,0-1 0 0 0,0 0 0 0 0,0 0 1 0 0,0 0-1 0 0,0 0 0 0 0,0 1 1 0 0,0-1-1 0 0,0 0 0 0 0,1 0 0 0 0,-1 0 1 0 0,0 0-1 0 0,0 1 0 0 0,0-1 1 0 0,0 0-1 0 0,0 0 0 0 0,0 0 0 0 0,0 0 1 0 0,1 0-1 0 0,-1 1 0 0 0,0-1 1 0 0,0 0-1 0 0,0 0 0 0 0,0 0 0 0 0,1 0 1 0 0,-1 0-1 0 0,0 0-4 0 0,7 5 235 0 0,-4-4-203 0 0,0-1-1 0 0,0 1 0 0 0,0-1 0 0 0,0 0 0 0 0,0 0 0 0 0,0 0 0 0 0,0-1 0 0 0,0 1 0 0 0,0-1 0 0 0,0 0 1 0 0,0 1-1 0 0,0-1 0 0 0,0-1 0 0 0,0 1 0 0 0,0 0 0 0 0,-1-1 0 0 0,1 0-31 0 0,4-2 107 0 0,0 0-1 0 0,0-1 1 0 0,-1 1-1 0 0,0-2 1 0 0,0 1-1 0 0,1-2-106 0 0,-5 5 2 0 0,-1 0-1 0 0,0 0 0 0 0,0 0 0 0 0,0-1 0 0 0,0 1 1 0 0,0 0-1 0 0,0-1 0 0 0,0 1 0 0 0,-1-1 0 0 0,1 1 1 0 0,-1-1-1 0 0,0 1 0 0 0,0-1 0 0 0,0 1 0 0 0,0-1 1 0 0,0-1-2 0 0,0 1-18 0 0,-1 0 1 0 0,1 0 0 0 0,-1 0 0 0 0,0 0 0 0 0,1 0 0 0 0,-1 0-1 0 0,0 0 1 0 0,-1 1 0 0 0,1-1 0 0 0,0 0 0 0 0,-1 1-1 0 0,0-1 1 0 0,0 1 0 0 0,0-1 17 0 0,2 3-2 0 0,-4-4-244 0 0,1 0 1 0 0,-1 0-1 0 0,0 0 1 0 0,-1 1-1 0 0,1 0 1 0 0,-1 0-1 0 0,1 0 1 0 0,-1 0-1 0 0,0 1 246 0 0,-11-1-1470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2:04.68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52 178 9472 0 0,'-4'-2'203'0'0,"-1"0"1"0"0,1 0 0 0 0,-1 1-1 0 0,0 0 1 0 0,0 0-1 0 0,0 0 1 0 0,0 0-204 0 0,3 1 441 0 0,-8-2 643 0 0,9 2 4407 0 0,6 1-5209 0 0,1 1 0 0 0,0-1 0 0 0,0 0 1 0 0,-1 0-1 0 0,1-1 0 0 0,0 1 0 0 0,0-1 0 0 0,3-1-281 0 0,16 2 338 0 0,17-1-7 0 0,1-1 0 0 0,-1-2 0 0 0,10-3-332 0 0,-47 5 7 0 0,138-12 131 0 0,-47 14 216 0 0,-36 0-4404 0 0,-64 7-1693 0 0,-4-2 459 0 0</inkml:trace>
  <inkml:trace contextRef="#ctx0" brushRef="#br0" timeOffset="361.97">169 270 9216 0 0,'-29'1'984'0'0,"16"0"-586"0"0,0-1 1 0 0,-10-2-399 0 0,7 3 3043 0 0,12 0-660 0 0,9 1-1600 0 0,-4-1-319 0 0,2-1-15 0 0,148-5 1127 0 0,-134 4-1505 0 0,0 0 0 0 0,7-3-71 0 0,23-1-6 0 0,32-2 126 0 0,-41 3-8 0 0,23 1-112 0 0,-47 3-91 0 0,16 0-1751 0 0,20-3 1842 0 0,-34 2-6522 0 0</inkml:trace>
  <inkml:trace contextRef="#ctx0" brushRef="#br0" timeOffset="653.916">514 6 3680 0 0,'0'0'284'0'0,"0"-1"-187"0"0,0-3 331 0 0,0 3 1740 0 0,0 1 759 0 0,0 0 147 0 0,0 0-392 0 0,2 1-2591 0 0,0 0 0 0 0,-1 0 0 0 0,1 0 0 0 0,0 0 1 0 0,-1 0-1 0 0,1-1 0 0 0,0 1 0 0 0,0-1 1 0 0,-1 1-1 0 0,1-1 0 0 0,1 0-91 0 0,1 1 91 0 0,2 2 34 0 0,1 0 0 0 0,-1 0 0 0 0,0 1 0 0 0,0 0 1 0 0,2 1-126 0 0,18 12 1119 0 0,101 55-1429 0 0,-124-70 306 0 0,14 9 2 0 0,-1 0 0 0 0,3 3 2 0 0,-16-11 7 0 0,1 0-1 0 0,-1 1 1 0 0,1-1 0 0 0,-1 1-1 0 0,0-1 1 0 0,0 1 0 0 0,-1 0-1 0 0,1 0 1 0 0,-1 0-1 0 0,0 1 1 0 0,1 2-7 0 0,-2-5 15 0 0,-1-1 0 0 0,1 1 0 0 0,-1 0 0 0 0,0 0 0 0 0,1 0 0 0 0,-1 0 0 0 0,0 0 0 0 0,0 0 0 0 0,0 0-1 0 0,-1-1 1 0 0,1 1 0 0 0,0 0 0 0 0,-1 0 0 0 0,1 0 0 0 0,-1 0 0 0 0,0 0 0 0 0,1-1 0 0 0,-1 1 0 0 0,0 0 0 0 0,0-1 0 0 0,0 1 0 0 0,0-1 0 0 0,-1 1 0 0 0,1-1-1 0 0,0 1 1 0 0,-1-1 0 0 0,0 1-15 0 0,-4 3 96 0 0,-1 0-1 0 0,0-1 1 0 0,-1 1 0 0 0,1-1-1 0 0,-7 2-95 0 0,3-1 56 0 0,-103 45 188 0 0,22-12-2540 0 0,74-29-1887 0 0,-1-4-1261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2:08.52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161 87 6504 0 0,'0'0'141'0'0,"0"0"23"0"0,0 0 13 0 0,1 0-19 0 0,5 0-46 0 0,3-2 2471 0 0,-10-3 947 0 0,1 2-3709 0 0,-16-4 2067 0 0,11 7-1657 0 0,0-1 0 0 0,0 1 0 0 0,0 0 0 0 0,0 0-1 0 0,0 1 1 0 0,1 0 0 0 0,-1-1 0 0 0,0 2 0 0 0,-4 0-231 0 0,0 1 352 0 0,0 0 0 0 0,1 1 0 0 0,-1 0-1 0 0,-6 5-351 0 0,11-7 85 0 0,0 1-1 0 0,1 0 0 0 0,-1 0 0 0 0,1 1 0 0 0,0-1 0 0 0,0 1 1 0 0,0 0-1 0 0,0 0 0 0 0,1 0 0 0 0,-1 0-84 0 0,-2 5 123 0 0,1 0 0 0 0,0 0 0 0 0,1 0 0 0 0,-1 2-123 0 0,4-8 22 0 0,-1-1-1 0 0,1 1 1 0 0,0-1 0 0 0,0 1 0 0 0,-1-1-1 0 0,1 0 1 0 0,1 1 0 0 0,-1-1 0 0 0,0 1 0 0 0,1-1-1 0 0,-1 1 1 0 0,1-1 0 0 0,0 0 0 0 0,0 1-1 0 0,0-1 1 0 0,0 0 0 0 0,0 0 0 0 0,0 0-1 0 0,0 0 1 0 0,1 0 0 0 0,-1 0 0 0 0,1 0 0 0 0,0 0-1 0 0,-1 0 1 0 0,1-1 0 0 0,0 1 0 0 0,0-1-22 0 0,0 0 66 0 0,-1 0-2 0 0,3-1-39 0 0,0 1-1 0 0,0-1 1 0 0,0 1 0 0 0,0-1-1 0 0,0 0 1 0 0,-1-1-1 0 0,1 1 1 0 0,0-1-1 0 0,0 1 1 0 0,0-1 0 0 0,0-1-1 0 0,-1 1 1 0 0,1 0-1 0 0,0-1 1 0 0,-1 1-1 0 0,0-1 1 0 0,1 0-25 0 0,1-2-18 0 0,0 1 0 0 0,0-1 0 0 0,0 0 0 0 0,0-1 0 0 0,-1 1 1 0 0,1-1-1 0 0,-1 1 0 0 0,-1-1 0 0 0,1-1 0 0 0,0-1 18 0 0,3-3-132 0 0,-4 5 97 0 0,0 0 1 0 0,0 0 0 0 0,0-1 0 0 0,-1 1 0 0 0,0-1 0 0 0,1-1 34 0 0,8-23-42 0 0,-11 29 104 0 0,13 13 80 0 0,-7-6-141 0 0,-1 0-1 0 0,0 0 0 0 0,0 1 1 0 0,0 0-1 0 0,0 1 0 0 0,-1-1-6 0 0,1 0 0 0 0,0 0 0 0 0,6 6 6 0 0,-3-9-1177 0 0,-6-3 746 0 0,10 3-1257 0 0</inkml:trace>
  <inkml:trace contextRef="#ctx0" brushRef="#br0" timeOffset="969.194">613 12 14368 0 0,'0'0'661'0'0,"0"-1"-17"0"0,0-3-329 0 0,-1 4-279 0 0,1 0 0 0 0,0 0 0 0 0,0 0 0 0 0,0 0 0 0 0,0 0 0 0 0,-1 0 0 0 0,1-1 0 0 0,0 1 0 0 0,0 0 0 0 0,0 0 0 0 0,-1 0 1 0 0,1 0-1 0 0,0 0 0 0 0,0 0 0 0 0,-1 0 0 0 0,1 0 0 0 0,0 0 0 0 0,0 0 0 0 0,0 0 0 0 0,-1 0 0 0 0,1 0 0 0 0,0 0 1 0 0,0 0-1 0 0,0 0 0 0 0,-1 0 0 0 0,1 0 0 0 0,0 1 0 0 0,0-1 0 0 0,0 0 0 0 0,-1 0 0 0 0,1 0 0 0 0,0 0 0 0 0,0 0 1 0 0,0 0-1 0 0,0 1 0 0 0,-1-1 0 0 0,1 0 0 0 0,0 0 0 0 0,0 0 0 0 0,0 0 0 0 0,0 1 0 0 0,0-1-36 0 0,-8 6 718 0 0,-24 16 870 0 0,27-19-1474 0 0,0 0 1 0 0,0 0 0 0 0,0 1 0 0 0,1 0 0 0 0,-1-1 0 0 0,1 2-1 0 0,0-1 1 0 0,0 0 0 0 0,0 2-115 0 0,-16 21 213 0 0,-6 12-113 0 0,24-36-91 0 0,1 1-1 0 0,-1 0 1 0 0,1 0-1 0 0,-1 0 0 0 0,1 0 1 0 0,1 0-1 0 0,-1 0 1 0 0,0 0-1 0 0,1 0 0 0 0,0 1-8 0 0,0-4 8 0 0,0 1-1 0 0,1-1 1 0 0,0 1-1 0 0,-1-1 1 0 0,1 0 0 0 0,0 1-1 0 0,-1-1 1 0 0,1 0-1 0 0,0 0 1 0 0,0 1-1 0 0,0-1 1 0 0,0 0-1 0 0,0 0 1 0 0,0 0-1 0 0,0 0 1 0 0,1 0-1 0 0,-1 0 1 0 0,0-1-1 0 0,1 1 1 0 0,-1 0-8 0 0,3 1 7 0 0,1 1-1 0 0,-1-1 1 0 0,0 0 0 0 0,1-1-1 0 0,3 2-6 0 0,1-1-88 0 0,0-1 0 0 0,1 0 1 0 0,-1-1-1 0 0,0 0 0 0 0,0 0 0 0 0,9-2 88 0 0,11-3-1608 0 0,15-4 1608 0 0,-33 6-313 0 0,6-2-83 0 0,0-1 0 0 0,-1-1 0 0 0,0-1 0 0 0,0 0 0 0 0,-1-1 0 0 0,11-8 396 0 0,-22 12 6 0 0,-3 5 143 0 0,-3-2 183 0 0,2 2-326 0 0,0 0 1 0 0,-1 0 0 0 0,1-1-1 0 0,0 1 1 0 0,0 0-1 0 0,0 0 1 0 0,0 0 0 0 0,0 0-1 0 0,0 0 1 0 0,-1 0-1 0 0,1 0 1 0 0,0 0 0 0 0,0-1-1 0 0,0 1 1 0 0,0 0-1 0 0,0 0 1 0 0,-1 0 0 0 0,1 0-1 0 0,0 0 1 0 0,0 0-1 0 0,0 0 1 0 0,0 0 0 0 0,0 0-1 0 0,-1 0 1 0 0,1 0 0 0 0,0 0-1 0 0,0 0 1 0 0,0 0-1 0 0,0 0 1 0 0,-1 0 0 0 0,1 0-1 0 0,0 0 1 0 0,0 0-1 0 0,0 1 1 0 0,0-1 0 0 0,0 0-1 0 0,-1 0 1 0 0,1 0-1 0 0,0 0-6 0 0,-13 6 527 0 0,1 1 0 0 0,0 1 0 0 0,0 0 0 0 0,0 0 0 0 0,-4 5-527 0 0,15-10 12 0 0,-1-1 1 0 0,0 1-1 0 0,0 0 1 0 0,1 0-1 0 0,0-1 0 0 0,0 1 1 0 0,-1 0-1 0 0,2 0 0 0 0,-1 0 1 0 0,0 1-1 0 0,0-1 1 0 0,1 0-1 0 0,0 0 0 0 0,0 3-12 0 0,0-5 3 0 0,-1 0 0 0 0,1-1-1 0 0,0 1 1 0 0,0 0-1 0 0,0 0 1 0 0,0 0 0 0 0,0 0-1 0 0,1 0 1 0 0,-1 0-1 0 0,0-1 1 0 0,0 1 0 0 0,0 0-1 0 0,1 0 1 0 0,-1 0-1 0 0,1-1 1 0 0,-1 1 0 0 0,0 0-1 0 0,1 0 1 0 0,-1-1 0 0 0,1 1-1 0 0,0 0 1 0 0,-1-1-1 0 0,1 1-2 0 0,2 2 4 0 0,-1-1 1 0 0,0 0 0 0 0,0 0 0 0 0,0 0 0 0 0,0 0 0 0 0,1 0 0 0 0,-1 0 0 0 0,1-1 0 0 0,-1 1 0 0 0,1-1 0 0 0,0 1 0 0 0,-1-1 0 0 0,1 0 0 0 0,0 0 0 0 0,0-1 0 0 0,0 1 0 0 0,0-1 0 0 0,-1 1 0 0 0,1-1 0 0 0,0 0 0 0 0,0 0 0 0 0,0 0 0 0 0,0 0 0 0 0,0-1 0 0 0,0 1 0 0 0,0-1-1 0 0,0 0-4 0 0,12-2 66 0 0,0-2-1 0 0,0 0 0 0 0,-1 0 0 0 0,7-5-65 0 0,-14 7 12 0 0,-3 1 0 0 0,1 0 0 0 0,-1 0 0 0 0,-1-1 1 0 0,1 1-1 0 0,0-1 0 0 0,-1 0 0 0 0,1 0 0 0 0,-1 0 1 0 0,0-1-1 0 0,0 1 0 0 0,0-1 0 0 0,0 1 1 0 0,-1-1-1 0 0,0 0 0 0 0,1 0 0 0 0,-1-1 0 0 0,-1 1 1 0 0,2-4-13 0 0,-2 6 2 0 0,0 1 0 0 0,0-1 1 0 0,-1-1-1 0 0,1 1 1 0 0,-1 0-1 0 0,1 0 0 0 0,-1 0 1 0 0,0 0-1 0 0,0 0 0 0 0,0 0 1 0 0,0 0-1 0 0,0 0 0 0 0,0-1 1 0 0,-1 1-1 0 0,1 0 1 0 0,-1 0-1 0 0,1 0 0 0 0,-1 0 1 0 0,0 0-1 0 0,0 0 0 0 0,0 0 1 0 0,0 0-1 0 0,0 1 0 0 0,0-1 1 0 0,0 0-1 0 0,-1 1 1 0 0,1-1-1 0 0,-1 1 0 0 0,1-1 1 0 0,-1 1-1 0 0,-1-1-2 0 0,1-1-28 0 0,-1 1 0 0 0,0 0 0 0 0,0 0-1 0 0,1 1 1 0 0,-1-1 0 0 0,-1 1 0 0 0,1-1 0 0 0,0 1 0 0 0,0 0 0 0 0,0 0 0 0 0,-1 0-1 0 0,-2 0 29 0 0,-2 0-38 0 0,0 1 0 0 0,0 0-1 0 0,0 0 1 0 0,1 1 0 0 0,-2 0 38 0 0,8-1-1 0 0,0 0 0 0 0,0 1 0 0 0,0-1 0 0 0,-1 0 0 0 0,1 1 1 0 0,0-1-1 0 0,0 1 0 0 0,0 0 0 0 0,0-1 0 0 0,0 1 0 0 0,1 0 0 0 0,-1-1 1 0 0,0 1 0 0 0,0 0-2 0 0,1-1 0 0 0,0 1 0 0 0,-1-1 0 0 0,1 0 0 0 0,0 1 0 0 0,-1-1 0 0 0,1 1 0 0 0,0-1 0 0 0,0 1 0 0 0,-1-1 0 0 0,1 1 0 0 0,0-1 0 0 0,0 1 0 0 0,0-1 0 0 0,0 1 0 0 0,0-1 0 0 0,0 1 0 0 0,0-1 0 0 0,0 1 0 0 0,0-1 0 0 0,0 1 0 0 0,0-1 0 0 0,0 1 0 0 0,0-1 0 0 0,0 1 0 0 0,1-1 0 0 0,-1 1 0 0 0,0-1 1 0 0,0 1-1 0 0,0-1 0 0 0,1 1 0 0 0,-1-1 0 0 0,0 1 0 0 0,1-1 0 0 0,-1 1 2 0 0,2 0-19 0 0,-1 1 0 0 0,1-1-1 0 0,0 0 1 0 0,0 0 0 0 0,-1 1 0 0 0,1-1 0 0 0,0-1 0 0 0,0 1 0 0 0,0 0 0 0 0,0 0 0 0 0,0-1 0 0 0,0 1-1 0 0,0-1 1 0 0,1 1 0 0 0,0-1 19 0 0,35 2 112 0 0,-33-2-56 0 0,8 0-14 0 0,1 0-44 0 0,0 0-1 0 0,0-1 0 0 0,0 0 0 0 0,0-1 0 0 0,9-3 3 0 0,5-2-40 0 0,-15 4-102 0 0,-1-1-1 0 0,0 1 0 0 0,0-2 0 0 0,0 0 1 0 0,0 0-1 0 0,3-3 143 0 0,18-12-91 0 0,-33 20 93 0 0,0 0-1 0 0,0 1 1 0 0,0-1-1 0 0,0 0 0 0 0,0 0 1 0 0,0 0-1 0 0,0 0 0 0 0,0 0 1 0 0,0 0-1 0 0,0 0 0 0 0,0 1 1 0 0,0-1-1 0 0,0 0 1 0 0,0 0-1 0 0,0 0 0 0 0,0 0 1 0 0,0 0-1 0 0,0 0 0 0 0,0 0 1 0 0,0 1-1 0 0,0-1 0 0 0,0 0 1 0 0,0 0-1 0 0,0 0 1 0 0,0 0-1 0 0,0 0 0 0 0,1 0 1 0 0,-1 0-1 0 0,0 0 0 0 0,0 0 1 0 0,0 0-1 0 0,0 1 1 0 0,0-1-1 0 0,0 0 0 0 0,0 0 1 0 0,0 0-1 0 0,0 0 0 0 0,1 0 1 0 0,-1 0-1 0 0,0 0 0 0 0,0 0 1 0 0,0 0-1 0 0,0 0 1 0 0,0 0-1 0 0,0 0 0 0 0,0 0 1 0 0,1 0-1 0 0,-1 0 0 0 0,0 0 1 0 0,0 0-1 0 0,0 0 1 0 0,0 0-1 0 0,0 0 0 0 0,0 0 1 0 0,0 0-1 0 0,1 0 0 0 0,-1 0 1 0 0,0 0-1 0 0,0 0 0 0 0,0 0 1 0 0,0-1-1 0 0,0 1-1 0 0,-4 9 159 0 0,0-3-65 0 0,1 1 0 0 0,-1 0 0 0 0,1 0-1 0 0,1 0 1 0 0,-1 0 0 0 0,1 1-94 0 0,-4 12-25 0 0,-3 20 167 0 0,8-34-90 0 0,1-5-48 0 0,0 0 2 0 0,0 0 1 0 0,-1 0-1 0 0,1 0 1 0 0,0 1-1 0 0,0-1 1 0 0,0 0-1 0 0,0 0 1 0 0,0 0-1 0 0,1 0 1 0 0,-1 0-1 0 0,0 0 1 0 0,0 0-1 0 0,1 0 0 0 0,-1 0 1 0 0,1 1-7 0 0,5 20-89 0 0,-4-22 107 0 0,0 1 0 0 0,-1-1 0 0 0,1 0 0 0 0,-1 0 0 0 0,1 1 0 0 0,-1-1 0 0 0,1 0 0 0 0,0-1 0 0 0,-1 1 0 0 0,1 0 0 0 0,0 0-18 0 0,4-2 3 0 0,0 1 0 0 0,-1-1 0 0 0,1 0 0 0 0,-1-1 0 0 0,1 1 0 0 0,-1-1 0 0 0,0 0 0 0 0,0 0-1 0 0,-1-1 1 0 0,1 1 0 0 0,-1-1 0 0 0,1 0 0 0 0,0-2-3 0 0,12-10-812 0 0,-1-1-1 0 0,13-18 813 0 0,-29 34-80 0 0,0 1 77 0 0,0 0 0 0 0,0 0 0 0 0,0 0 0 0 0,0 0 0 0 0,0 0 0 0 0,0 0 0 0 0,0-1 0 0 0,0 1 0 0 0,1 0 1 0 0,-1 0-1 0 0,0 0 0 0 0,0 0 0 0 0,0 0 0 0 0,0 0 0 0 0,0 0 0 0 0,0-1 0 0 0,0 1 0 0 0,0 0 0 0 0,0 0 0 0 0,0 0 0 0 0,1 0 0 0 0,-1 0 0 0 0,0 0 0 0 0,0 0 0 0 0,0 0 0 0 0,0 0 0 0 0,0 0 0 0 0,0 0 0 0 0,0 0 0 0 0,1 0 0 0 0,-1-1 0 0 0,0 1 0 0 0,0 0 0 0 0,0 0 1 0 0,0 0-1 0 0,0 0 0 0 0,1 0 0 0 0,-1 0 0 0 0,0 0 0 0 0,0 1 0 0 0,0-1 0 0 0,0 0 0 0 0,0 0 0 0 0,0 0 0 0 0,1 0 0 0 0,-1 0 0 0 0,0 0 0 0 0,0 0 0 0 0,0 0 0 0 0,0 0 0 0 0,0 0 0 0 0,0 0 0 0 0,0 0 0 0 0,0 0 0 0 0,1 1 0 0 0,-1-1 0 0 0,0 0 0 0 0,0 0 1 0 0,0 0-1 0 0,0 0 0 0 0,0 0 0 0 0,0 0 0 0 0,0 1 3 0 0,6 4 31 0 0,26 62 869 0 0,-29-61-823 0 0,-2-4-50 0 0,0 1-1 0 0,0-1 0 0 0,0 0 0 0 0,1-1 0 0 0,-1 1 0 0 0,0 0 1 0 0,1 0-1 0 0,-1 0 0 0 0,1-1 0 0 0,0 1 0 0 0,0-1 0 0 0,-1 1 1 0 0,1-1-1 0 0,0 0 0 0 0,0 0 0 0 0,0 0 0 0 0,1 0 0 0 0,-1 0 1 0 0,0 0-1 0 0,0 0 0 0 0,0-1 0 0 0,1 1 0 0 0,-1-1 0 0 0,0 0 1 0 0,0 0-1 0 0,2 1-26 0 0,4 0-92 0 0,1-1 1 0 0,-1 1 0 0 0,1-1 0 0 0,-1-1-1 0 0,1 1 1 0 0,-1-1 0 0 0,1-1 0 0 0,-1 0-1 0 0,0 0 92 0 0,5-1-1024 0 0</inkml:trace>
  <inkml:trace contextRef="#ctx0" brushRef="#br0" timeOffset="1244.314">1651 12 3224 0 0,'-16'2'773'0'0,"11"-1"1263"0"0,0 1 0 0 0,0 0-1 0 0,1 0 1 0 0,-1 0 0 0 0,0 0 0 0 0,-1 2-2036 0 0,-26 17 2190 0 0,27-17-1977 0 0,0 0 0 0 0,1 0 0 0 0,-1 1 0 0 0,1-1 0 0 0,-3 6-213 0 0,5-8 44 0 0,1 0 0 0 0,-1 0 0 0 0,1 1 0 0 0,0-1 1 0 0,0 1-1 0 0,0-1 0 0 0,1 1 0 0 0,-1-1 0 0 0,0 1 0 0 0,1-1 0 0 0,0 1 0 0 0,-1 0 0 0 0,1-1 0 0 0,0 1 1 0 0,1-1-1 0 0,-1 1 0 0 0,0 0-44 0 0,1-1 4 0 0,0 0 0 0 0,-1 0 0 0 0,1 0 0 0 0,0 0 0 0 0,0 0 0 0 0,0 0 0 0 0,1 0 1 0 0,-1 0-1 0 0,0-1 0 0 0,1 1 0 0 0,-1-1 0 0 0,1 1 0 0 0,-1-1 0 0 0,1 1 0 0 0,0-1 0 0 0,0 0 0 0 0,0 1-4 0 0,8 4 31 0 0,1-1-1 0 0,9 5-30 0 0,-2-2 12 0 0,-5-1 16 0 0,1 0-10 0 0,0 1 0 0 0,4 4-18 0 0,-17-12 1 0 0,-1 0-1 0 0,0 0 0 0 0,1 0 0 0 0,-1 0 0 0 0,0 0 1 0 0,0 1-1 0 0,1-1 0 0 0,-1 0 0 0 0,0 0 0 0 0,0 0 0 0 0,1 1 1 0 0,-1-1-1 0 0,0 0 0 0 0,0 0 0 0 0,0 0 0 0 0,1 1 1 0 0,-1-1-1 0 0,0 0 0 0 0,0 1 0 0 0,0-1 0 0 0,0 0 1 0 0,0 0-1 0 0,1 1 0 0 0,-1-1 0 0 0,0 0 0 0 0,0 1 0 0 0,0-1 1 0 0,0 0-1 0 0,0 0 0 0 0,0 1 0 0 0,0-1 0 0 0,0 0 1 0 0,0 1-1 0 0,0-1 0 0 0,0 0 0 0 0,-1 1 0 0 0,1-1 1 0 0,0 0-1 0 0,0 0 0 0 0,0 1 0 0 0,0-1 0 0 0,0 0 0 0 0,0 1 1 0 0,-1-1-1 0 0,1 0 0 0 0,0 0 0 0 0,0 0 0 0 0,0 1 1 0 0,-1-1-1 0 0,1 0 0 0 0,0 0 0 0 0,0 0 0 0 0,-1 1 1 0 0,1-1-1 0 0,0 0 0 0 0,0 0 0 0 0,-1 0 0 0 0,-2 3 23 0 0,0-1 1 0 0,-1 0-1 0 0,1 0 0 0 0,0 0 1 0 0,-1-1-1 0 0,0 1 0 0 0,1-1 1 0 0,-1 1-1 0 0,0-1 0 0 0,0-1 1 0 0,0 1-1 0 0,1 0 0 0 0,-1-1 1 0 0,0 0-1 0 0,-2 0-23 0 0,-15 3 87 0 0,2-1-485 0 0,1 0 0 0 0,-6-1 398 0 0,-15-1-3977 0 0,32 0 2511 0 0,5 0-230 0 0</inkml:trace>
  <inkml:trace contextRef="#ctx0" brushRef="#br0" timeOffset="1592.563">1783 95 5984 0 0,'7'-2'165'0'0,"1"1"0"0"0,-1 0 1 0 0,1 0-1 0 0,0 0 0 0 0,-1 1 1 0 0,2 0-166 0 0,-7 1 754 0 0,0 0 1 0 0,0 0 0 0 0,0 0-1 0 0,0 0 1 0 0,0 0-1 0 0,0 1 1 0 0,0-1-1 0 0,0 1-754 0 0,0-1 688 0 0,-1 1-410 0 0,0-1 0 0 0,0 0 0 0 0,0 0 0 0 0,-1 0 0 0 0,1 1 0 0 0,0-1 0 0 0,0 0 0 0 0,-1 1 0 0 0,1-1 0 0 0,-1 1 0 0 0,1-1 0 0 0,-1 1 0 0 0,0-1 0 0 0,0 1 0 0 0,1-1 0 0 0,-1 1 0 0 0,0 1-278 0 0,3 14 1287 0 0,-2-16-1206 0 0,-1 1 1 0 0,1-1-1 0 0,0 1 1 0 0,-1-1-1 0 0,0 1 0 0 0,1-1 1 0 0,-1 1-1 0 0,0-1 1 0 0,0 1-1 0 0,0-1 1 0 0,0 1-1 0 0,0 0 1 0 0,0-1-1 0 0,0 1 1 0 0,0-1-1 0 0,-1 1 1 0 0,1-1-1 0 0,-1 1 0 0 0,1-1 1 0 0,-1 1-1 0 0,0 0-81 0 0,0 1 126 0 0,0 0 0 0 0,1 1 0 0 0,-1-1 0 0 0,1 1 0 0 0,0-1 0 0 0,0 2-126 0 0,-3 19 347 0 0,-10 18 38 0 0,12-40-373 0 0,0-1 0 0 0,1 1 1 0 0,-1-1-1 0 0,0 1 0 0 0,1 0 0 0 0,0 0 0 0 0,-1-1 0 0 0,1 1 0 0 0,0 0 0 0 0,0 0 0 0 0,0 0-12 0 0,-1 3 14 0 0,1-3 29 0 0,2 0-91 0 0,-2-2 25 0 0,0 0 1 0 0,1 0-1 0 0,-1 0 1 0 0,0 1-1 0 0,0-1 1 0 0,1 0-1 0 0,-1 0 1 0 0,0 0-1 0 0,0 0 1 0 0,1 0-1 0 0,-1 0 1 0 0,0 0-1 0 0,0 0 1 0 0,1 0-1 0 0,-1 0 1 0 0,0 0-1 0 0,0 0 1 0 0,1 0 0 0 0,-1 0-1 0 0,0 0 1 0 0,1 0-1 0 0,-1 0 1 0 0,0 0-1 0 0,0 0 1 0 0,0 0-1 0 0,1-1 1 0 0,-1 1-1 0 0,0 0 1 0 0,0 0-1 0 0,1 0 1 0 0,-1 0-1 0 0,0-1 1 0 0,0 1-1 0 0,0 0 1 0 0,1 0-1 0 0,-1 0 1 0 0,0-1 22 0 0,9-8-437 0 0,-7 7 87 0 0,6-5-1326 0 0,-3 0-451 0 0</inkml:trace>
  <inkml:trace contextRef="#ctx0" brushRef="#br0" timeOffset="1915.699">1942 23 4144 0 0,'-1'-1'516'0'0,"-1"-2"-1106"0"0,8-11 5628 0 0,-6 14-4798 0 0,0 0 1 0 0,1-1-1 0 0,-1 1 1 0 0,0 0-1 0 0,0-1 1 0 0,1 1-1 0 0,-1 0 1 0 0,0-1-1 0 0,1 1 1 0 0,-1 0-1 0 0,1 0 1 0 0,-1-1-1 0 0,0 1 1 0 0,1 0-1 0 0,-1 0 1 0 0,1 0-1 0 0,-1 0 1 0 0,1-1-1 0 0,-1 1 1 0 0,0 0-1 0 0,1 0 1 0 0,-1 0-1 0 0,1 0 1 0 0,-1 0-1 0 0,1 0 1 0 0,-1 0-1 0 0,1 0 1 0 0,-1 0-1 0 0,1 1 1 0 0,-1-1-241 0 0,2 0 256 0 0,0 1-1 0 0,0 0 1 0 0,0 0 0 0 0,0 0 0 0 0,0 0 0 0 0,-1 0-1 0 0,1 0 1 0 0,0 1-256 0 0,4 3-1162 0 0,-1 0 0 0 0,0 0 0 0 0,-1 0 1 0 0,1 0-1 0 0,-1 2 1162 0 0,0-1-5400 0 0</inkml:trace>
  <inkml:trace contextRef="#ctx0" brushRef="#br0" timeOffset="1916.699">2154 54 10592 0 0,'-13'0'1136'0'0,"7"1"-488"0"0,-1 1 1 0 0,1 0-1 0 0,0 0 1 0 0,0 0-1 0 0,0 1 1 0 0,0 0 0 0 0,-1 1-649 0 0,4-3 181 0 0,0 1 1 0 0,0 0-1 0 0,1 0 1 0 0,-1 0 0 0 0,1 0-1 0 0,-1 0 1 0 0,1 1-1 0 0,0-1 1 0 0,0 1-1 0 0,0-1 1 0 0,0 1 0 0 0,0 0-1 0 0,1 0 1 0 0,-1 0-1 0 0,0 2-181 0 0,-1 10 316 0 0,3-13-259 0 0,0-1 0 0 0,0 1 0 0 0,0 0 0 0 0,0 0 0 0 0,-1-1 0 0 0,1 1 0 0 0,0 0 0 0 0,-1-1 0 0 0,0 1 0 0 0,1-1 0 0 0,-1 1 0 0 0,0-1 0 0 0,0 1 0 0 0,0-1 0 0 0,0 1 0 0 0,0-1 0 0 0,0 0-1 0 0,0 1 1 0 0,0-1 0 0 0,0 0 0 0 0,-2 1-57 0 0,2-1 49 0 0,0-1 0 0 0,0 1 0 0 0,0 0 0 0 0,0 0 0 0 0,1 0 0 0 0,-1 0-1 0 0,0 0 1 0 0,0 0 0 0 0,0 0 0 0 0,1 0 0 0 0,-1 0 0 0 0,1 0 0 0 0,-1 1-1 0 0,1-1 1 0 0,-1 0 0 0 0,1 0 0 0 0,0 1 0 0 0,-1-1 0 0 0,1 0 0 0 0,0 0-1 0 0,0 1 1 0 0,0-1 0 0 0,0 0 0 0 0,0 0 0 0 0,0 1 0 0 0,1 0-49 0 0,-1 0 40 0 0,0 1 0 0 0,1 0 0 0 0,0 0 0 0 0,-1-1 0 0 0,1 1 0 0 0,0 0 0 0 0,0-1 0 0 0,1 1 0 0 0,-1-1 0 0 0,0 1 0 0 0,2 0-40 0 0,1 1 38 0 0,0 0 0 0 0,0 0 0 0 0,1 0-1 0 0,-1-1 1 0 0,1 1 0 0 0,0-1 0 0 0,0 0 0 0 0,1-1 0 0 0,-1 1 0 0 0,0-1-1 0 0,1 0 1 0 0,-1 0 0 0 0,1-1 0 0 0,0 0 0 0 0,2 1-38 0 0,14 0 64 0 0,1 0-1 0 0,-1-1 1 0 0,10-2-64 0 0,-6 1-83 0 0,15-4-1389 0 0,-28 2-265 0 0,5 0-5440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2:12.1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166 142 8032 0 0,'20'-3'677'0'0,"-19"3"-663"0"0,-1 0 0 0 0,1-1 1 0 0,0 1-1 0 0,-1 0 0 0 0,1-1 0 0 0,-1 1 0 0 0,1-1 0 0 0,-1 1 0 0 0,1 0 0 0 0,-1-1 0 0 0,1 1 1 0 0,-1-1-1 0 0,1 0 0 0 0,-1 1 0 0 0,1-1 0 0 0,-1 1 0 0 0,0-1 0 0 0,1 0 0 0 0,-1 1 1 0 0,0-1-1 0 0,0 1 0 0 0,0-1 0 0 0,1 0 0 0 0,-1 1 0 0 0,0-1 0 0 0,0 0 0 0 0,0 0-14 0 0,0 0 970 0 0,-1 0-447 0 0,0 0 1 0 0,0 0 0 0 0,0 1 0 0 0,0-1-1 0 0,0 0 1 0 0,0 1 0 0 0,0-1 0 0 0,0 1-1 0 0,0-1 1 0 0,0 1 0 0 0,-1-1-524 0 0,-9 1 344 0 0,0 0 0 0 0,-1 0 0 0 0,1 2 0 0 0,0-1 0 0 0,0 1 0 0 0,-1 1 0 0 0,2 0 0 0 0,-1 0 0 0 0,0 1 0 0 0,1 1 0 0 0,-1 0 0 0 0,0 1-344 0 0,9-5 2 0 0,-1 0 0 0 0,1 1 1 0 0,0-1-1 0 0,0 1 1 0 0,-1 0-1 0 0,1-1 0 0 0,0 1 1 0 0,1 0-1 0 0,-1 0 0 0 0,0 1 1 0 0,0-1-1 0 0,1 0 1 0 0,-1 0-1 0 0,1 1 0 0 0,0-1 1 0 0,0 1-1 0 0,0-1 0 0 0,-1 4-2 0 0,3 2 0 0 0,1-4 1 0 0,1 0-1 0 0,-1 1 1 0 0,1-1 0 0 0,0 0-1 0 0,1-1 1 0 0,-1 1-1 0 0,1-1 1 0 0,-1 1-1 0 0,1-1 1 0 0,0 0-1 0 0,4 2 0 0 0,10 6 46 0 0,0-1-1 0 0,5 1-45 0 0,-10-4 34 0 0,-1-2-12 0 0,-8-3-13 0 0,0-1-1 0 0,0 1 0 0 0,0 0 0 0 0,-1 0 0 0 0,1 1 1 0 0,-1-1-1 0 0,0 1 0 0 0,2 0-8 0 0,-4 0 13 0 0,0-2-10 0 0,-1 0 0 0 0,1 0 0 0 0,-1-1 1 0 0,1 1-1 0 0,0 0 0 0 0,-1-1 0 0 0,1 1 0 0 0,0 0 0 0 0,-1-1 1 0 0,1 1-1 0 0,0-1 0 0 0,0 1 0 0 0,0-1 0 0 0,0 0 0 0 0,-1 1 1 0 0,1-1-1 0 0,1 0-3 0 0,-2 1 8 0 0,0-1 0 0 0,0 1 0 0 0,1-1 0 0 0,-1 1 0 0 0,0-1 0 0 0,0 1 0 0 0,0-1 0 0 0,0 1 1 0 0,0-1-1 0 0,0 1 0 0 0,0-1 0 0 0,0 1 0 0 0,0-1 0 0 0,0 1 0 0 0,0-1 0 0 0,0 1 0 0 0,0 0 0 0 0,-1-1 1 0 0,1 1-1 0 0,0-1 0 0 0,0 0 0 0 0,0 1 0 0 0,-1-1 0 0 0,1 1 0 0 0,0-1 0 0 0,-1 1 0 0 0,1-1 0 0 0,-1 1-8 0 0,-1 1 29 0 0,-1 0-1 0 0,0 1 0 0 0,-1-1 0 0 0,1 0 1 0 0,0-1-1 0 0,0 1 0 0 0,-1-1 0 0 0,1 1 1 0 0,-1-1-1 0 0,1 0 0 0 0,-1 0 0 0 0,0-1 1 0 0,-3 1-29 0 0,-8 3 32 0 0,4-2-298 0 0,-1-1-1 0 0,1 1 0 0 0,0-2 1 0 0,0 0-1 0 0,-1 0 0 0 0,-10-3 267 0 0,20 3-270 0 0,1 0 0 0 0,-1 0 0 0 0,0-1 0 0 0,0 1-1 0 0,1-1 1 0 0,-1 0 0 0 0,0 1 0 0 0,1-1 0 0 0,-1 0 0 0 0,1 0-1 0 0,-1 0 1 0 0,1 0 0 0 0,-1 0 0 0 0,1 0 270 0 0,0-4-1729 0 0</inkml:trace>
  <inkml:trace contextRef="#ctx0" brushRef="#br0" timeOffset="500.794">185 178 5064 0 0,'2'-1'232'0'0,"16"-9"-923"0"0,-13 8 1694 0 0,0 0 1 0 0,0 0-1 0 0,1 0 0 0 0,-1 1 0 0 0,3-1-1003 0 0,-7 2 263 0 0,1 0 1 0 0,-1-1-1 0 0,1 1 0 0 0,0 0 0 0 0,0 0 0 0 0,-1 0 1 0 0,1 0-1 0 0,0 0 0 0 0,-1 0 0 0 0,1 1 1 0 0,0-1-1 0 0,-1 1 0 0 0,1-1 0 0 0,-1 1 1 0 0,1-1-1 0 0,-1 1 0 0 0,1 0 0 0 0,-1 0 1 0 0,1 0-1 0 0,-1 0 0 0 0,0 0 0 0 0,1 0 1 0 0,-1 0-1 0 0,0 0 0 0 0,0 0 0 0 0,0 0 1 0 0,0 1-1 0 0,0-1 0 0 0,0 1 0 0 0,0-1 1 0 0,0 1-1 0 0,0-1-263 0 0,2 9 286 0 0,-1 1 1 0 0,0-1-1 0 0,0 1 1 0 0,-1 0-1 0 0,0-1 1 0 0,-1 1-1 0 0,0 0 0 0 0,-1 8-286 0 0,0 13 311 0 0,0-10-91 0 0,-1-1-1 0 0,-4 14-219 0 0,-1 18 217 0 0,4-27-116 0 0,1-17-27 0 0,1 0-1 0 0,0 0 1 0 0,1-1-1 0 0,0 1 0 0 0,0 0 1 0 0,1 0-1 0 0,0-1 0 0 0,1 6-73 0 0,1 18-237 0 0,-2-30 294 0 0,-1-2-9 0 0,0 0-148 0 0,0 0-69 0 0,-12-9-722 0 0,7 1 393 0 0,2 0 0 0 0,-1 0 0 0 0,1-1 0 0 0,1 1 0 0 0,-1-1 0 0 0,0-8 498 0 0,-3-24-2439 0 0,0-14 2439 0 0,6 46-169 0 0,0 0 0 0 0,1 0 1 0 0,0 0-1 0 0,0-3 169 0 0,3-18-253 0 0,-3 21 289 0 0,1-1 0 0 0,0 1 0 0 0,1 0 0 0 0,0 0 0 0 0,1 0 1 0 0,0 0-1 0 0,0 0 0 0 0,4-5-36 0 0,-6 10 41 0 0,1 0 42 0 0,-1 0-1 0 0,1 0 1 0 0,0 0-1 0 0,1 0 0 0 0,-1 1 1 0 0,0-1-1 0 0,1 1 1 0 0,0 0-1 0 0,0 0 1 0 0,0 0-1 0 0,0 1 0 0 0,0-1 1 0 0,1 1-1 0 0,-1 0 1 0 0,1 1-1 0 0,0-1 1 0 0,-1 1-1 0 0,1-1 1 0 0,2 1-83 0 0,-2 0 94 0 0,-1 1 1 0 0,0-1 0 0 0,1 1-1 0 0,-1 0 1 0 0,0 0 0 0 0,1 0-1 0 0,-1 1 1 0 0,0-1 0 0 0,1 1-1 0 0,-1 0 1 0 0,0 0 0 0 0,0 1-1 0 0,0-1 1 0 0,0 1 0 0 0,0 0-1 0 0,0 0 1 0 0,0 0 0 0 0,-1 1-1 0 0,1-1 1 0 0,-1 1 0 0 0,3 3-95 0 0,-4-4 48 0 0,0 0 1 0 0,0 0 0 0 0,0 0-1 0 0,-1 1 1 0 0,1-1 0 0 0,-1 1-1 0 0,0-1 1 0 0,0 1 0 0 0,0-1-1 0 0,0 1 1 0 0,0 0 0 0 0,0 0-1 0 0,-1-1 1 0 0,1 1 0 0 0,-1 0-1 0 0,0 0 1 0 0,0 0 0 0 0,0-1-1 0 0,0 1 1 0 0,0 0 0 0 0,-1 0-1 0 0,1 0 1 0 0,-1-1 0 0 0,0 1-1 0 0,0 0 1 0 0,0-1 0 0 0,0 1-1 0 0,0-1 1 0 0,-1 1 0 0 0,1-1-1 0 0,-1 1 1 0 0,1-1 0 0 0,-1 0-1 0 0,0 0 1 0 0,0 0 0 0 0,0 0-1 0 0,0 0 1 0 0,0 0 0 0 0,-1 0-1 0 0,-1 0-48 0 0,-6 5 93 0 0,-1 0 0 0 0,0-1 0 0 0,-1-1 0 0 0,1 0 0 0 0,-1 0 1 0 0,0-1-1 0 0,-12 2-93 0 0,3-2 235 0 0,0-1 0 0 0,-1 0 0 0 0,0-2 0 0 0,-4 0-235 0 0,-29-9 215 0 0,54 8-252 0 0,1 0-1 0 0,-1-1 1 0 0,1 1-1 0 0,-1 0 1 0 0,1 0-1 0 0,-1 0 1 0 0,1 0-1 0 0,-1 0 1 0 0,1-1-1 0 0,-1 1 1 0 0,1 0-1 0 0,-1-1 1 0 0,1 1-1 0 0,-1 0 1 0 0,1-1-1 0 0,-1 1 1 0 0,1 0 0 0 0,0-1-1 0 0,-1 1 1 0 0,1-1-1 0 0,0 1 1 0 0,-1 0-1 0 0,1-1 1 0 0,0 1-1 0 0,0-1 1 0 0,-1 1-1 0 0,1-1 1 0 0,0 0-1 0 0,0 1 1 0 0,0-1-1 0 0,0 1 1 0 0,0-1-1 0 0,-1 1 1 0 0,1-1-1 0 0,0 1 1 0 0,0-1 0 0 0,0 1-1 0 0,1-1 1 0 0,-1 0-1 0 0,0 1 1 0 0,0-1-1 0 0,0 1 1 0 0,0-1-1 0 0,0 1 1 0 0,1-1-1 0 0,-1 1 1 0 0,0-1-1 0 0,1 1 38 0 0,3-3-444 0 0,0 0 0 0 0,1 0-1 0 0,-1 0 1 0 0,1 1-1 0 0,0 0 1 0 0,0 0-1 0 0,0 1 1 0 0,0-1 0 0 0,0 1 444 0 0,10-2-1152 0 0</inkml:trace>
  <inkml:trace contextRef="#ctx0" brushRef="#br0" timeOffset="951.1">597 267 3224 0 0,'4'2'2077'0'0,"-1"-1"5274"0"0,11 6-3665 0 0,-10-4-3288 0 0,1 0-1 0 0,0-1 1 0 0,0 0 0 0 0,0 0-1 0 0,0 0 1 0 0,0 0-1 0 0,1-1 1 0 0,-1 0-1 0 0,0 0 1 0 0,1-1-1 0 0,2 1-397 0 0,-1-1 50 0 0,-1 0-1 0 0,1-1 0 0 0,0 0 0 0 0,0 0 0 0 0,-1 0 0 0 0,1-1 1 0 0,0 0-1 0 0,-1 0 0 0 0,0-1 0 0 0,1 0 0 0 0,-1 0 0 0 0,0 0 1 0 0,-1-1-1 0 0,1 0 0 0 0,0 0 0 0 0,3-4-49 0 0,-7 6 9 0 0,0 0-1 0 0,-1 0 1 0 0,1 0-1 0 0,-1 0 1 0 0,0 0 0 0 0,0-1-1 0 0,0 1 1 0 0,0 0 0 0 0,0-1-1 0 0,0 1 1 0 0,0-1-1 0 0,-1 1 1 0 0,1-1 0 0 0,-1 1-1 0 0,0-1 1 0 0,0 1-1 0 0,0-1 1 0 0,0 1 0 0 0,0-1-1 0 0,0 1 1 0 0,-1-1 0 0 0,1 1-1 0 0,-1-1 1 0 0,0 1-1 0 0,0-1 1 0 0,0 1 0 0 0,0 0-1 0 0,0 0 1 0 0,0-1-1 0 0,-1 1 1 0 0,1 0 0 0 0,-1 0-1 0 0,1 0 1 0 0,-1 0 0 0 0,0 1-1 0 0,0-1 1 0 0,0 0-1 0 0,0 1 1 0 0,-2-2-9 0 0,1 2-46 0 0,1-1 0 0 0,-1 1 0 0 0,0 0 0 0 0,0 0-1 0 0,0 1 1 0 0,1-1 0 0 0,-1 1 0 0 0,0-1 0 0 0,0 1 0 0 0,0 0 0 0 0,0 0 0 0 0,0 0 0 0 0,0 0-1 0 0,0 1 1 0 0,0-1 0 0 0,0 1 0 0 0,-1 0 46 0 0,-2 1 8 0 0,1 1-1 0 0,0-1 1 0 0,0 1 0 0 0,0 0-1 0 0,0 0 1 0 0,0 1 0 0 0,1 0-1 0 0,-2 1-7 0 0,-2 3 99 0 0,1 0 0 0 0,0 1-1 0 0,0 0 1 0 0,1 0 0 0 0,0 0-1 0 0,1 1 1 0 0,0 0 0 0 0,0 0-99 0 0,-6 11 152 0 0,10-18-169 0 0,0-1 0 0 0,0 1-1 0 0,0 0 1 0 0,1 0 0 0 0,-1-1 0 0 0,0 1 0 0 0,1 0 0 0 0,0 0 0 0 0,0 2 17 0 0,0-3 1 0 0,0-1 1 0 0,0 1-1 0 0,0-1 1 0 0,0 1-1 0 0,0-1 1 0 0,1 1-1 0 0,-1-1 0 0 0,1 1 1 0 0,-1-1-1 0 0,1 1 1 0 0,0-1-1 0 0,-1 1 1 0 0,1-1-1 0 0,0 0 0 0 0,0 1 1 0 0,0-1-1 0 0,0 0 1 0 0,0 1-2 0 0,3 1 17 0 0,1 0 1 0 0,-1 1 0 0 0,1-1 0 0 0,-1-1 0 0 0,1 1-1 0 0,0-1 1 0 0,0 0 0 0 0,0 0 0 0 0,0 0-1 0 0,0-1 1 0 0,1 0 0 0 0,-1 0 0 0 0,0 0 0 0 0,1 0-1 0 0,4-1-17 0 0,-2 0-49 0 0,-1 0-603 0 0,1 0 0 0 0,-1 0 0 0 0,0-1 0 0 0,1 0 0 0 0,-1 0 0 0 0,3-1 652 0 0,3-2-1407 0 0</inkml:trace>
  <inkml:trace contextRef="#ctx0" brushRef="#br0" timeOffset="1238.497">959 184 7832 0 0,'-2'-2'354'0'0,"0"1"1"0"0,0 0 0 0 0,0-1-1 0 0,0 1 1 0 0,0 0 0 0 0,0 0-1 0 0,0 0 1 0 0,0 1 0 0 0,0-1-1 0 0,-1 0 1 0 0,1 1 0 0 0,0 0-1 0 0,-1-1 1 0 0,1 1-1 0 0,0 0 1 0 0,-1 0 0 0 0,1 0-1 0 0,0 0 1 0 0,-1 1 0 0 0,1-1-1 0 0,0 1 1 0 0,0-1 0 0 0,-1 1-1 0 0,1 0 1 0 0,0 0 0 0 0,0 0-1 0 0,-2 1-354 0 0,-3 1 394 0 0,0 1-1 0 0,0 0 1 0 0,0 1-1 0 0,1 0 1 0 0,0 0 0 0 0,0 0-1 0 0,-4 4-393 0 0,7-6 76 0 0,0 0 0 0 0,0 1-1 0 0,0-1 1 0 0,0 1 0 0 0,1-1 0 0 0,-1 1-1 0 0,1 0 1 0 0,0 0 0 0 0,0 0 0 0 0,0 0 0 0 0,1 0-1 0 0,-1 2-75 0 0,1-1 39 0 0,0-2-13 0 0,0-1-1 0 0,0 1 0 0 0,1-1 1 0 0,-1 1-1 0 0,1-1 0 0 0,0 1 0 0 0,0 0 1 0 0,0-1-1 0 0,0 1 0 0 0,0-1 1 0 0,0 1-1 0 0,1 0 0 0 0,0 0-25 0 0,1 5-10 0 0,-1-5 23 0 0,-1-1 0 0 0,1 1 0 0 0,0 0 0 0 0,0-1 0 0 0,0 1 0 0 0,0-1 0 0 0,0 0 0 0 0,0 1 1 0 0,1-1-1 0 0,-1 0 0 0 0,1 0 0 0 0,-1 0 0 0 0,1 0 0 0 0,0 0 0 0 0,0 0 0 0 0,0 0 0 0 0,0-1 0 0 0,0 1 0 0 0,0-1 0 0 0,2 1-13 0 0,3 1 36 0 0,1 0-1 0 0,0-1 0 0 0,-1 0 1 0 0,1-1-1 0 0,0 1 1 0 0,0-2-1 0 0,0 1 1 0 0,0-1-1 0 0,1 0 1 0 0,-1-1-1 0 0,0 0 1 0 0,0 0-1 0 0,5-2-35 0 0,-4 1 34 0 0,-4 1-473 0 0,1 0-1 0 0,0 0 1 0 0,-1-1-1 0 0,1 0 1 0 0,-1 0-1 0 0,0-1 1 0 0,0 1 0 0 0,0-1-1 0 0,1 0 440 0 0,6-5-1407 0 0</inkml:trace>
  <inkml:trace contextRef="#ctx0" brushRef="#br0" timeOffset="1501.263">1193 1 12872 0 0,'0'0'289'0'0,"0"0"40"0"0,0 0 23 0 0,0 0-36 0 0,0 2-206 0 0,6 54 359 0 0,-4-13 494 0 0,-1-28-449 0 0,-1 1 1 0 0,0-1-1 0 0,-1 0 1 0 0,-1 8-515 0 0,-4 14 742 0 0,0-1 140 0 0,-2 1-1 0 0,-3 8-881 0 0,10-44 11 0 0,1 2 12 0 0,-1 0 0 0 0,0 0 0 0 0,-1 0 0 0 0,1-1 0 0 0,0 1 1 0 0,-1 0-1 0 0,1-1 0 0 0,-1 1 0 0 0,0-1 0 0 0,0 1 0 0 0,0-1 0 0 0,-2 2-23 0 0,-1 0-189 0 0,5-3 89 0 0,-1-1-1 0 0,1 0 1 0 0,-1 0-1 0 0,1 1 1 0 0,-1-1 0 0 0,1 0-1 0 0,-1 0 1 0 0,1 0-1 0 0,0 0 1 0 0,-1 0 0 0 0,1 0-1 0 0,-1 0 1 0 0,1 0-1 0 0,-1 0 1 0 0,1 0 0 0 0,-1 0-1 0 0,1 0 1 0 0,-1 0-1 0 0,1 0 1 0 0,-1-1 100 0 0,0 1-355 0 0,-11-2-1093 0 0</inkml:trace>
  <inkml:trace contextRef="#ctx0" brushRef="#br0" timeOffset="1794.508">1127 164 8952 0 0,'11'0'681'0'0,"5"0"-695"0"0,-6 0 349 0 0,0-1 0 0 0,0 2 0 0 0,-1 0 0 0 0,5 1-335 0 0,-11-2 167 0 0,0 1 0 0 0,-1-1-1 0 0,1 1 1 0 0,-1 0 0 0 0,1 0-1 0 0,-1 0 1 0 0,0 1 0 0 0,1-1-1 0 0,-1 0 1 0 0,0 1 0 0 0,0 0-1 0 0,0-1 1 0 0,0 1 0 0 0,0 0 0 0 0,0 0-1 0 0,-1 0 1 0 0,1 0 0 0 0,1 2-167 0 0,11 19 1046 0 0,-7-13-307 0 0,-1 0 1 0 0,0 1-1 0 0,-1 0 1 0 0,0 0-1 0 0,1 4-739 0 0,-2-2 207 0 0,-3-11-173 0 0,1 1 0 0 0,-1-1 0 0 0,-1 1-1 0 0,1-1 1 0 0,0 1 0 0 0,-1 0 0 0 0,1-1 0 0 0,-1 1-1 0 0,0 0 1 0 0,0 0 0 0 0,0-1 0 0 0,0 1 0 0 0,0 0-1 0 0,-1 2-33 0 0,0-4 144 0 0,1-1 0 0 0,0 0-115 0 0,-1 1-1 0 0,1 0 0 0 0,-1-1 0 0 0,1 1 0 0 0,-1-1 0 0 0,1 0 0 0 0,-1 1 0 0 0,0-1 0 0 0,1 1 1 0 0,-1-1-1 0 0,0 0 0 0 0,1 1 0 0 0,-1-1 0 0 0,0 0 0 0 0,1 0 0 0 0,-1 0 0 0 0,0 0 0 0 0,0 0 1 0 0,0 1-29 0 0,1-2 5 0 0,-1 1 1 0 0,1 0-1 0 0,-1 0 1 0 0,1-1-1 0 0,-1 1 1 0 0,1 0-1 0 0,-1-1 1 0 0,1 1-1 0 0,0-1 1 0 0,-1 1-1 0 0,1 0 1 0 0,-1-1-1 0 0,1 1 1 0 0,0-1-1 0 0,0 1 1 0 0,-1-1-1 0 0,1 1 1 0 0,0-1-1 0 0,0 1 1 0 0,-1-1-1 0 0,1 1 1 0 0,0-1-1 0 0,0 0 1 0 0,0 1-1 0 0,0-1 1 0 0,0 0-6 0 0,-1-5-17 0 0,1 0 0 0 0,0 0 0 0 0,0-1 0 0 0,0 1 1 0 0,1 0-1 0 0,0 0 0 0 0,0 0 0 0 0,0 0 0 0 0,1 0 1 0 0,0 0-1 0 0,0 0 0 0 0,1 0 0 0 0,-1 1 0 0 0,1-1 0 0 0,0 1 1 0 0,4-5 16 0 0,4-5-364 0 0,1 0 0 0 0,1 0-1 0 0,0 1 1 0 0,13-10 364 0 0,-22 21 88 0 0,1-1-1 0 0,0 1 0 0 0,1 0 0 0 0,-1 0 0 0 0,0 0 0 0 0,1 1 0 0 0,0-1 1 0 0,0 1-1 0 0,-1 1 0 0 0,1-1 0 0 0,5 0-87 0 0,23 0-3117 0 0,-19 2-2948 0 0</inkml:trace>
  <inkml:trace contextRef="#ctx0" brushRef="#br0" timeOffset="6546.619">1605 156 1840 0 0,'10'-5'133'0'0,"-8"0"133"0"0,-2 4-50 0 0,0 0 0 0 0,0 1 0 0 0,0-1 0 0 0,0 0 0 0 0,-1 0 0 0 0,1 1 0 0 0,0-1 0 0 0,-1 1 0 0 0,1-1 0 0 0,0 0 0 0 0,-1 1 0 0 0,1-1 0 0 0,-1 1 0 0 0,1-1 0 0 0,-1 0-1 0 0,1 1 1 0 0,-1 0 0 0 0,1-1 0 0 0,-1 1 0 0 0,1-1 0 0 0,-1 1 0 0 0,0 0 0 0 0,1-1 0 0 0,-1 1 0 0 0,0 0 0 0 0,1 0 0 0 0,-1-1 0 0 0,0 1 0 0 0,0 0 0 0 0,1 0 0 0 0,-1 0 0 0 0,0 0 0 0 0,1 0 0 0 0,-2 0-216 0 0,1 0 894 0 0,1 0-44 0 0,-15 1 1504 0 0,11 2-1770 0 0,0 0 0 0 0,0 0 1 0 0,1 0-1 0 0,-1 1 0 0 0,1-1 1 0 0,0 1-1 0 0,-1 1-584 0 0,2-3 205 0 0,1 0-42 0 0,-1 0 0 0 0,1 1 0 0 0,0-1-1 0 0,0 0 1 0 0,0 0 0 0 0,0 1-1 0 0,0-1 1 0 0,0 3-163 0 0,-8 16 410 0 0,8-18-442 0 0,0-1 1 0 0,0 1-1 0 0,0-1 0 0 0,1 1 0 0 0,-1 0 0 0 0,1-1 0 0 0,-1 1 0 0 0,1-1 0 0 0,0 3 32 0 0,-3 14-746 0 0,2-17 737 0 0,1 0 0 0 0,0 0 0 0 0,-1 0-1 0 0,1-1 1 0 0,0 1 0 0 0,0 0 0 0 0,0 0 0 0 0,0 0 0 0 0,0 0 0 0 0,0 0-1 0 0,1 0 1 0 0,-1 0 0 0 0,0-1 0 0 0,1 1 0 0 0,0 0 0 0 0,-1 0-1 0 0,1-1 1 0 0,0 1 0 0 0,0 0 0 0 0,0-1 0 0 0,0 1 0 0 0,0-1-1 0 0,1 1 10 0 0,-2-1 118 0 0,19 10 264 0 0,-16-10-342 0 0,0 0-1 0 0,0-1 1 0 0,0 1-1 0 0,0-1 0 0 0,1 0 1 0 0,-1 1-1 0 0,0-1 1 0 0,0-1-1 0 0,0 1 1 0 0,0 0-1 0 0,0-1 0 0 0,1 0-39 0 0,35-12 312 0 0,-23 6-243 0 0,-14 7-58 0 0,0-1 1 0 0,0 0-1 0 0,0 0 1 0 0,0 0 0 0 0,0 0-1 0 0,-1 0 1 0 0,1 0-1 0 0,0 0 1 0 0,0-1-1 0 0,-1 1 1 0 0,1 0 0 0 0,-1-1-1 0 0,0 0 1 0 0,1 1-1 0 0,-1-1 1 0 0,0 0-1 0 0,0 0 1 0 0,0 1-1 0 0,0-1 1 0 0,0 0 0 0 0,0 0-1 0 0,-1 0 1 0 0,1 0-1 0 0,-1 0 1 0 0,1-2-12 0 0,-1 0 19 0 0,0-1 0 0 0,0 0-1 0 0,0 1 1 0 0,-1-1 0 0 0,0 0 0 0 0,0 1 0 0 0,0-1-1 0 0,0 1 1 0 0,-1-1 0 0 0,-1-3-19 0 0,1 3 22 0 0,2 4-28 0 0,-1 0 0 0 0,1 0 1 0 0,-1-1-1 0 0,1 1 0 0 0,-1 0 0 0 0,0 0 0 0 0,1 0 1 0 0,-1 0-1 0 0,0 0 0 0 0,0 1 0 0 0,1-1 0 0 0,-1 0 1 0 0,0 0-1 0 0,0 0 0 0 0,0 1 0 0 0,0-1 0 0 0,0 0 1 0 0,0 1-1 0 0,0-1 0 0 0,0 1 0 0 0,0 0 0 0 0,-1-1 1 0 0,1 1-1 0 0,0 0 6 0 0,0-1-104 0 0,1 1 20 0 0,0 0-863 0 0,0 0-3667 0 0,0 0-1578 0 0</inkml:trace>
  <inkml:trace contextRef="#ctx0" brushRef="#br0" timeOffset="6888.182">2013 6 13592 0 0,'0'0'621'0'0,"-9"0"206"0"0,5 0-723 0 0,0 1 0 0 0,0-1 0 0 0,0 1 1 0 0,0-1-1 0 0,0 1 0 0 0,0 0 1 0 0,0 1-1 0 0,0-1 0 0 0,0 1 1 0 0,0 0-105 0 0,-11 4 344 0 0,2-2-130 0 0,0 2-1 0 0,1-1 0 0 0,0 2 0 0 0,0 0 0 0 0,1 0 0 0 0,0 1 0 0 0,-8 6-213 0 0,18-13 14 0 0,0 0-1 0 0,0 0 0 0 0,0 0 1 0 0,0 1-1 0 0,0-1 0 0 0,0 0 0 0 0,0 0 1 0 0,0 1-1 0 0,1-1 0 0 0,-1 0 0 0 0,0 1 1 0 0,1-1-1 0 0,-1 1 0 0 0,1-1 1 0 0,0 0-1 0 0,-1 1 0 0 0,1-1 0 0 0,0 1 1 0 0,0-1-1 0 0,0 1 0 0 0,0-1 0 0 0,0 1 1 0 0,0 0-1 0 0,0-1 0 0 0,1 0 1 0 0,-1 1-1 0 0,0-1 0 0 0,1 1 0 0 0,-1-1 1 0 0,1 1-1 0 0,0-1 0 0 0,-1 0 0 0 0,1 1 1 0 0,1 0-14 0 0,0 1 7 0 0,1 1 0 0 0,0-1 0 0 0,-1 0 1 0 0,1 0-1 0 0,1 0 0 0 0,-1 0 0 0 0,0 0 0 0 0,1-1 1 0 0,-1 0-1 0 0,1 0 0 0 0,2 1-7 0 0,-2-1 18 0 0,11 5 5 0 0,-1-1-1 0 0,0 2 0 0 0,-1 0 0 0 0,7 5-22 0 0,-4 2 138 0 0,-16-15-135 0 0,0 0 0 0 0,0 0-1 0 0,0 0 1 0 0,0 0 0 0 0,1 0-1 0 0,-1 0 1 0 0,0 1 0 0 0,0-1-1 0 0,0 0 1 0 0,0 0 0 0 0,0 0-1 0 0,0 0 1 0 0,0 1 0 0 0,1-1 0 0 0,-1 0-1 0 0,0 0 1 0 0,0 0 0 0 0,0 1-1 0 0,0-1 1 0 0,0 0 0 0 0,0 0-1 0 0,0 0 1 0 0,0 1 0 0 0,0-1-1 0 0,0 0 1 0 0,0 0 0 0 0,0 0-1 0 0,0 1 1 0 0,0-1 0 0 0,0 0-1 0 0,0 0 1 0 0,0 0 0 0 0,-1 0-1 0 0,1 1 1 0 0,0-1 0 0 0,0 0-1 0 0,0 0 1 0 0,0 0 0 0 0,0 0-1 0 0,0 1-2 0 0,-9 7 99 0 0,-14 5 217 0 0,-28-2 149 0 0,32-8-427 0 0,-1 2 0 0 0,1 0-1 0 0,0 1 1 0 0,-1 2-38 0 0,-6 2-957 0 0,16-9-4895 0 0,10-1 236 0 0</inkml:trace>
  <inkml:trace contextRef="#ctx0" brushRef="#br0" timeOffset="8258.647">2188 97 12840 0 0,'0'0'588'0'0,"0"0"-12"0"0,-10 9 630 0 0,-12 2-73 0 0,-14 8-341 0 0,4 1-172 0 0,22-15-457 0 0,1 1 0 0 0,1 0 0 0 0,-1 0 0 0 0,1 0-1 0 0,0 2 1 0 0,0-1 0 0 0,0 1-163 0 0,7-7 9 0 0,0 0 0 0 0,1-1 0 0 0,-1 1 0 0 0,0 0 0 0 0,0 0 0 0 0,1 0 0 0 0,-1 0 0 0 0,0 0 0 0 0,1 0 0 0 0,-1 0 0 0 0,1 0 0 0 0,0 1 0 0 0,-1-1 0 0 0,1 0 0 0 0,0 0 0 0 0,0 0 0 0 0,-1 0 0 0 0,1 0 0 0 0,0 1 0 0 0,0-1 0 0 0,0 0 0 0 0,0 0 0 0 0,1 0 0 0 0,-1 1 0 0 0,0-1 0 0 0,0 0 0 0 0,1 0 0 0 0,-1 0 0 0 0,1 0 0 0 0,-1 0 0 0 0,1 0 0 0 0,-1 0 0 0 0,1 0 0 0 0,0 0 0 0 0,-1 0 0 0 0,1 0 0 0 0,0 0 0 0 0,0 0-1 0 0,0 0 1 0 0,0-1 0 0 0,0 1 0 0 0,0 0-9 0 0,3 1 19 0 0,-1 0-1 0 0,1 0 0 0 0,-1 0 0 0 0,1-1 1 0 0,0 0-1 0 0,0 1 0 0 0,-1-1 0 0 0,1-1 1 0 0,0 1-1 0 0,0 0 0 0 0,0-1 0 0 0,1 0-18 0 0,29-1-96 0 0,1-2 0 0 0,0-1 0 0 0,31-8 96 0 0,3-10-722 0 0,-64 21 648 0 0,-3 1 33 0 0,1 0 0 0 0,-1-1 0 0 0,0 1 0 0 0,0-1 0 0 0,0 0 0 0 0,0 1 0 0 0,1-1 1 0 0,-1 0-1 0 0,0 0 0 0 0,0-1 0 0 0,0 1 41 0 0,-21 15 249 0 0,15-11-160 0 0,-1 0-1 0 0,1 0 1 0 0,0 1-1 0 0,0-1 1 0 0,-3 5-89 0 0,-5 4 240 0 0,9-10-203 0 0,1 0 1 0 0,0 0 0 0 0,0 0 0 0 0,1 0 0 0 0,-1 1-1 0 0,0-1 1 0 0,1 0 0 0 0,-1 1 0 0 0,0 1-38 0 0,-7 12 69 0 0,7-13-54 0 0,0-1 0 0 0,1 1 0 0 0,-1 0 0 0 0,1 0 0 0 0,-1 0 0 0 0,1 0 0 0 0,0 0-15 0 0,1 5 59 0 0,0-7-54 0 0,0-1 1 0 0,1 1-1 0 0,-1 0 1 0 0,0 0-1 0 0,0 0 0 0 0,1 0 1 0 0,-1-1-1 0 0,1 1 1 0 0,-1 0-1 0 0,1 0 0 0 0,-1-1 1 0 0,1 1-1 0 0,-1 0 1 0 0,1-1-1 0 0,0 1 0 0 0,-1-1 1 0 0,1 1-1 0 0,0-1 0 0 0,-1 1 1 0 0,1-1-1 0 0,0 1 1 0 0,0-1-1 0 0,-1 1 0 0 0,1-1 1 0 0,0 0-1 0 0,0 0 1 0 0,1 1-6 0 0,0-1 13 0 0,2 2 17 0 0,0-1 1 0 0,0 0-1 0 0,0 0 0 0 0,0-1 1 0 0,0 1-1 0 0,0-1 1 0 0,1 0-1 0 0,-1 0 0 0 0,0 0 1 0 0,0 0-1 0 0,1-1-30 0 0,7-1 58 0 0,0-1 0 0 0,0-1 0 0 0,1 0-58 0 0,3-2 38 0 0,-12 5-28 0 0,0-1-1 0 0,0 0 0 0 0,-1 0 0 0 0,1 0 0 0 0,-1 0 1 0 0,1-1-1 0 0,-1 1 0 0 0,1-1-9 0 0,-3 2 8 0 0,1-1-1 0 0,-1 1 1 0 0,0 0-1 0 0,1-1 1 0 0,-1 1 0 0 0,0-1-1 0 0,0 0 1 0 0,0 1-1 0 0,0-1 1 0 0,0 0 0 0 0,0 1-1 0 0,0-1 1 0 0,-1 0-1 0 0,1 0 1 0 0,-1 0-1 0 0,1 0 1 0 0,-1-1-8 0 0,0-1 11 0 0,0-2 6 0 0,0 1 0 0 0,0-1-1 0 0,-1 1 1 0 0,1-1 0 0 0,-2-3-17 0 0,1 7-13 0 0,0 0 0 0 0,0 0 0 0 0,0 0 0 0 0,0 0 0 0 0,0 0 0 0 0,0 0 0 0 0,-1 0 0 0 0,1 0 0 0 0,-1 1 0 0 0,1-1 0 0 0,-1 1 0 0 0,0-1 0 0 0,1 1 0 0 0,-3-2 13 0 0,-4-3-169 0 0,0 1-1 0 0,0 0 1 0 0,-1 0-1 0 0,0 1 1 0 0,0 0-1 0 0,0 0 1 0 0,0 1-1 0 0,-4 0 170 0 0,-2-3-481 0 0,7 3-2640 0 0,19 0 2178 0 0,-1-1 1 0 0,0 0-1 0 0,-1 0 0 0 0,1-1 0 0 0,-1 0 943 0 0,3-2-1123 0 0,1 1-1 0 0,-1 1 0 0 0,4-1 1124 0 0,-4 2-704 0 0,6-2-288 0 0,1 1 0 0 0,3 0 992 0 0,-17 4 535 0 0,1 0 0 0 0,-1 1-1 0 0,0-1 1 0 0,0 1-1 0 0,1 1 1 0 0,-1-1 0 0 0,0 1-1 0 0,0-1 1 0 0,0 1-1 0 0,2 1-534 0 0,-6-1 259 0 0,1 0 0 0 0,-1 0-1 0 0,0 0 1 0 0,1 0 0 0 0,-1 0-1 0 0,0 0 1 0 0,0 0 0 0 0,0 0-1 0 0,0 1 1 0 0,0-1 0 0 0,0 0-1 0 0,0 1 1 0 0,0-1 0 0 0,0 0-1 0 0,-1 1 1 0 0,1-1 0 0 0,0 1-1 0 0,-1 0 1 0 0,0-1 0 0 0,1 1-1 0 0,-1-1 1 0 0,0 1 0 0 0,0 0-1 0 0,0-1 1 0 0,0 1-259 0 0,1 7 397 0 0,-1-1 0 0 0,0 0 0 0 0,-1 0 0 0 0,0 3-397 0 0,0-2 229 0 0,0-3-75 0 0,0 0 0 0 0,0 1-1 0 0,1-1 1 0 0,0 0 0 0 0,0 1-154 0 0,1 4 223 0 0,-1 1 0 0 0,-1-1-1 0 0,0 1 1 0 0,-1-1 0 0 0,-2 10-223 0 0,-4 26 406 0 0,-2 85 714 0 0,9-129-1090 0 0,0 0-1 0 0,0 0 1 0 0,0 0 0 0 0,0 0-1 0 0,-1 0 1 0 0,1 0-1 0 0,-1 0 1 0 0,0-1-1 0 0,0 1 1 0 0,0-1-1 0 0,0 1 1 0 0,0-1-30 0 0,1-1 76 0 0,1-1-11 0 0,-2 0-65 0 0,1 0 1 0 0,0 0-1 0 0,0 0 0 0 0,-1-1 0 0 0,1 1 0 0 0,0 0 0 0 0,0-1 0 0 0,0 1 0 0 0,-1-1 0 0 0,1 1 0 0 0,0-1 0 0 0,0 1 1 0 0,0-1-1 0 0,0 0 0 0 0,0 0 0 0 0,0 0 0 0 0,0 1 0 0 0,0-1 0 0 0,1 0 0 0 0,-1 0 0 0 0,0 0 0 0 0,0 0 1 0 0,1-1-1 0 0,-1 1 0 0 0,0 0 0 0 0,1 0 0 0 0,0 0 0 0 0,-1 0 0 0 0,1-1 0 0 0,0 1 0 0 0,-1 0 0 0 0,1-1 0 0 0,-7-14-299 0 0,6 15 283 0 0,1 0 0 0 0,0 0 0 0 0,-1 0-1 0 0,1 1 1 0 0,0-1 0 0 0,0 0 0 0 0,-1 0 0 0 0,1 0-1 0 0,0 0 1 0 0,0 0 0 0 0,0 0 0 0 0,0 0 0 0 0,1 0-1 0 0,-1 0 1 0 0,0 0 0 0 0,0 0 0 0 0,0 0 0 0 0,1 0-1 0 0,-1 0 1 0 0,0 0 0 0 0,1 0 16 0 0,3-15-196 0 0,-4 11 139 0 0,0-1-1 0 0,0 0 1 0 0,0 0 0 0 0,1 1-1 0 0,0-1 1 0 0,0 0-1 0 0,1 1 1 0 0,-1-1-1 0 0,1 1 1 0 0,1 0-1 0 0,0-2 58 0 0,15-28-242 0 0,-11 20-50 0 0,1 0-1 0 0,0 1 0 0 0,10-12 293 0 0,-8 13-169 0 0,-1 0 20 0 0,1 1 0 0 0,0 0 0 0 0,1 1 0 0 0,0 0 0 0 0,1 1-1 0 0,11-8 150 0 0,-13 11-16 0 0,0 1 0 0 0,0 1-1 0 0,0 0 1 0 0,0 0-1 0 0,1 1 1 0 0,1 0 16 0 0,12-1-54 0 0,-14 7 70 0 0,-8-2 59 0 0,0 1 4 0 0,-1 0-56 0 0,0-1 0 0 0,0 1 1 0 0,0-1-1 0 0,0 1 1 0 0,0 0-1 0 0,0-1 0 0 0,0 1 1 0 0,0 0-1 0 0,0 0 0 0 0,0 0 1 0 0,-1-1-1 0 0,1 1 0 0 0,0 0 1 0 0,-1 0-1 0 0,1 0 0 0 0,0 0 1 0 0,-1 1-1 0 0,1-1 0 0 0,-1 0 1 0 0,0 0-1 0 0,1 0 0 0 0,-1 0 1 0 0,0 0-1 0 0,0 1 1 0 0,0-1-24 0 0,0 2 34 0 0,0-1 1 0 0,0 1 0 0 0,-1-1 0 0 0,0 1 0 0 0,1-1 0 0 0,-1 0 0 0 0,0 1 0 0 0,0-1-1 0 0,0 0 1 0 0,0 0 0 0 0,-1 1 0 0 0,1-1-35 0 0,-5 6 93 0 0,0 0 0 0 0,-1 0-1 0 0,0-1 1 0 0,0 0 0 0 0,0 0-1 0 0,-2-1-92 0 0,-17 12 162 0 0,20-14-142 0 0,-1 0 0 0 0,1 0-1 0 0,0 1 1 0 0,0-1 0 0 0,1 1-1 0 0,-4 5-19 0 0,6-4 0 0 0,4 1 11 0 0,3-5 1 0 0,1 0 0 0 0,0 0 0 0 0,0 0-1 0 0,0-1 1 0 0,0 1 0 0 0,0-1 0 0 0,0 0 0 0 0,0-1 0 0 0,2 1-12 0 0,1-1 30 0 0,-1 0-1 0 0,0-1 1 0 0,1 0 0 0 0,-1 0 0 0 0,0-1-1 0 0,1 0-29 0 0,9-2 24 0 0,-11 2-24 0 0,-1 0 0 0 0,1 0 0 0 0,-1-1 0 0 0,1 1 0 0 0,-1-1 0 0 0,0-1 0 0 0,0 1 0 0 0,3-4 0 0 0,16-9 0 0 0,-20 14 14 0 0,0-1 0 0 0,0 0-1 0 0,0 0 1 0 0,0 0 0 0 0,-1-1-1 0 0,0 1 1 0 0,0-1 0 0 0,0 0-1 0 0,0 0 1 0 0,0 0 0 0 0,0 0-14 0 0,3-8-104 0 0,0 0 1 0 0,-1-1-1 0 0,1-4 104 0 0,-6 17-4 0 0,0 0 0 0 0,0-1-1 0 0,1 1 1 0 0,-1-1-1 0 0,0 1 1 0 0,0-1 0 0 0,0 1-1 0 0,0-1 1 0 0,0 1-1 0 0,0-1 1 0 0,0 1 0 0 0,0-1-1 0 0,0 1 1 0 0,0-1-1 0 0,-1 1 1 0 0,1-1 0 0 0,0 1-1 0 0,0 0 1 0 0,0-1-1 0 0,0 1 1 0 0,-1-1 0 0 0,1 1-1 0 0,0-1 1 0 0,0 1-1 0 0,-1 0 1 0 0,1-1 0 0 0,0 1-1 0 0,-1 0 1 0 0,1-1-1 0 0,-1 1 1 0 0,1 0 0 0 0,0 0-1 0 0,-1-1 1 0 0,1 1-1 0 0,-1 0 1 0 0,1 0 0 0 0,0 0-1 0 0,-1-1 1 0 0,1 1-1 0 0,-1 0 5 0 0,-20 16-224 0 0,18-13 208 0 0,1 1-1 0 0,-1 0 0 0 0,1 0 0 0 0,0 0 0 0 0,0 0 1 0 0,0 1-1 0 0,1-1 0 0 0,0 0 0 0 0,-1 1 0 0 0,2-1 1 0 0,-1 1-1 0 0,0-1 0 0 0,1 1 0 0 0,0-1 0 0 0,0 4 17 0 0,0-6 10 0 0,1 0-1 0 0,-1-1 0 0 0,0 1 0 0 0,1-1 0 0 0,0 1 0 0 0,-1-1 0 0 0,1 0 0 0 0,0 1 0 0 0,0-1 1 0 0,-1 0-1 0 0,1 1 0 0 0,0-1 0 0 0,0 0 0 0 0,1 0 0 0 0,-1 0 0 0 0,0 0 0 0 0,0 0 1 0 0,1 1-10 0 0,0-1-21 0 0,0 0 0 0 0,0 1 1 0 0,-1 0-1 0 0,1-1 1 0 0,-1 1-1 0 0,0 0 0 0 0,1 0 1 0 0,-1 0-1 0 0,0 1 21 0 0,0-2 28 0 0,1 1 1 0 0,-1-1-1 0 0,0 1 0 0 0,0-1 1 0 0,0 1-1 0 0,1-1 0 0 0,-1 0 1 0 0,1 0-1 0 0,-1 0 0 0 0,1 1 0 0 0,0-1 1 0 0,-1-1-1 0 0,1 1 0 0 0,0 0 1 0 0,0 0-1 0 0,-1-1 0 0 0,1 1 1 0 0,0-1-1 0 0,1 1-28 0 0,-1 0 27 0 0,1-1 0 0 0,0 1 1 0 0,0-1-1 0 0,0 0 0 0 0,0 0 1 0 0,0 0-1 0 0,0 0 0 0 0,0 0 1 0 0,-1 0-1 0 0,1-1 0 0 0,0 0 0 0 0,3 0-27 0 0,-1-2 27 0 0,0 0-1 0 0,1-1 0 0 0,-1 1 0 0 0,-1-1 0 0 0,1 0 0 0 0,0-1 1 0 0,-1 1-1 0 0,0-1 0 0 0,0 0 0 0 0,0 0 0 0 0,0-1-26 0 0,6-6 8 0 0,-8 7-22 0 0,-1 4-62 0 0,5 21-170 0 0,-6-12 196 0 0,0 1 0 0 0,0 0 0 0 0,-1-1 0 0 0,0 1-1 0 0,-2 6 51 0 0,1-4-1 0 0,-4 14-6 0 0,-2 0-1 0 0,0 0 0 0 0,-1-1 0 0 0,-1 0 0 0 0,-2 0 1 0 0,-10 15 7 0 0,18-32 54 0 0,-1 0 1 0 0,-1 0 0 0 0,1-1 0 0 0,-1 1-1 0 0,-1-1 1 0 0,1 0 0 0 0,-1-1 0 0 0,0 0-1 0 0,0 0 1 0 0,0 0 0 0 0,-1-1 0 0 0,-2 1-55 0 0,-5 2 23 0 0,1-1 1 0 0,-2-1 0 0 0,1 0 0 0 0,0-1 0 0 0,-1-1 0 0 0,-3 0-24 0 0,-5 1-1152 0 0,10-2-8 0 0,-1 0 1 0 0,-10 0 1159 0 0,-7-4-1342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2:51.80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257 242 13272 0 0,'-3'1'121'0'0,"0"1"0"0"0,0 0 1 0 0,0-1-1 0 0,0 0 0 0 0,0 0 0 0 0,0 0 1 0 0,-1 0-1 0 0,1 0 0 0 0,0-1 1 0 0,0 1-1 0 0,-1-1 0 0 0,-1 0-121 0 0,-20 4-2 0 0,20-2 29 0 0,1 0 1 0 0,-1 0-1 0 0,0 1 0 0 0,1-1 1 0 0,0 1-1 0 0,-1 0 0 0 0,1 0 1 0 0,-3 4-28 0 0,-16 10 441 0 0,22-17-415 0 0,1 1-1 0 0,-1-1 1 0 0,0 1 0 0 0,1-1-1 0 0,-1 0 1 0 0,1 1 0 0 0,-1-1 0 0 0,1 1-1 0 0,-1-1 1 0 0,1 1 0 0 0,0 0-1 0 0,-1-1 1 0 0,1 1 0 0 0,0-1 0 0 0,-1 1-1 0 0,1 0 1 0 0,0-1 0 0 0,0 1-1 0 0,-1 0 1 0 0,1-1 0 0 0,0 2-26 0 0,0-1 97 0 0,0 1-74 0 0,1-1 0 0 0,-1 0 0 0 0,1 0-1 0 0,-1 0 1 0 0,1 1 0 0 0,-1-1 0 0 0,1 0-1 0 0,0 0 1 0 0,0 0 0 0 0,0 0 0 0 0,-1 0 0 0 0,2 0-23 0 0,2 3 63 0 0,1 0 1 0 0,0-1-1 0 0,0 1 1 0 0,0-1 0 0 0,0 0-1 0 0,1-1 1 0 0,-1 1 0 0 0,1-1-1 0 0,1 0-63 0 0,21 11 155 0 0,-18-8-158 0 0,-2-1 89 0 0,-1 0-1 0 0,1 0 1 0 0,-1 0 0 0 0,0 1-1 0 0,0 0 1 0 0,-1 1-1 0 0,2 1-85 0 0,-7-6 222 0 0,-1-1 8 0 0,0 0 6 0 0,-1 2-168 0 0,1-1 0 0 0,0 1 0 0 0,-1-1 0 0 0,0 1 0 0 0,1-1 0 0 0,-1 0-1 0 0,0 1 1 0 0,0-1 0 0 0,0 0 0 0 0,0 0 0 0 0,0 1 0 0 0,0-1 0 0 0,0 0-1 0 0,0 0 1 0 0,0 0 0 0 0,0 0 0 0 0,-2 0-68 0 0,-24 15 616 0 0,20-13-390 0 0,-12 5-141 0 0,-1-2-1 0 0,1 0 1 0 0,-1 0 0 0 0,-1-2-1 0 0,-19 2-84 0 0,33-6 100 0 0,-6 3-1501 0 0,-1-2-1 0 0,1 0 1 0 0,-12 0 1401 0 0,15-2-1270 0 0</inkml:trace>
  <inkml:trace contextRef="#ctx0" brushRef="#br0" timeOffset="577.125">419 280 13304 0 0,'0'0'32'0'0,"-1"-1"26"0"0,0 1-1 0 0,0 0 1 0 0,0 0-1 0 0,0 0 1 0 0,0 0-1 0 0,0 0 1 0 0,0 1-1 0 0,1-1 1 0 0,-1 0-1 0 0,0 0 0 0 0,0 1 1 0 0,0-1-1 0 0,0 0 1 0 0,0 1-1 0 0,1-1 1 0 0,-1 1-1 0 0,0-1 1 0 0,0 1-1 0 0,1-1 1 0 0,-1 1-1 0 0,0-1 0 0 0,1 1 1 0 0,-1 0-1 0 0,0 0 1 0 0,1-1-1 0 0,-1 1-57 0 0,-4 4 295 0 0,1 1 0 0 0,-1-1 0 0 0,1 1 0 0 0,0 0 0 0 0,0 0 1 0 0,1 0-1 0 0,0 0 0 0 0,0 1 0 0 0,1-1 0 0 0,-1 1 0 0 0,1 0 0 0 0,1 0 0 0 0,-1 0 0 0 0,1 0 0 0 0,1 0 0 0 0,-1 0 0 0 0,1 7-295 0 0,0-11 53 0 0,1-1-1 0 0,-1 1 1 0 0,1 0-1 0 0,0-1 1 0 0,0 1 0 0 0,0 0-1 0 0,0-1 1 0 0,0 0-1 0 0,0 1 1 0 0,1-1 0 0 0,-1 1-1 0 0,1-1 1 0 0,0 1-53 0 0,0-2 24 0 0,-1 1-1 0 0,0-1 1 0 0,1 1 0 0 0,-1-1 0 0 0,0 1 0 0 0,1-1-1 0 0,0 0 1 0 0,-1 0 0 0 0,1 0 0 0 0,0 0-1 0 0,0 0 1 0 0,-1 0 0 0 0,1 0 0 0 0,0-1 0 0 0,0 1-1 0 0,0 0 1 0 0,0-1 0 0 0,0 0-24 0 0,6 0 61 0 0,0 0 1 0 0,0 0-1 0 0,0-1 1 0 0,0-1-1 0 0,-1 1 0 0 0,1-1 1 0 0,0-1-62 0 0,-4 2 8 0 0,0-1 0 0 0,0 0 0 0 0,-1 0 0 0 0,1 0 0 0 0,0 0 0 0 0,-1-1 0 0 0,0 0 0 0 0,1 1 0 0 0,-1-1 0 0 0,0 0 1 0 0,0-1-1 0 0,-1 1 0 0 0,2-3-8 0 0,0 2-53 0 0,-1 0 1 0 0,0-1-1 0 0,-1 0 1 0 0,1 0-1 0 0,-1 0 1 0 0,0 0 0 0 0,0 0-1 0 0,-1 0 1 0 0,1 0-1 0 0,-1-1 1 0 0,0 1-1 0 0,0-2 53 0 0,-1 6-80 0 0,0 1-10 0 0,0 20-52 0 0,6 5 142 0 0,-6-24 0 0 0,1 1 0 0 0,-1-1-1 0 0,0 0 1 0 0,1 1 0 0 0,-1-1-1 0 0,1 0 1 0 0,0 1 0 0 0,-1-1-1 0 0,1 0 1 0 0,0 0 0 0 0,0 0-1 0 0,0 0 1 0 0,0 0 0 0 0,0 1 0 0 0,2 0 10 0 0,-1 1-1 0 0,0-1 1 0 0,0 1 0 0 0,0 0 0 0 0,0 0 0 0 0,-1-1 0 0 0,1 1 0 0 0,0 2-10 0 0,-2-4 4 0 0,1 0 0 0 0,-1 0-1 0 0,1 0 1 0 0,0 0 0 0 0,-1 1-1 0 0,1-2 1 0 0,0 1 0 0 0,0 0 0 0 0,0 0-1 0 0,0 0 1 0 0,0 0 0 0 0,0 0 0 0 0,0-1-1 0 0,0 1 1 0 0,0 0 0 0 0,0-1 0 0 0,0 1-1 0 0,0-1 1 0 0,1 0 0 0 0,-1 1 0 0 0,0-1-1 0 0,0 0 1 0 0,1 1 0 0 0,-1-1 0 0 0,0 0-1 0 0,0 0 1 0 0,1 0 0 0 0,-1 0 0 0 0,0 0-1 0 0,0-1 1 0 0,1 1 0 0 0,-1 0 0 0 0,0-1-1 0 0,1 1-3 0 0,2-1-42 0 0,0-1-1 0 0,0 1 0 0 0,0-1 0 0 0,0 0 1 0 0,0 0-1 0 0,0-1 0 0 0,0 1 0 0 0,2-2 43 0 0,-3 0-173 0 0,1 1 0 0 0,-1-1 0 0 0,0 1 0 0 0,-1-1 0 0 0,2-1 173 0 0,-2 2-130 0 0,0-1 1 0 0,0 1-1 0 0,1 0 1 0 0,-1 1-1 0 0,1-1 1 0 0,0 0-1 0 0,1 0 130 0 0,-3 1-170 0 0,1-1 84 0 0,-1 2 48 0 0,-1 1 99 0 0,6 3 115 0 0,-1-1-16 0 0,-1 1 0 0 0,0 0 0 0 0,0 1 1 0 0,-1-1-1 0 0,1 1 0 0 0,-1-1 0 0 0,1 1 0 0 0,-1 0 0 0 0,0 0 0 0 0,-1 1 1 0 0,3 3-161 0 0,-1-1 162 0 0,1 0 1 0 0,0 0 0 0 0,0 0 0 0 0,1-1 0 0 0,0 1 0 0 0,5 3-163 0 0,-9-9 15 0 0,-1 0 1 0 0,0 0 0 0 0,1 0 0 0 0,-1 0-1 0 0,1 0 1 0 0,-1 0 0 0 0,1-1-1 0 0,0 1 1 0 0,-1-1 0 0 0,2 1-16 0 0,-3-1 11 0 0,2 0 118 0 0,-2 0 20 0 0,0 0 3 0 0,11-6-2056 0 0,-12-1-344 0 0,0 1-4327 0 0</inkml:trace>
  <inkml:trace contextRef="#ctx0" brushRef="#br0" timeOffset="870.819">706 119 14424 0 0,'0'0'661'0'0,"0"-9"286"0"0,1 7 2075 0 0,4 5-4547 0 0,-5-3-4764 0 0</inkml:trace>
  <inkml:trace contextRef="#ctx0" brushRef="#br0" timeOffset="1169.203">871 66 12784 0 0,'0'0'586'0'0,"0"0"-15"0"0,8 6-344 0 0,-2-1 27 0 0,0 0 1 0 0,0 0-1 0 0,-1 1 1 0 0,1 0-1 0 0,-1 0 1 0 0,0 1-1 0 0,-1-1 1 0 0,1 1-1 0 0,-1 0 1 0 0,-1 0-1 0 0,3 7-254 0 0,4 12 804 0 0,-2 1-1 0 0,-1-1 0 0 0,2 23-803 0 0,0-4 358 0 0,-4-18-200 0 0,-1-1 1 0 0,-2 6-159 0 0,3 14 131 0 0,-5 1-1809 0 0,0-47 612 0 0</inkml:trace>
  <inkml:trace contextRef="#ctx0" brushRef="#br0" timeOffset="1477.137">906 291 4608 0 0,'3'1'63'0'0,"-1"-1"0"0"0,1 1 0 0 0,0-1 0 0 0,-1 0 0 0 0,1 0 0 0 0,0 0 0 0 0,0 0 0 0 0,2-1-63 0 0,15 1 1437 0 0,-11 0-223 0 0,-1 1 0 0 0,1-2 1 0 0,-1 1-1 0 0,4-1-1214 0 0,4-1 719 0 0,-9 2-613 0 0,-1 0 0 0 0,1 1 0 0 0,-1 0 1 0 0,1 0-1 0 0,-1 0 0 0 0,1 1-106 0 0,17 2 384 0 0,-6 0-95 0 0,1-1 305 0 0,0-1-1 0 0,17 1-593 0 0,6-2 531 0 0,-25 1-164 0 0,0-2 0 0 0,-1 0 1 0 0,1-1-1 0 0,0-1-367 0 0,-15 2 121 0 0,-2 0-10 0 0,0 0-38 0 0,0 0-3 0 0,0 0 16 0 0,0 0-11 0 0,0 0-10 0 0,-22 0 63 0 0,18 0-109 0 0,0 0-1 0 0,-1 1 1 0 0,1-1-1 0 0,0 1 0 0 0,-1 0 1 0 0,1 1-1 0 0,0-1 0 0 0,0 1 1 0 0,0 0-1 0 0,0 0 0 0 0,-3 1-18 0 0,-4 5 138 0 0,1 0-1 0 0,-1 0 0 0 0,0 3-137 0 0,4-6 58 0 0,3 0-28 0 0,-1 0 0 0 0,1 1 0 0 0,0-1 0 0 0,0 1-1 0 0,1 0 1 0 0,0 0 0 0 0,0 0 0 0 0,0 1-1 0 0,0 3-29 0 0,2-9 63 0 0,5 5 72 0 0,-3-6-129 0 0,-1 1 0 0 0,0-1 0 0 0,0 1 0 0 0,0-1 0 0 0,0 0 0 0 0,1 1 0 0 0,-1-1 0 0 0,0 1 0 0 0,0-1 0 0 0,1 0 1 0 0,-1 1-1 0 0,0-1 0 0 0,1 1 0 0 0,-1-1 0 0 0,0 0 0 0 0,1 0 0 0 0,-1 1 0 0 0,1-1 0 0 0,-1 0 0 0 0,1 0 0 0 0,-1 1 1 0 0,0-1-1 0 0,1 0 0 0 0,-1 0 0 0 0,1 0-6 0 0,3 0 51 0 0,0 0 0 0 0,1-1 1 0 0,-1 1-1 0 0,0-1 0 0 0,0 0 0 0 0,0-1 1 0 0,0 1-1 0 0,0-1 0 0 0,0 1 1 0 0,-1-1-1 0 0,4-2-51 0 0,1-1-1 0 0,-1-1 0 0 0,0 0 0 0 0,0 0-1 0 0,0 0 1 0 0,0-2 1 0 0,6-3-6 0 0,-11 9-16 0 0,0 1-1 0 0,0-1 1 0 0,0 0 0 0 0,0 0 0 0 0,0 0 0 0 0,0 0 0 0 0,-1 0-1 0 0,2-2 23 0 0,-2 3-22 0 0,-1 0 19 0 0,1 0 1 0 0,-1 0-1 0 0,1 0 1 0 0,0 0-1 0 0,0 0 1 0 0,-1 0-1 0 0,1 0 1 0 0,0 0-1 0 0,0 1 1 0 0,0-1-1 0 0,0 0 1 0 0,0 1-1 0 0,0-1 1 0 0,0 0-1 0 0,0 1 1 0 0,0-1-1 0 0,0 1 1 0 0,0 0-1 0 0,0-1 0 0 0,1 1 1 0 0,-1 0-1 0 0,0 0 1 0 0,0 0-1 0 0,0-1 1 0 0,1 1-1 0 0,-1 1 3 0 0,7-2-13 0 0,-7 2 8 0 0,0-1 1 0 0,0 1-1 0 0,0-1 0 0 0,0 1 0 0 0,0 0 0 0 0,0 0 1 0 0,0-1-1 0 0,-1 1 0 0 0,1 0 0 0 0,0 0 1 0 0,-1 0-1 0 0,1 0 0 0 0,0 1 5 0 0,1 0-5 0 0,10 12 5 0 0,-6-8 0 0 0,0 1 0 0 0,-1 0 0 0 0,0 0 0 0 0,0 1 0 0 0,0-1 0 0 0,1 6 0 0 0,-4-9 13 0 0,0-1 0 0 0,0 1-1 0 0,0-1 1 0 0,1 1 0 0 0,-1-1-1 0 0,1 0 1 0 0,0 0-1 0 0,0 0 1 0 0,0 0 0 0 0,0-1-1 0 0,0 1 1 0 0,1-1 0 0 0,-1 0-1 0 0,1 0 1 0 0,1 1-13 0 0,-3-3-26 0 0,0 0 1 0 0,0 0-1 0 0,0-1 1 0 0,0 1 0 0 0,0 0-1 0 0,0-1 1 0 0,-1 1-1 0 0,1-1 1 0 0,0 0 0 0 0,0 0-1 0 0,0 0 1 0 0,-1 0-1 0 0,1 0 1 0 0,0 0-1 0 0,1-1 26 0 0,3-4-160 0 0</inkml:trace>
  <inkml:trace contextRef="#ctx0" brushRef="#br0" timeOffset="1956.51">1548 89 12840 0 0,'1'1'82'0'0,"0"0"0"0"0,0-1 0 0 0,0 1 0 0 0,0 0 0 0 0,0 0 0 0 0,0-1 0 0 0,0 1 0 0 0,0 0 0 0 0,0 0 0 0 0,-1 0 0 0 0,1 0 0 0 0,0 0 0 0 0,-1 0 0 0 0,1 1 1 0 0,0-1-1 0 0,-1 0 0 0 0,0 0 0 0 0,1 1-82 0 0,6 28-108 0 0,-4-16 275 0 0,4 9 466 0 0,-1 0 1 0 0,-1 0-1 0 0,0 0 1 0 0,-2 0-1 0 0,-1 12-633 0 0,-1-18 452 0 0,-2 0-1 0 0,1 0 0 0 0,-2 0 1 0 0,0 0-1 0 0,-2-1 0 0 0,-3 13-451 0 0,3-16 454 0 0,10-26-389 0 0,-2 3-6 0 0,1 3-89 0 0,0 0 0 0 0,0 1 1 0 0,1-1-1 0 0,0 1 0 0 0,0 1 1 0 0,3-3 29 0 0,11-11-156 0 0,-14 14 138 0 0,0 0-1 0 0,0 1 1 0 0,1-1-1 0 0,-1 1 1 0 0,1 0-1 0 0,0 1 1 0 0,0-1-1 0 0,0 1 1 0 0,1 1 18 0 0,-3 0-5 0 0,0 0 0 0 0,1 1 0 0 0,-1 0 0 0 0,1 0 0 0 0,-1 0 0 0 0,1 0 0 0 0,-1 1-1 0 0,1 0 1 0 0,0 1 0 0 0,-1-1 0 0 0,1 1 0 0 0,-1 0 0 0 0,1 0 5 0 0,-3 0-16 0 0,0 0 0 0 0,0 0 0 0 0,0 1 0 0 0,0-1-1 0 0,-1 1 1 0 0,1-1 0 0 0,0 1 0 0 0,-1 0-1 0 0,0 0 1 0 0,1 0 0 0 0,-1 0 16 0 0,-1 0 12 0 0,0-1-1 0 0,0 0 1 0 0,0 0 0 0 0,0 1 0 0 0,0-1-1 0 0,-1 1 1 0 0,1-1 0 0 0,0 1 0 0 0,-1-1-1 0 0,1 1 1 0 0,-1-1 0 0 0,1 1-1 0 0,-1-1 1 0 0,0 1 0 0 0,0 0 0 0 0,0-1-1 0 0,0 1 1 0 0,0-1 0 0 0,0 1 0 0 0,0 0-1 0 0,-1 0-11 0 0,0 5 101 0 0,1-5-71 0 0,-1 1 0 0 0,1-1 0 0 0,-1 0 0 0 0,1 0 0 0 0,-1 0 0 0 0,0 0 0 0 0,0 0 0 0 0,0 0 0 0 0,0 0 0 0 0,0 0 0 0 0,0 0 0 0 0,0 0 0 0 0,-1 0 0 0 0,1-1 0 0 0,-1 2-30 0 0,-10 6 94 0 0,-1 1 1 0 0,0-1-1 0 0,0-1 1 0 0,0-1-1 0 0,-1 0 1 0 0,0 0-1 0 0,-1-1 1 0 0,1-1-1 0 0,-1-1 1 0 0,0 0-1 0 0,0-1 1 0 0,-1 0-1 0 0,-7-1-94 0 0,17-2-255 0 0,0 0 0 0 0,0 0 0 0 0,0-1-1 0 0,0 0 1 0 0,1 0 0 0 0,-1 0 0 0 0,0-1 0 0 0,-3-1 255 0 0,7 1-1831 0 0,-1-3-4807 0 0</inkml:trace>
  <inkml:trace contextRef="#ctx0" brushRef="#br0" timeOffset="2406.132">2010 5 2760 0 0,'2'0'207'0'0,"10"-4"213"0"0,-11 4 1542 0 0,-1 0 669 0 0,0 0 121 0 0,2 1 534 0 0,9 6-2636 0 0,-10-5-562 0 0,0-1 1 0 0,0 1-1 0 0,0 0 1 0 0,0 0-1 0 0,0 0 1 0 0,0-1-1 0 0,-1 1 1 0 0,1 0-1 0 0,-1 0 1 0 0,1 0-1 0 0,-1 0 1 0 0,0 0-1 0 0,0 2-88 0 0,-1 31 965 0 0,0-16-475 0 0,-6 50 1146 0 0,-2 51 360 0 0,9-106-1792 0 0,0 0 0 0 0,1-1 0 0 0,1 1 0 0 0,0 0 0 0 0,1 0 0 0 0,0-1 0 0 0,5 12-204 0 0,-7-22 6 0 0,1-1 0 0 0,-1 1 0 0 0,0-1 0 0 0,1 1 0 0 0,0-1 0 0 0,0 0 0 0 0,0 1 0 0 0,0-1 0 0 0,0 0 0 0 0,0 0 0 0 0,0-1 1 0 0,0 1-1 0 0,1 0 0 0 0,-1-1 0 0 0,1 1 0 0 0,0-1 0 0 0,-1 0 0 0 0,1 0 0 0 0,0 0 0 0 0,-1 0 0 0 0,1 0 0 0 0,0-1 0 0 0,0 1 0 0 0,0-1 1 0 0,0 0-1 0 0,0 0 0 0 0,0 0 0 0 0,-1 0 0 0 0,1-1 0 0 0,2 1-6 0 0,1-1 27 0 0,-1 0 1 0 0,0 0 0 0 0,0-1-1 0 0,0 1 1 0 0,0-1-1 0 0,-1 0 1 0 0,1 0-1 0 0,0-1 1 0 0,-1 1-1 0 0,0-1 1 0 0,1 0 0 0 0,-1 0-1 0 0,0-1 1 0 0,0 1-1 0 0,-1-1 1 0 0,1 0-1 0 0,-1 0-27 0 0,3-5 32 0 0,-1 1 0 0 0,-1-1 0 0 0,0-1 0 0 0,0 1 0 0 0,0-1 0 0 0,-1 1 0 0 0,-1-1 0 0 0,1-3-32 0 0,-2 9-6 0 0,-1 0-1 0 0,1 0 1 0 0,-1 0-1 0 0,1 0 1 0 0,-1 0-1 0 0,-1 0 1 0 0,1 0-1 0 0,-1-1 7 0 0,1 3-2 0 0,0 1 1 0 0,0 0-1 0 0,-1 0 0 0 0,1 0 0 0 0,0 0 0 0 0,-1 0 0 0 0,1 0 1 0 0,-1 0-1 0 0,1 0 0 0 0,-1 0 0 0 0,0 0 0 0 0,1 1 1 0 0,-1-1-1 0 0,0 0 0 0 0,0 0 0 0 0,0 0 0 0 0,1 1 1 0 0,-1-1-1 0 0,0 0 0 0 0,0 1 0 0 0,0-1 0 0 0,0 1 0 0 0,0-1 1 0 0,0 1-1 0 0,0 0 0 0 0,0-1 0 0 0,0 1 0 0 0,-1 0 1 0 0,1 0-1 0 0,0 0 0 0 0,0 0 0 0 0,0 0 0 0 0,-1 0 2 0 0,-4 0 2 0 0,-1 1 0 0 0,1-1 0 0 0,0 2 0 0 0,-1-1 0 0 0,1 1-1 0 0,0 0 1 0 0,0 0 0 0 0,0 0 0 0 0,0 1 0 0 0,1 0 0 0 0,-5 3-2 0 0,7-5 13 0 0,1 1 0 0 0,-1 0 1 0 0,1 0-1 0 0,0 0 1 0 0,0 0-1 0 0,0 0 0 0 0,0 0 1 0 0,0 0-1 0 0,0 1 0 0 0,0-1 1 0 0,1 1-1 0 0,-1-1 0 0 0,1 1 1 0 0,0 0-1 0 0,-1 0 1 0 0,1-1-1 0 0,1 1 0 0 0,-1 0 1 0 0,0 0-1 0 0,1 0 0 0 0,-1 0 1 0 0,1 0-1 0 0,0 0 1 0 0,0 0-1 0 0,0 0 0 0 0,1 3-13 0 0,0-4 7 0 0,0 1-1 0 0,0-1 1 0 0,0 1-1 0 0,0-1 1 0 0,1 1-1 0 0,-1-1 1 0 0,1 0 0 0 0,-1 0-1 0 0,1 1 1 0 0,0-1-1 0 0,0-1 1 0 0,0 1-1 0 0,1 1-6 0 0,0-1 48 0 0,1 1-1 0 0,-1 0 0 0 0,1-1 1 0 0,0 0-1 0 0,-1 1 1 0 0,1-2-1 0 0,0 1 0 0 0,1 0-47 0 0,16 4 40 0 0,-1-2 0 0 0,1 0 0 0 0,0-1 0 0 0,16-1-40 0 0,139 1-2052 0 0,-142-3 1687 0 0,-8 0-514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2:50.6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0 206 2304 0 0,'7'-15'1433'0'0,"-3"5"996"0"0,-3 7-1996 0 0,0 0 0 0 0,0 0 0 0 0,0 0 0 0 0,0 0 0 0 0,1 1 0 0 0,-1-1 0 0 0,1 0-1 0 0,0 1 1 0 0,0-1-433 0 0,10-10 4776 0 0,-11 12-4190 0 0,-1 1-44 0 0,0 0-172 0 0,0 0-77 0 0,0 0-19 0 0,14 13 1630 0 0,-12-11-1945 0 0,-1 1-1 0 0,1-1 0 0 0,0 1 0 0 0,-1 0 1 0 0,0-1-1 0 0,0 1 0 0 0,1 0 0 0 0,-2 0 0 0 0,1 0 1 0 0,0 0-1 0 0,-1 0 0 0 0,1 0 0 0 0,-1 0 42 0 0,2 44-79 0 0,-2-43 247 0 0,1 25 94 0 0,1 0 0 0 0,2 7-262 0 0,-4-35 15 0 0,0 0-1 0 0,0 0 1 0 0,0 0 0 0 0,0 0 0 0 0,0 0-1 0 0,0 0 1 0 0,1 0 0 0 0,-1 0 0 0 0,0 0-1 0 0,1 0 1 0 0,-1-1 0 0 0,0 1 0 0 0,1 0-1 0 0,0 1-14 0 0,0-2 22 0 0,-1 0 0 0 0,1-1 0 0 0,0 1 0 0 0,-1 0 0 0 0,1 0 0 0 0,-1 0 0 0 0,1-1 0 0 0,0 1 0 0 0,-1 0 0 0 0,1-1 0 0 0,-1 1 0 0 0,1 0 0 0 0,-1-1 0 0 0,1 1 0 0 0,-1-1 0 0 0,1 1 0 0 0,-1-1 0 0 0,1 1-22 0 0,1-3 11 0 0,1 0 0 0 0,-1 1 0 0 0,0-1 0 0 0,0 0 0 0 0,-1 0 0 0 0,1 0 0 0 0,0 0 0 0 0,-1-1 0 0 0,0 1 0 0 0,0 0 0 0 0,0-1 0 0 0,0 1 0 0 0,0-1-11 0 0,5-18 1 0 0,0 8-29 0 0,-5 9 0 0 0,1 0 0 0 0,0 1 0 0 0,0-1 0 0 0,1 0 0 0 0,-1 1 0 0 0,1 0 0 0 0,0-1 0 0 0,0 1 0 0 0,1 0 28 0 0,5-8 3 0 0,12-13-187 0 0,-16 22 161 0 0,4 4-25 0 0,-7 1 45 0 0,1-1-1 0 0,-1 1 0 0 0,0 0 0 0 0,0-1 0 0 0,0 1 1 0 0,0 0-1 0 0,0 0 0 0 0,0 0 0 0 0,0 1 0 0 0,-1-1 0 0 0,1 0 1 0 0,-1 1-1 0 0,1-1 0 0 0,-1 1 0 0 0,0-1 0 0 0,0 1 1 0 0,0 0-1 0 0,0 1 4 0 0,2 9 84 0 0,0 0 0 0 0,-1 1 1 0 0,1 4-85 0 0,-2-6 75 0 0,2 28 101 0 0,-3-32-176 0 0,2-3-25 0 0,-2-5-96 0 0,1 1-1 0 0,-1 0 1 0 0,0-1-1 0 0,1 1 1 0 0,-1-1-1 0 0,0 1 1 0 0,1-1-1 0 0,-1 1 1 0 0,1-1-1 0 0,-1 0 1 0 0,1 1-1 0 0,-1-1 1 0 0,1 0-1 0 0,-1 1 1 0 0,1-1-1 0 0,-1 0 1 0 0,1 1-1 0 0,0-1 1 0 0,-1 0-1 0 0,1 0 1 0 0,-1 0-1 0 0,1 0 1 0 0,0 0-1 0 0,-1 1 1 0 0,1-1-1 0 0,0 0 122 0 0,2 0-65 0 0,9 2-1517 0 0</inkml:trace>
  <inkml:trace contextRef="#ctx0" brushRef="#br0" timeOffset="346.495">484 240 5528 0 0,'0'0'249'0'0,"0"0"-1"0"0,0 0-156 0 0,-3 4 193 0 0,-18 17 6919 0 0,18-17-6944 0 0,1-1 0 0 0,-1 1-1 0 0,1 1 1 0 0,0-1 0 0 0,1 0 0 0 0,-1 1-1 0 0,1-1 1 0 0,-1 0 0 0 0,2 1 0 0 0,-1 1-260 0 0,0-3 82 0 0,1-1 1 0 0,0 1 0 0 0,-1-1 0 0 0,1 0 0 0 0,-1 1-1 0 0,0-1 1 0 0,0 2-83 0 0,-4 15 324 0 0,2 13 30 0 0,3-31-349 0 0,0-1 1 0 0,0 1-1 0 0,1-1 1 0 0,-1 1-1 0 0,0 0 1 0 0,0-1-1 0 0,1 1 1 0 0,-1-1-1 0 0,0 1 0 0 0,1-1 1 0 0,-1 1-1 0 0,1-1 1 0 0,-1 1-1 0 0,0-1 1 0 0,1 1-1 0 0,-1-1 1 0 0,1 1-1 0 0,-1-1 1 0 0,1 0-1 0 0,0 1 1 0 0,-1-1-1 0 0,1 0 0 0 0,-1 0 1 0 0,1 1-1 0 0,0-1 1 0 0,-1 0-1 0 0,1 0 1 0 0,0 0-1 0 0,-1 0 1 0 0,1 0-1 0 0,-1 0 1 0 0,1 0-1 0 0,0 0 1 0 0,-1 0-1 0 0,1 0-5 0 0,0 0 18 0 0,4 0 10 0 0,0 0 0 0 0,0 0-1 0 0,0 0 1 0 0,1-1 0 0 0,-1 1 0 0 0,0-1-1 0 0,0-1 1 0 0,0 1 0 0 0,-1-1 0 0 0,5-1-28 0 0,-2 0 33 0 0,0-1 1 0 0,0 1-1 0 0,-1-1 1 0 0,1 0-1 0 0,-1-1 1 0 0,4-3-34 0 0,-8 6 8 0 0,-1 0 1 0 0,1 1 0 0 0,-1-1-1 0 0,0 0 1 0 0,1 0 0 0 0,-1 1-1 0 0,0-1 1 0 0,0 0 0 0 0,0 0-1 0 0,0 0 1 0 0,-1 0-1 0 0,1-1 1 0 0,-1 1 0 0 0,1 0-1 0 0,-1 0 1 0 0,0 0 0 0 0,1 0-1 0 0,-1-1 1 0 0,0 1 0 0 0,-1 0-1 0 0,1 0 1 0 0,0 0 0 0 0,-1 0-1 0 0,1-1 1 0 0,-1 0-9 0 0,0-1 1 0 0,-1 1 1 0 0,1-1 0 0 0,-1 0-1 0 0,0 1 1 0 0,0-1 0 0 0,0 1-1 0 0,-1 0 1 0 0,1 0 0 0 0,-1 0-1 0 0,1 0 1 0 0,-1 0-1 0 0,0 0 1 0 0,-1 0-2 0 0,-2-1-123 0 0,0 0-1 0 0,-1 0 1 0 0,0 0-1 0 0,0 1 1 0 0,0 0-1 0 0,0 1 0 0 0,-1-1 1 0 0,1 1-1 0 0,-1 1 1 0 0,1-1-1 0 0,-1 1 1 0 0,0 1-1 0 0,0-1 1 0 0,0 1 123 0 0,3 3-2325 0 0,4-2-2943 0 0</inkml:trace>
  <inkml:trace contextRef="#ctx0" brushRef="#br0" timeOffset="588.002">709 1 4608 0 0,'0'0'353'0'0,"0"0"111"0"0,2 8 3731 0 0,2 16 374 0 0,-2-18-4155 0 0,-1 1 0 0 0,1 0 0 0 0,-2 0 0 0 0,1 1-414 0 0,0 11 747 0 0,0 1-1 0 0,3 6-746 0 0,-1-7 491 0 0,-1 1-1 0 0,-1 5-490 0 0,0-11 111 0 0,1-1-1 0 0,-1 0 0 0 0,5 13-110 0 0,-3-14 12 0 0,-1 1 0 0 0,0 0 0 0 0,0 11-12 0 0,-4-10-1163 0 0,2-13 447 0 0</inkml:trace>
  <inkml:trace contextRef="#ctx0" brushRef="#br0" timeOffset="878.444">605 192 14280 0 0,'13'-7'1528'0'0,"-6"6"-1437"0"0,-1 1 0 0 0,1 0 0 0 0,0 0 0 0 0,-1 0 0 0 0,1 1 0 0 0,-1 0 0 0 0,3 1-91 0 0,21 3-17 0 0,114 11-597 0 0,-103-11 384 0 0,-2 1-2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3:48.1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409 300 13760 0 0,'-7'-14'1056'0'0,"-17"0"-592"0"0,5 3-472 0 0,9 6 122 0 0,0 0 0 0 0,0 0 0 0 0,-1 1 0 0 0,1 0 0 0 0,-1 1 0 0 0,0 0 0 0 0,0 1 0 0 0,0 0 0 0 0,0 0 0 0 0,-1 1 0 0 0,1 1-1 0 0,-1 0-113 0 0,1 0 251 0 0,1-1 134 0 0,0 1 0 0 0,0 1 1 0 0,1-1-1 0 0,-1 1 1 0 0,0 1-1 0 0,1 0 0 0 0,-1 0 1 0 0,1 1-1 0 0,-8 4-385 0 0,11-4 44 0 0,-1 0 0 0 0,1 1 0 0 0,1 0 0 0 0,-1 0 0 0 0,1 1 0 0 0,-1-1-1 0 0,1 1 1 0 0,0 1 0 0 0,1-1 0 0 0,-1 0 0 0 0,1 1 0 0 0,0 0 0 0 0,1 0 0 0 0,0 0 0 0 0,0 1 0 0 0,0-1 0 0 0,0 1-1 0 0,1 1-43 0 0,-3 8 1 0 0,1-1-1 0 0,1 1 1 0 0,0 0-1 0 0,2 0 1 0 0,0 0-1 0 0,0 1 0 0 0,2 6 0 0 0,-1-12 0 0 0,1 0 0 0 0,1 0 0 0 0,0 0 0 0 0,0 0 0 0 0,1-1 0 0 0,0 1 0 0 0,1-1 0 0 0,0 0 0 0 0,1 0 0 0 0,0 0 0 0 0,4 5 0 0 0,-3-6 4 0 0,-3-4-1 0 0,-1-1 0 0 0,1 0 0 0 0,0 0 0 0 0,0 0 0 0 0,1 0 0 0 0,-1-1 1 0 0,1 1-1 0 0,-1-1 0 0 0,1 0 0 0 0,0 0 0 0 0,0 0 0 0 0,1-1 0 0 0,-1 1 0 0 0,1-1 1 0 0,-1 0-1 0 0,4 1-3 0 0,5 0 28 0 0,0-1 1 0 0,0 0 0 0 0,0-1-1 0 0,0-1 1 0 0,0 0 0 0 0,0 0 0 0 0,0-2-1 0 0,0 1 1 0 0,0-2 0 0 0,0 1-1 0 0,0-2 1 0 0,-1 0 0 0 0,1 0-1 0 0,-1-1 1 0 0,0-1 0 0 0,-1 0 0 0 0,12-8-29 0 0,-14 8 41 0 0,-1 0 1 0 0,0 0 0 0 0,0-1-1 0 0,0-1 1 0 0,-1 1 0 0 0,0-1 0 0 0,0 0-1 0 0,-1-1 1 0 0,0 0 0 0 0,2-6-42 0 0,-4 8 14 0 0,-1-1-1 0 0,0 1 1 0 0,0-1 0 0 0,-1 0 0 0 0,0 0 0 0 0,0-1 0 0 0,-1 1-1 0 0,0 0 1 0 0,0 0 0 0 0,-1-1 0 0 0,0 1 0 0 0,-1 0-1 0 0,0 0 1 0 0,-1-2-14 0 0,1 3 19 0 0,0 1 0 0 0,-1 0-1 0 0,-1-1 1 0 0,1 1 0 0 0,-1 0-1 0 0,0 1 1 0 0,0-1 0 0 0,0 0-1 0 0,-1 1 1 0 0,0 0 0 0 0,0-1-1 0 0,-1 2 1 0 0,1-1 0 0 0,-1 0-1 0 0,0 1 1 0 0,0 0 0 0 0,0 0-1 0 0,-1 1 1 0 0,0-1 0 0 0,1 1-1 0 0,-1 0 1 0 0,0 1 0 0 0,-5-2-19 0 0,2 1 159 0 0,4 1-194 0 0,0 0-1 0 0,0 1 0 0 0,0 0 0 0 0,0 0 1 0 0,0 0-1 0 0,0 0 0 0 0,-2 1 36 0 0,-13 0-987 0 0,18 0 642 0 0,-4 5-1568 0 0,1-1-2478 0 0,-2 1-2063 0 0</inkml:trace>
  <inkml:trace contextRef="#ctx0" brushRef="#br0" timeOffset="478.466">602 217 10136 0 0,'0'0'777'0'0,"0"0"-290"0"0,6 11 3690 0 0,-1 3-3662 0 0,-1 1 0 0 0,0 0 1 0 0,-1 0-1 0 0,0 9-515 0 0,1 20 320 0 0,-3 44-320 0 0,-1-81-7 0 0,-8 125 318 0 0,6-69 370 0 0,-9 46-681 0 0,-7-33 356 0 0,17-72-337 0 0,0 5 27 0 0,-1 0-1 0 0,0 0 1 0 0,-1-1 0 0 0,-3 9-46 0 0,5-15-67 0 0,0-3 37 0 0,0 1-1 0 0,1-1 1 0 0,-1 0 0 0 0,0 0-1 0 0,1 0 1 0 0,-1 0 0 0 0,0 1-1 0 0,1-1 1 0 0,-1 0 0 0 0,1 0-1 0 0,0 0 1 0 0,-1 0 0 0 0,1 0-1 0 0,0 0 1 0 0,-1 0 0 0 0,1-1-1 0 0,0 1 31 0 0,0 0-57 0 0,-2-9-407 0 0,0-1 0 0 0,1 0 1 0 0,0 0-1 0 0,1 0 0 0 0,1 0 0 0 0,-1 0 1 0 0,2 0-1 0 0,0-2 464 0 0,3-33-1566 0 0,-2 7-240 0 0,2 1 1 0 0,6-16 1805 0 0,-3 7-669 0 0,1 6 1285 0 0,11-28-616 0 0,-18 64 210 0 0,1-1-1 0 0,0 1 1 0 0,0-1 0 0 0,0 1-1 0 0,1 0 1 0 0,0 0 0 0 0,0 1-1 0 0,1-2-209 0 0,9-11 1139 0 0,-12 15-1009 0 0,0 0 1 0 0,1 0-1 0 0,-1 0 1 0 0,0 0-1 0 0,1 0 1 0 0,-1 1-1 0 0,1-1 0 0 0,-1 1 1 0 0,1 0-1 0 0,0 0 1 0 0,0 0-1 0 0,-1 0 1 0 0,1 0-1 0 0,0 1 0 0 0,0-1 1 0 0,0 1-1 0 0,0-1 1 0 0,0 1-1 0 0,0 0 1 0 0,0 1-1 0 0,2-1-130 0 0,3 1 290 0 0,0 0-1 0 0,1 1 1 0 0,-1-1 0 0 0,0 2-1 0 0,0-1 1 0 0,8 4-290 0 0,-12-3 102 0 0,0-1 1 0 0,1 1-1 0 0,-1 0 0 0 0,0 0 1 0 0,0 0-1 0 0,0 0 0 0 0,-1 1 1 0 0,1-1-1 0 0,-1 1 0 0 0,0 0 1 0 0,0 0-1 0 0,0 0 0 0 0,-1 0 1 0 0,1 1-1 0 0,-1-1 0 0 0,0 1 1 0 0,1 3-103 0 0,-2-5 37 0 0,0 1 1 0 0,0-1 0 0 0,0 1-1 0 0,-1-1 1 0 0,1 1-1 0 0,-1 0 1 0 0,0-1 0 0 0,0 1-1 0 0,0 0 1 0 0,-1-1 0 0 0,1 1-1 0 0,-1 0 1 0 0,0-1-1 0 0,0 1 1 0 0,0-1 0 0 0,0 1-1 0 0,-1-1 1 0 0,1 0 0 0 0,-1 1-1 0 0,0-1 1 0 0,0 0-1 0 0,0 0 1 0 0,0 0 0 0 0,-2 1-38 0 0,-7 7 66 0 0,-1 0 0 0 0,0 0 1 0 0,-1-1-1 0 0,0-1 1 0 0,-1 0-1 0 0,0-1 0 0 0,0 0 1 0 0,-1-2-1 0 0,0 1 1 0 0,0-2-1 0 0,0 0 0 0 0,-1 0 1 0 0,0-2-1 0 0,-12 2-66 0 0,26-5-76 0 0,-1 1 0 0 0,1-1 0 0 0,-1 0 0 0 0,0 0 0 0 0,1 0 0 0 0,-1 0 0 0 0,1 0 0 0 0,-1-1 0 0 0,1 1 1 0 0,-1-1-1 0 0,1 0 0 0 0,-1 0 0 0 0,1 0 0 0 0,0 0 0 0 0,-1 0 0 0 0,1 0 0 0 0,0-1 0 0 0,0 1 0 0 0,0-1 0 0 0,0 1 0 0 0,0-1 0 0 0,0 0 0 0 0,0 0 0 0 0,0 0 0 0 0,1 0 0 0 0,-1 0 0 0 0,1 0 76 0 0,-2-7-608 0 0</inkml:trace>
  <inkml:trace contextRef="#ctx0" brushRef="#br0" timeOffset="759.493">1001 83 12440 0 0,'0'0'565'0'0,"0"0"-5"0"0,0 2-363 0 0,1 20 1066 0 0,0 0 0 0 0,4 13-1263 0 0,-2-1 523 0 0,-1 0 0 0 0,-2 0 1 0 0,-2 16-524 0 0,-1 23 636 0 0,-4 84-195 0 0,7-140-595 0 0,-1 0 0 0 0,-1 0-1 0 0,-1 0 1 0 0,0-1-1 0 0,-2 4 155 0 0,4-18-700 0 0</inkml:trace>
  <inkml:trace contextRef="#ctx0" brushRef="#br0" timeOffset="1170.667">979 328 9672 0 0,'2'-1'440'0'0,"3"0"-385"0"0,0-1 0 0 0,0 1 0 0 0,0 1 0 0 0,1-1 0 0 0,-1 1 0 0 0,0 0 0 0 0,0 0 1 0 0,0 0-1 0 0,1 1 0 0 0,4 0-55 0 0,12 4 252 0 0,-1 1 0 0 0,1 1-252 0 0,3 1 65 0 0,-14-4 82 0 0,0 0 1 0 0,0 1-1 0 0,-1 0 0 0 0,0 1 1 0 0,0 0-1 0 0,0 1 1 0 0,5 5-148 0 0,9 5 234 0 0,-6-5 160 0 0,-14-10-273 0 0,1 1 0 0 0,-1 0 0 0 0,0 0 0 0 0,0 0 0 0 0,-1 0 0 0 0,1 0 0 0 0,0 1 0 0 0,-1-1 0 0 0,0 1 0 0 0,0 0 0 0 0,0 0 0 0 0,1 3-121 0 0,3 3 378 0 0,-7-9-344 0 0,1 0 0 0 0,0 0 0 0 0,-1-1 0 0 0,1 1 0 0 0,-1 0 0 0 0,1 0 0 0 0,-1-1 0 0 0,1 1 0 0 0,-1 0 0 0 0,0 0 0 0 0,0 0 0 0 0,1 0 0 0 0,-1 0 0 0 0,0 0 0 0 0,0-1 0 0 0,0 1 0 0 0,0 0 0 0 0,0 0 0 0 0,0 0 0 0 0,0 0 0 0 0,0 0 0 0 0,0 0 0 0 0,0 0-34 0 0,-3 8 294 0 0,0-1 0 0 0,0 0 0 0 0,-1 0 0 0 0,0 0 0 0 0,0 0 0 0 0,-1 0-1 0 0,0-1 1 0 0,-1 0 0 0 0,0 1-294 0 0,-11 16 554 0 0,17-24-539 0 0,0 0-1 0 0,-1 1 0 0 0,1-1 0 0 0,0 1 0 0 0,0-1 0 0 0,0 1 0 0 0,0-1 0 0 0,-1 1 0 0 0,1-1 0 0 0,0 1 0 0 0,0-1 1 0 0,0 1-1 0 0,0-1 0 0 0,0 1 0 0 0,0-1 0 0 0,0 1 0 0 0,0-1 0 0 0,1 1-14 0 0,-1 7 162 0 0,0-7-157 0 0,1 0 0 0 0,-1-1 0 0 0,0 1 0 0 0,1-1 0 0 0,-1 1-1 0 0,0-1 1 0 0,1 1 0 0 0,-1-1 0 0 0,1 0 0 0 0,-1 1-1 0 0,1-1 1 0 0,-1 1 0 0 0,1-1 0 0 0,-1 0 0 0 0,1 1-1 0 0,-1-1 1 0 0,1 0 0 0 0,0 0 0 0 0,-1 0 0 0 0,1 1 0 0 0,-1-1-1 0 0,1 0 1 0 0,0 0 0 0 0,-1 0 0 0 0,1 0 0 0 0,0 0-5 0 0,18 1 66 0 0,-13-3-55 0 0,0 0-1 0 0,0 0 1 0 0,0 0-1 0 0,0-1 1 0 0,-1 0-1 0 0,1 0 1 0 0,0-1-11 0 0,24-11-2 0 0,-26 13 6 0 0,0-1 0 0 0,0 1-1 0 0,1-1 1 0 0,-2 0 0 0 0,1 0 0 0 0,0 0-1 0 0,0-1 1 0 0,-1 1 0 0 0,0-1-1 0 0,0 0 1 0 0,2-3-4 0 0,1-1 173 0 0,-1-1-1 0 0,0 0 1 0 0,-1 0 0 0 0,0 0-1 0 0,1-4-172 0 0,-2 2 141 0 0,-1-1 0 0 0,0 1 0 0 0,-1-1 0 0 0,0 1 0 0 0,-1-1 0 0 0,0 0 0 0 0,-1 0 0 0 0,-1-7-141 0 0,1 15 4 0 0,0 0 0 0 0,0 0-1 0 0,0 0 1 0 0,-1 0-1 0 0,0 0 1 0 0,1 1 0 0 0,-1-1-1 0 0,-1 1 1 0 0,1-1-1 0 0,0 1 1 0 0,-1 0 0 0 0,0-1-1 0 0,0 2 1 0 0,0-1 0 0 0,0 0-1 0 0,0 0 1 0 0,0 1-1 0 0,-1 0 1 0 0,1 0 0 0 0,-1 0-1 0 0,0 0 1 0 0,1 0-1 0 0,-1 1 1 0 0,-4-2-4 0 0,-2 0 42 0 0,-1 1 0 0 0,0 0 0 0 0,0 0-1 0 0,0 1 1 0 0,0 1 0 0 0,0 0 0 0 0,-1 0 0 0 0,1 1-42 0 0,5 0-36 0 0,1 1-1 0 0,0-1 1 0 0,0 1 0 0 0,0 0 0 0 0,0 0 0 0 0,-1 1 36 0 0,-17 6-1045 0 0,14-6-3942 0 0,0 0-1713 0 0</inkml:trace>
  <inkml:trace contextRef="#ctx0" brushRef="#br0" timeOffset="1716.408">1694 117 9216 0 0,'30'-16'3277'0'0,"-29"16"-2009"0"0,-1 0-92 0 0,0 0-429 0 0,0 0-189 0 0,1 0-453 0 0,0 1 1 0 0,-1 0-1 0 0,1-1 0 0 0,-1 1 0 0 0,1 0 1 0 0,-1 0-1 0 0,0 0 0 0 0,1 0 0 0 0,-1 0 1 0 0,0-1-1 0 0,1 1 0 0 0,-1 0 0 0 0,0 1-105 0 0,0-1 173 0 0,9 22 1103 0 0,-6-15-887 0 0,0 1 0 0 0,0-1 0 0 0,-1 1 0 0 0,0 1-389 0 0,6 58 302 0 0,-3 0 0 0 0,-3 1-1 0 0,-4 8-301 0 0,2-2 579 0 0,0-66-598 0 0,-1-1-1 0 0,1 0 0 0 0,-1 0 0 0 0,-2 7 20 0 0,-5 3-2942 0 0,6-14 1295 0 0</inkml:trace>
  <inkml:trace contextRef="#ctx0" brushRef="#br0" timeOffset="1942.502">1550 361 9216 0 0,'-2'-2'225'0'0,"2"1"-187"0"0,0 1 0 0 0,-1-1 0 0 0,1 1 0 0 0,-1-1-1 0 0,1 1 1 0 0,-1-1 0 0 0,1 1 0 0 0,-1-1 0 0 0,1 1 0 0 0,-1 0 0 0 0,1-1 0 0 0,-1 1 0 0 0,0 0 0 0 0,1 0-1 0 0,-1-1 1 0 0,0 1 0 0 0,1 0 0 0 0,-1 0 0 0 0,0 0 0 0 0,1 0 0 0 0,-1 0 0 0 0,1 0 0 0 0,-1 0 0 0 0,0 0-1 0 0,1 0 1 0 0,-1 0-38 0 0,0 0 1216 0 0,1 0 412 0 0,0 0 72 0 0,0 0-202 0 0,19-4-657 0 0,21 7 28 0 0,-21-6-340 0 0,9-1 190 0 0,0 0 0 0 0,1 2-1 0 0,21 2-718 0 0,-22-1-366 0 0,0-1-1 0 0,-1-1 0 0 0,0-2 0 0 0,3-1 367 0 0,-6 2-714 0 0,13 0-1202 0 0,-20 1 942 0 0</inkml:trace>
  <inkml:trace contextRef="#ctx0" brushRef="#br0" timeOffset="2932.039">1965 105 15664 0 0,'5'5'286'0'0,"-1"0"1"0"0,0 0-1 0 0,0 0 1 0 0,0 1 0 0 0,0-1-1 0 0,-1 1-286 0 0,8 25 454 0 0,-1-1 0 0 0,-1 1 0 0 0,-2 1 0 0 0,1 16-454 0 0,-6-26 195 0 0,2 6 986 0 0,-1 27-1181 0 0,-3-6 512 0 0,-2 0 0 0 0,-6 25-512 0 0,3-56 170 0 0,4-17-68 0 0,1-1 2 0 0,0 0-5 0 0,0 0-23 0 0,-2-1-40 0 0,1 0-1 0 0,0-1 1 0 0,-1 1 0 0 0,1 0 0 0 0,0-1-1 0 0,0 1 1 0 0,0-1 0 0 0,0 0-1 0 0,0 0-35 0 0,0-7 26 0 0,0 0 0 0 0,0-1 0 0 0,2-5-26 0 0,-2-18-203 0 0,2 24 91 0 0,-1 0 0 0 0,1-1 0 0 0,1 1 0 0 0,0 0 0 0 0,0 0 0 0 0,1 0 0 0 0,0 0 0 0 0,0 1 0 0 0,1-1 0 0 0,0 1 0 0 0,2-2 112 0 0,-5 8 14 0 0,0 1 0 0 0,0-1 0 0 0,0 1 0 0 0,1-1 0 0 0,-1 1 0 0 0,0-1-1 0 0,1 1 1 0 0,-1 0 0 0 0,1 0 0 0 0,-1-1 0 0 0,1 1 0 0 0,0 0 0 0 0,-1 1 0 0 0,1-1 0 0 0,0 0 0 0 0,0 0 0 0 0,0 1 0 0 0,0-1 0 0 0,-1 1-1 0 0,1 0 1 0 0,0-1 0 0 0,0 1 0 0 0,1 0-14 0 0,8-2-24 0 0,-9 2 13 0 0,-1-1 1 0 0,1 1-1 0 0,-1 0 0 0 0,1 0 1 0 0,-1 0-1 0 0,1 0 0 0 0,0 0 1 0 0,-1 0-1 0 0,1 1 0 0 0,-1-1 0 0 0,1 0 1 0 0,-1 1-1 0 0,1-1 0 0 0,-1 1 1 0 0,0 0-1 0 0,1-1 0 0 0,-1 1 1 0 0,2 1 10 0 0,-1 0 17 0 0,1 0 0 0 0,-1 0 0 0 0,0 0 0 0 0,1 1 0 0 0,-1 0 0 0 0,0-1 0 0 0,0 1 0 0 0,1 3-17 0 0,2 5 33 0 0,0 0-1 0 0,0 1 1 0 0,-1-1 0 0 0,1 6-33 0 0,-5-16-14 0 0,7 24 14 0 0,-4-10 0 0 0,2 0 0 0 0,0 0 0 0 0,0 0 0 0 0,1-1 0 0 0,1 1 0 0 0,1-1 0 0 0,-6-10 4 0 0,1-1-1 0 0,-1 1 0 0 0,1-1 0 0 0,0 0 1 0 0,0 0-1 0 0,0 0 0 0 0,0 0 1 0 0,1-1-1 0 0,-1 1 0 0 0,1-1 0 0 0,0 0 1 0 0,-1 0-1 0 0,4 1-3 0 0,0-1 58 0 0,1 0 0 0 0,-1 0 0 0 0,0-1 0 0 0,0 0-1 0 0,1 0 1 0 0,-1-1 0 0 0,4 0-58 0 0,0 0 8 0 0,0 0 0 0 0,-1-1-1 0 0,1-1 1 0 0,-1 0 0 0 0,1 0-1 0 0,-1-1 1 0 0,0-1 0 0 0,0 1-1 0 0,8-6-7 0 0,-12 6 65 0 0,0 0 0 0 0,-1 0 0 0 0,1-1-1 0 0,-1 0 1 0 0,0 0 0 0 0,0-1 0 0 0,-1 1-1 0 0,1-1 1 0 0,-1 0 0 0 0,0 0 0 0 0,-1 0 0 0 0,1-1-1 0 0,-1 1 1 0 0,0-1 0 0 0,0 0 0 0 0,1-5-65 0 0,1-4 126 0 0,-1 0 0 0 0,0 1 0 0 0,0-14-126 0 0,-3 22 8 0 0,-1 1 1 0 0,1 0 0 0 0,-1 0-1 0 0,-1 0 1 0 0,1-1 0 0 0,-1 1-1 0 0,1 0 1 0 0,-2 0 0 0 0,1 0-1 0 0,0 0 1 0 0,-1 0 0 0 0,0 0-1 0 0,0 0-8 0 0,0 3-12 0 0,1 1 0 0 0,-1-1-1 0 0,1 0 1 0 0,-1 1 0 0 0,0-1-1 0 0,1 1 1 0 0,-1-1 0 0 0,0 1-1 0 0,0 0 1 0 0,0 0 0 0 0,0 0-1 0 0,0 0 1 0 0,0 0 0 0 0,0 0-1 0 0,0 0 1 0 0,-1 1 0 0 0,1-1-1 0 0,0 1 1 0 0,0 0 0 0 0,-2-1 12 0 0,1 1-5 0 0,0 0 1 0 0,-1 0 0 0 0,1 0 0 0 0,0 0 0 0 0,0 0 0 0 0,-1 1 0 0 0,1-1 0 0 0,0 1 0 0 0,0 0 0 0 0,-1 0-1 0 0,1 0 1 0 0,0 1 0 0 0,-1 0 4 0 0,-3 2 43 0 0,0 1-1 0 0,1 0 1 0 0,-1 0-1 0 0,-4 4-42 0 0,10-7-7 0 0,-1 0 1 0 0,0 0-1 0 0,1 1 0 0 0,-1-1 1 0 0,1 0-1 0 0,0 0 0 0 0,-1 1 0 0 0,1-1 1 0 0,0 1-1 0 0,1-1 0 0 0,-1 1 1 0 0,0-1-1 0 0,1 1 0 0 0,-1 0 1 0 0,1-1-1 0 0,0 3 7 0 0,0 2 5 0 0,1-1 1 0 0,-1 1-1 0 0,1-1 0 0 0,0 1 1 0 0,1-1-1 0 0,0 0 0 0 0,0 0 1 0 0,0 0-1 0 0,1 0 0 0 0,0 0 0 0 0,0 0 1 0 0,0-1-1 0 0,1 1 0 0 0,0-1 1 0 0,0 0-1 0 0,0 0 0 0 0,2 1-5 0 0,-2-2-19 0 0,0-1-1 0 0,-1 0 0 0 0,1 0 0 0 0,0-1 1 0 0,1 1-1 0 0,-1-1 0 0 0,0 0 0 0 0,1 0 1 0 0,-1 0-1 0 0,1-1 0 0 0,0 1 0 0 0,-1-1 1 0 0,1 0-1 0 0,0-1 0 0 0,0 1 0 0 0,0-1 1 0 0,-1 0-1 0 0,1 0 0 0 0,0 0 0 0 0,0-1 0 0 0,0 0 1 0 0,0 0-1 0 0,2-1 20 0 0,3 0-200 0 0,-1-2 0 0 0,0 1 0 0 0,0-1 1 0 0,0 0-1 0 0,0-1 200 0 0,-5 3-154 0 0,-1 0 1 0 0,0 0 0 0 0,0-1-1 0 0,0 1 1 0 0,-1-1-1 0 0,1 0 1 0 0,-1 1 0 0 0,1-1-1 0 0,-1 0 1 0 0,0-1 0 0 0,0 1-1 0 0,0 0 1 0 0,0-1-1 0 0,0-2 154 0 0,4-10-1372 0 0,0 0 0 0 0,-2-1 1 0 0,0 1-1 0 0,1-15 1372 0 0,-2 11-1377 0 0,0 0 0 0 0,5-12 1377 0 0,-7 28-41 0 0,-1 4 122 0 0,0-1 1 0 0,0 1-1 0 0,0 0 0 0 0,0-1 0 0 0,0 1 1 0 0,0 0-1 0 0,0 0 0 0 0,0-1 1 0 0,0 1-1 0 0,0 0 0 0 0,1-1 0 0 0,-1 1 1 0 0,0 0-1 0 0,0 0 0 0 0,0-1 1 0 0,0 1-1 0 0,1 0 0 0 0,-1 0 0 0 0,0 0 1 0 0,0-1-1 0 0,1 1 0 0 0,-1 0 1 0 0,0 0-1 0 0,0 0 0 0 0,1-1 0 0 0,-1 1 1 0 0,0 0-1 0 0,0 0 0 0 0,1 0 1 0 0,-1 0-1 0 0,0 0 0 0 0,1 0 0 0 0,-1 0 1 0 0,0 0-1 0 0,1 0 0 0 0,-1 0 1 0 0,0 0-1 0 0,0 0 0 0 0,1 0 0 0 0,-1 0 1 0 0,0 0-1 0 0,1 0 0 0 0,-1 0 1 0 0,0 0-1 0 0,0 0 0 0 0,1 0 0 0 0,-1 1 1 0 0,0-1-1 0 0,1 0 0 0 0,-1 0 1 0 0,0 0-1 0 0,0 0 0 0 0,1 1-81 0 0,16 15 864 0 0,-7-6-531 0 0,-7-8-268 0 0,-1 0-1 0 0,1 0 1 0 0,-1 0 0 0 0,1 1-1 0 0,-1-1 1 0 0,0 1-1 0 0,0-1 1 0 0,0 1 0 0 0,0 0-1 0 0,0 0 1 0 0,0 1-65 0 0,30 58 1292 0 0,8 49-870 0 0,-36-100-399 0 0,-3-9 79 0 0,0 1 0 0 0,0-1 0 0 0,0 0 0 0 0,0 0-1 0 0,-1 1 1 0 0,1-1 0 0 0,-1 0 0 0 0,0 1-1 0 0,0-1 1 0 0,0 1 0 0 0,0-1 0 0 0,0 0 0 0 0,0 1-1 0 0,-1-1-101 0 0,1-1 10 0 0,1-1 0 0 0,-1 0 0 0 0,0 0 0 0 0,0 0 0 0 0,0 0 0 0 0,0 0 0 0 0,0 1 0 0 0,0-1-1 0 0,0 0 1 0 0,0 0 0 0 0,0 0 0 0 0,0 0 0 0 0,0 1 0 0 0,0-1 0 0 0,0 0 0 0 0,0 0 0 0 0,0 0 0 0 0,0 0 0 0 0,0 0-1 0 0,0 1 1 0 0,0-1 0 0 0,-1 0 0 0 0,1 0 0 0 0,0 0 0 0 0,0 0 0 0 0,0 0 0 0 0,0 0 0 0 0,0 1 0 0 0,0-1-1 0 0,0 0 1 0 0,0 0 0 0 0,-1 0 0 0 0,1 0 0 0 0,0 0 0 0 0,0 0 0 0 0,0 0 0 0 0,0 0 0 0 0,0 0 0 0 0,0 1-1 0 0,-1-1 1 0 0,1 0 0 0 0,0 0 0 0 0,0 0 0 0 0,0 0 0 0 0,0 0 0 0 0,-1 0 0 0 0,1 0 0 0 0,0 0 0 0 0,0 0-1 0 0,0 0 1 0 0,0 0 0 0 0,0 0 0 0 0,-1 0 0 0 0,1 0 0 0 0,0-1 0 0 0,0 1-10 0 0,-7-9 233 0 0,6 5-102 0 0,-1 0-6 0 0,0 0 0 0 0,1 0 0 0 0,0 0 0 0 0,0 0 0 0 0,1 0 0 0 0,-1-1 0 0 0,1 1 0 0 0,0 0 0 0 0,0-1-125 0 0,-2-11 92 0 0,3 8-82 0 0,-1 0-1 0 0,1 0 0 0 0,0 0 1 0 0,0 1-1 0 0,1-1 1 0 0,1-3-10 0 0,4-19 7 0 0,-5 20 9 0 0,0 1-1 0 0,0 0 1 0 0,1 0-1 0 0,0 0 1 0 0,1 0-1 0 0,0 0 0 0 0,0 1 1 0 0,1 0-1 0 0,0 0 1 0 0,0 0-1 0 0,1 0 1 0 0,2-1-16 0 0,-1 3 65 0 0,1 0 1 0 0,0 1 0 0 0,0 0-1 0 0,8-4-65 0 0,-14 9-52 0 0,0-1 0 0 0,1 0 0 0 0,-1 1 0 0 0,0 0 0 0 0,0-1 0 0 0,0 1 0 0 0,1 0 0 0 0,-1 0 0 0 0,0 0 0 0 0,1 0 51 0 0,19-1-854 0 0,-17 0 778 0 0,0 1 0 0 0,-1-1-1 0 0,1 1 1 0 0,0 0 0 0 0,0 0 0 0 0,0 1-1 0 0,0-1 1 0 0,2 2 77 0 0,21 1 10 0 0,-26-3-77 0 0,-1 0 0 0 0,1 0-1 0 0,0 0 1 0 0,0 1 0 0 0,0-1 0 0 0,-1 1-1 0 0,1-1 1 0 0,0 1 0 0 0,-1 0 67 0 0,10 3-5341 0 0,-1-2-1352 0 0</inkml:trace>
  <inkml:trace contextRef="#ctx0" brushRef="#br0" timeOffset="3650.328">3082 291 15664 0 0,'0'0'356'0'0,"0"0"49"0"0,0 0 21 0 0,0 0-42 0 0,13 6-122 0 0,-10-5-215 0 0,0 1 1 0 0,-1 0-1 0 0,1 0 0 0 0,-1 0 1 0 0,1 0-1 0 0,-1 1 1 0 0,0-1-1 0 0,0 1 1 0 0,0-1-1 0 0,0 1 0 0 0,0 0 1 0 0,-1 0-1 0 0,1 0 1 0 0,0 1-48 0 0,4 9 312 0 0,-1 1 0 0 0,2 8-312 0 0,-5-16 120 0 0,6 29 383 0 0,-6-25-478 0 0,0-1 0 0 0,1 0 1 0 0,0 0-1 0 0,0 0 0 0 0,1 1-25 0 0,-2-7 118 0 0,-1 1 1 0 0,1-1-1 0 0,-1 1 0 0 0,0-1 1 0 0,-1 1-1 0 0,1-1 0 0 0,0 1 1 0 0,-1-1-1 0 0,0 2-118 0 0,0-4 36 0 0,0 1-1 0 0,0-1 1 0 0,0 1 0 0 0,0-1-1 0 0,0 1 1 0 0,-1-1 0 0 0,1 0-1 0 0,0 1 1 0 0,-1-1 0 0 0,1 1-1 0 0,-1-1 1 0 0,0 0-1 0 0,1 0 1 0 0,-1 1 0 0 0,0-1-1 0 0,0 0 1 0 0,0 0 0 0 0,0 0-1 0 0,0 0 1 0 0,0 0 0 0 0,0 0-1 0 0,-1 1-35 0 0,1-1 72 0 0,1-1 34 0 0,0 0 12 0 0,-6-14 250 0 0,3 6-349 0 0,1 0-1 0 0,0 0 0 0 0,1 0 1 0 0,0 0-1 0 0,0 0 1 0 0,1 0-1 0 0,0 0 0 0 0,0 0 1 0 0,1 0-1 0 0,0 0 0 0 0,0 0 1 0 0,1 0-1 0 0,0 0 1 0 0,0 0-1 0 0,1 1 0 0 0,0-1 1 0 0,1 1-1 0 0,-1-1 0 0 0,1 1 1 0 0,1 1-1 0 0,-1-1 1 0 0,1 0-1 0 0,2-1-18 0 0,-3 5-66 0 0,-1 1 0 0 0,0-1-1 0 0,1 1 1 0 0,-1 0 0 0 0,1 0 0 0 0,0 0-1 0 0,0 1 1 0 0,0-1 0 0 0,0 1 0 0 0,0 0-1 0 0,0 0 1 0 0,1 0 66 0 0,1 0-18 0 0,0 0-1 0 0,-1 1 1 0 0,1-1-1 0 0,0 1 1 0 0,0 0-1 0 0,0 1 1 0 0,-1-1-1 0 0,4 2 19 0 0,-3 0 0 0 0,0 0 0 0 0,0 0 0 0 0,0 0 0 0 0,0 1 0 0 0,0 0 0 0 0,2 2 0 0 0,-6-4 0 0 0,0 1 0 0 0,0 0 0 0 0,0-1 0 0 0,0 1 0 0 0,0 0 0 0 0,0 0 0 0 0,0 0 0 0 0,-1 0 0 0 0,1 0 0 0 0,-1 0 0 0 0,1 0 0 0 0,-1 1 0 0 0,0-1 0 0 0,0 0 0 0 0,0 1 0 0 0,0 1 0 0 0,1 2 0 0 0,0 0 0 0 0,0 0 0 0 0,1-1 0 0 0,-1 1 0 0 0,3 2 0 0 0,-2-1 0 0 0,0-1 0 0 0,0 1 0 0 0,0-1 0 0 0,0 4 0 0 0,6 17 0 0 0,-7-22 0 0 0,0 1 0 0 0,0-1 0 0 0,0 1 0 0 0,-1-1 0 0 0,0 1 0 0 0,0 0 0 0 0,0-1 0 0 0,-1 1 0 0 0,0 4 0 0 0,-3 10 504 0 0,3-19-322 0 0,0-1-46 0 0,-2-1-22 0 0,0 0-69 0 0,0-1 0 0 0,0 1 0 0 0,0-1 0 0 0,0 1 0 0 0,0-1-1 0 0,0 0 1 0 0,1 0 0 0 0,-1 0 0 0 0,1 1 0 0 0,-1-2 0 0 0,1 1 0 0 0,0 0 0 0 0,0 0-1 0 0,-1 0 1 0 0,2-1 0 0 0,-1 1 0 0 0,0 0 0 0 0,0-1-45 0 0,0-2 25 0 0,-1 0 0 0 0,1 0 0 0 0,1 1 0 0 0,-1-1 0 0 0,0 0-1 0 0,1 0 1 0 0,0 0 0 0 0,0 0 0 0 0,1-3-25 0 0,3-14 0 0 0,-2 8 0 0 0,0 0 0 0 0,1 1 0 0 0,1-1 0 0 0,3-7 0 0 0,-6 18 0 0 0,0 0 0 0 0,0 0 0 0 0,1 0 0 0 0,-1 0 0 0 0,1 1 0 0 0,0-1 0 0 0,0 1 0 0 0,0-1 0 0 0,0 1 0 0 0,0 0 0 0 0,0-1 0 0 0,1 1 0 0 0,-1 0 0 0 0,1 1 0 0 0,0-1 0 0 0,-1 0 0 0 0,1 1 0 0 0,0-1 0 0 0,0 1 0 0 0,0 0 0 0 0,0 0 0 0 0,2 0 0 0 0,-2 0-12 0 0,1 1 0 0 0,-1 0-1 0 0,0 0 1 0 0,1 1 0 0 0,-1-1-1 0 0,0 0 1 0 0,1 1 0 0 0,-1 0 0 0 0,0 0-1 0 0,0 0 1 0 0,0 0 0 0 0,0 1-1 0 0,0-1 1 0 0,0 1 0 0 0,0-1-1 0 0,1 2 13 0 0,3 2 4 0 0,-1 0-1 0 0,0 0 0 0 0,0 0 0 0 0,-1 1 1 0 0,0 0-1 0 0,2 2-3 0 0,14 19 27 0 0,-1 1 0 0 0,-2 1 0 0 0,11 21-27 0 0,-26-44-395 0 0,0 0-1 0 0,0 0 1 0 0,1-1-1 0 0,0 1 1 0 0,0-1-1 0 0,0 0 1 0 0,1 0-1 0 0,-1 0 1 0 0,1-1 0 0 0,0 0-1 0 0,1 0 1 0 0,-1 0-1 0 0,5 2 396 0 0,-8-5-165 0 0,-1-1 0 0 0,1 1 0 0 0,0-1-1 0 0,0 0 1 0 0,-1 1 0 0 0,1-1 0 0 0,0 0 0 0 0,0 0-1 0 0,-1 0 1 0 0,1 0 0 0 0,0 0 0 0 0,0-1 0 0 0,0 1 0 0 0,-1 0-1 0 0,1-1 1 0 0,1 0 165 0 0,2-1-391 0 0,18-3-1145 0 0</inkml:trace>
  <inkml:trace contextRef="#ctx0" brushRef="#br0" timeOffset="4236.922">3881 310 3224 0 0,'24'0'143'0'0,"-22"-1"25"0"0,-4-2-173 0 0,-3-2 470 0 0,5 4 1914 0 0,-2 2 2979 0 0,2-1-5110 0 0,-1 0 0 0 0,1 1 1 0 0,-1-1-1 0 0,1 0 0 0 0,-1 1 0 0 0,1-1 0 0 0,-1 1 1 0 0,1-1-1 0 0,0 1 0 0 0,-1-1 0 0 0,1 1 0 0 0,0-1 1 0 0,-1 1-1 0 0,1-1 0 0 0,0 1 0 0 0,0-1 1 0 0,-1 1-249 0 0,0 7 1104 0 0,1-8-1020 0 0,0 1 0 0 0,0 0 0 0 0,0 0 0 0 0,0 0-1 0 0,0 0 1 0 0,-1 0 0 0 0,1 0 0 0 0,0 0 0 0 0,-1 0 0 0 0,1-1-1 0 0,0 1 1 0 0,-1 0 0 0 0,1 0 0 0 0,-1 0 0 0 0,0-1-1 0 0,1 1 1 0 0,-1 0 0 0 0,1-1 0 0 0,-1 1 0 0 0,0 0-84 0 0,-2 1 163 0 0,1 1 0 0 0,-1 0 0 0 0,1 0 0 0 0,0 0 0 0 0,0 1 1 0 0,0-1-1 0 0,0 0 0 0 0,0 1 0 0 0,0 0-163 0 0,-11 37 1055 0 0,8-25-857 0 0,-11 60-181 0 0,15-71-17 0 0,0 1 0 0 0,0-1 0 0 0,1 1 0 0 0,0 0 0 0 0,0-1 0 0 0,0 1 0 0 0,1 0 0 0 0,0-1 0 0 0,1 3 0 0 0,0 8 0 0 0,-2-14 0 0 0,0-1 0 0 0,0 0 0 0 0,1 0 0 0 0,-1 0 0 0 0,1 0 0 0 0,-1 0 0 0 0,0 0 0 0 0,1 0 0 0 0,0 0 0 0 0,-1 0 0 0 0,1 0 0 0 0,0 0 0 0 0,0 1 0 0 0,0 0 0 0 0,0-2 0 0 0,0 1 0 0 0,-1 0 0 0 0,1 0 0 0 0,0-1 0 0 0,-1 1 0 0 0,1 0 0 0 0,0-1 0 0 0,0 1 0 0 0,0 0 0 0 0,-1-1 0 0 0,1 1 0 0 0,0-1 0 0 0,1 1 0 0 0,3-2 0 0 0,-3 0 0 0 0,7-2 0 0 0,-6 2 24 0 0,-1-1 0 0 0,0 0-1 0 0,1 0 1 0 0,-1 0 0 0 0,0-1-1 0 0,0 1 1 0 0,0 0 0 0 0,0-1-1 0 0,0 0 1 0 0,-1 1 0 0 0,1-1-1 0 0,-1 0 1 0 0,1 0 0 0 0,-1 0-1 0 0,0 0 1 0 0,0 0 0 0 0,-1 0-1 0 0,1 0 1 0 0,-1 0 0 0 0,1 0-1 0 0,-1 0 1 0 0,0 0 0 0 0,0 0-1 0 0,0-2-23 0 0,0 1 0 0 0,0 1 1 0 0,1-1-1 0 0,0 0 0 0 0,0 1 0 0 0,0-1 0 0 0,0 1 0 0 0,1-1 0 0 0,5-22-15 0 0,-6 11-37 0 0,-1 13 27 0 0,0-1 1 0 0,0 0-1 0 0,0 0 1 0 0,0 1-1 0 0,1-1 1 0 0,-1 0 0 0 0,1 1-1 0 0,0-1 1 0 0,0 0-1 0 0,0 1 1 0 0,0-1-1 0 0,1-1 25 0 0,4-7-100 0 0,-5 9 96 0 0,0 0 0 0 0,0 0-1 0 0,0 0 1 0 0,0 0 0 0 0,0 0 0 0 0,0 1 0 0 0,1-1 0 0 0,-1 0 0 0 0,1 0 0 0 0,-1 1 0 0 0,1-1 0 0 0,0 1 4 0 0,0 0 0 0 0,-1 1 0 0 0,1-1 0 0 0,-1 1 1 0 0,1 0-1 0 0,-1 0 0 0 0,1-1 0 0 0,0 1 1 0 0,-1 0-1 0 0,1 1 0 0 0,-1-1 0 0 0,1 0 1 0 0,-1 0-1 0 0,1 1 0 0 0,-1-1 0 0 0,1 1 0 0 0,-1-1 1 0 0,1 1-1 0 0,-1-1 0 0 0,1 1 0 0 0,-1 0 1 0 0,0 0-1 0 0,0 0 0 0 0,1 0 0 0 0,-1 0 0 0 0,2 0 0 0 0,-1 1 0 0 0,0-1 0 0 0,0 1 0 0 0,1 0 0 0 0,-1 0 0 0 0,0-1 0 0 0,-1 1 0 0 0,1 0 0 0 0,0 1 0 0 0,0-1 0 0 0,-1 0 0 0 0,1 0 0 0 0,-1 1 0 0 0,0-1 0 0 0,0 1 0 0 0,0-1 0 0 0,1 3 0 0 0,1 4 0 0 0,1 0 0 0 0,1 0 0 0 0,-1 0 0 0 0,3 1 0 0 0,-6-8 0 0 0,0 0 0 0 0,-1-1 0 0 0,1 1 0 0 0,-1 0 0 0 0,1 0 0 0 0,-1 0 0 0 0,1-1 0 0 0,-1 1 0 0 0,0 0 0 0 0,0 0 0 0 0,0 0 0 0 0,0 0 0 0 0,0 0 0 0 0,0 0 0 0 0,0-1 0 0 0,0 1 0 0 0,0 0 0 0 0,1-1 0 0 0,-1 1 0 0 0,0 0 0 0 0,1-1 0 0 0,-1 1 0 0 0,1 0 0 0 0,0 0 0 0 0,2 4 60 0 0,1-1 1 0 0,-1 0-1 0 0,1 0 0 0 0,0 0 0 0 0,0 0 0 0 0,0-1 0 0 0,1 0 0 0 0,0 1 0 0 0,-1-2 1 0 0,2 1-1 0 0,-1 0 0 0 0,0-1 0 0 0,1 0 0 0 0,-1-1 0 0 0,1 1 0 0 0,0-1 0 0 0,0 0 0 0 0,0 0 1 0 0,0-1-1 0 0,0 0 0 0 0,0 0 0 0 0,0 0 0 0 0,1-1 0 0 0,-1 0 0 0 0,0 0 0 0 0,0 0 1 0 0,1-1-1 0 0,-1 0 0 0 0,0 0 0 0 0,0-1 0 0 0,0 0 0 0 0,0 0 0 0 0,3-1-60 0 0,-4 1 0 0 0,0 0 0 0 0,-1-1 0 0 0,1 1 0 0 0,0-1 0 0 0,-1 0 0 0 0,1 0 0 0 0,-1-1 0 0 0,0 1 0 0 0,0-1 0 0 0,-1 0 0 0 0,1 0 0 0 0,-1 0 0 0 0,0 0 0 0 0,0-1 0 0 0,0 1 0 0 0,0-1 0 0 0,-1 0 0 0 0,0 0 0 0 0,0 0 0 0 0,0 0 0 0 0,0-3 0 0 0,4-10-6 0 0,-4 11-9 0 0,1 0 0 0 0,-1 0 0 0 0,-1 0-1 0 0,1 0 1 0 0,-1-1 0 0 0,-1 1 0 0 0,1-4 15 0 0,-3-10-324 0 0,1 14 111 0 0,0 1 0 0 0,1-1 0 0 0,-1 0 0 0 0,2 1 0 0 0,-1-4 213 0 0,10-38-1364 0 0,-6 34 477 0 0,-1-1 1 0 0,0 0-1 0 0,-2 0 0 0 0,1-5 887 0 0,-2-85-4093 0 0,-1 73 3435 0 0,0 22 541 0 0,0 0 0 0 0,1 0 0 0 0,1 0 1 0 0,0 0-1 0 0,0 0 117 0 0,-1 9 42 0 0,0 0 1 0 0,1 0 0 0 0,-1 0 0 0 0,0 0-1 0 0,-1-1 1 0 0,1 1 0 0 0,0 0 0 0 0,0 0 0 0 0,0 0-1 0 0,-1 0 1 0 0,1 0 0 0 0,0 0 0 0 0,-1 0-1 0 0,1 0 1 0 0,-1 0 0 0 0,1 0 0 0 0,-1 0 0 0 0,0 0-1 0 0,1 0 1 0 0,-1 0 0 0 0,0 1 0 0 0,0-1-1 0 0,0 0 1 0 0,0 0-43 0 0,-5-6 647 0 0,5 5 198 0 0,-17 14 1802 0 0,17-11-2589 0 0,-1-1-1 0 0,1 1 0 0 0,-1 0 1 0 0,1 0-1 0 0,-1 0 0 0 0,1 0 0 0 0,-1 0 1 0 0,1 0-1 0 0,0 0 0 0 0,0 0 1 0 0,0 0-1 0 0,-1 1 0 0 0,1-1 1 0 0,0 0-1 0 0,1 1 0 0 0,-1-1 1 0 0,0 1-1 0 0,0-1 0 0 0,1 1 0 0 0,-1 0-57 0 0,0 10 273 0 0,1-9-220 0 0,0 0 0 0 0,-1-1 1 0 0,1 1-1 0 0,0-1 0 0 0,-1 1 1 0 0,0-1-1 0 0,1 1 0 0 0,-1-1 0 0 0,-1 1-53 0 0,0 1 34 0 0,0 0-1 0 0,0 0 0 0 0,0 1 1 0 0,1-1-1 0 0,-1 0 0 0 0,1 1 1 0 0,0-1-1 0 0,1 1 0 0 0,-1-1 1 0 0,1 1-1 0 0,-1-1 0 0 0,1 1 1 0 0,1 0-1 0 0,-1 0-33 0 0,3 37 121 0 0,-3-29-109 0 0,1-1 0 0 0,0 0 0 0 0,0 1 0 0 0,2-1 0 0 0,-1 0 0 0 0,3 4-12 0 0,0-3 274 0 0,-1-1 0 0 0,0 1-1 0 0,0 0 1 0 0,-2 0-1 0 0,1 7-273 0 0,-2-14 88 0 0,1 1-1 0 0,0 0 0 0 0,0-1 0 0 0,0 1 1 0 0,1-1-1 0 0,0 2-87 0 0,0-2-13 0 0,-1-1 0 0 0,0 0 0 0 0,0 1-1 0 0,0-1 1 0 0,-1 1 0 0 0,1 0 0 0 0,-2 0 0 0 0,1 4 13 0 0,0 0-13 0 0,0 0 0 0 0,0 0 0 0 0,3 6 13 0 0,-2-6 74 0 0,0 0 1 0 0,-1 0-1 0 0,0 6-74 0 0,-1-14 1 0 0,0-1 0 0 0,0 1 0 0 0,0-1 1 0 0,0 1-1 0 0,0-1 0 0 0,1 1 0 0 0,-1-1 0 0 0,0 1 0 0 0,1-1 0 0 0,-1 0 0 0 0,1 1 1 0 0,-1-1-1 0 0,2 1-1 0 0,21 20-3 0 0,-16-15 4 0 0,8 3-885 0 0,-15-10 376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3:53.65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208 330 6912 0 0,'21'0'528'0'0,"-17"0"-82"0"0,-4 0 924 0 0,0 0 439 0 0,-2-2 1780 0 0,-6-10-2011 0 0,5 11-1452 0 0,1-1 1 0 0,-1 1 0 0 0,0-1 0 0 0,1 1 0 0 0,-1 0 0 0 0,0 0 0 0 0,0 1-1 0 0,0-1 1 0 0,0 0 0 0 0,0 1 0 0 0,0 0 0 0 0,0 0 0 0 0,0 0 0 0 0,0 0-1 0 0,0 0 1 0 0,0 0 0 0 0,0 1 0 0 0,-3 0-127 0 0,-5 2 187 0 0,0 0 0 0 0,0 0-1 0 0,0 1 1 0 0,-3 2-187 0 0,12-5 14 0 0,1 0 1 0 0,-1 0-1 0 0,1-1 1 0 0,-1 2-1 0 0,1-1 0 0 0,0 0 1 0 0,0 0-1 0 0,-1 0 0 0 0,1 1 1 0 0,0-1-15 0 0,-13 11 9 0 0,9-9-9 0 0,3-2 0 0 0,1-1 0 0 0,-1 1 0 0 0,0 0 0 0 0,1 0 0 0 0,-1 0 0 0 0,1 0 0 0 0,0 0 0 0 0,-1 0 0 0 0,1 0 0 0 0,0 0 0 0 0,0 0 0 0 0,0 1 0 0 0,-1-1 0 0 0,1 0 0 0 0,0 1 0 0 0,1 4 0 0 0,0-5 0 0 0,1-1 0 0 0,-1 1 0 0 0,0-1 0 0 0,0 1 0 0 0,0-1 0 0 0,0 1 0 0 0,0 0 0 0 0,0-1 0 0 0,0 1 0 0 0,-1-1 0 0 0,1 1 0 0 0,0-1 0 0 0,0 1 0 0 0,0-1 0 0 0,0 1 0 0 0,-1-1 0 0 0,1 1 0 0 0,0-1 0 0 0,0 1 0 0 0,-1-1 0 0 0,1 0 0 0 0,0 1 0 0 0,-1 0 0 0 0,-6 4 0 0 0,6-5 0 0 0,0 1 0 0 0,0 0 0 0 0,0 0 0 0 0,0 0 0 0 0,-1 0 0 0 0,1 0 0 0 0,0 0 0 0 0,1 0 0 0 0,-1 1 0 0 0,0-1 0 0 0,0 0 0 0 0,1 0 0 0 0,0 0 0 0 0,0 0 0 0 0,0-1 0 0 0,0 1 0 0 0,0 0 0 0 0,0 0 0 0 0,0-1 0 0 0,0 1 0 0 0,0 0 0 0 0,0 0 0 0 0,0-1 0 0 0,1 1 0 0 0,-1 0 0 0 0,0-1 0 0 0,1 1 0 0 0,-1 0 0 0 0,0 0 0 0 0,1-1 0 0 0,-1 1 0 0 0,1-1 0 0 0,-1 1 0 0 0,1-1 0 0 0,-1 1 0 0 0,1 0 0 0 0,0-1 0 0 0,0 1 0 0 0,1 1 0 0 0,1 1 0 0 0,0-1 0 0 0,0 0 0 0 0,0 0 0 0 0,0 0 0 0 0,0 0 0 0 0,0 0 0 0 0,0-1 0 0 0,1 0 0 0 0,3 2 0 0 0,-5-3 0 0 0,5 4 0 0 0,0-1 0 0 0,0 1 0 0 0,-1 0 0 0 0,0 0 0 0 0,6 5 0 0 0,19 13 0 0 0,68 30 0 0 0,-97-50 11 0 0,0-1-1 0 0,-1 0 0 0 0,1 1 1 0 0,0-1-1 0 0,-1 1 0 0 0,1 0 0 0 0,-1-1 1 0 0,0 1-1 0 0,1 0 0 0 0,0 2-10 0 0,3 3 225 0 0,-5-6-209 0 0,0-1 1 0 0,0 0-1 0 0,0 1 0 0 0,0-1 0 0 0,0 1 0 0 0,1-1 0 0 0,-1 0 0 0 0,0 1 0 0 0,0-1 0 0 0,0 1 0 0 0,0-1 0 0 0,0 0 0 0 0,0 1 0 0 0,0-1 0 0 0,-1 1 0 0 0,1-1 1 0 0,0 0-1 0 0,0 1 0 0 0,0-1 0 0 0,0 1 0 0 0,0-1 0 0 0,-1 0 0 0 0,1 1 0 0 0,0-1 0 0 0,0 0 0 0 0,-1 1 0 0 0,1-1 0 0 0,0 0 0 0 0,0 1 0 0 0,-1-1 0 0 0,1 0 1 0 0,0 0-1 0 0,-1 1 0 0 0,1-1 0 0 0,0 0 0 0 0,-1 0 0 0 0,0 1-16 0 0,-13 6 251 0 0,0-5-70 0 0,10-2-91 0 0,0 1 1 0 0,0 0 0 0 0,0 0 0 0 0,0 0-1 0 0,-3 2-90 0 0,1-1 38 0 0,0-1 0 0 0,0 1 0 0 0,0-1 0 0 0,0 0 0 0 0,-1-1 0 0 0,-5 1-38 0 0,-18 1-4 0 0,-39 4 4 0 0,36-3 0 0 0,17-3 0 0 0,16 0 0 0 0,-12-1-61 0 0,10 1-264 0 0,2 0-142 0 0,0 0-40 0 0,-1-5-1361 0 0,2 0 400 0 0</inkml:trace>
  <inkml:trace contextRef="#ctx0" brushRef="#br0" timeOffset="324.06">408 336 14112 0 0,'0'0'322'0'0,"0"0"45"0"0,0 0 17 0 0,0 0-45 0 0,-3 12-406 0 0,1-8 364 0 0,0 0-1 0 0,0 1 1 0 0,1-1 0 0 0,-1 1-1 0 0,1-1 1 0 0,1 1 0 0 0,-1 0-1 0 0,1-1 1 0 0,-1 1 0 0 0,1 0 0 0 0,0 0-1 0 0,1-1 1 0 0,-1 1 0 0 0,1 0-1 0 0,0-1 1 0 0,0 1 0 0 0,1 0-297 0 0,9 31 442 0 0,-1 1 1 0 0,4 37-443 0 0,0 1 40 0 0,-7-44-29 0 0,-3-1-1 0 0,0 1 1 0 0,-2-1 0 0 0,-1 1-1 0 0,-3 29-10 0 0,-6-15-1 0 0,8-43 2 0 0,-1 1 0 0 0,1 0 0 0 0,-1-1 0 0 0,0 1-1 0 0,0 0 1 0 0,-1-1 0 0 0,1 0 0 0 0,0 1-1 0 0,-1-1 1 0 0,1 0 0 0 0,-1 1 0 0 0,0-1-1 0 0,0 0 1 0 0,0 0 0 0 0,0-1-1 0 0,2 0 5 0 0,-1-1 1 0 0,1 0-1 0 0,0 0 1 0 0,-1 0-1 0 0,1 0 1 0 0,-1 0-1 0 0,1 0 1 0 0,-1 0-1 0 0,1 0 1 0 0,0 0-1 0 0,-1-1 1 0 0,1 1-1 0 0,-1 0 1 0 0,1 0-1 0 0,0 0 1 0 0,-1 0-1 0 0,1-1 1 0 0,0 1-1 0 0,-1 0 1 0 0,1 0-1 0 0,0 0 0 0 0,-1-1 1 0 0,1 1-1 0 0,0 0 1 0 0,-1-1-1 0 0,1 1 1 0 0,0 0-1 0 0,0-1 1 0 0,-1 1-6 0 0,-8-13-691 0 0,8 11 391 0 0,-2-3-392 0 0,1 0 1 0 0,0 0-1 0 0,0-1 0 0 0,0 1 0 0 0,0-1 0 0 0,1-2 692 0 0,-3-7-1730 0 0,0-4-391 0 0</inkml:trace>
  <inkml:trace contextRef="#ctx0" brushRef="#br0" timeOffset="520.542">373 466 12408 0 0,'4'-14'383'0'0,"-3"10"-260"0"0,0 1 1 0 0,0-1-1 0 0,1 1 1 0 0,-1 0-1 0 0,0-1 1 0 0,1 1 0 0 0,1-2-124 0 0,2-1 63 0 0,-1-1 1 0 0,1 1-1 0 0,0 1 1 0 0,0-1-1 0 0,1 1 1 0 0,0 0-64 0 0,-3 2 142 0 0,0 1 1 0 0,1 0-1 0 0,-1 0 1 0 0,1 0-1 0 0,-1 0 1 0 0,1 1 0 0 0,0 0-1 0 0,0-1 1 0 0,0 1-1 0 0,0 1 1 0 0,0-1 0 0 0,2 0-143 0 0,9-1 606 0 0,-10 1-411 0 0,0 0 0 0 0,0 1 0 0 0,0-1 0 0 0,0 1 0 0 0,-1 0 0 0 0,1 1 0 0 0,0-1 0 0 0,0 1 0 0 0,0 0-1 0 0,1 0-194 0 0,6 3 414 0 0,-4-1-135 0 0,0 0-1 0 0,-1 0 1 0 0,1 0 0 0 0,-1 1-1 0 0,1 0 1 0 0,5 5-279 0 0,-11-7 31 0 0,0 0 1 0 0,0-1-1 0 0,-1 1 0 0 0,1 0 1 0 0,-1 0-1 0 0,0 0 1 0 0,1 0-1 0 0,-1 0 0 0 0,0 0 1 0 0,0 0-1 0 0,0 0 1 0 0,0 1-1 0 0,-1-1 0 0 0,1 0 1 0 0,-1 0-1 0 0,1 1 1 0 0,-1-1-1 0 0,0 1 0 0 0,0-1 1 0 0,0 0-1 0 0,0 1 1 0 0,0-1-1 0 0,-1 0 0 0 0,1 1 1 0 0,-1-1-1 0 0,1 0 1 0 0,-1 1-32 0 0,0 2 12 0 0,0 0 1 0 0,-1-1 0 0 0,1 1 0 0 0,-1-1 0 0 0,0 1-1 0 0,0-1 1 0 0,0 0 0 0 0,-1 0 0 0 0,0 0-1 0 0,1 0 1 0 0,-1 0 0 0 0,-1 0 0 0 0,1-1-1 0 0,0 0 1 0 0,-1 0 0 0 0,0 0 0 0 0,0 0 0 0 0,0 0-1 0 0,0 0-12 0 0,-14 7-120 0 0,-1 0-1 0 0,0-2 1 0 0,0 0 0 0 0,-1-1-1 0 0,0-1 1 0 0,-1 0 120 0 0,7-3-1015 0 0,-2 2-4178 0 0,2-4-1076 0 0</inkml:trace>
  <inkml:trace contextRef="#ctx0" brushRef="#br0" timeOffset="906.587">686 559 13304 0 0,'14'0'206'0'0,"0"-1"1"0"0,0 0-1 0 0,0-1 1 0 0,0 0-1 0 0,-1-1 1 0 0,1-1-1 0 0,-1 0 1 0 0,1-1-1 0 0,-1 0 1 0 0,9-6-207 0 0,6-4 802 0 0,0-1 0 0 0,-2-1 0 0 0,19-17-802 0 0,-36 27 89 0 0,0-1-1 0 0,-1 0 1 0 0,6-8-89 0 0,-12 13-30 0 0,1 0 0 0 0,-1 0 0 0 0,-1 0 0 0 0,1 0 0 0 0,0 0 0 0 0,-1 0 1 0 0,1-1-1 0 0,-1 1 0 0 0,0 0 0 0 0,0-1 0 0 0,-1 1 0 0 0,1-1 0 0 0,-1 1 0 0 0,1-2 30 0 0,-1 3 33 0 0,-1 0 0 0 0,1 0 0 0 0,0 0 0 0 0,-1 0 1 0 0,1 0-1 0 0,-1 0 0 0 0,0 0 0 0 0,0 0 0 0 0,1 0 0 0 0,-1 1 0 0 0,0-1 0 0 0,-1 0 0 0 0,1 0 0 0 0,0 1 0 0 0,0-1 0 0 0,-1 1 1 0 0,1-1-1 0 0,-1 1 0 0 0,1 0 0 0 0,-1-1 0 0 0,0 1 0 0 0,0 0 0 0 0,1 0 0 0 0,-1 0 0 0 0,0 0 0 0 0,0 0 0 0 0,0 1 0 0 0,0-1 1 0 0,0 1-1 0 0,0-1 0 0 0,0 1 0 0 0,0 0-33 0 0,-3-1 58 0 0,1 0 1 0 0,-1 0-1 0 0,1 1 1 0 0,0 0-1 0 0,-1 0 1 0 0,1 0-1 0 0,-1 1 0 0 0,1-1 1 0 0,-1 1-1 0 0,1 0 1 0 0,0 0-1 0 0,0 1 1 0 0,-4 1-59 0 0,-18 16 958 0 0,20-14-874 0 0,-1 0-1 0 0,1 1 0 0 0,0 0 0 0 0,0 0 0 0 0,0 0 1 0 0,1 0-1 0 0,0 1 0 0 0,1 0 0 0 0,-1 0 0 0 0,0 3-83 0 0,3-5 34 0 0,0 0 0 0 0,0 0 0 0 0,1 1 0 0 0,0-1 0 0 0,0 0 0 0 0,0 1 0 0 0,1-1 0 0 0,0 1 0 0 0,0-1 0 0 0,0 0 0 0 0,1 1 0 0 0,0 2-34 0 0,2 5 53 0 0,-3-11-60 0 0,0 0-1 0 0,1 0 1 0 0,-1 1 0 0 0,1-1-1 0 0,-1 0 1 0 0,1 0 0 0 0,0 0-1 0 0,0 0 1 0 0,0 0-1 0 0,0 0 1 0 0,0 0 0 0 0,0 0-1 0 0,0 0 1 0 0,1 0 0 0 0,-1-1-1 0 0,1 1 1 0 0,0-1-1 0 0,-1 1 1 0 0,1-1 0 0 0,1 2 7 0 0,12 2-162 0 0,-1 0 1 0 0,1-1-1 0 0,0 0 0 0 0,0-1 1 0 0,1-1-1 0 0,7 0 162 0 0,6 1-4950 0 0,-7 1-1763 0 0</inkml:trace>
  <inkml:trace contextRef="#ctx0" brushRef="#br0" timeOffset="1136.553">1357 283 12440 0 0,'-19'4'1168'0'0,"12"-2"-910"0"0,0-1 1 0 0,0 1 0 0 0,0 1-1 0 0,1-1 1 0 0,-1 1-259 0 0,-3 3 771 0 0,0 0-1 0 0,1 0 1 0 0,0 0 0 0 0,0 2 0 0 0,0-1-1 0 0,1 1 1 0 0,-7 7-771 0 0,10-9 99 0 0,1 0 1 0 0,0 0-1 0 0,0 0 0 0 0,0 0 0 0 0,1 0 1 0 0,0 1-1 0 0,0 0 0 0 0,1 0 1 0 0,-1-1-1 0 0,1 1 0 0 0,1 1 0 0 0,-1 5-99 0 0,1-10 0 0 0,1 1 0 0 0,-1-1 0 0 0,1 0 0 0 0,0 1 0 0 0,0-1 0 0 0,1 0 0 0 0,-1 1 0 0 0,0-1 0 0 0,1 0 0 0 0,0 0 0 0 0,0 1 0 0 0,0-1 0 0 0,0 0 0 0 0,1 0 0 0 0,-1 0 0 0 0,1 0 0 0 0,0 0 0 0 0,0-1 0 0 0,1 2 0 0 0,-2-1 95 0 0,1 0 0 0 0,0 0 0 0 0,1 0 0 0 0,-1-1 0 0 0,0 1 0 0 0,1-1 0 0 0,-1 0 0 0 0,1 0 0 0 0,0 0 0 0 0,0 0 0 0 0,0 0 0 0 0,0 0-1 0 0,0-1 1 0 0,0 1 0 0 0,2 0-95 0 0,10 4 386 0 0,-13-5-409 0 0,1 0 0 0 0,0 0 0 0 0,0 0 0 0 0,0 0 0 0 0,0 0 0 0 0,0 0 0 0 0,0-1 0 0 0,0 0 0 0 0,1 1 23 0 0,17-2-268 0 0,0-1 0 0 0,-1 0 1 0 0,1-1-1 0 0,-1-2 0 0 0,1 0 0 0 0,7-4 268 0 0,-23 8-310 0 0,1-2-1 0 0,-1 1 0 0 0,-1-1 1 0 0,1 0-1 0 0,0 0 0 0 0,-1 0 1 0 0,1 0-1 0 0,3-4 311 0 0,11-11-1279 0 0</inkml:trace>
  <inkml:trace contextRef="#ctx0" brushRef="#br0" timeOffset="1473.681">1721 0 5528 0 0,'0'0'422'0'0,"3"7"-260"0"0,7 62 11780 0 0,2-19-11181 0 0,4 6-761 0 0,-6-29 696 0 0,-7-22-512 0 0,-1 1 0 0 0,0-1 0 0 0,0 0 0 0 0,0 1 0 0 0,-1-1 0 0 0,0 1 0 0 0,0 0 0 0 0,-1-1 0 0 0,1 2-184 0 0,-1 1 187 0 0,0 36 1110 0 0,-5 29-1297 0 0,4-59 71 0 0,-1-1 1 0 0,-1 0-1 0 0,0 0 1 0 0,-1 0-1 0 0,0 0 1 0 0,-1-1-1 0 0,-5 9-71 0 0,7-16 69 0 0,0 1-1 0 0,0 0 0 0 0,-1-1 1 0 0,0 0-1 0 0,0 0 1 0 0,-1 0-1 0 0,1 0 0 0 0,-6 3-68 0 0,7-6-340 0 0,0 0 0 0 0,0 0 0 0 0,-1 0 1 0 0,1-1-1 0 0,0 1 0 0 0,-1-1 0 0 0,1 0 0 0 0,-1 0 0 0 0,0 0 0 0 0,1 0 0 0 0,-1-1 0 0 0,0 1 0 0 0,1-1 0 0 0,-1 0 0 0 0,0 0 0 0 0,0 0 340 0 0,-9-2-6819 0 0</inkml:trace>
  <inkml:trace contextRef="#ctx0" brushRef="#br0" timeOffset="2015.463">1565 336 8376 0 0,'5'-4'177'0'0,"1"0"1"0"0,-1 1-1 0 0,0-1 1 0 0,1 1-1 0 0,0 0 1 0 0,0 1-1 0 0,0-1 1 0 0,0 1 0 0 0,0 0-1 0 0,3 0-177 0 0,-5 1 243 0 0,1 0-1 0 0,-1 0 1 0 0,0 1 0 0 0,0-1-1 0 0,0 1 1 0 0,0 0-1 0 0,1 1 1 0 0,-1-1 0 0 0,0 1-1 0 0,0-1 1 0 0,0 1-1 0 0,0 0 1 0 0,0 1 0 0 0,0-1-1 0 0,0 1 1 0 0,0 0-243 0 0,14 5 1287 0 0,-16-7-1194 0 0,0 1 1 0 0,0 0-1 0 0,0-1 1 0 0,0 1-1 0 0,0 0 1 0 0,0 0-1 0 0,0 0 1 0 0,0 1-94 0 0,5 3 230 0 0,-1 0 0 0 0,1 0 0 0 0,-2 0 1 0 0,1 1-1 0 0,0 0 0 0 0,-1 0 0 0 0,3 5-230 0 0,1 2 425 0 0,8 14 451 0 0,1-2 1 0 0,12 12-877 0 0,-27-33 172 0 0,0 0 0 0 0,-1 0 1 0 0,0 0-1 0 0,0 0 0 0 0,0 0 1 0 0,0 0-1 0 0,-1 0 0 0 0,1 2-172 0 0,7 17 212 0 0,7 13-160 0 0,-15-35 211 0 0,-2-29 212 0 0,2 0 0 0 0,2 0-1 0 0,0 0 1 0 0,3-7-475 0 0,-3 24-17 0 0,-1 1 0 0 0,2 0 0 0 0,-1 0 0 0 0,2 0 0 0 0,-1 1 0 0 0,1-1 0 0 0,1 1 1 0 0,-1 0-1 0 0,2 1 0 0 0,-1-1 0 0 0,1 1 0 0 0,0 0 0 0 0,1 1 17 0 0,1-2-349 0 0,0 1 1 0 0,0 1 0 0 0,1 0-1 0 0,0 0 1 0 0,1 1-1 0 0,-1 0 1 0 0,1 0 0 0 0,0 1-1 0 0,1 1 1 0 0,-1 0 0 0 0,7-1 348 0 0,-7 3-253 0 0,-1 0 1 0 0,1 0-1 0 0,0 1 0 0 0,0 1 1 0 0,0 0-1 0 0,0 1 1 0 0,0-1-1 0 0,0 2 0 0 0,6 1 253 0 0,-15-2-123 0 0,0-1 0 0 0,0 1-1 0 0,-1 0 1 0 0,1 0 0 0 0,0 0-1 0 0,-1 0 1 0 0,1 0 0 0 0,0 0-1 0 0,-1 0 1 0 0,1 0-1 0 0,-1 1 1 0 0,1-1 0 0 0,-1 0-1 0 0,0 1 1 0 0,0-1 0 0 0,0 1-1 0 0,0 0 1 0 0,0 0 123 0 0,0-2-18 0 0,-1 1-1 0 0,1 0 1 0 0,-1 0-1 0 0,0 0 1 0 0,1 0-1 0 0,-1-1 1 0 0,0 1 0 0 0,0 0-1 0 0,0 0 1 0 0,0 0-1 0 0,0 0 1 0 0,0 0 0 0 0,0 0-1 0 0,0 0 1 0 0,0 0-1 0 0,0-1 1 0 0,0 1 0 0 0,0 0-1 0 0,-1 0 1 0 0,1 0-1 0 0,0 0 1 0 0,-1 0 0 0 0,1-1-1 0 0,-1 1 1 0 0,1 0-1 0 0,-1 0 1 0 0,1-1 0 0 0,-1 1-1 0 0,1 0 1 0 0,-1-1-1 0 0,0 1 1 0 0,1 0 0 0 0,-1-1-1 0 0,0 1 1 0 0,0-1-1 0 0,1 1 1 0 0,-1-1 0 0 0,-1 1 18 0 0,-8 3 311 0 0,-4 3 270 0 0,7-2-181 0 0,0 0 1 0 0,0-1 0 0 0,0 1 0 0 0,0-1 0 0 0,-4 0-401 0 0,3 1 418 0 0,-1-1 1 0 0,0 1-1 0 0,-4 4-418 0 0,11-7 102 0 0,-5 3-9 0 0,1-1 1 0 0,0 1-1 0 0,0 0 1 0 0,1 1-1 0 0,0 0 1 0 0,0 0-1 0 0,0 0 1 0 0,-1 2-94 0 0,0 3 70 0 0,0-1 1 0 0,0 2 0 0 0,1-1-1 0 0,-2 10-70 0 0,6-18 61 0 0,0 0-1 0 0,0-1 0 0 0,0 1 1 0 0,1 0-1 0 0,0-1 0 0 0,-1 1 0 0 0,1 0 1 0 0,0 0-1 0 0,0-1 0 0 0,0 1 1 0 0,1 0-1 0 0,-1 0 0 0 0,1-1 1 0 0,-1 1-1 0 0,1 0 0 0 0,0-1 1 0 0,0 1-1 0 0,0-1 0 0 0,0 1 1 0 0,1-1-1 0 0,-1 0 0 0 0,1 1 1 0 0,-1-1-1 0 0,1 0 0 0 0,1 1-60 0 0,0-1-5 0 0,0 1 0 0 0,0-1-1 0 0,1 0 1 0 0,0 0 0 0 0,-1 0-1 0 0,1-1 1 0 0,0 1 0 0 0,0-1-1 0 0,3 1 6 0 0,36 6-117 0 0,-42-8 129 0 0,5 0 21 0 0,-1-1 1 0 0,1 1-1 0 0,-1-1 0 0 0,1-1 0 0 0,-1 1 1 0 0,0-1-1 0 0,0 0 0 0 0,1 0 0 0 0,-1 0 1 0 0,0-1-34 0 0,2 0 28 0 0,-4 1-21 0 0,0 0 0 0 0,-1 0-1 0 0,1 0 1 0 0,0 0 0 0 0,-1-1-1 0 0,1 1 1 0 0,-1-1 0 0 0,0 1-1 0 0,0-1 1 0 0,1-2-7 0 0,17-30 13 0 0,-16 25-18 0 0,0 0 0 0 0,-1 0 0 0 0,-1 0 1 0 0,0-1-1 0 0,0 1 0 0 0,-1-1 0 0 0,0-9 5 0 0,-1 15-291 0 0,0 1 0 0 0,0 0 1 0 0,0 0-1 0 0,-1 0 0 0 0,0 0 1 0 0,0 0-1 0 0,0 0 0 0 0,0 0 1 0 0,0 0-1 0 0,-1 0 0 0 0,0 1 1 0 0,0-1-1 0 0,0 1 0 0 0,-2-3 291 0 0,-5-3-6383 0 0</inkml:trace>
  <inkml:trace contextRef="#ctx0" brushRef="#br0" timeOffset="2332.839">2617 203 15664 0 0,'-1'0'55'0'0,"0"0"1"0"0,0-1 0 0 0,-1 1 0 0 0,1 0 0 0 0,0 0 0 0 0,0 0-1 0 0,0 0 1 0 0,0 0 0 0 0,-1 0 0 0 0,1 0 0 0 0,0 0 0 0 0,0 0 0 0 0,0 0-1 0 0,0 1 1 0 0,0-1 0 0 0,-1 0 0 0 0,0 1-56 0 0,-21 12 589 0 0,11-7-422 0 0,-8 6-164 0 0,1 0 1 0 0,0 0 0 0 0,1 2-1 0 0,-17 15-3 0 0,33-27 0 0 0,0 1 0 0 0,0-1 0 0 0,0 0 0 0 0,0 1 0 0 0,0-1 0 0 0,1 1 0 0 0,-1 0 0 0 0,1 0 0 0 0,0-1 0 0 0,-1 1 0 0 0,2-1 0 0 0,-1-1 0 0 0,1 0 0 0 0,0 1 0 0 0,-1-1 0 0 0,1 1 0 0 0,0-1 0 0 0,0 1 0 0 0,0-1 0 0 0,0 1 0 0 0,0-1 0 0 0,0 1 0 0 0,0-1 0 0 0,0 1 0 0 0,1-1 0 0 0,-1 1 0 0 0,1-1 0 0 0,-1 0 0 0 0,1 1 0 0 0,-1-1 0 0 0,2 2 0 0 0,2 3 125 0 0,1 0 0 0 0,0 0-1 0 0,0 0 1 0 0,1 0 0 0 0,-1-1-1 0 0,1 0 1 0 0,1 0 0 0 0,3 2-125 0 0,16 11-235 0 0,47 28 19 0 0,-61-39 177 0 0,-2 0 0 0 0,1 0 0 0 0,-1 1 0 0 0,0 1 39 0 0,-9-8 12 0 0,0-1-1 0 0,-1 1 0 0 0,1-1 1 0 0,-1 1-1 0 0,1-1 1 0 0,0 1-1 0 0,-1 0 0 0 0,1-1 1 0 0,-1 1-1 0 0,0 0 1 0 0,1 0-1 0 0,-1-1 1 0 0,0 1-1 0 0,1 0 0 0 0,-1 0 1 0 0,0-1-1 0 0,0 1 1 0 0,1 0-1 0 0,-1 0 1 0 0,0 0-1 0 0,0-1 0 0 0,0 2-11 0 0,0-1 48 0 0,-1-1-1 0 0,1 1 0 0 0,-1 0 0 0 0,1-1 1 0 0,0 1-1 0 0,-1 0 0 0 0,1-1 0 0 0,-1 1 1 0 0,1 0-1 0 0,-1-1 0 0 0,0 1 1 0 0,1-1-1 0 0,-1 1 0 0 0,1-1 0 0 0,-1 1 1 0 0,0-1-1 0 0,0 0 0 0 0,1 1 0 0 0,-1-1-47 0 0,-5 2 300 0 0,0 0 0 0 0,-1 0 1 0 0,1 0-1 0 0,-1-1 0 0 0,0 0-300 0 0,2 0-39 0 0,-18 2 443 0 0,0-1 1 0 0,-13-1-405 0 0,-6 1-711 0 0,30-2-643 0 0,0 0 0 0 0,0-1 0 0 0,-1 0 1354 0 0,-1-1-1517 0 0</inkml:trace>
  <inkml:trace contextRef="#ctx0" brushRef="#br0" timeOffset="2954.716">3007 220 16783 0 0,'-2'0'382'0'0,"-9"6"-155"0"0,0 0 0 0 0,1 0 0 0 0,-1 1 0 0 0,1 0 0 0 0,1 1 1 0 0,-1 0-1 0 0,-4 7-227 0 0,-2 0 444 0 0,-17 12-444 0 0,24-21 30 0 0,0 0-1 0 0,0 1 1 0 0,1-1-1 0 0,0 2 1 0 0,1-1-1 0 0,0 1 1 0 0,0 0-1 0 0,0 1 1 0 0,-3 7-30 0 0,3-5 374 0 0,1 0 1 0 0,1 1 0 0 0,-3 8-375 0 0,7-17 38 0 0,0 1 0 0 0,0-1 0 0 0,0 0 0 0 0,1 1 1 0 0,-1-1-1 0 0,1 0 0 0 0,0 1 0 0 0,0-1 0 0 0,0 1 0 0 0,0-1 1 0 0,0 1-1 0 0,1-1 0 0 0,0 0 0 0 0,-1 1 0 0 0,1-1 0 0 0,1 2-38 0 0,1 0 5 0 0,-3-3 1 0 0,1 0 0 0 0,0 0 0 0 0,0 0 0 0 0,0 0 0 0 0,0 0 0 0 0,1 0 0 0 0,-1 0 0 0 0,0 0 0 0 0,1-1 0 0 0,-1 1 0 0 0,1 0 0 0 0,-1-1 0 0 0,1 1 0 0 0,0-1 0 0 0,0 0 0 0 0,0 0 0 0 0,0 0 0 0 0,0 0 0 0 0,0 0 0 0 0,0 0 0 0 0,0 0-6 0 0,8 2 15 0 0,1 0 0 0 0,-1 0 0 0 0,1-1 0 0 0,0-1 0 0 0,0 0 0 0 0,0 0 0 0 0,0-1-1 0 0,-1-1 1 0 0,1 1 0 0 0,2-2-15 0 0,-5 0 10 0 0,27-6-527 0 0,25-10 517 0 0,-49 14-410 0 0,0-1 1 0 0,0 0-1 0 0,0 0 0 0 0,-1-1 1 0 0,0-1-1 0 0,0 0 1 0 0,1-1 409 0 0,10-9-1961 0 0,0 2 1 0 0,1 1 0 0 0,19-10 1960 0 0,-19 9-837 0 0,-15 8 1395 0 0,-7 7-461 0 0,0 0 0 0 0,0 0 0 0 0,0 0 0 0 0,0 0 0 0 0,0 0 0 0 0,0 0 0 0 0,0 0 1 0 0,0 0-1 0 0,0 0 0 0 0,0 0 0 0 0,0 0 0 0 0,0 0 0 0 0,0 0 0 0 0,0 0 0 0 0,0 0 0 0 0,0 0 0 0 0,0 0 0 0 0,-1 0 1 0 0,1-1-1 0 0,0 1 0 0 0,0 0 0 0 0,0 0 0 0 0,0 0 0 0 0,0 0 0 0 0,0 0 0 0 0,0 0 0 0 0,0 0 0 0 0,0 0 0 0 0,0 0 1 0 0,0 0-1 0 0,0 0 0 0 0,0 0 0 0 0,0 0 0 0 0,0 0 0 0 0,0 0 0 0 0,0 0 0 0 0,0 0 0 0 0,0 0 0 0 0,0 0 0 0 0,0 0 1 0 0,0 0-1 0 0,0-1 0 0 0,0 1 0 0 0,0 0-97 0 0,-6 3 356 0 0,0 0 0 0 0,0 1 0 0 0,0 0 1 0 0,0 0-1 0 0,0 0 0 0 0,1 0 0 0 0,0 1 0 0 0,0 0 1 0 0,0 0-1 0 0,0 0 0 0 0,1 1 0 0 0,0 0 0 0 0,-2 3-356 0 0,-8 10 502 0 0,12-16-530 0 0,-1-1 0 0 0,1 1 0 0 0,0 0 0 0 0,0 0-1 0 0,0 0 1 0 0,0 1 0 0 0,1-1 0 0 0,-1 0 0 0 0,1 1 0 0 0,0-1 0 0 0,0 1-1 0 0,0-1 1 0 0,0 1 28 0 0,1-1 3 0 0,-1-1-1 0 0,1 1 1 0 0,0-1-1 0 0,0 1 0 0 0,0-1 1 0 0,0 1-1 0 0,0-1 1 0 0,1 1-1 0 0,-1-1 0 0 0,1 1 1 0 0,0-1-1 0 0,-1 1 1 0 0,1-1-1 0 0,0 0 0 0 0,1 2-2 0 0,0-2 2 0 0,-2 0 4 0 0,0-1 0 0 0,1 0-1 0 0,0 1 1 0 0,-1-1 0 0 0,1 0-1 0 0,0 0 1 0 0,-1 0 0 0 0,1 0-1 0 0,0 0 1 0 0,0 0 0 0 0,0 0-1 0 0,0 0 1 0 0,0 0 0 0 0,0 0-1 0 0,0 0 1 0 0,1-1 0 0 0,-1 1 0 0 0,0 0-1 0 0,0-1 1 0 0,1 1 0 0 0,-1-1-1 0 0,0 1 1 0 0,1-1 0 0 0,-1 0-1 0 0,2 1-5 0 0,0 0 21 0 0,0-1-1 0 0,1 1 1 0 0,-1 0-1 0 0,1-1 0 0 0,-1 0 1 0 0,1 0-1 0 0,-1 0 1 0 0,1 0-1 0 0,-1-1 0 0 0,4 0-20 0 0,3-2 65 0 0,-1-1 0 0 0,0 0-1 0 0,0-1 1 0 0,5-3-65 0 0,-8 5-15 0 0,-4 2 16 0 0,-1 1 0 0 0,1-1-1 0 0,-1 1 1 0 0,1-1 0 0 0,-1 0 0 0 0,1 0 0 0 0,-1 0 0 0 0,0 0 0 0 0,1 0 0 0 0,-1 0 0 0 0,0 0 0 0 0,0 0 0 0 0,0 0 0 0 0,0-1 0 0 0,0 1 0 0 0,0 0 0 0 0,0-1 0 0 0,0 1 0 0 0,-1-1 0 0 0,1 1 0 0 0,0-1 0 0 0,-1 1 0 0 0,0-1 0 0 0,1-1-1 0 0,0-1 47 0 0,-1-1-1 0 0,1 0 1 0 0,0 1-1 0 0,1-1 1 0 0,-1 0-1 0 0,1 1 1 0 0,0 0-1 0 0,0-1 1 0 0,1 1-47 0 0,10-28 668 0 0,-12 26-759 0 0,-1 0 1 0 0,1 1-1 0 0,-1-1 1 0 0,0 0-1 0 0,-1 0 1 0 0,1 0-1 0 0,-1 1 1 0 0,0-1-1 0 0,-1 0 1 0 0,1 1-1 0 0,-1-1 1 0 0,0 1-1 0 0,-3-6 91 0 0,5 10-1 0 0,-2-3 7 0 0,-1 0-1 0 0,1 0 0 0 0,0 0 0 0 0,-1 1 1 0 0,0-1-1 0 0,0 1 0 0 0,0-1 0 0 0,-3-2-5 0 0,-9-7-2887 0 0,7 6-1311 0 0,2 1-2046 0 0</inkml:trace>
  <inkml:trace contextRef="#ctx0" brushRef="#br0" timeOffset="4013.187">3506 209 10136 0 0,'0'0'777'0'0,"6"14"-368"0"0,-3-10-93 0 0,-2-3-198 0 0,0 0 1 0 0,0 1 0 0 0,0-1 0 0 0,0 0 0 0 0,0 1 0 0 0,0-1 0 0 0,0 1 0 0 0,0-1 0 0 0,-1 1 0 0 0,1-1-1 0 0,-1 1 1 0 0,1-1 0 0 0,-1 1 0 0 0,0 0 0 0 0,0-1 0 0 0,1 1 0 0 0,-1 0 0 0 0,0-1 0 0 0,0 1 0 0 0,-1 0-119 0 0,1-1 47 0 0,-1 1 0 0 0,0-1 0 0 0,1 0 1 0 0,-1 0-1 0 0,1 1 0 0 0,-1-1 1 0 0,1 1-1 0 0,0-1 0 0 0,0 0 0 0 0,-1 1 1 0 0,1-1-1 0 0,0 1 0 0 0,0-1 1 0 0,0 1-48 0 0,1 0 33 0 0,0 0 1 0 0,0 0 0 0 0,0 0-1 0 0,0 0 1 0 0,0 0 0 0 0,0 0-1 0 0,0-1 1 0 0,1 1 0 0 0,-1 0-1 0 0,1 0-33 0 0,2 3 174 0 0,0 0 1 0 0,0 0-1 0 0,-1 1 0 0 0,1 0 0 0 0,-1 0 1 0 0,0 0-1 0 0,-1 0 0 0 0,0 0 0 0 0,0 0 1 0 0,0 1-1 0 0,0-1 0 0 0,-1 1 0 0 0,0 4-174 0 0,0 3 512 0 0,1 0 0 0 0,1-1 0 0 0,4 14-512 0 0,-4-14 509 0 0,0 1 0 0 0,0 10-509 0 0,-2-10 515 0 0,2 0 0 0 0,2 11-515 0 0,-2-14 197 0 0,-1 1 0 0 0,0-1-1 0 0,-1 3-196 0 0,7 33 18 0 0,-4-28-18 0 0,-1 0 0 0 0,1 17 0 0 0,0 0 0 0 0,-4-34 11 0 0,0 0 0 0 0,0 0 0 0 0,0 0 0 0 0,0 0 0 0 0,-1 0 0 0 0,1 0-1 0 0,-1 0 1 0 0,0 0 0 0 0,1 0 0 0 0,-1 0 0 0 0,0 0 0 0 0,0 0 0 0 0,0 0 0 0 0,-1-1-1 0 0,0 2-10 0 0,-4 8 768 0 0,5-10-716 0 0,1-1-1 0 0,-1 0 1 0 0,0 1-1 0 0,1-1 1 0 0,-1 0-1 0 0,0 1 1 0 0,1-1-1 0 0,-1 0 1 0 0,0 0-1 0 0,1 1 1 0 0,-1-1-1 0 0,0 0 1 0 0,0 0-1 0 0,1 0 1 0 0,-1 0 0 0 0,0 0-52 0 0,-2 0 95 0 0,-4 1-46 0 0,-14 2-236 0 0,21-3 182 0 0,0 0 1 0 0,0 0 0 0 0,0 0 0 0 0,0 0 0 0 0,0 0-1 0 0,0 0 1 0 0,0 0 0 0 0,0 0 0 0 0,0 0-1 0 0,0 0 1 0 0,0-1 0 0 0,0 1 0 0 0,0 0-1 0 0,0 0 1 0 0,0 0 0 0 0,0 0 0 0 0,0 0-1 0 0,0 0 1 0 0,0 0 0 0 0,0 0 0 0 0,0 0-1 0 0,0 0 1 0 0,0 0 0 0 0,0 0 0 0 0,0 0 0 0 0,0 0-1 0 0,0 0 1 0 0,0 0 0 0 0,0 0 0 0 0,0 0-1 0 0,0 0 1 0 0,0 0 0 0 0,0 0 0 0 0,0 0-1 0 0,0 0 1 0 0,0 0 0 0 0,0 0 0 0 0,0-1-1 0 0,0 1 1 0 0,0 0 0 0 0,-1 0 0 0 0,1 0 0 0 0,0 0-1 0 0,0 0 1 0 0,0 0 0 0 0,0 0 0 0 0,0 0-1 0 0,0 0 1 0 0,0 0 0 0 0,0 0 0 0 0,0 0-1 0 0,0 0 1 0 0,0 0 4 0 0,12-5-272 0 0,-12 5 272 0 0,0 0-1 0 0,1 0 1 0 0,-1 0-1 0 0,0 0 1 0 0,0-1-1 0 0,1 1 1 0 0,-1 0-1 0 0,0 0 1 0 0,0 0-1 0 0,1 0 1 0 0,-1 0-1 0 0,0-1 1 0 0,0 1-1 0 0,0 0 0 0 0,1 0 1 0 0,-1-1-1 0 0,0 1 1 0 0,0 0-1 0 0,0 0 1 0 0,0-1-1 0 0,0 1 1 0 0,0 0-1 0 0,1 0 1 0 0,-1-1-1 0 0,0 1 1 0 0,0 0-1 0 0,0 0 1 0 0,0-1-1 0 0,0 1 1 0 0,0 0-1 0 0,0-1 1 0 0,0 1-1 0 0,0 0 1 0 0,0 0-1 0 0,0-1 0 0 0,0 1 1 0 0,0 0-1 0 0,-1 0 1 0 0,1-1 0 0 0,-7-11 93 0 0,2 3-42 0 0,3 3-61 0 0,0 0-1 0 0,1 0 0 0 0,0 0 1 0 0,0 0-1 0 0,1-1 0 0 0,0 1 1 0 0,0 0-1 0 0,0 0 0 0 0,1-5 11 0 0,0-28-516 0 0,-9-4-83 0 0,6 35 507 0 0,0 0-1 0 0,0 0 0 0 0,1 0 1 0 0,0 1-1 0 0,1-1 0 0 0,0 0 0 0 0,0 0 93 0 0,3-9-189 0 0,0 1 0 0 0,1 0-1 0 0,1-3 190 0 0,6-21-344 0 0,-7 23 220 0 0,-2 7 33 0 0,0 0 0 0 0,0 1 1 0 0,1-1-1 0 0,1 1 0 0 0,-1 0 0 0 0,1-1 1 0 0,1 1-1 0 0,2-3 91 0 0,-1 3 75 0 0,8-10-79 0 0,12-14 4 0 0,-20 27-104 0 0,0 0 1 0 0,0 0 0 0 0,0 1-1 0 0,1 0 1 0 0,0 0-1 0 0,7-4 104 0 0,-12 8 23 0 0,1 0 0 0 0,0-1 0 0 0,0 1 0 0 0,-1 1 0 0 0,1-1 0 0 0,0 0-1 0 0,0 0 1 0 0,0 1 0 0 0,0 0 0 0 0,0 0 0 0 0,0 0 0 0 0,0 0-1 0 0,0 0 1 0 0,0 0 0 0 0,0 1 0 0 0,1 0-23 0 0,1 0 21 0 0,-1 1-1 0 0,1-1 1 0 0,-1 1 0 0 0,1 0 0 0 0,-1 1-1 0 0,0-1 1 0 0,0 1 0 0 0,0 0-1 0 0,3 3-20 0 0,-1 0 28 0 0,0-1-1 0 0,0 1 0 0 0,-1 1 0 0 0,0-1 0 0 0,0 1 0 0 0,-1 0 0 0 0,0 0 1 0 0,0 1-1 0 0,0-1 0 0 0,-1 1 0 0 0,2 7-27 0 0,-4-11 54 0 0,0-1-1 0 0,-1 0 1 0 0,1 0-1 0 0,-1 1 1 0 0,0-1-1 0 0,1 0 1 0 0,-2 1-1 0 0,1-1 1 0 0,0 0 0 0 0,-1 1-1 0 0,1-1 1 0 0,-1 0-1 0 0,0 0 1 0 0,0 0-1 0 0,0 0 1 0 0,-1 1-1 0 0,1-1 1 0 0,-1-1-1 0 0,1 1 1 0 0,-1 0 0 0 0,0 0-1 0 0,0-1 1 0 0,0 1-1 0 0,-1-1 1 0 0,1 1-1 0 0,-1-1 1 0 0,1 0-1 0 0,-1 0 1 0 0,0 0-1 0 0,0-1 1 0 0,0 1 0 0 0,1-1-1 0 0,-2 1 1 0 0,1-1-1 0 0,0 0 1 0 0,0 0-1 0 0,0 0-53 0 0,-7 2 16 0 0,1 0 0 0 0,0 1 0 0 0,-4 2-16 0 0,7-3 262 0 0,-1 0 0 0 0,0 0 0 0 0,0 0 0 0 0,0-1 1 0 0,-1 0-1 0 0,1-1 0 0 0,-1 1-262 0 0,5-2 78 0 0,2 1-74 0 0,-1-1 0 0 0,1 0 0 0 0,0 0 1 0 0,0 0-1 0 0,0 0 0 0 0,0 0 0 0 0,0 0 0 0 0,0 0 1 0 0,-1 0-1 0 0,1 0 0 0 0,0-1 0 0 0,0 1 1 0 0,0 0-1 0 0,0-1 0 0 0,0 1 0 0 0,-1-1-4 0 0,2 0-33 0 0,0 0 0 0 0,0-1 0 0 0,-1 1-1 0 0,1 0 1 0 0,0 0 0 0 0,0-1 0 0 0,0 1-1 0 0,0 0 1 0 0,0 0 0 0 0,1 0-1 0 0,-1-1 1 0 0,0 1 0 0 0,0 0 0 0 0,1 0-1 0 0,-1 0 1 0 0,1-1 0 0 0,0 1 33 0 0,1-2 18 0 0,1 0-1 0 0,-1 1 1 0 0,1-1 0 0 0,0 1-1 0 0,0 0 1 0 0,0-1 0 0 0,0 1-1 0 0,1 1 1 0 0,-1-1 0 0 0,0 0-1 0 0,1 1 1 0 0,-1 0 0 0 0,1 0-1 0 0,0 0 1 0 0,0 0-18 0 0,21-8-458 0 0,-16 5 445 0 0,-1 1 0 0 0,1 1 1 0 0,0 0-1 0 0,0 0 1 0 0,0 0-1 0 0,1 2 1 0 0,2-1 12 0 0,36-6-14 0 0,-13 2 14 0 0,-27 4 0 0 0,-1 0 0 0 0,0 0 0 0 0,1-1 0 0 0,-1 0 0 0 0,0 0 0 0 0,0 0 0 0 0,0-1 0 0 0,1-1 0 0 0,21-9 0 0 0,-20 10 0 0 0,-1-1 0 0 0,1 0 0 0 0,4-3 0 0 0,4-3 6 0 0,-15 9-3 0 0,1 0 1 0 0,0 0-1 0 0,-1-1 0 0 0,1 1 0 0 0,-1-1 0 0 0,0 0 0 0 0,1 0 1 0 0,-1 0-1 0 0,0 0 0 0 0,0 0 0 0 0,-1 0 0 0 0,1-1 0 0 0,0 1 0 0 0,-1 0 1 0 0,2-3-4 0 0,-1-1 11 0 0,-2 6-10 0 0,1-1 1 0 0,-1 0-1 0 0,0 0 1 0 0,1 0 0 0 0,-1 0-1 0 0,1 0 1 0 0,-1 0-1 0 0,1 1 1 0 0,0-1 0 0 0,-1 0-1 0 0,1 0 1 0 0,0 1-1 0 0,0-1 1 0 0,-1 1-1 0 0,1-1 1 0 0,0 0 0 0 0,0 1-1 0 0,0-1 1 0 0,0 1-1 0 0,0 0-1 0 0,-1 0 13 0 0,0 0-1 0 0,0 0 1 0 0,0 0-1 0 0,0 0 1 0 0,0 0 0 0 0,0 0-1 0 0,0 0 1 0 0,0 0-1 0 0,0 0 1 0 0,0 0-1 0 0,0 0 1 0 0,0 1-1 0 0,0-1 1 0 0,0 0-1 0 0,0 0 1 0 0,0 0-1 0 0,0 0 1 0 0,0 0 0 0 0,0 0-1 0 0,0 0 1 0 0,0 0-1 0 0,0 0 1 0 0,0 0-1 0 0,1 0 1 0 0,-1 0-1 0 0,0 0 1 0 0,0 0-1 0 0,0 0 1 0 0,0 0-1 0 0,0 0 1 0 0,0 0 0 0 0,0 1-1 0 0,0-1 1 0 0,0 0-1 0 0,0 0 1 0 0,0 0-1 0 0,0 0 1 0 0,0 0-1 0 0,1 0 1 0 0,-1 0-1 0 0,0 0 1 0 0,0 0-1 0 0,0 0 1 0 0,0 0 0 0 0,0 0-1 0 0,0 0 1 0 0,0-1-1 0 0,0 1 1 0 0,0 0-1 0 0,0 0 1 0 0,0 0-1 0 0,0 0 1 0 0,1 0-1 0 0,-1 0 1 0 0,0 0-1 0 0,0 0 1 0 0,0 0-13 0 0,-6 11 112 0 0,-14 15-179 0 0,18-24 67 0 0,0 0 0 0 0,0 0 0 0 0,0 0 0 0 0,1 0 0 0 0,-1 1 0 0 0,0-1 0 0 0,1 0 0 0 0,-1 1 0 0 0,1-1 0 0 0,0 1 0 0 0,0-1 0 0 0,0 1 0 0 0,0-1 0 0 0,0 4 0 0 0,-8 13 4 0 0,8-18-13 0 0,0 1 1 0 0,0-1 0 0 0,0 1-1 0 0,0-1 1 0 0,0 1-1 0 0,1-1 1 0 0,-1 1 0 0 0,1-1-1 0 0,-1 1 1 0 0,1 0-1 0 0,-1-1 1 0 0,1 1 0 0 0,0 0-1 0 0,0-1 1 0 0,0 1-1 0 0,0 0 1 0 0,0 0 0 0 0,0-1-1 0 0,0 1 9 0 0,1 0-46 0 0,-1 1 0 0 0,0-1 0 0 0,0 0 0 0 0,0 1 0 0 0,0-1 0 0 0,0 0 0 0 0,0 1 0 0 0,-1-1 0 0 0,1 0 0 0 0,-1 0 0 0 0,0 2 46 0 0,-2 17-570 0 0,3-20 541 0 0,0 0 0 0 0,0 0 0 0 0,1 0 0 0 0,-1 0 0 0 0,0 0 0 0 0,1 0 0 0 0,-1 0 0 0 0,0 0 0 0 0,1 0 0 0 0,-1 0-1 0 0,1-1 1 0 0,-1 1 0 0 0,1 0 0 0 0,0 0 0 0 0,-1 0 0 0 0,1-1 0 0 0,0 1 0 0 0,0 0 0 0 0,-1-1 0 0 0,1 1 0 0 0,0-1 29 0 0,19 7 836 0 0,-17-6-795 0 0,1 0 1 0 0,-1 0 0 0 0,0-1-1 0 0,0 1 1 0 0,1-1-1 0 0,-1 1 1 0 0,0-1 0 0 0,0 0-1 0 0,1 0 1 0 0,-1-1 0 0 0,0 1-1 0 0,1-1 1 0 0,-1 1-1 0 0,0-1 1 0 0,0 0 0 0 0,0 0-1 0 0,0-1 1 0 0,0 1 0 0 0,0-1-1 0 0,0 1 1 0 0,0-1-1 0 0,-1 0 1 0 0,1 0 0 0 0,0 0-1 0 0,1-2-41 0 0,5-4-3 0 0,-1-1 0 0 0,0-1 0 0 0,0 1 0 0 0,-1-1 0 0 0,0 0 0 0 0,1-4 3 0 0,18-33-2 0 0,-12 21-45 0 0,1 1-1 0 0,18-23 48 0 0,-29 44-48 0 0,-2 3 96 0 0,-1 1-49 0 0,0 0 0 0 0,-1 0 0 0 0,1 0 0 0 0,0 0 0 0 0,-1 0 0 0 0,1 0 0 0 0,-1 0 0 0 0,1 0 0 0 0,0 0 0 0 0,-1 0 0 0 0,1 0 1 0 0,0 0-1 0 0,-1 1 0 0 0,1-1 0 0 0,-1 0 0 0 0,1 1 0 0 0,-1-1 0 0 0,1 0 0 0 0,-1 1 0 0 0,1-1 0 0 0,-1 0 0 0 0,1 1 0 0 0,-1-1 0 0 0,1 1 0 0 0,-1-1 0 0 0,0 1 0 0 0,1-1 0 0 0,-1 1 0 0 0,0-1 0 0 0,1 1 1 0 0,0 1-40 0 0,2 1 20 0 0,-1 1-1 0 0,0 0 1 0 0,0 0 0 0 0,0 0 0 0 0,0 0 0 0 0,0 0 0 0 0,-1 1 20 0 0,8 15 195 0 0,-6-12-225 0 0,0 0-1 0 0,0 1 1 0 0,-1-1-1 0 0,0 1 1 0 0,-1-1-1 0 0,1 1 0 0 0,-2 0 1 0 0,1 6 30 0 0,-1-3-53 0 0,1-1 0 0 0,0 1 0 0 0,1-1 0 0 0,3 9 53 0 0,15 58 0 0 0,-15-60 84 0 0,-2 1 1 0 0,0-1-1 0 0,0 1 0 0 0,-2 14-84 0 0,1-7 79 0 0,0-11-28 0 0,1 0 0 0 0,0 0-1 0 0,4 11-50 0 0,3 11 16 0 0,-7-27-4 0 0,-1-1 0 0 0,0 0 0 0 0,-1 1-1 0 0,0-1 1 0 0,0 1 0 0 0,-1 0 0 0 0,-1-1-1 0 0,1 1 1 0 0,-1-1 0 0 0,-1 1 0 0 0,-1 4-12 0 0,-1-1-54 0 0,2-8 76 0 0,1 0 0 0 0,-1 0 0 0 0,0 0 0 0 0,0 0 0 0 0,0 0 0 0 0,-1 0 0 0 0,0-1 0 0 0,1 0 0 0 0,-4 4-22 0 0,5-8 31 0 0,0 1 0 0 0,0-1 0 0 0,1 1 1 0 0,-1-1-1 0 0,0 1 0 0 0,0-1 0 0 0,0 0 1 0 0,0 1-1 0 0,0-1 0 0 0,0 0 0 0 0,0 0 1 0 0,0 0-1 0 0,0 0 0 0 0,0 0 0 0 0,0 0 0 0 0,0 0 1 0 0,0 0-1 0 0,-1 0-31 0 0,-23-5 575 0 0,11 2-186 0 0,10 2-403 0 0,0 0-1 0 0,1 0 1 0 0,-1 0-1 0 0,1-1 1 0 0,0 1 0 0 0,-1-1-1 0 0,1 1 1 0 0,0-1-1 0 0,0 0 1 0 0,0 0-1 0 0,0-1 1 0 0,0 1 0 0 0,1-1-1 0 0,-1 1 1 0 0,1-1-1 0 0,-3-3 15 0 0,-7-7-2217 0 0,6 9 705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01.0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179 7 10592 0 0,'0'0'818'0'0,"-12"-6"270"0"0,5 6-406 0 0,1 0 0 0 0,-1 1 0 0 0,1 0 1 0 0,-1 0-1 0 0,1 1 0 0 0,-2 0-682 0 0,-1 2 144 0 0,1-1 0 0 0,0 1 0 0 0,-1 0 0 0 0,1 1 0 0 0,1 0 0 0 0,-7 5-144 0 0,-2 0 91 0 0,-7 4 637 0 0,22-13-667 0 0,0 0-1 0 0,0 0 1 0 0,0 0-1 0 0,0 0 1 0 0,0 1-1 0 0,0-1 1 0 0,0 0-1 0 0,1 0 1 0 0,-1 1-1 0 0,0-1 1 0 0,1 0-1 0 0,-1 1 1 0 0,1-1-1 0 0,-1 0 1 0 0,1 1-1 0 0,0 0-60 0 0,-3 13 32 0 0,2-14-46 0 0,1 1-1 0 0,-1-1 1 0 0,1 1 0 0 0,0-1-1 0 0,0 0 1 0 0,-1 1-1 0 0,1-1 1 0 0,0 1 0 0 0,0-1-1 0 0,0 0 1 0 0,1 1 0 0 0,-1-1-1 0 0,0 1 1 0 0,0-1-1 0 0,1 0 1 0 0,-1 1 0 0 0,1-1-1 0 0,-1 0 1 0 0,1 0 0 0 0,0 1-1 0 0,-1-1 1 0 0,1 0-1 0 0,0 0 15 0 0,5 6 39 0 0,-1-1 0 0 0,1 1-1 0 0,1-1 1 0 0,-1-1-1 0 0,1 1 1 0 0,0-1-1 0 0,1-1 1 0 0,-1 1-1 0 0,1-1 1 0 0,0 0 0 0 0,0-1-1 0 0,3 1-38 0 0,18 7 49 0 0,-1 1 1 0 0,0 2-50 0 0,-20-12 94 0 0,-3 16 534 0 0,-20-10 109 0 0,12-7-671 0 0,0 1 1 0 0,1-1 0 0 0,-1 1-1 0 0,0-1 1 0 0,0 0-1 0 0,0 0 1 0 0,-1 0-67 0 0,-39 3 264 0 0,28-3-795 0 0,-1 0 1 0 0,1 2-1 0 0,-11 2 531 0 0,1 1-7198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8:3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6 327 18511 0 0,'-2'0'256'0'0,"-2"2"-120"0"0,6 7 1480 0 0,-1-6-1537 0 0,0 0 1 0 0,0-1-1 0 0,0 1 0 0 0,-1 0 0 0 0,0 0 0 0 0,1 0 0 0 0,-1 0 0 0 0,0 0 0 0 0,0 0 0 0 0,-1 0 0 0 0,1-1 0 0 0,-1 1 0 0 0,0 1-79 0 0,0-2 33 0 0,1-1-30 0 0,5 9 181 0 0,-5-10-184 0 0,0 1-1 0 0,0 0 1 0 0,0-1-1 0 0,0 1 0 0 0,0 0 1 0 0,0-1-1 0 0,0 1 0 0 0,0 0 1 0 0,0-1-1 0 0,-1 1 1 0 0,1-1-1 0 0,0 1 0 0 0,-1 0 1 0 0,1-1-1 0 0,0 1 1 0 0,-1-1-1 0 0,1 1 1 0 0,-1 1-6177 0 0,1-2-515 0 0</inkml:trace>
  <inkml:trace contextRef="#ctx0" brushRef="#br0" timeOffset="477.781">115 86 13824 0 0,'0'-10'314'0'0,"0"8"46"0"0,0 2 22 0 0,1-1-50 0 0,1-2-292 0 0,-1 1 1 0 0,1 0 0 0 0,-1 0 0 0 0,1 0-1 0 0,0 0 1 0 0,0 0 0 0 0,0 1 0 0 0,0-1 0 0 0,0 0-1 0 0,1 1 1 0 0,-1 0 0 0 0,0-1 0 0 0,1 1-1 0 0,-1 0 1 0 0,0 0 0 0 0,1 0 0 0 0,2 0-41 0 0,1-1 262 0 0,0 0 1 0 0,0-1 0 0 0,0 1-1 0 0,-1-1 1 0 0,1-1-263 0 0,-1 2 209 0 0,-1-1 0 0 0,1 1 0 0 0,0-1 0 0 0,0 1 0 0 0,0 1 0 0 0,0-1 0 0 0,4 0-209 0 0,18-2 496 0 0,-13 1-358 0 0,1 1 0 0 0,0 1 1 0 0,-1 0-1 0 0,16 2-138 0 0,-26-1 128 0 0,0 1-1 0 0,-1 0 1 0 0,1 1 0 0 0,0-1 0 0 0,0 1-1 0 0,-1-1 1 0 0,1 1 0 0 0,-1 0-1 0 0,1 1-127 0 0,-2-2 29 0 0,-1 0 1 0 0,1 0-1 0 0,-1 0 0 0 0,1 0 0 0 0,-1 1 0 0 0,1-1 0 0 0,-1 0 0 0 0,0 1 0 0 0,0-1 0 0 0,0 1 0 0 0,0-1 0 0 0,0 1 0 0 0,0 0 0 0 0,0-1 0 0 0,0 1 0 0 0,-1 0 0 0 0,1 0 0 0 0,0-1 0 0 0,-1 3-29 0 0,0 4-22 0 0,1-5 49 0 0,-1 0-1 0 0,0 0 1 0 0,0 0-1 0 0,0 0 0 0 0,-1 0 1 0 0,1 0-1 0 0,-1 0 0 0 0,0 0 1 0 0,0 0-1 0 0,0 0 1 0 0,0 0-1 0 0,0 0 0 0 0,0-1 1 0 0,-1 1-1 0 0,1-1 0 0 0,-2 2-26 0 0,-19 20 248 0 0,-2 1-30 0 0,24-24-217 0 0,0 0 0 0 0,-1-1 0 0 0,1 1 0 0 0,-1-1 0 0 0,1 1 0 0 0,-1-1 0 0 0,1 1 0 0 0,-1-1 0 0 0,1 1-1 0 0,-1-1 1 0 0,1 1 0 0 0,-1-1 0 0 0,0 0 0 0 0,1 1 0 0 0,-1-1 0 0 0,0 0-1 0 0,-1 1 0 0 0,0 0 0 0 0,0 0 0 0 0,0 0 0 0 0,0 1 0 0 0,0-1 0 0 0,0 0-1 0 0,0 1 1 0 0,0 0 0 0 0,-3 0 46 0 0,16 2-28 0 0,-11-4-18 0 0,2 1 0 0 0,0 0 0 0 0,1 0 0 0 0,-1 0 0 0 0,0 1 0 0 0,0-1 0 0 0,0 1 0 0 0,0-1 0 0 0,-1 1 0 0 0,1 0 0 0 0,0-1 0 0 0,-1 1 0 0 0,1 1 0 0 0,9 7-39 0 0,-10-10 37 0 0,0 1-1 0 0,0 0 0 0 0,0 0 1 0 0,1 1-1 0 0,-1-1 1 0 0,0 0-1 0 0,-1 0 1 0 0,1 0-1 0 0,0 1 1 0 0,0-1-1 0 0,0 1 1 0 0,-1-1-1 0 0,1 1 3 0 0,11 21-4 0 0,-10-20 9 0 0,0-1 0 0 0,0 1 0 0 0,0 0 0 0 0,-1 1 0 0 0,0-1 0 0 0,0 0 0 0 0,1 1-5 0 0,-2-3 5 0 0,0 0 1 0 0,0 1-1 0 0,0-1 1 0 0,0 1-1 0 0,0-1 1 0 0,0 0-1 0 0,0 1 1 0 0,0-1-1 0 0,-1 0 0 0 0,1 1 1 0 0,-1-1-1 0 0,1 0 1 0 0,-1 1-1 0 0,1-1 1 0 0,-1 0-1 0 0,0 0 1 0 0,1 1-1 0 0,-1-1 1 0 0,0 0-1 0 0,0 0-5 0 0,-8 11 175 0 0,7-10-155 0 0,1 1 0 0 0,-1-1 0 0 0,0 0 0 0 0,0 0 0 0 0,0 1 0 0 0,0-1 0 0 0,0-1 0 0 0,-1 1 0 0 0,1 0 0 0 0,-1 0 0 0 0,1-1 0 0 0,-3 2-20 0 0,-1-1 14 0 0,-6 4 43 0 0,-1 0 1 0 0,1-1-1 0 0,-1 0 1 0 0,0-1-1 0 0,-11 1-57 0 0,18-3-20 0 0,-1-2-1 0 0,1 1 1 0 0,-1-1-1 0 0,0 0 0 0 0,1 0 1 0 0,-1-1-1 0 0,-4-1 21 0 0,9 2-152 0 0,2 0 0 0 0,0 0-164 0 0,0 0-689 0 0,-3-5-1674 0 0,3 4 1303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01.92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345 39 3224 0 0,'-2'-3'318'0'0,"1"0"-1"0"0,-1 1 1 0 0,0-1 0 0 0,0 1 0 0 0,0 0 0 0 0,0-1-1 0 0,0 1 1 0 0,-1 0 0 0 0,1 0 0 0 0,-1 0 0 0 0,1 1-1 0 0,-1-1 1 0 0,0 1 0 0 0,0-1 0 0 0,1 1-1 0 0,-1 0 1 0 0,0 0 0 0 0,0 0 0 0 0,0 0 0 0 0,-1 1-1 0 0,1-1 1 0 0,0 1 0 0 0,0 0 0 0 0,0 0 0 0 0,0 0-1 0 0,0 0 1 0 0,-1 0-318 0 0,-7 1 1187 0 0,1 1 0 0 0,-1 0 0 0 0,0 0-1 0 0,-2 2-1186 0 0,-20 6-30 0 0,17-3 396 0 0,-1 0 0 0 0,1 2 0 0 0,1 0-1 0 0,0 0 1 0 0,0 2 0 0 0,1-1 0 0 0,0 2 0 0 0,1 0 0 0 0,0 1-366 0 0,9-8 137 0 0,0 0 1 0 0,0 0-1 0 0,0 1 1 0 0,1-1-1 0 0,0 1 1 0 0,0-1-1 0 0,1 1 0 0 0,-1 0 1 0 0,0 5-138 0 0,2-9 60 0 0,1 0-35 0 0,1 1 0 0 0,-1-1 1 0 0,1 1-1 0 0,0-1 0 0 0,0 0 0 0 0,0 0 0 0 0,0 1 0 0 0,0-1 0 0 0,0 0 0 0 0,0 0 0 0 0,1 0 0 0 0,-1 0 0 0 0,1 0 0 0 0,-1-1 0 0 0,2 2-25 0 0,2-1-2 0 0,-1-1-1 0 0,1 0 1 0 0,0 0-1 0 0,0 0 1 0 0,0-1-1 0 0,-1 0 1 0 0,1 0-1 0 0,0 0 1 0 0,0 0-1 0 0,0-1 0 0 0,0 1 1 0 0,-1-1-1 0 0,3-1 3 0 0,11-1 220 0 0,-14 2-201 0 0,1 0 0 0 0,-1 0 0 0 0,0 0 0 0 0,0-1 1 0 0,0 0-1 0 0,-1 0 0 0 0,1 0 0 0 0,0 0 0 0 0,-1 0 0 0 0,1-1 0 0 0,-1 1 0 0 0,0-1 1 0 0,1 0-1 0 0,-1 0 0 0 0,-1 0 0 0 0,3-3-19 0 0,1-1 43 0 0,-5 6-27 0 0,3-3-60 0 0,0 1 0 0 0,-1-1 0 0 0,1-1 0 0 0,-1 1 0 0 0,0 0 0 0 0,0-1 0 0 0,-1 0 0 0 0,2-3 44 0 0,17-39 719 0 0,-21 46-602 0 0,0 1-42 0 0,0 0-10 0 0,0 0 18 0 0,0 0 77 0 0,0 0 31 0 0,-4 7 174 0 0,2-5-350 0 0,1-2-15 0 0,0 1 0 0 0,0-1 0 0 0,1 1 0 0 0,-1 0 0 0 0,0-1 0 0 0,1 1 1 0 0,-1 0-1 0 0,1-1 0 0 0,-1 1 0 0 0,1 0 0 0 0,-1 0 0 0 0,1 0 0 0 0,-1-1 0 0 0,1 1 1 0 0,0 0-1 0 0,-1 0 0 0 0,1 0 0 0 0,0 0 0 0 0,0 0 0 0 0,0 0 0 0 0,0 0 0 0 0,0-1 1 0 0,0 1-1 0 0,0 0 0 0 0,0 0 0 0 0,0 0 0 0 0,0 0 0 0 0,0 0 0 0 0,0 0 1 0 0,1 0-1 0 0,-1 0 0 0 0,2 7-14 0 0,-1 1 1 0 0,0 0-1 0 0,-1 0 1 0 0,0 3 13 0 0,1 25-20 0 0,0-16 43 0 0,-1-18-17 0 0,0 0 0 0 0,0 1 0 0 0,0-1 0 0 0,1 0-1 0 0,-1 1 1 0 0,1-1 0 0 0,1 3-6 0 0,1 10 0 0 0,-3-15 0 0 0,0 1 0 0 0,0 0 0 0 0,1-1 0 0 0,-1 1 0 0 0,0-1 0 0 0,1 1 0 0 0,-1-1 0 0 0,1 1 0 0 0,0-1 0 0 0,-1 1 0 0 0,1-1 0 0 0,0 1 0 0 0,0-1 0 0 0,1 1 0 0 0,7 10 26 0 0,-9-11-80 0 0,1 1 1 0 0,0-1 0 0 0,0 0-1 0 0,0 1 1 0 0,1-1 0 0 0,-1 0-1 0 0,0 1 1 0 0,0-1 0 0 0,1 0-1 0 0,-1 0 1 0 0,1 0 0 0 0,-1 0-1 0 0,1-1 1 0 0,-1 1 0 0 0,1 0-1 0 0,0 0 54 0 0,12 5-688 0 0,-12-5 375 0 0,-1 0 1 0 0,1 0 0 0 0,0 0-1 0 0,0 0 1 0 0,0-1 0 0 0,0 1-1 0 0,1-1 1 0 0,-1 1 0 0 0,0-1-1 0 0,0 0 1 0 0,0 0-1 0 0,0 0 1 0 0,2 0 312 0 0,19-2-2032 0 0,0-1-14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3:59.7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50 7368 0 0,'0'0'751'0'0,"12"-10"-1256"0"0,-5 6 8155 0 0,-14 25-5408 0 0,3-6-2077 0 0,1 0-1 0 0,0 0 1 0 0,1 1 0 0 0,1-1-1 0 0,0 1 1 0 0,1-1 0 0 0,1 1-1 0 0,1 2-164 0 0,-2-2 83 0 0,0-12-49 0 0,0 0 0 0 0,0-1 0 0 0,0 1 0 0 0,1 0 0 0 0,-1-1 0 0 0,1 1 0 0 0,0-1 0 0 0,0 1 0 0 0,0-1-1 0 0,1 1 1 0 0,0 1-34 0 0,-1-3 22 0 0,26 38 103 0 0,-26-38-126 0 0,1 0 0 0 0,0 0 1 0 0,0 1-1 0 0,0-2 0 0 0,0 1 1 0 0,0 0-1 0 0,0 0 0 0 0,1-1 1 0 0,-1 1-1 0 0,0-1 0 0 0,1 0 0 0 0,0 1 1 0 0,-1-1-1 0 0,1-1 0 0 0,1 2 1 0 0,24-1 0 0 0,-25-2 0 0 0,0 1 0 0 0,0 0 0 0 0,0 0 0 0 0,0-1 0 0 0,0 0 0 0 0,0 1 0 0 0,0-1 0 0 0,0 0 0 0 0,0-1 0 0 0,-1 1 0 0 0,1 0 0 0 0,0-1 0 0 0,-1 0 0 0 0,1 1 0 0 0,-1-1 0 0 0,0 0 0 0 0,1 0 0 0 0,-1 0 0 0 0,0-1 0 0 0,0 1 0 0 0,0 0 0 0 0,6-9 0 0 0,0 1 0 0 0,-1-1 0 0 0,0 0 0 0 0,1-3 0 0 0,-2 2 257 0 0,0 0 0 0 0,-1-1 0 0 0,0 1 0 0 0,-2-1 0 0 0,1 0 0 0 0,-1 0 0 0 0,-1 0 0 0 0,0-2-257 0 0,-1 9-52 0 0,0 1-1 0 0,0-1 1 0 0,1 1-1 0 0,0 0 1 0 0,1-1 52 0 0,-2 3-66 0 0,0 2-40 0 0,1-1 71 0 0,-2 1-4 0 0,0 1 107 0 0,10 20 339 0 0,-3-6-401 0 0,-1 1 0 0 0,0 0 0 0 0,-1 0 0 0 0,1 5-6 0 0,4 12 1 0 0,-4-15-44 0 0,1-1 0 0 0,8 12 43 0 0,2 5-248 0 0,-15-30 247 0 0,0 0 1 0 0,1 0-1 0 0,-1 0 1 0 0,1 0-1 0 0,0-1 1 0 0,0 1-1 0 0,0-1 1 0 0,0 0-1 0 0,1 1 1 0 0,-1-2-1 0 0,2 2 1 0 0,-3-4-303 0 0,0 0 0 0 0,0 1 0 0 0,0-1 0 0 0,0 0 0 0 0,0-1 0 0 0,0 1 0 0 0,0 0 0 0 0,-1 0 0 0 0,1-1 0 0 0,0 1 0 0 0,0-1 303 0 0,4-6-6518 0 0</inkml:trace>
  <inkml:trace contextRef="#ctx0" brushRef="#br0" timeOffset="574.395">723 1 13824 0 0,'0'0'314'0'0,"0"0"46"0"0,0 0 22 0 0,0 0-50 0 0,-13 2-208 0 0,1 2 196 0 0,10-3-181 0 0,0-1 0 0 0,0 1 0 0 0,0-1 0 0 0,0 1 0 0 0,0 0 0 0 0,0 0 0 0 0,1 0-1 0 0,-3 1-138 0 0,-3 3 164 0 0,0 1-1 0 0,0 0 1 0 0,1 0-1 0 0,-1 1-163 0 0,4-4-4 0 0,1 0 1 0 0,0 0-1 0 0,0 0 0 0 0,1-1 0 0 0,-1 2 0 0 0,1-1 1 0 0,-1 0-1 0 0,1 0 0 0 0,0 0 0 0 0,0 1 0 0 0,0-1 0 0 0,1 2 4 0 0,-1-2 86 0 0,0 0-1 0 0,1 0 0 0 0,0 1 1 0 0,0-1-1 0 0,0 0 0 0 0,0 1 1 0 0,1-1-1 0 0,-1 0 0 0 0,1 0 1 0 0,0 0-1 0 0,-1 1 0 0 0,2-1 1 0 0,-1 0-1 0 0,0 0 0 0 0,1 0 1 0 0,-1 0-1 0 0,1-1 0 0 0,0 1 1 0 0,0 0-1 0 0,0-1 0 0 0,0 1 1 0 0,0-1-1 0 0,0 0 0 0 0,2 1-85 0 0,34 29-425 0 0,19 14 66 0 0,-56-45 378 0 0,0 0 0 0 0,1 1 0 0 0,-1-1-1 0 0,0 0 1 0 0,0 0 0 0 0,0 1 0 0 0,0-1-1 0 0,0 0 1 0 0,0 1 0 0 0,-1-1-1 0 0,1 1 1 0 0,0-1 0 0 0,-1 1 0 0 0,1 0-1 0 0,-1-1 1 0 0,0 1 0 0 0,1 0 0 0 0,-1-1-1 0 0,0 1 1 0 0,0 0 0 0 0,0-1 0 0 0,0 1-1 0 0,0 0 1 0 0,0-1 0 0 0,-1 1-1 0 0,1-1 1 0 0,-1 1 0 0 0,1 0 0 0 0,-1-1-1 0 0,1 1 1 0 0,-1-1 0 0 0,0 1 0 0 0,0-1-1 0 0,0 1 1 0 0,0-1 0 0 0,0 0 0 0 0,0 0-1 0 0,0 1 1 0 0,0-1 0 0 0,0 0-1 0 0,-1 0-18 0 0,-2 2 142 0 0,-1 0 0 0 0,1 0 0 0 0,-1-1 0 0 0,0 0 0 0 0,1 0 0 0 0,-1 0 0 0 0,0-1 0 0 0,0 1 0 0 0,0-1 0 0 0,0-1 0 0 0,0 1 0 0 0,0 0 0 0 0,-4-1-142 0 0,-12 2-107 0 0,2 0-1284 0 0,5-1-3646 0 0,2-1-1297 0 0</inkml:trace>
  <inkml:trace contextRef="#ctx0" brushRef="#br0" timeOffset="992.124">857 204 11976 0 0,'1'1'70'0'0,"1"0"1"0"0,0 0 0 0 0,0-1 0 0 0,0 1 0 0 0,0 0-1 0 0,0-1 1 0 0,0 1 0 0 0,0-1 0 0 0,0 1 0 0 0,0-1-1 0 0,0 0 1 0 0,0 0 0 0 0,0 0 0 0 0,0 0 0 0 0,0-1-71 0 0,14 2 234 0 0,-5 0 232 0 0,0-1 0 0 0,0 0 0 0 0,0-1 0 0 0,9-1-466 0 0,9-2 864 0 0,-18 2-445 0 0,1 0 1 0 0,-1-2 0 0 0,0 1 0 0 0,0-1-1 0 0,0-1 1 0 0,-1 0 0 0 0,9-6-420 0 0,-13 8 34 0 0,-1 0-1 0 0,0 0 1 0 0,0-1 0 0 0,4-3-34 0 0,-8 6 12 0 0,0 0 1 0 0,0 0-1 0 0,0 0 1 0 0,0 0-1 0 0,0 0 1 0 0,0 0-1 0 0,0 0 0 0 0,-1-1 1 0 0,1 1-1 0 0,0 0 1 0 0,-1 0-1 0 0,1 0 1 0 0,-1-1-1 0 0,0 1 1 0 0,1 0-1 0 0,-1-1 1 0 0,0 1-1 0 0,0 0 1 0 0,0-1-1 0 0,1 1 0 0 0,-1-1 1 0 0,-1 1-1 0 0,1-1-12 0 0,0-12 74 0 0,1 14-74 0 0,-1-1 0 0 0,0 0 0 0 0,0 0 0 0 0,0 0 0 0 0,0 1 0 0 0,0-1 0 0 0,0 0 0 0 0,0 0 0 0 0,0 0-1 0 0,0 1 1 0 0,0-1 0 0 0,0 0 0 0 0,0 0 0 0 0,-1 1 0 0 0,1-1 0 0 0,0 0 0 0 0,0 0 0 0 0,-1 1 0 0 0,1-1 0 0 0,-1 0 0 0 0,1 1 0 0 0,-1-1-1 0 0,1 0 1 0 0,-1 1 0 0 0,-2-4-31 0 0,1 2 23 0 0,0 0 0 0 0,1 0 0 0 0,-1 1-1 0 0,0 0 1 0 0,0-1 0 0 0,0 1 0 0 0,0 0-1 0 0,0 0 1 0 0,0 0 0 0 0,0 0 0 0 0,-1 0-1 0 0,1 0 1 0 0,0 0 0 0 0,0 1 0 0 0,-3-1 8 0 0,2 0 15 0 0,0 0 0 0 0,0 0 0 0 0,0 1-1 0 0,0-1 1 0 0,0 1 0 0 0,0-1 0 0 0,0 1 0 0 0,-3 0-15 0 0,2 1-11 0 0,0 0 1 0 0,0 0-1 0 0,1 1 0 0 0,-1-1 0 0 0,0 1 1 0 0,0 0-1 0 0,1 0 0 0 0,-1 0 0 0 0,0 1 11 0 0,-2 0 9 0 0,1 1 0 0 0,-1 0 0 0 0,1 1 0 0 0,0-1-1 0 0,1 1 1 0 0,-1 0 0 0 0,1 0 0 0 0,0 1 0 0 0,0-1-1 0 0,0 1 1 0 0,1 0 0 0 0,0 0 0 0 0,0 0 0 0 0,0 0-1 0 0,0 3-8 0 0,1 2 71 0 0,1 0-1 0 0,1 0 1 0 0,0 0-1 0 0,0 0 0 0 0,2 11-70 0 0,-1-18-7 0 0,0 1 1 0 0,1-1-1 0 0,-1 0 0 0 0,1 0 0 0 0,-1-1 0 0 0,1 1 0 0 0,0 0 0 0 0,0-1 0 0 0,1 1 0 0 0,-1-1 0 0 0,1 1 0 0 0,0-1 1 0 0,0 0-1 0 0,0 0 0 0 0,0-1 0 0 0,0 1 0 0 0,1 0 0 0 0,-1-1 0 0 0,1 0 0 0 0,0 0 0 0 0,3 1 7 0 0,5 2-125 0 0,-1 0 0 0 0,1-1 1 0 0,0-1-1 0 0,0 0 0 0 0,0 0 0 0 0,11 0 125 0 0,-11-3-938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07.4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226 404 5064 0 0,'-1'-1'192'0'0,"-1"-1"1"0"0,1 1-1 0 0,0-1 0 0 0,-1 0 1 0 0,1 0-1 0 0,0 0 1 0 0,0 0-1 0 0,0 0 0 0 0,0 0 1 0 0,1 0-1 0 0,-1 0 1 0 0,1 0-1 0 0,-1 0 0 0 0,1 0 1 0 0,0 0-1 0 0,-1 0 1 0 0,1 0-1 0 0,0-1 0 0 0,0 1-192 0 0,1 1 209 0 0,-1-1 1 0 0,0 1-1 0 0,0 0 0 0 0,0-1 0 0 0,0 1 0 0 0,-1-1 0 0 0,1 1 0 0 0,0 0 0 0 0,-1-1 1 0 0,1 1-1 0 0,-1 0 0 0 0,1-1 0 0 0,-1 1 0 0 0,1 0 0 0 0,-1 0 0 0 0,0-1 0 0 0,0 1 1 0 0,0 0-1 0 0,0 0 0 0 0,1 0 0 0 0,-1 0 0 0 0,-1 0 0 0 0,1 0 0 0 0,0 0-209 0 0,-4-1 418 0 0,5 1-331 0 0,-1 1 0 0 0,0-1 0 0 0,0 1 0 0 0,0 0 0 0 0,1-1 0 0 0,-1 0 0 0 0,0 1 0 0 0,1-1 0 0 0,-1 1 0 0 0,1-1 0 0 0,-1 0 0 0 0,1 1 0 0 0,-1-1 0 0 0,1 0 0 0 0,-1 1 0 0 0,1-1 0 0 0,-1 0 0 0 0,1 0-87 0 0,0 0 54 0 0,-1 1 0 0 0,1-1 0 0 0,-1 1 0 0 0,1-1 1 0 0,0 0-1 0 0,-1 1 0 0 0,1-1 0 0 0,-1 1 0 0 0,0-1 0 0 0,1 1 0 0 0,-1 0 0 0 0,1-1 0 0 0,-1 1 0 0 0,0-1 0 0 0,1 1 0 0 0,-1 0 0 0 0,0 0 1 0 0,1-1-1 0 0,-1 1 0 0 0,0 0 0 0 0,1 0 0 0 0,-1 0 0 0 0,0 0 0 0 0,0 0-54 0 0,-22-1 1207 0 0,17 1-627 0 0,-4 0-182 0 0,8-1-337 0 0,0 1 0 0 0,0 0 1 0 0,0 0-1 0 0,0 0 0 0 0,0 0 1 0 0,0 0-1 0 0,0 0 0 0 0,1 0 1 0 0,-1 1-1 0 0,0-1 0 0 0,0 1 1 0 0,0-1-1 0 0,0 1 0 0 0,0 0 1 0 0,1 0-1 0 0,-1 0 0 0 0,0 0 1 0 0,1 0-1 0 0,-1 0 0 0 0,1 0 1 0 0,-1 1-1 0 0,1-1 0 0 0,-1 1-61 0 0,0 0 68 0 0,0 0 0 0 0,0-1 1 0 0,-1 1-1 0 0,1-1 0 0 0,0 1 0 0 0,-1-1 0 0 0,-1 0-68 0 0,-13 10 134 0 0,16-11-125 0 0,0 0-1 0 0,1 1 0 0 0,-1-1 0 0 0,1 1 0 0 0,-1-1 0 0 0,1 1 1 0 0,-1 0-1 0 0,1-1 0 0 0,-1 1 0 0 0,1-1 0 0 0,-1 1 1 0 0,1 0-1 0 0,0-1 0 0 0,-1 1 0 0 0,1 0 0 0 0,0 0 0 0 0,0-1 1 0 0,0 1-1 0 0,0 0 0 0 0,-1 0-8 0 0,1 2 9 0 0,0 0 0 0 0,-1-1 0 0 0,0 1 0 0 0,1 0 0 0 0,-1-1 0 0 0,0 1 0 0 0,0 0 0 0 0,-1-1 0 0 0,1 1-1 0 0,-1 0-8 0 0,1 0 8 0 0,-1-1-1 0 0,1 1 0 0 0,0-1 0 0 0,0 1 0 0 0,0-1 0 0 0,0 1 0 0 0,0 0 0 0 0,1 0 0 0 0,-1-1 0 0 0,1 3-7 0 0,0-3 85 0 0,0 0 0 0 0,0 1 0 0 0,0-1 0 0 0,-1 1 0 0 0,1-1 0 0 0,-1 1 1 0 0,1-1-1 0 0,-1 0 0 0 0,0 1 0 0 0,0-1 0 0 0,0 0 0 0 0,0 0 0 0 0,0 0 0 0 0,0 1 0 0 0,-1-1 0 0 0,0 0-85 0 0,2-1 8 0 0,-1 0 0 0 0,1 1 0 0 0,0-1 0 0 0,-1 0 0 0 0,1 0 0 0 0,0 0 0 0 0,0 1 0 0 0,-1-1 0 0 0,1 0 0 0 0,0 1-1 0 0,0-1 1 0 0,1 0 0 0 0,-1 0 0 0 0,0 1 0 0 0,0-1 0 0 0,1 0 0 0 0,-1 0 0 0 0,0 0 0 0 0,1 1-8 0 0,0 0-78 0 0,-1 0 1 0 0,1-1 0 0 0,-1 1 0 0 0,1 0-1 0 0,-1 0 1 0 0,0 0 0 0 0,0-1-1 0 0,0 1 1 0 0,0 0 0 0 0,0 0-1 0 0,0-1 1 0 0,-1 2 77 0 0,-2 6-363 0 0,2-8 351 0 0,1 0 1 0 0,-1 0-1 0 0,1 0 0 0 0,-1 0 1 0 0,1 0-1 0 0,0 0 1 0 0,-1 0-1 0 0,1 0 0 0 0,0 0 1 0 0,0 0-1 0 0,0 0 1 0 0,0 1-1 0 0,0-1 0 0 0,0 0 1 0 0,0 0-1 0 0,0 0 1 0 0,0 0-1 0 0,0 0 1 0 0,1 0-1 0 0,-1 0 0 0 0,1 1 12 0 0,3 4 0 0 0,-4-5 0 0 0,1 0 0 0 0,0 0 0 0 0,0 0 0 0 0,-1 0 0 0 0,1 0 0 0 0,-1 0 0 0 0,1 0 0 0 0,-1 0 0 0 0,1 0 0 0 0,-1 0 0 0 0,1 1 0 0 0,-1-1 0 0 0,0-1 0 0 0,0 1 0 0 0,0 0 0 0 0,0-1 0 0 0,0 1 0 0 0,0 0 0 0 0,1-1 0 0 0,-1 1 0 0 0,0-1 0 0 0,0 1 0 0 0,1 0 0 0 0,-1-1 0 0 0,1 1 0 0 0,-1-1 0 0 0,0 1 0 0 0,1-1 0 0 0,-1 1 0 0 0,1-1 0 0 0,-1 0 0 0 0,1 1 0 0 0,-1-1 0 0 0,1 1 0 0 0,-1-1 0 0 0,1 0 0 0 0,0 0 0 0 0,0 1 0 0 0,1 0 0 0 0,7 7-80 0 0,0 0 0 0 0,1 0-1 0 0,2 0 81 0 0,-8-6-470 0 0,0 0 0 0 0,0 0 0 0 0,1-1 0 0 0,-1 1 0 0 0,1-1 0 0 0,0 0-1 0 0,0 0 471 0 0,11 3-4571 0 0,-1 4-1229 0 0</inkml:trace>
  <inkml:trace contextRef="#ctx0" brushRef="#br0" timeOffset="331.736">299 490 7832 0 0,'0'0'356'0'0,"0"0"-7"0"0,4 12 3100 0 0,-5-8-2650 0 0,0 0 0 0 0,0 0 0 0 0,-1 0-1 0 0,0 0 1 0 0,0 0 0 0 0,-2 3-799 0 0,-1 2 362 0 0,4-7-303 0 0,0 0-1 0 0,0-1 1 0 0,0 1 0 0 0,0-1 0 0 0,0 1 0 0 0,0-1 0 0 0,-1 1-1 0 0,1-1 1 0 0,-1 0-59 0 0,1 0 24 0 0,0 0 0 0 0,0 0-1 0 0,0-1 1 0 0,0 1 0 0 0,0 0-1 0 0,1 0 1 0 0,-1 0 0 0 0,0 0 0 0 0,1 0-1 0 0,-1 0 1 0 0,0 0 0 0 0,1 0-1 0 0,0 0 1 0 0,-1 1 0 0 0,1-1-1 0 0,-1 0 1 0 0,1 0 0 0 0,0 0-1 0 0,0 0 1 0 0,0 1 0 0 0,0-1-1 0 0,0 1-23 0 0,-2 18 338 0 0,2-18-320 0 0,-1 0 0 0 0,1 0 0 0 0,0 0 0 0 0,-1 1 1 0 0,1-1-1 0 0,0 0 0 0 0,0 0 0 0 0,0 0 1 0 0,1 0-1 0 0,-1 0 0 0 0,0 1 0 0 0,1-1 1 0 0,0 0-1 0 0,-1 0 0 0 0,1 0 0 0 0,0 0 0 0 0,0 0 1 0 0,0 0-1 0 0,0-1 0 0 0,0 1 0 0 0,1 0 1 0 0,-1 0-1 0 0,0-1 0 0 0,1 1 0 0 0,0-1 1 0 0,-1 1-1 0 0,2 0-18 0 0,0 0 24 0 0,1 0 0 0 0,0 0 0 0 0,0 0 0 0 0,0-1 0 0 0,0 1-1 0 0,0-1 1 0 0,0 0 0 0 0,0 0 0 0 0,0 0 0 0 0,1-1 0 0 0,-1 0 0 0 0,0 1 0 0 0,0-1 0 0 0,1-1 0 0 0,-1 1 0 0 0,0-1 0 0 0,0 1 0 0 0,1-1 0 0 0,-1-1 0 0 0,0 1 0 0 0,0 0 0 0 0,0-1 0 0 0,0 0 0 0 0,-1 0-1 0 0,1 0 1 0 0,2-2-24 0 0,11-9-68 0 0,-14 12 57 0 0,-1-1 1 0 0,1 0-1 0 0,-1 0 0 0 0,1 0 1 0 0,-1 0-1 0 0,0 0 1 0 0,0 0-1 0 0,0-1 0 0 0,1 0 11 0 0,14-15 43 0 0,-15 17-40 0 0,0-1-1 0 0,0 0 1 0 0,0 1 0 0 0,0-1-1 0 0,-1 0 1 0 0,1 0 0 0 0,-1 0-1 0 0,1 0 1 0 0,-1-1 0 0 0,0 1-1 0 0,2-2-2 0 0,1-8-29 0 0,-3 9 20 0 0,1 1 1 0 0,-1-1 0 0 0,0 1 0 0 0,-1-1 0 0 0,1 0 0 0 0,0 0 0 0 0,-1 1 0 0 0,1-1-1 0 0,-1 0 1 0 0,0 0 0 0 0,0 0 0 0 0,0 0 0 0 0,0 1 0 0 0,-1-1 0 0 0,1 0 0 0 0,-1 0 0 0 0,0 1-1 0 0,0-2 9 0 0,0 1 2 0 0,0 1 1 0 0,0-1-1 0 0,0 1 0 0 0,-1-1 0 0 0,1 1 0 0 0,-1-1 0 0 0,0 1 0 0 0,1 0 0 0 0,-1 0 0 0 0,0 0 0 0 0,0 0 0 0 0,0 0 0 0 0,-1 1 0 0 0,1-1 1 0 0,0 1-1 0 0,-1-1 0 0 0,1 1 0 0 0,-1 0 0 0 0,1 0 0 0 0,-1 0 0 0 0,0 0 0 0 0,1 0 0 0 0,-1 0 0 0 0,0 1 0 0 0,0 0 0 0 0,1-1 0 0 0,-2 1-2 0 0,-9 0-161 0 0,0 0 0 0 0,0 1 1 0 0,0 0-1 0 0,0 1 0 0 0,-4 2 161 0 0,14-4-73 0 0,0 1-160 0 0,1 0-1 0 0,-1 0 0 0 0,0 0 1 0 0,1 1-1 0 0,0-1 1 0 0,-1 0-1 0 0,1 1 1 0 0,0 0-1 0 0,0 0 0 0 0,0 0 1 0 0,0 0-1 0 0,0 0 1 0 0,0 0-1 0 0,0 0 1 0 0,1 0-1 0 0,-1 1 1 0 0,0 1 233 0 0,-2 2-1024 0 0</inkml:trace>
  <inkml:trace contextRef="#ctx0" brushRef="#br0" timeOffset="675.607">744 442 11976 0 0,'-3'-2'209'0'0,"1"1"-158"0"0,1 0 1 0 0,0 0 0 0 0,-1-1 0 0 0,1 2-1 0 0,-1-1 1 0 0,1 0 0 0 0,-1 0 0 0 0,1 0-1 0 0,-1 1 1 0 0,1-1 0 0 0,-1 1 0 0 0,0-1 0 0 0,1 1-1 0 0,-1 0 1 0 0,0 0 0 0 0,0 0 0 0 0,1 0-1 0 0,-1 0 1 0 0,0 0 0 0 0,1 0 0 0 0,-1 0-52 0 0,-3 1 181 0 0,0 0 0 0 0,0 0 0 0 0,0 1 0 0 0,0-1 0 0 0,0 1 0 0 0,0 0 0 0 0,0 1 0 0 0,-2 1-181 0 0,4-3 201 0 0,0 1 0 0 0,0 0 0 0 0,-1-1 0 0 0,1 0-1 0 0,0 0 1 0 0,-2 0-201 0 0,3 0 143 0 0,0-1-1 0 0,1 1 0 0 0,-1-1 0 0 0,0 1 0 0 0,0 0 0 0 0,0-1 0 0 0,1 1 0 0 0,-1 0 0 0 0,0 0 0 0 0,1 0 0 0 0,-1 1 0 0 0,1-1 0 0 0,-1 0 0 0 0,1 0 0 0 0,-1 1 0 0 0,1-1 0 0 0,0 1 0 0 0,0-1 0 0 0,0 1 0 0 0,0 0 0 0 0,0-1 0 0 0,-1 2-142 0 0,-8 11 274 0 0,9-13-281 0 0,0 0 0 0 0,0 0 0 0 0,0-1 0 0 0,0 1-1 0 0,1 0 1 0 0,-1 0 0 0 0,0 0 0 0 0,1 0 0 0 0,-1 0 0 0 0,0 0 0 0 0,1 0 0 0 0,-1 0 0 0 0,1 1 0 0 0,-1-1 0 0 0,1 0 0 0 0,0 0 0 0 0,0 0 0 0 0,-1 1 0 0 0,1-1 0 0 0,0 0 0 0 0,0 0 0 0 0,0 0 0 0 0,0 1 0 0 0,0-1 0 0 0,1 0 0 0 0,-1 1 7 0 0,3 12 241 0 0,-2-12-238 0 0,-1 0 0 0 0,0-1-1 0 0,1 1 1 0 0,-1 0-1 0 0,1-1 1 0 0,0 1-1 0 0,0 0 1 0 0,-1-1 0 0 0,1 1-1 0 0,0-1 1 0 0,0 1-1 0 0,0-1 1 0 0,1 1 0 0 0,-1-1-1 0 0,0 0 1 0 0,0 0-1 0 0,1 0 1 0 0,-1 1-1 0 0,1-1-2 0 0,-1 0 0 0 0,0 0 0 0 0,0 0 0 0 0,0-1 0 0 0,0 1 0 0 0,0 0 0 0 0,0 0 0 0 0,0-1 0 0 0,1 1 0 0 0,-1-1 0 0 0,0 1 0 0 0,1-1 0 0 0,18 8 0 0 0,-12-5 144 0 0,-1-1-1 0 0,0 0 0 0 0,1 0 0 0 0,-1-1 0 0 0,1 0 1 0 0,-1 0-1 0 0,1-1 0 0 0,-1 0 0 0 0,1 0 0 0 0,5-2-143 0 0,-11 2 16 0 0,0 0 0 0 0,1 0-1 0 0,-1 0 1 0 0,0-1-1 0 0,0 1 1 0 0,1-1-1 0 0,-1 1 1 0 0,0-1 0 0 0,0 0-1 0 0,0 0 1 0 0,0 0-1 0 0,0 0 1 0 0,0 0-1 0 0,0-1 1 0 0,0 1-16 0 0,6-5-83 0 0,-6 5 88 0 0,-1 0 0 0 0,1 0 0 0 0,-1 0 0 0 0,0 0 0 0 0,1 0 0 0 0,-1 0 0 0 0,0 0 0 0 0,0-1 0 0 0,0 1 0 0 0,0 0 0 0 0,0-1 0 0 0,0 1 0 0 0,-1-1 0 0 0,1 1 0 0 0,0-1-1 0 0,-1 1 1 0 0,1-1 0 0 0,-1 0 0 0 0,1 1 0 0 0,-1-1 0 0 0,0 0 0 0 0,0 1 0 0 0,0-1 0 0 0,0-1-5 0 0,0 1 1 0 0,0 0 0 0 0,0-1 0 0 0,0 1 0 0 0,-1 0 0 0 0,1 0 0 0 0,-1-1 0 0 0,1 1 0 0 0,-1 0 0 0 0,0 0 0 0 0,0 0 0 0 0,0 0 0 0 0,0 0 0 0 0,0 0 0 0 0,-1 0 0 0 0,1 0 0 0 0,-1 1 0 0 0,1-1 0 0 0,-1 0-1 0 0,-9-6-407 0 0,0 0-1 0 0,-1 1 0 0 0,1 1 1 0 0,-13-6 407 0 0,6 3-970 0 0,9 6-264 0 0,4 3-3070 0 0,4 0-1309 0 0</inkml:trace>
  <inkml:trace contextRef="#ctx0" brushRef="#br0" timeOffset="1163.6">972 127 13824 0 0,'-2'-9'1388'0'0,"6"9"-1206"0"0,-2 0 196 0 0,-2 0 108 0 0,0 0 23 0 0,0 0 3 0 0,0 0 0 0 0,0 1-472 0 0,0-1-1 0 0,1 0 0 0 0,-1 0 1 0 0,0 0-1 0 0,0 1 0 0 0,1-1 0 0 0,-1 0 1 0 0,0 0-1 0 0,0 1 0 0 0,1-1 0 0 0,-1 0 1 0 0,0 0-1 0 0,0 1 0 0 0,1-1 0 0 0,-1 0 1 0 0,0 1-1 0 0,0-1 0 0 0,0 0 0 0 0,0 1 1 0 0,0-1-1 0 0,0 0 0 0 0,0 1 0 0 0,0-1 1 0 0,1 1-1 0 0,-1-1 0 0 0,0 0 0 0 0,0 1 1 0 0,-1-1-40 0 0,1 10 436 0 0,-3-1 25 0 0,3-8-404 0 0,-1 0-1 0 0,1 1 1 0 0,-1-1 0 0 0,1 0-1 0 0,0 0 1 0 0,-1 0-1 0 0,1 0 1 0 0,0 0 0 0 0,0 0-1 0 0,0 0 1 0 0,0 1-1 0 0,0-1 1 0 0,0 0-1 0 0,0 0 1 0 0,0 0 0 0 0,1 0-1 0 0,-1 0 1 0 0,0 0-1 0 0,1 1-56 0 0,11 42 624 0 0,-9-26-440 0 0,2-1 0 0 0,2 3-184 0 0,-5-11 247 0 0,1-1-1 0 0,-2 1 1 0 0,1-1 0 0 0,0 6-247 0 0,4 24 444 0 0,-4-28-400 0 0,0 1 1 0 0,0 0-1 0 0,-2 0 1 0 0,1 7-45 0 0,1 24 63 0 0,0-2 593 0 0,-2-30-356 0 0,0 0 1 0 0,1 1 0 0 0,0-1 0 0 0,1 5-301 0 0,8 35-440 0 0,-2-38-239 0 0,-5-10-1557 0 0,-5-7-466 0 0,0-1-4419 0 0</inkml:trace>
  <inkml:trace contextRef="#ctx0" brushRef="#br0" timeOffset="1508.401">1137 495 6912 0 0,'0'0'528'0'0,"1"0"-342"0"0,4 0 13 0 0,-4 0 720 0 0,-1 1-812 0 0,1-1 1 0 0,-1 0-1 0 0,1 0 1 0 0,-1 0 0 0 0,1 0-1 0 0,-1 1 1 0 0,0-1-1 0 0,1 0 1 0 0,-1 0 0 0 0,0 1-1 0 0,1-1 1 0 0,-1 0-1 0 0,0 1 1 0 0,1-1-1 0 0,-1 0 1 0 0,0 1 0 0 0,1-1-1 0 0,-1 0 1 0 0,0 1-1 0 0,0-1 1 0 0,0 1-1 0 0,1-1 1 0 0,-1 1-108 0 0,0 0 121 0 0,0-1 0 0 0,1 1 0 0 0,-1 0 0 0 0,1-1 0 0 0,-1 1 0 0 0,1-1 0 0 0,-1 1 0 0 0,1 0 0 0 0,-1-1 0 0 0,1 1 0 0 0,-1-1 0 0 0,1 1 0 0 0,-1-1 0 0 0,1 0 0 0 0,0 1 0 0 0,0-1-121 0 0,19 10 1000 0 0,-16-7-791 0 0,0-1 0 0 0,0 0 0 0 0,0 0 0 0 0,0-1 0 0 0,0 1 0 0 0,0-1 0 0 0,3 1-209 0 0,3-1 926 0 0,-1 0-1 0 0,1-1 1 0 0,-1 0 0 0 0,5 0-926 0 0,-2-2 96 0 0,-1 1 1 0 0,1-1 0 0 0,0-1 0 0 0,-1 0 0 0 0,0-1 0 0 0,0 0 0 0 0,0-1 0 0 0,0 0-1 0 0,5-4-96 0 0,-7 3 162 0 0,0 0-1 0 0,-1 0 0 0 0,0-1 1 0 0,0 0-1 0 0,0-1 0 0 0,1-2-161 0 0,-8 8 27 0 0,0 0 0 0 0,0 0 0 0 0,0-1 0 0 0,0 1 0 0 0,-1 0 0 0 0,1 0 0 0 0,-1 0 0 0 0,1-1 0 0 0,-1 1-1 0 0,0 0 1 0 0,0-1-27 0 0,0 1-3 0 0,0 1 0 0 0,0-1 0 0 0,0 1 0 0 0,0-1 0 0 0,0 1 0 0 0,0-1 0 0 0,0 1 0 0 0,-1 0 0 0 0,1-1 0 0 0,-1 1-1 0 0,1-1 1 0 0,-1 1 0 0 0,1 0 0 0 0,-1-1 0 0 0,0 1 0 0 0,0-1 3 0 0,-3 0-34 0 0,1-1-1 0 0,0 1 1 0 0,-1 0-1 0 0,1 1 1 0 0,-1-1-1 0 0,0 1 1 0 0,1-1 0 0 0,-1 1-1 0 0,0 0 1 0 0,0 1-1 0 0,-3-1 35 0 0,-21-7 203 0 0,25 8-180 0 0,1-1 1 0 0,-1 1-1 0 0,1-1 1 0 0,0 1-1 0 0,-1 0 1 0 0,1 0-1 0 0,-1 0 1 0 0,1 0-1 0 0,-1 0 1 0 0,1 1-1 0 0,-1-1 1 0 0,1 1-1 0 0,-1-1 0 0 0,1 1 1 0 0,0 0-1 0 0,0 0 1 0 0,-1 0-24 0 0,-6 4 79 0 0,0 0-1 0 0,1 1 1 0 0,-6 4-79 0 0,-13 8 76 0 0,25-16-63 0 0,-1 0 0 0 0,1 0 1 0 0,0 0-1 0 0,-1 1 0 0 0,1-1 0 0 0,0 1 1 0 0,0-1-1 0 0,1 1 0 0 0,-2 2-13 0 0,-4 4 41 0 0,2-1 5 0 0,-7 8 41 0 0,8-13-78 0 0,-8 8-3 0 0,12-10-5 0 0,0-1 1 0 0,0 0-1 0 0,-1 1 1 0 0,1-1-1 0 0,0 1 1 0 0,0-1-1 0 0,0 0 1 0 0,0 1-1 0 0,0-1 1 0 0,0 0-1 0 0,0 1 1 0 0,0-1-1 0 0,0 1 1 0 0,0-1-1 0 0,0 0 1 0 0,0 1-1 0 0,0-1 1 0 0,0 1-1 0 0,1-1 1 0 0,-1 0-1 0 0,0 1 1 0 0,0-1-1 0 0,0 0 1 0 0,0 1-1 0 0,1-1 1 0 0,-1 0-1 0 0,0 1 1 0 0,0-1-1 0 0,1 0 1 0 0,-1 1-1 0 0,0-1 1 0 0,1 0-1 0 0,-1 0 1 0 0,0 0-1 0 0,1 1 1 0 0,-1-1-1 0 0,0 0 1 0 0,1 0-1 0 0,-1 0-1 0 0,15 10 333 0 0,-2 0-1 0 0,1 1 1 0 0,6 8-333 0 0,-14-14-150 0 0,0 0 1 0 0,0-1 0 0 0,0 0-1 0 0,0 0 1 0 0,1 0 0 0 0,0-1 0 0 0,6 2 149 0 0,4 1-2472 0 0,1-1 1 0 0,13 2 2471 0 0,-17-4-1517 0 0</inkml:trace>
  <inkml:trace contextRef="#ctx0" brushRef="#br0" timeOffset="2070.72">1870 316 13824 0 0,'29'-16'629'0'0,"-29"16"-615"0"0,0 0-1 0 0,1 0 1 0 0,-1 0-1 0 0,0 0 1 0 0,0 0 0 0 0,0 0-1 0 0,0 0 1 0 0,1 0 0 0 0,-1 0-1 0 0,0 0 1 0 0,0 0-1 0 0,0-1 1 0 0,0 1 0 0 0,0 0-1 0 0,1 0 1 0 0,-1 0 0 0 0,0 0-1 0 0,0 0 1 0 0,0 0-1 0 0,0-1 1 0 0,0 1 0 0 0,0 0-1 0 0,0 0 1 0 0,0 0 0 0 0,0 0-1 0 0,0-1 1 0 0,0 1-1 0 0,1 0 1 0 0,-1 0 0 0 0,0 0-1 0 0,0 0 1 0 0,0-1 0 0 0,0 1-1 0 0,0 0 1 0 0,0 0-1 0 0,0 0 1 0 0,0 0 0 0 0,-1-1-1 0 0,1 1 1 0 0,0 0 0 0 0,0 0-1 0 0,0 0 1 0 0,0 0-1 0 0,0 0 1 0 0,0-1 0 0 0,0 1-1 0 0,0 0 1 0 0,0 0 0 0 0,0 0-1 0 0,0 0 1 0 0,-1 0-1 0 0,1-1 1 0 0,0 1-14 0 0,-10-4 119 0 0,4 2-121 0 0,6 0 103 0 0,-33 2 1785 0 0,25 4-1535 0 0,0-1-1 0 0,0 2 0 0 0,0-1 0 0 0,0 1 0 0 0,1 0 0 0 0,-5 5-350 0 0,-18 12 971 0 0,9-9-422 0 0,10-7-377 0 0,1 0 1 0 0,0 1-1 0 0,0 0 1 0 0,-4 6-173 0 0,0-1 33 0 0,-1 0-1 0 0,-14 9-32 0 0,27-20-3 0 0,1 0 0 0 0,-1 0 0 0 0,1 1 0 0 0,0-1 0 0 0,-1 0 0 0 0,1 1 0 0 0,0-1 0 0 0,0 1 0 0 0,0-1 0 0 0,0 1 0 0 0,0 0 0 0 0,1-1 0 0 0,-1 1 0 0 0,0 0 0 0 0,1 0 3 0 0,-1 1-5 0 0,0-1 0 0 0,-1 1 0 0 0,1 0 0 0 0,0-1 0 0 0,-1 0 0 0 0,1 1 0 0 0,-1 0 5 0 0,-5 3 0 0 0,-4 8 0 0 0,11-13 0 0 0,-1 0 0 0 0,1-1 0 0 0,0 1 0 0 0,0 0 0 0 0,0-1 0 0 0,0 1 0 0 0,0 0 0 0 0,0 0 0 0 0,0-1 0 0 0,0 1 0 0 0,0 0 0 0 0,0 0 0 0 0,0-1 0 0 0,0 1 0 0 0,1 0 0 0 0,-1-1 0 0 0,0 1 0 0 0,0 0 0 0 0,1-1 0 0 0,-1 1 0 0 0,1 0 0 0 0,-1-1 0 0 0,0 1 0 0 0,1-1 0 0 0,0 1 0 0 0,8 16 0 0 0,-9-15 0 0 0,1 0 0 0 0,0 0 0 0 0,0 0 0 0 0,0 0 0 0 0,0 0 0 0 0,0-1 0 0 0,0 1 0 0 0,0 0 0 0 0,0-1 0 0 0,1 1 0 0 0,-1-1 0 0 0,1 1 0 0 0,-1-1 0 0 0,1 0 0 0 0,1 1 0 0 0,1 0 91 0 0,1 0-1 0 0,-1 0 1 0 0,1 0-1 0 0,0-1 1 0 0,0 0 0 0 0,0 0-1 0 0,0 0 1 0 0,0 0-1 0 0,0-1 1 0 0,0 0-1 0 0,0 0 1 0 0,0-1-1 0 0,0 1 1 0 0,0-1-1 0 0,0 0 1 0 0,0 0-1 0 0,0-1 1 0 0,-1 1-1 0 0,1-1 1 0 0,3-2-91 0 0,-2 1-71 0 0,-5 3 45 0 0,1-1 1 0 0,0 1 0 0 0,0-1-1 0 0,-1 0 1 0 0,1 0 0 0 0,-1 0-1 0 0,1 0 1 0 0,-1 0 0 0 0,1 0 0 0 0,-1 0-1 0 0,0 0 1 0 0,1-1 0 0 0,-1 1-1 0 0,0-1 1 0 0,0 1 0 0 0,0-1-1 0 0,0 1 1 0 0,0-1 0 0 0,0 1 0 0 0,-1-1-1 0 0,1 0 1 0 0,-1 0 0 0 0,1 0 25 0 0,0 0-6 0 0,0 0 1 0 0,0 0 0 0 0,0 0 0 0 0,0 1 0 0 0,0-1 0 0 0,0 0 0 0 0,1 1-1 0 0,-1-1 1 0 0,1 1 0 0 0,-1-1 0 0 0,1 1 0 0 0,-1 0 0 0 0,2-1 5 0 0,-2 1-1 0 0,0 0-1 0 0,1 0 1 0 0,-1 0 0 0 0,0 0 0 0 0,1 0 0 0 0,-1 0 0 0 0,0-1-1 0 0,0 1 1 0 0,0 0 0 0 0,0-1 0 0 0,0 1 0 0 0,0-1 0 0 0,-1 1 0 0 0,1-1-1 0 0,0 0 1 0 0,-1-1 1 0 0,1-8 78 0 0,-2 9-62 0 0,1 1 0 0 0,0 0 0 0 0,0-1 0 0 0,0 1 0 0 0,0 0 0 0 0,0 0-1 0 0,1-1 1 0 0,-1 1 0 0 0,0 0 0 0 0,1-1 0 0 0,-1 1 0 0 0,0 0 0 0 0,1 0 0 0 0,0-1 0 0 0,-1 1-1 0 0,1 0 1 0 0,0 0-16 0 0,13-18 214 0 0,-9 12-221 0 0,0 1-1 0 0,-1-1 1 0 0,0 0 0 0 0,0 0 0 0 0,0 0-1 0 0,-1 0 1 0 0,1-3 7 0 0,8-36-597 0 0,-6 22 107 0 0,1-1 0 0 0,2-1 490 0 0,-6 17-97 0 0,-1 1 0 0 0,0-1 0 0 0,-1 0 1 0 0,0 1-1 0 0,0-1 0 0 0,-1 0 0 0 0,0-5 97 0 0,0-19-261 0 0,0 21 145 0 0,0 0-1 0 0,-1 0 1 0 0,0 0-1 0 0,-3-8 117 0 0,-1-17 87 0 0,1 19 144 0 0,3 16-87 0 0,0 0-1 0 0,0 0 1 0 0,1-1-1 0 0,-1 1 1 0 0,1 0-1 0 0,0 0 1 0 0,0-1-1 0 0,0 1 1 0 0,0-2-144 0 0,-3 18-90 0 0,2-1 1 0 0,-1 1-1 0 0,2 8 90 0 0,-2 11 2 0 0,1-17-2 0 0,1-1 0 0 0,1 1 0 0 0,3 12 0 0 0,0 17 0 0 0,-1 20 664 0 0,3 0-1 0 0,2 0 1 0 0,10 30-664 0 0,-8-59-383 0 0,-10-33 362 0 0,1-1-1 0 0,0 0 1 0 0,-1 1-1 0 0,1-1 1 0 0,0 0-1 0 0,1 1 1 0 0,-1 0 21 0 0,8 17 109 0 0,-1 9-928 0 0,-8-28-609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13.34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 76 13360 0 0,'-3'14'1424'0'0,"3"-12"-1400"0"0,0 0 1 0 0,0 0-1 0 0,0 0 1 0 0,0-1-1 0 0,0 1 1 0 0,1 0-1 0 0,-1 0 1 0 0,1 0-1 0 0,-1-1 1 0 0,1 2-25 0 0,0-1 51 0 0,-1 0 0 0 0,1 0 1 0 0,-1 0-1 0 0,1 0 0 0 0,-1 0 1 0 0,0 0-1 0 0,0 1 1 0 0,0 0-52 0 0,-1 6 589 0 0,1-1 1 0 0,0 1 0 0 0,0 0-1 0 0,1-1 1 0 0,0 1 0 0 0,0 0-590 0 0,3 33 681 0 0,-3-30-496 0 0,0 1 0 0 0,1-1-1 0 0,1 3-184 0 0,-1-3 459 0 0,0 0 0 0 0,-1 0 0 0 0,0 2-459 0 0,2 22 1697 0 0,-4-36-1678 0 0,0 0 0 0 0,-1 0 0 0 0,1 0 0 0 0,0 0 0 0 0,-1 0 0 0 0,1 0 0 0 0,0-1 0 0 0,0 1-1 0 0,-1 0 1 0 0,1-1 0 0 0,-1 0-19 0 0,0-2-1 0 0,-1-1-1 0 0,1 0 1 0 0,0 0 0 0 0,0 0-1 0 0,1 0 1 0 0,-1-1-1 0 0,1 1 1 0 0,0 0-1 0 0,0-1 1 0 0,0 1 0 0 0,0-1-1 0 0,1 1 1 0 0,0-1-1 0 0,0 1 1 0 0,0-5 1 0 0,2-6-312 0 0,0-1 1 0 0,0 1-1 0 0,2 0 0 0 0,0-1 312 0 0,-3 12-48 0 0,1-2-64 0 0,-1-1-1 0 0,2 1 0 0 0,-1 0 0 0 0,2-3 113 0 0,-3 7-43 0 0,0 1 0 0 0,1-1 0 0 0,-1 0 0 0 0,0 0 0 0 0,1 1 0 0 0,-1-1 0 0 0,1 1 0 0 0,-1-1 0 0 0,1 1 0 0 0,0 0 0 0 0,-1 0-1 0 0,1-1 1 0 0,0 1 0 0 0,0 0 0 0 0,0 1 0 0 0,0-1 43 0 0,0 0 13 0 0,-1 1 0 0 0,1 0 0 0 0,-1 0 0 0 0,1-1 0 0 0,-1 1 1 0 0,1 0-1 0 0,-1 0 0 0 0,1 1 0 0 0,-1-1 0 0 0,1 0 0 0 0,-1 0 0 0 0,1 1 0 0 0,-1-1 0 0 0,0 1 0 0 0,1-1 0 0 0,-1 1 0 0 0,0-1 0 0 0,1 1 0 0 0,-1 0 0 0 0,1 0-13 0 0,25 23 196 0 0,-13-11-237 0 0,-8-8-13 0 0,-1 1 0 0 0,0 0 0 0 0,0 0 0 0 0,-1 0 1 0 0,0 1-1 0 0,0 0 0 0 0,1 2 54 0 0,18 27-100 0 0,-16-26 362 0 0,0 0 1 0 0,-1 0-1 0 0,0 1 0 0 0,0-1 0 0 0,-2 1 1 0 0,1 0-1 0 0,-1 2-262 0 0,-4-13 30 0 0,0 1-1 0 0,1-1 1 0 0,-1 1 0 0 0,0-1 0 0 0,0 1-1 0 0,0-1 1 0 0,0 1 0 0 0,0-1 0 0 0,0 1-1 0 0,0-1 1 0 0,0 1 0 0 0,0-1-1 0 0,0 1 1 0 0,0-1 0 0 0,0 1 0 0 0,0-1-1 0 0,-1 1 1 0 0,1-1-30 0 0,-1 2 13 0 0,0-1-1 0 0,0 0 1 0 0,0 0-1 0 0,0 0 1 0 0,0 0-1 0 0,0 0 1 0 0,0 0 0 0 0,0 0-1 0 0,-1 0 1 0 0,1 0-1 0 0,-1 0-12 0 0,2-1 0 0 0,-1 0 0 0 0,1 0 0 0 0,-1 0 0 0 0,1 0 0 0 0,-1-1 0 0 0,1 1 0 0 0,-1 0 0 0 0,1 0 0 0 0,-1 0 0 0 0,1 0 0 0 0,0-1 0 0 0,-1 1 0 0 0,1 0 0 0 0,-1 0 0 0 0,1-1 0 0 0,-1 1 0 0 0,1 0 0 0 0,0-1 0 0 0,-1 1 0 0 0,1 0 0 0 0,0-1 0 0 0,-1 1 0 0 0,1-1 0 0 0,-13-13 0 0 0,9 9 0 0 0,2 2 0 0 0,0 0 0 0 0,0-1 0 0 0,0 1 0 0 0,0 0 0 0 0,0-1 0 0 0,1 1-1 0 0,0-1 1 0 0,0 0 0 0 0,0 1 0 0 0,0-4 0 0 0,-1-3 5 0 0,1 0 0 0 0,0 0 0 0 0,0-5-5 0 0,1 8 6 0 0,0 0 1 0 0,0 1 0 0 0,1-1-1 0 0,0 1 1 0 0,0-1 0 0 0,1 1-1 0 0,0 0 1 0 0,0-1 0 0 0,0 1-1 0 0,0 0 1 0 0,1 0 0 0 0,0 1-1 0 0,1-1 1 0 0,1-2-7 0 0,2 2-11 0 0,-5 5 10 0 0,1 0-1 0 0,-1 0 1 0 0,0 0-1 0 0,0 1 0 0 0,1-1 1 0 0,-1 1-1 0 0,0 0 1 0 0,1 0-1 0 0,-1 0 0 0 0,0 0 1 0 0,1 0-1 0 0,-1 0 1 0 0,1 0-1 0 0,-1 1 1 0 0,0-1-1 0 0,0 1 0 0 0,1 0 1 0 0,-1 0-1 0 0,0 0 1 0 0,1 0 1 0 0,0 1-5 0 0,0-1 1 0 0,0 1 0 0 0,-1 0 0 0 0,1 0 0 0 0,0 0 0 0 0,-1 0 0 0 0,0 1 0 0 0,1-1 0 0 0,-1 1-1 0 0,0-1 1 0 0,0 1 0 0 0,-1 0 0 0 0,1 0 0 0 0,0 0 4 0 0,1 2-21 0 0,0 1 0 0 0,0-1 0 0 0,1 0 0 0 0,0 0 0 0 0,0-1 0 0 0,0 1 0 0 0,1-1 21 0 0,0 1 17 0 0,-1 0 1 0 0,1 0-1 0 0,-1 0 0 0 0,0 1 1 0 0,2 3-18 0 0,1 4 41 0 0,-4-8-39 0 0,0 1 0 0 0,0 0-1 0 0,-1-1 1 0 0,1 1 0 0 0,-1 0 0 0 0,-1 0-1 0 0,2 5-1 0 0,2 7 1 0 0,-4-17-12 0 0,0 1 1 0 0,0 0-1 0 0,-1 0 1 0 0,1 0 0 0 0,-1 0-1 0 0,1-1 1 0 0,-1 1-1 0 0,0 0 1 0 0,0 0 0 0 0,0 0-1 0 0,0 0 1 0 0,0 0-1 0 0,0 0 1 0 0,0 0 0 0 0,-1 0-1 0 0,1 0 1 0 0,-1-1-1 0 0,1 1 1 0 0,-1 1 10 0 0,1 1-602 0 0,1-2-2769 0 0,-1-2 1837 0 0</inkml:trace>
  <inkml:trace contextRef="#ctx0" brushRef="#br0" timeOffset="483.963">503 323 15664 0 0,'0'0'356'0'0,"0"0"49"0"0,7 14 539 0 0,-4-9-899 0 0,0 0 0 0 0,1 0 0 0 0,-1-1 0 0 0,1 1 0 0 0,-1-1 0 0 0,2 0 0 0 0,-1 0 0 0 0,0 0 0 0 0,1-1 0 0 0,2 2-45 0 0,-6-4 112 0 0,0-1 0 0 0,1 1 0 0 0,-1-1 0 0 0,1 1 0 0 0,-1-1 0 0 0,1 0 0 0 0,-1 0-1 0 0,1 0 1 0 0,-1 0 0 0 0,1 0 0 0 0,-1 0 0 0 0,1 0 0 0 0,-1 0 0 0 0,1 0-1 0 0,1-1-110 0 0,23-7 1613 0 0,-23 7-1361 0 0,0-1-173 0 0,0 1 0 0 0,-1-1 0 0 0,1 1 0 0 0,0-1 0 0 0,-1 0 0 0 0,0 0 0 0 0,1-1 0 0 0,-1 1 0 0 0,0 0 1 0 0,0-1-1 0 0,0 1 0 0 0,-1-1 0 0 0,1 0 0 0 0,-1 1 0 0 0,2-3-80 0 0,1-4 240 0 0,0 0 1 0 0,-1 0-1 0 0,0-1 0 0 0,1-4-240 0 0,-2 4 0 0 0,-1 0 0 0 0,1 1 0 0 0,-2-1 0 0 0,1 0 0 0 0,-1-5 0 0 0,-1 11 0 0 0,1 0 0 0 0,-1 0 0 0 0,1-1 0 0 0,-1 1 0 0 0,0 0 0 0 0,-1 0 0 0 0,1 0 0 0 0,-1 1 0 0 0,1-1 0 0 0,-1 0 0 0 0,0 0 0 0 0,-1 1 0 0 0,1-1 0 0 0,-1 1 0 0 0,2 2 0 0 0,1 0 0 0 0,-1 0 0 0 0,0 1 0 0 0,0-1 0 0 0,0 0 0 0 0,0 1 0 0 0,0-1 0 0 0,0 0 0 0 0,0 1 0 0 0,0-1 0 0 0,0 1 0 0 0,0 0 0 0 0,0-1 0 0 0,0 1 0 0 0,0 0 0 0 0,-1-1 0 0 0,1 1 0 0 0,0 0 0 0 0,0 0 0 0 0,0 0 0 0 0,0 0 0 0 0,0 0 0 0 0,-1 1 0 0 0,1-1 0 0 0,0 0 0 0 0,0 0 0 0 0,0 1 0 0 0,0-1 0 0 0,0 1 0 0 0,0-1 0 0 0,0 1 0 0 0,0-1 0 0 0,0 1 0 0 0,0-1 0 0 0,0 1 0 0 0,0 0 0 0 0,0 0 0 0 0,0 0 0 0 0,0-1 0 0 0,-11 17 0 0 0,9-13 0 0 0,-1 1 0 0 0,1 0 0 0 0,0 0 0 0 0,0 0 0 0 0,0 0 0 0 0,1 0 0 0 0,-1 0 0 0 0,0 6 0 0 0,-8 38 288 0 0,10-35-217 0 0,0 0 0 0 0,2-1-1 0 0,-1 1 1 0 0,1 0 0 0 0,1-1-1 0 0,1 1 1 0 0,0-1 0 0 0,0 0-1 0 0,3 3-70 0 0,-4-11 123 0 0,0-1 0 0 0,0 0 0 0 0,1-1 0 0 0,0 1 0 0 0,0 0-1 0 0,0-1 1 0 0,0 1 0 0 0,0-1-123 0 0,10 11 221 0 0,-6-9-221 0 0,-4-4 9 0 0,20 1-94 0 0,-22-2-12 0 0,0 0 0 0 0,0 0-1 0 0,0 0 1 0 0,0-1 0 0 0,0 1-1 0 0,-1 0 1 0 0,1 0 0 0 0,0-1-1 0 0,0 1 1 0 0,0-1 0 0 0,0 1-1 0 0,-1-1 1 0 0,1 1 0 0 0,0-1-1 0 0,-1 1 1 0 0,1-1 0 0 0,0 0-1 0 0,-1 1 1 0 0,1-1 0 0 0,0 0 97 0 0,-1 0-715 0 0,6-5-2518 0 0,-3 2-1083 0 0,1-3-2309 0 0</inkml:trace>
  <inkml:trace contextRef="#ctx0" brushRef="#br0" timeOffset="808.108">960 1 6912 0 0,'0'0'528'0'0,"0"0"-82"0"0,0 0 924 0 0,0 0 439 0 0,0 0 88 0 0,0 0-167 0 0,0 8-190 0 0,19 128 4909 0 0,11 103-4597 0 0,-30-231-1953 0 0,1 1 1 0 0,-2-1 0 0 0,1 0-1 0 0,-1 1 1 0 0,-1-1 0 0 0,1 0 0 0 0,-2 0-1 0 0,1 0 1 0 0,-1 0 0 0 0,0 0-1 0 0,0-1 1 0 0,-1 1 0 0 0,0-1-1 0 0,-1 0 1 0 0,1 0 0 0 0,-1 0 0 0 0,-1-1-1 0 0,-4 5 101 0 0,9-10-140 0 0,0-1 0 0 0,0 1-1 0 0,0-1 1 0 0,1 0 0 0 0,-1 1-1 0 0,0-1 1 0 0,0 0 0 0 0,0 0-1 0 0,0 1 1 0 0,0-1 0 0 0,0 0-1 0 0,0 0 1 0 0,0 0 0 0 0,1 0-1 0 0,-1-1 1 0 0,0 1-1 0 0,0 0 1 0 0,0 0 0 0 0,0 0-1 0 0,0-1 1 0 0,0 1 0 0 0,0 0-1 0 0,0-1 141 0 0,-11-6-7163 0 0</inkml:trace>
  <inkml:trace contextRef="#ctx0" brushRef="#br0" timeOffset="1468.063">816 286 10136 0 0,'0'0'464'0'0,"1"-1"-10"0"0,6 0-323 0 0,-1-1-1 0 0,0 1 0 0 0,0 0 1 0 0,0 1-1 0 0,1 0 0 0 0,-1 0 1 0 0,0 0-1 0 0,2 1-130 0 0,46-1 3460 0 0,80 19-1202 0 0,-115-15-1749 0 0,-11-3-251 0 0,-1 1-1 0 0,1-1 0 0 0,0 0 0 0 0,0-1 0 0 0,2 0-257 0 0,43 0 683 0 0,-39 0-529 0 0,0 1 0 0 0,0-2 1 0 0,0 0-1 0 0,0-1 0 0 0,0 0 0 0 0,-1-1 1 0 0,2-1-155 0 0,-6 1 80 0 0,30-12 137 0 0,-36 14-214 0 0,-1 0-1 0 0,-1-1 1 0 0,1 1 0 0 0,0 0-1 0 0,0-1 1 0 0,0 1-1 0 0,-1-1 1 0 0,1 1-1 0 0,0-1 1 0 0,-1 0 0 0 0,0 0-1 0 0,1 0 1 0 0,-1 1-1 0 0,0-1 1 0 0,0-1-1 0 0,0 1-2 0 0,0 1 5 0 0,-1-1-1 0 0,1 1 1 0 0,-1-1-1 0 0,0 1 1 0 0,1-1-1 0 0,-1 1 1 0 0,0-1-1 0 0,0 0 1 0 0,0 1-1 0 0,0-1 1 0 0,0 1 0 0 0,-1-1-1 0 0,1 1 1 0 0,0-1-1 0 0,-1 1 1 0 0,1-1-1 0 0,-1 1 1 0 0,1-1-1 0 0,-1 1 1 0 0,0 0-1 0 0,1-1 1 0 0,-1 1-5 0 0,-1-1-13 0 0,0 0 1 0 0,0 0 0 0 0,1 1 0 0 0,-1-1-1 0 0,0 1 1 0 0,0 0 0 0 0,-1-1-1 0 0,1 1 1 0 0,0 0 0 0 0,0 0-1 0 0,-1 0 1 0 0,1 0 0 0 0,-1 1 12 0 0,-5-2-18 0 0,0 0 1 0 0,0 1-1 0 0,-1 0 0 0 0,1 0 1 0 0,0 1-1 0 0,-1 0 0 0 0,-5 1 18 0 0,7 0 0 0 0,0 1 0 0 0,1-1 0 0 0,-1 1 0 0 0,1 0 0 0 0,-1 1 0 0 0,1-1 0 0 0,0 1 0 0 0,0 1 0 0 0,1-1 0 0 0,-1 1 0 0 0,0 0 0 0 0,1 0 0 0 0,-3 4 0 0 0,0 0 0 0 0,0 0 0 0 0,1 1 0 0 0,0 0 0 0 0,1 0 0 0 0,0 1 0 0 0,0 0 0 0 0,-2 8 0 0 0,5-12 8 0 0,0-1 0 0 0,1 1 0 0 0,0 0 0 0 0,0 1 0 0 0,1-1 0 0 0,0 0-1 0 0,0 2-7 0 0,0-6 8 0 0,1 0 0 0 0,0 1-1 0 0,1-1 1 0 0,-1 1 0 0 0,0-1-1 0 0,1 0 1 0 0,-1 1 0 0 0,1-1-1 0 0,0 0 1 0 0,0 1 0 0 0,0-1-1 0 0,0 0 1 0 0,0 0-1 0 0,0 0 1 0 0,1 0 0 0 0,-1 0-1 0 0,0 0 1 0 0,1 0 0 0 0,0 0-1 0 0,0 0-7 0 0,4 2 19 0 0,-1 0 0 0 0,1 0-1 0 0,-1-1 1 0 0,1 1-1 0 0,0-2 1 0 0,0 1-1 0 0,0-1 1 0 0,1 1 0 0 0,-1-2-1 0 0,1 1 1 0 0,-1-1-1 0 0,1 0 1 0 0,-1 0 0 0 0,1-1-1 0 0,0 0 1 0 0,-1 0-1 0 0,1 0 1 0 0,0-1-19 0 0,5-1-17 0 0,0 0 0 0 0,0 0 0 0 0,0-1 0 0 0,-1-1 0 0 0,1 0 0 0 0,-1 0 0 0 0,9-6 17 0 0,-4 1-38 0 0,0-1 0 0 0,0 0-1 0 0,-1-1 1 0 0,9-9 38 0 0,-15 12-87 0 0,0 1 0 0 0,1 0 1 0 0,-1 1-1 0 0,1 0 0 0 0,1 1 0 0 0,-1 0 0 0 0,1 0 0 0 0,1 1 87 0 0,-11 4-5 0 0,1-1 0 0 0,-1 1 1 0 0,1 0-1 0 0,0 0 0 0 0,-1 0 0 0 0,1 0 0 0 0,-1 0 0 0 0,1 0 0 0 0,0 0 0 0 0,-1 1 0 0 0,1-1 0 0 0,-1 0 0 0 0,1 1 0 0 0,-1 0 0 0 0,1-1 0 0 0,-1 1 0 0 0,0 0 1 0 0,1-1-1 0 0,-1 1 0 0 0,0 0 0 0 0,0 0 0 0 0,1 0 0 0 0,-1 0 0 0 0,0 1 0 0 0,0-1 0 0 0,0 0 0 0 0,0 0 0 0 0,0 1 0 0 0,0-1 0 0 0,0 1 5 0 0,1 2 61 0 0,1 1-1 0 0,-1 0 0 0 0,0 0 1 0 0,0-1-1 0 0,0 1 0 0 0,-1 0 1 0 0,0 1-1 0 0,1 4-60 0 0,4 37 411 0 0,-2 40-411 0 0,-2-74 669 0 0,-1-22 418 0 0,0 3-837 0 0,0 1 1 0 0,-1 0 0 0 0,2 0 0 0 0,-1-1 0 0 0,1 1-1 0 0,-1 0 1 0 0,3-3-251 0 0,-2 3 42 0 0,0-1-1 0 0,0 1 0 0 0,0-1 1 0 0,-1 0-1 0 0,1-4-41 0 0,-1 2 0 0 0,0 1 0 0 0,1 0 0 0 0,0 0 0 0 0,0 0 0 0 0,0 0 0 0 0,1 1 0 0 0,2-4 0 0 0,4-7 0 0 0,0 2 0 0 0,5-6 0 0 0,-2 6-143 0 0,0 0-1 0 0,1 1 1 0 0,1 0 0 0 0,0 2-1 0 0,0-1 1 0 0,2 2-1 0 0,-1 0 1 0 0,2 1 0 0 0,-1 0-1 0 0,1 1 1 0 0,5-1 143 0 0,-16 9-388 0 0,0-1-1 0 0,1 0 1 0 0,-1 1 0 0 0,3 0 388 0 0,1 0-390 0 0,-1 0-50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11.80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56 11976 0 0,'2'0'63'0'0,"0"-1"0"0"0,-1 0 0 0 0,1-1 0 0 0,0 1 0 0 0,0 0 0 0 0,-1-1 1 0 0,1 1-1 0 0,-1-1 0 0 0,1 1 0 0 0,-1-1 0 0 0,0 1 0 0 0,1-1 0 0 0,-1 0 0 0 0,0 0 1 0 0,0 0-64 0 0,1-2 60 0 0,0 0 1 0 0,0-1 0 0 0,-1 1 0 0 0,0-1 0 0 0,1 1 0 0 0,-1-2-61 0 0,3 8 5263 0 0,-3 0-5177 0 0,1 0 0 0 0,0 0 0 0 0,-1 0 0 0 0,1 0-1 0 0,-1 0 1 0 0,1 0 0 0 0,-1 0 0 0 0,0 0-1 0 0,1 2-85 0 0,0 2 24 0 0,0 0-1 0 0,1 0 0 0 0,-1 0 1 0 0,1-1-1 0 0,3 5-23 0 0,-2-4-2 0 0,0 1 0 0 0,-1-1 0 0 0,0 1-1 0 0,1 4 3 0 0,32 97 2040 0 0,10 14-2040 0 0,-38-103 2 0 0,-3-9 2 0 0,-1 0 0 0 0,0 0 0 0 0,-1 0 0 0 0,0 0 0 0 0,0 6-4 0 0,5 7 242 0 0,-7-21-202 0 0,0 0 0 0 0,1 0 0 0 0,-2 1 0 0 0,1-1-1 0 0,0 1 1 0 0,0-1 0 0 0,-1 1 0 0 0,1 2-40 0 0,-1-5 65 0 0,0 0-1 0 0,0 0 6 0 0,-9-5 212 0 0,7-3-264 0 0,0 0 1 0 0,0 0-1 0 0,0 1 0 0 0,1-1 0 0 0,0-1 0 0 0,0 1 0 0 0,1 0 0 0 0,0 0 0 0 0,1 0 0 0 0,1-7-17 0 0,0-21-179 0 0,-2 31 139 0 0,1-1 0 0 0,0 0 0 0 0,0 0 0 0 0,1 1 0 0 0,-1-1 0 0 0,1 1 0 0 0,1-1 0 0 0,-1 1 0 0 0,1 0 0 0 0,0-1 39 0 0,9-17-183 0 0,-11 20 171 0 0,1 0-1 0 0,-1 1 1 0 0,1-1 0 0 0,0 1-1 0 0,0 0 1 0 0,0 0 0 0 0,0 0 0 0 0,0 0-1 0 0,1 0 1 0 0,-1 0 0 0 0,1 0-1 0 0,-1 1 1 0 0,1 0 0 0 0,0-1-1 0 0,-1 1 1 0 0,1 0 0 0 0,0 0 0 0 0,0 0-1 0 0,0 0 1 0 0,0 1 0 0 0,0-1-1 0 0,0 1 1 0 0,0 0 0 0 0,0 0-1 0 0,0 0 1 0 0,0 0 0 0 0,0 1-1 0 0,0-1 1 0 0,-1 1 0 0 0,1-1 0 0 0,0 1-1 0 0,0 0 1 0 0,0 0 0 0 0,0 1-1 0 0,0-1 13 0 0,31 14 2 0 0,-27-12-21 0 0,1 0 0 0 0,-1 0 0 0 0,0 1 0 0 0,-1 0 0 0 0,5 3 19 0 0,10 9-45 0 0,-2 0 0 0 0,0 1 0 0 0,9 12 45 0 0,-24-23 11 0 0,0 0 0 0 0,0 0 0 0 0,-1 0-1 0 0,0 1 1 0 0,0-1 0 0 0,0 1 0 0 0,-1 0-1 0 0,0 0 1 0 0,0 0 0 0 0,-1 0 0 0 0,0 0-1 0 0,0 0 1 0 0,-1 0 0 0 0,0 0 0 0 0,0 1-1 0 0,-1 5-10 0 0,0-9 74 0 0,-1 0-1 0 0,1 0 0 0 0,-1 0 0 0 0,0 0 0 0 0,0 0 1 0 0,0-1-1 0 0,0 1 0 0 0,-1-1 0 0 0,1 0 1 0 0,-1 1-1 0 0,0-1 0 0 0,0 0 0 0 0,0-1 0 0 0,0 1 1 0 0,-1 0-1 0 0,1-1 0 0 0,-1 0 0 0 0,0 0 1 0 0,1 0-1 0 0,-1 0 0 0 0,0-1 0 0 0,-2 1-73 0 0,-2 1-11 0 0,0-1-1 0 0,0 1 1 0 0,0-2-1 0 0,0 1 1 0 0,0-1-1 0 0,-1-1 1 0 0,1 1-1 0 0,0-1 1 0 0,-1-1-1 0 0,-7-1 12 0 0,-13-4 32 0 0,-14-7-32 0 0,15 5-136 0 0,23 6 64 0 0,1 0 1 0 0,-1 0-1 0 0,1 0 0 0 0,0 0 0 0 0,-1-1 0 0 0,1 1 1 0 0,0-1-1 0 0,1 0 0 0 0,-1-1 0 0 0,0 1 0 0 0,0-2 72 0 0,0 1-675 0 0,0-1 0 0 0,1 1-1 0 0,-1-1 1 0 0,1 0 0 0 0,-1-3 675 0 0,1 3-1482 0 0</inkml:trace>
  <inkml:trace contextRef="#ctx0" brushRef="#br0" timeOffset="379.74">694 359 15664 0 0,'20'-6'379'0'0,"-14"4"-31"0"0,-8 2 620 0 0,-3 2-775 0 0,1 0 0 0 0,0 1 0 0 0,0 0 0 0 0,0 0 0 0 0,0 0 0 0 0,0 0 0 0 0,1 0 0 0 0,-1 1 0 0 0,1 0 0 0 0,-2 2-193 0 0,2-1 443 0 0,0 0 1 0 0,0 1 0 0 0,1-1-1 0 0,-2 4-443 0 0,-2 5 378 0 0,5-11-350 0 0,0 0 0 0 0,0 0 1 0 0,0 1-1 0 0,0-1 0 0 0,0 0 1 0 0,1 1-1 0 0,0-1 0 0 0,0 1 1 0 0,0-1-1 0 0,0 1 0 0 0,0-1 1 0 0,1 0-1 0 0,-1 1 0 0 0,1-1 1 0 0,0 0-1 0 0,0 1 0 0 0,0-1 1 0 0,0 0-1 0 0,1 0 0 0 0,1 3-28 0 0,-2-5 9 0 0,-1 0-1 0 0,1 1 0 0 0,-1-1 1 0 0,1 0-1 0 0,-1 1 1 0 0,0-1-1 0 0,0 1 0 0 0,1-1 1 0 0,-1 1-1 0 0,0-1 0 0 0,0 1 1 0 0,-1 1-9 0 0,1-3-11 0 0,0 1-1 0 0,0 0 1 0 0,0 0 0 0 0,0-1 0 0 0,0 1 0 0 0,0 0-1 0 0,0 0 1 0 0,0 0 0 0 0,0-1 0 0 0,1 1 0 0 0,-1 0-1 0 0,0 0 1 0 0,0-1 0 0 0,1 1 0 0 0,-1 0 0 0 0,0 0 0 0 0,1-1-1 0 0,-1 1 1 0 0,1 0 0 0 0,-1-1 0 0 0,1 1 0 0 0,-1-1-1 0 0,1 1 1 0 0,-1-1 0 0 0,1 1 0 0 0,0-1 0 0 0,-1 1-1 0 0,1-1 1 0 0,0 1 0 0 0,-1-1 0 0 0,1 0 0 0 0,0 1 0 0 0,0-1-1 0 0,0 0 12 0 0,5 3 50 0 0,1 0-1 0 0,-1 0 1 0 0,1-1 0 0 0,0 0-1 0 0,-1-1 1 0 0,1 1-1 0 0,0-1 1 0 0,0-1-1 0 0,0 1 1 0 0,0-1-1 0 0,0 0 1 0 0,3-1-50 0 0,2 0 182 0 0,-2 0 17 0 0,0 0 1 0 0,0 0-1 0 0,0-1 1 0 0,5-2-200 0 0,-11 3-25 0 0,-1 0 0 0 0,0 0 1 0 0,0-1-1 0 0,0 1 0 0 0,-1-1 0 0 0,1 0 0 0 0,0 0 0 0 0,0 0 1 0 0,-1 0-1 0 0,0 0 0 0 0,1-1 0 0 0,-1 1 0 0 0,0-1 0 0 0,0 1 0 0 0,0-1 1 0 0,0-1 24 0 0,7-7 83 0 0,3-8 153 0 0,-11 18-224 0 0,-1 0 1 0 0,1 0-1 0 0,-1 0 1 0 0,0 0 0 0 0,1 0-1 0 0,-1 0 1 0 0,0 1-1 0 0,0-1 1 0 0,0 0-1 0 0,0 0 1 0 0,1 0-1 0 0,-1 0 1 0 0,-1 0-1 0 0,1 0 1 0 0,0 0-1 0 0,0 0 1 0 0,0 0-1 0 0,0 0 1 0 0,-1 0-13 0 0,-6-10-10 0 0,6 10-5 0 0,-1-1 0 0 0,1 0 0 0 0,0 1 0 0 0,0-1 0 0 0,0 0 1 0 0,0 0-1 0 0,0 0 0 0 0,1 1 0 0 0,-1-2 15 0 0,-1-12-116 0 0,1 12 110 0 0,1 1 1 0 0,0-1 0 0 0,-1 0 0 0 0,1 0 0 0 0,-1 0 0 0 0,0 0-1 0 0,0 1 1 0 0,0-1 0 0 0,-1 0 0 0 0,0-1 5 0 0,-2-4-63 0 0,-1 1-1 0 0,0-1 1 0 0,-1 1 0 0 0,0-1-1 0 0,0 2 1 0 0,0-1 0 0 0,-1 1-1 0 0,-4-3 64 0 0,10 8-22 0 0,-3-3-105 0 0,-1 0 1 0 0,1 1-1 0 0,-1-1 1 0 0,0 1-1 0 0,0 0 1 0 0,-1 1 0 0 0,1-1-1 0 0,0 1 1 0 0,-1 0-1 0 0,1 0 1 0 0,-1 1-1 0 0,-3-1 127 0 0,-4 0-150 0 0,12 1 46 0 0,-1 1 0 0 0,1-1 0 0 0,-1 1 0 0 0,1 0 0 0 0,-1 0 0 0 0,1 0 0 0 0,-1 0-1 0 0,1 0 1 0 0,-1 0 0 0 0,1 0 0 0 0,-1 0 0 0 0,1 0 0 0 0,-1 1 0 0 0,1-1 0 0 0,-1 1 0 0 0,1-1 0 0 0,-1 1-1 0 0,1 0 105 0 0,-7 2-4694 0 0,-4 2-1499 0 0</inkml:trace>
  <inkml:trace contextRef="#ctx0" brushRef="#br0" timeOffset="648.954">974 65 15664 0 0,'-8'-7'718'0'0,"7"5"-19"0"0,1 2-401 0 0,-1 2-27 0 0,-2 5-40 0 0,3-5-180 0 0,-1 0 0 0 0,0-1-1 0 0,1 1 1 0 0,-1-1 0 0 0,1 1 0 0 0,-1 0 0 0 0,1 0-1 0 0,0-1 1 0 0,0 1 0 0 0,0 0 0 0 0,0-1 0 0 0,0 1-1 0 0,0 0 1 0 0,0 0 0 0 0,0-1 0 0 0,1 1 0 0 0,-1 0-1 0 0,1 1-50 0 0,19 51 1878 0 0,-3 2 0 0 0,9 53-1878 0 0,-21-83 209 0 0,3 0 0 0 0,0 0 0 0 0,1-1 1 0 0,1 0-1 0 0,11 18-209 0 0,-19-41 28 0 0,-1 0 1 0 0,1 0-1 0 0,0 0 1 0 0,-1 0-1 0 0,1 0 1 0 0,0 0 0 0 0,0 0-1 0 0,1-1 1 0 0,-1 1-1 0 0,0-1 1 0 0,0 1-1 0 0,1-1-28 0 0,-2-1-83 0 0,0 1-1 0 0,0-1 1 0 0,0 1 0 0 0,0-1-1 0 0,-1 0 1 0 0,1 0-1 0 0,0 0 1 0 0,0 1 0 0 0,0-1-1 0 0,0 0 1 0 0,0 0-1 0 0,0 0 1 0 0,0 0-1 0 0,0 0 1 0 0,0-1 0 0 0,0 1-1 0 0,0 0 1 0 0,-1 0-1 0 0,1-1 1 0 0,0 1-1 0 0,0 0 1 0 0,0-1 0 0 0,0 1-1 0 0,0-1 1 0 0,-1 1-1 0 0,1-1 1 0 0,0 1-1 0 0,-1-1 1 0 0,1 0 0 0 0,0 1-1 0 0,-1-1 1 0 0,1 0-1 0 0,-1 0 1 0 0,1 1 0 0 0,-1-1-1 0 0,1 0 1 0 0,0 0 83 0 0,13-20-4280 0 0,-7 9 2075 0 0</inkml:trace>
  <inkml:trace contextRef="#ctx0" brushRef="#br0" timeOffset="953.369">1211 325 13824 0 0,'23'-3'314'0'0,"-18"3"46"0"0,-17 4 478 0 0,10 0-641 0 0,1 0 1 0 0,0 0 0 0 0,0 1-1 0 0,0-1 1 0 0,1 0 0 0 0,-1 0 0 0 0,1 1-1 0 0,0-1 1 0 0,1 4-198 0 0,-2 14 676 0 0,1-14-374 0 0,0 0-1 0 0,0 0 0 0 0,1 0 1 0 0,0 0-1 0 0,0 0 0 0 0,1 0 1 0 0,0 0-1 0 0,0 0 0 0 0,3 4-301 0 0,-4-9 84 0 0,1 0 0 0 0,-1 1 0 0 0,1-1 0 0 0,0 0 0 0 0,1 0 0 0 0,-1 0 0 0 0,0 0 0 0 0,1-1 0 0 0,-1 1 0 0 0,1 0 0 0 0,0-1 0 0 0,0 0 0 0 0,0 0 0 0 0,0 0 0 0 0,0 0 0 0 0,1 0 0 0 0,-1-1 0 0 0,1 1 0 0 0,0-1-84 0 0,0 0 101 0 0,1 0-1 0 0,0 0 0 0 0,0 0 0 0 0,0 0 1 0 0,0-1-1 0 0,0 0 0 0 0,0 0 1 0 0,0-1-1 0 0,0 1 0 0 0,-1-1 0 0 0,1 0 1 0 0,0 0-1 0 0,0-1 0 0 0,1 0-100 0 0,-5 2 0 0 0,0 0 0 0 0,0 0 0 0 0,0-1 0 0 0,0 1 0 0 0,-1 0 0 0 0,1-1 0 0 0,0 1 0 0 0,0 0 0 0 0,0-1 0 0 0,0 1 0 0 0,0-1 0 0 0,0 1 0 0 0,-1-1 0 0 0,1 0 0 0 0,0 1 0 0 0,-1-1 0 0 0,1 0 0 0 0,0 0 0 0 0,-1 1 0 0 0,1-2 0 0 0,1-1 0 0 0,3 0 59 0 0,-1-1 0 0 0,0 0 0 0 0,0 0 0 0 0,0-1 0 0 0,-1 1 0 0 0,0-1 0 0 0,3-4-59 0 0,-5 7 20 0 0,0-1-1 0 0,0 0 0 0 0,0 1 0 0 0,-1-1 0 0 0,1 0 1 0 0,-1 0-1 0 0,0 0 0 0 0,0 1 0 0 0,0-1 1 0 0,0 0-1 0 0,0 0 0 0 0,0 0 0 0 0,-1 1 1 0 0,1-1-1 0 0,-1 0 0 0 0,0 0 0 0 0,0-1-19 0 0,-2-3 12 0 0,1 1 0 0 0,-1-1-1 0 0,-1 1 1 0 0,1-1 0 0 0,-1 1 0 0 0,0 0-1 0 0,0 1 1 0 0,-1-1 0 0 0,0 1-1 0 0,0 0 1 0 0,0 0 0 0 0,0 0 0 0 0,-1 0-1 0 0,-5-2-11 0 0,-16-12-126 0 0,24 16 66 0 0,-1 0 0 0 0,0 0 1 0 0,0 0-1 0 0,0 1 0 0 0,0-1 0 0 0,0 1 0 0 0,-1 0 1 0 0,1 0-1 0 0,-1 1 0 0 0,1-1 0 0 0,-4 1 60 0 0,-1 0-81 0 0,0 0 0 0 0,0 1 0 0 0,1 0 0 0 0,-1 0 0 0 0,0 1 0 0 0,0 1 0 0 0,0-1 0 0 0,-2 2 81 0 0,6-1-267 0 0,0 0 1 0 0,0 0-1 0 0,0 0 0 0 0,-3 3 267 0 0,-4 1-645 0 0,10-5 399 0 0,0 0-43 0 0,1 0-1 0 0,-1-1 0 0 0,0 1 0 0 0,1 0 1 0 0,-1 0-1 0 0,1 0 0 0 0,-1 0 0 0 0,1 0 1 0 0,-1 0-1 0 0,1 1 0 0 0,-2 0 290 0 0,2 4-6606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18.4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119 127 5984 0 0,'0'0'273'0'0,"1"-1"-5"0"0,-1 1-261 0 0,1-1-1 0 0,-1 1 1 0 0,0-1 0 0 0,1 1-1 0 0,-1-1 1 0 0,0 1 0 0 0,1-1-1 0 0,-1 0 1 0 0,0 1 0 0 0,0-1-1 0 0,1 1 1 0 0,-1-1 0 0 0,0 1-1 0 0,0-1 1 0 0,0 0 0 0 0,0 1-1 0 0,0-1 1 0 0,0 0 0 0 0,0 1-1 0 0,0-1 1 0 0,0 1 0 0 0,0-1-1 0 0,0 0 1 0 0,0 1 0 0 0,0-1-1 0 0,-1 1 1 0 0,1-1-7 0 0,0-1 181 0 0,6-10 5029 0 0,-6 12-5064 0 0,1-1 0 0 0,-1 0 0 0 0,1 1 1 0 0,-1-1-1 0 0,0 1 0 0 0,1-1 0 0 0,-1 0 0 0 0,0 0 0 0 0,1 1 0 0 0,-1-1 1 0 0,0 0-1 0 0,0 1 0 0 0,1-1 0 0 0,-1 0 0 0 0,0 0 0 0 0,0 0-146 0 0,0 0 543 0 0,0 1-67 0 0,0 0-9 0 0,0 0 30 0 0,5-1 472 0 0,-5 1-899 0 0,0 0-1 0 0,0 0 1 0 0,1 0-1 0 0,-1 0 1 0 0,0-1-1 0 0,0 1 1 0 0,1 0-1 0 0,-1 0 1 0 0,0 0-1 0 0,1 0 1 0 0,-1 0-1 0 0,0 0 1 0 0,0 0-1 0 0,1 0 1 0 0,-1 0-1 0 0,0 0 1 0 0,0 1-1 0 0,1-1 0 0 0,-1 0 1 0 0,0 0-1 0 0,0 0 1 0 0,1 0-1 0 0,-1 0 1 0 0,0 0-1 0 0,1 1-69 0 0,-1-1 132 0 0,0 0-4 0 0,21-8 1846 0 0,-20 8-1756 0 0,-1 0 6 0 0,0 0-21 0 0,0 0-88 0 0,0 0-34 0 0,0 0-8 0 0,0 0 2 0 0,0 0 10 0 0,0-6 126 0 0,0 7 36 0 0,1 12-153 0 0,14 45-94 0 0,-13-48 0 0 0,0 0 0 0 0,-1-1 0 0 0,0 9 0 0 0,0-8 0 0 0,0 0 0 0 0,1 0 0 0 0,1 7 0 0 0,12 41 0 0 0,-9-31 0 0 0,1-1 0 0 0,1 0 0 0 0,2 1 0 0 0,-9-25 8 0 0,0-1 0 0 0,0 1 0 0 0,0-1 0 0 0,0 1 0 0 0,0-1 0 0 0,1 1 0 0 0,-1-1 0 0 0,0 0 0 0 0,1 1 0 0 0,-1-1 0 0 0,1 0 0 0 0,0 1-8 0 0,0-1 131 0 0,-2-1 18 0 0,5 1-289 0 0,-43-26 167 0 0,13 9-83 0 0,1 0 0 0 0,-2 2 1 0 0,0 1-1 0 0,-5-1 56 0 0,29 13-8 0 0,-1 0-1 0 0,0 0 1 0 0,1 0-1 0 0,-1 1 1 0 0,0-1 0 0 0,0 1-1 0 0,0 0 1 0 0,0 0-1 0 0,0 0 1 0 0,0 0-1 0 0,-1 1 9 0 0,-2 0 5 0 0,0 1-1 0 0,0 0 1 0 0,1 0 0 0 0,-6 3-5 0 0,9-4 9 0 0,0 0 0 0 0,0 1 1 0 0,1-1-1 0 0,-1 0 1 0 0,0 1-1 0 0,1-1 1 0 0,-1 1-1 0 0,1-1 0 0 0,-1 1 1 0 0,1-1-1 0 0,0 1 1 0 0,0 0-1 0 0,0 0 0 0 0,0 0 1 0 0,0 0-1 0 0,0 0 1 0 0,0 0-1 0 0,0 0 0 0 0,1 0 1 0 0,-1 0-1 0 0,1 0 1 0 0,0 0-1 0 0,0 2-9 0 0,-1 1 4 0 0,1-1 0 0 0,0 1 0 0 0,1 0-1 0 0,-1 0 1 0 0,1 0 0 0 0,0-1 0 0 0,0 1 0 0 0,1 0-1 0 0,1 3-3 0 0,1 1-10 0 0,0-1 0 0 0,0 0-1 0 0,1-1 1 0 0,0 1 0 0 0,1-1 0 0 0,0 0-1 0 0,6 6 11 0 0,-8-9-5 0 0,0 0 1 0 0,0 0-1 0 0,1-1 0 0 0,0 1 1 0 0,-1-1-1 0 0,1 0 0 0 0,0-1 1 0 0,1 1-1 0 0,-1-1 0 0 0,0 0 0 0 0,1-1 1 0 0,-1 1-1 0 0,2-1 5 0 0,10 2 95 0 0,-12-1-16 0 0,1-1 0 0 0,-1-1-1 0 0,0 1 1 0 0,0-1 0 0 0,1 0 0 0 0,-1 0-1 0 0,0 0 1 0 0,2-1-79 0 0,16-2 223 0 0,-16 2-288 0 0,0 0-1 0 0,1 0 1 0 0,-1-1 0 0 0,0 1-1 0 0,0-2 1 0 0,5-1 65 0 0,-9 2-314 0 0,0 1 0 0 0,0 0 1 0 0,0 0-1 0 0,0 1 0 0 0,0-1 1 0 0,3 0 313 0 0,6-1-5154 0 0,-4-1-1976 0 0</inkml:trace>
  <inkml:trace contextRef="#ctx0" brushRef="#br0" timeOffset="421.974">452 346 12384 0 0,'0'0'281'0'0,"0"0"40"0"0,10 12 418 0 0,-8-10-540 0 0,0 1-1 0 0,1 0 1 0 0,0-1 0 0 0,-1 1 0 0 0,1-1-1 0 0,0 0 1 0 0,0 0 0 0 0,1 0 0 0 0,-1 0-1 0 0,0-1 1 0 0,0 1 0 0 0,1-1 0 0 0,-1 0-1 0 0,2 1-198 0 0,-4-2 228 0 0,15-15 367 0 0,-13 8-586 0 0,-1 5-9 0 0,0-1 0 0 0,-1 0 1 0 0,0 1-1 0 0,1-1 0 0 0,-1 0 1 0 0,0 0-1 0 0,-1 0 0 0 0,1 0 1 0 0,0 0-1 0 0,-1 0 0 0 0,0 0 1 0 0,0 0-1 0 0,0-1 0 0 0,0 1 0 0 0,0-2-4 0 0,0 1 0 0 0,0 0 0 0 0,0-1 0 0 0,1 1 0 0 0,0 0 0 0 0,0 0 0 0 0,0-1 0 0 0,0 1 0 0 0,1-2 4 0 0,0 2 44 0 0,-1 0 0 0 0,0 1 0 0 0,0-1 0 0 0,0 0-1 0 0,0 1 1 0 0,0-1 0 0 0,-1 0 0 0 0,0 0 0 0 0,0 0 0 0 0,0 0-1 0 0,0 1 1 0 0,-1-1 0 0 0,1 0 0 0 0,-2-1-44 0 0,2 2 43 0 0,-1 0 1 0 0,0 1-1 0 0,0-1 1 0 0,-1 1-1 0 0,1 0 1 0 0,0-1-1 0 0,-1 1 1 0 0,1 0-1 0 0,-1 0 1 0 0,0 0-1 0 0,0 0 1 0 0,0 0-1 0 0,0 0 1 0 0,0 0-1 0 0,0 1 1 0 0,0-1-1 0 0,-1 1 1 0 0,1-1-1 0 0,-1 1 1 0 0,1 0-1 0 0,-1 0 1 0 0,1 0-1 0 0,-1 1 1 0 0,1-1-1 0 0,-1 0 0 0 0,0 1 1 0 0,0 0-1 0 0,1 0 1 0 0,-1 0-1 0 0,0 0 1 0 0,1 0-1 0 0,-1 0 1 0 0,0 0-1 0 0,-1 1-43 0 0,1 0 77 0 0,0 0-1 0 0,0 1 1 0 0,0-1-1 0 0,0 0 0 0 0,0 1 1 0 0,0 0-1 0 0,0 0 0 0 0,1 0 1 0 0,-1 0-1 0 0,1 0 1 0 0,0 0-1 0 0,-1 0 0 0 0,1 1 1 0 0,0-1-1 0 0,0 1 0 0 0,1 0 1 0 0,-1 0-1 0 0,0 0 1 0 0,1-1-1 0 0,0 1 0 0 0,0 0 1 0 0,0 1-1 0 0,0-1-76 0 0,-2 8 54 0 0,0 1 0 0 0,2-1 0 0 0,-1 0 0 0 0,1 1-1 0 0,1-1 1 0 0,0 1-54 0 0,0-5 0 0 0,1 1 0 0 0,0-1 0 0 0,0 0 0 0 0,1 0 0 0 0,-1 0 0 0 0,1 0 0 0 0,1 0 0 0 0,0-1 0 0 0,0 1 0 0 0,0-1 0 0 0,0 1 0 0 0,1-1 0 0 0,0 0 0 0 0,1 0 0 0 0,-1-1 0 0 0,3 3 0 0 0,43 44 0 0 0,-40-42 0 0 0,-6-7 0 0 0,-1 1 0 0 0,1-1 0 0 0,-1 0 0 0 0,1 0 0 0 0,0 0 0 0 0,0-1 0 0 0,0 1 0 0 0,1-1 0 0 0,-1 0 0 0 0,0 0 0 0 0,1 0 0 0 0,-4-2-5 0 0,1 1 25 0 0,0-1-1 0 0,-1 1 0 0 0,1-1 0 0 0,0 1 0 0 0,-1-1 0 0 0,1 1 0 0 0,0-1 1 0 0,0 0-1 0 0,-1 0 0 0 0,1 0 0 0 0,0 0 0 0 0,0 0 0 0 0,0 0 0 0 0,-1-1 0 0 0,1 1 1 0 0,0 0-1 0 0,-1-1 0 0 0,1 1 0 0 0,0-1 0 0 0,-1 0 0 0 0,1 0 0 0 0,0 0-19 0 0,26-12-1862 0 0,-23 11 1399 0 0,0 0-1 0 0,0 0 1 0 0,-1 0 0 0 0,0-1-1 0 0,1 1 1 0 0,-1-1 463 0 0,-2 1-219 0 0,-1 0 0 0 0,1 1 1 0 0,-1-1-1 0 0,1 0 1 0 0,-1 0-1 0 0,0 0 0 0 0,0 0 1 0 0,1-2 218 0 0</inkml:trace>
  <inkml:trace contextRef="#ctx0" brushRef="#br0" timeOffset="732.704">812 8 13360 0 0,'1'6'1384'0'0,"3"68"1137"0"0,-4-44-1467 0 0,0-26-976 0 0,-1 1 0 0 0,1 0 0 0 0,1 0 1 0 0,-1 0-1 0 0,1-1 0 0 0,0 1 0 0 0,0 0 0 0 0,0-1 0 0 0,1 3-78 0 0,7 19 883 0 0,-2 0 0 0 0,1 7-883 0 0,6 20 1106 0 0,-10-39-939 0 0,-1-1 0 0 0,0 1 0 0 0,-1 0-1 0 0,0 0 1 0 0,-1 0 0 0 0,0 0 0 0 0,-2 11-167 0 0,0-23-139 0 0,1 1 1 0 0,-1-1-1 0 0,0 1 0 0 0,1-1 1 0 0,-1 0-1 0 0,-1 0 1 0 0,1 1-1 0 0,0-1 0 0 0,-1 0 139 0 0,0 2-800 0 0,-4 4-879 0 0</inkml:trace>
  <inkml:trace contextRef="#ctx0" brushRef="#br0" timeOffset="1026.638">752 299 11864 0 0,'16'-1'663'0'0,"-1"0"0"0"0,16-4-663 0 0,-15 2 137 0 0,0 1 0 0 0,15 0-137 0 0,12 0 802 0 0,0-3 0 0 0,20-4-802 0 0,-47 6 485 0 0,54-12 1607 0 0,-38 7-1098 0 0,39-16-218 0 0,-67 22-821 0 0,0 1-1 0 0,0-1 1 0 0,0 0-1 0 0,-1-1 1 0 0,1 1-1 0 0,-1-1 1 0 0,1 1-1 0 0,1-4 46 0 0,8-4-168 0 0,-13 10 166 0 0,0 0 0 0 0,0 0 0 0 0,0 0 0 0 0,1 0 0 0 0,-1-1 0 0 0,0 1 0 0 0,0 0-1 0 0,0 0 1 0 0,0 0 0 0 0,1 0 0 0 0,-1 0 0 0 0,0-1 0 0 0,0 1 0 0 0,0 0-1 0 0,0 0 1 0 0,0 0 0 0 0,0-1 0 0 0,0 1 0 0 0,0 0 0 0 0,0 0 0 0 0,0 0 0 0 0,0-1-1 0 0,0 1 1 0 0,0 0 0 0 0,0 0 0 0 0,0 0 0 0 0,0-1 0 0 0,0 1 0 0 0,0 0 0 0 0,0 0-1 0 0,0 0 1 0 0,0-1 0 0 0,0 1 0 0 0,0 0 0 0 0,0 0 0 0 0,0 0 0 0 0,0-1-1 0 0,0 1 3 0 0,-9-7-79 0 0,-11-1-1 0 0,12 7 87 0 0,1 0-1 0 0,-1 0 0 0 0,0 0 0 0 0,0 1 0 0 0,0 1 0 0 0,1-1 0 0 0,-1 1 0 0 0,0 1 0 0 0,1-1 1 0 0,-1 1-1 0 0,-3 2-6 0 0,-7 2 199 0 0,0 1 0 0 0,1 1 0 0 0,0 1 0 0 0,0 0-199 0 0,12-5 50 0 0,0-1-1 0 0,1 1 1 0 0,0 0-1 0 0,0 0 0 0 0,0 0 1 0 0,1 1-1 0 0,-1-1 1 0 0,-1 5-50 0 0,-8 9 322 0 0,10-14-230 0 0,1 1 0 0 0,-1 0 1 0 0,1 0-1 0 0,0 0 0 0 0,0 0 1 0 0,1 1-1 0 0,-1-1 0 0 0,1 0 0 0 0,1 1 1 0 0,-1-1-1 0 0,1 1 0 0 0,0-1 1 0 0,0 4-93 0 0,1-4 20 0 0,0 1 0 0 0,0-1 0 0 0,1 0 0 0 0,-1 0 0 0 0,1 0 1 0 0,0 0-1 0 0,1 0 0 0 0,-1 0 0 0 0,1-1 0 0 0,0 1 0 0 0,0-1 0 0 0,1 1 1 0 0,-1-1-1 0 0,1 0 0 0 0,0-1 0 0 0,0 1 0 0 0,0-1 0 0 0,1 0 1 0 0,-1 0-1 0 0,1 0 0 0 0,-1 0 0 0 0,1-1 0 0 0,4 2-20 0 0,-4-2-662 0 0,0-1 1 0 0,1 0-1 0 0,-1 1 0 0 0,1-2 1 0 0,-1 1-1 0 0,1-1 0 0 0,-1 0 1 0 0,1 0-1 0 0,3 0 662 0 0,7-3-6837 0 0</inkml:trace>
  <inkml:trace contextRef="#ctx0" brushRef="#br0" timeOffset="1287.133">1436 266 17503 0 0,'-8'0'858'0'0,"4"1"-758"0"0,0-1 0 0 0,0 1 0 0 0,0-1-1 0 0,0 1 1 0 0,1 1 0 0 0,-1-1 0 0 0,0 0 0 0 0,0 1 0 0 0,1 0 0 0 0,-1 0 0 0 0,1 0 0 0 0,-4 2-100 0 0,0 2 352 0 0,0 0 1 0 0,0 0-1 0 0,0 1 1 0 0,1-1-1 0 0,-1 3-352 0 0,5-7 19 0 0,1-1 1 0 0,-1 1-1 0 0,1 1 0 0 0,0-1 1 0 0,0 0-1 0 0,0 0 0 0 0,0 0 1 0 0,0 1-1 0 0,0-1 0 0 0,1 0 1 0 0,-1 1-1 0 0,1-1 0 0 0,-1 0 0 0 0,1 1 1 0 0,0-1-1 0 0,0 1 0 0 0,0-1 1 0 0,0 1-1 0 0,1-1 0 0 0,-1 0 1 0 0,1 1-1 0 0,-1-1 0 0 0,1 0 1 0 0,0 2-20 0 0,2 1-26 0 0,-1 0 0 0 0,1 0 0 0 0,0 0 0 0 0,0 0 1 0 0,1-1-1 0 0,-1 0 0 0 0,1 0 0 0 0,0 0 0 0 0,0 0 0 0 0,1 1 26 0 0,6 5-2 0 0,-7-7 45 0 0,-1 0-1 0 0,1 0 1 0 0,0 0-1 0 0,0 0 1 0 0,4 1-43 0 0,89 46 813 0 0,-89-47-800 0 0,0-1 0 0 0,0 0 0 0 0,1-1 0 0 0,-1 0-1 0 0,1 0 1 0 0,-1 0 0 0 0,2-2-13 0 0,9 2 42 0 0,-12-1-235 0 0,0 0 0 0 0,0-1-1 0 0,0 0 1 0 0,0-1 0 0 0,0 1-1 0 0,0-1 1 0 0,0-1 0 0 0,0 1-1 0 0,0-1 1 0 0,-1 0 0 0 0,0-1-1 0 0,1 1 1 0 0,-1-1 0 0 0,-1 0-1 0 0,5-4 194 0 0,5-3-1056 0 0</inkml:trace>
  <inkml:trace contextRef="#ctx0" brushRef="#br0" timeOffset="1533.673">1766 0 12440 0 0,'-13'2'565'0'0,"10"-2"-5"0"0,4 2-363 0 0,1 2-72 0 0,0 0-1 0 0,-1 0 1 0 0,0 0-1 0 0,0 0 1 0 0,0 0 0 0 0,-1 1-1 0 0,1 1-124 0 0,2 12 1628 0 0,-2-14-1247 0 0,-1 0 0 0 0,0-1 0 0 0,1 1 0 0 0,-1 0 0 0 0,-1-1 0 0 0,1 1-1 0 0,-1 3-380 0 0,0-4 170 0 0,1 1-1 0 0,0-1 0 0 0,0 0 0 0 0,0 1 0 0 0,0-1 1 0 0,0 0-1 0 0,0 1 0 0 0,1 1-169 0 0,15 75 2109 0 0,0 18-981 0 0,-12-78-1107 0 0,-3-11 47 0 0,1-1 0 0 0,-1 0 0 0 0,0 1 0 0 0,-1-1-1 0 0,0 3-67 0 0,-1 7-26 0 0,1-9-26 0 0,-1-1 1 0 0,0 0 0 0 0,0 0 0 0 0,-2 6 51 0 0,2-12-149 0 0,1-1 0 0 0,-1 1 0 0 0,1 0 0 0 0,-1-1 0 0 0,0 1 0 0 0,0 0 0 0 0,0-1 0 0 0,0 1 0 0 0,0-1 0 0 0,0 0 0 0 0,0 1 0 0 0,-1-1 0 0 0,1 0 0 0 0,0 1 1 0 0,-1-1-1 0 0,1 0 0 0 0,-1 0 0 0 0,1 0 0 0 0,-1 0 0 0 0,0-1 0 0 0,1 1 0 0 0,-1 0 0 0 0,0-1 149 0 0,-6 3-1207 0 0</inkml:trace>
  <inkml:trace contextRef="#ctx0" brushRef="#br0" timeOffset="1726.019">1554 247 12440 0 0,'13'-9'1328'0'0,"10"5"724"0"0,1 2 0 0 0,20-1-2052 0 0,-13 2 247 0 0,9 0 337 0 0,0 3 0 0 0,27 4-584 0 0,-31-3 304 0 0,-10 1-147 0 0,7 1-248 0 0,62 2-3132 0 0,-78-10-2787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17.0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145 1 15032 0 0,'8'6'2633'0'0,"-7"-6"-2532"0"0,0 1 0 0 0,0-1 0 0 0,0 1 0 0 0,0-1 0 0 0,-1 1 1 0 0,1-1-1 0 0,0 1 0 0 0,0 0 0 0 0,-1-1 0 0 0,1 1 0 0 0,0 0 0 0 0,-1-1 0 0 0,1 1 0 0 0,-1 0 1 0 0,1 0-1 0 0,-1 0 0 0 0,1 0 0 0 0,-1-1 0 0 0,0 1-101 0 0,5 18 460 0 0,-1 0 0 0 0,-1 0 0 0 0,0 1 0 0 0,-1 13-460 0 0,-1-12 211 0 0,2 70 473 0 0,-3-58-551 0 0,1 1-1 0 0,2-1 1 0 0,3 10-133 0 0,1 11 20 0 0,-5-36-60 0 0,0 0-1 0 0,5 15 41 0 0,-6-29-171 0 0,-1 0 1 0 0,1 0-1 0 0,-1 0 1 0 0,0 0-1 0 0,0 1 1 0 0,-1-1 170 0 0,1 5-2117 0 0,0-8 502 0 0</inkml:trace>
  <inkml:trace contextRef="#ctx0" brushRef="#br0" timeOffset="353.305">10 317 12464 0 0,'-8'-12'572'0'0,"6"10"-11"0"0,7 2-342 0 0,34-2 307 0 0,30-6-526 0 0,-38 4 119 0 0,28-6 271 0 0,34-10-390 0 0,-9 1-395 0 0,-15 5 395 0 0,-68 14-1 0 0,0 0 1 0 0,0 0 0 0 0,-1 0 0 0 0,1 0 0 0 0,0-1 0 0 0,-1 1 0 0 0,1 1 0 0 0,0-1 0 0 0,-1 0 0 0 0,1 0 0 0 0,0 0 0 0 0,-1 0 0 0 0,1 0 0 0 0,0 1 0 0 0,-1-1 0 0 0,1 0-1 0 0,0 0 1 0 0,-1 1 0 0 0,1-1 0 0 0,-1 1 0 0 0,1-1 0 0 0,-1 0 0 0 0,1 1 0 0 0,0 0 0 0 0,0 7 42 0 0,-1-8-24 0 0,0 2 45 0 0,0 0-1 0 0,0-1 1 0 0,-1 1-1 0 0,1-1 1 0 0,-1 1 0 0 0,1-1-1 0 0,-1 1 1 0 0,1-1-1 0 0,-1 0 1 0 0,0 1-63 0 0,-5 13 532 0 0,3-3-225 0 0,-13 50 1345 0 0,0 14-316 0 0,13-65-1123 0 0,0 1 0 0 0,0-1 0 0 0,1 1 0 0 0,1-1 0 0 0,0 1 0 0 0,0 2-213 0 0,1-13 6 0 0,0 0 0 0 0,0 1 0 0 0,1-1 0 0 0,-1 0 0 0 0,0 0-1 0 0,0 0 1 0 0,1 0 0 0 0,-1 1 0 0 0,0-1 0 0 0,1 0 0 0 0,-1 0 0 0 0,1 0 0 0 0,0 0 0 0 0,-1 0 0 0 0,1 0 0 0 0,0 0 0 0 0,0 0 0 0 0,-1-1 0 0 0,1 1 0 0 0,0 0 0 0 0,0 0 0 0 0,0 0 0 0 0,0-1 0 0 0,0 1 0 0 0,0-1 0 0 0,0 1 0 0 0,1 0-6 0 0,0-1 15 0 0,0 1 1 0 0,0 0-1 0 0,0-1 1 0 0,0 0 0 0 0,0 0-1 0 0,0 1 1 0 0,0-1-1 0 0,0 0 1 0 0,0-1 0 0 0,0 1-1 0 0,0 0 1 0 0,0-1 0 0 0,0 1-1 0 0,0-1 1 0 0,0 1-1 0 0,1-1-15 0 0,6-3 46 0 0,0 0-1 0 0,0 0 0 0 0,0-1 1 0 0,-1-1-1 0 0,0 1 0 0 0,0-1 1 0 0,0 0-1 0 0,0-1 0 0 0,5-7-45 0 0,-5 5 51 0 0,-1 0 0 0 0,0 0 0 0 0,0-1 0 0 0,-1 0 0 0 0,0 0 0 0 0,-1 0 0 0 0,0-1 0 0 0,1-6-51 0 0,-3 9 1 0 0,0-1-1 0 0,-1 0 1 0 0,0 0-1 0 0,-1 0 1 0 0,0 0-1 0 0,0 0 1 0 0,-1-7-1 0 0,0 13-2 0 0,0 0 0 0 0,0 0 1 0 0,-1 0-1 0 0,1 0 0 0 0,-1 0 0 0 0,1 0 1 0 0,-1 0-1 0 0,0 0 0 0 0,-1 0 1 0 0,1 0-1 0 0,0 1 0 0 0,-1-1 1 0 0,0 0-1 0 0,1 1 0 0 0,-1-1 1 0 0,0 1-1 0 0,0 0 0 0 0,0 0 0 0 0,-1 0 1 0 0,1 0-1 0 0,0 0 0 0 0,-1 0 1 0 0,0 0-1 0 0,-1 0 2 0 0,-3 0-174 0 0,1 0-1 0 0,0 1 1 0 0,0 0 0 0 0,0 0-1 0 0,-1 1 1 0 0,1 0 0 0 0,0 0-1 0 0,-6 1 175 0 0,9-1-170 0 0,1 1 0 0 0,0-1 0 0 0,-1 1 0 0 0,1 0 0 0 0,0 0 0 0 0,0-1-1 0 0,0 1 1 0 0,0 1 0 0 0,0-1 0 0 0,0 0 0 0 0,0 0 0 0 0,0 1 0 0 0,0-1-1 0 0,-1 2 172 0 0,0-1-521 0 0,-6 4-978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22.09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88 354 8288 0 0,'-17'7'1950'0'0,"29"10"3210"0"0,7-7-4188 0 0,-17-9-413 0 0,-2-1 7 0 0,11 5 208 0 0,-8-4-666 0 0,1 0-17 0 0,-1 1 0 0 0,1-1 0 0 0,-1 0 0 0 0,0-1 0 0 0,1 1 0 0 0,0-1-1 0 0,-1 1 1 0 0,1-1 0 0 0,-1 0 0 0 0,1-1 0 0 0,-1 1 0 0 0,1 0 0 0 0,-1-1 0 0 0,1 0 0 0 0,-1 0 0 0 0,1 0 0 0 0,-1 0 0 0 0,0-1 0 0 0,1 1 0 0 0,-1-1 0 0 0,0 0 0 0 0,0 0 0 0 0,2-2-91 0 0,-2 2 51 0 0,0 0 1 0 0,0 0-1 0 0,1 0 1 0 0,-1 1-1 0 0,0-1 1 0 0,1 1-52 0 0,-2 0 27 0 0,1 1-1 0 0,-1-1 1 0 0,0 0 0 0 0,0 0-1 0 0,0 0 1 0 0,0-1 0 0 0,0 1-1 0 0,0 0 1 0 0,0-1 0 0 0,0 1-1 0 0,0-1 1 0 0,-1 0 0 0 0,1 1-1 0 0,-1-1 1 0 0,1 0 0 0 0,0-1-27 0 0,-1 1 16 0 0,1 0 1 0 0,-1 0 0 0 0,1 0 0 0 0,0 0 0 0 0,0 1-1 0 0,0-1 1 0 0,0 0 0 0 0,0 1 0 0 0,0-1 0 0 0,0 1-1 0 0,0 0 1 0 0,1 0 0 0 0,-1 0 0 0 0,3-1-17 0 0,16-10 46 0 0,-20 12-43 0 0,-1-1 0 0 0,1 0-1 0 0,0 0 1 0 0,0 1 0 0 0,-1-1-1 0 0,1 0 1 0 0,-1 0-1 0 0,1 0 1 0 0,-1 0 0 0 0,1 0-1 0 0,-1 0 1 0 0,1 0 0 0 0,-1 0-1 0 0,0 0 1 0 0,1 0 0 0 0,-1 0-1 0 0,0 0 1 0 0,0 0 0 0 0,0 0-1 0 0,0 0-2 0 0,0 0 1 0 0,1 0 0 0 0,-1-1-1 0 0,0 1 1 0 0,1 0-1 0 0,-1 0 1 0 0,0 0 0 0 0,1 0-1 0 0,0 0 1 0 0,-1 0-1 0 0,1 0 1 0 0,0 0 0 0 0,-1 0-1 0 0,1 0 1 0 0,0 0-1 0 0,0 1 1 0 0,0-1 0 0 0,0 0-1 0 0,-1 0 1 0 0,2 0-1 0 0,3-3 0 0 0,-4 3 0 0 0,-1 1 0 0 0,1-1 0 0 0,-1 1 0 0 0,0-1 0 0 0,0 1 0 0 0,1-1 0 0 0,-1 0 0 0 0,0 1 0 0 0,0-1 0 0 0,0 1 0 0 0,1-1 0 0 0,-1 0 0 0 0,0 1 0 0 0,0-1 0 0 0,0 1 0 0 0,0-1 0 0 0,0 0 0 0 0,0 1 0 0 0,0-1 0 0 0,-1 0 0 0 0,1 1 0 0 0,0-1 0 0 0,0 1 0 0 0,0-1 0 0 0,0 1 0 0 0,-1-1 0 0 0,1 0 0 0 0,0 1 0 0 0,-1-1 0 0 0,1 1 0 0 0,0-1 0 0 0,-1 1 0 0 0,1-1 0 0 0,-1 1 0 0 0,1 0 0 0 0,-1-1 0 0 0,1 1 0 0 0,-1-1 0 0 0,0 1 0 0 0,-8-8 0 0 0,2 6 25 0 0,0 0-1 0 0,0 0 0 0 0,0 1 1 0 0,0-1-1 0 0,-1 2 0 0 0,1-1 0 0 0,0 1 1 0 0,0 0-1 0 0,-6 1-24 0 0,2 0 53 0 0,1 1 0 0 0,0 0 1 0 0,-1 0-1 0 0,1 1 0 0 0,0 0 0 0 0,-4 2-53 0 0,-11 7-18 0 0,-18 11 18 0 0,37-19 11 0 0,1 0 0 0 0,-1 1 0 0 0,1 0 0 0 0,0 0 0 0 0,1 0 0 0 0,-1 1 0 0 0,1 0 0 0 0,0 0 0 0 0,0 0 1 0 0,1 0-1 0 0,-2 4-11 0 0,-8 13 86 0 0,8-14-77 0 0,0 1 1 0 0,0 0-1 0 0,1 1 0 0 0,0-1 0 0 0,1 1 0 0 0,1-1 0 0 0,-1 4-9 0 0,2 20 44 0 0,2-28-26 0 0,-1-1 1 0 0,0 1-1 0 0,0 0 1 0 0,-1 3-19 0 0,0-7 1 0 0,1-1-1 0 0,-1 1 1 0 0,1 0 0 0 0,0-1 0 0 0,0 1 0 0 0,0-1 0 0 0,0 1 0 0 0,0-1 0 0 0,0 1 0 0 0,1 0-1 0 0,-1-1 1 0 0,0 1 0 0 0,1-1 0 0 0,-1 1 0 0 0,1-1 0 0 0,-1 0 0 0 0,1 1 0 0 0,0-1 0 0 0,0 1-1 0 0,0-1 1 0 0,0 0 0 0 0,0 0 0 0 0,0 1 0 0 0,0-1-1 0 0,5 13 44 0 0,-6-13-38 0 0,0 0 1 0 0,1 0-1 0 0,-1 1 1 0 0,1-1-1 0 0,-1 0 0 0 0,1 0 1 0 0,-1 1-1 0 0,1-1 0 0 0,0 0 1 0 0,-1 0-1 0 0,1 0 1 0 0,0 0-1 0 0,0 0 0 0 0,0 0-6 0 0,5 3 13 0 0,0 0-1 0 0,0-1 1 0 0,0 0 0 0 0,0 0-1 0 0,0 0 1 0 0,1-1-1 0 0,-1 0 1 0 0,1 0-1 0 0,0-1 1 0 0,0 0 0 0 0,-1 0-1 0 0,1 0 1 0 0,0-1-1 0 0,7 0-12 0 0,10-2-2 0 0,-19 1-12 0 0,0-2-26 0 0,10-1-354 0 0,15-5-217 0 0,-12 0-5469 0 0,-5-2-650 0 0</inkml:trace>
  <inkml:trace contextRef="#ctx0" brushRef="#br0" timeOffset="251.012">578 309 14600 0 0,'9'-3'69'0'0,"-8"3"15"0"0,1-1 1 0 0,-1 1-1 0 0,0 0 0 0 0,0 0 0 0 0,0-1 0 0 0,0 1 0 0 0,0 0 0 0 0,0 0 0 0 0,0 0 1 0 0,0 0-1 0 0,0 0 0 0 0,0 1 0 0 0,0-1 0 0 0,0 0 0 0 0,1 0 0 0 0,-1 1 0 0 0,0-1 1 0 0,0 1-85 0 0,6 3 34 0 0,-9 0 259 0 0,2-3-261 0 0,0-1 1 0 0,0 0 0 0 0,-1 1 0 0 0,1-1 0 0 0,0 1 0 0 0,0-1-1 0 0,0 1 1 0 0,0-1 0 0 0,0 0 0 0 0,-1 1 0 0 0,1-1 0 0 0,0 1-1 0 0,0-1 1 0 0,0 1 0 0 0,0-1 0 0 0,0 1 0 0 0,0-1 0 0 0,0 1-1 0 0,1-1 1 0 0,-1 0 0 0 0,0 1 0 0 0,0-1 0 0 0,0 1-1 0 0,0-1 1 0 0,0 1 0 0 0,1-1 0 0 0,-1 0 0 0 0,0 1 0 0 0,0-1-1 0 0,1 1-32 0 0,5 6 430 0 0,-5-7-375 0 0,0 0 0 0 0,0 1 0 0 0,-1 0 0 0 0,1-1-1 0 0,-1 1 1 0 0,1-1 0 0 0,0 1 0 0 0,-1 0 0 0 0,1 0 0 0 0,-1-1 0 0 0,1 1 0 0 0,-1 0 0 0 0,0 0 0 0 0,1-1 0 0 0,-1 1 0 0 0,0 0-1 0 0,1 0 1 0 0,-1 0 0 0 0,0 0 0 0 0,0 0 0 0 0,0-1 0 0 0,0 1 0 0 0,0 0 0 0 0,0 0 0 0 0,0 0 0 0 0,0 0-55 0 0,-1 2 138 0 0,1 0 0 0 0,-1 0 1 0 0,1-1-1 0 0,0 1 0 0 0,0 0 0 0 0,0 0 1 0 0,0 0-1 0 0,0-1 0 0 0,1 1 1 0 0,-1 0-1 0 0,1 0 0 0 0,0-1 0 0 0,-1 1 1 0 0,2 0-139 0 0,-2-1 73 0 0,0 1 0 0 0,0-1 0 0 0,0 1 0 0 0,0-1 0 0 0,-1 1 0 0 0,1-1 0 0 0,-1 1 0 0 0,1-1 0 0 0,-1 0 1 0 0,0 1-1 0 0,0-1 0 0 0,0 0 0 0 0,0 0 0 0 0,-1 2-73 0 0,-4 8 251 0 0,3-5-207 0 0,0-1-1 0 0,0 0 0 0 0,-1 0 1 0 0,0 0-1 0 0,0-1 0 0 0,-1 1 1 0 0,1-1-1 0 0,-1 0 0 0 0,0 0 1 0 0,-1-1-1 0 0,1 1 0 0 0,-1-1 1 0 0,0 0-1 0 0,0-1 0 0 0,0 0 1 0 0,-2 1-44 0 0,4-1 44 0 0,0-1 0 0 0,0 1 0 0 0,0 0 0 0 0,1 1-1 0 0,-3 1-43 0 0,3-1 35 0 0,0-1 0 0 0,-1 0 0 0 0,1 0-1 0 0,-1-1 1 0 0,0 1 0 0 0,-2 0-35 0 0,-77 36-2142 0 0,70-35 558 0 0,1-5-72 0 0</inkml:trace>
  <inkml:trace contextRef="#ctx0" brushRef="#br0" timeOffset="541.386">378 423 6448 0 0,'-26'-10'498'0'0,"26"10"-490"0"0,1-1-1 0 0,-1 1 0 0 0,0-1 0 0 0,0 1 0 0 0,0-1 0 0 0,0 1 0 0 0,1-1 1 0 0,-1 1-1 0 0,0 0 0 0 0,0-1 0 0 0,1 1 0 0 0,-1-1 0 0 0,0 1 0 0 0,1 0 1 0 0,-1-1-1 0 0,1 1 0 0 0,-1 0 0 0 0,0 0 0 0 0,1-1 0 0 0,-1 1 0 0 0,1 0 1 0 0,-1 0-1 0 0,1 0 0 0 0,-1-1 0 0 0,1 1 0 0 0,-1 0-7 0 0,6-4 244 0 0,-7 2 125 0 0,1 2-307 0 0,0 0 0 0 0,0 0 0 0 0,-1-1 0 0 0,1 1 1 0 0,0 0-1 0 0,0 0 0 0 0,0 0 0 0 0,0-1 1 0 0,0 1-1 0 0,0 0 0 0 0,0 0 0 0 0,0-1 0 0 0,0 1 1 0 0,0 0-1 0 0,0 0 0 0 0,0-1 0 0 0,0 1 1 0 0,0 0-1 0 0,0 0 0 0 0,0-1 0 0 0,0 1 0 0 0,0 0 1 0 0,0 0-1 0 0,0-1 0 0 0,0 1 0 0 0,0 0 1 0 0,0 0-1 0 0,0 0 0 0 0,0-1 0 0 0,1 1 0 0 0,-1 0 1 0 0,0 0-1 0 0,0 0 0 0 0,0-1 0 0 0,0 1 1 0 0,1 0-1 0 0,-1 0 0 0 0,0 0 0 0 0,0 0 0 0 0,0 0 1 0 0,1-1-63 0 0,4 0 585 0 0,-1 0-1 0 0,1-1 1 0 0,0 2 0 0 0,0-1 0 0 0,0 1 0 0 0,0-1 0 0 0,0 1 0 0 0,0 0 0 0 0,0 1-1 0 0,0 0 1 0 0,0-1 0 0 0,0 1 0 0 0,-1 1 0 0 0,1-1 0 0 0,3 2-585 0 0,18 9 864 0 0,-18-8-724 0 0,0-1-1 0 0,0 2 1 0 0,0-1-1 0 0,0 1 0 0 0,0 0 1 0 0,-1 0-1 0 0,0 1 1 0 0,3 3-140 0 0,12 9 453 0 0,-20-17-405 0 0,0 0 1 0 0,0 1-1 0 0,1-1 0 0 0,-1 1 0 0 0,0 0 0 0 0,-1-1 1 0 0,1 1-1 0 0,0 0 0 0 0,0 0 0 0 0,-1 0 0 0 0,1 0 1 0 0,-1 1-1 0 0,0-1 0 0 0,1 0 0 0 0,-1 0 0 0 0,0 1 1 0 0,0-1-1 0 0,-1 1 0 0 0,1 0-48 0 0,0-2 12 0 0,-1 1-1 0 0,1-1 1 0 0,-1 1-1 0 0,1-1 1 0 0,-1 1-1 0 0,1-1 1 0 0,0 0-1 0 0,0 1 1 0 0,0-1-1 0 0,0 0 1 0 0,0 0-1 0 0,0 0 1 0 0,0 1-1 0 0,0-1 1 0 0,1 0-1 0 0,-1-1 1 0 0,0 1-1 0 0,1 0-11 0 0,0 0 6 0 0,-1 1 1 0 0,1-1-1 0 0,-1 0 0 0 0,1 0 1 0 0,-1 1-1 0 0,0-1 0 0 0,1 1 0 0 0,-1-1 1 0 0,0 1-1 0 0,0-1 0 0 0,0 1 0 0 0,0 0 1 0 0,0 0-1 0 0,0-1 0 0 0,-1 2-6 0 0,1-1-8 0 0,0 0 1 0 0,0 0-1 0 0,0 1 0 0 0,0-1 0 0 0,0 0 0 0 0,1 0 0 0 0,-1 0 0 0 0,1 0 1 0 0,-1 0-1 0 0,1-1 0 0 0,0 1 0 0 0,-1 0 0 0 0,1-1 0 0 0,0 1 0 0 0,0-1 1 0 0,0 0-1 0 0,0 1 0 0 0,1-1 0 0 0,-1 0 0 0 0,0 0 0 0 0,0 0 1 0 0,1-1-1 0 0,-1 1 0 0 0,2 0 8 0 0,3 0-466 0 0,-1 0 1 0 0,1 0-1 0 0,0-1 0 0 0,0 0 1 0 0,0 0-1 0 0,0 0 0 0 0,7-2 466 0 0,-5-2-1730 0 0,0-2-19 0 0</inkml:trace>
  <inkml:trace contextRef="#ctx0" brushRef="#br0" timeOffset="724.291">927 289 6912 0 0,'4'-2'147'0'0,"6"-6"273"0"0,-10 8-413 0 0,0 0 1 0 0,0-1-1 0 0,0 1 0 0 0,1 0 1 0 0,-1-1-1 0 0,0 1 0 0 0,0 0 1 0 0,0-1-1 0 0,0 1 0 0 0,0 0 1 0 0,0-1-1 0 0,0 1 0 0 0,0-1 1 0 0,0 1-1 0 0,0 0 0 0 0,0-1 1 0 0,0 1-1 0 0,0 0 0 0 0,0-1 1 0 0,0 1-1 0 0,0-1 0 0 0,0 1 1 0 0,-1-1-8 0 0,2 1 69 0 0,-1-1 1 0 0,0 0-1 0 0,0 0 0 0 0,1 1 1 0 0,-1-1-1 0 0,0 0 1 0 0,1 1-1 0 0,-1-1 1 0 0,1 0-1 0 0,-1 1 0 0 0,1-1 1 0 0,-1 1-1 0 0,1-1 1 0 0,-1 1-1 0 0,1-1 0 0 0,0 1 1 0 0,-1-1-1 0 0,1 1-69 0 0,0-1 359 0 0,-1 1-211 0 0,0 0 1 0 0,0-1 0 0 0,0 1-1 0 0,0 0 1 0 0,0-1-1 0 0,0 1 1 0 0,0 0 0 0 0,-1 0-1 0 0,1-1 1 0 0,0 1-1 0 0,0 0 1 0 0,0 0 0 0 0,0-1-1 0 0,0 1 1 0 0,0 0-1 0 0,-1 0 1 0 0,1 0 0 0 0,0-1-1 0 0,0 1 1 0 0,0 0-1 0 0,-1 0 1 0 0,1 0 0 0 0,0-1-1 0 0,0 1 1 0 0,-1 0 0 0 0,1 0-1 0 0,0 0 1 0 0,0 0-1 0 0,-1 0 1 0 0,1 0 0 0 0,0 0-1 0 0,0 0 1 0 0,-1 0-1 0 0,1 0 1 0 0,0 0 0 0 0,-1 0-149 0 0,0 0 3560 0 0,-9 13-2042 0 0,9-12-1401 0 0,0 0 0 0 0,-1 0 0 0 0,1 1 1 0 0,0-1-1 0 0,0 0 0 0 0,0 1 0 0 0,0-1 0 0 0,1 1 1 0 0,-1-1-1 0 0,0 1 0 0 0,0-1 0 0 0,1 1 0 0 0,-1 0-117 0 0,1 0 89 0 0,-1 1 0 0 0,0-1 0 0 0,0 0 0 0 0,0 0-1 0 0,-1 0 1 0 0,1 0 0 0 0,0 0 0 0 0,-1 0 0 0 0,1 0-1 0 0,-2 1-88 0 0,1-2 36 0 0,1 0-1 0 0,0 1 0 0 0,-1 0 0 0 0,1-1 1 0 0,0 1-1 0 0,0 0 0 0 0,0-1 0 0 0,0 1 0 0 0,0 0 1 0 0,0 0-1 0 0,1 0 0 0 0,-1 0 0 0 0,0 0 0 0 0,1 0 1 0 0,0 0-1 0 0,-1 0 0 0 0,1 1-35 0 0,-5 28 359 0 0,4-29-341 0 0,0 1 0 0 0,0 0 1 0 0,0 0-1 0 0,1 0 0 0 0,-1 0 0 0 0,1 0 0 0 0,0 0 0 0 0,0 0 0 0 0,0 0 1 0 0,0 0-1 0 0,0 0 0 0 0,1 0 0 0 0,-1 0 0 0 0,1 0 0 0 0,0 0 0 0 0,0 1-18 0 0,1-2 5 0 0,0 1 0 0 0,-1-1 0 0 0,0 1 0 0 0,0-1 0 0 0,1 1 0 0 0,-1-1 0 0 0,-1 1 0 0 0,1 0 0 0 0,0-1 0 0 0,-1 1 0 0 0,1 0 0 0 0,-1 0 0 0 0,0 0 0 0 0,0-1 0 0 0,0 1 0 0 0,-1 3-5 0 0,1-5-1 0 0,0 0 1 0 0,0 0-1 0 0,1 0 0 0 0,-1 0 0 0 0,0 1 0 0 0,0-1 0 0 0,0 0 1 0 0,1 0-1 0 0,-1 0 0 0 0,1 0 0 0 0,-1 0 0 0 0,1 0 0 0 0,-1 0 1 0 0,1 0-1 0 0,0 0 0 0 0,-1 0 0 0 0,1 0 0 0 0,0 0 1 0 0,0 0-1 0 0,0 0 0 0 0,0 0 1 0 0,8 12-85 0 0,-8-11 76 0 0,0 0 1 0 0,-1 1-1 0 0,1-1 0 0 0,0 0 0 0 0,-1 0 0 0 0,1 0 1 0 0,1 1-1 0 0,-1-1 0 0 0,0 0 0 0 0,0 0 0 0 0,1-1 0 0 0,-1 1 1 0 0,1 0-1 0 0,-1 0 0 0 0,1-1 0 0 0,0 1 0 0 0,0-1 1 0 0,0 1-1 0 0,0-1 0 0 0,0 0 0 0 0,0 0 0 0 0,2 1 9 0 0,-1-1 24 0 0,1 0-1 0 0,-1 0 0 0 0,1-1 1 0 0,0 0-1 0 0,0 1 0 0 0,2-1-23 0 0,14 1 132 0 0,-18-1-132 0 0,2-3-972 0 0,28-12-5711 0 0,-15 6-101 0 0</inkml:trace>
  <inkml:trace contextRef="#ctx0" brushRef="#br0" timeOffset="895.61">1214 318 10592 0 0,'34'0'488'0'0,"-28"0"-216"0"0,-7 1-48 0 0,-2 3-56 0 0,4-3-58 0 0,-1 0-1 0 0,1-1 1 0 0,0 1 0 0 0,-1 0 0 0 0,1-1 0 0 0,0 1 0 0 0,0 0-1 0 0,0-1 1 0 0,-1 1 0 0 0,1-1 0 0 0,0 1 0 0 0,0-1 0 0 0,0 0 0 0 0,0 1-1 0 0,0-1 1 0 0,0 0-110 0 0,10 6 2189 0 0,-10-6-2140 0 0,-1 0 0 0 0,0 1-1 0 0,0-1 1 0 0,1 0 0 0 0,-1 0 0 0 0,0 0 0 0 0,0 0 0 0 0,0 1 0 0 0,0-1 0 0 0,0 0 0 0 0,1 0 0 0 0,-1 1-1 0 0,0-1 1 0 0,0 0 0 0 0,0 0 0 0 0,0 1 0 0 0,0-1 0 0 0,0 0 0 0 0,0 0 0 0 0,0 1 0 0 0,0-1 0 0 0,0 0-1 0 0,0 1 1 0 0,0-1 0 0 0,0 0 0 0 0,0 0 0 0 0,0 1 0 0 0,0-1 0 0 0,0 0 0 0 0,0 0 0 0 0,0 1 0 0 0,0-1-1 0 0,-1 0 1 0 0,1 0 0 0 0,0 1 0 0 0,0-1-49 0 0,2 3 1835 0 0,-1-3-1777 0 0,-1 1 1 0 0,1 0-1 0 0,0-1 0 0 0,0 1 1 0 0,0 0-1 0 0,0 0 1 0 0,0 0-1 0 0,-1 0 0 0 0,1-1 1 0 0,0 1-1 0 0,-1 0 1 0 0,1 0-1 0 0,-1 0 0 0 0,1 1 1 0 0,-1-1-1 0 0,1 0 1 0 0,-1 0-1 0 0,0 0 0 0 0,0 0 1 0 0,1 0-1 0 0,-1 0 1 0 0,0 0-1 0 0,0 1 0 0 0,0-1 1 0 0,0 0-1 0 0,0 0 1 0 0,-1 0-1 0 0,1 0 0 0 0,0 0 1 0 0,-1 2-59 0 0,1-1 89 0 0,0 0-1 0 0,-1 0 1 0 0,1 0 0 0 0,0 0 0 0 0,0 0 0 0 0,0 0-1 0 0,1 0 1 0 0,-1 0 0 0 0,0 0 0 0 0,1 0 0 0 0,-1 0 0 0 0,2 1-89 0 0,2 17 808 0 0,1 8 326 0 0,-1-9-420 0 0,-4-18-693 0 0,0 0-1 0 0,0-1 0 0 0,0 1 1 0 0,0 0-1 0 0,0 0 1 0 0,0-1-1 0 0,0 1 0 0 0,0 0 1 0 0,0-1-1 0 0,-1 1 1 0 0,1 0-1 0 0,0-1 0 0 0,-1 1 1 0 0,1 0-1 0 0,0-1 1 0 0,-1 1-1 0 0,1-1 1 0 0,-1 1-1 0 0,1 0 0 0 0,-1-1 1 0 0,1 1-1 0 0,-1-1-20 0 0,0 1 17 0 0,1 0-1 0 0,-1-1 0 0 0,0 1 1 0 0,1 0-1 0 0,-1 0 0 0 0,1-1 1 0 0,-1 1-1 0 0,1 0 1 0 0,-1 0-1 0 0,1 0 0 0 0,0 0 1 0 0,-1 0-1 0 0,1 0 1 0 0,0-1-1 0 0,0 1 0 0 0,0 0 1 0 0,0 0-1 0 0,0 1-16 0 0,-4 11 69 0 0,3-12-69 0 0,0 0 0 0 0,1 0 0 0 0,-1 0 0 0 0,1 0 1 0 0,-1 0-1 0 0,1 0 0 0 0,0 0 0 0 0,0 0 0 0 0,-1 1 0 0 0,1-1 0 0 0,0 0 1 0 0,0 0-1 0 0,0 0 0 0 0,0 0 0 0 0,0 1 0 0 0,0-1 0 0 0,0 0 0 0 0,1 0 0 0 0,-1 0 1 0 0,0 0-1 0 0,1 1 0 0 0,-1-1 0 0 0,1 0 0 0 0,-1 0 0 0 0,1 0 0 0 0,0 0-1 0 0,-1-1 1 0 0,0 0 0 0 0,1 0-1 0 0,-1 0 1 0 0,1 0 0 0 0,-1 0 0 0 0,0 1 0 0 0,1-1-1 0 0,-1 0 1 0 0,0 0 0 0 0,1 1 0 0 0,-1-1 0 0 0,0 0-1 0 0,1 0 1 0 0,-1 1 0 0 0,0-1 0 0 0,1 0 0 0 0,-1 1-1 0 0,0-1 1 0 0,0 0 0 0 0,0 1 0 0 0,1-1 0 0 0,-1 1-1 0 0,0-1 1 0 0,0 0 0 0 0,0 1 0 0 0,0-1 0 0 0,0 1 0 0 0,0-1-1 0 0,0 0 1 0 0,0 1 0 0 0,0-1 0 0 0,0 1 0 0 0,0-1-1 0 0,0 1 1 0 0,0-1 0 0 0,0 0 0 0 0,0 1 0 0 0,0-1-1 0 0,0 1 1 0 0,-1-1 0 0 0,1 0 0 0 0,0 1 0 0 0,0-1-1 0 0,0 0 1 0 0,-1 1 0 0 0,1-1 0 0 0,0 0 0 0 0,0 1-1 0 0,-1-1 1 0 0,1 0 0 0 0,0 1 0 0 0,-1-1 0 0 0,1 0-1 0 0,0 0 1 0 0,-1 0 0 0 0,1 1 0 0 0,-1-1 0 0 0,1 0-1 0 0,0 0 1 0 0,-1 0 0 0 0,1 0 0 0 0,-9 6-110 0 0,-6-3-4933 0 0,8-3-2518 0 0</inkml:trace>
  <inkml:trace contextRef="#ctx0" brushRef="#br0" timeOffset="1191.031">1318 95 8288 0 0,'-25'-8'184'0'0,"25"8"40"0"0,0 0 0 0 0,12 0 8 0 0,1-3-232 0 0</inkml:trace>
  <inkml:trace contextRef="#ctx0" brushRef="#br0" timeOffset="1366.558">1505 1 10136 0 0,'0'0'777'0'0,"0"0"-325"0"0,0 1 508 0 0,9 39 3384 0 0,-8-35-4191 0 0,1-1 1 0 0,-1 0-1 0 0,0 0 0 0 0,1 0 1 0 0,0-1-1 0 0,1 3-153 0 0,7 18 728 0 0,-3 6-333 0 0,-2 0 0 0 0,-1 0 1 0 0,-1 1-1 0 0,-1 0 0 0 0,-2 0 1 0 0,-2-1-1 0 0,0 1 0 0 0,-2 2-395 0 0,1-2 0 0 0,3-23 0 0 0,0 0 0 0 0,-1-1 0 0 0,0 1 0 0 0,0 0 0 0 0,-3 6 0 0 0,-1 2 0 0 0,3-8 0 0 0,-1 0 0 0 0,0 0 0 0 0,0 0 0 0 0,-1-1 0 0 0,-1 3 0 0 0,-6-2-5024 0 0,10-7 4135 0 0,0-1-5797 0 0</inkml:trace>
  <inkml:trace contextRef="#ctx0" brushRef="#br0" timeOffset="1833.12">1355 273 10136 0 0,'47'3'3612'0'0,"-37"-3"-3138"0"0,-1 0 0 0 0,1 1-1 0 0,-1 0 1 0 0,1 1 0 0 0,7 2-474 0 0,46 12 833 0 0,-25-8-577 0 0,-8-2-192 0 0,0-2-1 0 0,1 0 0 0 0,-1-3 1 0 0,0 0-1 0 0,1-2 1 0 0,-1-1-1 0 0,19-4-63 0 0,-42 5-159 0 0,0 0 0 0 0,1 0 0 0 0,-1-1 0 0 0,0 0 0 0 0,0 0 0 0 0,0 0 0 0 0,-1-1 0 0 0,1 0 0 0 0,-1 0 0 0 0,1-1 0 0 0,-1 0 0 0 0,3-2 159 0 0,-9 6-22 0 0,0 0-1 0 0,1-1 1 0 0,-1 1-1 0 0,0 0 1 0 0,1 0-1 0 0,-1-1 0 0 0,0 1 1 0 0,0 0-1 0 0,1 0 1 0 0,-1-1-1 0 0,0 1 1 0 0,0 0-1 0 0,1-1 1 0 0,-1 1-1 0 0,0 0 1 0 0,0-1-1 0 0,0 1 1 0 0,0-1-1 0 0,0 1 1 0 0,0 0-1 0 0,1-1 1 0 0,-1 1-1 0 0,0 0 1 0 0,0-1-1 0 0,0 1 0 0 0,0-1 1 0 0,0 1-1 0 0,0 0 1 0 0,0-1-1 0 0,-1 1 1 0 0,1-1-1 0 0,0 1 1 0 0,0 0-1 0 0,0-1 1 0 0,0 1 22 0 0,-1-1-15 0 0,0 0 1 0 0,0 1-1 0 0,0-1 0 0 0,1 1 1 0 0,-1-1-1 0 0,0 1 1 0 0,0-1-1 0 0,0 1 0 0 0,0-1 1 0 0,0 1-1 0 0,0 0 1 0 0,0-1-1 0 0,-1 1 15 0 0,-4-1 231 0 0,0 0 0 0 0,1 1 1 0 0,-1-1-1 0 0,-5 1-231 0 0,3 1 338 0 0,1 1 0 0 0,-1-1 0 0 0,1 1 0 0 0,-1 0 0 0 0,1 1 1 0 0,0 0-1 0 0,0 0 0 0 0,0 0 0 0 0,1 1 0 0 0,-4 2-338 0 0,4-2 21 0 0,0 0 0 0 0,1 1 0 0 0,0 0 0 0 0,0 0 0 0 0,0 0 0 0 0,0 0 0 0 0,1 1 0 0 0,-1 0 0 0 0,2 0-1 0 0,-1 0 1 0 0,1 0 0 0 0,-1 0 0 0 0,2 1 0 0 0,-1 0 0 0 0,1-1 0 0 0,0 1 0 0 0,0 3-21 0 0,0-2 58 0 0,1-3-4 0 0,0 0 0 0 0,1 0-1 0 0,-1 0 1 0 0,1-1-1 0 0,0 1 1 0 0,0 2-54 0 0,1-5 9 0 0,-1-1 1 0 0,0 1-1 0 0,1-1 1 0 0,-1 1-1 0 0,1-1 1 0 0,0 1-1 0 0,-1-1 0 0 0,1 1 1 0 0,0-1-1 0 0,0 0 1 0 0,0 0-1 0 0,0 1 1 0 0,0-1-1 0 0,0 0 1 0 0,0 0-1 0 0,1 0 1 0 0,-1 0-1 0 0,0 0 1 0 0,0 0-1 0 0,1 0 1 0 0,0 0-10 0 0,1 1 62 0 0,1-1 1 0 0,0 1-1 0 0,0-1 1 0 0,-1 0 0 0 0,1 0-1 0 0,0 0 1 0 0,0-1-1 0 0,0 0 1 0 0,0 1 0 0 0,0-1-1 0 0,0 0 1 0 0,0-1-1 0 0,0 1 1 0 0,0-1-1 0 0,0 0 1 0 0,0 0 0 0 0,0 0-1 0 0,0 0 1 0 0,2-2-63 0 0,2 0 5 0 0,0-1 1 0 0,-1 0 0 0 0,1-1 0 0 0,-1 0-1 0 0,0 0 1 0 0,0 0 0 0 0,-1-1-1 0 0,6-5-5 0 0,-9 7 10 0 0,-1 0-1 0 0,1 0 0 0 0,0 0 1 0 0,-1-1-1 0 0,0 1 0 0 0,0-1 1 0 0,-1 1-1 0 0,1-1 1 0 0,-1 0-1 0 0,1-4-9 0 0,-1 3-14 0 0,1 0 0 0 0,0 0 0 0 0,0 0 0 0 0,0 0 0 0 0,1 0 0 0 0,2-4 14 0 0,-4 9-7 0 0,-1 1 0 0 0,0-1 1 0 0,0 1-1 0 0,1 0 0 0 0,-1-1 0 0 0,0 1 1 0 0,0-1-1 0 0,1 1 0 0 0,-1 0 1 0 0,0 0-1 0 0,1-1 0 0 0,-1 1 1 0 0,1 0-1 0 0,-1 0 0 0 0,0-1 1 0 0,1 1-1 0 0,-1 0 0 0 0,1 0 0 0 0,-1 0 1 0 0,1 0-1 0 0,-1-1 0 0 0,1 1 1 0 0,-1 0-1 0 0,0 0 0 0 0,1 0 1 0 0,-1 0-1 0 0,1 0 0 0 0,-1 0 0 0 0,1 0 1 0 0,-1 0-1 0 0,1 1 0 0 0,-1-1 7 0 0,1 0-3 0 0,1 1-1 0 0,-1 0 1 0 0,0-1 0 0 0,0 1-1 0 0,0 0 1 0 0,0 0-1 0 0,0 0 1 0 0,0 0-1 0 0,0 0 1 0 0,0 0 0 0 0,0 1 3 0 0,3 4 73 0 0,0 1 0 0 0,0 0 1 0 0,2 6-74 0 0,-3-6 63 0 0,1-1 0 0 0,0 0 1 0 0,0 1-1 0 0,2 0-63 0 0,10 18 1 0 0,-8-11-1 0 0,-2-4 0 0 0,-1 0 0 0 0,4 11 0 0 0,-8-20 0 0 0,0 0 0 0 0,-1 1 0 0 0,1-1 0 0 0,0 0 0 0 0,0 1 0 0 0,0-1 0 0 0,0 0 0 0 0,0 0 0 0 0,0 0 0 0 0,0 0 0 0 0,0 0 0 0 0,0 0 0 0 0,0 0 0 0 0,1 0 0 0 0,-1-1 0 0 0,0 1 0 0 0,1 0 0 0 0,-1-1 0 0 0,1 1 0 0 0,-1-1 0 0 0,0 1 0 0 0,1-1 0 0 0,1 0 0 0 0,-2 1-32 0 0,-1-1 0 0 0,1 0 0 0 0,0 0 0 0 0,0 1-1 0 0,0-1 1 0 0,-1 0 0 0 0,1 0 0 0 0,0 0 0 0 0,0 0-1 0 0,0 0 1 0 0,0 0 0 0 0,0 0 0 0 0,-1-1 0 0 0,1 1-1 0 0,0 0 1 0 0,0 0 0 0 0,0-1 0 0 0,-1 1 0 0 0,1 0-1 0 0,0-1 1 0 0,0 0 32 0 0,1 0-330 0 0,-1-1-1 0 0,0 1 1 0 0,1-1-1 0 0,-1 1 1 0 0,0-1-1 0 0,0 0 1 0 0,0 1-1 0 0,0-1 1 0 0,0 0 330 0 0,5-11-1334 0 0</inkml:trace>
  <inkml:trace contextRef="#ctx0" brushRef="#br0" timeOffset="2094.992">2253 42 10136 0 0,'0'6'1049'0'0,"0"2"596"0"0,1 1-1 0 0,0 0 1 0 0,2 7-1645 0 0,-1-7 680 0 0,3 19 614 0 0,-1-2-313 0 0,2 1-1 0 0,2 4-980 0 0,1-9 428 0 0,-7-17-291 0 0,0 0 1 0 0,0-1 0 0 0,0 1 0 0 0,-1 0 0 0 0,2 5-138 0 0,2 26 796 0 0,-1 0 0 0 0,-2 0 0 0 0,-2 33-796 0 0,0-66 23 0 0,-1 0-1 0 0,0 0 1 0 0,1 0-1 0 0,-1-1 0 0 0,0 1 1 0 0,0 0-1 0 0,0 0 1 0 0,-1-1-1 0 0,1 1 1 0 0,0-1-1 0 0,-1 1 0 0 0,0-1 1 0 0,0 0-1 0 0,0 0 1 0 0,-1 1-23 0 0,2-1-190 0 0,-1-1 1 0 0,1 0-1 0 0,-1 0 1 0 0,1 0 0 0 0,-1 0-1 0 0,0 0 1 0 0,1 0-1 0 0,-1 0 1 0 0,0 0 0 0 0,0-1-1 0 0,0 1 1 0 0,1-1-1 0 0,-1 1 1 0 0,0-1 0 0 0,0 0-1 0 0,0 0 1 0 0,0 1-1 0 0,0-2 1 0 0,0 1 0 0 0,0 0-1 0 0,0 0 1 0 0,0-1-1 0 0,-1 1 190 0 0,-9-4-7187 0 0</inkml:trace>
  <inkml:trace contextRef="#ctx0" brushRef="#br0" timeOffset="2363.523">2082 284 11952 0 0,'7'-4'215'0'0,"1"1"0"0"0,-1-1 0 0 0,1 1 1 0 0,-1 1-1 0 0,1-1 0 0 0,0 1 0 0 0,0 1 1 0 0,0-1-1 0 0,6 1-215 0 0,11 0 707 0 0,1 1 1 0 0,10 1-708 0 0,15 1 58 0 0,-38-1 234 0 0,0 0 0 0 0,13 3-292 0 0,12 1 551 0 0,-26-4-326 0 0,-8-1-111 0 0,-1 0 0 0 0,1 0 0 0 0,-1 0 0 0 0,1 1 0 0 0,-1-1 0 0 0,0 1 0 0 0,1 0 0 0 0,-1 0-1 0 0,2 1-113 0 0,-5-2 29 0 0,2 1 83 0 0,-1 0 0 0 0,0-1 0 0 0,1 1-1 0 0,-1 0 1 0 0,1-1 0 0 0,-1 0 0 0 0,1 1 0 0 0,-1-1-1 0 0,1 0 1 0 0,-1 0 0 0 0,1 0-112 0 0,10 14 353 0 0,-10-11-258 0 0,-1-1-1 0 0,0 0 0 0 0,0 1 1 0 0,0-1-1 0 0,0 1 0 0 0,0-1 1 0 0,-1 1-1 0 0,1 1-94 0 0,3 10 749 0 0,-2-7-631 0 0,0 0 0 0 0,-1-1-1 0 0,1 1 1 0 0,-1 0-1 0 0,0 4-117 0 0,2 18 496 0 0,-1-16 99 0 0,0 0 0 0 0,-1 0 0 0 0,-1 7-595 0 0,3 31 291 0 0,9-15-287 0 0,-10-32 288 0 0,-2-3-18 0 0,0-1-29 0 0,0 0-12 0 0,0 0-1 0 0,0 0-98 0 0,0 0-416 0 0,2-1-17 0 0,-1-1-1 0 0,1 1 1 0 0,-1-1-1 0 0,0 0 1 0 0,0 1-1 0 0,1-1 1 0 0,-1 0 0 0 0,0 0-1 0 0,-1 0 1 0 0,1 0-1 0 0,0 0 1 0 0,0 0-1 0 0,-1 0 1 0 0,1 0-1 0 0,-1 0 1 0 0,0 0-1 0 0,0 0 1 0 0,1 0 0 0 0,-1 0-1 0 0,-1-1 300 0 0,1-15-1591 0 0</inkml:trace>
  <inkml:trace contextRef="#ctx0" brushRef="#br0" timeOffset="3067.879">2871 215 4608 0 0,'0'0'101'0'0,"0"0"22"0"0,6 6 112 0 0,-5-4-213 0 0,-1-1-22 0 0,0-1 0 0 0,0 1 0 0 0,0-1 0 0 0,0 1 0 0 0,0-1 0 0 0,0 1 0 0 0,1-1 0 0 0,-1 1 0 0 0,0-1 0 0 0,1 1 0 0 0,-1-1 0 0 0,0 0 0 0 0,1 1 0 0 0,-1-1 0 0 0,0 1 0 0 0,1-1-1 0 0,-1 0 1 0 0,0 1 0 0 0,1-1 0 0 0,-1 0 0 0 0,1 1 0 0 0,-1-1 0 0 0,1 0 0 0 0,-1 0 0 0 0,1 0 0 0 0,-1 1 0 0 0,1-1 0 0 0,0 0 0 0 0,17 9 3529 0 0,-4-3 1828 0 0,-14-6-5313 0 0,0 0 1 0 0,0 1 0 0 0,0-1 0 0 0,-1 0 0 0 0,1 0 0 0 0,0 0 0 0 0,0 0 0 0 0,0 0 0 0 0,0 0-1 0 0,0 0 1 0 0,0 0 0 0 0,0 0 0 0 0,0 0 0 0 0,0 0 0 0 0,0 0 0 0 0,0 0 0 0 0,0 0-1 0 0,0 1 1 0 0,-1-1 0 0 0,1 0 0 0 0,0 0 0 0 0,0 0 0 0 0,0 0 0 0 0,0 0 0 0 0,0 0-1 0 0,0 0 1 0 0,0 0 0 0 0,0 1 0 0 0,0-1 0 0 0,0 0 0 0 0,0 0 0 0 0,0 0 0 0 0,0 0-1 0 0,0 0 1 0 0,0 0 0 0 0,0 0 0 0 0,0 0 0 0 0,0 0 0 0 0,1 1 0 0 0,-1-1 0 0 0,0 0-1 0 0,0 0 1 0 0,0 0 0 0 0,0 0 0 0 0,0 0 0 0 0,0 0 0 0 0,0 0 0 0 0,0 0 0 0 0,0 0-1 0 0,0 0 1 0 0,0 0 0 0 0,0 1 0 0 0,0-1 0 0 0,1 0 0 0 0,-1 0 0 0 0,0 0 0 0 0,0 0-1 0 0,0 0 1 0 0,0 0 0 0 0,0 0 0 0 0,0 0 0 0 0,0 0 0 0 0,0 0 0 0 0,0 0 0 0 0,1 0-1 0 0,-1 0-44 0 0,-6 1 224 0 0,0 1-1 0 0,0 0 0 0 0,0 0 1 0 0,1 0-1 0 0,-1 0 0 0 0,1 1 0 0 0,0 0 1 0 0,-1 1-1 0 0,1-1 0 0 0,1 1 0 0 0,-5 3-223 0 0,4-2 10 0 0,1-1-1 0 0,-1 0 1 0 0,0 0-1 0 0,0-1 1 0 0,-1 1-10 0 0,0 0 112 0 0,0 0 0 0 0,0 0 0 0 0,0 1 0 0 0,0 1-112 0 0,-11 11 364 0 0,-18 21 205 0 0,31-34-527 0 0,1 0 1 0 0,0 0-1 0 0,1 0 1 0 0,-1 1-1 0 0,1 0 1 0 0,0-1-1 0 0,0 1 0 0 0,-1 2-42 0 0,2 10 134 0 0,-2-10-44 0 0,3-4-10 0 0,1-2-75 0 0,-1 0 0 0 0,1 0-1 0 0,-1-1 1 0 0,1 1-1 0 0,-1 0 1 0 0,1 0 0 0 0,-1 0-1 0 0,1-1 1 0 0,0 1-1 0 0,-1 0 1 0 0,1 0 0 0 0,0-1-1 0 0,-1 1 1 0 0,1-1 0 0 0,0 1-1 0 0,0-1 1 0 0,0 1-1 0 0,0-1 1 0 0,0 1 0 0 0,0-1-1 0 0,0 0 1 0 0,-1 1-1 0 0,1-1 1 0 0,0 0 0 0 0,0 0-1 0 0,0 0 1 0 0,1 0-5 0 0,1 1 55 0 0,0-1 7 0 0,0 1 1 0 0,1 0-1 0 0,-1-1 0 0 0,0 0 0 0 0,1 0 0 0 0,-1 0 0 0 0,0 0 0 0 0,1 0 0 0 0,-1-1 0 0 0,0 1 1 0 0,1-1-1 0 0,-1 0 0 0 0,0 0 0 0 0,0 0 0 0 0,0-1 0 0 0,2 0-62 0 0,4-4 181 0 0,0 0-1 0 0,0 0 1 0 0,-1-1 0 0 0,5-5-181 0 0,-2 3 135 0 0,-4 1-139 0 0,1 0 0 0 0,-1-1-1 0 0,0 0 1 0 0,0-1 4 0 0,16-19-277 0 0,-18 24 246 0 0,0 0 1 0 0,0 1 0 0 0,0-1-1 0 0,0 1 1 0 0,1 0-1 0 0,0 1 1 0 0,0-1 0 0 0,0 1-1 0 0,6-2 31 0 0,-3 1-10 0 0,-8 4 4 0 0,1 0 0 0 0,-1 0 0 0 0,0 0 0 0 0,0 0 0 0 0,0 0 0 0 0,0 0 0 0 0,0 0 0 0 0,1 1 0 0 0,-1-1 0 0 0,0 0 0 0 0,0 1 0 0 0,0-1 0 0 0,0 1 0 0 0,0 0 6 0 0,2 0-23 0 0,-1 0 34 0 0,0-1 1 0 0,-1 1-1 0 0,1 0 0 0 0,0 0 1 0 0,-1 0-1 0 0,1 0 0 0 0,-1 0 0 0 0,1 1 1 0 0,-1-1-1 0 0,0 0 0 0 0,0 1 1 0 0,0-1-1 0 0,1 1 0 0 0,-1 1-11 0 0,2 1 94 0 0,-1 1 0 0 0,0-1-1 0 0,0 1 1 0 0,0 0 0 0 0,0 0-94 0 0,8 24-457 0 0,-5-15 364 0 0,0 1 0 0 0,-1 0 0 0 0,0 6 93 0 0,0-8 119 0 0,1 4 804 0 0,-14-22-769 0 0,6-2-140 0 0,1 1 0 0 0,0 0 0 0 0,0-1 0 0 0,0 1 0 0 0,1-1 0 0 0,0 1 0 0 0,0-1 0 0 0,1 0 0 0 0,0 1 1 0 0,0-1-1 0 0,0 0 0 0 0,1-1-14 0 0,0-16-331 0 0,-1 19 192 0 0,1 1-1 0 0,0-1 1 0 0,0 1-1 0 0,0-1 1 0 0,0 1-1 0 0,1 0 1 0 0,-1-1 0 0 0,1 1-1 0 0,2-3 140 0 0,22-35-1266 0 0,-23 37 1221 0 0,-1 3 18 0 0,0 0 1 0 0,0-1-1 0 0,-1 1 0 0 0,1 0 1 0 0,1 0-1 0 0,-1 0 1 0 0,0 0-1 0 0,0 1 1 0 0,1-1-1 0 0,-1 1 0 0 0,1-1 1 0 0,-1 1-1 0 0,1 0 1 0 0,0 0-1 0 0,-1 0 1 0 0,1 0-1 0 0,0 0 0 0 0,1 0 27 0 0,-2 1-6 0 0,1 0 0 0 0,-1 0 1 0 0,1 0-1 0 0,-1 0 0 0 0,1 1 0 0 0,-1-1 0 0 0,0 1 0 0 0,1-1 0 0 0,-1 1 0 0 0,0 0 0 0 0,1 0 0 0 0,-1 0 0 0 0,0 0 0 0 0,0 0 0 0 0,0 1 0 0 0,0-1 0 0 0,0 1 0 0 0,0-1 0 0 0,0 1 0 0 0,0 0 0 0 0,-1-1 0 0 0,1 2 6 0 0,9 10 103 0 0,-1 1 0 0 0,7 13-103 0 0,8 13 645 0 0,-22-37-641 0 0,-1 1-1 0 0,1 0 1 0 0,-1 0 0 0 0,0 0-1 0 0,0 1 1 0 0,0-1 0 0 0,0 0 0 0 0,-1 1-1 0 0,0-1 1 0 0,0 1 0 0 0,1 3-4 0 0,-2-5-1 0 0,0 1 1 0 0,-1-1 0 0 0,1 0 0 0 0,0 0 0 0 0,-1 0-1 0 0,0 1 1 0 0,0-1 0 0 0,0 0 0 0 0,0 0 0 0 0,0 0-1 0 0,0 0 1 0 0,-1 0 0 0 0,0-1 0 0 0,1 1 0 0 0,-1 0-1 0 0,-2 2 1 0 0,-3 3 0 0 0,1-2 0 0 0</inkml:trace>
  <inkml:trace contextRef="#ctx0" brushRef="#br0" timeOffset="3322.234">2500 113 17503 0 0,'0'0'803'0'0,"6"-9"298"0"0,-3 8-947 0 0,0 0 0 0 0,-1 1 0 0 0,1-1 0 0 0,0 1 0 0 0,0 0 0 0 0,-1 0 0 0 0,1 0 0 0 0,0 0-1 0 0,0 0 1 0 0,2 1-154 0 0,8 0 1589 0 0,-12-1-1250 0 0,-1 0-158 0 0,0 0-70 0 0,0 0-14 0 0,2 1-248 0 0,7 3-2276 0 0,-17 1-5058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27.93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135 276 5984 0 0,'3'-1'464'0'0,"-3"1"-462"0"0,2-1 15 0 0,0 1 1 0 0,0-1-1 0 0,0 0 0 0 0,-1 0 1 0 0,1 0-1 0 0,0 0 1 0 0,0 0-1 0 0,-1 0 0 0 0,1-1 1 0 0,1 0-18 0 0,-3 1 18 0 0,0 1 1 0 0,0 0 0 0 0,0 0-1 0 0,0 0 1 0 0,0-1 0 0 0,0 1-1 0 0,0 0 1 0 0,0 0-1 0 0,0 0 1 0 0,0-1 0 0 0,0 1-1 0 0,0 0 1 0 0,0 0 0 0 0,0 0-1 0 0,0-1 1 0 0,0 1-1 0 0,0 0 1 0 0,0 0 0 0 0,0 0-1 0 0,0-1 1 0 0,-1 1 0 0 0,1 0-1 0 0,0 0 1 0 0,0 0-1 0 0,0 0 1 0 0,0-1 0 0 0,0 1-1 0 0,0 0 1 0 0,-1 0 0 0 0,1 0-1 0 0,0 0 1 0 0,0 0-1 0 0,0 0 1 0 0,-1-1 0 0 0,1 1-1 0 0,0 0 1 0 0,0 0 0 0 0,0 0-1 0 0,-1 0 1 0 0,1 0-1 0 0,0 0 1 0 0,0 0 0 0 0,-1 0-19 0 0,-12-4 1670 0 0,9 3-780 0 0,2 1 975 0 0,-12 0 1174 0 0,11 0-2695 0 0,-3 2 56 0 0,0 0-1 0 0,0 1 1 0 0,1-1 0 0 0,-1 1 0 0 0,1 1 0 0 0,0-1-1 0 0,-4 4-399 0 0,1-2 235 0 0,1 0-1 0 0,1 1 1 0 0,-1 0-1 0 0,1 0 1 0 0,0 1-1 0 0,0 0 1 0 0,-3 5-235 0 0,7-9 33 0 0,0 0-1 0 0,0 0 1 0 0,1 0-1 0 0,0 0 1 0 0,-1 0 0 0 0,1 0-1 0 0,0 0 1 0 0,1 0 0 0 0,-1 0-1 0 0,0 1 1 0 0,1-1-1 0 0,0 0 1 0 0,0 0 0 0 0,0 1-1 0 0,0-1 1 0 0,0 0 0 0 0,1 1-1 0 0,-1-1 1 0 0,1 0-1 0 0,0 0 1 0 0,0 0 0 0 0,0 0-1 0 0,1 1-32 0 0,0 0 26 0 0,1 0-1 0 0,-1 0 1 0 0,1 0-1 0 0,0 0 1 0 0,0-1-1 0 0,0 1 1 0 0,0-1-1 0 0,1 0 1 0 0,0 0-1 0 0,-1 0 1 0 0,1 0-1 0 0,0-1 1 0 0,0 1-1 0 0,1-1 1 0 0,-1 0-1 0 0,0-1 1 0 0,1 1-1 0 0,-1-1 1 0 0,1 1-1 0 0,0-1 1 0 0,-1-1-1 0 0,1 1 1 0 0,0-1-1 0 0,-1 0 1 0 0,1 0-1 0 0,0 0 1 0 0,0 0-1 0 0,-1-1 1 0 0,1 0-1 0 0,0 0 1 0 0,-1 0-1 0 0,2-1-25 0 0,10-3 177 0 0,-1-1 0 0 0,6-4-177 0 0,-17 9 2 0 0,0-2 0 0 0,-1 1 0 0 0,1 0 0 0 0,0-1 0 0 0,-1 1 0 0 0,0-1-1 0 0,0 0 1 0 0,0 0 0 0 0,0 0 0 0 0,0-1 0 0 0,1-2-2 0 0,-1 1-40 0 0,0 2 31 0 0,-1 0 1 0 0,-1-1-1 0 0,1 1 0 0 0,0-1 0 0 0,-1 0 1 0 0,0 0 8 0 0,0 2 0 0 0,-1 1 0 0 0,0-1 1 0 0,0 1-1 0 0,0-1 0 0 0,0 0 0 0 0,0 1 1 0 0,0-1-1 0 0,0 1 0 0 0,-1-1 1 0 0,1 1-1 0 0,0-1 0 0 0,-1 1 1 0 0,1-1-1 0 0,-1 1 0 0 0,0 0 1 0 0,0-1-1 0 0,1 1 0 0 0,-2-1 0 0 0,0-1-2 0 0,0 0-1 0 0,0 1 0 0 0,0-1 1 0 0,-1 1-1 0 0,0 0 0 0 0,1-1 1 0 0,-1 1-1 0 0,0 0 0 0 0,0 1 1 0 0,0-1-1 0 0,0 0 0 0 0,0 1 1 0 0,0 0-1 0 0,0 0 0 0 0,-1 0 1 0 0,1 0-1 0 0,-1 0 3 0 0,-2 0 49 0 0,1 1 0 0 0,0-1 1 0 0,-1 1-1 0 0,1 0 0 0 0,0 1 0 0 0,-1-1 1 0 0,1 1-1 0 0,0 0 0 0 0,0 0 0 0 0,0 1 0 0 0,0 0 1 0 0,0-1-50 0 0,4 0-103 0 0,1-1-44 0 0,0 0 3 0 0,0 0-209 0 0,6 3-2494 0 0,3-3 1159 0 0</inkml:trace>
  <inkml:trace contextRef="#ctx0" brushRef="#br0" timeOffset="308.948">548 65 13504 0 0,'-1'-1'55'0'0,"1"0"1"0"0,0 0 0 0 0,0 0-1 0 0,-1-1 1 0 0,1 1 0 0 0,0 0-1 0 0,0 0 1 0 0,0 0 0 0 0,0 0-1 0 0,0-1 1 0 0,0 1 0 0 0,0 0 0 0 0,1 0-1 0 0,-1 0 1 0 0,0 0 0 0 0,1 0-1 0 0,-1 0 1 0 0,1-1 0 0 0,-1 1-1 0 0,1 0 1 0 0,-1 0 0 0 0,1 0-1 0 0,0 0-55 0 0,4-8 188 0 0,-5 9-124 0 0,1-1 1 0 0,-1 0 0 0 0,0 0-1 0 0,1 0 1 0 0,-1 1 0 0 0,0-1-1 0 0,0 0 1 0 0,0 0 0 0 0,0 0-1 0 0,0 0 1 0 0,0 0 0 0 0,0 1-1 0 0,0-1 1 0 0,0 0 0 0 0,0 0-1 0 0,0 0 1 0 0,0 0 0 0 0,-1 1-1 0 0,1-1 1 0 0,0 0 0 0 0,-1 0-1 0 0,1 0 1 0 0,0 1 0 0 0,-1-1-1 0 0,1 0 1 0 0,-1 1-1 0 0,1-1 1 0 0,-1 0 0 0 0,0 1-1 0 0,1-1 1 0 0,-1 0 0 0 0,0 1-1 0 0,1-1 1 0 0,-1 1 0 0 0,0 0-1 0 0,0-1 1 0 0,1 1 0 0 0,-1-1-1 0 0,0 1 1 0 0,0 0 0 0 0,0 0-1 0 0,1-1 1 0 0,-1 1 0 0 0,0 0-1 0 0,0 0 1 0 0,0 0 0 0 0,0 0-1 0 0,0 0 1 0 0,1 0 0 0 0,-1 0-1 0 0,0 0 1 0 0,0 1 0 0 0,0-1-1 0 0,0 0 1 0 0,1 0 0 0 0,-2 1-65 0 0,-4 2 198 0 0,-1 1 0 0 0,1 0 0 0 0,0 1 0 0 0,0-1 0 0 0,0 1 0 0 0,0 0 0 0 0,1 0 0 0 0,0 1 0 0 0,0 0 0 0 0,1 0 0 0 0,-1 0 0 0 0,1 0 0 0 0,-2 6-198 0 0,1-1 32 0 0,0 0 0 0 0,0 0 0 0 0,1 1 0 0 0,1-1 0 0 0,0 1 0 0 0,1 0 0 0 0,0 0 0 0 0,0 0 0 0 0,1 6-32 0 0,2 10 73 0 0,1 0 0 0 0,1 0 0 0 0,1 0-1 0 0,5 11-72 0 0,4 8-77 0 0,2-1-1 0 0,4 6 78 0 0,-9-29-38 0 0,1-1-1 0 0,5 6 39 0 0,-3-5 5 0 0,8 21-5 0 0,-14-29-101 0 0,10 30 482 0 0,-16-41-414 0 0,0 0 1 0 0,0 0-1 0 0,0 1 1 0 0,0-1-1 0 0,-1 0 1 0 0,0 0-1 0 0,0 1 0 0 0,0-1 1 0 0,0 2 32 0 0,0-5-66 0 0,-1 0-1 0 0,1-1 1 0 0,0 1-1 0 0,0-1 1 0 0,-1 1-1 0 0,1 0 1 0 0,0-1-1 0 0,0 1 1 0 0,-1-1-1 0 0,1 1 1 0 0,-1-1-1 0 0,1 1 1 0 0,0-1 0 0 0,-1 1-1 0 0,1-1 1 0 0,-1 0-1 0 0,1 1 1 0 0,-1-1-1 0 0,0 1 1 0 0,1-1-1 0 0,-1 0 1 0 0,1 0-1 0 0,-1 1 1 0 0,0-1 66 0 0,0 1-136 0 0,-9 4-760 0 0</inkml:trace>
  <inkml:trace contextRef="#ctx0" brushRef="#br0" timeOffset="630.357">223 495 14168 0 0,'13'-5'479'0'0,"0"0"0"0"0,0 1 0 0 0,1 1 0 0 0,-1 0 0 0 0,1 0 0 0 0,6 1-479 0 0,26-1 277 0 0,14 2-277 0 0,-1 1 16 0 0,73-1-1167 0 0,-96 1-4609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35.0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15 15664 0 0,'0'0'356'0'0,"0"0"49"0"0,1 2 21 0 0,3 4-366 0 0,0 0-1 0 0,-1 1 1 0 0,1 0-1 0 0,-1 0 1 0 0,-1 0-1 0 0,1 0 1 0 0,-2 1-1 0 0,1-1 1 0 0,0 6-60 0 0,11 34 66 0 0,-9-32 301 0 0,0 0 0 0 0,-1 0 0 0 0,0 0 0 0 0,-1 0-1 0 0,-1 1 1 0 0,0 13-367 0 0,2 29 905 0 0,-1 4-27 0 0,-3-46-605 0 0,2 1 1 0 0,0-1 0 0 0,2 11-274 0 0,-1-19 50 0 0,-1 1 0 0 0,0 0 0 0 0,-1-1 0 0 0,0 1 0 0 0,0-1 0 0 0,-1 1 0 0 0,0-1-1 0 0,0 1 1 0 0,-1-1 0 0 0,0 0 0 0 0,-1 2-50 0 0,2-4-6 0 0,3-5-137 0 0,7-6-244 0 0,-7 3 291 0 0,106-37-2088 0 0,-106 39 2130 0 0,25-7-372 0 0,-9 4 456 0 0,-4-4 486 0 0,-5 3-350 0 0,4 0 214 0 0,-1-1 0 0 0,1 0 0 0 0,5-5-380 0 0,-3 3 76 0 0,-8 3-47 0 0,-1 1 0 0 0,0-1-1 0 0,0-1 1 0 0,-1 1 0 0 0,0-1 0 0 0,1 0-1 0 0,-1-1 1 0 0,-1 1 0 0 0,1-1-1 0 0,-1 0 1 0 0,1-1-29 0 0,0 0 19 0 0,-4 5-35 0 0,0 0 1 0 0,0-1-1 0 0,0 1 1 0 0,0 0-1 0 0,-1-1 0 0 0,1 1 1 0 0,0 0-1 0 0,-1-1 1 0 0,0 1-1 0 0,0-1 0 0 0,1 1 1 0 0,-1-1-1 0 0,-1 1 1 0 0,1-1-1 0 0,0 1 1 0 0,-1-1 15 0 0,1-23-6 0 0,1 25 42 0 0,-1 0-1 0 0,0 0 0 0 0,0 0 1 0 0,1 0-1 0 0,-1 0 0 0 0,0 0 1 0 0,0 0-1 0 0,0-1 0 0 0,0 1 1 0 0,-1 0-1 0 0,1 0 0 0 0,0 0 1 0 0,0 0-1 0 0,-1 0 0 0 0,1 0 1 0 0,0 0-1 0 0,-1 0 0 0 0,1 0 1 0 0,-1 0-1 0 0,0 0 0 0 0,1 0 1 0 0,-1 0-1 0 0,0 0 0 0 0,1 0 1 0 0,-1 1-1 0 0,0-1 0 0 0,0 0 1 0 0,0 0-1 0 0,0 1 0 0 0,0-1 1 0 0,0 1-1 0 0,0-1 0 0 0,0 1 1 0 0,0-1-1 0 0,0 1 0 0 0,0-1 1 0 0,0 1-1 0 0,0 0 0 0 0,-1 0-35 0 0,0-1 28 0 0,0 1 0 0 0,-1 0 0 0 0,1 0 0 0 0,0 0 0 0 0,0 0 0 0 0,-1 0 0 0 0,1 0 0 0 0,0 1-1 0 0,0-1 1 0 0,0 1 0 0 0,0 0 0 0 0,-1-1 0 0 0,1 1 0 0 0,0 0 0 0 0,0 0 0 0 0,1 0 0 0 0,-1 1 0 0 0,0-1-1 0 0,0 0 1 0 0,0 1-28 0 0,-6 6 47 0 0,0 1-1 0 0,1 0 1 0 0,0 1-1 0 0,0 0 1 0 0,1 0 0 0 0,0 0-1 0 0,1 1 1 0 0,0 0-1 0 0,1 0 1 0 0,0 0-1 0 0,0 1-46 0 0,-4 11-57 0 0,6-19 35 0 0,0 0 0 0 0,1 1-1 0 0,-1-1 1 0 0,1 0 0 0 0,0 1-1 0 0,0-1 1 0 0,1 1 0 0 0,-1-1-1 0 0,1 1 1 0 0,0-1 0 0 0,0 1-1 0 0,0-1 1 0 0,1 1 0 0 0,0-1-1 0 0,0 1 23 0 0,0-3 0 0 0,0 1 0 0 0,0 0 0 0 0,0 0 0 0 0,0-1 0 0 0,1 1 0 0 0,-1-1 0 0 0,1 0 0 0 0,0 1 0 0 0,0-1 0 0 0,0 0 0 0 0,0 0 0 0 0,0 0 0 0 0,0 0 0 0 0,1 0 0 0 0,-1-1 0 0 0,1 1 0 0 0,-1-1 0 0 0,1 1 0 0 0,-1-1 0 0 0,1 0 0 0 0,0 0 0 0 0,0 0 0 0 0,-1 0 0 0 0,1-1 0 0 0,3 1 0 0 0,8 1 2 0 0,-7 0-5 0 0,0-1 1 0 0,0 0-1 0 0,0 0 1 0 0,0-1-1 0 0,0 0 1 0 0,0-1-1 0 0,4 0 3 0 0,44-7-256 0 0,-53 8 148 0 0,-1-1 0 0 0,1 1 0 0 0,-1 0 0 0 0,1-1 0 0 0,0 0-1 0 0,-1 1 1 0 0,1-1 0 0 0,-1 0 0 0 0,1 0 0 0 0,-1 0 0 0 0,1 0 108 0 0,14-8-1852 0 0,8-1 204 0 0,-1 1-15 0 0</inkml:trace>
  <inkml:trace contextRef="#ctx0" brushRef="#br0" timeOffset="656.84">871 284 10592 0 0,'0'0'818'0'0,"0"-1"-704"0"0,0 1 0 0 0,-1 0-1 0 0,1 0 1 0 0,-1-1 0 0 0,1 1 0 0 0,-1 0-1 0 0,1 0 1 0 0,-1-1 0 0 0,1 1 0 0 0,-1 0-1 0 0,1 0 1 0 0,-1 0 0 0 0,1 0-1 0 0,-1 0 1 0 0,1 0 0 0 0,-1 0 0 0 0,0 0-114 0 0,-1 1 802 0 0,-1 0 0 0 0,1 0 0 0 0,-1 0 0 0 0,1 0 0 0 0,0 1 0 0 0,-1-1 0 0 0,-1 2-802 0 0,-24 25 442 0 0,6-6 25 0 0,-8 10 617 0 0,3-3-477 0 0,17-20-390 0 0,0 0 1 0 0,0 2-1 0 0,1-1 0 0 0,0 1 1 0 0,1 0-1 0 0,0 1 0 0 0,1 0 1 0 0,0 0-1 0 0,-1 5-217 0 0,7-16-16 0 0,0 1 0 0 0,1 0 0 0 0,-1 0 0 0 0,1 0-1 0 0,-1 0 1 0 0,1 0 0 0 0,0 0 0 0 0,-1 0 0 0 0,1 0 0 0 0,0 0 0 0 0,0 0 0 0 0,0 0 0 0 0,1 0-1 0 0,-1 0 1 0 0,0 0 0 0 0,1 0 0 0 0,0 0 0 0 0,-1 0 0 0 0,1 0 0 0 0,0 0 0 0 0,0-1 0 0 0,0 1-1 0 0,0 0 1 0 0,0 0 0 0 0,0-1 0 0 0,1 1 0 0 0,-1-1 0 0 0,0 1 0 0 0,1-1 0 0 0,-1 0 0 0 0,2 1 16 0 0,-1 0 1 0 0,1 0 1 0 0,0 0 0 0 0,0-1-1 0 0,0 1 1 0 0,0-1 0 0 0,1 0-1 0 0,-1 0 1 0 0,0 0 0 0 0,0 0-1 0 0,1-1 1 0 0,-1 1 0 0 0,1-1-1 0 0,-1 0 1 0 0,0 0 0 0 0,1 0-1 0 0,-1 0 1 0 0,0-1 0 0 0,2 0-2 0 0,11-2 28 0 0,-9 2 7 0 0,0 0 0 0 0,0-1-1 0 0,0 0 1 0 0,-1 0 0 0 0,1-1 0 0 0,-1 1-1 0 0,1-1 1 0 0,-1-1 0 0 0,2-1-35 0 0,11-7 48 0 0,-15 10-36 0 0,1-1-1 0 0,-1 0 1 0 0,0 1-1 0 0,0-2 1 0 0,0 1-1 0 0,0-1-11 0 0,30-25 0 0 0,-26 23 0 0 0,-1 0 0 0 0,1-1 0 0 0,-1 0 0 0 0,6-7 0 0 0,1-2 0 0 0,-11 14 0 0 0,-1-1 0 0 0,0 1 0 0 0,0-1 0 0 0,0 1 0 0 0,0-1 0 0 0,0 0 0 0 0,0 0 0 0 0,-1 0 0 0 0,0 0 0 0 0,1 0 0 0 0,-7 10 32 0 0,-3 10 0 0 0,2 3-25 0 0,4-12 0 0 0,-1 0 0 0 0,1 1 0 0 0,1-1 0 0 0,0 0 1 0 0,0 1-1 0 0,0-1 0 0 0,1 1 0 0 0,1 7-7 0 0,0-4-9 0 0,-2-10 6 0 0,1 0 1 0 0,0 0-1 0 0,1 0 1 0 0,-1 1-1 0 0,0-1 1 0 0,0 0-1 0 0,1 0 1 0 0,0 0-1 0 0,-1 0 1 0 0,1 0-1 0 0,0 0 1 0 0,0 0 0 0 0,0 0-1 0 0,0-1 1 0 0,0 1-1 0 0,0 0 1 0 0,0-1-1 0 0,1 1 1 0 0,-1 0-1 0 0,1-1 1 0 0,-1 1-1 0 0,1-1 3 0 0,0 1 0 0 0,0-1 0 0 0,0 1 0 0 0,0-1 0 0 0,0 1 0 0 0,0-1 0 0 0,0 1 0 0 0,0-1 0 0 0,0 0 0 0 0,0 0 0 0 0,1 0 0 0 0,-1-1 0 0 0,0 1 0 0 0,1-1 0 0 0,-1 1 0 0 0,1-1 0 0 0,1 0 0 0 0,-1 0 0 0 0,1-1 0 0 0,-1 1 0 0 0,0-1 0 0 0,0 0 0 0 0,1 0 0 0 0,-1 0 0 0 0,0 0 0 0 0,0-1 0 0 0,0 1 0 0 0,0-1 0 0 0,23-9 0 0 0,-22 10 0 0 0,-1 0 0 0 0,1 0 0 0 0,-1 0 0 0 0,1-1 0 0 0,-1 0 0 0 0,0 0 0 0 0,0 0 0 0 0,0 0 0 0 0,0 0 0 0 0,0 0 0 0 0,2-3 0 0 0,11-12-7 0 0,-12 13 71 0 0,0 1 0 0 0,-1-1 0 0 0,1 0 0 0 0,-1 0 0 0 0,0-1 0 0 0,0 1 0 0 0,0-1 1 0 0,1-3-65 0 0,9-22 436 0 0,-7 18-607 0 0,0-1 0 0 0,-1 1 1 0 0,1-9 170 0 0,-6 21 56 0 0,0-1 0 0 0,0 0 0 0 0,0 0 0 0 0,0 1 0 0 0,0-1 0 0 0,0 0 1 0 0,0 1-1 0 0,-1-1 0 0 0,1 0 0 0 0,0 1 0 0 0,0-1 0 0 0,-1 0 0 0 0,1 1 1 0 0,0-1-1 0 0,-1 1 0 0 0,1-1 0 0 0,-1 0 0 0 0,1 1 0 0 0,-1-1 0 0 0,1 1 1 0 0,-1-1-1 0 0,1 1 0 0 0,-1 0 0 0 0,1-1 0 0 0,-1 1 0 0 0,0-1-56 0 0,1 1-199 0 0,4 2-285 0 0,-2-2 458 0 0,0 1 1 0 0,-1 0 0 0 0,0 0-1 0 0,1 0 1 0 0,-1 0 0 0 0,0 0-1 0 0,1 0 1 0 0,-1 0 0 0 0,0 0-1 0 0,0 0 1 0 0,0 1 0 0 0,0-1 0 0 0,0 0-1 0 0,0 1 1 0 0,0 0 25 0 0,11 26-523 0 0,-1-2 276 0 0,-7-18 380 0 0,1-1 0 0 0,0 1 0 0 0,0-1 0 0 0,1 0 0 0 0,0 0 0 0 0,4 4-133 0 0,-8-9 35 0 0,0-1 0 0 0,0 0 0 0 0,0 1 0 0 0,0-1-1 0 0,0 0 1 0 0,0 0 0 0 0,0 0 0 0 0,1 0 0 0 0,-1 0 0 0 0,0 0 0 0 0,1-1-1 0 0,-1 1 1 0 0,0-1 0 0 0,1 1 0 0 0,-1-1 0 0 0,1 0 0 0 0,-1 0-1 0 0,0 0 1 0 0,1-1 0 0 0,-1 1 0 0 0,1 0 0 0 0,-1-1 0 0 0,0 0 0 0 0,1 1-1 0 0,-1-1 1 0 0,2-1-35 0 0,5-2-92 0 0,-1 0 0 0 0,1-1 0 0 0,0 0 0 0 0,-1-1 0 0 0,0 1 0 0 0,3-5 92 0 0,-6 6-276 0 0,-1 0 1 0 0,0-1 0 0 0,-1 1-1 0 0,1-1 1 0 0,-1 0 0 0 0,0 0-1 0 0,0 0 1 0 0,0 0 0 0 0,0 0-1 0 0,-1-1 1 0 0,1-3 275 0 0,1-8-1019 0 0</inkml:trace>
  <inkml:trace contextRef="#ctx0" brushRef="#br0" timeOffset="1180.045">1443 0 7368 0 0,'-14'4'300'0'0,"12"-4"-271"0"0,1 1 1 0 0,-1-1-1 0 0,0 0 0 0 0,1 0 1 0 0,-1 1-1 0 0,1-1 1 0 0,-1 1-1 0 0,1 0 0 0 0,-1 0 1 0 0,1-1-1 0 0,-1 1 1 0 0,1 0-1 0 0,0 0 1 0 0,-1 0-1 0 0,1 0 0 0 0,0 0 1 0 0,-1 1-30 0 0,-7 13 1540 0 0,7-13-1062 0 0,0 1 1 0 0,1-1-1 0 0,-1 1 1 0 0,1-1-1 0 0,0 1 1 0 0,-1 0-1 0 0,1-1 1 0 0,0 3-479 0 0,-6 23 1573 0 0,4-13-1069 0 0,-1-1 0 0 0,2 1 0 0 0,0 2-504 0 0,-1 26 984 0 0,3 1 0 0 0,1-1 0 0 0,4 17-984 0 0,-1-24 658 0 0,-1-12-242 0 0,0 1 0 0 0,2 0 0 0 0,1 1-416 0 0,5 5-133 0 0,3 12 521 0 0,-11-15-6733 0 0,-3-28-268 0 0</inkml:trace>
  <inkml:trace contextRef="#ctx0" brushRef="#br0" timeOffset="1536.169">1393 453 7832 0 0,'4'0'210'0'0,"-3"0"-165"0"0,0 0-1 0 0,0 0 0 0 0,0 0 1 0 0,0 0-1 0 0,0 0 1 0 0,-1 0-1 0 0,1 0 0 0 0,0 1 1 0 0,0-1-1 0 0,0 0 0 0 0,0 1 1 0 0,0-1-1 0 0,0 0 1 0 0,0 1-1 0 0,0-1 0 0 0,-1 1 1 0 0,1-1-1 0 0,0 1-44 0 0,7 4 928 0 0,0-1 0 0 0,0-1 0 0 0,1 1 0 0 0,-1-1 1 0 0,1 0-1 0 0,-1-1 0 0 0,5 0-928 0 0,15 3 137 0 0,20-1-137 0 0,-7 0 1420 0 0,-32-3-1171 0 0,0-1-1 0 0,0 0 0 0 0,1 0 0 0 0,-1-1 0 0 0,0 0 0 0 0,0-1 1 0 0,0 0-1 0 0,0 0 0 0 0,-1-1 0 0 0,1 0 0 0 0,3-3-248 0 0,-7 4 60 0 0,0 0 1 0 0,-1-1-1 0 0,1 1 0 0 0,-1-1 1 0 0,0 0-1 0 0,0-1 0 0 0,0 1 1 0 0,0-1-1 0 0,0 1 0 0 0,-1-1 1 0 0,0 0-1 0 0,0-1 0 0 0,0 1 1 0 0,0 0-1 0 0,-1-1 0 0 0,1 0 0 0 0,-1 1 1 0 0,0-1-1 0 0,-1 0 0 0 0,1-2-60 0 0,0 1 35 0 0,-1 0-1 0 0,0 1 0 0 0,0-1 0 0 0,0 0 0 0 0,-1 0 1 0 0,0 0-1 0 0,0 0 0 0 0,-1 1 0 0 0,1-1 1 0 0,-1 0-1 0 0,0 0 0 0 0,-1 0 0 0 0,0 1 0 0 0,0-1 1 0 0,-2-4-35 0 0,3 8 4 0 0,0 1 1 0 0,0-1 0 0 0,0 1-1 0 0,0-1 1 0 0,0 1 0 0 0,0 0-1 0 0,0 0 1 0 0,-1-1 0 0 0,1 1 0 0 0,0 0-1 0 0,-1 0 1 0 0,1 0 0 0 0,-1 0-1 0 0,1 0 1 0 0,-1 1 0 0 0,0-1-1 0 0,1 0 1 0 0,-1 1 0 0 0,-1-1-5 0 0,0 1 1 0 0,1 0 0 0 0,-1 0 0 0 0,1 0 0 0 0,-1 0 1 0 0,0 0-1 0 0,1 1 0 0 0,-1-1 0 0 0,1 1 0 0 0,0-1 0 0 0,-1 1 0 0 0,1 0 1 0 0,-2 1-2 0 0,-3 2-1 0 0,0 0 0 0 0,0 0 0 0 0,1 1 0 0 0,0 0-1 0 0,0 0 1 0 0,0 0 0 0 0,0 1 0 0 0,-2 3 1 0 0,-7 10 0 0 0,-3 3 0 0 0,0 0 0 0 0,2 1 0 0 0,0 1 0 0 0,2 0 0 0 0,0 2 0 0 0,13-23-1 0 0,0-1-1 0 0,0 1 0 0 0,0 0 0 0 0,1 0 0 0 0,-1 0 0 0 0,1 0 1 0 0,0-1-1 0 0,-1 1 0 0 0,1 0 0 0 0,1 0 0 0 0,-1 0 0 0 0,0 0 1 0 0,1 0-1 0 0,-1 0 0 0 0,1-1 0 0 0,0 1 0 0 0,0 0 1 0 0,0 0-1 0 0,0-1 2 0 0,4 7 84 0 0,0 0 0 0 0,1-1 0 0 0,-1 0 0 0 0,7 6-84 0 0,-7-8 162 0 0,-3-3-70 0 0,0-1 0 0 0,0 0 0 0 0,1 0 0 0 0,-1 0 0 0 0,1 0 0 0 0,0 0 0 0 0,-1 0 0 0 0,1-1 0 0 0,0 1 0 0 0,0-1 0 0 0,0 0 0 0 0,0 0 0 0 0,0 0 0 0 0,0 0 0 0 0,1 0 0 0 0,-1-1 0 0 0,0 0 0 0 0,0 1 0 0 0,2-1-92 0 0,8-1-169 0 0,-1 0 0 0 0,0 0 0 0 0,0-1-1 0 0,6-2 170 0 0,-3 1-331 0 0,-1-1-564 0 0,0 0-1 0 0,0-1 1 0 0,0 0-1 0 0,0-1 1 0 0,-1-1-1 0 0,7-4 896 0 0,2-2-1534 0 0</inkml:trace>
  <inkml:trace contextRef="#ctx0" brushRef="#br0" timeOffset="1797.029">2173 187 16296 0 0,'-39'26'1173'0'0,"28"-17"-864"0"0,-2 0 0 0 0,-6 3-309 0 0,13-9 31 0 0,-1 1-1 0 0,1 0 0 0 0,1 0 0 0 0,-1 1 0 0 0,1 0 1 0 0,-1 0-1 0 0,1 0 0 0 0,1 0 0 0 0,-1 1 0 0 0,-1 3-30 0 0,4-7 36 0 0,1 1 1 0 0,-1-1-1 0 0,1 1 0 0 0,0 0 0 0 0,0-1 0 0 0,0 1 0 0 0,0 0 0 0 0,0 0 0 0 0,0-1 0 0 0,1 1 0 0 0,0 0 0 0 0,-1 0 0 0 0,1 0 0 0 0,0 0 1 0 0,0 0-1 0 0,1 0 0 0 0,-1 0 0 0 0,1-1 0 0 0,-1 1 0 0 0,1 0 0 0 0,0 0 0 0 0,0 0 0 0 0,0-1 0 0 0,0 1 0 0 0,1-1 0 0 0,-1 1 0 0 0,2 0-36 0 0,9 12 5 0 0,1 0 0 0 0,1-2 0 0 0,0 0 0 0 0,1 0 0 0 0,0-1-1 0 0,8 4-4 0 0,29 23 135 0 0,21 22 1152 0 0,-67-52-922 0 0,-6-9-336 0 0,0 0 0 0 0,0 1-1 0 0,0-1 1 0 0,0 0-1 0 0,0 0 1 0 0,0 0-1 0 0,0 1 1 0 0,0-1 0 0 0,0 0-1 0 0,0 0 1 0 0,0 0-1 0 0,0 0 1 0 0,0 1-1 0 0,0-1 1 0 0,0 0-1 0 0,0 0 1 0 0,0 0 0 0 0,-1 0-1 0 0,1 1 1 0 0,0-1-1 0 0,0 0 1 0 0,0 0-1 0 0,0 0 1 0 0,0 0 0 0 0,0 0-1 0 0,-1 1 1 0 0,1-1-1 0 0,0 0 1 0 0,0 0-1 0 0,0 0 1 0 0,-1 0-29 0 0,-19 4 1774 0 0,4-3-1920 0 0,11 0 142 0 0,0 0 0 0 0,0-1 0 0 0,0 0-1 0 0,0 0 1 0 0,0 0 0 0 0,0-1 0 0 0,-4 0 4 0 0,-19-2-62 0 0,-49 1-500 0 0,0 0-3457 0 0,58 2 2493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8:3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16727 0 0,'2'8'1514'0'0,"2"-3"-1437"0"0,1 0 0 0 0,0 0-1 0 0,0 0 1 0 0,2 0-77 0 0,3 4 189 0 0,24 19 1659 0 0,-28-21-193 0 0,1 1-1251 0 0,3-4-3405 0 0,-10-4-4146 0 0</inkml:trace>
  <inkml:trace contextRef="#ctx0" brushRef="#br0" timeOffset="442.547">238 61 13416 0 0,'0'0'613'0'0,"0"0"-10"0"0,6-6-363 0 0,0 2-115 0 0,0 0 0 0 0,0 0 0 0 0,1 0 0 0 0,-1 0 0 0 0,1 1 0 0 0,-1 0 1 0 0,1 1-1 0 0,6-2-125 0 0,11-2 896 0 0,1 1 1 0 0,-1 2-897 0 0,14-3 821 0 0,-34 5-766 0 0,1 0 0 0 0,-1 1-1 0 0,1 0 1 0 0,-1 0-1 0 0,1 0 1 0 0,-1 1 0 0 0,1-1-1 0 0,-1 1 1 0 0,0 0-1 0 0,1 0 1 0 0,-1 0-1 0 0,0 1 1 0 0,0 0 0 0 0,0 0-1 0 0,0 0 1 0 0,0 0-1 0 0,1 1-54 0 0,9 4-15 0 0,-12-7 45 0 0,-1 0 0 0 0,0 1 1 0 0,1-1-1 0 0,-1 0 0 0 0,0 1 0 0 0,0 0 0 0 0,1-1 0 0 0,-1 1 1 0 0,0 0-1 0 0,0 0 0 0 0,0-1 0 0 0,0 1 0 0 0,0 0 0 0 0,0 0 1 0 0,0 0-1 0 0,0 0 0 0 0,0 0 0 0 0,0 0 0 0 0,-1 1 1 0 0,1-1-1 0 0,0 0 0 0 0,-1 0 0 0 0,1 1 0 0 0,-1-1 0 0 0,1 0 1 0 0,-1 1-1 0 0,0-1 0 0 0,0 0 0 0 0,1 1 0 0 0,-1-1 0 0 0,0 1-30 0 0,0 1 34 0 0,0 1 0 0 0,0 0 0 0 0,0-1 0 0 0,0 1 0 0 0,0-1-1 0 0,-1 1 1 0 0,0-1 0 0 0,0 1 0 0 0,0-1 0 0 0,0 1 0 0 0,0-1-1 0 0,-1 0 1 0 0,1 0 0 0 0,-1 1 0 0 0,0-1 0 0 0,-1 1-34 0 0,-8 11 39 0 0,6-8 14 0 0,-1 0 0 0 0,1 0-1 0 0,-1-1 1 0 0,-5 5-53 0 0,-13 9 38 0 0,18-13-263 0 0,-2-1 0 0 0,1 0 0 0 0,0-1 1 0 0,-1 0-1 0 0,0 0 0 0 0,0 0 0 0 0,-8 2 225 0 0,14-6-178 0 0,2-1-200 0 0,2-1 275 0 0,-1-1 1 0 0,1 1-1 0 0,0 0 0 0 0,-1 0 0 0 0,1 0 0 0 0,0 1 0 0 0,0-1 0 0 0,0 0 0 0 0,-1 1 0 0 0,1-1 0 0 0,0 1 0 0 0,0-1 0 0 0,0 1 0 0 0,0 0 0 0 0,0 0 0 0 0,0 0 0 0 0,1 0 103 0 0,35 5 282 0 0,-26-2-418 0 0,1-1 124 0 0,2-1 245 0 0,-1 2-1 0 0,1 0 1 0 0,-1 0 0 0 0,0 2-1 0 0,0-1 1 0 0,0 2-1 0 0,11 6-232 0 0,-22-10 121 0 0,0 0-1 0 0,0 0 1 0 0,0 1 0 0 0,-1-1-1 0 0,1 1 1 0 0,-1 0-1 0 0,1 0 1 0 0,-1 0-1 0 0,0 0 1 0 0,0 0-1 0 0,0 0 1 0 0,-1 1-1 0 0,1-1 1 0 0,-1 1-1 0 0,1 1-120 0 0,-1-3 52 0 0,-1 1 0 0 0,1-1 0 0 0,-1 0-1 0 0,0 0 1 0 0,0 0 0 0 0,0 0 0 0 0,0 1 0 0 0,0-1 0 0 0,0 0-1 0 0,0 0 1 0 0,-1 0 0 0 0,1 0 0 0 0,-1 0 0 0 0,0 0-1 0 0,1 1 1 0 0,-1-1 0 0 0,0-1 0 0 0,0 1 0 0 0,0 0-1 0 0,-1 0 1 0 0,1 0 0 0 0,0 0 0 0 0,-1-1 0 0 0,1 1-1 0 0,-1-1 1 0 0,1 1 0 0 0,-1-1-52 0 0,-7 6-18 0 0,1-1-1 0 0,-2 0 1 0 0,1-1 0 0 0,0 0-1 0 0,-1 0 1 0 0,0-1-1 0 0,0 0 1 0 0,0-1 0 0 0,-1 0-1 0 0,1-1 1 0 0,-1 0 0 0 0,1-1-1 0 0,-6 1 19 0 0,-7 2-1888 0 0,21-4 1348 0 0,-5 1-6567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34.11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41 10944 0 0,'0'0'497'0'0,"0"-1"-8"0"0,-5-21-169 0 0,4 11 973 0 0,1 4 3383 0 0,6 17-3296 0 0,-4-6-1169 0 0,-1 0-1 0 0,0 0 0 0 0,1 0 0 0 0,-2 0 1 0 0,2 4-211 0 0,2 14 222 0 0,12 25 371 0 0,-1 2-593 0 0,12 41 21 0 0,-22-72-21 0 0,0 0 0 0 0,0 2 0 0 0,7 29 0 0 0,-5-11 0 0 0,-7-31 0 0 0,1-1 0 0 0,0 0 0 0 0,1 1 0 0 0,-1-1 0 0 0,1 0 0 0 0,2 4 0 0 0,8 26 0 0 0,-11-31 70 0 0,-10-14 1284 0 0,7 2-1327 0 0,0 1-1 0 0,1-1 1 0 0,-1 0-1 0 0,1 0 0 0 0,1 0 1 0 0,0 0-1 0 0,0 0 1 0 0,0 0-1 0 0,0 0 0 0 0,2-5-26 0 0,2-10 16 0 0,0 0-1 0 0,7-15-15 0 0,-4 15-5 0 0,2 0 1 0 0,1 1-1 0 0,0 1 0 0 0,10-14 5 0 0,-18 31-3 0 0,-1 0-1 0 0,2 0 1 0 0,-1 0-1 0 0,0 1 1 0 0,0-1-1 0 0,1 1 1 0 0,0 0-1 0 0,-1 0 1 0 0,1-1-1 0 0,0 2 0 0 0,0-1 1 0 0,0 0-1 0 0,0 1 1 0 0,1-1-1 0 0,-1 1 1 0 0,0 0-1 0 0,0 0 1 0 0,1 0-1 0 0,-1 0 1 0 0,1 1-1 0 0,-1-1 1 0 0,1 1-1 0 0,-1 0 1 0 0,1 0-1 0 0,-1 1 1 0 0,1-1-1 0 0,-1 0 1 0 0,0 1-1 0 0,1 0 0 0 0,-1 0 1 0 0,3 1 3 0 0,0 2 1 0 0,0 0-1 0 0,0 1 1 0 0,0 0 0 0 0,0 0 0 0 0,-1 0-1 0 0,0 1 1 0 0,0 0 0 0 0,0 0 0 0 0,-1 0-1 0 0,0 0 1 0 0,0 1 0 0 0,0 0 0 0 0,0 1-1 0 0,6 16-16 0 0,-1 0-1 0 0,-1 0 1 0 0,1 7 16 0 0,-7-24 23 0 0,0 0-1 0 0,-1 0 0 0 0,0 0 1 0 0,-1 0-1 0 0,1 6-22 0 0,-1-11 7 0 0,0 0-1 0 0,0 0 1 0 0,-1 0-1 0 0,1 0 1 0 0,0 0-1 0 0,-1 0 1 0 0,1 0-1 0 0,-1 0 1 0 0,0 0-1 0 0,0 0 1 0 0,1 0-1 0 0,-1 0 0 0 0,0 0 1 0 0,-1 0-1 0 0,1-1 1 0 0,0 1-1 0 0,0-1 1 0 0,-1 1-1 0 0,1-1 1 0 0,-1 1-1 0 0,0 0-6 0 0,1-2 5 0 0,1 0-1 0 0,-1 0 1 0 0,0 1 0 0 0,0-1-1 0 0,1 0 1 0 0,-1 0-1 0 0,0 0 1 0 0,0 0-1 0 0,1 0 1 0 0,-1 0-1 0 0,0 0 1 0 0,0 0-1 0 0,1 0 1 0 0,-1 0 0 0 0,0 0-1 0 0,1-1 1 0 0,-1 1-1 0 0,0 0 1 0 0,0 0-1 0 0,1-1 1 0 0,-1 1-1 0 0,0-1 1 0 0,1 1 0 0 0,-1 0-1 0 0,1-1 1 0 0,-1 1-1 0 0,1-1 1 0 0,-1 1-1 0 0,0-1-4 0 0,-1-1 12 0 0,1 0 0 0 0,-1 0 0 0 0,1 0 0 0 0,-1 0 0 0 0,1 0 0 0 0,0 0 0 0 0,0 0 0 0 0,-1 0 0 0 0,1 0-12 0 0,0-3 11 0 0,0 1-1 0 0,0-1 1 0 0,1 0-1 0 0,-1 0 1 0 0,1 1-1 0 0,0-1 1 0 0,0 0-1 0 0,1-2-10 0 0,6-40 91 0 0,-4 31-106 0 0,-1 6 9 0 0,0 1-1 0 0,0 0 0 0 0,1-1 1 0 0,1 2-1 0 0,0-1 0 0 0,0 0 1 0 0,0 1-1 0 0,1-1 0 0 0,0 1 1 0 0,1 0-1 0 0,0 1 0 0 0,0 0 1 0 0,1 0-1 0 0,0 0 0 0 0,0 1 1 0 0,0-1-1 0 0,1 2 0 0 0,5-4 7 0 0,-12 8 2 0 0,0 1-1 0 0,1-1 1 0 0,-1 1-1 0 0,0 0 1 0 0,0-1-1 0 0,0 1 1 0 0,1 0-1 0 0,-1 0 1 0 0,0 0-1 0 0,0 0 1 0 0,0 0-1 0 0,1 0 1 0 0,-1 0 0 0 0,0 0-1 0 0,0 1 1 0 0,1-1-1 0 0,-1 0 1 0 0,0 1-1 0 0,0-1 1 0 0,0 1-1 0 0,0-1 1 0 0,0 1-1 0 0,0 0 1 0 0,0-1-1 0 0,0 1 1 0 0,0 0-1 0 0,0 0 1 0 0,0 0-2 0 0,2 1 1 0 0,-1 1 0 0 0,1 0 1 0 0,-1-1-1 0 0,0 1 1 0 0,0 0-1 0 0,0 0 0 0 0,0 1 1 0 0,1 2-2 0 0,2 5-6 0 0,0 0 0 0 0,-1 1 0 0 0,0-1 0 0 0,-1 1 0 0 0,-1-1 0 0 0,0 1 0 0 0,0 3 6 0 0,1 19 114 0 0,1 24-40 0 0,0-4-636 0 0,-4-53 156 0 0,0-1-11 0 0,0 0-227 0 0,2 0-931 0 0,23-1-2463 0 0,-12-4 1961 0 0</inkml:trace>
  <inkml:trace contextRef="#ctx0" brushRef="#br0" timeOffset="356.963">786 185 13328 0 0,'0'0'37'0'0,"0"-1"0"0"0,0 1 1 0 0,0-1-1 0 0,-1 1 1 0 0,1-1-1 0 0,1 1 1 0 0,-1-1-1 0 0,0 1 0 0 0,0-1 1 0 0,0 1-1 0 0,0-1 1 0 0,0 1-1 0 0,0-1 1 0 0,1 1-1 0 0,-1-1 0 0 0,0 1 1 0 0,0 0-1 0 0,1-1 1 0 0,-1 1-1 0 0,0-1 1 0 0,0 1-1 0 0,1 0 0 0 0,-1-1 1 0 0,1 1-1 0 0,-1 0 1 0 0,0-1-1 0 0,1 1 1 0 0,-1 0-1 0 0,1 0 0 0 0,-1-1 1 0 0,1 1-1 0 0,-1 0 1 0 0,0 0-1 0 0,1 0 0 0 0,-1 0 1 0 0,1-1-1 0 0,-1 1 1 0 0,1 0-1 0 0,-1 0 1 0 0,1 0-1 0 0,-1 0 0 0 0,1 0 1 0 0,-1 0-38 0 0,0 9 1924 0 0,-4 15 789 0 0,-6 22-2713 0 0,-3 19 737 0 0,13-52-302 0 0,-1-1 1 0 0,2 11-436 0 0,0 1 265 0 0,-1-23-265 0 0,0 1 0 0 0,0-1 0 0 0,1 0 0 0 0,-1 1 0 0 0,1-1 0 0 0,-1 0 0 0 0,1 1 0 0 0,-1-1 0 0 0,1 0 0 0 0,-1 0 0 0 0,1 1 0 0 0,0-1 0 0 0,0 0 0 0 0,0 0 0 0 0,0 0 0 0 0,0 0 0 0 0,0 0 0 0 0,0 0 0 0 0,0 0 0 0 0,0 0 0 0 0,0-1 0 0 0,0 1 0 0 0,1 0 0 0 0,-1-1 0 0 0,0 1 0 0 0,1-1 0 0 0,-1 1 0 0 0,0-1 0 0 0,1 0 0 0 0,-1 1 0 0 0,0-1 0 0 0,2 0 0 0 0,0 1 0 0 0,0-1 0 0 0,1 0 0 0 0,-1 0 0 0 0,1 0 0 0 0,-1 0 0 0 0,1 0 0 0 0,-1 0 0 0 0,0-1 0 0 0,1 0 0 0 0,-1 0 0 0 0,0 0 0 0 0,3-1 0 0 0,1-1-3 0 0,1-2 0 0 0,-1 1-1 0 0,0-1 1 0 0,0 0 0 0 0,-1 0-1 0 0,1-1 1 0 0,1-2 3 0 0,-6 6 12 0 0,0 0-1 0 0,-1 0 1 0 0,1 0-1 0 0,-1-1 1 0 0,0 1 0 0 0,1 0-1 0 0,-1-1 1 0 0,0 1-1 0 0,0-1 1 0 0,-1 1 0 0 0,1-1-1 0 0,-1 1 1 0 0,1-1-1 0 0,-1 0 1 0 0,0 1 0 0 0,0-1-1 0 0,0 0 1 0 0,0 1-1 0 0,0-1 1 0 0,0 1 0 0 0,-1-1-1 0 0,1 0 1 0 0,-1 1-1 0 0,0-1 1 0 0,0 0-12 0 0,-4-17 405 0 0,4 18-367 0 0,1 0 1 0 0,-1-1-1 0 0,1 1 0 0 0,-1-1 1 0 0,0 1-1 0 0,0-1 1 0 0,0 1-1 0 0,0 0 0 0 0,0 0 1 0 0,-1 0-1 0 0,1 0 1 0 0,0 0-1 0 0,-1-1-38 0 0,-7-6-2 0 0,-1 0 1 0 0,0 0-1 0 0,0 1 1 0 0,-1 0-1 0 0,0 1 0 0 0,0 0 1 0 0,0 1-1 0 0,-1 0 1 0 0,0 1-1 0 0,0 0 1 0 0,-1 1-1 0 0,1 1 0 0 0,-1-1 1 0 0,0 2-1 0 0,0 0 1 0 0,-10 0 1 0 0,-32-4-986 0 0,54 6 601 0 0,-9 0-3375 0 0,10 0 1922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39.3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270 23 13824 0 0,'-7'-6'611'0'0,"6"5"-513"0"0,0-1 0 0 0,-1 1 1 0 0,1 0-1 0 0,-1-1 0 0 0,0 1 1 0 0,1 0-1 0 0,-1 0 0 0 0,0 0 1 0 0,-1 0-99 0 0,-1 0 214 0 0,-1 0 1 0 0,1 0 0 0 0,0 0-1 0 0,-1 1 1 0 0,1 0 0 0 0,-1 0-1 0 0,1 0 1 0 0,0 1 0 0 0,-1-1-1 0 0,1 1 1 0 0,0 0 0 0 0,-1 0-1 0 0,1 1 1 0 0,0-1 0 0 0,0 1-1 0 0,0 0 1 0 0,0 0 0 0 0,0 0-1 0 0,-1 2-214 0 0,-8 4 657 0 0,1 1-1 0 0,1 0 0 0 0,0 1 0 0 0,0 1 0 0 0,-2 2-656 0 0,1 1 139 0 0,0 1 0 0 0,0 0-1 0 0,2 0 1 0 0,0 1 0 0 0,0 0-1 0 0,-4 13-138 0 0,12-23 60 0 0,0 0-1 0 0,1 0 1 0 0,0 0-1 0 0,0 0 1 0 0,0 0-1 0 0,0 0 1 0 0,1 0-1 0 0,0 0 1 0 0,1 0-1 0 0,-1 0 1 0 0,1 0-1 0 0,0 0 1 0 0,1 0-60 0 0,-2-5-18 0 0,1 1 1 0 0,-1-1-1 0 0,1 0 1 0 0,0 0-1 0 0,-1 0 1 0 0,1 0-1 0 0,0 0 1 0 0,0 0 0 0 0,0 0-1 0 0,0 0 1 0 0,-1-1-1 0 0,1 1 1 0 0,0 0-1 0 0,1 0 1 0 0,-1-1-1 0 0,0 1 1 0 0,0-1-1 0 0,0 1 1 0 0,0-1 0 0 0,1 1 17 0 0,1-1 15 0 0,-1 1 0 0 0,1-1 0 0 0,-1 0 1 0 0,1 0-1 0 0,-1 0 0 0 0,1 0 1 0 0,-1 0-1 0 0,1-1 0 0 0,-1 1 0 0 0,2-1-15 0 0,3-1 153 0 0,-1 0 0 0 0,1-1 0 0 0,-1 0 0 0 0,0 0 0 0 0,0 0 0 0 0,0-1 0 0 0,1 0-153 0 0,-2-1 35 0 0,0 1-1 0 0,0-1 1 0 0,0 0 0 0 0,-1 0-1 0 0,1-1 1 0 0,-1 1-1 0 0,0-1 1 0 0,-1 0 0 0 0,0 0-1 0 0,1 0 1 0 0,0-4-35 0 0,-4 9 3 0 0,22-39-197 0 0,-12 23 192 0 0,-1-1 0 0 0,0-1 2 0 0,-8 16 14 0 0,0 1 13 0 0,0-1 0 0 0,0 1 0 0 0,0 0 0 0 0,1-1 0 0 0,-1 1 0 0 0,0 0 1 0 0,2-2-28 0 0,3-1 18 0 0,-1 4-30 0 0,-3 2-17 0 0,0 0-1 0 0,-1 0 1 0 0,1 0-1 0 0,-1 0 0 0 0,1 0 1 0 0,-1 1-1 0 0,1-1 1 0 0,-1 0-1 0 0,0 1 1 0 0,0-1-1 0 0,0 1 0 0 0,1 1 30 0 0,0-1-25 0 0,2 5 84 0 0,0 0 0 0 0,0 1 0 0 0,0 0 0 0 0,-1-1 0 0 0,0 1 0 0 0,-1 0 0 0 0,1 4-59 0 0,2 4-21 0 0,-1 0 21 0 0,-1-5 0 0 0,1 1 0 0 0,0-1 0 0 0,0 0 0 0 0,1 0 0 0 0,1 0 0 0 0,3 6 0 0 0,-4-9 0 0 0,-4-6 0 0 0,-1-1 0 0 0,1 0 0 0 0,0 1 0 0 0,0-1 0 0 0,0 0 0 0 0,0 1 0 0 0,0-1 0 0 0,0 0 0 0 0,0 0 0 0 0,0 0 0 0 0,1 0 0 0 0,-1 0 0 0 0,0 0 0 0 0,0-1 0 0 0,1 1 0 0 0,-1 0 0 0 0,1 0 0 0 0,-1-1 0 0 0,1 1 0 0 0,-1-1 0 0 0,1 0 0 0 0,-1 1 0 0 0,1-1 0 0 0,-1 0-4 0 0,-1 0 0 0 0,1 1-1 0 0,-1-1 1 0 0,1 0 0 0 0,-1 0-1 0 0,1 0 1 0 0,-1 1 0 0 0,1-1-1 0 0,-1 0 1 0 0,1 0 0 0 0,-1 0-1 0 0,1 0 1 0 0,0 0 0 0 0,-1 0 0 0 0,1 0-1 0 0,-1 0 1 0 0,1 0 0 0 0,-1-1-1 0 0,1 1 1 0 0,-1 0 0 0 0,1 0-1 0 0,-1 0 1 0 0,1-1 0 0 0,-1 1-1 0 0,1 0 1 0 0,-1 0 0 0 0,1-1 4 0 0,-1 0-143 0 0,0 1 0 0 0,0-1 0 0 0,0 0 0 0 0,0 1 0 0 0,0-1 1 0 0,0 0-1 0 0,0 1 0 0 0,0-1 0 0 0,0 0 0 0 0,0 1 0 0 0,0-1 0 0 0,0 0 1 0 0,0 1-1 0 0,-1-1 0 0 0,1 0 0 0 0,0 1 0 0 0,0-1 0 0 0,-1 1 143 0 0,1-4-2709 0 0,3-4-4797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41.89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1 17503 0 0,'0'0'399'0'0,"0"17"1106"0"0,-1-16-1438 0 0,1 0 0 0 0,0 1 0 0 0,0-1 0 0 0,0 0 0 0 0,-1 1 0 0 0,1-1 0 0 0,1 0-1 0 0,-1 1 1 0 0,0-1 0 0 0,0 0 0 0 0,0 1 0 0 0,1-1 0 0 0,-1 0 0 0 0,1 0 0 0 0,-1 1 0 0 0,1-1-1 0 0,-1 0 1 0 0,1 1-67 0 0,3 6 1662 0 0,-3-5-1413 0 0,0 1 0 0 0,1-1 0 0 0,-1 0 1 0 0,1 0-1 0 0,0 0 0 0 0,0 0 0 0 0,0-1 1 0 0,1 1-1 0 0,-1 0 0 0 0,1-1 0 0 0,-1 0 0 0 0,1 1 1 0 0,0-1-1 0 0,1 0-249 0 0,-3-1 91 0 0,6-1 33 0 0,-5 0-3303 0 0,-2 0-5083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39.92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0 15632 0 0,'0'0'356'0'0,"0"0"49"0"0,0 0 21 0 0,0 0-42 0 0,2 1-250 0 0,3 3 89 0 0,-1 0 1 0 0,1 0 0 0 0,-1 1-1 0 0,3 3-223 0 0,0 0 570 0 0,-6-7-526 0 0,-1 0 0 0 0,1-1 0 0 0,-1 1 0 0 0,1 0 0 0 0,-1-1 1 0 0,0 1-1 0 0,1 0 0 0 0,-1 0 0 0 0,0 0 0 0 0,0-1 0 0 0,1 1 0 0 0,-1 0 1 0 0,0 0-1 0 0,0 0 0 0 0,0 0 0 0 0,0-1 0 0 0,0 1 0 0 0,0 0-44 0 0,2 14 483 0 0,21 21 830 0 0,-16-27-361 0 0,0 1-1 0 0,5 11-951 0 0,6 15 176 0 0,1 3 1313 0 0,10 29-1489 0 0,-18-43 487 0 0,-8-17-463 0 0,1 0 0 0 0,-1 0 1 0 0,0 1-1 0 0,-1-1 0 0 0,0 3-24 0 0,3 16 4 0 0,-2-19-32 0 0,-2 1-1 0 0,1-1 1 0 0,-1 1-1 0 0,-1 0 0 0 0,1-1 1 0 0,-2 1-1 0 0,1 1 29 0 0,-1-9 5 0 0,1 0-1 0 0,-1 0 1 0 0,1 0-1 0 0,-1 0 1 0 0,0 0-1 0 0,0 0 1 0 0,1 0-1 0 0,-1-1 1 0 0,0 1-1 0 0,0 0 1 0 0,0-1 0 0 0,0 1-1 0 0,1 0 1 0 0,-1-1-1 0 0,0 1 1 0 0,0-1-1 0 0,0 1 1 0 0,0-1-1 0 0,-1 0 1 0 0,1 0-1 0 0,0 1 1 0 0,0-1-1 0 0,0 0 1 0 0,0 0-1 0 0,0 0 1 0 0,0 0-1 0 0,0 0 1 0 0,0 0-1 0 0,0 0 1 0 0,-1 0 0 0 0,1-1-1 0 0,0 1 1 0 0,0 0-1 0 0,0-1 1 0 0,0 1-1 0 0,0-1 1 0 0,0 1-1 0 0,0-1-4 0 0,-2-1 4 0 0,0 0-1 0 0,0-1 1 0 0,0 1-1 0 0,0-1 1 0 0,1 1-1 0 0,-1-1 1 0 0,1 0-1 0 0,0 0 1 0 0,0 0-1 0 0,0-1 1 0 0,0 1-1 0 0,0 0 1 0 0,1-1-1 0 0,-1 1 1 0 0,1-1-1 0 0,0 1 1 0 0,0-1-1 0 0,0 0 1 0 0,1 1-1 0 0,-1-1 1 0 0,1 0-1 0 0,0 0 1 0 0,0 0-1 0 0,0-2-3 0 0,1 0 18 0 0,1 0-1 0 0,-1 0 0 0 0,1 0 0 0 0,0 0 1 0 0,0 0-1 0 0,0 0 0 0 0,1 0 1 0 0,1-1-18 0 0,-2 4-9 0 0,0 0 1 0 0,0 0 0 0 0,0 1-1 0 0,0-1 1 0 0,1 0 0 0 0,-1 1-1 0 0,1 0 1 0 0,0-1 0 0 0,-1 1-1 0 0,1 0 1 0 0,0 1 0 0 0,0-1-1 0 0,0 0 1 0 0,1 1 0 0 0,0-1 8 0 0,2 0-4 0 0,0-1 1 0 0,0 0 0 0 0,0-1 0 0 0,0 1 0 0 0,-1-1 0 0 0,6-5 3 0 0,-7 6 0 0 0,-1 0 0 0 0,2 0 0 0 0,-1 0 0 0 0,0 0 0 0 0,0 1 0 0 0,1-1 1 0 0,0 1-1 0 0,-1 0 0 0 0,1 1 0 0 0,0-1 0 0 0,0 1 0 0 0,3-1 0 0 0,-4 2-28 0 0,0-1-1 0 0,0 1 0 0 0,1 0 1 0 0,-1 0-1 0 0,0 1 1 0 0,0-1-1 0 0,1 1 0 0 0,-1 0 1 0 0,0 0-1 0 0,0 0 1 0 0,0 1-1 0 0,0 0 0 0 0,0-1 1 0 0,0 1-1 0 0,-1 1 1 0 0,1-1-1 0 0,-1 0 0 0 0,1 1 1 0 0,-1 0-1 0 0,0 0 1 0 0,0 0-1 0 0,0 0 0 0 0,0 0 1 0 0,0 1-1 0 0,-1-1 1 0 0,0 1-1 0 0,0-1 1 0 0,0 1-1 0 0,1 3 29 0 0,-2-4 2 0 0,4 6-17 0 0,-1 1 1 0 0,-1 1 0 0 0,1-1 0 0 0,-2 0 0 0 0,2 9 14 0 0,-3-8 46 0 0,0-7-15 0 0,0 0 0 0 0,-1 0 0 0 0,0 0 0 0 0,0 0 0 0 0,0 0 0 0 0,0 0 0 0 0,0 0 1 0 0,-1 0-1 0 0,0 0 0 0 0,0 3-31 0 0,-2 0 69 0 0,1 0 0 0 0,-1 0 0 0 0,0 0 1 0 0,-4 6-70 0 0,5-10 20 0 0,-1 0 0 0 0,1 0 0 0 0,-1 0 0 0 0,0 0 0 0 0,0-1 0 0 0,0 1 0 0 0,0-1 0 0 0,0 0 0 0 0,0 0 0 0 0,-2 1-20 0 0,-5 2-184 0 0,0 0-1 0 0,-1-1 1 0 0,0 0 0 0 0,0 0-1 0 0,0-1 1 0 0,0 0-1 0 0,-11 0 185 0 0,-10 0-1144 0 0,-1-1-1 0 0,-5-2 1145 0 0,24-1-3046 0 0,4-1-4119 0 0</inkml:trace>
  <inkml:trace contextRef="#ctx0" brushRef="#br0" timeOffset="363.551">421 439 12784 0 0,'0'0'586'0'0,"0"0"-15"0"0,7 5-344 0 0,8 0 544 0 0,-1 1 1 0 0,1-2-1 0 0,0 0 1 0 0,1-1-1 0 0,-1 0 1 0 0,13-1-772 0 0,-16-1 304 0 0,-1-2 1 0 0,0 1 0 0 0,0-2-1 0 0,0 1 1 0 0,0-2 0 0 0,-1 1-1 0 0,7-4-304 0 0,24-4 358 0 0,-31 8-294 0 0,1-1 0 0 0,-1 0 0 0 0,0 0-1 0 0,0-1 1 0 0,7-5-64 0 0,-13 7 1 0 0,0 0 0 0 0,0 0 1 0 0,-1-1-1 0 0,1 1 0 0 0,-1-1 0 0 0,1 0 0 0 0,-1 0 0 0 0,0-1 0 0 0,0 1 1 0 0,-1 0-1 0 0,1-1 0 0 0,-1 0 0 0 0,0 0 0 0 0,0 1 0 0 0,1-4-1 0 0,1-3-33 0 0,-1 0-1 0 0,0 0 0 0 0,0-1 0 0 0,-1 1 1 0 0,0-5 33 0 0,-2 13 50 0 0,0 0 0 0 0,1-1 0 0 0,-1 1 1 0 0,0 0-1 0 0,-1 0 0 0 0,1-1 0 0 0,0 1 1 0 0,-1 0-1 0 0,1 0 0 0 0,-1 0 0 0 0,1 0 0 0 0,-1-1 1 0 0,0 1-1 0 0,0 0 0 0 0,0 0 0 0 0,0 0 1 0 0,0 1-1 0 0,-1-1 0 0 0,1 0 0 0 0,-1 0 1 0 0,1 1-1 0 0,-1-1 0 0 0,1 1 0 0 0,-1-1 0 0 0,0 1 1 0 0,0 0-1 0 0,0-1 0 0 0,0 1 0 0 0,0 0-50 0 0,-1 0-52 0 0,0 0 1 0 0,0 0-1 0 0,0 0 0 0 0,0 1 0 0 0,-1-1 0 0 0,1 1 1 0 0,0-1-1 0 0,0 1 0 0 0,0 0 0 0 0,0 1 0 0 0,-1-1 0 0 0,1 0 1 0 0,0 1-1 0 0,0 0 0 0 0,-3 1 52 0 0,-19 2-543 0 0,21-4 538 0 0,1 0 0 0 0,0 1 0 0 0,0-1 1 0 0,0 1-1 0 0,0 0 0 0 0,0 0 0 0 0,0 0 0 0 0,0 0 0 0 0,0 0 0 0 0,1 0 0 0 0,-1 1 0 0 0,0 0 0 0 0,-2 1 5 0 0,-4 6 22 0 0,1-1-1 0 0,0 2 0 0 0,0-1 1 0 0,0 1-1 0 0,1 0 1 0 0,-3 9-22 0 0,1-5 273 0 0,5-8-182 0 0,2 0 0 0 0,-1 0-1 0 0,1 1 1 0 0,0-1 0 0 0,0 1 0 0 0,0 0 0 0 0,1-1 0 0 0,0 1 0 0 0,1 0 0 0 0,-1 0 0 0 0,1-1 0 0 0,1 1 0 0 0,-1 0 0 0 0,1 0 0 0 0,1 0-91 0 0,-2-4 18 0 0,1 0 1 0 0,0 0 0 0 0,0 0-1 0 0,0-1 1 0 0,0 1 0 0 0,1 0 0 0 0,-1 0-1 0 0,1-1 1 0 0,0 1 0 0 0,-1-1 0 0 0,1 0-1 0 0,0 1 1 0 0,0-1 0 0 0,1 0-1 0 0,-1 0 1 0 0,0 0 0 0 0,1-1 0 0 0,1 2-19 0 0,1 0-2 0 0,1 0 0 0 0,0 0 0 0 0,-1 0 0 0 0,1-1 1 0 0,0 0-1 0 0,1 0 0 0 0,-1-1 0 0 0,1 1 2 0 0,-5-2 0 0 0,14 3 0 0 0,1 0 0 0 0,-1-1 0 0 0,0-1 0 0 0,1-1 0 0 0,8-1 0 0 0,0 0 65 0 0,-19 2-237 0 0,-1-2 1 0 0,1 1 0 0 0,-1 0 0 0 0,6-2 171 0 0,-9 1-233 0 0,-1 1 0 0 0,1-1 0 0 0,0 0 0 0 0,0 0 0 0 0,0 0-1 0 0,0 0 1 0 0,-1 0 0 0 0,1 0 0 0 0,0 0 0 0 0,-1-1 0 0 0,1 1 0 0 0,-1 0 0 0 0,0-1 0 0 0,1 0 0 0 0,-1 0 233 0 0,9-10-7163 0 0</inkml:trace>
  <inkml:trace contextRef="#ctx0" brushRef="#br0" timeOffset="1105.684">1098 302 10136 0 0,'31'-7'918'0'0,"-33"-11"125"0"0,2 13-31 0 0,0 5-815 0 0,0-1 1 0 0,0 0 0 0 0,0 1-1 0 0,0-1 1 0 0,0 0 0 0 0,0 1-1 0 0,0-1 1 0 0,0 0-1 0 0,0 1 1 0 0,0-1 0 0 0,-1 0-1 0 0,1 1 1 0 0,0-1 0 0 0,0 1-1 0 0,-1-1 1 0 0,1 0-1 0 0,0 1 1 0 0,-1-1 0 0 0,1 1-1 0 0,0-1 1 0 0,-1 1 0 0 0,1-1-1 0 0,-1 1 1 0 0,1-1-1 0 0,-1 1 1 0 0,1-1 0 0 0,-1 1-1 0 0,0 0 1 0 0,1-1 0 0 0,-1 1-1 0 0,1 0 1 0 0,-1-1-1 0 0,0 1 1 0 0,1 0 0 0 0,-1 0-1 0 0,0 0-197 0 0,-1-1 85 0 0,0 1 0 0 0,1 0-1 0 0,-1-1 1 0 0,0 1-1 0 0,0 0 1 0 0,0 0-1 0 0,0 0 1 0 0,1 0 0 0 0,-1 1-1 0 0,0-1 1 0 0,0 0-1 0 0,0 1 1 0 0,1-1 0 0 0,-1 1-1 0 0,0 0 1 0 0,0 0-85 0 0,-28 16 424 0 0,25-14-24 0 0,-2 2-231 0 0,0 0 0 0 0,0 1 1 0 0,1 0-1 0 0,-1 0 0 0 0,1 1 1 0 0,1-1-1 0 0,-1 2-169 0 0,-8 12 645 0 0,-10 19-645 0 0,21-34 132 0 0,0 1 0 0 0,1-1 0 0 0,0 0 0 0 0,0 0 0 0 0,1 1 0 0 0,0-1 0 0 0,-1 1 0 0 0,1 4-132 0 0,1-7 5 0 0,0 1 1 0 0,-1-1-1 0 0,2 0 1 0 0,-1 0-1 0 0,0 1 1 0 0,1-1 0 0 0,-1 0-1 0 0,1 0 1 0 0,0 0-1 0 0,0 1 1 0 0,0-1-1 0 0,1 0 1 0 0,-1 0-1 0 0,1-1 1 0 0,0 3-6 0 0,0-4 8 0 0,-1-1 0 0 0,1 1 0 0 0,-1 0 0 0 0,1 0 0 0 0,-1-1 0 0 0,1 1-1 0 0,0-1 1 0 0,-1 1 0 0 0,1-1 0 0 0,0 0 0 0 0,-1 0 0 0 0,1 1 0 0 0,0-1 0 0 0,-1 0 0 0 0,1-1 0 0 0,0 1 0 0 0,0 0 0 0 0,-1 0 0 0 0,1-1 0 0 0,-1 1 0 0 0,2-1-8 0 0,1-1-11 0 0,0 0 0 0 0,0 0 1 0 0,-1 0-1 0 0,1 0 0 0 0,0-1 1 0 0,-1 1-1 0 0,0-1 0 0 0,0 0 1 0 0,0 0-1 0 0,0 0 0 0 0,0 0 1 0 0,-1 0-1 0 0,1-1 11 0 0,5-9-111 0 0,0-1 0 0 0,0 0 0 0 0,-2 0 111 0 0,20-33-410 0 0,-21 39 380 0 0,-2 4-120 0 0,-1 0-1 0 0,1 0 0 0 0,0 0 0 0 0,0 0 0 0 0,1 0 151 0 0,-2 3-213 0 0,0 1 240 0 0,-1 1 0 0 0,0-1-1 0 0,1 0 1 0 0,-1 1 0 0 0,0-1 0 0 0,1 1 0 0 0,-1 0 0 0 0,0-1-1 0 0,0 1 1 0 0,0 0 0 0 0,0 0 0 0 0,0-1 0 0 0,1 1 0 0 0,-1 0 0 0 0,-1 0-1 0 0,1 0 1 0 0,0 1 0 0 0,0-1 0 0 0,0 0 0 0 0,-1 0 0 0 0,1 0-1 0 0,0 1 1 0 0,-1-1 0 0 0,1 0 0 0 0,-1 0 0 0 0,1 2-27 0 0,3 5 151 0 0,3 1-55 0 0,-3-4-40 0 0,0 1 1 0 0,0-1-1 0 0,0 1 0 0 0,-1 0 0 0 0,0 1 1 0 0,2 5-57 0 0,0-2 11 0 0,-1 0 1 0 0,1 0-1 0 0,0-1 0 0 0,1 1 1 0 0,0-1-1 0 0,1-1 1 0 0,0 1-1 0 0,0-1 1 0 0,1 0-1 0 0,4 3-11 0 0,-11-10-21 0 0,1 0 0 0 0,-1 1 0 0 0,0-1 0 0 0,1 0 0 0 0,-1 0 0 0 0,1 0 1 0 0,0 0-1 0 0,-1 0 0 0 0,1-1 0 0 0,0 1 0 0 0,0 0 0 0 0,-1-1 0 0 0,1 1 0 0 0,0-1 0 0 0,0 0 0 0 0,0 0 0 0 0,0 1 0 0 0,-1-1 0 0 0,1 0 0 0 0,0-1 0 0 0,0 1 0 0 0,0 0 0 0 0,0 0 0 0 0,0-1 0 0 0,0 0 21 0 0,0 0-457 0 0,0-1-1 0 0,0 1 1 0 0,1-1-1 0 0,-1 0 1 0 0,0 0 0 0 0,-1 0-1 0 0,1 0 1 0 0,0-1-1 0 0,-1 1 1 0 0,1 0-1 0 0,0-2 458 0 0,1-1-7163 0 0</inkml:trace>
  <inkml:trace contextRef="#ctx0" brushRef="#br0" timeOffset="1531.501">1410 255 10136 0 0,'3'7'1049'0'0,"2"8"219"0"0,-2 1-1 0 0,0 0 1 0 0,-1 0-1 0 0,0 13-1267 0 0,2 5 1016 0 0,-1-5-128 0 0,0-6 460 0 0,-1 0 0 0 0,-1 2-1348 0 0,3 5 2256 0 0,-12-60-2078 0 0,8 26-201 0 0,-1 1 1 0 0,1-1-1 0 0,0 0 1 0 0,0 0-1 0 0,0 0 1 0 0,0 0-1 0 0,1 1 1 0 0,-1-1-1 0 0,1 0 1 0 0,0 0 0 0 0,0 1-1 0 0,1-1 1 0 0,1-2 22 0 0,10-26-786 0 0,-12 28 732 0 0,0 0-1 0 0,1 0 0 0 0,-1 0 1 0 0,1 0-1 0 0,0 0 0 0 0,0 0 1 0 0,0 0-1 0 0,1 0 0 0 0,0 1 1 0 0,-1-1-1 0 0,1 1 0 0 0,0 0 1 0 0,1 0-1 0 0,-1 0 0 0 0,3-2 55 0 0,-5 4 2 0 0,1 0 0 0 0,0 1-1 0 0,0-1 1 0 0,0 0 0 0 0,0 0 0 0 0,-1 1-1 0 0,1-1 1 0 0,0 1 0 0 0,0-1-1 0 0,0 1 1 0 0,0 0 0 0 0,0 0-1 0 0,1 0-1 0 0,-2 0 2 0 0,0 1-1 0 0,1-1 0 0 0,-1 0 1 0 0,1 1-1 0 0,-1 0 1 0 0,0-1-1 0 0,0 1 0 0 0,1 0 1 0 0,-1-1-1 0 0,0 1 0 0 0,0 0 1 0 0,0 0-1 0 0,0 0 1 0 0,0 0-1 0 0,0 0 0 0 0,0 0 1 0 0,0 0-1 0 0,0 1 0 0 0,0-1-1 0 0,7 15 52 0 0,1 0 0 0 0,-2 0 0 0 0,0 1 0 0 0,-1 0 0 0 0,-1 0 0 0 0,0 0 0 0 0,0 5-52 0 0,2 8 1108 0 0,2 1-500 0 0,-10-39-604 0 0,1 0 0 0 0,0 0 0 0 0,1 0-1 0 0,0-5-3 0 0,1-19-416 0 0,1 9-759 0 0,4 6-4783 0 0,2 0-923 0 0</inkml:trace>
  <inkml:trace contextRef="#ctx0" brushRef="#br0" timeOffset="1782.766">1766 439 17407 0 0,'1'-10'6'0'0,"0"3"-10"0"0,0-1 0 0 0,0 1 1 0 0,2-7 3 0 0,-3 12 3 0 0,1 1 0 0 0,-1-1 0 0 0,1 1 1 0 0,-1-1-1 0 0,1 1 0 0 0,0-1 1 0 0,0 1-1 0 0,-1-1 0 0 0,1 1 1 0 0,0 0-1 0 0,0 0 0 0 0,1 0 0 0 0,-1-1 1 0 0,0 1-1 0 0,0 0 0 0 0,0 0 1 0 0,1 0-1 0 0,-1 1 0 0 0,1-1 0 0 0,0 0-3 0 0,-1 1 1 0 0,-1-1-1 0 0,1 1 1 0 0,0 0-1 0 0,0 0 1 0 0,0 0-1 0 0,0 0 1 0 0,0 0-1 0 0,0 0 1 0 0,0 0-1 0 0,0 0 1 0 0,0 0-1 0 0,0 1 1 0 0,0-1-1 0 0,0 0 0 0 0,0 0 1 0 0,1 1-1 0 0,12 3 68 0 0,-12-4 10 0 0,-1 1-1 0 0,0-1 1 0 0,0 1-1 0 0,1 0 1 0 0,-1-1-1 0 0,0 1 1 0 0,0 0-1 0 0,0 0 1 0 0,0-1-1 0 0,0 1 1 0 0,0 0-1 0 0,0 0 1 0 0,0 0-1 0 0,0 0 1 0 0,0 0-1 0 0,-1 1 0 0 0,1-1 1 0 0,0 0-1 0 0,-1 0 1 0 0,1 0-1 0 0,-1 1 1 0 0,1-1-1 0 0,-1 0 1 0 0,1 1-78 0 0,1 6 341 0 0,-1 0 0 0 0,0 0 0 0 0,1 7-341 0 0,0 5 416 0 0,1-1 92 0 0,-1-1 1 0 0,-1 1-1 0 0,-1 0 1 0 0,-1 8-509 0 0,0 12 641 0 0,-3 14-560 0 0,4-52 284 0 0,0-1 122 0 0,0 0 22 0 0,0 0-118 0 0,0 0-508 0 0,0 0-218 0 0,6-1-6844 0 0,1-2-452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38.3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2 214 16439 0 0,'4'0'239'0'0,"-4"0"-149"0"0,1-1-1 0 0,0 1 1 0 0,0 0-1 0 0,0 0 0 0 0,-1 0 1 0 0,1 0-1 0 0,0-1 1 0 0,0 1-1 0 0,-1 0 0 0 0,1-1 1 0 0,0 1-1 0 0,-1-1 1 0 0,1 1-1 0 0,0-1-89 0 0,0-3 274 0 0,-2-2-164 0 0,1 5 357 0 0,-1 1-267 0 0,0 0 1 0 0,1 0 0 0 0,-1 0-1 0 0,1 0 1 0 0,-1 0-1 0 0,1 1 1 0 0,-1-1-1 0 0,1 0 1 0 0,-1 0 0 0 0,1 0-1 0 0,-1 1 1 0 0,1-1-1 0 0,-1 0 1 0 0,1 0 0 0 0,0 1-1 0 0,-1-1 1 0 0,1 0-1 0 0,-1 1-200 0 0,0 23 1197 0 0,0-14-938 0 0,1 0-1 0 0,0-1 1 0 0,1 1-1 0 0,0 1-258 0 0,-1-9 38 0 0,0 0 0 0 0,0 0 0 0 0,0 1 0 0 0,0-1 0 0 0,0 0-1 0 0,-1 0 1 0 0,1 0 0 0 0,-1 1 0 0 0,0-1 0 0 0,1 0-38 0 0,-1 0 23 0 0,0-1 0 0 0,1 1 0 0 0,-1-1 0 0 0,1 1 0 0 0,0 0 0 0 0,0-1 0 0 0,-1 1 0 0 0,1-1 0 0 0,0 1 0 0 0,0 0 0 0 0,1-1 0 0 0,-1 1 0 0 0,0 0 0 0 0,0-1 0 0 0,1 1 0 0 0,-1-1 0 0 0,1 1 0 0 0,-1 0-23 0 0,7 16 84 0 0,-6-13-78 0 0,0-1 1 0 0,1 0 0 0 0,0 0 0 0 0,0 0-1 0 0,0 0 1 0 0,0 0 0 0 0,0-1-1 0 0,1 1 1 0 0,0 0-7 0 0,2 1-93 0 0,-4-4-398 0 0,-1-1-193 0 0,-7 0-6613 0 0,1 0-33 0 0</inkml:trace>
  <inkml:trace contextRef="#ctx0" brushRef="#br0" timeOffset="268.649">33 40 7368 0 0,'-2'-4'153'0'0,"1"3"-111"0"0,1 0 0 0 0,-1 0 0 0 0,0-1 0 0 0,1 1 0 0 0,-1 0 0 0 0,1 0 0 0 0,0-1 0 0 0,0 1 0 0 0,-1 0 1 0 0,1 0-1 0 0,0-1 0 0 0,0 1 0 0 0,0 0 0 0 0,0-1 0 0 0,0 0-42 0 0,2-3 1536 0 0,-2 4-1333 0 0,0 1 1 0 0,0 0-1 0 0,0-1 0 0 0,0 1 0 0 0,0-1 0 0 0,0 1 0 0 0,0 0 0 0 0,0-1 1 0 0,0 1-1 0 0,0-1 0 0 0,1 1 0 0 0,-1 0 0 0 0,0-1 0 0 0,0 1 0 0 0,1 0 1 0 0,-1-1-1 0 0,0 1 0 0 0,0 0 0 0 0,1 0 0 0 0,-1-1 0 0 0,1 1-203 0 0,0-1 1842 0 0,-1 1-1056 0 0,0 0-459 0 0,1 1-282 0 0,0 0 0 0 0,0-1 0 0 0,0 1 1 0 0,0 0-1 0 0,0-1 0 0 0,0 1 0 0 0,0 0 0 0 0,0-1 1 0 0,1 0-1 0 0,-1 1 0 0 0,0-1 0 0 0,0 0-45 0 0,3 2 134 0 0,15 12 596 0 0,-10-6-688 0 0,3 3-3 0 0,-11-7-33 0 0,0 0-13 0 0,16 21-397 0 0,-7-14 148 0 0</inkml:trace>
  <inkml:trace contextRef="#ctx0" brushRef="#br0" timeOffset="558.286">258 298 11200 0 0,'-2'1'513'0'0,"-2"1"-294"0"0,2-1-165 0 0,0-1 0 0 0,-1 1-1 0 0,1 0 1 0 0,0 0 0 0 0,0 1-1 0 0,0-1 1 0 0,0 0 0 0 0,0 1 0 0 0,0-1-54 0 0,3 5 77 0 0,0-5-48 0 0,-1-1 0 0 0,0 1-1 0 0,0 0 1 0 0,1-1 0 0 0,-1 1 0 0 0,0-1-1 0 0,0 1 1 0 0,0 0 0 0 0,0-1 0 0 0,0 1-1 0 0,0 0 1 0 0,0-1 0 0 0,0 1 0 0 0,0 0 0 0 0,0-1-1 0 0,-1 1 1 0 0,1 0 0 0 0,0-1 0 0 0,0 1-29 0 0,-4 15 1732 0 0,4-13-1337 0 0,0 0 0 0 0,-1-1-1 0 0,1 1 1 0 0,-1-1 0 0 0,0 1 0 0 0,0-1-1 0 0,-1 2-394 0 0,8 7 4867 0 0,-6-12-4818 0 0,0 0 0 0 0,1 1-1 0 0,-1-1 1 0 0,0 0 0 0 0,0 1 0 0 0,-1-1 0 0 0,1 0 0 0 0,0 0-1 0 0,0 1 1 0 0,0-1 0 0 0,0 0 0 0 0,-1 0 0 0 0,1 1 0 0 0,0-1-1 0 0,0 0 1 0 0,-1 1 0 0 0,1-1-49 0 0,-1 0 10 0 0,1 1-1 0 0,-1-1 1 0 0,1 0-1 0 0,0 0 1 0 0,-1 1-1 0 0,1-1 1 0 0,0 0-1 0 0,0 0 1 0 0,0 1 0 0 0,-1-1-1 0 0,1 0 1 0 0,0 0-1 0 0,0 0 1 0 0,0 0-1 0 0,0 1 1 0 0,0-1 0 0 0,1 0-1 0 0,-1 0 1 0 0,0 0-1 0 0,0 0-9 0 0,3-3-11 0 0,0 0 0 0 0,0-1-1 0 0,0 2 1 0 0,0-1 0 0 0,2-1 11 0 0,-1 1 17 0 0,-1 0 0 0 0,0 0 0 0 0,1 0 0 0 0,-1 0 0 0 0,-1 0 0 0 0,2-2-17 0 0,1-6 4 0 0,4-8 1 0 0,1 1-1 0 0,7-12-4 0 0,-14 26 0 0 0,0 1-1 0 0,1-1 1 0 0,-1 1 0 0 0,1-1 0 0 0,0 1 0 0 0,0 0-1 0 0,1 1 1 0 0,-1-1 0 0 0,1 1 0 0 0,0 0-1 0 0,0 0 1 0 0,1-1 0 0 0,2 1-3 0 0,-5 1-5 0 0,-1 1 0 0 0,1 0 0 0 0,-1 0 0 0 0,1 0 0 0 0,0 0-1 0 0,-1 0 1 0 0,1 1 0 0 0,0-1 0 0 0,0 1 0 0 0,0 0 0 0 0,-1 0-1 0 0,1 0 1 0 0,0 0 0 0 0,0 0 0 0 0,2 1 8 0 0,-2 0-22 0 0,-1 0 0 0 0,0 0 0 0 0,1 1 0 0 0,-1-1 0 0 0,0 1 0 0 0,1 0 0 0 0,-1-1 0 0 0,0 1 0 0 0,0 0 1 0 0,-1 0-1 0 0,1 1 0 0 0,0-1 22 0 0,22 32 49 0 0,-22-31-40 0 0,2 3 55 0 0,-1 1-1 0 0,-1 0 1 0 0,1 0 0 0 0,-1 0 0 0 0,0 0 0 0 0,0 3-64 0 0,0-3-1 0 0,-1 2 15 0 0,-1-1 0 0 0,0 0 0 0 0,0 1-1 0 0,0-1 1 0 0,-1 1 0 0 0,-1-1 0 0 0,1 0-1 0 0,-1 0 1 0 0,-1 2-14 0 0,-1 9-14 0 0,-12 28 252 0 0,16-46-233 0 0,0-1 0 0 0,0 1-1 0 0,0-1 1 0 0,0 1 0 0 0,-1-1-1 0 0,1 0 1 0 0,0 1 0 0 0,0-1-1 0 0,0 1 1 0 0,0-1-1 0 0,-1 1 1 0 0,1-1 0 0 0,0 0-1 0 0,0 1 1 0 0,-1-1 0 0 0,1 0-1 0 0,0 1 1 0 0,-1-1 0 0 0,1 0-1 0 0,0 1 1 0 0,-1-1 0 0 0,1 0-5 0 0,-13 10 88 0 0,13-10-119 0 0,0 0 1 0 0,0 1-1 0 0,-1-1 1 0 0,1 0-1 0 0,0 0 1 0 0,0 0-1 0 0,0 0 0 0 0,-1 1 1 0 0,1-1-1 0 0,0 0 1 0 0,0 0-1 0 0,0 0 1 0 0,0 1-1 0 0,-1-1 1 0 0,1 0-1 0 0,0 0 0 0 0,0 1 1 0 0,0-1-1 0 0,0 0 1 0 0,0 0-1 0 0,0 1 1 0 0,0-1-1 0 0,0 0 1 0 0,0 0-1 0 0,0 1 0 0 0,0-1 1 0 0,0 0-1 0 0,0 0 1 0 0,0 1-1 0 0,0-1 1 0 0,0 0-1 0 0,0 0 1 0 0,0 1-1 0 0,0-1 0 0 0,0 0 1 0 0,0 0-1 0 0,1 1 1 0 0,-1-1-1 0 0,0 0 1 0 0,0 0-1 0 0,0 1 1 0 0,0-1-1 0 0,1 0 0 0 0,-1 0 1 0 0,0 0-1 0 0,0 0 1 0 0,0 1-1 0 0,1-1 1 0 0,-1 0-1 0 0,0 0 0 0 0,0 0 1 0 0,1 0-1 0 0,-1 0 1 0 0,0 0-1 0 0,0 0 1 0 0,1 1 30 0 0,12 1-5721 0 0,-1-3-1445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4:49.69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771 408 8288 0 0,'0'0'190'0'0,"0"0"28"0"0,0 0 7 0 0,1-1-33 0 0,-1 1-172 0 0,1 0 0 0 0,0 0 0 0 0,-1-1 0 0 0,1 1 0 0 0,-1 0-1 0 0,1-1 1 0 0,-1 1 0 0 0,0 0 0 0 0,1-1 0 0 0,-1 1 0 0 0,1-1 0 0 0,-1 1 0 0 0,0-1 0 0 0,1 1 0 0 0,-1-1 0 0 0,0 1-1 0 0,1-1 1 0 0,-1 1 0 0 0,0-1 0 0 0,0 1 0 0 0,0-1 0 0 0,1 1 0 0 0,-1-1 0 0 0,0 1 0 0 0,0-1 0 0 0,0 0 0 0 0,0 1-1 0 0,0-1 1 0 0,0 1 0 0 0,0-1 0 0 0,0 0 0 0 0,0 1 0 0 0,-1-1 0 0 0,1 1 0 0 0,0-1 0 0 0,0 1 0 0 0,0-1 0 0 0,-1 1-1 0 0,1-1 1 0 0,0 0 0 0 0,0 1 0 0 0,-1 0 0 0 0,1-1 0 0 0,-1 1 0 0 0,1-1 0 0 0,0 1 0 0 0,-1-1-20 0 0,-1-3 964 0 0,1 2-758 0 0,0-1-1 0 0,0 1 1 0 0,0 0-1 0 0,-1 1 1 0 0,1-1-1 0 0,0 0 1 0 0,-1 0-1 0 0,1 0 1 0 0,-1 1-1 0 0,0-1 1 0 0,1 1-1 0 0,-1 0 1 0 0,0-1 0 0 0,0 1-1 0 0,0 0 1 0 0,0 0-1 0 0,0 0 1 0 0,0 0-1 0 0,0 0 1 0 0,-1 1-1 0 0,1-1 1 0 0,0 1-1 0 0,0-1 1 0 0,-1 1-1 0 0,1 0 1 0 0,-2 0-206 0 0,-1-1 91 0 0,0 1 0 0 0,0 0 0 0 0,0 0-1 0 0,1 0 1 0 0,-1 1 0 0 0,0 0 0 0 0,0 0 0 0 0,1 0 0 0 0,-1 0 0 0 0,1 1 0 0 0,-1-1-1 0 0,-3 3-90 0 0,-4 4 198 0 0,1-1 0 0 0,0 1-1 0 0,1 1 1 0 0,-1 0-1 0 0,2 0 1 0 0,-1 1 0 0 0,2 0-1 0 0,-1 1 1 0 0,1 0-1 0 0,-2 5-197 0 0,8-12 0 0 0,0 0 0 0 0,1 0 0 0 0,-1 0 0 0 0,1 1 0 0 0,0-1 0 0 0,1 0 0 0 0,-1 1 0 0 0,1-1 0 0 0,-1 1 0 0 0,1-1 0 0 0,1 0 0 0 0,-1 1 0 0 0,1 0 0 0 0,-1-2 0 0 0,1-1 0 0 0,-1 0 0 0 0,1 0 0 0 0,-1 1 0 0 0,1-1 0 0 0,0 0 0 0 0,0 0 0 0 0,0 0 0 0 0,1 0 0 0 0,-1 0 0 0 0,0 0 0 0 0,1 0 0 0 0,-1 0 0 0 0,1-1 0 0 0,-1 1 0 0 0,1 0 0 0 0,0-1 0 0 0,0 0 0 0 0,0 1 0 0 0,0-1 0 0 0,0 0 0 0 0,0 0 0 0 0,0 0 0 0 0,2 1 0 0 0,6 1 1 0 0,-9-2 25 0 0,1-1 0 0 0,0 1 0 0 0,-1-1 0 0 0,1 1 0 0 0,0-1 0 0 0,-1 1 0 0 0,1-1 0 0 0,0 0 0 0 0,-1 0 0 0 0,1 0 0 0 0,0 0 0 0 0,0 0 0 0 0,-1 0 0 0 0,1-1 0 0 0,0 1 0 0 0,-1 0 0 0 0,2-1-26 0 0,7-3 161 0 0,-1 1-1 0 0,0-1 1 0 0,0-1-1 0 0,0 0 1 0 0,0 0-1 0 0,-1-1 1 0 0,0 0-1 0 0,0 0 1 0 0,0-1-1 0 0,2-3-160 0 0,-1 2 0 0 0,-6 6 0 0 0,0-1 0 0 0,0 0 0 0 0,-1 1 0 0 0,1-1 0 0 0,0-1 0 0 0,-1 1 0 0 0,0 0 0 0 0,0 0 0 0 0,2-4 0 0 0,6-11 0 0 0,-8 16 0 0 0,-1-1 0 0 0,1 0 0 0 0,-1 0 0 0 0,1 0 0 0 0,-1 0 0 0 0,0 0 0 0 0,1-3 0 0 0,3-4 0 0 0,-4 8 0 0 0,0 3 0 0 0,-1-1 0 0 0,0 1 0 0 0,1-1 0 0 0,-1 0 0 0 0,0 1 0 0 0,0-1 0 0 0,1 1 0 0 0,-1-1 0 0 0,0 1 0 0 0,0-1 0 0 0,0 1 0 0 0,0 0 0 0 0,0-1 0 0 0,1 1 0 0 0,-1-1 0 0 0,0 1 0 0 0,0-1 0 0 0,-1 1 0 0 0,1-1 0 0 0,0 1 0 0 0,0-1 0 0 0,0 1 0 0 0,0 18 0 0 0,-2-8 0 0 0,1 1 0 0 0,1-1 0 0 0,-1 1 0 0 0,2-1 0 0 0,-1 0 0 0 0,2 1 0 0 0,-1-1 0 0 0,2 0 0 0 0,0 0 0 0 0,2 6 0 0 0,-5-16-133 0 0,1 0-1 0 0,0 1 0 0 0,0-1 0 0 0,0 0 0 0 0,0 0 1 0 0,0 0-1 0 0,0 0 0 0 0,0 0 0 0 0,1 0 1 0 0,-1 0-1 0 0,0-1 0 0 0,1 1 0 0 0,-1 0 1 0 0,0-1-1 0 0,1 1 0 0 0,-1 0 0 0 0,0-1 0 0 0,1 0 134 0 0,18-5-2149 0 0,-13-1-3989 0 0</inkml:trace>
  <inkml:trace contextRef="#ctx0" brushRef="#br0" timeOffset="329.883">992 192 10136 0 0,'0'0'464'0'0,"0"0"-10"0"0,0 0-222 0 0,0 0 156 0 0,1 1 100 0 0,2 11 126 0 0,0-1 0 0 0,-1 1 0 0 0,0 0 0 0 0,-1 0 0 0 0,0 2-614 0 0,-1 8 786 0 0,-1-2-333 0 0,2 1-1 0 0,0-1 0 0 0,4 18-452 0 0,1-5 683 0 0,-2 1 0 0 0,-1 0-1 0 0,-1 13-682 0 0,-2-45-115 0 0,0 1 0 0 0,0-1-1 0 0,-1 0 1 0 0,1 1 0 0 0,-1-1-1 0 0,1 0 1 0 0,-1 0 0 0 0,0 1-1 0 0,0-1 1 0 0,0 0 0 0 0,0 0-1 0 0,-1 2 116 0 0,1-4-347 0 0,1 0-1 0 0,-1 0 1 0 0,0-1-1 0 0,0 1 1 0 0,0 0-1 0 0,1 0 1 0 0,-1-1-1 0 0,0 1 1 0 0,1 0-1 0 0,-1-1 1 0 0,0 1-1 0 0,0-1 1 0 0,1 1-1 0 0,-1-1 348 0 0,-7-11-1534 0 0</inkml:trace>
  <inkml:trace contextRef="#ctx0" brushRef="#br0" timeOffset="735.043">1007 386 10136 0 0,'7'-2'918'0'0,"3"0"-742"0"0,-1 1 0 0 0,1 1-1 0 0,0-1 1 0 0,0 2 0 0 0,-1-1-1 0 0,10 3-175 0 0,5 2 1129 0 0,23 7-1129 0 0,-29-6 38 0 0,1-1 0 0 0,0-1 1 0 0,13 1-39 0 0,-15-2 466 0 0,-14-2-334 0 0,0 0 0 0 0,0 0 0 0 0,0-1-1 0 0,0 1 1 0 0,1-1 0 0 0,-1 0 0 0 0,0 0-1 0 0,0 0 1 0 0,0-1 0 0 0,1 1 0 0 0,-1-1 0 0 0,1 0-132 0 0,-2 1 370 0 0,-2 0 118 0 0,-19 6 613 0 0,10-3-1095 0 0,1 1 0 0 0,1 0 0 0 0,-1 1 0 0 0,1 0 0 0 0,-1 0 0 0 0,1 0 0 0 0,1 1-1 0 0,-1 0 1 0 0,1 0 0 0 0,0 1 0 0 0,1 0 0 0 0,-1 0 0 0 0,1 0 0 0 0,1 1-1 0 0,-3 5-5 0 0,5-10 210 0 0,1 0-1 0 0,-1 0 0 0 0,1 0 0 0 0,0 0 0 0 0,0 1 0 0 0,0-1 0 0 0,1 1 0 0 0,-1 2-209 0 0,1-4-4 0 0,0-1 1 0 0,0 0 0 0 0,1 0-1 0 0,-1 0 1 0 0,0 0 0 0 0,0 0-1 0 0,1 0 1 0 0,-1 0-1 0 0,1 0 1 0 0,-1 0 0 0 0,1 0-1 0 0,-1 0 1 0 0,1 0 0 0 0,0 0-1 0 0,-1-1 1 0 0,1 1-1 0 0,0 0 1 0 0,0 0 0 0 0,-1-1-1 0 0,1 1 1 0 0,0 0 0 0 0,0-1-1 0 0,0 1 1 0 0,0-1 0 0 0,0 1-1 0 0,0-1 1 0 0,0 1-1 0 0,0-1 1 0 0,1 0 3 0 0,3 1-136 0 0,-1 0 1 0 0,1-1-1 0 0,0 0 0 0 0,0 0 0 0 0,0 0 1 0 0,0 0-1 0 0,0-1 0 0 0,0 0 0 0 0,0 0 1 0 0,0 0-1 0 0,-1-1 0 0 0,5-1 136 0 0,10-3 102 0 0,-18 6-94 0 0,4-1 129 0 0,1 0 0 0 0,-1-1 1 0 0,0 1-1 0 0,1-1 0 0 0,-1 0 0 0 0,0-1 0 0 0,0 1 0 0 0,0-1 1 0 0,-1 0-1 0 0,1 0 0 0 0,-1 0 0 0 0,1-1 0 0 0,-1 0 0 0 0,1-1-137 0 0,6-6 0 0 0,-9 11 0 0 0,-1-1 0 0 0,0 0 0 0 0,0 0 0 0 0,0 0 0 0 0,1 0 0 0 0,-1 0 0 0 0,0 0 0 0 0,0 0 0 0 0,-1 0 0 0 0,1-1 0 0 0,0 1 0 0 0,0 0 0 0 0,0 0 0 0 0,-1-1 0 0 0,1 1 0 0 0,-1 0 0 0 0,1-1 0 0 0,-1 1 0 0 0,0-1 0 0 0,1 1 0 0 0,-1-1 0 0 0,0 1 0 0 0,0-1 0 0 0,0 1 0 0 0,0-1 0 0 0,0 1 0 0 0,0-1 0 0 0,-1 1 0 0 0,1-3-4 0 0,-1 0 0 0 0,0 1 0 0 0,0-1-1 0 0,0 1 1 0 0,-1-1 0 0 0,1 1 0 0 0,-1-1-1 0 0,0 1 1 0 0,0 0 0 0 0,0-1-1 0 0,0 1 1 0 0,-1 0 0 0 0,1 1 0 0 0,-1-1-1 0 0,0-1 5 0 0,-26-20-969 0 0,19 15 650 0 0,0 0-1 0 0,-1 0 0 0 0,-1 0 320 0 0,1 1 10 0 0,9 6-127 0 0,0 0-1 0 0,-1 1 1 0 0,1-1-1 0 0,0 1 1 0 0,-1-1-1 0 0,1 1 0 0 0,0 0 1 0 0,-3-1 117 0 0,-3-1-994 0 0,3 0-2977 0 0,-1 1-997 0 0</inkml:trace>
  <inkml:trace contextRef="#ctx0" brushRef="#br0" timeOffset="1359.981">1513 322 10136 0 0,'0'0'16'0'0,"0"0"1"0"0,0 0 0 0 0,-1 0-1 0 0,1 0 1 0 0,0 0-1 0 0,-1 0 1 0 0,1 0 0 0 0,0 0-1 0 0,-1 1 1 0 0,1-1 0 0 0,0 0-1 0 0,0 0 1 0 0,-1 0 0 0 0,1 0-1 0 0,0 0 1 0 0,0 0-1 0 0,-1 1 1 0 0,1-1 0 0 0,0 0-1 0 0,0 0 1 0 0,-1 0 0 0 0,1 1-1 0 0,0-1 1 0 0,0 0-1 0 0,0 0 1 0 0,-1 1 0 0 0,1-1-1 0 0,0 0 1 0 0,0 0 0 0 0,0 1-1 0 0,0-1 1 0 0,0 0-1 0 0,0 0 1 0 0,0 1 0 0 0,-1-1-1 0 0,1 0 1 0 0,0 1 0 0 0,0-1-1 0 0,0 0 1 0 0,0 1-1 0 0,0-1 1 0 0,0 0 0 0 0,1 0-1 0 0,-1 1 1 0 0,0-1 0 0 0,0 0-1 0 0,0 1 1 0 0,0-1 0 0 0,0 0-1 0 0,0 0 1 0 0,0 1-1 0 0,1-1 1 0 0,-1 0-17 0 0,2 9 175 0 0,1 1 348 0 0,0 0 1 0 0,1 0-1 0 0,4 9-523 0 0,-5-12 321 0 0,1 0-1 0 0,-2 0 1 0 0,1 0 0 0 0,-1 1 0 0 0,0-1-1 0 0,-1 1 1 0 0,1-1 0 0 0,-1 5-321 0 0,-1-11 45 0 0,-1 1 1 0 0,1-1-1 0 0,0 1 1 0 0,-1-1-1 0 0,1 1 1 0 0,-1-1-1 0 0,0 0 1 0 0,1 1-1 0 0,-1-1 1 0 0,0 0-1 0 0,0 1 1 0 0,0-1 0 0 0,0 0-1 0 0,0 0 1 0 0,0 0-1 0 0,0 0 1 0 0,0 0-1 0 0,0 0 1 0 0,-1 1-46 0 0,1-2 25 0 0,0 1-1 0 0,1-1 1 0 0,-1 0 0 0 0,0 1 0 0 0,1-1 0 0 0,-1 0 0 0 0,0 1-1 0 0,1-1 1 0 0,-1 0 0 0 0,0 0 0 0 0,0 0 0 0 0,1 0-1 0 0,-1 0 1 0 0,0 1 0 0 0,0-1 0 0 0,0-1 0 0 0,1 1-1 0 0,-1 0 1 0 0,0 0 0 0 0,0 0 0 0 0,1 0 0 0 0,-1 0 0 0 0,0-1-1 0 0,1 1 1 0 0,-1 0 0 0 0,0-1 0 0 0,0 1 0 0 0,1 0-1 0 0,-1-1 1 0 0,1 1 0 0 0,-1-1 0 0 0,0 1 0 0 0,1-1-1 0 0,-1 0 1 0 0,1 1 0 0 0,-1-1 0 0 0,1 1 0 0 0,0-1-1 0 0,-1 0 1 0 0,1 1 0 0 0,-1-2-25 0 0,0 0 10 0 0,0 0 1 0 0,0 0-1 0 0,0-1 0 0 0,0 1 1 0 0,0-1-1 0 0,1 1 0 0 0,-1-1 1 0 0,1 1-1 0 0,-1-1 0 0 0,1 1 1 0 0,0-1-1 0 0,0 1 0 0 0,0-1 1 0 0,0 1-1 0 0,1-1 0 0 0,0-1-10 0 0,1-13 0 0 0,-2 15 0 0 0,0-1 0 0 0,0 1 0 0 0,0-1 0 0 0,1 1 0 0 0,-1 0 0 0 0,1-1 0 0 0,0 1 0 0 0,0 0 0 0 0,0-1 0 0 0,0 1 0 0 0,1-2 0 0 0,1 0-166 0 0,0-1-1 0 0,1 1 1 0 0,0 0-1 0 0,0 0 0 0 0,0 0 1 0 0,0 0-1 0 0,1 1 1 0 0,0 0-1 0 0,-1 0 0 0 0,1 0 1 0 0,2-1 166 0 0,-3 3-9 0 0,0-1-1 0 0,-1 1 1 0 0,1-1-1 0 0,0 1 1 0 0,0 0 0 0 0,0 1-1 0 0,0-1 1 0 0,-1 1 0 0 0,1 0-1 0 0,0-1 1 0 0,0 2-1 0 0,0-1 1 0 0,0 0 0 0 0,0 1-1 0 0,0 0 1 0 0,0 0 0 0 0,0 0 9 0 0,6 3 0 0 0,-5-3 0 0 0,0 1 0 0 0,-1-1 0 0 0,1 1 0 0 0,-1 1 0 0 0,0-1 0 0 0,3 2 0 0 0,12 12 658 0 0,0 0 1 0 0,0 1-1 0 0,13 17-658 0 0,-30-31 2 0 0,0 0-1 0 0,0 1 0 0 0,0-1 0 0 0,0 0 1 0 0,0 1-1 0 0,-1-1 0 0 0,1 1 0 0 0,-1-1 1 0 0,0 4-2 0 0,0-6 2 0 0,-1 1 1 0 0,0-1 0 0 0,1 0 0 0 0,-1 1-1 0 0,0-1 1 0 0,0 0 0 0 0,0 1 0 0 0,0-1-1 0 0,0 0 1 0 0,0 1 0 0 0,0-1 0 0 0,-1 0-1 0 0,1 1 1 0 0,0-1 0 0 0,-1 0 0 0 0,1 0-1 0 0,-1 1 1 0 0,0-1 0 0 0,1 0-1 0 0,-1 0 1 0 0,0 0 0 0 0,0 0 0 0 0,1 0-1 0 0,-1 0 1 0 0,0 0 0 0 0,0 0 0 0 0,0 0-1 0 0,-1 0-2 0 0,-1-2 85 0 0,0 0-1 0 0,0-1 1 0 0,0 1-1 0 0,0-1 0 0 0,0 0 1 0 0,0 0-1 0 0,1 0 0 0 0,-2-1-84 0 0,4 3-84 0 0,-1-1 53 0 0,0 0 0 0 0,0 0-1 0 0,0 0 1 0 0,0 0 0 0 0,0 0 0 0 0,1 0-1 0 0,-1 0 1 0 0,0 0 0 0 0,1 0-1 0 0,-1 0 1 0 0,0-1 0 0 0,1 1 0 0 0,-1 0-1 0 0,1 0 1 0 0,0-1 0 0 0,-1 1 0 0 0,1 0-1 0 0,0-1 1 0 0,0 1 31 0 0,0-2-3 0 0,0 0-1 0 0,0 0 1 0 0,1 0-1 0 0,-1 0 1 0 0,1 0-1 0 0,0 0 1 0 0,0 0-1 0 0,0 1 1 0 0,0-1 3 0 0,4-7-228 0 0,0 1 0 0 0,0 0 0 0 0,1 0 0 0 0,4-5 228 0 0,-6 9-120 0 0,1 0 0 0 0,0 0 1 0 0,0 0-1 0 0,1 1 0 0 0,-1 0 1 0 0,1 0-1 0 0,0 0 0 0 0,0 0 1 0 0,0 1-1 0 0,4-1 120 0 0,2-1 20 0 0,1 0 0 0 0,0 1 0 0 0,0 1 0 0 0,12-2-20 0 0,-22 5 55 0 0,0 0 1 0 0,1 0 0 0 0,-1 0 0 0 0,0 1 0 0 0,0-1 0 0 0,0 1 0 0 0,0 0 0 0 0,0 0-1 0 0,0 0 1 0 0,0 0 0 0 0,0 0 0 0 0,0 0 0 0 0,0 1 0 0 0,-1 0 0 0 0,1-1-1 0 0,0 1 1 0 0,-1 0 0 0 0,0 0 0 0 0,2 2-56 0 0,4 5 233 0 0,0-1-1 0 0,-1 1 1 0 0,0 0-1 0 0,4 8-232 0 0,-9-15-5 0 0,-1 0-1 0 0,0 0 0 0 0,0 0 0 0 0,-1 1 1 0 0,1-1-1 0 0,0 0 0 0 0,-1 1 0 0 0,0-1 0 0 0,1 1 1 0 0,-1-1-1 0 0,0 1 0 0 0,0-1 0 0 0,0 0 0 0 0,0 1 1 0 0,-1-1-1 0 0,1 1 0 0 0,-1 0 6 0 0,-1 3 220 0 0,1-1 0 0 0,-1 0-1 0 0,-1 1 1 0 0,1-1 0 0 0,-1 0 0 0 0,0 0-1 0 0,0 1-219 0 0,-7 1 356 0 0,4-4-2246 0 0,4-4-3625 0 0,5-6 3469 0 0</inkml:trace>
  <inkml:trace contextRef="#ctx0" brushRef="#br0" timeOffset="1651.499">2112 338 11976 0 0,'0'0'266'0'0,"13"1"780"0"0,-12-1-960 0 0,0 1 0 0 0,1 0 1 0 0,-1 0-1 0 0,0 0 0 0 0,0 0 1 0 0,1 0-1 0 0,-1 0 0 0 0,0 0 1 0 0,0 0-1 0 0,0 1 0 0 0,0-1 1 0 0,0 0-1 0 0,-1 1 1 0 0,1-1-1 0 0,0 1 0 0 0,-1-1 1 0 0,1 1-87 0 0,2 5 476 0 0,-1-3-215 0 0,0 0 0 0 0,0 1 0 0 0,-1-1 0 0 0,0 0 0 0 0,0 1-1 0 0,0-1 1 0 0,0 1 0 0 0,-1 0 0 0 0,1-1 0 0 0,-1 1 0 0 0,0-1 0 0 0,-1 1 0 0 0,1 0 0 0 0,-1-1 0 0 0,0 1 0 0 0,-1 2-261 0 0,-1 7 230 0 0,-1 4-3237 0 0,4-18 1985 0 0</inkml:trace>
  <inkml:trace contextRef="#ctx0" brushRef="#br0" timeOffset="1978.003">2236 253 13824 0 0,'0'0'314'0'0,"0"0"46"0"0,0 0 22 0 0,0 0-50 0 0,-18 20-1092 0 0,19-19 252 0 0,1 2-4 0 0</inkml:trace>
  <inkml:trace contextRef="#ctx0" brushRef="#br0" timeOffset="1979.003">2533 281 13560 0 0,'0'0'306'0'0,"0"0"46"0"0,0 0 23 0 0,0 0-44 0 0,-2 0-219 0 0,-12 5-23 0 0,0 1 1 0 0,0 0 0 0 0,1 0-1 0 0,-1 2-89 0 0,5-2 334 0 0,0 1 0 0 0,0-1 0 0 0,1 2-1 0 0,0 0 1 0 0,0 0 0 0 0,-1 1-334 0 0,-9 10-22 0 0,17-17 101 0 0,-1-1-1 0 0,1 0 1 0 0,-1 1-1 0 0,1 0 1 0 0,-1-1-1 0 0,1 1 1 0 0,0 0-1 0 0,0-1 0 0 0,0 1 1 0 0,0 0-1 0 0,0 0 1 0 0,1 0-1 0 0,-1 0 1 0 0,0 0-1 0 0,1 0 1 0 0,0 0-1 0 0,-1 0 0 0 0,1 0 1 0 0,0 0-1 0 0,0 0 1 0 0,0 0-1 0 0,0 1 1 0 0,0-1-1 0 0,1 2-78 0 0,0-4 9 0 0,-1 1-1 0 0,1-1 1 0 0,-1 1-1 0 0,0-1 1 0 0,1 1 0 0 0,0-1-1 0 0,-1 0 1 0 0,1 1 0 0 0,-1-1-1 0 0,1 0 1 0 0,-1 1-1 0 0,1-1 1 0 0,0 0 0 0 0,-1 0-1 0 0,1 1 1 0 0,0-1-1 0 0,-1 0 1 0 0,1 0-9 0 0,2 1 10 0 0,16 5-10 0 0,1-1 0 0 0,0 0 0 0 0,0-2 0 0 0,1 0 0 0 0,-1-1 0 0 0,11-1 0 0 0,2 1 0 0 0,-21-2-315 0 0,0 0 1 0 0,1-1-1 0 0,-1 0 0 0 0,5-2 315 0 0,1 0-494 0 0,1 0-153 0 0</inkml:trace>
  <inkml:trace contextRef="#ctx0" brushRef="#br0" timeOffset="-1762.724">28 1149 4608 0 0,'0'0'101'0'0,"0"0"22"0"0,0 0 5 0 0,-1-1-21 0 0,-6-1-14 0 0,5 2 277 0 0,2 0 118 0 0,-17-8 4710 0 0,63 6-4820 0 0,-24 1-41 0 0,-1 1 0 0 0,0 0 0 0 0,0 2 0 0 0,0 0 1 0 0,3 2-338 0 0,-15-2 0 0 0,-1-1 0 0 0,1-1 0 0 0,7 1 0 0 0,15 0 0 0 0,-25 0 0 0 0,1-1 0 0 0,-1 0 0 0 0,0-1 0 0 0,1 0 0 0 0,0 0 0 0 0,22-2 0 0 0,2 2 511 0 0,0-2 1 0 0,10-3-512 0 0,-10 2 512 0 0,0 1 1 0 0,10 1-513 0 0,184-6 0 0 0,-118 2 0 0 0,-63 3 0 0 0,1 2 0 0 0,17 2 0 0 0,33 1 0 0 0,-12-1 0 0 0,-61 1 17 0 0,1-1 196 0 0,0 0-1 0 0,16-2-212 0 0,38-5 803 0 0,0 4-1 0 0,24 5-802 0 0,36 1 0 0 0,-110-3 0 0 0,-15 0 0 0 0,0-1 0 0 0,-1 0 0 0 0,5-2 0 0 0,37-3 0 0 0,5 1 0 0 0,10 0 0 0 0,-35 3 0 0 0,0 1 0 0 0,20 3 0 0 0,27 1 0 0 0,-50-1 0 0 0,9-1 0 0 0,109-5 0 0 0,-113 4 0 0 0,79 4 0 0 0,-2 0 0 0 0,-84-4 0 0 0,-15 0 0 0 0,0-1 0 0 0,10-2 0 0 0,30 2 0 0 0,-39 0 0 0 0,0 0 0 0 0,0 0 0 0 0,7-3 0 0 0,-5 2-79 0 0,0 0-1 0 0,0 1 0 0 0,12 1 80 0 0,12 1-89 0 0,80-2 89 0 0,-82 2 10 0 0,-26-1 69 0 0,1-1 1 0 0,-1 0-1 0 0,5-1-79 0 0,27-1-231 0 0,6 2 231 0 0,-45 0 7 0 0,-1 0 1 0 0,1 0 0 0 0,0 0 0 0 0,-1-1 0 0 0,1 1-1 0 0,-1-1 1 0 0,5-1-8 0 0,2 0 45 0 0,57-4-73 0 0,39 4 28 0 0,-75 4 122 0 0,-23-2-115 0 0,-1 1 0 0 0,1-1-1 0 0,0 0 1 0 0,0-1-1 0 0,2 0-6 0 0,-4 0-31 0 0,1 0 0 0 0,-1 1 0 0 0,0 0 0 0 0,0 0 0 0 0,3 1 31 0 0,16 0 0 0 0,45-6 0 0 0,172-23 128 0 0,-183 19-74 0 0,-37 7 3 0 0,1 2 17 0 0,-1-2 1 0 0,1-1-1 0 0,17-5-74 0 0,-22 5 34 0 0,13 1 6 0 0,-6 3-40 0 0,-22-1 2 0 0,0 0 0 0 0,0 0-1 0 0,0 0 1 0 0,1 0 0 0 0,-1 0 0 0 0,3-2-2 0 0,3 1-20 0 0,0-1 1 0 0,0 1-1 0 0,0 1 0 0 0,9 0 20 0 0,-3 0-172 0 0,-11-1 7 0 0,-4 1-690 0 0,-1 0-283 0 0,0 0-57 0 0,0 0-11 0 0</inkml:trace>
  <inkml:trace contextRef="#ctx0" brushRef="#br0" timeOffset="-1101.892">2736 935 10136 0 0,'0'0'230'0'0,"0"0"30"0"0,0 0 19 0 0,0 0 37 0 0,0 0 125 0 0,0 0 58 0 0,0 0 12 0 0,0 0-69 0 0,0 0-220 0 0,0 0 164 0 0,0 0 102 0 0,0 0 22 0 0,0 0-68 0 0,7 4-204 0 0,2 0 97 0 0,0 1 1 0 0,-1 0 0 0 0,1 0 0 0 0,-1 0 0 0 0,0 1 0 0 0,5 5-336 0 0,4 2-40 0 0,83 56 40 0 0,-81-57-41 0 0,-12-7-63 0 0,0-1 0 0 0,0 1 0 0 0,0 1 0 0 0,2 2 104 0 0,-2-1-10 0 0,-5-6 17 0 0,0 1-1 0 0,0 0 1 0 0,0 0 0 0 0,0-1-1 0 0,-1 1 1 0 0,1 0-1 0 0,-1 0 1 0 0,1 1 0 0 0,-1-1-1 0 0,0 0 1 0 0,0 0 0 0 0,0 1-1 0 0,0-1 1 0 0,0 1-1 0 0,0 0-6 0 0,0 5 162 0 0,0-8-155 0 0,-1 1-1 0 0,0 0 0 0 0,1 0 0 0 0,-1 0 0 0 0,0-1 1 0 0,0 1-1 0 0,0 0 0 0 0,0 0 0 0 0,0 0 1 0 0,0 0-1 0 0,0-1 0 0 0,0 1 0 0 0,0 0 0 0 0,0 0 1 0 0,0 0-1 0 0,0 0 0 0 0,0-1 0 0 0,-1 1 1 0 0,1 0-1 0 0,0 0 0 0 0,-1-1 0 0 0,1 1 0 0 0,-1 0 1 0 0,1 0-1 0 0,-1-1 0 0 0,1 1 0 0 0,-1 0 0 0 0,1-1-6 0 0,-12 14 126 0 0,11-12-33 0 0,0 0 0 0 0,-1 0-1 0 0,0 0 1 0 0,1 0 0 0 0,-1 0 0 0 0,0 0 0 0 0,0-1 0 0 0,0 1 0 0 0,-1 0-93 0 0,-21 10 264 0 0,0-1 0 0 0,0-2 0 0 0,-1 0 0 0 0,-11 1-264 0 0,20-5 62 0 0,-48 12-18 0 0,-24 7-917 0 0,53-17-1091 0 0,20-2 942 0 0</inkml:trace>
  <inkml:trace contextRef="#ctx0" brushRef="#br0" timeOffset="6619.387">4109 1104 8288 0 0,'0'0'190'0'0,"0"0"28"0"0,0 0 7 0 0,-2 0-33 0 0,-4 0-77 0 0,5 0 273 0 0,1 0 109 0 0,17 4 2504 0 0,43-16-2835 0 0,-10 3 1274 0 0,-1 7-576 0 0,1 1 1 0 0,-1 2 0 0 0,14 4-865 0 0,-25-2 53 0 0,-22-3-53 0 0,1 0 0 0 0,0-2 0 0 0,10-1 0 0 0,-6 0 0 0 0,10-2-1 0 0,19-7 1 0 0,-26 6 483 0 0,0 1 0 0 0,0 1 0 0 0,13 0-483 0 0,15 2 304 0 0,-1 3 0 0 0,10 3-304 0 0,-26 0 0 0 0,-16-1 0 0 0,0-1 0 0 0,8 0 0 0 0,13-4-16 0 0,17-3 16 0 0,-7-2-62 0 0,-48 7-73 0 0,-1 0-120 0 0,1 0 0 0 0,0 0 0 0 0,0 0 0 0 0,0 0 0 0 0,-1-1 0 0 0,1 1-1 0 0,0-1 1 0 0,0 1 0 0 0,0-1 255 0 0,4-2-6138 0 0</inkml:trace>
  <inkml:trace contextRef="#ctx0" brushRef="#br0" timeOffset="3141.723">3148 9 11976 0 0,'4'0'-1'0'0,"-8"0"1750"0"0,4 0-1263 0 0,0 0 24 0 0,1 1-68 0 0,2 3-418 0 0,-1 1 0 0 0,0-1-1 0 0,-1 1 1 0 0,1-1 0 0 0,-1 1-1 0 0,0 0 1 0 0,0 2-24 0 0,6 19 0 0 0,4 4 176 0 0,-6-13 201 0 0,2 0 0 0 0,2 3-377 0 0,-3-6 546 0 0,-1 0-1 0 0,3 11-545 0 0,4 10 26 0 0,-10-29-26 0 0,0 0-1 0 0,0 0 0 0 0,-1 1 0 0 0,0-1 0 0 0,0 1 1 0 0,0 0 13 0 0,0 1-1 0 0,0-1 1 0 0,1 1 0 0 0,0-1 0 0 0,1 0-1 0 0,0 1-12 0 0,-3-7 371 0 0,0 0-321 0 0,0-1-1 0 0,-1 1 1 0 0,1-1 0 0 0,0 0-1 0 0,-1 0 1 0 0,1 1 0 0 0,0-1-1 0 0,-1 0 1 0 0,1 0 0 0 0,-1 1-1 0 0,1-1 1 0 0,-1 0 0 0 0,1 0-1 0 0,0 0 1 0 0,-1 0 0 0 0,1 0-1 0 0,-1 0 1 0 0,1 0 0 0 0,-1 0-1 0 0,1 0 1 0 0,-1 0-1 0 0,1 0 1 0 0,-1 0 0 0 0,1 0-1 0 0,-1 0 1 0 0,1 0 0 0 0,0 0-1 0 0,-1 0 1 0 0,1-1-50 0 0,-1 0 8 0 0,0 0-1 0 0,1-1 1 0 0,-1 1-1 0 0,1 0 1 0 0,-1-1-1 0 0,1 1 1 0 0,0-1-1 0 0,0 1 1 0 0,-1-1-1 0 0,1 1 0 0 0,0-1 1 0 0,0 1-1 0 0,1-1 1 0 0,-1 1-1 0 0,0-1 1 0 0,0 1-1 0 0,1 0 1 0 0,-1-1-1 0 0,1 1 1 0 0,-1-1-1 0 0,1 1 1 0 0,-1 0-1 0 0,1-1 1 0 0,0 1-8 0 0,2-4-3 0 0,0 0 0 0 0,1-1 0 0 0,-1 2 0 0 0,1-1 0 0 0,2-1 3 0 0,-3 2-28 0 0,0 1 0 0 0,0 0 0 0 0,0 0 0 0 0,0 0 0 0 0,0 0 0 0 0,1 1 0 0 0,-1-1 0 0 0,1 1 0 0 0,0 0 0 0 0,0 0 0 0 0,0 0 0 0 0,0 1-1 0 0,0-1 1 0 0,0 1 0 0 0,0 0 0 0 0,0 0 0 0 0,1 1 0 0 0,-1-1 0 0 0,1 1 28 0 0,2 0 97 0 0,1 0 0 0 0,0 1-1 0 0,0 0 1 0 0,6 3-97 0 0,-10-4-31 0 0,-1 1 0 0 0,0 0-1 0 0,0 1 1 0 0,0-1 0 0 0,1 1 0 0 0,-1-1-1 0 0,-1 1 1 0 0,1 0 0 0 0,0 0 0 0 0,0 0-1 0 0,-1 1 1 0 0,2 0 31 0 0,8 10-148 0 0,-9-11 153 0 0,-1 1 0 0 0,1 0-1 0 0,-1-1 1 0 0,1 1-1 0 0,-1 0 1 0 0,0 0 0 0 0,0 0-1 0 0,0 1 1 0 0,-1-1 0 0 0,1 0-1 0 0,-1 1 1 0 0,1-1-1 0 0,-1 1 1 0 0,0-1 0 0 0,-1 1-1 0 0,1-1 1 0 0,-1 1-1 0 0,1 0 1 0 0,-1 0-5 0 0,0-1 54 0 0,0 1 0 0 0,0-1 0 0 0,-1 1 0 0 0,1-1 0 0 0,-1 1 0 0 0,0-1 0 0 0,0 0 0 0 0,0 1 0 0 0,-1-1 0 0 0,1 0 0 0 0,-1 0 0 0 0,1 0 0 0 0,-1 0 0 0 0,0 0 0 0 0,0 0 0 0 0,0 0 0 0 0,-1-1 0 0 0,1 1 0 0 0,-1-1 0 0 0,1 1 0 0 0,-1-1 0 0 0,0 0 0 0 0,0 0 0 0 0,0-1 0 0 0,0 1 0 0 0,0 0 0 0 0,0-1 0 0 0,-4 1-54 0 0,-14 6 42 0 0,-1-1 0 0 0,-1-1 0 0 0,0 0 0 0 0,1-2 1 0 0,-1-1-1 0 0,-1-1 0 0 0,-7-1-42 0 0,13-3-2205 0 0,8-2-2815 0 0,6-1-780 0 0</inkml:trace>
  <inkml:trace contextRef="#ctx0" brushRef="#br0" timeOffset="3552.944">3520 325 6448 0 0,'6'13'688'0'0,"-2"-10"-356"0"0,0 1-1 0 0,1-1 1 0 0,-1 0 0 0 0,1 0-1 0 0,0 0 1 0 0,0 0 0 0 0,0-1 0 0 0,0 0-1 0 0,1 0 1 0 0,-1-1 0 0 0,0 1-1 0 0,1-1 1 0 0,-1 0 0 0 0,1-1 0 0 0,3 1-332 0 0,2-1 552 0 0,1-1-1 0 0,-1-1 1 0 0,1 0 0 0 0,-1 0 0 0 0,2-1-552 0 0,-6 1 53 0 0,0-1 0 0 0,0 1 0 0 0,0-1 0 0 0,0 0 0 0 0,-1-1 0 0 0,1 0 1 0 0,-1 0-1 0 0,3-2-53 0 0,22-20 0 0 0,-29 24-5 0 0,1 0 1 0 0,-1 1 0 0 0,0-1-1 0 0,0 0 1 0 0,0 0 0 0 0,-1 0 0 0 0,1-1-1 0 0,-1 1 1 0 0,1 0 0 0 0,-1-1 0 0 0,1 1-1 0 0,-1-1 5 0 0,0 1 32 0 0,-1 1 1 0 0,1-1-1 0 0,-1 1 0 0 0,1-1 0 0 0,-1 0 0 0 0,1 1 0 0 0,-1-1 1 0 0,0 1-1 0 0,0-1 0 0 0,0 0 0 0 0,0 1 0 0 0,0-1 0 0 0,0 0 1 0 0,-1 1-1 0 0,1-1 0 0 0,0 0 0 0 0,-1 1 0 0 0,1-1 0 0 0,-1 1 1 0 0,0-1-33 0 0,0 1 304 0 0,-3-4 103 0 0,4 5-402 0 0,0 0 1 0 0,0-1-1 0 0,0 1 1 0 0,0 0 0 0 0,-1-1-1 0 0,1 1 1 0 0,0 0-1 0 0,0 0 1 0 0,0-1-1 0 0,-1 1 1 0 0,1 0 0 0 0,0 0-1 0 0,0-1 1 0 0,-1 1-1 0 0,1 0 1 0 0,0 0-1 0 0,0 0 1 0 0,-1-1-1 0 0,1 1 1 0 0,0 0 0 0 0,-1 0-1 0 0,1 0 1 0 0,0 0-1 0 0,-1 0 1 0 0,1 0-1 0 0,0 0-5 0 0,-6 1 64 0 0,1 1-1 0 0,0 0 0 0 0,0 0 0 0 0,0 0 0 0 0,0 1 0 0 0,0 0 0 0 0,0 0 1 0 0,1 0-1 0 0,-1 0 0 0 0,1 1 0 0 0,0 0 0 0 0,0 0 0 0 0,0 0 0 0 0,1 0 1 0 0,-1 1-1 0 0,1-1 0 0 0,-1 3-63 0 0,-5 5 236 0 0,7-10-155 0 0,-1 1-1 0 0,1 0 0 0 0,0-1 1 0 0,1 1-1 0 0,-1 0 0 0 0,0 0 0 0 0,0 2-80 0 0,-8 15 476 0 0,9-18-458 0 0,-1 0 0 0 0,1 0-1 0 0,0 0 1 0 0,0 0 0 0 0,0 0-1 0 0,0 0 1 0 0,0 0 0 0 0,0 0-1 0 0,1 0 1 0 0,-1 1 0 0 0,1-1-1 0 0,-1 0 1 0 0,1 1-1 0 0,0-1 1 0 0,0 0 0 0 0,0 0-1 0 0,1 3-17 0 0,0-2 0 0 0,0 0 0 0 0,0 0-1 0 0,0 0 1 0 0,1 0-1 0 0,0 0 1 0 0,-1 0 0 0 0,1-1-1 0 0,0 1 1 0 0,0 0-1 0 0,1-1 1 0 0,-1 0-1 0 0,0 1 1 0 0,1-1 0 0 0,-1 0-1 0 0,1 0 1 0 0,2 1 0 0 0,-1-1 7 0 0,0 1 1 0 0,0-1-1 0 0,0 0 1 0 0,1 0-1 0 0,-1-1 1 0 0,1 1-1 0 0,-1-1 1 0 0,1 0-1 0 0,0 0 1 0 0,-1-1-1 0 0,3 1-7 0 0,-1-1 282 0 0,0-1-1 0 0,0 0 1 0 0,0 0-1 0 0,0 0 0 0 0,0-1 1 0 0,0 0-1 0 0,2-1-281 0 0,8-4-1732 0 0,-1-2-3543 0 0,-8 3-939 0 0</inkml:trace>
  <inkml:trace contextRef="#ctx0" brushRef="#br0" timeOffset="5457.517">4112 281 6848 0 0,'10'-10'314'0'0,"-16"1"193"0"0,-1 1 157 0 0,7 7-523 0 0,0 0 1 0 0,0 0-1 0 0,0 0 0 0 0,0 0 0 0 0,0 0 1 0 0,0 0-1 0 0,0 0 0 0 0,0 0 1 0 0,1 0-1 0 0,-1 0 0 0 0,0 0 0 0 0,1 0 1 0 0,-1 0-1 0 0,0 0 0 0 0,1 0-141 0 0,-1 1 54 0 0,0 0 0 0 0,1-1 0 0 0,-1 1 0 0 0,0 0 0 0 0,0-1 0 0 0,0 1 0 0 0,1-1 0 0 0,-1 1 0 0 0,0 0 0 0 0,0-1 0 0 0,0 1 0 0 0,0-1 0 0 0,0 1 0 0 0,0 0 0 0 0,0-1 0 0 0,0 1 0 0 0,0-1 0 0 0,0 1 0 0 0,0-1 0 0 0,0 1 0 0 0,0 0 0 0 0,0-1 0 0 0,0 1 0 0 0,-1-1 0 0 0,1 1 0 0 0,0 0 0 0 0,0-1 0 0 0,0 1 0 0 0,-1 0 0 0 0,1-1 0 0 0,0 1 0 0 0,0 0 0 0 0,-1-1 0 0 0,1 1 0 0 0,0 0 0 0 0,-1-1 0 0 0,1 1 0 0 0,0 0 0 0 0,-1 0 0 0 0,1-1 0 0 0,0 1 0 0 0,-1 0 0 0 0,1 0 0 0 0,-1 0 0 0 0,1 0 0 0 0,0 0-54 0 0,-2-1 653 0 0,2 1-12 0 0,-17-5 1233 0 0,14 4-1724 0 0,1 1 1 0 0,-1 0 0 0 0,0 0 0 0 0,1 0 0 0 0,-1 0 0 0 0,1 0 0 0 0,-1 0 0 0 0,0 1 0 0 0,1-1 0 0 0,-1 1 0 0 0,1 0 0 0 0,-1 0 0 0 0,1 0 0 0 0,-1 0-151 0 0,-35 20 881 0 0,18-9-528 0 0,13-7-253 0 0,-1 1 0 0 0,1-1 0 0 0,0 1 0 0 0,1 1 0 0 0,0-1 0 0 0,0 1 0 0 0,-1 1-100 0 0,5-5 37 0 0,0-1 0 0 0,1 1-1 0 0,-1-1 1 0 0,0 1-1 0 0,1 0 1 0 0,0-1-1 0 0,0 1 1 0 0,0 0 0 0 0,0 0-1 0 0,0 0 1 0 0,0 0-1 0 0,1 0 1 0 0,-1 0 0 0 0,1 0-1 0 0,0 2-36 0 0,0-3 35 0 0,0 0 0 0 0,1 0 1 0 0,-1 1-1 0 0,0-1 0 0 0,1 0 0 0 0,0 0 0 0 0,0 0 0 0 0,-1 0 0 0 0,1 0 0 0 0,0 0 1 0 0,0 0-1 0 0,1 0 0 0 0,-1 0 0 0 0,0 0 0 0 0,1-1 0 0 0,-1 1 0 0 0,1-1 1 0 0,-1 1-1 0 0,1-1 0 0 0,0 1 0 0 0,1 0-35 0 0,0 0 1 0 0,1 0 0 0 0,-1 0 0 0 0,0 0 0 0 0,0 0 1 0 0,1-1-1 0 0,-1 0 0 0 0,1 0 0 0 0,0 0 0 0 0,-1 0 0 0 0,1 0 0 0 0,0-1 0 0 0,-1 1 0 0 0,1-1 0 0 0,0 0 1 0 0,0 0-1 0 0,-1 0 0 0 0,1-1 0 0 0,0 1 0 0 0,-1-1 0 0 0,1 0 0 0 0,0 0 0 0 0,-1 0 0 0 0,3-2-1 0 0,18-4 0 0 0,-20 6 0 0 0,1 0 0 0 0,-1 0 0 0 0,0 0 0 0 0,0-1 0 0 0,0 0 0 0 0,0 0 0 0 0,1 0 0 0 0,13-8 0 0 0,9-6 0 0 0,-26 15 0 0 0,0 0 0 0 0,1 0 0 0 0,-1 0 0 0 0,0 0 0 0 0,0 0 0 0 0,0 0 0 0 0,0-1 0 0 0,0 1 0 0 0,0 0 0 0 0,-1-1 0 0 0,1 1 0 0 0,0-1 0 0 0,-1 1 0 0 0,1-1 0 0 0,-1 1 0 0 0,1-1 0 0 0,-1 1 0 0 0,0 0 0 0 0,1 0 0 0 0,-1 0 0 0 0,1 0 0 0 0,-1 0 0 0 0,1 0 0 0 0,-1 0 0 0 0,1 0 0 0 0,-1 0 0 0 0,1 1 0 0 0,0-1 0 0 0,-1 0 0 0 0,1 0 0 0 0,0 1 0 0 0,0-1 0 0 0,0 0 0 0 0,0 1 0 0 0,0-1 0 0 0,-1 1 0 0 0,1-1 0 0 0,0 1 0 0 0,-1-1 0 0 0,1 1 0 0 0,-1-1 0 0 0,1 0 0 0 0,-1 0 0 0 0,1 1 0 0 0,-1-1 0 0 0,1 0 0 0 0,-1 0 0 0 0,0 1 0 0 0,1-1 0 0 0,-1 0 0 0 0,0 0 0 0 0,1 0 0 0 0,-1 0 0 0 0,0 1 0 0 0,0-2 0 0 0,0-1 0 0 0,0-1 0 0 0,0 1 0 0 0,0-1 0 0 0,0 1 0 0 0,-1-1 0 0 0,0 1 0 0 0,1-1 0 0 0,-1 1 0 0 0,-1-1 0 0 0,1 1 0 0 0,0 0 0 0 0,-1 0 0 0 0,0 0 0 0 0,1 0 0 0 0,-1 0 0 0 0,-2-2 0 0 0,-4-8 0 0 0,6 10 75 0 0,2 5-307 0 0,2 7-480 0 0,-2-8 659 0 0,0 0 1 0 0,0 0-1 0 0,0 0 1 0 0,0 0-1 0 0,0 1 0 0 0,1-1 1 0 0,-1 0-1 0 0,0 0 1 0 0,1 0-1 0 0,-1 0 0 0 0,1 0 1 0 0,-1 0-1 0 0,1 0 0 0 0,-1 0 1 0 0,1 0-1 0 0,0 0 1 0 0,-1 0-1 0 0,1 0 0 0 0,0 0 53 0 0,0 0-6 0 0,0-1 0 0 0,0 1-1 0 0,-1 0 1 0 0,1 0-1 0 0,-1 0 1 0 0,1-1 0 0 0,0 1-1 0 0,-1 0 1 0 0,0 0 0 0 0,1 0-1 0 0,-1 0 1 0 0,0 0-1 0 0,1 0 1 0 0,-1 0 0 0 0,0 0-1 0 0,0 0 1 0 0,0 0-1 0 0,0 0 7 0 0,-2 5 0 0 0,2-6 0 0 0,0 1 0 0 0,0-1 0 0 0,-1 0 0 0 0,1 1 0 0 0,0-1 0 0 0,0 1 0 0 0,0-1 0 0 0,0 1 0 0 0,0-1 0 0 0,0 1 0 0 0,0-1 0 0 0,-1 1 0 0 0,1-1 0 0 0,1 1 0 0 0,-1-1 0 0 0,0 1 0 0 0,0-1 0 0 0,0 1 0 0 0,0-1 0 0 0,0 1 0 0 0,0-1 0 0 0,0 1 0 0 0,1-1 0 0 0,-1 1 0 0 0,6 7 0 0 0,-5-7 0 0 0,0 1 0 0 0,0-1 0 0 0,0 0 0 0 0,0 1 0 0 0,0-1 0 0 0,0 1 0 0 0,-1 0 0 0 0,1-1 0 0 0,0 1 0 0 0,-1-1 0 0 0,0 1 0 0 0,1 0 0 0 0,-1-1 0 0 0,0 1 0 0 0,1 0 0 0 0,-2 0 0 0 0,1 0 0 0 0,0 0 0 0 0,0 0 0 0 0,1 0 0 0 0,-1 0 0 0 0,0 0 0 0 0,1 0 0 0 0,-1 0 0 0 0,1 0 0 0 0,0 0 0 0 0,-1 0 0 0 0,1 0 0 0 0,0 0 0 0 0,0 0 0 0 0,5 3 0 0 0,-6 1 0 0 0,7 1-72 0 0,-5-6-298 0 0,17-4-5654 0 0,-10-2 411 0 0</inkml:trace>
  <inkml:trace contextRef="#ctx0" brushRef="#br0" timeOffset="5826.601">4312 245 9152 0 0,'1'-1'96'0'0,"-1"1"0"0"0,1-1 0 0 0,0 1 0 0 0,0-1 0 0 0,0 1 0 0 0,0-1 1 0 0,-1 1-1 0 0,1 0 0 0 0,0-1 0 0 0,0 1 0 0 0,0 0 0 0 0,0 0 0 0 0,0 0 0 0 0,0-1 1 0 0,0 1-1 0 0,0 0 0 0 0,0 0 0 0 0,0 1 0 0 0,0-1 0 0 0,0 0 0 0 0,0 0 0 0 0,0 0 1 0 0,0 1-1 0 0,0-1 0 0 0,0 0 0 0 0,0 1 0 0 0,0-1 0 0 0,0 1 0 0 0,-1-1 0 0 0,1 1 1 0 0,0-1-1 0 0,0 1 0 0 0,-1 0 0 0 0,1-1 0 0 0,0 1 0 0 0,-1 0 0 0 0,1 0 0 0 0,0-1 1 0 0,-1 1-1 0 0,1 0 0 0 0,-1 0 0 0 0,1 0-96 0 0,4 12 59 0 0,-5-12-49 0 0,0 0-1 0 0,0 0 1 0 0,1 1 0 0 0,-1-1 0 0 0,1 0 0 0 0,-1 0 0 0 0,0 0-1 0 0,1 0 1 0 0,0 0 0 0 0,-1 0 0 0 0,1 0 0 0 0,0-1 0 0 0,0 2-10 0 0,5 3 158 0 0,-5-4-105 0 0,-1-1 0 0 0,1 1 0 0 0,0-1-1 0 0,-1 1 1 0 0,1-1 0 0 0,0 1 0 0 0,-1-1 0 0 0,1 1-1 0 0,-1 0 1 0 0,1-1 0 0 0,-1 1 0 0 0,1 0 0 0 0,-1 0-1 0 0,0-1 1 0 0,1 1 0 0 0,-1 0 0 0 0,0 0 0 0 0,1-1-1 0 0,-1 1 1 0 0,0 0 0 0 0,0 0 0 0 0,0 0-1 0 0,0 0 1 0 0,0-1 0 0 0,0 1 0 0 0,0 0 0 0 0,0 0-1 0 0,0 0 1 0 0,0 0 0 0 0,0-1 0 0 0,-1 1 0 0 0,1 0-53 0 0,0 1 64 0 0,0-1 1 0 0,-1 0 0 0 0,1 0 0 0 0,0 1 0 0 0,0-1 0 0 0,0 0 0 0 0,1 0 0 0 0,-1 1 0 0 0,0-1 0 0 0,0 0 0 0 0,1 0 0 0 0,-1 0 0 0 0,0 1 0 0 0,1-1 0 0 0,-1 0 0 0 0,2 1-65 0 0,-2-1 35 0 0,1 0 0 0 0,-1 0 1 0 0,1 0-1 0 0,-1 1 0 0 0,1-1 0 0 0,-1 0 1 0 0,0 0-1 0 0,1 1 0 0 0,-1-1 0 0 0,0 0 1 0 0,0 0-1 0 0,0 1 0 0 0,0-1 0 0 0,0 0 1 0 0,0 1-37 0 0,-1 5 267 0 0,1-5-234 0 0,0 0-1 0 0,0-1 0 0 0,-1 1 1 0 0,1-1-1 0 0,0 1 1 0 0,-1-1-1 0 0,1 1 1 0 0,-1-1-1 0 0,1 1 0 0 0,-1 0-31 0 0,-7 1 64 0 0,6-3 203 0 0,6-11 785 0 0,0 6-923 0 0,-3 4-101 0 0,0 1 0 0 0,0-1 0 0 0,-1 0-1 0 0,1 0 1 0 0,0 0 0 0 0,-1 0-1 0 0,1 0 1 0 0,-1 0 0 0 0,1 0 0 0 0,-1 0-1 0 0,1 0 1 0 0,-1 0 0 0 0,0-1-1 0 0,1 0-27 0 0,-1 1 8 0 0,0 1-1 0 0,1-1 0 0 0,-1 0 0 0 0,1 0 0 0 0,-1 1 0 0 0,1-1 0 0 0,-1 0 0 0 0,1 1 0 0 0,-1-1 1 0 0,1 0-1 0 0,-1 1 0 0 0,1-1 0 0 0,0 1 0 0 0,0-1 0 0 0,-1 1 0 0 0,1-1 0 0 0,0 1 0 0 0,0 0 1 0 0,-1-1-1 0 0,1 1 0 0 0,1 0-7 0 0,-2-1 0 0 0,1 1-1 0 0,0 0 1 0 0,0-1 0 0 0,0 1-1 0 0,0-1 1 0 0,0 1 0 0 0,-1-1-1 0 0,1 1 1 0 0,0-1 0 0 0,0 0-1 0 0,-1 1 1 0 0,1-1 0 0 0,0 0-1 0 0,-1 1 1 0 0,1-1 0 0 0,-1 0-1 0 0,1-1 1 0 0,1-8 1 0 0,-2 9-8 0 0,1-1 1 0 0,-1 0-1 0 0,0 1 0 0 0,1-1 1 0 0,-1 1-1 0 0,1-1 0 0 0,0 1 0 0 0,-1-1 1 0 0,1 1-1 0 0,0-1 0 0 0,1-1 7 0 0,7-9-40 0 0,-5 8 21 0 0,-1 1-1 0 0,0-2 0 0 0,-1 1 1 0 0,1 0-1 0 0,-1 0 0 0 0,0-1 1 0 0,1 0 19 0 0,-2 2-7 0 0,0 1 0 0 0,1-1 0 0 0,-1 1 1 0 0,1-1-1 0 0,-1 1 0 0 0,1 0 0 0 0,0-1 1 0 0,0 1-1 0 0,2-1 7 0 0,8-11-30 0 0,-10 11 21 0 0,1 1 0 0 0,0-1 0 0 0,0 0 0 0 0,0 1 0 0 0,0 0 0 0 0,0 0 0 0 0,0 0 0 0 0,0 0 0 0 0,1 0 0 0 0,-1 1 0 0 0,1-1 0 0 0,-1 1 0 0 0,1 0 0 0 0,-1 0 0 0 0,1 0 0 0 0,0 1 0 0 0,0-1 0 0 0,-1 1 0 0 0,1 0 0 0 0,0 0 0 0 0,0 0 0 0 0,0 1 0 0 0,-1-1 0 0 0,1 1 0 0 0,0 0 0 0 0,-1 0 0 0 0,1 0 0 0 0,2 1 9 0 0,-4 0 8 0 0,0-1-1 0 0,1 1 0 0 0,-1 0 1 0 0,0 0-1 0 0,0 0 1 0 0,0 0-1 0 0,0 0 1 0 0,0 0-1 0 0,-1 1 0 0 0,1-1 1 0 0,-1 0-1 0 0,1 1 1 0 0,-1 0-1 0 0,0-1 1 0 0,0 1-1 0 0,0 0 1 0 0,0-1-1 0 0,0 1 0 0 0,-1 0 1 0 0,0 0-1 0 0,1 0 1 0 0,-1-1-1 0 0,0 4-7 0 0,1 2 81 0 0,3 7 142 0 0,-3-14-187 0 0,-1 1 0 0 0,1 0 0 0 0,-1 0 0 0 0,1 0 0 0 0,-1-1 0 0 0,1 1 1 0 0,-1 0-1 0 0,0 0 0 0 0,0 0 0 0 0,0 0 0 0 0,0 1-36 0 0,-2 5 116 0 0,1-6-76 0 0,1 0 0 0 0,-1 0 0 0 0,1-1 0 0 0,0 1-1 0 0,-1 0 1 0 0,1 0 0 0 0,0 0 0 0 0,0-1 0 0 0,0 1-1 0 0,1 0 1 0 0,-1 0 0 0 0,0 0 0 0 0,1-1 0 0 0,-1 1 0 0 0,1 0-1 0 0,0 0-39 0 0,-1-1 17 0 0,0 0 0 0 0,0 0 0 0 0,1 0 0 0 0,-1 0 0 0 0,0-1 0 0 0,0 1 0 0 0,-1 0-1 0 0,1 0 1 0 0,0 0 0 0 0,0-1 0 0 0,0 1 0 0 0,0 0 0 0 0,-1 0 0 0 0,1 0 0 0 0,0-1 0 0 0,-1 1-1 0 0,1 0 1 0 0,-1 0 0 0 0,1-1 0 0 0,-1 1 0 0 0,1 0 0 0 0,-1-1 0 0 0,1 1 0 0 0,-1-1 0 0 0,1 1-1 0 0,-1-1 1 0 0,0 1 0 0 0,1-1 0 0 0,-1 1 0 0 0,-1-1-17 0 0,-3 5 213 0 0,5-3-137 0 0,0-1 0 0 0,0 0 0 0 0,0 1 0 0 0,1-1 0 0 0,-1 0 0 0 0,0 1 0 0 0,1-1 0 0 0,-1 0 0 0 0,1 1 0 0 0,0 0-76 0 0,0-2 1 0 0,3 3 71 0 0,-2-2-12 0 0,-4-2-1 0 0,1 0-27 0 0,1 1-133 0 0,0 0-56 0 0,0 0-17 0 0,16-9-62 0 0,-13 7-308 0 0,1 0 0 0 0,0 0-1 0 0,0 0 1 0 0,0 1 0 0 0,0-1-1 0 0,1 1 1 0 0,-1 0 0 0 0,2 0 544 0 0,-3 0-252 0 0,15-2-1401 0 0</inkml:trace>
  <inkml:trace contextRef="#ctx0" brushRef="#br0" timeOffset="9467.667">5856 20 2760 0 0,'8'-1'43'0'0,"20"-1"322"0"0,-26 2 495 0 0,-2 0 253 0 0,-13-9 3674 0 0,11 8-4533 0 0,0 0-1 0 0,-1 0 1 0 0,1 0 0 0 0,0 0 0 0 0,-1 1 0 0 0,1-1 0 0 0,-1 1 0 0 0,0-1-1 0 0,1 1 1 0 0,-1 0 0 0 0,1 0 0 0 0,-2 0-254 0 0,-35 3 314 0 0,-63 8-282 0 0,0-4 0 0 0,-96-7-32 0 0,95-14 0 0 0,87 13 62 0 0,0-2 576 0 0,12 2-426 0 0,-1 0 1 0 0,0 0 0 0 0,1 1-1 0 0,-1-1 1 0 0,0 1 0 0 0,-4 1-213 0 0,-55 2 2047 0 0,61-3-2047 0 0,3 1 0 0 0,2 3 0 0 0,-5-1 0 0 0,3-3 0 0 0,0 0 0 0 0,-1 0 0 0 0,1 0 0 0 0,0 0 0 0 0,0 0 0 0 0,0 0 0 0 0,0 1 0 0 0,0-1 0 0 0,0 0 0 0 0,0 0 0 0 0,0 0 0 0 0,-1 0 0 0 0,1 1 0 0 0,0-1 0 0 0,0 0 0 0 0,0 0 0 0 0,0 0 0 0 0,0 0 0 0 0,0 1 0 0 0,0-1 0 0 0,0 0 0 0 0,0 0 0 0 0,0 0 0 0 0,0 0 0 0 0,0 1 0 0 0,0-1 0 0 0,0 0 0 0 0,0 0 0 0 0,0 0 0 0 0,0 0 0 0 0,1 1 0 0 0,-1-1 0 0 0,7 6 0 0 0,2 1 0 0 0,-10-4 0 0 0,1-1 0 0 0,1-1 0 0 0,-1 0 0 0 0,1 0 0 0 0,0 0 0 0 0,0 0 0 0 0,0 0 0 0 0,0 0 0 0 0,0 0 0 0 0,0 0 0 0 0,0-1 0 0 0,1 1 0 0 0,-1 0 0 0 0,0-1 0 0 0,0 1 0 0 0,0-1 0 0 0,0 1 0 0 0,0-1 0 0 0,0 0 0 0 0,0 1 0 0 0,0-1 0 0 0,-1 1 0 0 0,1-1 0 0 0,0 1 0 0 0,0 0 0 0 0,-1-1 0 0 0,1 1 0 0 0,0 0 0 0 0,-1-1 0 0 0,1 1 0 0 0,-1 0 0 0 0,1 0 0 0 0,-1-1 0 0 0,1 1 0 0 0,-1 0 0 0 0,1 0 0 0 0,-1 0 0 0 0,0 0 0 0 0,1 1 0 0 0,-5 5 0 0 0,4-7 0 0 0,-1 1 0 0 0,1-1 0 0 0,-1 1 0 0 0,1-1 0 0 0,0 1 0 0 0,-1 0 0 0 0,1-1 0 0 0,0 1 0 0 0,-1-1 0 0 0,1 1 0 0 0,0 0 0 0 0,0-1 0 0 0,0 1 0 0 0,0 0 0 0 0,0-1 0 0 0,0 1 0 0 0,0 0 0 0 0,0-1 0 0 0,0 1 0 0 0,0 0 0 0 0,5 10 0 0 0,-4-10 0 0 0,0 0 0 0 0,-1-1 0 0 0,1 1 0 0 0,-1 0 0 0 0,1 0 0 0 0,-1 0 0 0 0,1 0 0 0 0,-1-1 0 0 0,0 1 0 0 0,1 0 0 0 0,-1 0 0 0 0,0 0 0 0 0,0 0 0 0 0,0 0 0 0 0,0 0 0 0 0,0 0 0 0 0,0 0 0 0 0,0 0 0 0 0,0 0 0 0 0,0 0 0 0 0,0 0 0 0 0,0 0 0 0 0,-1 0 0 0 0,0 4 0 0 0,0 0 0 0 0,0 0 0 0 0,0 1 0 0 0,0-1 0 0 0,1 0 0 0 0,0 0 0 0 0,0 0 0 0 0,0 1 0 0 0,1-1 0 0 0,-1 0 0 0 0,1 0 0 0 0,1 3 0 0 0,3 26 0 0 0,19 172 2048 0 0,-20-103-2048 0 0,0-87 0 0 0,-4-14 0 0 0,1 0 0 0 0,-1 0 0 0 0,1 0 0 0 0,-1 0 0 0 0,0 0 0 0 0,1 0 0 0 0,-1 0 0 0 0,0 0 0 0 0,0 0 0 0 0,-1 0 0 0 0,1 0 0 0 0,0 0 0 0 0,-1 1 0 0 0,0 1 0 0 0,-1-1 0 0 0,1 1 0 0 0,0 0 0 0 0,1 0 0 0 0,-1-1 0 0 0,1 1 0 0 0,-1 0 0 0 0,1 0 0 0 0,1 0 0 0 0,-1 0 0 0 0,0-1 0 0 0,1 1 0 0 0,1 7 0 0 0,-1 0 0 0 0,0-1 0 0 0,0 6 0 0 0,-1-8 0 0 0,0 0 0 0 0,1 1 0 0 0,0-1 0 0 0,1 0 0 0 0,2 9 0 0 0,-3-14 0 0 0,0 0 0 0 0,0 0 0 0 0,1-1 0 0 0,-1 1 0 0 0,-1 0 0 0 0,1 0 0 0 0,0 0 0 0 0,-1 0 0 0 0,1 0 0 0 0,-1 0 0 0 0,0 0 0 0 0,0 1 0 0 0,0-1 0 0 0,-1 0 0 0 0,1 0 0 0 0,-1 0 0 0 0,0 0 0 0 0,0 1 0 0 0,-1 6 0 0 0,0 0 0 0 0,0 0 0 0 0,1 0 0 0 0,0 0 0 0 0,1 0 0 0 0,0 0 0 0 0,1 1 0 0 0,0-1 0 0 0,0 0 0 0 0,1 0 0 0 0,2 4 0 0 0,-4-12 0 0 0,1 1 0 0 0,-1 0 0 0 0,1-1 0 0 0,-1 1 0 0 0,0 0 0 0 0,0-1 0 0 0,0 1 0 0 0,0 0 0 0 0,0-1 0 0 0,-1 1 0 0 0,1 0 0 0 0,-1-1 0 0 0,0 1 0 0 0,0-1 0 0 0,0 1 0 0 0,0-1 0 0 0,0 1 0 0 0,-1-1 0 0 0,1 1 0 0 0,0-2 0 0 0,0 0 0 0 0,1 1 0 0 0,-1 1 0 0 0,1-1 0 0 0,-1 0 0 0 0,1 0 0 0 0,0 0 0 0 0,-1 0 0 0 0,1 0 0 0 0,0 0 0 0 0,1 0 0 0 0,-1 0 0 0 0,0 1 0 0 0,1-1 0 0 0,-1 0 0 0 0,0 1 0 0 0,1 0 0 0 0,-1-1 0 0 0,0 1 0 0 0,-1-1 0 0 0,1 1 0 0 0,0-1 0 0 0,-1 2 0 0 0,-2 7 0 0 0,2-8 0 0 0,0-1 0 0 0,0 1 0 0 0,0 0 0 0 0,0 0 0 0 0,1 0 0 0 0,0 0 0 0 0,-1 0 0 0 0,1-1 0 0 0,0 1 0 0 0,1 0 0 0 0,-1 0 0 0 0,1 1 0 0 0,2 11 0 0 0,-2-11 0 0 0,1 0 0 0 0,-2-1 0 0 0,1 1 0 0 0,0 0 0 0 0,-1 0 0 0 0,0 0 0 0 0,0 4 0 0 0,0-6 0 0 0,0 1 0 0 0,-1 0 0 0 0,1-1 0 0 0,1 1 0 0 0,-1 0 0 0 0,0-1 0 0 0,1 1 0 0 0,-1 0 0 0 0,1-1 0 0 0,0 1 0 0 0,0-1 0 0 0,0 1 0 0 0,0-1 0 0 0,0 1 0 0 0,1 0 0 0 0,1 2 0 0 0,-3-4 0 0 0,1 0 0 0 0,-1 0 0 0 0,1 0 0 0 0,-1 0 0 0 0,0 1 0 0 0,0-1 0 0 0,0 0 0 0 0,0 0 0 0 0,1 0 0 0 0,-1 0 0 0 0,-1 0 0 0 0,1 0 0 0 0,0 1 0 0 0,0-1 0 0 0,0 0 0 0 0,-1 0 0 0 0,1 0 0 0 0,0 0 0 0 0,-1 0 0 0 0,1 0 0 0 0,-1 0 0 0 0,1 0 0 0 0,-1 0 0 0 0,0 1 0 0 0,0-1 0 0 0,0 1 0 0 0,0-1 0 0 0,1 1 0 0 0,-1-1 0 0 0,0 1 0 0 0,1 0 0 0 0,-1-1 0 0 0,1 1 0 0 0,0 0 0 0 0,0-1 0 0 0,-1 1 0 0 0,1 1 0 0 0,2 17 0 0 0,-1-16 0 0 0,0 1 0 0 0,-1 0 0 0 0,1-1 0 0 0,-1 1 0 0 0,0 0 0 0 0,-1-1 0 0 0,1 1 0 0 0,-1 0 0 0 0,-1 2 0 0 0,1-3 0 0 0,0 1 0 0 0,0-1 0 0 0,1 1 0 0 0,-1 0 0 0 0,1 0 0 0 0,1 3 0 0 0,-1 1 0 0 0,-1-8 0 0 0,1 1 0 0 0,0-1 0 0 0,-1 1 0 0 0,1-1 0 0 0,-1 1 0 0 0,1-1 0 0 0,-1 0 0 0 0,1 1 0 0 0,-1-1 0 0 0,0 0 0 0 0,0 0 0 0 0,0 1 0 0 0,0-1 0 0 0,-1 1 0 0 0,2-2 0 0 0,-1 1 0 0 0,0 0 0 0 0,1-1 0 0 0,-1 1 0 0 0,0 0 0 0 0,1 0 0 0 0,-1 0 0 0 0,1 0 0 0 0,-1 0 0 0 0,1-1 0 0 0,0 1 0 0 0,-1 0 0 0 0,1 0 0 0 0,0 0 0 0 0,-1 0 0 0 0,1 0 0 0 0,0 0 0 0 0,0 0 0 0 0,0 0 0 0 0,0 0 0 0 0,0 0 0 0 0,0 0 0 0 0,1 1 0 0 0,4 7 0 0 0,-4-8 0 0 0,0-1 0 0 0,-1 1 0 0 0,1 0 0 0 0,0 0 0 0 0,-1 0 0 0 0,1-1 0 0 0,-1 1 0 0 0,1 0 0 0 0,-1 0 0 0 0,0 0 0 0 0,1 0 0 0 0,-1 0 0 0 0,0 0 0 0 0,0 0 0 0 0,1 0 0 0 0,-1 0 0 0 0,0 1 0 0 0,-4 13 4 0 0,3-14-2 0 0,1 0 0 0 0,-1 0 0 0 0,1 0 0 0 0,-1 1 0 0 0,1-1 0 0 0,0 0 0 0 0,-1 0 0 0 0,1 0 1 0 0,0 1-1 0 0,0-1 0 0 0,0 0 0 0 0,0 0 0 0 0,0 1 0 0 0,0-1 0 0 0,0 0 0 0 0,0 0 0 0 0,1 1 0 0 0,-1-1 0 0 0,0 0 0 0 0,1 0 0 0 0,-1 0 1 0 0,1 1-1 0 0,0-1 0 0 0,-1 0 0 0 0,1 0 0 0 0,0 0 0 0 0,-1 0 0 0 0,1 0 0 0 0,0 0 0 0 0,0 0 0 0 0,0 0 0 0 0,0-1 0 0 0,1 2-2 0 0,4 2 99 0 0,-4-3-55 0 0,-1 0 1 0 0,1 0 0 0 0,-1-1 0 0 0,1 2-1 0 0,-1-1 1 0 0,1 0 0 0 0,-1 0 0 0 0,0 0-1 0 0,1 1 1 0 0,-1-1 0 0 0,0 1-1 0 0,0-1 1 0 0,0 1 0 0 0,0-1 0 0 0,0 1-1 0 0,-1-1 1 0 0,2 3-45 0 0,-6 4 359 0 0,4-7-331 0 0,-1-1 0 0 0,1 1 0 0 0,0-1 1 0 0,-1 1-1 0 0,1-1 0 0 0,0 1 0 0 0,-1 0 1 0 0,1-1-1 0 0,0 1 0 0 0,0 0 0 0 0,0-1 1 0 0,0 1-1 0 0,-1 0 0 0 0,1-1 1 0 0,0 1-1 0 0,0 0 0 0 0,0-1 0 0 0,0 1 1 0 0,1 0-1 0 0,-1-1 0 0 0,0 1-28 0 0,5 8 129 0 0,-4-8-128 0 0,-1-1-1 0 0,1 1 1 0 0,-1-1 0 0 0,0 1 0 0 0,1-1 0 0 0,-1 1 0 0 0,0-1 0 0 0,1 1 0 0 0,-1-1 0 0 0,0 1 0 0 0,0 0 0 0 0,1-1 0 0 0,-1 1 0 0 0,0 0 0 0 0,0-1 0 0 0,0 1 0 0 0,0-1 0 0 0,0 1-1 0 0,0 0 1 0 0,0-1 0 0 0,0 1 0 0 0,0 0 0 0 0,0-1 0 0 0,0 1 0 0 0,0-1 0 0 0,-1 1 0 0 0,1 0 0 0 0,0-1 0 0 0,0 1 0 0 0,-1-1 0 0 0,1 1 0 0 0,0-1 0 0 0,-1 1 0 0 0,1-1 0 0 0,-1 1 0 0 0,1-1-1 0 0,-1 1 1 0 0,1-1 0 0 0,-1 1-1 0 0,1 0 0 0 0,-1 0 0 0 0,0 0 0 0 0,1 1 0 0 0,-1-1 0 0 0,1 0 0 0 0,-1 1 0 0 0,1-1 0 0 0,0 0 0 0 0,-1 1 0 0 0,1-1 0 0 0,0 0 0 0 0,0 1 0 0 0,0-1 0 0 0,0 1 0 0 0,0-1 0 0 0,0 0 0 0 0,-2 18 0 0 0,1-12 0 0 0,-1-1 0 0 0,1 1 0 0 0,0-1 0 0 0,1 1 0 0 0,-1-1 0 0 0,1 4 0 0 0,0-7 0 0 0,0 0 0 0 0,0 0 0 0 0,-1 0 0 0 0,1 0 0 0 0,-1-1 0 0 0,0 1 0 0 0,0 0 0 0 0,0 0 0 0 0,0 0 0 0 0,-2 2 0 0 0,1 1 0 0 0,1 0 0 0 0,-1-1 0 0 0,0 6 0 0 0,0-3 0 0 0,1-6-10 0 0,0 0 0 0 0,1 0 0 0 0,-1 0 0 0 0,1 0 0 0 0,-1 0 0 0 0,1 0 0 0 0,0 0 0 0 0,0 0 0 0 0,0 1 0 0 0,0-1 0 0 0,0 0 0 0 0,1 2 10 0 0,-1-4-52 0 0,0 1-1 0 0,1 0 1 0 0,-1 0-1 0 0,1 0 1 0 0,-1 0-1 0 0,1-1 1 0 0,-1 1-1 0 0,1 0 0 0 0,-1-1 1 0 0,1 1-1 0 0,-1 0 1 0 0,1-1-1 0 0,0 1 1 0 0,0-1 52 0 0,1 4-587 0 0,-7 0 53 0 0,5-4 534 0 0,0 0 0 0 0,0 0-1 0 0,-1 1 1 0 0,1-1-1 0 0,0 0 1 0 0,0 0-1 0 0,-1 0 1 0 0,1 0-1 0 0,0 0 1 0 0,0 0 0 0 0,0 1-1 0 0,-1-1 1 0 0,1 0-1 0 0,0 0 1 0 0,0 0-1 0 0,0 1 1 0 0,0-1-1 0 0,-1 0 1 0 0,1 0-1 0 0,0 0 1 0 0,0 1 0 0 0,0-1-1 0 0,0 0 1 0 0,0 0-1 0 0,0 1 1 0 0,0-1-1 0 0,0 0 1 0 0,0 0-1 0 0,-1 1 1 0 0,1-1 0 0 0,0 0-1 0 0,0 1 1 0 0,0-1-1 0 0,1 0 1 0 0,-1 0-1 0 0,0 1 1 0 0,0-1-1 0 0,0 0 1 0 0,0 0 0 0 0,3 3 1 0 0,-1-3-1 0 0,-2 0 0 0 0,1 0 0 0 0,-1 0 0 0 0,0 0 0 0 0,1 0 0 0 0,-1 1 0 0 0,1-1 0 0 0,-1 0 0 0 0,0 0 0 0 0,1 0 0 0 0,-1 0 0 0 0,1 1 0 0 0,-1-1 0 0 0,0 0 0 0 0,1 0 0 0 0,-1 1 0 0 0,0-1 0 0 0,0 0 0 0 0,1 1 0 0 0,-1-1 0 0 0,0 0 0 0 0,0 1 0 0 0,1-1 0 0 0,-1 1 0 0 0,0-1 0 0 0,0 0 0 0 0,0 1 0 0 0,0-1 0 0 0,1 1 0 0 0,-1-1 0 0 0,5 5 0 0 0,5-1 0 0 0,-12 1 0 0 0,8 1 0 0 0,-9 0 0 0 0,-1-1 0 0 0,5-5 0 0 0,-1 1 0 0 0,0-1 0 0 0,0 1 0 0 0,0-1 0 0 0,0 1 0 0 0,0-1 0 0 0,0 0 0 0 0,0 1 0 0 0,0-1 0 0 0,0 1 0 0 0,0-1 0 0 0,0 1 0 0 0,0-1 0 0 0,0 1 0 0 0,0-1 0 0 0,-1 1 0 0 0,1-1 0 0 0,0 0 0 0 0,0 1 0 0 0,0-1 0 0 0,-1 1 0 0 0,1-1 0 0 0,0 1 0 0 0,-1-1 0 0 0,1 0 0 0 0,0 1 0 0 0,0-1 0 0 0,-1 0 0 0 0,1 1 0 0 0,0-1 0 0 0,0 0 0 0 0,0 1 0 0 0,0-1 0 0 0,0 0 0 0 0,-1 1 0 0 0,1-1 0 0 0,0 0 0 0 0,0 1 0 0 0,0-1 0 0 0,0 0 0 0 0,0 1 0 0 0,0-1 0 0 0,0 0 0 0 0,0 1 0 0 0,0-1 0 0 0,0 1 0 0 0,1-1 0 0 0,-1 0 0 0 0,0 1 0 0 0,0-1 0 0 0,0 0 0 0 0,0 1 0 0 0,0-1 0 0 0,1 0 0 0 0,-1 1 0 0 0,0-1 0 0 0,0 0 0 0 0,1 0 0 0 0,-1 1 0 0 0,0-1 0 0 0,0 0 0 0 0,1 0 0 0 0,-1 1 0 0 0,0-1 0 0 0,1 0 0 0 0,-1 0 0 0 0,0 0 0 0 0,0 0 0 0 0,0 0 0 0 0,1 1 0 0 0,-1-1 0 0 0,0 0 0 0 0,0 0 0 0 0,0 0 0 0 0,1 1 0 0 0,-1-1 0 0 0,0 0 0 0 0,0 0 0 0 0,0 0 0 0 0,0 1 0 0 0,0-1 0 0 0,1 0 0 0 0,-1 0 0 0 0,0 1 0 0 0,0-1 0 0 0,0 0 0 0 0,0 0 0 0 0,0 1 0 0 0,0-1 0 0 0,0 0 0 0 0,0 0 0 0 0,0 1 0 0 0,0-1 0 0 0,0 0 0 0 0,0 0 0 0 0,0 1 0 0 0,0-1 0 0 0,0 0 0 0 0,0 0 0 0 0,0 0 0 0 0,0 1 0 0 0,0-1 0 0 0,-1 0 0 0 0,1 0 0 0 0,1 0 0 0 0,-1 0 0 0 0,0 1 0 0 0,0-1 0 0 0,0 0 0 0 0,0 0 0 0 0,0 0 0 0 0,0 0 0 0 0,0 0 0 0 0,0 1 0 0 0,0-1 0 0 0,0 0 0 0 0,0 0 0 0 0,0 0 0 0 0,0 0 0 0 0,0 0 0 0 0,0 1 0 0 0,1-1 0 0 0,-1 0 0 0 0,0 0 0 0 0,0 0 0 0 0,0 0 0 0 0,0 0 0 0 0,0 0 0 0 0,0 0 0 0 0,1 0 0 0 0,-1 0 0 0 0,0 0 0 0 0,0 1 0 0 0,0-1 0 0 0,0 0 0 0 0,1 0 0 0 0,-1 0 0 0 0,0 0 0 0 0,0 0 0 0 0,0 0 0 0 0,0 0 0 0 0,0 0 0 0 0,1 0 0 0 0,-1 0 0 0 0,0 0 0 0 0,9 3 0 0 0,-10 0 0 0 0,4 1 0 0 0,-11 2 0 0 0,1-2 0 0 0,7-4 0 0 0,0 0 0 0 0,0-1 0 0 0,0 1 0 0 0,-1 0 0 0 0,1 1 0 0 0,0-1 0 0 0,0 0 0 0 0,0 0 0 0 0,0 0 0 0 0,-1 0 0 0 0,1 0 0 0 0,0 0 0 0 0,0 0 0 0 0,0 0 0 0 0,0 0 0 0 0,0 0 0 0 0,-1 0 0 0 0,1 0 0 0 0,0 0 0 0 0,0 0 0 0 0,0 1 0 0 0,0-1 0 0 0,0 0 0 0 0,0 0 0 0 0,-1 0 0 0 0,1 0 0 0 0,0 0 0 0 0,0 1 0 0 0,0-1 0 0 0,0 0 0 0 0,0 0 0 0 0,0 0 0 0 0,0 0 0 0 0,0 0 0 0 0,0 1 0 0 0,0-1 0 0 0,0 0 0 0 0,0 0 0 0 0,0 0 0 0 0,0 0 0 0 0,0 1 0 0 0,0-1 0 0 0,0 0 0 0 0,0 0 0 0 0,0 0 0 0 0,10 7 0 0 0,-3-2 0 0 0,-7 3 0 0 0,-5 1 0 0 0,-6 8 0 0 0,10-15-70 0 0,0 0 0 0 0,-1 1-1 0 0,1-1 1 0 0,-1 0 0 0 0,0 0 0 0 0,0 0-1 0 0,0-1 1 0 0,0 1 0 0 0,0 0-1 0 0,0-1 1 0 0,0 1 0 0 0,-1-1-1 0 0,0 1 71 0 0,3-2-16 0 0,0 0-26 0 0,0 1 0 0 0,0-1 1 0 0,0 1-1 0 0,0-1 1 0 0,1 0-1 0 0,-1 1 0 0 0,0-1 1 0 0,0 1-1 0 0,0-1 0 0 0,1 0 1 0 0,-1 1-1 0 0,0-1 0 0 0,0 0 1 0 0,1 1-1 0 0,-1-1 1 0 0,0 0-1 0 0,1 0 0 0 0,-1 1 1 0 0,0-1-1 0 0,1 0 0 0 0,-1 0 1 0 0,0 1-1 0 0,1-1 42 0 0,4 5 726 0 0,-6-4-709 0 0,1-1 1 0 0,0 0-1 0 0,0 0 1 0 0,0 1 0 0 0,0-1-1 0 0,0 0 1 0 0,0 0-1 0 0,0 0 1 0 0,0 1-1 0 0,0-1 1 0 0,0 0 0 0 0,0 0-1 0 0,0 1 1 0 0,0-1-1 0 0,0 0 1 0 0,0 0-1 0 0,0 1 1 0 0,0-1 0 0 0,0 0-1 0 0,0 0 1 0 0,0 1-1 0 0,0-1 1 0 0,1 0-1 0 0,-1 0 1 0 0,0 0 0 0 0,0 1-1 0 0,0-1 1 0 0,0 0-1 0 0,0 0 1 0 0,1 0-1 0 0,-1 0 1 0 0,0 1 0 0 0,0-1-1 0 0,0 0 1 0 0,1 0-1 0 0,-1 0 1 0 0,0 0-1 0 0,0 0 1 0 0,0 0 0 0 0,1 0-1 0 0,-1 0 1 0 0,0 1-1 0 0,0-1-17 0 0,1 0-14 0 0,-1 0 0 0 0,0 0 0 0 0,0 0 0 0 0,0 0 0 0 0,1 0 0 0 0,-1 0 0 0 0,0 0 0 0 0,0 0 0 0 0,0 0 0 0 0,1 1 0 0 0,-1-1 0 0 0,0 0 0 0 0,0 0-1 0 0,0 0 1 0 0,0 0 0 0 0,1 1 0 0 0,-1-1 0 0 0,0 0 0 0 0,0 0 0 0 0,0 0 0 0 0,0 1 0 0 0,0-1 0 0 0,0 0 0 0 0,0 0 0 0 0,0 1 0 0 0,1-1 0 0 0,-1 0 0 0 0,0 0 0 0 0,0 0 0 0 0,0 1-1 0 0,0-1 1 0 0,0 0 0 0 0,0 0 0 0 0,0 1 0 0 0,0-1 0 0 0,-1 0 0 0 0,1 0 0 0 0,0 1 14 0 0,-2 3-276 0 0,2-4 259 0 0,-1 0 0 0 0,1 1 0 0 0,0-1 0 0 0,0 0 0 0 0,-1 1 0 0 0,1-1 0 0 0,0 0 0 0 0,0 1 0 0 0,0-1 0 0 0,0 0 0 0 0,0 1 0 0 0,-1-1 0 0 0,1 0 0 0 0,0 1 0 0 0,0-1 0 0 0,0 0 0 0 0,0 1 0 0 0,0-1 0 0 0,0 1 0 0 0,0-1 0 0 0,0 0 0 0 0,0 1 0 0 0,0-1 0 0 0,1 0 1 0 0,-1 1-1 0 0,0-1 0 0 0,0 0 0 0 0,0 1 0 0 0,0-1 0 0 0,0 0 0 0 0,1 1 0 0 0,-1-1 0 0 0,0 0 0 0 0,0 1 0 0 0,1-1 0 0 0,-1 0 0 0 0,0 0 0 0 0,0 1 0 0 0,1-1 0 0 0,-1 0 0 0 0,0 0 0 0 0,1 0 0 0 0,-1 1 0 0 0,0-1 0 0 0,1 0 0 0 0,-1 0 0 0 0,0 0 0 0 0,1 0 17 0 0,-1 1 0 0 0,0-1-1 0 0,1 0 1 0 0,-1 0-1 0 0,0 0 1 0 0,0 1-1 0 0,0-1 0 0 0,1 0 1 0 0,-1 1-1 0 0,0-1 1 0 0,0 0-1 0 0,0 1 1 0 0,0-1-1 0 0,0 0 0 0 0,1 0 1 0 0,-1 1-1 0 0,0-1 1 0 0,0 0-1 0 0,0 1 0 0 0,0-1 1 0 0,0 1-1 0 0,0-1 1 0 0,0 0-1 0 0,0 1 1 0 0,0-1-1 0 0,0 0 0 0 0,0 1 1 0 0,-1-1-1 0 0,1 0 1 0 0,0 0-1 0 0,0 1 1 0 0,0 0 0 0 0,0-1 0 0 0,-1 1 0 0 0,1 0 0 0 0,0-1 0 0 0,0 1 1 0 0,0-1-1 0 0,0 1 0 0 0,0 0 0 0 0,0-1 0 0 0,0 1 0 0 0,0 0 0 0 0,0-1 0 0 0,0 1 0 0 0,1-1 0 0 0,-1 1 0 0 0,0 0 0 0 0,0-1 0 0 0,1 1 0 0 0,-1 0 0 0 0,4 6 0 0 0,-6-5 0 0 0,2-2 0 0 0,-1 0 0 0 0,1 1 0 0 0,-1-1 0 0 0,1 1 0 0 0,0-1 0 0 0,-1 1 0 0 0,1-1 0 0 0,-1 1 0 0 0,1-1 0 0 0,0 1 0 0 0,-1-1 0 0 0,1 1 0 0 0,0-1 0 0 0,0 1 0 0 0,-1 0 0 0 0,1-1 0 0 0,0 1 0 0 0,0-1 0 0 0,0 1 0 0 0,0 0 0 0 0,0 0 0 0 0,0-1 0 0 0,0 1 0 0 0,0-1 0 0 0,-1 1 0 0 0,1-1 0 0 0,0 1 0 0 0,0-1 0 0 0,0 1 0 0 0,0-1 0 0 0,-1 1 0 0 0,1-1 0 0 0,0 1 0 0 0,0-1 0 0 0,-1 1 0 0 0,1-1 0 0 0,0 1 0 0 0,-1-1 0 0 0,1 1 0 0 0,-1-1 0 0 0,1 0 0 0 0,-1 1 0 0 0,1-1 0 0 0,-1 0 0 0 0,1 1 0 0 0,0-1 0 0 0,-1 0 0 0 0,0 0 0 0 0,1 0 0 0 0,-1 1 0 0 0,1-1 0 0 0,-4 1 0 0 0,4-1 1 0 0,0 0-1 0 0,0 0 0 0 0,0 0 0 0 0,-1 0 0 0 0,1 0 1 0 0,0 0-1 0 0,0 1 0 0 0,0-1 0 0 0,-1 0 0 0 0,1 0 0 0 0,0 0 1 0 0,0 0-1 0 0,0 0 0 0 0,0 0 0 0 0,-1 0 0 0 0,1 1 1 0 0,0-1-1 0 0,0 0 0 0 0,0 0 0 0 0,0 0 0 0 0,0 0 0 0 0,-1 0 1 0 0,1 1-1 0 0,0-1 0 0 0,0 0 0 0 0,0 0 0 0 0,0 0 1 0 0,0 1-1 0 0,0-1 0 0 0,0 0 0 0 0,0 0 0 0 0,0 0 0 0 0,0 1 1 0 0,0-1-1 0 0,0 0 0 0 0,0 0 0 0 0,5 5-35 0 0,2 2 465 0 0,-6-3 563 0 0,-1-4-978 0 0,0 0 0 0 0,0 1 0 0 0,0-1 0 0 0,0 0 0 0 0,0 0 0 0 0,0 1 0 0 0,0-1-1 0 0,0 0 1 0 0,0 0 0 0 0,0 1 0 0 0,0-1 0 0 0,0 0 0 0 0,1 0 0 0 0,-1 1 0 0 0,0-1 0 0 0,0 0-1 0 0,0 0 1 0 0,0 1 0 0 0,0-1 0 0 0,1 0 0 0 0,-1 0 0 0 0,0 0 0 0 0,0 0 0 0 0,0 1 0 0 0,1-1-1 0 0,-1 0 1 0 0,0 0 0 0 0,0 0 0 0 0,1 0-15 0 0,5 6 149 0 0,-6-6-159 0 0,0 1-1 0 0,0-1 1 0 0,0 1-1 0 0,0-1 0 0 0,0 1 1 0 0,0-1-1 0 0,0 0 1 0 0,0 1-1 0 0,0-1 0 0 0,0 1 1 0 0,0-1-1 0 0,0 0 1 0 0,1 1-1 0 0,-1-1 0 0 0,0 0 1 0 0,0 1-1 0 0,0-1 1 0 0,1 0-1 0 0,-1 1 0 0 0,0-1 1 0 0,1 0-1 0 0,-1 1 1 0 0,0-1-1 0 0,1 0 0 0 0,-1 0 1 0 0,0 1-1 0 0,1-1 11 0 0,1 1-99 0 0,-2 0 108 0 0,0 0 0 0 0,0 0 0 0 0,0 0-1 0 0,0 0 1 0 0,-1 0 0 0 0,1 0 0 0 0,0 0 0 0 0,0 0 0 0 0,-1 0-1 0 0,1 0 1 0 0,-1 0 0 0 0,1 0 0 0 0,-1 0 0 0 0,1 0 0 0 0,-1 0 0 0 0,0-1-1 0 0,1 1 1 0 0,-1 0 0 0 0,0 0-9 0 0,0-1 6 0 0,-4 6-551 0 0,10-2-69 0 0,-5-3 615 0 0,-9 2-592 0 0,9-3 591 0 0,-1 0 0 0 0,1 0-1 0 0,0 0 1 0 0,0 0-1 0 0,0 0 1 0 0,0 0-1 0 0,-1 0 1 0 0,1 0-1 0 0,0 0 1 0 0,0 0 0 0 0,0 0-1 0 0,0 0 1 0 0,0 0-1 0 0,-1 0 1 0 0,1 0-1 0 0,0 1 1 0 0,0-1-1 0 0,0 0 1 0 0,0 0-1 0 0,0 0 1 0 0,0 0 0 0 0,-1 0-1 0 0,1 0 1 0 0,0 0-1 0 0,0 1 1 0 0,0-1-1 0 0,0 0 1 0 0,0 0-1 0 0,0 0 1 0 0,0 0 0 0 0,0 0-1 0 0,0 1 1 0 0,0-1-1 0 0,0 0 1 0 0,0 0-1 0 0,0 0 1 0 0,0 0-1 0 0,0 0 1 0 0,0 1 0 0 0,7 4 2 0 0,-5-5-3 0 0,1 1 1 0 0,-2-1 0 0 0,0 0 0 0 0,0 0 0 0 0,0 0 0 0 0,0 1 0 0 0,0-1 0 0 0,0 0 0 0 0,1 1 0 0 0,-1-1 0 0 0,0 0 0 0 0,0 1 0 0 0,0-1 0 0 0,0 1 0 0 0,0 0 0 0 0,-1-1 0 0 0,2 2 0 0 0,-13 3 402 0 0,39 0 1188 0 0,-4-7-1590 0 0,82 2-1992 0 0,109 0 1992 0 0,-193 0 0 0 0,-16 0 0 0 0,-3 0 0 0 0,0 0 0 0 0,-1 1 0 0 0,1-1 0 0 0,-1 0 0 0 0,1 1 0 0 0,-1 0 0 0 0,1 0 0 0 0,-1 0 0 0 0,1 0 0 0 0,6 1 0 0 0,0-1 0 0 0,1 4 0 0 0,-10-5 0 0 0,0 0 0 0 0,1 0 0 0 0,-1 1 0 0 0,0-1 0 0 0,1 0 0 0 0,-1 0 0 0 0,1 0 0 0 0,-1 1 0 0 0,0-1 0 0 0,1 0 0 0 0,-1 0 0 0 0,1 0 0 0 0,-1 0 0 0 0,0 0 0 0 0,1 0 0 0 0,-1 0 0 0 0,1 0 0 0 0,-1 0 0 0 0,1 0 0 0 0,-1 0 0 0 0,0 0 0 0 0,1 0 0 0 0,-1-1 0 0 0,1 1 0 0 0,-1 0 0 0 0,0 0 0 0 0,1 0 0 0 0,-1 0 0 0 0,0-1 0 0 0,1 1 0 0 0,-1 0 0 0 0,0 0 0 0 0,1-1 0 0 0,-1 1 0 0 0,0 0 0 0 0,1-1 0 0 0,-1 1 0 0 0,0 0 0 0 0,0-1 0 0 0,1 1 0 0 0,-1-1 0 0 0,0 1 0 0 0,0 0 0 0 0,0-1 0 0 0,0 1 0 0 0,0-1 0 0 0,1 1 0 0 0,-1 0 0 0 0,0-1 0 0 0,0 0 0 0 0,0 1 0 0 0,0-1 0 0 0,1 0 0 0 0,0 0 0 0 0,-1 0 0 0 0,1 0 0 0 0,-1 0 0 0 0,1 0 0 0 0,-1 0 0 0 0,0-1 0 0 0,0 1 0 0 0,1 0 0 0 0,-1 0 0 0 0,0 0 0 0 0,0-1 0 0 0,0 1 0 0 0,0 0 0 0 0,0 0 0 0 0,0 0 0 0 0,-1 0 0 0 0,1-1 0 0 0,0-7 0 0 0,1-6 0 0 0,0-2 0 0 0,-1 1 0 0 0,0-1 0 0 0,0-6 0 0 0,-1-3-74 0 0,1-12 2140 0 0,3-23-2066 0 0,-2 44 0 0 0,-1 1 0 0 0,-1 0 0 0 0,-1-1 0 0 0,-2-10 0 0 0,-2-15 0 0 0,-6-47 0 0 0,14 28 0 0 0,-6-6 0 0 0,3 1 0 0 0,4-29 0 0 0,6 30 0 0 0,-5 43 0 0 0,-1 0 0 0 0,0-20 0 0 0,-1-18 0 0 0,4-5 0 0 0,-1 5 0 0 0,-3-5 0 0 0,-1 18 2 0 0,1 20 29 0 0,-3-1 0 0 0,0-4-31 0 0,-3-90 0 0 0,3 96 0 0 0,0 0 0 0 0,2 0 0 0 0,1 0 0 0 0,1 1 0 0 0,3-9 0 0 0,-3 10-4 0 0,-1 1 0 0 0,-1-1 0 0 0,-2 0 0 0 0,-2-22 4 0 0,-3 6 0 0 0,4 28 0 0 0,0 0 0 0 0,1-1 0 0 0,0-3 0 0 0,0-7 23 0 0,-2-1-1 0 0,-1-6-22 0 0,1 7-22 0 0,0-1-1 0 0,2-6 23 0 0,1 30 3 0 0,0-15 8 0 0,0 0-1 0 0,-1 0 1 0 0,-1 0 0 0 0,0 0-1 0 0,-3-10-10 0 0,3 20-10 0 0,1 4-106 0 0,1 1-270 0 0,0 0-96 0 0,0 0-1146 0 0,0 0-4509 0 0</inkml:trace>
  <inkml:trace contextRef="#ctx0" brushRef="#br0" timeOffset="9877.647">5557 1756 11976 0 0,'0'0'546'0'0,"0"0"-10"0"0,-2 1-344 0 0,-7 6-194 0 0,7-5 125 0 0,-1 0 0 0 0,1-1-1 0 0,-1 1 1 0 0,1 0-1 0 0,0 1 1 0 0,0-1 0 0 0,0 0-1 0 0,0 1 1 0 0,0-1-1 0 0,1 1 1 0 0,-1 0 0 0 0,0 1-123 0 0,-2 5 146 0 0,0-1 1 0 0,-1 0 0 0 0,0 0 0 0 0,-3 4-147 0 0,2-4 21 0 0,-7 9-21 0 0,9-13 0 0 0,1 1 0 0 0,-1-1 0 0 0,1 1 0 0 0,0 0 0 0 0,-1 2 0 0 0,-14 23 0 0 0,14-26 0 0 0,1 1 0 0 0,0 0 0 0 0,0-1 0 0 0,0 1 0 0 0,1 0 0 0 0,0 0 0 0 0,-1 2 0 0 0,2-5 0 0 0,0 1 0 0 0,0-1 0 0 0,0 0 0 0 0,0 1 0 0 0,-1-1 0 0 0,0 0 0 0 0,1 0 0 0 0,-1 0 0 0 0,0 0 0 0 0,-1 1 0 0 0,1-1 0 0 0,0-1 0 0 0,0 1 0 0 0,1 0 0 0 0,-1 0 0 0 0,1 0 0 0 0,-1 0 0 0 0,1 0 0 0 0,0 1 0 0 0,0-1 0 0 0,0 0 0 0 0,-1 2 0 0 0,2-3 14 0 0,0 1 1 0 0,-1-1 0 0 0,1 0 0 0 0,-1 0 0 0 0,0 0 0 0 0,1 0 0 0 0,-1 0-1 0 0,0 0 1 0 0,0 0 0 0 0,1 0 0 0 0,-1 0 0 0 0,0 0 0 0 0,0 0 0 0 0,0-1-1 0 0,0 1 1 0 0,0 0 0 0 0,-1 0-15 0 0,0 0-98 0 0,1 0 0 0 0,-1 1 0 0 0,0-1 1 0 0,0 1-1 0 0,1 0 0 0 0,-1 0 0 0 0,0-1 0 0 0,1 1 0 0 0,0 0 0 0 0,0 0 0 0 0,-1 0 0 0 0,1 1 1 0 0,0 0 97 0 0,0-2-5100 0 0</inkml:trace>
  <inkml:trace contextRef="#ctx0" brushRef="#br0" timeOffset="10129.714">5753 1392 11976 0 0,'-3'0'86'0'0,"1"1"0"0"0,-1-1 1 0 0,0 0-1 0 0,1 1 1 0 0,-1 0-1 0 0,0 0 0 0 0,1-1 1 0 0,-1 1-1 0 0,1 1 1 0 0,-1-1-1 0 0,1 0 0 0 0,0 1 1 0 0,0-1-1 0 0,-1 1 1 0 0,-1 1-87 0 0,-19 10 0 0 0,19-12 0 0 0,0 1 0 0 0,0 0 0 0 0,1-1 0 0 0,-1 2 0 0 0,1-1 0 0 0,-1 0 0 0 0,-2 3 0 0 0,-60 50 0 0 0,28-20 561 0 0,18-18 178 0 0,1 2 1 0 0,-10 12-740 0 0,25-28 3 0 0,1 1 1 0 0,-1 0 0 0 0,0-1 0 0 0,0 0 0 0 0,-5 3-4 0 0,6-4 0 0 0,0 0 0 0 0,-1 1-1 0 0,1-1 1 0 0,0 1-1 0 0,0 0 1 0 0,1 0-1 0 0,-1 0 1 0 0,1 0 0 0 0,-3 3 0 0 0,3-3-30 0 0,0 0 1 0 0,-1 0-1 0 0,1-1 1 0 0,0 1-1 0 0,-1-1 1 0 0,0 1-1 0 0,-1 0 30 0 0,1-1-104 0 0,1 0 1 0 0,-1 1-1 0 0,0 0 0 0 0,0 0 0 0 0,1-1 0 0 0,-1 3 104 0 0,2-4-196 0 0,0 0-1 0 0,0 1 1 0 0,-1-1 0 0 0,1 0-1 0 0,0 1 1 0 0,-1-1-1 0 0,1 0 1 0 0,-1 0 0 0 0,1 0-1 0 0,-1 0 197 0 0,-5 2-1022 0 0</inkml:trace>
  <inkml:trace contextRef="#ctx0" brushRef="#br0" timeOffset="10384.39">5713 1165 10136 0 0,'-5'4'101'0'0,"0"0"1"0"0,0-1 0 0 0,-1 0 0 0 0,1 0 0 0 0,-1 0-1 0 0,0-1-101 0 0,1 1 89 0 0,-1 0 1 0 0,0 0-1 0 0,0 0 0 0 0,1 1 0 0 0,-1 0-89 0 0,-40 29 0 0 0,28-20 0 0 0,0 0 0 0 0,-6 8 0 0 0,-17 13 388 0 0,30-27-170 0 0,0 2 1 0 0,1 0-1 0 0,1 0 0 0 0,-1 0 1 0 0,-2 5-219 0 0,-20 21 585 0 0,27-31-616 0 0,1 1-1 0 0,-1-1 1 0 0,1 1-1 0 0,-1 0 0 0 0,1 0 1 0 0,1 0-1 0 0,-1 1 1 0 0,1 0-1 0 0,0-1 0 0 0,0 1 1 0 0,1 0-1 0 0,-2 5 32 0 0,3-9-54 0 0,1-1 0 0 0,-1 1 0 0 0,1-1 0 0 0,-1 0 1 0 0,1 0-1 0 0,-1 1 0 0 0,0-1 0 0 0,0 0 0 0 0,1 0 0 0 0,-1 0 0 0 0,0 0 0 0 0,0 0 0 0 0,0 0 0 0 0,-1 1 54 0 0,-2 2-227 0 0,-1 5-285 0 0</inkml:trace>
  <inkml:trace contextRef="#ctx0" brushRef="#br0" timeOffset="10667.859">5766 860 11976 0 0,'-17'7'164'0'0,"1"0"0"0"0,1 2 0 0 0,-1 0 0 0 0,1 0 0 0 0,1 1 0 0 0,0 1 0 0 0,1 1 0 0 0,-9 9-164 0 0,-11 9 59 0 0,-10 4-59 0 0,14-10 377 0 0,-56 39 942 0 0,49-37-1034 0 0,27-20-282 0 0,5-3-8 0 0,0 0 0 0 0,0 0 0 0 0,0-1 0 0 0,0 1 1 0 0,0-1-1 0 0,-1 0 0 0 0,1 0 0 0 0,-1-1 0 0 0,0 1 1 0 0,1-1-1 0 0,-1 0 0 0 0,0 0 0 0 0,0-1 1 0 0,-2 1 4 0 0,7-1-16 0 0,0 0 0 0 0,0 0 1 0 0,-1 0-1 0 0,1 0 1 0 0,0 0-1 0 0,0 1 1 0 0,0-1-1 0 0,-1 0 0 0 0,1 0 1 0 0,0 0-1 0 0,0 0 1 0 0,0 0-1 0 0,0 0 1 0 0,-1 0-1 0 0,1 0 0 0 0,0 0 1 0 0,0 0-1 0 0,0 0 1 0 0,-1 0-1 0 0,1 0 1 0 0,0 0-1 0 0,0 0 0 0 0,0 0 1 0 0,-1 0-1 0 0,1-1 1 0 0,0 1-1 0 0,0 0 1 0 0,0 0-1 0 0,0 0 1 0 0,-1 0-1 0 0,1 0 0 0 0,0 0 1 0 0,0 0-1 0 0,0-1 1 0 0,0 1-1 0 0,0 0 1 0 0,-1 0-1 0 0,1 0 0 0 0,0 0 1 0 0,0-1-1 0 0,0 1 1 0 0,0 0-1 0 0,0 0 1 0 0,0 0 15 0 0,6-9-647 0 0,-4 7 659 0 0,15-15-524 0 0</inkml:trace>
  <inkml:trace contextRef="#ctx0" brushRef="#br0" timeOffset="10972.755">5594 680 11976 0 0,'-16'5'392'0'0,"0"2"1"0"0,0 0 0 0 0,-10 6-393 0 0,6-3 118 0 0,-28 20-137 0 0,5-2 111 0 0,25-18 366 0 0,0 1 0 0 0,1 0 1 0 0,-6 6-459 0 0,15-11 104 0 0,0 0 0 0 0,-1-1 0 0 0,0 0 0 0 0,-2 0-104 0 0,3-2 38 0 0,0 2 0 0 0,0-1 1 0 0,0 1-1 0 0,1 0 1 0 0,-2 2-39 0 0,6-5 0 0 0,0 1 0 0 0,1-1 0 0 0,-1 1 0 0 0,0-1 0 0 0,0 0 0 0 0,0 0 0 0 0,0 0 0 0 0,0-1 0 0 0,-1 1 0 0 0,1-1 0 0 0,-3 1 0 0 0,-7-1 0 0 0</inkml:trace>
  <inkml:trace contextRef="#ctx0" brushRef="#br0" timeOffset="11216.023">5482 378 13824 0 0,'-2'0'629'0'0,"-3"2"-504"0"0,-1 1-1 0 0,1-1 1 0 0,-1 1 0 0 0,1 0 0 0 0,0 1 0 0 0,0-1-1 0 0,-2 3-124 0 0,-18 12-6 0 0,14-12 6 0 0,3-2 0 0 0,1 1 0 0 0,-1 0 0 0 0,1 0 0 0 0,0 1 0 0 0,0 0 0 0 0,-3 4 0 0 0,3-3 0 0 0,-1-1 0 0 0,0 1 0 0 0,0-1 0 0 0,-7 3 0 0 0,9-6 0 0 0,0 0 0 0 0,0 1 0 0 0,1 0 0 0 0,0 0 0 0 0,-1 0 0 0 0,1 1 0 0 0,1 0 0 0 0,-1 0 0 0 0,1 0 0 0 0,0 0 0 0 0,-3 5 0 0 0,3 1 0 0 0,3-9 0 0 0,0 1 0 0 0,0-1 0 0 0,0 0 0 0 0,0 0 0 0 0,0 0 0 0 0,0 0 0 0 0,0-1 0 0 0,-1 1 0 0 0,1 0 0 0 0,-1 0 0 0 0,-1 1 0 0 0,-6 4 0 0 0,6-5 0 0 0,1 0 0 0 0,0-1 0 0 0,0 1 0 0 0,0 0 0 0 0,0 0 0 0 0,0 0 0 0 0,0 0 0 0 0,1 0 0 0 0,-1 1 0 0 0,1-1 0 0 0,-1 0 0 0 0,1 1 0 0 0,0-1 0 0 0,-1 3 0 0 0,2-4 0 0 0,-1 0 0 0 0,1 0 0 0 0,-1 0 0 0 0,0 0 0 0 0,1 0 0 0 0,-1 0 0 0 0,0 0 0 0 0,1 0 0 0 0,-1-1 0 0 0,0 1 0 0 0,0 0 0 0 0,0 0 0 0 0,0-1 0 0 0,0 1 0 0 0,0-1 0 0 0,0 1 0 0 0,0-1 0 0 0,0 1 0 0 0,0-1 0 0 0,0 0 0 0 0,0 1 0 0 0,0-1 0 0 0,0 0 0 0 0,0 0-3 0 0,1 1 1 0 0,0-1-1 0 0,0 0 1 0 0,-1 0-1 0 0,1 0 1 0 0,0 0-1 0 0,0 0 1 0 0,-1 0 0 0 0,1 0-1 0 0,0 0 1 0 0,0 0-1 0 0,-1 0 1 0 0,1 0-1 0 0,0 0 1 0 0,-1 0 0 0 0,1 0-1 0 0,0 0 1 0 0,0 0-1 0 0,-1 0 1 0 0,1 0-1 0 0,0 0 1 0 0,0 0 0 0 0,-1 0-1 0 0,1 0 1 0 0,0-1-1 0 0,0 1 1 0 0,-1 0-1 0 0,1 0 1 0 0,0 0 0 0 0,0-1-1 0 0,-1 1 1 0 0,1 0-1 0 0,0 0 1 0 0,0 0-1 0 0,0-1 1 0 0,0 1-1 0 0,-1 0 1 0 0,1 0 0 0 0,0-1-1 0 0,0 1 1 0 0,0 0-1 0 0,0 0 1 0 0,0-1-1 0 0,0 1 1 0 0,0 0 0 0 0,0 0-1 0 0,0-1 1 0 0,0 1-1 0 0,0 0 1 0 0,0-1 2 0 0,2-11-988 0 0,-2 12 852 0 0,1-1 34 0 0,-1 0-1 0 0,1-1 1 0 0,0 1-1 0 0,-1 0 1 0 0,1 0-1 0 0,0 0 1 0 0,0 1-1 0 0,0-1 1 0 0,0 0 0 0 0,0 0-1 0 0,0 0 1 0 0,0 1-1 0 0,0-1 1 0 0,0 0 102 0 0,36-22-1515 0 0,-8-1-18 0 0</inkml:trace>
  <inkml:trace contextRef="#ctx0" brushRef="#br0" timeOffset="11217.023">5550 192 13824 0 0,'0'0'314'0'0,"0"0"46"0"0,0 0 22 0 0,-2 1-50 0 0,-16 8-291 0 0,1 2 1 0 0,0 0-1 0 0,-2 2-41 0 0,-20 14 0 0 0,11-7 0 0 0,19-12 0 0 0,-1-1 0 0 0,-10 5 0 0 0,-38 22 66 0 0,22-12 838 0 0,-2-2 0 0 0,-4 0-904 0 0,37-18-197 0 0,-39 16 801 0 0,12-9-5620 0 0,11-4-393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5:15.38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21 97 10136 0 0,'0'0'4'0'0,"-2"0"36"0"0,0 0 0 0 0,0-1 0 0 0,0 1 0 0 0,1-1 0 0 0,-1 1 1 0 0,0-1-1 0 0,0 1 0 0 0,1-1 0 0 0,-2 0-40 0 0,3 1 19 0 0,0-1 0 0 0,0 1 0 0 0,-1-1 0 0 0,1 1 0 0 0,0-1 0 0 0,0 1-1 0 0,0 0 1 0 0,0-1 0 0 0,0 1 0 0 0,-1-1 0 0 0,1 1 0 0 0,0-1 0 0 0,0 1 0 0 0,0-1 0 0 0,0 1 0 0 0,0-1-1 0 0,1 1 1 0 0,-1-1 0 0 0,0 1 0 0 0,0-1 0 0 0,0 1 0 0 0,0 0 0 0 0,0-1 0 0 0,1 1 0 0 0,-1-1-1 0 0,0 1 1 0 0,0-1 0 0 0,1 1 0 0 0,-1 0 0 0 0,0-1 0 0 0,1 1 0 0 0,-1 0 0 0 0,0-1 0 0 0,1 1-19 0 0,-1-1 3 0 0,1 0 0 0 0,-1 0 0 0 0,1 0 0 0 0,-1 0 0 0 0,0 0 1 0 0,0 1-1 0 0,1-1 0 0 0,-1 0 0 0 0,0 0 0 0 0,0 0 0 0 0,0 0 0 0 0,0 0 0 0 0,0 0 1 0 0,0 0-1 0 0,-1-1-3 0 0,1 1 3 0 0,0 1 1 0 0,0-1-1 0 0,0 0 0 0 0,0 0 1 0 0,0 0-1 0 0,0 1 1 0 0,0-1-1 0 0,0 0 0 0 0,0 0 1 0 0,0 1-1 0 0,0-1 1 0 0,1 0-1 0 0,-1 1 0 0 0,0-1 1 0 0,0 0-1 0 0,1 0 1 0 0,-1 1-1 0 0,0-1 0 0 0,1 1 1 0 0,-1-1-1 0 0,1 0 1 0 0,-1 1-1 0 0,1-1-3 0 0,6-4 179 0 0,0-2 394 0 0,-6 7-555 0 0,-1 0 1 0 0,0 0-1 0 0,0-1 0 0 0,0 1 0 0 0,0 0 0 0 0,0 0 0 0 0,0-1 0 0 0,0 1 0 0 0,0 0 0 0 0,0 0 0 0 0,0-1 0 0 0,0 1 0 0 0,0 0 0 0 0,-1 0 0 0 0,1-1 0 0 0,0 1 0 0 0,0 0 1 0 0,0 0-1 0 0,0-1 0 0 0,0 1 0 0 0,0 0 0 0 0,-1 0 0 0 0,1 0 0 0 0,0-1 0 0 0,0 1 0 0 0,0 0 0 0 0,0 0 0 0 0,-1 0 0 0 0,1 0 0 0 0,0 0 0 0 0,0-1 0 0 0,0 1 0 0 0,-1 0 1 0 0,1 0-1 0 0,0 0 0 0 0,-1 0-18 0 0,1 0 22 0 0,0 0 1 0 0,0-1 0 0 0,0 1-1 0 0,0 0 1 0 0,-1 0 0 0 0,1 0-1 0 0,0 0 1 0 0,0-1 0 0 0,0 1-1 0 0,0 0 1 0 0,0 0 0 0 0,0 0-1 0 0,0 0 1 0 0,0-1 0 0 0,0 1 0 0 0,-1 0-1 0 0,1 0 1 0 0,0 0 0 0 0,0-1-1 0 0,0 1 1 0 0,0 0 0 0 0,0 0-1 0 0,0-1 1 0 0,0 1 0 0 0,0 0-1 0 0,0 0 1 0 0,1 0 0 0 0,-1-1-1 0 0,0 1 1 0 0,0 0 0 0 0,0 0-1 0 0,0 0 1 0 0,0 0 0 0 0,0-1 0 0 0,0 1-1 0 0,0 0 1 0 0,1 0 0 0 0,-1 0-1 0 0,0 0 1 0 0,0-1 0 0 0,0 1-1 0 0,0 0 1 0 0,0 0 0 0 0,1 0-1 0 0,-1 0 1 0 0,0 0 0 0 0,0 0-1 0 0,0 0 1 0 0,1-1 0 0 0,-1 1-23 0 0,0 0 26 0 0,0 0 1 0 0,1 0-1 0 0,-1 0 0 0 0,0 0 1 0 0,1-1-1 0 0,-1 1 1 0 0,0 0-1 0 0,0 0 0 0 0,0 0 1 0 0,1-1-1 0 0,-1 1 1 0 0,0 0-1 0 0,0-1 0 0 0,0 1 1 0 0,1 0-1 0 0,-1 0 1 0 0,0-1-1 0 0,0 1 0 0 0,0 0 1 0 0,0-1-1 0 0,0 1 1 0 0,0 0-1 0 0,0-1 0 0 0,0 1 1 0 0,0 0-1 0 0,0 0 1 0 0,0-1-1 0 0,0 1 0 0 0,0 0 1 0 0,0-1-1 0 0,0 1 1 0 0,0 0-1 0 0,0-1 0 0 0,0 1 1 0 0,0 0-1 0 0,0-1 1 0 0,0 1-1 0 0,-1 0 1 0 0,1 0-1 0 0,0-1 0 0 0,0 1 1 0 0,0 0-1 0 0,-1 0 1 0 0,1-1-1 0 0,0 1 0 0 0,0 0 1 0 0,0 0-1 0 0,-1 0 1 0 0,1-1-1 0 0,0 1 0 0 0,-1 0 1 0 0,1 0-1 0 0,0 0 1 0 0,-1 0-27 0 0,1-1 219 0 0,-7-1 1540 0 0,7 2-1752 0 0,-1 0-1 0 0,1 0 1 0 0,0 0-1 0 0,-1 0 0 0 0,1 0 1 0 0,0 0-1 0 0,-1 1 1 0 0,1-1-1 0 0,0 0 1 0 0,-1 0-1 0 0,1 0 1 0 0,0 0-1 0 0,-1 0 1 0 0,1 0-1 0 0,0 1 1 0 0,-1-1-1 0 0,1 0 0 0 0,0 0 1 0 0,0 0-1 0 0,-1 1 1 0 0,1-1-1 0 0,0 0 1 0 0,0 0-1 0 0,0 1 1 0 0,-1-1-1 0 0,1 0 1 0 0,0 0-7 0 0,3 5-14 0 0,-1-2 90 0 0,-3 4 266 0 0,0-6-277 0 0,1 0-1 0 0,0 0 0 0 0,0 0 0 0 0,-1 0 0 0 0,1 0 0 0 0,0 0 0 0 0,0 0 0 0 0,0 0 1 0 0,0 0-1 0 0,0 0 0 0 0,0 0 0 0 0,0 0 0 0 0,1 0 0 0 0,-1 0 0 0 0,0 0 0 0 0,1 1-64 0 0,3 6 342 0 0,-3-6-322 0 0,0 0 1 0 0,0 0-1 0 0,0 0 1 0 0,0 0-1 0 0,0 0 1 0 0,0 0-1 0 0,-1 0 1 0 0,1 0-1 0 0,-1 0 1 0 0,1 1-1 0 0,-1-1 1 0 0,0 0-1 0 0,0 1-20 0 0,-3 6 0 0 0,3-8 0 0 0,-1 0 0 0 0,1 0 0 0 0,-1 0 0 0 0,1 0 0 0 0,-1 1 0 0 0,1-1 0 0 0,0 0 0 0 0,0 0 0 0 0,0 0 0 0 0,0 1 0 0 0,0-1 0 0 0,0 0 0 0 0,0 0 0 0 0,0 1 0 0 0,0-1 0 0 0,0 0 0 0 0,1 1 0 0 0,4 10 0 0 0,-3-9 0 0 0,-1 0 0 0 0,1 1 0 0 0,-1-1 0 0 0,0 0 0 0 0,0 0 0 0 0,-1 1 0 0 0,1-1 0 0 0,-1 3 0 0 0,-2 23 0 0 0,1-22 0 0 0,0 0 0 0 0,1 0 0 0 0,0 0 0 0 0,0 0 0 0 0,0 1 0 0 0,1-6 0 0 0,0 6 0 0 0,0 0 0 0 0,0 1 0 0 0,-1-1 0 0 0,0 0 0 0 0,0 1 0 0 0,-1-1 0 0 0,0 0 0 0 0,0 1 0 0 0,-2 2 0 0 0,3-9 0 0 0,-1 1 0 0 0,1-1 0 0 0,0 0 0 0 0,-1 1 0 0 0,1-1 0 0 0,0 1 0 0 0,1-1 0 0 0,-1 0 0 0 0,1 2 0 0 0,-1-2 0 0 0,0 0 0 0 0,1 0 0 0 0,-1 0 0 0 0,0 0 0 0 0,0 0 0 0 0,0 0 0 0 0,0 0 0 0 0,-1 0 0 0 0,1 0 0 0 0,0 0 0 0 0,-1 0 0 0 0,1 0 0 0 0,-1 0 0 0 0,-5 8 0 0 0,5-9 0 0 0,0 0 0 0 0,0 0 0 0 0,0 1 0 0 0,0-1 0 0 0,0 0 0 0 0,1 1 0 0 0,-1-1 0 0 0,0 1 0 0 0,1-1 0 0 0,0 0 0 0 0,-1 1 0 0 0,1-1 0 0 0,0 1 0 0 0,-1-1 0 0 0,1 1 0 0 0,0-1 0 0 0,0 1 0 0 0,0 0 0 0 0,0-1 0 0 0,1 1 0 0 0,-1-1 0 0 0,0 1 0 0 0,1-1 0 0 0,0 2 0 0 0,0 0 0 0 0,0-1 0 0 0,0 1 0 0 0,-1 0 0 0 0,1 0 0 0 0,-1 0 0 0 0,1 0 0 0 0,-1 0 0 0 0,0 2 0 0 0,0-4 0 0 0,0 0 0 0 0,0 0 0 0 0,0 0 0 0 0,1-1 0 0 0,-1 1 0 0 0,0 0 0 0 0,0 0 0 0 0,1 0 0 0 0,-1-1 0 0 0,1 1 0 0 0,-1 0 0 0 0,1 0 0 0 0,-1-1 0 0 0,1 1 0 0 0,-1 0 0 0 0,1-1 0 0 0,-1 1 0 0 0,1-1 0 0 0,0 1 0 0 0,-1-1 0 0 0,1 1 0 0 0,0-1 0 0 0,0 1 0 0 0,-1-1 0 0 0,1 0 0 0 0,0 1 0 0 0,1-1 0 0 0,0 2 0 0 0,4 2 0 0 0,-6-4 0 0 0,0 1 0 0 0,0-1 0 0 0,0 0 0 0 0,0 0 0 0 0,0 0 0 0 0,0 0 0 0 0,0 1 0 0 0,0-1 0 0 0,0 0 0 0 0,0 0 0 0 0,0 0 0 0 0,0 0 0 0 0,0 1 0 0 0,0-1 0 0 0,0 0 0 0 0,0 0 0 0 0,0 0 0 0 0,0 1 0 0 0,0-1 0 0 0,0 0 0 0 0,0 0 0 0 0,0 0 0 0 0,1 0 0 0 0,-1 0 0 0 0,0 1 0 0 0,0-1 0 0 0,0 0 0 0 0,0 0 0 0 0,0 0 0 0 0,0 0 0 0 0,1 0 0 0 0,-1 0 0 0 0,0 0 0 0 0,0 0 0 0 0,0 1 0 0 0,0-1 0 0 0,1 0 0 0 0,-1 0 0 0 0,0 0 0 0 0,0 0 0 0 0,0 0 0 0 0,0 0 0 0 0,1 0 0 0 0,-1 0 0 0 0,0 0 0 0 0,3 0 0 0 0,-3 1 0 0 0,1-1 0 0 0,-1 0 0 0 0,1 0 0 0 0,-1 0 0 0 0,1 0 0 0 0,-1 0 0 0 0,1 0 0 0 0,-1 0 0 0 0,1 0 0 0 0,-1 0 0 0 0,1 0 0 0 0,-1 0 0 0 0,1 0 0 0 0,-1 0 0 0 0,0-1 0 0 0,1 1 0 0 0,-1 0 0 0 0,1 0 0 0 0,-1 0 0 0 0,1-1 0 0 0,-1 1 0 0 0,0 0 0 0 0,1 0 0 0 0,-1-1 0 0 0,1 1 0 0 0,-1 0 0 0 0,0-1 0 0 0,1 1 0 0 0,-1-1 0 0 0,0 1 0 0 0,0 0 0 0 0,1-1 0 0 0,-1 1 0 0 0,0-1 0 0 0,0 1 0 0 0,0-1 0 0 0,0 1 0 0 0,1 0 0 0 0,-1-1 0 0 0,0 1 0 0 0,0-1 0 0 0,0 1 0 0 0,0-1 0 0 0,0 0 0 0 0,-1-10 0 0 0,1 10 0 0 0,-1 1 0 0 0,1-1 0 0 0,0 1 0 0 0,0-1 0 0 0,-1 0 0 0 0,1 1 0 0 0,0-1 0 0 0,0 1 0 0 0,0-1 0 0 0,0 0 0 0 0,0 1 0 0 0,0-1 0 0 0,0 1 0 0 0,0-1 0 0 0,0 0 0 0 0,0 1 0 0 0,1-1 0 0 0,-1 1 0 0 0,0-1 0 0 0,0 0 0 0 0,0 1 0 0 0,1-1 0 0 0,-1 1 0 0 0,0-1 0 0 0,1 1 0 0 0,-1-1 0 0 0,1 1 0 0 0,6-7 0 0 0,-6 6 0 0 0,0 0 0 0 0,0 0 0 0 0,0 0 0 0 0,0 0 0 0 0,0 0 0 0 0,0-1 0 0 0,0 1 0 0 0,0 0 0 0 0,0 0 0 0 0,-1-1 0 0 0,1 1 0 0 0,0 0 0 0 0,-1-1 0 0 0,1 1 0 0 0,-1-1 0 0 0,0 1 0 0 0,1-1 0 0 0,-1 1 0 0 0,0-1 0 0 0,1 1 0 0 0,-1-1 0 0 0,1 1 0 0 0,0-1 0 0 0,-1 1 0 0 0,1-1 0 0 0,0 1 0 0 0,0 0 0 0 0,0-1 0 0 0,0 1 0 0 0,0 0 0 0 0,0 0 0 0 0,0 0 0 0 0,1 0 0 0 0,-1 0 0 0 0,0 0 0 0 0,1 0 0 0 0,29-17 0 0 0,-9 6 0 0 0,-16 9 0 0 0,-1 0 0 0 0,1 0 0 0 0,0 1 0 0 0,0-1 0 0 0,0 1 0 0 0,1 1 0 0 0,-1-1 0 0 0,0 1 0 0 0,4 0 0 0 0,14-2 0 0 0,-1 5 0 0 0,-8 0 0 0 0,-12 0 0 0 0,-1-1 0 0 0,0 1 0 0 0,0 0 0 0 0,0 0 0 0 0,0 0 0 0 0,0 1 0 0 0,0-1 0 0 0,0 1 0 0 0,-1-2 0 0 0,0-1 0 0 0,-1 1 0 0 0,1 0 0 0 0,-1 0 0 0 0,1 0 0 0 0,-1 0 0 0 0,1 0 0 0 0,-1 0 0 0 0,1 0 0 0 0,-1 0 0 0 0,0 0 0 0 0,0 0 0 0 0,1 0 0 0 0,-1 0 0 0 0,0 0 0 0 0,0 0 0 0 0,0 0 0 0 0,0 1 0 0 0,0-1 0 0 0,0 0 0 0 0,-1 0 0 0 0,1 0 0 0 0,0 0 0 0 0,-5 5 0 0 0,4-5 0 0 0,0-1 0 0 0,1 1 0 0 0,-1 0 0 0 0,0 0 0 0 0,0 0 0 0 0,1 0 0 0 0,-1-1 0 0 0,0 1 0 0 0,1 0 0 0 0,-1 0 0 0 0,1 0 0 0 0,0 0 0 0 0,-1 0 0 0 0,1 0 0 0 0,0 1 0 0 0,-1-1 0 0 0,1 0 0 0 0,0 0 0 0 0,0 0 0 0 0,0 0 0 0 0,0 1 0 0 0,3 5 0 0 0,-3-6 0 0 0,1 0 0 0 0,-1 0 0 0 0,1-1 0 0 0,-1 1 0 0 0,0 0 0 0 0,1 0 0 0 0,-1 0 0 0 0,0 0 0 0 0,0 0 0 0 0,0-1 0 0 0,0 1 0 0 0,0 0 0 0 0,0 0 0 0 0,0 0 0 0 0,0 0 0 0 0,0 0 0 0 0,0 0 0 0 0,0 0 0 0 0,0 0 0 0 0,-1-1 0 0 0,1 1 0 0 0,0 0 0 0 0,-7 9 0 0 0,6-8 0 0 0,1-1 0 0 0,-1 0 0 0 0,0 0 0 0 0,0 1 0 0 0,0-1 0 0 0,1 0 0 0 0,-1 1 0 0 0,0-1 0 0 0,1 0 0 0 0,0 1 0 0 0,-1-1 0 0 0,1 1 0 0 0,0-1 0 0 0,0 1 0 0 0,-1-1 0 0 0,1 1 0 0 0,1-1 0 0 0,-1 1 0 0 0,0-1 0 0 0,0 1 0 0 0,0-1 0 0 0,1 1 0 0 0,-1-1 0 0 0,1 2 0 0 0,0 0 0 0 0,0 0 0 0 0,0-1 0 0 0,0 1 0 0 0,0 0 0 0 0,-1 0 0 0 0,1 0 0 0 0,-1 3 0 0 0,0-5 0 0 0,0 1 0 0 0,0-1 0 0 0,-1 0 0 0 0,1 1 0 0 0,-1-1 0 0 0,1 1 0 0 0,-1-1 0 0 0,0 0 0 0 0,1 0 0 0 0,-1 1 0 0 0,0-1 0 0 0,0 0 0 0 0,0 0 0 0 0,0 0 0 0 0,0 0 0 0 0,0 1 0 0 0,0-1 0 0 0,0 0 0 0 0,0 0 0 0 0,0 0 0 0 0,1 0 0 0 0,-1 0 0 0 0,1 0 0 0 0,-1 0 0 0 0,1 0 0 0 0,-1 0 0 0 0,1 0 0 0 0,-1 0 0 0 0,1 1 0 0 0,0-1 0 0 0,0 0 0 0 0,0 0 0 0 0,-1 0 0 0 0,1 0 0 0 0,0 0 0 0 0,-1 0 0 0 0,1 0 0 0 0,-1 0 0 0 0,1 0 0 0 0,-1 0 0 0 0,1 0 0 0 0,-1 0 0 0 0,0 0 0 0 0,1 0 0 0 0,-1-1 0 0 0,0 1 0 0 0,0 0 0 0 0,0 0 0 0 0,0-1 0 0 0,-41 23 163 0 0,21-12 605 0 0,13-8-876 0 0,0-1 1 0 0,-1 1-1 0 0,1-1 1 0 0,-1 0-1 0 0,1-1 1 0 0,-1 0-1 0 0,1-1 1 0 0,-1 0-1 0 0,0 0 1 0 0,0 0-1 0 0,1-1 0 0 0,-4-1 108 0 0,11 1-79 0 0,-1 1-1 0 0,1-1 1 0 0,-1 1-1 0 0,1-1 1 0 0,-1 1-1 0 0,1-1 1 0 0,0 0-1 0 0,-1 0 1 0 0,1 0 0 0 0,0 0-1 0 0,0 0 1 0 0,0 0-1 0 0,-1 0 1 0 0,1 0-1 0 0,0 0 1 0 0,0 0-1 0 0,0-2 80 0 0,-9-8-697 0 0,9 10 530 0 0,-1 0-1 0 0,1 0 0 0 0,0 0 0 0 0,0 0 1 0 0,-1-1-1 0 0,1 1 0 0 0,0-1 0 0 0,0 1 1 0 0,0-1-1 0 0,1 1 0 0 0,-1-1 0 0 0,0-1 168 0 0,2-5-5458 0 0</inkml:trace>
  <inkml:trace contextRef="#ctx0" brushRef="#br0" timeOffset="473.386">526 385 17503 0 0,'-34'0'1338'0'0,"32"1"-1317"0"0,1 0 1 0 0,-1-1 0 0 0,1 1-1 0 0,0 0 1 0 0,-1 0-1 0 0,1 0 1 0 0,0 0 0 0 0,0 0-1 0 0,-1 0 1 0 0,1 1-1 0 0,0-1 1 0 0,0 0 0 0 0,0 1-1 0 0,1-1 1 0 0,-1 0 0 0 0,0 1-1 0 0,0-1 1 0 0,1 1-1 0 0,-1-1 1 0 0,1 1 0 0 0,-1 0-1 0 0,1-1 1 0 0,0 1-1 0 0,0 1-21 0 0,0-2-29 0 0,0-1 0 0 0,0 1-1 0 0,1 0 1 0 0,-1 0-1 0 0,0-1 1 0 0,0 1-1 0 0,0 0 1 0 0,0 0-1 0 0,0-1 1 0 0,0 1-1 0 0,0 0 1 0 0,0 0 0 0 0,0 0-1 0 0,0-1 1 0 0,0 1-1 0 0,0 0 1 0 0,0 0-1 0 0,-1-1 1 0 0,1 1-1 0 0,0 0 1 0 0,-1-1-1 0 0,1 1 1 0 0,-1 0 0 0 0,1-1-1 0 0,0 1 1 0 0,-1 0-1 0 0,1-1 1 0 0,-1 1-1 0 0,0-1 1 0 0,1 1-1 0 0,-1-1 1 0 0,1 1-1 0 0,-1-1 1 0 0,0 0 0 0 0,1 1-1 0 0,-1-1 1 0 0,0 0-1 0 0,0 1 1 0 0,1-1-1 0 0,-2 0 30 0 0,-4 4-142 0 0,5-4 118 0 0,0 1-1 0 0,0 0 0 0 0,0-1 0 0 0,0 1 0 0 0,1 0 0 0 0,-1 0 0 0 0,0 0 1 0 0,0 0-1 0 0,1-1 0 0 0,-1 1 0 0 0,1 0 0 0 0,-1 0 0 0 0,1 0 1 0 0,-1 0-1 0 0,1 0 0 0 0,0 0 0 0 0,-1 0 0 0 0,1 1 0 0 0,0-1 0 0 0,0 0 1 0 0,0 0-1 0 0,0 0 0 0 0,0 0 0 0 0,0 1 25 0 0,0 0-1 0 0,-1 0-1 0 0,1-1 1 0 0,0 1 0 0 0,0 0 0 0 0,-1 0-1 0 0,1 0 1 0 0,-1 0 0 0 0,0-1-1 0 0,0 2 2 0 0,-7 7 0 0 0,7-9 0 0 0,0 0 0 0 0,-1 0 0 0 0,1 1 0 0 0,0-1 0 0 0,0 0 0 0 0,1 1 0 0 0,-1-1 0 0 0,0 1 0 0 0,0-1 0 0 0,1 1 0 0 0,-1-1 0 0 0,0 2 0 0 0,1-2 14 0 0,0 0-1 0 0,0 0 1 0 0,0 0-1 0 0,0 0 0 0 0,0-1 1 0 0,0 1-1 0 0,0 0 0 0 0,0 0 1 0 0,0 0-1 0 0,-1 0 1 0 0,1 0-1 0 0,0-1 0 0 0,0 1 1 0 0,-1 0-1 0 0,1 0 1 0 0,-1 0-1 0 0,1-1 0 0 0,-1 1 1 0 0,1 0-1 0 0,-1-1 0 0 0,1 1 1 0 0,-1 0-1 0 0,0-1 1 0 0,1 1-1 0 0,-1-1 0 0 0,0 1 1 0 0,0-1-1 0 0,1 1 0 0 0,-1-1 1 0 0,0 1-14 0 0,1-1 35 0 0,-1 0 0 0 0,1 1 1 0 0,0-1-1 0 0,1 0 0 0 0,-1 1 1 0 0,0-1-1 0 0,0 0 0 0 0,0 1 0 0 0,0-1 1 0 0,0 0-1 0 0,0 1 0 0 0,0-1 1 0 0,0 0-1 0 0,0 1 0 0 0,1-1 0 0 0,-1 0 1 0 0,0 0-1 0 0,0 1 0 0 0,0-1 1 0 0,1 0-1 0 0,-1 0 0 0 0,0 1 0 0 0,0-1 1 0 0,1 0-1 0 0,-1 0 0 0 0,0 0 1 0 0,0 0-1 0 0,1 1 0 0 0,-1-1 0 0 0,0 0 1 0 0,1 0-36 0 0,4 6 480 0 0,-5-5-479 0 0,1-1 0 0 0,-1 1 0 0 0,0 0-1 0 0,0-1 1 0 0,1 1 0 0 0,-1 0-1 0 0,0-1 1 0 0,1 1 0 0 0,-1-1-1 0 0,1 1 1 0 0,-1-1 0 0 0,1 1 0 0 0,-1-1-1 0 0,1 1 1 0 0,-1-1 0 0 0,1 1-1 0 0,-1-1 1 0 0,1 0 0 0 0,0 1-1 0 0,-1-1 1 0 0,1 0 0 0 0,0 0 0 0 0,-1 1-1 0 0,1-1 1 0 0,0 0-1 0 0,23 6-3 0 0,-16-4 4 0 0,-6-1-1 0 0,-1-1 0 0 0,1 1 0 0 0,-1-1 0 0 0,1 1 0 0 0,-1-1 0 0 0,1 1 0 0 0,0-1 0 0 0,-1 0 0 0 0,1 0 0 0 0,0 0 0 0 0,-1 0 0 0 0,1 0 0 0 0,1 0 0 0 0,2-2 0 0 0,18 1 0 0 0,-1-2 0 0 0,-19 1 0 0 0,2-1 0 0 0,5 0 0 0 0,-7 3 0 0 0,0-1 0 0 0,0 0 0 0 0,0 0 0 0 0,-1 0 0 0 0,1 0 0 0 0,0 0 0 0 0,0-1 0 0 0,-1 1 0 0 0,1-1 0 0 0,0 1 0 0 0,-1-1 0 0 0,0 0 0 0 0,1 0 0 0 0,-1 0 0 0 0,0-1 0 0 0,0 1 0 0 0,0 0 0 0 0,0-2 0 0 0,8-7 0 0 0,-9 11 0 0 0,0 0 0 0 0,-1-1 0 0 0,1 1 0 0 0,-1 0 0 0 0,1-1 0 0 0,-1 1 0 0 0,1-1 0 0 0,-1 1 0 0 0,1-1 0 0 0,-1 1 0 0 0,0-1 0 0 0,1 1 0 0 0,-1-1 0 0 0,0 0 0 0 0,0 1 0 0 0,1-1 0 0 0,-1 0 0 0 0,0 1 0 0 0,0-1 0 0 0,0 0 0 0 0,1 1 0 0 0,-1-1 0 0 0,0 1 0 0 0,0-1 0 0 0,0 0 0 0 0,0 1 0 0 0,-1-1 0 0 0,1 0 0 0 0,0 1 0 0 0,0-1 0 0 0,0 0 0 0 0,0 1 0 0 0,-1-1 0 0 0,1 0 0 0 0,0 1 0 0 0,0-1 0 0 0,-1 1 0 0 0,1-1 0 0 0,-1 1 0 0 0,1-1 0 0 0,0 0 0 0 0,-1 1 0 0 0,1-1 0 0 0,0 0 0 0 0,0 0 0 0 0,0 0 0 0 0,0 1 0 0 0,0-1 0 0 0,-1 0 0 0 0,2 0 0 0 0,-1 0 0 0 0,0 1 0 0 0,0-1 0 0 0,0 0 0 0 0,0 0 0 0 0,0 0 0 0 0,1 1 0 0 0,-1-1 0 0 0,0 0 0 0 0,1 0 0 0 0,-1 1 0 0 0,0-1 0 0 0,1 0 0 0 0,-1 1 0 0 0,1-1 0 0 0,-1 0 0 0 0,1 1 0 0 0,0-1 0 0 0,-1 1 0 0 0,0-1 0 0 0,1 0 0 0 0,-1 1 0 0 0,1-1 0 0 0,-1 1 0 0 0,1-1 0 0 0,-1 0 0 0 0,0 1 0 0 0,0-1 0 0 0,1 0 0 0 0,-1 1 0 0 0,0-1 0 0 0,0 0 0 0 0,0 0 0 0 0,0 1 0 0 0,0-1 0 0 0,0 0 0 0 0,0 0 0 0 0,0 1 0 0 0,0-1 0 0 0,0 0 0 0 0,0 1 0 0 0,0-1 0 0 0,0 0 0 0 0,-1 0 0 0 0,1 1 0 0 0,0-1 0 0 0,-1 0 0 0 0,1 1 0 0 0,0-1 0 0 0,-1 1 0 0 0,1-1 0 0 0,-7-15 0 0 0,6 14 0 0 0,1 1 0 0 0,-1-1 0 0 0,1 0 0 0 0,-1 1 0 0 0,0-1 0 0 0,1 1 0 0 0,-1-1 0 0 0,0 1 0 0 0,0-1 0 0 0,0 1 0 0 0,0 0 0 0 0,0 0 0 0 0,0-1 0 0 0,-1 1 0 0 0,1 0 0 0 0,-5-1 0 0 0,4 2 0 0 0,0 0 0 0 0,0-1 0 0 0,0 1 0 0 0,0-1 0 0 0,0 1 0 0 0,0-1 0 0 0,0 0 0 0 0,0 0 0 0 0,0 0 0 0 0,0 0 0 0 0,-13-4-9 0 0,1 0 0 0 0,-1 1 0 0 0,-1 0 0 0 0,1 2 0 0 0,-6-1 9 0 0,-7-1-356 0 0,-16-5-1651 0 0,40 9 1787 0 0,-3-1 19 0 0,10 0-1391 0 0,3 0-3866 0 0</inkml:trace>
  <inkml:trace contextRef="#ctx0" brushRef="#br0" timeOffset="753.617">713 99 13824 0 0,'0'0'314'0'0,"0"0"46"0"0,0 0 22 0 0,-3 1-50 0 0,-12 2-208 0 0,15-3-124 0 0,0 0 0 0 0,0 0 0 0 0,0 0 0 0 0,0 0 0 0 0,0 0 0 0 0,0 0 1 0 0,0 0-1 0 0,0 0 0 0 0,1 0 0 0 0,-1 0 0 0 0,0 0 0 0 0,0 0 0 0 0,0 0 0 0 0,0 0 0 0 0,0 0 0 0 0,0 0 0 0 0,0 0 0 0 0,0 0 0 0 0,0 0 0 0 0,0 0 0 0 0,0 0 0 0 0,0 0 0 0 0,0 0 0 0 0,0 0 0 0 0,0 0 0 0 0,0 0 0 0 0,0 0 0 0 0,0 0 0 0 0,0 0 0 0 0,0 0 1 0 0,0 0-1 0 0,0 0 0 0 0,0 0 0 0 0,0 0 0 0 0,0 1 0 0 0,0-1 0 0 0,0 0 0 0 0,0 0 0 0 0,0 0 0 0 0,0 0 0 0 0,0 0 0 0 0,0 0 0 0 0,0 0 0 0 0,0 0 0 0 0,0 0 0 0 0,0 0 0 0 0,0 0 0 0 0,0 0 0 0 0,0 0 0 0 0,0 0 0 0 0,0 0 0 0 0,0 0 0 0 0,0 0 0 0 0,0 0 0 0 0,0 0 1 0 0,0 0-1 0 0,0 0 0 0 0,0 0 0 0 0,0 0 0 0 0,0 0 0 0 0,0 0 0 0 0,0 0 0 0 0,0 0 0 0 0,-1 0 0 0 0,2 0 0 0 0,-1 0 0 0 0,0 0 0 0 0,0 1 0 0 0,0-1 0 0 0,0 0-1 0 0,0 0 1 0 0,0 0 0 0 0,0 0 0 0 0,1 0 0 0 0,-1 0 0 0 0,0 0 0 0 0,0 0 0 0 0,0 0 0 0 0,0 0 0 0 0,0 0 0 0 0,0 0 0 0 0,0 0 0 0 0,0 0 0 0 0,0 1-1 0 0,0-1 1 0 0,0 0 0 0 0,0 0 0 0 0,0 0 0 0 0,1 0 0 0 0,-1 0 0 0 0,0 0 0 0 0,0 0 0 0 0,0 0 0 0 0,0 1 0 0 0,0-1 0 0 0,0 0 0 0 0,0 0 0 0 0,0 0-1 0 0,0 0 1 0 0,0 0 0 0 0,0 0 0 0 0,0 0 0 0 0,0 1 0 0 0,0-1 0 0 0,0 0 0 0 0,0 0 0 0 0,-1 0 0 0 0,1 0 0 0 0,0 0 0 0 0,0 0 0 0 0,0 0 0 0 0,0 0 0 0 0,0 1 0 0 0,-2 1 3 0 0,2-2-1 0 0,-1 1-1 0 0,0-1 1 0 0,1 0-1 0 0,-1 1 1 0 0,1-1-1 0 0,-1 1 1 0 0,1-1-1 0 0,0 1 1 0 0,-1 0-1 0 0,1-1 1 0 0,-1 1-1 0 0,1-1 1 0 0,0 1-1 0 0,-1 0 1 0 0,1-1-1 0 0,0 1 1 0 0,0 0-1 0 0,0 0 1 0 0,0-1-1 0 0,-1 1 1 0 0,1 0-1 0 0,0-1 1 0 0,0 1-1 0 0,0 0 0 0 0,0 0 1 0 0,1-1-1 0 0,-1 1 1 0 0,0 0-1 0 0,0-1 1 0 0,0 1-1 0 0,1 0 1 0 0,-1-1-1 0 0,0 1 1 0 0,0 0-1 0 0,1-1 1 0 0,-1 1-1 0 0,1-1 1 0 0,-1 1-1 0 0,0 0 1 0 0,1-1-1 0 0,-1 1 1 0 0,1-1-1 0 0,0 1 1 0 0,-1-1-1 0 0,1 0-1 0 0,0 1 59 0 0,0 1 1 0 0,0-1-1 0 0,0 0 0 0 0,-1 0 0 0 0,1 1 0 0 0,0-1 1 0 0,-1 0-1 0 0,1 1 0 0 0,0-1 0 0 0,-1 0 0 0 0,0 1 0 0 0,1-1 1 0 0,-1 1-1 0 0,0-1 0 0 0,0 1 0 0 0,1-1 0 0 0,-1 1 1 0 0,0-1-1 0 0,-1 1 0 0 0,1-1 0 0 0,0 1 0 0 0,0-1 0 0 0,-1 2-59 0 0,1-2 46 0 0,0 0 0 0 0,0 1 0 0 0,0-1 0 0 0,1 0 0 0 0,-1 1 0 0 0,0-1 0 0 0,1 0 0 0 0,-1 1 0 0 0,1-1 0 0 0,-1 0 0 0 0,1 1 0 0 0,0-1 0 0 0,-1 0 0 0 0,1 0-1 0 0,0 0 1 0 0,0 0 0 0 0,0 0 0 0 0,0 0 0 0 0,1 1-46 0 0,-1-1 55 0 0,0 1 1 0 0,0-1-1 0 0,1 1 0 0 0,-1-1 1 0 0,0 1-1 0 0,0-1 0 0 0,0 1 0 0 0,-1 0 1 0 0,1-1-1 0 0,0 1 0 0 0,-1 0 0 0 0,1 0-55 0 0,-1 13 409 0 0,0-12-331 0 0,-1-1 0 0 0,1 1 0 0 0,0-1 0 0 0,0 1 0 0 0,0-1 0 0 0,1 1 0 0 0,-1 0-78 0 0,8 17 152 0 0,-7-17-150 0 0,1 0-1 0 0,-1 1 1 0 0,0-1-1 0 0,0 1 1 0 0,0-1-1 0 0,0 1 1 0 0,0-1-1 0 0,-1 1 0 0 0,0 1-1 0 0,0 5 0 0 0,0-6 0 0 0,0-1 0 0 0,0 1 0 0 0,0 0 0 0 0,0 0 0 0 0,0 0 0 0 0,1 0 0 0 0,0 0 0 0 0,0 0 0 0 0,0-1 0 0 0,0 1 0 0 0,1 0 0 0 0,0 0 0 0 0,3 3 0 0 0,-4-6 0 0 0,0 0 0 0 0,-1 0 0 0 0,1 0 0 0 0,0 0 0 0 0,0 0 0 0 0,-1 0 0 0 0,1 1 0 0 0,0-1 0 0 0,-1 0 0 0 0,1 0 0 0 0,-1 1 0 0 0,0-1 0 0 0,1 0 0 0 0,-1 0 0 0 0,0 1 0 0 0,0-1 0 0 0,0 1 0 0 0,0-1 0 0 0,0 0 0 0 0,0 2 0 0 0,-4 5 0 0 0,3-7 0 0 0,0 0 0 0 0,1-1 0 0 0,-1 1 0 0 0,1 0 0 0 0,-1 0 0 0 0,1 0 0 0 0,-1 0 0 0 0,1 0 0 0 0,0 0 0 0 0,-1 0 0 0 0,1 0 0 0 0,0 0 0 0 0,0 0 0 0 0,0 0 0 0 0,0 0 0 0 0,0 0 0 0 0,0 0 0 0 0,0 0 0 0 0,0 0 0 0 0,0 0 0 0 0,1 1 0 0 0,8 11 0 0 0,-7-11 0 0 0,-1 0 0 0 0,1-1 0 0 0,-1 1 0 0 0,0 0 0 0 0,0 0 0 0 0,1 0 0 0 0,-1 0 0 0 0,-1 0 0 0 0,1 0 0 0 0,0 0 0 0 0,0 0 0 0 0,-1 1 0 0 0,1 0 0 0 0,-1 0 25 0 0,1 0 0 0 0,-1 0-1 0 0,1 0 1 0 0,0 0-1 0 0,0-1 1 0 0,0 1 0 0 0,0 0-1 0 0,0 0 1 0 0,0-1-1 0 0,1 1 1 0 0,0 0 0 0 0,-1-1-1 0 0,1 0 1 0 0,0 1-1 0 0,0-1 1 0 0,0 0-1 0 0,1 0 1 0 0,0 0-25 0 0,-3-1 16 0 0,0-1 0 0 0,1 0 0 0 0,-1 0 0 0 0,0 0 0 0 0,1 1 1 0 0,-1-1-1 0 0,0 0 0 0 0,1 0 0 0 0,-1 1 0 0 0,0-1 0 0 0,0 0 0 0 0,1 1 0 0 0,-1-1 0 0 0,0 0 0 0 0,0 1 0 0 0,0-1 0 0 0,0 0 0 0 0,1 1 1 0 0,-1-1-1 0 0,0 1 0 0 0,0-1 0 0 0,0 0 0 0 0,0 1 0 0 0,0-1 0 0 0,0 1 0 0 0,0-1 0 0 0,0 0 0 0 0,0 1 0 0 0,0-1 0 0 0,0 0 0 0 0,0 1 0 0 0,0-1 1 0 0,0 1-1 0 0,-1-1 0 0 0,1 0 0 0 0,0 1 0 0 0,0-1 0 0 0,0 0 0 0 0,0 1 0 0 0,-1-1 0 0 0,1 0 0 0 0,0 1 0 0 0,0-1 0 0 0,-1 0 0 0 0,1 1 1 0 0,0-1-1 0 0,-1 0 0 0 0,1 0-16 0 0,0 1 18 0 0,-1-1 0 0 0,1 0 0 0 0,0 0 0 0 0,-1 1 1 0 0,1-1-1 0 0,0 0 0 0 0,0 1 0 0 0,-1-1 0 0 0,1 0 1 0 0,0 1-1 0 0,0-1 0 0 0,0 0 0 0 0,-1 1 0 0 0,1-1 1 0 0,0 0-1 0 0,0 1 0 0 0,0-1 0 0 0,0 1 0 0 0,0-1 1 0 0,0 0-1 0 0,0 1 0 0 0,0-1 0 0 0,0 1 0 0 0,0-1 0 0 0,0 0 1 0 0,0 1-1 0 0,0-1 0 0 0,0 1 0 0 0,0-1 0 0 0,0 0 1 0 0,1 1-1 0 0,-1-1 0 0 0,0 1-18 0 0,5 6-79 0 0,-2 1-487 0 0,-3-8 539 0 0,0 1 0 0 0,0-1 1 0 0,-1 1-1 0 0,1-1 0 0 0,0 1 1 0 0,-1-1-1 0 0,1 1 0 0 0,-1-1 1 0 0,1 0-1 0 0,0 1 0 0 0,-1-1 1 0 0,1 1-1 0 0,-1-1 0 0 0,1 0 1 0 0,-1 1-1 0 0,0-1 0 0 0,1 0 1 0 0,-1 0-1 0 0,1 0 27 0 0,15 18-3172 0 0,-14-17-2966 0 0</inkml:trace>
  <inkml:trace contextRef="#ctx0" brushRef="#br0" timeOffset="1080.186">973 360 15664 0 0,'-1'1'116'0'0,"0"-1"0"0"0,0 1 0 0 0,0 0 1 0 0,0 0-1 0 0,1 0 0 0 0,-1 0 0 0 0,0 0 1 0 0,1 0-1 0 0,-1 0 0 0 0,1 0 0 0 0,-1 0 1 0 0,1 0-1 0 0,-1 1 0 0 0,1-1 0 0 0,0 0 1 0 0,0 1-117 0 0,-2 1-24 0 0,2 0 1 0 0,-1 0 0 0 0,0 0-1 0 0,1 0 1 0 0,-1 1-1 0 0,1 1 24 0 0,4 8 0 0 0,-4-11 0 0 0,1-1 0 0 0,-1 1 0 0 0,1 0 0 0 0,-1 0 0 0 0,0-1 0 0 0,0 1 0 0 0,1 0 0 0 0,-1-1 0 0 0,0 1 0 0 0,-1 0 0 0 0,1 0 0 0 0,0-1 0 0 0,-1 2 0 0 0,-5 39 0 0 0,5-31 0 0 0,-3 1 0 0 0,3-12 0 0 0,1 1 0 0 0,-1 0 0 0 0,1 0 0 0 0,0-1 0 0 0,-1 1 0 0 0,1 0 0 0 0,0 0 0 0 0,-1 0 0 0 0,1 0 0 0 0,0 0 0 0 0,0-1 0 0 0,0 1 0 0 0,0 0 0 0 0,0 0 0 0 0,0 0 0 0 0,0 0 0 0 0,0 0 0 0 0,0 0 0 0 0,0 0 0 0 0,2 3 0 0 0,-1-2 0 0 0,0 1 0 0 0,0-1 0 0 0,-1 1 0 0 0,1 0 0 0 0,-1-1 0 0 0,1 1 0 0 0,-1 1 0 0 0,0-3 1 0 0,0 0 0 0 0,1 0 0 0 0,-1 0 0 0 0,1 0 0 0 0,-1 0 0 0 0,0-1 0 0 0,1 1 0 0 0,0 0 0 0 0,-1 0 0 0 0,1-1 0 0 0,-1 1 0 0 0,1 0 0 0 0,0-1 0 0 0,-1 1 0 0 0,1 0 0 0 0,0-1 0 0 0,0 1 0 0 0,0-1 0 0 0,-1 0 0 0 0,1 1 0 0 0,0-1 0 0 0,0 0 0 0 0,0 1 0 0 0,0-1-1 0 0,23 6 899 0 0,-16-6-982 0 0,0 0-1 0 0,0-1 1 0 0,0-1-1 0 0,0 1 1 0 0,0-1-1 0 0,0-1 1 0 0,-1 1-1 0 0,1-1 1 0 0,-1-1-1 0 0,4-1 84 0 0,-2 1-24 0 0,-6 2 24 0 0,1-1-1 0 0,0 1 1 0 0,-1-1-1 0 0,0 0 0 0 0,1 0 1 0 0,-1 0-1 0 0,0 0 1 0 0,-1 0-1 0 0,1 0 0 0 0,0-1 1 0 0,-1 0-1 0 0,0 1 0 0 0,0-1 1 0 0,0 0-1 0 0,0 0 1 0 0,-1 0-1 0 0,0 0 0 0 0,1-1 1 0 0,-1 1-1 0 0,-1 0 1 0 0,1 0-1 0 0,-1-1 0 0 0,1 1 1 0 0,-1 0-1 0 0,-1-1 0 0 0,1 0 1 0 0,-1 2 0 0 0,0 1 0 0 0,0 0 0 0 0,0-1 0 0 0,0 1 0 0 0,-1 0 0 0 0,1 0 0 0 0,-1 0 0 0 0,1 0 0 0 0,-1 0 0 0 0,0 0 0 0 0,0 1 0 0 0,0-1 0 0 0,0 1 0 0 0,0-1 0 0 0,0 1 0 0 0,0-1 0 0 0,0 1 0 0 0,0 0 0 0 0,-1 0 0 0 0,0 0 0 0 0,-5-2 0 0 0,0 0 0 0 0,0 0 0 0 0,0 1 0 0 0,0 0 0 0 0,-6-1 0 0 0,-39-1-72 0 0,46 8-611 0 0,4-2 508 0 0,-22 7-4790 0 0,20-4-3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5:17.33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1 206 11976 0 0,'0'0'546'0'0,"0"0"-10"0"0,0 0-270 0 0,0 0 131 0 0,1 1 92 0 0,2 6-305 0 0,1-1 0 0 0,-1 1 0 0 0,0 0 0 0 0,-1 1-1 0 0,1-1 1 0 0,-1 2-184 0 0,5 14 457 0 0,7 24 1337 0 0,-1 6-1794 0 0,-6-27 742 0 0,-4-14-253 0 0,-1-7-411 0 0,-1-1 1 0 0,0 1-1 0 0,0 0 1 0 0,0 0 0 0 0,0-1-1 0 0,-1 1 1 0 0,0 0-1 0 0,0 4-78 0 0,0-3 0 0 0,0-5 0 0 0,1 0 0 0 0,-1 0 0 0 0,0-1 0 0 0,0 1 0 0 0,0 0 0 0 0,0 0 0 0 0,0 0 0 0 0,0 0 0 0 0,0 0 0 0 0,0 0 0 0 0,-1 0 0 0 0,1 0 0 0 0,0-1 0 0 0,0 1 0 0 0,-1 0 0 0 0,1 0 0 0 0,0 0 0 0 0,-1-1 0 0 0,1 0 0 0 0,0 0 0 0 0,0 0 0 0 0,0 0 0 0 0,0 0 0 0 0,0 1 0 0 0,0-1 0 0 0,0 0 0 0 0,0 0 0 0 0,0 0 0 0 0,-1 0 0 0 0,1 0 0 0 0,0 0 0 0 0,0 0 0 0 0,0 1 0 0 0,0-1 0 0 0,0 0 0 0 0,0 0 0 0 0,-1 0 0 0 0,1 0 0 0 0,0 0 0 0 0,0 0 0 0 0,0 0 0 0 0,0 0 0 0 0,-1 0 0 0 0,1 0 0 0 0,0 0 0 0 0,0 0 0 0 0,0 0 0 0 0,0 0 0 0 0,0 0 0 0 0,-1 0 0 0 0,1 0 0 0 0,0 0 0 0 0,0 0 0 0 0,0 0 0 0 0,0 0 0 0 0,-1 0 0 0 0,1 0 0 0 0,0 0 0 0 0,0-1 0 0 0,-3-1 0 0 0,2 1 0 0 0,-1-1 0 0 0,1 0 0 0 0,0 0 0 0 0,0 0 0 0 0,0 0 0 0 0,0 0 0 0 0,0 0 0 0 0,0 0 0 0 0,0 0 0 0 0,1 0 0 0 0,-1-1 0 0 0,1 1 0 0 0,-1 0 0 0 0,1 0 0 0 0,0-1 0 0 0,0 1 0 0 0,0 0 0 0 0,0-2 0 0 0,1-5 0 0 0,0-1 0 0 0,1 1 0 0 0,1-7 0 0 0,16-53 0 0 0,-16 60 0 0 0,0 1 0 0 0,1 0 0 0 0,0 0 0 0 0,0 0 0 0 0,1 1 0 0 0,0-1 0 0 0,0 1 0 0 0,3-2 0 0 0,9-5 0 0 0,-3 7 0 0 0,-9 7 0 0 0,-2 1 0 0 0,-1-1 0 0 0,0 0 0 0 0,1 0 0 0 0,-1 0 0 0 0,0 0 0 0 0,1 0 0 0 0,-1 1 0 0 0,0-1 0 0 0,1 1 0 0 0,-1 0 0 0 0,0 0 0 0 0,0 0 0 0 0,0 0 0 0 0,0 0 0 0 0,0 0 0 0 0,0 0 0 0 0,0 1 0 0 0,0-1 0 0 0,0 1 0 0 0,-1-1 0 0 0,1 1 0 0 0,0 0 0 0 0,6 7 0 0 0,-1 1 0 0 0,0-1 0 0 0,5 10 0 0 0,-4-7 0 0 0,-3-4 0 0 0,0 0 0 0 0,-1 1 0 0 0,0-1 0 0 0,0 1 0 0 0,0 3 0 0 0,-2-7 0 0 0,-1-1 0 0 0,0 1 0 0 0,0 0 0 0 0,0 0 0 0 0,-1 0 0 0 0,0 0 0 0 0,1 0 0 0 0,-2 0 0 0 0,1 0 0 0 0,-1 0 0 0 0,1 0 0 0 0,-1-4 3 0 0,1 0-1 0 0,0 0 1 0 0,0 0-1 0 0,0 0 0 0 0,0 0 1 0 0,-1-1-1 0 0,1 1 1 0 0,0 0-1 0 0,-1 0 0 0 0,1 0 1 0 0,-1-1-1 0 0,1 1 1 0 0,-1 0-1 0 0,1 0 0 0 0,-1-1 1 0 0,1 1-1 0 0,-1-1 1 0 0,0 1-1 0 0,1 0 0 0 0,-1-1 1 0 0,0 1-1 0 0,0-1 1 0 0,1 1-1 0 0,-1-1 0 0 0,0 0 1 0 0,0 1-1 0 0,0-1 1 0 0,1 0-1 0 0,-1 0 0 0 0,-1 1-2 0 0,1-1 45 0 0,1 0-1 0 0,-1 0 1 0 0,1 0-1 0 0,-1 0 0 0 0,1 0 1 0 0,-1 0-1 0 0,0 0 1 0 0,1 0-1 0 0,-1 0 0 0 0,1 0 1 0 0,-1 0-1 0 0,1 0 1 0 0,-1-1-1 0 0,0 1 0 0 0,1 0 1 0 0,-1 0-1 0 0,1-1 1 0 0,-1 1-1 0 0,1 0 1 0 0,-1-1-1 0 0,1 1 0 0 0,0 0 1 0 0,-1-1-1 0 0,1 1 1 0 0,-1-1-1 0 0,1 1 0 0 0,0-1 1 0 0,-1 1-1 0 0,1-1 1 0 0,0 1-1 0 0,-1-1 0 0 0,1 1 1 0 0,0-1-45 0 0,-7-18 510 0 0,7 12-510 0 0,-1 0 0 0 0,1-1 0 0 0,1 1 0 0 0,0-1 0 0 0,0 1 0 0 0,0 0 0 0 0,1 0 0 0 0,0-1 0 0 0,2-5 0 0 0,4-15 0 0 0,-6 23 0 0 0,-1 0 0 0 0,1 0 0 0 0,1 0 0 0 0,-1 0 0 0 0,0 1 0 0 0,1-1 0 0 0,0 1 0 0 0,0 0 0 0 0,1 0 0 0 0,3-4 0 0 0,8-11 0 0 0,-12 16 0 0 0,0 0 0 0 0,-1 1 0 0 0,1-1 0 0 0,0 1 0 0 0,0 0 0 0 0,0 0 0 0 0,1 0 0 0 0,-1 0 0 0 0,1 1 0 0 0,0-1 0 0 0,3-1 0 0 0,0 1 0 0 0,-1 0 0 0 0,1 0 0 0 0,0 1 0 0 0,2-1 0 0 0,-4 2 0 0 0,-1 0 0 0 0,0 0 0 0 0,0 1 0 0 0,0-1 0 0 0,1 1 0 0 0,-1 0 0 0 0,0 0 0 0 0,0 0 0 0 0,0 1 0 0 0,0-1 0 0 0,-1 1 0 0 0,1 0 0 0 0,0 0 0 0 0,-1 1 0 0 0,1-1 0 0 0,-1 1 0 0 0,0-1 0 0 0,0 1 0 0 0,0 0 0 0 0,0 0 0 0 0,0 1 0 0 0,0-1 0 0 0,-1 1 0 0 0,0-1 0 0 0,0 1 0 0 0,0 0 0 0 0,3 5 0 0 0,2 5 0 0 0,-1-1 0 0 0,4 12 0 0 0,-9-20 0 0 0,1-1 0 0 0,-1 1 0 0 0,-1-1 0 0 0,1 1 0 0 0,-1-1 0 0 0,1 1 0 0 0,-1-1 0 0 0,0 1 0 0 0,-1-1 0 0 0,1 1 0 0 0,-2 1 0 0 0,-2 15-438 0 0,-2-1 0 0 0,-7 18 438 0 0,12-37-1326 0 0,1-1-3443 0 0,0 0-1475 0 0</inkml:trace>
  <inkml:trace contextRef="#ctx0" brushRef="#br0" timeOffset="320.408">606 313 15664 0 0,'0'0'718'0'0,"0"0"-19"0"0,0 2-449 0 0,0 7-222 0 0,0-9-26 0 0,0 1-1 0 0,0-1 0 0 0,0 1 0 0 0,0-1 0 0 0,0 1 0 0 0,0-1 0 0 0,0 1 0 0 0,0-1 0 0 0,0 1 1 0 0,0 0-1 0 0,1-1 0 0 0,-1 1 0 0 0,0-1 0 0 0,0 1 0 0 0,0-1 0 0 0,1 0 0 0 0,-1 1 1 0 0,0-1-1 0 0,0 1 0 0 0,1-1 0 0 0,-1 1 0 0 0,0-1 0 0 0,1 0 0 0 0,-1 1 0 0 0,1-1 0 0 0,-1 0 1 0 0,1 1-1 0 0,-1-1 0 0 0,0 0 0 0 0,1 1 0 0 0,-1-1-1 0 0,2 1 40 0 0,1 2 99 0 0,1 1-1 0 0,0-1 1 0 0,-1 0-1 0 0,1 0 1 0 0,0 0 0 0 0,1 0-1 0 0,-1 0 1 0 0,4 1-139 0 0,-6-4 37 0 0,0 1 1 0 0,1 0 0 0 0,-1 0-1 0 0,0-1 1 0 0,1 1 0 0 0,-1-1-1 0 0,1 0 1 0 0,-1 0 0 0 0,0 0-1 0 0,1 0 1 0 0,-1 0 0 0 0,1 0-1 0 0,-1-1 1 0 0,0 1-1 0 0,1-1 1 0 0,-1 1 0 0 0,0-1-1 0 0,1 0 1 0 0,0-1-38 0 0,-1 2 9 0 0,0-1-1 0 0,0 0 1 0 0,0 0 0 0 0,0 0 0 0 0,0 0-1 0 0,0-1 1 0 0,0 1 0 0 0,-1 0-1 0 0,1-1 1 0 0,0 1 0 0 0,-1-1-1 0 0,1 0 1 0 0,-1 0 0 0 0,0 1 0 0 0,1-1-1 0 0,-1 0 1 0 0,0 0 0 0 0,0 0-1 0 0,0-2-8 0 0,1 0 0 0 0,-1 1 0 0 0,1-1 0 0 0,-1 0 0 0 0,0 0 0 0 0,0 0 0 0 0,-1 0 0 0 0,1 0 0 0 0,-1 0 0 0 0,0-1 0 0 0,0 1 0 0 0,-1 0 0 0 0,0-3 0 0 0,-1-3 0 0 0,0 0 0 0 0,-1 0 0 0 0,-1 0 0 0 0,-2-6 0 0 0,5 14 45 0 0,0 0-1 0 0,1 0 1 0 0,-1 0-1 0 0,0 1 1 0 0,-1-1 0 0 0,1 0-1 0 0,0 0 1 0 0,0 1-1 0 0,-1-1 1 0 0,1 1-1 0 0,-1-1 1 0 0,0 1-1 0 0,1-1 1 0 0,-1 1-1 0 0,0 0 1 0 0,0 0-1 0 0,0 0 1 0 0,0 0-1 0 0,1 0 1 0 0,-1 1-1 0 0,0-1 1 0 0,-1 0-1 0 0,1 1 1 0 0,0 0-1 0 0,0-1 1 0 0,0 1-1 0 0,0 0 1 0 0,0 0-1 0 0,0 0 1 0 0,0 0 0 0 0,-1 0-1 0 0,1 1 1 0 0,0-1-1 0 0,0 1 1 0 0,0-1-1 0 0,0 1 1 0 0,0 0-1 0 0,0 0 1 0 0,0 0-1 0 0,0 0 1 0 0,1 0-1 0 0,-1 0 1 0 0,0 1-1 0 0,1-1 1 0 0,-1 0-1 0 0,1 1-44 0 0,-4 2 0 0 0,1 0 0 0 0,0 0 0 0 0,0 1 0 0 0,0-1 0 0 0,1 1 0 0 0,0 0 0 0 0,0 0 0 0 0,0 0 0 0 0,0 0 0 0 0,1 1 0 0 0,0-1 0 0 0,0 1 0 0 0,0-1 0 0 0,1 1 0 0 0,0 0 0 0 0,0 0 0 0 0,0-1 0 0 0,1 1 0 0 0,0 0 0 0 0,0 0 0 0 0,0 0 0 0 0,1 0 0 0 0,0-1 0 0 0,0 1 0 0 0,1 2 0 0 0,0 1 0 0 0,1-1 0 0 0,1 0 0 0 0,0 0 0 0 0,0-1 0 0 0,0 1 0 0 0,1-1 0 0 0,0 1 0 0 0,0-2 0 0 0,1 1 0 0 0,-1 0 0 0 0,2-1 0 0 0,-1 0 0 0 0,1-1 0 0 0,0 1 0 0 0,0-1 0 0 0,0-1 0 0 0,4 3 0 0 0,-6-6 9 0 0,0 1 0 0 0,0 0 1 0 0,0-1-1 0 0,0 0 0 0 0,0-1 0 0 0,0 1 0 0 0,0-1 0 0 0,0 0 0 0 0,0 0 0 0 0,1 0 0 0 0,-1-1 0 0 0,3 0-9 0 0,5-2-454 0 0,1 0 1 0 0,-1-2-1 0 0,12-4 454 0 0,-20 7-385 0 0,0-1 0 0 0,0 0 0 0 0,0 0-1 0 0,0 0 1 0 0,-1 0 0 0 0,1-1 0 0 0,0 0 385 0 0,-2 0-254 0 0,17-14-1279 0 0</inkml:trace>
  <inkml:trace contextRef="#ctx0" brushRef="#br0" timeOffset="571.158">959 0 17503 0 0,'0'0'399'0'0,"0"0"60"0"0,-4 6 442 0 0,3 0-887 0 0,-1 0-1 0 0,1 1 1 0 0,1-1-1 0 0,-1 0 0 0 0,1 1 1 0 0,0-1-1 0 0,0 0 1 0 0,1 0-1 0 0,0 1 1 0 0,0-1-1 0 0,1 5-13 0 0,2 8 13 0 0,4 32-13 0 0,3-1 0 0 0,15 41 0 0 0,-19-54 0 0 0,-6-31 0 0 0,0 0 0 0 0,0 1 0 0 0,0-1 0 0 0,1 0 0 0 0,0 0 0 0 0,3 6 0 0 0,-4-10 0 0 0,0 1 0 0 0,0 0 0 0 0,0 0 0 0 0,0 0 0 0 0,-1 1 0 0 0,1-1 0 0 0,-1 0 0 0 0,1 0 0 0 0,1 14 0 0 0,-3-8-5 0 0,-1-6-5333 0 0,-1-1-710 0 0</inkml:trace>
  <inkml:trace contextRef="#ctx0" brushRef="#br0" timeOffset="5358.26">815 166 6448 0 0,'28'-10'8345'0'0,"3"7"-5532"0"0,-25 3-2527 0 0,0 0-105 0 0,-1 0 0 0 0,0 0 0 0 0,0-1 0 0 0,1 0 0 0 0,-1 1 0 0 0,0-2 0 0 0,3 0-181 0 0,-3 1 42 0 0,0 0-1 0 0,0 0 0 0 0,0 0 0 0 0,0 1 0 0 0,0-1 1 0 0,1 1-42 0 0,1 0-4 0 0,-1 0 0 0 0,1-1 0 0 0,-1 0 0 0 0,3-1 4 0 0,88-22 0 0 0,-59 16 439 0 0,-20 5-1379 0 0,-1 0-3712 0 0,-6 0-1466 0 0</inkml:trace>
  <inkml:trace contextRef="#ctx0" brushRef="#br0" timeOffset="5840.092">1214 269 5064 0 0,'-5'0'-13'0'0,"-4"0"431"0"0,8 2-3 0 0,5 1 110 0 0,-3-2 398 0 0,-1-1 34 0 0,20 2 2450 0 0,-2-10-1583 0 0,-6 1-1118 0 0,-4 3-347 0 0,-1 0 1 0 0,0-1-1 0 0,6-5-359 0 0,-12 10 40 0 0,0-1 1 0 0,0 0-1 0 0,0 0 0 0 0,0 0 1 0 0,0 0-1 0 0,0 0 0 0 0,0 0 1 0 0,-1 0-1 0 0,1 0 0 0 0,0 0 0 0 0,-1-1 1 0 0,1 1-1 0 0,-1 0 0 0 0,1 0 1 0 0,-1-1-1 0 0,1 1 0 0 0,-1 0 0 0 0,0-1 1 0 0,0 1-1 0 0,0 0 0 0 0,0-1 1 0 0,0 1-1 0 0,0 0 0 0 0,0-1 0 0 0,0 0-40 0 0,0 0 73 0 0,-1 0 0 0 0,1 0-1 0 0,0-1 1 0 0,0 1-1 0 0,0 0 1 0 0,1 0-1 0 0,-1 0 1 0 0,0 0-1 0 0,1 0 1 0 0,-1 0-1 0 0,1 0 1 0 0,0 0-73 0 0,0 1 53 0 0,-1-1-1 0 0,1 1 1 0 0,-1 0 0 0 0,1-1 0 0 0,-1 1 0 0 0,0-1-1 0 0,0 1 1 0 0,1 0 0 0 0,-1-1 0 0 0,0 1 0 0 0,0-1 0 0 0,0 1-1 0 0,-1-1 1 0 0,1 1 0 0 0,0-1 0 0 0,0 1 0 0 0,-1 0-1 0 0,1-1 1 0 0,-1 1 0 0 0,0-1-53 0 0,1 1 260 0 0,-9 1 321 0 0,7-1-561 0 0,0 1-1 0 0,0-1 1 0 0,0 1-1 0 0,-1 0 1 0 0,1 0-1 0 0,0 0 1 0 0,0 0-1 0 0,0 1 1 0 0,0-1-1 0 0,0 0 1 0 0,0 1-1 0 0,0 0 1 0 0,0-1-1 0 0,0 1 1 0 0,0 0-1 0 0,0 0 1 0 0,0 0-1 0 0,0 0 1 0 0,0 1-20 0 0,-1 0-2 0 0,1 1-1 0 0,-1-1 1 0 0,1 1-1 0 0,-1 0 1 0 0,1-1 0 0 0,0 1-1 0 0,0 0 1 0 0,0 1-1 0 0,1-1 1 0 0,-1 0-1 0 0,1 1 3 0 0,-2 4 77 0 0,0 0-1 0 0,1 0 1 0 0,0 1-1 0 0,1-1 1 0 0,0 1-1 0 0,0-1 1 0 0,1 1-1 0 0,0-1 0 0 0,1 7-76 0 0,0-7 35 0 0,0 0-1 0 0,0 1 1 0 0,1-1 0 0 0,1 0-1 0 0,-1 0 1 0 0,1-1-1 0 0,1 1 1 0 0,-1 0-1 0 0,1-1 1 0 0,1 0-1 0 0,-1 0 1 0 0,5 5-35 0 0,-6-9 16 0 0,0 1 0 0 0,1-1 0 0 0,-1 0-1 0 0,0 0 1 0 0,1 0 0 0 0,0-1 0 0 0,0 1 0 0 0,0-1 0 0 0,0 0-1 0 0,0 0 1 0 0,0 0 0 0 0,0-1 0 0 0,1 1 0 0 0,-1-1 0 0 0,1 0-1 0 0,-1 0 1 0 0,1-1 0 0 0,-1 1 0 0 0,1-1 0 0 0,-1 0 0 0 0,1 0-1 0 0,-1-1 1 0 0,1 1 0 0 0,1-2-16 0 0,11-1-747 0 0,0-1 0 0 0,0-1 0 0 0,0 0 0 0 0,15-9 747 0 0,-14 6-6518 0 0</inkml:trace>
  <inkml:trace contextRef="#ctx0" brushRef="#br0" timeOffset="6168.081">1477 58 12176 0 0,'0'0'273'0'0,"0"0"40"0"0,0 0 23 0 0,5 12 78 0 0,-1 18-414 0 0,-4-23 0 0 0,1 0 0 0 0,0 0 0 0 0,0-1 0 0 0,0 1 0 0 0,2 1 0 0 0,18 45-107 0 0,-11-29 521 0 0,0 1 0 0 0,-1 2-414 0 0,-7-19 382 0 0,2 0 0 0 0,-1-1 1 0 0,1 1-1 0 0,0-1 0 0 0,1 0 0 0 0,0 0 0 0 0,0-1 1 0 0,0 0-1 0 0,3 3-382 0 0,-7-8 64 0 0,0 0 0 0 0,-1 0 1 0 0,1 0-1 0 0,0 0 0 0 0,-1 0 1 0 0,1 0-1 0 0,-1 0 0 0 0,1 0 1 0 0,-1 0-1 0 0,0 0 0 0 0,1 0 1 0 0,-1 0-1 0 0,0 1 0 0 0,0-1 1 0 0,1 0-1 0 0,-1 0 0 0 0,0 0 1 0 0,0 0-1 0 0,-1 1 0 0 0,1-1-64 0 0,0 1 80 0 0,0-2-69 0 0,0 0-1 0 0,0 0 1 0 0,0 0-1 0 0,0 0 1 0 0,0 0-1 0 0,0 0 0 0 0,0 1 1 0 0,0-1-1 0 0,0 0 1 0 0,0 0-1 0 0,0 0 1 0 0,0 0-1 0 0,0 0 0 0 0,0 0 1 0 0,0 1-1 0 0,0-1 1 0 0,0 0-1 0 0,0 0 1 0 0,0 0-1 0 0,0 0 1 0 0,0 0-1 0 0,0 0 0 0 0,0 0 1 0 0,0 0-1 0 0,-1 0 1 0 0,1 1-1 0 0,0-1 1 0 0,0 0-1 0 0,0 0 0 0 0,0 0 1 0 0,0 0-1 0 0,0 0 1 0 0,0 0-1 0 0,0 0 1 0 0,-1 0-1 0 0,1 0 0 0 0,0 0 1 0 0,0 0-1 0 0,0 0 1 0 0,0 0-1 0 0,0 0 1 0 0,0 0-1 0 0,0 0 0 0 0,-1 0 1 0 0,1 0-1 0 0,0 0 1 0 0,0 0-1 0 0,0 0 1 0 0,0 0-1 0 0,0 0 1 0 0,0 0-1 0 0,0 0 0 0 0,-1 0 1 0 0,1 0-1 0 0,0 0 1 0 0,0 0-1 0 0,0-1 1 0 0,0 1-1 0 0,0 0 0 0 0,0 0 1 0 0,0 0-1 0 0,0 0 1 0 0,0 0-1 0 0,-1 0-10 0 0,-4-5 1004 0 0,1-2-890 0 0,1 1 0 0 0,0-1-1 0 0,0 0 1 0 0,1 1-1 0 0,-1-1 1 0 0,1-1 0 0 0,1 1-1 0 0,-1 0 1 0 0,2 0-1 0 0,-1-4-113 0 0,1 2 63 0 0,1 1 0 0 0,1-1 0 0 0,0 1 0 0 0,0-1-1 0 0,0 1 1 0 0,1 0 0 0 0,0 0 0 0 0,1 0 0 0 0,0 0-1 0 0,0 1 1 0 0,0-1 0 0 0,1 1 0 0 0,1 0-63 0 0,-1-1-55 0 0,1 1 0 0 0,0 1 0 0 0,0-1 0 0 0,0 1 0 0 0,1 0 0 0 0,0 1 0 0 0,0 0 0 0 0,0 0 0 0 0,1 0 0 0 0,0 1 1 0 0,0 0-1 0 0,6-2 55 0 0,-1 3-1126 0 0,2 0-354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5:47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5 191 10136 0 0,'0'0'230'0'0,"0"0"30"0"0,0 0 19 0 0,0 0-40 0 0,-4-3 865 0 0,8 7-72 0 0,-3-4-982 0 0,-1 1 1 0 0,1 0 0 0 0,0-1 0 0 0,0 1 0 0 0,-1 0-1 0 0,1 0 1 0 0,0 0 0 0 0,-1 0 0 0 0,1 0 0 0 0,-1-1 0 0 0,1 1-1 0 0,-1 0 1 0 0,0 0 0 0 0,1 0 0 0 0,-1 0 0 0 0,0 1-1 0 0,1-1 1 0 0,-1 0 0 0 0,0 0 0 0 0,0 0 0 0 0,0 0 0 0 0,0 0-1 0 0,0 1-50 0 0,3 16 714 0 0,-2-16-704 0 0,0 0 0 0 0,-1 0-1 0 0,1 0 1 0 0,0 1 0 0 0,-1-1 0 0 0,1 0-1 0 0,-1 0 1 0 0,0 0 0 0 0,0 1-1 0 0,0-1 1 0 0,0 0 0 0 0,0 0 0 0 0,0 1-1 0 0,0-1 1 0 0,-1 0 0 0 0,1 0 0 0 0,-1 1-10 0 0,0 1 108 0 0,1 0 1 0 0,0 0-1 0 0,0 0 1 0 0,0 0-1 0 0,1 1 1 0 0,0-1-1 0 0,0 3-108 0 0,3 20 680 0 0,-5-10-243 0 0,0-12-403 0 0,1 0 1 0 0,0 0-1 0 0,0 0 0 0 0,1 0 0 0 0,0 3-34 0 0,-1-6 0 0 0,1 0 0 0 0,-1 1 0 0 0,0-1 0 0 0,0 0 0 0 0,0 0 0 0 0,0 1 0 0 0,0-1 0 0 0,0 0 0 0 0,-1 0 0 0 0,1 1 0 0 0,-1-1 0 0 0,0 0 0 0 0,1 0 0 0 0,-1 0 0 0 0,0 1 0 0 0,0-1 0 0 0,-1 1 0 0 0,1-2 0 0 0,1 0 0 0 0,0 0 0 0 0,-1 0 0 0 0,1 0 0 0 0,0 0 0 0 0,-1 0 0 0 0,1 0 0 0 0,0 0 0 0 0,0 0 0 0 0,0 0 0 0 0,0 0 0 0 0,0 0 0 0 0,0 0 0 0 0,0 0 0 0 0,0 0 0 0 0,0 0 0 0 0,1 1 0 0 0,-1-1 0 0 0,0 0 0 0 0,1 0 0 0 0,-1 0 0 0 0,0 1 0 0 0,0-1 0 0 0,0 0 0 0 0,0 0 0 0 0,0 0 0 0 0,0 0 0 0 0,0 1 0 0 0,-1-1 0 0 0,1 0 0 0 0,0 0 0 0 0,-1 0 0 0 0,-2 4 0 0 0,4-7 0 0 0,0 0 0 0 0,0-1 0 0 0,0 1 0 0 0,0 0 0 0 0,-1-1 0 0 0,1 1 0 0 0,-1-1 0 0 0,1 1 0 0 0,-1-1 0 0 0,0 1 0 0 0,0-1 0 0 0,0 0 0 0 0,2-13 0 0 0,5-54 0 0 0,-5 45 0 0 0,-3 22 0 0 0,1-1 0 0 0,0 1 0 0 0,1 0 0 0 0,-1 0 0 0 0,0 0 0 0 0,1 0 0 0 0,0 0 0 0 0,0 0 0 0 0,0 0 0 0 0,0 0 0 0 0,0 0 0 0 0,0 1 0 0 0,2-3 0 0 0,6-11 0 0 0,-8 14 0 0 0,0 0 0 0 0,0 0 0 0 0,0 0 0 0 0,0-1 0 0 0,1 1 0 0 0,-1 0 0 0 0,1 0 0 0 0,-1 1 0 0 0,1-1 0 0 0,0 0 0 0 0,0 1 0 0 0,0-1 0 0 0,0 1 0 0 0,0-1 0 0 0,0 1 0 0 0,0 0 0 0 0,0 0 0 0 0,3 0 0 0 0,14-7 0 0 0,-18 8 0 0 0,0-1 0 0 0,1 1 0 0 0,-1 0 0 0 0,0-1 0 0 0,0 1 0 0 0,0 0 0 0 0,1-1 0 0 0,-1 1 0 0 0,0 0 0 0 0,0 0 0 0 0,1 0 0 0 0,0 0 0 0 0,2 1 0 0 0,-3-2 0 0 0,0 1 0 0 0,0 0 0 0 0,0 0 0 0 0,1 0 0 0 0,-1 0 0 0 0,0 0 0 0 0,0 0 0 0 0,0 0 0 0 0,0 1 0 0 0,0-1 0 0 0,0 0 0 0 0,0 1 0 0 0,0-1 0 0 0,1 0 0 0 0,-1 1 0 0 0,0-1 0 0 0,-1 1 0 0 0,1 0 0 0 0,0-1 0 0 0,0 1 0 0 0,0 0 0 0 0,0 0 0 0 0,0-1 0 0 0,-1 1 0 0 0,2 1 0 0 0,1 1 0 0 0,-2-1 0 0 0,1-1 0 0 0,-1 0 0 0 0,1 0 0 0 0,-1 1 0 0 0,0-1 0 0 0,1 1 0 0 0,-1-1 0 0 0,0 1 0 0 0,0 0 0 0 0,0-1 0 0 0,0 1 0 0 0,0 0 0 0 0,0 0 0 0 0,-1 0 0 0 0,1 0 0 0 0,-1 0 0 0 0,1 0 0 0 0,-1-1 0 0 0,0 1 0 0 0,0 0 0 0 0,1 0 0 0 0,-1 0 0 0 0,-1 1 0 0 0,2-1 0 0 0,5 15-4 0 0,-5-15 10 0 0,0-1 0 0 0,-1 0 0 0 0,1 1 0 0 0,0-1 0 0 0,-1 1-1 0 0,1 0 1 0 0,-1-1 0 0 0,1 1 0 0 0,-1-1 0 0 0,0 1 0 0 0,0 0 0 0 0,0-1-1 0 0,0 2-5 0 0,-2 4 175 0 0,2-6-132 0 0,-1 0 0 0 0,1 0-1 0 0,0 0 1 0 0,-1 0 0 0 0,1 0 0 0 0,0 0-1 0 0,0 0 1 0 0,0 0 0 0 0,0 0 0 0 0,0 1-1 0 0,0-1 1 0 0,0 0 0 0 0,0 0 0 0 0,0 0-1 0 0,0 0 1 0 0,1 0-43 0 0,3 9 386 0 0,-2-5-282 0 0,0 1 1 0 0,0-1-1 0 0,-1 0 1 0 0,0 1-1 0 0,0-1 1 0 0,0 1-1 0 0,0 3-104 0 0,2 0 0 0 0,-3-9 0 0 0,1 0 0 0 0,-1 1 0 0 0,1-1 0 0 0,-1 1 0 0 0,0-1 0 0 0,1 1 0 0 0,-1-1 0 0 0,0 1 0 0 0,0-1 0 0 0,1 1 0 0 0,-1-1 0 0 0,0 1 0 0 0,0-1 0 0 0,0 1 0 0 0,0-1 0 0 0,1 1 0 0 0,-1-1 0 0 0,0 1 0 0 0,0-1 0 0 0,0 1 0 0 0,0 0 0 0 0,-10 4 0 0 0,5-3 0 0 0,4-3 0 0 0,0 1 0 0 0,0-1 0 0 0,1 1 0 0 0,-1-1 0 0 0,0 1 0 0 0,0-1 0 0 0,0 0 0 0 0,1 1 0 0 0,-1-1 0 0 0,0 0 0 0 0,1 0 0 0 0,-1 0 0 0 0,0 0 0 0 0,1 1 0 0 0,-1-1 0 0 0,1 0 0 0 0,0 0 0 0 0,-1 0 0 0 0,1 0 0 0 0,0-1 0 0 0,-1 1 0 0 0,1 0 0 0 0,0 0 0 0 0,-1 0 0 0 0,1-1 0 0 0,0 1 0 0 0,-1 0 0 0 0,1 0 0 0 0,-1 0 0 0 0,0 0 0 0 0,1 0 0 0 0,-1 0 0 0 0,0 0 0 0 0,0 0 0 0 0,0 0 0 0 0,0 0 0 0 0,1 1 0 0 0,-1-1 0 0 0,0 0 0 0 0,1 0 0 0 0,-1 1 0 0 0,0-1 0 0 0,1 0 0 0 0,0 0 0 0 0,-1 0 0 0 0,1 0 0 0 0,-1 0 0 0 0,1 0 0 0 0,0 0 0 0 0,0 0 0 0 0,-1 0 0 0 0,1 0 0 0 0,0 0 0 0 0,0 0 0 0 0,0 0 0 0 0,3-11 0 0 0,0-13 0 0 0,-2 22 0 0 0,-1 0 0 0 0,1 0 0 0 0,0 0 0 0 0,0 0 0 0 0,0 0 0 0 0,1 0 0 0 0,-1 0 0 0 0,1 0 0 0 0,-1 0 0 0 0,1 1 0 0 0,0-1 0 0 0,0 1 0 0 0,0-1 0 0 0,0 1 0 0 0,1 0 0 0 0,-1 0 0 0 0,1-1 0 0 0,3-2 0 0 0,1-7 0 0 0,-7 11 0 0 0,0 0 0 0 0,0 0 0 0 0,1 1 0 0 0,-1-1 0 0 0,0 1 0 0 0,1-1 0 0 0,-1 0 0 0 0,0 1 0 0 0,1-1 0 0 0,-1 1 0 0 0,1-1 0 0 0,-1 0 0 0 0,1 1 0 0 0,-1-1 0 0 0,1 1 0 0 0,-1 0 0 0 0,1-1 0 0 0,-1 1 0 0 0,1-1 0 0 0,0 1 0 0 0,-1 0 0 0 0,1-1 0 0 0,-1 1 0 0 0,1 0 0 0 0,0 0 0 0 0,0 0 0 0 0,34-11 0 0 0,-33 10 0 0 0,0 1 0 0 0,1-1 0 0 0,-1 1 0 0 0,0 0 0 0 0,1-1 0 0 0,-1 1 0 0 0,1 1 0 0 0,-1-1 0 0 0,0 0 0 0 0,2 1 0 0 0,8 3 0 0 0,-11 1 0 0 0,-1-3 0 0 0,1 0 0 0 0,1 0 0 0 0,-1 0 0 0 0,0-1 0 0 0,0 1 0 0 0,1 0 0 0 0,-1-1 0 0 0,1 1 0 0 0,0-1 0 0 0,4 6 0 0 0,-6-7 5 0 0,0 0 0 0 0,1 1 0 0 0,-1-1 0 0 0,0 0 0 0 0,0 1 0 0 0,0-1 0 0 0,1 1 0 0 0,-1-1 0 0 0,0 0 0 0 0,0 1 0 0 0,0-1 0 0 0,0 1-1 0 0,0-1 1 0 0,0 0 0 0 0,0 1 0 0 0,0-1 0 0 0,0 1 0 0 0,0-1 0 0 0,0 0 0 0 0,0 1 0 0 0,0-1 0 0 0,0 1 0 0 0,0-1 0 0 0,-1 0 0 0 0,1 1 0 0 0,0-1 0 0 0,0 0-1 0 0,0 1 1 0 0,-1-1 0 0 0,1 0 0 0 0,0 1 0 0 0,0-1 0 0 0,-1 0 0 0 0,1 1 0 0 0,0-1 0 0 0,-1 0 0 0 0,1 0 0 0 0,0 1 0 0 0,-1-1 0 0 0,1 0 0 0 0,0 0-1 0 0,-1 0-4 0 0,1 1 19 0 0,0-1 1 0 0,-1 0-1 0 0,1 0 0 0 0,-1 1 0 0 0,1-1 0 0 0,0 0 0 0 0,-1 0 0 0 0,1 1 0 0 0,0-1 0 0 0,-1 0 0 0 0,1 1 0 0 0,0-1 0 0 0,0 0 0 0 0,0 1 0 0 0,-1-1 0 0 0,1 1 0 0 0,0-1 0 0 0,0 0 0 0 0,0 1 0 0 0,0-1 0 0 0,-1 1 0 0 0,1-1 0 0 0,0 1 0 0 0,0-1 0 0 0,0 1 1 0 0,0-1-1 0 0,0 0 0 0 0,0 1 0 0 0,0-1 0 0 0,0 1 0 0 0,1-1 0 0 0,-1 1 0 0 0,0-1 0 0 0,0 0 0 0 0,0 1 0 0 0,0-1 0 0 0,0 1 0 0 0,1-1-19 0 0,8 13 470 0 0,-7-12-430 0 0,-1 0-1 0 0,0 1 1 0 0,0-1-1 0 0,0 1 1 0 0,0 0-1 0 0,0-1 0 0 0,0 1 1 0 0,0 0-1 0 0,0-1 1 0 0,0 1-1 0 0,-1 0 1 0 0,1 0-1 0 0,-1 0 0 0 0,1 0 1 0 0,-1-1-1 0 0,0 3-39 0 0,0-2 1 0 0,1 0 0 0 0,-1 1 0 0 0,0-1 0 0 0,1 0 0 0 0,-1 0 0 0 0,1 0 0 0 0,0 1 0 0 0,0-1 0 0 0,0 0 0 0 0,0 0 0 0 0,0 0 0 0 0,0 0 0 0 0,1-1 0 0 0,-1 1 0 0 0,1 0 0 0 0,-1 0-1 0 0,1-1 1 0 0,1 2-1 0 0,-1-1 0 0 0,0 0 0 0 0,0 0 0 0 0,0 0 0 0 0,-1 0 0 0 0,1 0 0 0 0,-1 0 0 0 0,1 0 0 0 0,-1 0 0 0 0,0 1 0 0 0,0-1-1 0 0,0 0 1 0 0,1 3 0 0 0,-2-3 0 0 0,0 0 0 0 0,0 0 0 0 0,0-1 0 0 0,1 1 0 0 0,-1 0 0 0 0,1-1 0 0 0,-1 1 0 0 0,1 0 0 0 0,0-1 0 0 0,0 1 0 0 0,0-1 0 0 0,-1 1 0 0 0,1-1 0 0 0,1 0 0 0 0,-1 1 0 0 0,0-1 0 0 0,0 0 0 0 0,0 0 0 0 0,1 0 0 0 0,-1 0 0 0 0,1 0 0 0 0,-1 0 0 0 0,1 0 0 0 0,-2-1 0 0 0,1 1 0 0 0,-1-1 0 0 0,0 0 0 0 0,1 0 0 0 0,-1 0 0 0 0,1 0 0 0 0,-1 1 0 0 0,0-1 0 0 0,1 0 0 0 0,-1 0 0 0 0,0 1 0 0 0,1-1 0 0 0,-1 0 0 0 0,0 1 0 0 0,0-1 0 0 0,1 0 0 0 0,-1 1 0 0 0,0-1 0 0 0,0 0 0 0 0,0 1 0 0 0,1-1 0 0 0,-1 1 0 0 0,0-1 0 0 0,0 0 0 0 0,0 1 0 0 0,0-1 0 0 0,0 1 0 0 0,0-1 0 0 0,0 0 0 0 0,0 1 0 0 0,0-1 0 0 0,0 1 0 0 0,0-1 0 0 0,0 1 0 0 0,0-1 0 0 0,0 0 0 0 0,0 1 0 0 0,0-1 0 0 0,0 1 0 0 0,-1-1 0 0 0,1 0 0 0 0,0 1 0 0 0,0-1 0 0 0,-1 0 0 0 0,1 1 0 0 0,0-1 0 0 0,0 0 0 0 0,-1 1 0 0 0,1-1 0 0 0,0 0 0 0 0,-1 1 0 0 0,1-1 0 0 0,0 0 0 0 0,-1 1 0 0 0,1-1 0 0 0,0 1 0 0 0,-1-1 0 0 0,1 1 0 0 0,0-1 0 0 0,0 1 0 0 0,-1-1 0 0 0,1 1 0 0 0,0-1 0 0 0,0 1 0 0 0,0-1 0 0 0,0 1 0 0 0,0-1 0 0 0,-1 1 0 0 0,1-1 0 0 0,0 1 0 0 0,0-1 0 0 0,1 1 0 0 0,-1-1 0 0 0,0 1 0 0 0,0-1 0 0 0,0 1 0 0 0,0 0 0 0 0,14 13 0 0 0,-11-7 0 0 0,-6-1 0 0 0,6-3 0 0 0,-3-2 0 0 0,0-1 0 0 0,0 0 0 0 0,0 1 0 0 0,0-1 0 0 0,0 0 0 0 0,1 1 0 0 0,-1-1 0 0 0,0 0 0 0 0,0 1 0 0 0,0-1 0 0 0,0 0 0 0 0,1 0 0 0 0,-1 1 0 0 0,0-1 0 0 0,0 0 0 0 0,1 0 0 0 0,-1 0 0 0 0,0 1 0 0 0,0-1 0 0 0,1 0 0 0 0,-1 0 0 0 0,0 0 0 0 0,1 0 0 0 0,-1 0 0 0 0,0 1 0 0 0,1-1 0 0 0,-1 0 0 0 0,0 0 0 0 0,1 0 0 0 0,-1 0 0 0 0,0 0 0 0 0,1 0 0 0 0,1 0 0 0 0,1 0 0 0 0,0 0 0 0 0,0 0 0 0 0,-1-1 0 0 0,1 1 0 0 0,0-1 0 0 0,-1 1 0 0 0,1-1 0 0 0,0 0 0 0 0,33-10 0 0 0,-18 6-2 0 0,-15 2-16 0 0,0 0-26 0 0,13-6-241 0 0,-13 8 144 0 0,0-1 0 0 0,0 0 0 0 0,0 1 0 0 0,0-1 0 0 0,0 0 0 0 0,0-1 0 0 0,0 1 1 0 0,-1 0-1 0 0,1-1 0 0 0,1-2 141 0 0,11-7 449 0 0,-14 11-386 0 0,0 1 1 0 0,0-1 0 0 0,1 0-1 0 0,-1 0 1 0 0,0 1-1 0 0,0-1 1 0 0,0 0-1 0 0,0 0 1 0 0,0 0 0 0 0,0 0-1 0 0,0-1 1 0 0,0 1-1 0 0,-1 0 1 0 0,1 0-1 0 0,0 0 1 0 0,0-1-1 0 0,-1 1 1 0 0,1-2-64 0 0,-1 2 8 0 0,0 0 0 0 0,0-1 0 0 0,0 1 0 0 0,0 0-1 0 0,0 0 1 0 0,1-1 0 0 0,-1 1 0 0 0,0 0 0 0 0,1 0 0 0 0,-1-1 0 0 0,1 1-1 0 0,-1 0 1 0 0,1 0 0 0 0,0 0 0 0 0,0 0 0 0 0,-1 0 0 0 0,1 0 0 0 0,0 0 0 0 0,0 0-1 0 0,0 0-7 0 0,2-2 8 0 0,-3 2-8 0 0,1 1 0 0 0,-1-1 0 0 0,0 0 0 0 0,1 1 0 0 0,-1-1 0 0 0,0 0 0 0 0,1 0 0 0 0,-1 1 0 0 0,0-1 0 0 0,0 0 0 0 0,0 1 0 0 0,1-1 0 0 0,-1 0 0 0 0,0 0 0 0 0,0 1 0 0 0,0-1 0 0 0,0 0 0 0 0,0 0 0 0 0,-1 0 0 0 0,1 0 0 0 0,0 0 0 0 0,0 1 0 0 0,0-1 0 0 0,0 0 0 0 0,0 1 0 0 0,0-1 0 0 0,0 0 0 0 0,0 1 0 0 0,0-1 0 0 0,0 0 0 0 0,1 1 0 0 0,-1-1 0 0 0,0 0 0 0 0,0 1 0 0 0,1-1 0 0 0,-1 0 0 0 0,0 1 0 0 0,1-1 0 0 0,-1 1 0 0 0,1-1 0 0 0,-1 1 0 0 0,0-1 0 0 0,1 1 0 0 0,0-1 0 0 0,10-7 0 0 0,8-8 0 0 0,-18 16 0 0 0,0-1 0 0 0,0 0 0 0 0,0 0 0 0 0,0 0 0 0 0,-1 0 0 0 0,1-1 0 0 0,0 1 0 0 0,-1 0 0 0 0,1 0 0 0 0,-1 0 0 0 0,1-1 0 0 0,-1 1 0 0 0,0 0 0 0 0,1 0 0 0 0,-1-1 0 0 0,0 0 0 0 0,0-3 0 0 0,0 4 0 0 0,0 1 0 0 0,0-1 0 0 0,0 0 0 0 0,0 0 0 0 0,0 0 0 0 0,0 1 0 0 0,0-1 0 0 0,0 0 0 0 0,0 0 0 0 0,0 0 0 0 0,1 1 0 0 0,-1-1 0 0 0,0 0 0 0 0,1 1 0 0 0,-1-1 0 0 0,0 0 0 0 0,1 0 0 0 0,-1 1 0 0 0,1-1 0 0 0,-1 1 0 0 0,1-1 0 0 0,-1 0 0 0 0,1 1 0 0 0,0-1 0 0 0,4-3 0 0 0,-4 4 0 0 0,0-1 0 0 0,0 1 0 0 0,0-1 0 0 0,0 1 0 0 0,-1-1 0 0 0,1 0 0 0 0,0 1 0 0 0,0-1 0 0 0,0 0 0 0 0,-1 0 0 0 0,1 0 0 0 0,-1 0 0 0 0,1 1 0 0 0,0-1 0 0 0,-1 0 0 0 0,1 0 0 0 0,-1 0 0 0 0,0 0 0 0 0,1 0 0 0 0,-1 0 0 0 0,0 0 0 0 0,1-1 0 0 0,-5-8 0 0 0,4 9 0 0 0,0 1 0 0 0,0-1 0 0 0,-1 1 0 0 0,1-1 0 0 0,0 1 0 0 0,0-1 0 0 0,0 0 0 0 0,0 1 0 0 0,0-1 0 0 0,0 1 0 0 0,0-1 0 0 0,0 0 0 0 0,0 1 0 0 0,0-1 0 0 0,0 1 0 0 0,0-1 0 0 0,0 1 0 0 0,0-1 0 0 0,0 0 0 0 0,1 1 0 0 0,-1-1 0 0 0,0 1 0 0 0,0-1 0 0 0,1 1 0 0 0,-1-1 0 0 0,0 1 0 0 0,1-1 0 0 0,-1 1 0 0 0,1-1 0 0 0,-1 1 0 0 0,0 0 0 0 0,0-1 0 0 0,1 1 0 0 0,-1 0 0 0 0,0 0 0 0 0,0-1 0 0 0,0 1 0 0 0,0 0 0 0 0,0 0 0 0 0,0-1 0 0 0,0 1 0 0 0,0 0 0 0 0,0 0 0 0 0,1-1 0 0 0,-1 1 0 0 0,0 0 0 0 0,0 0 0 0 0,0-1 0 0 0,-1 1 0 0 0,1 0 0 0 0,0-1 0 0 0,0 1 0 0 0,0 0 0 0 0,0 0 0 0 0,0-1 0 0 0,0 1 0 0 0,0 0 0 0 0,0 0 0 0 0,0-1 0 0 0,-1 1 0 0 0,1 0 0 0 0,0 0 0 0 0,0 0 0 0 0,0-1 0 0 0,-1 1 0 0 0,1 0 0 0 0,0 0 0 0 0,0 0 0 0 0,0 0 0 0 0,-1-1 0 0 0,1 1 0 0 0,-14-5 0 0 0,0-1 0 0 0,13 5 0 0 0,0 0 0 0 0,-1 1 0 0 0,1-1 0 0 0,0 0 0 0 0,-1 1 0 0 0,1-1 0 0 0,0 1 0 0 0,-1 0 0 0 0,1-1 0 0 0,-1 1 0 0 0,1 0 0 0 0,-1 0 0 0 0,1 0 0 0 0,-1 0 0 0 0,1 0 0 0 0,0 0 0 0 0,-1 0 0 0 0,1 0 0 0 0,-2 1 0 0 0,-1 0 0 0 0,-19 1 0 0 0,17 2 0 0 0,2 0 0 0 0,3-3 0 0 0,-1 0 0 0 0,1 0 0 0 0,-1 0 0 0 0,1 1 0 0 0,0-1 0 0 0,0 1 0 0 0,-1-1 0 0 0,1 1 0 0 0,0-1 0 0 0,0 1 0 0 0,0 0 0 0 0,1 0 0 0 0,-1-1 0 0 0,0 1 0 0 0,1 0 0 0 0,-1 0 0 0 0,0 1 0 0 0,-6 16 0 0 0,6-18 0 0 0,0 0 0 0 0,1 0 0 0 0,-1 0 0 0 0,0 0 0 0 0,1 0 0 0 0,-1 0 0 0 0,1 0 0 0 0,0 0 0 0 0,-1 0 0 0 0,1 0 0 0 0,0 0 0 0 0,0 0 0 0 0,-1 0 0 0 0,1 0 0 0 0,0 0 0 0 0,0 1 0 0 0,0-1 0 0 0,0 0 0 0 0,1 0 0 0 0,-1 0 0 0 0,0 0 0 0 0,0 0 0 0 0,1 0 0 0 0,-1 0 0 0 0,0 0 0 0 0,1 0 0 0 0,-1 0 0 0 0,1 0 0 0 0,0 0 0 0 0,-1 0 0 0 0,2 1 0 0 0,-2-2 0 0 0,0 1 0 0 0,1 0 0 0 0,-1-1 0 0 0,0 1 0 0 0,0 0 0 0 0,1 0 0 0 0,-1-1 0 0 0,0 1 0 0 0,0 0 0 0 0,0 0 0 0 0,0 0 0 0 0,0-1 0 0 0,0 1 0 0 0,0 0 0 0 0,0 0 0 0 0,0-1 0 0 0,-1 1 0 0 0,1 0 0 0 0,0 0 0 0 0,0-1 0 0 0,-1 1 0 0 0,1 0 0 0 0,0-1 0 0 0,-1 1 0 0 0,1 0 0 0 0,-1-1 0 0 0,1 1 0 0 0,-1 0 0 0 0,0-1 0 0 0,1 1 0 0 0,-1 0 0 0 0,0 0 0 0 0,1 0 0 0 0,-1 0 0 0 0,1 0 0 0 0,-1 0 0 0 0,1 0 0 0 0,-1 0 0 0 0,1 0 0 0 0,0 0 0 0 0,0 0 0 0 0,-1 0 0 0 0,1 0 0 0 0,0 0 0 0 0,3 15 0 0 0,-2-14 0 0 0,0 0 0 0 0,-1 0 0 0 0,1 1 0 0 0,-1-1 0 0 0,0 0 0 0 0,1 0 0 0 0,-1 1 0 0 0,0-1 0 0 0,-1 0 0 0 0,1 1 0 0 0,-1 1 0 0 0,0-1 0 0 0,1 1 0 0 0,-1-1 0 0 0,0 1 0 0 0,1-1 0 0 0,0 1 0 0 0,0 0 0 0 0,0-1 0 0 0,0 1 0 0 0,1-1 0 0 0,-1 1 0 0 0,2 1 0 0 0,-1 5 0 0 0,-1-9 0 0 0,0 1 0 0 0,0-1 0 0 0,0 0 0 0 0,1 0 0 0 0,-1 0 0 0 0,0 1 0 0 0,1-1 0 0 0,-1 0 0 0 0,0 0 0 0 0,1 0 0 0 0,-1 0 0 0 0,1 0 0 0 0,0 0 0 0 0,-1 0 0 0 0,1 0 0 0 0,0 0 0 0 0,0 0 0 0 0,0 0 0 0 0,0 0 0 0 0,34 20 0 0 0,-32-20-2 0 0,-1 1 0 0 0,1-1-1 0 0,-1 0 1 0 0,1 0 0 0 0,0 0-1 0 0,-1 0 1 0 0,1 0-1 0 0,0 0 1 0 0,0-1 0 0 0,0 1-1 0 0,2-1 3 0 0,32 0-378 0 0,-21-1-94 0 0,-9 1-50 0 0,0 0-1 0 0,1-1 0 0 0,-1 0 0 0 0,7-2 523 0 0,-3 0-706 0 0,-8 3 485 0 0,-1-1-1 0 0,0 1 1 0 0,1-1 0 0 0,-1 1-1 0 0,0-1 1 0 0,0 0 0 0 0,0 0 0 0 0,1 0-1 0 0,-1 0 1 0 0,0-1 0 0 0,-1 1-1 0 0,1 0 1 0 0,0-1 0 0 0,0 1-1 0 0,0-1 1 0 0,-1 0 0 0 0,1 0-1 0 0,-1 1 222 0 0,16-14-2046 0 0</inkml:trace>
  <inkml:trace contextRef="#ctx0" brushRef="#br0" timeOffset="2071.677">937 217 13824 0 0,'6'0'241'0'0,"-6"0"73"0"0,-10 1 341 0 0,7 0-365 0 0,-12 3-272 0 0,11-4 141 0 0,1 1-1 0 0,-1 0 0 0 0,0 0 1 0 0,1 0-1 0 0,-1 0 0 0 0,1 1 1 0 0,0-1-1 0 0,-1 1 0 0 0,-1 2-158 0 0,-17 7 743 0 0,20-11-693 0 0,1 0 1 0 0,-1 1-1 0 0,1-1 0 0 0,-1 1 0 0 0,1-1 0 0 0,0 1 1 0 0,-1 0-1 0 0,1 0 0 0 0,0-1 0 0 0,-1 1 0 0 0,1 0 1 0 0,0 0-1 0 0,0 1 0 0 0,0-1 0 0 0,0 0 0 0 0,0 0 1 0 0,0 0-1 0 0,0 1 0 0 0,0-1 0 0 0,0 0 0 0 0,1 1 1 0 0,-1-1-1 0 0,0 1 0 0 0,1-1 0 0 0,-1 1 0 0 0,1 0-50 0 0,-1 0 46 0 0,1 0 0 0 0,-1 0 1 0 0,0 0-1 0 0,0 0 0 0 0,0 0 0 0 0,-1 0 0 0 0,1-1 0 0 0,0 1 0 0 0,-1 0 0 0 0,1 0 0 0 0,-1-1 0 0 0,1 1 0 0 0,-1-1-46 0 0,0 0 0 0 0,1 1 1 0 0,-1-1-1 0 0,1 0 1 0 0,0 1-1 0 0,0-1 1 0 0,-1 1 0 0 0,1-1-1 0 0,0 1 1 0 0,0-1-1 0 0,1 1 1 0 0,-1 0-1 0 0,0-1 1 0 0,0 1-1 0 0,1 0 1 0 0,-1 0-1 0 0,1 0 1 0 0,0 0-1 0 0,-1 1 0 0 0,2 9 14 0 0,-1-9 69 0 0,0-1 1 0 0,0 1-1 0 0,0 0 0 0 0,0 0 1 0 0,-1-1-1 0 0,1 1 0 0 0,-1 0 1 0 0,1 0-1 0 0,-1-1 1 0 0,0 1-1 0 0,0 0-83 0 0,0-2 36 0 0,1 1 0 0 0,-1-1-1 0 0,1 0 1 0 0,0 0 0 0 0,-1 1 0 0 0,1-1 0 0 0,0 0 0 0 0,0 0-1 0 0,0 1 1 0 0,0-1 0 0 0,0 0 0 0 0,0 1 0 0 0,0-1-1 0 0,1 0 1 0 0,-1 0 0 0 0,0 1 0 0 0,1-1 0 0 0,-1 0-1 0 0,1 0 1 0 0,-1 0 0 0 0,1 1 0 0 0,0-1 0 0 0,-1 0 0 0 0,1 0-1 0 0,0 0 1 0 0,0 0 0 0 0,0 0 0 0 0,0 0 0 0 0,0-1-1 0 0,0 1 1 0 0,1 1-36 0 0,2 2-9 0 0,-4-4 10 0 0,1 1-1 0 0,-1-1 1 0 0,1 1-1 0 0,-1 0 1 0 0,1-1-1 0 0,-1 1 1 0 0,1 0-1 0 0,-1-1 1 0 0,1 1 0 0 0,-1 0-1 0 0,0-1 1 0 0,1 1-1 0 0,-1 0 1 0 0,0 0-1 0 0,0-1 1 0 0,0 1-1 0 0,1 0 1 0 0,-1 0-1 0 0,0 0 1 0 0,0-1-1 0 0,0 1 1 0 0,0 0-1 0 0,0 0 1 0 0,-1 0-1 0 0,1-1 1 0 0,0 1-1 0 0,0 0 1 0 0,0 0-1 0 0,-1-1 1 0 0,1 1-1 0 0,-1 1 0 0 0,1-2 0 0 0,0 1 0 0 0,0-1 0 0 0,0 1 0 0 0,0-1 0 0 0,0 1 0 0 0,0 0 0 0 0,0-1 0 0 0,0 1 0 0 0,0-1 0 0 0,0 1 0 0 0,0 0 0 0 0,0-1 0 0 0,1 1 0 0 0,-1-1 0 0 0,0 1 0 0 0,0-1 0 0 0,1 1 0 0 0,-1-1 0 0 0,0 1 0 0 0,1-1 0 0 0,-1 1 0 0 0,0-1 0 0 0,1 1 0 0 0,-1-1 0 0 0,1 0 0 0 0,-1 1 0 0 0,0-1 0 0 0,1 0 0 0 0,-1 1 0 0 0,1-1 0 0 0,0 0 0 0 0,-1 1 0 0 0,1-1 0 0 0,-1 0 0 0 0,1 1 0 0 0,-1-1 0 0 0,1 0 0 0 0,-1 1 0 0 0,1-1 0 0 0,-1 1 0 0 0,1-1 0 0 0,-1 1 0 0 0,0-1 0 0 0,1 1 0 0 0,-1-1 0 0 0,0 1 0 0 0,1-1 0 0 0,-1 1 0 0 0,0 0 0 0 0,0-1 0 0 0,1 1 0 0 0,-1-1 0 0 0,0 1 0 0 0,0 0 0 0 0,0-1 0 0 0,0 1 0 0 0,0 0 0 0 0,0-1 0 0 0,0 1 0 0 0,0-1 0 0 0,0 1 0 0 0,0-1 0 0 0,0 0 0 0 0,0 1 0 0 0,0-1 0 0 0,-1 0 0 0 0,1 0 0 0 0,0 0 0 0 0,0 0 0 0 0,0 0 0 0 0,0 1 0 0 0,0-1 0 0 0,0 0 0 0 0,0 0 0 0 0,0 0 0 0 0,0 0 0 0 0,0 0 0 0 0,0 1 0 0 0,0-1 0 0 0,1 0 0 0 0,-1 0 0 0 0,0 0 0 0 0,0 0 0 0 0,0 0 0 0 0,0 1 0 0 0,0-1 0 0 0,0 0 0 0 0,0 0 0 0 0,0 0 0 0 0,0 0 0 0 0,0 0 0 0 0,1 0 0 0 0,-1 1 0 0 0,0-1 0 0 0,0 0 0 0 0,0 0 0 0 0,0 0 0 0 0,8 0 0 0 0,-9-3 0 0 0,9-4 0 0 0,-8 6 0 0 0,1 1 0 0 0,0-1 0 0 0,0 1 0 0 0,0-1 0 0 0,0 0 0 0 0,-1 0 0 0 0,1 0 0 0 0,0 1 0 0 0,-1-1 0 0 0,1 0 0 0 0,-1 0 0 0 0,1 0 0 0 0,-1 0 0 0 0,1 0 0 0 0,-1 0 0 0 0,1 0 0 0 0,-1 0 0 0 0,0 0 0 0 0,0-1 0 0 0,1 0 0 0 0,0-1 0 0 0,0 1 0 0 0,1-1 0 0 0,-1 1 0 0 0,0 0 0 0 0,1-1 0 0 0,-1 1 0 0 0,1 0 0 0 0,0 0 0 0 0,0 0 0 0 0,0 0 0 0 0,0 1 0 0 0,0-1 0 0 0,0 0 0 0 0,1 0 0 0 0,0 1 0 0 0,-1-1 0 0 0,1 0 0 0 0,-1-1 0 0 0,1 1 0 0 0,-1 0 0 0 0,0-1 0 0 0,0 1 0 0 0,0-1 0 0 0,0 1 0 0 0,-1-1 0 0 0,1 0 0 0 0,0-1 0 0 0,-1-4 0 0 0,0 7 0 0 0,-1 0 0 0 0,0 0 0 0 0,0-1 0 0 0,0 1 0 0 0,1 0 0 0 0,-1 0 0 0 0,1 0 0 0 0,-1 0 0 0 0,1 0 0 0 0,-1 0 0 0 0,1 0 0 0 0,0 0 0 0 0,-1 0 0 0 0,1 0 0 0 0,0 0 0 0 0,0 0 0 0 0,0 1 0 0 0,0-2 0 0 0,4-1 0 0 0,-4 2 0 0 0,0 1 0 0 0,0-1 0 0 0,0 0 0 0 0,0 0 0 0 0,0 1 0 0 0,0-1 0 0 0,0 0 0 0 0,0 0 0 0 0,0 0 0 0 0,0 0 0 0 0,0-1 0 0 0,0 1 0 0 0,-1 0 0 0 0,1 0 0 0 0,0 0 0 0 0,-1-1 0 0 0,1 1 0 0 0,-1 0 0 0 0,0 0 0 0 0,1-1 0 0 0,-1 1 0 0 0,0 0 0 0 0,0-1 0 0 0,0 1 0 0 0,0-1 0 0 0,0 1 0 0 0,0 0 0 0 0,0-1 0 0 0,0-2 0 0 0,6-9 0 0 0,-6 13 0 0 0,0 0 0 0 0,0 0 0 0 0,0 0 0 0 0,-1 0 0 0 0,1 0 0 0 0,0 0 0 0 0,0 0 0 0 0,0 0 0 0 0,0 0 0 0 0,0 0 0 0 0,0 0 0 0 0,-1 0 0 0 0,1 0 0 0 0,0 0 0 0 0,0 1 0 0 0,0-1 0 0 0,0 0 0 0 0,0 0 0 0 0,0 0 0 0 0,0 0 0 0 0,-1 0 0 0 0,1 0 0 0 0,0 1 0 0 0,0-1 0 0 0,0 0 0 0 0,0 0 0 0 0,0 0 0 0 0,0 0 0 0 0,0 0 0 0 0,0 0 0 0 0,0 1 0 0 0,0-1 0 0 0,0 0 0 0 0,0 0 0 0 0,0 0 0 0 0,0 0 0 0 0,0 1 0 0 0,0-1 0 0 0,0 0 0 0 0,0 0 0 0 0,0 0 0 0 0,0 0 0 0 0,0 0 0 0 0,0 0 0 0 0,0 1 0 0 0,0-1 0 0 0,1 0 0 0 0,-1 0 0 0 0,0 0 0 0 0,0 0 0 0 0,0 0 0 0 0,0 0 0 0 0,0 1 0 0 0,0-1 0 0 0,0 0 0 0 0,0 0 0 0 0,1 0 0 0 0,-1 0 0 0 0,0 0 0 0 0,0 0 0 0 0,0 0 0 0 0,0 0 0 0 0,0 0 0 0 0,1 0 0 0 0,-1 0 0 0 0,0 0 0 0 0,0 0 0 0 0,0 0 0 0 0,-3 2 0 0 0,3-2 0 0 0,-1 1 0 0 0,1-1 0 0 0,-1 0 0 0 0,1 0 0 0 0,0 1 0 0 0,-1-1 0 0 0,1 0 0 0 0,-1 1 0 0 0,1-1 0 0 0,-1 0 0 0 0,1 1 0 0 0,0-1 0 0 0,-1 0 0 0 0,1 1 0 0 0,0-1 0 0 0,-1 1 0 0 0,1-1 0 0 0,0 1 0 0 0,0-1 0 0 0,0 1 0 0 0,-1-1 0 0 0,1 1 0 0 0,0-1 0 0 0,0 1 0 0 0,0-1 0 0 0,0 1 0 0 0,0-1 0 0 0,0 1 0 0 0,0 0 0 0 0,0-1 0 0 0,0 1 0 0 0,0-1 0 0 0,0 1 0 0 0,0-1 0 0 0,0 1 0 0 0,0-1 0 0 0,1 1 0 0 0,-1-1 0 0 0,0 1 0 0 0,0-1 0 0 0,1 1 0 0 0,-1-1 0 0 0,0 0 0 0 0,1 1 0 0 0,-1-1 0 0 0,0 1 0 0 0,1 0 37 0 0,0 1 0 0 0,-1-1-1 0 0,0 0 1 0 0,1 1 0 0 0,-1-1-1 0 0,0 0 1 0 0,0 1 0 0 0,0-1-1 0 0,0 1 1 0 0,0-1 0 0 0,0 1-1 0 0,0-1 1 0 0,0 0-1 0 0,-1 1 1 0 0,1-1 0 0 0,0 1-1 0 0,-1 0-36 0 0,0 0 79 0 0,1 0 0 0 0,-1-1 0 0 0,1 1-1 0 0,-1 0 1 0 0,1 0 0 0 0,0 0-1 0 0,0 0 1 0 0,0 0 0 0 0,0 0 0 0 0,0-1-1 0 0,1 1 1 0 0,-1 0 0 0 0,0 0 0 0 0,1 0-1 0 0,-1 0 1 0 0,1 0-79 0 0,2 4 41 0 0,0 0 1 0 0,-1 0-1 0 0,0 0 0 0 0,1 6-41 0 0,-2-11 0 0 0,-1 1 0 0 0,0-1 0 0 0,1 0 0 0 0,0 0 0 0 0,-1 0 0 0 0,1 0 0 0 0,0 0 0 0 0,0 0 0 0 0,-1 0 0 0 0,1 0 0 0 0,0 0 0 0 0,0 0 0 0 0,0 0 0 0 0,0 0 0 0 0,0-1 0 0 0,0 1 0 0 0,0 0 0 0 0,1-1 0 0 0,-1 1 0 0 0,0-1 0 0 0,0 0 0 0 0,0 1 0 0 0,-1-1 0 0 0,1 0 0 0 0,0 1 0 0 0,0-1 0 0 0,-1 0 0 0 0,1 1 0 0 0,0-1 0 0 0,-1 1 0 0 0,1-1 0 0 0,0 1 0 0 0,-1-1 0 0 0,1 1 0 0 0,-1-1 0 0 0,1 1 0 0 0,-1 0 0 0 0,1-1 0 0 0,-1 1 0 0 0,0 0 0 0 0,1-1 0 0 0,-1 1 0 0 0,0 0 0 0 0,1 0 0 0 0,-1-1 0 0 0,0 1 0 0 0,0 0 0 0 0,0 0 0 0 0,0 0 0 0 0,0-1 0 0 0,0 1 0 0 0,0 0 0 0 0,0 0 0 0 0,0 0 0 0 0,0-1 0 0 0,0 1 0 0 0,0 0 0 0 0,-1 0 0 0 0,1 0 0 0 0,0 0 0 0 0,0 0 0 0 0,0 0 0 0 0,0-1 0 0 0,0 1 0 0 0,0 0 0 0 0,0 0 0 0 0,1-1 0 0 0,-1 1 0 0 0,0 0 0 0 0,0 0 0 0 0,1-1 0 0 0,-1 1 0 0 0,0 0 0 0 0,1-1 0 0 0,-1 1 0 0 0,1 0 0 0 0,-1-1 0 0 0,1 1 0 0 0,-1 0 0 0 0,1-1 0 0 0,-1 1 0 0 0,1-1 0 0 0,-1 1 0 0 0,1-1 0 0 0,0 1 0 0 0,-1-1 0 0 0,1 0 0 0 0,0 1 0 0 0,0-1 0 0 0,4 4 0 0 0,-5-4-7 0 0,1 0 0 0 0,-1 1 1 0 0,1-1-1 0 0,-1 1 0 0 0,1-1 0 0 0,-1 0 0 0 0,1 0 0 0 0,-1 1 0 0 0,1-1 0 0 0,-1 0 0 0 0,1 0 0 0 0,-1 1 0 0 0,1-1 0 0 0,0 0 0 0 0,-1 0 1 0 0,1 0-1 0 0,-1 0 0 0 0,1 0 0 0 0,0 0 0 0 0,-1 0 0 0 0,1 0 0 0 0,-1 0 0 0 0,1 0 0 0 0,0 0 0 0 0,-1 0 0 0 0,1-1 0 0 0,-1 1 1 0 0,1 0-1 0 0,-1 0 0 0 0,1-1 0 0 0,-1 1 0 0 0,1 0 0 0 0,-1-1 0 0 0,1 1 0 0 0,-1 0 0 0 0,1-1 0 0 0,-1 1 0 0 0,1-1 0 0 0,-1 1 0 0 0,0-1 1 0 0,1 1-1 0 0,-1-1 0 0 0,0 1 0 0 0,1-1 0 0 0,-1 1 0 0 0,0-1 0 0 0,0 1 0 0 0,0-1 0 0 0,1 0 0 0 0,-1 1 0 0 0,0-1 0 0 0,0 1 1 0 0,0-1-1 0 0,0 0 0 0 0,0 1 0 0 0,0-1 0 0 0,0 1 0 0 0,0-1 7 0 0,0-1-57 0 0,1 1-1 0 0,-1 0 1 0 0,1 0 0 0 0,0-1-1 0 0,0 1 1 0 0,-1 0 0 0 0,1 0-1 0 0,0 0 1 0 0,0 0 0 0 0,0 0-1 0 0,0 0 1 0 0,0 0-1 0 0,0 0 1 0 0,1 0 0 0 0,-1 1-1 0 0,0-1 1 0 0,0 0 0 0 0,1 1 57 0 0,9-9-531 0 0,-9 6 187 0 0,1 0 0 0 0,-1-1 0 0 0,0 1 0 0 0,0-1-1 0 0,0 0 1 0 0,0-2 344 0 0,0 2-317 0 0,0 0 0 0 0,0 0 0 0 0,0 0 0 0 0,0 0 0 0 0,1 0-1 0 0,0 0 318 0 0,-1 2-121 0 0,0 0-105 0 0,0 0 0 0 0,0 0 0 0 0,0 0 1 0 0,-1-1-1 0 0,1 1 0 0 0,0 0 0 0 0,-1-1 0 0 0,0 1 1 0 0,0-1-1 0 0,1 0 0 0 0,-1 1 0 0 0,-1-1 0 0 0,1 0 1 0 0,0 1-1 0 0,-1-1 0 0 0,1 0 0 0 0,-1 0 0 0 0,0 0 1 0 0,0 0 225 0 0,0 0-226 0 0,1-1 1 0 0,-1 1 0 0 0,1 0 0 0 0,0 0 0 0 0,0 0 0 0 0,0 0-1 0 0,0 0 1 0 0,0 0 0 0 0,1 0 0 0 0,-1 0 0 0 0,2-1 225 0 0,-2 2-133 0 0,1 0 1 0 0,-1 0-1 0 0,0 0 1 0 0,0-1 0 0 0,1 1-1 0 0,-2-1 1 0 0,1 1-1 0 0,0-1 1 0 0,0 1 0 0 0,-1-1-1 0 0,0 1 1 0 0,1-1-1 0 0,-1 1 1 0 0,0-1 0 0 0,0 0-1 0 0,0 1 1 0 0,-1-1 132 0 0,0 0-190 0 0,1-1 1 0 0,-1 1-1 0 0,1 0 1 0 0,0-1-1 0 0,0 1 1 0 0,0 0-1 0 0,1-1 1 0 0,-1 1-1 0 0,1 0 0 0 0,-1-1 1 0 0,1 1-1 0 0,0 0 1 0 0,1 0 189 0 0,-1-2-224 0 0,-1 4 224 0 0,0 0 0 0 0,0 1 0 0 0,1-1 0 0 0,-1 0 0 0 0,0 0 0 0 0,0 0 0 0 0,0 1 0 0 0,-1-1 0 0 0,1 0 0 0 0,0 0 0 0 0,0 0 0 0 0,0 1 0 0 0,-1-1 0 0 0,1 0 0 0 0,0 0 0 0 0,-1 1 0 0 0,1-1 0 0 0,0 0 0 0 0,-1 0 0 0 0,1 1 56 0 0,0 0 0 0 0,-1-1 0 0 0,1 1 0 0 0,0 0-1 0 0,0-1 1 0 0,-1 1 0 0 0,1-1 0 0 0,0 1 0 0 0,0-1-1 0 0,0 1 1 0 0,0 0 0 0 0,0-1 0 0 0,-1 1 0 0 0,1-1 0 0 0,0 1-1 0 0,0-1 1 0 0,0 1 0 0 0,0-1 0 0 0,0 1 0 0 0,1 0-1 0 0,-1-1 1 0 0,0 1 0 0 0,0-1 0 0 0,0 1 0 0 0,0-1 0 0 0,0 1-1 0 0,1 0 1 0 0,-1-1 0 0 0,0 1 0 0 0,0-1 0 0 0,1 1-1 0 0,-1 0 1 0 0,0-1 0 0 0,0 1 0 0 0,1 0 0 0 0,-1-1-1 0 0,1 1 1 0 0,-1 0 0 0 0,0-1-56 0 0,-2-2 1419 0 0,2 2 2281 0 0,18 6 1055 0 0,-10-1-4791 0 0,-8-4 58 0 0,0 0-1 0 0,0 0 1 0 0,0 0-1 0 0,0 0 1 0 0,0 1-1 0 0,0-1 1 0 0,1 0-1 0 0,-1 0 1 0 0,0 0-1 0 0,0 0 1 0 0,0 0-1 0 0,0 0 1 0 0,0 0-1 0 0,0 0 1 0 0,0 0-1 0 0,0 0 1 0 0,0 0-1 0 0,0 0 1 0 0,0 1-1 0 0,0-1 1 0 0,0 0-1 0 0,0 0 1 0 0,0 0-1 0 0,0 0 1 0 0,0 0-1 0 0,0 0 1 0 0,0 0-1 0 0,0 0 1 0 0,0 1-1 0 0,0-1 1 0 0,0 0-1 0 0,0 0 1 0 0,0 0-1 0 0,0 0 1 0 0,0 0-1 0 0,0 0 1 0 0,0 0-1 0 0,0 0 1 0 0,0 0-1 0 0,0 0 1 0 0,0 1-1 0 0,0-1 1 0 0,0 0-1 0 0,0 0 1 0 0,0 0-1 0 0,0 0 1 0 0,0 0-1 0 0,-1 0-21 0 0,3 2 376 0 0,-1 0-452 0 0,1-1 1 0 0,-1 0-1 0 0,0 0 0 0 0,1 1 0 0 0,-1-1 0 0 0,0 1 0 0 0,0-1 0 0 0,0 1 0 0 0,0-1 0 0 0,-1 1 0 0 0,1 0 0 0 0,0 0 0 0 0,-1-1 0 0 0,1 1 0 0 0,-1 0 1 0 0,1 0-1 0 0,-1-1 0 0 0,0 1 0 0 0,0 0 0 0 0,0 1 76 0 0,1-1 48 0 0,-1-1 1 0 0,0 0-1 0 0,1 1 1 0 0,-1-1-1 0 0,1 1 1 0 0,-1-1-1 0 0,1 0 0 0 0,-1 1 1 0 0,1-1-1 0 0,0 0 1 0 0,0 0-1 0 0,0 0 1 0 0,0 0-1 0 0,0 1 1 0 0,0-1-1 0 0,1 0-48 0 0,-1 0 41 0 0,0 0 0 0 0,-1-1 0 0 0,1 1 0 0 0,0 0 0 0 0,0-1 0 0 0,-1 1-1 0 0,1 0 1 0 0,-1 0 0 0 0,1 0 0 0 0,-1 0 0 0 0,1 0 0 0 0,-1 0 0 0 0,1 0 0 0 0,-1 0 0 0 0,0 0 0 0 0,1 0-1 0 0,-1 0 1 0 0,0 0 0 0 0,0 0 0 0 0,0 0-41 0 0,-2 5 118 0 0,1-6-116 0 0,1 1-1 0 0,0-1 0 0 0,0 0 0 0 0,0 1 1 0 0,-1-1-1 0 0,1 0 0 0 0,0 1 0 0 0,0-1 1 0 0,0 0-1 0 0,0 1 0 0 0,0-1 0 0 0,-1 1 1 0 0,1-1-1 0 0,0 0 0 0 0,0 1 0 0 0,0-1 0 0 0,0 1 1 0 0,0-1-1 0 0,0 0 0 0 0,0 1 0 0 0,1-1 1 0 0,-1 1-1 0 0,0-1 0 0 0,0 0 0 0 0,0 1 1 0 0,0-1-1 0 0,0 0 0 0 0,1 1 0 0 0,-1-1 1 0 0,0 1-1 0 0,0-1 0 0 0,0 0 0 0 0,1 0 0 0 0,-1 1 1 0 0,0-1-1 0 0,1 0 0 0 0,-1 1 0 0 0,0-1-1 0 0,13 9 0 0 0,-11-8 0 0 0,0 0 0 0 0,0 0 0 0 0,0 0 0 0 0,0 1 0 0 0,0-1 0 0 0,0 1 0 0 0,-1-1 0 0 0,1 1 0 0 0,-1 0 0 0 0,1-1 0 0 0,0 3 0 0 0,1 0 0 0 0,0 0 0 0 0,0 0 0 0 0,0-1 0 0 0,0 1 0 0 0,1-1 0 0 0,-1 0 0 0 0,1 0 0 0 0,0 0 0 0 0,0 0 0 0 0,1 0 0 0 0,1 1 0 0 0,-5-3 0 0 0,0-1 0 0 0,-1 1 0 0 0,1-1-1 0 0,0 1 1 0 0,-1-1 0 0 0,1 1 0 0 0,-1 0-1 0 0,1-1 1 0 0,0 1 0 0 0,-1 0-1 0 0,0-1 1 0 0,1 1 0 0 0,-1 0 0 0 0,1 0-1 0 0,-1-1 1 0 0,0 1 0 0 0,0 0 0 0 0,0 0-1 0 0,1 0 1 0 0,-1 0 0 0 0,0 0 6 0 0,0 0 0 0 0,0 0 0 0 0,1 0 0 0 0,-1 0 0 0 0,0 0 0 0 0,1 0 0 0 0,-1-1 0 0 0,0 1 0 0 0,1 0 0 0 0,-1 0 0 0 0,1 0-1 0 0,-1-1 1 0 0,2 2-6 0 0,4 4 178 0 0,-6-6-149 0 0,1 0 0 0 0,-1 0 0 0 0,1 1 0 0 0,-1-1 0 0 0,1 1 0 0 0,-1-1 0 0 0,1 0 0 0 0,-1 1 0 0 0,0-1 0 0 0,1 1 0 0 0,-1-1 0 0 0,1 1 0 0 0,-1-1 0 0 0,0 1 0 0 0,0-1 0 0 0,1 1 0 0 0,-1-1 0 0 0,0 1 1 0 0,0 0-1 0 0,0-1 0 0 0,1 1 0 0 0,-1-1 0 0 0,0 1 0 0 0,0 0 0 0 0,0-1 0 0 0,0 1 0 0 0,0-1 0 0 0,0 1 0 0 0,0 0 0 0 0,0-1 0 0 0,-1 1 0 0 0,1-1 0 0 0,0 1 0 0 0,0-1 0 0 0,0 1 0 0 0,-1 0 0 0 0,1-1 0 0 0,0 1 0 0 0,-1-1 0 0 0,1 1 0 0 0,-1-1-29 0 0,1 2 56 0 0,-1-1 1 0 0,0 1-1 0 0,1-1 0 0 0,-1 1 0 0 0,1-1 0 0 0,-1 1 0 0 0,1 0 0 0 0,0-1 0 0 0,0 1 0 0 0,0-1 0 0 0,0 2-56 0 0,0-1-1 0 0,0 0 1 0 0,0 0-1 0 0,-1 0 0 0 0,1 0 0 0 0,0 0 0 0 0,-1 0 0 0 0,0 0 0 0 0,1 0 0 0 0,-1 0 0 0 0,0 1 1 0 0,-4 4 0 0 0,-2-1 0 0 0,3-3 0 0 0,-1-1 0 0 0,0-1 0 0 0,0 1 0 0 0,0-1 0 0 0,-5 1 0 0 0,4-1 0 0 0,0 1 0 0 0,0-1 0 0 0,0 1 0 0 0,0 0 0 0 0,-3 2 0 0 0,5-2 96 0 0,0-1 1 0 0,-1 1-1 0 0,0-1 0 0 0,1 0 0 0 0,-1 0 0 0 0,0-1-96 0 0,0 1 218 0 0,1-1-1 0 0,-1 1 1 0 0,1 0 0 0 0,-1 1-1 0 0,1-1 1 0 0,-1 1-218 0 0,-3-3 161 0 0,4-1-157 0 0,-26-3-4 0 0,20 0 0 0 0,6 1 0 0 0,11 2-64 0 0,-5 2-273 0 0,29-2-992 0 0,-22 1 1242 0 0,0 0 0 0 0,0 1-1 0 0,9 0 88 0 0,23 1 0 0 0,-30 0 0 0 0,-1 0 0 0 0,1-1 0 0 0,-1 0 0 0 0,3-1 0 0 0,5-1 0 0 0,-13 2 0 0 0,4 1 0 0 0,-1-1 0 0 0,1 0 0 0 0,-1-1 0 0 0,0 0 0 0 0,1-1 0 0 0,-1 1 0 0 0,0-1 0 0 0,2-2 0 0 0,23-7 0 0 0,-22 7 0 0 0,0 1 0 0 0,-1-2 0 0 0,0 1 0 0 0,2-2 0 0 0,1-3 0 0 0,0 0 0 0 0,6-7 0 0 0,6-3 0 0 0,-23 16-47 0 0,0 0-1 0 0,-1 0 1 0 0,1 1-1 0 0,0-1 1 0 0,-1 0-1 0 0,0 0 1 0 0,0-1-1 0 0,0 1 0 0 0,0 0 1 0 0,0 0-1 0 0,0-2 48 0 0,0 1-407 0 0,-1 2 314 0 0,0 0-1 0 0,0-1 1 0 0,-1 1 0 0 0,1 0 0 0 0,0 0 0 0 0,-1 0 0 0 0,1 0 0 0 0,-1 0 0 0 0,0 0 0 0 0,1 0 0 0 0,-1 0-1 0 0,-1-1 94 0 0,-3-2 0 0 0,2 8 0 0 0,3 6 0 0 0,1-4 32 0 0,-1 1 0 0 0,1-1 0 0 0,-1 1 0 0 0,0 0 0 0 0,-1 2-32 0 0,2 24 1224 0 0,-1-16-699 0 0,0-14-520 0 0,0-1 1 0 0,0 1-1 0 0,0-1 0 0 0,0 1 0 0 0,0 0 0 0 0,0-1 1 0 0,1 1-1 0 0,-1-1 0 0 0,0 1 0 0 0,1-1 0 0 0,-1 1 1 0 0,1-1-1 0 0,0 1 0 0 0,-1-1 0 0 0,1 0 0 0 0,1 1-5 0 0,3 11 0 0 0,-5-11 0 0 0,0-1 0 0 0,1 1 0 0 0,-1-1 0 0 0,1 1 0 0 0,-1-1 0 0 0,1 0 0 0 0,0 1 0 0 0,-1-1 0 0 0,1 0 0 0 0,0 0 0 0 0,0 1 0 0 0,0-1 0 0 0,0 0 0 0 0,1 0 0 0 0,12 13 0 0 0,-12-12 0 0 0,-1 0 0 0 0,1 0 0 0 0,0-1 0 0 0,0 1 0 0 0,0 0 0 0 0,1-1 0 0 0,-1 1 0 0 0,0-1 0 0 0,0 0 0 0 0,1 1 0 0 0,0-1 0 0 0,-2-1 0 0 0,0 1 0 0 0,-1-1 0 0 0,1 0 0 0 0,0 1 0 0 0,0-1 0 0 0,0 0 0 0 0,0 1 0 0 0,0-1 0 0 0,0 0 0 0 0,0 0 0 0 0,0 0 0 0 0,0 0 0 0 0,0 0 0 0 0,0 0 0 0 0,0 0 0 0 0,0-1 0 0 0,0 1 0 0 0,0 0 0 0 0,3-1 0 0 0,3 1 0 0 0,1-1 0 0 0,-1 0 0 0 0,0 0 0 0 0,0-1 0 0 0,0 1 0 0 0,0-2 0 0 0,0 1 0 0 0,0-1 0 0 0,-1 0 0 0 0,1 0 0 0 0,-1-1 0 0 0,0 1 0 0 0,0-1 0 0 0,4-4 0 0 0,0 0 0 0 0,-1-1 0 0 0,0-1 0 0 0,0 1 0 0 0,-1-1 0 0 0,0-1 0 0 0,-1 0 0 0 0,5-10 0 0 0,0 1-398 0 0,-2 1 0 0 0,0-2-1 0 0,-2 0 1 0 0,0 0-1 0 0,0-4 399 0 0,-7 20 64 0 0,-1 4 274 0 0,0 17 1087 0 0,-2 19-1248 0 0,1-23-180 0 0,1 0 0 0 0,0-1 0 0 0,1 1 0 0 0,0 3 3 0 0,0-9 0 0 0,0-1 0 0 0,0 0 0 0 0,1 0 0 0 0,0 0 0 0 0,0 0 0 0 0,0-1 0 0 0,0 1 0 0 0,1 0 0 0 0,-1-1 0 0 0,1 0 0 0 0,0 1 0 0 0,1-1 0 0 0,1 2 0 0 0,-3-4 0 0 0,0 0 0 0 0,1-1 0 0 0,-1 1 0 0 0,1 0 0 0 0,-1-1 0 0 0,1 1 0 0 0,-1-1 0 0 0,1 0 0 0 0,0 0 0 0 0,0 0 0 0 0,-1 0 0 0 0,1 0 0 0 0,0-1 0 0 0,0 1 0 0 0,0-1 0 0 0,0 0 0 0 0,0 0 0 0 0,0 0 0 0 0,0 0 0 0 0,0 0 0 0 0,0-1 0 0 0,0 1 0 0 0,-1-1 0 0 0,3-1 0 0 0,13-2 0 0 0,-15 4 0 0 0,0-1 0 0 0,0 0 0 0 0,0 0 0 0 0,0 0 0 0 0,0 0 0 0 0,0 0 0 0 0,0-1 0 0 0,0 1 0 0 0,2-2 0 0 0,0-1 0 0 0,-1 1 0 0 0,0-1 0 0 0,0 0 0 0 0,-1-1 0 0 0,1 1 0 0 0,-1 0 0 0 0,2-4 0 0 0,20-37 0 0 0,-16 26 0 0 0,-8 18 0 0 0,-1 0 0 0 0,0 0 0 0 0,1 0 0 0 0,-1 0 0 0 0,1 0 0 0 0,-1 0 0 0 0,1 0 0 0 0,0 0 0 0 0,-1 0 0 0 0,1 1 0 0 0,0-1 0 0 0,0 0 0 0 0,-1 0 0 0 0,1 1 0 0 0,0-1 0 0 0,0 0 0 0 0,0 1 0 0 0,0-1 0 0 0,0 1 0 0 0,0-1 0 0 0,0 1 0 0 0,4-2 0 0 0,2-7 0 0 0,-7 9 0 0 0,0 0 0 0 0,0-1 0 0 0,0 1 0 0 0,1 0 0 0 0,-1 0 0 0 0,0-1 0 0 0,0 1 0 0 0,1 0 0 0 0,-1 0 0 0 0,0 0 0 0 0,0-1 0 0 0,1 1 0 0 0,-1 0 0 0 0,0 0 0 0 0,1 0 0 0 0,-1 0 0 0 0,0 0 0 0 0,0-1 0 0 0,1 1 0 0 0,-1 0 0 0 0,0 0 0 0 0,1 0 0 0 0,-1 0 0 0 0,0 0 0 0 0,1 0 0 0 0,-1 0 0 0 0,0 0 0 0 0,1 0 0 0 0,-1 0 0 0 0,0 0 0 0 0,1 1 0 0 0,-1-1 0 0 0,0 0 0 0 0,1 0 0 0 0,-1 0 0 0 0,0 0 0 0 0,0 0 0 0 0,1 1 0 0 0,-1-1 0 0 0,0 0 0 0 0,1 0 0 0 0,-1 0 0 0 0,0 1 0 0 0,0-1 0 0 0,0 0 0 0 0,1 0 0 0 0,-1 1 0 0 0,0-1 0 0 0,9 12 0 0 0,-7-9 0 0 0,-1 1 0 0 0,1 0 0 0 0,-1 0 0 0 0,0 0 0 0 0,0 0 0 0 0,0 1 0 0 0,-1 1 0 0 0,1 0 0 0 0,-1-5 0 0 0,0 0 0 0 0,0 0 0 0 0,0 0 0 0 0,1 0 0 0 0,-1 0 0 0 0,0-1 0 0 0,1 1 0 0 0,-1 0 0 0 0,0 0 0 0 0,1 0 0 0 0,-1 0 0 0 0,1-1 0 0 0,-1 1 0 0 0,1 0 0 0 0,0 0 0 0 0,1 1 0 0 0,-1 1 0 0 0,1-1 0 0 0,0 0 0 0 0,-1 1 0 0 0,0 0 0 0 0,0-1 0 0 0,1 3 0 0 0,0-3 0 0 0,-2-1 0 0 0,0 0 0 0 0,1 0 0 0 0,-1 0 0 0 0,0 0 0 0 0,1 0 0 0 0,-1 0 0 0 0,0 0 0 0 0,0 0 0 0 0,0 0 0 0 0,0 0 0 0 0,0 0 0 0 0,0 0 0 0 0,0 0 0 0 0,0 0 0 0 0,0 0 0 0 0,2 21 0 0 0,0-14 0 0 0,-4-2 0 0 0,2-5 0 0 0,-1 0 0 0 0,1 0 0 0 0,0 0 0 0 0,-1 0 0 0 0,1 0 0 0 0,0 0 0 0 0,0 0 0 0 0,0 0 0 0 0,0 0 0 0 0,0 0 0 0 0,0 0 0 0 0,0 0 0 0 0,0 0 0 0 0,0 0 0 0 0,0 0 0 0 0,1 1 0 0 0,-1-1 0 0 0,0 0 0 0 0,1-1 0 0 0,-1 1 0 0 0,1 0 0 0 0,-1 1 0 0 0,2 1 0 0 0,-1 4 0 0 0,4 0 0 0 0,-2 0 0 0 0,-3 0 0 0 0,-1 2 0 0 0,4-1 0 0 0,-2-3 0 0 0,4 0 72 0 0,-3-4 299 0 0,-2-1 117 0 0,0 0 21 0 0,0-14 99 0 0,1 12-608 0 0,-1 1 0 0 0,1 0 0 0 0,-1 0 0 0 0,1-1 0 0 0,-1 1 0 0 0,1 0 0 0 0,-1 0 0 0 0,0 0 0 0 0,0 0 0 0 0,0-1 0 0 0,0 1 0 0 0,0 0 0 0 0,0 0 0 0 0,0-1 0 0 0,0 1 0 0 0,0-1 0 0 0,0 0 0 0 0,0 0 0 0 0,0 0 0 0 0,0 0 0 0 0,0 0 0 0 0,0 0 0 0 0,0 0 0 0 0,1 1 0 0 0,-1-1 0 0 0,1-1 0 0 0,2-12 0 0 0,-3 11 0 0 0,1 0 0 0 0,0 1 0 0 0,-1-1 0 0 0,1 1 0 0 0,1-1 0 0 0,-1 1 0 0 0,0-1 0 0 0,1 1 0 0 0,0 0 0 0 0,0 0 0 0 0,0-1 0 0 0,12-24 0 0 0,-13 26 0 0 0,0 0 0 0 0,0 0 0 0 0,1 0 0 0 0,-1-1 0 0 0,1 1 0 0 0,-1 1 0 0 0,1-1 0 0 0,0 0 0 0 0,0 0 0 0 0,0 1 0 0 0,0-1 0 0 0,0 1 0 0 0,0-1 0 0 0,0 1 0 0 0,19-17 0 0 0,-18 15 0 0 0,0-1 0 0 0,0 1 0 0 0,0 0 0 0 0,1 0 0 0 0,-1 0 0 0 0,1 1 0 0 0,-1-1 0 0 0,1 1 0 0 0,0 0 0 0 0,0 0 0 0 0,0 0 0 0 0,0 0 0 0 0,1 1 0 0 0,-1 0 0 0 0,0 0 0 0 0,1 0 0 0 0,0 0 0 0 0,-1 1 3 0 0,-1 0 1 0 0,1 1-1 0 0,0-1 0 0 0,-1 1 0 0 0,1 0 0 0 0,0 0 1 0 0,-1 0-1 0 0,1 1 0 0 0,-1-1 0 0 0,0 1 0 0 0,1 0-3 0 0,5 4-145 0 0,-1 0-1 0 0,1 0 1 0 0,1 3 145 0 0,21 13-1575 0 0,-28-19 1568 0 0,-1-1-1 0 0,1 0 0 0 0,0 0 1 0 0,0 0-1 0 0,0-1 0 0 0,0 1 1 0 0,1-1-1 0 0,-1 0 0 0 0,0 0 1 0 0,1 1 7 0 0,-1-2 67 0 0,-1 1 0 0 0,1 0-1 0 0,-1-1 1 0 0,0 1 0 0 0,1-1 0 0 0,-1 0 0 0 0,1 0 0 0 0,-1 0 0 0 0,1 0 0 0 0,-1 0 0 0 0,1-1 0 0 0,-1 1-1 0 0,0-1 1 0 0,1 0-67 0 0,1-1 121 0 0,0 0-1 0 0,-1 0 0 0 0,1 0 1 0 0,-1-1-1 0 0,1 0 0 0 0,-1 1 1 0 0,0-1-1 0 0,0-1 0 0 0,0 1 1 0 0,0-1-121 0 0,-2 2-5 0 0,0 0 0 0 0,1 0 0 0 0,-1 0 0 0 0,0 0 0 0 0,0 0 1 0 0,0-1-1 0 0,-1 1 0 0 0,1 0 0 0 0,-1-1 0 0 0,1 1 0 0 0,-1-1 0 0 0,0 1 1 0 0,1 0-1 0 0,-1-1 0 0 0,-1 1 0 0 0,1-1 0 0 0,0 1 0 0 0,-1-1 5 0 0,-1-6-105 0 0,0-1-1 0 0,-1 1 1 0 0,0 0-1 0 0,-1 0 1 0 0,0 1-1 0 0,-1-1 1 0 0,1 1 0 0 0,-4-4 105 0 0,6 9-40 0 0,0 1 0 0 0,1 0 1 0 0,-1-1-1 0 0,0 1 1 0 0,0 0-1 0 0,0 0 0 0 0,-1 0 1 0 0,1 0-1 0 0,0 1 1 0 0,-1-1-1 0 0,1 1 0 0 0,-1-1 1 0 0,0 1-1 0 0,1 0 1 0 0,-1 0-1 0 0,0 0 0 0 0,0 0 1 0 0,1 0-1 0 0,-1 1 1 0 0,0 0-1 0 0,0-1 0 0 0,0 1 1 0 0,0 0-1 0 0,0 0 1 0 0,0 0-1 0 0,0 1 1 0 0,0-1-1 0 0,0 1 0 0 0,0 0 40 0 0,0 0 1 0 0,0 0-1 0 0,0 1 1 0 0,1-1-1 0 0,-1 1 1 0 0,0 0-1 0 0,1 0 1 0 0,-1 0-1 0 0,1 0 1 0 0,-1 1-1 0 0,1-1 1 0 0,0 1-1 0 0,0-1 0 0 0,0 1 1 0 0,0 0-1 0 0,-1 2 0 0 0,-3 7 277 0 0,0 1 0 0 0,0 1 0 0 0,1 0-277 0 0,-1 0 546 0 0,4-6-504 0 0,-1 1-1 0 0,1-1 0 0 0,0 0 1 0 0,1 1-1 0 0,-1-1 0 0 0,2 1 1 0 0,-1-1-1 0 0,1 1 0 0 0,1 0 1 0 0,0-1-1 0 0,0 1 0 0 0,0-1 1 0 0,1 0-1 0 0,1 1 0 0 0,-1-1 1 0 0,2 3-42 0 0,-1-4-3 0 0,1 0 0 0 0,-1 0 0 0 0,1 0 0 0 0,1 0 0 0 0,-1-1 0 0 0,1 0 0 0 0,0 0 0 0 0,0 0 0 0 0,1-1 0 0 0,0 1 0 0 0,0-1 0 0 0,0-1 0 0 0,0 1 0 0 0,1-1 0 0 0,0 0 0 0 0,0-1 0 0 0,0 1 0 0 0,2-1 3 0 0,5 2 0 0 0,0 0 0 0 0,0-1 0 0 0,6 0 0 0 0,-13-3 0 0 0,-1 0 0 0 0,0-1 0 0 0,0 0 0 0 0,1 0 0 0 0,-1 0 0 0 0,0-1 0 0 0,0 0 0 0 0,0 0 0 0 0,3-2 0 0 0,10-3-1401 0 0,0-1 1 0 0,-1 0-1 0 0,14-9 1401 0 0,-3-1-1534 0 0</inkml:trace>
  <inkml:trace contextRef="#ctx0" brushRef="#br0" timeOffset="2385.413">3059 67 17503 0 0,'0'0'399'0'0,"0"0"60"0"0,-6 12 587 0 0,5-5-1044 0 0,-1-1 0 0 0,1 1-1 0 0,1 0 1 0 0,0 0 0 0 0,0-1-1 0 0,0 1 1 0 0,0 0 0 0 0,1 0-1 0 0,0-1-1 0 0,2 15 1 0 0,3 22-21 0 0,-4-32 175 0 0,0 1-1 0 0,0-1 0 0 0,-1 7-154 0 0,7 55 1589 0 0,1 5-1573 0 0,-8-70-124 0 0,-1-7-51 0 0,0 0 1 0 0,0 0-1 0 0,0 1 0 0 0,0-1 1 0 0,0 0-1 0 0,0 0 0 0 0,0 0 1 0 0,0 1-1 0 0,0-1 1 0 0,-1 0-1 0 0,1 0 0 0 0,0 0 1 0 0,-1 0-1 0 0,1 1 0 0 0,-1-1 1 0 0,0 0 158 0 0,1 0-6825 0 0</inkml:trace>
  <inkml:trace contextRef="#ctx0" brushRef="#br0" timeOffset="2655.318">2947 175 13824 0 0,'0'0'314'0'0,"0"0"46"0"0,15-5 466 0 0,-11 5-717 0 0,0 0 0 0 0,0 0 1 0 0,-1 0-1 0 0,1 0 0 0 0,0 0 1 0 0,0 1-1 0 0,0 0 0 0 0,-1 0 1 0 0,1 0-1 0 0,-1 0 1 0 0,2 1-110 0 0,21 5 832 0 0,-10-5-926 0 0,9 2 330 0 0,23 0-236 0 0,-40-4-204 0 0,1 0-1 0 0,-1 0 1 0 0,0-1 0 0 0,1-1-1 0 0,-1 1 1 0 0,0-1-1 0 0,6-3 205 0 0,0 0-5758 0 0</inkml:trace>
  <inkml:trace contextRef="#ctx0" brushRef="#br0" timeOffset="2968.532">3296 0 13536 0 0,'0'0'306'0'0,"0"0"46"0"0,0 9 347 0 0,-3 6-577 0 0,1-9-102 0 0,1 0 1 0 0,0 0-1 0 0,0 0 0 0 0,0 5-20 0 0,-4 117 2448 0 0,1-77-1177 0 0,3-30-607 0 0,-1 1 0 0 0,-1-2 0 0 0,-1 1 0 0 0,-2 2-664 0 0,6-16 34 0 0,0-6 136 0 0,0-5-97 0 0,2-17-304 0 0,1 0 0 0 0,1 1 0 0 0,1-1 0 0 0,0 1 0 0 0,2 0 0 0 0,1-3 231 0 0,-6 19-85 0 0,0 0-58 0 0,-1 1 0 0 0,1 0 0 0 0,-1-1 0 0 0,1 1 0 0 0,0 0 0 0 0,1 0 0 0 0,-1 0 0 0 0,2-2 143 0 0,-3 4-156 0 0,-1 1 10 0 0,14 8 322 0 0,-10-3-140 0 0,0 0-1 0 0,0 0 0 0 0,-1 0 0 0 0,1 0 1 0 0,-1 0-1 0 0,-1 1 0 0 0,1-1 0 0 0,-1 1 1 0 0,0 0-1 0 0,0-1 0 0 0,1 6-35 0 0,9 25 4 0 0,-12-35-3 0 0,6 12 467 0 0,1 1 1 0 0,0-1-1 0 0,8 12-468 0 0,-12-22 46 0 0,-1 1 0 0 0,1-1 1 0 0,0 0-1 0 0,0 0 0 0 0,0 0 0 0 0,0-1 0 0 0,0 1 0 0 0,1-1 0 0 0,-1 0 1 0 0,1 0-1 0 0,0 0 0 0 0,-1 0 0 0 0,1-1 0 0 0,0 1 0 0 0,0-1 0 0 0,1 0-46 0 0,2 0 86 0 0,0 0 0 0 0,0-1 0 0 0,0 0 0 0 0,0 0 0 0 0,-1-1 0 0 0,1 0 0 0 0,0 0 0 0 0,0 0 0 0 0,-1-1-1 0 0,1 0 1 0 0,-1-1 0 0 0,1 1 0 0 0,-1-1 0 0 0,0 0 0 0 0,0-1 0 0 0,0 0 0 0 0,-1 0 0 0 0,1 0 0 0 0,-1 0 0 0 0,0-1-1 0 0,0 0 1 0 0,-1 0 0 0 0,1 0-86 0 0,6-11-146 0 0,-1 0 0 0 0,0 0 0 0 0,-1-1 0 0 0,-1 0 0 0 0,-1-1 0 0 0,0-1 146 0 0,-6 16-95 0 0,0 1 0 0 0,-1-1 0 0 0,0 0 0 0 0,1 1 0 0 0,-1-1 0 0 0,0 1-1 0 0,0-1 1 0 0,0 0 0 0 0,-1 1 0 0 0,1-1 0 0 0,-1-1 95 0 0,1 3-2 0 0,0 1 1 0 0,-1-1-1 0 0,1 0 1 0 0,0 1-1 0 0,0-1 0 0 0,-1 0 1 0 0,1 1-1 0 0,0-1 0 0 0,-1 0 1 0 0,1 1-1 0 0,-1-1 1 0 0,1 1-1 0 0,-1-1 0 0 0,1 0 1 0 0,-1 1-1 0 0,1 0 0 0 0,-1-1 1 0 0,1 1-1 0 0,-1-1 1 0 0,0 1-1 0 0,1 0 0 0 0,-1-1 1 0 0,0 1-1 0 0,1 0 1 0 0,-1-1-1 0 0,0 1 0 0 0,0 0 1 0 0,1 0-1 0 0,-1 0 0 0 0,0 0 1 0 0,0 0-1 0 0,1 0 1 0 0,-1 0-1 0 0,0 0 0 0 0,1 0 1 0 0,-1 0-1 0 0,0 0 0 0 0,0 1 1 0 0,1-1-1 0 0,-1 0 1 0 0,0 0-1 0 0,1 1 0 0 0,-1-1 2 0 0,0 0 0 0 0,0 0 0 0 0,0 1 0 0 0,0-1 0 0 0,0 0 0 0 0,0 1 0 0 0,-1-1 0 0 0,1 0 0 0 0,0 1 0 0 0,0 0 0 0 0,0-1 0 0 0,0 1 0 0 0,0 0 0 0 0,0-1 0 0 0,0 1 0 0 0,0 0 0 0 0,1 0 0 0 0,-1 0 0 0 0,0 0 0 0 0,0 0 0 0 0,1 0 0 0 0,-1 0 0 0 0,0 0 0 0 0,1 0 0 0 0,-1 0 0 0 0,1 0 0 0 0,0 0 0 0 0,-1 0 0 0 0,1 0 0 0 0,0 1 0 0 0,-1-1 0 0 0,1 0 0 0 0,0 0 0 0 0,0 1 0 0 0,0 0 0 0 0,0 1 0 0 0,-1-1 0 0 0,1 0 0 0 0,-1 1 0 0 0,0-1 0 0 0,1 0 0 0 0,-1 0 0 0 0,-1 1 0 0 0,1 0 0 0 0,0-1 0 0 0,0 1 0 0 0,0 0 0 0 0,0-1 0 0 0,1 1 0 0 0,-1 0 0 0 0,1-1 0 0 0,-1 3 0 0 0,-1 22 66 0 0,1-24-36 0 0,1 1-1 0 0,-1 0 1 0 0,1 0 0 0 0,-1-1 0 0 0,1 1-1 0 0,1 0 1 0 0,-1 0 0 0 0,0 0 0 0 0,1-1-1 0 0,0 1 1 0 0,0 0 0 0 0,0-1 0 0 0,0 1 0 0 0,0-1-1 0 0,1 1-29 0 0,33 49-76 0 0,-32-50 53 0 0,-1-1-1 0 0,1 1 0 0 0,0-1 0 0 0,0 1 1 0 0,0-1-1 0 0,0 0 0 0 0,1 0 1 0 0,-1 0-1 0 0,0-1 0 0 0,1 1 0 0 0,-1-1 1 0 0,2 1 23 0 0,9 2-210 0 0,1 0 0 0 0,6 0 210 0 0,-10-2-394 0 0,10 1-4629 0 0,1-3-1779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5:53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2492 169 17503 0 0,'0'0'399'0'0,"0"0"60"0"0,0 0 21 0 0,0 2-59 0 0,1 12-346 0 0,1-1 0 0 0,1 11-75 0 0,0-9 11 0 0,0 7 467 0 0,0-4-254 0 0,-1 0 0 0 0,2-1 1 0 0,1 0-1 0 0,0 1 1 0 0,1-2-1 0 0,0 1 0 0 0,4 4-224 0 0,-4-6-1384 0 0,-6-15 872 0 0</inkml:trace>
  <inkml:trace contextRef="#ctx0" brushRef="#br0" timeOffset="610.834">2630 127 15664 0 0,'0'0'356'0'0,"0"15"859"0"0,0-9-1204 0 0,0 0 0 0 0,1 0-1 0 0,0 0 1 0 0,1 1-1 0 0,-1-1 1 0 0,1 0-1 0 0,0 0 1 0 0,1-1 0 0 0,0 1-1 0 0,0 0 1 0 0,0-1-1 0 0,0 0 1 0 0,1 0-1 0 0,0 1-10 0 0,0 3 0 0 0,-4-9-188 0 0,0 1-1 0 0,0 0 0 0 0,0 0 0 0 0,0 0 0 0 0,1 0 0 0 0,-1 0 0 0 0,0-1 0 0 0,0 1 0 0 0,1 0 0 0 0,-1 0 0 0 0,1-1 0 0 0,-1 1 0 0 0,0 0 0 0 0,1 0 0 0 0,-1-1 0 0 0,1 1 0 0 0,0-1 0 0 0,-1 1 0 0 0,1 0 0 0 0,-1-1 0 0 0,1 1 0 0 0,0-1 0 0 0,0 1 0 0 0,-1-1 0 0 0,1 0 1 0 0,0 1-1 0 0,0-1 0 0 0,-1 0 0 0 0,1 1 189 0 0,2 0-444 0 0,10-1 272 0 0,-8 0-243 0 0,0 1 0 0 0,0 0 0 0 0,0 0 0 0 0,1 0 0 0 0,-1 0 0 0 0,0 1 0 0 0,-1 0 0 0 0,1 0 0 0 0,2 1 415 0 0,-5-1 128 0 0,0 0 0 0 0,1-1 0 0 0,-1 1 0 0 0,0 0-1 0 0,0 1 1 0 0,0-1 0 0 0,-1 0 0 0 0,1 0 0 0 0,0 1 0 0 0,-1-1 0 0 0,1 2-128 0 0,2 3 1025 0 0,-3-6-2 0 0,-1 8 1025 0 0,2 8-439 0 0,-2-13-1293 0 0,1 0-1 0 0,-1 0 1 0 0,0 0 0 0 0,0 0-1 0 0,0 3-315 0 0,0 20 3008 0 0,-7-40-2836 0 0,5 1-172 0 0,1 8 0 0 0,1 0 0 0 0,-1 0 0 0 0,1 0 0 0 0,-1 0 0 0 0,1 0 0 0 0,0 0 0 0 0,1 0 0 0 0,-1 0 0 0 0,1 0 0 0 0,1-3 0 0 0,5-16 0 0 0,1 1 0 0 0,6-14 0 0 0,-11 30 0 0 0,0 0 0 0 0,1 0 0 0 0,-1 1 0 0 0,1-1 0 0 0,0 1 0 0 0,1-1 0 0 0,-1 1 0 0 0,1 0 0 0 0,0 1 0 0 0,0-1 0 0 0,4-1 0 0 0,-7 5 0 0 0,0-1 0 0 0,1 1 0 0 0,-1 0 0 0 0,0 0 0 0 0,0 0 0 0 0,0 1 0 0 0,1-1 0 0 0,-1 1 0 0 0,0-1 0 0 0,1 1 0 0 0,-1 0 0 0 0,0-1 0 0 0,1 1 0 0 0,-1 0 0 0 0,0 1 0 0 0,1-1 0 0 0,-1 0 0 0 0,1 1 0 0 0,-1-1 0 0 0,2 2 0 0 0,-1-1 0 0 0,1 1 0 0 0,-1 0 0 0 0,1 0 0 0 0,-1 0 0 0 0,0 0 0 0 0,0 0 0 0 0,0 1 0 0 0,0 0 0 0 0,0-1 0 0 0,0 2 0 0 0,4 4 0 0 0,0 1 0 0 0,0 1 0 0 0,-1-1 0 0 0,0 1 0 0 0,-1 0 0 0 0,0 1 0 0 0,2 6 0 0 0,-2-3-143 0 0,-1 1-1 0 0,0 0 1 0 0,-1 0-1 0 0,-1 1 1 0 0,0-1-1 0 0,-1 14 144 0 0,0-19-4482 0 0,1-1-1566 0 0</inkml:trace>
  <inkml:trace contextRef="#ctx0" brushRef="#br0" timeOffset="825.353">2430 35 18199 0 0,'0'0'414'0'0,"-7"-3"558"0"0,-23-27-104 0 0,29 30-584 0 0,1 0 10 0 0,0 0-4 0 0,0 0-30 0 0,0 0-18 0 0,0 0-2 0 0,0 0-61 0 0,0 0-256 0 0,-5-2-2001 0 0,8 7 1566 0 0</inkml:trace>
  <inkml:trace contextRef="#ctx0" brushRef="#br0" timeOffset="-2253.253">221 216 17503 0 0,'5'-3'964'0'0,"-15"4"-488"0"0,-8 1-12 0 0,12-1-462 0 0,1-1 0 0 0,-1 1-1 0 0,0 0 1 0 0,1 1-1 0 0,-1-1 1 0 0,1 1-1 0 0,0 0 1 0 0,0 1 0 0 0,0-1-1 0 0,0 1 1 0 0,-2 1-2 0 0,-7 6-1 0 0,-1 0 1 0 0,2 1-1 0 0,-2 2 1 0 0,5-2 106 0 0,1 0 0 0 0,0 0 0 0 0,1 0-1 0 0,-4 8-105 0 0,3-5 508 0 0,7-10-365 0 0,-1-1 0 0 0,1 1 0 0 0,1 0 1 0 0,-1 0-1 0 0,0 0 0 0 0,1 0 0 0 0,0 0 0 0 0,0 0 0 0 0,0 1 1 0 0,1-1-1 0 0,-1 0 0 0 0,1 0 0 0 0,0 1 0 0 0,0-1 0 0 0,0 0 0 0 0,1 1 1 0 0,0-1-1 0 0,-1 0 0 0 0,1 0 0 0 0,1 0 0 0 0,-1 0 0 0 0,1 0-143 0 0,2 4 4 0 0,1 0-1 0 0,0-1 1 0 0,1 1-1 0 0,-1-1 1 0 0,2 0-4 0 0,-4-4 0 0 0,1 0-1 0 0,-1 0 1 0 0,1-1 0 0 0,-1 1 0 0 0,1-1 0 0 0,0 0 0 0 0,0 0 0 0 0,0-1 0 0 0,0 1-1 0 0,0-1 1 0 0,4 1 0 0 0,10 2 0 0 0,4 0 0 0 0,-16-5 0 0 0,0-2 0 0 0,6 1-327 0 0,1 0-1 0 0,0-2 0 0 0,-1 1 1 0 0,0-2-1 0 0,0 0 1 0 0,0 0-1 0 0,10-6 328 0 0,4-4-5241 0 0,9-4-1640 0 0</inkml:trace>
  <inkml:trace contextRef="#ctx0" brushRef="#br0" timeOffset="-1868.12">483 114 13824 0 0,'-8'-3'1388'0'0,"13"9"-1276"0"0,-6 1-103 0 0,0 7 64 0 0,4-4 202 0 0,-2-8-179 0 0,0 0-1 0 0,-1 1 1 0 0,1-1-1 0 0,-1 1 1 0 0,1-1 0 0 0,-1 0-1 0 0,0 1 1 0 0,1-1-1 0 0,-1 1 1 0 0,-1-1-1 0 0,1 1 1 0 0,0-1-1 0 0,-1 1 1 0 0,1-1 0 0 0,-1 1-1 0 0,0 1-95 0 0,-1 0 18 0 0,1 0 0 0 0,0 0-1 0 0,0 0 1 0 0,0 0 0 0 0,1 0 0 0 0,-1 0 0 0 0,1 1-1 0 0,0-1 1 0 0,1 2-18 0 0,-1 3 5 0 0,0-6 22 0 0,-1 0-1 0 0,1-1 0 0 0,-1 1 0 0 0,1 0 0 0 0,-1-1 0 0 0,0 1 1 0 0,0-1-1 0 0,0 1 0 0 0,0-1 0 0 0,-1 1-26 0 0,1-1 56 0 0,0 0 0 0 0,0 0-1 0 0,0 0 1 0 0,1 0 0 0 0,-1 0 0 0 0,0 0-1 0 0,1 1 1 0 0,-1-1 0 0 0,1 0 0 0 0,0 0-1 0 0,0 1 1 0 0,0 0-56 0 0,1 10 339 0 0,0-7-212 0 0,-1 0 0 0 0,1 0 0 0 0,-1 0 0 0 0,-1 0 0 0 0,1 0 0 0 0,-1 1-127 0 0,0-2 4 0 0,1 0 0 0 0,0-1 0 0 0,0 1 0 0 0,1-1 0 0 0,-1 1 0 0 0,1-1 0 0 0,0 1 0 0 0,0-1 0 0 0,0 1 0 0 0,1 0-4 0 0,3 16 419 0 0,-4-19-365 0 0,-1-1 0 0 0,0 1-1 0 0,0-1 1 0 0,0 0 0 0 0,0 1 0 0 0,0-1 0 0 0,-1 1 0 0 0,1-1-1 0 0,0 0 1 0 0,-1 1 0 0 0,1-1 0 0 0,-1 0 0 0 0,1 0-1 0 0,-1 1 1 0 0,0-1-54 0 0,1 0 31 0 0,-1 0 1 0 0,1-1-1 0 0,-1 1 0 0 0,1 0 1 0 0,0 0-1 0 0,-1 0 0 0 0,1 0 0 0 0,0 0 1 0 0,0-1-1 0 0,-1 1 0 0 0,1 0 1 0 0,0 0-1 0 0,0 0 0 0 0,0 0 0 0 0,0 0 1 0 0,0 0-1 0 0,0 0 0 0 0,1-1 1 0 0,-1 1-1 0 0,0 0 0 0 0,0 0 0 0 0,1 0 1 0 0,-1 0-1 0 0,0 0 0 0 0,1 0-31 0 0,-1-1 1 0 0,0 0 0 0 0,0 0-1 0 0,1 1 1 0 0,-1-1-1 0 0,0 0 1 0 0,0 0-1 0 0,0 1 1 0 0,0-1 0 0 0,0 0-1 0 0,1 1 1 0 0,-1-1-1 0 0,0 0 1 0 0,0 0 0 0 0,0 1-1 0 0,0-1 1 0 0,0 0-1 0 0,0 1 1 0 0,0-1-1 0 0,0 0 1 0 0,0 0 0 0 0,0 1-1 0 0,0-1 1 0 0,0 0-1 0 0,0 1 1 0 0,-1-1 0 0 0,1 0-1 0 0,0 0 1 0 0,0 1-1 0 0,0-1 0 0 0,-16 10-1 0 0,15-10 1 0 0,0 0 0 0 0,0 1 0 0 0,0-1 0 0 0,0 0 0 0 0,0 0 0 0 0,0 0 0 0 0,0 0 0 0 0,0 0 0 0 0,0 0 0 0 0,0-1 0 0 0,0 1 0 0 0,0 0 0 0 0,0 0 0 0 0,0-1 0 0 0,-1 1 0 0 0,2-1 0 0 0,-5-3 0 0 0,0-5 0 0 0,4 8 0 0 0,0 1 0 0 0,1-1 0 0 0,-1 1 0 0 0,1-1 0 0 0,-1 1 0 0 0,1-1 0 0 0,0 0 0 0 0,-1 1 0 0 0,1-1 0 0 0,-1 0 0 0 0,1 0 0 0 0,0 1 0 0 0,0-1 0 0 0,0 0 0 0 0,-1 0 0 0 0,1 1 0 0 0,0-1 0 0 0,0 0 0 0 0,0 0 0 0 0,0 1 0 0 0,0-1 0 0 0,0 0 0 0 0,0 0 0 0 0,0 1 0 0 0,1-1 0 0 0,-1 0 0 0 0,0 0 0 0 0,0 1 0 0 0,1-1 0 0 0,10-15 6 0 0,-7 11-87 0 0,-1 1-1 0 0,1-1 1 0 0,-1 0 0 0 0,-1 0-1 0 0,3-4 82 0 0,-3 4-121 0 0,0 0 0 0 0,1 0 0 0 0,0 0 0 0 0,0 1-1 0 0,0-1 1 0 0,1 1 0 0 0,-1 0 0 0 0,1 0 0 0 0,0 0 0 0 0,0 0 0 0 0,1 1 0 0 0,-1 0-1 0 0,3-2 122 0 0,7-7-17 0 0,-12 10 17 0 0,-1 0 1 0 0,1 1-1 0 0,0-1 0 0 0,0 0 0 0 0,0 1 0 0 0,0 0 0 0 0,1-1 0 0 0,-1 1 0 0 0,-2 1 0 0 0,9-4 0 0 0,0-1 0 0 0,-1 1 0 0 0,5-4 0 0 0,-12 7 0 0 0,0 0 0 0 0,0 0 0 0 0,0 1 0 0 0,1-1 0 0 0,-1 1 0 0 0,0-1 0 0 0,1 1 0 0 0,-1 0 0 0 0,0-1 0 0 0,1 1 0 0 0,-1 0 0 0 0,1 0 0 0 0,-1 0 0 0 0,-1 0 0 0 0,0 0 0 0 0,0-1 0 0 0,1 1 0 0 0,-1 0 0 0 0,0 0 0 0 0,0 0 0 0 0,1 0 0 0 0,-1 0 0 0 0,0 0 0 0 0,0 0 0 0 0,1 0 0 0 0,-1 0 0 0 0,0 0 0 0 0,1 0 0 0 0,-1 0 0 0 0,0 0 0 0 0,0 0 0 0 0,1 0 0 0 0,-1 0 0 0 0,0 1 0 0 0,0-1 0 0 0,1 0 0 0 0,-1 0 0 0 0,0 0 0 0 0,0 0 0 0 0,0 0 0 0 0,1 1 0 0 0,-1-1 0 0 0,0 0 0 0 0,0 0 0 0 0,0 0 0 0 0,1 1 0 0 0,-1-1 0 0 0,0 0 0 0 0,0 0 0 0 0,0 0 0 0 0,0 1 0 0 0,0-1 0 0 0,0 0 0 0 0,-1 4 0 0 0,1-3 0 0 0,0 0 0 0 0,1 0 0 0 0,-1 0 0 0 0,0 0 0 0 0,0-1 0 0 0,1 1 0 0 0,-1 0 0 0 0,0 0 0 0 0,1-1 0 0 0,-1 1 0 0 0,1 0 0 0 0,-1 0 0 0 0,1-1 0 0 0,-1 1 0 0 0,1 0 0 0 0,0-1 0 0 0,-1 1 0 0 0,1-1 0 0 0,0 1 0 0 0,-1-1 0 0 0,1 1 0 0 0,0-1 0 0 0,0 0 0 0 0,-1 1 0 0 0,1-1 0 0 0,0 1 0 0 0,0-1 0 0 0,-1 1 0 0 0,1-1 0 0 0,-1 1 0 0 0,1-1 0 0 0,-1 1 0 0 0,1-1 0 0 0,-1 1 0 0 0,1 0 0 0 0,-1-1 0 0 0,1 1 0 0 0,-1 0 0 0 0,0 0 0 0 0,1-1 0 0 0,-1 1 0 0 0,0 0 0 0 0,0 0 0 0 0,1 0 0 0 0,-1-1 0 0 0,0 1 0 0 0,0 0 0 0 0,0 0 0 0 0,0 0 0 0 0,-4 13 0 0 0,3-13 0 0 0,1 0 0 0 0,0 0 0 0 0,-1 0 0 0 0,1 0 0 0 0,0 0 0 0 0,-1 0 0 0 0,1 0 0 0 0,0 0 0 0 0,0 0 0 0 0,0 0 0 0 0,0 0 0 0 0,0 0 0 0 0,0 0 0 0 0,0 1 0 0 0,1-1 0 0 0,-1 0 0 0 0,0 0 0 0 0,0 0 0 0 0,1-1 0 0 0,-1 1 0 0 0,1 0 0 0 0,-1 0 0 0 0,1 0 0 0 0,-1 0 0 0 0,1 0 0 0 0,0 2 0 0 0,1 0-1 0 0,-1 1 0 0 0,0-1 1 0 0,0 0-1 0 0,0 1 0 0 0,-1-1 1 0 0,1 1-1 0 0,-1-1 0 0 0,0 4 1 0 0,0-4 9 0 0,0 1 0 0 0,1 0 0 0 0,-1-1-1 0 0,1 1 1 0 0,0 0 0 0 0,0-1 0 0 0,0 1-1 0 0,1 0-8 0 0,-2-3 44 0 0,1 0 0 0 0,0 0-1 0 0,-1 1 1 0 0,1-1-1 0 0,-1 0 1 0 0,1 0 0 0 0,-1 1-1 0 0,0-1 1 0 0,1 0-1 0 0,-1 0 1 0 0,0 1-1 0 0,0-1 1 0 0,0 0 0 0 0,0 1-1 0 0,0-1 1 0 0,0 0-1 0 0,0 0 1 0 0,0 1 0 0 0,-1-1-1 0 0,1 0 1 0 0,0 1-1 0 0,-1-1 1 0 0,1 0 0 0 0,-1 0-1 0 0,1 0 1 0 0,-1 0-1 0 0,0 1 1 0 0,0-1-1 0 0,0 0-43 0 0,0 2 56 0 0,0-2-29 0 0,1-1 0 0 0,0 1 0 0 0,-1 0-1 0 0,1 0 1 0 0,0 0 0 0 0,0 0 0 0 0,0 0 0 0 0,-1 0-1 0 0,1 0 1 0 0,0 0 0 0 0,0 0 0 0 0,0 0-1 0 0,1 0 1 0 0,-1 0 0 0 0,0 0 0 0 0,0 0-1 0 0,0-1 1 0 0,1 1 0 0 0,-1 0 0 0 0,0 0-1 0 0,1 0-26 0 0,-1 0 2 0 0,0-1-1 0 0,1 1 1 0 0,-1-1-1 0 0,0 1 0 0 0,0-1 1 0 0,1 1-1 0 0,-1 0 1 0 0,0-1-1 0 0,0 1 0 0 0,0-1 1 0 0,0 1-1 0 0,0 0 1 0 0,0-1-1 0 0,0 1 0 0 0,0 0 1 0 0,0-1-1 0 0,0 1 1 0 0,0-1-1 0 0,-1 1 0 0 0,1 0 1 0 0,0-1-1 0 0,0 1 0 0 0,0-1 1 0 0,-1 1-1 0 0,1-1 1 0 0,0 1-1 0 0,-1-1 0 0 0,1 1 1 0 0,-1-1-1 0 0,1 1 1 0 0,0-1-1 0 0,-1 1 0 0 0,0-1-1 0 0,-5 7 0 0 0,6-7 6 0 0,0 0-1 0 0,0 0 1 0 0,0 0-1 0 0,0 0 1 0 0,0 0 0 0 0,0 0-1 0 0,0 0 1 0 0,0 0-1 0 0,0 0 1 0 0,0 0-1 0 0,0 0 1 0 0,0 0-1 0 0,0 0 1 0 0,0 0-1 0 0,0 0 1 0 0,1 0-1 0 0,-1 0 1 0 0,0 0-1 0 0,0 0 1 0 0,0 0-1 0 0,0 0 1 0 0,0 0 0 0 0,0 0-1 0 0,0 0 1 0 0,0 0-1 0 0,0 0 1 0 0,0 1-1 0 0,0-1 1 0 0,0 0-1 0 0,0 0 1 0 0,0 0-1 0 0,0 0 1 0 0,0 0-1 0 0,0 0 1 0 0,0 0-1 0 0,0 0 1 0 0,0 0-1 0 0,0 0 1 0 0,0 0 0 0 0,0 0-1 0 0,0 0 1 0 0,0 0-1 0 0,0 0 1 0 0,0 0-1 0 0,0 0 1 0 0,0 0-1 0 0,0 1 1 0 0,0-1-1 0 0,0 0 1 0 0,0 0-1 0 0,0 0 1 0 0,0 0-1 0 0,0 0 1 0 0,0 0-1 0 0,0 0 1 0 0,0 0 0 0 0,0 0-6 0 0,2-1-1013 0 0,0 1-4196 0 0,-8 0-1476 0 0</inkml:trace>
  <inkml:trace contextRef="#ctx0" brushRef="#br0" timeOffset="-494.527">1048 197 17503 0 0,'-3'0'199'0'0,"0"1"-1"0"0,1 0 0 0 0,-1 0 1 0 0,1 0-1 0 0,-1 1 1 0 0,1-1-1 0 0,-1 1 0 0 0,1-1 1 0 0,0 1-1 0 0,-2 1-198 0 0,-7 6-64 0 0,9-8 64 0 0,0 0 0 0 0,1 0 0 0 0,-1 0 0 0 0,1 1 0 0 0,-1-1 0 0 0,1 0 0 0 0,0 1 0 0 0,-1 0 0 0 0,1-1 0 0 0,0 1 0 0 0,-14 14 0 0 0,-3-5 0 0 0,13-8 0 0 0,0 0 0 0 0,0 0 0 0 0,0 0 0 0 0,1 0 0 0 0,-1 1 0 0 0,1 0 0 0 0,-10 9 6 0 0,-1-1 0 0 0,-4 3-6 0 0,7-7 286 0 0,1 1-1 0 0,0 0 1 0 0,1 1 0 0 0,0 1-1 0 0,-1 0-285 0 0,8-7 106 0 0,0-1 0 0 0,0-1 0 0 0,0 1 0 0 0,0 0 0 0 0,-3 1-106 0 0,5-4 6 0 0,-1 1 1 0 0,0 0 0 0 0,1 0-1 0 0,-1 0 1 0 0,1 1-1 0 0,-1-1 1 0 0,1 0-1 0 0,0 1 1 0 0,-1-1-1 0 0,1 1 1 0 0,0-1-1 0 0,0 1 1 0 0,0-1-1 0 0,0 1 1 0 0,0 0 0 0 0,1-1-1 0 0,-1 1 1 0 0,0 0-1 0 0,1 0 1 0 0,-1 0-1 0 0,1 0 1 0 0,0-1-1 0 0,-1 3-6 0 0,1-3 88 0 0,0 0 0 0 0,0 0 1 0 0,0 1-1 0 0,0-1 0 0 0,0 0 0 0 0,0 0 0 0 0,0 0 0 0 0,1 0 0 0 0,-1 0 0 0 0,0 0 0 0 0,0 0 0 0 0,1 1 0 0 0,-1-1 0 0 0,1 0 0 0 0,-1 0 0 0 0,1 0 1 0 0,0 0-89 0 0,1 0 42 0 0,-1 0 1 0 0,1-1 0 0 0,0 1 0 0 0,-1-1 0 0 0,1 1-1 0 0,0-1 1 0 0,0 0 0 0 0,-1 1 0 0 0,1-1 0 0 0,0 0-1 0 0,0 0-42 0 0,-1 0-8 0 0,2 0 11 0 0,0 0-1 0 0,1 0 0 0 0,-1 0 0 0 0,0 0 1 0 0,0 0-1 0 0,0-1 0 0 0,3 0-2 0 0,14-4 0 0 0,-18 2 0 0 0,-1 0 0 0 0,2 1 0 0 0,0 0 0 0 0,-1 0 0 0 0,1 1 0 0 0,0-1 0 0 0,0 1 0 0 0,1-1 0 0 0,-2 2 0 0 0,0 0 0 0 0,-1-1 0 0 0,1 0 0 0 0,-1 1 0 0 0,1-1 0 0 0,-1 0 0 0 0,0 1 0 0 0,1-1 0 0 0,-1 0 0 0 0,0 0 0 0 0,1 0 0 0 0,-1 0 0 0 0,0 0 0 0 0,0-1 0 0 0,0 1 0 0 0,0 0 0 0 0,0 0 0 0 0,0-1 0 0 0,0 1 0 0 0,0-1 0 0 0,0 0 0 0 0,-1-5 0 0 0,0 6 0 0 0,0 1 0 0 0,0-1 0 0 0,0 0 0 0 0,0 0 0 0 0,0 0 0 0 0,0 1 0 0 0,0-1 0 0 0,1 0 0 0 0,-1 0 0 0 0,0 1 0 0 0,0-1 0 0 0,1 0 0 0 0,-1 1 0 0 0,0-1 0 0 0,1 0 0 0 0,-1 1 0 0 0,1-1 0 0 0,-1 0 0 0 0,1 1 0 0 0,-1-1 0 0 0,1 1 0 0 0,-1-1 0 0 0,8-5-19 0 0,-7 5 1 0 0,1 0 0 0 0,-1-1 0 0 0,1 1 0 0 0,-1 0-1 0 0,0 0 1 0 0,0-1 0 0 0,1 1 0 0 0,-1-1 0 0 0,0 1-1 0 0,0-1 1 0 0,0 0 0 0 0,-1 1 0 0 0,1-1-1 0 0,0 0 1 0 0,-1 1 0 0 0,1-1 0 0 0,-1 0 0 0 0,1 0-1 0 0,-1 0 1 0 0,0 1 0 0 0,0-2 18 0 0,1 2-59 0 0,-1-1 0 0 0,1 0 0 0 0,-1 1 0 0 0,1-1 0 0 0,0 0 0 0 0,-1 1 0 0 0,1-1 0 0 0,0 1 0 0 0,0-1 1 0 0,0 1-1 0 0,0 0 0 0 0,0-1 0 0 0,1 1 0 0 0,-1 0 0 0 0,0 0 0 0 0,0 0 0 0 0,1 0 0 0 0,-1 0 0 0 0,1 0 0 0 0,-1 0 0 0 0,1 0 0 0 0,0 0 0 0 0,-1 1 59 0 0,1-1-21 0 0,1-1 0 0 0,-1 1-1 0 0,0 0 1 0 0,-1-1-1 0 0,1 1 1 0 0,0-1 0 0 0,0 1-1 0 0,-1-1 1 0 0,1 0 0 0 0,-1 0-1 0 0,1 0 22 0 0,-2 2 0 0 0,0 0 0 0 0,0-1 0 0 0,0 1 0 0 0,0 0 0 0 0,1-1 0 0 0,-1 1 0 0 0,0 0 0 0 0,0 0 0 0 0,0-1 0 0 0,0 1 0 0 0,1 0 0 0 0,-1-1 0 0 0,0 1 0 0 0,0 0 0 0 0,1 0 0 0 0,-1 0 0 0 0,0-1 0 0 0,0 1 0 0 0,1 0 0 0 0,-1 0 0 0 0,0 0 0 0 0,0 0 0 0 0,1-1 0 0 0,-1 1 0 0 0,0 0 0 0 0,1 0 0 0 0,-1 0 0 0 0,0 0 0 0 0,1 0 0 0 0,-1 0 0 0 0,0 0 0 0 0,1 0 0 0 0,2 0 0 0 0,6-2 0 0 0,-7 6 0 0 0,-2-2 6 0 0,1-1-1 0 0,-1 1 0 0 0,1-1 0 0 0,-1 0 0 0 0,0 1 1 0 0,1-1-1 0 0,-1 1 0 0 0,0-1 0 0 0,0 1 1 0 0,0-1-1 0 0,0 1 0 0 0,-1-1 0 0 0,1 1 0 0 0,0-1 1 0 0,0 0-1 0 0,-1 1 0 0 0,1-1 0 0 0,-1 1 1 0 0,1-1-1 0 0,-2 2-5 0 0,-1 7 297 0 0,5 7 325 0 0,-2-16-575 0 0,1 0 0 0 0,-1 0 0 0 0,0 1 1 0 0,1-1-1 0 0,-1 0 0 0 0,0 0 0 0 0,0 1 1 0 0,0-1-1 0 0,0 0 0 0 0,0 0 0 0 0,0 0 1 0 0,-1 1-1 0 0,1-1 0 0 0,0 0 0 0 0,0 0 1 0 0,-1 0-1 0 0,1 1-47 0 0,-5 6 120 0 0,4-7-118 0 0,0 0-1 0 0,1 0 1 0 0,-1 0 0 0 0,1 0 0 0 0,-1 0 0 0 0,1 0 0 0 0,-1 0-1 0 0,1 0 1 0 0,0 0 0 0 0,-1 0 0 0 0,1 0 0 0 0,0 0-1 0 0,0 1 1 0 0,0-1 0 0 0,0 0 0 0 0,0 0 0 0 0,0 0 0 0 0,0 0-1 0 0,0 0 1 0 0,0 0 0 0 0,0 0 0 0 0,1 1 0 0 0,-1-1-1 0 0,0 0 1 0 0,1 0-2 0 0,-1 1 0 0 0,1-1 0 0 0,-1 1 0 0 0,1 0 0 0 0,-1-1 0 0 0,0 1 0 0 0,0 0 0 0 0,0-1 0 0 0,0 1 0 0 0,0 1 0 0 0,-1-2 0 0 0,1 0 0 0 0,0 0 0 0 0,0 0 0 0 0,0 1 0 0 0,0-1 0 0 0,0 0 0 0 0,0 0 0 0 0,0 0 0 0 0,0 0 0 0 0,1 0 0 0 0,-1 1 0 0 0,0-1 0 0 0,1 0 0 0 0,-1 0 0 0 0,1 0 0 0 0,-1 0 0 0 0,1 0 0 0 0,0 0 0 0 0,0 1 0 0 0,3 0 0 0 0,-1 1 0 0 0,1-1 0 0 0,0 1 0 0 0,0-1 0 0 0,3 0 0 0 0,7 1 0 0 0,-2-3 0 0 0,-10-1 0 0 0,0 1 0 0 0,0-1 0 0 0,-1 0 0 0 0,1 0 0 0 0,0 1 0 0 0,-1-1 0 0 0,1 0 0 0 0,-1 0 0 0 0,1-1 0 0 0,-1 1 0 0 0,1 0 0 0 0,-1 0 0 0 0,0-1 0 0 0,0 1 0 0 0,0-1 0 0 0,0 1 0 0 0,0-1 0 0 0,0 1 0 0 0,0-1 0 0 0,0 0 0 0 0,0 0 0 0 0,0-1 0 0 0,10-17 0 0 0,-9 19 0 0 0,-1-1 0 0 0,1 1 0 0 0,-1-1 0 0 0,0 1 0 0 0,0-1 0 0 0,0 0 0 0 0,0 0 0 0 0,0 1 0 0 0,0-1 0 0 0,0 0 0 0 0,0 0 0 0 0,-1 0 0 0 0,1 0 0 0 0,-1 0 0 0 0,1 0 0 0 0,-1 0 0 0 0,0 0 0 0 0,0 0 0 0 0,0 0 0 0 0,0-1 0 0 0,0 1 0 0 0,1-1 0 0 0,-1 0 0 0 0,1 0 0 0 0,0 1 0 0 0,0-1 0 0 0,0 1 0 0 0,1-1 0 0 0,-1 1 0 0 0,0-1 0 0 0,1 1 0 0 0,0 0 0 0 0,-1 0 0 0 0,1-1 0 0 0,0 1 0 0 0,0 0 0 0 0,0 1 0 0 0,0-1 0 0 0,1 0 0 0 0,0-1 0 0 0,1 0 0 0 0,-1 0 0 0 0,-1 0 0 0 0,1 0 0 0 0,0 0 0 0 0,-1-1 0 0 0,1-1 0 0 0,-2 3-23 0 0,1 0 0 0 0,-1 0 0 0 0,1 0 1 0 0,0 0-1 0 0,-1 1 0 0 0,1-1 0 0 0,0 1 0 0 0,0-1 0 0 0,0 1 0 0 0,0 0 0 0 0,0-1 0 0 0,0 1 0 0 0,0 0 0 0 0,1 1 0 0 0,-1-1 0 0 0,0 0 0 0 0,1 0 0 0 0,-1 1 0 0 0,2-1 23 0 0,11-3-440 0 0,-14 4 360 0 0,0-1 0 0 0,0 1 0 0 0,0 0-1 0 0,1-1 1 0 0,-1 1 0 0 0,0 0 0 0 0,0 0 0 0 0,1 0-1 0 0,-1 0 1 0 0,0 0 0 0 0,1 0 0 0 0,-1 0-1 0 0,1 1 81 0 0,3-1-57 0 0,-1 0 46 0 0,-1 0 6 0 0,-4 2 6 0 0,-1-1-2 0 0,0 5 1 0 0,5 3 0 0 0,-2-8 0 0 0,-1-1 0 0 0,1 1 0 0 0,-1 0 0 0 0,0 0 0 0 0,1 0 0 0 0,-1 0 0 0 0,0 0 0 0 0,0 0 0 0 0,1 0 0 0 0,-1 0 0 0 0,0 0 0 0 0,0 1 0 0 0,0-1 0 0 0,0 0 0 0 0,-1 0 0 0 0,1 0 0 0 0,0 0 0 0 0,0 0 0 0 0,-1 0 0 0 0,1 0 0 0 0,0 0 0 0 0,-1 0 0 0 0,0 0 0 0 0,0 0 0 0 0,0 1 0 0 0,0-1 0 0 0,1 0 0 0 0,-1 1 0 0 0,0-1 0 0 0,0 1 0 0 0,1-1 0 0 0,-1 1 0 0 0,1-1 0 0 0,-1 1 0 0 0,1-1 0 0 0,0 1 0 0 0,0-1 0 0 0,0 1 0 0 0,0-1 0 0 0,0 1 0 0 0,0 0 0 0 0,0-1 0 0 0,0 1 0 0 0,0-1 0 0 0,1 1 0 0 0,-1-1 0 0 0,1 1 0 0 0,-1-1 0 0 0,1 1 0 0 0,-1 0 12 0 0,0-1 0 0 0,0 0 0 0 0,1 0 0 0 0,-1 0 0 0 0,0 0-1 0 0,-1 0 1 0 0,1 1 0 0 0,0-1 0 0 0,0 0 0 0 0,0 0 0 0 0,-1 0 0 0 0,1 0-1 0 0,0 0 1 0 0,-1 0 0 0 0,1 0 0 0 0,-1 0 0 0 0,0 0 0 0 0,1 0 0 0 0,-1 0-1 0 0,0 1-11 0 0,0-1 50 0 0,0 0-1 0 0,0 0 0 0 0,0 1 0 0 0,1-1 0 0 0,-1 1 0 0 0,0-1 0 0 0,1 0 1 0 0,-1 1-1 0 0,1-1 0 0 0,0 1 0 0 0,-1-1 0 0 0,1 1 0 0 0,0 0-49 0 0,3 15 659 0 0,-2-15-596 0 0,-1 1 0 0 0,1 0 0 0 0,-1-1 0 0 0,0 1 0 0 0,0-1 0 0 0,0 1 0 0 0,0 0-63 0 0,-1 4 14 0 0,1-6-14 0 0,-1 0 0 0 0,1-1 0 0 0,0 1 0 0 0,0 0 0 0 0,0 0 0 0 0,-1-1 0 0 0,1 1 0 0 0,0 0 1 0 0,0 0-1 0 0,0 0 0 0 0,0-1 0 0 0,0 1 0 0 0,0 0 0 0 0,1 0 0 0 0,-1-1 0 0 0,0 1 0 0 0,0 0 0 0 0,1 0 0 0 0,-1-1 0 0 0,0 1 1 0 0,1 0-1 0 0,-1-1 0 0 0,0 1 0 0 0,1 0 0 0 0,-1-1 0 0 0,1 1 0 0 0,-1-1 0 0 0,1 1 0 0 0,0 0 0 0 0,5 4 0 0 0,-7-2 0 0 0,4-1 0 0 0,-5-4 0 0 0,2 2 0 0 0,0-1 0 0 0,0 1 0 0 0,0 0 0 0 0,-1 0 0 0 0,1-1 0 0 0,0 1 0 0 0,0 0 0 0 0,0 0 0 0 0,0-1 0 0 0,-1 1 0 0 0,1 0 0 0 0,0 0 0 0 0,0-1 0 0 0,0 1 0 0 0,0 0 0 0 0,0-1 0 0 0,0 1 0 0 0,0 0 0 0 0,0-1 0 0 0,0 1 0 0 0,0 0 0 0 0,0 0 0 0 0,0-1 0 0 0,0 1 0 0 0,0 0 0 0 0,0-1 0 0 0,0 1 0 0 0,0 0 0 0 0,1 0 0 0 0,-1-1 0 0 0,0 1 0 0 0,0 0 0 0 0,0-1 0 0 0,0 1 0 0 0,0 0 0 0 0,1 0 0 0 0,-1-1 0 0 0,0 1 0 0 0,0 0 0 0 0,1 0 0 0 0,-1 0 0 0 0,0 0 0 0 0,0-1 0 0 0,1 1 0 0 0,0-1 0 0 0,0 0 0 0 0,0 0 0 0 0,-1 0 0 0 0,1 0 0 0 0,0 0 0 0 0,0-1 0 0 0,0 1 0 0 0,-1 0 0 0 0,1 0 0 0 0,-1-1 0 0 0,1 1 0 0 0,-1-1 0 0 0,0 1 0 0 0,0 0 0 0 0,-1 0 0 0 0,1 0 0 0 0,0 0 0 0 0,-1 1 0 0 0,1-1 0 0 0,-1 0 0 0 0,1 0 0 0 0,-1 0 0 0 0,1 0 0 0 0,-1 1 0 0 0,0-1 0 0 0,1 0 0 0 0,-1 0 0 0 0,0 0 0 0 0,0 1 0 0 0,1 0 0 0 0,0 0 0 0 0,0-1 0 0 0,0 1 0 0 0,0 0 0 0 0,0 0 0 0 0,-1 0 0 0 0,1-1 0 0 0,0 1 0 0 0,0 0 0 0 0,0 0 0 0 0,0-1 0 0 0,0 1 0 0 0,0 0 0 0 0,0 0 0 0 0,0-1 0 0 0,0 1 0 0 0,0 0 0 0 0,0 0 0 0 0,0-1 0 0 0,0 1 0 0 0,0 0 0 0 0,0 0 0 0 0,0-1 0 0 0,0 1 0 0 0,0 0 0 0 0,0 0 0 0 0,0-1 0 0 0,1 1 0 0 0,-1 0 0 0 0,0 0 0 0 0,0-1 0 0 0,0 1 0 0 0,0 0 0 0 0,0 0 0 0 0,1 0 0 0 0,-1-1 0 0 0,0 1 0 0 0,13-12 0 0 0,-9 9 0 0 0,-1 0 0 0 0,0 0 0 0 0,0 0 0 0 0,0 0 0 0 0,-1 0 0 0 0,1-1 0 0 0,1-2 0 0 0,2-3 0 0 0,0 0 0 0 0,1 0 0 0 0,0 1 0 0 0,0 0 0 0 0,1 1 0 0 0,0 0 0 0 0,1 0 0 0 0,5-4 0 0 0,6 0 0 0 0,-2 3 0 0 0,-17 8 0 0 0,0-1 0 0 0,0 1 0 0 0,-1 0 0 0 0,1 0 0 0 0,0 0 0 0 0,0-1 0 0 0,0 1 0 0 0,-1 0 0 0 0,1 0 0 0 0,0 0 0 0 0,0 0 0 0 0,0 0 0 0 0,-1 0 0 0 0,1 1 0 0 0,0-1 0 0 0,0 0 0 0 0,1 1 0 0 0,5 2 0 0 0,-6-1 0 0 0,0-1 0 0 0,0 1 0 0 0,0 0 0 0 0,-1-1 0 0 0,1 1 0 0 0,0 0 0 0 0,-1 0 0 0 0,1 0 0 0 0,-1 0 0 0 0,0 0 0 0 0,1 0 0 0 0,-1 0 0 0 0,0-1 0 0 0,0 1 0 0 0,0 0 0 0 0,-1 0 0 0 0,1 0 0 0 0,0 0 0 0 0,-1 0 0 0 0,1 0 0 0 0,-1 0 0 0 0,0 0 0 0 0,1 0 0 0 0,0 1 0 0 0,0-1 0 0 0,0 0 0 0 0,0 1 0 0 0,0-1 0 0 0,1 0 0 0 0,-1 1 0 0 0,1-1 0 0 0,-1 0 0 0 0,1 0 0 0 0,0 1 0 0 0,0-1 0 0 0,0 0 0 0 0,1 2 0 0 0,1 1 0 0 0,0 0 0 0 0,0 0 0 0 0,0-1 0 0 0,0 1 0 0 0,5 4 0 0 0,-7-9 0 0 0,-1 1 0 0 0,1-1 0 0 0,0 1 0 0 0,0 0 0 0 0,-1-1 0 0 0,1 1 0 0 0,-1 0 0 0 0,1 0 0 0 0,-1 0 0 0 0,1-1 0 0 0,-1 1 0 0 0,1 0 0 0 0,-1 0 0 0 0,1 0 0 0 0,-1 0 0 0 0,0 0 0 0 0,0 0 0 0 0,0 0 0 0 0,1 0 0 0 0,0 5 0 0 0,-1-5 0 0 0,1 0 0 0 0,-1 0 0 0 0,1 0 0 0 0,0 0 0 0 0,-1 0 0 0 0,1-1 0 0 0,0 1 0 0 0,0 0 0 0 0,-1-1 0 0 0,1 1 0 0 0,0 0 0 0 0,0-1 0 0 0,0 1 0 0 0,0-1 0 0 0,0 1 0 0 0,0-1 0 0 0,0 0 0 0 0,1 1 0 0 0,1 0 0 0 0,-2 0-165 0 0,1 0-1 0 0,-1 0 1 0 0,1 0-1 0 0,-1-1 1 0 0,1 1-1 0 0,-1 0 1 0 0,1-1-1 0 0,-1 1 0 0 0,1-1 1 0 0,0 0-1 0 0,-1 0 1 0 0,1 1-1 0 0,-1-1 1 0 0,1 0-1 0 0,0 0 1 0 0,-1-1-1 0 0,1 1 1 0 0,0 0-1 0 0,-1 0 1 0 0,1-1-1 0 0,-1 1 1 0 0,1-1-1 0 0,-1 0 1 0 0,1 1-1 0 0,-1-1 0 0 0,2-1 166 0 0,5-2-1500 0 0,-4 2 874 0 0,1 0-1 0 0,-1 0 1 0 0,0-1-1 0 0,0 0 1 0 0,0 0-1 0 0,0 0 1 0 0,0 0-1 0 0,-1 0 0 0 0,1-1 1 0 0,-1 0-1 0 0,0 0 1 0 0,0 0-1 0 0,0 0 1 0 0,1-4 626 0 0,1 1-276 0 0,1-1 1 0 0,0 1-1 0 0,1 0 0 0 0,1-2 276 0 0,0 2-216 0 0,-1-1-1 0 0,-1 0 1 0 0,3-4 216 0 0,-4 6 142 0 0,-1 0 0 0 0,1 1 0 0 0,1-1 0 0 0,-1 1 0 0 0,4-2-142 0 0,-6 4 119 0 0,0 0 385 0 0,-1 0-1 0 0,0 0 0 0 0,0 0 1 0 0,0 0-1 0 0,0-1 1 0 0,-1 1-1 0 0,1-1 1 0 0,-1 1-1 0 0,0-1 1 0 0,1-1-504 0 0,-14 4 3072 0 0,8 2-2680 0 0,1 1 0 0 0,0-1 0 0 0,-1 0 0 0 0,1 1 0 0 0,0 0 0 0 0,0-1 1 0 0,0 1-1 0 0,0 0 0 0 0,-1 2-392 0 0,-10 5 682 0 0,11-7-582 0 0,-46 29 1661 0 0,44-27-1598 0 0,1-1 0 0 0,-1 1-1 0 0,1 0 1 0 0,0 1 0 0 0,0-1 0 0 0,0 1-1 0 0,1 0 1 0 0,-3 4-163 0 0,-3 3 18 0 0,8-11-18 0 0,0 1 0 0 0,0-1 0 0 0,0 1 0 0 0,0-1 0 0 0,0 1 0 0 0,0-1 0 0 0,0 1 0 0 0,0-1 0 0 0,0 1 0 0 0,1 0-1 0 0,-1 0 1 0 0,1-1 0 0 0,-1 2 0 0 0,1-1 0 0 0,0-1 0 0 0,0 0 0 0 0,0 1 0 0 0,0-1 0 0 0,0 0 0 0 0,0 1 0 0 0,-1-1 0 0 0,1 0 0 0 0,0 1 0 0 0,-1-1 0 0 0,1 0 0 0 0,-1 0 0 0 0,0 0 0 0 0,1 1 0 0 0,-1-1 0 0 0,0 0 0 0 0,0 0 0 0 0,1 0 0 0 0,-2 1 0 0 0,-1 5 0 0 0,8-4 0 0 0,-2-3-7 0 0,1-1 0 0 0,-1 0 0 0 0,0 0 0 0 0,0 0 0 0 0,0-1 0 0 0,0 1 0 0 0,0-1 0 0 0,0 1 0 0 0,0-2 7 0 0,7-2-338 0 0,-2 2 177 0 0,1 0 0 0 0,-1 1 0 0 0,1 0 1 0 0,0 0-1 0 0,0 1 0 0 0,0 0 0 0 0,0 0 0 0 0,0 1 0 0 0,6 1 161 0 0,-4-1-31 0 0,-7 0 27 0 0,0 1-1 0 0,0-1 0 0 0,-1 1 0 0 0,1 0 0 0 0,0 0 0 0 0,-1 1 0 0 0,1-1 1 0 0,-1 1-1 0 0,1 0 0 0 0,-1-1 0 0 0,0 2 0 0 0,1-1 0 0 0,-1 0 1 0 0,0 1-1 0 0,-1-1 0 0 0,1 1 0 0 0,0 0 0 0 0,0 0 5 0 0,3 4 1 0 0,-1 1 0 0 0,1-1 0 0 0,-1 1 0 0 0,-1 0 0 0 0,0 0 0 0 0,0 1 0 0 0,0 1-1 0 0,3 11 0 0 0,-1 0 0 0 0,0 6 0 0 0,1 3 0 0 0,-4-15 0 0 0,-1-1 0 0 0,0 1 0 0 0,-1 0 0 0 0,-1 0 0 0 0,0-1 0 0 0,-1 1 0 0 0,-2 9 0 0 0,2-16 126 0 0,-1-1-1 0 0,0 0 1 0 0,0 0-1 0 0,0 0 1 0 0,-1 0-1 0 0,0 0 1 0 0,-1-1-1 0 0,1 0 1 0 0,-1 1-1 0 0,-2 1-125 0 0,3-4 42 0 0,0-1-1 0 0,-1 1 1 0 0,1-1-1 0 0,0 0 1 0 0,-1 0-1 0 0,0 0 1 0 0,0 0-1 0 0,0-1 0 0 0,0 1 1 0 0,0-1-1 0 0,0 0 1 0 0,-1-1-1 0 0,1 1 1 0 0,-1-1-1 0 0,1 0 1 0 0,-1 0-1 0 0,0 0-41 0 0,3-1 0 0 0,0 0 0 0 0,-1 0 0 0 0,1 0 0 0 0,0-1 0 0 0,-1 1 0 0 0,1-1 0 0 0,0 1 0 0 0,0-1 0 0 0,-1 0 0 0 0,1 0 0 0 0,0 0 0 0 0,0 0 0 0 0,0 0 0 0 0,0 0 0 0 0,0-1 0 0 0,0 1 0 0 0,1-1 0 0 0,-1 0 0 0 0,-2-1 0 0 0,0-1 0 0 0,1 0 0 0 0,0 0 0 0 0,0 0 0 0 0,0 0 0 0 0,0 0 0 0 0,0-1 0 0 0,1 1 0 0 0,-2-9 180 0 0,0 1 0 0 0,1-1 0 0 0,0 0 0 0 0,1 0 0 0 0,1 0 0 0 0,0 0 0 0 0,0 0 0 0 0,2-8-180 0 0,-1 14-2 0 0,1 1 0 0 0,0-1 0 0 0,0 1 0 0 0,1 0 0 0 0,0 0 0 0 0,0 0 0 0 0,1-1 2 0 0,6-24-763 0 0,-6 20 677 0 0,1 0 0 0 0,0 0 0 0 0,1 0 0 0 0,0 0 0 0 0,5-7 86 0 0,34-50-177 0 0,-44 68 177 0 0,24-31-407 0 0,2 1-1 0 0,10-9 408 0 0,-26 28-115 0 0,38-33-896 0 0,-34 33 976 0 0,0-2-1 0 0,0 0 0 0 0,5-9 36 0 0,-40 51 0 0 0,8-14 914 0 0,1 1-1 0 0,-9 15-913 0 0,2 6 165 0 0,18-36-165 0 0,0 1 0 0 0,0-1 0 0 0,1 1 0 0 0,-1 0 0 0 0,0-1 0 0 0,1 1 0 0 0,-1 0 0 0 0,1-1 0 0 0,-1 1 0 0 0,1 0 0 0 0,0 0 0 0 0,0-1 0 0 0,-1 1 0 0 0,1 0 0 0 0,1 0 0 0 0,-1 0 0 0 0,0-1 0 0 0,0 1 0 0 0,1 0 0 0 0,-1 0 0 0 0,1-1 0 0 0,-1 1 0 0 0,1 0 0 0 0,0-1 0 0 0,0 1 0 0 0,0-1 0 0 0,0 1 0 0 0,0-1 0 0 0,0 1 0 0 0,0-1 0 0 0,0 0 0 0 0,0 1 0 0 0,1-1 0 0 0,-1 0 0 0 0,0 0 0 0 0,2 1 0 0 0,3 2 0 0 0,-1-1 0 0 0,1 1 0 0 0,0-1 0 0 0,-1 0 0 0 0,1-1 0 0 0,1 0 0 0 0,-1 0 0 0 0,0 0 0 0 0,2 0 0 0 0,15 1-558 0 0,0-1-1 0 0,0-1 0 0 0,1-1 1 0 0,-1-1-1 0 0,7-1 559 0 0,0-4-1023 0 0</inkml:trace>
  <inkml:trace contextRef="#ctx0" brushRef="#br0" timeOffset="9373.183">352 923 3224 0 0,'-24'-17'283'0'0,"23"17"-282"0"0,1 0 0 0 0,0 0 0 0 0,0 0 1 0 0,-1-1-1 0 0,1 1 0 0 0,0 0 0 0 0,0 0 1 0 0,-1 0-1 0 0,1-1 0 0 0,0 1 1 0 0,0 0-1 0 0,-1 0 0 0 0,1 0 0 0 0,0-1 1 0 0,0 1-1 0 0,0 0 0 0 0,0-1 1 0 0,0 1-1 0 0,0 0 0 0 0,-1 0 0 0 0,1-1 1 0 0,0 1-1 0 0,0-1-1 0 0,1-2-40 0 0,-1 3 47 0 0,0-1 0 0 0,0 1 0 0 0,1 0 0 0 0,-1 0 0 0 0,0-1 0 0 0,0 1 0 0 0,0 0 0 0 0,0 0 0 0 0,0-1 0 0 0,0 1 0 0 0,0 0 0 0 0,0 0 0 0 0,0-1 0 0 0,0 1 0 0 0,0 0 0 0 0,0 0 0 0 0,0-1 0 0 0,0 1 0 0 0,0 0 0 0 0,0-1 0 0 0,0 1 0 0 0,0 0 0 0 0,0 0 0 0 0,-1 0 0 0 0,1-1 0 0 0,0 1 0 0 0,0 0 0 0 0,0 0 0 0 0,0-1 0 0 0,-1 1 0 0 0,1 0 0 0 0,0 0 0 0 0,0 0 0 0 0,0 0 0 0 0,-1-1 0 0 0,1 1 0 0 0,0 0 0 0 0,0 0 0 0 0,0 0 0 0 0,-1 0 0 0 0,1 0 0 0 0,0 0 0 0 0,0 0 1 0 0,-1-1-1 0 0,1 1 0 0 0,0 0-7 0 0,-5-1 148 0 0,-2 0 2042 0 0,7 1-2145 0 0,0 0 0 0 0,0 0 1 0 0,1 0-1 0 0,-1 0 0 0 0,0 0 0 0 0,0 0 1 0 0,0 0-1 0 0,0 0 0 0 0,0 0 1 0 0,0 0-1 0 0,0 0 0 0 0,0 0 1 0 0,0 0-1 0 0,0 0 0 0 0,0 0 0 0 0,0 0 1 0 0,0 0-1 0 0,1 0 0 0 0,-1 0 1 0 0,0 0-1 0 0,0 0 0 0 0,0 0 1 0 0,0 0-1 0 0,0 0 0 0 0,0-1 0 0 0,0 1 1 0 0,0 0-1 0 0,0 0 0 0 0,0 0 1 0 0,0 0-1 0 0,0 0 0 0 0,0 0 1 0 0,0 0-1 0 0,0 0 0 0 0,0 0 0 0 0,1 0 1 0 0,-1 0-1 0 0,0 0 0 0 0,0 0 1 0 0,0 0-1 0 0,0 0 0 0 0,0 0 1 0 0,0-1-1 0 0,0 1 0 0 0,0 0 0 0 0,0 0 1 0 0,0 0-1 0 0,0 0 0 0 0,0 0 1 0 0,0 0-1 0 0,0 0 0 0 0,0 0 1 0 0,0 0-1 0 0,0 0 0 0 0,0 0 0 0 0,0 0 1 0 0,0-1-1 0 0,-1 1 0 0 0,1 0 1 0 0,0 0-1 0 0,0 0 0 0 0,0 0 1 0 0,0 0-1 0 0,0 0 0 0 0,0 0 0 0 0,0 0 1 0 0,0 0-1 0 0,0 0 0 0 0,0 0-45 0 0,-1-1 1506 0 0,1 1-1439 0 0,0 0 0 0 0,-1 0 0 0 0,1 0 0 0 0,0 0 0 0 0,0 0 0 0 0,-1-1 0 0 0,1 1 0 0 0,0 0 0 0 0,0 0 0 0 0,-1 0 0 0 0,1 0 0 0 0,0-1 0 0 0,0 1 0 0 0,0 0 1 0 0,-1 0-1 0 0,1 0 0 0 0,0-1 0 0 0,0 1 0 0 0,0 0 0 0 0,0 0 0 0 0,0-1 0 0 0,-1 1 0 0 0,1 0 0 0 0,0 0 0 0 0,0-1 0 0 0,0 1 0 0 0,0 0 0 0 0,0 0 0 0 0,0-1 0 0 0,0 1 0 0 0,0 0 0 0 0,0-1 0 0 0,0 1 0 0 0,0 0 0 0 0,0 0 0 0 0,0-1 0 0 0,0 1 0 0 0,0 0 0 0 0,0-1 1 0 0,1 1-1 0 0,-1 0 0 0 0,0 0 0 0 0,0-1 0 0 0,0 1 0 0 0,0 0 0 0 0,0 0 0 0 0,1 0 0 0 0,-1-1 0 0 0,0 1-67 0 0,4-2 459 0 0,2 2 2260 0 0,1 2-2668 0 0,-7-2-37 0 0,0 0 1 0 0,0 0-1 0 0,1 0 0 0 0,-1 0 1 0 0,0 0-1 0 0,1 0 0 0 0,-1 0 1 0 0,0 0-1 0 0,0 0 0 0 0,1 0 0 0 0,-1 0 1 0 0,0 1-1 0 0,0-1 0 0 0,1 0 1 0 0,-1 0-1 0 0,0 0 0 0 0,0 0 1 0 0,1 0-1 0 0,-1 1 0 0 0,0-1 0 0 0,0 0 1 0 0,0 0-1 0 0,1 0 0 0 0,-1 1 1 0 0,0-1-1 0 0,0 0 0 0 0,0 0 0 0 0,0 1 1 0 0,0-1-1 0 0,1 0 0 0 0,-1 0 1 0 0,0 1-1 0 0,0-1 0 0 0,0 0 1 0 0,0 1-1 0 0,0-1 0 0 0,0 0 0 0 0,0 0 1 0 0,0 1-1 0 0,0-1 0 0 0,0 0 1 0 0,0 1-1 0 0,0-1 0 0 0,0 0 1 0 0,0 0-1 0 0,0 1 0 0 0,0-1 0 0 0,-1 0 1 0 0,1 0-1 0 0,0 1 0 0 0,0-1 1 0 0,0 0-1 0 0,0 0 0 0 0,0 1 1 0 0,-1-1-1 0 0,1 0 0 0 0,0 0 0 0 0,0 1-14 0 0,-1-1 28 0 0,1 1 0 0 0,-1 0-1 0 0,1 0 1 0 0,-1 0 0 0 0,1 0-1 0 0,0 0 1 0 0,0 0-1 0 0,-1 0 1 0 0,1 0 0 0 0,0 0-1 0 0,0-1 1 0 0,0 1-1 0 0,0 0 1 0 0,0 1-28 0 0,1 4 37 0 0,-1 1-1 0 0,1-1 1 0 0,-2 1-1 0 0,0 4-36 0 0,1-4 58 0 0,0 0-1 0 0,-1-1 1 0 0,2 1-1 0 0,0 4-57 0 0,-1-8 14 0 0,1 0 0 0 0,0 1 1 0 0,-1-1-1 0 0,0 1 0 0 0,0-1 0 0 0,0 1 0 0 0,-1-1 1 0 0,1 1-1 0 0,-1-1 0 0 0,1 1 0 0 0,-1-1 0 0 0,0 0 1 0 0,-1 1-1 0 0,1-1 0 0 0,0 0 0 0 0,-1 0 0 0 0,0 1-14 0 0,1-2-2 0 0,0 1-1 0 0,0 0 1 0 0,0 0-1 0 0,0 0 1 0 0,1 0-1 0 0,0 0 1 0 0,-1 0-1 0 0,1 0 1 0 0,0 0-1 0 0,0 0 1 0 0,1 0-1 0 0,-1 0 1 0 0,0 0-1 0 0,1 0 1 0 0,0 0-1 0 0,0 1 3 0 0,4 28-40 0 0,-5-23 41 0 0,-1-4 0 0 0,1 0 0 0 0,0-1 0 0 0,0 1 0 0 0,1 0 0 0 0,-1-1 0 0 0,1 1 0 0 0,0-1 0 0 0,1 1 0 0 0,-1-1 0 0 0,1 1-1 0 0,-1-2 4 0 0,0-2 8 0 0,1 1 0 0 0,-1 0 0 0 0,0 0 0 0 0,0 0 0 0 0,0 0-1 0 0,-1 0 1 0 0,1 0 0 0 0,0 0 0 0 0,-1 1 0 0 0,1-1 0 0 0,-1 0 0 0 0,0 0-1 0 0,0 0 1 0 0,0 1 0 0 0,0-1 0 0 0,0 0 0 0 0,0 0 0 0 0,-1 0 0 0 0,1 1 0 0 0,-1-1-1 0 0,1 1-11 0 0,-1-2 6 0 0,1 0 0 0 0,0 0 0 0 0,0 1 0 0 0,0-1 1 0 0,0 0-1 0 0,0 0 0 0 0,0 1 0 0 0,0-1 0 0 0,0 0 0 0 0,1 0 0 0 0,-1 1 0 0 0,0-1 0 0 0,1 0 0 0 0,-1 0 0 0 0,1 0 0 0 0,-1 1 0 0 0,1-1-6 0 0,0 0 0 0 0,-1 0 0 0 0,1 0 0 0 0,-1 0 0 0 0,1 0 0 0 0,-1 0 0 0 0,0 0 0 0 0,1 0 0 0 0,-1 0 1 0 0,0 0-1 0 0,0 0 0 0 0,0 0 0 0 0,0 0 0 0 0,0 0 0 0 0,0 0 0 0 0,0 0 0 0 0,0 0 0 0 0,0 0 0 0 0,-1 0 0 0 0,-7 11 6 0 0,7-11-40 0 0,0 0 0 0 0,0 0 0 0 0,0 1 0 0 0,0-1 1 0 0,0 0-1 0 0,1 1 0 0 0,-1-1 0 0 0,0 1 0 0 0,0-1 0 0 0,1 1 0 0 0,-1-1 0 0 0,1 2 34 0 0,0 1-232 0 0,0-3 190 0 0,0-1 1 0 0,0 1-1 0 0,0-1 0 0 0,0 1 0 0 0,0 0 1 0 0,0-1-1 0 0,0 1 0 0 0,0-1 1 0 0,0 1-1 0 0,-1-1 0 0 0,1 1 1 0 0,0-1-1 0 0,0 1 0 0 0,0-1 1 0 0,-1 0-1 0 0,1 1 0 0 0,0-1 0 0 0,0 1 42 0 0,-9 2-512 0 0</inkml:trace>
  <inkml:trace contextRef="#ctx0" brushRef="#br0" timeOffset="9790.446">171 1109 15664 0 0,'19'-5'718'0'0,"-14"4"-19"0"0,-3 2-670 0 0,-1 0 0 0 0,1 0 1 0 0,0 0-1 0 0,0-1 0 0 0,0 1 1 0 0,0-1-1 0 0,-1 0 0 0 0,1 1 1 0 0,0-1-1 0 0,0 0 0 0 0,0 0 1 0 0,2 0-30 0 0,4 0 52 0 0,22 4-50 0 0,0-2 1 0 0,0-1 0 0 0,0-1-1 0 0,8-2-2 0 0,-32 1 241 0 0,1 0 0 0 0,-1 0-1 0 0,0-1 1 0 0,4-1-241 0 0,10-2 357 0 0,7 1-205 0 0,1-2 0 0 0,-1 0 0 0 0,0-2 0 0 0,3-2-152 0 0,-8-3 0 0 0,-3 0 0 0 0,-12 10 0 0 0,12-6 0 0 0,-18 9 0 0 0,0-1 0 0 0,-1 0 0 0 0,1 1 0 0 0,0-1 0 0 0,-1 1 0 0 0,1-1 0 0 0,-1 0 0 0 0,1 1 0 0 0,0-1 0 0 0,-1 0 0 0 0,0 0 0 0 0,1 1 0 0 0,-1-1 0 0 0,1 0 0 0 0,-1 0 0 0 0,0 0 0 0 0,0 0 0 0 0,1 1 0 0 0,-1-1 0 0 0,0 0 0 0 0,0-1 0 0 0,0 1 0 0 0,0 0 0 0 0,0 0 0 0 0,1 0 0 0 0,-1 0 0 0 0,1-1 0 0 0,-1 1 0 0 0,0 0 0 0 0,1 0 0 0 0,0 0 0 0 0,-1 0 0 0 0,1 0 0 0 0,0 0 0 0 0,-1 0 0 0 0,1 1 0 0 0,-1 0 0 0 0,1-1 0 0 0,-1 1 0 0 0,0-1 0 0 0,1 1 0 0 0,-1-1 0 0 0,0 1 0 0 0,1-1 0 0 0,-1 1 0 0 0,0-1 0 0 0,0 0 0 0 0,0 1 0 0 0,1-1 0 0 0,-1 1 0 0 0,0-1 0 0 0,0 1 0 0 0,0-1 0 0 0,0 0 0 0 0,0 1 0 0 0,0-1 0 0 0,0 1 0 0 0,0-1 0 0 0,0 0 0 0 0,0 1 0 0 0,-1-1 0 0 0,1 1 0 0 0,0-1 0 0 0,0 1 0 0 0,0-1 0 0 0,-1 1 0 0 0,1-1 0 0 0,0 1 0 0 0,-1-1 0 0 0,1 1 0 0 0,0-1 0 0 0,-1 1 0 0 0,1-1 0 0 0,-1 1 0 0 0,1 0 0 0 0,-1-1 0 0 0,1 1 0 0 0,-2-2 0 0 0,0 0 0 0 0,0 1 0 0 0,0-1 0 0 0,0 1 0 0 0,0-1 0 0 0,0 1 0 0 0,0 0 0 0 0,-1-1 0 0 0,-23 2 0 0 0,25 0 0 0 0,-1 0 0 0 0,0 0 0 0 0,0 0 0 0 0,0 1 0 0 0,0-1 0 0 0,1 0 0 0 0,-1 1 0 0 0,0-1 0 0 0,0 1 0 0 0,1 0 0 0 0,-1-1 0 0 0,0 1 0 0 0,1 0 0 0 0,-1 0 0 0 0,1 0 0 0 0,-1 0 0 0 0,1 1 0 0 0,-1 0 0 0 0,0 0 0 0 0,1 0 0 0 0,-1 0 0 0 0,0 1 0 0 0,1-1 0 0 0,0 1 0 0 0,0-1 0 0 0,0 1 0 0 0,0-1 0 0 0,0 2 0 0 0,0-2 0 0 0,1-1 0 0 0,-1 0 0 0 0,0 1 0 0 0,0-1 0 0 0,1 0 0 0 0,-1 0 0 0 0,0 0 0 0 0,0 0 0 0 0,0 0 0 0 0,0 0 0 0 0,0 0 0 0 0,0 0 0 0 0,0 0 0 0 0,-1 0 0 0 0,1 0 0 0 0,1-1 0 0 0,-1 1 0 0 0,0-1 0 0 0,0 1 0 0 0,0-1 0 0 0,1 1 0 0 0,-1 0 0 0 0,0 0 0 0 0,1-1 0 0 0,-1 1 0 0 0,1 0 0 0 0,-1 0 0 0 0,1 0 0 0 0,-1 0 0 0 0,1-1 0 0 0,0 1 0 0 0,-1 0 0 0 0,1 0 0 0 0,0 0 0 0 0,0 0 0 0 0,-1 0 0 0 0,1 0 0 0 0,0 0 0 0 0,0 0 0 0 0,0 0 0 0 0,0 0 0 0 0,0 0 0 0 0,1 1 0 0 0,-1-1 0 0 0,0 1 0 0 0,0-1 0 0 0,-1 1 0 0 0,1-1 0 0 0,0 1 0 0 0,-1-1 0 0 0,1 1 0 0 0,-1-1 0 0 0,1 1 0 0 0,-1-1 0 0 0,0 0 0 0 0,0 1 0 0 0,1-1 0 0 0,-1 0 0 0 0,0 0 0 0 0,0 1 0 0 0,-1 0 0 0 0,0-1 0 0 0,1 1 0 0 0,-1 0 0 0 0,1 0 0 0 0,0 0 0 0 0,0 0 0 0 0,0 0 0 0 0,0 0 0 0 0,0 0 0 0 0,0 0 0 0 0,0 0 0 0 0,1 1 0 0 0,1 13 0 0 0,0-14 0 0 0,-1 0 0 0 0,0-1 0 0 0,0 1 0 0 0,1-1 0 0 0,-1 1 0 0 0,0 0 0 0 0,0-1 0 0 0,0 1 0 0 0,-1-1 0 0 0,1 1 0 0 0,0 0 0 0 0,-1 1 0 0 0,-1 1 0 0 0,2-4 0 0 0,-1 1 0 0 0,1 0 0 0 0,-1 0 0 0 0,1 0 0 0 0,0 0 0 0 0,-1 0 0 0 0,1-1 0 0 0,0 1 0 0 0,0 0 0 0 0,0 0 0 0 0,-1 0 0 0 0,1 0 0 0 0,0 0 0 0 0,0 0 0 0 0,0 0 0 0 0,0 0 0 0 0,1 0 0 0 0,-1-1 0 0 0,0 1 0 0 0,0 0 0 0 0,1 0 0 0 0,-1 0 0 0 0,0 0 0 0 0,1 0 0 0 0,-1-1 0 0 0,1 1 0 0 0,-1 0 0 0 0,1 0 0 0 0,-1 0 0 0 0,1-1 0 0 0,0 1 0 0 0,-1 0 0 0 0,0-1 0 0 0,0 1 0 0 0,1-1 0 0 0,-1 1 0 0 0,0 0 0 0 0,0-1 0 0 0,0 1 0 0 0,0 0 0 0 0,0-1 0 0 0,0 1 0 0 0,0 0 0 0 0,0-1 0 0 0,0 1 0 0 0,0 0 0 0 0,0-1 0 0 0,0 1 0 0 0,0 0 0 0 0,0-1 0 0 0,-1 1 0 0 0,1 0 0 0 0,0-1 0 0 0,0 1 0 0 0,-1 0 0 0 0,1-1 0 0 0,0 0 0 0 0,-1 1 0 0 0,1-1 0 0 0,0 1 0 0 0,0-1 0 0 0,0 1 0 0 0,-1-1 0 0 0,1 1 0 0 0,0-1 0 0 0,0 1 0 0 0,0-1 0 0 0,0 1 0 0 0,0-1 0 0 0,0 1 0 0 0,0-1 0 0 0,0 1 0 0 0,0-1 0 0 0,0 1 0 0 0,0-1 0 0 0,1 1 0 0 0,-1-1 0 0 0,0 1 0 0 0,0-1 0 0 0,0 1 0 0 0,1-1 0 0 0,-1 1 0 0 0,0-1 0 0 0,3 2 0 0 0,-1 0 0 0 0,1 0 0 0 0,-1-1 0 0 0,1 1 0 0 0,0-1 0 0 0,2 1 0 0 0,7 4 0 0 0,6 2 4 0 0,-12-8 18 0 0,0 0 24 0 0,6 1 119 0 0,33 3 1345 0 0,-41-4-1683 0 0,0 0 0 0 0,-1-1 0 0 0,1 1 0 0 0,0-1 0 0 0,-1 0 0 0 0,1 0 0 0 0,0 0 0 0 0,-1 0 0 0 0,0-1 0 0 0,1 1 0 0 0,-1-1 173 0 0,3-4-4767 0 0,-2 1-1477 0 0</inkml:trace>
  <inkml:trace contextRef="#ctx0" brushRef="#br0" timeOffset="10353.137">826 1004 13824 0 0,'5'0'674'0'0,"-3"1"-575"0"0,0-1 0 0 0,1 1 0 0 0,-1 0 0 0 0,0 0 0 0 0,1 0 0 0 0,-1 1 0 0 0,0-1 0 0 0,0 0-99 0 0,-1 0 1 0 0,-1-1 0 0 0,0 0 0 0 0,1 0 0 0 0,-1 1 0 0 0,1-1 0 0 0,-1 0 0 0 0,1 1 1 0 0,-1-1-1 0 0,0 0 0 0 0,1 1 0 0 0,-1-1 0 0 0,0 0 0 0 0,1 1 0 0 0,-1-1 0 0 0,0 1 1 0 0,0-1-1 0 0,1 1 0 0 0,-1-1 0 0 0,0 1 0 0 0,0-1 0 0 0,0 1 0 0 0,0-1 0 0 0,0 1 0 0 0,0-1 1 0 0,0 1-1 0 0,0-1 0 0 0,0 1 0 0 0,0-1 0 0 0,0 1 0 0 0,0-1 0 0 0,0 1 0 0 0,0-1 1 0 0,0 1-1 0 0,0-1 0 0 0,0 1 0 0 0,-1-1 0 0 0,1 1 0 0 0,0-1 0 0 0,0 1 0 0 0,-1-1 1 0 0,1 1-2 0 0,-1 0 0 0 0,0 0 0 0 0,0 0 0 0 0,0 0 0 0 0,0 1 0 0 0,0-1 0 0 0,0 0 0 0 0,0 1 0 0 0,0-1 0 0 0,1 0 0 0 0,-1 1 0 0 0,1-1 0 0 0,0 0 0 0 0,0 0 0 0 0,0 0 0 0 0,0 0 0 0 0,0 0 0 0 0,0 0 0 0 0,1 0 0 0 0,-1 0 0 0 0,0 0 0 0 0,1 0 0 0 0,-1 0 0 0 0,1 0 0 0 0,-1 0 0 0 0,1 0 0 0 0,-1 0 0 0 0,1 0 0 0 0,0-1 0 0 0,-1 1 0 0 0,2 0 0 0 0,-2 0 0 0 0,1 0 0 0 0,-1 0 0 0 0,1 0 0 0 0,-1 0 0 0 0,1 0 0 0 0,-1 0 0 0 0,1 0 0 0 0,-1 0 0 0 0,0 0 0 0 0,0 0 0 0 0,1 0 0 0 0,-1 0 0 0 0,0 0 0 0 0,0 0 0 0 0,0 0 0 0 0,0 0 0 0 0,0 0 0 0 0,-1 0 0 0 0,1 0 0 0 0,0 0 0 0 0,0 0 0 0 0,-1 1 0 0 0,1 0 0 0 0,-1 0 0 0 0,1-1 0 0 0,0 1 0 0 0,0 0 0 0 0,0 0 0 0 0,0 0 0 0 0,0 0 0 0 0,0 0 0 0 0,0 0 0 0 0,0-1 0 0 0,1 1 0 0 0,0 2 0 0 0,6 8 76 0 0,-6-11-29 0 0,-1 1 0 0 0,1-1 0 0 0,0 0 0 0 0,0 0 0 0 0,-1 0 0 0 0,1 1 0 0 0,-1-1 0 0 0,1 0 0 0 0,-1 1 0 0 0,1-1 0 0 0,-1 0 0 0 0,0 1 0 0 0,0-1 0 0 0,1 0 0 0 0,-1 1 0 0 0,0-1 0 0 0,0 1 0 0 0,-1 0-47 0 0,1-1 36 0 0,0 0-1 0 0,-1 0 1 0 0,1 0-1 0 0,0 0 1 0 0,-1 0-1 0 0,1 0 1 0 0,0 1-1 0 0,0-1 1 0 0,0 0-1 0 0,0 0 1 0 0,0 0-1 0 0,0 0 1 0 0,0 0 0 0 0,0 0-1 0 0,1 0 1 0 0,-1 1-1 0 0,0-1 1 0 0,1 0-1 0 0,-1 0 1 0 0,1 0-1 0 0,-1 0 1 0 0,1 0-1 0 0,-1 0 1 0 0,1 0-1 0 0,0-1 1 0 0,0 1-1 0 0,-1 0 1 0 0,1 0-1 0 0,0 0 1 0 0,0-1-1 0 0,1 2-35 0 0,3 5 17 0 0,-12 3-18 0 0,2-4 1 0 0,-12 3 76 0 0,11-6 293 0 0,9-5 626 0 0,-7-1-552 0 0,-12-1-294 0 0,16 4-148 0 0,0 0-1 0 0,-1 0 0 0 0,1 0 0 0 0,0 0 1 0 0,0 0-1 0 0,0 0 0 0 0,0 0 0 0 0,0 0 1 0 0,0 0-1 0 0,0 0 0 0 0,0 0 0 0 0,0-1 1 0 0,0 1-1 0 0,0 0 0 0 0,0 0 0 0 0,-1 0 1 0 0,1 0-1 0 0,0 0 0 0 0,0 0 0 0 0,0 0 1 0 0,0 0-1 0 0,0 0 0 0 0,0 0 1 0 0,0 0-1 0 0,0 0 0 0 0,0 0 0 0 0,0 0 1 0 0,0-1-1 0 0,0 1 0 0 0,0 0 0 0 0,0 0 1 0 0,0 0-1 0 0,0 0 0 0 0,0 0 0 0 0,0 0 1 0 0,0 0-1 0 0,0 0 0 0 0,0 0 0 0 0,0 0 1 0 0,0 0-1 0 0,0-1 0 0 0,0 1 0 0 0,0 0 1 0 0,0 0-1 0 0,0 0 0 0 0,0 0 0 0 0,0 0 1 0 0,0 0-1 0 0,0 0 0 0 0,0 0 0 0 0,0 0 1 0 0,0 0-1 0 0,0 0 0 0 0,0 0 0 0 0,0-1 1 0 0,0 1-1 0 0,1 0 0 0 0,-1 0 0 0 0,0 0 1 0 0,0 0-1 0 0,7-6 2 0 0,-5 5-2 0 0,0 0-1 0 0,-1 0 1 0 0,1-1 0 0 0,-1 1 0 0 0,1-1 0 0 0,-1 1 0 0 0,1-1 0 0 0,-1 1 0 0 0,0-1-1 0 0,0 0 1 0 0,1-1-11 0 0,-1 0-1 0 0,1 0 0 0 0,0 1 0 0 0,-1-1 1 0 0,1 1-1 0 0,1-1 0 0 0,-1 1 0 0 0,0 0 1 0 0,0-1-1 0 0,1 1 0 0 0,-1 0 0 0 0,1 1 0 0 0,0-1 1 0 0,0 0-1 0 0,-1 1 0 0 0,1-1 0 0 0,0 1 1 0 0,0 0 11 0 0,10-5-190 0 0,-13 6 163 0 0,1 0 0 0 0,0-1 0 0 0,0 1 1 0 0,0 0-1 0 0,-1-1 0 0 0,1 1 0 0 0,0 0 0 0 0,-1-1 0 0 0,1 1 0 0 0,0-1 0 0 0,-1 1 0 0 0,1-1 1 0 0,0 1-1 0 0,-1-1 0 0 0,1 0 0 0 0,-1 1 0 0 0,1-1 0 0 0,-1 0 0 0 0,0 1 0 0 0,1-1 0 0 0,-1 0 1 0 0,1 0-1 0 0,-1 1 0 0 0,0-1 0 0 0,0 0 0 0 0,0 0 0 0 0,1 1 0 0 0,-1-1 0 0 0,0 0 0 0 0,0 0 1 0 0,0 0-1 0 0,0 0 0 0 0,0 1 0 0 0,-1-2 27 0 0,1 1-69 0 0,1 0 44 0 0,-1-1-1 0 0,1 1 0 0 0,-1 0 0 0 0,1 0 0 0 0,0 0 1 0 0,-1 0-1 0 0,1 0 0 0 0,0 0 0 0 0,0 0 0 0 0,0 0 0 0 0,-1 0 1 0 0,1 0-1 0 0,0 0 0 0 0,0 1 0 0 0,1-1 0 0 0,-1 0 1 0 0,0 1-1 0 0,0-1 0 0 0,0 1 0 0 0,0-1 0 0 0,0 1 1 0 0,1-1 24 0 0,2-1-23 0 0,-4 2 24 0 0,1 0-1 0 0,0 0 1 0 0,-1-1-1 0 0,1 1 1 0 0,0 0-1 0 0,-1-1 1 0 0,1 1-1 0 0,-1 0 0 0 0,1-1 1 0 0,-1 1-1 0 0,1-1 1 0 0,-1 1-1 0 0,1-1 1 0 0,-1 1-1 0 0,1-1 0 0 0,-1 0 1 0 0,1 1-1 0 0,-1-1 1 0 0,0 1-1 0 0,1-1 1 0 0,-1 0-1 0 0,0 1 1 0 0,0-1-1 0 0,0 0 0 0 0,1 0 1 0 0,-1 1-1 0 0,0-1 1 0 0,0 0 0 0 0,0 0-1 0 0,1 0 1 0 0,-1 0 0 0 0,1 0 0 0 0,0 0 0 0 0,-1 0 0 0 0,1 0 0 0 0,0 0 0 0 0,0 1 0 0 0,0-1 0 0 0,0 0 0 0 0,0 0 0 0 0,0 1 0 0 0,0-1 0 0 0,0 1 0 0 0,0-1 0 0 0,1 0 0 0 0,-1 0 0 0 0,12-4 0 0 0,-10 6 0 0 0,0 0 0 0 0,-2-1 0 0 0,10 2 0 0 0,-10-2 0 0 0,-1 0 0 0 0,0 0 0 0 0,1 0 0 0 0,-1 0 0 0 0,1 0 0 0 0,-1 0 0 0 0,0 0 0 0 0,1 1 0 0 0,-1-1 0 0 0,0 0 0 0 0,1 0 0 0 0,-1 0 0 0 0,0 1 0 0 0,1-1 0 0 0,-1 0 0 0 0,0 0 0 0 0,0 1 0 0 0,1-1 0 0 0,-1 0 0 0 0,0 1 0 0 0,0-1 0 0 0,1 0 0 0 0,-1 1 0 0 0,0-1 0 0 0,0 0 0 0 0,0 1 0 0 0,0-1 0 0 0,0 1 0 0 0,0 0 0 0 0,1 0 0 0 0,-1 0 0 0 0,0 0 0 0 0,0-1 0 0 0,0 1 0 0 0,1 0 0 0 0,-1 0 0 0 0,0 0 0 0 0,1 0 0 0 0,-1-1 0 0 0,0 1 0 0 0,1 0 0 0 0,0 0 0 0 0,-1-1 0 0 0,1 1 0 0 0,-1 0 0 0 0,1-1 0 0 0,0 1 0 0 0,-1 0 0 0 0,1-1 0 0 0,0 1 0 0 0,0-1 0 0 0,-1 0 0 0 0,1 1 0 0 0,0-1 0 0 0,0 1 0 0 0,0-1 0 0 0,7 5 0 0 0,6 16-4 0 0,-12-17 18 0 0,0 0-1 0 0,1-1 1 0 0,-1 1 0 0 0,1-1-1 0 0,1 2-13 0 0,-3-4 19 0 0,0 0 31 0 0,0 0 0 0 0,1 0 0 0 0,-1-1 0 0 0,0 1 0 0 0,-1 0 0 0 0,1 0 0 0 0,0 0 0 0 0,0 0 0 0 0,0 0 1 0 0,0 0-1 0 0,-1 0 0 0 0,1 1 0 0 0,-1-1 0 0 0,1 0 0 0 0,-1 0 0 0 0,1 1 0 0 0,-1-1 0 0 0,0 0 0 0 0,1 0 0 0 0,-1 1 0 0 0,0-1 0 0 0,0 0 0 0 0,0 1 0 0 0,0-1 0 0 0,0 0 0 0 0,0 2-50 0 0,-1-2 48 0 0,1 0 0 0 0,0 0-1 0 0,0 1 1 0 0,1-1 0 0 0,-1 0 0 0 0,0 0-1 0 0,0 0 1 0 0,0 0 0 0 0,1 1-1 0 0,-1-1 1 0 0,1 0 0 0 0,-1 0-48 0 0,1 0 1 0 0,-1 0 0 0 0,1 0 1 0 0,-1-1-1 0 0,0 1 0 0 0,0 0 1 0 0,1 0-1 0 0,-1 0 1 0 0,0-1-1 0 0,0 1 0 0 0,0 0 1 0 0,0 0-1 0 0,0 0 1 0 0,0-1-1 0 0,0 1 0 0 0,0 0 1 0 0,0 0-1 0 0,0 0 0 0 0,0-1 1 0 0,-1 1-1 0 0,1 0 1 0 0,0 0-1 0 0,-1 0 0 0 0,1-1 1 0 0,0 1-1 0 0,-1 0 0 0 0,0 0-1 0 0,1-1 0 0 0,-2 4 0 0 0,-1 0 0 0 0,-1-1 0 0 0,1 1 0 0 0,0-1 0 0 0,-4 3 0 0 0,-3-3 0 0 0,10-3 0 0 0,-1 0 0 0 0,1 0 0 0 0,-1 0 0 0 0,1 0 0 0 0,0 0 0 0 0,-1 0 0 0 0,1 0 0 0 0,-1 0 0 0 0,1 0 0 0 0,-1 0 0 0 0,1-1 0 0 0,0 1 0 0 0,-1 0 0 0 0,1 0 0 0 0,0 0 0 0 0,-1 0 0 0 0,1-1 0 0 0,0 1 0 0 0,-1 0 0 0 0,1 0 0 0 0,0-1 0 0 0,-1 1 0 0 0,1 0 0 0 0,0-1 0 0 0,0 1 0 0 0,-1 0 0 0 0,1-1 0 0 0,0 1 0 0 0,0 0 0 0 0,0-1 0 0 0,-1 1 0 0 0,1-1 0 0 0,0 1 0 0 0,0 0 0 0 0,0-1 0 0 0,0 1 0 0 0,0-1 0 0 0,0 1 0 0 0,0 0 0 0 0,0-1 0 0 0,0 1 0 0 0,0-1 0 0 0,0 1 0 0 0,0-1 0 0 0,0 1 0 0 0,0 0 0 0 0,1-1 0 0 0,-1 0 0 0 0,0 0 0 0 0,0-1 0 0 0,0 1 0 0 0,1 0 0 0 0,-1-1 0 0 0,1 1 0 0 0,-1 0 0 0 0,1-1 0 0 0,-1 1 0 0 0,1 0 0 0 0,0 0 0 0 0,-1-1 0 0 0,2 0 0 0 0,-1 1 0 0 0,0 0 0 0 0,0 0 0 0 0,-1 0 0 0 0,1-1 0 0 0,0 1 0 0 0,-1 0 0 0 0,1-1 0 0 0,-1 1 0 0 0,1 0 0 0 0,-1-1 0 0 0,0 1 0 0 0,1-2 0 0 0,-1 2 0 0 0,-1-1 0 0 0,2 1 0 0 0,-1 0 0 0 0,0-1 0 0 0,0 1 0 0 0,0 0 0 0 0,0-1 0 0 0,1 1 0 0 0,-1 0 0 0 0,1-1 0 0 0,-1 1 0 0 0,1 0 0 0 0,-1 0 0 0 0,1 0 0 0 0,0 0 0 0 0,0-1 0 0 0,0 1 0 0 0,-1 0 0 0 0,1 0 0 0 0,0 0 0 0 0,0 1 0 0 0,0-1 0 0 0,1 0 0 0 0,0-1 0 0 0,-1 1 0 0 0,-1 0 0 0 0,1 1 0 0 0,0-1 0 0 0,-1 0 0 0 0,1 0 0 0 0,0 0 0 0 0,-1 1 0 0 0,1-1 0 0 0,-1 0 0 0 0,1 0 0 0 0,-1 0 0 0 0,0 0 0 0 0,1 0 0 0 0,-1 0 0 0 0,0 0 0 0 0,0 0 0 0 0,1 0 0 0 0,-1 0 0 0 0,0 0 0 0 0,0 0 0 0 0,0 0 0 0 0,-1-1 0 0 0,2 2 0 0 0,-1-1 0 0 0,0 0 0 0 0,0 0 0 0 0,0 1 0 0 0,1-1 0 0 0,-1 0 0 0 0,0 0 0 0 0,0 1 0 0 0,1-1 0 0 0,-1 0 0 0 0,1 1 0 0 0,-1-1 0 0 0,1 1 0 0 0,-1-1 0 0 0,1 0 0 0 0,-1 1 0 0 0,1-1 0 0 0,0 1 0 0 0,-1-1 0 0 0,1 1 0 0 0,-1 0 0 0 0,1-1 0 0 0,0 1 0 0 0,0 0 0 0 0,0-1 0 0 0,6-4 0 0 0,-1-2 0 0 0,-6 7 0 0 0,1-1 0 0 0,0 1 0 0 0,-1 0 0 0 0,1-1 0 0 0,0 1 0 0 0,0 0 0 0 0,-1 0 0 0 0,1-1 0 0 0,0 1 0 0 0,0 0 0 0 0,-1 0 0 0 0,1 0 0 0 0,0 0 0 0 0,0 0 0 0 0,0 0 0 0 0,0 0 0 0 0,0 0 0 0 0,1 1 0 0 0,-1-1 0 0 0,0 0 0 0 0,1 0 0 0 0,-1 1 0 0 0,0-1 0 0 0,0 1 0 0 0,1-1 0 0 0,-1 1 0 0 0,0 0 0 0 0,0-1 0 0 0,0 1 0 0 0,0 0 0 0 0,0 0 0 0 0,0 0 0 0 0,0 0 0 0 0,0 0 0 0 0,0 0 0 0 0,0 0 0 0 0,0 0 0 0 0,0 0 0 0 0,-1 0 0 0 0,1 1 0 0 0,1 0 0 0 0,1 0 0 0 0,-1 0 0 0 0,0 0 0 0 0,0 0 0 0 0,1-1 0 0 0,-1 1 0 0 0,1-1 0 0 0,0 1 0 0 0,-1-1 0 0 0,1 0 0 0 0,0 0 0 0 0,2 0 0 0 0,9 5 0 0 0,31 18 0 0 0,-37-19 0 0 0,-1 5 0 0 0,16 2 0 0 0,-23-12-8 0 0,0 0-1 0 0,0 0 0 0 0,0 0 0 0 0,0 0 1 0 0,0 1-1 0 0,0-1 0 0 0,0 0 0 0 0,0 0 0 0 0,0 0 1 0 0,0 0-1 0 0,0 0 0 0 0,0 0 0 0 0,-1 0 1 0 0,1 0-1 0 0,0 0 0 0 0,0 0 0 0 0,0 0 0 0 0,0 0 1 0 0,0 0-1 0 0,0 0 0 0 0,0 0 0 0 0,0 0 1 0 0,0 0-1 0 0,0 0 0 0 0,0 1 0 0 0,0-1 0 0 0,0 0 1 0 0,0 0-1 0 0,0 0 0 0 0,0 0 0 0 0,0 0 1 0 0,0 0-1 0 0,0 0 0 0 0,0 0 0 0 0,0 0 1 0 0,0 0-1 0 0,0 0 0 0 0,0 1 0 0 0,0-1 0 0 0,0 0 1 0 0,0 0-1 0 0,0 0 0 0 0,0 0 0 0 0,0 0 1 0 0,0 0-1 0 0,0 0 0 0 0,0 0 0 0 0,0 0 0 0 0,0 0 1 0 0,0 0-1 0 0,0 0 0 0 0,0 0 0 0 0,0 0 1 0 0,0 1-1 0 0,1-1 0 0 0,-1 0 0 0 0,0 0 0 0 0,0 0 1 0 0,0 0-1 0 0,0 0 9 0 0,-2 0-475 0 0,4-1-1212 0 0,18-2 173 0 0,-14-1-19 0 0</inkml:trace>
  <inkml:trace contextRef="#ctx0" brushRef="#br0" timeOffset="10594.46">1394 1006 11976 0 0,'0'-1'56'0'0,"1"1"1"0"0,0 0-1 0 0,0-1 1 0 0,0 1 0 0 0,0 0-1 0 0,0 0 1 0 0,0 0-1 0 0,-1-1 1 0 0,1 1 0 0 0,0 0-1 0 0,0 0 1 0 0,0 0-1 0 0,0 0 1 0 0,0 1-1 0 0,0-1 1 0 0,0 0 0 0 0,0 0-1 0 0,0 0 1 0 0,0 1-1 0 0,-1-1 1 0 0,1 1 0 0 0,0-1-1 0 0,0 0 1 0 0,0 1-1 0 0,0 0-56 0 0,0 0 18 0 0,0 1 0 0 0,0-1-1 0 0,0 1 1 0 0,0 0 0 0 0,0-1 0 0 0,-1 1-1 0 0,1 0 1 0 0,-1-1 0 0 0,1 1-1 0 0,-1 1-17 0 0,4 9 643 0 0,-1-7-483 0 0,0 0 0 0 0,0-1-1 0 0,0 1 1 0 0,3 3-160 0 0,-2-4 80 0 0,-1 0-1 0 0,0 0 1 0 0,0 0 0 0 0,-1 0 0 0 0,1 1 0 0 0,0 1-80 0 0,10 25 303 0 0,-8-21-19 0 0,-1 0 0 0 0,0 1 0 0 0,0 0 0 0 0,1 9-284 0 0,5 15 563 0 0,-8-29-557 0 0,0 0 0 0 0,0 0-1 0 0,0 0 1 0 0,-1 1 0 0 0,0-1-1 0 0,0 0 1 0 0,-1 1-1 0 0,0 2-5 0 0,-2 93 1440 0 0,-3-73-922 0 0,4-25-503 0 0,0 0 0 0 0,0 0 0 0 0,0 0 0 0 0,1 0 0 0 0,0 1 0 0 0,0 2-15 0 0,0-3 0 0 0,1-1 0 0 0,-1 0 0 0 0,0 1 0 0 0,0-1 0 0 0,-1 0 0 0 0,1 1 0 0 0,-1-1 0 0 0,1 0 0 0 0,-1 0 0 0 0,0 1 0 0 0,0-1 0 0 0,-1 0 0 0 0,1 0 0 0 0,-1 1 0 0 0,1-3 5 0 0,1 1 0 0 0,-1-1 0 0 0,0 1 0 0 0,1 0-1 0 0,-1-1 1 0 0,1 1 0 0 0,0 0 0 0 0,0 0 0 0 0,0-1-1 0 0,-1 1 1 0 0,2 0 0 0 0,-1-1 0 0 0,0 2-5 0 0,-1 12-892 0 0,1-14 811 0 0,0-1 0 0 0,0 0 0 0 0,-1 1 0 0 0,1-1 0 0 0,0 1 0 0 0,0-1 0 0 0,-1 1 0 0 0,1-1 0 0 0,0 0 0 0 0,-1 1 0 0 0,1-1 0 0 0,-1 0 0 0 0,1 1 0 0 0,0-1 0 0 0,-1 0 0 0 0,1 0 0 0 0,-1 1 0 0 0,1-1 0 0 0,-1 0 0 0 0,1 0 0 0 0,-1 0 0 0 0,0 0 81 0 0,1 1-182 0 0,-2-1-840 0 0</inkml:trace>
  <inkml:trace contextRef="#ctx0" brushRef="#br0" timeOffset="11066.568">1516 1136 11976 0 0,'0'0'266'0'0,"0"0"44"0"0,0 0 15 0 0,1 0-26 0 0,23-13-117 0 0,-14 9 213 0 0,-1 0-1 0 0,1 1 0 0 0,-1 0 0 0 0,1 1 1 0 0,0 0-1 0 0,0 0 0 0 0,0 1 1 0 0,3 0-395 0 0,5 1 311 0 0,1 0 1 0 0,0 1-1 0 0,17 4-311 0 0,-30-4 216 0 0,0 1 0 0 0,-1-1 0 0 0,1 1-1 0 0,-1 0 1 0 0,1 0 0 0 0,-1 1 0 0 0,2 1-216 0 0,-4-3 24 0 0,-1 0 1 0 0,0 1-1 0 0,0-1 1 0 0,-1 1-1 0 0,1-1 1 0 0,0 1-1 0 0,0-1 1 0 0,-1 1-1 0 0,1 0 1 0 0,-1 0-1 0 0,0 0 1 0 0,1 0-1 0 0,-1 0 1 0 0,0 0-1 0 0,0 0 1 0 0,0 1-1 0 0,0-1 1 0 0,-1 0-1 0 0,1 2-24 0 0,-1-3 1 0 0,0 0 0 0 0,0 1-1 0 0,0-1 1 0 0,0 1 0 0 0,-1-1-1 0 0,1 0 1 0 0,0 1 0 0 0,-1-1-1 0 0,1 1 1 0 0,-1-1-1 0 0,1 0 1 0 0,-1 0 0 0 0,0 1-1 0 0,1-1 1 0 0,-1 0 0 0 0,0 0-1 0 0,0 0 1 0 0,0 0 0 0 0,0 0-1 0 0,0 0 1 0 0,-1 1-1 0 0,-27 18 551 0 0,21-15-185 0 0,-14 8-206 0 0,0-1-1 0 0,-1 0 1 0 0,0-2 0 0 0,-1-1-1 0 0,0 0 1 0 0,0-2-1 0 0,-18 3-159 0 0,31-9-529 0 0,1-1 0 0 0,0 0-1 0 0,0 0 1 0 0,-1-1 0 0 0,-5-2 529 0 0,2 1-6825 0 0</inkml:trace>
  <inkml:trace contextRef="#ctx0" brushRef="#br0" timeOffset="12199.769">1900 1128 9272 0 0,'0'0'422'0'0,"0"0"-7"0"0,-7 0-252 0 0,2 0-130 0 0,4 0 16 0 0,0 1 1 0 0,0-1-1 0 0,0 0 0 0 0,0 1 1 0 0,0-1-1 0 0,0 1 1 0 0,0 0-1 0 0,0-1 0 0 0,0 1 1 0 0,0 0-1 0 0,0-1 0 0 0,0 1 1 0 0,0 0-1 0 0,1 0 1 0 0,-1 0-1 0 0,0 0 0 0 0,1-1 1 0 0,-1 1-1 0 0,0 0 0 0 0,1 0 1 0 0,-1 1-1 0 0,1-1 0 0 0,0 0 1 0 0,-1 1-50 0 0,-1 3 254 0 0,1-5-37 0 0,1 0 72 0 0,1 6 710 0 0,3-3-851 0 0,0-1 1 0 0,0 1-1 0 0,0-1 0 0 0,1 0 0 0 0,-1 0 1 0 0,0-1-1 0 0,1 1 0 0 0,0-1 1 0 0,-1 0-1 0 0,1 0 0 0 0,0-1 1 0 0,-1 1-1 0 0,1-1 0 0 0,0 0 1 0 0,-1-1-1 0 0,1 1 0 0 0,3-1-148 0 0,7-3 782 0 0,-8 3-690 0 0,0-1-1 0 0,-1 0 1 0 0,1 0-1 0 0,-1 0 1 0 0,1-1-1 0 0,-1 0 1 0 0,0 0-1 0 0,0-1 0 0 0,5-4-91 0 0,-1 1 0 0 0,-1-1 0 0 0,0-1 0 0 0,3-3 0 0 0,-9 9 0 0 0,0-1 0 0 0,-1 0 0 0 0,1 1 0 0 0,-1-1 0 0 0,1 0 0 0 0,-1 0 0 0 0,-1-1 0 0 0,1 1 0 0 0,0 0 0 0 0,0-4 0 0 0,-2 7 39 0 0,0 0-1 0 0,0-1 1 0 0,0 1-1 0 0,0 0 1 0 0,0-1-1 0 0,0 1 0 0 0,0 0 1 0 0,0-1-1 0 0,-1 1 1 0 0,1 0-1 0 0,-1-1 0 0 0,1 1 1 0 0,-1 0-1 0 0,1 0 1 0 0,-1 0-1 0 0,1-1 0 0 0,-1 1 1 0 0,0 0-1 0 0,0 0 1 0 0,0 0-1 0 0,0 0 1 0 0,1 0-1 0 0,-1 0 0 0 0,0 0 1 0 0,-1 1-1 0 0,1-1 1 0 0,0 0-1 0 0,0 1 0 0 0,0-1 1 0 0,0 0-1 0 0,-1 1 1 0 0,1-1-1 0 0,0 1 0 0 0,0 0 1 0 0,-1-1-1 0 0,1 1 1 0 0,0 0-1 0 0,-1 0 0 0 0,1 0 1 0 0,0 0-1 0 0,-1 0 1 0 0,0 0-39 0 0,-14 1-755 0 0,14-1 727 0 0,-1-1-1 0 0,1 1 1 0 0,0 0 0 0 0,0 1-1 0 0,0-1 1 0 0,0 0 0 0 0,0 1 0 0 0,0-1-1 0 0,0 1 1 0 0,0 0 0 0 0,0 0-1 0 0,0-1 1 0 0,-1 2 28 0 0,-5 2 366 0 0,0 1-196 0 0,0-1 0 0 0,0 1 1 0 0,0 0-1 0 0,1 1 0 0 0,-1 0 0 0 0,1 0 0 0 0,-5 7-170 0 0,11-13 0 0 0,-6 10 0 0 0,0-1 0 0 0,0 1 0 0 0,1 1 0 0 0,-5 10 0 0 0,10-19 0 0 0,0 1 0 0 0,0 0 0 0 0,0 0 0 0 0,0 0 0 0 0,1 0 0 0 0,-1 0 0 0 0,1 0 0 0 0,-1 0 0 0 0,1 0 0 0 0,0 0 0 0 0,1-1 0 0 0,-1 1 0 0 0,0 0 0 0 0,1 0 0 0 0,-1 0 0 0 0,1 0 0 0 0,0 0 0 0 0,0 0 0 0 0,0 0 0 0 0,1-1 0 0 0,-1 1 0 0 0,1 1 0 0 0,0-2 0 0 0,-1-1 0 0 0,1 1 0 0 0,-1-1 0 0 0,1 1 0 0 0,0-1 0 0 0,0 1 0 0 0,-1-1 0 0 0,1 0 0 0 0,0 0 0 0 0,0 0 0 0 0,0 0 0 0 0,0 0 0 0 0,2 0 0 0 0,2 1 0 0 0,-1-1 0 0 0,1 0 0 0 0,0 0 0 0 0,3 0 0 0 0,-1 0-30 0 0,0-2 0 0 0,0 1 0 0 0,0-1 0 0 0,0 0 0 0 0,0-1 0 0 0,0 0 0 0 0,-1 0 0 0 0,1 0 0 0 0,-1-1 0 0 0,6-3 30 0 0,5-4-1301 0 0,0 0 1 0 0,0-1-1 0 0,8-7 1301 0 0,0-2-1533 0 0</inkml:trace>
  <inkml:trace contextRef="#ctx0" brushRef="#br0" timeOffset="12846.162">2284 1034 11976 0 0,'0'0'266'0'0,"0"8"369"0"0,2 4-493 0 0,1 0 1 0 0,1-1-1 0 0,2 9-142 0 0,6 17-16 0 0,-10-29 24 0 0,1 3 604 0 0,0 0 0 0 0,-1 0 0 0 0,-1 0 0 0 0,1 8-612 0 0,-1-12 324 0 0,1 12 2423 0 0,-2-21-2683 0 0,-1 1-1 0 0,0-1 0 0 0,1 1 0 0 0,-1-1 0 0 0,0 1 0 0 0,0-1 1 0 0,0 1-1 0 0,-1 0 0 0 0,1 0 0 0 0,0-1-63 0 0,-7-8-24 0 0,6 6 24 0 0,0 0 0 0 0,1-1 0 0 0,0 1 0 0 0,0-1 0 0 0,1 1 0 0 0,-1-1 0 0 0,1 1 0 0 0,0-1 0 0 0,0 1 0 0 0,0-1 0 0 0,0 0 0 0 0,1 1 0 0 0,0-1 0 0 0,0 1 0 0 0,0 0 0 0 0,1-1 0 0 0,0 1 0 0 0,1-4 0 0 0,4-5 0 0 0,0 0 0 0 0,1 0 0 0 0,0 0 0 0 0,10-10 0 0 0,-13 17-48 0 0,0 0-1 0 0,0 0 0 0 0,0 1 1 0 0,1 0-1 0 0,0 0 0 0 0,0 0 1 0 0,0 1-1 0 0,0-1 0 0 0,1 2 1 0 0,0-1-1 0 0,-1 1 0 0 0,1 0 1 0 0,1 0-1 0 0,-1 1 0 0 0,0 0 1 0 0,1 0-1 0 0,-1 1 0 0 0,2 0 49 0 0,2 0-369 0 0,1 1 0 0 0,-1 1 0 0 0,0 0 0 0 0,0 1 0 0 0,0 0 1 0 0,0 1-1 0 0,0 0 0 0 0,9 4 369 0 0,37 7-3692 0 0,-55-13 3180 0 0,-2-1 0 0 0,3 0 0 0 0,6-2-268 0 0,-9 2 807 0 0,0-1 0 0 0,0 1-1 0 0,0 0 1 0 0,0 0-1 0 0,0-1 1 0 0,0 1-1 0 0,0 0 1 0 0,0 0-1 0 0,0-1 1 0 0,0 1-1 0 0,0 0 1 0 0,0 0 0 0 0,0-1-1 0 0,-1 1 1 0 0,1 0-1 0 0,0 0 1 0 0,0 0-1 0 0,0-1 1 0 0,0 1-1 0 0,0 0 1 0 0,-1 0-1 0 0,1 0 1 0 0,0-1 0 0 0,0 1-1 0 0,0 0 1 0 0,0 0-1 0 0,-1 0 1 0 0,1 0-1 0 0,0 0 1 0 0,0 0-1 0 0,0-1 1 0 0,-1 1-1 0 0,1 0 1 0 0,0 0 0 0 0,0 0-1 0 0,-1 0 1 0 0,1 0-1 0 0,0 0 1 0 0,-1 0-27 0 0,-1-1 184 0 0,0 1 0 0 0,0 0 1 0 0,0 0-1 0 0,-1-1 1 0 0,1 1-1 0 0,0 1 0 0 0,0-1 1 0 0,-1 0-1 0 0,1 0 1 0 0,0 1-1 0 0,0 0 0 0 0,0-1 1 0 0,-1 1-185 0 0,1 0 163 0 0,-5 1 40 0 0,1 0 0 0 0,-1 1 0 0 0,1 0 0 0 0,0 0 0 0 0,0 0 0 0 0,0 1 0 0 0,0 0 0 0 0,1 0 0 0 0,-1 0 0 0 0,1 1 0 0 0,0 0 0 0 0,1 0 0 0 0,-1 0 0 0 0,1 1 0 0 0,0-1 0 0 0,0 1 0 0 0,1 0 0 0 0,0 0 0 0 0,0 1 0 0 0,0-1 0 0 0,0 2-203 0 0,-1 2 257 0 0,3-8-151 0 0,0 0 1 0 0,0 0-1 0 0,0 0 1 0 0,0 0-1 0 0,1 0 1 0 0,-1 1-1 0 0,1-1 1 0 0,-1 0-1 0 0,1 0 1 0 0,0 1-1 0 0,0-1 1 0 0,0 0-1 0 0,0 1 0 0 0,0-1 1 0 0,1 0-1 0 0,0 2-106 0 0,2 3 16 0 0,4-1-16 0 0,5 1 0 0 0,-8-8 0 0 0,-2 1 0 0 0,0 0 0 0 0,1 0 0 0 0,-1 1 0 0 0,0-1 0 0 0,1 0 0 0 0,-1 0 0 0 0,0-1 0 0 0,1 1 0 0 0,-1 0 0 0 0,0-1 0 0 0,0 0 0 0 0,1 1 0 0 0,-1-1 0 0 0,0 0 0 0 0,0 0 0 0 0,0 0 0 0 0,0 0 0 0 0,0 0 0 0 0,1-1 0 0 0,1-2 0 0 0,0 0 0 0 0,-1-1 0 0 0,1 1 0 0 0,-1-1 0 0 0,1 1 0 0 0,0-4 0 0 0,2-1 0 0 0,3-5 0 0 0,0 1 0 0 0,2 0 0 0 0,-1 0 0 0 0,4-1 0 0 0,1 0 0 0 0,-15 14 0 0 0,0-1 0 0 0,1 1 0 0 0,-1 0 0 0 0,0 0 0 0 0,1 0 0 0 0,-1 0 0 0 0,0 0 0 0 0,1-1 0 0 0,-1 1 0 0 0,0 0 0 0 0,1 0 0 0 0,-1 0 0 0 0,0 0 0 0 0,1 0 0 0 0,-1 0 0 0 0,1 0 0 0 0,-1 0 0 0 0,0 0 0 0 0,1 0 0 0 0,-1 1 0 0 0,0-1 0 0 0,1 0 0 0 0,-1 0 0 0 0,0 0 0 0 0,1 0 0 0 0,-1 0 0 0 0,0 1 0 0 0,1-1 0 0 0,-1 0 0 0 0,0 0 0 0 0,0 1 0 0 0,1-1 0 0 0,-1 0 0 0 0,0 0 0 0 0,0 1 0 0 0,1-1 0 0 0,-1 0 0 0 0,0 1 0 0 0,0-1 0 0 0,0 0 0 0 0,0 1 0 0 0,1-1 0 0 0,-1 0 0 0 0,0 1 0 0 0,0-1 0 0 0,2 4 48 0 0,0-1-1 0 0,0 1 0 0 0,-1 0 1 0 0,1 0-1 0 0,-1 0 0 0 0,0-1 0 0 0,0 1 1 0 0,0 0-1 0 0,0 3-47 0 0,0-2 27 0 0,0 0 1 0 0,0 0-1 0 0,0 0 0 0 0,1 0 0 0 0,0 0 1 0 0,1 2-28 0 0,-2-6-36 0 0,4 9-21 0 0,1-1 0 0 0,0 0-1 0 0,0 0 1 0 0,1 0 0 0 0,1-1 57 0 0,-7-6-60 0 0,1 0-1 0 0,0-1 1 0 0,0 1 0 0 0,-1-1 0 0 0,1 1 0 0 0,0-1-1 0 0,0 0 1 0 0,1 0 0 0 0,-1 0 0 0 0,0 0 0 0 0,0 0 0 0 0,0 0-1 0 0,1 0 1 0 0,-1-1 0 0 0,0 1 0 0 0,1-1 0 0 0,-1 0-1 0 0,1 0 1 0 0,-1 0 0 0 0,0 0 0 0 0,1 0 0 0 0,-1 0-1 0 0,0-1 1 0 0,1 1 0 0 0,0-1 60 0 0,4-2-6506 0 0</inkml:trace>
  <inkml:trace contextRef="#ctx0" brushRef="#br0" timeOffset="13110.559">2926 790 14976 0 0,'0'0'340'0'0,"0"0"50"0"0,4 8 383 0 0,-3-4-761 0 0,0-1 0 0 0,0 1-1 0 0,0 0 1 0 0,0-1 0 0 0,0 1-1 0 0,-1 0 1 0 0,0 0 0 0 0,1-1-1 0 0,-1 1 1 0 0,-1 0 0 0 0,1 0-1 0 0,-1-1-11 0 0,2 29-4 0 0,20 63 748 0 0,-16-76-746 0 0,-3-13 93 0 0,0 0 1 0 0,-1 0 0 0 0,0 0 0 0 0,0 0-1 0 0,0 3-91 0 0,0 11 780 0 0,0-18-903 0 0,-1 1 0 0 0,0-1 0 0 0,1 1 0 0 0,-1-1 1 0 0,0 0-1 0 0,0 1 0 0 0,-1-1 0 0 0,1 1 1 0 0,0-1-1 0 0,-1 1 0 0 0,0-1 0 0 0,1 1 0 0 0,-1-1 1 0 0,0 0-1 0 0,0 1 0 0 0,-1 0 123 0 0,1-1-1022 0 0</inkml:trace>
  <inkml:trace contextRef="#ctx0" brushRef="#br0" timeOffset="13657.798">2823 1039 11976 0 0,'0'0'546'0'0,"9"0"182"0"0,4 0-269 0 0,0-2-1 0 0,0 0 1 0 0,11-3-459 0 0,16-2 702 0 0,35-7 737 0 0,-46 7-793 0 0,22-8-646 0 0,12-3-38 0 0,-51 13 38 0 0,-8 3 0 0 0,-1 0 0 0 0,0 0 0 0 0,0 1 0 0 0,1-1 0 0 0,-1 1 0 0 0,1 0 0 0 0,0 0 0 0 0,-4 0 0 0 0,1 1 0 0 0,-1 0 0 0 0,0 0 0 0 0,0 0 0 0 0,0 0 0 0 0,0 0 0 0 0,0 0 0 0 0,1 0 0 0 0,-1-1 0 0 0,0 1 0 0 0,0 0 0 0 0,0 0 0 0 0,0 0 0 0 0,1 0 0 0 0,-1 0 0 0 0,0 0 0 0 0,0 0 0 0 0,0 0 0 0 0,0 0 0 0 0,1 0 0 0 0,-1 0 0 0 0,0 0 0 0 0,0 0 0 0 0,0 0 0 0 0,1 0 0 0 0,-1 0 0 0 0,0 0 0 0 0,0 0 0 0 0,0 0 0 0 0,0 1 0 0 0,1-1 0 0 0,-1 0 0 0 0,0 0 0 0 0,0 0 0 0 0,0 0 0 0 0,0 0 0 0 0,0 0 0 0 0,0 0 0 0 0,1 1 0 0 0,-1-1 0 0 0,0 0 0 0 0,0 0 0 0 0,0 0 0 0 0,0 0 0 0 0,0 0 0 0 0,0 1 0 0 0,0-1 0 0 0,0 0 0 0 0,0 0 0 0 0,-1 4 0 0 0,-1 0-4 0 0,0-1-1 0 0,0 1 0 0 0,-1-1 0 0 0,1 1 0 0 0,-1-1 0 0 0,-1 1 5 0 0,1-1 79 0 0,0 1 0 0 0,0 0-1 0 0,0-1 1 0 0,1 1-1 0 0,-1 0 1 0 0,-1 4-79 0 0,1-1 307 0 0,1-2-94 0 0,0-1 1 0 0,1 1 0 0 0,-1 0 0 0 0,1 0 0 0 0,0 0-1 0 0,0 3-213 0 0,-4 15 18 0 0,4-19-18 0 0,0 0-1 0 0,0 0 1 0 0,0 0 0 0 0,1 0 0 0 0,-1 0 0 0 0,1 0 0 0 0,0 0 0 0 0,0 0-1 0 0,0 1 1 0 0,0-5 0 0 0,0 1 0 0 0,1 0 0 0 0,-1-1 0 0 0,0 1 0 0 0,0 0 0 0 0,0-1 0 0 0,0 1 0 0 0,0 0 0 0 0,1-1 0 0 0,-1 1 0 0 0,0 0 0 0 0,1-1 0 0 0,-1 1 0 0 0,0-1 0 0 0,1 1 0 0 0,-1 0 0 0 0,1-1 0 0 0,0 1 0 0 0,1 1 0 0 0,-2-2 0 0 0,1 1 0 0 0,0 0 0 0 0,-1 0 0 0 0,1-1 0 0 0,0 1 0 0 0,-1-1 0 0 0,1 1 0 0 0,0 0 0 0 0,0-1 0 0 0,0 1 0 0 0,-1-1 0 0 0,1 0 0 0 0,0 1 0 0 0,0-1 0 0 0,0 0 0 0 0,0 1 0 0 0,0-1 0 0 0,0 0 0 0 0,0 0 0 0 0,0 0 0 0 0,0 0 0 0 0,0 0 0 0 0,0 0 0 0 0,0 0 0 0 0,0 0 0 0 0,0 0 0 0 0,0 0 0 0 0,3-1 0 0 0,2 1 0 0 0,8 0 0 0 0,-1 0 0 0 0,1-1 0 0 0,-1 0 0 0 0,10-3 0 0 0,-19 3 0 0 0,0 0 0 0 0,-1 0 0 0 0,1-1 0 0 0,0 1 0 0 0,-1-1 0 0 0,1 0 0 0 0,-1 0 0 0 0,1 0 0 0 0,-1-1 0 0 0,0 1 0 0 0,0-1 0 0 0,0 0 0 0 0,0 1 0 0 0,-1-1 0 0 0,1-1 0 0 0,-1 1 0 0 0,0 0 0 0 0,1-1 0 0 0,2-5-57 0 0,0-1 0 0 0,0 0-1 0 0,-1 0 1 0 0,0 0 0 0 0,-1 0-1 0 0,0-1 1 0 0,-1 1 57 0 0,10-45-1591 0 0,-12 50 1655 0 0,0 4 274 0 0,0 1 136 0 0,0 13 208 0 0,1-7-835 0 0,-1 0 1 0 0,1 0-1 0 0,0-1 1 0 0,1 1-1 0 0,-1 0 1 0 0,1-1-1 0 0,0 1 0 0 0,0-1 1 0 0,1 0-1 0 0,0 0 1 0 0,0 1 152 0 0,3 4 24 0 0,1-1 0 0 0,0 0 0 0 0,0-1 0 0 0,0 0 0 0 0,5 3-24 0 0,-9-9 27 0 0,0 0 0 0 0,0 0 0 0 0,1 0 0 0 0,-1-1 0 0 0,0 1 0 0 0,1-1 0 0 0,0 0-1 0 0,-1 0 1 0 0,1 0 0 0 0,0 0 0 0 0,-1-1 0 0 0,1 0 0 0 0,0 1 0 0 0,0-2 0 0 0,-1 1-1 0 0,1 0 1 0 0,0-1 0 0 0,-1 1 0 0 0,1-1 0 0 0,0 0 0 0 0,-1 0 0 0 0,1-1-1 0 0,-1 1 1 0 0,1-1 0 0 0,-1 1 0 0 0,2-2-27 0 0,3-3-6466 0 0</inkml:trace>
  <inkml:trace contextRef="#ctx0" brushRef="#br0" timeOffset="14182.741">3578 876 11976 0 0,'1'8'576'0'0,"1"3"-320"0"0,1 0 1 0 0,0 0 0 0 0,1 2-257 0 0,8 27-34 0 0,1 22 470 0 0,-11-51 52 0 0,0 0 1 0 0,1 0-1 0 0,1 2-488 0 0,7 29 1578 0 0,-6-26-848 0 0,-4-14-652 0 0,0-1 0 0 0,-1 0-1 0 0,1 0 1 0 0,-1 0-1 0 0,1 1 1 0 0,-1-1-1 0 0,0 0 1 0 0,1 0-1 0 0,-1 1 1 0 0,0-1-1 0 0,0 0 1 0 0,0 1-1 0 0,0-1 1 0 0,0 0-1 0 0,0 1 1 0 0,0-1-1 0 0,-1 1-77 0 0,0 0 443 0 0,0-1-294 0 0,1-1-136 0 0,-1 1 0 0 0,1-1-1 0 0,-1 0 1 0 0,1 1-1 0 0,-1-1 1 0 0,0 1-1 0 0,1-1 1 0 0,-1 0 0 0 0,0 1-1 0 0,1-1 1 0 0,-1 0-1 0 0,0 0 1 0 0,1 0-1 0 0,-1 1 1 0 0,0-1 0 0 0,0 0-1 0 0,1 0 1 0 0,-1 0-1 0 0,0 0 1 0 0,0 0-1 0 0,1 0 1 0 0,-1-1 0 0 0,0 1-1 0 0,0 0 1 0 0,1 0-1 0 0,-1 0 1 0 0,0-1-1 0 0,1 1 1 0 0,-1 0 0 0 0,0-1-1 0 0,1 1-12 0 0,-14-12-96 0 0,13 11 85 0 0,-1-1 0 0 0,1 1 0 0 0,0-1-1 0 0,0 0 1 0 0,0 0 0 0 0,1 0 0 0 0,-1 1 0 0 0,0-1 0 0 0,1 0 0 0 0,-1 0 0 0 0,1 0 0 0 0,-1 0 0 0 0,1 0 0 0 0,0 0 0 0 0,0 0 0 0 0,0 0-1 0 0,0 0 1 0 0,0 0 0 0 0,0 0 0 0 0,1 0 0 0 0,-1-1 11 0 0,3-5-139 0 0,-1 0-1 0 0,1 0 1 0 0,1 0 0 0 0,2-5 139 0 0,5-12-872 0 0,-9 20 796 0 0,1 0-1 0 0,-1 1 1 0 0,1-1-1 0 0,0 0 1 0 0,0 1-1 0 0,1-1 1 0 0,-1 1-1 0 0,5-3 77 0 0,36-31-132 0 0,-31 28-174 0 0,-4 3 71 0 0,1 1 1 0 0,0 0 0 0 0,0 0-1 0 0,0 1 1 0 0,1 0 0 0 0,0 1-1 0 0,11-3 235 0 0,12-1 36 0 0,34-5-36 0 0,-66 13 0 0 0,9-2 0 0 0,0 0 0 0 0,0 1 0 0 0,-1 1 0 0 0,1 0 0 0 0,0 0 0 0 0,4 1 0 0 0,-7 0 0 0 0,-1-1 0 0 0,1 0 0 0 0,0 0 0 0 0,-1-1 0 0 0,4-1 0 0 0,23-1 0 0 0,-22 2 0 0 0,-9-1 0 0 0,-2 1 0 0 0,-1 0 0 0 0,0 1 0 0 0,1 0 0 0 0,-1 0 0 0 0,0 0 0 0 0,1-1 0 0 0,-1 1 0 0 0,0 0 0 0 0,0 0 0 0 0,0 0 0 0 0,1-1 0 0 0,-1 1 0 0 0,0 0 0 0 0,0-1 0 0 0,0 1 0 0 0,0 0 0 0 0,1 0 0 0 0,-1-1 0 0 0,0 1 0 0 0,0 0 0 0 0,0-1 0 0 0,0 1 0 0 0,0 0 0 0 0,0-1 0 0 0,0 1 0 0 0,0 0 0 0 0,0-1 0 0 0,0 1 0 0 0,0 0 0 0 0,0-1 0 0 0,0 1 0 0 0,0 0 0 0 0,0-1 0 0 0,0 1 0 0 0,0 0 0 0 0,-1 0 0 0 0,1-1 0 0 0,0 1 0 0 0,0 0 0 0 0,0-1 0 0 0,0 1 0 0 0,-1 0 0 0 0,1 0 0 0 0,0-1 0 0 0,-9-10 0 0 0,4 8-7 0 0,1-1 0 0 0,-1 1 1 0 0,1 0-1 0 0,-1 0 0 0 0,0 0 1 0 0,-1 1-1 0 0,1-1 0 0 0,0 1 1 0 0,0 1-1 0 0,-1-1 0 0 0,0 1 1 0 0,1 0-1 0 0,-1 0 0 0 0,1 0 1 0 0,-1 1-1 0 0,0 0 1 0 0,0 0-1 0 0,1 0 0 0 0,-1 1 1 0 0,-4 1 6 0 0,-1 0 196 0 0,0 1-1 0 0,1 0 1 0 0,-1 1 0 0 0,1 0 0 0 0,-1 1 0 0 0,1 0 0 0 0,1 1 0 0 0,-1 0 0 0 0,1 0 0 0 0,-1 2-196 0 0,8-7 14 0 0,-1 1 0 0 0,1 0 0 0 0,0 0 0 0 0,-1 0 0 0 0,1 0 0 0 0,0 0 0 0 0,0 1 0 0 0,1-1 0 0 0,-1 1 0 0 0,0-1 0 0 0,1 1 0 0 0,0 0 0 0 0,-1-1 0 0 0,1 1 0 0 0,0 0 0 0 0,1 0-1 0 0,-2 1-13 0 0,1 1 118 0 0,0 0-1 0 0,0 1 1 0 0,1-1 0 0 0,-1 0-1 0 0,1 0 1 0 0,0 0-1 0 0,1 0 1 0 0,-1 0-1 0 0,1 0 1 0 0,0 1-1 0 0,0-1 1 0 0,0 0-1 0 0,1-1 1 0 0,0 1-1 0 0,0 0 1 0 0,0 0-1 0 0,2 1-117 0 0,0 0-2 0 0,0 0 1 0 0,0-1-1 0 0,1 1 0 0 0,0-1 0 0 0,0 0 0 0 0,0-1 0 0 0,1 1 1 0 0,0-1-1 0 0,-1 0 0 0 0,1-1 0 0 0,1 1 0 0 0,3 1 2 0 0,4 1 88 0 0,0-1-1 0 0,1 0 0 0 0,-1-1 0 0 0,1-1 0 0 0,0 0 0 0 0,4 0-87 0 0,28 1 254 0 0,19-2-254 0 0,-41-1-663 0 0,24 0-108 0 0,-2-3-12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8:5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8752 0 0,'0'0'673'0'0,"7"5"354"0"0,-2-3-439 0 0,0 0 1 0 0,-1 1 0 0 0,0 0-1 0 0,1 0 1 0 0,-1 0 0 0 0,2 3-589 0 0,-11 3 1792 0 0,5-8-1713 0 0,-1 0 0 0 0,0 1 0 0 0,1-1 0 0 0,0 0 0 0 0,-1 0 0 0 0,1 0 0 0 0,0 1 0 0 0,0-1 0 0 0,-1 0 1 0 0,1 0-1 0 0,0 0 0 0 0,0 1 0 0 0,0-1 0 0 0,1 0 0 0 0,-1 0 0 0 0,0 1 0 0 0,0-1 0 0 0,1 0 1 0 0,-1 0-1 0 0,1 0 0 0 0,0 1-79 0 0,1 2 150 0 0,0-1 0 0 0,0 0 0 0 0,1 0 0 0 0,-1 0 0 0 0,1 0 0 0 0,1 0-150 0 0,-2-1 73 0 0,0 0 0 0 0,1 0 0 0 0,-1 1 1 0 0,0-1-1 0 0,0 1 0 0 0,0-1 0 0 0,-1 1 0 0 0,1 0 1 0 0,-1 0-1 0 0,1 1-73 0 0,-2-3 16 0 0,0 0 1 0 0,1 0-1 0 0,-1 0 0 0 0,0 0 1 0 0,0 0-1 0 0,0 0 0 0 0,-1 0 1 0 0,1 0-1 0 0,0 0 1 0 0,0 0-1 0 0,0 0 0 0 0,-1 0 1 0 0,1 0-1 0 0,-1 0 1 0 0,1 0-1 0 0,0 0 0 0 0,-1-1 1 0 0,0 1-1 0 0,1 0 0 0 0,-1 0 1 0 0,0 0-1 0 0,1-1 1 0 0,-1 2-17 0 0,0-2 33 0 0,0 1 0 0 0,0 0 0 0 0,0 1 0 0 0,0-1 1 0 0,1 0-1 0 0,-1 0 0 0 0,1 0 0 0 0,-1 0 0 0 0,1 0 0 0 0,-1 1 1 0 0,1-1-1 0 0,-1 0 0 0 0,1 0 0 0 0,0 1 0 0 0,0-1-33 0 0,0 6 165 0 0,0-6-145 0 0,0 0 0 0 0,0 0-1 0 0,1-1 1 0 0,-1 1-1 0 0,0 0 1 0 0,0 0 0 0 0,0-1-1 0 0,-1 1 1 0 0,1 0-1 0 0,0 0 1 0 0,0-1 0 0 0,0 1-1 0 0,-1 0 1 0 0,1 0-1 0 0,0-1 1 0 0,0 1 0 0 0,-1 0-1 0 0,1-1 1 0 0,-1 1-1 0 0,1 0 1 0 0,-1-1 0 0 0,1 1-1 0 0,-1-1 1 0 0,1 1-1 0 0,-1-1 1 0 0,0 1-20 0 0,0 0 92 0 0,1-1-11 0 0,0 0-2 0 0,-8 6 66 0 0,4-4-114 0 0,-1-1 0 0 0,1 1 0 0 0,-1-1 0 0 0,1 0 0 0 0,-1-1 0 0 0,0 1-1 0 0,-3-1-30 0 0,9 0 8 0 0,-1-1-1 0 0,1 1 1 0 0,0 0-1 0 0,0-1 1 0 0,0 1-1 0 0,-1-1 0 0 0,1 1 1 0 0,0-1-1 0 0,0 0 1 0 0,-1 1-1 0 0,1-1 1 0 0,-1 0-1 0 0,1 1 1 0 0,0-1-1 0 0,-1 0 1 0 0,1 0-1 0 0,-1 0 0 0 0,0 1 1 0 0,1-1-1 0 0,-1 0 1 0 0,0 0-1 0 0,1 0 1 0 0,-1 0-1 0 0,0 0 1 0 0,0 0-1 0 0,0 0 0 0 0,0 0 1 0 0,0 0-1 0 0,0 0-7 0 0,-2-5 2 0 0,1 6 2 0 0,1-1 1 0 0,-1 0-1 0 0,1 1 1 0 0,0-1-1 0 0,0 1 1 0 0,-1-1-1 0 0,1 0 1 0 0,0 0-1 0 0,0 1 1 0 0,0-1-1 0 0,-1 0 1 0 0,1 1-1 0 0,0-1 1 0 0,0 0-1 0 0,0 0 1 0 0,0 1-1 0 0,0-1 1 0 0,1 0-1 0 0,-1 1 1 0 0,0-1-1 0 0,0 0 1 0 0,0 1-1 0 0,1-1 1 0 0,-1 0-1 0 0,0 1 1 0 0,0-1-1 0 0,1 0 1 0 0,-1 1-1 0 0,1-1 1 0 0,-1 1-1 0 0,1-1 1 0 0,-1 0-1 0 0,1 1 1 0 0,-1 0-1 0 0,1-1 1 0 0,-1 1-1 0 0,1-1-4 0 0,0 0 7 0 0,0-1-1 0 0,0 1 0 0 0,0 0 0 0 0,0-1 1 0 0,0 1-1 0 0,-1-1 0 0 0,1 1 0 0 0,-1-1 1 0 0,1 1-1 0 0,-1-1 0 0 0,1 0 0 0 0,-1 1-6 0 0,0-1-4 0 0,1 0-1 0 0,-1 1 1 0 0,1-1 0 0 0,-1 0-1 0 0,1 1 1 0 0,0-1 0 0 0,-1 0-1 0 0,1 1 1 0 0,0-1-1 0 0,0 1 1 0 0,0-1 4 0 0,11-9-28 0 0,-10 9 7 0 0,0 0-1 0 0,1 0 1 0 0,-1 0 0 0 0,-1 0 0 0 0,1 0 0 0 0,0-1 0 0 0,0 1-1 0 0,-1 0 1 0 0,1-2 21 0 0,0 0-24 0 0,0 1-1 0 0,1-1 0 0 0,-1 0 0 0 0,1 1 1 0 0,0 0-1 0 0,0-1 0 0 0,1 1 1 0 0,-1 1-1 0 0,0-1 0 0 0,1 0 0 0 0,0 1 1 0 0,0 0-1 0 0,-1-1 0 0 0,4 0 25 0 0,10-4-56 0 0,1 0 0 0 0,15-4 56 0 0,-15 6-34 0 0,-11 3 71 0 0,0 0 0 0 0,-1 1-1 0 0,1-1 1 0 0,0 1-1 0 0,-1 1 1 0 0,1 0-1 0 0,0 0 1 0 0,0 0 0 0 0,-1 0-1 0 0,3 2-36 0 0,-5-2-1 0 0,-1 1-1 0 0,1 0 1 0 0,-1 0 0 0 0,0 0-1 0 0,1 1 1 0 0,-1-1-1 0 0,0 1 1 0 0,0 0-1 0 0,0 0 1 0 0,0 0-1 0 0,0 0 1 0 0,0 1 0 0 0,-1-1-1 0 0,1 1 1 0 0,-1-1-1 0 0,1 1 1 0 0,-1 0-1 0 0,0 0 1 0 0,1 2 1 0 0,3 6-24 0 0,-1 0 0 0 0,0 0 0 0 0,0 0 1 0 0,1 8 23 0 0,-5-14 63 0 0,1 1 1 0 0,-2 0 0 0 0,1 0 0 0 0,0 0 0 0 0,-1-1-1 0 0,0 1 1 0 0,-1 0 0 0 0,1 0 0 0 0,-1 0 0 0 0,-1 4-64 0 0,2-11 8 0 0,0 0 1 0 0,0 0-1 0 0,0 0 1 0 0,0 1-1 0 0,0-1 1 0 0,0 0 0 0 0,0 0-1 0 0,0 0 1 0 0,0 1-1 0 0,-1-1 1 0 0,1 0-1 0 0,0 0 1 0 0,-1 1 0 0 0,1-1-1 0 0,-1 0 1 0 0,1 0-1 0 0,0 1 1 0 0,-1-1-1 0 0,1 0 1 0 0,-1 1-1 0 0,0-1 1 0 0,1 1 0 0 0,-1-1-1 0 0,0 1 1 0 0,1-1-1 0 0,-1 1 1 0 0,0-1-1 0 0,1 1 1 0 0,-1 0-1 0 0,0-1 1 0 0,0 1 0 0 0,1 0-1 0 0,-1-1 1 0 0,0 1-1 0 0,0 0 1 0 0,0 0-1 0 0,0 0 1 0 0,1 0 0 0 0,-1 0-1 0 0,0 0 1 0 0,0 0-1 0 0,0 0 1 0 0,1 0-1 0 0,-1 0 1 0 0,0 1-1 0 0,0-1 1 0 0,0 0 0 0 0,1 1-1 0 0,-1-1 1 0 0,0 0-1 0 0,0 1 1 0 0,1-1-1 0 0,-1 1 1 0 0,0-1-1 0 0,1 1 1 0 0,-1-1 0 0 0,0 1-1 0 0,1-1 1 0 0,-1 1-1 0 0,1 0 1 0 0,-1-1-1 0 0,1 1 1 0 0,0 0 0 0 0,-1 0-1 0 0,1-1 1 0 0,0 1-1 0 0,-1 0 1 0 0,1 0-1 0 0,0 0-8 0 0,7-58-724 0 0,-6 51 655 0 0,0-1 0 0 0,1 1-1 0 0,0 0 1 0 0,0-1 0 0 0,1 1-1 0 0,2-4 70 0 0,3-11 136 0 0,-6 18-169 0 0,0 0 0 0 0,0-1 0 0 0,0 1 0 0 0,0 0 0 0 0,1 0 0 0 0,-1 0-1 0 0,3-1 34 0 0,5-8-393 0 0,-10 11 376 0 0,1 1 0 0 0,0-1-1 0 0,-1 1 1 0 0,1-1 0 0 0,0 1 0 0 0,-1-1-1 0 0,1 1 1 0 0,0 0 0 0 0,-1-1 0 0 0,1 1-1 0 0,0 0 1 0 0,0-1 0 0 0,-1 1 0 0 0,1 0-1 0 0,0 0 1 0 0,0 0 0 0 0,0 0 17 0 0,2-1-23 0 0,11-4 12 0 0,-2 5 11 0 0,-2 2 98 0 0,-1 0 0 0 0,0 1 0 0 0,0 0 0 0 0,0 1 1 0 0,0 0-1 0 0,0 0 0 0 0,3 3-98 0 0,19 9 305 0 0,-22-11-348 0 0,0 1-1 0 0,0 0 0 0 0,0 1 0 0 0,-1 0 0 0 0,1 0 0 0 0,-2 0 0 0 0,1 1 1 0 0,-1 1-1 0 0,4 5 44 0 0,14 11-336 0 0,-12-14-5199 0 0,-4-2-991 0 0</inkml:trace>
  <inkml:trace contextRef="#ctx0" brushRef="#br0" timeOffset="748.789">1017 353 17335 0 0,'0'0'396'0'0,"0"0"52"0"0,0 0 28 0 0,-2-1-60 0 0,-2 1-393 0 0,0-1 0 0 0,0 1 0 0 0,0 0 0 0 0,0 0 0 0 0,1 0 0 0 0,-1 1 0 0 0,0-1 0 0 0,0 1 0 0 0,0 0 0 0 0,0 0 0 0 0,1 1 0 0 0,-1-1 0 0 0,0 1 0 0 0,1-1 0 0 0,-1 2-23 0 0,-8 3 200 0 0,0 1 0 0 0,1 1-1 0 0,-9 7-199 0 0,6-4 203 0 0,2 1-1 0 0,0 0 0 0 0,0 0 1 0 0,2 1-1 0 0,-1 0 0 0 0,1 1 0 0 0,0 2-202 0 0,9-13-1 0 0,0-1 0 0 0,-1 1 0 0 0,1 0 0 0 0,0 0 0 0 0,0 0 0 0 0,1 0 0 0 0,-1-1 0 0 0,1 1 0 0 0,-1 0 0 0 0,1 0 0 0 0,0 0 0 0 0,0 3 1 0 0,0-5-61 0 0,1 0-18 0 0,-1-1 78 0 0,0 1-1 0 0,1-1 0 0 0,-1 0 1 0 0,0 1-1 0 0,1-1 0 0 0,-1 0 1 0 0,0 1-1 0 0,1-1 0 0 0,-1 0 1 0 0,0 0-1 0 0,1 1 0 0 0,-1-1 1 0 0,1 0-1 0 0,-1 0 0 0 0,1 0 1 0 0,-1 0-1 0 0,0 0 0 0 0,1 1 1 0 0,-1-1-1 0 0,1 0 0 0 0,-1 0 1 0 0,1 0-1 0 0,-1 0 0 0 0,1 0 1 0 0,-1 0-1 0 0,0-1 0 0 0,1 1 1 0 0,-1 0-1 0 0,1 0 0 0 0,-1 0 1 0 0,1 0 1 0 0,11-8 54 0 0,-10 6-73 0 0,20-13-138 0 0,-1-1 0 0 0,16-16 157 0 0,-34 28-14 0 0,5-3 5 0 0,-1 0-1 0 0,0 0 0 0 0,-1-1 1 0 0,2-1 9 0 0,-8 8 12 0 0,1 0-1 0 0,0 0 1 0 0,0 0 0 0 0,0 0 0 0 0,0 1 0 0 0,0-1-1 0 0,0 1 1 0 0,0-1 0 0 0,0 0 0 0 0,0 1 0 0 0,0 0 0 0 0,1-1-1 0 0,-1 1 1 0 0,0 0 0 0 0,0-1 0 0 0,0 1 0 0 0,1 0-1 0 0,-1 0 1 0 0,0 0 0 0 0,0 0 0 0 0,0 0 0 0 0,1 0-12 0 0,0 2-34 0 0,-1 0 0 0 0,0 0 0 0 0,1 0 0 0 0,-1-1 0 0 0,0 1 0 0 0,0 1 0 0 0,0-1 0 0 0,1 2 34 0 0,-2-2 20 0 0,28 41 173 0 0,-24-34-167 0 0,1 1 0 0 0,1-1 0 0 0,4 6-26 0 0,-8-12 27 0 0,1 0-1 0 0,-1 0 0 0 0,1 0 1 0 0,0 0-1 0 0,0 0 0 0 0,0-1 1 0 0,1 0-1 0 0,-1 1 0 0 0,0-1 1 0 0,1 0-1 0 0,1 0-26 0 0,2 1 26 0 0,0 0 1 0 0,1-1-1 0 0,-1 1 1 0 0,1-2-1 0 0,4 2-26 0 0,-8-3 86 0 0,1 0 1 0 0,-1 0 0 0 0,1-1-1 0 0,-1 1 1 0 0,0-1-1 0 0,1 0 1 0 0,-1 0-1 0 0,0 0 1 0 0,1 0-1 0 0,2-3-86 0 0,6-1 61 0 0,-1-2 1 0 0,0 0-1 0 0,-1-1 0 0 0,0 0 0 0 0,0 0 0 0 0,0-1 0 0 0,-1-1 0 0 0,-1 1 1 0 0,0-2-1 0 0,0 1 0 0 0,-1-1 0 0 0,0-1 0 0 0,-1 0 0 0 0,2-4-61 0 0,12-26-205 0 0,-2-1 1 0 0,-1-1-1 0 0,4-25 205 0 0,-16 50-199 0 0,0-1 0 0 0,-2 0 0 0 0,-1 0 0 0 0,0 0 0 0 0,-2 0 0 0 0,0-5 199 0 0,-1 22 0 0 0,-1 0 0 0 0,1 0 0 0 0,-1 0 0 0 0,1 0 0 0 0,-1 1 0 0 0,0-1 0 0 0,0 0 0 0 0,0 0 0 0 0,-1 1 0 0 0,1-1 0 0 0,-1 0 0 0 0,1 1 0 0 0,-1-1 0 0 0,0 1 0 0 0,0 0 0 0 0,0 0 0 0 0,0 0 0 0 0,0 0 0 0 0,-1 0 0 0 0,1 0 0 0 0,-1 0 0 0 0,0 0 0 0 0,2 1 0 0 0,0 1 0 0 0,0-1 0 0 0,0 1 0 0 0,0-1 0 0 0,0 0 0 0 0,1 0 0 0 0,-1 1 0 0 0,0-1 0 0 0,0 0 0 0 0,1 0 0 0 0,-1 0 0 0 0,1 0 0 0 0,-1 0 0 0 0,1 0 0 0 0,-1 0 0 0 0,-4-8-60 0 0,4 8 57 0 0,1 1 1 0 0,-1 0-1 0 0,1-1 0 0 0,-1 1 0 0 0,1 0 0 0 0,-1-1 0 0 0,1 1 0 0 0,-1 0 0 0 0,1 0 0 0 0,-1 0 1 0 0,0 0-1 0 0,1-1 0 0 0,-1 1 0 0 0,1 0 0 0 0,-1 0 0 0 0,0 0 0 0 0,1 0 0 0 0,-1 0 1 0 0,1 0-1 0 0,-1 0 0 0 0,0 1 0 0 0,1-1 0 0 0,-1 0 0 0 0,1 0 0 0 0,-1 0 0 0 0,0 1 0 0 0,1-1 1 0 0,-1 0-1 0 0,1 1 0 0 0,-1-1 0 0 0,1 0 3 0 0,-21 14 71 0 0,17-11-65 0 0,0 0-6 0 0,1 0 0 0 0,0 0 0 0 0,-1 0 0 0 0,1 1 0 0 0,0-1 0 0 0,1 1 0 0 0,-1 0 0 0 0,1-1 0 0 0,0 1 0 0 0,0 0 0 0 0,0 1 0 0 0,0-1 0 0 0,-4 12 0 0 0,2 0 0 0 0,-3 12 0 0 0,0 1 0 0 0,5-20 3 0 0,0-1-1 0 0,1 1 0 0 0,0 0 0 0 0,1 0 0 0 0,0 0 1 0 0,0 0-1 0 0,1-1 0 0 0,0 1 0 0 0,0 0 1 0 0,1 0-1 0 0,2 5-2 0 0,6 15 339 0 0,1-1 0 0 0,11 21-339 0 0,-9-20 369 0 0,-3-12-137 0 0,0-1 0 0 0,0 0 0 0 0,2 0-1 0 0,4 4-231 0 0,-9-11 121 0 0,0-2 91 0 0,0 1 0 0 0,0-1 0 0 0,0-1 0 0 0,1 1 0 0 0,0-1 1 0 0,1-1-1 0 0,-1 1 0 0 0,1-1 0 0 0,2 0-212 0 0,8 3 27 0 0,0 0 1 0 0,0-1-1 0 0,1-2 1 0 0,0 0-28 0 0,-10-3 161 0 0,0 0-1 0 0,0-1 1 0 0,0-1 0 0 0,6 0-161 0 0,-15 0-7 0 0,-1 0 0 0 0,1 0-1 0 0,0 0 1 0 0,0 0 0 0 0,0 0 0 0 0,-1 0 0 0 0,1 0 0 0 0,0-1 0 0 0,0 1 0 0 0,-1 0 0 0 0,1 0 0 0 0,0-1 0 0 0,-1 1 0 0 0,1 0 0 0 0,0-1 0 0 0,-1 1 0 0 0,1-1 0 0 0,0 1 0 0 0,-1-1 0 0 0,1 1 0 0 0,-1-1 0 0 0,1 0 0 0 0,-1 1 0 0 0,1-1 0 0 0,-1 0 0 0 0,0 1 0 0 0,1-1 0 0 0,-1 0 0 0 0,0 1 0 0 0,1-1 0 0 0,-1 0 0 0 0,0 0 7 0 0,0 0-459 0 0,1-1 1 0 0,-1 0-1 0 0,0 1 0 0 0,0-1 0 0 0,0 0 1 0 0,0 1-1 0 0,0-1 0 0 0,0 1 0 0 0,-1-1 1 0 0,1-1 458 0 0,-3-2-7849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6:51.8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32 152 13824 0 0,'0'-3'103'0'0,"0"0"1"0"0,-1-1 0 0 0,1 1 0 0 0,-1 0 0 0 0,0 0 0 0 0,0-1 0 0 0,0 1 0 0 0,0 0 0 0 0,0 0-1 0 0,-1 0 1 0 0,1 0 0 0 0,-1 0 0 0 0,0 1 0 0 0,0-1 0 0 0,0 0-104 0 0,-11-16 24 0 0,13 18 342 0 0,0 1 120 0 0,0 0 23 0 0,0 0 3 0 0,0 0 0 0 0,0 0 0 0 0,0 0 0 0 0,0 0-69 0 0,1 18-278 0 0,5-1-165 0 0,-2 1 0 0 0,0 0 0 0 0,0 6 0 0 0,7 12-4 0 0,0-3 451 0 0,4 18 721 0 0,2 8-731 0 0,3 30-437 0 0,-16-69 0 0 0,1-1 0 0 0,1 0 0 0 0,5 12 0 0 0,-1-3 0 0 0,-8-21 0 0 0,-1-2 0 0 0,1 1 0 0 0,0-1 0 0 0,0 0 0 0 0,1 1 0 0 0,0-1 0 0 0,0 0 0 0 0,1 1 0 0 0,4-1 0 0 0,-7-4 70 0 0,0-1 0 0 0,1 0 0 0 0,-1 0 0 0 0,0 0 1 0 0,1 0-1 0 0,-1 0 0 0 0,1 0 0 0 0,-1 0 0 0 0,0 0 0 0 0,1-1 0 0 0,-1 1 0 0 0,0 0 0 0 0,1-1 0 0 0,-1 1 0 0 0,0-1 0 0 0,1 0 0 0 0,-1 1 0 0 0,0-1 0 0 0,0 0 0 0 0,0 0 0 0 0,0 0 0 0 0,0 1 0 0 0,0-1 0 0 0,0 0 0 0 0,0-1-70 0 0,3-1 50 0 0,-1-1-1 0 0,0 0 1 0 0,0 0-1 0 0,-1 0 1 0 0,1 0-1 0 0,0-3-49 0 0,-2 5 0 0 0,3-6 0 0 0,0 0 0 0 0,-1 0 0 0 0,0-1 0 0 0,-1 1 0 0 0,0-1 0 0 0,1-6 0 0 0,6-30 0 0 0,-5 30 0 0 0,-1 0 0 0 0,0 1 0 0 0,-2-1 0 0 0,1-6 0 0 0,0-12 0 0 0,-1 24 0 0 0,0-1 0 0 0,-1 1 0 0 0,0-8 0 0 0,1-11 0 0 0,0 24 0 0 0,-1 0 0 0 0,1 0 0 0 0,-1 1 0 0 0,0-1 0 0 0,0 0 0 0 0,-1-2 0 0 0,1 3 0 0 0,0 0 0 0 0,0 0 0 0 0,0 0 0 0 0,0-1 0 0 0,0 1 0 0 0,1 0 0 0 0,-1 0 0 0 0,1 0 0 0 0,1-2 0 0 0,1 0 0 0 0,-2 5 0 0 0,-1-1 0 0 0,0 1 0 0 0,0 0 0 0 0,1 0 0 0 0,-1 0 0 0 0,0 0 0 0 0,0 0 0 0 0,1 0 0 0 0,-1 0 0 0 0,0 0 0 0 0,0-1 0 0 0,1 1 0 0 0,-1 0 0 0 0,0 0 0 0 0,0 0 0 0 0,1 0 0 0 0,-1 0 0 0 0,0 1 0 0 0,0-1 0 0 0,1 0 0 0 0,-1 0 0 0 0,0 0 0 0 0,0 0 0 0 0,1 0 0 0 0,-1 0 0 0 0,0 0 0 0 0,0 0 0 0 0,1 1 0 0 0,0 0 0 0 0,-1 0 0 0 0,1 0 0 0 0,0 1 0 0 0,-1-1 0 0 0,1 0 0 0 0,-1 1 0 0 0,0-1 0 0 0,1 1 0 0 0,-1-1 0 0 0,0 1 0 0 0,0-1 0 0 0,0 1 0 0 0,0-1 0 0 0,4 19 0 0 0,-2-16 0 0 0,0 1 0 0 0,-1-1 0 0 0,1 1 0 0 0,-1-1 0 0 0,0 1 0 0 0,0 0 0 0 0,0 0 0 0 0,-1-1 0 0 0,0 4 0 0 0,1-3 0 0 0,-1 0 0 0 0,1 0 0 0 0,0 0 0 0 0,0 0 0 0 0,1 0 0 0 0,0 0 0 0 0,0 0 0 0 0,0 0 0 0 0,0 1 0 0 0,-1-1 0 0 0,1 1 0 0 0,-1-1 0 0 0,0 5 0 0 0,0 1 0 0 0,1-1 0 0 0,0 1 0 0 0,1-1 0 0 0,0 2 0 0 0,8 32 0 0 0,-8-23 0 0 0,2-1 0 0 0,4 11 0 0 0,5 18 0 0 0,-13-45 0 0 0,1 1 0 0 0,0-1 0 0 0,0 0 0 0 0,0 1 0 0 0,1-1 0 0 0,-1 0 0 0 0,1-1 0 0 0,0 1 0 0 0,0 0 0 0 0,1-1 0 0 0,-1 0 0 0 0,1 1 0 0 0,2 0 0 0 0,-4-3 35 0 0,0 0-1 0 0,0 0 0 0 0,0-1 1 0 0,0 1-1 0 0,1-1 1 0 0,-1 1-1 0 0,0-1 0 0 0,0 0 1 0 0,0 0-1 0 0,1 0 1 0 0,-1 0-1 0 0,0 0 0 0 0,0 0 1 0 0,0-1-1 0 0,0 1 1 0 0,1-1-1 0 0,-1 0 0 0 0,0 1 1 0 0,0-1-1 0 0,0 0 1 0 0,0 0-1 0 0,0 0 0 0 0,-1-1 1 0 0,1 1-1 0 0,0 0 1 0 0,0-1-35 0 0,4-3 192 0 0,0 0 0 0 0,0 0 0 0 0,0 0 1 0 0,-1-1-1 0 0,0 0 0 0 0,4-6-192 0 0,-3 2 0 0 0,-1 0 0 0 0,0-1 0 0 0,0 0 0 0 0,-1 0 0 0 0,0 0 0 0 0,-1 0 0 0 0,-1-1 0 0 0,1 1 0 0 0,-1-5 0 0 0,1-25 0 0 0,-1 1 0 0 0,-2-2 0 0 0,0 41 0 0 0,-1-24 0 0 0,-2-1 0 0 0,-1 1 0 0 0,-1 0 0 0 0,-3-9 0 0 0,5 22 0 0 0,2 8-6 0 0,0 1-1 0 0,0-1 1 0 0,-1 0 0 0 0,1 1-1 0 0,-1-1 1 0 0,1 1-1 0 0,-1 0 1 0 0,0 0 0 0 0,-1-1-1 0 0,0 0 7 0 0,-1-3-211 0 0,4 6-73 0 0,-1 1 0 0 0,1-1 0 0 0,0 0 0 0 0,0 1 1 0 0,0-1-1 0 0,0 0 0 0 0,0 1 0 0 0,-1-1 0 0 0,1 0 0 0 0,1 1 0 0 0,-1-1 0 0 0,0 0 0 0 0,0 0 0 0 0,0 1 0 0 0,0-1 0 0 0,0 1 0 0 0,1-1 1 0 0,-1 0-1 0 0,0 1 0 0 0,0-1 0 0 0,1 0 0 0 0,-1 1 0 0 0,1-1 0 0 0,-1 1 0 0 0,0-1 0 0 0,1 1 284 0 0,3-3-2046 0 0</inkml:trace>
  <inkml:trace contextRef="#ctx0" brushRef="#br0" timeOffset="555.08">628 0 15664 0 0,'0'0'356'0'0,"0"0"49"0"0,4 8 405 0 0,-3-3-795 0 0,0-1 0 0 0,-1 0-1 0 0,1 1 1 0 0,-1-1 0 0 0,1 1-1 0 0,-1-1 1 0 0,-1 0 0 0 0,1 1-1 0 0,-1-1 1 0 0,0 1-15 0 0,0 19 1 0 0,0 0 14 0 0,0-16 212 0 0,1 0 0 0 0,0 0 0 0 0,0 0 0 0 0,2 8-227 0 0,-2-10 138 0 0,1 0-1 0 0,-1 0 1 0 0,0 1 0 0 0,0-1-1 0 0,0 0 1 0 0,-1 0 0 0 0,0 0-1 0 0,-1 2-137 0 0,2-4 2 0 0,0 1 0 0 0,0-1 0 0 0,0 1-1 0 0,0-1 1 0 0,1 1 0 0 0,1 3-2 0 0,1 19 77 0 0,-1 13 1887 0 0,4 24-1964 0 0,-2-29 12 0 0,-2-18-12 0 0,1 0 0 0 0,4 13 0 0 0,2-3 2048 0 0,-3-57-2436 0 0,-1 2-608 0 0,-3 17 788 0 0,0-1 0 0 0,0 1 0 0 0,3-6 208 0 0,5-21 16 0 0,-9 34-16 0 0,0-1 0 0 0,1 1 0 0 0,-1 0 0 0 0,1-1 0 0 0,2-2 0 0 0,7-19 0 0 0,-10 23 0 0 0,0 1 0 0 0,0-1 0 0 0,0 1 0 0 0,1-1 0 0 0,-1 1 0 0 0,1 0 0 0 0,-1-1 0 0 0,1 1 0 0 0,0 0 0 0 0,0 0 0 0 0,0 0 0 0 0,1 0 0 0 0,11-12 0 0 0,-13 12 0 0 0,0 1 0 0 0,1 0 0 0 0,0 0 0 0 0,-1 0 0 0 0,1 0 0 0 0,-1 0 0 0 0,1 0 0 0 0,0 0 0 0 0,0 1 0 0 0,-1-1 0 0 0,1 0 0 0 0,0 1 0 0 0,0 0 0 0 0,0-1 0 0 0,0 1 0 0 0,0 0 0 0 0,0 0 0 0 0,0 0 0 0 0,-1 0 0 0 0,2 0 0 0 0,2 1 0 0 0,-1-1 0 0 0,0 1 0 0 0,0 0 0 0 0,1 0 0 0 0,-1 0 0 0 0,0 0 0 0 0,0 1 0 0 0,2 1 0 0 0,-1 0 0 0 0,-1 1 0 0 0,0-1 0 0 0,-1 1 0 0 0,1 0 0 0 0,-1 1 0 0 0,1-1 0 0 0,-1 1 0 0 0,-1-1 0 0 0,1 1 0 0 0,-1 0 0 0 0,0 0 0 0 0,0 0 0 0 0,0 0 0 0 0,0 0 0 0 0,0 5 0 0 0,2 16 16 0 0,0 0 0 0 0,-2 0 0 0 0,-1 0 0 0 0,-1 1-16 0 0,8 72 1928 0 0,-4-74-1928 0 0,-1-16 0 0 0,-4-8 0 0 0,1-1 0 0 0,0 1 0 0 0,0-1 0 0 0,0 1 0 0 0,1-1 0 0 0,-1 1 0 0 0,0-1 0 0 0,0 1 0 0 0,0-1 0 0 0,0 1 0 0 0,0-1 0 0 0,1 1 0 0 0,-1-1 0 0 0,0 1 0 0 0,0-1 0 0 0,1 1 0 0 0,-1-1 0 0 0,0 1 0 0 0,1-1 0 0 0,-1 0 0 0 0,0 1 0 0 0,1-1 0 0 0,-1 1 0 0 0,1-1 0 0 0,-1 0 0 0 0,0 0 0 0 0,1 1 0 0 0,-1-1 0 0 0,1 0 0 0 0,0 1 0 0 0,2 1 0 0 0,-1-1 0 0 0,1 1 0 0 0,-1-1 0 0 0,1 1 0 0 0,-1-1-1 0 0,1 0 1 0 0,0 0 0 0 0,0 0 0 0 0,-1 0 0 0 0,1-1 0 0 0,0 1-1 0 0,0-1 1 0 0,0 0 0 0 0,0 0 0 0 0,0 0 0 0 0,0 0 0 0 0,-1 0 0 0 0,1 0-1 0 0,0-1 1 0 0,0 0 0 0 0,2 0 0 0 0,6-2-970 0 0,0-1 0 0 0,0 0 0 0 0,-1-1-1 0 0,9-4 971 0 0,10-8-4411 0 0,-20 12 2875 0 0</inkml:trace>
  <inkml:trace contextRef="#ctx0" brushRef="#br0" timeOffset="929.112">1105 527 11976 0 0,'0'0'266'0'0,"0"0"44"0"0,0 0 15 0 0,0 1-26 0 0,-1 3-127 0 0,0-3 204 0 0,-2 3 378 0 0,4-2 3719 0 0,1-2-4470 0 0,0 0 0 0 0,0 0 0 0 0,0 0 0 0 0,0 0 0 0 0,0 0 0 0 0,0 0 0 0 0,0-1 0 0 0,0 1 0 0 0,0-1 0 0 0,-1 1-1 0 0,1-1 1 0 0,0 0 0 0 0,0 0 0 0 0,0 0 0 0 0,0 0 0 0 0,-1 0 0 0 0,1 0 0 0 0,-1 0 0 0 0,2-2-3 0 0,2-1 83 0 0,0 0 0 0 0,0-1 1 0 0,0 1-1 0 0,-1-1 0 0 0,4-5-83 0 0,-5 5 90 0 0,0 1 0 0 0,0-1-1 0 0,-1 0 1 0 0,1 0-1 0 0,-1 0 1 0 0,0 0 0 0 0,-1 0-1 0 0,1-1 1 0 0,-1 1-1 0 0,0-2-89 0 0,0-4 231 0 0,-1 0-1 0 0,-1 0 1 0 0,0 0-1 0 0,0 0 0 0 0,-2-4-230 0 0,3 14 0 0 0,0 1 0 0 0,0-1 0 0 0,-1 0 0 0 0,1 1 0 0 0,0-1 0 0 0,-1 0 0 0 0,1 0 0 0 0,-1 1 0 0 0,1-1 0 0 0,-1 1 0 0 0,1-1 0 0 0,-1 0 0 0 0,1 1 0 0 0,-1-1 0 0 0,0 1 0 0 0,1 0 0 0 0,-1-1 0 0 0,0 1 0 0 0,1-1 0 0 0,-1 1 0 0 0,0 0 0 0 0,1-1 0 0 0,-1 1 0 0 0,0 0 0 0 0,0 0 0 0 0,1 0 0 0 0,-1 0 0 0 0,0 0 0 0 0,0-1 0 0 0,0 1 0 0 0,1 0 0 0 0,-1 1 0 0 0,-1-1 0 0 0,1 0 84 0 0,-1 0-1 0 0,0 1 0 0 0,1-1 1 0 0,-1 1-1 0 0,1 0 0 0 0,-1-1 0 0 0,1 1 1 0 0,-1 0-1 0 0,1 0 0 0 0,-1 0 1 0 0,1 0-1 0 0,0 0 0 0 0,-1 0 1 0 0,1 0-1 0 0,0 1 0 0 0,0-1 1 0 0,0 0-84 0 0,-18 25 633 0 0,19-26-635 0 0,-3 6 2 0 0,-1 1 0 0 0,1 0 0 0 0,1 0 0 0 0,-1 0 0 0 0,1 1 0 0 0,-6 15 0 0 0,5-13 0 0 0,-1 0 0 0 0,2 0 0 0 0,-1 0 0 0 0,1 0 0 0 0,1 1 0 0 0,0-1 0 0 0,1 0 0 0 0,0 1 0 0 0,0-1 0 0 0,1 2 0 0 0,0-10 0 0 0,-1 0 0 0 0,1 1 0 0 0,-1-1 0 0 0,1 0 0 0 0,0-1 0 0 0,0 1 0 0 0,0 0 0 0 0,0 0 0 0 0,0 0 0 0 0,0-1 0 0 0,1 1 0 0 0,-1 0 0 0 0,0-1 0 0 0,1 1 0 0 0,-1-1 0 0 0,3 2 0 0 0,1 0 0 0 0,1 1 0 0 0,-1-1 0 0 0,1 0 0 0 0,5 2 0 0 0,-9-5 0 0 0,0 1 0 0 0,0-1 0 0 0,1 0 0 0 0,-1 1 0 0 0,0-1 0 0 0,0 0 0 0 0,1 0 0 0 0,-1-1 0 0 0,0 1 0 0 0,1 0 0 0 0,-1-1 0 0 0,2 0 0 0 0,1-1 0 0 0,0 1 0 0 0,0-1 0 0 0,0 0 0 0 0,0-1 0 0 0,1 0 0 0 0,25-13 2 0 0,-24 13-24 0 0,-1-1-1 0 0,1 1 1 0 0,-1-1-1 0 0,1 0 1 0 0,-1-1-1 0 0,5-4 23 0 0,15-15-1441 0 0,-2 1-1105 0 0,-9 7-1944 0 0,-2-3-1947 0 0</inkml:trace>
  <inkml:trace contextRef="#ctx0" brushRef="#br0" timeOffset="1269.352">1431 283 13824 0 0,'0'0'314'0'0,"0"0"46"0"0,0 0 22 0 0,0 0-50 0 0,-4 8-208 0 0,2-3 248 0 0,-1 0 1 0 0,1 1 0 0 0,0-1-1 0 0,0 0 1 0 0,1 1-1 0 0,0-1 1 0 0,0 1 0 0 0,0 0-1 0 0,0-1 1 0 0,1 5-373 0 0,-1 35 354 0 0,0-24-244 0 0,0 0 1 0 0,2-1-1 0 0,1 1 0 0 0,1 9-110 0 0,6 48 1614 0 0,-6-67-1147 0 0,0-10 620 0 0,-1-2-1025 0 0,-1-1 0 0 0,1 0-1 0 0,-1 0 1 0 0,0 0 0 0 0,0 0 0 0 0,0 0 0 0 0,0 0-1 0 0,0-1-61 0 0,27-49 0 0 0,-10 6-1937 0 0,3 1 0 0 0,15-22 1937 0 0,-36 67-10 0 0,2-3-3 0 0,0 0 0 0 0,0 0 0 0 0,0 0 0 0 0,0 1 0 0 0,1-1 0 0 0,-1 0 0 0 0,1 1 0 0 0,-1 0 0 0 0,1 0 0 0 0,0 0 0 0 0,0 0 0 0 0,2-1 13 0 0,-4 3 0 0 0,0-1-1 0 0,-1 1 0 0 0,1-1 0 0 0,0 1 0 0 0,0 0 1 0 0,0-1-1 0 0,0 1 0 0 0,0 0 0 0 0,0 0 1 0 0,0 0-1 0 0,0 0 0 0 0,0 0 0 0 0,0 0 0 0 0,0 0 1 0 0,0 0-1 0 0,0 0 0 0 0,0 0 0 0 0,0 1 0 0 0,0-1 1 0 0,0 0-1 0 0,-1 0 0 0 0,1 1 0 0 0,0-1 1 0 0,0 1-1 0 0,0-1 0 0 0,0 1 0 0 0,-1-1 0 0 0,1 1 1 0 0,0 0-1 0 0,0-1 0 0 0,-1 1 0 0 0,1 0 0 0 0,0 0 1 0 0,-1-1-1 0 0,1 1 0 0 0,0 1 1 0 0,2 4 151 0 0,1 0 0 0 0,-1 0 0 0 0,0 0-1 0 0,3 6-150 0 0,-5-7 301 0 0,3 6-113 0 0,0 0-1 0 0,-1 1 1 0 0,-1 0 0 0 0,0 0-1 0 0,-1-1 1 0 0,0 1-188 0 0,5 34-10 0 0,-1-8 447 0 0,-3-24-1850 0 0,0 1-3517 0 0,-2-5-1755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6:55.35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32 220 11976 0 0,'0'0'266'0'0,"0"0"44"0"0,0 0 15 0 0,0 0-26 0 0,0 0-198 0 0,-1 0-20 0 0,0 0 285 0 0,-9 8 1142 0 0,6 2-624 0 0,-4 5 210 0 0,7-13-1080 0 0,0 0 0 0 0,0 1 0 0 0,0-1 0 0 0,0 0 0 0 0,0 1 0 0 0,1-1 0 0 0,-1 0 0 0 0,1 1 0 0 0,0-1-1 0 0,0 1 1 0 0,0-1 0 0 0,0 1 0 0 0,0 0-14 0 0,4 36-28 0 0,-4-32 40 0 0,10 59 1871 0 0,-6-49-1747 0 0,-3-11-133 0 0,1 0 1 0 0,-1 0-1 0 0,0 0 0 0 0,0 0 0 0 0,-1 1 1 0 0,0-1-1 0 0,0 0 0 0 0,0 1 0 0 0,-1 1-3 0 0,1-4 0 0 0,0-2 0 0 0,0 1 0 0 0,-1 0 0 0 0,1 0 0 0 0,0 0 0 0 0,-1 0 0 0 0,1-1 0 0 0,-1 1 0 0 0,-1 1 0 0 0,-8 7 72 0 0,9-10 299 0 0,1-1-335 0 0,0 0-1 0 0,-1-1 1 0 0,1 1 0 0 0,0 0 0 0 0,-1 0-1 0 0,1 0 1 0 0,0 0 0 0 0,-1 0-1 0 0,1 0 1 0 0,0-1 0 0 0,-1 1 0 0 0,1 0-1 0 0,0 0 1 0 0,0 0 0 0 0,-1-1-1 0 0,1 1 1 0 0,0 0 0 0 0,0 0-1 0 0,0-1 1 0 0,-1 1 0 0 0,1 0 0 0 0,0-1-1 0 0,0 1 1 0 0,0 0 0 0 0,0-1-1 0 0,0 1 1 0 0,0 0 0 0 0,-1 0 0 0 0,1-1-1 0 0,0 1 1 0 0,0 0 0 0 0,0-1-1 0 0,0 1-35 0 0,0-15 423 0 0,0 9-419 0 0,0 1-4 0 0,0 0 0 0 0,0 0 0 0 0,0-1 0 0 0,1 1 0 0 0,0 0 0 0 0,0 0 0 0 0,0 0 0 0 0,1 0 0 0 0,0 1 0 0 0,0-2 0 0 0,6-12 0 0 0,1 1 0 0 0,2-2 0 0 0,5-12 0 0 0,-12 25 0 0 0,0 0 0 0 0,1 1 0 0 0,-1 0 0 0 0,1-1 0 0 0,0 1 0 0 0,0 1 0 0 0,1-1 0 0 0,-1 1 0 0 0,6-3 0 0 0,-8 6 0 0 0,0-1 0 0 0,1 1 0 0 0,-1-1 0 0 0,1 1 0 0 0,-1 0 0 0 0,1 1 0 0 0,0-1 0 0 0,-1 1 0 0 0,1-1 0 0 0,0 1 0 0 0,-1 0 0 0 0,1 0 0 0 0,0 1 0 0 0,-1-1 0 0 0,1 1 0 0 0,0 0 0 0 0,-1 0 0 0 0,1 0 0 0 0,-1 0 0 0 0,1 1 0 0 0,-1-1 0 0 0,0 1 0 0 0,0 0 0 0 0,1 0 0 0 0,-1 0 0 0 0,-1 0 0 0 0,1 1 0 0 0,0-1 0 0 0,0 1 0 0 0,-1 0 0 0 0,1 0 0 0 0,-1 1 0 0 0,0 0 0 0 0,0 1 0 0 0,-1-1 0 0 0,0 0 0 0 0,1 0 0 0 0,-1 2 0 0 0,5 15 0 0 0,-4-15-7 0 0,0-1 0 0 0,0 1-1 0 0,-1 1 1 0 0,0-1 0 0 0,0 0-1 0 0,0 0 1 0 0,-1 0-1 0 0,0 5 8 0 0,-1 8 649 0 0,-1 0 0 0 0,-2 3-649 0 0,4-19 201 0 0,0 5 147 0 0,0-7-330 0 0,0 1-1 0 0,0-1 0 0 0,0 0 1 0 0,0 0-1 0 0,0 0 0 0 0,0 0 1 0 0,0 0-1 0 0,-1 0 0 0 0,1 0 1 0 0,0 0-1 0 0,-1 0 0 0 0,1 0 1 0 0,0 0-1 0 0,-1 0 0 0 0,0 1-17 0 0,1-2 0 0 0,0 0 0 0 0,0 0 0 0 0,0 0 0 0 0,0 0 0 0 0,0 1 0 0 0,0-1 0 0 0,0 0 0 0 0,-1 0 0 0 0,1 0 0 0 0,0 0 0 0 0,0 0 0 0 0,0 1 0 0 0,0-1 0 0 0,0 0 0 0 0,0 0 0 0 0,-1 0 0 0 0,1 0 0 0 0,0 0 0 0 0,0 0 0 0 0,0 0 0 0 0,0 0 0 0 0,-1 0 0 0 0,1 0 0 0 0,0 0 0 0 0,0 0 0 0 0,0 0 0 0 0,-1 0 0 0 0,1 0 0 0 0,0 0 0 0 0,0 0 0 0 0,0 0 0 0 0,0 0 0 0 0,-1 0 0 0 0,1 0 0 0 0,0 0 0 0 0,0 0 0 0 0,0 0 0 0 0,0 0 0 0 0,-1 0 0 0 0,1 0 0 0 0,0 0 0 0 0,0 0 0 0 0,0 0 0 0 0,0-1 0 0 0,0 1 0 0 0,-1 0 0 0 0,1 0 0 0 0,0 0 0 0 0,0 0 0 0 0,0 0 0 0 0,0 0 0 0 0,0-1 0 0 0,0 1 0 0 0,0 0 0 0 0,-1 0 0 0 0,1 0 0 0 0,0 0 0 0 0,0-1 0 0 0,0 1 0 0 0,0 0 0 0 0,0 0 0 0 0,0 0 0 0 0,0-1 0 0 0,0 1 0 0 0,0 0 0 0 0,-2-10 0 0 0,2 10 0 0 0,0-9 0 0 0,0 0 0 0 0,1 1 0 0 0,0-1 0 0 0,0 1 0 0 0,1-1 0 0 0,0 1 0 0 0,2-5 0 0 0,-1 0 0 0 0,1-4 133 0 0,14-46-1353 0 0,-15 56 1090 0 0,0 0 1 0 0,0 0 0 0 0,0 1 0 0 0,1-1 0 0 0,-1 1 0 0 0,2 0-1 0 0,1-3 130 0 0,4-4 0 0 0,-10 11 0 0 0,1 0 0 0 0,0 1 0 0 0,0-1 0 0 0,1 0 0 0 0,-1 1 0 0 0,0-1 0 0 0,0 1 0 0 0,1 0 0 0 0,-1-1 0 0 0,1 1 0 0 0,-1 0 0 0 0,1 0 0 0 0,0 0 0 0 0,-1 0 0 0 0,1 0 0 0 0,0 0 0 0 0,0 0 0 0 0,0 1 0 0 0,-1-1 0 0 0,1 1 0 0 0,0-1 0 0 0,0 1 0 0 0,0 0 0 0 0,0-1 0 0 0,0 1 0 0 0,0 0 0 0 0,0 1 0 0 0,-1-2 12 0 0,0 1 1 0 0,-1 0-1 0 0,1 0 0 0 0,0 0 0 0 0,0 0 0 0 0,-1 1 0 0 0,1-1 0 0 0,0 0 1 0 0,0 0-1 0 0,0 0 0 0 0,-1 1 0 0 0,1-1 0 0 0,0 0 0 0 0,-1 1 0 0 0,2-1-12 0 0,-2 5 148 0 0,0-4-76 0 0,1 0 2 0 0,0 0 1 0 0,-1 0 0 0 0,1 1-1 0 0,0-1 1 0 0,0 0 0 0 0,0 0 0 0 0,0 0-1 0 0,0 0 1 0 0,1 0 0 0 0,-1 0-1 0 0,0 0 1 0 0,0-1 0 0 0,1 1-1 0 0,-1 0-74 0 0,1 0 44 0 0,-1 0 1 0 0,1 0-1 0 0,-1 0 0 0 0,1 0 0 0 0,-1 0 0 0 0,0 0 0 0 0,1 0 0 0 0,-1 1 0 0 0,0-1 0 0 0,0 0 0 0 0,0 1 0 0 0,0 0-44 0 0,5 9 12 0 0,-4-6-12 0 0,1 0 1 0 0,-1 0-1 0 0,0 0 1 0 0,0 0-1 0 0,0 0 0 0 0,-1 0 1 0 0,0 1-1 0 0,0-1 1 0 0,0 0-1 0 0,-1 2 0 0 0,1-4 0 0 0,-1-1 0 0 0,0 1 0 0 0,1-1 0 0 0,-1 0 0 0 0,1 1 0 0 0,0-1 0 0 0,-1 0 0 0 0,1 0 0 0 0,1 2 0 0 0,-1-2 0 0 0,0 0 0 0 0,0 0 0 0 0,0 1 0 0 0,0-1 0 0 0,-1 0 0 0 0,1 1 0 0 0,-1-1 0 0 0,1 0 0 0 0,-1 2 0 0 0,0 10-931 0 0,1 0 0 0 0,0 0 0 0 0,2 3 931 0 0,0-9-1023 0 0</inkml:trace>
  <inkml:trace contextRef="#ctx0" brushRef="#br0" timeOffset="359.625">570 308 17503 0 0,'0'0'399'0'0,"0"0"60"0"0,0 0 21 0 0,0 2-59 0 0,-2 18-249 0 0,1-14-174 0 0,1 1-1 0 0,-1-1 0 0 0,1 0 0 0 0,1 3 3 0 0,0 1 0 0 0,0 1 0 0 0,1-1 0 0 0,-1 0 0 0 0,2 1 0 0 0,0-1 0 0 0,2 5 0 0 0,14 23 0 0 0,-17-35 0 0 0,0-1 0 0 0,-1 1 0 0 0,1-1 0 0 0,0 1 0 0 0,0-1 0 0 0,1 0 0 0 0,-1 0 0 0 0,0 0 0 0 0,1 0 0 0 0,-1 0 0 0 0,1 0 0 0 0,0 0 0 0 0,0-2 88 0 0,-1 0 0 0 0,0 1 0 0 0,1-1 0 0 0,-1 0 0 0 0,0 0-1 0 0,0 0 1 0 0,1 0 0 0 0,-1-1 0 0 0,0 1 0 0 0,1-1 0 0 0,-1 1 0 0 0,0-1-1 0 0,0 0 1 0 0,0 0 0 0 0,0 0 0 0 0,0 0 0 0 0,0 0 0 0 0,0 0-1 0 0,0 0 1 0 0,2-2-88 0 0,2-2 59 0 0,1-1-1 0 0,-1 1 0 0 0,0-1 0 0 0,0 0 0 0 0,0-1-58 0 0,-3 3 0 0 0,-1-1 0 0 0,1 1 0 0 0,-1-1 0 0 0,0 0 0 0 0,0 1 0 0 0,0-1 0 0 0,0 0 0 0 0,-1 0 0 0 0,0 0 0 0 0,1-3 0 0 0,0-8 0 0 0,-1 1 0 0 0,0-13 0 0 0,-2 23-3 0 0,1 1 0 0 0,0 0 0 0 0,-1 0-1 0 0,0-1 1 0 0,0 1 0 0 0,0 0 0 0 0,-1 0-1 0 0,1 0 1 0 0,-1 0 0 0 0,0 0 0 0 0,0 1 0 0 0,-2-2 3 0 0,3 3 22 0 0,0 0 1 0 0,-1 0 0 0 0,1 0 0 0 0,-1 0 0 0 0,0 0 0 0 0,0 0 0 0 0,0 1 0 0 0,0-1 0 0 0,0 1 0 0 0,0 0 0 0 0,0-1 0 0 0,0 1 0 0 0,0 0 0 0 0,-1 0-1 0 0,1 1 1 0 0,0-1 0 0 0,-1 0 0 0 0,1 1 0 0 0,-1-1 0 0 0,1 1 0 0 0,-2 0-23 0 0,-11-1 948 0 0,6 1-1037 0 0,0 0 0 0 0,0 1 0 0 0,0 0 0 0 0,-2 0 89 0 0,7 0-89 0 0,0 0 0 0 0,0 1 0 0 0,0-1 0 0 0,0 1 0 0 0,1 0 0 0 0,-1 0 0 0 0,1 0 0 0 0,-1 0 0 0 0,1 1 0 0 0,0-1 0 0 0,-1 2 89 0 0,-1 0-6 0 0,0 0 0 0 0,1 1 0 0 0,-1 0-1 0 0,1 0 1 0 0,1 0 0 0 0,-1 1 0 0 0,1-1 0 0 0,0 1-1 0 0,-1 1 7 0 0,-5 20-2646 0 0,8-20-4179 0 0</inkml:trace>
  <inkml:trace contextRef="#ctx0" brushRef="#br0" timeOffset="676.194">881 0 15664 0 0,'1'0'61'0'0,"-1"0"1"0"0,1 1 0 0 0,0-1 0 0 0,-1 0 0 0 0,1 0 0 0 0,0 0 0 0 0,-1 0 0 0 0,1 0 0 0 0,0 1 0 0 0,-1-1 0 0 0,1 0 0 0 0,0 0 0 0 0,-1 1-1 0 0,1-1 1 0 0,-1 1 0 0 0,1-1 0 0 0,-1 0 0 0 0,1 1 0 0 0,-1-1 0 0 0,1 1 0 0 0,-1-1 0 0 0,1 1 0 0 0,-1 0 0 0 0,0-1 0 0 0,1 1 0 0 0,-1-1-1 0 0,0 1 1 0 0,0 0 0 0 0,1 0-62 0 0,2 23-84 0 0,1-1 92 0 0,5-9-12 0 0,-8-12 59 0 0,1 1 0 0 0,0 0 0 0 0,-1-1 0 0 0,0 1 0 0 0,1 0 0 0 0,-1 0 0 0 0,0 0 0 0 0,0 2-55 0 0,11 40 1311 0 0,-8-31-734 0 0,-1-1 1 0 0,0 1 0 0 0,1 10-578 0 0,2 12 940 0 0,-4-28-663 0 0,0 0 0 0 0,-1 0 0 0 0,0 1 0 0 0,0 0-277 0 0,-1-4 139 0 0,0 1-1 0 0,1-1 1 0 0,0 0-1 0 0,1 4-138 0 0,0-5 8 0 0,-1 1 0 0 0,-1-1 0 0 0,1 0-1 0 0,0 0 1 0 0,-1 1 0 0 0,0-1-1 0 0,0 3-7 0 0,-1-2 0 0 0,1 1 0 0 0,1-1 0 0 0,-1 0 0 0 0,1 0 0 0 0,0 2 0 0 0,0-4 0 0 0,0 0 0 0 0,-1 1 0 0 0,0-1 0 0 0,1 1 0 0 0,-1-1 0 0 0,0 1 0 0 0,0-1 0 0 0,-1 1 0 0 0,1-1 0 0 0,-1 1 0 0 0,0-1 0 0 0,0 1 0 0 0,-1 2 0 0 0,0-2 0 0 0,1-1 0 0 0,0 1 0 0 0,0 0 0 0 0,0 0 0 0 0,1 0 0 0 0,-1 0 0 0 0,1-1 0 0 0,0 1 0 0 0,0 2 0 0 0,1-4-10 0 0,-1-1 2 0 0,0-1 0 0 0,0 1 1 0 0,0-1-1 0 0,0 1 1 0 0,0-1-1 0 0,0 1 0 0 0,0-1 1 0 0,-1 1-1 0 0,1-1 0 0 0,0 1 1 0 0,0-1-1 0 0,0 1 0 0 0,0-1 1 0 0,-1 0-1 0 0,1 1 1 0 0,0-1-1 0 0,0 1 0 0 0,-1-1 1 0 0,1 1-1 0 0,0-1 0 0 0,-1 0 1 0 0,1 1-1 0 0,-1-1 1 0 0,1 0-1 0 0,-1 1 8 0 0,0 0-1051 0 0,1-1-385 0 0,0 0-78 0 0,0 0-20 0 0</inkml:trace>
  <inkml:trace contextRef="#ctx0" brushRef="#br0" timeOffset="1079.413">1066 391 13824 0 0,'0'0'314'0'0,"0"0"46"0"0,0 1 22 0 0,7 4-207 0 0,-1 0 1 0 0,1 0-1 0 0,4 2-175 0 0,-5-5 267 0 0,0 0 0 0 0,-1 0-1 0 0,1 0 1 0 0,0-1 0 0 0,0 0 0 0 0,0 0-1 0 0,0-1 1 0 0,1 0 0 0 0,-1 0 0 0 0,0 0-1 0 0,0-1 1 0 0,0 0 0 0 0,0 0 0 0 0,0 0-1 0 0,0-1-266 0 0,-1 1 1 0 0,1-1 0 0 0,-1 0 0 0 0,1 0 0 0 0,-1 0 0 0 0,0 0 0 0 0,0-1 0 0 0,0 0 0 0 0,0 0-1 0 0,0 0 1 0 0,-1 0 0 0 0,0-1 0 0 0,1 0 0 0 0,-1 0 0 0 0,-1 0 0 0 0,1 0 0 0 0,0-1 0 0 0,-1 0-1 0 0,2-3 0 0 0,-4 6 0 0 0,2-4 0 0 0,0 0 0 0 0,0 0 0 0 0,0 0 0 0 0,-1-1 0 0 0,1-3 0 0 0,-3 7 0 0 0,1 1 0 0 0,-1 0 0 0 0,0-1 0 0 0,0 1 0 0 0,0-1 0 0 0,0 1 0 0 0,-1-1 0 0 0,1 1 0 0 0,-1 0 0 0 0,1-1 0 0 0,-1 1 0 0 0,0 0 0 0 0,0-1 0 0 0,0 1 0 0 0,0 0 0 0 0,0 0 0 0 0,-1-1 0 0 0,0 1 6 0 0,1 0-1 0 0,-1 1 1 0 0,0-1-1 0 0,0 0 1 0 0,0 1-1 0 0,0-1 0 0 0,0 1 1 0 0,0-1-1 0 0,0 1 1 0 0,0 0-1 0 0,0 0 1 0 0,-1 0-1 0 0,1 0 0 0 0,0 1 1 0 0,-1-1-1 0 0,1 0 1 0 0,-1 1-1 0 0,1 0 1 0 0,-1 0-1 0 0,-1 0-5 0 0,-1-1 222 0 0,-1 1 0 0 0,1 1-1 0 0,-1-1 1 0 0,1 1 0 0 0,-1 0 0 0 0,1 1-1 0 0,0-1 1 0 0,-6 3-222 0 0,7-2 11 0 0,-1 0 0 0 0,1 1 1 0 0,-1 0-1 0 0,1 0 0 0 0,0 0 0 0 0,0 0 1 0 0,0 1-1 0 0,1-1 0 0 0,-1 1 0 0 0,1 0 1 0 0,0 0-1 0 0,0 1 0 0 0,0-1 0 0 0,1 0 1 0 0,-1 1-1 0 0,0 3-11 0 0,-1 2-2 0 0,1-1 0 0 0,0 1 0 0 0,1-1 1 0 0,0 1-1 0 0,0 0 0 0 0,1 0 0 0 0,1 0 0 0 0,-1 2 2 0 0,1-8 25 0 0,0 0-1 0 0,1 0 1 0 0,-1 0-1 0 0,1 0 1 0 0,-1 0-1 0 0,1-1 1 0 0,0 1-1 0 0,0 0 1 0 0,1 0-1 0 0,-1-1 1 0 0,1 1-1 0 0,0-1 1 0 0,0 0-1 0 0,0 1 1 0 0,0-1-1 0 0,1 0 1 0 0,-1 0-1 0 0,1 0 1 0 0,0-1-1 0 0,0 1 1 0 0,0-1-1 0 0,0 1 1 0 0,0-1-1 0 0,0 0 1 0 0,1 0-1 0 0,-1 0 1 0 0,1-1-1 0 0,-1 1 1 0 0,1-1-1 0 0,0 0 1 0 0,0 0-1 0 0,-1 0 1 0 0,1 0-1 0 0,0-1 1 0 0,0 0-1 0 0,0 0 1 0 0,0 0-1 0 0,2 0-24 0 0,6-2 114 0 0,0 0 0 0 0,0 0 0 0 0,0-1 1 0 0,2-1-115 0 0,45-19-3013 0 0,-53 20 2382 0 0,0-1 0 0 0,0 1 1 0 0,0-1-1 0 0,0 0 0 0 0,2-3 631 0 0,4-3-830 0 0,19-12-1216 0 0</inkml:trace>
  <inkml:trace contextRef="#ctx0" brushRef="#br0" timeOffset="1585.481">1583 200 11976 0 0,'0'0'266'0'0,"-4"2"369"0"0,2-1-609 0 0,1 0-1 0 0,0-1 1 0 0,-1 1 0 0 0,1 0-1 0 0,0 0 1 0 0,0 0 0 0 0,0 0-1 0 0,0 0 1 0 0,-1 0 0 0 0,1 0-1 0 0,0 0 1 0 0,1 0 0 0 0,-1 0-1 0 0,0 0 1 0 0,0 1 0 0 0,0-1-26 0 0,1 0 0 0 0,-1 0 0 0 0,0 0 0 0 0,0-1 0 0 0,1 1 0 0 0,-1 0 0 0 0,0-1 0 0 0,0 1 0 0 0,0-1 0 0 0,0 1 0 0 0,0-1 0 0 0,0 0 0 0 0,0 1 0 0 0,0-1 0 0 0,0 0 0 0 0,0 1 21 0 0,0-1 0 0 0,1 0 1 0 0,-1 0-1 0 0,0 1 0 0 0,1-1 1 0 0,-1 0-1 0 0,1 1 0 0 0,-1-1 0 0 0,0 0 1 0 0,1 1-1 0 0,-1-1 0 0 0,1 1 1 0 0,-1-1-1 0 0,1 1 0 0 0,0-1 1 0 0,-1 1-1 0 0,1 0 0 0 0,-1-1 1 0 0,1 1-1 0 0,0-1 0 0 0,0 1 1 0 0,-1 0-1 0 0,1-1 0 0 0,0 1-21 0 0,-1 1 347 0 0,1 1 139 0 0,0 0-1 0 0,0 1 0 0 0,0-1 1 0 0,1 0-1 0 0,-1 0 1 0 0,1-1-1 0 0,-1 1 0 0 0,1 0 1 0 0,0 0-1 0 0,1 0-485 0 0,-1 0 251 0 0,2 5-123 0 0,-3-7-124 0 0,1 1-1 0 0,-1-1 1 0 0,1 0-1 0 0,-1 1 0 0 0,0-1 1 0 0,1 0-1 0 0,-1 1 0 0 0,0-1 1 0 0,0 0-1 0 0,0 1 1 0 0,0-1-1 0 0,0 1 0 0 0,0 0-3 0 0,0 0 56 0 0,0 0 0 0 0,0-1 0 0 0,0 1 0 0 0,0-1-1 0 0,0 1 1 0 0,1 0 0 0 0,-1-1 0 0 0,0 1-1 0 0,1-1 1 0 0,0 1 0 0 0,-1-1 0 0 0,1 1-1 0 0,1 1-55 0 0,-1-2 95 0 0,-1 0-1 0 0,1 1 1 0 0,0-1-1 0 0,-1 0 0 0 0,1 1 1 0 0,-1-1-1 0 0,1 1 0 0 0,-1-1 1 0 0,0 1-1 0 0,0-1 1 0 0,0 1-1 0 0,0-1 0 0 0,0 2-94 0 0,0 0 183 0 0,0 0-1 0 0,0 0 0 0 0,0 1 1 0 0,0-1-1 0 0,1 0 0 0 0,-1 0 0 0 0,1 1-182 0 0,0-1 142 0 0,-1 1 0 0 0,1-1 0 0 0,-1 0 0 0 0,0 0 0 0 0,0 1 0 0 0,0 2-142 0 0,1-1 2 0 0,0-1-1 0 0,0 1 0 0 0,0 0 0 0 0,1 0 0 0 0,-1-1 1 0 0,1 1-1 0 0,1-1 0 0 0,-1 0 0 0 0,1 0 1 0 0,-1 0-1 0 0,1 0 0 0 0,0 0 0 0 0,0 0-1 0 0,16 13 0 0 0,-9-12 0 0 0,-7-3 0 0 0,-2-1 0 0 0,1-1 0 0 0,-1 1 0 0 0,1-1 0 0 0,-1 1 0 0 0,1-1 0 0 0,-1 0 0 0 0,1 0 0 0 0,-1 1 0 0 0,1-1 0 0 0,-1 0 0 0 0,1 0 0 0 0,-1-1 0 0 0,1 1 0 0 0,0 0 0 0 0,0 0 0 0 0,1 0 0 0 0,-1 0 0 0 0,0 0 0 0 0,1 0 0 0 0,-1 0 0 0 0,1-1 0 0 0,-1 1 0 0 0,0-1 0 0 0,0 1 0 0 0,1-1 0 0 0,-1 0 0 0 0,0 0 0 0 0,0 0 0 0 0,0 0 0 0 0,0 0 0 0 0,0-1 0 0 0,0 1 0 0 0,0 0 0 0 0,0-1 0 0 0,0 0 0 0 0,-1 1 0 0 0,1-1 0 0 0,-1 0 0 0 0,1 1 0 0 0,-1-1 0 0 0,0 1 0 0 0,1 0 0 0 0,-1-1 0 0 0,1 1 0 0 0,-1 0 0 0 0,1 0 0 0 0,-1 0 0 0 0,1 0 0 0 0,1 0 0 0 0,-2 1 0 0 0,0-1 0 0 0,1 0 0 0 0,-1 1 0 0 0,0-1 0 0 0,0 0 0 0 0,1 0 0 0 0,-1 0 0 0 0,0 0 0 0 0,0 0 0 0 0,0 0 0 0 0,0 0 0 0 0,0 0 0 0 0,0 0 0 0 0,0 0 0 0 0,-1-1 0 0 0,1 1 0 0 0,0 0 0 0 0,-1-1 0 0 0,1 1 0 0 0,-1 0 0 0 0,1-1 0 0 0,0-1 0 0 0,1 0 0 0 0,-1 0 0 0 0,1 1 0 0 0,-1-1 0 0 0,1 1 0 0 0,0-1 0 0 0,0 1 0 0 0,0 0 0 0 0,0-1 0 0 0,0 1 0 0 0,1 0 0 0 0,-1 0 0 0 0,1 1 0 0 0,0-1 0 0 0,-1 0 0 0 0,1-1 0 0 0,-1 1 0 0 0,1 0 0 0 0,-1-1 0 0 0,0 1 0 0 0,0-1 0 0 0,0 0 0 0 0,0 0 0 0 0,0 0 0 0 0,-1 0 0 0 0,1 0 0 0 0,-1 0 0 0 0,0 0 0 0 0,0 0 0 0 0,1 0 0 0 0,-1 0 0 0 0,1 0 0 0 0,0 0 0 0 0,0 1 0 0 0,0-1 0 0 0,0 1 0 0 0,0 0 0 0 0,1 0 0 0 0,-1-1 0 0 0,1 1 0 0 0,-1 1 0 0 0,3-2 0 0 0,-3 1 0 0 0,-1 2 0 0 0,0-1 0 0 0,-1 1 0 0 0,1 0 0 0 0,-1-1 0 0 0,1 1 0 0 0,-1-1 0 0 0,1 1 0 0 0,-1-1 0 0 0,0 1 0 0 0,1-1 0 0 0,-1 1 0 0 0,1-1 0 0 0,-1 1 0 0 0,0-1 0 0 0,0 1 0 0 0,1-1 0 0 0,-1 0 0 0 0,0 0 0 0 0,-4-5 0 0 0,4 6 0 0 0,-1 0 0 0 0,1 0 0 0 0,-1-1 0 0 0,1 1 0 0 0,0 0 0 0 0,-1-1 0 0 0,1 1 0 0 0,0 0 0 0 0,-1-1 0 0 0,1 1 0 0 0,0-1 0 0 0,0 1 0 0 0,-1 0 0 0 0,1-1 0 0 0,0 1 0 0 0,0-1 0 0 0,0 1 0 0 0,0-1 0 0 0,-1 1 0 0 0,1-1 0 0 0,0 1 0 0 0,0-1 0 0 0,0 1 0 0 0,0-1 0 0 0,0 1 0 0 0,0 0 0 0 0,0-1 0 0 0,0 1 0 0 0,1-1 0 0 0,-1 0 0 0 0,11-13 0 0 0,-13 9 0 0 0,-17 11 0 0 0,15-5 0 0 0,4-1 0 0 0,0 0 0 0 0,0 0 0 0 0,0 0 0 0 0,0 0 0 0 0,0 0 0 0 0,-1 0 0 0 0,1 0 0 0 0,0 0 0 0 0,0 0 0 0 0,0 0 0 0 0,0 0 0 0 0,0 0 0 0 0,0 0 0 0 0,0 0 0 0 0,0 0 0 0 0,0 0 0 0 0,0 0 0 0 0,-1 0 0 0 0,1 0 0 0 0,0 0 0 0 0,0 1 0 0 0,0-1 0 0 0,0 0 0 0 0,0 0 0 0 0,0 0 0 0 0,0 0 0 0 0,0 0 0 0 0,0 0 0 0 0,0 0 0 0 0,0 0 0 0 0,0 0 0 0 0,0 1 0 0 0,0-1 0 0 0,0 0 0 0 0,0 0 0 0 0,0 0 0 0 0,0 0 0 0 0,0 0 0 0 0,0 0 0 0 0,0 0 0 0 0,0 0 0 0 0,0 1 0 0 0,0-1 0 0 0,0 0 0 0 0,0 0 0 0 0,0 0 0 0 0,-1 9 0 0 0,-5 2 0 0 0,5-11 0 0 0,1 1 0 0 0,-1-1 0 0 0,1 1 0 0 0,-1-1 0 0 0,1 1 0 0 0,-1-1 0 0 0,1 1 0 0 0,0 0 0 0 0,-1-1 0 0 0,1 1 0 0 0,0 0 0 0 0,0-1 0 0 0,-1 1 0 0 0,1 0 0 0 0,0 0 0 0 0,0-1 0 0 0,0 1 0 0 0,0 0 0 0 0,0-1 0 0 0,0 1 0 0 0,0 0 0 0 0,0 0 0 0 0,0-1 0 0 0,0 1 0 0 0,1 0 0 0 0,-1-1 0 0 0,0 1 0 0 0,0 0 0 0 0,1 0 0 0 0,6 12 0 0 0,-6-11 0 0 0,1 0 0 0 0,-1 0 0 0 0,0 1 0 0 0,0-1 0 0 0,0 0 0 0 0,0 0 0 0 0,-1 1 0 0 0,1-1 0 0 0,-1 0 0 0 0,1 1 0 0 0,-1 0 0 0 0,0-1 0 0 0,0 0 0 0 0,0 0 0 0 0,0 0 0 0 0,1 0 0 0 0,-1 0 0 0 0,1 0 0 0 0,-1-1 0 0 0,1 1 0 0 0,0 0 0 0 0,0 0 0 0 0,0 0 0 0 0,0 0 0 0 0,0-1 0 0 0,0 1 0 0 0,0 0 0 0 0,0-1 0 0 0,1 1 0 0 0,-1-1 0 0 0,2 2 0 0 0,1 1 0 0 0,-3-3 0 0 0,-1-1 0 0 0,1 1 0 0 0,0-1 0 0 0,-1 1 0 0 0,1 0 0 0 0,-1 0 0 0 0,0-1 0 0 0,1 1 0 0 0,-1 0 0 0 0,0 0 0 0 0,1-1 0 0 0,-1 1 0 0 0,0 0 0 0 0,0 0 0 0 0,1 0 0 0 0,-1-1 0 0 0,0 1 0 0 0,0 0 0 0 0,0 0 0 0 0,0 0 0 0 0,0 0 0 0 0,0-1 0 0 0,0 1 0 0 0,-1 0 0 0 0,1 0 0 0 0,0 0 0 0 0,0-1 0 0 0,-1 2 0 0 0,1-1 0 0 0,-1 0 0 0 0,1 0 0 0 0,0 0 0 0 0,0 0 0 0 0,-1 0 0 0 0,1-1 0 0 0,0 1 0 0 0,0 0 0 0 0,0 0 0 0 0,0 0 0 0 0,0 0 0 0 0,0 0 0 0 0,1 0 0 0 0,-1 0 0 0 0,0 0 0 0 0,0 0 0 0 0,10 12 0 0 0,-9-12 0 0 0,0 0 0 0 0,0-1 0 0 0,0 1 0 0 0,0 0 0 0 0,0 0 0 0 0,0 0 0 0 0,-1 0 0 0 0,1 0 0 0 0,0 0 0 0 0,-1 0 0 0 0,1 1 0 0 0,-1-1 0 0 0,1 0 0 0 0,-1 0 0 0 0,1 0 0 0 0,-1 1 0 0 0,0-1 0 0 0,0 0 0 0 0,1 0 0 0 0,-1 1 0 0 0,0-1 0 0 0,0 0 0 0 0,-1 1 0 0 0,1-2 0 0 0,0 1 0 0 0,0 0 0 0 0,0-1 0 0 0,0 1 0 0 0,0 0 0 0 0,0-1 0 0 0,0 1 0 0 0,0 0 0 0 0,0-1 0 0 0,0 1 0 0 0,0 0 0 0 0,0-1 0 0 0,0 1 0 0 0,0 0 0 0 0,1-1 0 0 0,-1 1 0 0 0,0-1 0 0 0,0 1 0 0 0,1 0 0 0 0,-1 0 0 0 0,2 0 0 0 0,-1 0 0 0 0,1 0 0 0 0,0 0 0 0 0,-1 0 0 0 0,1 0 0 0 0,0 0 0 0 0,-1 0 0 0 0,1-1 0 0 0,0 1 0 0 0,0 0 0 0 0,2-1 0 0 0,1 1 0 0 0,0 0 0 0 0,1-1 0 0 0,0 1 0 0 0,-1-1 0 0 0,1-1 0 0 0,-1 1 0 0 0,1-1 0 0 0,-1 0 0 0 0,46-10 0 0 0,-51 11 1 0 0,1 0-1 0 0,0 0 0 0 0,-1 0 0 0 0,1-1 1 0 0,-1 1-1 0 0,1 0 0 0 0,0 0 1 0 0,-1-1-1 0 0,1 1 0 0 0,-1 0 0 0 0,1-1 1 0 0,-1 1-1 0 0,1-1 0 0 0,-1 1 1 0 0,1-1-1 0 0,-1 1 0 0 0,1-1 0 0 0,-1 1 1 0 0,0-1-1 0 0,1 1 0 0 0,-1-1 1 0 0,1 0-1 0 0,8-9-71 0 0,-5 7-150 0 0,-2 2 65 0 0,0 0-1 0 0,-1 0 1 0 0,1-1 0 0 0,0 1 0 0 0,-1 0 0 0 0,1 0 0 0 0,-1-1 0 0 0,0 1 0 0 0,1-1 0 0 0,-1 1 0 0 0,0-1 0 0 0,0 0 0 0 0,0 1 0 0 0,0-1 0 0 0,0 0 0 0 0,0-1 156 0 0,2-9-7505 0 0</inkml:trace>
  <inkml:trace contextRef="#ctx0" brushRef="#br0" timeOffset="1884.413">2070 28 13824 0 0,'0'0'629'0'0,"-2"1"-12"0"0,-5 1-393 0 0,10 4-198 0 0,-14 12-26 0 0,12 2 73 0 0,-2-18-1 0 0,0 0 1 0 0,0 0 0 0 0,1 0-1 0 0,-1 1 1 0 0,1-1-1 0 0,-1 0 1 0 0,1 0-1 0 0,0 0 1 0 0,0 0-1 0 0,0 1 1 0 0,0-1 0 0 0,0 0-1 0 0,0 0 1 0 0,1 0-1 0 0,-1 0 1 0 0,1 0-1 0 0,-1 1 1 0 0,1-1 0 0 0,0 0-1 0 0,0 0 1 0 0,0 0-1 0 0,0-1 1 0 0,0 1-1 0 0,1 0 1 0 0,-1 0-1 0 0,1 0-72 0 0,3 3 172 0 0,-3-4-122 0 0,-1 0 0 0 0,0 1 1 0 0,0-1-1 0 0,1 0 0 0 0,-1 1 0 0 0,0-1 0 0 0,0 0 0 0 0,0 1 0 0 0,0-1 0 0 0,0 1 1 0 0,-1 0-1 0 0,1-1 0 0 0,0 1 0 0 0,-1 0 0 0 0,1-1 0 0 0,-1 1 0 0 0,1 0-50 0 0,-3 13 430 0 0,1-13-345 0 0,1 1 0 0 0,-1-1 0 0 0,1 1 0 0 0,0-1 0 0 0,0 1-1 0 0,0-1 1 0 0,0 3-85 0 0,5 13 472 0 0,-4-14-339 0 0,0 0 0 0 0,0 0 0 0 0,-1 0 0 0 0,1 0 0 0 0,-1 0 0 0 0,1 0 0 0 0,-1 0 0 0 0,-1 4-133 0 0,-3 14 440 0 0,2-16-407 0 0,1 0 1 0 0,0 0 0 0 0,0 0 0 0 0,1 1-1 0 0,0 3-33 0 0,0-4 0 0 0,0 0 0 0 0,0-1 0 0 0,0 1 0 0 0,-1 0 0 0 0,0-1 0 0 0,0 1 0 0 0,0 0 0 0 0,-1-1 0 0 0,1 1 0 0 0,-2 0 0 0 0,2-2 0 0 0,0-1 0 0 0,0 0 0 0 0,1 0 0 0 0,0 1 0 0 0,-1-1 0 0 0,1 0 0 0 0,0 0 0 0 0,1 0 0 0 0,-1 0 0 0 0,1 3 0 0 0,0 21 0 0 0,-4-13 0 0 0,2-12 0 0 0,1 0 0 0 0,-1 0 0 0 0,1 1 0 0 0,0-1 0 0 0,-1 1 0 0 0,1-1 0 0 0,0 0 0 0 0,0 1 0 0 0,1-1 0 0 0,-1 0 0 0 0,0 1 0 0 0,1-1 0 0 0,0 0 0 0 0,-1 1 0 0 0,1-1 0 0 0,2 4 0 0 0,-2-4 0 0 0,0 1 0 0 0,1 0 0 0 0,-1 0 0 0 0,0 0 0 0 0,0 0 0 0 0,-1 0 0 0 0,1 0 0 0 0,-1 0 0 0 0,0 1 0 0 0,1 1 0 0 0,-1-4 0 0 0,-1 0 0 0 0,1 0 0 0 0,1 0 0 0 0,-1 1 0 0 0,0-1 0 0 0,0 0 0 0 0,0 0 0 0 0,1 0 0 0 0,-1 0 0 0 0,0 0 0 0 0,1 0 0 0 0,-1 0 0 0 0,1 0 0 0 0,-1 0 0 0 0,1 0 0 0 0,0 0 0 0 0,-1 0 0 0 0,1 0 0 0 0,0-1 0 0 0,0 1 0 0 0,-1 0 0 0 0,1 0 0 0 0,0-1 0 0 0,0 1 0 0 0,0-1 0 0 0,0 1 0 0 0,0-1 0 0 0,0 1 0 0 0,0-1 0 0 0,1 1 0 0 0,-2-1 0 0 0,1 0-108 0 0,-1 1 1 0 0,1-1-1 0 0,-1 0 0 0 0,1 1 0 0 0,-1-1 0 0 0,0 0 0 0 0,1 0 0 0 0,-1 1 0 0 0,1-1 0 0 0,-1 0 1 0 0,1 0-1 0 0,-1 0 0 0 0,1 0 0 0 0,-1 0 0 0 0,1 0 0 0 0,0 0 0 0 0,-1 0 0 0 0,1 0 0 0 0,-1 0 0 0 0,1 0 1 0 0,-1 0-1 0 0,1 0 0 0 0,-1 0 0 0 0,1 0 0 0 0,-1 0 0 0 0,1-1 0 0 0,-1 1 0 0 0,1 0 0 0 0,-1 0 1 0 0,0-1-1 0 0,1 1 0 0 0,-1 0 0 0 0,1-1 0 0 0,-1 1 0 0 0,0 0 0 0 0,1-1 0 0 0,-1 1 0 0 0,0-1 1 0 0,1 1-1 0 0,-1 0 0 0 0,0-1 0 0 0,1 1 0 0 0,-1-1 0 0 0,0 1 0 0 0,0-1 0 0 0,0 1 0 0 0,0-1 0 0 0,1 1 1 0 0,-1-1-1 0 0,0 1 0 0 0,0-1 0 0 0,0 0 108 0 0,0 0-170 0 0,0 0-1 0 0,0 0 1 0 0,0 0 0 0 0,0 0-1 0 0,0 0 1 0 0,0 0 0 0 0,0 0 0 0 0,0 0-1 0 0,0 0 1 0 0,0 0 0 0 0,0 0-1 0 0,-1 0 171 0 0,1 1-1 0 0</inkml:trace>
  <inkml:trace contextRef="#ctx0" brushRef="#br0" timeOffset="2229.784">2245 394 13824 0 0,'-14'-1'202'0'0,"-1"0"562"0"0,14 2-427 0 0,8 0-170 0 0,-3 1-151 0 0,-9-1 67 0 0,8 1 618 0 0,-2-1-563 0 0,-1-1 0 0 0,0 1 1 0 0,1-1-1 0 0,0 1 0 0 0,-1-1 0 0 0,1 1 0 0 0,-1-1 0 0 0,1 1 0 0 0,0-1 0 0 0,-1 0 0 0 0,1 0 0 0 0,0 1 0 0 0,-1-1 0 0 0,1 0 0 0 0,0 0 0 0 0,0 1-138 0 0,15 1 710 0 0,-12 0-594 0 0,0-1-1 0 0,-1 0 1 0 0,1-1-1 0 0,0 1 1 0 0,1-1 0 0 0,-1 0-1 0 0,0 0 1 0 0,0 0 0 0 0,0 0-1 0 0,0-1 1 0 0,0 1 0 0 0,0-1-1 0 0,0 0 1 0 0,-1-1 0 0 0,1 1-1 0 0,1-1-115 0 0,17-4 525 0 0,-20 6-520 0 0,0-1 0 0 0,1 1 1 0 0,-1 0-1 0 0,0-1 0 0 0,0 0 0 0 0,1 1 0 0 0,-1-1 1 0 0,0 0-1 0 0,0 0 0 0 0,0 0 0 0 0,0-1 1 0 0,0 1-1 0 0,0 0 0 0 0,0-1 0 0 0,-1 1 0 0 0,2-2-5 0 0,9-11 0 0 0,-10 12 0 0 0,0 0 0 0 0,0 0 0 0 0,-1 0 0 0 0,1-1 0 0 0,0 1 0 0 0,-1 0 0 0 0,1-1 0 0 0,-1 1 0 0 0,0-1 0 0 0,0 1 0 0 0,0-1 0 0 0,0 1 0 0 0,0-1 0 0 0,-1 0 0 0 0,1-2 0 0 0,0-5 0 0 0,-1 9 0 0 0,1 0 0 0 0,-1 1 0 0 0,0-1 0 0 0,0 0 0 0 0,1 0 0 0 0,-1 0 0 0 0,0 0 0 0 0,0 0 0 0 0,0 0 0 0 0,0 0 0 0 0,-1 0 0 0 0,1 0 0 0 0,0 0 0 0 0,0 0 0 0 0,0 0 0 0 0,-1 0 0 0 0,1 0 0 0 0,-1 0 0 0 0,1 1 0 0 0,0-1 0 0 0,-1 0 0 0 0,0 0 0 0 0,0 0 0 0 0,-3-2 0 0 0,3 2 0 0 0,0 1 0 0 0,0 0 0 0 0,0-1 0 0 0,0 1 0 0 0,0-1 0 0 0,0 1 0 0 0,0-1 0 0 0,1 0 0 0 0,-1 1 0 0 0,0-1 0 0 0,0 0 0 0 0,1 0 0 0 0,-1 1 0 0 0,1-1 0 0 0,-1 0 0 0 0,1 0 0 0 0,-1 0 0 0 0,1 0 0 0 0,-1 0 0 0 0,1 0 0 0 0,0 0 0 0 0,0 0 0 0 0,0 0 0 0 0,0 0 0 0 0,0 0 0 0 0,0 0 0 0 0,0 1 0 0 0,0-1 0 0 0,0 0 0 0 0,0 0 0 0 0,0 0 0 0 0,-1 0 0 0 0,1 1 0 0 0,0-1 0 0 0,-1 0 0 0 0,1 0 0 0 0,0 0 0 0 0,-1 1 0 0 0,1-1 0 0 0,-1 0 0 0 0,1 0 0 0 0,-1 1 0 0 0,1-1 0 0 0,-1 1 0 0 0,0-1 0 0 0,1 0 0 0 0,-1 1 0 0 0,0-1 0 0 0,1 1 0 0 0,-1-1 0 0 0,0 1 0 0 0,0 0 0 0 0,0-1 0 0 0,0 1 0 0 0,1 0 0 0 0,-8-5 0 0 0,8 5 0 0 0,0 0 0 0 0,-1 0 0 0 0,1 0 0 0 0,0-1 0 0 0,0 1 0 0 0,0 0 0 0 0,0 0 0 0 0,0 0 0 0 0,0 0 0 0 0,-1 0 0 0 0,1 0 0 0 0,0 0 0 0 0,0-1 0 0 0,0 1 0 0 0,0 0 0 0 0,0 0 0 0 0,0 0 0 0 0,0 0 0 0 0,0-1 0 0 0,0 1 0 0 0,0 0 0 0 0,-1 0 0 0 0,1 0 0 0 0,0 0 0 0 0,0-1 0 0 0,0 1 0 0 0,0 0 0 0 0,0 0 0 0 0,0 0 0 0 0,0 0 0 0 0,0-1 0 0 0,0 1 0 0 0,1 0 0 0 0,-1 0 0 0 0,0 0 0 0 0,0 0 0 0 0,0-1 0 0 0,0 1 0 0 0,0 0 0 0 0,0 0 0 0 0,0 0 0 0 0,-1-1 0 0 0,-8 3 0 0 0,5 5 0 0 0,-9 1 0 0 0,10-7 0 0 0,1 1 0 0 0,-1-1 0 0 0,1 1 0 0 0,0-1 0 0 0,-1 1 0 0 0,1 0 0 0 0,0 0 0 0 0,0 0 0 0 0,0 0 0 0 0,0 0 0 0 0,1 0 0 0 0,-2 2 0 0 0,-1 3 0 0 0,-1 0 0 0 0,0-1 0 0 0,0 1 0 0 0,-2 1 0 0 0,3-5 0 0 0,1 1 0 0 0,0 0 0 0 0,0 0 0 0 0,0 0 0 0 0,0 0 0 0 0,1 0 0 0 0,-1 0 0 0 0,1 1 0 0 0,0 0 0 0 0,0-1 0 0 0,0 5 0 0 0,1-7 0 0 0,1 0 0 0 0,-1 0 0 0 0,0 0 0 0 0,0-1 0 0 0,0 1 0 0 0,0 0 0 0 0,0-1 0 0 0,0 1 0 0 0,-1 0 0 0 0,1-1 0 0 0,0 0 0 0 0,-1 1 0 0 0,0 0 0 0 0,0-1 0 0 0,1-1 0 0 0,0 1 0 0 0,0 0 0 0 0,0 0 0 0 0,0 0 0 0 0,1 0 0 0 0,-1 0 0 0 0,0 0 0 0 0,0 0 0 0 0,0 0 0 0 0,1 0 0 0 0,-1 0 0 0 0,1 1 0 0 0,-1-1 0 0 0,1 0 0 0 0,-1 0 0 0 0,1 1 0 0 0,0-1 0 0 0,-1 0 0 0 0,1 0 0 0 0,0 1 0 0 0,0-1 0 0 0,0 0 0 0 0,0 1 0 0 0,0-1 0 0 0,1 1 0 0 0,0 21 0 0 0,-1-21 0 0 0,0 0 0 0 0,-1-1 0 0 0,1 1 0 0 0,0 0 0 0 0,0 0 0 0 0,1 0 0 0 0,-1 0 0 0 0,0 0 0 0 0,1-1 0 0 0,-1 1 0 0 0,1 0 0 0 0,-1 0 0 0 0,1 0 0 0 0,0-1 0 0 0,0 1 0 0 0,0 0 0 0 0,0-1 0 0 0,0 1 0 0 0,0-1 0 0 0,9 6 0 0 0,5 3 0 0 0,-12-5 0 0 0,-3-5 0 0 0,0 0 0 0 0,0 0 0 0 0,1 1 0 0 0,-1-1 0 0 0,0 0 0 0 0,0 0 0 0 0,0 1 0 0 0,1-1 0 0 0,-1 0 0 0 0,0 0 0 0 0,0 1 0 0 0,0-1 0 0 0,1 0 0 0 0,-1 0 0 0 0,0 0 0 0 0,1 0 0 0 0,-1 1 0 0 0,0-1 0 0 0,0 0 0 0 0,1 0 0 0 0,-1 0 0 0 0,0 0 0 0 0,1 0 0 0 0,-1 0 0 0 0,0 0 0 0 0,1 0 0 0 0,-1 0 0 0 0,0 0 0 0 0,1 0 0 0 0,-1 0 0 0 0,0 0 0 0 0,16 2 0 0 0,-11-2-293 0 0,0 1-1 0 0,0-1 0 0 0,1 0 1 0 0,-1-1-1 0 0,0 0 0 0 0,1 0 0 0 0,-1 0 1 0 0,4-1 293 0 0,6-2-1789 0 0,3 0-4624 0 0</inkml:trace>
  <inkml:trace contextRef="#ctx0" brushRef="#br0" timeOffset="2522.383">2642 192 15664 0 0,'-2'0'718'0'0,"-11"5"-112"0"0,-37 13-63 0 0,46-17-415 0 0,0 1 1 0 0,0 0-1 0 0,0 0 1 0 0,1 0-1 0 0,-1 1 1 0 0,1-1-1 0 0,0 1 1 0 0,0 0-1 0 0,0 0 0 0 0,-2 2-128 0 0,3-3 66 0 0,1 0-1 0 0,1-1 0 0 0,-1 1 0 0 0,0 0 1 0 0,0 0-1 0 0,1-1 0 0 0,-1 1 1 0 0,1 0-1 0 0,-1 1-65 0 0,-4 13 20 0 0,3-13-20 0 0,1-2 0 0 0,0 1 0 0 0,1-1 0 0 0,-1 0 0 0 0,0 1 0 0 0,0-1 0 0 0,1 1 0 0 0,-1-1 0 0 0,1 1 0 0 0,-1-1 0 0 0,1 1 0 0 0,0-1 0 0 0,-1 1 0 0 0,1 0 0 0 0,0-1 0 0 0,0 1 0 0 0,0-1 0 0 0,0 1 0 0 0,0 0 0 0 0,1-1 0 0 0,-1 1 0 0 0,1-1 0 0 0,-1 1 0 0 0,1-1 0 0 0,-1 1 0 0 0,1 1 0 0 0,0-2-1 0 0,-1 0 1 0 0,1 0-1 0 0,-1 0 0 0 0,1 0 0 0 0,-1 1 0 0 0,0-1 0 0 0,0 0 0 0 0,0 0 0 0 0,0 1 0 0 0,0-1 0 0 0,0 0 0 0 0,0 0 1 0 0,0 1-1 0 0,0-1 0 0 0,0 0 0 0 0,-1 1 1 0 0,1 0 24 0 0,-1-1 0 0 0,1 0 0 0 0,0 0 0 0 0,0 1 0 0 0,-1-1 0 0 0,1 0 0 0 0,0 1 0 0 0,0-1 0 0 0,1 0 0 0 0,-1 0 1 0 0,0 1-1 0 0,0-1 0 0 0,1 0 0 0 0,-1 0 0 0 0,0 1 0 0 0,1-1 0 0 0,-1 0 0 0 0,1 0 0 0 0,0 1-24 0 0,8 11 538 0 0,-5-5-360 0 0,1 0 0 0 0,0-1 0 0 0,0 0 0 0 0,1 0-1 0 0,0-1 1 0 0,3 4-178 0 0,0 2 3 0 0,-9-11 2 0 0,1 0 0 0 0,-1 0 0 0 0,1 0 0 0 0,-1 0 0 0 0,1 0 1 0 0,0 0-1 0 0,0 0 0 0 0,-1 0 0 0 0,1-1 0 0 0,0 1 0 0 0,0 0 0 0 0,0 0 0 0 0,0-1 0 0 0,0 1-5 0 0,34 17 360 0 0,21 6-360 0 0,-46-19 110 0 0,-8-4 2 0 0,0-1 8 0 0,3 2 236 0 0,-6 0-93 0 0,-14 3 55 0 0,-19 2-13 0 0,-31 0-3 0 0,22-6-3642 0 0,28-1-4135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01.2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176 62 2304 0 0,'0'0'681'0'0,"0"0"2022"0"0,0 0 883 0 0,0 0 177 0 0,0 0-458 0 0,0 2-2084 0 0,-2 4-1090 0 0,1 1 0 0 0,0 0 0 0 0,0-1 0 0 0,1 1 0 0 0,-1 0 0 0 0,2 0 0 0 0,-1-1 0 0 0,1 3-131 0 0,12 57 1141 0 0,-3-21-190 0 0,18 96 737 0 0,-21-104-1516 0 0,-4-22-82 0 0,0 1 1 0 0,-1-1-1 0 0,1 15-90 0 0,-3-29-62 0 0,0 0-1 0 0,0-1 1 0 0,0 1-1 0 0,0 0 1 0 0,0-1 0 0 0,0 1-1 0 0,0-1 1 0 0,0 1-1 0 0,-1 0 1 0 0,1-1 0 0 0,0 1-1 0 0,0-1 1 0 0,-1 1 0 0 0,1 0-1 0 0,0-1 1 0 0,-1 1-1 0 0,1-1 1 0 0,0 1 0 0 0,-1-1-1 0 0,1 1 1 0 0,-1-1-1 0 0,1 0 1 0 0,0 1 0 0 0,-1-1 62 0 0,-5 3-874 0 0</inkml:trace>
  <inkml:trace contextRef="#ctx0" brushRef="#br0" timeOffset="296.678">1 234 2304 0 0,'13'-6'3300'0'0,"10"5"5885"0"0,14 9-6115 0 0,-4-1-2471 0 0,-3-3 132 0 0,-1-2 1 0 0,1-1-1 0 0,0-1 0 0 0,28-4-731 0 0,-48 2-396 0 0,0-1 0 0 0,0 1 0 0 0,7-5 396 0 0,-3 2-708 0 0</inkml:trace>
  <inkml:trace contextRef="#ctx0" brushRef="#br0" timeOffset="848.324">407 1 14712 0 0,'0'0'332'0'0,"0"0"50"0"0,0 1 25 0 0,3 7-295 0 0,-1 0 0 0 0,0 0 0 0 0,0 0 0 0 0,-1 0 0 0 0,0 1-112 0 0,6 29 689 0 0,10 38 1387 0 0,-6-27-764 0 0,-1 13 207 0 0,-7-39-873 0 0,1 0 0 0 0,2 3-646 0 0,-4-17 117 0 0,-1-7-87 0 0,0 0-1 0 0,0 1 1 0 0,0-1 0 0 0,-1 1-1 0 0,0-1 1 0 0,1 0-1 0 0,-1 1 1 0 0,0-1 0 0 0,0 1-1 0 0,0-1 1 0 0,0 1 0 0 0,-1-1-1 0 0,1 1-29 0 0,-13 53 608 0 0,13-56-602 0 0,0 0 1 0 0,-1 0-1 0 0,1 0 0 0 0,0 0 0 0 0,0 0 1 0 0,0 0-1 0 0,-1 1 0 0 0,1-1 0 0 0,0 0 1 0 0,0 0-1 0 0,-1 0 0 0 0,1 0 0 0 0,0 0 0 0 0,0 0 1 0 0,-1 0-1 0 0,1 0 0 0 0,0-1 0 0 0,0 1 1 0 0,0 0-1 0 0,-1 0 0 0 0,1 0 0 0 0,0 0 1 0 0,0 0-1 0 0,-1 0 0 0 0,1 0 0 0 0,0 0 0 0 0,0-1 1 0 0,0 1-1 0 0,0 0 0 0 0,-1 0 0 0 0,1 0 1 0 0,0 0-1 0 0,0-1 0 0 0,0 1 0 0 0,0 0 1 0 0,0 0-1 0 0,-1 0 0 0 0,1-1-6 0 0,-8-7 103 0 0,6 2-112 0 0,1-1 0 0 0,-1 1 0 0 0,1 0-1 0 0,0-1 1 0 0,1 1 0 0 0,-1-1 0 0 0,1 1 0 0 0,1-1-1 0 0,-1 1 1 0 0,1-1 0 0 0,0 1 0 0 0,2-5 9 0 0,0-2-116 0 0,2 0 0 0 0,-1 0 0 0 0,2 0 0 0 0,0 1 0 0 0,4-7 116 0 0,-8 15-18 0 0,0 1 1 0 0,0 0 0 0 0,1 0 0 0 0,-1 0 0 0 0,1 0 0 0 0,0 0 0 0 0,0 1-1 0 0,0-1 1 0 0,0 1 0 0 0,0 0 0 0 0,0 0 0 0 0,1 0 0 0 0,-1 0-1 0 0,1 1 1 0 0,-1-1 0 0 0,1 1 0 0 0,0 0 17 0 0,-1 0-15 0 0,0 1 0 0 0,-1-1-1 0 0,1 1 1 0 0,0 0 0 0 0,0 0 0 0 0,-1 0-1 0 0,1 0 1 0 0,0 0 0 0 0,0 1 0 0 0,-1-1-1 0 0,1 1 1 0 0,0 0 0 0 0,-1 0 0 0 0,1 0-1 0 0,-1 0 1 0 0,1 0 0 0 0,-1 0 0 0 0,1 1-1 0 0,-1-1 1 0 0,0 1 0 0 0,0 0 0 0 0,0 0 0 0 0,0-1-1 0 0,0 2 16 0 0,17 20 187 0 0,-1 0-1 0 0,-1 1 0 0 0,12 26-186 0 0,-21-36 23 0 0,-3-6 23 0 0,0 0 1 0 0,0-1 0 0 0,1 1 0 0 0,0-1 0 0 0,0 0 0 0 0,2 0-47 0 0,-5-4 17 0 0,1 0 0 0 0,0 0 0 0 0,0 0 0 0 0,0-1 0 0 0,0 0 0 0 0,1 0 1 0 0,-1 0-1 0 0,1 0 0 0 0,-1 0 0 0 0,1-1 0 0 0,0 0 0 0 0,3 1-17 0 0,-3-2 8 0 0,-1-1-1 0 0,0 1 0 0 0,0 0 1 0 0,1-1-1 0 0,-1 0 1 0 0,0 0-1 0 0,0 0 0 0 0,4-2-7 0 0,31-15 105 0 0,-37 17-98 0 0,-1 0 1 0 0,1 0-1 0 0,0-1 0 0 0,-1 1 0 0 0,1-1 0 0 0,-1 1 0 0 0,1-1 0 0 0,-1 0 1 0 0,0 0-1 0 0,1 1 0 0 0,-1-1 0 0 0,0 0 0 0 0,0-1-7 0 0,8-12 33 0 0,-5 8-27 0 0,0 1 1 0 0,0-1 0 0 0,-1 1-1 0 0,0-1 1 0 0,0 0 0 0 0,0 0 0 0 0,-1 0-1 0 0,0-1 1 0 0,-1 1 0 0 0,0 0-1 0 0,0-1 1 0 0,0 1 0 0 0,-1-1-7 0 0,2-6-62 0 0,-2 11 52 0 0,0 0 1 0 0,0-1-1 0 0,0 1 1 0 0,-1 0-1 0 0,1 0 1 0 0,-1 0-1 0 0,0 0 1 0 0,1 0-1 0 0,-1 0 1 0 0,-1 0-1 0 0,1 0 1 0 0,0 0-1 0 0,-1 0 1 0 0,1 0-1 0 0,-1 1 1 0 0,0-1-1 0 0,0 1 1 0 0,0-1-1 0 0,0 1 1 0 0,-1-1 9 0 0,2 2 0 0 0,0 0 0 0 0,-1 0-1 0 0,1 0 1 0 0,0 1 0 0 0,-1-1 0 0 0,1 0 0 0 0,-1 0 0 0 0,1 1 0 0 0,-1-1 0 0 0,1 1-1 0 0,-1-1 1 0 0,1 1 0 0 0,-1 0 0 0 0,1 0 0 0 0,-1 0 0 0 0,1 0 0 0 0,-1 0 0 0 0,0 0 0 0 0,1 0-1 0 0,-1 0 1 0 0,1 0 0 0 0,-1 1 0 0 0,1-1 0 0 0,-1 1 0 0 0,1-1 0 0 0,-1 1 0 0 0,1-1 0 0 0,-1 1-1 0 0,1 0 1 0 0,0 0 0 0 0,-1 0 0 0 0,1 0 0 0 0,0 0 0 0 0,0 0 0 0 0,0 0 0 0 0,0 0-1 0 0,0 0 1 0 0,0 1 0 0 0,-1 0 0 0 0,-1 2 12 0 0,0 1 0 0 0,0-1 0 0 0,1 1 0 0 0,-1 0 0 0 0,1-1 0 0 0,0 1 0 0 0,1 0-1 0 0,-1 0 1 0 0,1 1 0 0 0,-1 2-12 0 0,1 2 20 0 0,0 0 1 0 0,0-1-1 0 0,1 1 0 0 0,1 0 0 0 0,0 4-20 0 0,0-7 4 0 0,1-1 0 0 0,0 1 0 0 0,1 0-1 0 0,0-1 1 0 0,0 0 0 0 0,0 0 0 0 0,1 0-1 0 0,0 0 1 0 0,0 0 0 0 0,0-1 0 0 0,1 1-1 0 0,-1-1 1 0 0,1 0 0 0 0,1-1 0 0 0,-1 1-1 0 0,1-1 1 0 0,1 1-4 0 0,2 0 16 0 0,0-1-1 0 0,1 1 1 0 0,-1-2-1 0 0,1 1 1 0 0,0-1-1 0 0,0-1 0 0 0,4 1-15 0 0,15 2 2 0 0,0-2 0 0 0,1-1-2 0 0,-12-2-893 0 0,4 0-5167 0 0,-3 2-1682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00.11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7 55 10136 0 0,'0'0'230'0'0,"-2"-13"548"0"0,2 0-734 0 0,0 12-15 0 0,0 0 1 0 0,0 0 0 0 0,0 0-1 0 0,0 0 1 0 0,0 0 0 0 0,0-1-1 0 0,0 1 1 0 0,0 0 0 0 0,-1 0-1 0 0,1 0 1 0 0,0 0 0 0 0,0 0-1 0 0,-1 0 1 0 0,1 0 0 0 0,-1 0-1 0 0,0 0-29 0 0,1 0 499 0 0,0 1 12 0 0,0 0 1 0 0,0 0-440 0 0,0-1 0 0 0,0 1 0 0 0,0-1 1 0 0,0 1-1 0 0,0 0 0 0 0,0-1 1 0 0,0 1-1 0 0,0-1 0 0 0,0 1 0 0 0,0 0 1 0 0,0-1-1 0 0,1 1 0 0 0,-1 0 1 0 0,0-1-1 0 0,0 1 0 0 0,0 0 0 0 0,1-1 1 0 0,-1 1-1 0 0,0 0 0 0 0,0-1 0 0 0,1 1 1 0 0,-1 0-1 0 0,0-1 0 0 0,1 1 1 0 0,-1 0-73 0 0,7 4 1767 0 0,3 15-1150 0 0,-6-10-500 0 0,-2 0 0 0 0,1 1 0 0 0,-1-1 0 0 0,0 4-117 0 0,4 18 972 0 0,-4-19-764 0 0,0 0-1 0 0,-1-1 0 0 0,0 8-207 0 0,3 21-14 0 0,3 42 14 0 0,-2-28 0 0 0,-4-27 8 0 0,-2-21 47 0 0,1 0-1 0 0,1-1 0 0 0,-1 1 1 0 0,1 0-1 0 0,0 0 0 0 0,0-1 1 0 0,0 1-1 0 0,3 5-54 0 0,-4-10 60 0 0,1 0 0 0 0,-1 0 0 0 0,0 0 0 0 0,1 0 0 0 0,-1 0 0 0 0,0 0-1 0 0,0 0 1 0 0,0 0 0 0 0,0 0 0 0 0,0 0 0 0 0,0 0 0 0 0,0 0 0 0 0,-1 0 0 0 0,1 0 0 0 0,0 1 0 0 0,-1-1 0 0 0,1 0-1 0 0,0 0 1 0 0,-1 0 0 0 0,1 0 0 0 0,-1 0-60 0 0,0 0 21 0 0,1 0-1 0 0,-1 0 0 0 0,1 0 1 0 0,0 0-1 0 0,-1 0 1 0 0,1 0-1 0 0,0 0 1 0 0,0 0-1 0 0,-1 0 0 0 0,1 0 1 0 0,0 0-1 0 0,0 0 1 0 0,0 0-1 0 0,0 0 0 0 0,1 1 1 0 0,-1-1-1 0 0,0 1-20 0 0,0-2 0 0 0,0-1 0 0 0,0 1 0 0 0,0 0 0 0 0,0 0 0 0 0,0 0 0 0 0,0 0 0 0 0,0 0 0 0 0,0 0 0 0 0,0 0 0 0 0,0 0 0 0 0,0 0 0 0 0,0 0 0 0 0,0 0 0 0 0,0-1 0 0 0,0 1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1 0 0 0,1-1 0 0 0,-1 0 0 0 0,0 0 0 0 0,2-6 0 0 0,-1 3 0 0 0,0 0 0 0 0,0-1 0 0 0,1 1 0 0 0,0 0 0 0 0,-1 0 0 0 0,2-1 0 0 0,-1 2 0 0 0,-1-1 0 0 0,1 0 0 0 0,-1 0 0 0 0,1 1 0 0 0,-1-1 0 0 0,0 0 0 0 0,0 0 0 0 0,0 0 0 0 0,0 0 0 0 0,-1-1 0 0 0,1-10 0 0 0,-1 9 0 0 0,0 1 0 0 0,1-1 0 0 0,-1 1 0 0 0,1-1 0 0 0,0 1 0 0 0,0-1 0 0 0,1 1 0 0 0,-1 0 0 0 0,2-1 0 0 0,2-8 0 0 0,1 0 0 0 0,1-9 0 0 0,-4 13 0 0 0,0 0 0 0 0,1-1 0 0 0,0 2 0 0 0,0-1 0 0 0,1 0 0 0 0,3-4 0 0 0,-5 10 0 0 0,0-1 0 0 0,1 1 0 0 0,-1 0 0 0 0,1 0 0 0 0,-1 0 0 0 0,1 0 0 0 0,0 1 0 0 0,0 0 0 0 0,4-2 0 0 0,-7 3 0 0 0,0 1 0 0 0,0 0 0 0 0,-1-1 0 0 0,1 1 0 0 0,0 0 0 0 0,0 0 0 0 0,0 0 0 0 0,0-1 0 0 0,0 1 0 0 0,0 0 0 0 0,-1 0 0 0 0,1 0 0 0 0,0 1 0 0 0,0-1 0 0 0,0 0 0 0 0,0 0 0 0 0,0 0 0 0 0,0 1 0 0 0,-1-1 0 0 0,1 0 0 0 0,0 1 0 0 0,0-1 0 0 0,0 0 0 0 0,-1 1 0 0 0,1-1 0 0 0,0 1 0 0 0,0 0 0 0 0,0 0 0 0 0,4 4 0 0 0,0 0 0 0 0,-1 0 0 0 0,0 0 0 0 0,0 1 0 0 0,0-1 0 0 0,2 7 0 0 0,-4-8 0 0 0,17 37 0 0 0,-15-33 0 0 0,0 1 0 0 0,0 0 0 0 0,-1 0 0 0 0,1 8 0 0 0,7 17 0 0 0,-3-14 156 0 0,-4-10 420 0 0,0 0-1 0 0,0 0 1 0 0,5 8-576 0 0,1-3 83 0 0,1 0-1 0 0,6 6-82 0 0,-17-20 0 0 0,2 3 0 0 0,8-1 0 0 0,-9-3-106 0 0,0 0 1 0 0,-1 0-1 0 0,1 0 0 0 0,0 0 0 0 0,-1 0 0 0 0,1-1 1 0 0,-1 1-1 0 0,1 0 0 0 0,0 0 0 0 0,-1 0 0 0 0,1-1 0 0 0,0 1 1 0 0,-1 0-1 0 0,1-1 0 0 0,-1 1 0 0 0,1 0 0 0 0,-1-1 1 0 0,1 1-1 0 0,-1-1 0 0 0,1 1 0 0 0,-1-1 0 0 0,0 1 0 0 0,1-1 1 0 0,-1 1-1 0 0,1-1 0 0 0,-1 0 0 0 0,0 0 106 0 0,8-17-3392 0 0,-6 7 1858 0 0</inkml:trace>
  <inkml:trace contextRef="#ctx0" brushRef="#br0" timeOffset="304.273">434 271 10136 0 0,'0'0'464'0'0,"0"0"-10"0"0,0 0-154 0 0,14 3 2427 0 0,-12-2-2492 0 0,0 0 1 0 0,1 0-1 0 0,-1 0 1 0 0,0 0-1 0 0,0 0 1 0 0,0 0-1 0 0,0 1 0 0 0,0-1 1 0 0,0 1-1 0 0,0-1 1 0 0,-1 1-1 0 0,1 0 1 0 0,0 0-1 0 0,-1 0 0 0 0,1 0 1 0 0,0 1-236 0 0,20 37 3995 0 0,7 35-2319 0 0,-26-67-1676 0 0,0 1 0 0 0,0-1 0 0 0,-1 1 0 0 0,1-1 0 0 0,-1 5 0 0 0,-2-11 0 0 0,1-1 0 0 0,-1 1 0 0 0,1-1 0 0 0,-1 0 0 0 0,1 1 0 0 0,0-1 0 0 0,-1 0 0 0 0,1 0 0 0 0,0 1 0 0 0,0-1 0 0 0,0 0 0 0 0,0 0 0 0 0,0 0 0 0 0,0 0 0 0 0,0 0 0 0 0,1 0 0 0 0,-1 0 0 0 0,0-1 0 0 0,0 1 0 0 0,1 0 0 0 0,-1-1 0 0 0,1 1 0 0 0,0 0 0 0 0,-1-1-146 0 0,6 3-118 0 0,-6-4-1375 0 0,-1 0-514 0 0,0-9 619 0 0</inkml:trace>
  <inkml:trace contextRef="#ctx0" brushRef="#br0" timeOffset="555.652">506 102 17503 0 0,'0'0'399'0'0,"0"0"60"0"0,-3-5 442 0 0,3 5-976 0 0,0 0 1 0 0,0 0-1 0 0,0 0 0 0 0,0 0 0 0 0,0 0 0 0 0,0 0 1 0 0,0 0-1 0 0,0 0 0 0 0,0 0 0 0 0,0 0 0 0 0,0 0 1 0 0,0 0-1 0 0,0 0 0 0 0,0 0 0 0 0,0 0 1 0 0,0 0-1 0 0,0 0 0 0 0,0 0 0 0 0,0 0 0 0 0,0 0 1 0 0,0 0-1 0 0,0 0 0 0 0,0 0 0 0 0,0 1 1 0 0,0-1-1 0 0,0 0 0 0 0,0 0 0 0 0,0 0 0 0 0,0 0 1 0 0,-1 0-1 0 0,1 0 0 0 0,0 0 0 0 0,0 0 0 0 0,0-1 1 0 0,0 1 74 0 0,1 5-2565 0 0,2 3-3483 0 0</inkml:trace>
  <inkml:trace contextRef="#ctx0" brushRef="#br0" timeOffset="830.255">738 69 11976 0 0,'0'0'546'0'0,"2"6"182"0"0,-1 6-508 0 0,-1 0-1 0 0,0 0 1 0 0,0 2-220 0 0,-1 9 811 0 0,2-8 159 0 0,0 0 0 0 0,2-1 0 0 0,-1 1 0 0 0,3 5-970 0 0,5 27 1739 0 0,9 44-592 0 0,-8-41-1162 0 0,-10-47-68 0 0,-1-1-1 0 0,1 1 1 0 0,-1 0-1 0 0,0 0 1 0 0,0 0 0 0 0,0 0-1 0 0,0 0 1 0 0,0 0-1 0 0,-1 0 1 0 0,1 0-1 0 0,-1 0 1 0 0,0 0-1 0 0,0-1 1 0 0,0 1-1 0 0,0 0 84 0 0,0-2-1436 0 0,1-1-78 0 0,0 0-19 0 0</inkml:trace>
  <inkml:trace contextRef="#ctx0" brushRef="#br0" timeOffset="831.255">615 233 15664 0 0,'44'-1'1695'0'0,"32"6"-239"0"0,-33 0-1175 0 0,1-1 0 0 0,37-4-281 0 0,-63 0 46 0 0,11 0-46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04.22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10 44 9472 0 0,'0'0'432'0'0,"-6"-17"160"0"0,3 6 523 0 0,9 18 1350 0 0,9 18 1226 0 0,-8-11-3333 0 0,-1 1 0 0 0,-1 0 0 0 0,2 6-358 0 0,13 35 646 0 0,-14-40-482 0 0,-1 0 0 0 0,0 1-1 0 0,-2-1 1 0 0,1 4-164 0 0,0 3 169 0 0,0 3-49 0 0,5 17 86 0 0,-8-41-196 0 0,-1 0 0 0 0,1 0 0 0 0,-1 0 1 0 0,0 0-1 0 0,1 1 0 0 0,-1-1 0 0 0,0 0 1 0 0,0 0-1 0 0,-1 1-10 0 0,1 14 148 0 0,-2-8 356 0 0,-2-17-312 0 0,3 5-158 0 0,0-1-1 0 0,0 1 1 0 0,1-1 0 0 0,-1 1 0 0 0,1-1-1 0 0,-1-2-33 0 0,2 1-47 0 0,0 0 0 0 0,1-1 0 0 0,-1 1-1 0 0,1 0 1 0 0,0 0 0 0 0,1 0-1 0 0,-1 0 1 0 0,1 0 0 0 0,0 1 0 0 0,0-1-1 0 0,0 1 1 0 0,1 0 0 0 0,0 0 0 0 0,-1 0-1 0 0,2 0 1 0 0,-1 1 0 0 0,4-3 47 0 0,-4 3-24 0 0,0 1-1 0 0,0-1 1 0 0,0 1 0 0 0,0 0 0 0 0,0 1 0 0 0,0-1-1 0 0,1 1 1 0 0,-1-1 0 0 0,1 1 0 0 0,-1 1 0 0 0,1-1-1 0 0,-1 1 1 0 0,1 0 0 0 0,0 0 0 0 0,-1 0-1 0 0,1 0 1 0 0,-1 1 0 0 0,1 0 0 0 0,-1 0 0 0 0,1 0-1 0 0,1 1 25 0 0,-1 0-7 0 0,0 1-1 0 0,0 0 0 0 0,0-1 0 0 0,0 2 0 0 0,0-1 1 0 0,-1 1-1 0 0,0-1 0 0 0,0 1 0 0 0,0 0 1 0 0,0 1-1 0 0,0-1 0 0 0,-1 1 8 0 0,0-1 27 0 0,0-1 0 0 0,-1 1 0 0 0,0 0-1 0 0,0 0 1 0 0,0 0 0 0 0,-1 0 0 0 0,1 0 0 0 0,-1 0 0 0 0,0 1-1 0 0,0-1 1 0 0,-1 0 0 0 0,1 1 0 0 0,-1-1 0 0 0,0 0 0 0 0,0 1-1 0 0,0-1-26 0 0,-1 1 48 0 0,1-1-1 0 0,-1 0 1 0 0,0 1-1 0 0,-1-1 0 0 0,1 0 1 0 0,-1 0-1 0 0,1 0 0 0 0,-1 0 1 0 0,0 0-1 0 0,-1 0 1 0 0,1-1-1 0 0,-1 1 0 0 0,-1 1-47 0 0,-4 7 119 0 0,6-10-94 0 0,1 0 0 0 0,-1 0 0 0 0,1 0 0 0 0,-1 0 0 0 0,0 0 0 0 0,1 0 0 0 0,-1 0 0 0 0,0-1 0 0 0,-1 1-25 0 0,-4 3 20 0 0,0 0 0 0 0,-1-1 0 0 0,0 0 0 0 0,0 0 0 0 0,0-1 0 0 0,0 0 0 0 0,0 0 0 0 0,-1-1 0 0 0,1 0 0 0 0,-8 0-20 0 0,0-7-394 0 0,15 5 276 0 0,1 0 0 0 0,-1-1 0 0 0,1 1 0 0 0,-1 0 0 0 0,1-1 0 0 0,-1 1 0 0 0,1 0 0 0 0,-1-1 0 0 0,1 1 0 0 0,0-1 0 0 0,-1 1-1 0 0,1 0 1 0 0,0-1 0 0 0,-1 1 0 0 0,1-1 0 0 0,0 1 0 0 0,-1-1 0 0 0,1 1 0 0 0,0-1 0 0 0,0 1 0 0 0,0-1 0 0 0,-1 0 0 0 0,1 1 0 0 0,0-1 0 0 0,0 1 0 0 0,0-1 0 0 0,0 1-1 0 0,0-1 119 0 0,3-8-6643 0 0</inkml:trace>
  <inkml:trace contextRef="#ctx0" brushRef="#br0" timeOffset="330.302">487 243 14712 0 0,'0'0'672'0'0,"-3"14"256"0"0,-4-4-618 0 0,0 0 1 0 0,1 0-1 0 0,1 0 1 0 0,0 1 0 0 0,0 0-1 0 0,1 0 1 0 0,0 3-311 0 0,-2 5 403 0 0,5-15-272 0 0,0 1 0 0 0,-1-1-1 0 0,1 0 1 0 0,1 0-1 0 0,-1 1 1 0 0,1 3-131 0 0,-1-4 86 0 0,1 1-1 0 0,1-1 1 0 0,-1 1 0 0 0,1-1 0 0 0,-1 1-1 0 0,1-1 1 0 0,1 0 0 0 0,-1 1 0 0 0,1-1 0 0 0,0 1-86 0 0,-1-3 10 0 0,0 0 0 0 0,1 0 0 0 0,0 0 0 0 0,-1 0 0 0 0,1 0 0 0 0,0 0 0 0 0,0-1 0 0 0,0 1 0 0 0,0-1 0 0 0,0 1 0 0 0,0-1 0 0 0,0 0 0 0 0,1 0 0 0 0,-1 0 0 0 0,0 0 0 0 0,1 0 0 0 0,-1 0 0 0 0,3 0-10 0 0,2 0 26 0 0,-1 0 0 0 0,0-1-1 0 0,1 1 1 0 0,-1-1-1 0 0,1-1 1 0 0,-1 1 0 0 0,1-1-1 0 0,-1 0 1 0 0,0-1 0 0 0,1 1-1 0 0,-1-1 1 0 0,0-1-1 0 0,0 1 1 0 0,0-1 0 0 0,-1 0-1 0 0,1 0 1 0 0,-1-1 0 0 0,1 1-1 0 0,3-5-25 0 0,-6 6 16 0 0,0-2 1 0 0,1 1-1 0 0,-1 0 0 0 0,0-1 0 0 0,-1 1 0 0 0,1-1 1 0 0,-1 0-1 0 0,1 0 0 0 0,-1 0 0 0 0,0 0 0 0 0,-1 0 0 0 0,2-5-16 0 0,-2 6 11 0 0,0-1-1 0 0,-1 1 0 0 0,0-1 0 0 0,0 0 0 0 0,0 1 0 0 0,0-1 0 0 0,0 0 0 0 0,0 1 1 0 0,-1-1-1 0 0,0 1 0 0 0,0-1 0 0 0,0 1 0 0 0,0-1 0 0 0,-1 1 0 0 0,1 0 1 0 0,-1-1-1 0 0,0 0-10 0 0,-1 1 15 0 0,0-1-1 0 0,0 1 1 0 0,0-1 0 0 0,0 1 0 0 0,0 0 0 0 0,-1 0 0 0 0,1 1-1 0 0,-1-1 1 0 0,0 1 0 0 0,0-1 0 0 0,0 1 0 0 0,0 1 0 0 0,0-1 0 0 0,0 0-1 0 0,-1 1 1 0 0,-1-1-15 0 0,-4 0-35 0 0,0 0-1 0 0,1 1 1 0 0,-1 0-1 0 0,0 0 1 0 0,1 1-1 0 0,-1 0 1 0 0,-1 1 35 0 0,7-1-247 0 0,0 1 0 0 0,0 0 0 0 0,1 0 0 0 0,-1 0 0 0 0,0 0 0 0 0,1 1 0 0 0,0-1 0 0 0,-1 1 0 0 0,0 1 247 0 0,3-3-1298 0 0,1 0-965 0 0,0 0-3643 0 0</inkml:trace>
  <inkml:trace contextRef="#ctx0" brushRef="#br0" timeOffset="781.813">813 0 11056 0 0,'0'0'505'0'0,"0"0"-9"0"0,0 2-317 0 0,1 8 877 0 0,0 0 1 0 0,0 0-1 0 0,-2 0 1 0 0,1 0-1 0 0,-1 2-1056 0 0,0 35 2137 0 0,2-38-2144 0 0,-1-1 141 0 0,1-1 0 0 0,-1 1 1 0 0,0 0-1 0 0,-2 5-134 0 0,0 4 547 0 0,1 0 1 0 0,0 1-1 0 0,2-1 1 0 0,-1 1-1 0 0,2-1-547 0 0,4 23 1248 0 0,7 23-1248 0 0,-10-49 42 0 0,-3-10-31 0 0,1 0 1 0 0,0 0-1 0 0,0 0 0 0 0,0 0 0 0 0,1 0 0 0 0,1 3-11 0 0,3 6-14 0 0,-6-12-61 0 0,1 0-83 0 0,-1-1 0 0 0,0 1 1 0 0,0-1-1 0 0,1 1 0 0 0,-1-1 0 0 0,0 1 0 0 0,1-1 1 0 0,-1 1-1 0 0,0-1 0 0 0,1 1 0 0 0,-1-1 0 0 0,1 1 1 0 0,-1-1-1 0 0,1 0 0 0 0,-1 1 0 0 0,1-1 1 0 0,-1 0-1 0 0,1 0 0 0 0,-1 1 0 0 0,1-1 0 0 0,-1 0 1 0 0,1 0-1 0 0,0 0 0 0 0,-1 1 0 0 0,1-1 0 0 0,-1 0 1 0 0,1 0-1 0 0,0 0 0 0 0,-1 0 0 0 0,1 0 1 0 0,-1 0-1 0 0,1 0 158 0 0,15-5-1774 0 0</inkml:trace>
  <inkml:trace contextRef="#ctx0" brushRef="#br0" timeOffset="1122.413">1003 219 10136 0 0,'0'0'777'0'0,"0"14"-252"0"0,-3 8 2459 0 0,3-18-2428 0 0,-1 0 1 0 0,1 0 0 0 0,-1 1 0 0 0,1-1-1 0 0,0 0 1 0 0,1 1-557 0 0,1 18 390 0 0,2 13 699 0 0,-1-25-668 0 0,-2-5-206 0 0,1 1 0 0 0,0-1 0 0 0,0 0 0 0 0,0 0 0 0 0,2 2-215 0 0,-3-6 26 0 0,0 0 1 0 0,1 0-1 0 0,-1 0 0 0 0,1 0 1 0 0,0 0-1 0 0,-1 0 1 0 0,1-1-1 0 0,0 1 0 0 0,0 0 1 0 0,0-1-1 0 0,0 0 1 0 0,0 1-1 0 0,1-1 1 0 0,-1 0-1 0 0,0 0 0 0 0,1 0-26 0 0,2 1 30 0 0,-1 0 0 0 0,1-1 0 0 0,0 0 0 0 0,0 1 0 0 0,0-1 0 0 0,0-1 0 0 0,0 1 0 0 0,0-1 0 0 0,0 0 0 0 0,0 0 0 0 0,0 0 0 0 0,0-1 0 0 0,0 1 0 0 0,-1-1 0 0 0,1-1 0 0 0,4 0-30 0 0,1-2 66 0 0,-1 0 0 0 0,1-1 1 0 0,-1 0-1 0 0,0-1 0 0 0,8-5-66 0 0,-14 8 19 0 0,1 1 0 0 0,-1-1 0 0 0,0 0 0 0 0,0 0 0 0 0,-1 0 0 0 0,1-1 0 0 0,-1 1 0 0 0,1-1 0 0 0,-1 1 0 0 0,0-1 0 0 0,-1 0 0 0 0,1 0 0 0 0,0 1 0 0 0,-1-1 0 0 0,0 0 0 0 0,0-1-19 0 0,-1 2 14 0 0,0 0 1 0 0,0 0-1 0 0,0 0 1 0 0,0 0-1 0 0,-1 0 1 0 0,0 0-1 0 0,1 0 0 0 0,-1 0 1 0 0,0 0-1 0 0,0 1 1 0 0,-1-1-1 0 0,1 0 0 0 0,0 1 1 0 0,-1-1-1 0 0,0 1 1 0 0,1-1-1 0 0,-1 1 1 0 0,0 0-1 0 0,0 0 0 0 0,-3-2-14 0 0,-2-3 29 0 0,0 1 0 0 0,0 1 0 0 0,-1-1 0 0 0,0 1 0 0 0,-8-3-29 0 0,4 3 10 0 0,1 0 0 0 0,-1 1 0 0 0,0 1 0 0 0,-1 0 0 0 0,1 1 0 0 0,-5-1-10 0 0,13 3 98 0 0,-1 0 0 0 0,1 1-1 0 0,-1-1 1 0 0,1 1 0 0 0,-1 0 0 0 0,1 0-1 0 0,-2 0-97 0 0,-9 3-1720 0 0,1-3-5343 0 0,14-1 739 0 0</inkml:trace>
  <inkml:trace contextRef="#ctx0" brushRef="#br0" timeOffset="1732.029">1392 103 14600 0 0,'0'0'664'0'0,"0"0"-8"0"0,7 14-364 0 0,2 4 351 0 0,0 1 0 0 0,-1 1 1 0 0,-1-1-1 0 0,-1 1 1 0 0,2 13-644 0 0,2 14 1109 0 0,-6-35-817 0 0,-1 0 0 0 0,-1 1 0 0 0,0-1 0 0 0,0 1 0 0 0,-1 1-292 0 0,-1-4 90 0 0,0-2-33 0 0,0 0 0 0 0,0 0 0 0 0,-1 0 1 0 0,-1 5-58 0 0,2-12 8 0 0,0 0 0 0 0,-1-1 0 0 0,1 1 0 0 0,0 0 0 0 0,0 0 0 0 0,-1 0 0 0 0,1 0 1 0 0,0-1-1 0 0,-1 1 0 0 0,1 0 0 0 0,-1-1 0 0 0,1 1 0 0 0,-1 0 0 0 0,1-1 0 0 0,-1 1 0 0 0,0 0 0 0 0,1-1 1 0 0,-1 1-9 0 0,0-1 9 0 0,1 0 0 0 0,-1 0 0 0 0,1 0 1 0 0,0 0-1 0 0,-1 0 0 0 0,1 1 1 0 0,-1-1-1 0 0,1-1 0 0 0,0 1 1 0 0,-1 0-1 0 0,1 0 0 0 0,-1 0 1 0 0,1 0-1 0 0,0 0 0 0 0,-1 0 0 0 0,1 0 1 0 0,-1-1-1 0 0,1 1 0 0 0,0 0 1 0 0,-1 0-1 0 0,1 0 0 0 0,0-1 1 0 0,-1 1-1 0 0,1 0-9 0 0,-2-2 45 0 0,1 1 0 0 0,-1-1 0 0 0,1 0 1 0 0,-1 0-1 0 0,1 0 0 0 0,0 1 0 0 0,0-1 0 0 0,-1-1-45 0 0,0-4-73 0 0,1 1 0 0 0,-1-1-1 0 0,1 1 1 0 0,1-1-1 0 0,-1 1 1 0 0,1-1 0 0 0,0 1-1 0 0,1-1 1 0 0,-1 1 0 0 0,1-1-1 0 0,1-2 74 0 0,1-4-362 0 0,1 0 0 0 0,0-1 0 0 0,1 2-1 0 0,7-13 363 0 0,-10 20-101 0 0,1 1-1 0 0,0 0 0 0 0,0-1 0 0 0,1 1 0 0 0,-1 0 0 0 0,1 0 0 0 0,0 1 1 0 0,0-1-1 0 0,0 1 0 0 0,0 0 0 0 0,0 0 0 0 0,3-1 102 0 0,-5 3-15 0 0,1 0 0 0 0,-1-1 0 0 0,1 1 0 0 0,-1 0 0 0 0,1 1 1 0 0,-1-1-1 0 0,1 0 0 0 0,-1 1 0 0 0,1-1 0 0 0,0 1 0 0 0,-1 0 0 0 0,1 0 0 0 0,0 0 0 0 0,-1 0 0 0 0,1 0 0 0 0,0 1 0 0 0,-1-1 0 0 0,1 1 0 0 0,-1 0 0 0 0,1-1 0 0 0,-1 1 0 0 0,1 0 0 0 0,-1 1 0 0 0,0-1 0 0 0,1 0 15 0 0,5 5 70 0 0,-1-1 1 0 0,1 1-1 0 0,-1 0 0 0 0,0 1 0 0 0,-1-1 0 0 0,0 2 0 0 0,0-1 0 0 0,0 0 0 0 0,-1 1-70 0 0,8 11 318 0 0,-6-9 69 0 0,0 1 1 0 0,5 10-388 0 0,-10-19 68 0 0,-1 1-1 0 0,0 0 0 0 0,0-1 1 0 0,0 1-1 0 0,-1 0 0 0 0,1 0 1 0 0,0 0-1 0 0,-1-1 0 0 0,0 1 1 0 0,0 0-1 0 0,0 0 0 0 0,0 0 1 0 0,0 0-1 0 0,-1 2-67 0 0,0-2 56 0 0,1 0 0 0 0,-1-1 0 0 0,0 1 0 0 0,-1-1-1 0 0,1 1 1 0 0,0 0 0 0 0,-1-1 0 0 0,0 0 0 0 0,1 1 0 0 0,-1-1 0 0 0,0 0 0 0 0,-2 2-56 0 0,2-5 18 0 0,1 1 1 0 0,0 0-1 0 0,-1-1 1 0 0,1 1 0 0 0,0-1-1 0 0,0 1 1 0 0,-1-1-1 0 0,1 0 1 0 0,0 0-1 0 0,0 1 1 0 0,0-1 0 0 0,0 0-1 0 0,0 0 1 0 0,0 0-1 0 0,0 0-18 0 0,-2-3-51 0 0,1 0-1 0 0,-1-1 1 0 0,1 1-1 0 0,0-1 1 0 0,0 1 0 0 0,1-1-1 0 0,0 1 1 0 0,-1-1-1 0 0,1 0 1 0 0,1 0-1 0 0,-1 0 1 0 0,1 1-1 0 0,0-1 1 0 0,0 0-1 0 0,0 0 1 0 0,1 0-1 0 0,0 0 1 0 0,0 1 0 0 0,0-2 51 0 0,1-4-146 0 0,1 1 1 0 0,0-1 0 0 0,1 1-1 0 0,0 0 1 0 0,0 0 0 0 0,1 0 0 0 0,0 0-1 0 0,5-6 146 0 0,-8 13-13 0 0,-1 0 0 0 0,1 0 0 0 0,0 0-1 0 0,0 0 1 0 0,0 1 0 0 0,0-1 0 0 0,0 1-1 0 0,0-1 1 0 0,0 1 0 0 0,0 0 0 0 0,0-1-1 0 0,1 1 1 0 0,-1 0 0 0 0,1 1 0 0 0,-1-1-1 0 0,1 0 1 0 0,-1 1 0 0 0,1-1 0 0 0,-1 1-1 0 0,1 0 1 0 0,-1 0 0 0 0,1 0 0 0 0,-1 0-1 0 0,1 0 1 0 0,-1 1 0 0 0,1-1 0 0 0,-1 1-1 0 0,1 0 1 0 0,-1-1 0 0 0,1 1 0 0 0,-1 0-1 0 0,0 0 1 0 0,2 1 13 0 0,2 2 85 0 0,0 0 0 0 0,-1 0 0 0 0,1 1 0 0 0,-1-1 0 0 0,0 1 0 0 0,0 0 0 0 0,0 1-1 0 0,0 1-84 0 0,33 49 518 0 0,-33-48-419 0 0,1 2 11 0 0,-1 0 1 0 0,0 1-1 0 0,-1 0 1 0 0,0 0-1 0 0,-1 0 1 0 0,0 0-1 0 0,0 2-110 0 0,-2-2 36 0 0,0 0 0 0 0,-1-1 0 0 0,0 7-36 0 0,0-4-60 0 0,-2 0-2260 0 0,2-13 1424 0 0</inkml:trace>
  <inkml:trace contextRef="#ctx0" brushRef="#br0" timeOffset="2122.527">2010 316 7832 0 0,'0'0'602'0'0,"16"6"2458"0"0,-10-4-2262 0 0,0 1-1 0 0,0-1 1 0 0,0 0-1 0 0,0-1 0 0 0,1 1 1 0 0,-1-1-1 0 0,2 0-797 0 0,-4-1 239 0 0,-1 0-1 0 0,1 0 0 0 0,-1 0 0 0 0,0-1 0 0 0,1 1 1 0 0,-1-1-1 0 0,1 0 0 0 0,-1 0 0 0 0,0 0 1 0 0,0 0-1 0 0,0-1 0 0 0,0 1 0 0 0,0-1 0 0 0,3-1-238 0 0,-1-1 154 0 0,0 1-56 0 0,0-1 1 0 0,0 0-1 0 0,-1 0 1 0 0,3-2-99 0 0,-6 4 13 0 0,0 1 1 0 0,0-1-1 0 0,0 1 0 0 0,1-1 1 0 0,-2 0-1 0 0,1 0 0 0 0,0 1 1 0 0,0-1-1 0 0,0 0 1 0 0,-1 0-1 0 0,1 0 0 0 0,-1 0 1 0 0,0 0-1 0 0,1 0 0 0 0,-1 0 1 0 0,0 0-14 0 0,0-4 11 0 0,-1 1 1 0 0,1-1 0 0 0,-1 1-1 0 0,-1-1 1 0 0,1 1-1 0 0,-1 0 1 0 0,0-2-12 0 0,1 5-6 0 0,0 0 1 0 0,1 0-1 0 0,-1 0 0 0 0,0 0 1 0 0,0 0-1 0 0,-1 0 1 0 0,1 1-1 0 0,0-1 0 0 0,0 0 1 0 0,-1 1-1 0 0,1-1 0 0 0,-1 1 1 0 0,0 0-1 0 0,1-1 0 0 0,-1 1 1 0 0,0 0-1 0 0,0 0 0 0 0,0 0 1 0 0,0 0-1 0 0,1 0 0 0 0,-2 1 6 0 0,1-1 3 0 0,-1 1 0 0 0,0 0-1 0 0,1 1 1 0 0,-1-1 0 0 0,0 0-1 0 0,1 1 1 0 0,-1-1 0 0 0,1 1-1 0 0,-1 0 1 0 0,1 0 0 0 0,-1 0-1 0 0,1 0 1 0 0,0 0 0 0 0,0 1-1 0 0,-1-1 1 0 0,1 1 0 0 0,0-1-1 0 0,0 1 1 0 0,0 0 0 0 0,1 0-1 0 0,-1 0 1 0 0,0 0 0 0 0,1 0-1 0 0,-2 2-2 0 0,-1 2 74 0 0,0 0-1 0 0,0 0 0 0 0,0 0 1 0 0,1 1-1 0 0,0-1 0 0 0,1 1 1 0 0,-1 0-1 0 0,0 4-73 0 0,2-3 53 0 0,0 0 0 0 0,0 0 0 0 0,1-1-1 0 0,0 1 1 0 0,0 0 0 0 0,1 0 0 0 0,0 0 0 0 0,1 0 0 0 0,0-1 0 0 0,0 1 0 0 0,0-1-1 0 0,1 1 1 0 0,0-1 0 0 0,0 0 0 0 0,1 0 0 0 0,0 0 0 0 0,0-1 0 0 0,1 1 0 0 0,0-1-1 0 0,0 0 1 0 0,0 0 0 0 0,1-1 0 0 0,0 0 0 0 0,0 0 0 0 0,0 0 0 0 0,1 0 0 0 0,-1-1-1 0 0,1 0 1 0 0,7 2-53 0 0,-7-3 44 0 0,0-1 0 0 0,0 0 0 0 0,1-1 0 0 0,7 2-44 0 0,-15-3-1 0 0,1 0 0 0 0,0 0 1 0 0,-1 1-1 0 0,1-1 0 0 0,0 0 0 0 0,0 0 0 0 0,-1 0 0 0 0,1 0 0 0 0,0 0 0 0 0,-1 0 0 0 0,1 0 0 0 0,0 0 0 0 0,0 0 1 0 0,-1 0-1 0 0,1-1 0 0 0,0 1 0 0 0,-1 0 0 0 0,1 0 0 0 0,0-1 0 0 0,-1 1 0 0 0,1 0 0 0 0,-1-1 0 0 0,2 1 1 0 0,0-2-37 0 0,2 1-127 0 0,-2 0 1 0 0,0 1-1 0 0,0-1 1 0 0,0 0 0 0 0,-1 1 0 0 0,1-1 0 0 0,0 0-1 0 0,0 0 1 0 0,-1 0 0 0 0,1 0 0 0 0,0 0 0 0 0,-1-1-1 0 0,1 1 1 0 0,-1 0 0 0 0,0-1 0 0 0,1 0 163 0 0,4-8-7529 0 0</inkml:trace>
  <inkml:trace contextRef="#ctx0" brushRef="#br0" timeOffset="2415.237">2351 0 14280 0 0,'0'0'1102'0'0,"0"16"-627"0"0,4 62 978 0 0,-2-61-1269 0 0,0-4 127 0 0,1 1 0 0 0,0-1 0 0 0,1 1-311 0 0,5 26 1158 0 0,2 12 230 0 0,2 18-289 0 0,-12-61-1054 0 0,0 1 0 0 0,-1-1 1 0 0,0 1-1 0 0,-1-1 0 0 0,0 1 0 0 0,-1 2-45 0 0,-1 6-2 0 0,3-13-36 0 0,-1 0 0 0 0,0-1 0 0 0,0 1 0 0 0,0-1 0 0 0,0 1 0 0 0,-1-1 0 0 0,0 2 38 0 0,-5 13-1962 0 0,1-14-5279 0 0</inkml:trace>
  <inkml:trace contextRef="#ctx0" brushRef="#br0" timeOffset="3004.344">2331 277 12384 0 0,'19'-3'526'0'0,"-1"1"0"0"0,1 1 0 0 0,1 1-526 0 0,73 9 2390 0 0,-72-8-1773 0 0,-10-1-223 0 0,0 1 0 0 0,-1-2 0 0 0,6 0-394 0 0,2-2 333 0 0,50-9 305 0 0,-59 10-563 0 0,-1-1 0 0 0,0 1 0 0 0,-1-1 0 0 0,1-1 0 0 0,0 0 0 0 0,-1 0 0 0 0,1 0-75 0 0,-1-5 245 0 0,-4 4-116 0 0,-3 4-126 0 0,0 1 0 0 0,0 0 0 0 0,0-1 1 0 0,0 1-1 0 0,1 0 0 0 0,-1-1 0 0 0,0 1 1 0 0,0 0-1 0 0,0-1 0 0 0,0 1 0 0 0,0-1 1 0 0,0 1-1 0 0,0 0 0 0 0,0-1 0 0 0,0 1 0 0 0,0 0 1 0 0,0-1-1 0 0,0 1 0 0 0,-1 0 0 0 0,1-1 1 0 0,0 1-1 0 0,0 0 0 0 0,0-1 0 0 0,0 1 1 0 0,-1 0-1 0 0,1-1 0 0 0,0 1 0 0 0,0 0 0 0 0,0-1 1 0 0,-1 1-1 0 0,1 0 0 0 0,0 0 0 0 0,-1-1 1 0 0,1 1-1 0 0,0 0 0 0 0,-1 0 0 0 0,1 0 1 0 0,0-1-1 0 0,-1 1 0 0 0,1 0 0 0 0,0 0 0 0 0,-1 0 1 0 0,1 0-1 0 0,0 0 0 0 0,-1 0-3 0 0,1 0 3 0 0,-5-2 5 0 0,0-1 0 0 0,0 2 1 0 0,-1-1-1 0 0,1 1 0 0 0,0 0 1 0 0,-1 0-1 0 0,1 0 0 0 0,-1 1 1 0 0,0-1-1 0 0,1 2 0 0 0,-5-1-8 0 0,-6 2-56 0 0,0 1-1 0 0,0 0 0 0 0,-7 3 57 0 0,16-3 17 0 0,0-1-1 0 0,0 1 0 0 0,0 1 1 0 0,1-1-1 0 0,-1 1 1 0 0,1 0-1 0 0,0 0 1 0 0,0 1-1 0 0,0 0 1 0 0,1 0-1 0 0,-1 1-16 0 0,2-2 45 0 0,0 1 1 0 0,0 0-1 0 0,1-1 1 0 0,0 1-1 0 0,-1 1 1 0 0,2-1-1 0 0,-1 0 1 0 0,0 1-1 0 0,1-1 1 0 0,0 1-1 0 0,1 0 1 0 0,-1 0-1 0 0,0 5-45 0 0,2-8 47 0 0,1 1 0 0 0,-1 0 0 0 0,1-1-1 0 0,0 1 1 0 0,0 0 0 0 0,0-1 0 0 0,0 1 0 0 0,0-1 0 0 0,1 0 0 0 0,-1 1-1 0 0,1-1 1 0 0,0 0 0 0 0,0 0 0 0 0,1 0 0 0 0,-1 0 0 0 0,0-1 0 0 0,1 1-1 0 0,0 0-46 0 0,1 1 32 0 0,-1-1-1 0 0,1 0 0 0 0,0 1 0 0 0,0-1 0 0 0,0-1 0 0 0,1 1 0 0 0,-1-1 0 0 0,1 1 0 0 0,0-1 0 0 0,-1-1 0 0 0,1 1 0 0 0,5 1-31 0 0,-2-3 36 0 0,0 1 1 0 0,1-2-1 0 0,-1 1 1 0 0,0-1-1 0 0,1 0 0 0 0,-1 0 1 0 0,3-2-37 0 0,7-2 5 0 0,-1-1 0 0 0,13-5-5 0 0,-18 5-10 0 0,-1-1 0 0 0,0 0 0 0 0,0 0 0 0 0,0-1 0 0 0,1-2 10 0 0,1-1-59 0 0,1 0 0 0 0,10-4 59 0 0,-14 9 4 0 0,-1 1 0 0 0,1 0 0 0 0,0 1 0 0 0,0 0 0 0 0,6 0-4 0 0,-13 3-11 0 0,0 0 0 0 0,0 1 0 0 0,0-1 0 0 0,0 1 0 0 0,0 0 0 0 0,0 0 0 0 0,0 0 0 0 0,0 0 0 0 0,0 0 0 0 0,0 1 0 0 0,0-1 0 0 0,0 1 0 0 0,0 0 0 0 0,0 0 0 0 0,0 0 0 0 0,0 1 0 0 0,-1-1 0 0 0,1 0 0 0 0,-1 1 0 0 0,1 0 0 0 0,-1 0 0 0 0,1 0 11 0 0,4 5 11 0 0,0 1 0 0 0,-1-1 0 0 0,0 1 0 0 0,-1 0 0 0 0,0 1 0 0 0,0-1 0 0 0,0 1 0 0 0,-1 2-11 0 0,6 14 215 0 0,0 2 0 0 0,0 8-215 0 0,-5-9 130 0 0,-4-20-7 0 0,0 1 1 0 0,0-1 0 0 0,1 0-1 0 0,1 3-123 0 0,-3-8 167 0 0,0-1 29 0 0,0 0 17 0 0,0 0 3 0 0,0 0-18 0 0,0 0-78 0 0,0 0-31 0 0,-6-22 344 0 0,2 8-377 0 0,1 0 0 0 0,1 0-1 0 0,0 0 1 0 0,1-1 0 0 0,1 1 0 0 0,0 0-1 0 0,1-1 1 0 0,0-3-56 0 0,1-2-124 0 0,-2 9-104 0 0,1 1 0 0 0,1-1 0 0 0,0 0 0 0 0,1 1 0 0 0,0-1 0 0 0,0 1 0 0 0,1 0 0 0 0,0 0 1 0 0,1 0-1 0 0,0 1 0 0 0,1-1 0 0 0,0 1 0 0 0,2-2 228 0 0,-3 6-867 0 0,0 0 0 0 0,0 0-1 0 0,1 0 1 0 0,-1 1 0 0 0,1 0 0 0 0,0 0 0 0 0,3-1 867 0 0,6 0-1856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10.94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189 124 15464 0 0,'-1'-9'1399'0'0,"-2"6"-1210"0"0,3 3-186 0 0,0 0 0 0 0,0 0-1 0 0,0-1 1 0 0,-1 1 0 0 0,1 0 0 0 0,0 0 0 0 0,0-1 0 0 0,0 1 0 0 0,0 0 0 0 0,0 0 0 0 0,-1-1-1 0 0,1 1 1 0 0,0 0 0 0 0,0 0 0 0 0,0-1 0 0 0,0 1 0 0 0,0 0 0 0 0,0-1 0 0 0,0 1-1 0 0,0 0 1 0 0,0 0 0 0 0,0-1 0 0 0,0 1 0 0 0,0 0 0 0 0,0 0 0 0 0,0-1 0 0 0,0 1 0 0 0,1 0-1 0 0,-1-1-2 0 0,2-5 377 0 0,-2 6-357 0 0,0 0-1 0 0,0 0 1 0 0,0 0 0 0 0,0 0 0 0 0,0 0-1 0 0,0 0 1 0 0,0 0 0 0 0,0 0-1 0 0,0-1 1 0 0,0 1 0 0 0,0 0 0 0 0,1 0-1 0 0,-1 0 1 0 0,0 0 0 0 0,0 0-1 0 0,0 0 1 0 0,0 0 0 0 0,0 0-1 0 0,0 0 1 0 0,0 0 0 0 0,0-1 0 0 0,0 1-1 0 0,0 0 1 0 0,0 0 0 0 0,0 0-1 0 0,0 0 1 0 0,1 0 0 0 0,-1 0-1 0 0,0 0 1 0 0,0 0 0 0 0,0 0 0 0 0,0 0-1 0 0,0 0 1 0 0,0 0 0 0 0,0 0-1 0 0,0 0 1 0 0,1 0 0 0 0,-1 0 0 0 0,0 0-1 0 0,0 0 1 0 0,0 0 0 0 0,0 0-1 0 0,0 0 1 0 0,0 0 0 0 0,0 0-1 0 0,0 0 1 0 0,0 0 0 0 0,1 0 0 0 0,-1 0-1 0 0,0 0 1 0 0,0 0 0 0 0,0 0-1 0 0,0 0 1 0 0,0 0 0 0 0,0 0 0 0 0,0 1-1 0 0,0-1 1 0 0,0 0-20 0 0,4 1 94 0 0,-3 0-26 0 0,0 0 0 0 0,-1 0 0 0 0,1 0 0 0 0,0 0 1 0 0,-1 0-1 0 0,1 0 0 0 0,-1 0 0 0 0,0 1 0 0 0,1-1 0 0 0,-1 0 0 0 0,0 1-68 0 0,1 1 149 0 0,6 11 254 0 0,-6-13-339 0 0,0 1 0 0 0,0 0 0 0 0,-1-1-1 0 0,1 1 1 0 0,0 0 0 0 0,-1 0 0 0 0,1 0 0 0 0,-1 0 0 0 0,1 0-1 0 0,-1 0 1 0 0,0 0 0 0 0,0-1 0 0 0,0 1 0 0 0,0 0-1 0 0,-1 2-63 0 0,1-2 53 0 0,0 0 0 0 0,0 1-1 0 0,1-1 1 0 0,-1 1 0 0 0,0-1-1 0 0,1 0 1 0 0,-1 0 0 0 0,1 1 0 0 0,0-1-1 0 0,0 0 1 0 0,0 0 0 0 0,0 1-53 0 0,1 0 54 0 0,-1 0 1 0 0,0 0-1 0 0,0-1 1 0 0,0 1 0 0 0,-1 0-1 0 0,1 3-54 0 0,1 51 732 0 0,-1-47-660 0 0,-1 0-1 0 0,0 0 0 0 0,0 0 0 0 0,-1 0 0 0 0,0 0 1 0 0,-1 0-1 0 0,-1 6-71 0 0,2-12 21 0 0,0 0 0 0 0,1-1 0 0 0,0 1 1 0 0,0 0-1 0 0,0 0 0 0 0,0-1 0 0 0,0 1 0 0 0,1 2-21 0 0,1 20 104 0 0,-4-12-89 0 0,1-9-15 0 0,1-1 0 0 0,-1 1 1 0 0,1 0-1 0 0,0 0 0 0 0,1-1 0 0 0,-1 1 0 0 0,1 3 0 0 0,0-5 0 0 0,-1-1 0 0 0,0 1 0 0 0,1 0 0 0 0,-1 0 0 0 0,0 0 0 0 0,-1 0 0 0 0,1 0 0 0 0,0-1 0 0 0,-1 1 0 0 0,0 0 0 0 0,0 0 0 0 0,1-1 0 0 0,-2 3 0 0 0,-2 7 0 0 0,3 2-129 0 0,1-12 94 0 0,0-1 0 0 0,0 0 0 0 0,0 0 0 0 0,0 0 0 0 0,0 0 0 0 0,-1 0 0 0 0,1 1 0 0 0,0-1 0 0 0,0 0 0 0 0,-1 0 0 0 0,1 0 0 0 0,-1 0 0 0 0,1 0 35 0 0,-1 0-472 0 0,0 0 0 0 0,1 0 0 0 0,-1-1-1 0 0,0 1 1 0 0,0-1 0 0 0,1 1 0 0 0,-1-1 0 0 0,0 1 0 0 0,0-1-1 0 0,0 1 1 0 0,0-1 0 0 0,1 0 0 0 0,-2 1 472 0 0,1-1-7205 0 0</inkml:trace>
  <inkml:trace contextRef="#ctx0" brushRef="#br0" timeOffset="603.292">20 365 10592 0 0,'-20'-7'488'0'0,"37"-11"366"0"0,-16 16-619 0 0,0 1 0 0 0,0 0 0 0 0,0 0 0 0 0,0-1 0 0 0,0 1 0 0 0,1 0 0 0 0,-1 0 0 0 0,0 0-1 0 0,0 1 1 0 0,1-1 0 0 0,-1 0 0 0 0,1 0 0 0 0,-1 1 0 0 0,0-1 0 0 0,1 1 0 0 0,-1-1 0 0 0,1 1 0 0 0,0-1-235 0 0,11-4 1342 0 0,2-1-747 0 0,-1 1 1 0 0,1 0 0 0 0,0 1-1 0 0,11-2-595 0 0,24-4 1582 0 0,23-2-1582 0 0,-45 7 185 0 0,-22 3-135 0 0,0 1 0 0 0,1-1 1 0 0,-1 2-1 0 0,3-1-50 0 0,22 0 107 0 0,13 0-54 0 0,-40 1-53 0 0,-1 0 0 0 0,1 0 0 0 0,-1 1 0 0 0,0-1 0 0 0,1 1 0 0 0,-1 0 0 0 0,3 1 0 0 0,3 1 0 0 0,2-1 58 0 0,0 2 0 0 0,0-1 0 0 0,-1 1 0 0 0,11 6-58 0 0,2 4-3 0 0,1-1 60 0 0,-20-11-53 0 0,0 0-3 0 0,-1-1-1 0 0,1 1 1 0 0,-1 0-1 0 0,0 1 1 0 0,1-1-1 0 0,-1 1 1 0 0,0-1-1 0 0,-1 1 1 0 0,1 0-1 0 0,0 0 1 0 0,-1 0-1 0 0,2 2 0 0 0,5 5 0 0 0,-8-9 0 0 0,0-1 0 0 0,0 1 0 0 0,1 1 0 0 0,-1-1 0 0 0,0 0 0 0 0,0 0 0 0 0,0 0 0 0 0,0 0 0 0 0,0 1 0 0 0,0-1 0 0 0,-1 1 0 0 0,1-1 0 0 0,0 0 0 0 0,-1 1 0 0 0,1 0 0 0 0,2 4 0 0 0,9 16-3 0 0,-10-17 15 0 0,0-1-1 0 0,1 1 0 0 0,-1-1 0 0 0,1 0 1 0 0,2 2-12 0 0,-5-5 1 0 0,0-1 1 0 0,1 0 0 0 0,-1 1-1 0 0,0-1 1 0 0,1 1-1 0 0,-1-1 1 0 0,0 0 0 0 0,0 1-1 0 0,0-1 1 0 0,0 1 0 0 0,1-1-1 0 0,-1 1 1 0 0,0-1-1 0 0,0 1 1 0 0,0-1 0 0 0,0 1-1 0 0,0-1 1 0 0,0 1 0 0 0,0-1-1 0 0,0 1 1 0 0,0-1 0 0 0,0 1-1 0 0,0-1 1 0 0,-1 1-1 0 0,1-1 1 0 0,0 1 0 0 0,0-1-1 0 0,0 1-1 0 0,-1-1 3 0 0,1 1-1 0 0,0 0 1 0 0,0-1-1 0 0,-1 1 0 0 0,1 0 1 0 0,0-1-1 0 0,0 1 1 0 0,0 0-1 0 0,0 0 1 0 0,0-1-1 0 0,0 1 0 0 0,0 0 1 0 0,0-1-1 0 0,0 1 1 0 0,1 0-1 0 0,-1-1 1 0 0,0 1-1 0 0,0 0-2 0 0,8 8 69 0 0,-3-1 5 0 0,-5-7-69 0 0,0-1 1 0 0,0 1 0 0 0,1-1 0 0 0,-1 1 0 0 0,0 0 0 0 0,0-1-1 0 0,0 1 1 0 0,0-1 0 0 0,0 1 0 0 0,0-1 0 0 0,0 1 0 0 0,0 0 0 0 0,0-1-1 0 0,0 1 1 0 0,0-1 0 0 0,0 1 0 0 0,0-1 0 0 0,0 1 0 0 0,0 0-1 0 0,-1-1 1 0 0,1 1 0 0 0,0-1 0 0 0,-1 1-6 0 0,1 1 16 0 0,0-1-5 0 0,1 2-14 0 0,-13 4 83 0 0,10-6-21 0 0,2-1 10 0 0,0 0 11 0 0,0 0-12 0 0,0 0-4 0 0,1 0-10 0 0,3 2-58 0 0,-4-2 11 0 0,1 0 0 0 0,-1-1 0 0 0,0 1 0 0 0,1 0 1 0 0,-1 0-1 0 0,0-1 0 0 0,1 1 0 0 0,-1 0 1 0 0,0-1-1 0 0,1 1 0 0 0,-1 0 0 0 0,0-1 0 0 0,1 1 1 0 0,-1-1-1 0 0,0 1 0 0 0,0 0 0 0 0,0-1 0 0 0,1 1 1 0 0,-1-1-1 0 0,0 1 0 0 0,0-1 0 0 0,0 1 0 0 0,0-1 1 0 0,0 1-8 0 0,2-4 51 0 0,-1 3-50 0 0,1-1-19 0 0,-1 1 1 0 0,1-1-1 0 0,-1 0 0 0 0,0 1 0 0 0,1-1 0 0 0,-1 0 1 0 0,0 0-1 0 0,0 0 0 0 0,0 1 0 0 0,0-1 1 0 0,-1 0-1 0 0,1 0 0 0 0,0-1 0 0 0,-1 1 1 0 0,1 0-1 0 0,-1 0 18 0 0,0 0 10 0 0,0 1 1 0 0,1-1-1 0 0,-1 0 0 0 0,0 1 0 0 0,1-1 1 0 0,-1 1-1 0 0,1-1 0 0 0,0 1 1 0 0,-1 0-1 0 0,1-1 0 0 0,0 1 1 0 0,0 0-1 0 0,0-1 0 0 0,0 1 0 0 0,0 0 1 0 0,0 0-1 0 0,0 0 0 0 0,0 0 1 0 0,2-1-11 0 0,-1 1 11 0 0,-1-1 0 0 0,1 0 1 0 0,0 0-1 0 0,0 0 0 0 0,-1 0 0 0 0,1 0 1 0 0,-1 0-1 0 0,0-1 0 0 0,1 1-11 0 0,4-10 0 0 0,2 0 0 0 0,0 0 0 0 0,0 1 0 0 0,1 0 0 0 0,8-7 0 0 0,0-2 0 0 0,2-7 0 0 0,-15 21 0 0 0,1 0 0 0 0,-1 0 0 0 0,1 1 0 0 0,0 0 0 0 0,1-1 0 0 0,-3 3-8 0 0,2-2-8 0 0,0 0-1 0 0,1 1 1 0 0,-1 0-1 0 0,1 0 0 0 0,0 1 1 0 0,0 0-1 0 0,6-3 17 0 0,-6 4-131 0 0,0 0 1 0 0,0 0-1 0 0,0 1 0 0 0,0 0 0 0 0,0 0 0 0 0,0 0 0 0 0,1 1 0 0 0,4 0 131 0 0,-9 0-143 0 0,9 3-2203 0 0,-9-2 1848 0 0,0-1-1160 0 0</inkml:trace>
  <inkml:trace contextRef="#ctx0" brushRef="#br0" timeOffset="1395.346">1190 203 17423 0 0,'0'0'396'0'0,"0"0"52"0"0,0 0 30 0 0,0 0-57 0 0,-13 6-222 0 0,2-3 10 0 0,-1 0 1 0 0,0 1 0 0 0,1 0-1 0 0,0 1 1 0 0,0 0 0 0 0,0 1 0 0 0,1 0-1 0 0,0 0 1 0 0,0 1 0 0 0,0 1-1 0 0,1 0 1 0 0,0 0 0 0 0,1 1-1 0 0,0 0 1 0 0,0 1-210 0 0,-3 3 68 0 0,5-6-18 0 0,0 1 0 0 0,1-1-1 0 0,-5 9-49 0 0,3-4 0 0 0,5-9 8 0 0,0 0 0 0 0,0 0-1 0 0,0 0 1 0 0,1 0 0 0 0,-1 0 0 0 0,1 1-1 0 0,0-1 1 0 0,-1 0 0 0 0,2 1 0 0 0,-1-1-1 0 0,0 1 1 0 0,1-1 0 0 0,-1 1 0 0 0,1 0 0 0 0,0-1-1 0 0,1 2-7 0 0,1 0 24 0 0,-1-3 24 0 0,0-1-42 0 0,0 1-1 0 0,0-1 1 0 0,0 0 0 0 0,0 0-1 0 0,0 1 1 0 0,0-1-1 0 0,0 0 1 0 0,1 0-1 0 0,-1 0 1 0 0,0 0-1 0 0,1 0 1 0 0,-1-1-1 0 0,0 1 1 0 0,1 0 0 0 0,-1-1-1 0 0,1 1 1 0 0,-1 0-1 0 0,1-1 1 0 0,0 0-1 0 0,-1 1 1 0 0,1-1-1 0 0,-1 0 1 0 0,1 0 0 0 0,0 0-1 0 0,-1 0 1 0 0,1 0-1 0 0,-1 0 1 0 0,1-1-1 0 0,0 1-5 0 0,0 0 11 0 0,4-1 23 0 0,0 0 0 0 0,0-1 1 0 0,0 1-1 0 0,0-1 0 0 0,0-1 0 0 0,0 1 0 0 0,-1-1 0 0 0,1 0 0 0 0,-1 0 0 0 0,0 0 0 0 0,1-1-34 0 0,2-2 84 0 0,-1-1 0 0 0,1 0 1 0 0,-1 0-1 0 0,0 0 0 0 0,-1-1 0 0 0,3-4-84 0 0,6-9 80 0 0,13-20-16 0 0,17-25-80 0 0,-45 66 10 0 0,0-1 1 0 0,0 1-1 0 0,0 0 0 0 0,0 0 0 0 0,0 0 0 0 0,0 0 1 0 0,0 0-1 0 0,0 0 0 0 0,1-1 0 0 0,-1 1 1 0 0,0 0-1 0 0,0 0 0 0 0,0 0 0 0 0,0 0 0 0 0,0 0 1 0 0,1 0-1 0 0,-1 0 0 0 0,0 0 0 0 0,0 0 0 0 0,0-1 1 0 0,0 1-1 0 0,0 0 0 0 0,1 0 0 0 0,-1 0 0 0 0,0 0 1 0 0,0 0-1 0 0,0 0 0 0 0,0 0 0 0 0,1 0 0 0 0,-1 0 1 0 0,0 0-1 0 0,0 0 0 0 0,0 0 0 0 0,0 0 0 0 0,1 1 1 0 0,-1-1-1 0 0,0 0 0 0 0,0 0 0 0 0,0 0 0 0 0,0 0 1 0 0,0 0-1 0 0,1 0 0 0 0,-1 0 0 0 0,0 0 1 0 0,0 0-1 0 0,0 1 0 0 0,0-1 0 0 0,0 0 0 0 0,0 0 1 0 0,0 0-1 0 0,1 0 0 0 0,-1 0 6 0 0,6 14-83 0 0,1 14 75 0 0,10 53 8 0 0,-16-75-1 0 0,10 45 66 0 0,-9-47-43 0 0,-1 1-1 0 0,1-1 1 0 0,0 1 0 0 0,0-1-1 0 0,0 0 1 0 0,0 0 0 0 0,1 0-1 0 0,0-1 1 0 0,2 4-22 0 0,-4-6 10 0 0,1-1 0 0 0,-1 1 0 0 0,0-1 1 0 0,1 1-1 0 0,-1-1 0 0 0,1 0 0 0 0,-1 1 0 0 0,1-1 0 0 0,-1 0 1 0 0,1 0-1 0 0,-1 0 0 0 0,1 0 0 0 0,-1 0 0 0 0,1 0 0 0 0,-1-1 0 0 0,0 1 1 0 0,1 0-1 0 0,-1-1 0 0 0,1 1 0 0 0,-1-1 0 0 0,1 0-10 0 0,4-4 53 0 0,0 0 0 0 0,0 0-1 0 0,0-1 1 0 0,-1 0 0 0 0,1 0-1 0 0,-1-1 1 0 0,-1 0 0 0 0,4-6-53 0 0,-8 13 0 0 0,21-36 76 0 0,-14 23-77 0 0,1 0 0 0 0,8-10 1 0 0,-15 22-4 0 0,1-1 0 0 0,-1 1 0 0 0,1-1 0 0 0,0 1 0 0 0,-1 0 0 0 0,1 0 0 0 0,0 0 0 0 0,0 0 0 0 0,0 0 0 0 0,0 0-1 0 0,0 1 1 0 0,0-1 0 0 0,0 0 0 0 0,0 1 0 0 0,0 0 0 0 0,0 0 0 0 0,0-1 0 0 0,0 1 0 0 0,0 0 0 0 0,1 0 0 0 0,-1 1 0 0 0,1-1 4 0 0,6 1 3 0 0,-8 0-17 0 0,1 0 0 0 0,0 0 1 0 0,0 0-1 0 0,-1 0 0 0 0,1 1 0 0 0,-1-1 1 0 0,1 0-1 0 0,-1 1 0 0 0,1 0 14 0 0,-1-1-16 0 0,5 7 1 0 0,-1-1 0 0 0,0 1 0 0 0,0 0 0 0 0,0 1 1 0 0,-1-1 14 0 0,1 2-4 0 0,-2-2 39 0 0,0 0-1 0 0,0 0 0 0 0,0 1 0 0 0,-1-1 1 0 0,0 8-35 0 0,-1-10 25 0 0,0 0-1 0 0,0 1 1 0 0,1-1 0 0 0,0 0 0 0 0,0 0 0 0 0,0 0-1 0 0,1 0 1 0 0,-1 0 0 0 0,1-1 0 0 0,1 1 0 0 0,-1-1 0 0 0,1 0-25 0 0,-2-2 3 0 0,-1-2 19 0 0,1 1 0 0 0,-1-1 1 0 0,0 0-1 0 0,0 1 0 0 0,1-1 0 0 0,-1 0 1 0 0,1 0-1 0 0,-1 0 0 0 0,1 0 0 0 0,-1 0 1 0 0,1 0-1 0 0,0 0 0 0 0,-1 0 0 0 0,2-1-22 0 0,-2-1 27 0 0,1 0-1 0 0,-1-1 0 0 0,0 1 0 0 0,0-1 1 0 0,1 1-1 0 0,-1-1 0 0 0,0 1 1 0 0,0-1-1 0 0,-1 0 0 0 0,1 0 0 0 0,0 1 1 0 0,0-1-1 0 0,-1 0 0 0 0,1-2-26 0 0,3-18 34 0 0,1 0-1 0 0,6-17-33 0 0,-11 37-7 0 0,3-9-49 0 0,1 0-1 0 0,0 0 1 0 0,0 0-1 0 0,1 0 1 0 0,0 1-1 0 0,1 0 1 0 0,0 0-1 0 0,6-7 57 0 0,-11 15-14 0 0,1 1-1 0 0,-1 0 0 0 0,0-1 1 0 0,1 1-1 0 0,-1 0 0 0 0,1 0 1 0 0,-1 0-1 0 0,1 0 0 0 0,-1 0 1 0 0,1 1-1 0 0,0-1 1 0 0,1 0 14 0 0,-2 1-8 0 0,0 0 1 0 0,0 0 0 0 0,0-1 0 0 0,0 1 0 0 0,0 0 0 0 0,0 1 0 0 0,0-1 0 0 0,0 0 0 0 0,0 0-1 0 0,0 0 1 0 0,0 1 0 0 0,0-1 0 0 0,0 0 0 0 0,0 1 0 0 0,-1-1 0 0 0,2 1 7 0 0,2 2-12 0 0,0 0 0 0 0,-1 0 1 0 0,1 1-1 0 0,-1 0 0 0 0,0-1 1 0 0,0 1-1 0 0,0 0 0 0 0,-1 1 12 0 0,-1-4-1 0 0,8 13 15 0 0,-1 1-1 0 0,-1 0 0 0 0,0 1 0 0 0,-1 0-13 0 0,-1-5 22 0 0,10 31 74 0 0,-10-25-27 0 0,2 0 1 0 0,6 12-70 0 0,-11-24-7 0 0,1-1 93 0 0,-2-1-3145 0 0,-1-3 1561 0 0</inkml:trace>
  <inkml:trace contextRef="#ctx0" brushRef="#br0" timeOffset="1720.05">2096 199 17359 0 0,'0'0'795'0'0,"0"0"-16"0"0,0 0-455 0 0,-8 2 172 0 0,-4 2-195 0 0,1 0 1 0 0,-1 1 0 0 0,1 0-1 0 0,1 1 1 0 0,-1 0 0 0 0,1 0 0 0 0,0 1-1 0 0,0 1 1 0 0,1 0 0 0 0,0 0-1 0 0,0 1-301 0 0,7-7 3 0 0,1 1-1 0 0,-1-1 0 0 0,0 1 1 0 0,1-1-1 0 0,0 1 1 0 0,-1 0-1 0 0,1 0 0 0 0,0 0 1 0 0,1 0-1 0 0,-1 0 0 0 0,0 0 1 0 0,1 0-1 0 0,0 0 1 0 0,-1 0-1 0 0,1 0 0 0 0,1 0 1 0 0,-1 0-1 0 0,0 0 0 0 0,1 0 1 0 0,-1 0-1 0 0,1 0 1 0 0,0-1-1 0 0,0 1 0 0 0,0 0 1 0 0,0 0-1 0 0,1 0 1 0 0,-1-1-1 0 0,1 1 0 0 0,0-1 1 0 0,-1 1-1 0 0,1-1 0 0 0,0 0 1 0 0,0 0-1 0 0,1 1 1 0 0,-1-1-1 0 0,0-1 0 0 0,2 2-2 0 0,70 55 0 0 0,0 2 14 0 0,-73-60 50 0 0,-14 10 388 0 0,-1-5-308 0 0,0 0 0 0 0,0 0 0 0 0,0-2 0 0 0,-1 0 0 0 0,-12 1-144 0 0,-18-2-5707 0 0,45-2-1251 0 0</inkml:trace>
  <inkml:trace contextRef="#ctx0" brushRef="#br0" timeOffset="2032.618">2610 54 7832 0 0,'13'-9'602'0'0,"-12"8"-469"0"0,-1 0 0 0 0,1 0 0 0 0,-1-1-1 0 0,1 1 1 0 0,-1 0 0 0 0,0 0 0 0 0,1 0 0 0 0,-1 0-1 0 0,0-1 1 0 0,0 1 0 0 0,0 0 0 0 0,0 0-1 0 0,0-1 1 0 0,0 1 0 0 0,0 0 0 0 0,-1 0-1 0 0,1 0 1 0 0,0-1 0 0 0,-1 1-133 0 0,1 0 434 0 0,0 0 1 0 0,-1 0-1 0 0,1 0 1 0 0,-1 0-1 0 0,1 1 1 0 0,-1-1-1 0 0,0 0 1 0 0,1 0-1 0 0,-1 0 1 0 0,0 1-1 0 0,0-1 1 0 0,1 0-1 0 0,-1 1 1 0 0,0-1-1 0 0,0 0-434 0 0,-17-5 2618 0 0,13 6-2412 0 0,0-1 0 0 0,1 1 0 0 0,-1 0 0 0 0,0 0 0 0 0,0 1 1 0 0,-3 0-207 0 0,1 0 131 0 0,0 2-1 0 0,0-1 1 0 0,1 1 0 0 0,-1 0 0 0 0,1 0 0 0 0,0 0 0 0 0,0 1 0 0 0,-3 2-131 0 0,-3 3 88 0 0,1 0 1 0 0,0 1 0 0 0,-7 8-89 0 0,10-10 21 0 0,2 1-1 0 0,-1 0 1 0 0,1 0 0 0 0,0 0-1 0 0,0 1 1 0 0,1 0-1 0 0,1 0 1 0 0,0 0 0 0 0,0 1-1 0 0,1-1 1 0 0,0 1 0 0 0,1 3-21 0 0,-1 4 53 0 0,2 0 0 0 0,0 0 0 0 0,1 0 0 0 0,0 0 0 0 0,2 0 0 0 0,0 0 0 0 0,2 3-53 0 0,2 5 575 0 0,8 24-575 0 0,4 13 321 0 0,-16-55-309 0 0,1-1 0 0 0,0 1 0 0 0,0-1 0 0 0,4 6-12 0 0,8 21 38 0 0,-3-1 20 0 0,5 17 61 0 0,-16-44-86 0 0,1-1 1 0 0,-2 0-1 0 0,1 1 0 0 0,-1-1 1 0 0,0 1-1 0 0,0-1 1 0 0,0 0-1 0 0,-1 5-33 0 0,0-6 14 0 0,0 0-1 0 0,0 0 1 0 0,0 0 0 0 0,0 0-1 0 0,0-1 1 0 0,-1 1-1 0 0,0 0 1 0 0,0 0 0 0 0,-1 2-14 0 0,1-4-6 0 0,0-1 1 0 0,0 1 0 0 0,0 0 0 0 0,0-1 0 0 0,0 1-1 0 0,0-1 1 0 0,0 1 0 0 0,0-1 0 0 0,-1 0-1 0 0,1 0 1 0 0,0 0 0 0 0,-1 0 0 0 0,1 0-1 0 0,-1-1 1 0 0,-2 1 5 0 0,0 0-228 0 0,-1 0 0 0 0,1 0 0 0 0,-1 0 0 0 0,1-1 0 0 0,-1 0 0 0 0,1 0 0 0 0,-1-1 0 0 0,-3 0 228 0 0,-13-4-1860 0 0</inkml:trace>
  <inkml:trace contextRef="#ctx0" brushRef="#br0" timeOffset="2635.324">2204 468 9216 0 0,'4'-1'949'0'0,"6"-1"31"0"0,-1 1 1 0 0,0 0-1 0 0,1 1 0 0 0,-1 0 0 0 0,0 0 1 0 0,1 1-1 0 0,-1 0 0 0 0,6 2-980 0 0,0-1 710 0 0,1 0-1 0 0,7-1-709 0 0,38-1 4516 0 0,57-8-4516 0 0,-99 6 71 0 0,1-2 0 0 0,-1 0-1 0 0,0-1 1 0 0,0-1 0 0 0,0 0 0 0 0,-1-2 0 0 0,0 0 0 0 0,1-2-71 0 0,-12 6 27 0 0,0-1 0 0 0,-1 1-1 0 0,0-1 1 0 0,3-3-27 0 0,-7 6 8 0 0,-1 1 0 0 0,0 0-1 0 0,1-1 1 0 0,-1 1-1 0 0,0-1 1 0 0,0 1-1 0 0,0-1 1 0 0,0 1 0 0 0,0-1-1 0 0,0 0 1 0 0,0 1-1 0 0,0-1 1 0 0,-1 0-1 0 0,1 0 1 0 0,-1 0-1 0 0,1 0 1 0 0,-1 1 0 0 0,0-1-1 0 0,0 0 1 0 0,0 0-1 0 0,0-1-7 0 0,0 2 0 0 0,-1 0 0 0 0,1 0 0 0 0,-1 0 0 0 0,1 0 0 0 0,-1 0 0 0 0,0 1 0 0 0,1-1 0 0 0,-1 0 0 0 0,0 0 0 0 0,0 0 0 0 0,1 1 0 0 0,-1-1 0 0 0,0 0 0 0 0,0 1 0 0 0,0-1 0 0 0,0 1 0 0 0,0-1 0 0 0,0 1 0 0 0,0-1 0 0 0,0 1 0 0 0,0 0 0 0 0,-1-1 0 0 0,1 1 0 0 0,0 0 0 0 0,0 0 0 0 0,0 0 0 0 0,0 0 0 0 0,0 0 0 0 0,0 0 0 0 0,-2 0 0 0 0,-2 1 0 0 0,0-1 0 0 0,0 1 0 0 0,0 0 0 0 0,0 0 0 0 0,0 0 0 0 0,-1 1 0 0 0,-5 2 1 0 0,1 0-1 0 0,0 1 0 0 0,-1 0 0 0 0,1 0 1 0 0,-2 4-1 0 0,7-6-2 0 0,0 1 1 0 0,1 0-1 0 0,0 0 1 0 0,0 0-1 0 0,0 1 1 0 0,0-1-1 0 0,1 1 1 0 0,0 0-1 0 0,0 0 1 0 0,0 0 0 0 0,0 2 1 0 0,0-1-10 0 0,0 1 0 0 0,1 0 0 0 0,0-1 0 0 0,0 1 1 0 0,0 4 9 0 0,1-8 2 0 0,1 0 1 0 0,0-1-1 0 0,0 1 1 0 0,0 0 0 0 0,0 0-1 0 0,0-1 1 0 0,1 1 0 0 0,-1 0-1 0 0,1-1 1 0 0,0 1 0 0 0,0 0-1 0 0,0-1 1 0 0,0 1 0 0 0,0-1-1 0 0,1 2-2 0 0,0-2 0 0 0,-1-1 0 0 0,1 1 1 0 0,0-1-1 0 0,0 0 0 0 0,-1 0 0 0 0,1 0 0 0 0,0 0 0 0 0,0 0 0 0 0,0 0 0 0 0,0-1 0 0 0,0 1 0 0 0,2 0 0 0 0,26 5-14 0 0,-26-6 1 0 0,1 0 0 0 0,0 0 0 0 0,-1 0-1 0 0,1 0 1 0 0,0-1 0 0 0,-1 0 0 0 0,1 0 0 0 0,-1 0 0 0 0,1 0 0 0 0,-1-1-1 0 0,4-1 14 0 0,1-2-47 0 0,1 0-1 0 0,-1 0 1 0 0,0-1-1 0 0,5-4 48 0 0,15-13-119 0 0,-8 6-245 0 0,0 0 0 0 0,1 2-1 0 0,1 0 1 0 0,1 2 0 0 0,11-5 364 0 0,-31 16-12 0 0,-1 0-1 0 0,1 1 1 0 0,0 0 0 0 0,-1 0-1 0 0,1 0 1 0 0,0 0-1 0 0,0 1 1 0 0,-1-1-1 0 0,1 1 1 0 0,0 0-1 0 0,0 0 1 0 0,0 1 0 0 0,0-1-1 0 0,-1 1 1 0 0,1 0-1 0 0,0 0 1 0 0,-1 0-1 0 0,1 0 1 0 0,0 1-1 0 0,-1-1 1 0 0,1 1 0 0 0,-1 0-1 0 0,0 0 1 0 0,0 0-1 0 0,0 0 1 0 0,0 1-1 0 0,0-1 1 0 0,0 1-1 0 0,-1 0 1 0 0,1 0 0 0 0,-1 0-1 0 0,0 0 1 0 0,2 2 12 0 0,1 4-3 0 0,-1 0 1 0 0,0 0 0 0 0,0 0-1 0 0,-1 0 1 0 0,0 1 0 0 0,2 8 2 0 0,-2-4 122 0 0,1-1 1 0 0,1 0-1 0 0,1 2-122 0 0,9 27 431 0 0,-14-40-171 0 0,-1-2 10 0 0,0 0-8 0 0,0 0-46 0 0,0 0-22 0 0,0 0-2 0 0,0 0-2 0 0,-1-2-146 0 0,1 1 0 0 0,-1 0 0 0 0,1 0 0 0 0,-1-1 0 0 0,0 1 0 0 0,1 0 0 0 0,-1 0 0 0 0,0 0 0 0 0,0 0 1 0 0,0 0-1 0 0,0 0 0 0 0,0 0-44 0 0,-5-7 143 0 0,2 0-117 0 0,1 1 0 0 0,0 0 0 0 0,1-1-1 0 0,-1 0 1 0 0,1 0 0 0 0,1 1 0 0 0,0-1 0 0 0,0 0 0 0 0,0 0 0 0 0,1 0 0 0 0,1 0 0 0 0,-1-1 0 0 0,1 2 0 0 0,0-1 0 0 0,1 0 0 0 0,0-1-26 0 0,1-1-87 0 0,0-1-1 0 0,1 0 0 0 0,0 1 0 0 0,0 0 1 0 0,1 0-1 0 0,1 0 0 0 0,-1 0 0 0 0,2 1 1 0 0,-1 0-1 0 0,1 0 0 0 0,3-2 88 0 0,-6 7-151 0 0,0 0-1 0 0,1 1 0 0 0,-1-1 0 0 0,1 1 1 0 0,0 0-1 0 0,0 0 0 0 0,0 1 1 0 0,2-1 151 0 0,15-4-6573 0 0,-11 4-640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09.03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125 153 6448 0 0,'0'0'498'0'0,"1"-16"1009"0"0,2 6 1103 0 0,-3 8-2256 0 0,1 0 0 0 0,-1 0 0 0 0,1 0 0 0 0,-1-1 0 0 0,1 1 0 0 0,0 0 0 0 0,0 1 0 0 0,0-1 0 0 0,0 0 0 0 0,0 0 0 0 0,0 0 0 0 0,0 1 0 0 0,1-1 0 0 0,-1 0 0 0 0,0 1 0 0 0,1-1 0 0 0,0 1 0 0 0,-1 0 0 0 0,1-1 0 0 0,0 1-354 0 0,-1 1 755 0 0,-1 0-158 0 0,0 0-70 0 0,16 9 992 0 0,-13-4-1395 0 0,-1-1 1 0 0,0 2-1 0 0,-1-1 1 0 0,1 0-1 0 0,-1 0 1 0 0,0 0-1 0 0,0 3-124 0 0,1 5 178 0 0,1 5 91 0 0,-1 0 0 0 0,-1-1-1 0 0,0 3-268 0 0,2 35 419 0 0,7 59-539 0 0,-1-52 654 0 0,-8-56-808 0 0,-1 0 1 0 0,0 0-1 0 0,0 0 1 0 0,0 1-1 0 0,-1-1 1 0 0,0 0-1 0 0,0 0 1 0 0,-1 1 273 0 0,-1 0-1282 0 0</inkml:trace>
  <inkml:trace contextRef="#ctx0" brushRef="#br0" timeOffset="333.693">1 256 17999 0 0,'0'0'827'0'0,"0"0"-22"0"0,12 5-473 0 0,11 6-189 0 0,-17-7-53 0 0,1 0 0 0 0,0-1 0 0 0,0 0-1 0 0,1-1 1 0 0,3 2-90 0 0,0-1 68 0 0,1-1-1 0 0,0 0 0 0 0,0-1 0 0 0,0 0 0 0 0,0 0 0 0 0,0-1 0 0 0,0-1 1 0 0,0 0-1 0 0,-1-1 0 0 0,1 0 0 0 0,0-1 0 0 0,-1 0 0 0 0,1-1 0 0 0,10-5-67 0 0,-12 4-178 0 0,42-21-2530 0 0,-17 6-3507 0 0,-14 8 837 0 0</inkml:trace>
  <inkml:trace contextRef="#ctx0" brushRef="#br0" timeOffset="775.412">515 7 7368 0 0,'0'0'568'0'0,"1"-1"-374"0"0,4-3 105 0 0,-4 3 1137 0 0,8 6 3750 0 0,4 10-2959 0 0,-9-9-1897 0 0,0 1-1 0 0,-1 0 1 0 0,0 0-1 0 0,0 0 1 0 0,-1 0 0 0 0,0 0-1 0 0,0 0 1 0 0,-1 3-330 0 0,3 17 1828 0 0,0 17-1828 0 0,-2-13 747 0 0,-1-16-559 0 0,-2 0-1 0 0,1 0 1 0 0,-2-1 0 0 0,0 1-1 0 0,-2 5-187 0 0,1-5 35 0 0,2-8 67 0 0,-1-1 1 0 0,0 0-1 0 0,-1 0 0 0 0,0 0 0 0 0,1-1 0 0 0,-2 1 0 0 0,1 0 1 0 0,-1-1-1 0 0,0 0 0 0 0,-2 3-102 0 0,-11 15 770 0 0,17-23-777 0 0,0 0-1 0 0,-1 1 0 0 0,1-1 0 0 0,0 1 1 0 0,0-1-1 0 0,-1 0 0 0 0,1 1 1 0 0,0-1-1 0 0,-1 0 0 0 0,1 1 1 0 0,0-1-1 0 0,-1 0 0 0 0,1 0 1 0 0,-1 1-1 0 0,1-1 0 0 0,0 0 0 0 0,-1 0 1 0 0,1 0-1 0 0,-1 0 0 0 0,1 1 1 0 0,-1-1-1 0 0,1 0 0 0 0,0 0 1 0 0,-1 0-1 0 0,1 0 0 0 0,-1 0 0 0 0,1 0 1 0 0,-1 0-1 0 0,1 0 8 0 0,-2 0 14 0 0,2 0-20 0 0,0 0 0 0 0,-1 0-1 0 0,1 0 1 0 0,0 0 0 0 0,-1 0 0 0 0,1-1 0 0 0,0 1 0 0 0,0 0-1 0 0,-1 0 1 0 0,1 0 0 0 0,0 0 0 0 0,0 0 0 0 0,-1 0 0 0 0,1-1-1 0 0,0 1 1 0 0,0 0 0 0 0,-1 0 0 0 0,1 0 0 0 0,0-1 0 0 0,0 1-1 0 0,-1 0 1 0 0,1 0 0 0 0,0-1 0 0 0,0 1 0 0 0,0 0-1 0 0,0 0 1 0 0,0-1 0 0 0,-1 1 0 0 0,1 0 0 0 0,0 0 0 0 0,0-1-1 0 0,0 1 1 0 0,0 0 0 0 0,0-1 0 0 0,0 1 6 0 0,1-10 24 0 0,-1 10-47 0 0,0-6-16 0 0,1 1 0 0 0,1 0-1 0 0,-1 0 1 0 0,1 0 0 0 0,0 0-1 0 0,0 0 1 0 0,0 0 0 0 0,2-3 39 0 0,2-3-87 0 0,-4 7 55 0 0,0-1 0 0 0,1 1 0 0 0,0 0 0 0 0,-1 0 0 0 0,2 0 0 0 0,-1 1 0 0 0,0-1 0 0 0,1 1 0 0 0,0-1 32 0 0,-1 2-11 0 0,-1 0 0 0 0,1 0 0 0 0,0 1 0 0 0,-1-1 0 0 0,1 0 0 0 0,0 1 0 0 0,0 0 0 0 0,0 0-1 0 0,0 0 1 0 0,0 0 0 0 0,0 0 0 0 0,0 1 0 0 0,0-1 0 0 0,1 1 11 0 0,1 0-42 0 0,-1 1 0 0 0,1-1 0 0 0,-1 1 0 0 0,0 0 1 0 0,1 1-1 0 0,-1-1 0 0 0,0 1 0 0 0,0 0 0 0 0,1 0 0 0 0,-1 0 0 0 0,-1 0 0 0 0,3 2 42 0 0,8 6 158 0 0,-1 1 1 0 0,9 9-159 0 0,-3-3 229 0 0,12 13-176 0 0,-27-25-25 0 0,1 1 0 0 0,0-1 0 0 0,0-1-1 0 0,0 1 1 0 0,0-1 0 0 0,1 0 0 0 0,0 0 0 0 0,0 0-1 0 0,0-1 1 0 0,1 0 0 0 0,-1 0 0 0 0,0-1 0 0 0,6 2-28 0 0,-4-2 30 0 0,0-1 1 0 0,0 0 0 0 0,-1 0 0 0 0,1-1-1 0 0,0 0 1 0 0,0 0 0 0 0,0-1 0 0 0,1 0-31 0 0,-4 0 11 0 0,0 0 1 0 0,0-1-1 0 0,-1 1 0 0 0,1-1 1 0 0,-1 0-1 0 0,1 0 1 0 0,-1 0-1 0 0,0-1 1 0 0,1 0-1 0 0,-1 0 0 0 0,-1 0 1 0 0,1 0-1 0 0,2-3-11 0 0,-1 1 14 0 0,0 0 1 0 0,-1-1-1 0 0,0 0 0 0 0,0 0 0 0 0,0 0 1 0 0,0-1-1 0 0,-1 1 0 0 0,-1-1 0 0 0,1 0 0 0 0,-1 1 1 0 0,0-1-1 0 0,0-1 0 0 0,-1 1 0 0 0,0 0 1 0 0,0 0-1 0 0,-1 0 0 0 0,0 0 0 0 0,0-3-14 0 0,-1-1-8 0 0,1 9 1 0 0,0 0-1 0 0,0-1 0 0 0,-1 1 1 0 0,1 0-1 0 0,0 0 1 0 0,-1-1-1 0 0,0 1 1 0 0,1 0-1 0 0,-1 0 0 0 0,0 0 1 0 0,0 0-1 0 0,0 0 1 0 0,0 0-1 0 0,-1 0 1 0 0,1 0-1 0 0,-1 0 0 0 0,1 1 1 0 0,-1-1-1 0 0,1 0 8 0 0,0 1-1 0 0,0 0 0 0 0,0 0 0 0 0,-1 0 0 0 0,1 0 0 0 0,0 1 1 0 0,0-1-1 0 0,0 0 0 0 0,-1 0 0 0 0,1 1 0 0 0,0-1 0 0 0,-1 1 0 0 0,1-1 0 0 0,0 1 0 0 0,-1 0 0 0 0,1-1 0 0 0,-1 1 0 0 0,1 0 0 0 0,-1 0 0 0 0,1 0 0 0 0,0 0 0 0 0,-1 0 0 0 0,1 0 0 0 0,-1 0 0 0 0,1 1 0 0 0,-1-1 0 0 0,1 1 1 0 0,0-1-1 0 0,-1 1 0 0 0,1-1 0 0 0,0 1 0 0 0,0 0 0 0 0,-1-1 0 0 0,1 1 0 0 0,0 0 0 0 0,0 0 0 0 0,0 0 0 0 0,0 0 0 0 0,0 0 0 0 0,0 0 0 0 0,0 0 0 0 0,0 0 0 0 0,0 1 1 0 0,-1 2 29 0 0,0-1 0 0 0,0 1 0 0 0,0-1 0 0 0,1 1 0 0 0,0 0 0 0 0,-1 0 0 0 0,1 0 0 0 0,1 0 0 0 0,-1 0 0 0 0,0 3-29 0 0,0-2 30 0 0,1 7 24 0 0,1-7-63 0 0,0 0 1 0 0,1 0 0 0 0,-1 0 0 0 0,1 0 0 0 0,0 0-1 0 0,0 0 1 0 0,0-1 0 0 0,1 1 0 0 0,-1-1 0 0 0,1 1-1 0 0,1-1 1 0 0,-1 0 0 0 0,0 0 0 0 0,1 0 0 0 0,0-1 0 0 0,0 1-1 0 0,2 0 9 0 0,0 1-5 0 0,1-1 0 0 0,-1 0 0 0 0,1 0 0 0 0,0-1 0 0 0,0 0 0 0 0,0-1 0 0 0,1 1 0 0 0,-1-1 0 0 0,1 0 0 0 0,-1-1 0 0 0,7 1 5 0 0,-5-3-111 0 0,0 0 0 0 0,-1 0 0 0 0,1 0 0 0 0,-1-1 0 0 0,1-1 0 0 0,-1 1 0 0 0,0-2 0 0 0,0 1 0 0 0,0-1 0 0 0,0 0 111 0 0,-3 2-506 0 0,7-6-1806 0 0,-2 0-5434 0 0</inkml:trace>
  <inkml:trace contextRef="#ctx0" brushRef="#br0" timeOffset="1258.654">1227 195 6912 0 0,'0'0'528'0'0,"0"0"-63"0"0,0 0 1002 0 0,0 0 475 0 0,13 7 2968 0 0,-9-2-4383 0 0,0-1 0 0 0,0 1 0 0 0,0 0 0 0 0,0 0 0 0 0,-1 0 0 0 0,0 1 0 0 0,0-1 0 0 0,0 1 0 0 0,0 3-527 0 0,5 12 916 0 0,-2 0-1 0 0,0 1-915 0 0,-4-15 81 0 0,6 35 831 0 0,-7-38-883 0 0,1-1 1 0 0,-1 1-1 0 0,1-1 0 0 0,0 0 0 0 0,0 1 0 0 0,0-1 0 0 0,0 0 0 0 0,1 0 1 0 0,-1-1-1 0 0,1 1 0 0 0,-1 0 0 0 0,1-1 0 0 0,0 1 0 0 0,3 1-29 0 0,-4-4 16 0 0,0 0 0 0 0,1 1 0 0 0,-1-1-1 0 0,0 0 1 0 0,1 0 0 0 0,-1 0 0 0 0,0 0-1 0 0,0 0 1 0 0,1-1 0 0 0,-1 1 0 0 0,0-1-1 0 0,0 0 1 0 0,0 1 0 0 0,1-1 0 0 0,-1 0-1 0 0,1-1-15 0 0,4-1-4 0 0,-1 0-1 0 0,0 0 0 0 0,-1-1 1 0 0,1 0-1 0 0,-1 0 0 0 0,1 0 1 0 0,-1 0-1 0 0,0-1 1 0 0,-1 0-1 0 0,1 0 0 0 0,-1 0 1 0 0,0-1-1 0 0,0 0 0 0 0,-1 1 1 0 0,0-1-1 0 0,0 0 1 0 0,0-2 4 0 0,-1 5-24 0 0,0 0 1 0 0,0 0-1 0 0,0 1 1 0 0,0-1-1 0 0,0 0 0 0 0,1 1 1 0 0,1-3 23 0 0,5-4-33 0 0,-8 8 31 0 0,0 0 0 0 0,-1 0 0 0 0,1 0 0 0 0,0 1 0 0 0,0-1 0 0 0,0 0 0 0 0,0 0 0 0 0,0 1 0 0 0,0-1 0 0 0,0 1-1 0 0,0-1 1 0 0,0 1 0 0 0,1-1 0 0 0,-1 1 0 0 0,0 0 0 0 0,0-1 0 0 0,0 1 0 0 0,1 0 2 0 0,0 0-191 0 0,-2 0-54 0 0,9 3-223 0 0,-6 0 464 0 0,0-1 0 0 0,0 1-1 0 0,0-1 1 0 0,-1 1 0 0 0,1 0 0 0 0,-1 0-1 0 0,1 0 1 0 0,-1 0 0 0 0,0 0 0 0 0,0 1 0 0 0,0 0 4 0 0,1 2 0 0 0,0 1 1 0 0,0 0 0 0 0,-1 0 0 0 0,0 0-1 0 0,1 3 0 0 0,-2-5 1 0 0,-1-1 0 0 0,0 0 0 0 0,0 0 0 0 0,0 1 0 0 0,-1 3-1 0 0,0-4 16 0 0,0 1 1 0 0,1-1-1 0 0,0 0 0 0 0,0 1 1 0 0,1-1-1 0 0,-1 2-16 0 0,6 13 80 0 0,1 11 43 0 0,-7-11-19 0 0,2 11 94 0 0,0-11-79 0 0,0-1 0 0 0,-2 1 0 0 0,0 0 0 0 0,-1-1 0 0 0,-1 1 0 0 0,-3 11-119 0 0,2-5 178 0 0,2-17-82 0 0,0 0 0 0 0,-1-1-1 0 0,0 1 1 0 0,0-1 0 0 0,-1 1-1 0 0,1-1 1 0 0,-2 0 0 0 0,1 0-1 0 0,-1 0 1 0 0,0 0 0 0 0,-1-1-1 0 0,0 1-95 0 0,-5 3 190 0 0,5-3-147 0 0,-1 0 0 0 0,-1-1 1 0 0,1 0-1 0 0,-1 0 0 0 0,0 0 0 0 0,0-1 1 0 0,-1 0-1 0 0,0-1 0 0 0,0 0 0 0 0,0 0 1 0 0,-2 0-44 0 0,-12 3-174 0 0,-1-1 1 0 0,0-2 0 0 0,0 0 0 0 0,0-1 0 0 0,0-2 0 0 0,0 0 0 0 0,0-1 0 0 0,-1-2 0 0 0,1 0 0 0 0,0-1 0 0 0,-18-6 173 0 0,24 3-1794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15.7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209 64 14368 0 0,'3'-6'1305'0'0,"0"-1"-990"0"0,-2 6 150 0 0,-1 1 116 0 0,0 0 24 0 0,0 0-22 0 0,1 1-452 0 0,0 1 0 0 0,0-1 1 0 0,0 1-1 0 0,0 0 0 0 0,-1-1 0 0 0,1 1 0 0 0,0 0 0 0 0,-1-1 0 0 0,0 1 1 0 0,1 0-1 0 0,-1 0 0 0 0,0 0-131 0 0,1 2 165 0 0,7 29 432 0 0,-3 0-1 0 0,0 1 1 0 0,-1 29-597 0 0,0-17 297 0 0,1 24-274 0 0,-3-41-139 0 0,0-19 180 0 0,-1 1 0 0 0,-1 0 0 0 0,0 5-64 0 0,-1-14-115 0 0,1 1 0 0 0,0-1 0 0 0,-1 1 0 0 0,1-1 0 0 0,-1 0 0 0 0,1 1 0 0 0,-1-1-1 0 0,0 0 1 0 0,0 1 0 0 0,-1-1 0 0 0,1 0 0 0 0,0 0 0 0 0,-1 0 0 0 0,1 0 0 0 0,-1 0 0 0 0,-1 1 115 0 0,-9 3-6386 0 0,6-5 378 0 0</inkml:trace>
  <inkml:trace contextRef="#ctx0" brushRef="#br0" timeOffset="323.325">0 280 3224 0 0,'10'-1'3737'0'0,"-6"-1"3299"0"0,1 1-6514 0 0,1 0-1 0 0,-1 1 1 0 0,0-1-1 0 0,0 1 1 0 0,0 0 0 0 0,0 0-1 0 0,0 0 1 0 0,0 1-522 0 0,29-1 1453 0 0,30-4-252 0 0,-38 4-1004 0 0,-1-2-1 0 0,15-3-196 0 0,66-20-943 0 0,-95 22 59 0 0,4-3-3948 0 0,1-1-1446 0 0</inkml:trace>
  <inkml:trace contextRef="#ctx0" brushRef="#br0" timeOffset="867.824">553 0 14944 0 0,'0'0'686'0'0,"0"0"-15"0"0,2 8-405 0 0,1 8 91 0 0,-2 0-1 0 0,1 16-356 0 0,-2-15 627 0 0,1 1 0 0 0,2 6-627 0 0,2 6 1248 0 0,-1 1 1 0 0,-2 8-1249 0 0,-1-25 261 0 0,-2 1-1 0 0,0-1 1 0 0,0 1 0 0 0,-1-1 0 0 0,-4 13-261 0 0,0-1 154 0 0,4-15-91 0 0,0-1 1 0 0,-1 0 0 0 0,-2 4-64 0 0,4-11 28 0 0,0-1-1 0 0,0 1 1 0 0,-1 0-1 0 0,1-1 0 0 0,-1 1 1 0 0,0 0-1 0 0,0-1 1 0 0,0 0-1 0 0,0 0 0 0 0,0 1 1 0 0,0-1-1 0 0,-1 0 1 0 0,-1 0-28 0 0,3-1 6 0 0,1-1 0 0 0,-1 0 0 0 0,0 0 0 0 0,1 0 0 0 0,-1 0 0 0 0,0 0 0 0 0,0 0 0 0 0,1 0 0 0 0,-1 0 0 0 0,0-1 0 0 0,0 1 0 0 0,1 0 0 0 0,-1 0 0 0 0,0 0 0 0 0,1-1 0 0 0,-1 1 1 0 0,0 0-1 0 0,1-1 0 0 0,-1 1 0 0 0,0-1 0 0 0,1 1 0 0 0,-1-1 0 0 0,1 1 0 0 0,-1-1 0 0 0,1 1 0 0 0,-1-1 0 0 0,1 0-6 0 0,-1 0 4 0 0,-1 0 1 0 0,1 0-1 0 0,0 0 0 0 0,1-1 1 0 0,-1 1-1 0 0,0 0 0 0 0,0-1 1 0 0,0 1-1 0 0,1-1 0 0 0,-1 1 1 0 0,1 0-1 0 0,-1-1 0 0 0,1 0 1 0 0,-1 0-5 0 0,1-7-83 0 0,1 0 0 0 0,-1-1-1 0 0,2 1 1 0 0,-1 0 0 0 0,1 0 0 0 0,1 0 0 0 0,2-9 83 0 0,2-1-213 0 0,-5 13 131 0 0,0 0 0 0 0,0 0 1 0 0,1 0-1 0 0,0 0 0 0 0,0 1 0 0 0,1-1 82 0 0,-1 1-49 0 0,0 1 0 0 0,0 0-1 0 0,1 0 1 0 0,0 1-1 0 0,0-1 1 0 0,0 1 0 0 0,0 0-1 0 0,0 0 1 0 0,0 0-1 0 0,1 0 1 0 0,0 1 0 0 0,4-2 49 0 0,-6 3-5 0 0,-1 0 1 0 0,1 1 0 0 0,0-1 0 0 0,0 1 0 0 0,0 0 0 0 0,0-1 0 0 0,0 1-1 0 0,0 1 1 0 0,-1-1 0 0 0,1 0 0 0 0,0 1 0 0 0,0-1 0 0 0,0 1 0 0 0,-1 0-1 0 0,1 0 1 0 0,0 0 0 0 0,0 0 0 0 0,-1 0 0 0 0,1 1 0 0 0,-1-1 0 0 0,0 1 0 0 0,1 0-1 0 0,0 0 5 0 0,8 8 98 0 0,-1 0 0 0 0,0 1 0 0 0,0 0 0 0 0,-1 0 0 0 0,-1 1 0 0 0,0 1 0 0 0,-1-1 0 0 0,7 14-98 0 0,-12-20 19 0 0,2 0-1 0 0,-1 0 0 0 0,1 0 1 0 0,0-1-1 0 0,0 1 0 0 0,1-1 0 0 0,-1 0 1 0 0,1 0-1 0 0,0-1 0 0 0,0 0 1 0 0,1 0-1 0 0,0 0 0 0 0,1 1-18 0 0,-1-2 3 0 0,-1-1 1 0 0,0 0-1 0 0,1 0 0 0 0,-1-1 0 0 0,1 1 1 0 0,0-1-1 0 0,0-1 0 0 0,-1 1 0 0 0,1-1 1 0 0,0 0-1 0 0,0 0 0 0 0,0 0 0 0 0,-1-1 1 0 0,1 0-1 0 0,4-1-3 0 0,8-2 71 0 0,-11 3-49 0 0,1-1 0 0 0,-1 1 1 0 0,1-1-1 0 0,-1-1 0 0 0,0 1 0 0 0,0-1 1 0 0,0-1-1 0 0,0 1 0 0 0,0-1 1 0 0,-1 0-1 0 0,2-2-22 0 0,14-10 54 0 0,-18 14-47 0 0,-1 0 0 0 0,0 0 1 0 0,1-1-1 0 0,-1 1 1 0 0,0-1-1 0 0,0 0 1 0 0,0 0-1 0 0,1-2-7 0 0,4-8 7 0 0,-1 0 0 0 0,4-7-7 0 0,-7 10 9 0 0,-2 7-5 0 0,-1 0 0 0 0,0 0 0 0 0,0 0 0 0 0,0 0 1 0 0,-1 0-1 0 0,1-1 0 0 0,-1 1 0 0 0,1 0 0 0 0,-1 0 0 0 0,0-1 0 0 0,-1 1 0 0 0,1 0 1 0 0,0 0-1 0 0,-1 0 0 0 0,0-1 0 0 0,0 1 0 0 0,0 0-4 0 0,1 1 2 0 0,-1 0-1 0 0,0 1 1 0 0,0-1-1 0 0,1 0 1 0 0,-1 1-1 0 0,0 0 1 0 0,0-1-1 0 0,-1 1 1 0 0,1-1-1 0 0,0 1 1 0 0,0 0-1 0 0,-1 0 1 0 0,1 0-1 0 0,0 0 1 0 0,-1 0-1 0 0,1 0 1 0 0,-1 0-1 0 0,0 0 1 0 0,1 1 0 0 0,-1-1-1 0 0,0 0 1 0 0,1 1-1 0 0,-1-1 1 0 0,0 1-1 0 0,1 0 1 0 0,-1 0-1 0 0,0 0 1 0 0,0 0-1 0 0,0 0 1 0 0,1 0-1 0 0,-2 0-1 0 0,0 1-4 0 0,0 0-1 0 0,0-1 1 0 0,0 1-1 0 0,0 1 0 0 0,1-1 1 0 0,-1 0-1 0 0,0 1 1 0 0,1-1-1 0 0,-1 1 0 0 0,1 0 1 0 0,0 0-1 0 0,-1-1 1 0 0,1 2-1 0 0,-1 0 5 0 0,-1 2-12 0 0,0-1 0 0 0,1 1 0 0 0,-1 0 0 0 0,1 1 0 0 0,0-1 0 0 0,-2 5 12 0 0,3-5 1 0 0,0 0 0 0 0,1 0 1 0 0,-1 0-1 0 0,1 0 0 0 0,0 1 0 0 0,0-1 0 0 0,1 0 0 0 0,-1 1 0 0 0,1-1 0 0 0,0 0 0 0 0,1 1 0 0 0,-1-1 0 0 0,1 0 0 0 0,0 0 0 0 0,1 3-1 0 0,1-3 36 0 0,-1-1-1 0 0,1 1 1 0 0,0-1-1 0 0,0 0 1 0 0,1 0-1 0 0,-1 0 1 0 0,1 0-1 0 0,0 0 1 0 0,0-1-1 0 0,0 0 1 0 0,0 0 0 0 0,0 0-1 0 0,1 0 1 0 0,3 1-36 0 0,0-1 31 0 0,-1 0 1 0 0,1 0-1 0 0,0-1 1 0 0,0 0-1 0 0,0 0 1 0 0,0-1-1 0 0,0 0 1 0 0,0-1 0 0 0,3 1-32 0 0,0-1-18 0 0,-1-1 1 0 0,1 0-1 0 0,0 0 1 0 0,7-3 17 0 0,-12 3-636 0 0,-1-1-1 0 0,1 0 1 0 0,-1 0-1 0 0,0 0 1 0 0,0-1 0 0 0,1-1 636 0 0,4-3-7221 0 0</inkml:trace>
  <inkml:trace contextRef="#ctx0" brushRef="#br0" timeOffset="1200.037">1289 197 10136 0 0,'0'0'777'0'0,"0"0"-344"0"0,0 0 431 0 0,0 0 243 0 0,0 17 1846 0 0,0-4-2270 0 0,1-1-1 0 0,0 1 1 0 0,1 0-1 0 0,0 0 1 0 0,1-1-1 0 0,1 1 1 0 0,-1-1-1 0 0,2 0 1 0 0,2 5-683 0 0,-5-13 97 0 0,0 0 1 0 0,0-1 0 0 0,0 1 0 0 0,1-1 0 0 0,-1 1-1 0 0,1-1 1 0 0,0 0 0 0 0,0 0 0 0 0,0 0 0 0 0,0 0 0 0 0,1-1-1 0 0,-1 1 1 0 0,1-1 0 0 0,1 1-98 0 0,10 5 256 0 0,-13-6-378 0 0,0-1-1 0 0,0 0 0 0 0,0 1 0 0 0,0-1 0 0 0,1 0 0 0 0,-1-1 1 0 0,0 1-1 0 0,0 0 0 0 0,1 0 0 0 0,-1-1 0 0 0,3 1 123 0 0,-4-3-5540 0 0,3-4-1831 0 0</inkml:trace>
  <inkml:trace contextRef="#ctx0" brushRef="#br0" timeOffset="1509.236">1323 87 15752 0 0,'-1'-4'238'0'0,"1"3"-159"0"0,-1 0 1 0 0,1 1 0 0 0,0-1 0 0 0,0 0 0 0 0,0 0 0 0 0,0 0 0 0 0,0 1 0 0 0,0-1 0 0 0,0 0-1 0 0,0 0 1 0 0,0 0 0 0 0,0 1 0 0 0,0-1 0 0 0,1 0 0 0 0,-1 0 0 0 0,0 1 0 0 0,1-1-1 0 0,-1-1-79 0 0,3-1 76 0 0,-3 3 170 0 0,0-1-195 0 0,0 1 0 0 0,0 0 0 0 0,1 0 0 0 0,-1-1 0 0 0,0 1 0 0 0,0 0 1 0 0,0 0-1 0 0,0-1 0 0 0,0 1 0 0 0,1 0 0 0 0,-1 0 0 0 0,0 0 0 0 0,0-1 0 0 0,1 1 1 0 0,-1 0-1 0 0,0 0 0 0 0,0 0 0 0 0,0 0 0 0 0,1 0 0 0 0,-1-1 0 0 0,0 1 0 0 0,0 0 0 0 0,1 0 1 0 0,-1 0-1 0 0,0 0 0 0 0,1 0 0 0 0,-1 0 0 0 0,0 0 0 0 0,0 0 0 0 0,1 0 0 0 0,-1 0 0 0 0,0 0 1 0 0,0 0-1 0 0,1 0 0 0 0,-1 0 0 0 0,0 0 0 0 0,1 0 0 0 0,-1 1 0 0 0,0-1 0 0 0,0 0 0 0 0,1 0 1 0 0,-1 0-52 0 0,12 4 13 0 0,-8-2-165 0 0,0 1 1 0 0,-1-1 0 0 0,1 1 0 0 0,0-1-1 0 0,-1 1 1 0 0,0 0 0 0 0,0 1-1 0 0,0-1 1 0 0,0 1 151 0 0,4 3-925 0 0,-1-1 86 0 0</inkml:trace>
  <inkml:trace contextRef="#ctx0" brushRef="#br0" timeOffset="1703.597">1535 239 12816 0 0,'2'2'98'0'0,"1"0"0"0"0,-1 1 0 0 0,0-1 0 0 0,0 1 0 0 0,0 0 0 0 0,0-1 0 0 0,0 1 0 0 0,-1 0 0 0 0,1 0 0 0 0,-1 0 0 0 0,0 0 0 0 0,0 0 0 0 0,0 0 0 0 0,0 1 0 0 0,0 2-98 0 0,5 13-70 0 0,-1-5 1122 0 0,1 0 1 0 0,1 0 0 0 0,0-1 0 0 0,1 0-1 0 0,9 10-1052 0 0,-14-20 405 0 0,0 1 0 0 0,1-1 1 0 0,0 0-1 0 0,-1 0 0 0 0,1-1 0 0 0,0 1 0 0 0,1-1-405 0 0,-3 0 126 0 0,-1-2 30 0 0,-1 0-18 0 0,0 0-3 0 0,7-9 114 0 0,-6 3-153 0 0,1 0-1 0 0,-1 0 1 0 0,1 0-1 0 0,-2-1 0 0 0,1 1 1 0 0,-1 0-1 0 0,0-1-95 0 0,2-17 292 0 0,0 0-265 0 0,-1 12-85 0 0,1-1-1 0 0,0 1 1 0 0,3-11 58 0 0,-1 11-166 0 0,-3 8 99 0 0,0 0-1 0 0,0 0 1 0 0,0 0 0 0 0,1 1-1 0 0,0-1 1 0 0,-1 0-1 0 0,1 1 1 0 0,0 0 0 0 0,1-1-1 0 0,1-2 68 0 0,0 2-49 0 0,0 0 0 0 0,0 0 0 0 0,0 0 0 0 0,1 1 0 0 0,-1 0 0 0 0,1-1 0 0 0,-1 2 0 0 0,3-2 49 0 0,-4 3-172 0 0,0 0-1 0 0,-1 0 1 0 0,1 1-1 0 0,-1-1 1 0 0,1 1-1 0 0,0 0 1 0 0,0 0 0 0 0,-1 0-1 0 0,1 0 1 0 0,0 0-1 0 0,-1 0 1 0 0,1 1 0 0 0,0-1-1 0 0,-1 1 1 0 0,1 0-1 0 0,-1 0 1 0 0,1 0-1 0 0,0 0 173 0 0,7 4-7099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22.90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154 231 9216 0 0,'0'0'421'0'0,"0"0"-12"0"0,0 0 51 0 0,-7 1 3380 0 0,2 0-3209 0 0,1 0-1 0 0,-1 1 1 0 0,1-1-1 0 0,0 1 0 0 0,-1 0 1 0 0,1 0-1 0 0,0 1 1 0 0,-2 1-631 0 0,0 0 362 0 0,-1 2 1 0 0,1-1-1 0 0,0 1 1 0 0,-4 5-363 0 0,2-2 139 0 0,1 0 0 0 0,1 1 0 0 0,0 0 1 0 0,0 0-1 0 0,1 0 0 0 0,0 1 0 0 0,0 1-139 0 0,-1 6 329 0 0,0 1-1 0 0,-1 12-328 0 0,5-25 42 0 0,1-1 0 0 0,1 0 0 0 0,-1 1 0 0 0,1-1 0 0 0,0 1 0 0 0,0-1 0 0 0,1 0 0 0 0,0 1 0 0 0,0-1 0 0 0,0 0 0 0 0,0 1 0 0 0,1-1-42 0 0,-1-3 12 0 0,0 0 0 0 0,1-1 0 0 0,-1 1 0 0 0,0 0 0 0 0,1-1 0 0 0,-1 0 0 0 0,1 1 0 0 0,-1-1 0 0 0,1 0 0 0 0,-1 1 0 0 0,1-1 0 0 0,0 0 0 0 0,0 0 0 0 0,0 0 0 0 0,0-1 0 0 0,0 1 0 0 0,0 0 0 0 0,0-1 0 0 0,0 1 0 0 0,0-1 0 0 0,0 0 0 0 0,1 0-12 0 0,0 0 19 0 0,0 0-1 0 0,0 0 1 0 0,0 0-1 0 0,0-1 1 0 0,0 1-1 0 0,0-1 1 0 0,-1 0-1 0 0,1 0 1 0 0,0 0-1 0 0,0 0 1 0 0,-1-1-1 0 0,1 1 0 0 0,0-1 1 0 0,-1 1-1 0 0,0-1 1 0 0,1 0-1 0 0,-1 0 1 0 0,0 0-1 0 0,0 0 1 0 0,0-1-1 0 0,0 1 1 0 0,0 0-1 0 0,-1-1 1 0 0,1 0-1 0 0,-1 1 1 0 0,0-1-1 0 0,1 0 1 0 0,-1 0-19 0 0,2-2 18 0 0,0 0 0 0 0,0 0 0 0 0,0 1 0 0 0,5-5-18 0 0,-5 5 2 0 0,1-1 1 0 0,-1 1 0 0 0,1-1-1 0 0,1-5-2 0 0,15-19-77 0 0,-16 25 7 0 0,-3 4 70 0 0,-1 0 0 0 0,1 0 0 0 0,-1 0-1 0 0,0 0 1 0 0,1 0 0 0 0,-1-1 0 0 0,0 1-1 0 0,0 0 1 0 0,1 0 0 0 0,-1 0 0 0 0,0-1-1 0 0,1 1 1 0 0,-1 0 0 0 0,0 0 0 0 0,0-1-1 0 0,1 1 1 0 0,-1 0 0 0 0,0 0-1 0 0,0-1 1 0 0,0 1 0 0 0,1 0 0 0 0,-1-1-1 0 0,0 1 1 0 0,0 0 0 0 0,0-1 0 0 0,0 1-1 0 0,0 0 1 0 0,0-1 0 0 0,0 1 0 0 0,0-1 0 0 0,1 1-3 0 0,-1 0 1 0 0,0 0-1 0 0,0 0 1 0 0,0 0-1 0 0,1-1 1 0 0,-1 1-1 0 0,0 0 1 0 0,0 0-1 0 0,1 0 1 0 0,-1 0 0 0 0,0 0-1 0 0,1 0 1 0 0,-1 0-1 0 0,0 0 1 0 0,0 0-1 0 0,1 0 1 0 0,-1 0-1 0 0,0 0 1 0 0,0 0-1 0 0,1 0 1 0 0,-1 0-1 0 0,0 0 1 0 0,0 0-1 0 0,1 1 1 0 0,-1-1 0 0 0,0 0-1 0 0,0 0 1 0 0,0 0-1 0 0,1 0 1 0 0,-1 0-1 0 0,0 1 1 0 0,0-1-1 0 0,0 0 1 0 0,1 0-1 0 0,-1 0 1 0 0,0 1-1 0 0,0-1 1 0 0,0 0-1 0 0,0 0 1 0 0,0 0 0 0 0,1 1-1 0 0,-1-1 1 0 0,0 0-1 0 0,0 0 1 0 0,0 1-1 0 0,0-1 3 0 0,0 5-13 0 0,1-1 0 0 0,0 0 0 0 0,0 1 0 0 0,0-1 0 0 0,0 1 0 0 0,1 0 13 0 0,4 16-6 0 0,-5-18 6 0 0,0-1 0 0 0,0 0 0 0 0,0 1 0 0 0,0-1 0 0 0,0 0 0 0 0,1 0 0 0 0,-1 0 0 0 0,1 0 0 0 0,1 2 0 0 0,8 13 0 0 0,-7-8 0 0 0,-4-6 0 0 0,1 0 0 0 0,0-1 0 0 0,0 1 0 0 0,1 0 0 0 0,-1-1 0 0 0,0 0 0 0 0,1 1 0 0 0,0-1 0 0 0,-1 0 0 0 0,1 0 0 0 0,0 1 0 0 0,0-2 0 0 0,0 1 0 0 0,0 0 0 0 0,1 0 0 0 0,0 0 0 0 0,-1-1 0 0 0,0 0 0 0 0,12 3 0 0 0,-13-3 25 0 0,1-1 0 0 0,0 1-1 0 0,0-1 1 0 0,0 0-1 0 0,0 1 1 0 0,-1-1 0 0 0,1 0-1 0 0,0 0 1 0 0,0 0 0 0 0,0-1-1 0 0,0 1 1 0 0,0 0 0 0 0,-1-1-1 0 0,1 1 1 0 0,0-1 0 0 0,0 0-25 0 0,2-1 30 0 0,0 0 1 0 0,0-1 0 0 0,0 0 0 0 0,-1 1 0 0 0,3-3-31 0 0,-1 1-141 0 0,-4 2 142 0 0,1 0 0 0 0,-1 1-1 0 0,0-1 1 0 0,0 0-1 0 0,1 0 1 0 0,-1 0 0 0 0,-1 0-1 0 0,1 0 1 0 0,0 0 0 0 0,0-1-1 0 0,4-8 112 0 0,8-16-98 0 0,-10 20-63 0 0,0 1 0 0 0,0 0 0 0 0,1-1 1 0 0,-1 1-1 0 0,2 1 0 0 0,1-3 49 0 0,3-3-8 0 0,-7 8 1 0 0,1 0 0 0 0,-1 0 0 0 0,1 0-1 0 0,0 0 1 0 0,0 0 0 0 0,1 0 7 0 0,-3 3-1 0 0,0-1-1 0 0,0 0 1 0 0,0 1 0 0 0,0-1 0 0 0,0 1-1 0 0,0 0 1 0 0,0-1 0 0 0,1 1 0 0 0,-1 0-1 0 0,0 0 1 0 0,0-1 0 0 0,0 1 0 0 0,0 0-1 0 0,1 0 1 0 0,-1 0 0 0 0,0 1 0 0 0,0-1-1 0 0,0 0 1 0 0,0 0 0 0 0,1 1 0 0 0,-1-1 0 0 0,0 0-1 0 0,1 1 2 0 0,4 2 24 0 0,0 1 0 0 0,0 0 0 0 0,0-1 0 0 0,0 2 0 0 0,-1-1 0 0 0,1 1 0 0 0,4 5-24 0 0,3 6 87 0 0,0 0 1 0 0,0 2-88 0 0,-4-6-11 0 0,-6-8 13 0 0,0-1 0 0 0,0 1 0 0 0,-1 0 1 0 0,0 0-1 0 0,1 0 0 0 0,-1 0 0 0 0,-1 0 0 0 0,1 0 0 0 0,-1 0 0 0 0,1 1 0 0 0,-1 3-2 0 0,9-18 184 0 0,-6 1-144 0 0,2-4 92 0 0,1 0-1 0 0,0 1 1 0 0,1 0 0 0 0,1-1-132 0 0,-4 8-33 0 0,1 1 1 0 0,-1-1 0 0 0,1 2 0 0 0,0-1-1 0 0,5-2 33 0 0,-9 5-4 0 0,0 0-1 0 0,0 0 1 0 0,0 1-1 0 0,0-1 0 0 0,0 1 1 0 0,0-1-1 0 0,1 1 1 0 0,-1 0-1 0 0,0 0 1 0 0,0 0-1 0 0,0 0 0 0 0,0 0 1 0 0,2 1 4 0 0,-1-1-8 0 0,1 2 0 0 0,-1-1 0 0 0,1 0 0 0 0,-1 0 0 0 0,0 1 0 0 0,0 0 0 0 0,1 0 0 0 0,-1 0 1 0 0,-1 0-1 0 0,2 0 8 0 0,13 13 244 0 0,-1 1 1 0 0,8 10-245 0 0,-5-6-1816 0 0,1 0-3920 0 0,-11-11-1742 0 0</inkml:trace>
  <inkml:trace contextRef="#ctx0" brushRef="#br0" timeOffset="586.412">1152 229 2760 0 0,'0'0'125'0'0,"0"0"369"0"0,0 0 1460 0 0,0 0 638 0 0,0 0 127 0 0,0 0-227 0 0,0 0-1072 0 0,-6 6 381 0 0,-22 12 471 0 0,3-1-1071 0 0,-8 7 106 0 0,24-18-1116 0 0,1 0 1 0 0,-1 1 0 0 0,1 0-1 0 0,-6 7-191 0 0,-3 4 186 0 0,10-11-116 0 0,0 1 1 0 0,1-1 0 0 0,0 1-1 0 0,0 0 1 0 0,0 1 0 0 0,1-1-1 0 0,1 1 1 0 0,-1 1-71 0 0,4-8 8 0 0,-3 10 41 0 0,0-1 0 0 0,0 0-1 0 0,1 1 1 0 0,1-1 0 0 0,-2 10-49 0 0,4-18 9 0 0,0-1 0 0 0,0 0 0 0 0,0 1 1 0 0,0-1-1 0 0,0 1 0 0 0,0-1 0 0 0,1 0 1 0 0,-1 1-1 0 0,1-1 0 0 0,0 1 0 0 0,0-1 0 0 0,-1 0 1 0 0,2 0-1 0 0,-1 0 0 0 0,0 0 0 0 0,0 1 0 0 0,1-1 1 0 0,-1-1-1 0 0,1 1 0 0 0,-1 0 0 0 0,1 0 0 0 0,0-1 1 0 0,0 1-1 0 0,0-1 0 0 0,-1 1 0 0 0,2-1 0 0 0,-1 0 1 0 0,0 1-1 0 0,0-1 0 0 0,0-1 0 0 0,1 1-9 0 0,4 1 9 0 0,0 0 0 0 0,0-1 0 0 0,0 0-1 0 0,0 0 1 0 0,0 0 0 0 0,0-1 0 0 0,0 0 0 0 0,0-1-1 0 0,0 0 1 0 0,0 0 0 0 0,0 0 0 0 0,2-2-9 0 0,4 0 34 0 0,-1-1 1 0 0,0-1 0 0 0,1 0-1 0 0,-2 0 1 0 0,1-1 0 0 0,2-3-35 0 0,-6 4 16 0 0,-1-1 1 0 0,0 0 0 0 0,0 0 0 0 0,0 0 0 0 0,-1-1-1 0 0,0 0 1 0 0,0-1 0 0 0,0 1 0 0 0,-1-1 0 0 0,-1 0-1 0 0,1 0 1 0 0,-1-1 0 0 0,-1 1 0 0 0,1-1 0 0 0,0-5-17 0 0,4-6 29 0 0,-6 14 0 0 0,0 1-1 0 0,0 0 1 0 0,0-1 0 0 0,0 1-1 0 0,-1-1 1 0 0,0-5-29 0 0,0-10 82 0 0,0 8-103 0 0,0 1 0 0 0,0 0 0 0 0,2-4 21 0 0,-1 0-141 0 0,0 1 1 0 0,-1-1 0 0 0,0 0 0 0 0,-2 1-1 0 0,0-1 1 0 0,-1-4 140 0 0,-1-18-272 0 0,-1 9 86 0 0,3 24 161 0 0,0 0 0 0 0,1 0 1 0 0,-1 0-1 0 0,1 0 0 0 0,0 1 1 0 0,0-1-1 0 0,1 0 0 0 0,0-5 25 0 0,1-5-61 0 0,-2 13 64 0 0,0 0 1 0 0,0 1 0 0 0,0-1-1 0 0,1 1 1 0 0,-1-1 0 0 0,0 0-1 0 0,1 1 1 0 0,-1-1 0 0 0,1 1-1 0 0,0-1 1 0 0,-1 1-1 0 0,1-1 1 0 0,0 1 0 0 0,0-1-4 0 0,-1 2 0 0 0,1 0 0 0 0,-1 0 0 0 0,0 0 1 0 0,0-1-1 0 0,0 1 0 0 0,1 0 1 0 0,-1 0-1 0 0,0 0 0 0 0,0 0 0 0 0,1 0 1 0 0,-1 0-1 0 0,0 0 0 0 0,0 0 0 0 0,1 0 1 0 0,-1 0-1 0 0,0 0 0 0 0,0 0 0 0 0,1 0 1 0 0,-1 0-1 0 0,0 0 0 0 0,1 0 0 0 0,-1 0 1 0 0,0 0-1 0 0,0 0 0 0 0,1 0 1 0 0,-1 0-1 0 0,0 0 0 0 0,0 0 0 0 0,0 1 1 0 0,1-1-1 0 0,-1 0 0 0 0,0 0 0 0 0,0 0 1 0 0,0 0-1 0 0,1 1 0 0 0,-1-1 0 0 0,0 0 1 0 0,0 0-1 0 0,0 0 0 0 0,0 1 0 0 0,1-1 1 0 0,-1 0-1 0 0,0 0 0 0 0,0 1 0 0 0,6 7-1 0 0,1 12 48 0 0,-1 0 0 0 0,0 0 0 0 0,-2 1 0 0 0,0 0-1 0 0,1 18-46 0 0,-4-31 12 0 0,0 15 57 0 0,-1-17-37 0 0,0 0-1 0 0,0 0 1 0 0,1 0-1 0 0,0 0 0 0 0,1 3-31 0 0,0 0 40 0 0,0 0-1 0 0,-1 0 0 0 0,0 0 1 0 0,0 0-1 0 0,-1 0 1 0 0,-1 2-40 0 0,4 37 211 0 0,-1-4-109 0 0,-2-34-103 0 0,0 1-1 0 0,1 0 1 0 0,0-1-1 0 0,2 4 2 0 0,-2-7 4 0 0,0 0-1 0 0,0 1 1 0 0,-1-1-1 0 0,0 1 1 0 0,0-1-1 0 0,-2 6-3 0 0,0 18-1161 0 0,2-21 517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20.0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 6448 0 0,'0'0'297'0'0,"0"0"-9"0"0,1-5-177 0 0,1 1 27 0 0,-1 3 580 0 0,-1 1 239 0 0,0 0 47 0 0,0 0-36 0 0,0 0-196 0 0,0 0-89 0 0,0 0-13 0 0,0 0-15 0 0,0 0-47 0 0,0 0-21 0 0,0 0-3 0 0,0 0-56 0 0,6 126 2220 0 0,-1-55-1857 0 0,-1-16-683 0 0,3 1 0 0 0,7 29-208 0 0,-5-11 176 0 0,-10-66-162 0 0,0-7-9 0 0,1-1 1 0 0,0 1-1 0 0,0 0 0 0 0,-1-1 1 0 0,1 1-1 0 0,0 0 1 0 0,0-1-1 0 0,0 1 0 0 0,0 0 1 0 0,0-1-1 0 0,0 1 0 0 0,0 0 1 0 0,0-1-1 0 0,0 1 1 0 0,0 0-1 0 0,0-1 0 0 0,1 1 1 0 0,-1 0-1 0 0,0-1 0 0 0,0 1 1 0 0,1 0-1 0 0,-1-1 1 0 0,0 1-1 0 0,1-1 0 0 0,-1 1-5 0 0,1 0 80 0 0,-1-1-6 0 0,0 0 12 0 0,0 0-11 0 0,0 0-10 0 0,-1 0-1 0 0,0-1-58 0 0,1 0-1 0 0,-1 0 1 0 0,0 0-1 0 0,1 0 0 0 0,-1 0 1 0 0,1 0-1 0 0,-1 0 1 0 0,1 0-1 0 0,0 0 0 0 0,-1 0 1 0 0,1 0-1 0 0,0 0 1 0 0,0 0-1 0 0,0 0 0 0 0,-1 0 1 0 0,1 0-1 0 0,0 0 1 0 0,0 0-1 0 0,1-1-5 0 0,4-19-5 0 0,-3 15-49 0 0,3-12-107 0 0,1 0 0 0 0,0-1-1 0 0,4-3 162 0 0,-4 7-125 0 0,-5 11 69 0 0,0 1 1 0 0,1 0 0 0 0,-1-1-1 0 0,1 1 1 0 0,0 0-1 0 0,-1 0 1 0 0,4-3 55 0 0,6-7-302 0 0,2 0 0 0 0,13-10 302 0 0,-22 19-26 0 0,0 1 0 0 0,1 0 0 0 0,-1 1-1 0 0,1-1 1 0 0,0 1 0 0 0,0-1 0 0 0,0 1-1 0 0,0 1 1 0 0,0-1 0 0 0,0 1 0 0 0,1 0-1 0 0,1 0 27 0 0,-2 0-27 0 0,34 0-21 0 0,-36 1 47 0 0,0 0 1 0 0,-1 1-1 0 0,1-1 1 0 0,-1 1-1 0 0,1-1 1 0 0,-1 1-1 0 0,1 0 1 0 0,-1 0-1 0 0,0 0 0 0 0,1 0 1 0 0,-1 0-1 0 0,0 1 1 0 0,2 0 0 0 0,-4-1 6 0 0,1 0 0 0 0,0-1 1 0 0,-1 1-1 0 0,1 0 0 0 0,0-1 1 0 0,-1 1-1 0 0,1 0 0 0 0,-1 0 0 0 0,1 0 1 0 0,-1 0-1 0 0,1-1 0 0 0,-1 1 1 0 0,0 0-1 0 0,0 0 0 0 0,1 0 1 0 0,-1 0-1 0 0,0 0 0 0 0,0 0 1 0 0,0 0-1 0 0,0 0 0 0 0,0 0 0 0 0,0 0 1 0 0,0 0-1 0 0,0 0 0 0 0,0 0 1 0 0,-1 0-1 0 0,1-1 0 0 0,0 1 1 0 0,-1 0-1 0 0,1 0 0 0 0,0 0 0 0 0,-1 0 1 0 0,1 0-1 0 0,-1 0 0 0 0,1-1 1 0 0,-1 1-1 0 0,0 0 0 0 0,1-1 1 0 0,-1 1-1 0 0,0 0 0 0 0,0-1-6 0 0,-4 6 48 0 0,-1-1 0 0 0,0 0 1 0 0,-1 0-1 0 0,1-1 0 0 0,-1 0-48 0 0,-2 2-17 0 0,-1-1 46 0 0,1 0 0 0 0,-1-1 0 0 0,1 0 0 0 0,-1 0 0 0 0,0-1 0 0 0,-9 1-29 0 0,6 0 2 0 0,8-2 12 0 0,4-1 50 0 0,1-1-23 0 0,1 1-89 0 0,3 3 55 0 0,0-1 0 0 0,1 1 0 0 0,-1-1 0 0 0,1 0 0 0 0,0-1 0 0 0,-1 1 0 0 0,1-1 0 0 0,4 1-7 0 0,1 2 63 0 0,64 23 107 0 0,-56-22-139 0 0,-1-1-1 0 0,1 0 0 0 0,0-1 1 0 0,6 0-31 0 0,-7-1 18 0 0,-14-3 18 0 0,0 0-1 0 0,0 0 1 0 0,0 0 0 0 0,0 0-1 0 0,0 0 1 0 0,3-1-36 0 0,7-1-5935 0 0,-12 2-227 0 0</inkml:trace>
  <inkml:trace contextRef="#ctx0" brushRef="#br0" timeOffset="323.057">461 285 15344 0 0,'0'0'704'0'0,"1"1"-15"0"0,0 0-673 0 0,0-1 0 0 0,-1 1 1 0 0,1-1-1 0 0,-1 0 0 0 0,1 1 0 0 0,-1-1 1 0 0,1 1-1 0 0,-1-1 0 0 0,0 1 0 0 0,1 0 1 0 0,-1-1-1 0 0,1 1 0 0 0,-1-1 0 0 0,0 1 1 0 0,0 0-1 0 0,1-1 0 0 0,-1 1 0 0 0,0 0 1 0 0,0-1-1 0 0,0 1 0 0 0,0 0 0 0 0,0-1 1 0 0,0 1-1 0 0,0 0-16 0 0,1 4 230 0 0,1 1 270 0 0,0 1 1 0 0,-1 0-1 0 0,0 0 0 0 0,0 0 1 0 0,0 4-501 0 0,1 10 1391 0 0,3-6-655 0 0,-4-13-634 0 0,-1 0-1 0 0,1 0 1 0 0,0 1 0 0 0,-1-1-1 0 0,0 0 1 0 0,1 0 0 0 0,-1 0-1 0 0,0 2-101 0 0,0 3 117 0 0,0 0 0 0 0,1 0-1 0 0,0 0 1 0 0,0 1-117 0 0,-1-8 2 0 0,0 0-1 0 0,0 1 1 0 0,0-1 0 0 0,0 0-1 0 0,0 1 1 0 0,0-1 0 0 0,0 0-1 0 0,0 1 1 0 0,0-1 0 0 0,0 0-1 0 0,0 0 1 0 0,0 1 0 0 0,0-1-1 0 0,1 0 1 0 0,-1 1 0 0 0,0-1-1 0 0,0 0 1 0 0,0 0 0 0 0,0 1-1 0 0,1-1 1 0 0,-1 0 0 0 0,0 0-1 0 0,0 1 1 0 0,0-1 0 0 0,1 0-1 0 0,-1 0 1 0 0,0 0-1 0 0,0 0 1 0 0,1 1 0 0 0,-1-1-1 0 0,0 0 1 0 0,1 0 0 0 0,-1 0-1 0 0,0 0 1 0 0,0 0-2 0 0,1 0 0 0 0,-1 0 0 0 0,0 1-1 0 0,1-1 1 0 0,-1 0 0 0 0,0 0 0 0 0,1 0 0 0 0,-1 0-1 0 0,0 1 1 0 0,1-1 0 0 0,-1 0 0 0 0,0 0-1 0 0,0 1 1 0 0,1-1 0 0 0,-1 0 0 0 0,0 0-1 0 0,0 1 1 0 0,1-1 0 0 0,-1 0 0 0 0,0 1 0 0 0,0-1-1 0 0,0 0 1 0 0,0 1 0 0 0,0-1 0 0 0,1 0-1 0 0,-1 1 1 0 0,0-1 0 0 0,0 0 0 0 0,0 1 0 0 0,0-1-1 0 0,0 0 1 0 0,0 1 0 0 0,0-1 0 0 0,0 1 0 0 0,0 0-286 0 0,0-1-132 0 0,0 0-1440 0 0,0 0-5649 0 0</inkml:trace>
  <inkml:trace contextRef="#ctx0" brushRef="#br0" timeOffset="536.644">527 28 6912 0 0,'0'0'528'0'0,"-1"0"-342"0"0,-7-5 3376 0 0,8 5-1966 0 0,0 0 1269 0 0,0 0-365 0 0,0 0-1624 0 0,-9 11-702 0 0,9-11-184 0 0,-1 1-1 0 0,1-1 0 0 0,-1 1 0 0 0,1-1 0 0 0,0 1 0 0 0,-1-1 0 0 0,1 1 0 0 0,0 0 0 0 0,0-1 0 0 0,0 1 0 0 0,-1-1 1 0 0,1 1-1 0 0,0 0 0 0 0,0-1 0 0 0,0 1 0 0 0,0 0 0 0 0,0-1 0 0 0,0 1 0 0 0,0-1 0 0 0,0 1 0 0 0,0 0 0 0 0,0-1 1 0 0,1 1-1 0 0,-1-1 0 0 0,0 1 0 0 0,0 0 0 0 0,1-1 0 0 0,-1 1 0 0 0,0-1 0 0 0,0 1 0 0 0,1 0 11 0 0,0 0-22 0 0,2 9-146 0 0</inkml:trace>
  <inkml:trace contextRef="#ctx0" brushRef="#br0" timeOffset="1013.433">605 291 9672 0 0,'2'3'322'0'0,"4"8"218"0"0,-1-1 1 0 0,-1 1 0 0 0,0 0 0 0 0,3 9-541 0 0,-6-11 733 0 0,-1-7-603 0 0,0 0 1 0 0,1 0 0 0 0,-1 0 0 0 0,1 0 0 0 0,-1-1 0 0 0,1 1 0 0 0,-1 0-1 0 0,1 0 1 0 0,0-1 0 0 0,0 1 0 0 0,0 0-131 0 0,1 2 331 0 0,0 0 0 0 0,0 0 1 0 0,-1 0-1 0 0,0 0 0 0 0,0 0 0 0 0,0 0 0 0 0,0 0 1 0 0,-1 2-332 0 0,6 19 1284 0 0,-6-23-1178 0 0,0-2-1 0 0,0 0-21 0 0,1-1-78 0 0,-1 1-1 0 0,1 0 1 0 0,-1-1 0 0 0,0 1-1 0 0,1-1 1 0 0,-1 1 0 0 0,0-1-1 0 0,1 1 1 0 0,-1 0 0 0 0,0-1-1 0 0,1 1 1 0 0,-1-1 0 0 0,0 1-1 0 0,0-1 1 0 0,0 0 0 0 0,0 1-1 0 0,0-1 1 0 0,1 1 0 0 0,-1-1-1 0 0,0 1 1 0 0,0-1 0 0 0,0 1 0 0 0,-1-1-6 0 0,2-13 36 0 0,-1 8-8 0 0,0 1-84 0 0,0 0 0 0 0,0 0 0 0 0,0 0-1 0 0,1 0 1 0 0,0 0 0 0 0,0 1 0 0 0,0-1-1 0 0,1-2 57 0 0,8-26-658 0 0,-8 26 477 0 0,0-1 0 0 0,0 1 0 0 0,0 0 0 0 0,1 0-1 0 0,2-2 182 0 0,-2 3-68 0 0,-2 4 39 0 0,0-1-1 0 0,0 1 1 0 0,0 0 0 0 0,0 0 0 0 0,1 1-1 0 0,-1-1 1 0 0,1 0 0 0 0,-1 0-1 0 0,1 1 1 0 0,0-1 0 0 0,-1 1 0 0 0,1-1 29 0 0,-1 2 5 0 0,0-1 0 0 0,-1 0 1 0 0,1 1-1 0 0,-1-1 1 0 0,1 1-1 0 0,0-1 0 0 0,-1 1 1 0 0,1 0-1 0 0,0-1 1 0 0,-1 1-1 0 0,1 0 1 0 0,0-1-1 0 0,0 1 0 0 0,-1 0 1 0 0,1 0-1 0 0,0 0 1 0 0,0 0-1 0 0,-1 0 1 0 0,1 0-1 0 0,0 0 0 0 0,0 0 1 0 0,0 0-1 0 0,-1 0 1 0 0,1 0-1 0 0,0 0 1 0 0,0 0-1 0 0,-1 1 0 0 0,1-1 1 0 0,0 0-1 0 0,0 1 1 0 0,-1-1-1 0 0,1 0 1 0 0,0 1-1 0 0,-1-1 0 0 0,1 1 1 0 0,-1-1-1 0 0,1 1 1 0 0,0-1-1 0 0,-1 1-5 0 0,6 3 146 0 0,-4-2 55 0 0,-1-1 1 0 0,0 1-1 0 0,0 0 1 0 0,0-1-1 0 0,0 1 1 0 0,-1 0-1 0 0,1 0 1 0 0,0-1-1 0 0,-1 1 1 0 0,1 0-1 0 0,-1 0 1 0 0,1 0-1 0 0,-1 1-201 0 0,3 8 131 0 0,7 14-468 0 0,-6-13 474 0 0,0 0 1 0 0,2-1-1 0 0,-1 0 0 0 0,2 1-137 0 0,6 11 326 0 0,-11-19-314 0 0,-1-1 0 0 0,0 0 0 0 0,1 0-1 0 0,0 0 1 0 0,0 0 0 0 0,0-1 0 0 0,0 1 0 0 0,0 0-1 0 0,0-1 1 0 0,1 0 0 0 0,-1 1 0 0 0,1-1 0 0 0,0 0 0 0 0,-1 0-1 0 0,1 0 1 0 0,0-1 0 0 0,3 2-12 0 0,-1-1 26 0 0,0-1 1 0 0,0 0-1 0 0,0 0 0 0 0,0 0 1 0 0,0 0-1 0 0,0-1 1 0 0,1 0-1 0 0,-1 0 0 0 0,0 0 1 0 0,0-1-1 0 0,0 0 0 0 0,0 1 1 0 0,0-2-1 0 0,0 1 0 0 0,0-1 1 0 0,0 0-1 0 0,-1 0 0 0 0,1 0 1 0 0,-1 0-1 0 0,1-1 0 0 0,-1 0 1 0 0,0 0-1 0 0,0 0 1 0 0,0-1-1 0 0,0 1 0 0 0,-1-1 1 0 0,1 0-1 0 0,0-1-26 0 0,2-2-36 0 0,0-1 1 0 0,-1 0 0 0 0,0 0-1 0 0,0-1 1 0 0,-1 0-1 0 0,0 0 1 0 0,0 0-1 0 0,-1 0 1 0 0,0 0-1 0 0,-1-1 1 0 0,0 1-1 0 0,0-1 1 0 0,-1 0-1 0 0,0-5 36 0 0,-1 8-60 0 0,0 0-71 0 0,0 0 1 0 0,-1 0-1 0 0,1 0 1 0 0,-1 0-1 0 0,-1-1 131 0 0,2 6-13 0 0,-1 0-1 0 0,0 0 0 0 0,1 1 0 0 0,-1-1 1 0 0,0 0-1 0 0,0 1 0 0 0,0-1 0 0 0,0 1 0 0 0,0-1 1 0 0,0 1-1 0 0,0-1 0 0 0,0 1 0 0 0,-1 0 1 0 0,1-1-1 0 0,-1 1 0 0 0,1 0 0 0 0,-1 0 1 0 0,1 0-1 0 0,-1 0 0 0 0,0 1 0 0 0,1-1 0 0 0,-1 0 14 0 0,1 1 13 0 0,0 0 0 0 0,0-1 0 0 0,0 1 0 0 0,0 0-1 0 0,0 0 1 0 0,0 0 0 0 0,-1 0 0 0 0,1 0 0 0 0,0 0-1 0 0,0 0 1 0 0,0 1 0 0 0,0-1 0 0 0,0 0-1 0 0,0 1 1 0 0,0-1 0 0 0,0 0 0 0 0,0 1 0 0 0,1-1-1 0 0,-1 1 1 0 0,0-1 0 0 0,0 1 0 0 0,0 0 0 0 0,0-1-1 0 0,1 1 1 0 0,-1 0 0 0 0,0 0 0 0 0,1 0-1 0 0,-1-1 1 0 0,0 1 0 0 0,1 0 0 0 0,-1 0 0 0 0,1 0-1 0 0,-1 0 1 0 0,1 0 0 0 0,0 0 0 0 0,-1 1-13 0 0,-1 4 85 0 0,0 0 0 0 0,0 1 0 0 0,0-1 0 0 0,1 1 0 0 0,0 1-85 0 0,0 1 35 0 0,1-1 1 0 0,0 1 0 0 0,0-1 0 0 0,1 0-1 0 0,0 1 1 0 0,0-1 0 0 0,1 0 0 0 0,2 5-36 0 0,-2-7 41 0 0,0 1 0 0 0,0-1 0 0 0,1 0 0 0 0,0 0 0 0 0,0 0 0 0 0,1 0 0 0 0,-1 0 0 0 0,1-1 0 0 0,1 0 0 0 0,3 5-41 0 0,-6-8 21 0 0,0-1 1 0 0,0 1-1 0 0,0-1 1 0 0,0 0-1 0 0,1 1 1 0 0,-1-1-1 0 0,0 0 0 0 0,0 0 1 0 0,1 0-1 0 0,-1-1 1 0 0,1 1-1 0 0,-1-1 1 0 0,1 1-1 0 0,-1-1 1 0 0,1 0-1 0 0,-1 0 1 0 0,1 0-1 0 0,-1 0 1 0 0,1 0-1 0 0,-1 0 1 0 0,1-1-1 0 0,1 0-21 0 0,1-1-215 0 0,1 0 0 0 0,-1 0 1 0 0,1 0-1 0 0,-1-1 0 0 0,0 0 0 0 0,0 0 0 0 0,0 0 0 0 0,-1-1 0 0 0,1 0 215 0 0,7-5-7015 0 0</inkml:trace>
  <inkml:trace contextRef="#ctx0" brushRef="#br0" timeOffset="1264.354">1245 17 9216 0 0,'0'0'706'0'0,"1"14"-214"0"0,1-9 189 0 0,0-2-229 0 0,-1 0-1 0 0,0 0 0 0 0,-1 0 1 0 0,1 0-1 0 0,0 0 1 0 0,-1 0-1 0 0,0 0 0 0 0,1 1-451 0 0,-1 2 368 0 0,1 0-1 0 0,0 0 1 0 0,0-1-1 0 0,0 1 1 0 0,1 0-1 0 0,1 1-367 0 0,5 26 234 0 0,14 114 3560 0 0,-20-132-3664 0 0,-1 0 0 0 0,-1 1-1 0 0,0-1 1 0 0,-3 15-130 0 0,-3 1 183 0 0,6-29-332 0 0,-1 0 0 0 0,1-1 0 0 0,-1 1 0 0 0,0 0 0 0 0,0 0 0 0 0,0-1 0 0 0,0 1-1 0 0,0-1 1 0 0,0 1 0 0 0,0-1 0 0 0,0 1 0 0 0,-1-1 0 0 0,1 1 0 0 0,-1-1 149 0 0,-5 2-7034 0 0</inkml:trace>
  <inkml:trace contextRef="#ctx0" brushRef="#br0" timeOffset="1493.065">1291 239 6448 0 0,'2'0'297'0'0,"10"0"-94"0"0,12 0-7 0 0,1 0 2634 0 0,1 8 4179 0 0,18 8-7009 0 0,-42-15 164 0 0,-1 1-1 0 0,1-1 0 0 0,-1 1 1 0 0,1-1-1 0 0,-1 1 0 0 0,0 0 1 0 0,0-1-1 0 0,0 1 0 0 0,0 0 0 0 0,0 0 1 0 0,0 0-1 0 0,0-1 0 0 0,0 1 1 0 0,-1 0-1 0 0,1 2-163 0 0,1 2 868 0 0,-1-2-741 0 0,0 0 1 0 0,0 0-1 0 0,-1 0 1 0 0,1 0-1 0 0,-1 0 1 0 0,0 0-1 0 0,-1 2-127 0 0,1-1 148 0 0,0 4 58 0 0,0 0 0 0 0,0 0 1 0 0,-1 0-1 0 0,-1 0 1 0 0,0 0-207 0 0,2-7 44 0 0,0 0 1 0 0,0 1 0 0 0,0-1-1 0 0,0 0 1 0 0,0 0 0 0 0,1 0-1 0 0,-1 0 1 0 0,0 0 0 0 0,1 0-1 0 0,0 0 1 0 0,0 0-45 0 0,0 2 21 0 0,-1-3 45 0 0,1 2-2 0 0,1 6 0 0 0,-1-7-400 0 0,0 1-1 0 0,1-1 0 0 0,-1 0 0 0 0,0 1 1 0 0,1-1-1 0 0,0 0 0 0 0,1 2 337 0 0,-3-4-1355 0 0</inkml:trace>
  <inkml:trace contextRef="#ctx0" brushRef="#br0" timeOffset="1732.851">1551 97 16152 0 0,'0'0'351'0'0,"0"0"81"0"0,0 0 16 0 0,0 0 0 0 0,0 0-352 0 0,0 0-96 0 0,0 0 0 0 0,2 9 0 0 0,2-1 0 0 0,-4-3 0 0 0,0-5-80 0 0,7 8 80 0 0,-5 2-648 0 0,5-2-88 0 0,-1 2-7 0 0,-1-1-9 0 0</inkml:trace>
  <inkml:trace contextRef="#ctx0" brushRef="#br0" timeOffset="2013.627">1860 145 10592 0 0,'-17'-4'1152'0'0,"14"5"-716"0"0,-1-1-1 0 0,1 1 1 0 0,-1 0 0 0 0,1 0 0 0 0,0 0 0 0 0,-1 1 0 0 0,1-1 0 0 0,0 1 0 0 0,0-1 0 0 0,0 1 0 0 0,0 0 0 0 0,0 0 0 0 0,1 1 0 0 0,-1-1 0 0 0,-2 3-436 0 0,-10 7 1331 0 0,11-8-1217 0 0,0 0 0 0 0,0 0 0 0 0,0 0 0 0 0,1 0 0 0 0,0 1 0 0 0,0-1-114 0 0,-10 13 197 0 0,9-11-101 0 0,-1 1 0 0 0,1 0-1 0 0,1 0 1 0 0,-1 0-1 0 0,1 0 1 0 0,1 1-1 0 0,-1-1 1 0 0,1 1-1 0 0,0 0 1 0 0,1 0 0 0 0,0 2-96 0 0,-6 21 348 0 0,7-28-341 0 0,0 1 0 0 0,0-1-1 0 0,0 1 1 0 0,0-1 0 0 0,0 1 0 0 0,1 0-1 0 0,-1-1 1 0 0,1 1 0 0 0,0-1 0 0 0,0 0-1 0 0,1 1 1 0 0,-1-1 0 0 0,1 0-1 0 0,0 0 1 0 0,-1 0 0 0 0,1 0 0 0 0,0 0-1 0 0,1 0 1 0 0,-1 0 0 0 0,1-1-1 0 0,-1 1 1 0 0,1-1 0 0 0,0 1 0 0 0,0-1-1 0 0,0 0-6 0 0,8 2-127 0 0,0 0-1 0 0,0-1 0 0 0,1-1 0 0 0,-1 0 0 0 0,1 0 1 0 0,0-1-1 0 0,-1 0 0 0 0,1-1 0 0 0,0-1 0 0 0,0 0 1 0 0,-1 0-1 0 0,1-1 0 0 0,10-3 128 0 0,-4 2-956 0 0,1 1-11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8:5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134 366 3224 0 0,'9'-1'182'0'0,"-1"-1"-1"0"0,1 0 1 0 0,0-1 0 0 0,-1 0-1 0 0,1 0 1 0 0,5-4-182 0 0,-3 1 1506 0 0,0 0 0 0 0,-1-1 0 0 0,1 0 0 0 0,4-5-1506 0 0,-13 10 326 0 0,0 0 0 0 0,-1 1-1 0 0,1-1 1 0 0,0 0 0 0 0,-1 0-1 0 0,1 0 1 0 0,-1 0 0 0 0,0 0 0 0 0,1 0-1 0 0,-1-1 1 0 0,1-1-326 0 0,-18-7 1549 0 0,10 11-1314 0 0,1-1 0 0 0,-1 1-1 0 0,1 0 1 0 0,0 0 0 0 0,-1 0-1 0 0,1 1 1 0 0,-2 0-235 0 0,-10 1 400 0 0,4 1-223 0 0,0 0-1 0 0,0 0 1 0 0,1 1 0 0 0,-1 1 0 0 0,1 0 0 0 0,0 1 0 0 0,1 0-1 0 0,-3 3-176 0 0,9-7 83 0 0,0 1 0 0 0,1 0 0 0 0,-1 1 0 0 0,1-1 0 0 0,-1 1 0 0 0,1 0 0 0 0,0 0 0 0 0,-1 2-83 0 0,-10 8 304 0 0,13-13-277 0 0,0 0 0 0 0,0 1 1 0 0,1-1-1 0 0,-1 0 0 0 0,1 1 1 0 0,-1-1-1 0 0,1 1 0 0 0,0 0 0 0 0,-1-1 1 0 0,1 1-1 0 0,0 0 0 0 0,0 0 0 0 0,0 0 1 0 0,0 1-28 0 0,-2 4 69 0 0,2-6-93 0 0,1 1 0 0 0,-1-1 0 0 0,0 1 1 0 0,1-1-1 0 0,-1 1 0 0 0,1-1 0 0 0,0 1 0 0 0,-1 0 0 0 0,1-1 0 0 0,0 1 1 0 0,0-1-1 0 0,0 1 0 0 0,0 0 0 0 0,0-1 0 0 0,0 1 0 0 0,0 0 1 0 0,1-1-1 0 0,-1 1 0 0 0,1-1 0 0 0,-1 1 0 0 0,1-1 0 0 0,-1 1 0 0 0,1-1 1 0 0,0 1-1 0 0,0-1 0 0 0,0 0 0 0 0,0 1 0 0 0,0-1 0 0 0,0 0 1 0 0,0 0-1 0 0,0 0 0 0 0,0 0 0 0 0,1 0 0 0 0,-1 0 0 0 0,2 1 24 0 0,6 4 0 0 0,0 0 0 0 0,1-1 0 0 0,0 1 0 0 0,0-2 0 0 0,0 0 0 0 0,0 0 0 0 0,1-1 0 0 0,0 0 0 0 0,0-1 0 0 0,-1 0 0 0 0,1-1 0 0 0,1 0 0 0 0,-1 0 0 0 0,0-1 0 0 0,0-1 0 0 0,1 0 0 0 0,-2-1 102 0 0,0 0-1 0 0,0 0 1 0 0,0-1-1 0 0,0-1 0 0 0,-1 1 1 0 0,5-4-102 0 0,12-3 462 0 0,-22 8-432 0 0,1 0 0 0 0,0 0-1 0 0,0 0 1 0 0,-1-1 0 0 0,0 0 0 0 0,1 0 0 0 0,-1 0-1 0 0,0 0 1 0 0,0-1 0 0 0,1-1-30 0 0,-4 4 15 0 0,0-1 0 0 0,0 1 0 0 0,0-1 0 0 0,0 1 0 0 0,0-1 0 0 0,0 1 0 0 0,-1-1 0 0 0,1 1 0 0 0,0-1 0 0 0,-1 0 0 0 0,1 0 0 0 0,-1 1 0 0 0,0-1 0 0 0,0 0 0 0 0,0 0 0 0 0,0 1 0 0 0,0-1 0 0 0,0 0 0 0 0,0 0 0 0 0,0 1 0 0 0,-1-1 0 0 0,1 0 0 0 0,-1 0 0 0 0,1 1 0 0 0,-1-1 0 0 0,1 0 0 0 0,-1 1 0 0 0,0-1 0 0 0,0 1 0 0 0,-1-2-15 0 0,-2-3-28 0 0,0 1 0 0 0,-1 0 0 0 0,1 0 0 0 0,-1 0 0 0 0,-1 0 0 0 0,1 0 0 0 0,0 1 1 0 0,-4-2 27 0 0,-10-5-46 0 0,0 0 0 0 0,-2 1 46 0 0,5 2-176 0 0,11 7 334 0 0,-1-2-1151 0 0,4 3-4883 0 0,2 0-204 0 0</inkml:trace>
  <inkml:trace contextRef="#ctx0" brushRef="#br0" timeOffset="345.714">555 253 2304 0 0,'-5'0'600'0'0,"4"0"1680"0"0,1 4 2554 0 0,1 12-660 0 0,1-10-3239 0 0,-1-4-816 0 0,-1-1 0 0 0,1 1 0 0 0,-1 0 0 0 0,1-1 1 0 0,-1 1-1 0 0,0 0 0 0 0,1-1 0 0 0,-1 1 0 0 0,0 0 0 0 0,0 0 1 0 0,0-1-1 0 0,-1 3-119 0 0,0 4 442 0 0,1 0 1 0 0,0 0-1 0 0,1 0 0 0 0,0 4-442 0 0,1 16 900 0 0,-2-9-726 0 0,0-2-91 0 0,0 0 1 0 0,-1 0-1 0 0,-1 5-83 0 0,0 15 461 0 0,0 1 69 0 0,-3 23 140 0 0,4-42-724 0 0,-1 1 1 0 0,0-1-1 0 0,-3 6 54 0 0,3-16 80 0 0,-1 0 0 0 0,0 0 0 0 0,-1 0 1 0 0,0 1-81 0 0,2-6-60 0 0,0-1 0 0 0,0 1 0 0 0,0-1 0 0 0,-1 0 0 0 0,1 0 0 0 0,-1 0 0 0 0,0 0 0 0 0,0 0 0 0 0,0 0 0 0 0,-3 1 60 0 0,6-3-93 0 0,0-1-1 0 0,-1 0 0 0 0,1 0 1 0 0,-1 1-1 0 0,1-1 0 0 0,0 0 1 0 0,-1 0-1 0 0,1 0 1 0 0,-1 0-1 0 0,1 1 0 0 0,-1-1 1 0 0,1 0-1 0 0,0 0 0 0 0,-1 0 1 0 0,1 0-1 0 0,-1 0 0 0 0,1 0 1 0 0,-1 0-1 0 0,1 0 0 0 0,-1 0 1 0 0,1 0-1 0 0,-1-1 0 0 0,1 1 1 0 0,0 0-1 0 0,-1 0 0 0 0,1 0 1 0 0,-1 0-1 0 0,1-1 0 0 0,-1 1 1 0 0,1 0-1 0 0,0 0 1 0 0,-1-1-1 0 0,1 1 0 0 0,0 0 1 0 0,-1-1-1 0 0,1 1 0 0 0,0 0 1 0 0,0-1-1 0 0,-1 1 0 0 0,1-1 94 0 0,-6-15-2559 0 0,4 0 481 0 0</inkml:trace>
  <inkml:trace contextRef="#ctx0" brushRef="#br0" timeOffset="631.952">558 352 5984 0 0,'-1'-1'48'0'0,"1"0"-1"0"0,0 0 1 0 0,-1 0 0 0 0,1 0-1 0 0,0 0 1 0 0,0 0 0 0 0,0-1-1 0 0,-1 1 1 0 0,1 0 0 0 0,0 0-1 0 0,1 0 1 0 0,-1 0 0 0 0,0-1-1 0 0,0 1 1 0 0,0 0 0 0 0,1 0-1 0 0,-1 0 1 0 0,0 0 0 0 0,1 0 0 0 0,-1 0-1 0 0,1 0 1 0 0,0 0 0 0 0,-1 0-1 0 0,1 0 1 0 0,0 0 0 0 0,0 0-48 0 0,1-3 553 0 0,1 1 1 0 0,-1-1-1 0 0,1 1 1 0 0,0 0-1 0 0,1 0 1 0 0,-1 0-1 0 0,1 0-553 0 0,4-2 662 0 0,1 1 0 0 0,0 0-1 0 0,0 0 1 0 0,0 0-662 0 0,9-3 597 0 0,-8 4-345 0 0,0 1-1 0 0,1-1 1 0 0,-1 1 0 0 0,1 1-1 0 0,-1 0 1 0 0,1 1 0 0 0,0 0-1 0 0,-1 0 1 0 0,1 1-1 0 0,0 1 1 0 0,-1 0 0 0 0,0 0-1 0 0,1 1 1 0 0,6 3-252 0 0,-13-4 105 0 0,0 0-1 0 0,0 0 1 0 0,-1 0 0 0 0,1 1 0 0 0,-1-1-1 0 0,0 1 1 0 0,0 0 0 0 0,0 0 0 0 0,0 0-1 0 0,0 0 1 0 0,-1 1 0 0 0,0-1 0 0 0,1 1-1 0 0,-1 0 1 0 0,0-1 0 0 0,0 3-105 0 0,-1-4 45 0 0,-1-1 1 0 0,1 1-1 0 0,0 0 1 0 0,-1-1 0 0 0,0 1-1 0 0,1 0 1 0 0,-1 0-1 0 0,0-1 1 0 0,0 1-1 0 0,0 0 1 0 0,0 0-1 0 0,0-1 1 0 0,-1 1 0 0 0,1 0-1 0 0,-1 0 1 0 0,1-1-1 0 0,-1 1 1 0 0,1 0-1 0 0,-1-1 1 0 0,0 1 0 0 0,0-1-1 0 0,0 1 1 0 0,0-1-1 0 0,0 1 1 0 0,0-1-1 0 0,0 0 1 0 0,0 1-46 0 0,-4 3 129 0 0,0 0-1 0 0,0 0 1 0 0,0-1 0 0 0,-1 1 0 0 0,1-1-1 0 0,-3 0-128 0 0,-17 10-10 0 0,-1-1-1 0 0,-1-1 0 0 0,0-1 1 0 0,-6-1 10 0 0,24-6 18 0 0,-23 6-59 0 0,-1-1 0 0 0,-31 5 41 0 0,56-13-409 0 0,-1 0 0 0 0,1 0 0 0 0,0-1 0 0 0,-1 0 409 0 0,7 0-305 0 0,0 0 0 0 0,0 0 0 0 0,0-1-1 0 0,0 1 1 0 0,0 0 0 0 0,0-1 0 0 0,0 1 0 0 0,0-1 0 0 0,1 0 0 0 0,-1 0 0 0 0,0 0 0 0 0,0 0-1 0 0,0 0 1 0 0,1 0 0 0 0,-1 0 0 0 0,1 0 0 0 0,-1-1 0 0 0,0 0 305 0 0,0-6-1773 0 0</inkml:trace>
  <inkml:trace contextRef="#ctx0" brushRef="#br0" timeOffset="821.734">929 40 14912 0 0,'0'0'340'0'0,"0"0"50"0"0,0 0 24 0 0,1 8 68 0 0,5 8-471 0 0,0 4 278 0 0,9 104 2294 0 0,-10-79-1999 0 0,-4-27-335 0 0,1 0 0 0 0,1 0-1 0 0,4 14-248 0 0,-3-8 183 0 0,-4-20-136 0 0,0-1 0 0 0,1 1 1 0 0,-1-1-1 0 0,1 1 0 0 0,0-1 0 0 0,0 0 0 0 0,0 1 0 0 0,2 2-47 0 0,-2-3 20 0 0,0-1-1 0 0,0 1 1 0 0,0-1-1 0 0,0 1 1 0 0,-1-1-1 0 0,1 1 1 0 0,-1 0-1 0 0,1 0-19 0 0,2 15-4 0 0,1-3 92 0 0,-4-8-6281 0 0,0-7-405 0 0</inkml:trace>
  <inkml:trace contextRef="#ctx0" brushRef="#br0" timeOffset="1200.536">845 339 6912 0 0,'0'0'528'0'0,"6"-5"-320"0"0,-1 2 274 0 0,0 0 0 0 0,-1 1 0 0 0,1 0 0 0 0,1 0 0 0 0,-1 0-1 0 0,0 0 1 0 0,0 1 0 0 0,1 0 0 0 0,-1 0 0 0 0,1 1 0 0 0,4-1-482 0 0,14-2 987 0 0,3 0-427 0 0,26 0-560 0 0,14-2 624 0 0,-42 2-586 0 0,0 1 0 0 0,0 2 1 0 0,0 0-1 0 0,0 1 1 0 0,12 3-39 0 0,20-2 41 0 0,-56-1 22 0 0,0-1 0 0 0,0 1 0 0 0,1-1 0 0 0,-1 1 0 0 0,0-1 0 0 0,0 1 1 0 0,0-1-1 0 0,0 1 0 0 0,0 0 0 0 0,0 0 0 0 0,0 0 0 0 0,0 0 0 0 0,1 1-63 0 0,-1-1 143 0 0,0 1-110 0 0,-1 1 0 0 0,1-1 1 0 0,-1 1-1 0 0,0-1 0 0 0,0 1 0 0 0,0-1 1 0 0,0 1-1 0 0,0-1 0 0 0,0 1 1 0 0,-1-1-1 0 0,1 1-33 0 0,-11 28 233 0 0,6-20-125 0 0,1 1 0 0 0,0 0 0 0 0,0 9-108 0 0,2-7 116 0 0,4-10-93 0 0,-1-1-2 0 0,-1-2-20 0 0,0 1 0 0 0,0-1-1 0 0,1 0 1 0 0,-1 0 0 0 0,0 0-1 0 0,0 1 1 0 0,1-1 0 0 0,-1 0-1 0 0,0 0 1 0 0,1 0-1 0 0,-1 0 1 0 0,1 0 0 0 0,0 0-1 0 0,-1 0 1 0 0,1 0 0 0 0,0 0-1 0 0,0 0 1 0 0,0 0-1 0 0,-1 0 1 0 0,1 0 0 0 0,0-1-1 0 0,0 1 1 0 0,0 0 0 0 0,0-1-1 0 0,0 1 1 0 0,1-1-1 0 0,1 2 1 0 0,0-1 1 0 0,0 0-1 0 0,1 0 1 0 0,-1 0-1 0 0,0-1 1 0 0,4 1-2 0 0,-5 0 6 0 0,4-1 50 0 0,-1 0 0 0 0,1 0 0 0 0,-1 0-1 0 0,1-1 1 0 0,-1 0 0 0 0,0 0-1 0 0,1 0 1 0 0,-1-1 0 0 0,0 1 0 0 0,1-2-56 0 0,12-4 270 0 0,-1-1 0 0 0,4-3-270 0 0,-19 9 62 0 0,1 0 0 0 0,-1 0 1 0 0,1 0-1 0 0,-1-1 0 0 0,0 1 1 0 0,1 0-1 0 0,-1-1 0 0 0,0 1 1 0 0,-1-1-1 0 0,1 0 0 0 0,0 0 0 0 0,-1 0 1 0 0,1-2-63 0 0,-1 3 72 0 0,0-1 0 0 0,0 1 0 0 0,0 0 0 0 0,-1-1 1 0 0,1 1-1 0 0,-1 0 0 0 0,1-1 0 0 0,-1 1 0 0 0,0-1 1 0 0,0 1-1 0 0,0-1 0 0 0,-1 1 0 0 0,1-1 0 0 0,0 1 0 0 0,-1 0 1 0 0,0-1-1 0 0,1 1 0 0 0,-2-2-72 0 0,-1-2 50 0 0,-1 0-1 0 0,0 0 1 0 0,-1 0-1 0 0,1 0 1 0 0,-1 1 0 0 0,0-1-1 0 0,-1 1 1 0 0,1 1-1 0 0,-1-1 1 0 0,0 1-1 0 0,0 0 1 0 0,0 0 0 0 0,-1 1-1 0 0,0-1 1 0 0,1 2-1 0 0,-2-1-49 0 0,6 2-47 0 0,-6-2-552 0 0,-1 1 1 0 0,1 0 0 0 0,-1 0-1 0 0,-2 1 599 0 0,-2 0-6870 0 0</inkml:trace>
  <inkml:trace contextRef="#ctx0" brushRef="#br0" timeOffset="1835.583">1774 23 13824 0 0,'0'0'314'0'0,"0"0"46"0"0,0 0 22 0 0,0 0-50 0 0,1 1-220 0 0,1 5 123 0 0,1 1 0 0 0,-1-1 1 0 0,-1 0-1 0 0,1 1 1 0 0,-1 1-236 0 0,7 20 961 0 0,-3-13-728 0 0,-1 0-1 0 0,0 0 0 0 0,-1 1 1 0 0,0 7-233 0 0,2 9 429 0 0,-1-7-277 0 0,-1 1 1 0 0,-1-1 0 0 0,-2 1-1 0 0,-2 22-152 0 0,2-44 9 0 0,0 1-1 0 0,-1-1 1 0 0,1 0-1 0 0,-1 0 1 0 0,0 0-1 0 0,-1 0 1 0 0,1 0-1 0 0,-1 0 1 0 0,1 0-1 0 0,-1 0 0 0 0,-2 2-8 0 0,-12 10-5443 0 0,9-10-606 0 0</inkml:trace>
  <inkml:trace contextRef="#ctx0" brushRef="#br0" timeOffset="2130.315">1556 352 13472 0 0,'-3'-2'31'0'0,"-4"-2"372"0"0,7 4-394 0 0,0 0 1 0 0,1 0 0 0 0,-1 0 0 0 0,0 0 0 0 0,0 0-1 0 0,0 0 1 0 0,0 0 0 0 0,0 1 0 0 0,0-1 0 0 0,0 0-1 0 0,0 0 1 0 0,0 0 0 0 0,0 0 0 0 0,0 0 0 0 0,0 0-1 0 0,0 0 1 0 0,0 0 0 0 0,1 0 0 0 0,-1 0 0 0 0,0 0-1 0 0,0-1 1 0 0,0 1 0 0 0,0 0 0 0 0,0 0 0 0 0,0 0-1 0 0,0 0 1 0 0,0 0 0 0 0,0 0 0 0 0,0 0 0 0 0,0 0-1 0 0,0 0 1 0 0,0 0 0 0 0,0 0 0 0 0,0 0 0 0 0,0 0-1 0 0,1 0 1 0 0,-1 0 0 0 0,0 0 0 0 0,0 0 0 0 0,0 0-1 0 0,0 0 1 0 0,0 0 0 0 0,0 0 0 0 0,0-1 0 0 0,0 1-1 0 0,0 0 1 0 0,0 0 0 0 0,0 0 0 0 0,0 0 0 0 0,0 0 0 0 0,0 0-1 0 0,0 0 1 0 0,0 0 0 0 0,0 0 0 0 0,0 0 0 0 0,0 0-1 0 0,0 0 1 0 0,0 0 0 0 0,0-1 0 0 0,0 1 0 0 0,0 0-10 0 0,1 0 325 0 0,9-2-202 0 0,44-10 3469 0 0,32-2-3592 0 0,33-7 2807 0 0,-93 16-3036 0 0,23 0 229 0 0,-21 2-69 0 0,18-4 69 0 0,4-4-1954 0 0,-34 8-4921 0 0</inkml:trace>
  <inkml:trace contextRef="#ctx0" brushRef="#br0" timeOffset="2688.24">2111 1 4144 0 0,'0'0'319'0'0,"-2"1"-1277"0"0,-4 6 10190 0 0,5-3-7905 0 0,4 12-694 0 0,-1 0 1 0 0,-1 0 0 0 0,-1 0 0 0 0,0 0-1 0 0,-1 4-633 0 0,-1 20 697 0 0,-3 173 1149 0 0,4-200-1857 0 0,0-1-1 0 0,-1 0 0 0 0,0 0 0 0 0,-1 1 1 0 0,-2 5 11 0 0,5-17 30 0 0,0-1 1 0 0,0 1-1 0 0,0-1 0 0 0,0 1 1 0 0,0-1-1 0 0,-1 1 1 0 0,1-1-1 0 0,0 1 0 0 0,0-1 1 0 0,0 1-1 0 0,-1-1 1 0 0,1 1-1 0 0,0-1 0 0 0,-1 1 1 0 0,1-1-1 0 0,-1 1 1 0 0,1-1-1 0 0,0 0 1 0 0,-1 1-1 0 0,1-1 0 0 0,-1 0 1 0 0,1 1-1 0 0,-1-1 1 0 0,1 0-1 0 0,-1 0 0 0 0,1 1 1 0 0,-1-1-1 0 0,1 0 1 0 0,-1 0-1 0 0,1 0 0 0 0,-1 0 1 0 0,1 0-1 0 0,-1 0 1 0 0,0 0-1 0 0,1 0 0 0 0,-1 0-30 0 0,0 0 19 0 0,0 0-1 0 0,1-1 0 0 0,-1 1 1 0 0,0-1-1 0 0,0 1 0 0 0,0-1 1 0 0,0 0-1 0 0,1 1 0 0 0,-1-1 1 0 0,0 1-1 0 0,1-1 0 0 0,-1 0 1 0 0,0 0-1 0 0,1 0 0 0 0,-1 1 0 0 0,1-1 1 0 0,-1 0-1 0 0,1 0 0 0 0,-1-1-18 0 0,-7-13 154 0 0,7 13-167 0 0,-1 0 0 0 0,1 0 0 0 0,0 0-1 0 0,0 0 1 0 0,0 0 0 0 0,0 0-1 0 0,1 0 1 0 0,-1 0 0 0 0,0 0-1 0 0,1 0 1 0 0,0-1 0 0 0,-1 1 0 0 0,1 0-1 0 0,0 0 1 0 0,0-1 0 0 0,0 1-1 0 0,1-2 14 0 0,2-9-219 0 0,-3 8 100 0 0,1 0 0 0 0,0 0 1 0 0,1 0-1 0 0,-1 0 0 0 0,1 0 0 0 0,0 1 1 0 0,1-1-1 0 0,-1 1 0 0 0,3-4 119 0 0,3-3-202 0 0,-3 4 213 0 0,1 0 0 0 0,-1 1 0 0 0,1 0-1 0 0,0 0 1 0 0,0 0 0 0 0,1 1 0 0 0,3-3-11 0 0,2 0-78 0 0,-11 6 68 0 0,1 1 1 0 0,0-1-1 0 0,0 1 1 0 0,0 0-1 0 0,0 0 1 0 0,0 0-1 0 0,0 0 1 0 0,0 0-1 0 0,0 0 1 0 0,0 1-1 0 0,0-1 1 0 0,0 1-1 0 0,2-1 10 0 0,8 0-24 0 0,-9 0 57 0 0,0 1-1 0 0,-1-1 1 0 0,1 1-1 0 0,0 0 1 0 0,0 0 0 0 0,0 0-1 0 0,-1 0 1 0 0,1 0-1 0 0,0 0 1 0 0,0 1-1 0 0,-1 0 1 0 0,1-1 0 0 0,0 1-1 0 0,-1 0 1 0 0,1 0-1 0 0,-1 0 1 0 0,1 1 0 0 0,-1-1-1 0 0,0 1 1 0 0,1-1-1 0 0,0 2-32 0 0,2 1 67 0 0,0 0-1 0 0,-1 1 1 0 0,1-1-1 0 0,-1 1 1 0 0,0 0-1 0 0,-1 0 1 0 0,1 0-1 0 0,-1 2-66 0 0,22 58 696 0 0,-23-60-679 0 0,-1 0 0 0 0,1 0 0 0 0,-1 0 0 0 0,0 0 0 0 0,-1 1 0 0 0,1-1-1 0 0,-1 3-16 0 0,4 24-6 0 0,0-12 6 0 0,-6-13-12 0 0,2-7-7 0 0,0 1 0 0 0,0-1-1 0 0,-1 0 1 0 0,1 0-1 0 0,0 0 1 0 0,0 1 0 0 0,0-1-1 0 0,0 0 1 0 0,0 0-1 0 0,0 0 1 0 0,0 1 0 0 0,0-1-1 0 0,0 0 1 0 0,0 0 0 0 0,0 0-1 0 0,0 1 1 0 0,0-1-1 0 0,0 0 1 0 0,0 0 0 0 0,1 0-1 0 0,-1 1 1 0 0,0-1-1 0 0,0 0 1 0 0,0 0 0 0 0,0 0-1 0 0,0 0 1 0 0,0 1-1 0 0,0-1 1 0 0,1 0 0 0 0,-1 0-1 0 0,0 0 20 0 0,2 4-4035 0 0,-2-4 2404 0 0</inkml:trace>
  <inkml:trace contextRef="#ctx0" brushRef="#br0" timeOffset="3149.224">2486 400 10136 0 0,'0'0'230'0'0,"0"0"30"0"0,0 0 19 0 0,7-8 8 0 0,-4 4-55 0 0,1 1 1 0 0,-1-1-1 0 0,1 1 0 0 0,0 0 1 0 0,1 0-233 0 0,18-16 1342 0 0,17-18 405 0 0,-27 24-1462 0 0,-11 12-262 0 0,0 0 35 0 0,0-1 0 0 0,0 1 1 0 0,0-1-1 0 0,0 0 0 0 0,0 0 0 0 0,-1 0 0 0 0,1 1 1 0 0,0-2-1 0 0,-1 1 0 0 0,0 0 0 0 0,1 0 0 0 0,-1 0 1 0 0,0-1-1 0 0,0 1 0 0 0,0 0 0 0 0,-1-1 0 0 0,1 1 1 0 0,-1-1-1 0 0,1 1 0 0 0,-1-1 0 0 0,0 1 0 0 0,0-1-58 0 0,1 1 21 0 0,-1 0-1 0 0,1 0 0 0 0,-1 1 1 0 0,1-1-1 0 0,-1 0 0 0 0,1 0 0 0 0,0 1 1 0 0,0-1-1 0 0,0 0 0 0 0,0 1 1 0 0,0-1-21 0 0,1 0 60 0 0,-1 0 0 0 0,0 0 0 0 0,0 0 0 0 0,0 0 0 0 0,0 0 0 0 0,-1 0 0 0 0,1 0 0 0 0,0-1-60 0 0,-1 2 60 0 0,0 0 1 0 0,0 1 0 0 0,0-1-1 0 0,0 0 1 0 0,0 0 0 0 0,0 0-1 0 0,-1 0 1 0 0,1 1 0 0 0,0-1 0 0 0,0 0-1 0 0,-1 0 1 0 0,1 0 0 0 0,-1 1-1 0 0,1-1 1 0 0,0 0 0 0 0,-1 0-1 0 0,0 1 1 0 0,1-1 0 0 0,-1 1 0 0 0,1-1-1 0 0,-1 0 1 0 0,0 1 0 0 0,1-1-1 0 0,-2 0-60 0 0,0 0-17 0 0,0 0 0 0 0,0 0 0 0 0,0 0 0 0 0,-1 0 0 0 0,1 0 0 0 0,0 1 0 0 0,-1-1-1 0 0,1 1 1 0 0,-1-1 0 0 0,1 1 0 0 0,-1 0 0 0 0,1 0 0 0 0,0 0 0 0 0,-1 0 0 0 0,1 1 0 0 0,-1-1-1 0 0,-1 1 18 0 0,-1 0 61 0 0,0 0 0 0 0,1 1-1 0 0,-1-1 1 0 0,1 1-1 0 0,-1 0 1 0 0,1 0-1 0 0,-1 1 1 0 0,-1 1-61 0 0,3-2-8 0 0,0 0 0 0 0,0 0 0 0 0,0 0 0 0 0,0 1 1 0 0,0-1-1 0 0,1 1 0 0 0,-1 0 0 0 0,1 0 0 0 0,0 0 0 0 0,0 0 1 0 0,0 0-1 0 0,0 0 0 0 0,1 0 0 0 0,-1 1 0 0 0,1-1 0 0 0,0 1 8 0 0,-11 23 190 0 0,7-17-137 0 0,1-1 0 0 0,0 1 1 0 0,1 0-1 0 0,-1 3-53 0 0,3-10 10 0 0,1 0 0 0 0,-1 0 0 0 0,1 0 0 0 0,0 0 0 0 0,0 0 1 0 0,0 0-1 0 0,0 0 0 0 0,0-1 0 0 0,1 1 0 0 0,-1 0 0 0 0,1 0 0 0 0,0 0 1 0 0,0 0-1 0 0,0-1 0 0 0,0 1 0 0 0,1-1 0 0 0,0 3-10 0 0,6 9 65 0 0,-7-12-83 0 0,0 0 0 0 0,0 0-1 0 0,0 0 1 0 0,0 0 0 0 0,0 0-1 0 0,0 0 1 0 0,0-1 0 0 0,1 1 0 0 0,-1 0-1 0 0,1-1 1 0 0,-1 1 0 0 0,1-1 0 0 0,-1 0-1 0 0,1 1 1 0 0,0-1 0 0 0,0 0-1 0 0,0 0 1 0 0,-1 0 0 0 0,1 0 0 0 0,0-1-1 0 0,1 1 19 0 0,8 1 59 0 0,0 0-1 0 0,1-2 1 0 0,-1 1-1 0 0,0-1 1 0 0,1-1-1 0 0,9-1-58 0 0,17-5-5661 0 0,-19 3-448 0 0</inkml:trace>
  <inkml:trace contextRef="#ctx0" brushRef="#br0" timeOffset="3495.703">2801 261 5064 0 0,'0'2'389'0'0,"0"-2"-390"0"0,-1 3 479 0 0,1 0 1 0 0,0 0-1 0 0,0 0 0 0 0,0 0 1 0 0,0-1-1 0 0,1 1 0 0 0,-1 0 1 0 0,1 0-1 0 0,0 0 0 0 0,0 0 1 0 0,1 2-479 0 0,-1-2 200 0 0,1 9 1338 0 0,-2-10-1463 0 0,0-1 0 0 0,1 1 0 0 0,-1 0 0 0 0,0-1 0 0 0,1 1-1 0 0,-1-1 1 0 0,1 1 0 0 0,0 0 0 0 0,-1-1 0 0 0,1 1 0 0 0,0-1-75 0 0,5 6 9 0 0,-5-5-9 0 0,1 0 0 0 0,0 0 0 0 0,-1 0 1 0 0,1 0-1 0 0,-1 0 0 0 0,0 1 0 0 0,1-1 0 0 0,-1 0 0 0 0,0 1 1 0 0,0-1-1 0 0,-1 0 0 0 0,1 1 0 0 0,0 0 0 0 0,-1-1 1 0 0,1 3-1 0 0,0 1 231 0 0,0-1 1 0 0,0 1 0 0 0,1 0-1 0 0,0-1 1 0 0,0 1 0 0 0,1-1-1 0 0,0 1 1 0 0,0-1 0 0 0,0 0-1 0 0,0 0 1 0 0,1-1 0 0 0,-1 1 0 0 0,3 1-232 0 0,-5-5 153 0 0,0 0 1 0 0,0 0 0 0 0,0 0 0 0 0,-1 0-1 0 0,1 1 1 0 0,0-1 0 0 0,0 0 0 0 0,-1 1-1 0 0,1-1 1 0 0,-1 0 0 0 0,1 1 0 0 0,-1-1 0 0 0,0 1-1 0 0,1-1 1 0 0,-1 2-154 0 0,0-2 377 0 0,0-1-51 0 0,0 0-162 0 0,0 0 121 0 0,-2 0 362 0 0,2 0-636 0 0,0 0 0 0 0,0 0 1 0 0,0 0-1 0 0,0-1 1 0 0,0 1-1 0 0,0 0 0 0 0,0 0 1 0 0,0 0-1 0 0,-1 0 0 0 0,1 0 1 0 0,0 0-1 0 0,0 0 1 0 0,0 0-1 0 0,0 0 0 0 0,0 0 1 0 0,0 0-1 0 0,0 0 0 0 0,0 0 1 0 0,0 0-1 0 0,0 0 1 0 0,-1 0-1 0 0,1 0 0 0 0,0 0 1 0 0,0-1-1 0 0,0 1 0 0 0,0 0 1 0 0,0 0-1 0 0,0 0 0 0 0,0 0 1 0 0,0 0-1 0 0,0 0 1 0 0,0 0-1 0 0,0 0 0 0 0,0-1 1 0 0,0 1-1 0 0,0 0 0 0 0,0 0 1 0 0,0 0-1 0 0,0 0 1 0 0,0 0-1 0 0,0 0 0 0 0,0 0 1 0 0,0 0-1 0 0,0-1 0 0 0,0 1 1 0 0,0 0-1 0 0,0 0 1 0 0,0 0-1 0 0,0 0 0 0 0,0 0 1 0 0,0 0-12 0 0,-3-13 141 0 0,3 12-137 0 0,0 0-1 0 0,-1 1 1 0 0,1-1 0 0 0,0 0-1 0 0,-1 1 1 0 0,1-1 0 0 0,0 0-1 0 0,0 0 1 0 0,0 0 0 0 0,0 1-1 0 0,0-1 1 0 0,0 0 0 0 0,0 0 0 0 0,0 0-1 0 0,0 1 1 0 0,0-1 0 0 0,0 0-1 0 0,1 0 1 0 0,-1 1 0 0 0,0-1-1 0 0,0 0 1 0 0,1 0 0 0 0,-1 1 0 0 0,1-1-1 0 0,-1 0 1 0 0,0 1 0 0 0,1-1-1 0 0,-1 1 1 0 0,1-1 0 0 0,0 0-4 0 0,1-2 13 0 0,-1 0-1 0 0,1 0 1 0 0,-1 0 0 0 0,1-1 0 0 0,-1 1 0 0 0,0 0-1 0 0,0-1 1 0 0,0 1 0 0 0,-1-1-13 0 0,6-17 31 0 0,-1 8-23 0 0,-3 9-8 0 0,0-1 1 0 0,0 0-1 0 0,-1 0 0 0 0,1 1 1 0 0,-1-5-1 0 0,0 6-84 0 0,0 0 1 0 0,-1 0-1 0 0,1 0 1 0 0,0 1-1 0 0,1-1 0 0 0,-1 0 1 0 0,0 0-1 0 0,1 1 1 0 0,-1-1-1 0 0,1 1 1 0 0,0 0-1 0 0,0-1 1 0 0,0 1-1 0 0,2-2 84 0 0,-1 1-152 0 0,0 0 0 0 0,-1 0 0 0 0,1 0 0 0 0,-1 0-1 0 0,0 0 1 0 0,0 0 0 0 0,0-1 0 0 0,0-2 152 0 0,-1 4-226 0 0,0 0 0 0 0,0 0 0 0 0,0 0 0 0 0,0 0-1 0 0,0 0 1 0 0,1 0 0 0 0,-1 0 0 0 0,1 0 0 0 0,-1 0 0 0 0,1 0 226 0 0,12-7-6097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24.77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30 206 13128 0 0,'-18'0'633'0'0,"18"0"-277"0"0,0 0-29 0 0,-1 0-322 0 0,1 0 1 0 0,0 0 0 0 0,0-1-1 0 0,0 1 1 0 0,0 0 0 0 0,0 0-1 0 0,0-1 1 0 0,0 1 0 0 0,0 0-1 0 0,0 0 1 0 0,0 0 0 0 0,0-1-1 0 0,0 1 1 0 0,0 0 0 0 0,0 0-1 0 0,0 0 1 0 0,0-1 0 0 0,0 1 0 0 0,0 0-1 0 0,0 0 1 0 0,0-1 0 0 0,0 1-1 0 0,1 0 1 0 0,-1 0 0 0 0,0 0-1 0 0,0 0 1 0 0,0-1 0 0 0,0 1-1 0 0,0 0 1 0 0,1 0 0 0 0,-1 0-1 0 0,0 0 1 0 0,0-1 0 0 0,0 1-1 0 0,0 0 1 0 0,1 0 0 0 0,-1 0-1 0 0,0 0 1 0 0,0 0 0 0 0,1 0 0 0 0,-1 0-1 0 0,0 0-5 0 0,8-1 636 0 0,-7 2 201 0 0,-3 1-95 0 0,10 10 1184 0 0,-8-10-1834 0 0,0-1 0 0 0,-1 1 0 0 0,1 0-1 0 0,-1-1 1 0 0,0 1 0 0 0,1 0-1 0 0,-1-1 1 0 0,0 1 0 0 0,-1 0-92 0 0,1 0 64 0 0,0 0 1 0 0,0-1-1 0 0,0 1 1 0 0,0 0-1 0 0,1 0 1 0 0,-1 0-1 0 0,0 0 1 0 0,1 0 0 0 0,-1 0-1 0 0,1 1-64 0 0,0 0 56 0 0,0 1-1 0 0,0 0 1 0 0,-1-1-1 0 0,1 1 1 0 0,-1-1-1 0 0,0 1 1 0 0,0-1-1 0 0,0 1 1 0 0,0-1-1 0 0,-1 1 1 0 0,0 0-56 0 0,1-3 24 0 0,1 1 1 0 0,-1-1-1 0 0,1 1 1 0 0,-1-1-1 0 0,1 1 0 0 0,0-1 1 0 0,-1 1-1 0 0,1 0 1 0 0,0-1-1 0 0,0 1 1 0 0,0-1-1 0 0,0 1 1 0 0,0 0-1 0 0,1-1 1 0 0,-1 1-1 0 0,1 0-24 0 0,0 19 294 0 0,-2-11-198 0 0,0-6-40 0 0,0 1 0 0 0,1-1-1 0 0,0 1 1 0 0,0-1 0 0 0,0 0-1 0 0,0 1 1 0 0,1-1 0 0 0,-1 0 0 0 0,1 1-1 0 0,1 1-55 0 0,0-1 36 0 0,-1 0 0 0 0,0 0-1 0 0,0 0 1 0 0,0 0-1 0 0,0 5-35 0 0,0 2 50 0 0,-1-10-46 0 0,1-1 0 0 0,-1 0 0 0 0,0 0 0 0 0,1 1 0 0 0,0-1 0 0 0,-1 0 0 0 0,1 0 0 0 0,0 0 0 0 0,0 0-1 0 0,-1 0 1 0 0,1 0 0 0 0,0 0 0 0 0,0 0 0 0 0,0 0 0 0 0,0 0 0 0 0,1 0-4 0 0,-1 0 4 0 0,0-1-1 0 0,-1 1 1 0 0,1 0 0 0 0,0 0 0 0 0,0-1 0 0 0,-1 1-1 0 0,1 0 1 0 0,0 0 0 0 0,-1 0 0 0 0,1-1 0 0 0,-1 1-1 0 0,1 0 1 0 0,-1 0 0 0 0,1 0 0 0 0,-1 0-1 0 0,0 0 1 0 0,1 0 0 0 0,-1 1-4 0 0,-2 8 29 0 0,2-10-26 0 0,0 1 0 0 0,0 0 0 0 0,0-1 0 0 0,0 1 0 0 0,-1 0 1 0 0,1 0-1 0 0,0-1 0 0 0,0 1 0 0 0,0 0 0 0 0,0 0 0 0 0,1-1 0 0 0,-1 1 1 0 0,0 0-1 0 0,0-1 0 0 0,0 1 0 0 0,1 0 0 0 0,-1 0 0 0 0,0-1 0 0 0,0 1 0 0 0,1-1 1 0 0,-1 1-1 0 0,1 0 0 0 0,-1-1 0 0 0,1 1-3 0 0,4 7 611 0 0,-4-3-2260 0 0,-2-3-3758 0 0,-4-2-1582 0 0</inkml:trace>
  <inkml:trace contextRef="#ctx0" brushRef="#br0" timeOffset="314.551">80 93 18687 0 0,'-1'-2'159'0'0,"1"1"-1"0"0,-1-1 1 0 0,0 0-1 0 0,0 1 0 0 0,1-1 1 0 0,-1 1-1 0 0,0-1 0 0 0,0 1 1 0 0,-1-2-159 0 0,1 3 449 0 0,-3-5-276 0 0,4 5-170 0 0,0 0-1 0 0,0 1 0 0 0,-1-1 1 0 0,1 0-1 0 0,0-1 0 0 0,0 1 1 0 0,0 0-1 0 0,0 0 1 0 0,0 0-1 0 0,-1 0 0 0 0,1 0 1 0 0,0 0-1 0 0,0 0 0 0 0,0 0 1 0 0,0 0-1 0 0,0 0 0 0 0,0 0 1 0 0,0 0-1 0 0,-1 0 0 0 0,1 0 1 0 0,0 0-1 0 0,0 0 0 0 0,0-1 1 0 0,0 1-1 0 0,0 0 0 0 0,0 0 1 0 0,0 0-1 0 0,0 0 1 0 0,0 0-1 0 0,0 0 0 0 0,0 0 1 0 0,0-1-1 0 0,-1 1 0 0 0,1 0 1 0 0,0 0-1 0 0,0 0 0 0 0,0 0 1 0 0,0 0-1 0 0,0-1 0 0 0,0 1 1 0 0,0 0-1 0 0,0 0 0 0 0,0 0 1 0 0,0 0-1 0 0,0 0 0 0 0,1 0 1 0 0,-1-1-1 0 0,0 1 0 0 0,0 0 1 0 0,0 0-1 0 0,0 0 1 0 0,0 0-1 0 0,0 0 0 0 0,0 0 1 0 0,0 0-1 0 0,0-1 0 0 0,0 1 1 0 0,0 0-1 0 0,0 0 0 0 0,1 0 1 0 0,-1 0-3 0 0,-4 0 143 0 0,3 0-142 0 0,0 0 93 0 0,1 0-13 0 0,0 0-8 0 0,0 0-1 0 0,0 0-69 0 0,0 0 0 0 0,0 0 0 0 0,0 1 0 0 0,0-1 0 0 0,0 0 0 0 0,0 0 0 0 0,0 1 0 0 0,0-1 0 0 0,-1 0 0 0 0,1 0 0 0 0,0 0-1 0 0,0 1 1 0 0,0-1 0 0 0,0 0 0 0 0,0 0 0 0 0,0 1 0 0 0,0-1 0 0 0,-1 0 0 0 0,1 0 0 0 0,0 0 0 0 0,0 1 0 0 0,0-1 0 0 0,-1 0 0 0 0,1 0-1 0 0,0 0 1 0 0,0 0 0 0 0,-1 0-3 0 0,-1 4-6 0 0,6 9-72 0 0,-5-7-231 0 0,1-6 274 0 0,0 1 0 0 0,0 0-1 0 0,0-1 1 0 0,0 1 0 0 0,0-1-1 0 0,0 1 1 0 0,0-1 0 0 0,0 1-1 0 0,0 0 1 0 0,0-1 0 0 0,0 1-1 0 0,0-1 1 0 0,0 1 0 0 0,0-1-1 0 0,0 1 1 0 0,1-1 0 0 0,-1 1 35 0 0,9 10-534 0 0</inkml:trace>
  <inkml:trace contextRef="#ctx0" brushRef="#br0" timeOffset="573.448">208 332 13560 0 0,'-1'6'658'0'0,"0"-5"-635"0"0,1-1 0 0 0,0 1 1 0 0,-1-1-1 0 0,1 1 0 0 0,0-1 0 0 0,0 1 0 0 0,0 0 0 0 0,0-1 0 0 0,-1 1 0 0 0,1 0 0 0 0,0-1 1 0 0,0 1-1 0 0,0 0 0 0 0,0-1 0 0 0,0 1 0 0 0,1-1 0 0 0,-1 1 0 0 0,0 0 0 0 0,0-1 0 0 0,0 1 1 0 0,1 0-1 0 0,-1-1 0 0 0,0 1 0 0 0,0-1 0 0 0,1 1 0 0 0,-1-1 0 0 0,0 1 0 0 0,1-1 0 0 0,-1 1 1 0 0,1-1-1 0 0,-1 1 0 0 0,1-1 0 0 0,-1 1 0 0 0,1-1 0 0 0,-1 0 0 0 0,1 1-23 0 0,2 2-14 0 0,-2-3 14 0 0,-1 1 0 0 0,0-1 0 0 0,0 0 1 0 0,1 1-1 0 0,-1-1 0 0 0,0 1 0 0 0,0-1 1 0 0,1 1-1 0 0,-1-1 0 0 0,0 0 0 0 0,0 1 1 0 0,0-1-1 0 0,0 1 0 0 0,0-1 1 0 0,0 1-1 0 0,0-1 0 0 0,0 1 0 0 0,0-1 1 0 0,0 1-1 0 0,0-1 0 0 0,0 1 0 0 0,0-1 1 0 0,0 1-1 0 0,0-1 0 0 0,0 1 0 0 0,0-1 1 0 0,-1 1-1 0 0,1-1 0 0 0,0 1 0 0 0,0-1 1 0 0,-1 0-1 0 0,1 1 0 0 0,0-1 0 0 0,-1 1 4 0 0,1 0 0 0 0,-1 0-1 0 0,1 0 1 0 0,0-1 0 0 0,-1 1 0 0 0,1 0-1 0 0,0 0 1 0 0,0 0 0 0 0,-1 0 0 0 0,1 0-1 0 0,0 0 1 0 0,0 0 0 0 0,0 0-4 0 0,2 7 119 0 0,-2-6-67 0 0,1 0 1 0 0,-1-1 0 0 0,0 1 0 0 0,1 0 0 0 0,-1 0 0 0 0,0-1 0 0 0,0 1-1 0 0,0 0 1 0 0,-1 0 0 0 0,1-1 0 0 0,0 1 0 0 0,-1 0 0 0 0,1 0 0 0 0,-1 0-53 0 0,-1 3 226 0 0,0-1-1 0 0,1 1 1 0 0,0-1 0 0 0,0 1 0 0 0,0 0 0 0 0,0-1 0 0 0,1 1 0 0 0,-1 3-226 0 0,1-8 35 0 0,0 1-1 0 0,0 0 0 0 0,0 0 0 0 0,0 0 0 0 0,-1-1 1 0 0,1 1-1 0 0,0 0 0 0 0,-1 0 0 0 0,1-1 0 0 0,-1 1 0 0 0,1 0 1 0 0,0-1-1 0 0,-1 1 0 0 0,0 0 0 0 0,1-1 0 0 0,-1 1 0 0 0,1-1 1 0 0,-1 1-1 0 0,0-1 0 0 0,1 1 0 0 0,-1-1-34 0 0,0 1 33 0 0,-1 0 168 0 0,2-1-10 0 0,0 0-19 0 0,0 0-56 0 0,0 0-20 0 0,1 1-85 0 0,-1-1 0 0 0,1 0 0 0 0,0 1 0 0 0,-1-1 0 0 0,1 0 0 0 0,-1 1-1 0 0,1-1 1 0 0,0 0 0 0 0,-1 0 0 0 0,1 0 0 0 0,0 1 0 0 0,-1-1 0 0 0,1 0 0 0 0,0 0 0 0 0,-1 0 0 0 0,1 0-1 0 0,0 0 1 0 0,-1 0 0 0 0,1-1 0 0 0,0 1 0 0 0,-1 0 0 0 0,1 0 0 0 0,-1 0 0 0 0,1 0 0 0 0,0-1 0 0 0,-1 1-1 0 0,1 0 1 0 0,0-1-11 0 0,-1 0 8 0 0,0 1 0 0 0,1-1 0 0 0,-1 0 0 0 0,0 1 0 0 0,1-1-1 0 0,-1 1 1 0 0,1-1 0 0 0,-1 1 0 0 0,1-1 0 0 0,-1 1 0 0 0,1-1 0 0 0,-1 1-1 0 0,1-1 1 0 0,-1 1 0 0 0,1 0 0 0 0,-1-1 0 0 0,1 1 0 0 0,0 0 0 0 0,-1 0-1 0 0,1-1 1 0 0,0 1-8 0 0,0 0 3 0 0,0-1 0 0 0,0 1-1 0 0,0-1 1 0 0,0 1 0 0 0,0-1-1 0 0,0 0 1 0 0,0 1 0 0 0,0-1-1 0 0,0 0 1 0 0,0 0 0 0 0,0 0 0 0 0,0 1-1 0 0,-1-1 1 0 0,1 0 0 0 0,0 0-1 0 0,0-1-2 0 0,-2-21 134 0 0,8 4-123 0 0,-6 16-14 0 0,1 0 1 0 0,-1 0 0 0 0,0 0 0 0 0,0-1 0 0 0,-1 1 0 0 0,1 0 0 0 0,-1 0-1 0 0,1-1 1 0 0,-1 1 0 0 0,0-3 2 0 0,-1 3-16 0 0,1 0 0 0 0,0 0 0 0 0,0 0-1 0 0,0 0 1 0 0,1 0 0 0 0,-1 0 0 0 0,1 0 0 0 0,-1 0 0 0 0,1 0 0 0 0,0 0-1 0 0,0 0 1 0 0,0 1 0 0 0,1-1 0 0 0,-1 0 0 0 0,1 1 0 0 0,-1-1-1 0 0,1 0 17 0 0,-1 2-4 0 0,-1 0 0 0 0,1 0 0 0 0,-1 0 0 0 0,1 0 0 0 0,-1 0 0 0 0,0 0 0 0 0,0 0 0 0 0,0 0-1 0 0,0-1 1 0 0,0 1 0 0 0,0 0 0 0 0,0 0 0 0 0,0 0 0 0 0,0 0 0 0 0,0 0 0 0 0,0 0 0 0 0,-1 0-1 0 0,1-1 5 0 0,-1 1-4 0 0,1 0 0 0 0,0 0 0 0 0,0 1-1 0 0,0-1 1 0 0,-1 0 0 0 0,1 0-1 0 0,0 0 1 0 0,0 0 0 0 0,0 1-1 0 0,0-1 1 0 0,0 0 0 0 0,0 0-1 0 0,0 0 1 0 0,1 0 0 0 0,-1 1 0 0 0,0-1-1 0 0,0 0 1 0 0,1 0 0 0 0,-1 0-1 0 0,0 1 1 0 0,1-1 0 0 0,-1 0-1 0 0,1 1 1 0 0,0-1 4 0 0,29-22-71 0 0,-29 22 78 0 0,1-1 0 0 0,-1 1 0 0 0,1 0 0 0 0,0-1-1 0 0,0 1 1 0 0,-1 0 0 0 0,1 0 0 0 0,0 0-1 0 0,0 0 1 0 0,0 1 0 0 0,0-1 0 0 0,0 1 0 0 0,0-1-1 0 0,0 1 1 0 0,0 0 0 0 0,0-1 0 0 0,1 1-1 0 0,-1 0 1 0 0,2 1-7 0 0,-1-1 45 0 0,0 0-1 0 0,1 1 0 0 0,-1 0 0 0 0,0 0 1 0 0,0 0-1 0 0,0 0 0 0 0,0 0 1 0 0,0 0-1 0 0,0 1 0 0 0,0 0 0 0 0,2 1-44 0 0,2 6 0 0 0,2 11 99 0 0,7 14 258 0 0,-14-29-276 0 0,1 0 0 0 0,-1-1 0 0 0,-1 1 0 0 0,1 0 0 0 0,0 0 0 0 0,-1 3-81 0 0,5 11 242 0 0,-5-14-169 0 0,0-1 0 0 0,0 1 0 0 0,-1 0-1 0 0,1-1 1 0 0,-1 3-73 0 0,0-3 48 0 0,0 0-1 0 0,0 0 0 0 0,1 0 1 0 0,0 0-1 0 0,0 0 1 0 0,0 0-1 0 0,0 1-47 0 0,2 0 67 0 0,-2-1-79 0 0,1 0-1 0 0,-1-1 0 0 0,1 1 0 0 0,-1 0 1 0 0,0 0-1 0 0,-1 0 0 0 0,1 0 0 0 0,-1 0 0 0 0,1 1 13 0 0,2 7-255 0 0,-3-10-2612 0 0,0-2-3946 0 0</inkml:trace>
  <inkml:trace contextRef="#ctx0" brushRef="#br0" timeOffset="882.503">551 104 6912 0 0,'0'0'314'0'0,"0"0"-6"0"0,0 0 180 0 0,0 0 1492 0 0,0 0 679 0 0,0 1 130 0 0,4 45 1138 0 0,13 24-2505 0 0,-1 1-462 0 0,-11-45-701 0 0,-2-14-283 0 0,-1 0 1 0 0,-1 0-1 0 0,1 9 24 0 0,0 12-68 0 0,-2-26 63 0 0,1-1 0 0 0,-1 1 1 0 0,0 0-1 0 0,0 0 0 0 0,0-1 0 0 0,-1 1 0 0 0,0 0 0 0 0,-1-1 0 0 0,-1 4 5 0 0,2-5-284 0 0,-4 6-5577 0 0,-1-7-885 0 0</inkml:trace>
  <inkml:trace contextRef="#ctx0" brushRef="#br0" timeOffset="1204.661">532 346 6448 0 0,'0'0'498'0'0,"15"-1"-36"0"0,-13 1 115 0 0,1-1 0 0 0,-1 1-1 0 0,0 0 1 0 0,0 0 0 0 0,1 0 0 0 0,-1 1 0 0 0,0-1 0 0 0,0 0 0 0 0,1 1 0 0 0,-1 0-577 0 0,25 8 2132 0 0,-21-6-1969 0 0,1 0 0 0 0,-1-1 0 0 0,1 0 0 0 0,0 0-163 0 0,86 9 2645 0 0,-79-11-2325 0 0,0 0 1 0 0,0-1-1 0 0,-1-1 0 0 0,15-2-320 0 0,-2 0 330 0 0,-18 2-259 0 0,0 1 0 0 0,0-1 1 0 0,0 0-1 0 0,0 0 1 0 0,0-1-1 0 0,0 0 0 0 0,1-2-71 0 0,-5 3 11 0 0,-1 0-1 0 0,1 0 0 0 0,-1-1 1 0 0,0 1-1 0 0,0-1 0 0 0,0 0 1 0 0,0 0-1 0 0,0 0 0 0 0,-1 0 1 0 0,1 0-1 0 0,-1-1 0 0 0,0 1 1 0 0,0-1-1 0 0,0 1 0 0 0,0-3-10 0 0,-2 5 0 0 0,1-1 1 0 0,-1 1-1 0 0,0 0 0 0 0,0 0 0 0 0,0 0 0 0 0,0-1 0 0 0,0 1 0 0 0,0 0 0 0 0,0 0 0 0 0,-1-1 0 0 0,1 1 0 0 0,0 0 1 0 0,-1 0-1 0 0,1 0 0 0 0,-1-1 0 0 0,-3-12-16 0 0,4 12 10 0 0,0 1 1 0 0,0-1-1 0 0,0 1 0 0 0,0-1 1 0 0,0 1-1 0 0,-1 0 1 0 0,1-1-1 0 0,-1 1 1 0 0,1-1-1 0 0,-1 1 1 0 0,1-1-1 0 0,-1 1 1 0 0,0 0-1 0 0,0 0 0 0 0,0-1 1 0 0,1 1-1 0 0,-1 0 1 0 0,0 0-1 0 0,-1 0 1 0 0,1 0-1 0 0,0 0 1 0 0,0 0-1 0 0,0 0 0 0 0,-1 0 1 0 0,1 1-1 0 0,0-1 1 0 0,-1 0-1 0 0,1 1 1 0 0,0-1-1 0 0,-1 1 1 0 0,1 0-1 0 0,-1-1 1 0 0,1 1-1 0 0,-1 0 0 0 0,1 0 1 0 0,-1 0 5 0 0,-2-1-1 0 0,0 1-1 0 0,0 0 1 0 0,1 1 0 0 0,-1-1 0 0 0,0 1-1 0 0,1 0 1 0 0,-1-1 0 0 0,1 1 0 0 0,-1 1-1 0 0,1-1 1 0 0,-1 1 0 0 0,1-1 0 0 0,0 1-1 0 0,-3 1 2 0 0,3 0 6 0 0,0-1 11 0 0,0-1-1 0 0,1 1 1 0 0,-1 1 0 0 0,1-1-1 0 0,-1 0 1 0 0,1 0 0 0 0,0 1 0 0 0,-1 0-1 0 0,1-1 1 0 0,1 1 0 0 0,-1 0-1 0 0,0 0 1 0 0,1 0 0 0 0,-1 0-1 0 0,1 1-16 0 0,-6 17 157 0 0,6-18-146 0 0,-1 1 0 0 0,1-1 0 0 0,0 0 0 0 0,1 1 0 0 0,-1-1 0 0 0,0 1 0 0 0,1-1-1 0 0,0 1 1 0 0,0-1 0 0 0,0 1 0 0 0,0-1 0 0 0,1 4-11 0 0,1 5 3 0 0,1 0-1 0 0,0-1 1 0 0,1 1-1 0 0,6 10-2 0 0,-9-19 7 0 0,1 0 0 0 0,-1 0 1 0 0,1 0-1 0 0,0 0 0 0 0,0 0 0 0 0,0-1 1 0 0,1 1-1 0 0,-1-1 0 0 0,1 1 0 0 0,-1-1 0 0 0,1 0 1 0 0,0 0-1 0 0,0 0 0 0 0,0 0 0 0 0,0-1 0 0 0,0 1 1 0 0,0-1-1 0 0,0 0 0 0 0,3 1-7 0 0,0-1 10 0 0,-1 0 0 0 0,0 0-1 0 0,1 0 1 0 0,-1-1 0 0 0,0 0 0 0 0,1 0-1 0 0,-1-1 1 0 0,0 1 0 0 0,1-1 0 0 0,-1-1 0 0 0,0 1-1 0 0,1-1-9 0 0,2 0-400 0 0,-1-1-1 0 0,1 0 0 0 0,-1 0 1 0 0,0-1-1 0 0,0 0 0 0 0,0 0 1 0 0,-1-1-1 0 0,1 0 0 0 0,-1 0 1 0 0,4-4 400 0 0,0-4-2436 0 0,2-1-3249 0 0</inkml:trace>
  <inkml:trace contextRef="#ctx0" brushRef="#br0" timeOffset="1512.504">1109 237 10512 0 0,'0'0'480'0'0,"0"0"-11"0"0,2 2-301 0 0,2 2 234 0 0,0 1 1 0 0,0 0-1 0 0,0 0 0 0 0,-1 0 0 0 0,1 0 1 0 0,-1 0-1 0 0,0 1 0 0 0,-1 0 1 0 0,0-1-1 0 0,1 1 0 0 0,0 4-402 0 0,20 44 2457 0 0,-13-27-1663 0 0,-8-23-634 0 0,1 1 0 0 0,-2-1 0 0 0,1 1 0 0 0,0 0 0 0 0,-1 0 0 0 0,0-1 0 0 0,0 1 0 0 0,-1 0 0 0 0,1 0-160 0 0,5 30 1326 0 0,-6-35-1319 0 0,0 0-1 0 0,0 1 1 0 0,0-1-1 0 0,0 0 0 0 0,0 0 1 0 0,0 0-1 0 0,0 0 1 0 0,0 0-1 0 0,0 0 0 0 0,0 0 1 0 0,0 1-1 0 0,0-1 1 0 0,0 0-1 0 0,0 0 0 0 0,0 0 1 0 0,0 0-1 0 0,0 0 1 0 0,0 0-1 0 0,0 0 0 0 0,0 0 1 0 0,0 0-1 0 0,0 1 1 0 0,0-1-1 0 0,1 0 1 0 0,-1 0-1 0 0,0 0 0 0 0,0 0 1 0 0,0 0-1 0 0,0 0 1 0 0,0 0-1 0 0,0 0 0 0 0,0 0 1 0 0,0 0-1 0 0,1 0 1 0 0,-1 0-1 0 0,0 0 0 0 0,0 0 1 0 0,0 0-1 0 0,0 0 1 0 0,0 0-1 0 0,0 0 0 0 0,0 0 1 0 0,1 0-1 0 0,-1 0 1 0 0,0 0-1 0 0,0 0 1 0 0,0 0-1 0 0,0 0 0 0 0,0 0 1 0 0,0 0-1 0 0,0 0 1 0 0,1 0-1 0 0,-1 0 0 0 0,0 0-6 0 0,6-5 590 0 0,5-9-451 0 0,-9 12-121 0 0,-1 1-1 0 0,1-1 1 0 0,-1 1-1 0 0,0-1 1 0 0,0 0-1 0 0,1 1 1 0 0,-1-1-1 0 0,0 0 1 0 0,0 0-1 0 0,-1 0 1 0 0,1 0-1 0 0,0 0 1 0 0,-1 0-1 0 0,1 0-17 0 0,1-7 13 0 0,1 1-1 0 0,-1-1 1 0 0,2 1 0 0 0,-1 0-1 0 0,1 0 1 0 0,0 0-1 0 0,4-4-12 0 0,-1-2 8 0 0,-1 5-54 0 0,0 0 0 0 0,0 1 0 0 0,0 0 0 0 0,1-1 0 0 0,1 2 0 0 0,-1-1 0 0 0,5-2 46 0 0,6-4-2427 0 0,1 1-1 0 0,18-11 2428 0 0,-22 16-1471 0 0</inkml:trace>
  <inkml:trace contextRef="#ctx0" brushRef="#br0" timeOffset="1989.583">1517 184 8288 0 0,'0'0'638'0'0,"0"0"-248"0"0,1 2 488 0 0,3 6-239 0 0,-1 0-1 0 0,-1 0 0 0 0,0 1 0 0 0,0-1 0 0 0,-1 0 0 0 0,0 1 0 0 0,0-1 1 0 0,-1 1-1 0 0,0 6-638 0 0,2 23 1487 0 0,3 4 1821 0 0,-2 13-3308 0 0,-3-39 451 0 0,-1 0-1 0 0,0 0 1 0 0,-1 0-1 0 0,-4 15-450 0 0,5-26 70 0 0,1-4 20 0 0,0-1-65 0 0,-1-1-1 0 0,1 1 1 0 0,-1 0-1 0 0,1 0 1 0 0,-1 0 0 0 0,1-1-1 0 0,-1 1 1 0 0,1 0-1 0 0,-1-1 1 0 0,1 1-1 0 0,-1 0 1 0 0,1-1-1 0 0,-1 1 1 0 0,1 0-1 0 0,0-1 1 0 0,-1 1-1 0 0,1-1-24 0 0,0 1 7 0 0,-2-2-6 0 0,1 0 0 0 0,0-1 0 0 0,-1 1 0 0 0,1 0 0 0 0,0-1 0 0 0,1 1 0 0 0,-1-1-1 0 0,0 1 1 0 0,1-1 0 0 0,-1 1 0 0 0,1-1 0 0 0,0 1 0 0 0,0-1 0 0 0,0 0 0 0 0,0 1 0 0 0,0-1 0 0 0,1-1-1 0 0,1-7-136 0 0,1-1 0 0 0,0 1 0 0 0,2-5 136 0 0,1-2-154 0 0,0 2-133 0 0,0 0 0 0 0,1 0 0 0 0,1 1 0 0 0,1-1 0 0 0,2-1 287 0 0,-10 16-14 0 0,1 0 0 0 0,-1 0 0 0 0,1 0-1 0 0,-1 0 1 0 0,1 0 0 0 0,-1 1 0 0 0,1-1 0 0 0,-1 1 0 0 0,1-1-1 0 0,0 1 1 0 0,-1-1 0 0 0,1 1 0 0 0,0 0 0 0 0,-1 0 0 0 0,1 0-1 0 0,1 0 15 0 0,-1 0 3 0 0,0 0 0 0 0,0 1 0 0 0,0-1 0 0 0,0 1 0 0 0,0 0-1 0 0,0-1 1 0 0,0 1 0 0 0,0 0 0 0 0,-1 0 0 0 0,1 0 0 0 0,0 0 0 0 0,0 1-1 0 0,-1-1 1 0 0,1 0 0 0 0,-1 1 0 0 0,1-1 0 0 0,-1 1 0 0 0,0 0 0 0 0,0-1-1 0 0,1 1 1 0 0,-1 0 0 0 0,0 0-3 0 0,4 8 133 0 0,1 0 1 0 0,-1 1-1 0 0,2 6-133 0 0,-2-5 164 0 0,12 41 637 0 0,-8-20-405 0 0,-6-21-280 0 0,-3-10-107 0 0,0 0 0 0 0,1 0 0 0 0,-1-1 0 0 0,1 1 0 0 0,-1 0 1 0 0,1 0-1 0 0,-1-1 0 0 0,1 1 0 0 0,0 0 0 0 0,0-1 0 0 0,1 2-9 0 0,-1-1-35 0 0,0 0 0 0 0,1 0 0 0 0,-1 0 1 0 0,1 0-1 0 0,-1 0 0 0 0,1 0 0 0 0,0-1 0 0 0,0 1 0 0 0,0-1 0 0 0,0 1 0 0 0,0-1 0 0 0,0 0 0 0 0,0 1 0 0 0,1-1 0 0 0,-1 0 0 0 0,0-1 0 0 0,1 1 0 0 0,-1 0 0 0 0,0-1 0 0 0,1 1 1 0 0,-1-1-1 0 0,1 0 0 0 0,-1 1 0 0 0,1-1 0 0 0,-1-1 0 0 0,1 1 0 0 0,-1 0 0 0 0,1-1 0 0 0,1 0 35 0 0,21-5-6641 0 0,-12 1 48 0 0</inkml:trace>
  <inkml:trace contextRef="#ctx0" brushRef="#br0" timeOffset="2574.115">2014 204 11056 0 0,'0'0'852'0'0,"-13"5"845"0"0,1 3 1179 0 0,8-6-2532 0 0,0 0 1 0 0,0 0-1 0 0,0 1 1 0 0,0 0-1 0 0,1 0 0 0 0,-1 0 1 0 0,1 0-1 0 0,0 0 1 0 0,-1 2-345 0 0,-9 14 372 0 0,0 0 0 0 0,1 1 0 0 0,-6 16-372 0 0,13-26 92 0 0,1 1 0 0 0,0-1 0 0 0,1 1 0 0 0,0 0 1 0 0,1 0-1 0 0,0 0 0 0 0,0 1 0 0 0,1 5-92 0 0,5 24 211 0 0,-3-40-191 0 0,0 0 0 0 0,0 0 0 0 0,0 0 0 0 0,0-1 1 0 0,0 1-1 0 0,0 0 0 0 0,0-1 0 0 0,1 1 0 0 0,-1 0 1 0 0,0-1-1 0 0,1 0 0 0 0,-1 1 0 0 0,0-1 0 0 0,1 0-20 0 0,0 0 14 0 0,1 0 0 0 0,-1-1-1 0 0,0 1 1 0 0,0-1-1 0 0,0 0 1 0 0,0 1 0 0 0,0-1-1 0 0,0 0 1 0 0,0 0 0 0 0,0-1-1 0 0,0 1 1 0 0,0 0-1 0 0,0 0 1 0 0,-1-1 0 0 0,1 0-1 0 0,0 1-13 0 0,24-31 139 0 0,-21 26-116 0 0,3-6-13 0 0,-6 9-10 0 0,-1 1 1 0 0,1-1-1 0 0,0 0 0 0 0,0 1 0 0 0,0-1 0 0 0,0 1 0 0 0,0 0 0 0 0,1 0 0 0 0,-1 0 0 0 0,1 0 0 0 0,-1 0 1 0 0,1 1-1 0 0,0-1 0 0 0,0 1 0 0 0,-1-1 0 0 0,1 1 0 0 0,0 0 0 0 0,0 0 0 0 0,2 0 0 0 0,2 0-12 0 0,2 11-44 0 0,-7-8 52 0 0,2 2 4 0 0,-3-3 0 0 0,1 1 0 0 0,-1-1 0 0 0,0 0 0 0 0,0 1 0 0 0,1-1 0 0 0,-1 0 0 0 0,0 1 0 0 0,-1-1 0 0 0,1 1 0 0 0,0 0 0 0 0,0-1 0 0 0,-1 1 0 0 0,1 0 0 0 0,0 0 0 0 0,-1 0 5 0 0,1 0 0 0 0,0 0 0 0 0,0 0 0 0 0,0 0-1 0 0,0-1 1 0 0,0 1 0 0 0,0 0 0 0 0,2 0-5 0 0,5 11 121 0 0,-7-11-107 0 0,0 0 0 0 0,0-1 0 0 0,0 1 0 0 0,1-1 0 0 0,-1 1 0 0 0,0-1 0 0 0,1 0 0 0 0,-1 1 0 0 0,1-1 0 0 0,0 0 0 0 0,-1 0 0 0 0,1 0 0 0 0,0 0 0 0 0,0 0 0 0 0,0 0-14 0 0,2 0 24 0 0,0 1 0 0 0,-1-1 1 0 0,1 0-1 0 0,0 0 0 0 0,-1-1 0 0 0,1 1 0 0 0,3-1-24 0 0,-2 0 28 0 0,1 0 0 0 0,0-1 0 0 0,-1 0 0 0 0,1 0 0 0 0,-1-1 0 0 0,1 0 1 0 0,-1 0-1 0 0,0 0 0 0 0,0 0 0 0 0,0-1 0 0 0,0 0 0 0 0,0 0 0 0 0,0 0 0 0 0,-1 0 0 0 0,3-3-28 0 0,1-2-11 0 0,0 1-1 0 0,-1-2 1 0 0,0 1 0 0 0,-1-1-1 0 0,0 0 1 0 0,0 0-1 0 0,4-9 12 0 0,-5 5-263 0 0,-1-1 1 0 0,0 1-1 0 0,-1-1 0 0 0,-1 0 0 0 0,0-1 0 0 0,0 1 0 0 0,-1-13 263 0 0,0-5-338 0 0,0-1-1 0 0,-2 0 0 0 0,-1 1 1 0 0,-2-1-1 0 0,-8-31 339 0 0,12 64 7 0 0,-4-13 147 0 0,3 12-110 0 0,1 1 1 0 0,0-1-1 0 0,0 1 0 0 0,0-1 0 0 0,-1 0 0 0 0,1 1 1 0 0,0-1-1 0 0,-1 1 0 0 0,1-1 0 0 0,0 1 0 0 0,-1-1 1 0 0,1 1-1 0 0,-1 0 0 0 0,1-1 0 0 0,-1 1 1 0 0,1-1-1 0 0,-1 1 0 0 0,1 0 0 0 0,-1-1 0 0 0,0 1-44 0 0,-1 17 480 0 0,-2 41-488 0 0,2 0-1 0 0,5 43 9 0 0,-2-87 4 0 0,1 30 299 0 0,2 1-1 0 0,2-1 1 0 0,2 0 0 0 0,6 16-303 0 0,-10-50-88 0 0,-1 0 0 0 0,2-1 1 0 0,-1 1-1 0 0,2-1 0 0 0,-1 0 1 0 0,1-1-1 0 0,0 1 0 0 0,7 6 88 0 0,-3-6-5207 0 0,2-4-1833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39.68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17 125 10592 0 0,'1'0'601'0'0,"14"-7"-1064"0"0,-9 2 2129 0 0,-6 4-1406 0 0,0 1-1 0 0,0 0 0 0 0,0-1 1 0 0,0 1-1 0 0,0 0 1 0 0,0 0-1 0 0,0-1 0 0 0,0 1 1 0 0,0 0-1 0 0,0 0 0 0 0,0-1 1 0 0,0 1-1 0 0,0 0 1 0 0,0 0-1 0 0,-1-1 0 0 0,1 1 1 0 0,0 0-1 0 0,0 0 0 0 0,0-1 1 0 0,0 1-1 0 0,0 0 1 0 0,0 0-1 0 0,-1 0 0 0 0,1-1 1 0 0,0 1-1 0 0,0 0 0 0 0,0 0-259 0 0,-1 0 33 0 0,1 0-1 0 0,0-1 0 0 0,0 1 1 0 0,0 0-1 0 0,0 0 0 0 0,0 0 1 0 0,0 0-1 0 0,0 0 0 0 0,0 0 1 0 0,-1 0-1 0 0,1 0 0 0 0,0 0 1 0 0,0 0-1 0 0,0 0 0 0 0,0-1 1 0 0,0 1-1 0 0,0 0 0 0 0,-1 0 1 0 0,1 0-1 0 0,0 0 0 0 0,0 0 1 0 0,0 0-1 0 0,0 0 0 0 0,0 0 1 0 0,-1 0-1 0 0,1 0 0 0 0,0 0 1 0 0,0 0-1 0 0,0 0 0 0 0,0 1 1 0 0,0-1-1 0 0,0 0 0 0 0,-1 0 1 0 0,1 0-1 0 0,0 0 0 0 0,0 0 1 0 0,0 0-1 0 0,0 0 0 0 0,0 0 1 0 0,0 0-1 0 0,0 0 0 0 0,0 0 0 0 0,-1 1 1 0 0,1-1-1 0 0,0 0 0 0 0,0 0 1 0 0,0 0-1 0 0,0 0 0 0 0,0 0 1 0 0,0 0-1 0 0,0 1 0 0 0,0-1 1 0 0,0 0-1 0 0,0 0 0 0 0,0 0 1 0 0,0 0-1 0 0,0 0 0 0 0,0 0 1 0 0,0 1-1 0 0,0-1-32 0 0,-2 9 656 0 0,2-8-700 0 0,-4 18 374 0 0,3-16-288 0 0,0 0-1 0 0,0 1 0 0 0,1-1 0 0 0,-1 0 1 0 0,1 0-1 0 0,0 0 0 0 0,0 1 0 0 0,0-1 1 0 0,0 0-1 0 0,1 1-41 0 0,0 0 83 0 0,0 1 0 0 0,0-1-1 0 0,-1 1 1 0 0,1 0 0 0 0,-1-1 0 0 0,0 1 0 0 0,0-1-1 0 0,0 1 1 0 0,-1 3-83 0 0,1-6 31 0 0,0 0 0 0 0,0 0-1 0 0,0 0 1 0 0,0 0 0 0 0,0 0-1 0 0,0 0 1 0 0,1 0-1 0 0,-1 0 1 0 0,1-1 0 0 0,-1 1-1 0 0,1 0 1 0 0,1 1-31 0 0,-1-1 22 0 0,-1 0 0 0 0,1 0 0 0 0,0 0-1 0 0,-1-1 1 0 0,1 1 0 0 0,-1 0 0 0 0,0 0 0 0 0,1 0 0 0 0,-1 0-1 0 0,0 0 1 0 0,0 0-22 0 0,-3 14 169 0 0,2-13-142 0 0,0 0 0 0 0,1 1 0 0 0,-1-1 1 0 0,1 1-1 0 0,0-1 0 0 0,0 3-27 0 0,0-5 5 0 0,1 0 0 0 0,-1 0 0 0 0,0 0-1 0 0,0 0 1 0 0,0 0 0 0 0,0 0 0 0 0,0 0 0 0 0,0 1-1 0 0,-1-1 1 0 0,1 0 0 0 0,0 0 0 0 0,0 0-1 0 0,-1 0 1 0 0,1 0 0 0 0,-1 0 0 0 0,1 0 0 0 0,-1 0-1 0 0,1 0 1 0 0,-1 0 0 0 0,0 0 0 0 0,1 0 0 0 0,-1-1-1 0 0,0 1 1 0 0,0 0 0 0 0,0 0 0 0 0,0-1-1 0 0,0 1-3 0 0,-5 5 89 0 0,6-6-86 0 0,-1 0 0 0 0,1 0 0 0 0,0 1 0 0 0,-1-1 0 0 0,1 0 0 0 0,0 0 0 0 0,-1 0 0 0 0,1 0 0 0 0,0 0 0 0 0,-1 0 0 0 0,1 0 0 0 0,-1 0 0 0 0,1 0 0 0 0,0 0 0 0 0,-1 0 0 0 0,1 0 0 0 0,0 0 0 0 0,-1 0 0 0 0,1 0 0 0 0,-1 0 0 0 0,1 0 0 0 0,0 0 0 0 0,-1-1 0 0 0,1 1 0 0 0,0 0 0 0 0,-1 0 0 0 0,1 0 0 0 0,0-1 0 0 0,0 1 0 0 0,-1 0 0 0 0,1 0 0 0 0,0-1-4 0 0,0 1 3 0 0,0 0-1 0 0,1-1 1 0 0,-1 1-1 0 0,0 0 1 0 0,1-1-1 0 0,-1 1 1 0 0,0 0-1 0 0,1-1 1 0 0,-1 1-1 0 0,0 0 1 0 0,0-1-1 0 0,1 1 0 0 0,-1-1 1 0 0,0 1-1 0 0,0-1 1 0 0,0 1-1 0 0,0 0 1 0 0,0-1-1 0 0,0 1 1 0 0,1-1-1 0 0,-1 1 1 0 0,0-1-1 0 0,0 1 1 0 0,0-1-1 0 0,-1 1 1 0 0,1-1-1 0 0,0 1 1 0 0,0-1-1 0 0,0 1 1 0 0,0 0-1 0 0,0-1 1 0 0,-1 0-3 0 0,0-7 32 0 0,0 7-27 0 0,1-1-1 0 0,0 1 1 0 0,0 0-1 0 0,0-1 1 0 0,0 1-1 0 0,1 0 1 0 0,-1-1-1 0 0,0 1 1 0 0,0 0-1 0 0,1-1 1 0 0,-1 1-1 0 0,1 0 1 0 0,-1 0-1 0 0,1 0 1 0 0,0-1-1 0 0,-1 1 1 0 0,1 0-1 0 0,0 0 1 0 0,1-1-5 0 0,-1 1-14 0 0,0-1 0 0 0,0 1 0 0 0,0-1 0 0 0,0 1 0 0 0,0-1 0 0 0,-1 1 0 0 0,1-1 0 0 0,0 0 0 0 0,-1 0 0 0 0,1 0 14 0 0,-1-2-33 0 0,1 1 0 0 0,-1 0 0 0 0,1 0 0 0 0,0 0 0 0 0,0 0 0 0 0,0 0 0 0 0,0 0 0 0 0,0 0 0 0 0,1 0 0 0 0,-1 0 0 0 0,1 1 1 0 0,0-1-1 0 0,2-2 33 0 0,-3 4-22 0 0,0-1 1 0 0,0 0 0 0 0,0 1 0 0 0,0-1 0 0 0,-1 0 0 0 0,1 1 0 0 0,0-1 0 0 0,-1 0 0 0 0,1 0-1 0 0,-1 0 1 0 0,0 0 0 0 0,0 1 0 0 0,0-1 0 0 0,0 0 0 0 0,0 0 0 0 0,0 0 0 0 0,0 0 0 0 0,0 0-1 0 0,-1 0 1 0 0,1 1 0 0 0,-1-1 0 0 0,1 0 0 0 0,-1 0 0 0 0,0 1 0 0 0,0-1 0 0 0,0 0 0 0 0,0 1 21 0 0,-3-11-70 0 0,3 11 66 0 0,1 0 0 0 0,0-1 1 0 0,0 1-1 0 0,0 0 0 0 0,0 0 0 0 0,0 0 1 0 0,0 0-1 0 0,0 0 0 0 0,1 0 1 0 0,-1 0-1 0 0,0 0 0 0 0,0 0 1 0 0,1 0-1 0 0,-1 0 0 0 0,1 0 1 0 0,-1 0-1 0 0,1 0 0 0 0,-1 0 1 0 0,1 1-1 0 0,0-1 0 0 0,-1 0 0 0 0,1 0 1 0 0,0 0-1 0 0,0 1 0 0 0,-1-1 1 0 0,1 0-1 0 0,0 1 0 0 0,0-1 1 0 0,0 1 3 0 0,11-13-64 0 0,-8 3 54 0 0,-4 9 10 0 0,1 0 0 0 0,-1-1 0 0 0,1 1 0 0 0,-1 0 0 0 0,1-1 0 0 0,0 1 0 0 0,0 0 0 0 0,-1 0 0 0 0,1 0 0 0 0,0 0 0 0 0,0 0 0 0 0,0 0 0 0 0,0 0 0 0 0,0 0 0 0 0,0 0-1 0 0,1 0 1 0 0,-1 0 0 0 0,0 1 0 0 0,0-1 0 0 0,2 0 0 0 0,-1 0-15 0 0,0 1 1 0 0,0 0-1 0 0,0 0 0 0 0,0-1 0 0 0,0 1 0 0 0,1 1 1 0 0,-1-1-1 0 0,0 0 0 0 0,0 0 0 0 0,0 1 0 0 0,0-1 1 0 0,0 1-1 0 0,0 0 0 0 0,0-1 0 0 0,0 1 1 0 0,0 0-1 0 0,0 0 0 0 0,0 1 0 0 0,0-1 0 0 0,-1 0 1 0 0,1 0-1 0 0,0 1 0 0 0,-1-1 0 0 0,1 1 0 0 0,-1 0 1 0 0,0-1-1 0 0,1 1 0 0 0,-1 0 0 0 0,0 0 0 0 0,1 1 15 0 0,7 14-42 0 0,-7-15 35 0 0,-1 0 0 0 0,0 0-1 0 0,0 0 1 0 0,1 0 0 0 0,-1 0 0 0 0,-1 0 0 0 0,1 0 0 0 0,0 0-1 0 0,-1 0 1 0 0,1 0 0 0 0,-1 1 0 0 0,1-1 0 0 0,-1 0 0 0 0,0 2 7 0 0,9 79 144 0 0,-8-70-75 0 0,-1-9-27 0 0,0 1 0 0 0,0-1-1 0 0,0 0 1 0 0,-1 0 0 0 0,1 1-1 0 0,-1-1 1 0 0,0 0 0 0 0,0 0-1 0 0,0 0 1 0 0,-1 0 0 0 0,0 2-42 0 0,1-5 86 0 0,1-1-11 0 0,0 0-10 0 0,0 0-1 0 0,0 0 3 0 0,0 0-63 0 0,0 0 0 0 0,0-1 0 0 0,-1 1 0 0 0,1 0-1 0 0,0 0 1 0 0,0-1 0 0 0,0 1 0 0 0,0 0 0 0 0,0-1 0 0 0,0 1 0 0 0,0 0 0 0 0,0 0 0 0 0,0-1-1 0 0,0 1 1 0 0,0 0 0 0 0,0-1 0 0 0,0 1 0 0 0,0 0 0 0 0,0-1 0 0 0,0 1 0 0 0,0 0 0 0 0,0 0-1 0 0,0-1 1 0 0,0 1 0 0 0,0 0 0 0 0,1 0 0 0 0,-1-1 0 0 0,0 1 0 0 0,0 0 0 0 0,0 0 0 0 0,0-1-1 0 0,1 1 1 0 0,-1 0 0 0 0,0 0 0 0 0,0 0 0 0 0,1-1 0 0 0,-1 1-4 0 0,6-4 11 0 0,-5 4-14 0 0,0-1 0 0 0,0 0 0 0 0,0 1 0 0 0,0-1 0 0 0,0 0-1 0 0,-1 0 1 0 0,1 1 0 0 0,0-1 0 0 0,0 0 0 0 0,0 0 0 0 0,-1 0 0 0 0,1 0 0 0 0,-1 0 0 0 0,1 0 0 0 0,-1 0 0 0 0,1 0 0 0 0,-1-1 0 0 0,1 1 0 0 0,-1 0 0 0 0,0 0 0 0 0,1-1 3 0 0,13-46-334 0 0,-12 41 320 0 0,-1 1-1 0 0,1 0 0 0 0,0 0 0 0 0,1 0 1 0 0,0 0-1 0 0,0 0 0 0 0,0 1 0 0 0,0-1 1 0 0,1 1-1 0 0,0 0 0 0 0,0 0 0 0 0,1 0 1 0 0,-1 1-1 0 0,1-1 15 0 0,-2 3-4 0 0,0 0 1 0 0,-1 0-1 0 0,1 0 1 0 0,0 0-1 0 0,0 0 1 0 0,0 1-1 0 0,0 0 1 0 0,0-1-1 0 0,0 1 1 0 0,0 0-1 0 0,1 0 1 0 0,-1 1-1 0 0,0-1 1 0 0,0 1-1 0 0,1 0 1 0 0,-1-1-1 0 0,0 2 1 0 0,1-1-1 0 0,-1 0 1 0 0,0 1-1 0 0,1-1 1 0 0,-1 1-1 0 0,0 0 1 0 0,0 0-1 0 0,1 0 1 0 0,-1 0-1 0 0,1 2 4 0 0,1 0 40 0 0,-1 0 0 0 0,1 0-1 0 0,-1 0 1 0 0,0 1 0 0 0,0-1 0 0 0,-1 1 0 0 0,1 0-1 0 0,-1 0 1 0 0,0 1 0 0 0,0-1 0 0 0,0 1 0 0 0,0 0-40 0 0,6 13 269 0 0,-1 0 1 0 0,4 13-270 0 0,-7-18 56 0 0,10 35 193 0 0,4 9 252 0 0,-19-57-521 0 0,1 0 1 0 0,-1 1 0 0 0,1-1-1 0 0,-1 1 1 0 0,1-1 0 0 0,-1 0 0 0 0,1 0-1 0 0,-1 1 1 0 0,1-1 0 0 0,-1 0-1 0 0,1 0 1 0 0,0 1 0 0 0,-1-1 0 0 0,1 0-1 0 0,-1 0 1 0 0,1 0 0 0 0,-1 0-1 0 0,1 0 1 0 0,0 0 0 0 0,-1 0 0 0 0,1 0-1 0 0,-1 0 1 0 0,1 0 0 0 0,0-1 19 0 0,2 1-1009 0 0,3 0-1 0 0</inkml:trace>
  <inkml:trace contextRef="#ctx0" brushRef="#br0" timeOffset="270.852">589 11 14280 0 0,'0'0'654'0'0,"0"0"-11"0"0,-3 8 310 0 0,2-3-337 0 0,1 0-1 0 0,0 0 0 0 0,0 0 1 0 0,0 0-1 0 0,1 4-615 0 0,-1-4 371 0 0,1 1 0 0 0,-1 0 0 0 0,0 0 0 0 0,-1 4-371 0 0,1 1 369 0 0,0-1-1 0 0,1 1 1 0 0,0-1-1 0 0,0 0 1 0 0,1 1-1 0 0,1-1 1 0 0,0 0-1 0 0,3 8-368 0 0,-2-7 88 0 0,6 19 44 0 0,2-1 0 0 0,3 3-132 0 0,-9-19-25 0 0,10 18-106 0 0,-7-4-4658 0 0,-9-26-2409 0 0</inkml:trace>
  <inkml:trace contextRef="#ctx0" brushRef="#br0" timeOffset="1274.65">448 230 10592 0 0,'0'0'818'0'0,"1"-1"-532"0"0,1-3-109 0 0,-1 3 127 0 0,1-1 0 0 0,-1 1 0 0 0,0-1 0 0 0,1 1 0 0 0,-1-1-1 0 0,1 1 1 0 0,0 0 0 0 0,-1 0 0 0 0,1 0 0 0 0,0 0 0 0 0,0 0 0 0 0,0 0 0 0 0,1 0-304 0 0,29-8 2483 0 0,-16 5-1373 0 0,7-2-935 0 0,0 2 1 0 0,0 0 0 0 0,0 2 0 0 0,1 0-1 0 0,16 1-175 0 0,31-6 0 0 0,-35 3 0 0 0,-10 0 0 0 0,2-2 50 0 0,-24 4-360 0 0,0 1 0 0 0,0 0 1 0 0,0 0-1 0 0,0 1 0 0 0,0-1 0 0 0,0 1 1 0 0,1 0-1 0 0,-1 0 0 0 0,0 0 0 0 0,2 1 310 0 0,-15 8-1318 0 0,4-6 1357 0 0,0 0 0 0 0,0 0 0 0 0,1 1 0 0 0,-1 0 0 0 0,1-1 0 0 0,0 2 0 0 0,0-1 0 0 0,-3 4-39 0 0,6-7 318 0 0,-4 20 962 0 0,5-19-1223 0 0,0-1 0 0 0,0 1 0 0 0,0 0 0 0 0,0 0 0 0 0,0-1 0 0 0,1 1-1 0 0,-1 0 1 0 0,1-1 0 0 0,0 1 0 0 0,-1 0 0 0 0,1-1 0 0 0,0 1 0 0 0,0-1-1 0 0,0 1 1 0 0,0-1 0 0 0,0 1 0 0 0,0-1 0 0 0,0 0 0 0 0,1 1 0 0 0,-1-1-1 0 0,0 0 1 0 0,1 0 0 0 0,-1 0 0 0 0,1 0 0 0 0,-1 0 0 0 0,1-1 0 0 0,-1 1-1 0 0,2 0-56 0 0,0 0 62 0 0,0-1 0 0 0,1 1 0 0 0,-1-1 0 0 0,0 0 0 0 0,1 0 0 0 0,-1 0 0 0 0,0-1 0 0 0,0 1 0 0 0,1-1 0 0 0,1-1-62 0 0,-3 2 39 0 0,2-1 36 0 0,1-1-1 0 0,-1 0 1 0 0,0 1-1 0 0,0-2 1 0 0,0 1-1 0 0,0 0 1 0 0,0-1-1 0 0,1-1-74 0 0,2-2 65 0 0,-1 0-1 0 0,-1 0 1 0 0,1 0-1 0 0,-1-1 1 0 0,0 0-1 0 0,3-4-64 0 0,4-7 57 0 0,-9 12-39 0 0,1 1-1 0 0,-1-1 1 0 0,0 1 0 0 0,0-1-1 0 0,-1 0 1 0 0,1 0 0 0 0,-1 0 0 0 0,-1-1-1 0 0,1 1 1 0 0,-1-2-18 0 0,0 3 25 0 0,-1 1 1 0 0,0 0-1 0 0,0 0 1 0 0,0-1-1 0 0,0 1 1 0 0,-1 0-1 0 0,0 0 1 0 0,0-1-1 0 0,0 1 0 0 0,0 0 1 0 0,0 0-1 0 0,-1 0 1 0 0,0 0-1 0 0,0 1 1 0 0,-1-3-26 0 0,2 5 19 0 0,0 0 0 0 0,0 0 0 0 0,0 0 0 0 0,0 0 0 0 0,0 1 1 0 0,0-1-1 0 0,0 0 0 0 0,0 1 0 0 0,0-1 0 0 0,0 1 0 0 0,0-1 0 0 0,-1 1 1 0 0,1-1-1 0 0,0 1 0 0 0,0 0 0 0 0,-1-1 0 0 0,1 1 0 0 0,0 0 0 0 0,0 0 1 0 0,-2 0-20 0 0,-12-3 297 0 0,12 4-131 0 0,-23 15 117 0 0,18-12-217 0 0,0 1 1 0 0,0 0-1 0 0,1 1 0 0 0,0-1 0 0 0,-5 6-66 0 0,3-2-5 0 0,0 1 0 0 0,1 1 1 0 0,0-1-1 0 0,1 1 1 0 0,0 1-1 0 0,1-1 0 0 0,0 1 1 0 0,0 0-1 0 0,2 1 1 0 0,-1-1-1 0 0,1 3 5 0 0,3-9 4 0 0,0-1 1 0 0,0 1-1 0 0,1 0 1 0 0,0-1-1 0 0,0 1 1 0 0,0-1-1 0 0,0 1 1 0 0,1 0-1 0 0,0-1 1 0 0,1 1-1 0 0,1 4-4 0 0,-2-8 10 0 0,0 1 0 0 0,0-1 0 0 0,0 0 0 0 0,1 0 0 0 0,-1 0-1 0 0,1 0 1 0 0,0 0 0 0 0,-1 0 0 0 0,1 0 0 0 0,0-1 0 0 0,0 1 0 0 0,0 0-1 0 0,0-1 1 0 0,1 0 0 0 0,-1 1 0 0 0,0-1 0 0 0,0 0 0 0 0,2 0-10 0 0,4 2 35 0 0,0 0 0 0 0,0 0 0 0 0,0-1 0 0 0,9 1-35 0 0,-5-2 54 0 0,1 0 1 0 0,-1-2 0 0 0,1 1-1 0 0,-1-2 1 0 0,0 0 0 0 0,1 0-1 0 0,2-2-54 0 0,-4 1-18 0 0,0-1-1 0 0,0 0 1 0 0,0-1-1 0 0,-1-1 0 0 0,0 1 1 0 0,0-2-1 0 0,0 1 1 0 0,7-7 18 0 0,-2 0-235 0 0,-1-1-1 0 0,-1 0 1 0 0,0-1 0 0 0,10-14 235 0 0,-16 19-57 0 0,1 0 0 0 0,0 0 0 0 0,1 1 0 0 0,-1 0-1 0 0,2 0 1 0 0,8-5 57 0 0,-11 8 0 0 0,-1 2-10 0 0,0 6-33 0 0,-4-1 42 0 0,-1 0 1 0 0,1 1-1 0 0,-1-1 0 0 0,0 1 1 0 0,1-1-1 0 0,-1 1 0 0 0,0-1 1 0 0,0 1-1 0 0,0 0 0 0 0,0 0 1 0 0,0 0-1 0 0,0 0 1 0 0,-1 0-1 0 0,1-1 0 0 0,0 1 1 0 0,-1 0-1 0 0,0 0 0 0 0,1 2 1 0 0,0 6 1 0 0,-1 0 0 0 0,0 0-1 0 0,0 4 0 0 0,-1 1-1 0 0,0 12 2 0 0,1-15 63 0 0,0 0-1 0 0,1 11-63 0 0,4 33 168 0 0,-1-38 144 0 0,-3-16-192 0 0,-1-2 7 0 0,0 0 26 0 0,0 0 9 0 0,0 0 4 0 0,1 0 6 0 0,0 1-149 0 0,0-1 0 0 0,-1 0-1 0 0,1 0 1 0 0,0 0 0 0 0,0 0 0 0 0,-1 1-1 0 0,1-1 1 0 0,0 0 0 0 0,0 0-1 0 0,0 0 1 0 0,-1-1 0 0 0,1 1-1 0 0,0 0 1 0 0,0 0 0 0 0,-1 0 0 0 0,1-1-1 0 0,0 1 1 0 0,0 0 0 0 0,-1-1-1 0 0,1 1 1 0 0,0 0 0 0 0,-1-1-1 0 0,1 1 1 0 0,0-1 0 0 0,-1 1-23 0 0,2-2 59 0 0,0 0 0 0 0,-1 0-1 0 0,1 0 1 0 0,-1 0 0 0 0,1 0 0 0 0,-1-1 0 0 0,0 1 0 0 0,1-2-59 0 0,2-8 178 0 0,0 1 1 0 0,-1 0 0 0 0,1-7-179 0 0,-4 16 11 0 0,6-21 22 0 0,1-1 1 0 0,0 1 0 0 0,2 0 0 0 0,1 1-1 0 0,1 0 1 0 0,8-13-34 0 0,-13 26-41 0 0,1 0 0 0 0,0 0 0 0 0,0 0 1 0 0,1 1-1 0 0,0 0 0 0 0,1 0 0 0 0,6-4 41 0 0,-8 7-823 0 0,0 0 0 0 0,0 1 1 0 0,0 0-1 0 0,1 1 823 0 0,1 0-1175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37.891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28 15408 0 0,'4'-7'1670'0'0,"-4"6"-1475"0"0,0 2-155 0 0,0 0 0 0 0,0 0 0 0 0,1 0 0 0 0,-1 0 0 0 0,0 0 0 0 0,1 0 0 0 0,-1 0 0 0 0,1 0 0 0 0,-1-1 0 0 0,1 1 0 0 0,0 0 0 0 0,-1 0 0 0 0,1 0 0 0 0,0-1 0 0 0,-1 1 0 0 0,1-1 0 0 0,0 1-40 0 0,0 0 33 0 0,0 0 1 0 0,0 0 0 0 0,0 0-1 0 0,0 0 1 0 0,0 0-1 0 0,0 0 1 0 0,0 0 0 0 0,-1 0-1 0 0,1 1 1 0 0,0-1 0 0 0,-1 0-1 0 0,1 0 1 0 0,-1 1-1 0 0,1-1-33 0 0,2 16 798 0 0,1 0 0 0 0,5 12-798 0 0,-3-13 484 0 0,-1 0 0 0 0,-1 1 0 0 0,-1 1-484 0 0,12 94 1555 0 0,-9-59-539 0 0,-5-33-903 0 0,-2-15-21 0 0,-1-13-60 0 0,1 3-140 0 0,1-1 0 0 0,0 1 0 0 0,0 0 0 0 0,0-1 0 0 0,1 1 0 0 0,0 0 0 0 0,0-1 0 0 0,1-3 108 0 0,2-4-295 0 0,0 2-1 0 0,0-1 1 0 0,3-2 295 0 0,-4 6-60 0 0,1 1 1 0 0,0 0-1 0 0,1 0 1 0 0,0 0-1 0 0,0 1 1 0 0,0 0-1 0 0,1 0 1 0 0,-1 0 0 0 0,2 1-1 0 0,0-1 60 0 0,-5 4-16 0 0,0 0-1 0 0,1 1 1 0 0,-1-1-1 0 0,1 1 1 0 0,0 0-1 0 0,-1 0 1 0 0,1 0-1 0 0,0 0 1 0 0,0 0-1 0 0,0 1 1 0 0,-1-1-1 0 0,1 1 1 0 0,0 0-1 0 0,0 0 1 0 0,0 0-1 0 0,0 0 1 0 0,0 0-1 0 0,0 1 1 0 0,0-1-1 0 0,-1 1 1 0 0,1-1-1 0 0,0 1 1 0 0,0 0-1 0 0,-1 1 1 0 0,1-1-1 0 0,0 0 1 0 0,-1 1-1 0 0,0-1 1 0 0,1 1-1 0 0,0 1 17 0 0,2 0-1 0 0,-2-1 31 0 0,0 0 0 0 0,0 0 0 0 0,-1 0-1 0 0,1 1 1 0 0,0-1 0 0 0,-1 1 0 0 0,1 0 0 0 0,-1 0 0 0 0,0 0 0 0 0,0 0 0 0 0,0 0 0 0 0,0 0 0 0 0,-1 0 0 0 0,1 1-30 0 0,13 26 261 0 0,-13-27-245 0 0,1 1 1 0 0,-1 0 0 0 0,0 0-1 0 0,-1 0 1 0 0,1 0 0 0 0,0 0 0 0 0,-1 0-1 0 0,0 0 1 0 0,0 0 0 0 0,0 4-17 0 0,-1 2 87 0 0,0-5-10 0 0,0 0-1 0 0,0 1 1 0 0,0-1-1 0 0,1 0 1 0 0,0 0-1 0 0,1 4-76 0 0,-1-5 98 0 0,-1 1-1 0 0,0 0 0 0 0,0 0 0 0 0,0-1 1 0 0,0 1-1 0 0,-1 0 0 0 0,0 0 0 0 0,0-1 1 0 0,0 1-1 0 0,-1 1-97 0 0,0 0 163 0 0,1-1-121 0 0,-1 0 0 0 0,0 0 0 0 0,0-1 0 0 0,0 1 0 0 0,-1 0 1 0 0,0-1-1 0 0,0 0 0 0 0,0 0 0 0 0,0 1 0 0 0,-1-2 0 0 0,0 1 0 0 0,1 0 0 0 0,-1-1 0 0 0,-1 0 0 0 0,1 0 0 0 0,0 0 0 0 0,-1 0 0 0 0,1-1 0 0 0,-6 2-42 0 0,6-2-872 0 0,0-1 1 0 0,0 0-1 0 0,0 0 1 0 0,0 0-1 0 0,0 0 1 0 0,0-1-1 0 0,0 0 0 0 0,0 0 1 0 0,0 0-1 0 0,-2 0 872 0 0,-3-2-6930 0 0</inkml:trace>
  <inkml:trace contextRef="#ctx0" brushRef="#br0" timeOffset="341.884">377 312 16615 0 0,'5'0'224'0'0,"7"2"19"0"0,-12-2-223 0 0,0 0-1 0 0,0 0 1 0 0,0 0-1 0 0,0 0 1 0 0,0 0-1 0 0,0 0 1 0 0,0 0-1 0 0,0 0 1 0 0,0 1-1 0 0,0-1 0 0 0,0 0 1 0 0,0 0-1 0 0,0 0 1 0 0,0 0-1 0 0,0 0 1 0 0,0 0-1 0 0,0 0 1 0 0,0 0-1 0 0,0 0 1 0 0,0 0-1 0 0,0 1 1 0 0,0-1-1 0 0,0 0 0 0 0,0 0 1 0 0,0 0-1 0 0,0 0 1 0 0,0 0-1 0 0,0 0 1 0 0,0 0-1 0 0,0 0 1 0 0,0 0-1 0 0,0 0 1 0 0,0 1-1 0 0,0-1 0 0 0,0 0 1 0 0,1 0-1 0 0,-1 0 1 0 0,0 0-1 0 0,0 0 1 0 0,0 0-1 0 0,0 0 1 0 0,0 0-1 0 0,0 0 1 0 0,0 0-1 0 0,0 0 1 0 0,0 0-1 0 0,0 0 0 0 0,0 0 1 0 0,1 0-1 0 0,-1 0 1 0 0,0 0-1 0 0,0 0 1 0 0,0 0-1 0 0,0 0 1 0 0,0 0-1 0 0,0 0 1 0 0,0 0-1 0 0,0 0 0 0 0,0 0 1 0 0,1 0-1 0 0,-1 0 1 0 0,0 0-1 0 0,0 0 1 0 0,0 0-1 0 0,0 0 1 0 0,0 0-1 0 0,0 0-19 0 0,0 0 2 0 0,-1 1 0 0 0,1-1 1 0 0,0 0-1 0 0,0 1 0 0 0,-1-1 0 0 0,1 1 0 0 0,0-1 0 0 0,0 0 0 0 0,0 1 0 0 0,0-1 1 0 0,-1 1-1 0 0,1-1 0 0 0,0 1 0 0 0,0-1 0 0 0,0 1 0 0 0,0-1 0 0 0,0 1 0 0 0,0-1 1 0 0,0 1-1 0 0,0-1 0 0 0,0 1 0 0 0,0-1 0 0 0,1 0 0 0 0,-1 1 0 0 0,0-1 1 0 0,0 1-1 0 0,0-1 0 0 0,0 1 0 0 0,1-1 0 0 0,-1 1-2 0 0,0 19 347 0 0,0-17-265 0 0,-1 1-1 0 0,1-1 1 0 0,0 0 0 0 0,0 1 0 0 0,1-1-1 0 0,0 2-81 0 0,0 2 240 0 0,0 1 0 0 0,0-1 0 0 0,-1 0 0 0 0,0 3-240 0 0,0-8 51 0 0,1 0 0 0 0,-1 0 1 0 0,1 0-1 0 0,-1 0 0 0 0,1 0 0 0 0,0 1 0 0 0,0-1 0 0 0,-1-1 0 0 0,1 1 0 0 0,1 0 0 0 0,-1 1-51 0 0,1-1 48 0 0,-1 0 0 0 0,0 1-1 0 0,0-1 1 0 0,0 0 0 0 0,0 1 0 0 0,0-1 0 0 0,0 1 0 0 0,-1 0-1 0 0,1-1-47 0 0,-1 1 23 0 0,1-1 0 0 0,-1 0 0 0 0,1 1-1 0 0,-1-1 1 0 0,1 0 0 0 0,0 0 0 0 0,0 1 0 0 0,0-1-1 0 0,0 0 1 0 0,0 0 0 0 0,0 0 0 0 0,1 0-1 0 0,-1 0 1 0 0,1 0 0 0 0,0-1 0 0 0,-1 1-1 0 0,1 0 1 0 0,0-1 0 0 0,0 0 0 0 0,0 1 0 0 0,0-1-1 0 0,0 0 1 0 0,0 0 0 0 0,2 1-23 0 0,5 1 57 0 0,0 0 0 0 0,0-1 0 0 0,0 0 0 0 0,1 0-1 0 0,5-1-56 0 0,-12 0 17 0 0,28-2 156 0 0,-9-1-60 0 0,-16 2-74 0 0,1-1 0 0 0,0 0 0 0 0,-1 0 0 0 0,1 0 0 0 0,-1-1 0 0 0,1 0 0 0 0,3-2-39 0 0,-7 3 13 0 0,-1 0-1 0 0,0 0 1 0 0,0 0-1 0 0,0 0 1 0 0,0 0 0 0 0,0 0-1 0 0,0-1 1 0 0,0 1-1 0 0,-1-1 1 0 0,1 1-1 0 0,0-1 1 0 0,-1 1 0 0 0,1-1-1 0 0,-1 0 1 0 0,0 0-1 0 0,1 0 1 0 0,-1 0-1 0 0,0 0 1 0 0,0 0 0 0 0,0 0-1 0 0,-1 0 1 0 0,1-1-1 0 0,0 0-12 0 0,2-15 114 0 0,-3 16-102 0 0,1 0 1 0 0,0 0 0 0 0,-1-1 0 0 0,0 1-1 0 0,1 0 1 0 0,-1-1 0 0 0,0 1 0 0 0,0 0 0 0 0,-1-1-1 0 0,1 1 1 0 0,0 0 0 0 0,-1 0 0 0 0,1-1-1 0 0,-1 1 1 0 0,0 0 0 0 0,0 0 0 0 0,0 0 0 0 0,0-1-1 0 0,-1 0-12 0 0,-3-5 17 0 0,0 1-10 0 0,1-1 0 0 0,-1 2 1 0 0,0-1-1 0 0,-1 0 0 0 0,0 1 0 0 0,0 0 1 0 0,0 0-1 0 0,-4-2-7 0 0,-9-5 248 0 0,16 11-220 0 0,0-1 0 0 0,0 1 0 0 0,0 0 1 0 0,-1 0-1 0 0,1 0 0 0 0,-1 1 0 0 0,1-1 0 0 0,-1 1 0 0 0,1 0 0 0 0,-1 0 0 0 0,-2-1-28 0 0,-10 1-220 0 0,10 0 147 0 0,-1 0 0 0 0,0 1-1 0 0,1-1 1 0 0,-1 2 0 0 0,1-1 0 0 0,-1 1 0 0 0,-4 1 73 0 0,3-1-78 0 0,1 2 0 0 0,-1-1-1 0 0,1 1 1 0 0,0 0-1 0 0,-4 2 79 0 0,9-4-115 0 0,0 1 0 0 0,0-1-1 0 0,0 1 1 0 0,0-1-1 0 0,0 1 1 0 0,0 0 0 0 0,0 0-1 0 0,0 0 1 0 0,1 0 0 0 0,-1 0-1 0 0,1 0 1 0 0,-1 0 0 0 0,1 1 115 0 0,-5 5-1401 0 0,1-1-3538 0 0,-2-1-1509 0 0</inkml:trace>
  <inkml:trace contextRef="#ctx0" brushRef="#br0" timeOffset="670.25">711 1 12896 0 0,'1'0'127'0'0,"0"0"0"0"0,0 0 0 0 0,-1 0 0 0 0,1 0 0 0 0,0 0 1 0 0,0 0-1 0 0,-1 0 0 0 0,1 0 0 0 0,0 0 0 0 0,-1 1 0 0 0,1-1 1 0 0,0 0-1 0 0,-1 0 0 0 0,1 1 0 0 0,0-1 0 0 0,-1 0 1 0 0,1 1-1 0 0,0-1 0 0 0,-1 1 0 0 0,1-1 0 0 0,-1 1 0 0 0,1-1 1 0 0,-1 1-1 0 0,1 0-127 0 0,2 16 2368 0 0,0 1-2353 0 0,-2-14 46 0 0,0 0 0 0 0,0 0 0 0 0,-1 0 0 0 0,1 0 0 0 0,-1 0 0 0 0,0 1 0 0 0,0-1 0 0 0,-1 0 0 0 0,1 0 0 0 0,-1 0 0 0 0,0 0 0 0 0,0 2-61 0 0,0-4 65 0 0,1 1-1 0 0,0 0 0 0 0,0-1 1 0 0,0 1-1 0 0,0 0 0 0 0,0-1 0 0 0,0 1 1 0 0,1 0-1 0 0,-1-1 0 0 0,1 1 1 0 0,0-1-1 0 0,0 1-64 0 0,0 1 124 0 0,0 0-1 0 0,0 0 1 0 0,-1 0-1 0 0,1 0 1 0 0,-1 4-124 0 0,0 12 382 0 0,-1-9-52 0 0,1 1-1 0 0,1-1 0 0 0,1 6-329 0 0,1 8 459 0 0,2-1 0 0 0,0 1 0 0 0,2-2 0 0 0,3 7-459 0 0,-3-6 181 0 0,-7-21-154 0 0,1 1 0 0 0,0-1 0 0 0,0 0 0 0 0,0 1-1 0 0,0-1 1 0 0,1 0 0 0 0,-1 0 0 0 0,1 0 0 0 0,0 0 0 0 0,1 2-27 0 0,21 31 165 0 0,-18-31-161 0 0,-4-4-201 0 0,0-1-113 0 0,11-1-1028 0 0,-4 0-4158 0 0,-8 1-1793 0 0</inkml:trace>
  <inkml:trace contextRef="#ctx0" brushRef="#br0" timeOffset="951.591">995 309 8752 0 0,'-9'0'793'0'0,"0"0"-650"0"0,3 4 151 0 0,5-3-102 0 0,0-1 0 0 0,1 1 0 0 0,0 0 0 0 0,-1 0 0 0 0,1 0 0 0 0,-1-1 0 0 0,1 1 0 0 0,0 0 0 0 0,0 0 0 0 0,0 0 0 0 0,-1 0 0 0 0,1 0 0 0 0,0 0 0 0 0,0-1 0 0 0,0 1 0 0 0,0 0 0 0 0,0 0-1 0 0,1 0 1 0 0,-1 0 0 0 0,0 0 0 0 0,0 1-192 0 0,1-1 203 0 0,-1 0 0 0 0,0 0-1 0 0,0 0 1 0 0,0 0 0 0 0,1 0 0 0 0,-1 0-1 0 0,0 0 1 0 0,0 0 0 0 0,-1 0 0 0 0,1 0-1 0 0,0 0 1 0 0,0 0 0 0 0,0 0-1 0 0,-1 0 1 0 0,1 0 0 0 0,-1 0-203 0 0,-1 3 245 0 0,1-2-184 0 0,0-1 0 0 0,0 1 0 0 0,0 0 0 0 0,0-1-1 0 0,0 1 1 0 0,1 0 0 0 0,-1 0 0 0 0,0 0 0 0 0,1-1 0 0 0,0 1-1 0 0,-1 0 1 0 0,1 0 0 0 0,0 0 0 0 0,0 0 0 0 0,0 0-1 0 0,0 0 1 0 0,0 0 0 0 0,0 0 0 0 0,1 0 0 0 0,-1 0-1 0 0,1-1 1 0 0,-1 1 0 0 0,1 0 0 0 0,0 0 0 0 0,0 0-1 0 0,0 0-60 0 0,1 2 98 0 0,-1 0-1 0 0,1 1 1 0 0,-1 0-1 0 0,0-1 1 0 0,0 1-1 0 0,0 0 1 0 0,-1-1-1 0 0,1 6-97 0 0,-1-8 25 0 0,0-1-1 0 0,1 1 1 0 0,-1 0-1 0 0,1-1 0 0 0,-1 1 1 0 0,1 0-1 0 0,0-1 1 0 0,-1 1-1 0 0,1-1 1 0 0,0 1-1 0 0,0-1 0 0 0,0 1 1 0 0,0-1-1 0 0,0 0 1 0 0,1 1-1 0 0,-1-1 0 0 0,2 1-24 0 0,-2 0 29 0 0,1-1-1 0 0,0 1 0 0 0,-1 0 0 0 0,1 0 0 0 0,-1 0 0 0 0,0 0 0 0 0,1 0 0 0 0,-1 0 0 0 0,0 0 0 0 0,0 1-28 0 0,0-1 26 0 0,0 0 0 0 0,0 0 0 0 0,0 0 0 0 0,0 0 0 0 0,1 0 0 0 0,-1 0 0 0 0,1-1 0 0 0,0 1 0 0 0,-1 0 0 0 0,1-1-1 0 0,0 1 1 0 0,0-1 0 0 0,0 0 0 0 0,0 1 0 0 0,0-1 0 0 0,0 0 0 0 0,0 0 0 0 0,0 0 0 0 0,1 0-26 0 0,2 0 68 0 0,1 1 0 0 0,-1 0 1 0 0,1-1-1 0 0,-1 0 0 0 0,1 0 1 0 0,-1-1-1 0 0,2 0-68 0 0,-3 0 40 0 0,1-1-1 0 0,-1 0 1 0 0,0 0 0 0 0,1 0-1 0 0,-1-1 1 0 0,0 1 0 0 0,0-1-1 0 0,1 0 1 0 0,-2 0 0 0 0,1-1-1 0 0,0 1 1 0 0,1-2-40 0 0,-4 3 14 0 0,1-1 0 0 0,0 1 0 0 0,-1-1 0 0 0,1 1-1 0 0,-1-1 1 0 0,0 1 0 0 0,0-1 0 0 0,1 0 0 0 0,-1 0 0 0 0,0 0-14 0 0,9-14 100 0 0,-8 14-89 0 0,-1 0 1 0 0,1 0 0 0 0,-1 0 0 0 0,0-1-1 0 0,0 1 1 0 0,0-1 0 0 0,0 1 0 0 0,0-1-1 0 0,0 1 1 0 0,-1-1 0 0 0,1 1 0 0 0,-1-1-1 0 0,0 0 1 0 0,0 1 0 0 0,0-1 0 0 0,0 0 0 0 0,0 1-1 0 0,-1-1 1 0 0,1 0-12 0 0,-1-21 51 0 0,1 20-41 0 0,0 1 0 0 0,-1 0 1 0 0,1-1-1 0 0,-1 1 0 0 0,0 0 0 0 0,0 0 0 0 0,0-1 0 0 0,-1 1 0 0 0,1 0 0 0 0,-1 0 0 0 0,1 0 0 0 0,-1 1 0 0 0,0-1 0 0 0,-1-1-10 0 0,-5-5 32 0 0,1 0 0 0 0,-2 0-1 0 0,-5-4-31 0 0,11 10-4 0 0,0 1 0 0 0,-1 1-1 0 0,1-1 1 0 0,0 0 0 0 0,-1 1-1 0 0,1-1 1 0 0,-1 1-1 0 0,1 0 1 0 0,-1 0 0 0 0,1 1-1 0 0,-1-1 5 0 0,-21-5-125 0 0,19 3-121 0 0,0 2 0 0 0,1-1 1 0 0,-1 1-1 0 0,0 0 0 0 0,0 0 0 0 0,0 1 1 0 0,0-1-1 0 0,0 1 0 0 0,0 1 0 0 0,0-1 1 0 0,0 1-1 0 0,-5 1 246 0 0,-2 1-7113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36.6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283 4 16559 0 0,'0'-3'2696'0'0,"-1"30"-922"0"0,-5 25-1774 0 0,0 4 961 0 0,0 9-359 0 0,1-17-95 0 0,2 21-507 0 0,-7 25 176 0 0,10-76-275 0 0,-2-1 0 0 0,-3 17 99 0 0,2-26-1731 0 0,1-2-5943 0 0</inkml:trace>
  <inkml:trace contextRef="#ctx0" brushRef="#br0" timeOffset="739.907">6 270 18023 0 0,'-2'-3'131'0'0,"2"2"-94"0"0,-1 1 0 0 0,1-1 0 0 0,-1 0 1 0 0,1 1-1 0 0,0-1 0 0 0,0 1 0 0 0,-1-1 0 0 0,1 0 0 0 0,0 0 0 0 0,0 1 1 0 0,0-1-1 0 0,0 0 0 0 0,0 1 0 0 0,0-1 0 0 0,0 0 0 0 0,0 1 0 0 0,0-1 0 0 0,0 0 1 0 0,0 1-1 0 0,1-1-37 0 0,-1 0 490 0 0,0 1-50 0 0,23-8-268 0 0,-19 8-173 0 0,14 0 71 0 0,0 0 0 0 0,-1 2-1 0 0,7 1-69 0 0,11 1 273 0 0,0-2 0 0 0,0-1-1 0 0,1-1 1 0 0,28-5-273 0 0,-47 4-318 0 0,0-2 0 0 0,0 0 1 0 0,0-1-1 0 0,0-1 0 0 0,-1 0 0 0 0,0-1 1 0 0,0-1-1 0 0,0 0 0 0 0,4-4 318 0 0,-14 7-401 0 0,0 0 0 0 0,-1-1 1 0 0,0 1-1 0 0,0-1 0 0 0,0 0 0 0 0,0 0 0 0 0,-1-1 0 0 0,0 1 0 0 0,0-1 1 0 0,0 0-1 0 0,-1 0 0 0 0,0-1 0 0 0,0 1 0 0 0,-1-1 0 0 0,1 1 0 0 0,-1-1 1 0 0,0-5 400 0 0,-1 10 137 0 0,-1 0 0 0 0,-1 0 0 0 0,1 0 0 0 0,0 1 0 0 0,0-1 0 0 0,-1 0 0 0 0,1 0 0 0 0,-1 0 0 0 0,1 1 0 0 0,-1-1 0 0 0,0 0 0 0 0,1 1 0 0 0,-1-1 1 0 0,0 1-1 0 0,0-1 0 0 0,0 1 0 0 0,-1-1 0 0 0,1 1 0 0 0,0 0 0 0 0,-2-1-137 0 0,3 1 1188 0 0,0 1-31 0 0,0 0-173 0 0,0 0-79 0 0,-6 6 801 0 0,4-2-1585 0 0,-1 0 1 0 0,1 0 0 0 0,0 0-1 0 0,1 0 1 0 0,-1 1 0 0 0,1-1-1 0 0,0 1 1 0 0,0-1 0 0 0,0 1-1 0 0,1-1 1 0 0,-1 1 0 0 0,1-1-1 0 0,0 2-121 0 0,-2 15 168 0 0,-3 32 569 0 0,1 34-737 0 0,0-11 216 0 0,-5 7 72 0 0,3-42-104 0 0,6-40-109 0 0,3 1 0 0 0,-3-2 10 0 0,9-13-18 0 0,-5 8-85 0 0,-2 1-24 0 0,19-33-421 0 0,1 1 0 0 0,3 1-1 0 0,1 1 464 0 0,-26 33-2 0 0,1 1 0 0 0,-1 0 0 0 0,1 0 0 0 0,-1 0 0 0 0,1-1 0 0 0,-1 1 0 0 0,1 0 0 0 0,-1 0 1 0 0,1 0-1 0 0,-1 0 0 0 0,1 0 0 0 0,-1 0 0 0 0,1 0 0 0 0,-1 0 0 0 0,1 0 0 0 0,-1 0 0 0 0,1 0 0 0 0,-1 0 0 0 0,1 0 0 0 0,-1 1 0 0 0,1-1 0 0 0,-1 0 0 0 0,1 0 0 0 0,-1 1 0 0 0,1-1 0 0 0,-1 0 0 0 0,0 0 0 0 0,1 1 0 0 0,-1-1 0 0 0,1 0 0 0 0,-1 1 0 0 0,0-1 0 0 0,1 1 2 0 0,12 11 6 0 0,-13-12-7 0 0,9 13 95 0 0,0 1 0 0 0,0 0 0 0 0,-2 0 0 0 0,0 0 0 0 0,0 1 0 0 0,-2 0-94 0 0,7 11 210 0 0,-8-15-148 0 0,1 0 0 0 0,1-1 0 0 0,0 0 0 0 0,3 4-62 0 0,-6-11 27 0 0,-1 0 0 0 0,1 0 0 0 0,0 0-1 0 0,0 0 1 0 0,1 0 0 0 0,-1-1 0 0 0,1 1 0 0 0,-1-1 0 0 0,1 0-1 0 0,0 0 1 0 0,-1 0 0 0 0,1-1 0 0 0,4 2-27 0 0,-2-1 8 0 0,1-1 0 0 0,-1 1 0 0 0,0-1 0 0 0,1 0 0 0 0,-1-1 0 0 0,1 0 0 0 0,-1 0 0 0 0,1 0 0 0 0,-1-1 0 0 0,1 0 0 0 0,-1 0 0 0 0,1 0 0 0 0,-1-1 0 0 0,0 0 0 0 0,0-1 1 0 0,0 1-1 0 0,0-1 0 0 0,0 0 0 0 0,-1 0 0 0 0,1-1 0 0 0,-1 0 0 0 0,0 0 0 0 0,0 0 0 0 0,0 0 0 0 0,0-1 0 0 0,-1 0 0 0 0,0 0 0 0 0,0 0 0 0 0,0 0 0 0 0,-1-1 0 0 0,0 0 0 0 0,0 0 0 0 0,0 1 0 0 0,-1-1 0 0 0,0-1 0 0 0,0 1 0 0 0,0 0 0 0 0,0-3-8 0 0,-1-1-98 0 0,1 0-1 0 0,-1-1 0 0 0,-1 1 0 0 0,0 0 0 0 0,0-1 1 0 0,-1 1-1 0 0,-1 0 0 0 0,0-3 99 0 0,2 10-3 0 0,-1 0 0 0 0,0 0 1 0 0,0 0-1 0 0,0 0 0 0 0,0 0 0 0 0,0 0 0 0 0,0 0 0 0 0,-1 0 0 0 0,0 1 0 0 0,0-1 1 0 0,1 1-1 0 0,-1-1 0 0 0,-1 1 0 0 0,1-1 0 0 0,0 1 0 0 0,0 0 0 0 0,-1 0 0 0 0,0 0 1 0 0,1 1-1 0 0,-1-1 0 0 0,0 0 0 0 0,0 1 0 0 0,1 0 0 0 0,-1 0 0 0 0,0 0 0 0 0,-1 0 0 0 0,1 0 1 0 0,-2 0 2 0 0,3 1 28 0 0,0 0 0 0 0,0 0 0 0 0,0 0 0 0 0,0 0 0 0 0,0 0-1 0 0,0 0 1 0 0,0 0 0 0 0,0 1 0 0 0,1-1 0 0 0,-1 1 0 0 0,0 0 0 0 0,0-1 0 0 0,0 1 0 0 0,0 0 0 0 0,1 0 0 0 0,-1 0 0 0 0,0 0 0 0 0,1 1 0 0 0,-1-1-28 0 0,0 1 29 0 0,-1 1-1 0 0,1-1 1 0 0,0 1-1 0 0,0 0 0 0 0,0 0 1 0 0,1-1-1 0 0,-1 1 1 0 0,1 0-1 0 0,-1 1 1 0 0,1-1-1 0 0,0 0-28 0 0,-1 5-18 0 0,0 0-1 0 0,0 0 1 0 0,1 1-1 0 0,0-1 1 0 0,1 0 0 0 0,0 0-1 0 0,0 1 1 0 0,1-1-1 0 0,0 1 19 0 0,0-1-1 0 0,1 0 0 0 0,1 0 0 0 0,-1 0 0 0 0,1 0 0 0 0,1 0 0 0 0,-1-1 0 0 0,1 1-1 0 0,1-1 1 0 0,-1 0 0 0 0,1-1 0 0 0,0 1 0 0 0,1-1 0 0 0,0 0 0 0 0,4 4 1 0 0,-1-3-178 0 0,0 0 0 0 0,0 0 1 0 0,1-1-1 0 0,-1 0 1 0 0,1-1-1 0 0,1 0 0 0 0,-1-1 1 0 0,1 0-1 0 0,-1-1 0 0 0,9 2 178 0 0,-1-2-860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35.63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185 11 16671 0 0,'-6'-6'1512'0'0,"6"6"-1461"0"0,-1-1-1 0 0,1 1 0 0 0,0 0 0 0 0,0-1 0 0 0,-1 1 0 0 0,1 0 1 0 0,0 0-1 0 0,-1-1 0 0 0,1 1 0 0 0,0 0 0 0 0,-1 0 0 0 0,1-1 1 0 0,0 1-1 0 0,-1 0 0 0 0,1 0 0 0 0,0 0 0 0 0,-1 0 0 0 0,1-1 1 0 0,-1 1-1 0 0,1 0 0 0 0,0 0 0 0 0,-1 0 0 0 0,1 0 0 0 0,-1 0 1 0 0,1 0-1 0 0,0 0 0 0 0,-1 0 0 0 0,1 0 0 0 0,-1 0 0 0 0,1 1 0 0 0,0-1 1 0 0,-1 0-1 0 0,1 0 0 0 0,-1 0 0 0 0,1 0 0 0 0,0 1 0 0 0,-1-1 1 0 0,1 0-1 0 0,0 0 0 0 0,-1 0 0 0 0,1 1 0 0 0,0-1 0 0 0,0 0 1 0 0,-1 1-1 0 0,1-1-50 0 0,-6 16-40 0 0,6-13 292 0 0,-5 16 298 0 0,2 0 0 0 0,0 0 0 0 0,1 1 0 0 0,1 0-550 0 0,-1 8 930 0 0,-4 19-930 0 0,-1 2 92 0 0,5-30-97 0 0,-1-1 0 0 0,-1 1 0 0 0,0-1 0 0 0,-5 10 5 0 0,1 0-1284 0 0,-4 8-4229 0 0,8-25-1817 0 0</inkml:trace>
  <inkml:trace contextRef="#ctx0" brushRef="#br0" timeOffset="361.953">0 260 11976 0 0,'2'0'922'0'0,"206"0"2786"0"0,-180-2-3297 0 0,0 0 1 0 0,-1-2-1 0 0,1-2 0 0 0,-1 0 1 0 0,0-2-1 0 0,10-4-411 0 0,1 4 99 0 0,-16 4-1 0 0,-17 4-63 0 0,-4 0-162 0 0,-1 2 125 0 0,1-1 0 0 0,-1 1 0 0 0,1 0 0 0 0,-1-1 0 0 0,1 1 0 0 0,-1 0-1 0 0,0-1 1 0 0,0 1 0 0 0,0 0 0 0 0,0 0 2 0 0,0 1 101 0 0,-1-1 1 0 0,1 1-1 0 0,-1-1 0 0 0,1 1 1 0 0,-1-1-1 0 0,0 1 0 0 0,0-1 1 0 0,0 1-1 0 0,0-1 0 0 0,-1 0 0 0 0,0 1-101 0 0,-18 24 645 0 0,15-20-499 0 0,-2 2-40 0 0,1 0 0 0 0,1 1-1 0 0,-1 0 1 0 0,2 0-1 0 0,-1 0 1 0 0,1 1 0 0 0,1-1-1 0 0,0 1 1 0 0,1 0-1 0 0,-1 0-105 0 0,4-1 54 0 0,0-7-54 0 0,0-1 0 0 0,0 0 0 0 0,0-1 1 0 0,0 1-1 0 0,1 0 0 0 0,-1 0 1 0 0,1 0-1 0 0,-1-1 0 0 0,1 1 0 0 0,-1-1 1 0 0,1 1-1 0 0,0-1 0 0 0,0 0 0 0 0,0 1 1 0 0,0-1-1 0 0,0 0 0 0 0,0 0 0 0 0,0-1 1 0 0,0 1-1 0 0,0 0 0 0 0,0-1 1 0 0,0 1-1 0 0,1-1 0 0 0,-1 1 0 0 0,0-1 1 0 0,2 0-1 0 0,4 0 8 0 0,0 0 0 0 0,0-1 0 0 0,0 1 0 0 0,-1-2 0 0 0,1 1 1 0 0,0-1-1 0 0,0 0-8 0 0,5-2 49 0 0,0 0 1 0 0,-1-1-1 0 0,0 0 1 0 0,0-1-1 0 0,0-1 1 0 0,3-2-50 0 0,-10 6 22 0 0,-1-1 0 0 0,0 1 0 0 0,0-1 0 0 0,0 0 0 0 0,0 0 0 0 0,-1 0 1 0 0,1 0-1 0 0,-1-1 0 0 0,0 0 0 0 0,0 1 0 0 0,-1-1 0 0 0,1 0 0 0 0,-1 0 0 0 0,0-1 0 0 0,-1 1 0 0 0,2-4-22 0 0,-2 3-36 0 0,-1 1-1 0 0,1 0 0 0 0,-1 0 1 0 0,0-1-1 0 0,-1 1 1 0 0,1 0-1 0 0,-1 0 0 0 0,0 0 1 0 0,0 0-1 0 0,-1 0 1 0 0,0 0-1 0 0,1 0 0 0 0,-2 0 1 0 0,1 0-1 0 0,0 1 1 0 0,-1-1-1 0 0,0 1 0 0 0,0-1 1 0 0,0 1-1 0 0,-1 0 1 0 0,1 1-1 0 0,-1-1 0 0 0,0 1 1 0 0,0-1-1 0 0,-1 1 1 0 0,1 0-1 0 0,0 1 0 0 0,-1-1 1 0 0,0 1-1 0 0,1 0 1 0 0,-1 0-1 0 0,0 0 0 0 0,-4 0 37 0 0,-12-2-1504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28.95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0 258 7832 0 0,'0'0'602'0'0,"0"0"-196"0"0,0 0 646 0 0,0 0 325 0 0,0 0 60 0 0,0 0-82 0 0,10-8 1062 0 0,7-3-465 0 0,0 0 0 0 0,11-5-1952 0 0,-11 7 453 0 0,0-1 1 0 0,-1 0-1 0 0,3-4-453 0 0,9-12 309 0 0,-17 16-139 0 0,1 0 0 0 0,5-4-170 0 0,-10 7 82 0 0,0 1-1 0 0,0-1 1 0 0,-1-1 0 0 0,0 1-1 0 0,-1-1 1 0 0,3-4-82 0 0,-7 10 20 0 0,0 1 0 0 0,0-1 0 0 0,-1 1 0 0 0,1-1 0 0 0,-1 0 1 0 0,1 1-1 0 0,-1-1 0 0 0,0 0 0 0 0,1 1 0 0 0,-1-2-20 0 0,0 2 21 0 0,0-1 1 0 0,0 1-1 0 0,1-1 0 0 0,-1 1 0 0 0,0-1 0 0 0,1 0 0 0 0,-1 1 1 0 0,1 0-1 0 0,0-1 0 0 0,0 0-21 0 0,-1 1 4 0 0,1 1 0 0 0,-1-1 0 0 0,0 1 0 0 0,1-1 0 0 0,-1 1 0 0 0,0-1-1 0 0,1 1 1 0 0,-1-1 0 0 0,0 0 0 0 0,0 1 0 0 0,0-1 0 0 0,1 0 0 0 0,-1 1 0 0 0,0-1 0 0 0,0 1 0 0 0,0-1 0 0 0,0 0 0 0 0,0 1 0 0 0,0-1-1 0 0,0 0-3 0 0,-1 1 6 0 0,1-1-1 0 0,0 1 0 0 0,0 0 1 0 0,-1-1-1 0 0,1 1 0 0 0,0 0 1 0 0,-1-1-1 0 0,1 1 0 0 0,0 0 0 0 0,-1 0 1 0 0,1 0-1 0 0,0-1 0 0 0,-1 1 1 0 0,1 0-1 0 0,-1 0 0 0 0,1 0 1 0 0,0 0-1 0 0,-1 0 0 0 0,1-1 1 0 0,-1 1-1 0 0,1 0 0 0 0,-1 0-5 0 0,-4 0 37 0 0,1 0 0 0 0,-1 1-1 0 0,0-1 1 0 0,0 1 0 0 0,0 0-37 0 0,1 0 6 0 0,-3 1-18 0 0,0 0 0 0 0,0 1 0 0 0,0 0 0 0 0,1 0 0 0 0,-1 1 0 0 0,1 0 0 0 0,0 0 0 0 0,0 0 0 0 0,0 1 0 0 0,1 0 0 0 0,-1 0 0 0 0,-2 4 12 0 0,-12 14-206 0 0,-14 20 206 0 0,28-33 5 0 0,0 2 1 0 0,1-1-1 0 0,0 0 1 0 0,1 1-1 0 0,0 0 1 0 0,-2 10-6 0 0,6-21 12 0 0,-2 5-2 0 0,1-1 0 0 0,0 1 0 0 0,1 0 0 0 0,-1-1 0 0 0,1 1 0 0 0,0-1 0 0 0,1 1 0 0 0,-1-1 0 0 0,1 1 0 0 0,1 2-10 0 0,-2-5 7 0 0,1 0 0 0 0,0 0-1 0 0,1 1 1 0 0,-1-1 0 0 0,0 0-1 0 0,1 0 1 0 0,-1 0-1 0 0,1-1 1 0 0,0 1 0 0 0,0 0-1 0 0,0-1 1 0 0,1 1 0 0 0,-1-1-1 0 0,1 0 1 0 0,-1 0 0 0 0,1 0-1 0 0,2 2-6 0 0,-1-2 11 0 0,-1-1 0 0 0,1 1 0 0 0,0-1 0 0 0,0 0 0 0 0,0 0 0 0 0,-1-1 0 0 0,1 1 0 0 0,0-1 0 0 0,0 1 0 0 0,0-1-1 0 0,0 0 1 0 0,0-1 0 0 0,0 1 0 0 0,0-1 0 0 0,0 0 0 0 0,0 0 0 0 0,0 0 0 0 0,0 0 0 0 0,1-1-11 0 0,11-6 92 0 0,0 1 0 0 0,0-2-1 0 0,13-9-91 0 0,-4 2 33 0 0,-9 5-17 0 0,0-1 0 0 0,10-9-16 0 0,-9 7 21 0 0,1 1 1 0 0,1-1-22 0 0,-18 13 1 0 0,6-3 22 0 0,0 0 0 0 0,0 0 1 0 0,0 1-1 0 0,0-1 0 0 0,6 0-23 0 0,-11 3 4 0 0,0 1 0 0 0,0-1 0 0 0,0 1-1 0 0,-1 0 1 0 0,1-1 0 0 0,0 1 0 0 0,0 0 0 0 0,0 0 0 0 0,0 1-1 0 0,0-1 1 0 0,0 0 0 0 0,0 1 0 0 0,0-1 0 0 0,0 1 0 0 0,0-1 0 0 0,0 1-1 0 0,0 0 1 0 0,-1 0 0 0 0,1 0 0 0 0,0 0 0 0 0,-1 0 0 0 0,1 0 0 0 0,-1 1-1 0 0,1-1 1 0 0,0 1-4 0 0,2 3-16 0 0,0 0 1 0 0,-1 0-1 0 0,1 0 0 0 0,-1 0 0 0 0,-1 0 0 0 0,1 0 1 0 0,-1 1-1 0 0,0-1 0 0 0,0 1 0 0 0,1 2 16 0 0,1 11-91 0 0,-1 0-1 0 0,0 11 92 0 0,-2-22-3 0 0,-1 1 19 0 0,0 0 1 0 0,-1 0-1 0 0,0 0 0 0 0,-1-1 0 0 0,1 1 0 0 0,-2 0 0 0 0,1 0-16 0 0,-4 11 39 0 0,6-17-18 0 0,-1 0 1 0 0,0-1-1 0 0,0 1 0 0 0,-1-1 0 0 0,1 1 0 0 0,0-1 0 0 0,-1 1 0 0 0,-1 1-21 0 0,1-2 23 0 0,1-1 41 0 0,1-1 0 0 0,0 0 0 0 0,0 0 0 0 0,0 0-49 0 0,-1-1-1 0 0,0 0 1 0 0,0 0-1 0 0,1 1 0 0 0,-1-1 1 0 0,0 0-1 0 0,1 0 1 0 0,-1 0-1 0 0,1 0 1 0 0,-1 0-1 0 0,1 0 1 0 0,0 0-1 0 0,-1 0 0 0 0,1 0 1 0 0,0 0-1 0 0,0 0 1 0 0,-1 0-1 0 0,1 0 1 0 0,0 0-1 0 0,0 0 1 0 0,0 0-1 0 0,1-1-14 0 0,1-24 208 0 0,-2 25-190 0 0,4-19-67 0 0,1 0 0 0 0,0 0 1 0 0,2 0-1 0 0,0 1 0 0 0,1 0 0 0 0,9-13 49 0 0,-16 30-13 0 0,0-1 1 0 0,1 1-1 0 0,-1 0 0 0 0,1-1 0 0 0,0 1 1 0 0,0 0-1 0 0,0 0 0 0 0,0 0 1 0 0,0 0-1 0 0,0 0 0 0 0,1 0 1 0 0,-1 1-1 0 0,1-1 0 0 0,-1 1 1 0 0,1 0-1 0 0,-1 0 0 0 0,1 0 1 0 0,0 0-1 0 0,0 0 0 0 0,-1 0 1 0 0,1 1-1 0 0,0-1 0 0 0,0 1 1 0 0,0 0-1 0 0,0 0 0 0 0,0 0 0 0 0,-1 0 1 0 0,1 1-1 0 0,0-1 0 0 0,0 1 1 0 0,0-1-1 0 0,-1 1 0 0 0,1 0 1 0 0,0 0-1 0 0,-1 0 0 0 0,1 1 1 0 0,0-1-1 0 0,-1 1 0 0 0,0-1 1 0 0,1 1-1 0 0,0 1 13 0 0,2 1 0 0 0,-1 0 0 0 0,1 0 0 0 0,-1 1-1 0 0,-1 0 1 0 0,1-1 0 0 0,0 1 0 0 0,-1 1 0 0 0,0-1 0 0 0,0 0 0 0 0,0 3 0 0 0,3 7 4 0 0,-1 0 1 0 0,0 0 0 0 0,0 7-5 0 0,7 7 59 0 0,-10-24-38 0 0,0-1 0 0 0,0 0 0 0 0,0 1 0 0 0,-1-1 0 0 0,1 4-21 0 0,0-4 30 0 0,-1 1 0 0 0,1-1 0 0 0,0 1 0 0 0,0-1 0 0 0,0 0 0 0 0,3 3-30 0 0,3 9 162 0 0,-7-14-141 0 0,0-1 0 0 0,1 1 0 0 0,-1-1 0 0 0,0 1 0 0 0,0-1 0 0 0,1 1 0 0 0,-1-1 0 0 0,1 0 0 0 0,-1 0 0 0 0,1 0 0 0 0,-1 0 1 0 0,1 0-1 0 0,0 0 0 0 0,0 0 0 0 0,-1-1 0 0 0,1 1 0 0 0,0-1 0 0 0,0 1-21 0 0,2 0 14 0 0,0 0 1 0 0,-1-1-1 0 0,1 1 0 0 0,-1-1 0 0 0,1 0 1 0 0,0 0-1 0 0,-1 0 0 0 0,1-1 1 0 0,0 1-15 0 0,9-3 33 0 0,-6 3-12 0 0,0-1 1 0 0,-1-1 0 0 0,1 1-1 0 0,-1-1 1 0 0,1 0 0 0 0,-1 0-1 0 0,0-1 1 0 0,0 0 0 0 0,0 0-1 0 0,0-1 1 0 0,-1 1 0 0 0,1-1-1 0 0,0-1-21 0 0,2-4 41 0 0,0 0 0 0 0,-1-1-1 0 0,0 1 1 0 0,0-2 0 0 0,-1 1-1 0 0,5-11-40 0 0,0-6 110 0 0,-1-1 0 0 0,2-8-110 0 0,-8 20 0 0 0,-1 0 0 0 0,-1 0 0 0 0,0-14 0 0 0,-2 28 0 0 0,1 0 0 0 0,-1-1 0 0 0,0 1 0 0 0,0-1 0 0 0,0 1 0 0 0,0-1 0 0 0,0 1 0 0 0,-1-1 0 0 0,1 1 0 0 0,-1 0 0 0 0,1-1 0 0 0,-1 1 0 0 0,0 0 0 0 0,0-1 0 0 0,0 1 0 0 0,0 0 0 0 0,-1 0 0 0 0,1 0 0 0 0,-1 0 0 0 0,1 0 0 0 0,-1 0 0 0 0,1 0 0 0 0,-1 1 0 0 0,0-1 0 0 0,0 1 0 0 0,0-1 0 0 0,-2 0 0 0 0,4 1-2 0 0,-1 1-1 0 0,0 0 0 0 0,1 0 0 0 0,-1 0 1 0 0,1 0-1 0 0,-1-1 0 0 0,0 1 1 0 0,1 0-1 0 0,-1 0 0 0 0,1 0 1 0 0,-1 0-1 0 0,0 0 0 0 0,1 0 1 0 0,-1 1-1 0 0,1-1 0 0 0,-1 0 1 0 0,0 0-1 0 0,1 0 0 0 0,-1 1 1 0 0,1-1-1 0 0,-1 0 0 0 0,1 0 1 0 0,-1 1-1 0 0,1-1 0 0 0,-1 1 1 0 0,1-1 2 0 0,-14 14-130 0 0,5-3 64 0 0,7-8 54 0 0,-1 0 1 0 0,0 1-1 0 0,1 0 1 0 0,-1-1-1 0 0,1 1 1 0 0,0 0-1 0 0,1 0 1 0 0,-1 0-1 0 0,0 0 1 0 0,1 0-1 0 0,0 1 1 0 0,0-1-1 0 0,1 0 1 0 0,-1 3 11 0 0,-1 15-71 0 0,0-1 0 0 0,2 8 71 0 0,0-27 0 0 0,0 7-4 0 0,1 0-1 0 0,0-1 1 0 0,1 1-1 0 0,-1 0 0 0 0,2-1 1 0 0,-1 1-1 0 0,1-1 1 0 0,0 0-1 0 0,1 0 1 0 0,0 0-1 0 0,0 0 0 0 0,1-1 1 0 0,0 0-1 0 0,0 0 5 0 0,-2-4 20 0 0,-1 0 0 0 0,1 0 1 0 0,-1-1-1 0 0,1 0 0 0 0,0 1 0 0 0,0-1 0 0 0,0 0 0 0 0,0 0 0 0 0,0-1 0 0 0,0 1 0 0 0,1-1 0 0 0,-1 1 1 0 0,0-1-1 0 0,1 0 0 0 0,-1 0 0 0 0,1-1 0 0 0,0 1 0 0 0,-1-1 0 0 0,1 0 0 0 0,-1 0 0 0 0,1 0 0 0 0,0 0 1 0 0,-1 0-1 0 0,1-1 0 0 0,-1 0 0 0 0,3 0-20 0 0,-1 0-100 0 0,1-1-1 0 0,-1 0 1 0 0,0 0 0 0 0,-1 0 0 0 0,1 0 0 0 0,0-1 0 0 0,-1 0-1 0 0,1 0 1 0 0,-1 0 0 0 0,0 0 0 0 0,0-1 0 0 0,0 1-1 0 0,0-1 1 0 0,-1-1 100 0 0,19-14-309 0 0,-13 11 116 0 0,0 0-1 0 0,7-9 194 0 0,-15 15-6 0 0,1 0-1 0 0,0 0 0 0 0,0 0 1 0 0,0 0-1 0 0,0 1 1 0 0,0-1-1 0 0,0 1 0 0 0,0-1 1 0 0,1 1-1 0 0,-1 0 1 0 0,0 0-1 0 0,1 0 0 0 0,-1 0 1 0 0,1 0-1 0 0,-1 0 1 0 0,1 1-1 0 0,0-1 0 0 0,-1 1 1 0 0,1 0 6 0 0,1 0-19 0 0,0 0 0 0 0,0 1 0 0 0,0-1 0 0 0,0 1 0 0 0,0 0 0 0 0,0 0 0 0 0,0 1 0 0 0,0-1 0 0 0,0 1 0 0 0,-1 0 0 0 0,4 1 19 0 0,2 4-35 0 0,1-1 0 0 0,-1 2 0 0 0,0-1-1 0 0,-1 1 1 0 0,0 0 0 0 0,0 1 0 0 0,-1 0-1 0 0,4 5 36 0 0,2 4 170 0 0,11 18 395 0 0,-24-35-464 0 0,0-1-33 0 0,0 0-4 0 0,0 0 3 0 0,0 0 10 0 0,0 0 3 0 0,0 0 0 0 0,-3-56 699 0 0,0-10-636 0 0,4 58-145 0 0,-1 1 1 0 0,1-1 0 0 0,1 0-1 0 0,-1 0 1 0 0,1 0 0 0 0,1 0-1 0 0,0 0 2 0 0,2-6-134 0 0,1 1 0 0 0,1 0 0 0 0,0 0 1 0 0,7-7 133 0 0,-11 15-169 0 0,1 1 0 0 0,-1-1 1 0 0,1 1-1 0 0,0 0 0 0 0,1 0 1 0 0,-1 0-1 0 0,1 1 0 0 0,0 0 1 0 0,0 0-1 0 0,0 0 1 0 0,0 0-1 0 0,0 1 0 0 0,2-1 169 0 0,40-11-4342 0 0,-29 10 2301 0 0</inkml:trace>
  <inkml:trace contextRef="#ctx0" brushRef="#br0" timeOffset="4577.847">1913 142 4608 0 0,'-3'-3'491'0'0,"0"0"0"0"0,0 1-1 0 0,-1-1 1 0 0,1 1 0 0 0,-1 0 0 0 0,1 0 0 0 0,-1 0 0 0 0,0 1 0 0 0,0-1-1 0 0,0 1 1 0 0,0 0 0 0 0,0 0 0 0 0,0 0 0 0 0,0 0 0 0 0,0 1 0 0 0,0 0 0 0 0,0 0-1 0 0,0 0 1 0 0,0 0 0 0 0,-4 1-491 0 0,-3 0 528 0 0,1 1 0 0 0,-1 0 0 0 0,1 1 0 0 0,0 0 0 0 0,0 1 0 0 0,0 0 0 0 0,-7 4-528 0 0,7-2 232 0 0,-1 2 1 0 0,1-1-1 0 0,1 1 0 0 0,-1 1 1 0 0,2 0-1 0 0,-8 9-232 0 0,-9 8 348 0 0,19-19-255 0 0,1 0-1 0 0,0 0 0 0 0,1 0 0 0 0,0 0 1 0 0,0 1-1 0 0,-2 5-92 0 0,-1 2 144 0 0,5-10-112 0 0,0-1-1 0 0,1 1 1 0 0,-1-1 0 0 0,1 1 0 0 0,1-1 0 0 0,-1 1 0 0 0,0 0 0 0 0,1-1 0 0 0,0 1-1 0 0,0 4-31 0 0,0-8 6 0 0,0 1 5 0 0,0-1 0 0 0,1 0 0 0 0,-1 0 0 0 0,0 1 0 0 0,0-1-1 0 0,1 0 1 0 0,-1 0 0 0 0,0 0 0 0 0,1 1 0 0 0,-1-1 0 0 0,1 0 0 0 0,-1 0 0 0 0,1 0 0 0 0,0 0 0 0 0,0 0 0 0 0,-1 0 0 0 0,1 0 0 0 0,0 0 0 0 0,0 0 0 0 0,0-1 0 0 0,0 1 0 0 0,0 0 0 0 0,0-1 0 0 0,0 1 0 0 0,0 0 0 0 0,0-1 0 0 0,0 1 0 0 0,1-1 0 0 0,-1 0 0 0 0,0 1 0 0 0,0-1-1 0 0,0 0 1 0 0,1 0 0 0 0,-1 1 0 0 0,0-1 0 0 0,0 0 0 0 0,1 0 0 0 0,-1-1 0 0 0,1 1-11 0 0,2 0 37 0 0,1 0-1 0 0,-1-1 0 0 0,0 0 0 0 0,0 0 1 0 0,0 0-1 0 0,0 0 0 0 0,0 0 1 0 0,0-1-1 0 0,0 0 0 0 0,0 0 0 0 0,2-1-36 0 0,0-3 28 0 0,0 1 1 0 0,-1-1-1 0 0,1 0 0 0 0,-1 0 0 0 0,1-2-28 0 0,16-18 65 0 0,-1 5 84 0 0,-1-1 0 0 0,6-9-149 0 0,-26 31 1 0 0,1 0-1 0 0,-1-1 0 0 0,0 1 0 0 0,0 0 1 0 0,1 0-1 0 0,-1 0 0 0 0,0 0 1 0 0,0 0-1 0 0,1 0 0 0 0,-1 0 0 0 0,0 0 1 0 0,1 0-1 0 0,-1 0 0 0 0,0 0 0 0 0,0 0 1 0 0,1 0-1 0 0,-1 0 0 0 0,0 0 1 0 0,1 0-1 0 0,-1 0 0 0 0,0 0 0 0 0,0 0 1 0 0,1 0-1 0 0,-1 0 0 0 0,0 0 0 0 0,1 1 1 0 0,-1-1-1 0 0,0 0 0 0 0,0 0 1 0 0,0 0-1 0 0,1 1 0 0 0,-1-1 0 0 0,0 0 1 0 0,0 0-1 0 0,0 0 0 0 0,1 1 1 0 0,-1-1-1 0 0,0 0 0 0 0,7 9-233 0 0,-1 9 228 0 0,-2 1 0 0 0,0-1 1 0 0,-1 1-1 0 0,0 8 5 0 0,0 20 1 0 0,-2 9-1 0 0,-6 41 153 0 0,1-30-12 0 0,2-51-138 0 0,0-1 0 0 0,-1 1 0 0 0,0 0-2 0 0,-5 26 13 0 0,6-30 24 0 0,0-1 0 0 0,0 1 0 0 0,-2-1 0 0 0,1 1 0 0 0,-1-1 0 0 0,-1 0 0 0 0,0 0 0 0 0,0-1 0 0 0,-1 0 0 0 0,-1 0 0 0 0,-1 2-38 0 0,-1 0 70 0 0,7-8-33 0 0,-1-1 1 0 0,1 0-1 0 0,-1 1 0 0 0,0-1 0 0 0,0 0 1 0 0,0 0-1 0 0,-1 0 0 0 0,-1 0-37 0 0,1 0 34 0 0,-1 0-1 0 0,1-1 0 0 0,-1 0 1 0 0,0 0-1 0 0,0 0 0 0 0,1 0 1 0 0,-1-1-1 0 0,0 0 0 0 0,-1 0 1 0 0,1 0-1 0 0,0-1 1 0 0,0 0-1 0 0,0 0 0 0 0,0 0 1 0 0,-1 0-1 0 0,-3-2-33 0 0,2 0 29 0 0,0 0 0 0 0,1 0 0 0 0,0-1-1 0 0,-1 1 1 0 0,1-2 0 0 0,0 1 0 0 0,0-1 0 0 0,1 0 0 0 0,-1 0 0 0 0,1 0-1 0 0,0-1 1 0 0,-2-1-29 0 0,3 1 3 0 0,-1 0-1 0 0,1-1 0 0 0,0 1 1 0 0,1-1-1 0 0,-1 1 1 0 0,1-1-1 0 0,0 0 1 0 0,0-1-1 0 0,1 1 0 0 0,-1-2-2 0 0,2 3-182 0 0,0 0-1 0 0,0 0 1 0 0,0 0-1 0 0,0 0 1 0 0,1 0 0 0 0,0-1-1 0 0,0 1 1 0 0,0 0-1 0 0,1 0 1 0 0,0 0-1 0 0,0 0 1 0 0,0 0-1 0 0,1-3 183 0 0,3-7-2233 0 0,0-3-4889 0 0</inkml:trace>
  <inkml:trace contextRef="#ctx0" brushRef="#br0" timeOffset="4890.052">2063 81 16783 0 0,'0'0'770'0'0,"0"0"-18"0"0,0 1-480 0 0,2 7-181 0 0,7 26 843 0 0,-1 0 1 0 0,-2 0 0 0 0,-2 0 0 0 0,0 16-935 0 0,-2 41 1392 0 0,7-3-697 0 0,-9-77-675 0 0,0-7-7 0 0,1-1 0 0 0,-1 1 1 0 0,0-1-1 0 0,-1 1 0 0 0,1-1 0 0 0,-1 1 0 0 0,1-1 1 0 0,-1 1-1 0 0,0-1 0 0 0,0 0 0 0 0,-2 3-13 0 0,3-5-85 0 0,0-1-603 0 0,0 0-285 0 0,0 0-61 0 0</inkml:trace>
  <inkml:trace contextRef="#ctx0" brushRef="#br0" timeOffset="5160.083">2065 57 11056 0 0,'0'0'852'0'0,"0"-1"-560"0"0,0 1-67 0 0,0-1 1 0 0,-1 1-1 0 0,1 0 1 0 0,0 0 0 0 0,0-1-1 0 0,0 1 1 0 0,0 0-1 0 0,0-1 1 0 0,0 1-1 0 0,0 0 1 0 0,0 0 0 0 0,0-1-1 0 0,0 1 1 0 0,0 0-1 0 0,0-1 1 0 0,0 1-1 0 0,0 0 1 0 0,0 0 0 0 0,0-1-1 0 0,0 1 1 0 0,0 0-1 0 0,0-1 1 0 0,0 1-1 0 0,0 0 1 0 0,0 0 0 0 0,1-1-1 0 0,-1 1 1 0 0,0 0-1 0 0,0 0 1 0 0,0-1-226 0 0,9 1 1303 0 0,10 6-2369 0 0,-18-5 1437 0 0,5 2-650 0 0,0 1 0 0 0,0 0 0 0 0,0 0 0 0 0,-1 0 0 0 0,0 1-1 0 0,0 0 1 0 0,0 0 0 0 0,0 0 0 0 0,-1 1 0 0 0,0 0 279 0 0,11 11-1507 0 0,3 3-18 0 0</inkml:trace>
  <inkml:trace contextRef="#ctx0" brushRef="#br0" timeOffset="5429.602">2319 317 6912 0 0,'34'-19'2051'0'0,"18"-11"3437"0"0,-21 6-5017 0 0,-23 16 61 0 0,0 0 0 0 0,-1-1 0 0 0,-1 0 0 0 0,1 0 1 0 0,-1 0-1 0 0,1-4-532 0 0,10-16 524 0 0,-16 29-501 0 0,-1-1-1 0 0,0 1 0 0 0,1-1 0 0 0,-1 1 0 0 0,0-1 1 0 0,1 1-1 0 0,-1-1 0 0 0,0 0 0 0 0,0 1 0 0 0,1-1 0 0 0,-1 1 1 0 0,0-1-1 0 0,0 0 0 0 0,0 1 0 0 0,0-1 0 0 0,0 1 1 0 0,0-1-1 0 0,0 0 0 0 0,0 1 0 0 0,0-1 0 0 0,0 0 1 0 0,0 1-1 0 0,0-1 0 0 0,-1 1 0 0 0,1-1 0 0 0,0 0 0 0 0,0 1 1 0 0,-1-1-1 0 0,1 1 0 0 0,0-1 0 0 0,-1 1 0 0 0,1-1 1 0 0,-1 1-1 0 0,1-1 0 0 0,0 1 0 0 0,-1-1 0 0 0,1 1 1 0 0,-1 0-1 0 0,1-1 0 0 0,-1 1 0 0 0,1-1 0 0 0,-1 1 0 0 0,0 0 1 0 0,1 0-1 0 0,-1-1 0 0 0,1 1 0 0 0,-1 0 0 0 0,0 0 1 0 0,1 0-1 0 0,-1 0-22 0 0,-3-1 139 0 0,0 0 0 0 0,1 0 0 0 0,-1 1 0 0 0,1 0 1 0 0,-1-1-1 0 0,0 1 0 0 0,0 0 0 0 0,-1 1-139 0 0,-2 1 93 0 0,1 0 1 0 0,-1 0-1 0 0,1 0 0 0 0,-1 1 1 0 0,1 0-1 0 0,0 0 0 0 0,0 1 1 0 0,1 0-1 0 0,-1 0 0 0 0,1 0 0 0 0,0 1 1 0 0,0 0-1 0 0,-5 5-93 0 0,2 0 73 0 0,-1 0-1 0 0,1 1 1 0 0,1 0 0 0 0,0 1 0 0 0,0 0-1 0 0,-3 8-72 0 0,8-13 20 0 0,0-1 0 0 0,0 0 0 0 0,0 1 0 0 0,1 0-1 0 0,0-1 1 0 0,0 1 0 0 0,1 0 0 0 0,0-1 0 0 0,0 4-20 0 0,0-6 3 0 0,1 1 0 0 0,-1-1 0 0 0,1 0 1 0 0,0 0-1 0 0,0 0 0 0 0,1 0 1 0 0,-1 0-1 0 0,1 0 0 0 0,0 0 1 0 0,0 0-1 0 0,0 0 0 0 0,0-1 1 0 0,1 1-1 0 0,-1-1 0 0 0,2 2-3 0 0,-1-2 24 0 0,1 1-1 0 0,0-1 0 0 0,-1 0 0 0 0,1 0 1 0 0,0 0-1 0 0,0 0 0 0 0,1-1 1 0 0,-1 1-1 0 0,0-1 0 0 0,1 0 1 0 0,0 0-1 0 0,-1-1 0 0 0,1 0 0 0 0,0 0 1 0 0,0 0-1 0 0,0 0 0 0 0,4 0-23 0 0,0-1-45 0 0,0-1 0 0 0,0 0 0 0 0,0 0 0 0 0,-1-1 0 0 0,6-1 45 0 0,-7 1-1370 0 0,1-1 0 0 0,-1 0 1 0 0,7-4 1369 0 0,-2-1-6929 0 0</inkml:trace>
  <inkml:trace contextRef="#ctx0" brushRef="#br0" timeOffset="5707.696">2777 101 17015 0 0,'-3'-1'224'0'0,"3"1"-158"0"0,-1-1 0 0 0,1 1 0 0 0,-1 0 0 0 0,0 0 0 0 0,1 0 0 0 0,-1-1 0 0 0,1 1 0 0 0,-1 0 0 0 0,1 0 0 0 0,-1-1 0 0 0,1 1-1 0 0,-1-1 1 0 0,1 1 0 0 0,-1 0 0 0 0,1-1 0 0 0,0 1 0 0 0,-1-1 0 0 0,1 1 0 0 0,-1-1 0 0 0,1 0-66 0 0,-18 10 1348 0 0,12-5-1107 0 0,1 0-1 0 0,-1 0 1 0 0,1 1-1 0 0,0 0 1 0 0,1 0-1 0 0,-1 0 1 0 0,1 1-1 0 0,0-1 1 0 0,1 1-1 0 0,-1 0 1 0 0,0 3-241 0 0,-5 10 372 0 0,1 1-1 0 0,-5 20-371 0 0,12-35 6 0 0,-1 0 0 0 0,2-1 0 0 0,-1 1-1 0 0,0 0 1 0 0,1 0 0 0 0,0 0 0 0 0,0 0 0 0 0,0-1-1 0 0,1 1 1 0 0,-1 0 0 0 0,1 0 0 0 0,1 0 0 0 0,0 3-6 0 0,2 2-1 0 0,1 1 0 0 0,0-1 1 0 0,1 0-1 0 0,0 0 0 0 0,3 2 1 0 0,-4-6-33 0 0,0-1 0 0 0,0 0 0 0 0,1 0 1 0 0,0 0-1 0 0,0 0 0 0 0,0-1 0 0 0,1 0 33 0 0,12 9-31 0 0,-12-9 93 0 0,5 2 124 0 0,-12-5-175 0 0,0-1 0 0 0,1 0 0 0 0,-1 0 0 0 0,0 1 0 0 0,0-1 0 0 0,1 0 0 0 0,-1 1 0 0 0,0-1 0 0 0,0 0 0 0 0,0 1 0 0 0,1-1 0 0 0,-1 1 0 0 0,0-1 0 0 0,0 0 0 0 0,0 1 0 0 0,0-1 0 0 0,0 1 0 0 0,0-1 0 0 0,0 0 0 0 0,0 1 0 0 0,0-1 0 0 0,0 1 0 0 0,0-1 0 0 0,0 0 0 0 0,0 1 0 0 0,0-1 0 0 0,0 1 0 0 0,0-1 0 0 0,0 0 0 0 0,-1 1 0 0 0,1-1 0 0 0,0 0 0 0 0,0 1 0 0 0,0-1 0 0 0,-1 1 0 0 0,1-1 0 0 0,0 0 0 0 0,-1 0 0 0 0,1 1 0 0 0,0-1 1 0 0,-1 0-1 0 0,1 1-11 0 0,-15 4 272 0 0,13-5-324 0 0,-37 8-1479 0 0,-12-2 1531 0 0,27-2-2120 0 0,2 0-5314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45.67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45 24 13536 0 0,'-21'-11'1224'0'0,"14"2"-984"0"0,6 9-162 0 0,-8-4 4630 0 0,9 4-4594 0 0,-1 0 0 0 0,1 0-1 0 0,0 0 1 0 0,-1 0-1 0 0,1 1 1 0 0,0-1 0 0 0,0 0-1 0 0,-1 0 1 0 0,1 0-1 0 0,0 0 1 0 0,0 1 0 0 0,0-1-1 0 0,-1 0 1 0 0,1 0-1 0 0,0 0 1 0 0,0 1 0 0 0,0-1-1 0 0,-1 0 1 0 0,1 0-1 0 0,0 1 1 0 0,0-1 0 0 0,0 0-1 0 0,0 0 1 0 0,0 1-1 0 0,0-1 1 0 0,-1 0 0 0 0,1 0-1 0 0,0 1-113 0 0,0 0-77 0 0,0-1-4 0 0,0 0-154 0 0,0 0-676 0 0,0 0-295 0 0,0 0-1149 0 0,0 0-4363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43.284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52 203 11664 0 0,'0'0'530'0'0,"0"0"-7"0"0,-13-6-288 0 0,11 6-199 0 0,1 0 1 0 0,-1 0 0 0 0,0-1-1 0 0,1 1 1 0 0,-1 0 0 0 0,1 0-1 0 0,-1 1 1 0 0,0-1 0 0 0,1 0-1 0 0,-1 0 1 0 0,-1 1-37 0 0,-9 1 499 0 0,11-2-144 0 0,1 0 12 0 0,-3 4 421 0 0,1-2 1224 0 0,8 1-893 0 0,34 4-207 0 0,-36-6-814 0 0,1 0 1 0 0,-1-1-1 0 0,1 1 0 0 0,-1-1 0 0 0,3-1-98 0 0,20 3 405 0 0,-16-1-223 0 0,1 0 0 0 0,0-1 0 0 0,3 0-182 0 0,31 1 338 0 0,16 4 234 0 0,60-2-572 0 0,-54-6 520 0 0,41-7-520 0 0,-21 1 235 0 0,-64 8-185 0 0,-15 1-23 0 0,0-1-1 0 0,0 0 0 0 0,7-1-26 0 0,-15 2 5 0 0,0-1 0 0 0,0 1 0 0 0,0 0 0 0 0,0 0-1 0 0,0 0 1 0 0,0 0 0 0 0,0 0 0 0 0,0 0 0 0 0,0 1-1 0 0,0-1 1 0 0,0 0 0 0 0,-1 0 0 0 0,1 1 0 0 0,0-1-5 0 0,17 3-34 0 0,-17-3-112 0 0,-1 0-76 0 0,0 1 142 0 0,0-1 1 0 0,-1 1 0 0 0,1 0-1 0 0,0 0 1 0 0,0-1-1 0 0,-1 1 1 0 0,1 0 0 0 0,-1-1-1 0 0,1 1 1 0 0,-1-1 0 0 0,1 1-1 0 0,-1-1 1 0 0,1 1 0 0 0,-1-1-1 0 0,1 1 1 0 0,-1-1-1 0 0,1 1 1 0 0,-1-1 0 0 0,0 0-1 0 0,0 1 80 0 0,-14 6-1833 0 0,14-6 1696 0 0,-13 4-1551 0 0</inkml:trace>
  <inkml:trace contextRef="#ctx0" brushRef="#br0" timeOffset="324.794">70 383 4144 0 0,'0'0'319'0'0,"0"-1"-210"0"0,0-2 159 0 0,0 2 1060 0 0,2 0 457 0 0,9-8 1499 0 0,-10 8-3025 0 0,1-1 0 0 0,0 1 1 0 0,-1-1-1 0 0,1 1 0 0 0,0 0 0 0 0,0 0 1 0 0,0 0-1 0 0,0 0 0 0 0,0 0 0 0 0,0 0 1 0 0,0 0-1 0 0,0 1 0 0 0,0-1 0 0 0,1 1 1 0 0,-1-1-1 0 0,1 1-259 0 0,19 0 1312 0 0,-13-1-943 0 0,-1 1-1 0 0,0 0 1 0 0,0 0-1 0 0,0 1 1 0 0,0 0 0 0 0,3 1-369 0 0,14 3 237 0 0,1-1 0 0 0,0-1 0 0 0,15-1-237 0 0,-23-1 23 0 0,74-1 146 0 0,-1-4-1 0 0,52-9-168 0 0,-132 11 9 0 0,73-5 153 0 0,-48 2-27 0 0,-2 0-1194 0 0,-13 5-4272 0 0,-21 0 3763 0 0</inkml:trace>
  <inkml:trace contextRef="#ctx0" brushRef="#br0" timeOffset="761.242">476 6 11056 0 0,'0'0'852'0'0,"0"-1"-560"0"0,0-3-111 0 0,0 4 587 0 0,0 0 240 0 0,0 0 44 0 0,0 0-81 0 0,0 0-388 0 0,0 0-173 0 0,0 0-33 0 0,10 11 472 0 0,9 9-463 0 0,2 0 0 0 0,0-2 0 0 0,1 0 0 0 0,1-1-386 0 0,-9-8 95 0 0,0-1-1 0 0,0-1 0 0 0,1-1 0 0 0,5 2-94 0 0,22 10 79 0 0,9 5 41 0 0,-6-3 51 0 0,-1 3 0 0 0,8 6-171 0 0,-47-26 17 0 0,0 1 0 0 0,0-1 1 0 0,-1 1-1 0 0,1 0 0 0 0,-1 1 1 0 0,0-1-1 0 0,0 1 0 0 0,0-1 1 0 0,1 5-18 0 0,-3-7 19 0 0,-1 0 1 0 0,0 0 0 0 0,0 0 0 0 0,0 0-1 0 0,-1 0 1 0 0,1 1 0 0 0,0-1 0 0 0,-1 0-1 0 0,1 0 1 0 0,-1 1 0 0 0,0-1 0 0 0,0 0-1 0 0,0 0 1 0 0,0 1 0 0 0,0-1 0 0 0,-1 0-1 0 0,1 0 1 0 0,0 1 0 0 0,-1-1 0 0 0,0 0-1 0 0,1 0 1 0 0,-1 0 0 0 0,0 0 0 0 0,0 0-1 0 0,-1 0 1 0 0,1 0 0 0 0,0 0-20 0 0,-4 3 102 0 0,-1 0 0 0 0,1-1-1 0 0,-1 1 1 0 0,0-1 0 0 0,0 0 0 0 0,0-1-1 0 0,0 0 1 0 0,-1 0 0 0 0,1 0 0 0 0,-4 0-102 0 0,-3 2 103 0 0,-6 3 105 0 0,0-2 1 0 0,-16 3-209 0 0,-1 0 119 0 0,-35 3-43 0 0,-35 8 38 0 0,72-14-590 0 0,33-6-636 0 0,1 0-354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48.38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0 314 6912 0 0,'0'0'314'0'0,"0"0"-6"0"0,0-1-198 0 0,0-2 334 0 0,0 2 1801 0 0,0 1 790 0 0,0 0 151 0 0,0 0-354 0 0,2 4-2123 0 0,0 1 0 0 0,-1-1 0 0 0,2 0-1 0 0,-1 1 1 0 0,1 0-709 0 0,2 5 549 0 0,30 81 1465 0 0,-26-61-2001 0 0,-5-12 216 0 0,-3-17-694 0 0,1 7 1388 0 0,-3-2-7038 0 0,1-6-1355 0 0</inkml:trace>
  <inkml:trace contextRef="#ctx0" brushRef="#br0" timeOffset="241.818">194 1 19895 0 0,'0'0'455'0'0,"0"0"61"0"0,0 0 28 0 0,0 0-61 0 0,-1 1-315 0 0,-4 11 136 0 0,1 1 1 0 0,0-1 0 0 0,1 1-1 0 0,-2 8-304 0 0,4-9 190 0 0,-4 13-60 0 0,3-8-6 0 0,2-15-282 0 0,0 1-1 0 0,-1-1 1 0 0,1 1 0 0 0,-1-1 0 0 0,1 0-1 0 0,-1 1 1 0 0,0-1 0 0 0,0 2 158 0 0,-5 6-5450 0 0,3-2-1861 0 0</inkml:trace>
  <inkml:trace contextRef="#ctx0" brushRef="#br0" timeOffset="607.875">249 351 15408 0 0,'0'0'348'0'0,"0"8"467"0"0,-7 23-276 0 0,5-23-158 0 0,0-1-1 0 0,1 1 1 0 0,-1-1 0 0 0,1 6-381 0 0,1-13 23 0 0,0 0-1 0 0,0 0 1 0 0,0 0 0 0 0,0 0 0 0 0,0 1 0 0 0,0-1-1 0 0,0 0 1 0 0,0 0 0 0 0,0 0 0 0 0,0 0 0 0 0,0 0 0 0 0,0 1-1 0 0,0-1 1 0 0,0 0 0 0 0,0 0 0 0 0,0 0 0 0 0,0 0-1 0 0,0 0 1 0 0,0 0 0 0 0,-1 1 0 0 0,1-1 0 0 0,0 0-1 0 0,0 0 1 0 0,0 0 0 0 0,0 0 0 0 0,0 0 0 0 0,0 0-1 0 0,-1 0 1 0 0,1 0 0 0 0,0 0 0 0 0,0 0 0 0 0,0 0 0 0 0,0 0-1 0 0,0 0 1 0 0,0 1 0 0 0,-1-1 0 0 0,1 0 0 0 0,0 0-1 0 0,0 0-22 0 0,0 0 28 0 0,0 0 0 0 0,-1 0-1 0 0,1 0 1 0 0,0 0 0 0 0,0 0-1 0 0,0 0 1 0 0,0 0 0 0 0,0 0-1 0 0,-1 0 1 0 0,1 0 0 0 0,0 0-1 0 0,0 0 1 0 0,0 0-1 0 0,0 0 1 0 0,0 0 0 0 0,0 0-1 0 0,-1 0 1 0 0,1 1 0 0 0,0-1-1 0 0,0 0 1 0 0,0 0 0 0 0,0 0-1 0 0,0 0 1 0 0,0 0 0 0 0,0 0-1 0 0,0 0 1 0 0,0 1 0 0 0,0-1-1 0 0,0 0 1 0 0,-1 0 0 0 0,1 0-1 0 0,0 0 1 0 0,0 0-1 0 0,0 1 1 0 0,0-1 0 0 0,0 0-1 0 0,0 0 1 0 0,0 0 0 0 0,0 0-28 0 0,1 3 1696 0 0,2-7-848 0 0,4-15-652 0 0,2-4-106 0 0,0 4-47 0 0,-5 9-70 0 0,1 1 0 0 0,0-1-1 0 0,1 1 1 0 0,0 0 0 0 0,0 1 0 0 0,3-3 27 0 0,24-23-880 0 0,9-6 880 0 0,-38 36-18 0 0,1 0-1 0 0,-1 1 0 0 0,1 0 1 0 0,0 0-1 0 0,0 0 0 0 0,3 0 19 0 0,-7 2 1 0 0,1 0-1 0 0,0 0 0 0 0,0 1 1 0 0,-1-1-1 0 0,1 1 1 0 0,0 0-1 0 0,0-1 0 0 0,0 1 1 0 0,0 0-1 0 0,0 0 1 0 0,-1 0-1 0 0,1 0 0 0 0,0 0 1 0 0,0 1-1 0 0,0-1 0 0 0,0 1 1 0 0,0-1-1 0 0,-1 1 1 0 0,1 0-1 0 0,0-1 0 0 0,0 1 0 0 0,0 2 0 0 0,0-1 0 0 0,0 1 0 0 0,-1 0 0 0 0,1-1 0 0 0,-1 1 0 0 0,1 0 0 0 0,-1 0 0 0 0,0 0 0 0 0,0 0 0 0 0,0 0 0 0 0,0 1 0 0 0,2 6 0 0 0,0 2 101 0 0,0 0 0 0 0,0 0 0 0 0,-1 0 0 0 0,0 1-1 0 0,-1 3-100 0 0,0-1 149 0 0,1 0-1 0 0,0-1 1 0 0,3 9-149 0 0,1 8 70 0 0,-6-25-29 0 0,1 0-1 0 0,0 0 1 0 0,1 0-1 0 0,-1-1 1 0 0,1 1-1 0 0,1 2-40 0 0,3 9 73 0 0,-6-14-65 0 0,1-1 0 0 0,0 0 0 0 0,0 1 0 0 0,0-1 0 0 0,0 0 0 0 0,0 0 0 0 0,0 1 0 0 0,0-1 0 0 0,1 0 0 0 0,-1 0 0 0 0,2 1-8 0 0,5 6-1010 0 0,-8-8-140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44.693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48 97 16783 0 0,'0'0'770'0'0,"0"-1"-18"0"0,0-3-379 0 0,0 3 178 0 0,0 1 126 0 0,0 0 26 0 0,-3 7 445 0 0,1-1-910 0 0,0 0-1 0 0,1 0 1 0 0,0 0 0 0 0,0 0 0 0 0,0 2-238 0 0,-3 20 404 0 0,-2 0-37 0 0,2 1-1 0 0,0 0 1 0 0,2 18-367 0 0,0-10 387 0 0,-6 31-387 0 0,2-38 178 0 0,6-29-151 0 0,0-1-208 0 0,0 0-99 0 0,0 0-1058 0 0,0 0-4352 0 0,0 0-1863 0 0</inkml:trace>
  <inkml:trace contextRef="#ctx0" brushRef="#br0" timeOffset="287.925">39 11 17015 0 0,'0'-7'1818'0'0,"0"4"-1730"0"0,0 2 204 0 0,0 1 80 0 0,0 0 10 0 0,12 1 642 0 0,-9 1-1001 0 0,0 0-1 0 0,0 0 0 0 0,0 0 0 0 0,0 0 0 0 0,0 1 0 0 0,0-1 0 0 0,-1 1 1 0 0,1 0-1 0 0,-1-1 0 0 0,0 1 0 0 0,0 0 0 0 0,2 3-22 0 0,13 15-2 0 0,-14-17-349 0 0,0 0 0 0 0,0 0 0 0 0,0 0 0 0 0,0 1-1 0 0,1 2 352 0 0,-1-3-418 0 0,3 7-792 0 0</inkml:trace>
  <inkml:trace contextRef="#ctx0" brushRef="#br0" timeOffset="594.167">301 244 16783 0 0,'0'0'770'0'0,"0"0"-18"0"0,0 8-450 0 0,0 3-302 0 0,1-9 16 0 0,-1 0 0 0 0,0 0 0 0 0,0 0 0 0 0,0 0 0 0 0,0-1-1 0 0,0 1 1 0 0,0 0 0 0 0,-1 0 0 0 0,1 1-16 0 0,-3 5 222 0 0,2 0 0 0 0,-1 1 1 0 0,1 4-223 0 0,0-6 315 0 0,0-1 1 0 0,0 0 0 0 0,0 0 0 0 0,-1 0 0 0 0,1 0-1 0 0,-3 5-315 0 0,-18 26 1952 0 0,22-36-1946 0 0,0-1 1 0 0,-1 0-1 0 0,1 0 0 0 0,0 0 0 0 0,0 0 0 0 0,0 0 0 0 0,0 0 0 0 0,0 0 0 0 0,0 0 0 0 0,0 0 0 0 0,0 1 1 0 0,0-1-1 0 0,-1 0 0 0 0,1 0 0 0 0,0 0 0 0 0,0 0 0 0 0,0 0 0 0 0,0 0 0 0 0,0 0 0 0 0,0 0 1 0 0,-1 0-1 0 0,1 0 0 0 0,0 0 0 0 0,0 0 0 0 0,0 0 0 0 0,0 0 0 0 0,0 0 0 0 0,0 0 0 0 0,-1 0 1 0 0,1 0-1 0 0,0 0 0 0 0,0 0 0 0 0,0 0 0 0 0,0 0 0 0 0,0 0 0 0 0,0 0 0 0 0,0 0 0 0 0,-1 0 0 0 0,1-1 1 0 0,0 1-1 0 0,0 0 0 0 0,0 0 0 0 0,0 0 0 0 0,0 0 0 0 0,0 0 0 0 0,0 0 0 0 0,0 0 0 0 0,0 0 1 0 0,0 0-1 0 0,-1-1 0 0 0,1 1 0 0 0,0 0 0 0 0,0 0 0 0 0,0 0 0 0 0,0 0 0 0 0,0 0 0 0 0,0-1-6 0 0,-4-5 180 0 0,4-1-216 0 0,-1-1 0 0 0,1 1 0 0 0,1 0 0 0 0,-1-1 0 0 0,1 1 0 0 0,0 0 0 0 0,1 0 0 0 0,0-1 0 0 0,0 1 0 0 0,0 0 0 0 0,3-5 36 0 0,5-8-271 0 0,1 0 1 0 0,0 1-1 0 0,4-5 271 0 0,-11 18-17 0 0,1 0-1 0 0,-1 0 1 0 0,1 0 0 0 0,0 1-1 0 0,1 0 1 0 0,-1 0-1 0 0,1 0 1 0 0,0 1-1 0 0,0-1 1 0 0,0 2-1 0 0,2-1 18 0 0,-6 3-1 0 0,0 1-1 0 0,0-1 1 0 0,0 1 0 0 0,0 0-1 0 0,0 0 1 0 0,0 0-1 0 0,0 0 1 0 0,-1 1-1 0 0,1-1 1 0 0,0 0-1 0 0,0 1 1 0 0,0-1 0 0 0,0 1-1 0 0,0 0 1 0 0,0 0-1 0 0,-1-1 1 0 0,1 1-1 0 0,0 0 1 0 0,-1 1-1 0 0,1-1 1 0 0,0 0 0 0 0,-1 0-1 0 0,0 1 1 0 0,2 0 1 0 0,0 2 20 0 0,1-1 1 0 0,-1 1-1 0 0,1 0 1 0 0,-1 0 0 0 0,0 0-1 0 0,-1 1 1 0 0,1-1-1 0 0,-1 1 1 0 0,0 0-21 0 0,0 0 44 0 0,2 3 58 0 0,-2 0-1 0 0,1 0 1 0 0,-1 0 0 0 0,0 0 0 0 0,-1 1 0 0 0,0-1 0 0 0,0 7-102 0 0,-1-3 182 0 0,1-6-91 0 0,-1 1 1 0 0,0 0-1 0 0,0 0 0 0 0,0 0 0 0 0,-1 0 1 0 0,-1 0-1 0 0,1-1 0 0 0,-1 1 0 0 0,0 0 1 0 0,0-1-1 0 0,-1 0 0 0 0,0 1 0 0 0,0-1-91 0 0,-6 9 41 0 0,7-11-16 0 0,0-1 1 0 0,0 1 0 0 0,0-1 0 0 0,-1 1 0 0 0,0-1 0 0 0,1 0 0 0 0,-1 0 0 0 0,0 0 0 0 0,-4 2-26 0 0,-2 2-688 0 0,-13 8 2169 0 0,11-12-3786 0 0,0-5-5048 0 0,11 1 413 0 0</inkml:trace>
  <inkml:trace contextRef="#ctx0" brushRef="#br0" timeOffset="1470.208">787 224 1840 0 0,'1'1'3'0'0,"0"-1"1"0"0,0 0-1 0 0,0 1 1 0 0,0-1-1 0 0,0 0 1 0 0,0 0-1 0 0,0 1 1 0 0,0-1-1 0 0,0 0 1 0 0,0 0-1 0 0,0 0 1 0 0,0 0-1 0 0,0 0 1 0 0,0-1-1 0 0,0 1 1 0 0,0 0-1 0 0,0 0 0 0 0,0-1 1 0 0,0 1-1 0 0,0 0 1 0 0,0-1-1 0 0,0 1-3 0 0,1-2 183 0 0,0 0-1 0 0,0 1 0 0 0,0-1 0 0 0,0 0 1 0 0,0 0-1 0 0,0 0 0 0 0,0 0 1 0 0,0-2-183 0 0,6-6 2291 0 0,-2 1-409 0 0,0 0 1 0 0,1 1-1 0 0,0 0 1 0 0,2-1-1883 0 0,-9 9 137 0 0,1-1 1 0 0,-1 1 0 0 0,0-1-1 0 0,1 1 1 0 0,-1-1 0 0 0,0 1 0 0 0,0-1-1 0 0,1 0 1 0 0,-1 1 0 0 0,0-1 0 0 0,0 1-1 0 0,0-1 1 0 0,0 1 0 0 0,0-1-1 0 0,0 0 1 0 0,0 1 0 0 0,0-1 0 0 0,0 1-1 0 0,0-1 1 0 0,0 0 0 0 0,0 1 0 0 0,0-1-1 0 0,-1 1 1 0 0,1-1 0 0 0,0 1-1 0 0,0-1 1 0 0,0 1 0 0 0,-1-1 0 0 0,1 1-1 0 0,0-1 1 0 0,-1 1 0 0 0,1-1-1 0 0,-1 1 1 0 0,1-1 0 0 0,0 1 0 0 0,-1 0-1 0 0,1-1 1 0 0,-1 1-138 0 0,0-1 174 0 0,0 0-1 0 0,0 0 1 0 0,0 0-1 0 0,0 0 1 0 0,0 1 0 0 0,0-1-1 0 0,-1 0 1 0 0,1 1-1 0 0,0-1 1 0 0,0 1 0 0 0,0-1-1 0 0,-1 1 1 0 0,1 0-1 0 0,0-1 1 0 0,0 1 0 0 0,-1 0-1 0 0,1 0 1 0 0,0 0-1 0 0,-1 0-173 0 0,-7 3 256 0 0,0 0-1 0 0,1 0 1 0 0,-1 1-1 0 0,1 0 1 0 0,-1 0-1 0 0,1 1-255 0 0,-21 11 579 0 0,22-12-479 0 0,0 1-1 0 0,0 0 0 0 0,0 1 1 0 0,-3 2-100 0 0,-9 8 34 0 0,14-11-16 0 0,-1 1 0 0 0,1-1 0 0 0,0 1 1 0 0,0 0-1 0 0,1 0 0 0 0,0 1 0 0 0,0 0 0 0 0,0-1 0 0 0,1 1 0 0 0,-1 5-18 0 0,0-4 23 0 0,3-6-16 0 0,1 1-1 0 0,-1-1 0 0 0,1 1 1 0 0,0-1-1 0 0,0 1 1 0 0,0-1-1 0 0,0 1 0 0 0,0 0 1 0 0,0-1-1 0 0,1 1 0 0 0,-1-1 1 0 0,1 1-7 0 0,2 16 59 0 0,-3-17-50 0 0,1 1-1 0 0,-1 0 0 0 0,1-1 1 0 0,0 1-1 0 0,0-1 0 0 0,0 1 1 0 0,0-1-1 0 0,1 1 0 0 0,-1-1 1 0 0,0 0-1 0 0,1 0 1 0 0,0 1-1 0 0,0-1 0 0 0,0 0 1 0 0,-1-1-1 0 0,2 1 0 0 0,-1 0 1 0 0,0 0-1 0 0,0-1 0 0 0,0 0 1 0 0,1 1-1 0 0,-1-1 1 0 0,2 0-10 0 0,8 5 51 0 0,1 0-1 0 0,-1-1 0 0 0,15 3-49 0 0,-21-6-160 0 0,1-1-1 0 0,0-1 0 0 0,0 1 1 0 0,-1-1-1 0 0,1 0 0 0 0,0 0 1 0 0,0-1-1 0 0,0 0 0 0 0,-1 0 1 0 0,1-1-1 0 0,-1 0 0 0 0,1 0 1 0 0,-1 0-1 0 0,6-4 161 0 0,4 0-1679 0 0,-1 1-73 0 0</inkml:trace>
  <inkml:trace contextRef="#ctx0" brushRef="#br0" timeOffset="2117.602">1025 83 14312 0 0,'5'15'1526'0'0,"-2"-7"-1471"0"0,0 0-1 0 0,-1 0 1 0 0,-1 1 0 0 0,0-1-1 0 0,0 1 1 0 0,0-1 0 0 0,-1 1-1 0 0,0-1 1 0 0,-2 7-55 0 0,2 10 631 0 0,0 108 3574 0 0,0-126-4081 0 0,0 1 0 0 0,-1-1 0 0 0,1 0 0 0 0,-1 0 1 0 0,-1 1-1 0 0,1-1 0 0 0,-1 0 0 0 0,0 0 0 0 0,-1 0 0 0 0,0-1 0 0 0,0 1 0 0 0,-4 5-124 0 0,6-11 19 0 0,0 0-1 0 0,0 0 1 0 0,0-1-1 0 0,0 1 1 0 0,0 0-1 0 0,0 0 1 0 0,0-1-1 0 0,0 1 1 0 0,0-1-1 0 0,-1 1 1 0 0,1-1-1 0 0,0 0 1 0 0,0 1-1 0 0,-1-1 1 0 0,1 0-1 0 0,-1 0-18 0 0,1 0 96 0 0,-9-22 96 0 0,9 17-189 0 0,1 1 1 0 0,0-1-1 0 0,0 1 0 0 0,0-1 0 0 0,0 1 1 0 0,1-1-1 0 0,0 0 0 0 0,0 1 0 0 0,0 0 0 0 0,1-4-3 0 0,1-1 8 0 0,1 0 0 0 0,0 0 0 0 0,0 1 0 0 0,5-7-8 0 0,3-2-25 0 0,1 1 1 0 0,1 1-1 0 0,0 0 0 0 0,1 1 0 0 0,9-6 25 0 0,-19 17-1 0 0,0 0-1 0 0,0 1 1 0 0,0 0-1 0 0,0-1 1 0 0,1 2-1 0 0,-1-1 1 0 0,0 1-1 0 0,5-1 2 0 0,-7 1-6 0 0,0 1 0 0 0,0-1 0 0 0,1 1 0 0 0,-1 0 0 0 0,0 0 0 0 0,0 0 0 0 0,1 1 0 0 0,-1-1 0 0 0,0 1 0 0 0,0 0 0 0 0,0 0 0 0 0,0 0-1 0 0,0 0 1 0 0,0 0 0 0 0,2 2 6 0 0,4 2-24 0 0,0 1-1 0 0,-1 0 0 0 0,0 1 1 0 0,2 2 24 0 0,-3-2-4 0 0,1-1 0 0 0,0 0 1 0 0,0 0-1 0 0,0-1 0 0 0,3 1 4 0 0,-6-3 14 0 0,0-1-1 0 0,1 0 1 0 0,-1 0-1 0 0,0-1 0 0 0,1 0 1 0 0,-1 0-1 0 0,1 0 1 0 0,0 0-1 0 0,-1-1 0 0 0,1 0 1 0 0,0 0-1 0 0,-1-1 1 0 0,1 1-1 0 0,-1-1 0 0 0,1-1 1 0 0,-1 1-1 0 0,1-1 0 0 0,-1 0 1 0 0,0 0-1 0 0,1-1-13 0 0,-2 2-11 0 0,-1-1 0 0 0,0 0 0 0 0,1 0 0 0 0,-1-1-1 0 0,0 1 1 0 0,0-1 0 0 0,0 1 0 0 0,-1-1 0 0 0,1 0 0 0 0,-1 0-1 0 0,1 0 1 0 0,-1-1 0 0 0,0 1 0 0 0,0 0 0 0 0,-1-1-1 0 0,1 1 1 0 0,-1-1 0 0 0,0 0 0 0 0,1 1 0 0 0,-2-1 0 0 0,1 0-1 0 0,0 0 1 0 0,-1 0 0 0 0,0 0 0 0 0,0 1 0 0 0,0-1-1 0 0,0 0 1 0 0,0 0 0 0 0,-1 0 0 0 0,0 0 0 0 0,0 0 0 0 0,0 1-1 0 0,0-1 1 0 0,0 0 0 0 0,-1 1 0 0 0,0-1 0 0 0,0 1-1 0 0,0 0 1 0 0,-1-2 11 0 0,2 3 0 0 0,-1 0 0 0 0,0 0 0 0 0,0 0 0 0 0,0 0 0 0 0,0 0 0 0 0,0 0 0 0 0,0 0 0 0 0,-1 0 0 0 0,1 1 0 0 0,-1-1 0 0 0,1 1 0 0 0,-1 0 0 0 0,0 0 0 0 0,1 0 0 0 0,-1 0 0 0 0,0 0 0 0 0,0 1 0 0 0,0-1 0 0 0,1 1 0 0 0,-1 0 0 0 0,0 0 0 0 0,0 0 0 0 0,0 0 0 0 0,0 0 0 0 0,0 0 0 0 0,1 1 0 0 0,-1 0 0 0 0,0-1 0 0 0,0 1 0 0 0,1 0 0 0 0,-1 0 0 0 0,0 1 0 0 0,1-1 0 0 0,-1 0 0 0 0,1 1 0 0 0,0 0 0 0 0,-1-1 0 0 0,0 3 0 0 0,-9 6 69 0 0,2 1 0 0 0,-1 0 1 0 0,2 1-1 0 0,0 0 0 0 0,-7 11-69 0 0,8-10 132 0 0,4-7-29 0 0,0-1 1 0 0,1 1-1 0 0,-1 0 0 0 0,1 0 0 0 0,1 0 1 0 0,-1 1-1 0 0,1-1 0 0 0,-1 6-103 0 0,0 4 0 0 0,2-9 0 0 0,-1 0 0 0 0,1-1 0 0 0,1 1 0 0 0,-1 0 0 0 0,1 3 0 0 0,0-8 0 0 0,1 1 0 0 0,-1-1 0 0 0,1 0 0 0 0,-1 1 0 0 0,1-1 0 0 0,0 0 0 0 0,0 1 0 0 0,0-1 0 0 0,0 0 0 0 0,0 0 0 0 0,1 0 0 0 0,-1 0 0 0 0,0 0 0 0 0,1 0 0 0 0,0 0 0 0 0,-1 0 0 0 0,2 0 0 0 0,3 3-160 0 0,0-1-1 0 0,0 1 0 0 0,1-1 1 0 0,-1-1-1 0 0,1 1 1 0 0,0-1-1 0 0,0 0 0 0 0,0-1 1 0 0,0 1-1 0 0,0-2 1 0 0,1 1-1 0 0,-1-1 0 0 0,1 0 1 0 0,6 0 160 0 0,0-1-648 0 0,0-1 1 0 0,0 0-1 0 0,0-1 1 0 0,0 0-1 0 0,0-1 1 0 0,0-1-1 0 0,6-2 648 0 0,-1-2-6514 0 0</inkml:trace>
  <inkml:trace contextRef="#ctx0" brushRef="#br0" timeOffset="2487.697">1745 111 11720 0 0,'-4'-14'1250'0'0,"4"13"-1089"0"0,0 0-1 0 0,0-1 0 0 0,-1 1 1 0 0,1 0-1 0 0,-1 0 1 0 0,1 0-1 0 0,-1 0 0 0 0,1 0 1 0 0,-1 0-1 0 0,0 0 0 0 0,1 0 1 0 0,-1 0-1 0 0,0 0 1 0 0,0 1-1 0 0,0-1-160 0 0,1 0 97 0 0,-1 1-1 0 0,1 0 1 0 0,-1-1-1 0 0,0 1 1 0 0,1 0-1 0 0,-1 0 1 0 0,1 0 0 0 0,-1 0-1 0 0,1-1 1 0 0,-1 1-1 0 0,0 0 1 0 0,1 0-1 0 0,-1 0 1 0 0,1 0 0 0 0,-1 0-1 0 0,0 1 1 0 0,1-1-1 0 0,-1 0 1 0 0,1 0-1 0 0,-1 0-96 0 0,-2 2 288 0 0,0-1-1 0 0,0 1 1 0 0,1-1-1 0 0,-1 1 1 0 0,1 0-1 0 0,-1 0 0 0 0,1 0 1 0 0,-1 1-288 0 0,-1 1 263 0 0,-4 2 93 0 0,2 1 0 0 0,-1 0 0 0 0,1 1 0 0 0,0-1 0 0 0,-4 7-356 0 0,-9 12 497 0 0,5-8-223 0 0,1 1 0 0 0,1 0 0 0 0,0 1 0 0 0,2 0 0 0 0,0 1 0 0 0,-3 11-274 0 0,6-3 346 0 0,7-28-338 0 0,0 0-1 0 0,0 1 1 0 0,-1-1 0 0 0,1 0 0 0 0,1 1 0 0 0,-1-1 0 0 0,0 0 0 0 0,0 1-1 0 0,0-1 1 0 0,1 0 0 0 0,-1 0 0 0 0,0 1 0 0 0,1-1 0 0 0,-1 0 0 0 0,1 0-1 0 0,0 0 1 0 0,-1 0 0 0 0,1 1 0 0 0,0-1 0 0 0,0 0-8 0 0,4 2 72 0 0,-3-3-4 0 0,1 0-67 0 0,0 0 0 0 0,0 0 0 0 0,-1-1 0 0 0,1 1 0 0 0,0-1 0 0 0,0 0 0 0 0,-1 1 0 0 0,1-1 0 0 0,0 0 0 0 0,-1-1 0 0 0,1 1 0 0 0,-1 0 0 0 0,1-1 0 0 0,-1 1 0 0 0,1-1-1 0 0,1-3-1 0 0,0 1 0 0 0,1-1 0 0 0,-1 1 0 0 0,-1-1 0 0 0,2-2 1 0 0,7-8-13 0 0,-7 7-78 0 0,1 0 0 0 0,-1 0 0 0 0,0-1 0 0 0,1-3 91 0 0,-2 3-110 0 0,1 0-1 0 0,0 1 0 0 0,6-8 111 0 0,10-3 120 0 0,-20 18 10 0 0,9 10 4 0 0,-8-2-109 0 0,0 0 0 0 0,-1 1 1 0 0,1-1-1 0 0,-2 1 0 0 0,1-1 0 0 0,-1 1 0 0 0,0-1 0 0 0,0 4-25 0 0,-1 0 44 0 0,1 1 0 0 0,1-1 1 0 0,1 4-45 0 0,-1-6 32 0 0,2 0 0 0 0,-1 0 1 0 0,1 0-1 0 0,1 0 0 0 0,-1 0 1 0 0,2-1-1 0 0,-1 1 0 0 0,5 5-32 0 0,-7-12 7 0 0,-1 0 0 0 0,1 0-1 0 0,0 0 1 0 0,0 1-1 0 0,0-2 1 0 0,0 1 0 0 0,1 0-1 0 0,-1 0 1 0 0,0-1 0 0 0,1 1-1 0 0,-1-1 1 0 0,1 0 0 0 0,0 0-1 0 0,-1 0 1 0 0,1 0-1 0 0,0 0 1 0 0,0 0 0 0 0,0-1-1 0 0,-1 1 1 0 0,1-1 0 0 0,0 0-1 0 0,2 0-6 0 0,5-1-570 0 0,0 0-1 0 0,0 0 1 0 0,0-1-1 0 0,0 0 1 0 0,6-3 570 0 0,-3-1-5468 0 0,-1-1-1653 0 0</inkml:trace>
  <inkml:trace contextRef="#ctx0" brushRef="#br0" timeOffset="3061.762">2132 70 10592 0 0,'-1'-1'40'0'0,"0"0"0"0"0,0 1 1 0 0,0-1-1 0 0,0 1 0 0 0,1 0 0 0 0,-1-1 1 0 0,0 1-1 0 0,0 0 0 0 0,0-1 1 0 0,0 1-1 0 0,0 0 0 0 0,0 0 1 0 0,0 0-1 0 0,0 0 0 0 0,0 0 1 0 0,0 0-1 0 0,0 0 0 0 0,0 0 0 0 0,0 0 1 0 0,0 0-1 0 0,1 1 0 0 0,-1-1 1 0 0,0 0-1 0 0,0 1 0 0 0,0-1 1 0 0,0 0-1 0 0,0 1 0 0 0,0-1 0 0 0,0 1-40 0 0,0 0 195 0 0,-1 0 0 0 0,0 0-1 0 0,1 0 1 0 0,0 0-1 0 0,-1 1 1 0 0,1-1 0 0 0,0 0-1 0 0,0 1 1 0 0,-1-1 0 0 0,1 0-1 0 0,0 1 1 0 0,0 0-1 0 0,1-1 1 0 0,-1 1 0 0 0,0 0-195 0 0,-5 13 3208 0 0,5-12-3156 0 0,0-1 1 0 0,0 0-1 0 0,0 1 0 0 0,1-1 1 0 0,-1 1-1 0 0,1-1 1 0 0,-1 1-1 0 0,1-1 0 0 0,0 1-52 0 0,-1 8 126 0 0,1 0-1 0 0,1 0 0 0 0,0 1 0 0 0,0-1 0 0 0,1 0 0 0 0,1-1 0 0 0,1 6-125 0 0,-2-12 100 0 0,-1 1-1 0 0,0-1 0 0 0,0 1 0 0 0,-1-1 1 0 0,1 0-1 0 0,-1 3-99 0 0,4 21 260 0 0,1-12-188 0 0,-2-7 9 0 0,0 0-1 0 0,0 0 1 0 0,-1 4-81 0 0,-1-10 49 0 0,-1-1-1 0 0,0 1 1 0 0,0-1 0 0 0,0 1-1 0 0,0-1 1 0 0,0 1-1 0 0,-1 0 1 0 0,1-1-1 0 0,-1 1 1 0 0,1-1-1 0 0,-1 1 1 0 0,0-1-1 0 0,0 0 1 0 0,-1 2-49 0 0,-3 6 528 0 0,5-9-493 0 0,-1 1 1 0 0,1-1-1 0 0,-1 0 0 0 0,0 1 1 0 0,0-1-1 0 0,1 0 0 0 0,-1 1 1 0 0,0-1-1 0 0,0 0 0 0 0,0 0 1 0 0,0 0-1 0 0,0 0 0 0 0,0 0 1 0 0,-1 0-1 0 0,1 0 0 0 0,0 0 1 0 0,-1 0-1 0 0,1-1 0 0 0,0 1 1 0 0,-1 0-1 0 0,1-1 1 0 0,-1 1-1 0 0,1-1 0 0 0,0 0 1 0 0,-1 1-1 0 0,1-1 0 0 0,-2 0-35 0 0,-31 4 110 0 0,18-2-38 0 0,0 0 1 0 0,-1-1-1 0 0,1 0 0 0 0,0-2 1 0 0,0 0-1 0 0,0-1-72 0 0,4 1 55 0 0,-1 0-1 0 0,1 1 0 0 0,-1 0-54 0 0,4 0 29 0 0,9 0 35 0 0,0 0 0 0 0,0 0-33 0 0,17 0-283 0 0,-12 0 217 0 0,35 2 16 0 0,-26-1 20 0 0,0 0 0 0 0,1-1 0 0 0,8-2-1 0 0,88-6 0 0 0,-111 8 0 0 0,50-5 40 0 0,21-6-40 0 0,-55 7 7 0 0,-1 0 0 0 0,0 0-1 0 0,0-1 1 0 0,-1-1 0 0 0,1-1-1 0 0,8-5-6 0 0,1-2 9 0 0,-12 8-19 0 0,0-1 0 0 0,0-1 0 0 0,4-4 10 0 0,-12 9-3 0 0,-1 1-1 0 0,0-1 1 0 0,-1 0 0 0 0,1 0 0 0 0,0-1-1 0 0,-1 1 1 0 0,0-1 0 0 0,0 1-1 0 0,0-1 1 0 0,0 0 0 0 0,0 1 0 0 0,-1-1-1 0 0,1-3 4 0 0,-1 6 0 0 0,-1 0 0 0 0,0 1 0 0 0,0-1 0 0 0,0 0 0 0 0,0 1 0 0 0,0-1 0 0 0,0 0 0 0 0,0 0 0 0 0,0 1 0 0 0,0-1 0 0 0,0 0 0 0 0,0 1 0 0 0,0-1 0 0 0,-1 0 0 0 0,1 1 0 0 0,0-1 0 0 0,-1 0 0 0 0,1 1 0 0 0,0-1 0 0 0,-1 0 0 0 0,1 1 0 0 0,-1-1 0 0 0,1 1 0 0 0,0-1 0 0 0,-1 1 0 0 0,0-1 0 0 0,1 1 0 0 0,-1-1 0 0 0,1 1 0 0 0,-1-1 0 0 0,0 1 0 0 0,1 0 0 0 0,-1-1 0 0 0,0 1 0 0 0,0 0 0 0 0,-3-2 0 0 0,0 1 0 0 0,0 0 0 0 0,-1 1 0 0 0,1-1 0 0 0,-3 0 0 0 0,-2 0 0 0 0,5 1 0 0 0,0 0 0 0 0,0 0 0 0 0,1 0 0 0 0,-1 1 0 0 0,0-1 0 0 0,0 1 0 0 0,1 0-1 0 0,-1 0 1 0 0,0 0 0 0 0,1 0 0 0 0,-1 1 0 0 0,1-1 0 0 0,0 1 0 0 0,-1 0 0 0 0,1 0 0 0 0,0 0-1 0 0,-1 1 1 0 0,-4 4 39 0 0,0 0 0 0 0,0 0 0 0 0,1 1 0 0 0,-1 0-1 0 0,-2 5-38 0 0,7-9 43 0 0,0 1 0 0 0,0 0 0 0 0,0 0-1 0 0,0 1 1 0 0,1-1 0 0 0,0 0 0 0 0,0 1-1 0 0,1-1 1 0 0,-1 1 0 0 0,1 0 0 0 0,0 0-1 0 0,1-1 1 0 0,-1 1 0 0 0,1 0 0 0 0,0 0-1 0 0,1 5-42 0 0,0-7 25 0 0,0 1 0 0 0,0-1 0 0 0,0 0 0 0 0,0 0 0 0 0,1 0 0 0 0,0 0 0 0 0,-1-1 0 0 0,1 1 0 0 0,1 0 0 0 0,-1-1 0 0 0,0 1-1 0 0,1-1 1 0 0,0 0 0 0 0,0 0 0 0 0,0 0 0 0 0,0 0 0 0 0,0 0 0 0 0,0-1 0 0 0,1 1 0 0 0,0-1 0 0 0,-1 0 0 0 0,1 0 0 0 0,3 1-25 0 0,9 3 78 0 0,1-1 0 0 0,1 0 0 0 0,-1-1 1 0 0,1-1-1 0 0,-1 0 0 0 0,1-2 1 0 0,5 0-79 0 0,4-1-589 0 0,-1-1 0 0 0,0-2 1 0 0,0-1-1 0 0,17-5 589 0 0,-21 6-8194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8:5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114 239 10080 0 0,'0'0'230'0'0,"12"-9"541"0"0,-7 6-631 0 0,-1-1 0 0 0,0 0 0 0 0,-1 0 0 0 0,1 0 0 0 0,-1 0 0 0 0,2-3-140 0 0,-5 7 865 0 0,0 0 30 0 0,-10 7 2113 0 0,7-4-2715 0 0,0-1 1 0 0,0 0-1 0 0,-1 0 0 0 0,1 0 1 0 0,-1 0-1 0 0,1-1 1 0 0,-1 1-1 0 0,0-1 1 0 0,0 0-294 0 0,-20 9 65 0 0,13-3-116 0 0,-1 0 0 0 0,1 1 0 0 0,0 0 0 0 0,1 1 0 0 0,0 0 0 0 0,-1 2 51 0 0,10-10 9 0 0,0 0 0 0 0,1 0 0 0 0,-1-1 0 0 0,0 1 0 0 0,1 0 0 0 0,-1 0 0 0 0,1 0 0 0 0,-1 0 0 0 0,1 0 0 0 0,-1 0 0 0 0,1 0 0 0 0,0 0 0 0 0,-1 0 0 0 0,1 0 0 0 0,0 0 0 0 0,0 0 0 0 0,0 0 0 0 0,0 0 0 0 0,0 0 0 0 0,0 0 0 0 0,0 0 0 0 0,0 0 1 0 0,0 0-10 0 0,1 1 4 0 0,-1-1 1 0 0,1 1-1 0 0,0-1 1 0 0,0 0 0 0 0,0 1-1 0 0,0-1 1 0 0,0 0 0 0 0,0 0-1 0 0,0 1 1 0 0,0-1 0 0 0,0 0-1 0 0,0 0 1 0 0,1 0 0 0 0,-1 0-5 0 0,6 3-1 0 0,0 0 1 0 0,1 0-1 0 0,-1-1 1 0 0,1 0-1 0 0,3 0 1 0 0,5 2 0 0 0,0-2 0 0 0,0 0 0 0 0,0-1 0 0 0,9-1 0 0 0,-3 1 0 0 0,0 1 0 0 0,1 0 0 0 0,20 3-2 0 0,6 2 58 0 0,-41-6 52 0 0,-1-1 1 0 0,1 0 0 0 0,-1 0-1 0 0,7 0-108 0 0,-13-1 224 0 0,-1 0-4 0 0,0 0-16 0 0,0 0-4 0 0,-1 1 0 0 0,-2 3-125 0 0,-1-1-1 0 0,1 0 0 0 0,-1 0 1 0 0,0 0-1 0 0,0-1 0 0 0,0 1 1 0 0,0-1-1 0 0,-1 0 0 0 0,1 0 1 0 0,-2 0-75 0 0,-11 4-25 0 0,0-1 1 0 0,-4-1 24 0 0,-11 3-167 0 0,-1-2 1 0 0,-3-1 166 0 0,11-5-499 0 0,23 1 205 0 0,1 0-1 0 0,0 0 1 0 0,-1 0 0 0 0,1-1 0 0 0,0 1-1 0 0,-1 0 1 0 0,1-1 0 0 0,0 1 0 0 0,0-1-1 0 0,-1 0 1 0 0,1 1 0 0 0,0-1 0 0 0,0 0-1 0 0,0 1 1 0 0,0-1 0 0 0,0 0 0 0 0,0 0 294 0 0,0-3-5884 0 0</inkml:trace>
  <inkml:trace contextRef="#ctx0" brushRef="#br0" timeOffset="281.711">456 244 10592 0 0,'0'0'488'0'0,"0"0"-12"0"0,2 0-307 0 0,0-1-22 0 0,0 0 0 0 0,1 1 0 0 0,-1-1 0 0 0,0 0 0 0 0,1 1 0 0 0,-1 0 0 0 0,1 0 0 0 0,-1 0 0 0 0,0 0 0 0 0,1 0 0 0 0,-1 0 0 0 0,1 0 0 0 0,-1 1 0 0 0,0-1 0 0 0,1 1 0 0 0,-1 0 0 0 0,0 0 0 0 0,0-1 0 0 0,0 2 0 0 0,1-1 0 0 0,-1 0 0 0 0,0 0 0 0 0,0 1 0 0 0,0-1 0 0 0,-1 1 0 0 0,1-1 0 0 0,0 1-147 0 0,2 3 420 0 0,0 0-1 0 0,0 1 1 0 0,0-1 0 0 0,-1 1 0 0 0,1 0-1 0 0,-2 0 1 0 0,1 0 0 0 0,0 0-1 0 0,0 4-419 0 0,33 117 1863 0 0,-30-102-1563 0 0,-2 1 1 0 0,-1-1-1 0 0,-1 1 0 0 0,-1 5-300 0 0,-1-6 244 0 0,-1 0 0 0 0,-1 1 0 0 0,-2-1 0 0 0,-1 6-244 0 0,-7 12 80 0 0,11-43-87 0 0,0 1 1 0 0,0-1-1 0 0,0 0 0 0 0,0 0 0 0 0,0 0 0 0 0,0 1 0 0 0,0-1 0 0 0,0-1 1 0 0,0 1-1 0 0,0 0 0 0 0,0 0 0 0 0,0 0 0 0 0,0 0 0 0 0,-1-1 7 0 0,1-1-128 0 0,-1 0 0 0 0,1 0 0 0 0,-1 0-1 0 0,1 0 1 0 0,0 0 0 0 0,-1-1 0 0 0,1 1 0 0 0,1 0-1 0 0,-1-1 1 0 0,0 0 128 0 0,-2-4-492 0 0,-2-5-1115 0 0,1-4-412 0 0</inkml:trace>
  <inkml:trace contextRef="#ctx0" brushRef="#br0" timeOffset="596.213">594 310 10136 0 0,'0'0'464'0'0,"1"-1"-10"0"0,13-8-304 0 0,-11 7-32 0 0,1 0 0 0 0,-1 0-1 0 0,0 0 1 0 0,1 0 0 0 0,-1 1 0 0 0,1-1-1 0 0,0 1 1 0 0,-1 0 0 0 0,1 0 0 0 0,0 0 0 0 0,2 0-118 0 0,6 0 681 0 0,1 1 1 0 0,-1 0 0 0 0,1 1-1 0 0,0 1 1 0 0,-1 0 0 0 0,6 2-682 0 0,13 4 2417 0 0,27 12-2417 0 0,-55-19 77 0 0,-1 0 0 0 0,0 1 0 0 0,1-1 0 0 0,-1 0-1 0 0,0 1 1 0 0,0-1 0 0 0,0 1 0 0 0,0 0-1 0 0,0-1 1 0 0,-1 1 0 0 0,1 0 0 0 0,0 0 0 0 0,-1 0-1 0 0,0 0 1 0 0,1 0 0 0 0,-1 1 0 0 0,0 0-77 0 0,0-2 27 0 0,-1 0 1 0 0,1 0-1 0 0,-1 0 0 0 0,0 0 1 0 0,0 1-1 0 0,0-1 1 0 0,0 0-1 0 0,0 0 0 0 0,0 0 1 0 0,0 0-1 0 0,0 1 1 0 0,0-1-1 0 0,0 0 1 0 0,0 0-1 0 0,-1 0 0 0 0,1 0 1 0 0,-1 0-1 0 0,1 1 1 0 0,-1-1-1 0 0,1 0 1 0 0,-1 0-1 0 0,1 0 0 0 0,-1 0 1 0 0,0 0-1 0 0,0-1 1 0 0,1 1-1 0 0,-1 0 1 0 0,0 0-1 0 0,0 0 0 0 0,0-1 1 0 0,0 1-1 0 0,0 0 1 0 0,0-1-1 0 0,0 1 0 0 0,0-1 1 0 0,0 1-1 0 0,-1-1-27 0 0,-19 11-81 0 0,-1-2-1 0 0,0-1 1 0 0,0 0-1 0 0,-1-1 1 0 0,0-2-1 0 0,-1 0 1 0 0,1-2 0 0 0,-1 0-1 0 0,-5-2 82 0 0,28-1-22 0 0,-14 1-557 0 0,0-1-1 0 0,-1-1 1 0 0,1 0-1 0 0,0-1 1 0 0,0-1-1 0 0,0-1 1 0 0,-2 0 579 0 0,7-1-884 0 0</inkml:trace>
  <inkml:trace contextRef="#ctx0" brushRef="#br0" timeOffset="959.124">956 411 7368 0 0,'14'-3'390'0'0,"-12"3"-344"0"0,0 0-1 0 0,0-1 1 0 0,0 1-1 0 0,0 0 1 0 0,-1-1-1 0 0,1 1 1 0 0,0-1-1 0 0,0 0 1 0 0,1 0-46 0 0,1-2 640 0 0,1 1 0 0 0,-1 0 0 0 0,1 0 1 0 0,-1 0-1 0 0,1 0 0 0 0,1 1-640 0 0,-2 0 617 0 0,0 0 1 0 0,0-1-1 0 0,0 1 1 0 0,0-1-1 0 0,0 0 1 0 0,0 0-1 0 0,-1 0 1 0 0,3-2-618 0 0,21-16 1616 0 0,-20 16-1434 0 0,-1 0-1 0 0,-1-1 1 0 0,1 1 0 0 0,0-1 0 0 0,-1 0-1 0 0,0-1-181 0 0,10-12 58 0 0,-6 7 38 0 0,1 0 0 0 0,-2-1 0 0 0,3-5-96 0 0,-8 13-41 0 0,-1-1-1 0 0,0 0 1 0 0,0 0 0 0 0,0 0-1 0 0,-1 0 1 0 0,1 0 0 0 0,-1 0-1 0 0,-1 0 1 0 0,1 0-1 0 0,-1 0 1 0 0,1-2 41 0 0,-1 6 33 0 0,0 1 1 0 0,0-1-1 0 0,0 1 1 0 0,0-1-1 0 0,-1 0 0 0 0,1 1 1 0 0,0-1-1 0 0,0 0 1 0 0,0 1-1 0 0,0-1 0 0 0,-1 1 1 0 0,1-1-1 0 0,0 0 1 0 0,-1 1-1 0 0,1-1 0 0 0,0 1 1 0 0,-1-1-1 0 0,1 1 1 0 0,-1-1-1 0 0,1 1 0 0 0,-1-1 1 0 0,1 1-1 0 0,-1 0 0 0 0,1-1 1 0 0,-1 1-1 0 0,1 0 1 0 0,-1-1-1 0 0,0 1-33 0 0,-18-3 333 0 0,6 1-184 0 0,11 2-128 0 0,0 0-1 0 0,0 0 0 0 0,0-1 0 0 0,0 1 0 0 0,0 1 1 0 0,0-1-1 0 0,1 0 0 0 0,-1 0 0 0 0,0 1 1 0 0,0-1-1 0 0,0 1 0 0 0,0-1 0 0 0,0 1 1 0 0,0 0-1 0 0,1 0 0 0 0,-1 0 0 0 0,0 0 0 0 0,1 0 1 0 0,-1 0-1 0 0,0 1 0 0 0,1-1 0 0 0,-1 1-20 0 0,-7 6 27 0 0,2 1 0 0 0,-1 0 0 0 0,-3 6-27 0 0,-5 5 54 0 0,9-11 425 0 0,0 0 0 0 0,1 0 0 0 0,-1 3-479 0 0,-9 13 351 0 0,13-22-380 0 0,1 1 0 0 0,0-1-1 0 0,0 1 1 0 0,0 0-1 0 0,0 0 1 0 0,1 0 0 0 0,-1 0-1 0 0,1 0 1 0 0,0 0-1 0 0,0 0 1 0 0,1 0 0 0 0,-1 0-1 0 0,1 1 1 0 0,0-1-1 0 0,0 0 1 0 0,1 0 0 0 0,-1 1-1 0 0,1-1 1 0 0,0 0-1 0 0,0 2 30 0 0,0-3 9 0 0,1 1-1 0 0,-1-1 0 0 0,0-1 0 0 0,1 1 0 0 0,0 0 0 0 0,-1 0 0 0 0,1-1 0 0 0,0 1 0 0 0,0 0 0 0 0,1-1 1 0 0,-1 0-1 0 0,0 0 0 0 0,1 0 0 0 0,0 0 0 0 0,-1 0 0 0 0,1 0 0 0 0,0-1 0 0 0,0 1 0 0 0,0-1 0 0 0,0 0 1 0 0,0 1-1 0 0,0-2 0 0 0,0 1 0 0 0,0 0 0 0 0,1-1 0 0 0,-1 1-8 0 0,12 0 9 0 0,-1-1 0 0 0,1 0 0 0 0,-1-1 0 0 0,0-1 0 0 0,1 0 0 0 0,-1-1-9 0 0,31-7-2367 0 0,8-6 2367 0 0,-47 14-392 0 0,17-6-1943 0 0,-1-3-4315 0 0</inkml:trace>
  <inkml:trace contextRef="#ctx0" brushRef="#br0" timeOffset="1288.117">1574 247 7368 0 0,'0'0'333'0'0,"0"0"0"0"0,-13 0-199 0 0,9 0 312 0 0,0 0 0 0 0,1 0 1 0 0,-1 0-1 0 0,1 1 1 0 0,-1-1-1 0 0,0 1 0 0 0,1 0 1 0 0,-1 0-1 0 0,1 0 0 0 0,0 0 1 0 0,-3 2-447 0 0,-36 21 6701 0 0,32-18-6155 0 0,-2 1-170 0 0,0 1 0 0 0,1 0 1 0 0,-1 1-1 0 0,2 0 0 0 0,-1 0 1 0 0,1 1-1 0 0,1 1 0 0 0,-6 7-376 0 0,14-17 9 0 0,1 0 0 0 0,-1 0 0 0 0,0 0 0 0 0,1 0 0 0 0,-1 1 0 0 0,1-1 0 0 0,-1 0 0 0 0,1 1 0 0 0,0-1 0 0 0,0 0 0 0 0,-1 0 0 0 0,1 1 0 0 0,0-1 0 0 0,0 1-9 0 0,-1 11 18 0 0,-1 1-18 0 0,3-11 0 0 0,1-1 0 0 0,-2 0 0 0 0,1-1 0 0 0,0 1 0 0 0,0 0 0 0 0,0-1 0 0 0,0 1 0 0 0,1-1 0 0 0,-1 1 0 0 0,0-1 0 0 0,1 0 0 0 0,-1 1 0 0 0,1-1 0 0 0,-1 0 0 0 0,1 0 0 0 0,0 0 0 0 0,-1 0 0 0 0,1 0 0 0 0,0-1 0 0 0,0 1 0 0 0,-1 0 0 0 0,1-1 0 0 0,0 1 0 0 0,0-1 0 0 0,1 0 0 0 0,4 2 0 0 0,2 0 0 0 0,0 0 0 0 0,0 0 0 0 0,0-1 0 0 0,-1 0 0 0 0,1-1 0 0 0,0 0 0 0 0,0 0 0 0 0,0-1 0 0 0,1 0 0 0 0,12-3 0 0 0,0 0 0 0 0,-1-2 0 0 0,1 0 0 0 0,-12 2-137 0 0,0-1-1 0 0,0 1 1 0 0,2-3 137 0 0,15-6-812 0 0,-18 9 78 0 0,-1 0-1 0 0,1 0 0 0 0,0-1 1 0 0,-1-1 734 0 0,9-9-1534 0 0</inkml:trace>
  <inkml:trace contextRef="#ctx0" brushRef="#br0" timeOffset="1583.322">1826 0 15120 0 0,'37'8'1511'0'0,"-36"-8"-1478"0"0,0 1 0 0 0,0-1 0 0 0,0 1 0 0 0,0-1-1 0 0,0 1 1 0 0,0-1 0 0 0,0 1 0 0 0,-1 0-1 0 0,1-1 1 0 0,0 1 0 0 0,0 0 0 0 0,0 0 0 0 0,-1 0-1 0 0,1 0 1 0 0,0 0 0 0 0,-1 0 0 0 0,1 0-1 0 0,-1 0 1 0 0,1 0 0 0 0,-1 0 0 0 0,0 0 0 0 0,1 0-1 0 0,-1 0 1 0 0,0 0 0 0 0,0 0 0 0 0,0 0-1 0 0,0 0 1 0 0,0 1 0 0 0,0-1 0 0 0,0 0 0 0 0,0 0-1 0 0,0 0 1 0 0,0 0 0 0 0,0 0 0 0 0,-1 0-1 0 0,1 1-32 0 0,-1-1 62 0 0,1 0-1 0 0,-1 0 0 0 0,1 0 0 0 0,-1 0 0 0 0,1 1 0 0 0,0-1 0 0 0,0 0 0 0 0,0 0 0 0 0,-1 1 0 0 0,1-1 0 0 0,0 0 0 0 0,0 1 0 0 0,1-1 0 0 0,-1 0 0 0 0,0 0 0 0 0,0 1 1 0 0,1-1-1 0 0,-1 0 0 0 0,1 0 0 0 0,-1 0 0 0 0,1 1 0 0 0,-1-1 0 0 0,1 0 0 0 0,0 0 0 0 0,-1 0 0 0 0,1 0 0 0 0,0 0 0 0 0,0 0-61 0 0,0 0 32 0 0,0 1 61 0 0,0 0 0 0 0,0 0 0 0 0,0-1 0 0 0,-1 1 0 0 0,1 0 1 0 0,-1 0-1 0 0,1 0 0 0 0,-1 0 0 0 0,1 1-93 0 0,-1-1 105 0 0,0 0 1 0 0,1 0-1 0 0,-1 0 1 0 0,1 0-1 0 0,0 0 0 0 0,-1 0 1 0 0,1 0-1 0 0,0 0 0 0 0,1 0-105 0 0,8 13 541 0 0,-1 0 0 0 0,-1 1-1 0 0,0 0 1 0 0,0 2-541 0 0,-6-11 2 0 0,1-1 0 0 0,-1 1 0 0 0,-1 0 1 0 0,1 0-1 0 0,-1 0 0 0 0,-1 0 0 0 0,1 0 0 0 0,-1 4-2 0 0,4 11 0 0 0,-3-19 0 0 0,0-1 0 0 0,-1 1 0 0 0,1 0 0 0 0,-1-1 0 0 0,1 1 0 0 0,-1 0 0 0 0,0 0 0 0 0,0-1 0 0 0,-1 2 0 0 0,-2 10 0 0 0,2-13 0 0 0,0 1 0 0 0,1 0 0 0 0,-1-1 0 0 0,1 1 0 0 0,0 0 0 0 0,-1-1 0 0 0,1 1 0 0 0,0 0 0 0 0,0-1 0 0 0,0 1 0 0 0,0 0 0 0 0,1-1 0 0 0,-1 1 0 0 0,0 0 0 0 0,1-1 0 0 0,-1 1 0 0 0,1 0 0 0 0,0 0 1 0 0,-1-1-1 0 0,0 0 0 0 0,1 0 1 0 0,-1 0-1 0 0,0 0 0 0 0,1 1 0 0 0,-1-1 1 0 0,0 0-1 0 0,0 0 0 0 0,0 1 1 0 0,0-1-1 0 0,0 0 0 0 0,0 0 1 0 0,0 1-1 0 0,-1-1 0 0 0,1 0 1 0 0,0 0-1 0 0,-1 0 0 0 0,1 0 0 0 0,-1 1 1 0 0,1-1-1 0 0,-1 0 0 0 0,0 0 1 0 0,1 0-1 0 0,-1 0 0 0 0,0 0 1 0 0,0 0-1 0 0,1 0 0 0 0,-1-1 0 0 0,0 1 1 0 0,0 0-1 0 0,0 0 0 0 0,-1 1-18 0 0,0-1 0 0 0,0 1 0 0 0,1 0 1 0 0,-1 0-1 0 0,0 0 0 0 0,1 1 0 0 0,0-1 0 0 0,-1 1 18 0 0,2-2-91 0 0,-1 0-1 0 0,1 0 1 0 0,-1-1-1 0 0,0 1 1 0 0,1 0-1 0 0,-1 0 1 0 0,0 0 0 0 0,0-1-1 0 0,0 1 1 0 0,0 0-1 0 0,1-1 1 0 0,-1 1-1 0 0,0-1 1 0 0,0 1 0 0 0,0-1-1 0 0,0 1 1 0 0,0-1-1 0 0,0 0 1 0 0,0 1-1 0 0,-1-1 1 0 0,1 0 0 0 0,0 0-1 0 0,0 0 1 0 0,0 0-1 0 0,0 0 1 0 0,0 0 91 0 0,-6 1-283 0 0,-9 2-740 0 0</inkml:trace>
  <inkml:trace contextRef="#ctx0" brushRef="#br0" timeOffset="2148.342">1780 244 11976 0 0,'-21'0'546'0'0,"40"-9"204"0"0,-13 8-750 0 0,-2 0 0 0 0,0 0 0 0 0,-1 0 0 0 0,1 0 0 0 0,-1-1 0 0 0,1 1 0 0 0,-1-1 0 0 0,0 0 0 0 0,1 0 0 0 0,-1 0 0 0 0,2-2 0 0 0,-1 1 171 0 0,1 1 0 0 0,-1-1 0 0 0,0 0 0 0 0,1 1-1 0 0,0 0 1 0 0,0 0 0 0 0,0 1 0 0 0,0-1 0 0 0,0 1 0 0 0,1 0-171 0 0,57-8 2813 0 0,-34 5-2050 0 0,-27 4-677 0 0,-1 0 1 0 0,1 0-1 0 0,0 0 1 0 0,-1 0-1 0 0,1 0 1 0 0,0 1-1 0 0,-1-1 1 0 0,1 0-1 0 0,0 1 1 0 0,-1-1-1 0 0,2 1-86 0 0,5 2 218 0 0,13-1 170 0 0,-13-1-238 0 0,0-1 1 0 0,0 2-1 0 0,0-1 1 0 0,0 1-1 0 0,0 1 1 0 0,7 2-151 0 0,0 1 130 0 0,-12-6-108 0 0,-1 1 1 0 0,1 0-1 0 0,-1-1 1 0 0,0 1-1 0 0,1 0 1 0 0,-1 0-1 0 0,0 1 1 0 0,0-1-1 0 0,0 0 1 0 0,0 1-1 0 0,0 0 1 0 0,0-1-1 0 0,0 2-22 0 0,2 2 10 0 0,0 0 0 0 0,1 0 0 0 0,0-1 0 0 0,-1 1 0 0 0,1-1 0 0 0,4 3-10 0 0,-4-4 157 0 0,-1 0 0 0 0,0 1 0 0 0,0-1 0 0 0,0 1 0 0 0,0 0 0 0 0,-1 0 0 0 0,1 1-1 0 0,-1-1 1 0 0,2 5-157 0 0,10 22 42 0 0,-2 0 0 0 0,2 10-42 0 0,-13-34 123 0 0,0-1-1 0 0,-1 1 1 0 0,1 0-1 0 0,-1 4-122 0 0,-1-9 0 0 0,0 1 1 0 0,0-1-1 0 0,0 1 0 0 0,0-1 0 0 0,0 0 0 0 0,-1 1 0 0 0,1-1 0 0 0,-1 1 1 0 0,1-1-1 0 0,-1 0 0 0 0,0 0 0 0 0,0 1 0 0 0,0-1 0 0 0,0 1 0 0 0,0-3 0 0 0,1 0 0 0 0,-1 0 0 0 0,1 1 0 0 0,0-1 0 0 0,-1 0 0 0 0,1 0 0 0 0,-1 0 0 0 0,1 0 0 0 0,0 1 0 0 0,-1-1 0 0 0,1 0 0 0 0,-1 0 0 0 0,1 0 0 0 0,-1 0 0 0 0,1 0 0 0 0,-1 0 0 0 0,1 0 0 0 0,0 0 0 0 0,-1 0 0 0 0,1 0 0 0 0,-1-1 0 0 0,1 1 0 0 0,-1 0 0 0 0,1 0 0 0 0,0 0 0 0 0,-1 0 0 0 0,1-1 0 0 0,-1 1 0 0 0,1 0 0 0 0,0 0 0 0 0,-1-1 0 0 0,1 1 0 0 0,0 0 0 0 0,-1-1 0 0 0,1 1 0 0 0,0 0 0 0 0,-1-1 0 0 0,-11-13 0 0 0,10 9 2 0 0,-1 0 0 0 0,1 1 0 0 0,0-1 0 0 0,1 0 0 0 0,-1 0-1 0 0,1 0 1 0 0,0-1 0 0 0,0 1 0 0 0,1 0 0 0 0,-1 0 0 0 0,1-1 0 0 0,0 1-1 0 0,1 0 1 0 0,-1 0 0 0 0,1-1 0 0 0,0 1 0 0 0,1 0 0 0 0,0-4-2 0 0,2-2-59 0 0,0 0 0 0 0,1 0-1 0 0,0 0 1 0 0,0 1 0 0 0,1 0 0 0 0,0 0 0 0 0,8-9 59 0 0,-10 15-236 0 0,0 0 1 0 0,0 0-1 0 0,0 1 0 0 0,5-4 236 0 0,8-8-541 0 0,-11 10 344 0 0,0 0 1 0 0,-1 0-1 0 0,2 1 0 0 0,-1 0 0 0 0,0 0 0 0 0,1 0 0 0 0,0 1 0 0 0,0 0 0 0 0,0 0 0 0 0,0 1 0 0 0,0 0 0 0 0,0 0 0 0 0,7 0 197 0 0,15-3-916 0 0,1 1 0 0 0,1 1 1 0 0,-1 2-1 0 0,17 2 916 0 0,-43-1-10 0 0,0 0 4 0 0,10 10 6 0 0,-10-7 0 0 0,9 4 0 0 0,2 2 33 0 0,-13-5-7 0 0,-1-1 1 0 0,0-1 83 0 0,0 0 0 0 0,0 0 0 0 0,0 0 0 0 0,0 0 0 0 0,0 1 0 0 0,-1-1 0 0 0,1 0 0 0 0,-1 0 0 0 0,1 1 0 0 0,-1-1 0 0 0,0 0 0 0 0,0 1 0 0 0,0-1-1 0 0,0 1 1 0 0,-1-1 0 0 0,1 0 0 0 0,-1 1 0 0 0,1-1 0 0 0,-1 0 0 0 0,0 0 0 0 0,0 0 0 0 0,0 1 0 0 0,0-1 0 0 0,0 0 0 0 0,-1 1-110 0 0,-5 8 453 0 0,0-1 0 0 0,0 0 0 0 0,-1 0-1 0 0,-4 2-452 0 0,8-7-167 0 0,-6 5 586 0 0,6-6-223 0 0,0 1-1 0 0,0-1 1 0 0,1 1-1 0 0,-1 0 1 0 0,1 0-1 0 0,-2 3-195 0 0,-12 19 25 0 0,14-22 14 0 0,0-1 1 0 0,0 1 0 0 0,0 1 0 0 0,-1 2-40 0 0,-3 21 224 0 0,2-15-324 0 0,-2 2 76 0 0,7-15 31 0 0,0-1 0 0 0,0 0 0 0 0,0 0 0 0 0,0 0 0 0 0,0 1 0 0 0,0-1 0 0 0,0 0 0 0 0,0 0 0 0 0,0 0 0 0 0,0 0 0 0 0,0 1 0 0 0,0-1 0 0 0,0 0 0 0 0,0 0 0 0 0,0 0 0 0 0,0 1 0 0 0,0-1 0 0 0,0 0 0 0 0,0 0 0 0 0,0 0 0 0 0,0 0 0 0 0,1 1 0 0 0,-1-1 0 0 0,0 0 0 0 0,0 0-1 0 0,0 0 1 0 0,0 0 0 0 0,0 0 0 0 0,0 1 0 0 0,0-1 0 0 0,1 0 0 0 0,-1 0 0 0 0,0 0 0 0 0,0 0 0 0 0,0 0 0 0 0,0 0 0 0 0,1 0 0 0 0,-1 1 0 0 0,0-1 0 0 0,0 0 0 0 0,0 0 0 0 0,0 0 0 0 0,1 0 0 0 0,-1 0 0 0 0,0 0 0 0 0,0 0 0 0 0,0 0 0 0 0,1 0 0 0 0,-1 0 0 0 0,0 0 0 0 0,0 0 0 0 0,0 0-7 0 0,13 1 162 0 0,-13-1-155 0 0,14 1 97 0 0,0-1-1 0 0,-1 0 0 0 0,1-1 1 0 0,0-1-1 0 0,0 0 0 0 0,-1-1 1 0 0,9-3-104 0 0,-17 5 24 0 0,-1-1 0 0 0,1 0-1 0 0,0 0 1 0 0,-1 0 0 0 0,1 0 0 0 0,-1-1 0 0 0,0 0 0 0 0,0 0-1 0 0,0 0 1 0 0,0-1 0 0 0,-1 1 0 0 0,1-1 0 0 0,-1 0 0 0 0,0 1-1 0 0,0-2 1 0 0,0 1 0 0 0,-1 0 0 0 0,1-1 0 0 0,-1 1 0 0 0,0-1-1 0 0,0 1 1 0 0,0-5-24 0 0,1-1 1 0 0,-1 0 0 0 0,0 0 0 0 0,-1 0 0 0 0,-1 0 0 0 0,1 0 0 0 0,-2-4-1 0 0,1 10-5 0 0,0-1 1 0 0,-1 1-1 0 0,0-1 0 0 0,0 1 1 0 0,0 0-1 0 0,-1-1 0 0 0,0 1 1 0 0,0 0-1 0 0,0 0 0 0 0,0 0 1 0 0,0 0-1 0 0,-1 1 1 0 0,1-1-1 0 0,-1 1 0 0 0,-2-2 5 0 0,2 1-203 0 0,0 1-1 0 0,-1 0 1 0 0,1 1-1 0 0,-1-1 1 0 0,0 1-1 0 0,1-1 0 0 0,-1 1 1 0 0,0 0-1 0 0,-4-1 204 0 0,-2-2-540 0 0,9 5 461 0 0,0-1 1 0 0,1 1 0 0 0,-1-1 0 0 0,0 1-1 0 0,0 0 1 0 0,1-1 0 0 0,-1 1 0 0 0,0 0-1 0 0,0 0 1 0 0,0-1 0 0 0,0 1 0 0 0,1 0-1 0 0,-1 0 1 0 0,0 0 0 0 0,0 0 0 0 0,0 0-1 0 0,0 0 1 0 0,0 1 0 0 0,1-1 0 0 0,-1 0-1 0 0,-1 0 79 0 0,-3 1-786 0 0,-8 2-2645 0 0,10 0 1897 0 0</inkml:trace>
  <inkml:trace contextRef="#ctx0" brushRef="#br0" timeOffset="2516.849">3033 117 13104 0 0,'11'-10'297'0'0,"-11"10"-238"0"0,0 0 0 0 0,0-1 0 0 0,0 1 1 0 0,1 0-1 0 0,-1 0 0 0 0,0 0 0 0 0,0 0 0 0 0,0 0 1 0 0,0 0-1 0 0,1 0 0 0 0,-1 0 0 0 0,0 0 0 0 0,0 0 1 0 0,0 0-1 0 0,1-1 0 0 0,-1 1 0 0 0,0 0 0 0 0,0 0 0 0 0,0 0 1 0 0,1 0-1 0 0,-1 0 0 0 0,0 1 0 0 0,0-1 0 0 0,0 0 1 0 0,1 0-1 0 0,-1 0 0 0 0,0 0 0 0 0,0 0 0 0 0,0 0 1 0 0,0 0-1 0 0,1 0 0 0 0,-1 0 0 0 0,0 0 0 0 0,0 1 0 0 0,0-1 1 0 0,0 0-1 0 0,0 0 0 0 0,1 0 0 0 0,-1 0 0 0 0,0 0 1 0 0,0 1-1 0 0,0-1 0 0 0,0 0 0 0 0,0 0 0 0 0,0 0 1 0 0,0 0-60 0 0,-13 2 514 0 0,0 0 0 0 0,1 1 0 0 0,-1 0 0 0 0,0 1 1 0 0,1 0-1 0 0,0 1 0 0 0,-10 6-514 0 0,-4 0 347 0 0,20-9-291 0 0,-1 0-1 0 0,1 1 1 0 0,0 0 0 0 0,0 0-1 0 0,0 1 1 0 0,0 0-1 0 0,1 0 1 0 0,0 0 0 0 0,-1 0-1 0 0,2 1 1 0 0,-1 0-1 0 0,0 0 1 0 0,1 0 0 0 0,-3 5-56 0 0,6-9 25 0 0,0 1 1 0 0,0-1 0 0 0,1 1 0 0 0,-1-1-1 0 0,0 1 1 0 0,1 0 0 0 0,-1-1 0 0 0,1 1-1 0 0,-1 0 1 0 0,1-1 0 0 0,0 1 0 0 0,-1 0 0 0 0,1-1-1 0 0,0 1 1 0 0,0 0 0 0 0,0 0 0 0 0,1-1-1 0 0,-1 1-25 0 0,1 0 11 0 0,0 0 0 0 0,0 0 0 0 0,0 0-1 0 0,1 0 1 0 0,-1 0 0 0 0,1 0 0 0 0,-1-1 0 0 0,1 1-1 0 0,-1 0 1 0 0,1-1 0 0 0,0 0 0 0 0,0 1 0 0 0,0-1-1 0 0,0 0-10 0 0,76 51-472 0 0,-51-37 355 0 0,-22-12 174 0 0,0-1 0 0 0,0 1-1 0 0,0 0 1 0 0,-1 0 0 0 0,1 1 0 0 0,-1-1-1 0 0,1 2-56 0 0,24 18 72 0 0,-26-21-73 0 0,1 0 0 0 0,-1 0 0 0 0,0 1-1 0 0,0-1 1 0 0,0 1 0 0 0,0 0 0 0 0,0 0 0 0 0,0 0 0 0 0,-1 0 0 0 0,1 1 0 0 0,-1-1 0 0 0,0 1 0 0 0,1 1 1 0 0,-3-4 71 0 0,1 0 1 0 0,-1 0-1 0 0,1 0 1 0 0,-1 0-1 0 0,0 1 1 0 0,1-1-1 0 0,-1 0 1 0 0,0 0-1 0 0,0 0 1 0 0,0 1 0 0 0,0-1-1 0 0,0 0 1 0 0,0 0-1 0 0,0 2-71 0 0,-1-3 50 0 0,1 1 1 0 0,-1 0-1 0 0,0 0 0 0 0,1 0 1 0 0,-1 0-1 0 0,0-1 0 0 0,1 1 1 0 0,-1 0-1 0 0,0-1 0 0 0,0 1 0 0 0,0-1 1 0 0,0 1-1 0 0,1-1 0 0 0,-1 1 1 0 0,0-1-1 0 0,0 0 0 0 0,0 1 1 0 0,0-1-1 0 0,0 0-50 0 0,-18 6 179 0 0,0-1-1 0 0,1-1 1 0 0,-1 0 0 0 0,-1-2-1 0 0,-6 0-178 0 0,4-1-2979 0 0,0-1 0 0 0,-15-2 2979 0 0,27 0-6813 0 0</inkml:trace>
  <inkml:trace contextRef="#ctx0" brushRef="#br0" timeOffset="2838.371">3411 122 15664 0 0,'0'0'26'0'0,"0"1"0"0"0,0-1 1 0 0,0 0-1 0 0,-1 0 1 0 0,1 0-1 0 0,0 0 1 0 0,0 1-1 0 0,0-1 1 0 0,0 0-1 0 0,0 0 1 0 0,-1 0-1 0 0,1 1 1 0 0,0-1-1 0 0,0 0 1 0 0,0 0-1 0 0,0 1 1 0 0,0-1-1 0 0,0 0 1 0 0,0 0-1 0 0,0 1 1 0 0,0-1-1 0 0,0 0 1 0 0,0 0-1 0 0,0 1 1 0 0,0-1-1 0 0,0 0 1 0 0,0 0-1 0 0,0 1 1 0 0,0-1-1 0 0,0 0 1 0 0,0 0-1 0 0,0 1 1 0 0,0-1-1 0 0,0 0 1 0 0,0 0-1 0 0,1 0 1 0 0,-1 1-1 0 0,0-1 0 0 0,0 0 1 0 0,0 0-1 0 0,0 0 1 0 0,1 1-1 0 0,-1-1 1 0 0,0 0-1 0 0,0 0 1 0 0,0 0-1 0 0,1 0 1 0 0,-1 0-1 0 0,0 1 1 0 0,0-1-1 0 0,1 0 1 0 0,-1 0-1 0 0,0 0 1 0 0,0 0-1 0 0,0 0 1 0 0,1 0-1 0 0,-1 0 1 0 0,0 0-1 0 0,0 0 1 0 0,1 0-1 0 0,-1 0 1 0 0,0 0-1 0 0,0 0 1 0 0,1 0-1 0 0,-1 0 1 0 0,0 0-1 0 0,0 0 1 0 0,1 0-1 0 0,-1-1 1 0 0,0 1-27 0 0,-17 17-268 0 0,13-14 401 0 0,-6 7-66 0 0,8-7 104 0 0,-1-1-1 0 0,0 1 0 0 0,1-1 1 0 0,-1 1-1 0 0,0-1 0 0 0,0 0 0 0 0,0 0 1 0 0,-1 0-171 0 0,-8 3 400 0 0,6-2-127 0 0,1-1 1 0 0,-1 1-1 0 0,0 0 0 0 0,1 0 0 0 0,0 1 1 0 0,-5 3-274 0 0,-7 9 578 0 0,10-11-390 0 0,0 0 0 0 0,1 1 0 0 0,0 0 0 0 0,0 1 1 0 0,-4 5-189 0 0,9-9 41 0 0,0-1 0 0 0,-1 1 1 0 0,1-1-1 0 0,0 1 0 0 0,0-1 1 0 0,0 1-1 0 0,1 0 1 0 0,-1-1-1 0 0,1 1 0 0 0,-1 0 1 0 0,1 0-1 0 0,0-1 1 0 0,0 1-1 0 0,0 0 0 0 0,0 0 1 0 0,1 0-1 0 0,-1-1 1 0 0,1 1-1 0 0,0 0 0 0 0,0 0-41 0 0,2 12 183 0 0,-2-12-175 0 0,-1-1 0 0 0,0 0 0 0 0,1 0 0 0 0,-1 1 0 0 0,1-1 0 0 0,0 0 0 0 0,0 0 0 0 0,0 0 1 0 0,0 0-1 0 0,0 0 0 0 0,0 0 0 0 0,1 0 0 0 0,-1 0 0 0 0,0 0 0 0 0,1-1 0 0 0,0 1 0 0 0,1 1-8 0 0,6 2 40 0 0,0 1 0 0 0,0-1 0 0 0,0-1 0 0 0,1 1 0 0 0,0-2 0 0 0,0 1 0 0 0,6 0-40 0 0,12 3-118 0 0,-16-4 151 0 0,1 0 0 0 0,-1-1 0 0 0,1 0 0 0 0,0 0 0 0 0,0-2 0 0 0,7 0-33 0 0,-2-1 86 0 0,-9 1-153 0 0,0-1-1 0 0,-1 0 1 0 0,1-1-1 0 0,5-1 68 0 0,11-4-955 0 0,19-7-3876 0 0,-25 5 2786 0 0</inkml:trace>
  <inkml:trace contextRef="#ctx0" brushRef="#br0" timeOffset="3104.093">3789 291 16991 0 0,'0'0'388'0'0,"0"0"52"0"0,-7 3 438 0 0,-1 1-696 0 0,1 0 1 0 0,0 1 0 0 0,0 0 0 0 0,0 0-1 0 0,0 1 1 0 0,1 0 0 0 0,0 0-183 0 0,-10 8 1117 0 0,12-10-919 0 0,1 0-1 0 0,-1-1 1 0 0,1 1 0 0 0,-1 1 0 0 0,1-1 0 0 0,0 0 0 0 0,1 1 0 0 0,-1-1 0 0 0,1 1 0 0 0,0 0-1 0 0,0 0 1 0 0,-1 4-198 0 0,3-7 2 0 0,-1 0-1 0 0,1 0 0 0 0,0 0 1 0 0,0 0-1 0 0,0-1 1 0 0,0 1-1 0 0,0 0 1 0 0,0 0-1 0 0,0 0 0 0 0,1 0 1 0 0,-1-1-1 0 0,1 1 1 0 0,-1 0-1 0 0,1 0 0 0 0,0-1 1 0 0,0 1-1 0 0,0 0 1 0 0,0-1-1 0 0,0 1 0 0 0,0-1 1 0 0,0 1-1 0 0,0-1 1 0 0,0 0-1 0 0,1 0 0 0 0,-1 1 1 0 0,1-1-1 0 0,-1 0 1 0 0,1 0-1 0 0,-1 0 0 0 0,1 0 1 0 0,0 0-1 0 0,-1-1 1 0 0,1 1-1 0 0,0 0 0 0 0,-1-1 1 0 0,1 0-1 0 0,1 1-1 0 0,2 0 0 0 0,0 0 0 0 0,0-1 0 0 0,0 1 0 0 0,0-1 0 0 0,0 0 0 0 0,2 0 0 0 0,16-1 0 0 0,-9 2 0 0 0,0-2 0 0 0,9-1 0 0 0,18-1 0 0 0,-33 3 0 0 0,-1-1 0 0 0,0 1 0 0 0,0-1 0 0 0,0-1 0 0 0,0 0 0 0 0,0 0 0 0 0,0 0 0 0 0,0-1 0 0 0,-1 0 0 0 0,1 0 0 0 0,-1 0 0 0 0,0-1 0 0 0,5-3 0 0 0,-10 5 0 0 0,1 1 0 0 0,-1 0 0 0 0,1-1 0 0 0,-1 1 0 0 0,0 0 0 0 0,1-1 0 0 0,-1 0 0 0 0,0 1 0 0 0,0-1 0 0 0,0 0 0 0 0,0 0 0 0 0,-1 1 0 0 0,1-1 0 0 0,0 0 0 0 0,-1 0 0 0 0,1 0 0 0 0,-1 0 0 0 0,0 0 0 0 0,1 0 0 0 0,-1 0 0 0 0,0 0 0 0 0,0 0 0 0 0,0 0 0 0 0,-1-1 0 0 0,0 0 0 0 0,1-1 0 0 0,-1 1 0 0 0,0 0 0 0 0,0 0 0 0 0,-1 0 0 0 0,1 0 0 0 0,0 0 0 0 0,-1 0 0 0 0,0 1 0 0 0,0-1 0 0 0,0 0 0 0 0,0 1 0 0 0,0-1 0 0 0,-2 0 0 0 0,-1-2 11 0 0,-4-3-83 0 0,0 0 1 0 0,-1 0 0 0 0,1 1 0 0 0,-1 1 0 0 0,-3-2 71 0 0,-3 1-760 0 0,1 1 0 0 0,-17-4 760 0 0,27 8-207 0 0,-8-1-1887 0 0,-3-2-4739 0 0,13 3 1409 0 0</inkml:trace>
  <inkml:trace contextRef="#ctx0" brushRef="#br0" timeOffset="4157.383">4094 128 10136 0 0,'0'0'464'0'0,"0"0"-10"0"0,1 1-294 0 0,6 8 301 0 0,-2-1-1 0 0,1 1 0 0 0,-1 0 0 0 0,0 0 0 0 0,-1 0 0 0 0,0 1 1 0 0,0-1-1 0 0,-1 1 0 0 0,0 0 0 0 0,1 10-460 0 0,0 8 824 0 0,-1 1 0 0 0,-1 0-1 0 0,-2 9-823 0 0,2 44 3184 0 0,5 11-3184 0 0,-6-80 0 0 0,1 0 0 0 0,1 0 0 0 0,1 0 0 0 0,-1-1 0 0 0,6 11 0 0 0,-3 3-36 0 0,-5-21 197 0 0,0 0 0 0 0,1 0 1 0 0,-1 0-1 0 0,1 0 0 0 0,0 0 0 0 0,1 2-161 0 0,-2-6 509 0 0,-1-1-106 0 0,0 0-439 0 0,0 0-115 0 0,0 0 35 0 0,-7-12 352 0 0,-8-7-151 0 0,0-2 0 0 0,2 0 0 0 0,-2-4-85 0 0,11 17-182 0 0,-1 0 0 0 0,2-1 1 0 0,-1 1-1 0 0,1-1 1 0 0,0 0-1 0 0,1 0 1 0 0,0 0-1 0 0,1-1 0 0 0,-1-8 182 0 0,2 6-148 0 0,1 0 0 0 0,0 0 0 0 0,1-1 0 0 0,0 1 0 0 0,1 0 0 0 0,0 0 0 0 0,1 1 0 0 0,1-1 0 0 0,-1 1 0 0 0,2 0 0 0 0,-1 0 0 0 0,2 0 0 0 0,-1 1 0 0 0,2 0 0 0 0,-1 0 0 0 0,1 1 0 0 0,5-4 148 0 0,-9 9-13 0 0,1 0 1 0 0,0 1-1 0 0,-1 0 0 0 0,1-1 0 0 0,1 2 0 0 0,-1-1 0 0 0,0 1 0 0 0,1 0 0 0 0,-1 0 0 0 0,1 0 13 0 0,13-3-22 0 0,-1 2 0 0 0,9-1 22 0 0,2 0 5 0 0,-16 2-19 0 0,1 0-1 0 0,-1 1 1 0 0,12 1 14 0 0,-18 1 48 0 0,-1-1-1 0 0,1 1 1 0 0,-1 0 0 0 0,1 0 0 0 0,-1 1 0 0 0,1 0-1 0 0,-1 0 1 0 0,5 3-48 0 0,-10-4 54 0 0,1 0 0 0 0,0 0 1 0 0,0 0-1 0 0,-1 0 0 0 0,1 0 0 0 0,-1 1 0 0 0,1-1 1 0 0,-1 1-1 0 0,1-1 0 0 0,-1 1 0 0 0,0-1 0 0 0,0 1 1 0 0,0 0-1 0 0,0 0 0 0 0,0 0 0 0 0,0-1 0 0 0,0 1 1 0 0,-1 0-1 0 0,1 0 0 0 0,-1 0 0 0 0,1 0 0 0 0,-1 0 1 0 0,0 0-1 0 0,0 0 0 0 0,0 2-54 0 0,0 3 100 0 0,-1 1 1 0 0,0-1-1 0 0,-1 0 1 0 0,0 0-1 0 0,0 1 0 0 0,-1 1-100 0 0,2-7 41 0 0,0 0 0 0 0,-1 1 0 0 0,1-1 0 0 0,-1 0-1 0 0,1 0 1 0 0,-1 0 0 0 0,1 0 0 0 0,-1 0 0 0 0,0-1 0 0 0,0 1-1 0 0,0 0 1 0 0,0-1 0 0 0,0 0 0 0 0,-1 1 0 0 0,1-1-1 0 0,0 0 1 0 0,-2 0-41 0 0,-8 4 264 0 0,0 0-1 0 0,0-1 1 0 0,-2-1-264 0 0,4 0 69 0 0,-49 11 148 0 0,25-6 12 0 0,-15 5-229 0 0,-4 4 0 0 0,66-15 0 0 0,8-1 0 0 0,132 0-80 0 0,-142-1 71 0 0,1 0 1 0 0,0-2-1 0 0,0 1 0 0 0,-1-2 0 0 0,1 1 0 0 0,-1-1 0 0 0,0-1 0 0 0,0 0 0 0 0,1-1 9 0 0,17-9-92 0 0,-15 8 54 0 0,1-1 0 0 0,-1-1-1 0 0,-1 0 1 0 0,1-1 0 0 0,-1 0 0 0 0,3-4 38 0 0,18-18 437 0 0,-34 31-550 0 0,0 0-116 0 0,0 7 124 0 0,-1 1 0 0 0,0-1 1 0 0,0 1-1 0 0,-1-1 0 0 0,-1 2 105 0 0,1-2 133 0 0,0 0-1 0 0,1 0 1 0 0,0 1-1 0 0,0-1 0 0 0,0 2-132 0 0,1 0 49 0 0,0-3-57 0 0,0-1 0 0 0,0 0 0 0 0,0 1 0 0 0,1-1 0 0 0,0 0 0 0 0,0 1 0 0 0,1 3 8 0 0,-1-7 15 0 0,0-1-1 0 0,-1 0 1 0 0,1 1 0 0 0,0-1 0 0 0,0 1 0 0 0,0-1 0 0 0,0 0-1 0 0,1 0 1 0 0,-1 0 0 0 0,0 0 0 0 0,0 0 0 0 0,1 0 0 0 0,-1 0 0 0 0,0 0-1 0 0,1 0 1 0 0,-1-1 0 0 0,1 1 0 0 0,-1 0 0 0 0,1-1 0 0 0,0 1-1 0 0,-1-1 1 0 0,1 0 0 0 0,-1 0 0 0 0,1 1 0 0 0,0-1 0 0 0,-1 0-1 0 0,1 0 1 0 0,1-1-15 0 0,11 0-3 0 0,0 0-1 0 0,0-1 1 0 0,0-1-1 0 0,0 0 1 0 0,0-1-1 0 0,-1-1 1 0 0,1 0-1 0 0,10-7 4 0 0,-15 9 11 0 0,0-2-1 0 0,0 1 0 0 0,0-1 1 0 0,-1-1-1 0 0,0 1 0 0 0,0-2 1 0 0,-1 1-1 0 0,0-1 0 0 0,0 0 1 0 0,0 0-1 0 0,-1-1 0 0 0,5-6-10 0 0,-7 8-15 0 0,1 0 0 0 0,0 0-1 0 0,0 0 1 0 0,4-3 15 0 0,16-19 275 0 0,-24 27-276 0 0,1 0 1 0 0,-1-1 0 0 0,0 1-1 0 0,1 0 1 0 0,-1 0-1 0 0,1 0 1 0 0,0 0 0 0 0,-1 0-1 0 0,1 0 1 0 0,0 1 0 0 0,0-1-1 0 0,-1 0 1 0 0,1 1 0 0 0,-1-1-10 0 0,0 1-1 0 0,0 0 1 0 0,0 0 0 0 0,0-1-1 0 0,-1 1 1 0 0,1 0 0 0 0,0 0 0 0 0,0 0-1 0 0,0 0 1 0 0,0 0 0 0 0,0 0-1 0 0,0 0 1 0 0,0 1 0 0 0,-1-1-1 0 0,1 0 1 0 0,0 0 0 0 0,0 1-1 0 0,0-1 1 0 0,0 1 0 0 0,-1-1-1 0 0,1 0 1 0 0,0 1 0 0 0,0-1 0 0 0,-1 1-1 0 0,1 0 1 0 0,0-1 0 0 0,-1 1-1 0 0,1 0 11 0 0,2 4-9 0 0,-1 0-1 0 0,1 0 1 0 0,-1 1-1 0 0,0-1 0 0 0,-1 1 1 0 0,1-1-1 0 0,-1 1 1 0 0,0 0-1 0 0,0 0 1 0 0,-1 4 9 0 0,1 10 3 0 0,-2 1 1 0 0,-1 9-4 0 0,-3 6 0 0 0,-1 0 0 0 0,-2-1 0 0 0,-1 0 0 0 0,-6 11 0 0 0,12-36 274 0 0,-1-1-1 0 0,0 0 0 0 0,0 0 1 0 0,0 0-1 0 0,-1 0 0 0 0,-1-1 1 0 0,-5 8-274 0 0,8-13 68 0 0,0-1 0 0 0,0 1 0 0 0,-1-1 0 0 0,1 0 0 0 0,0 0 0 0 0,-1-1 0 0 0,1 1 0 0 0,-4 1-68 0 0,-33 9 306 0 0,31-10-254 0 0,-25 6-24 0 0,0-2 0 0 0,0-2 1 0 0,-33 1-29 0 0,50-4-9 0 0,-5 0 69 0 0,-28 2-2407 0 0,45-3 1383 0 0,-1 0 1 0 0,1-1-1 0 0,0 0 1 0 0,-1 0-1 0 0,1 0 1 0 0,0-1-1 0 0,-3 0 964 0 0,0-4-2939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52.04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341 9 14712 0 0,'1'-6'1601'0'0,"-2"6"-1433"0"0,7 56 1198 0 0,-12 200 3073 0 0,1-155-4031 0 0,4-86-359 0 0,0-1-6 0 0,0-3-6 0 0,1-1 0 0 0,-2 1 1 0 0,0-1-1 0 0,-1 5-37 0 0,0-6-88 0 0,1 0-114 0 0,-1-1 0 0 0,0 1 0 0 0,0-1-1 0 0,-1 0 1 0 0,0 0 0 0 0,-3 2 202 0 0,4-5-2096 0 0,-3-4-5050 0 0</inkml:trace>
  <inkml:trace contextRef="#ctx0" brushRef="#br0" timeOffset="322.16">5 352 15696 0 0,'0'0'35'0'0,"0"0"0"0"0,0 0 0 0 0,0 0 0 0 0,0 0 1 0 0,0 0-1 0 0,0-1 0 0 0,0 1 0 0 0,0 0 1 0 0,0 0-1 0 0,0 0 0 0 0,0 0 0 0 0,0 0 1 0 0,-1 0-1 0 0,1 0 0 0 0,0 0 0 0 0,0 0 1 0 0,0 0-1 0 0,0-1 0 0 0,0 1 0 0 0,0 0 1 0 0,0 0-1 0 0,0 0 0 0 0,0 0 0 0 0,0 0 1 0 0,0 0-1 0 0,0 0 0 0 0,0 0 0 0 0,0 0 1 0 0,0 0-1 0 0,-1 0 0 0 0,1 0 0 0 0,0 0 1 0 0,0 0-1 0 0,0 0 0 0 0,0 0 0 0 0,0 0 1 0 0,0 0-1 0 0,0 0 0 0 0,0 0 0 0 0,0 0 1 0 0,-1 0-1 0 0,1 0 0 0 0,0 0 0 0 0,0 0 0 0 0,0 0 1 0 0,0 0-1 0 0,0 0 0 0 0,0 0 0 0 0,0 0 1 0 0,0 0-1 0 0,0 0-35 0 0,-1 0-130 0 0,26 8 972 0 0,17-4-663 0 0,-26-1 35 0 0,0-1-1 0 0,-1-1 1 0 0,1-1 0 0 0,0 0 0 0 0,13-2-214 0 0,-10-2 82 0 0,-1 0 0 0 0,0 0 0 0 0,-1-2 0 0 0,1-1 0 0 0,6-3-82 0 0,58-27-1592 0 0,-63 26-4967 0 0</inkml:trace>
  <inkml:trace contextRef="#ctx0" brushRef="#br0" timeOffset="840.075">572 0 15464 0 0,'-9'9'1645'0'0,"7"-4"-1568"0"0,-1 1 0 0 0,1-1 0 0 0,0 1 0 0 0,1-1 0 0 0,0 1 0 0 0,0-1 0 0 0,0 1 0 0 0,0 0 0 0 0,1 0 0 0 0,0 0 0 0 0,0-1 0 0 0,1 5-77 0 0,-2 21 588 0 0,-2 72 1314 0 0,1-13-575 0 0,-2-59-986 0 0,-1-1-1 0 0,-1 0 1 0 0,-2 1-341 0 0,0 5 135 0 0,7-32-112 0 0,-1 0-1 0 0,1 0 0 0 0,-1 0 1 0 0,0 0-1 0 0,0 0 1 0 0,0-1-1 0 0,-1 1 0 0 0,1-1 1 0 0,-1 1-1 0 0,-1 0-22 0 0,4-4 4 0 0,-1 1-1 0 0,1-1 1 0 0,0 0-1 0 0,0 0 1 0 0,0 0-1 0 0,-1 0 1 0 0,1 1-1 0 0,0-1 1 0 0,0 0-1 0 0,0 0 1 0 0,-1 0-1 0 0,1 0 1 0 0,0 0-1 0 0,0 0 1 0 0,0 0-1 0 0,-1 0 1 0 0,1 0-1 0 0,0 1 0 0 0,0-1 1 0 0,-1 0-1 0 0,1 0 1 0 0,0 0-1 0 0,0 0 1 0 0,-1-1-1 0 0,1 1 1 0 0,0 0-1 0 0,0 0 1 0 0,-1 0-1 0 0,1 0 1 0 0,0 0-1 0 0,0 0 1 0 0,-1 0-1 0 0,1 0 1 0 0,0 0-1 0 0,0-1 1 0 0,0 1-1 0 0,0 0 1 0 0,-1 0-1 0 0,1 0 1 0 0,0 0-1 0 0,0-1 1 0 0,0 1-1 0 0,0 0 1 0 0,-1 0-1 0 0,1 0 1 0 0,0-1-1 0 0,0 1 1 0 0,0 0-1 0 0,0 0 1 0 0,0 0-1 0 0,0-1 0 0 0,0 1 1 0 0,0 0-1 0 0,0 0 1 0 0,0-1-4 0 0,-4-14-251 0 0,3 14 220 0 0,1-7-92 0 0,0 1 1 0 0,1-1 0 0 0,-1 1 0 0 0,1-1-1 0 0,1 1 1 0 0,-1-1 0 0 0,3-4 122 0 0,1-9-399 0 0,-1 1-43 0 0,1 1 0 0 0,2-4 442 0 0,-5 17-28 0 0,1 0 0 0 0,-1-1 0 0 0,2 1 0 0 0,-1 0 0 0 0,1 0 0 0 0,-1 1 0 0 0,2-1 0 0 0,0 0 28 0 0,-4 5-4 0 0,0 0 0 0 0,1 0 0 0 0,-1 0-1 0 0,0 0 1 0 0,1 0 0 0 0,-1 1 0 0 0,1-1 0 0 0,-1 0 0 0 0,1 1-1 0 0,-1-1 1 0 0,1 1 0 0 0,-1-1 0 0 0,1 1 0 0 0,-1 0 0 0 0,1 0-1 0 0,0 0 5 0 0,0 0 8 0 0,0 1-1 0 0,0 0 0 0 0,0 0 0 0 0,1-1 0 0 0,-1 2 1 0 0,0-1-1 0 0,0 0 0 0 0,-1 0 0 0 0,1 1 1 0 0,0-1-1 0 0,0 0 0 0 0,-1 1 0 0 0,1 0 0 0 0,0-1 1 0 0,-1 1-1 0 0,0 0-7 0 0,22 35 369 0 0,-16-24-198 0 0,1 3 38 0 0,0 1 0 0 0,-2 0 0 0 0,0 0 0 0 0,-1 0 0 0 0,0 5-209 0 0,5 13 326 0 0,5 3-1 0 0,-14-34-284 0 0,-1-3-35 0 0,0 0 0 0 0,0 1 0 0 0,0-1 0 0 0,1 0 0 0 0,-1 0 0 0 0,1 0 1 0 0,-1 0-1 0 0,1 0 0 0 0,-1 0 0 0 0,1 0 0 0 0,0 0 0 0 0,-1 0 0 0 0,1 0 0 0 0,0 0 0 0 0,0 0 0 0 0,0-1 0 0 0,-1 1 1 0 0,1 0-1 0 0,0 0 0 0 0,0-1 0 0 0,0 1 0 0 0,1-1-6 0 0,-1 1 8 0 0,0 0 0 0 0,0 0 0 0 0,0-1 0 0 0,1 1 0 0 0,-1-1 0 0 0,0 1 0 0 0,0-1 0 0 0,0 0 0 0 0,1 1 0 0 0,-1-1 0 0 0,0 0 0 0 0,1 0 1 0 0,-1 0-1 0 0,0 0 0 0 0,1 0 0 0 0,-1 0 0 0 0,0 0 0 0 0,0 0 0 0 0,1-1 0 0 0,-1 1 0 0 0,0 0 0 0 0,0-1 0 0 0,1 1 0 0 0,-1-1 0 0 0,0 0 0 0 0,0 1 0 0 0,1-1-8 0 0,1-2 1 0 0,1 1 1 0 0,-1-1-1 0 0,0 0 0 0 0,0 0 1 0 0,0 0-1 0 0,0-1-1 0 0,-2 3 0 0 0,14-20-53 0 0,0 0 0 0 0,-1-1 0 0 0,4-11 53 0 0,-17 30-18 0 0,25-48-602 0 0,13-38 620 0 0,-30 55-53 0 0,-9 34 54 0 0,0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 0 1 0 0,0 0-1 0 0,-1 0 0 0 0,1-1 0 0 0,0 1 0 0 0,0 0 0 0 0,0 0 0 0 0,0 0 0 0 0,0 0 0 0 0,0 0 0 0 0,0 0 0 0 0,0 0 0 0 0,0 0 0 0 0,0 0 0 0 0,0 0 0 0 0,0-1 0 0 0,0 1 0 0 0,0 0 0 0 0,0 0 0 0 0,0 0 0 0 0,0 0 0 0 0,0 0 0 0 0,0 0 0 0 0,0 0 0 0 0,0-1 0 0 0,0 1 0 0 0,0 0 0 0 0,0 0 0 0 0,0 0 0 0 0,0 0 0 0 0,0 0 0 0 0,0 0 0 0 0,0 0 0 0 0,0 0 0 0 0,0 0 1 0 0,0-1-1 0 0,0 1 0 0 0,0 0 0 0 0,0 0 0 0 0,0 0 0 0 0,0 0 0 0 0,0 0-1 0 0,-5 4-10 0 0,5-4 14 0 0,-9 15 119 0 0,1 1 1 0 0,0 0-1 0 0,1 1 0 0 0,1 0 0 0 0,1 0 0 0 0,0 0 0 0 0,0 7-123 0 0,-1-2 98 0 0,4-10-20 0 0,0 1-1 0 0,1 1 0 0 0,0-1 1 0 0,1 0-1 0 0,1 0 0 0 0,1 10-77 0 0,-2-20 3 0 0,1 0 1 0 0,-1-1-1 0 0,1 1 0 0 0,0 0 0 0 0,0-1 0 0 0,0 1 0 0 0,0 0 0 0 0,0-1 0 0 0,1 0 1 0 0,-1 1-1 0 0,1-1 0 0 0,-1 0 0 0 0,1 0 0 0 0,0 1 0 0 0,0-2 0 0 0,0 1 0 0 0,0 0 1 0 0,0 0-1 0 0,0 0 0 0 0,1-1 0 0 0,-1 0 0 0 0,1 1 0 0 0,1 0-3 0 0,0-1 6 0 0,1 1-1 0 0,-1-1 1 0 0,1 0-1 0 0,0 0 1 0 0,-1-1-1 0 0,1 1 1 0 0,0-1 0 0 0,-1 0-1 0 0,1 0 1 0 0,0 0-1 0 0,0-1 1 0 0,-1 0-1 0 0,3 0-5 0 0,139-36-850 0 0,-117 29-204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8:04.24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123 122 5064 0 0,'-3'-17'445'0'0,"1"1"-21"0"0,4 6 2663 0 0,-1 6-274 0 0,-2 4-1480 0 0,-1 3 1983 0 0,1-2 2021 0 0,2 1-5305 0 0,-1-1-1 0 0,0 1 1 0 0,0-1-1 0 0,0 1 0 0 0,0-1 1 0 0,0 1-1 0 0,-1-1 0 0 0,1 1 1 0 0,0-1-1 0 0,-1 1 1 0 0,1-1-1 0 0,-1 1 0 0 0,0-1 1 0 0,0 2-32 0 0,-5 13 91 0 0,2 2 63 0 0,-1-1 0 0 0,0 0 0 0 0,-2 0 1 0 0,-2 5-155 0 0,2-7 166 0 0,5-8-67 0 0,0 0 0 0 0,0 0 0 0 0,1 0 0 0 0,0 0-1 0 0,0 0 1 0 0,1 1 0 0 0,0 0-99 0 0,0 1 111 0 0,-1 0-1 0 0,0 0 0 0 0,0 0 0 0 0,-2 5-110 0 0,0-2 107 0 0,1 1 0 0 0,0 0-1 0 0,1 0 1 0 0,0 8-107 0 0,-3 31 133 0 0,3-47-117 0 0,1 0 0 0 0,-1 1 1 0 0,1-1-1 0 0,1 0 0 0 0,-1 1 1 0 0,1-1-1 0 0,0 0 0 0 0,0 0 0 0 0,0 1 1 0 0,1 0-17 0 0,-1-5 8 0 0,-1 0 1 0 0,0 0 0 0 0,0 0-1 0 0,1 0 1 0 0,-1 1 0 0 0,0-1-1 0 0,0 0 1 0 0,0 0 0 0 0,-1 0-1 0 0,1 0 1 0 0,0 1 0 0 0,0-1-1 0 0,0 0 1 0 0,-1 0 0 0 0,1 0 0 0 0,-1 0-1 0 0,1 0 1 0 0,-1 1-9 0 0,0 0 20 0 0,0 0 1 0 0,0 0-1 0 0,0 1 1 0 0,0-1-1 0 0,1 0 1 0 0,-1 0-1 0 0,1 1 1 0 0,0-1-1 0 0,0 0 1 0 0,-1 3-21 0 0,1-5 27 0 0,0 0-166 0 0,0 0-76 0 0,-9-6-371 0 0,7 4 342 0 0,1 0 0 0 0,-1 0 0 0 0,0 0 0 0 0,1 0 0 0 0,0 0 0 0 0,-1-1 0 0 0,1 1 0 0 0,0-1 0 0 0,0 1 0 0 0,0-1 0 0 0,0 1 1 0 0,1-1-1 0 0,-1 0 0 0 0,1 1 0 0 0,0-1 0 0 0,0 0 0 0 0,-1-1 244 0 0,-3-19-1896 0 0,3 19 1548 0 0,0 0 0 0 0,-1 0 0 0 0,2 0 0 0 0,-1 0 0 0 0,0 0 0 0 0,1 1 0 0 0,-1-1 0 0 0,1 0 0 0 0,0 0 0 0 0,1 0 0 0 0,-1 0 0 0 0,1 0 0 0 0,0 0 0 0 0,0-3 348 0 0,1 1-267 0 0,0 1-1 0 0,-1-1 1 0 0,0 1 0 0 0,0-1-1 0 0,0 0 1 0 0,-1 1-1 0 0,0-1 1 0 0,0 0-1 0 0,0 1 1 0 0,-1-1-1 0 0,0 0 1 0 0,0-1 267 0 0,0 3-93 0 0,1-1 0 0 0,0 1-1 0 0,0-1 1 0 0,1 1 0 0 0,-1 0 0 0 0,1-1-1 0 0,0 1 1 0 0,0 0 0 0 0,1-1 0 0 0,0-2 93 0 0,7-27-213 0 0,-7 14 254 0 0,-2 12 69 0 0,1 0 0 0 0,0 0-1 0 0,0 0 1 0 0,1 0 0 0 0,0 0 0 0 0,2-4-110 0 0,0 1 308 0 0,1 2 165 0 0,-1-1 0 0 0,-1 0 0 0 0,0 1-1 0 0,0-1 1 0 0,-1-1 0 0 0,0-2-473 0 0,-2 11 127 0 0,1 0 0 0 0,-1 1 0 0 0,0-1 1 0 0,1 1-1 0 0,0-1 0 0 0,-1 0 0 0 0,1 1 0 0 0,0-1 0 0 0,0 1 0 0 0,-1-1 1 0 0,1 1-1 0 0,1-1-127 0 0,6-13 1301 0 0,-8 14-1206 0 0,1 0 1 0 0,-1 0 0 0 0,0 0 0 0 0,1 0-1 0 0,-1 0 1 0 0,1 0 0 0 0,-1 1 0 0 0,1-1-1 0 0,-1 0 1 0 0,1 0 0 0 0,-1 0 0 0 0,1 1 0 0 0,0-1-1 0 0,-1 0 1 0 0,1 1 0 0 0,0-1 0 0 0,0 1-1 0 0,-1-1 1 0 0,1 1 0 0 0,0-1 0 0 0,0 1 0 0 0,0-1-1 0 0,0 1 1 0 0,0 0 0 0 0,0-1 0 0 0,0 1-1 0 0,0 0-95 0 0,1 0 156 0 0,0 0-1 0 0,1 0 0 0 0,-1 0 1 0 0,0 1-1 0 0,1-1 1 0 0,-1 0-1 0 0,0 1 0 0 0,0 0 1 0 0,1-1-1 0 0,-1 1 0 0 0,1 1-155 0 0,4 2 242 0 0,0 0-1 0 0,0 0 0 0 0,-1 0 0 0 0,1 1 1 0 0,-1 0-1 0 0,5 5-241 0 0,7 11 232 0 0,-1-1 1 0 0,-1 2-1 0 0,6 9-232 0 0,105 155 568 0 0,-47-80 240 0 0,-36-60-546 0 0,-29-31-169 0 0,0 2 0 0 0,3 4-93 0 0,-7-7 96 0 0,0 0 0 0 0,10 8-96 0 0,-21-21 10 0 0,1-1 0 0 0,-1 0 0 0 0,0 1 0 0 0,1-1 0 0 0,-1 0-1 0 0,1 1 1 0 0,-1-1 0 0 0,0 1 0 0 0,1-1 0 0 0,-1 1 0 0 0,0-1 0 0 0,0 1-1 0 0,1-1 1 0 0,-1 1 0 0 0,0-1 0 0 0,0 1 0 0 0,0-1 0 0 0,0 1 0 0 0,0 0-1 0 0,0-1 1 0 0,1 1 0 0 0,-1-1-10 0 0,-1 1 19 0 0,1-1 0 0 0,0 1 0 0 0,0-1 1 0 0,0 0-1 0 0,-1 1 0 0 0,1-1 0 0 0,0 1 0 0 0,-1-1 0 0 0,1 0 0 0 0,0 0 0 0 0,-1 1 0 0 0,1-1 1 0 0,0 0-1 0 0,-1 1 0 0 0,1-1 0 0 0,0 0 0 0 0,-1 0 0 0 0,1 0 0 0 0,-1 0 0 0 0,1 1 0 0 0,0-1 0 0 0,-1 0-19 0 0,-1 0 53 0 0,0 1 0 0 0,0-1 0 0 0,-1 1 0 0 0,1-1 0 0 0,0 0 0 0 0,0 0-1 0 0,0 0 1 0 0,0 0 0 0 0,-1-1 0 0 0,1 1 0 0 0,-1-1-53 0 0,0 0 32 0 0,-16-5 261 0 0,0 1 1 0 0,-18-3-294 0 0,-29-2 69 0 0,-94-12 102 0 0,123 19-173 0 0,-1 1 0 0 0,0 2 0 0 0,-9 3 2 0 0,45-3-97 0 0,0 0-1 0 0,0 1 1 0 0,0-1 0 0 0,1 1-1 0 0,-1-1 1 0 0,0 1-1 0 0,0 0 1 0 0,1-1 0 0 0,-1 1-1 0 0,1 0 1 0 0,-2 1 97 0 0,-2 1-826 0 0,13 0-2786 0 0,1 0-4078 0 0</inkml:trace>
  <inkml:trace contextRef="#ctx0" brushRef="#br0" timeOffset="307.646">918 1 7832 0 0,'0'0'602'0'0,"-2"8"61"0"0,-2 3 2958 0 0,1 0 1 0 0,0 1-1 0 0,0 4-3621 0 0,0 17 1404 0 0,0 12-1404 0 0,0 4 453 0 0,0-26-55 0 0,2 1 0 0 0,0-1 0 0 0,2 1-1 0 0,0-1 1 0 0,4 18-398 0 0,1-10 1095 0 0,-1 22-1095 0 0,-2-21 837 0 0,5 21-837 0 0,-1-20 229 0 0,1 0 0 0 0,2 0 0 0 0,6 12-229 0 0,-14-40 27 0 0,-1-5-94 0 0,-3 0-16 0 0,-21-8-1649 0 0,11 2-128 0 0</inkml:trace>
  <inkml:trace contextRef="#ctx0" brushRef="#br0" timeOffset="624.525">503 117 12440 0 0,'7'-11'648'0'0,"-6"9"-418"0"0,0-1 0 0 0,0 1 0 0 0,1 0 0 0 0,-1-1 0 0 0,1 1 0 0 0,-1 0 0 0 0,1 0 0 0 0,0 0 0 0 0,0 0 0 0 0,0 0 0 0 0,0 0 0 0 0,0 1 0 0 0,1-1 0 0 0,-1 1 0 0 0,1-1 0 0 0,-1 1 0 0 0,0 0 0 0 0,1 0 0 0 0,2-1-230 0 0,12-1 2517 0 0,1 1 0 0 0,16 0-2517 0 0,18 2 746 0 0,3 3-746 0 0,-16-1 827 0 0,216 12 1597 0 0,-209-9-2126 0 0,15 4-298 0 0,32 4 100 0 0,-81-12-195 0 0,35 3-710 0 0,-17-4-5676 0 0,-7 0-1881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8:00.585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16671 0 0,'0'0'382'0'0,"0"0"54"0"0,0 0 20 0 0,13 1 102 0 0,-9 0-470 0 0,0 0 0 0 0,-1 0 0 0 0,1 1-1 0 0,0 0 1 0 0,-1 0 0 0 0,1 0 0 0 0,-1 0-1 0 0,1 0 1 0 0,-1 1 0 0 0,0-1 0 0 0,0 1-1 0 0,0 0 1 0 0,-1 0 0 0 0,1 0 0 0 0,0 2-88 0 0,6 8 562 0 0,0 1 0 0 0,-1 0 0 0 0,2 5-562 0 0,-1 0 313 0 0,2 3 194 0 0,-2 1 0 0 0,1 3-507 0 0,-2-3 603 0 0,1-1 0 0 0,5 6-603 0 0,62 130 2511 0 0,-47-101-1915 0 0,-47-64-469 0 0,16 5-258 0 0,-1-1 1 0 0,0 0 0 0 0,1 0-1 0 0,-1 0 1 0 0,1 0 0 0 0,0 0 0 0 0,0 0-1 0 0,0 0 1 0 0,1-1 0 0 0,-1 1-1 0 0,1-1 1 0 0,0 1 0 0 0,0-1 0 0 0,0 0-1 0 0,0 1 1 0 0,1-1 0 0 0,-1 0-1 0 0,1 0 1 0 0,0 1 0 0 0,0-1 0 0 0,0 0-1 0 0,1 0 1 0 0,-1 1 0 0 0,1-2 130 0 0,2-5-310 0 0,-1 0 1 0 0,1 0-1 0 0,1 0 1 0 0,0 0-1 0 0,0 1 1 0 0,1 0-1 0 0,1 0 1 0 0,1-3 309 0 0,-5 9 4 0 0,0 0 0 0 0,0 0 0 0 0,0 0-1 0 0,1 0 1 0 0,-1 1 0 0 0,1-1 0 0 0,-1 1 0 0 0,1 0 0 0 0,0-1 0 0 0,0 1-1 0 0,0 1 1 0 0,0-1 0 0 0,0 0 0 0 0,1 1 0 0 0,-1-1 0 0 0,0 1 0 0 0,1 0-1 0 0,-1 0 1 0 0,1 1 0 0 0,-1-1 0 0 0,1 1 0 0 0,-1-1 0 0 0,1 1 0 0 0,0 0-1 0 0,-1 0 1 0 0,1 1 0 0 0,-1-1 0 0 0,1 1 0 0 0,-1 0 0 0 0,1 0 0 0 0,-1 0-1 0 0,1 0 1 0 0,-1 1 0 0 0,0-1 0 0 0,0 1 0 0 0,0 0 0 0 0,0 0 0 0 0,2 1-4 0 0,5 7 185 0 0,0 0 1 0 0,0 0 0 0 0,-1 1 0 0 0,0 0 0 0 0,-1 1-1 0 0,0 0 1 0 0,-1 1 0 0 0,1 2-186 0 0,10 15 734 0 0,-13-20-517 0 0,0 0 1 0 0,-1 0-1 0 0,0 0 0 0 0,-1 0 1 0 0,0 1-1 0 0,0 7-217 0 0,-2-13 101 0 0,0-1-47 0 0,-1 0 1 0 0,0 0-1 0 0,0-1 1 0 0,0 1-1 0 0,0 0 1 0 0,-1 0-1 0 0,1 0 0 0 0,-1-1 1 0 0,0 1-1 0 0,0 0 1 0 0,-1-1-1 0 0,1 1 1 0 0,-1-1-1 0 0,1 1 1 0 0,-1-1-1 0 0,0 0 1 0 0,-1 0-1 0 0,1 0 0 0 0,0 0 1 0 0,-1 0-1 0 0,0 0 1 0 0,0-1-1 0 0,1 1 1 0 0,-1-1-1 0 0,-1 0 1 0 0,1 0-1 0 0,0 0 0 0 0,-1 0 1 0 0,1 0-1 0 0,-1-1 1 0 0,0 1-55 0 0,-3-1 10 0 0,1 0 0 0 0,-1-1 0 0 0,1 0 0 0 0,-1 0 0 0 0,0 0 0 0 0,1-1 0 0 0,-1 0 0 0 0,1 0 1 0 0,-2-1-11 0 0,-13-4-85 0 0,1-1 0 0 0,-4-2 85 0 0,-5-3-244 0 0,24 10 75 0 0,0 0-1 0 0,0 0 0 0 0,0 0 1 0 0,0-1-1 0 0,0 0 1 0 0,1 0-1 0 0,-1-1 0 0 0,-2-2 170 0 0,5 4-246 0 0,1 1-1 0 0,-1-1 0 0 0,1 0 1 0 0,-1 0-1 0 0,1 0 0 0 0,0 0 1 0 0,0 0-1 0 0,0 0 0 0 0,0 0 1 0 0,0 0-1 0 0,0 0 0 0 0,1 0 1 0 0,-1-1-1 0 0,1 1 0 0 0,-1 0 0 0 0,1 0 1 0 0,0-1-1 0 0,0 1 0 0 0,0 0 1 0 0,0-1-1 0 0,0 0 247 0 0,3-8-1527 0 0</inkml:trace>
  <inkml:trace contextRef="#ctx0" brushRef="#br0" timeOffset="301.739">716 312 13360 0 0,'-5'4'496'0'0,"0"-1"1"0"0,0 1 0 0 0,1 1 0 0 0,0-1 0 0 0,-1 0-1 0 0,2 1 1 0 0,-1 0 0 0 0,0 0 0 0 0,1 0-1 0 0,0 1-496 0 0,-5 9 2053 0 0,1 1 0 0 0,-3 13-2053 0 0,-4 8-263 0 0,11-31 313 0 0,2-1 0 0 0,-1 1 0 0 0,1 0 0 0 0,-1 0-1 0 0,2 0 1 0 0,-1 0 0 0 0,1 0 0 0 0,-1 0 0 0 0,2 0 0 0 0,-1 0 0 0 0,1 0 0 0 0,0 0-1 0 0,0 0 1 0 0,0 0 0 0 0,1-1 0 0 0,0 1 0 0 0,2 4-50 0 0,-3-8 18 0 0,1 0 1 0 0,-1 0-1 0 0,1 0 1 0 0,-1 0-1 0 0,1 0 0 0 0,0-1 1 0 0,-1 1-1 0 0,1-1 1 0 0,0 1-1 0 0,0-1 0 0 0,0 1 1 0 0,0-1-1 0 0,0 0 1 0 0,0 0-1 0 0,1 0 0 0 0,-1 0 1 0 0,0-1-1 0 0,1 1 1 0 0,1 0-19 0 0,4 0 131 0 0,1-1 0 0 0,-1 1 0 0 0,0-1 0 0 0,1-1 1 0 0,0 0-132 0 0,0 1 29 0 0,-1-1-8 0 0,-1-1 0 0 0,1 0 1 0 0,-1 0-1 0 0,0 0 0 0 0,0-1 1 0 0,0 0-1 0 0,0 0 0 0 0,0-1 1 0 0,-1 0-1 0 0,1 0 0 0 0,-1 0 1 0 0,0-1-1 0 0,0 0 0 0 0,-1 0 1 0 0,3-4-22 0 0,-6 7-32 0 0,0-1 1 0 0,0 1 0 0 0,0-1 0 0 0,-1 0 0 0 0,1 0-1 0 0,-1 1 1 0 0,0-1 0 0 0,0 0 0 0 0,0 0 0 0 0,0 0-1 0 0,0-1 1 0 0,-1 1 0 0 0,1 0 0 0 0,-1 0 0 0 0,0 0-1 0 0,0 0 1 0 0,0 0 0 0 0,-1-2 31 0 0,1 0-81 0 0,-1-1 0 0 0,-1 0 0 0 0,1 0 1 0 0,-1 0-1 0 0,0 1 0 0 0,-1-1 0 0 0,1 1 0 0 0,-1-1 0 0 0,-1 0 81 0 0,1 0-32 0 0,-1 0 0 0 0,1 0-1 0 0,-1 1 1 0 0,0-1-1 0 0,-1 1 1 0 0,1 0 0 0 0,-1 0-1 0 0,0 1 1 0 0,-1 0-1 0 0,-4-4 33 0 0,1 2-61 0 0,-1 1-1 0 0,1 0 0 0 0,-1 0 0 0 0,0 1 1 0 0,-1 0-1 0 0,1 1 0 0 0,-7-2 62 0 0,10 4-122 0 0,4 0-97 0 0,0 1 0 0 0,0-1 1 0 0,-1 0-1 0 0,1 1 0 0 0,0 0 1 0 0,0 0-1 0 0,-1 0 0 0 0,1 0 1 0 0,0 0-1 0 0,0 1 0 0 0,0 0 1 0 0,0-1-1 0 0,-3 2 219 0 0,5 0-1465 0 0,-2 4-56 0 0</inkml:trace>
  <inkml:trace contextRef="#ctx0" brushRef="#br0" timeOffset="615.037">899 90 16272 0 0,'0'0'743'0'0,"0"0"-17"0"0,1 2-465 0 0,3 6-206 0 0,0 0-1 0 0,0 1 1 0 0,-1 0 0 0 0,-1-1-1 0 0,3 10-54 0 0,6 49 575 0 0,-11-65-567 0 0,9 64 1749 0 0,-1 25-1757 0 0,-6-72 395 0 0,0 0-1 0 0,5 15-394 0 0,3 16 441 0 0,-9-40-372 0 0,1 0 1 0 0,0 0-1 0 0,1 0 0 0 0,0 0 1 0 0,4 6-70 0 0,-5-12-51 0 0,0 0 1 0 0,0 0-1 0 0,0-1 1 0 0,0 1-1 0 0,1 0 1 0 0,-1-1-1 0 0,1 0 1 0 0,0 0-1 0 0,0 1 1 0 0,0-2-1 0 0,1 1 1 0 0,-1 0-1 0 0,1-1 1 0 0,3 2 50 0 0,-6-3-154 0 0,-1-1 0 0 0,1 0 1 0 0,0 1-1 0 0,0-1 1 0 0,0 0-1 0 0,0 0 0 0 0,0 0 1 0 0,0 1-1 0 0,0-1 1 0 0,0 0-1 0 0,0 0 0 0 0,0-1 1 0 0,0 1-1 0 0,0 0 1 0 0,0 0-1 0 0,1 0 154 0 0,-1-1-574 0 0,8 1-6207 0 0</inkml:trace>
  <inkml:trace contextRef="#ctx0" brushRef="#br0" timeOffset="910.034">1283 417 18055 0 0,'0'0'407'0'0,"0"0"60"0"0,0 0 23 0 0,0 0-50 0 0,-9 12-268 0 0,8-11-125 0 0,0 1-1 0 0,0 0 0 0 0,0 0 0 0 0,0 0 0 0 0,0-1 1 0 0,0 1-1 0 0,1 0 0 0 0,-1 0 0 0 0,1 0 1 0 0,-1 0-1 0 0,1 1 0 0 0,0 0-46 0 0,-1 28 600 0 0,1-23-436 0 0,0-1-76 0 0,0-1 1 0 0,0 0-1 0 0,1 1 1 0 0,-1-1-1 0 0,1 0 1 0 0,1 1-1 0 0,-1-1 1 0 0,1 0-1 0 0,0 0 0 0 0,1 0 1 0 0,-1 0-1 0 0,1-1 1 0 0,0 1-1 0 0,1-1 1 0 0,0 2-89 0 0,1-1 53 0 0,0-1 1 0 0,1 1-1 0 0,-1-1 0 0 0,1 0 1 0 0,0 0-1 0 0,1-1 1 0 0,-1 1-1 0 0,1-1 1 0 0,-1-1-1 0 0,1 0 0 0 0,1 0 1 0 0,-1 0-1 0 0,0 0 1 0 0,1-1-1 0 0,-1-1 1 0 0,1 1-1 0 0,-1-1 0 0 0,1 0 1 0 0,0-1-1 0 0,0 0 1 0 0,-1 0-1 0 0,1-1 1 0 0,0 0-1 0 0,-1 0 0 0 0,1-1 1 0 0,-1 0-1 0 0,3-1-53 0 0,-9 3 1 0 0,1-1 0 0 0,-1 0 0 0 0,1 0 0 0 0,-1 0 0 0 0,0 0-1 0 0,1 0 1 0 0,-1-1 0 0 0,0 1 0 0 0,0 0 0 0 0,0 0 0 0 0,0-1 0 0 0,0 1-1 0 0,0-1 1 0 0,0 1 0 0 0,0-1 0 0 0,-1 1 0 0 0,1-1 0 0 0,-1 0 0 0 0,1 1-1 0 0,-1-1 1 0 0,1 0 0 0 0,-1 1 0 0 0,0-1 0 0 0,0-1-1 0 0,1-2 8 0 0,-1 0 0 0 0,0 0 0 0 0,-1 0 0 0 0,1 0 0 0 0,-1 0 0 0 0,0 0 1 0 0,-1-4-9 0 0,-2-1 35 0 0,0 0 1 0 0,0 0-1 0 0,-1 1 0 0 0,-1-1 1 0 0,1 2-1 0 0,-1-1 1 0 0,-1 0-1 0 0,0 1 1 0 0,0 0-1 0 0,-1 1 1 0 0,-1-2-36 0 0,-5-3-955 0 0,0 1-1 0 0,-11-6 956 0 0,-30-14-7160 0 0,36 23 468 0 0</inkml:trace>
  <inkml:trace contextRef="#ctx0" brushRef="#br0" timeOffset="1530.65">1779 315 15664 0 0,'0'0'1206'0'0,"0"1"-787"0"0,3 6-17 0 0,-1 0 1 0 0,-1 0-1 0 0,1 0 0 0 0,-1 0 1 0 0,0 0-1 0 0,-1 0 0 0 0,0 1-402 0 0,-1 54 1076 0 0,0-60-1115 0 0,0 9 290 0 0,-1 1 1 0 0,0 0-1 0 0,-2 3-251 0 0,-5 32 1141 0 0,7-34-702 0 0,-1 1 0 0 0,0-1 0 0 0,-1 0 0 0 0,-1 2-439 0 0,1-1 165 0 0,3-13-159 0 0,1 0-1 0 0,0 0 1 0 0,-1 0 0 0 0,1 0-1 0 0,0 0 1 0 0,-1 0 0 0 0,0 0-1 0 0,1 0 1 0 0,-1-1 0 0 0,1 1-1 0 0,-1 0 1 0 0,0 0 0 0 0,0-1 0 0 0,1 1-1 0 0,-1 0 1 0 0,0-1 0 0 0,0 1-1 0 0,0-1 1 0 0,0 1 0 0 0,0-1-1 0 0,1 1 1 0 0,-1-1 0 0 0,0 0-1 0 0,0 1 1 0 0,0-1 0 0 0,0 0-1 0 0,0 0 1 0 0,0 0 0 0 0,0 0-1 0 0,0 0 1 0 0,0 0 0 0 0,0 0 0 0 0,-1 0-1 0 0,1 0-5 0 0,0 0-3 0 0,0-1 0 0 0,1 1 0 0 0,-1 0 0 0 0,1 0 0 0 0,-1-1-1 0 0,1 1 1 0 0,-1 0 0 0 0,1-1 0 0 0,-1 1 0 0 0,1-1 0 0 0,-1 1 0 0 0,1 0 0 0 0,0-1-1 0 0,-1 1 1 0 0,1-1 0 0 0,0 1 0 0 0,-1-1 0 0 0,1 1 0 0 0,0-1 0 0 0,0 0-1 0 0,-1 1 1 0 0,1-1 0 0 0,0 1 0 0 0,0-1 0 0 0,0 1 0 0 0,0-1 0 0 0,0 0 0 0 0,0 1-1 0 0,0-1 1 0 0,0 1 0 0 0,0-1 0 0 0,0 0 0 0 0,0 1 0 0 0,0-1 0 0 0,0 0 3 0 0,1-1-68 0 0,-1-9-383 0 0,2 0-1 0 0,-1 0 1 0 0,2 0 0 0 0,-1 0 0 0 0,2 0-1 0 0,-1 1 1 0 0,1-1 0 0 0,1 1 0 0 0,5-9 451 0 0,4-9-649 0 0,-11 21 527 0 0,0 1-1 0 0,0 0 1 0 0,1 0 0 0 0,0 0-1 0 0,0 0 1 0 0,0 0-1 0 0,3-2 123 0 0,0 1-74 0 0,-5 5 64 0 0,0 0 0 0 0,0-1-1 0 0,0 1 1 0 0,0 0 0 0 0,0 0 0 0 0,1 0 0 0 0,-1 0-1 0 0,1 1 1 0 0,-1-1 0 0 0,1 1 0 0 0,0-1-1 0 0,0 1 1 0 0,-1 0 0 0 0,1 0 0 0 0,0 0 0 0 0,0 0-1 0 0,1 1 11 0 0,-2 0 17 0 0,0 0 0 0 0,-1 0 0 0 0,1 0 1 0 0,-1 0-1 0 0,1 0 0 0 0,0 1 0 0 0,-1-1 0 0 0,1 1 0 0 0,-1-1 0 0 0,1 1 0 0 0,-1-1 0 0 0,1 1 0 0 0,-1 0 0 0 0,0 0 0 0 0,1 0 0 0 0,-1 0 0 0 0,0 0 0 0 0,0 0 0 0 0,0 0 0 0 0,1 0 0 0 0,-1 0 0 0 0,0 1 0 0 0,0-1 0 0 0,-1 0 0 0 0,1 1 0 0 0,0-1 0 0 0,0 1 0 0 0,-1-1 0 0 0,1 1-17 0 0,2 4 169 0 0,0 1 56 0 0,1 0-1 0 0,-1 0 1 0 0,-1 0-1 0 0,0 0 1 0 0,0 1-1 0 0,0-1 1 0 0,-1 1-1 0 0,0 2-224 0 0,1 7 564 0 0,-2 0 0 0 0,0 0 0 0 0,-1 4-564 0 0,0-9 280 0 0,-1 0 0 0 0,-1 0 1 0 0,0 0-1 0 0,0 0 0 0 0,-1 0 0 0 0,-3 4-280 0 0,6-15 11 0 0,0-1-1 0 0,1 0 1 0 0,-1 0-1 0 0,0 0 1 0 0,1 1 0 0 0,-1-1-1 0 0,0 0 1 0 0,1 0-1 0 0,-1 0 1 0 0,0 0-1 0 0,1 0 1 0 0,-1-1 0 0 0,0 1-1 0 0,0 0 1 0 0,1 0-1 0 0,-1 0 1 0 0,0 0-1 0 0,1-1 1 0 0,-1 1-1 0 0,1 0 1 0 0,-1-1 0 0 0,0 1-1 0 0,1 0 1 0 0,-1-1-1 0 0,1 1-10 0 0,-2-6-128 0 0,0 0 0 0 0,1-1-1 0 0,0 1 1 0 0,0 0 0 0 0,0 0 0 0 0,1-1-1 0 0,0 1 1 0 0,0 0 0 0 0,1-1 128 0 0,0-6-344 0 0,0 1 1 0 0,2-1 0 0 0,-1 0-1 0 0,2 0 344 0 0,-2 7-79 0 0,1 0-1 0 0,0 1 0 0 0,0-1 0 0 0,0 1 0 0 0,0 0 1 0 0,1-1 79 0 0,15-25-172 0 0,-18 29 182 0 0,0 0 0 0 0,0 0 0 0 0,0 0 0 0 0,0 1 0 0 0,0-1 0 0 0,1 0 0 0 0,-1 0 0 0 0,1 1 0 0 0,-1-1 1 0 0,1 0-1 0 0,-1 1 0 0 0,1 0 0 0 0,0-1 0 0 0,0 1 0 0 0,0 0 0 0 0,0 0 0 0 0,0 0 0 0 0,0 0 0 0 0,0 0 0 0 0,0 1 1 0 0,0-1-1 0 0,0 0 0 0 0,0 1 0 0 0,1 0 0 0 0,-1-1 0 0 0,0 1 0 0 0,0 0 0 0 0,0 0 0 0 0,1 1 0 0 0,-1-1 0 0 0,0 0 1 0 0,0 1-1 0 0,0-1 0 0 0,1 1 0 0 0,-1 0 0 0 0,0-1 0 0 0,2 2-10 0 0,0 1 101 0 0,1 1 1 0 0,-1-1-1 0 0,0 1 0 0 0,0 0 1 0 0,0 0-1 0 0,-1 1 1 0 0,1-1-1 0 0,-1 1 0 0 0,0-1 1 0 0,0 1-1 0 0,-1 0 1 0 0,2 4-102 0 0,4 10 652 0 0,-1 1 0 0 0,3 18-652 0 0,-5-17 723 0 0,8 19-723 0 0,-4-15 318 0 0,-6-16-229 0 0,1 0 0 0 0,-1 0 0 0 0,3 3-89 0 0,0 0 50 0 0,-4-8-100 0 0,0 0 1 0 0,0 0-1 0 0,1 0 0 0 0,-1-1 1 0 0,1 1-1 0 0,1 1 50 0 0,-3-4-1113 0 0,-1-1-350 0 0</inkml:trace>
  <inkml:trace contextRef="#ctx0" brushRef="#br0" timeOffset="1870.879">2241 490 13016 0 0,'0'8'1178'0'0,"2"-1"-1134"0"0,-1 0-1 0 0,1-1 1 0 0,1 1 0 0 0,-1 0-1 0 0,1-1 1 0 0,0 0-1 0 0,1 1 1 0 0,2 2-44 0 0,7 10 2498 0 0,14 16-2498 0 0,-25-33 138 0 0,0 0 0 0 0,0 0-1 0 0,0-1 1 0 0,0 1 0 0 0,0 0 0 0 0,1-1 0 0 0,-1 0 0 0 0,0 1 0 0 0,1-1-1 0 0,-1 0 1 0 0,1 0 0 0 0,0 0 0 0 0,-1 0 0 0 0,1-1 0 0 0,0 1-1 0 0,-1-1 1 0 0,1 0 0 0 0,0 0 0 0 0,-1 0 0 0 0,1 0 0 0 0,0 0 0 0 0,0 0-1 0 0,-1-1 1 0 0,1 1 0 0 0,0-1 0 0 0,-1 0 0 0 0,1 0 0 0 0,-1 0 0 0 0,1 0-1 0 0,-1 0 1 0 0,1 0 0 0 0,-1-1 0 0 0,2-1-138 0 0,-2 1-7 0 0,0 0 1 0 0,0 0-1 0 0,0 0 0 0 0,0-1 0 0 0,0 1 1 0 0,-1-1-1 0 0,1 1 0 0 0,-1-1 1 0 0,0 0-1 0 0,1 0 0 0 0,-1 0 1 0 0,0 1-1 0 0,-1-1 0 0 0,1 0 0 0 0,-1 0 1 0 0,1 0-1 0 0,-1 0 0 0 0,0 0 1 0 0,0 0-1 0 0,0 0 0 0 0,-1-3 7 0 0,0-7-297 0 0,-1 0-1 0 0,0 0 1 0 0,-1 0-1 0 0,-2-5 298 0 0,4 14-50 0 0,-2-4-69 0 0,1-1-1 0 0,-1 1 0 0 0,-4-7 120 0 0,6 14 4 0 0,0-1 0 0 0,0 0 0 0 0,0 0 1 0 0,-1 0-1 0 0,1 0 0 0 0,0 1 0 0 0,-1-1 0 0 0,1 1 0 0 0,-1-1 1 0 0,0 1-1 0 0,0 0 0 0 0,1-1 0 0 0,-1 1 0 0 0,0 0 0 0 0,0 0 1 0 0,0 0-1 0 0,-2 0-4 0 0,2 1 42 0 0,1 0 1 0 0,-1 0-1 0 0,0 0 1 0 0,1 0-1 0 0,-1 1 1 0 0,0-1-1 0 0,1 1 1 0 0,-1-1-1 0 0,0 1 1 0 0,1-1-1 0 0,-1 1 1 0 0,1 0-1 0 0,-1 0 1 0 0,1 0 0 0 0,-1 0-1 0 0,1 0 1 0 0,0 0-1 0 0,-1 0 1 0 0,1 0-1 0 0,0 0 1 0 0,0 1-1 0 0,0-1 1 0 0,0 1-43 0 0,-4 3 116 0 0,1 0 0 0 0,0 1 0 0 0,1 0 0 0 0,-1-1 0 0 0,1 3-116 0 0,0 0 108 0 0,0 1-1 0 0,1 0 0 0 0,0 0 0 0 0,1 1 1 0 0,0-1-1 0 0,0 0 0 0 0,1 7-107 0 0,0-8 80 0 0,1 0-1 0 0,-1 0 1 0 0,2 1-1 0 0,-1-1 1 0 0,1 0 0 0 0,1 0-1 0 0,-1-1 1 0 0,1 1-1 0 0,1 0 1 0 0,2 4-80 0 0,-3-6 38 0 0,1-1-1 0 0,0 1 1 0 0,0-1 0 0 0,1 0-1 0 0,-1 0 1 0 0,1 0 0 0 0,0-1-1 0 0,0 0 1 0 0,1 1 0 0 0,-1-2 0 0 0,1 1-1 0 0,0-1 1 0 0,0 0 0 0 0,0 0-1 0 0,5 1-37 0 0,2 0 117 0 0,1-1 0 0 0,-1 0 0 0 0,10 0-117 0 0,-18-2 4 0 0,1-1 0 0 0,-1 0 0 0 0,0 0 0 0 0,0-1 0 0 0,0 0 0 0 0,1 1 0 0 0,-1-2 0 0 0,0 1 0 0 0,0-1 0 0 0,-1 1 0 0 0,4-2-4 0 0,-6 1-172 0 0,1 0-1 0 0,-1 0 1 0 0,1 0 0 0 0,-1 0-1 0 0,0 0 1 0 0,0 0 0 0 0,0 0-1 0 0,0-1 1 0 0,0 1-1 0 0,1-3 173 0 0,1-1-565 0 0,5-7-669 0 0</inkml:trace>
  <inkml:trace contextRef="#ctx0" brushRef="#br0" timeOffset="2102.778">2689 90 6448 0 0,'1'0'14'0'0,"0"0"-1"0"0,-1 0 1 0 0,1 0 0 0 0,-1 1 0 0 0,1-1 0 0 0,-1 0 0 0 0,1 0 0 0 0,0 1-1 0 0,-1-1 1 0 0,1 0 0 0 0,-1 1 0 0 0,0-1 0 0 0,1 0 0 0 0,-1 1-1 0 0,1-1 1 0 0,-1 1 0 0 0,0-1 0 0 0,1 1 0 0 0,-1-1 0 0 0,0 1 0 0 0,1-1-1 0 0,-1 1 1 0 0,0-1 0 0 0,1 1-14 0 0,5 22 1486 0 0,-2 23 4436 0 0,-3-5-2330 0 0,-1 31-1518 0 0,-9 73 251 0 0,6 21 386 0 0,3-136-2536 0 0,-1-21-135 0 0,1 0 1 0 0,-2-1-1 0 0,0 6-40 0 0,-4 23 57 0 0,6-36-585 0 0,0-1-217 0 0,0 0-1475 0 0,0 0-5706 0 0</inkml:trace>
  <inkml:trace contextRef="#ctx0" brushRef="#br0" timeOffset="2722.62">2731 486 9216 0 0,'7'0'830'0'0,"8"0"-333"0"0,1 0-1 0 0,-1 1 1 0 0,1 0-1 0 0,-1 2 1 0 0,0-1-1 0 0,0 2 1 0 0,3 1-497 0 0,4 1 870 0 0,0-1 0 0 0,1-2 0 0 0,2 0-870 0 0,-5-2 1011 0 0,-1 0 0 0 0,1-2 0 0 0,10-2-1011 0 0,-22 2 125 0 0,0 0 0 0 0,-1-1 0 0 0,1 0-1 0 0,-1 0 1 0 0,1-1 0 0 0,-1 0 0 0 0,0 0-1 0 0,0-1 1 0 0,0 0 0 0 0,1-1-125 0 0,-5 2 27 0 0,0 1 0 0 0,-1-1 0 0 0,1 1-1 0 0,-1-1 1 0 0,0 0 0 0 0,0 0 0 0 0,0 0 0 0 0,0 0 0 0 0,1-3-27 0 0,-3 4 12 0 0,1 1 0 0 0,0 0 0 0 0,-1 0 0 0 0,1-1-1 0 0,-1 1 1 0 0,0-1 0 0 0,1 1 0 0 0,-1 0 0 0 0,0-1 0 0 0,0 1 0 0 0,0-1-1 0 0,0 1 1 0 0,0-1 0 0 0,0 1 0 0 0,0 0 0 0 0,0-1 0 0 0,-1 1-1 0 0,1-1 1 0 0,-1 1 0 0 0,1 0 0 0 0,-1-1 0 0 0,1 1 0 0 0,-1 0 0 0 0,0 0-1 0 0,1-1-11 0 0,-7-6 99 0 0,6 7-81 0 0,1 0 0 0 0,-1 0-1 0 0,0 0 1 0 0,1 0 0 0 0,-1 0 0 0 0,0 0 0 0 0,0 0 0 0 0,0 0-1 0 0,0 1 1 0 0,0-1 0 0 0,0 0 0 0 0,0 1 0 0 0,0-1 0 0 0,0 1-1 0 0,0-1 1 0 0,0 1 0 0 0,-1-1 0 0 0,1 1 0 0 0,0 0-18 0 0,-3-1 51 0 0,0 0 1 0 0,0 0 0 0 0,-1 1 0 0 0,1-1 0 0 0,0 1-1 0 0,0 0 1 0 0,0 0 0 0 0,-1 1 0 0 0,1-1 0 0 0,0 1-1 0 0,0 0 1 0 0,0 0 0 0 0,0 0 0 0 0,0 1 0 0 0,0-1-1 0 0,0 1 1 0 0,0 0 0 0 0,1 0 0 0 0,-1 0 0 0 0,-2 3-52 0 0,-3 1 14 0 0,1 0 0 0 0,0 0-1 0 0,0 1 1 0 0,0 0 0 0 0,1 1 0 0 0,0-1 0 0 0,1 1 0 0 0,-1 1 0 0 0,2-1 0 0 0,-1 1 0 0 0,1 1-14 0 0,3-7 11 0 0,-2 4 57 0 0,0 0 0 0 0,1 0-1 0 0,0 0 1 0 0,0 0 0 0 0,1 0-1 0 0,0 2-67 0 0,1-7 53 0 0,1 1 0 0 0,0 0 0 0 0,0-1 0 0 0,0 1 0 0 0,0-1 0 0 0,0 1-1 0 0,1 0 1 0 0,-1-1 0 0 0,1 1 0 0 0,-1-1 0 0 0,1 1 0 0 0,0-1 0 0 0,0 1-1 0 0,0-1 1 0 0,1 0 0 0 0,-1 1 0 0 0,0-1 0 0 0,1 0 0 0 0,0 0 0 0 0,0 0-53 0 0,1 2 10 0 0,0-1 0 0 0,0 0 0 0 0,1-1 0 0 0,-1 1 0 0 0,1 0 0 0 0,0-1 0 0 0,0 0 1 0 0,0 0-1 0 0,0 0 0 0 0,0 0 0 0 0,0-1 0 0 0,0 0 0 0 0,1 0 0 0 0,-1 0 0 0 0,0 0 1 0 0,1-1-1 0 0,-1 1 0 0 0,1-1 0 0 0,-1 0-10 0 0,13-1 66 0 0,1 0 0 0 0,-1-1 0 0 0,0-1 0 0 0,5-2-66 0 0,-15 3-41 0 0,0 0 1 0 0,0 0-1 0 0,0-1 0 0 0,0 0 1 0 0,-1-1-1 0 0,1 1 1 0 0,5-5 40 0 0,8-7-1146 0 0,12-13 1146 0 0,-22 20-336 0 0,-1-1-57 0 0,1-1 0 0 0,-1-1 0 0 0,1-2 393 0 0,10-12-597 0 0,-8 11 361 0 0,1 1 0 0 0,0 1 0 0 0,0 0 0 0 0,3-1 236 0 0,-15 13 0 0 0,0 0 0 0 0,0-1 0 0 0,-1 1 0 0 0,1 0 0 0 0,0 0 0 0 0,0 0 0 0 0,0 0 0 0 0,0 0 0 0 0,0 0 0 0 0,0 0 0 0 0,0 0 0 0 0,0 0 0 0 0,0 1 0 0 0,0-1 0 0 0,0 0 0 0 0,0 0 0 0 0,0 1 0 0 0,0-1 0 0 0,0 1 0 0 0,0-1 0 0 0,-1 1 0 0 0,1-1 0 0 0,0 1 0 0 0,0 0 0 0 0,-1-1 0 0 0,1 1 0 0 0,0 0 0 0 0,-1-1 0 0 0,1 1 0 0 0,-1 0 0 0 0,1 0 0 0 0,0 0 0 0 0,1 4 14 0 0,0 0 0 0 0,-1 0 0 0 0,1 0 0 0 0,-1 1 0 0 0,0-1 0 0 0,0 0 0 0 0,-1 1 0 0 0,1-1 0 0 0,-1 0 0 0 0,-1 1-14 0 0,0 11 165 0 0,-1 0 1 0 0,-3 9-166 0 0,-3 24 449 0 0,6-24-215 0 0,-2 54 384 0 0,0-45 90 0 0,4-33-453 0 0,0-2 26 0 0,0 0 9 0 0,0 0 4 0 0,0 0 2 0 0,0 0 0 0 0,3-18 570 0 0,18-61-181 0 0,-16 62-676 0 0,1 1 1 0 0,1 0-1 0 0,0 1 1 0 0,2-1-1 0 0,-1 1 0 0 0,3 0-9 0 0,19-37-365 0 0,-22 38 12 0 0,1-1 1 0 0,0 2-1 0 0,1-1 1 0 0,1 1 352 0 0,13-14-6328 0 0,-5 7-1295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59.16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234 0 9216 0 0,'0'0'706'0'0,"0"0"-231"0"0,6 7 2353 0 0,0 0-2001 0 0,-1 1-1 0 0,1 0 1 0 0,-1 1 0 0 0,-1 0-1 0 0,0-1 1 0 0,0 1 0 0 0,1 5-827 0 0,3 15 2703 0 0,4 23-2703 0 0,-9-40 740 0 0,11 71 1457 0 0,-5-30-588 0 0,2 0-1609 0 0,-5-29 442 0 0,1 23-442 0 0,-8-16 115 0 0,1-29-117 0 0,0-1 0 0 0,0 0 0 0 0,0 1 0 0 0,-1-1 0 0 0,1 1 0 0 0,0-1 0 0 0,-1 0 0 0 0,1 1 0 0 0,-1-1 0 0 0,0 0 0 0 0,1 1 0 0 0,-1-1 0 0 0,0 0 0 0 0,0 0-1 0 0,1 0 1 0 0,-1 0 0 0 0,0 0 0 0 0,0 0 0 0 0,-1 0 2 0 0,-17 8-1600 0 0,8-9-4 0 0</inkml:trace>
  <inkml:trace contextRef="#ctx0" brushRef="#br0" timeOffset="730.046">0 264 15632 0 0,'0'0'74'0'0,"0"-1"-1"0"0,0 0 1 0 0,0 0 0 0 0,1 1 0 0 0,-1-1 0 0 0,0 0 0 0 0,0 0 0 0 0,1 1 0 0 0,-1-1 0 0 0,0 0 0 0 0,1 0 0 0 0,-1 1 0 0 0,1-1 0 0 0,-1 1 0 0 0,1-1 0 0 0,-1 0 0 0 0,1 1 0 0 0,-1-1 0 0 0,1 1 0 0 0,0-1 0 0 0,-1 1-74 0 0,20-9 410 0 0,-10 6-258 0 0,1 2-1 0 0,0-1 1 0 0,0 1-152 0 0,-11 1 5 0 0,98-8 1510 0 0,51-5-883 0 0,-133 11-603 0 0,0-1 0 0 0,0 0 0 0 0,0-1 0 0 0,0-1 0 0 0,0-1-29 0 0,-8 3-363 0 0,-1-1 1 0 0,0 1 0 0 0,0-1-1 0 0,0-1 1 0 0,0 0 362 0 0,-2 1-926 0 0,-1 0 0 0 0,1 0 0 0 0,-1-1-1 0 0,0 1 1 0 0,0-1 0 0 0,3-5 926 0 0,3-2-1360 0 0,-8 10 1201 0 0,0 1 0 0 0,-1 0 0 0 0,0-1 0 0 0,1 0 0 0 0,-1 1 0 0 0,0-1 0 0 0,0 0 0 0 0,0 0 0 0 0,0 1 0 0 0,0-1-1 0 0,0 0 1 0 0,0 0 0 0 0,-1 0 0 0 0,1 0 0 0 0,-1 0 0 0 0,1-1 159 0 0,-1 2-43 0 0,0 0-1 0 0,0 0 0 0 0,0 0 1 0 0,1 0-1 0 0,-1 0 1 0 0,0 0-1 0 0,1 0 1 0 0,-1 0-1 0 0,1 0 1 0 0,-1 0-1 0 0,1 0 1 0 0,0 0 43 0 0,3-9 781 0 0,-4 10 301 0 0,0 0 66 0 0,0 0-9 0 0,4 15 1840 0 0,-2 2-1529 0 0,2 1 0 0 0,2 6-1450 0 0,4 17 1006 0 0,8 63 726 0 0,0 1-217 0 0,-15-67-831 0 0,-3-29-479 0 0,1 0 0 0 0,0 0 0 0 0,0 0 0 0 0,1 0 0 0 0,2 7-205 0 0,-1-5 93 0 0,0-5 707 0 0,1-13-468 0 0,7-24-597 0 0,-9 21 19 0 0,1 1 0 0 0,1-1 0 0 0,0 1 0 0 0,0 0 246 0 0,4-6-447 0 0,0 1 0 0 0,1 0 0 0 0,6-6 447 0 0,-12 16-36 0 0,0 1-1 0 0,0-1 1 0 0,1 1-1 0 0,0 0 1 0 0,-1 0-1 0 0,1 0 1 0 0,0 0-1 0 0,0 1 1 0 0,0 0-1 0 0,1 0 1 0 0,-1 0-1 0 0,0 0 1 0 0,1 0-1 0 0,0 1 37 0 0,-3 1-4 0 0,0-1 0 0 0,0 1 0 0 0,0 0 0 0 0,0 0 0 0 0,0 1 0 0 0,0-1 0 0 0,0 0 0 0 0,0 1 0 0 0,0-1 1 0 0,0 1-1 0 0,-1-1 0 0 0,1 1 0 0 0,0 0 0 0 0,0 0 0 0 0,-1 0 0 0 0,2 1 4 0 0,0 0 12 0 0,0 0 1 0 0,0 0-1 0 0,0 1 1 0 0,0-1-1 0 0,-1 1 1 0 0,1 0-1 0 0,1 2-12 0 0,8 13 192 0 0,8 12 423 0 0,1-2-1 0 0,6 5-614 0 0,-20-25 120 0 0,0-1-1 0 0,0 0 1 0 0,1 0-1 0 0,0-1 1 0 0,0 0 0 0 0,0 0-1 0 0,1-1 1 0 0,0 0-1 0 0,9 3-119 0 0,-12-6 136 0 0,9 4 219 0 0,1 0 1 0 0,11 1-356 0 0,-21-6 6 0 0,1 0 0 0 0,-1 0-1 0 0,1-1 1 0 0,-1 0 0 0 0,1 0 0 0 0,0-1 0 0 0,-1 0 0 0 0,3 0-6 0 0,-3-1 38 0 0,1 1 0 0 0,-1-1 0 0 0,0 0 0 0 0,0 0 0 0 0,0-1 0 0 0,0 0 0 0 0,0 0 0 0 0,2-1-38 0 0,-6 2-18 0 0,1-1 0 0 0,0 1-1 0 0,-1 0 1 0 0,1-1-1 0 0,-1 1 1 0 0,0-1-1 0 0,0 0 1 0 0,0 1-1 0 0,0-1 1 0 0,0 0-1 0 0,-1 0 1 0 0,1 0-1 0 0,-1-1 1 0 0,0 1-1 0 0,0 0 1 0 0,1-3 18 0 0,-1-1-368 0 0,0 0 0 0 0,-1 1 0 0 0,1-1-1 0 0,-1 0 1 0 0,0 0 0 0 0,-1 1 0 0 0,0-1 0 0 0,0 0 0 0 0,0 1 0 0 0,-1-1 0 0 0,-1-4 368 0 0,1 4-367 0 0,-1-5-126 0 0,-1 0-1 0 0,1 1 1 0 0,-2-1 0 0 0,0 1 0 0 0,0 0 0 0 0,-1 0 0 0 0,0 1 0 0 0,-4-5 493 0 0,6 10 238 0 0,0 1 1 0 0,0 0 0 0 0,-1-1-1 0 0,1 2 1 0 0,-1-1 0 0 0,-4-2-239 0 0,8 5 660 0 0,-9 12 835 0 0,6-8-1188 0 0,3-1-255 0 0,0-1 0 0 0,1 0 0 0 0,0 1 0 0 0,-1-1 0 0 0,1 1 0 0 0,0-1 0 0 0,-1 0 0 0 0,1 1 0 0 0,0-1 0 0 0,0 1 0 0 0,0-1 0 0 0,0 1-1 0 0,1-1 1 0 0,-1 0-52 0 0,4 25-50 0 0,-2-19 85 0 0,0 2-20 0 0,1 1-1 0 0,1-1 1 0 0,-1 0-1 0 0,1 0 1 0 0,1 0-1 0 0,0 0 1 0 0,0-1-1 0 0,3 4-14 0 0,9 10 73 0 0,0-1 0 0 0,12 9-73 0 0,-15-15-34 0 0,1-1 1 0 0,0-1-1 0 0,2 0 1 0 0,-1-1-1 0 0,2-1 1 0 0,-1 0-1 0 0,1-2 1 0 0,1 0-1 0 0,3 1 34 0 0,0-2-152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58.53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6 312 10136 0 0,'0'0'777'0'0,"0"0"-162"0"0,0 0 1191 0 0,0 0 577 0 0,0 0 118 0 0,0 0-290 0 0,0 0-1318 0 0,0 8-369 0 0,-2 4-430 0 0,0 0-1 0 0,1 0 1 0 0,0 0-1 0 0,1 6-93 0 0,0-13 54 0 0,0 0 1 0 0,1 1-1 0 0,0-1 0 0 0,0 0 0 0 0,0 1 0 0 0,0-1 0 0 0,1 0 0 0 0,0 0 0 0 0,0 0 0 0 0,0 0 0 0 0,1 0-54 0 0,-2-4 36 0 0,0 1 0 0 0,1-1 0 0 0,-1 0 0 0 0,0 0 0 0 0,1 1 0 0 0,-1-1 0 0 0,1 0 0 0 0,0 0 0 0 0,-1 0 0 0 0,1-1-1 0 0,0 1 1 0 0,-1 0 0 0 0,1-1 0 0 0,0 1 0 0 0,0-1 0 0 0,0 1 0 0 0,-1-1 0 0 0,1 0 0 0 0,0 0 0 0 0,0 0 0 0 0,0 0 0 0 0,0 0-1 0 0,0 0 1 0 0,0 0 0 0 0,-1-1 0 0 0,1 1 0 0 0,0-1 0 0 0,0 1 0 0 0,-1-1 0 0 0,2 0-36 0 0,5-2 36 0 0,0-1-1 0 0,0 1 1 0 0,-1-1 0 0 0,1-1 0 0 0,-1 1-1 0 0,0-2-35 0 0,-1 1-67 0 0,0-1-1 0 0,-1 0 1 0 0,0 0-1 0 0,0 0 0 0 0,-1-1 1 0 0,1 1-1 0 0,-1-1 1 0 0,-1 0-1 0 0,1 0 0 0 0,-1-1 1 0 0,-1 1-1 0 0,1-1 1 0 0,-1 1-1 0 0,0-1 1 0 0,-1 0-1 0 0,0-4 68 0 0,0 8-36 0 0,-1 0 1 0 0,0 0-1 0 0,0 0 0 0 0,0 0 0 0 0,0 0 1 0 0,0 0-1 0 0,-1 0 0 0 0,0 0 0 0 0,0 0 1 0 0,0 0-1 0 0,0 1 0 0 0,-1-1 0 0 0,0 0 1 0 0,1 1-1 0 0,-1-1 0 0 0,-1 1 1 0 0,1 0-1 0 0,0 0 0 0 0,-1 0 0 0 0,0-1 36 0 0,-10-10 0 0 0,11 14 7 0 0,1 0 0 0 0,0-1 0 0 0,0 1-1 0 0,0 0 1 0 0,0 1 0 0 0,0-1 0 0 0,0 0-1 0 0,0 0 1 0 0,0 0 0 0 0,0 1-1 0 0,-1-1 1 0 0,1 0 0 0 0,0 1 0 0 0,0-1-1 0 0,0 1 1 0 0,1-1 0 0 0,-1 1 0 0 0,0 0-1 0 0,0-1 1 0 0,0 1 0 0 0,0 0 0 0 0,0-1-1 0 0,1 1 1 0 0,-1 0 0 0 0,0 0 0 0 0,0 1-7 0 0,1-2 0 0 0,-2 2 0 0 0,1 0 0 0 0,0 1 0 0 0,0-1 0 0 0,0 0 0 0 0,0 1 0 0 0,0-1 0 0 0,1 1 0 0 0,-1-1 0 0 0,1 0 0 0 0,-1 1 0 0 0,1-1 0 0 0,0 1 0 0 0,0 0 0 0 0,0 0 0 0 0,0-2-3 0 0,0 0 1 0 0,0 0-1 0 0,0 0 0 0 0,0 0 0 0 0,0 0 0 0 0,0 0 0 0 0,0 0 0 0 0,1-1 0 0 0,-1 1 1 0 0,0 0-1 0 0,1 0 0 0 0,-1 0 0 0 0,0-1 0 0 0,1 1 0 0 0,-1 0 0 0 0,1 0 0 0 0,-1-1 0 0 0,1 1 1 0 0,0 0-1 0 0,-1-1 0 0 0,1 1 0 0 0,0 0 0 0 0,-1-1 0 0 0,1 1 0 0 0,0-1 3 0 0,2 3 0 0 0,0-1-1 0 0,0 1-1 0 0,0-1 1 0 0,0 0 0 0 0,0 0-1 0 0,0 0 1 0 0,0 0-1 0 0,1 0 1 0 0,-1-1-1 0 0,1 0 1 0 0,-1 1 0 0 0,1-1-1 0 0,0-1 1 0 0,-1 1-1 0 0,1 0 1 0 0,0-1-1 0 0,-1 0 1 0 0,1 0 0 0 0,0 0-1 0 0,0 0 1 0 0,-1-1-1 0 0,1 1 1 0 0,0-1-1 0 0,-1 0 1 0 0,1 0 1 0 0,13-4-301 0 0,0-1 0 0 0,-1 0 1 0 0,1-1-1 0 0,8-6 301 0 0,-14 7-415 0 0,-1 1 8 0 0,0-1-1 0 0,0 0 0 0 0,-1-1 0 0 0,0 0 0 0 0,0 0 0 0 0,3-4 408 0 0,-8 7-129 0 0,0-1-1 0 0,0 1 1 0 0,0-1-1 0 0,-1 0 0 0 0,1 0 1 0 0,-1 0-1 0 0,-1-1 1 0 0,1 1-1 0 0,-1 0 0 0 0,0-1 1 0 0,0 0-1 0 0,0 0 0 0 0,-1 0 130 0 0,1-7-44 0 0,0-1 0 0 0,-1 0-1 0 0,-1 1 1 0 0,0-7 44 0 0,0 16 126 0 0,0 0 0 0 0,-1 0 1 0 0,1 1-1 0 0,-1-1 0 0 0,0 0 0 0 0,0 1 0 0 0,0-1 0 0 0,-1 1 0 0 0,1-1 1 0 0,-1 1-1 0 0,0-1 0 0 0,0 1 0 0 0,0 0 0 0 0,0 0 0 0 0,-1 0 0 0 0,1 0 1 0 0,-1 1-1 0 0,-2-3-126 0 0,5 5 95 0 0,-1-1 0 0 0,1 1 0 0 0,-1-1 0 0 0,1 1 0 0 0,-1 0-1 0 0,1-1 1 0 0,-1 1 0 0 0,0 0 0 0 0,1 0 0 0 0,-1-1 0 0 0,1 1 0 0 0,-1 0 0 0 0,0 0 0 0 0,1 0 0 0 0,-1 0 0 0 0,0 0 0 0 0,1 0 0 0 0,-1 0 0 0 0,0 0 0 0 0,1 0 0 0 0,-1 0 0 0 0,1 0 0 0 0,-1 0 0 0 0,0 1 0 0 0,1-1 0 0 0,-1 0-95 0 0,0 1 56 0 0,0 0 0 0 0,0-1 0 0 0,0 1 0 0 0,0 0 0 0 0,1 0 1 0 0,-1 0-1 0 0,0 0 0 0 0,1 0 0 0 0,-1 0 0 0 0,0 0 0 0 0,1 0 1 0 0,-1 0-1 0 0,1 1-56 0 0,-2 4 37 0 0,0 0 0 0 0,1 0-1 0 0,-1 0 1 0 0,1 6-37 0 0,-2 24 300 0 0,2 1-1 0 0,2 0 1 0 0,4 28-300 0 0,21 109 948 0 0,-9-76-547 0 0,8 34 151 0 0,-19-106-432 0 0,-2-8 23 0 0,-1-1-1 0 0,0 1 1 0 0,-1 10-143 0 0,-2-27-67 0 0,0 0 0 0 0,1-1-1 0 0,-1 1 1 0 0,0 0 0 0 0,0 0-1 0 0,0 0 1 0 0,0 0 0 0 0,-1-1-1 0 0,1 1 1 0 0,0 0 0 0 0,0 0-1 0 0,0-1 1 0 0,-1 1 0 0 0,1 0 0 0 0,0 0-1 0 0,-1-1 1 0 0,1 1 0 0 0,-1 0-1 0 0,1-1 1 0 0,-1 1 0 0 0,1 0-1 0 0,-1-1 1 0 0,1 1 0 0 0,-1-1-1 0 0,1 1 1 0 0,-1-1 0 0 0,0 1-1 0 0,1-1 1 0 0,-1 1 0 0 0,0-1-1 0 0,0 0 1 0 0,1 1 0 0 0,-1-1 0 0 0,0 0-1 0 0,0 0 1 0 0,1 1 0 0 0,-1-1-1 0 0,0 0 1 0 0,0 0 0 0 0,0 0-1 0 0,0 0 68 0 0,-5 0-8187 0 0</inkml:trace>
  <inkml:trace contextRef="#ctx0" brushRef="#br0" timeOffset="284.984">187 603 10592 0 0,'0'0'488'0'0,"0"0"-12"0"0,0 0 77 0 0,2 0 1460 0 0,34-7 6048 0 0,19 3-7009 0 0,-13 2-896 0 0,73 2-84 0 0,-67 1-1389 0 0,-22-3-150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7:53.79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150 147 8752 0 0,'1'-5'158'0'0,"-1"4"-94"0"0,0 1 0 0 0,0-1 0 0 0,1 0 0 0 0,-1 0 0 0 0,0 0 0 0 0,0 0 0 0 0,-1 0 0 0 0,1 0 0 0 0,0 0 0 0 0,0 0 0 0 0,0 0 0 0 0,-1 0 0 0 0,1 0 0 0 0,0 1 0 0 0,-1-1 0 0 0,1 0 0 0 0,-1 0-64 0 0,1 0 1630 0 0,0 1 546 0 0,0 0 109 0 0,6 4 527 0 0,-1 2-2595 0 0,1 1 1 0 0,-1 0 0 0 0,-1 0-1 0 0,1 0 1 0 0,-1 0 0 0 0,0 1-1 0 0,-1-1 1 0 0,0 1 0 0 0,0 0-1 0 0,0 3-217 0 0,4 18 928 0 0,-1-1-1 0 0,0 11-927 0 0,-5-28 133 0 0,3 22 178 0 0,-1 0 0 0 0,-2 1 0 0 0,-3 27-311 0 0,-4-27 195 0 0,5-31-215 0 0,0-1 0 0 0,0 1 1 0 0,0 0-1 0 0,0-1 0 0 0,0 1 0 0 0,0 0 0 0 0,-1-1 1 0 0,0 0-1 0 0,1 1 0 0 0,-1-1 0 0 0,0 0 20 0 0,-5 5-165 0 0,6-6-104 0 0,0 0-1 0 0,0 1 1 0 0,0-1-1 0 0,-1 0 1 0 0,1 0-1 0 0,-1 0 1 0 0,1 0-1 0 0,-1 0 1 0 0,1 0-1 0 0,-1-1 1 0 0,0 1 269 0 0,-7 3-1679 0 0</inkml:trace>
  <inkml:trace contextRef="#ctx0" brushRef="#br0" timeOffset="1047.78">0 350 15632 0 0,'4'-1'-123'0'0,"-3"1"226"0"0,0 0 0 0 0,1 0 0 0 0,-1-1 0 0 0,0 1 0 0 0,0 0 0 0 0,0 0 0 0 0,1 0 1 0 0,-1 1-1 0 0,0-1 0 0 0,0 0 0 0 0,0 0 0 0 0,1 1 0 0 0,-1-1 0 0 0,0 0 0 0 0,0 1 1 0 0,0-1-1 0 0,0 1 0 0 0,0 0-103 0 0,10 3 157 0 0,0 0 0 0 0,1-1 0 0 0,-1 0 0 0 0,7 1-157 0 0,30 0 781 0 0,-34-2-602 0 0,0-1 0 0 0,-1-1 1 0 0,1 0-1 0 0,0-1 0 0 0,0-1 0 0 0,4-1-179 0 0,27-6 389 0 0,8-4-389 0 0,-50 12 9 0 0,27-6 47 0 0,0-3-1 0 0,-1 0 0 0 0,0-2 0 0 0,0-1 1 0 0,-2-1-1 0 0,0-2 0 0 0,4-3-55 0 0,-24 14 24 0 0,-1 2-22 0 0,-1-1 1 0 0,0 1 0 0 0,0-1 0 0 0,0 0-1 0 0,-1-1 1 0 0,1 1 0 0 0,-1-1-1 0 0,0 0 1 0 0,0 0 0 0 0,0 0-1 0 0,1-5-2 0 0,-4 10 4 0 0,-1-1-1 0 0,0 0 1 0 0,1 0-1 0 0,-1 0 1 0 0,0 0-1 0 0,0 0 1 0 0,1 0-1 0 0,-1 0 1 0 0,0 0-1 0 0,0 1 1 0 0,0-1-1 0 0,0 0 1 0 0,-1 0-1 0 0,1 0 1 0 0,0 0-1 0 0,0 0 1 0 0,0 0-1 0 0,-1 0 1 0 0,1 0-1 0 0,0 0 1 0 0,-1 1-1 0 0,1-1 1 0 0,-1 0-1 0 0,1 0 1 0 0,-1 0-1 0 0,1 1 1 0 0,-1-1-1 0 0,0 0 1 0 0,1 1-1 0 0,-1-1 1 0 0,0 0-1 0 0,0 1 1 0 0,1-1-1 0 0,-1 1 1 0 0,0-1-1 0 0,0 1 1 0 0,0 0-1 0 0,0-1 1 0 0,1 1-1 0 0,-1 0 1 0 0,0 0-1 0 0,0-1 1 0 0,-1 1-4 0 0,0 0 17 0 0,-1-1 0 0 0,1 1 0 0 0,-1-1 1 0 0,0 1-1 0 0,1 0 0 0 0,-1 0 0 0 0,1 0 0 0 0,-1 0 0 0 0,1 1 1 0 0,-1-1-1 0 0,0 1 0 0 0,1-1 0 0 0,-1 1 0 0 0,1 0 0 0 0,-2 1-17 0 0,-12 8 57 0 0,-1 0 103 0 0,1 1 1 0 0,-6 6-161 0 0,17-13 52 0 0,0 1 1 0 0,0 0 0 0 0,0 1 0 0 0,1-1 0 0 0,-1 1 0 0 0,1 0-1 0 0,0 0 1 0 0,0 3-53 0 0,-1 1 57 0 0,1-1 0 0 0,0 1-1 0 0,0 0 1 0 0,1 0-1 0 0,1 1 1 0 0,0-1 0 0 0,0 0-1 0 0,1 1 1 0 0,0 0-1 0 0,1-1 1 0 0,0 1 0 0 0,1-1-1 0 0,1 6-56 0 0,-2-13 7 0 0,1 0 0 0 0,0 0 0 0 0,0 0 0 0 0,0 0-1 0 0,0-1 1 0 0,0 1 0 0 0,1 0 0 0 0,-1-1 0 0 0,1 1 0 0 0,-1-1-1 0 0,1 1 1 0 0,0-1 0 0 0,0 0 0 0 0,0 0 0 0 0,1 0-1 0 0,-1 0 1 0 0,0 0 0 0 0,1-1 0 0 0,-1 1 0 0 0,1-1 0 0 0,-1 1-1 0 0,1-1 1 0 0,1 1-7 0 0,0-1 13 0 0,-1 0 1 0 0,1 0-1 0 0,0 0 0 0 0,-1-1 0 0 0,1 1 0 0 0,0-1 1 0 0,0 0-1 0 0,0 0 0 0 0,-1 0 0 0 0,1 0 1 0 0,0-1-1 0 0,-1 1 0 0 0,1-1 0 0 0,0 0 0 0 0,-1 0 1 0 0,1 0-1 0 0,-1-1 0 0 0,1 0-13 0 0,20-9 59 0 0,-18 9-95 0 0,0-1 0 0 0,0 0 0 0 0,-1 0 0 0 0,1 0 0 0 0,-1 0 0 0 0,0-1 0 0 0,0 0 0 0 0,0-1 36 0 0,15-14-1038 0 0,-2-1 0 0 0,0 0 0 0 0,-2-2 0 0 0,0 0 0 0 0,9-17 1038 0 0,-23 35 104 0 0,1 0-1 0 0,0 1 0 0 0,0-1 0 0 0,0 1 0 0 0,1 0 1 0 0,-1 0-1 0 0,1 0 0 0 0,0 0 0 0 0,0 1 0 0 0,0 0 0 0 0,0-1 1 0 0,0 1-1 0 0,2 0-103 0 0,-5 2-122 0 0,0 0 1 0 0,0 0 0 0 0,0 0-1 0 0,0 1 1 0 0,0-1 0 0 0,0 0-1 0 0,0 1 1 0 0,0-1-1 0 0,0 1 1 0 0,0-1 0 0 0,0 1-1 0 0,0-1 1 0 0,0 1 0 0 0,0 0-1 0 0,0 0 122 0 0,0-1-70 0 0,0 2 190 0 0,1 0-1 0 0,0 0 1 0 0,-1 0-1 0 0,1 0 1 0 0,-1 1 0 0 0,1-1-1 0 0,-1 0 1 0 0,0 0-1 0 0,0 1 1 0 0,0-1-1 0 0,0 3-119 0 0,5 9 652 0 0,-4-10-472 0 0,0 1 0 0 0,0 0 0 0 0,-1 1 0 0 0,0-1 0 0 0,0 0 0 0 0,0 0-1 0 0,-1 0 1 0 0,1 1 0 0 0,-2 3-180 0 0,2-2 170 0 0,-1 1 0 0 0,1 0 0 0 0,0-1-1 0 0,1 5-169 0 0,0-8 108 0 0,-1 1 0 0 0,0 0-1 0 0,-1 0 1 0 0,1 0 0 0 0,-1 0-1 0 0,0 0 1 0 0,0 0 0 0 0,0 0-1 0 0,-1 0 1 0 0,0 0 0 0 0,0 0-1 0 0,0 0-107 0 0,0-3 104 0 0,1-2 0 0 0,0 0 0 0 0,0 0 0 0 0,0 0-6 0 0,0 0-22 0 0,0-1-64 0 0,-1 0 1 0 0,1 1-1 0 0,0-1 1 0 0,-1 0 0 0 0,1 1-1 0 0,0-1 1 0 0,0 0-1 0 0,-1 0 1 0 0,1 1 0 0 0,0-1-1 0 0,0 0 1 0 0,0 0-1 0 0,0 0 1 0 0,0 1-1 0 0,0-1 1 0 0,0 0 0 0 0,0 0-1 0 0,0 0-12 0 0,5-18-336 0 0,1 0 0 0 0,5-12 336 0 0,2-7-256 0 0,8-7-192 0 0,-18 39 392 0 0,-1 1 0 0 0,1 0 0 0 0,0-1 0 0 0,1 1 0 0 0,-1 0 0 0 0,1 1 0 0 0,0-1 0 0 0,0 1 0 0 0,4-3 56 0 0,-1 2-16 0 0,1 5 16 0 0,-6 1 2 0 0,1 0-1 0 0,-1 1 1 0 0,1-1-1 0 0,-1 1 1 0 0,0-1-1 0 0,0 1 1 0 0,0 0-1 0 0,0 0 1 0 0,0 0-1 0 0,0 0 1 0 0,0 1-1 0 0,0-1-1 0 0,17 32 493 0 0,-9-17-82 0 0,-7-10-287 0 0,1 0 0 0 0,-1 0 0 0 0,0 0 1 0 0,-1 1-1 0 0,1-1 0 0 0,-1 1 0 0 0,-1-1 1 0 0,0 1-1 0 0,0 0 0 0 0,0 3-124 0 0,-1-10 107 0 0,0-1-101 0 0,0 0 1 0 0,0 1-1 0 0,0-1 0 0 0,0 0 0 0 0,0 0 1 0 0,0 0-1 0 0,0 0 0 0 0,0 0 1 0 0,0 0-1 0 0,0 0 0 0 0,0 0 0 0 0,0 0 1 0 0,0 0-1 0 0,0 1 0 0 0,0-1 1 0 0,0 0-1 0 0,0 0 0 0 0,0 0 0 0 0,0 0 1 0 0,0 0-1 0 0,0 0 0 0 0,0 0 1 0 0,-1 0-1 0 0,1 0 0 0 0,0 0 0 0 0,0 0 1 0 0,0 0-1 0 0,0 1 0 0 0,0-1 1 0 0,0 0-1 0 0,0 0 0 0 0,0 0 0 0 0,0 0 1 0 0,0 0-1 0 0,0 0 0 0 0,-1 0 1 0 0,1 0-1 0 0,0 0 0 0 0,0 0 0 0 0,0 0 1 0 0,0 0-1 0 0,0 0 0 0 0,0 0 1 0 0,0 0-1 0 0,0 0 0 0 0,-1 0-6 0 0,1-1 0 0 0,-1-1-1 0 0,0 1 0 0 0,1 0 1 0 0,-1-1-1 0 0,1 1 0 0 0,-1 0 0 0 0,1-1 1 0 0,0 1-1 0 0,-1-1 0 0 0,1 1 1 0 0,0 0-1 0 0,0-1 0 0 0,0 1 1 0 0,0-1-1 0 0,1 0 1 0 0,2-27-40 0 0,-2 22 20 0 0,1-10-110 0 0,-1 9 42 0 0,0 0 1 0 0,0-1 0 0 0,3-6 87 0 0,1 0-85 0 0,-5 12 75 0 0,1 0-1 0 0,0 0 1 0 0,-1 0-1 0 0,2 0 1 0 0,-1 0-1 0 0,0 0 0 0 0,0 1 1 0 0,1-1-1 0 0,0 0 1 0 0,-1 1-1 0 0,1-1 1 0 0,0 1-1 0 0,0-1 0 0 0,0 1 1 0 0,1 0-1 0 0,1-1 11 0 0,-3 2 0 0 0,0 0-1 0 0,0 1 1 0 0,0-1-1 0 0,0 1 1 0 0,0-1-1 0 0,0 1 0 0 0,0-1 1 0 0,0 1-1 0 0,0 0 1 0 0,0 0-1 0 0,0-1 1 0 0,1 1-1 0 0,-1 0 1 0 0,0 0-1 0 0,0 0 1 0 0,0 0-1 0 0,0 1 0 0 0,0-1 1 0 0,0 0-1 0 0,1 0 1 0 0,-1 1-1 0 0,0-1 1 0 0,0 0-1 0 0,1 1 1 0 0,0 1 0 0 0,1-1 1 0 0,-1 1-1 0 0,0 0 0 0 0,0 0 1 0 0,0 0-1 0 0,0 0 0 0 0,1 2 0 0 0,1 1-1 0 0,9 11 135 0 0,0 1-1 0 0,-2 0 0 0 0,0 1 1 0 0,-1 0-1 0 0,0 1 0 0 0,0 4-133 0 0,3 14 52 0 0,1 5 19 0 0,-13-41-1203 0 0,0-1-4488 0 0,5-3-1918 0 0</inkml:trace>
  <inkml:trace contextRef="#ctx0" brushRef="#br0" timeOffset="1327.839">1401 117 11976 0 0,'0'0'922'0'0,"3"14"686"0"0,7 21 2580 0 0,-4-18-3819 0 0,0 0 0 0 0,1-1 0 0 0,8 13-369 0 0,-9-16 381 0 0,0 1 1 0 0,0 0-1 0 0,-1 0 0 0 0,1 10-381 0 0,1 2 747 0 0,-1-4-146 0 0,-2 0 1 0 0,-1 0-1 0 0,0 2-601 0 0,2 14 472 0 0,7 55-131 0 0,-12-89-334 0 0,0-1 1 0 0,0 0-1 0 0,0 0 1 0 0,-1 0-1 0 0,1 0 1 0 0,-1 0-1 0 0,0 1-7 0 0,-2 17 55 0 0,3-17-69 0 0,0 0 1 0 0,-1-1 0 0 0,1 1-1 0 0,-1-1 1 0 0,0 1 0 0 0,0 1 13 0 0,1-5-148 0 0,0 1 1 0 0,-1 0-1 0 0,1 0 1 0 0,0 0-1 0 0,-1-1 1 0 0,1 1-1 0 0,-1 0 1 0 0,1 0-1 0 0,-1-1 1 0 0,1 1-1 0 0,-1 0 1 0 0,1-1-1 0 0,-1 1 1 0 0,0-1-1 0 0,1 1 1 0 0,-1-1-1 0 0,0 1 1 0 0,1-1-1 0 0,-1 1 1 0 0,0-1-1 0 0,0 1 1 0 0,0-1-1 0 0,1 0 1 0 0,-1 0-1 0 0,0 1 1 0 0,0-1-1 0 0,0 0 1 0 0,0 0-1 0 0,0 0 148 0 0,-7 0-7503 0 0</inkml:trace>
  <inkml:trace contextRef="#ctx0" brushRef="#br0" timeOffset="1589.025">1379 211 13416 0 0,'11'-11'1432'0'0,"-9"9"-1414"0"0,2 0-1 0 0,-1 0 1 0 0,0 0 0 0 0,0 0 0 0 0,1 1 0 0 0,-1-1 0 0 0,0 1 0 0 0,1 0 0 0 0,0 0 0 0 0,-1 0 0 0 0,2 1-18 0 0,6-2 157 0 0,0 1 1 0 0,0 0-1 0 0,2 1-157 0 0,-2 0 261 0 0,0 1 1 0 0,0 1-1 0 0,0 0 1 0 0,0 0-1 0 0,-1 1 1 0 0,1 0-1 0 0,-1 1 1 0 0,1 1-1 0 0,-1-1 1 0 0,-1 1-1 0 0,1 1 1 0 0,-1 0-1 0 0,0 0 1 0 0,0 1-1 0 0,3 3-261 0 0,-10-7 117 0 0,1-1 0 0 0,-1 1 0 0 0,0-1 0 0 0,0 1 0 0 0,0 0-1 0 0,0 0 1 0 0,0 0 0 0 0,-1 0 0 0 0,1 1 0 0 0,-1-1 0 0 0,0 0-1 0 0,0 1 1 0 0,0-1 0 0 0,0 1 0 0 0,-1-1 0 0 0,1 1 0 0 0,-1-1-1 0 0,0 1 1 0 0,0-1 0 0 0,0 1 0 0 0,-1-1 0 0 0,1 1 0 0 0,-1-1-1 0 0,0 0 1 0 0,0 1 0 0 0,0-1 0 0 0,0 0 0 0 0,-1 1 0 0 0,1-1-1 0 0,-1 0 1 0 0,0 0 0 0 0,0 0 0 0 0,0 0 0 0 0,0-1 0 0 0,-2 3-117 0 0,-3 1 47 0 0,1 0 1 0 0,-1-1 0 0 0,0 0 0 0 0,0 0-1 0 0,0 0 1 0 0,-8 3-48 0 0,4-3-239 0 0,-12 6 330 0 0,0-1-1 0 0,-1-1-90 0 0,-13 0-1615 0 0,30-8 379 0 0,1 0 1 0 0,-1-1-1 0 0,1 0 0 0 0,-6-1 1236 0 0,2-1-6431 0 0</inkml:trace>
  <inkml:trace contextRef="#ctx0" brushRef="#br0" timeOffset="2028.982">1591 380 5064 0 0,'16'6'506'0'0,"0"-1"0"0"0,1-1-1 0 0,-1 0 1 0 0,1-1 0 0 0,3 0-506 0 0,5 0 2569 0 0,-5 0-1326 0 0,0 0 0 0 0,0-2 0 0 0,0-1 0 0 0,0 0 0 0 0,7-3-1243 0 0,-15 2 379 0 0,0-1 0 0 0,0 0 0 0 0,-1-1 0 0 0,1-1 0 0 0,-1 1-1 0 0,0-2 1 0 0,0 0 0 0 0,-1 0 0 0 0,8-5-379 0 0,23-18 540 0 0,-40 27-529 0 0,0 0 0 0 0,0 1 0 0 0,0-1-1 0 0,0 0 1 0 0,0 0 0 0 0,-1 0 0 0 0,1 0-1 0 0,0 0 1 0 0,0 0 0 0 0,-1 0 0 0 0,1 0-1 0 0,0 0 1 0 0,-1 0 0 0 0,1 0-1 0 0,-1 0 1 0 0,1-1 0 0 0,-1 1 0 0 0,0-1-11 0 0,8-14 76 0 0,7 0-32 0 0,-12 13-29 0 0,0 1-1 0 0,-1-1 1 0 0,1 1-1 0 0,-1-1 1 0 0,0 0 0 0 0,1-1-15 0 0,-2 3 3 0 0,-1 0 1 0 0,0 0-1 0 0,1 0 1 0 0,-1 0-1 0 0,0 0 0 0 0,1 0 1 0 0,-1 0-1 0 0,0 0 1 0 0,0-1-1 0 0,0 1 1 0 0,0 0-1 0 0,0 0 1 0 0,0 0-1 0 0,0 0 1 0 0,0 0-1 0 0,0 0 0 0 0,-1 0 1 0 0,1 0-1 0 0,0-1 1 0 0,-1 1-1 0 0,1 0 1 0 0,-1 0-4 0 0,-2-15 56 0 0,3 14-55 0 0,0 1 0 0 0,0-1-1 0 0,0 1 1 0 0,0-1 0 0 0,-1 1 0 0 0,1 0 0 0 0,0-1-1 0 0,-1 1 1 0 0,1-1 0 0 0,-1 1 0 0 0,1 0 0 0 0,-1-1-1 0 0,0 1 0 0 0,-1-3 17 0 0,-1 1 1 0 0,0-1-1 0 0,-1 1 0 0 0,1 0 0 0 0,0 0 0 0 0,-1 0 0 0 0,0 0 0 0 0,0 1 0 0 0,1-1 0 0 0,-1 1 1 0 0,-1 0-1 0 0,1 0 0 0 0,0 1 0 0 0,0-1 0 0 0,-1 1 0 0 0,1 0 0 0 0,-1 0 0 0 0,1 0 0 0 0,-1 1 1 0 0,0 0-1 0 0,1 0 0 0 0,-1 0 0 0 0,1 0 0 0 0,-1 1 0 0 0,1-1 0 0 0,-1 1 0 0 0,1 0 0 0 0,-1 1 1 0 0,1-1-1 0 0,0 1 0 0 0,0 0 0 0 0,-1 0 0 0 0,1 0 0 0 0,0 0 0 0 0,1 1 0 0 0,-4 2-17 0 0,4-1 48 0 0,0 1-1 0 0,0-1 0 0 0,1 0 0 0 0,0 0 0 0 0,0 1 1 0 0,0 0-1 0 0,1-1 0 0 0,-1 1 0 0 0,1 0 0 0 0,0 4-47 0 0,0-6 24 0 0,0 1-10 0 0,1 1 0 0 0,0 0 0 0 0,0-1 0 0 0,0 1 1 0 0,1-1-1 0 0,-1 1 0 0 0,1 1-14 0 0,2 18-3 0 0,-3-20 10 0 0,1-1 0 0 0,0 0-1 0 0,0 1 1 0 0,0-1-1 0 0,0 0 1 0 0,0 1-1 0 0,1-1 1 0 0,-1 0 0 0 0,1 0-1 0 0,0 0 1 0 0,0 0-7 0 0,7 12 65 0 0,-7-12-47 0 0,0 0 0 0 0,0 0 0 0 0,1 1 0 0 0,-1-1 0 0 0,1-1 0 0 0,0 1 0 0 0,-1 0 0 0 0,1-1 0 0 0,1 1 0 0 0,-1-1 0 0 0,0 0 0 0 0,0 0 0 0 0,1 0 0 0 0,-1-1 0 0 0,1 1 0 0 0,0-1 0 0 0,-1 0 0 0 0,1 0 0 0 0,0 0 0 0 0,0 0 0 0 0,0-1 0 0 0,0 1 0 0 0,-1-1 0 0 0,1 0 0 0 0,0-1 0 0 0,0 1 0 0 0,0 0 0 0 0,0-1 0 0 0,0 0 0 0 0,-1 0 0 0 0,1 0-18 0 0,13-5 83 0 0,-10 4-61 0 0,-1 0 0 0 0,0 0 0 0 0,0-1 0 0 0,0 0 0 0 0,0 0 1 0 0,0 0-1 0 0,3-3-22 0 0,19-10 67 0 0,-25 15-73 0 0,0 0 0 0 0,0-1 0 0 0,1 1 0 0 0,-1-1-1 0 0,0 0 1 0 0,0 0 0 0 0,-1 0 0 0 0,1-1-1 0 0,0 1 1 0 0,-1-1 0 0 0,1 1 0 0 0,-1-1-1 0 0,0 0 7 0 0,2-2-47 0 0,0 1 0 0 0,1-1 0 0 0,-1 1-1 0 0,1 0 1 0 0,0 0 0 0 0,0 0-1 0 0,1 1 1 0 0,3-3 47 0 0,16-10-299 0 0,-22 14 245 0 0,-2 0 40 0 0,1 1-1 0 0,-1 0 0 0 0,1 0 1 0 0,-1 0-1 0 0,1 0 0 0 0,-1 0 1 0 0,1 1-1 0 0,-1-1 0 0 0,1 0 1 0 0,0 1-1 0 0,-1-1 0 0 0,1 1 1 0 0,0-1-1 0 0,0 1 0 0 0,-1 0 1 0 0,1 0-1 0 0,0 0 1 0 0,0 0-1 0 0,0 0 0 0 0,-1 0 1 0 0,1 0-1 0 0,0 1 0 0 0,0-1 1 0 0,-1 1-1 0 0,2 0 15 0 0,4 2-19 0 0,0 1-1 0 0,0 0 1 0 0,-1 0-1 0 0,1 0 1 0 0,-1 1-1 0 0,0 0 1 0 0,3 4 19 0 0,-8-7 1 0 0,4 2 41 0 0,-1 1-1 0 0,0 0 0 0 0,0 0 0 0 0,2 6-41 0 0,15 16 293 0 0,-21-26-281 0 0,1 0 0 0 0,0-1 1 0 0,-1 1-1 0 0,1 0 0 0 0,-1 0 0 0 0,1 0 1 0 0,-1-1-1 0 0,1 1 0 0 0,-1 0 1 0 0,0 0-1 0 0,1 0 0 0 0,-1 0 1 0 0,0 0-1 0 0,0 0 0 0 0,0 0 1 0 0,1 0-1 0 0,-1 0 0 0 0,0 0 0 0 0,-1 0-12 0 0,1 0 18 0 0,0 0-1 0 0,1 0 1 0 0,-1 0-1 0 0,0 1 0 0 0,0-1 1 0 0,0 0-1 0 0,1 0 1 0 0,-1 0-1 0 0,0 0 0 0 0,1 0 1 0 0,-1 0-1 0 0,1 0 1 0 0,0 1-18 0 0,6 6 110 0 0,-7-8-94 0 0,1 1-1 0 0,-1-1 1 0 0,1 0-1 0 0,-1 1 0 0 0,0-1 1 0 0,1 0-1 0 0,-1 1 1 0 0,1-1-1 0 0,-1 1 1 0 0,0-1-1 0 0,1 1 0 0 0,-1-1 1 0 0,0 1-1 0 0,0-1 1 0 0,1 1-1 0 0,-1-1 1 0 0,0 1-1 0 0,0-1 0 0 0,0 1 1 0 0,0-1-1 0 0,0 1 1 0 0,0-1-1 0 0,0 1 1 0 0,0-1-1 0 0,0 1 0 0 0,0 0 1 0 0,0-1-1 0 0,0 1 1 0 0,0-1-1 0 0,0 1 0 0 0,0-1 1 0 0,0 1-1 0 0,-1-1 1 0 0,1 1-1 0 0,0-1 1 0 0,0 1-1 0 0,-1-1 0 0 0,1 1 1 0 0,0-1-1 0 0,-1 1 1 0 0,1-1-1 0 0,0 0 1 0 0,-1 1-1 0 0,1-1 0 0 0,-1 1 1 0 0,1-1-1 0 0,-1 0 1 0 0,1 0-1 0 0,-1 1 1 0 0,1-1-1 0 0,-1 0-15 0 0,0 1 137 0 0,1-1-1 0 0,0 0-125 0 0,-1 0-1 0 0,1 0 1 0 0,-1 0-1 0 0,0 0 0 0 0,1 0 1 0 0,-1-1-1 0 0,1 1 1 0 0,-1 0-1 0 0,1 0 1 0 0,-1-1-1 0 0,1 1 0 0 0,-1 0 1 0 0,1 0-1 0 0,-1-1 1 0 0,1 1-1 0 0,-1-1 1 0 0,1 1-1 0 0,0 0 0 0 0,-1-1 1 0 0,1 1-1 0 0,0-1 1 0 0,-1 1-1 0 0,1-1 1 0 0,0 1-1 0 0,-1-1 0 0 0,1 1 1 0 0,0-1-1 0 0,0 1 1 0 0,0-1-1 0 0,0 1 1 0 0,-1-1-1 0 0,1 0 1 0 0,0 1-1 0 0,0-1 0 0 0,0 1 1 0 0,0-1-11 0 0,0-2 23 0 0,0 1 0 0 0,0-1 0 0 0,1 1 0 0 0,-1 0 1 0 0,0-1-1 0 0,1 1 0 0 0,0 0 0 0 0,-1-1 0 0 0,1 1-23 0 0,12-17 10 0 0,-11 17-37 0 0,0 0-1 0 0,-1 0 1 0 0,1 0-1 0 0,-1 0 0 0 0,0 0 1 0 0,0 0-1 0 0,1-1 1 0 0,-1-1 27 0 0,0 0-117 0 0,1 0 0 0 0,-1 0 0 0 0,1 0 0 0 0,0 0 0 0 0,0 0 0 0 0,0 1 0 0 0,0-1 1 0 0,1 0-1 0 0,-1 1 0 0 0,1 0 0 0 0,0-1 0 0 0,2 0 117 0 0,-3 1-240 0 0,1 0-1 0 0,-1 0 1 0 0,0 0-1 0 0,0-1 1 0 0,0 1 0 0 0,-1 0-1 0 0,1-1 1 0 0,-1 1-1 0 0,0-1 1 0 0,1-2 240 0 0,6-14-1239 0 0</inkml:trace>
  <inkml:trace contextRef="#ctx0" brushRef="#br0" timeOffset="2441.689">2809 145 15840 0 0,'0'0'362'0'0,"0"0"47"0"0,0 0-387 0 0,0 0 0 0 0,0 0-1 0 0,0 1 1 0 0,0-1-1 0 0,0 0 1 0 0,0 0-1 0 0,0 0 1 0 0,0 1-1 0 0,0-1 1 0 0,-1 0-1 0 0,1 0 1 0 0,0 0-1 0 0,0 1 1 0 0,0-1-1 0 0,0 0 1 0 0,0 0-1 0 0,0 0 1 0 0,-1 0-1 0 0,1 1 1 0 0,0-1-1 0 0,0 0 1 0 0,0 0-1 0 0,-1 0 1 0 0,1 0-1 0 0,0 0 1 0 0,0 0-1 0 0,0 1 1 0 0,-1-1-1 0 0,1 0 1 0 0,0 0-1 0 0,0 0 1 0 0,0 0-1 0 0,-1 0 1 0 0,1 0-1 0 0,0 0 1 0 0,0 0-1 0 0,-1 0 1 0 0,1 0-22 0 0,-8 3 102 0 0,4-2-96 0 0,0 0 1 0 0,0 0-1 0 0,0 1 0 0 0,1 0 1 0 0,-1 0-1 0 0,1 0 0 0 0,-1 0-6 0 0,-22 15 476 0 0,20-13-221 0 0,0 0 1 0 0,0 0 0 0 0,0 1-1 0 0,0 0 1 0 0,1 0 0 0 0,-3 3-256 0 0,-11 9 558 0 0,16-15-477 0 0,0 0 0 0 0,0 1 0 0 0,0-1 0 0 0,1 1 0 0 0,-1-1 0 0 0,1 1 0 0 0,0 0-1 0 0,0 0 1 0 0,-1 1-81 0 0,-2 8 299 0 0,5-10-240 0 0,-1 1 1 0 0,0-1-1 0 0,0 0 1 0 0,0 1-1 0 0,-1-1 1 0 0,1 0-1 0 0,-1 0 1 0 0,1 0-60 0 0,-7 7 184 0 0,5-6-105 0 0,0 1 0 0 0,0-1 0 0 0,0 0 0 0 0,1 1 0 0 0,0 0 0 0 0,-1-1 0 0 0,1 1-1 0 0,1 0 1 0 0,-1 0 0 0 0,0 1-79 0 0,-18 48 679 0 0,19-52-673 0 0,1 0-1 0 0,0 0 1 0 0,0 0-1 0 0,0 0 1 0 0,-1-1-1 0 0,1 1 1 0 0,0 0 0 0 0,1 0-1 0 0,-1 0 1 0 0,0 0-1 0 0,0 0 1 0 0,0 0 0 0 0,0 0-1 0 0,1-1 1 0 0,-1 1-1 0 0,0 0-5 0 0,1 0 6 0 0,-1 0-1 0 0,0-1 0 0 0,0 1 0 0 0,1 0 0 0 0,-1 0 0 0 0,0-1 0 0 0,0 1 0 0 0,0 0 0 0 0,0 0 1 0 0,0-1-1 0 0,0 1 0 0 0,0 0 0 0 0,0 0 0 0 0,0-1 0 0 0,0 1 0 0 0,-1 0 0 0 0,1 0 0 0 0,0-1 1 0 0,0 1-6 0 0,-1 0 0 0 0,1 0 1 0 0,-1 0-1 0 0,1-1 1 0 0,-1 1 0 0 0,1 0-1 0 0,-1 0 1 0 0,1 0-1 0 0,0 0 1 0 0,0 0 0 0 0,-1 0-1 0 0,1 0 1 0 0,0 0-1 0 0,0 0 1 0 0,0-1-1 0 0,0 1 1 0 0,0 1-1 0 0,1-1 2 0 0,0 0-1 0 0,-1 0 1 0 0,1 0 0 0 0,0 0-1 0 0,-1-1 1 0 0,1 1 0 0 0,0 0 0 0 0,0-1-1 0 0,0 1 1 0 0,0 0 0 0 0,-1-1-1 0 0,1 1 1 0 0,0-1 0 0 0,0 0-1 0 0,1 1-1 0 0,-1 0 123 0 0,14 0 95 0 0,4 0 41 0 0,-12-3-274 0 0,-1 0 0 0 0,0-1-1 0 0,0 1 1 0 0,2-3 15 0 0,8-2-100 0 0,-11 4 1 0 0,-1 0 0 0 0,1 0 0 0 0,-1-1 0 0 0,0 1 0 0 0,0-1 0 0 0,0 0 1 0 0,-1 0-1 0 0,1 0 0 0 0,-1 0 0 0 0,0-1 0 0 0,0 1 0 0 0,0-1 0 0 0,-1 0 0 0 0,0 0 0 0 0,0 0 0 0 0,1-5 99 0 0,1-8-318 0 0,-4 15 246 0 0,1-1 0 0 0,-1 1 0 0 0,1-1-1 0 0,0 1 1 0 0,0 0 0 0 0,0-1 0 0 0,1 1-1 0 0,1-3 73 0 0,-2 4-43 0 0,1-1-1 0 0,-1 1 1 0 0,1 0-1 0 0,-1-1 1 0 0,0 0-1 0 0,0 1 1 0 0,0-1-1 0 0,0 1 1 0 0,0-1-1 0 0,-1 0 1 0 0,1 0-1 0 0,-1 1 0 0 0,0-1 1 0 0,0 0-1 0 0,0 0 1 0 0,0 0-1 0 0,0-1 44 0 0,0 3-9 0 0,1-12-127 0 0,0 12 119 0 0,-1-1 0 0 0,1 1 0 0 0,0 0 0 0 0,0-1 0 0 0,1 1 0 0 0,-1 0 0 0 0,0 0 0 0 0,0-1 0 0 0,1 1 0 0 0,-1 0 0 0 0,0 0 0 0 0,1 1 0 0 0,0-1 17 0 0,-1 0 20 0 0,0 1-1 0 0,0 0 1 0 0,0-1 0 0 0,-1 1 0 0 0,1 0 0 0 0,0 0 0 0 0,0 0-1 0 0,0 0 1 0 0,0 0 0 0 0,0 0 0 0 0,0 0 0 0 0,0 0 0 0 0,0 1 0 0 0,0-1-1 0 0,0 0 1 0 0,0 0 0 0 0,0 1-20 0 0,-1 0 28 0 0,1 0 0 0 0,-1 0 1 0 0,0-1-1 0 0,0 1 0 0 0,0 0 0 0 0,1 0 1 0 0,-1-1-1 0 0,0 1 0 0 0,1 0 0 0 0,-1 0 0 0 0,1-1 1 0 0,-1 1-1 0 0,1 0 0 0 0,-1-1 0 0 0,1 1 1 0 0,-1 0-1 0 0,1-1 0 0 0,-1 1 0 0 0,2-1-28 0 0,-2 1 18 0 0,1-1 0 0 0,-1 1 0 0 0,1-1 0 0 0,-1 1-1 0 0,1-1 1 0 0,-1 1 0 0 0,1-1 0 0 0,-1 1 0 0 0,1 0 0 0 0,-1-1 0 0 0,0 1-1 0 0,1 0 1 0 0,-1-1 0 0 0,0 1 0 0 0,1 0 0 0 0,-1 0 0 0 0,0-1-1 0 0,0 1 1 0 0,0 0 0 0 0,0-1 0 0 0,0 1 0 0 0,0 0 0 0 0,0 0-18 0 0,-2 11 281 0 0,1-10-235 0 0,1 0 0 0 0,-1 0 1 0 0,1 0-1 0 0,-1 1 0 0 0,1-1 1 0 0,0 0-1 0 0,0 0 0 0 0,0 0 0 0 0,1 0 1 0 0,-1 0-1 0 0,0 0 0 0 0,1 0 0 0 0,-1 1-46 0 0,3 4 56 0 0,1 6 98 0 0,-1 0-1 0 0,0 0 0 0 0,0 4-153 0 0,1 1 0 0 0,-3-16 0 0 0,0 0 0 0 0,0 1 0 0 0,0-1 0 0 0,-1 0 0 0 0,1 1 0 0 0,-1-1 0 0 0,1 1 0 0 0,-1-1 0 0 0,0 0 0 0 0,0 2 0 0 0,-3 7-1 0 0,2-10 2 0 0,1 0-1 0 0,-1 1 1 0 0,1-1-1 0 0,0 1 1 0 0,-1-1-1 0 0,1 1 1 0 0,0-1 0 0 0,0 1-1 0 0,0-1 1 0 0,0 1-1 0 0,0-1 1 0 0,0 1-1 0 0,0-1 1 0 0,1 1 0 0 0,-1-1-1 0 0,0 1 1 0 0,1-1-1 0 0,-1 0 1 0 0,1 1-1 0 0,0-1 1 0 0,0 1-1 0 0,23 30 237 0 0,-23-31-237 0 0,0 0-1 0 0,0 0 0 0 0,-1 0 1 0 0,1 0-1 0 0,0 0 0 0 0,0-1 1 0 0,0 1-1 0 0,0 0 1 0 0,0 0-1 0 0,0-1 0 0 0,1 1 1 0 0,-1-1-1 0 0,0 1 0 0 0,0-1 1 0 0,0 1-1 0 0,1-1 0 0 0,-1 0 1 0 0,0 0-1 0 0,1 1 1 0 0,2-1-215 0 0,-1 0 0 0 0,1 0 1 0 0,-1 0-1 0 0,0 0 0 0 0,1 0 0 0 0,1-1 215 0 0,-2-1-2127 0 0,3-2-5140 0 0</inkml:trace>
  <inkml:trace contextRef="#ctx0" brushRef="#br0" timeOffset="2751.257">3058 0 6448 0 0,'0'0'498'0'0,"1"1"-327"0"0,0-1-114 0 0,-1 0 0 0 0,0 0-1 0 0,0 0 1 0 0,1 1 0 0 0,-1-1 0 0 0,0 0 0 0 0,0 0-1 0 0,1 0 1 0 0,-1 1 0 0 0,0-1 0 0 0,0 0-1 0 0,1 0 1 0 0,-1 1 0 0 0,0-1 0 0 0,0 0 0 0 0,0 0-1 0 0,0 1 1 0 0,1-1 0 0 0,-1 0 0 0 0,0 1 0 0 0,0-1-1 0 0,0 0 1 0 0,0 0 0 0 0,0 1 0 0 0,0-1-1 0 0,0 0 1 0 0,0 1 0 0 0,0-1 0 0 0,0 0 0 0 0,0 1-1 0 0,0-1 1 0 0,0 0 0 0 0,0 1 0 0 0,0-1-1 0 0,0 0 1 0 0,0 1 0 0 0,0-1 0 0 0,-1 0 0 0 0,1 0-57 0 0,0 1 446 0 0,0 0-131 0 0,1 0 0 0 0,-1 0 0 0 0,0 0 0 0 0,1 0 0 0 0,-1 0 0 0 0,1 0 0 0 0,-1 0 0 0 0,1 0 0 0 0,0 0 0 0 0,-1 0-1 0 0,1 0 1 0 0,1 0-315 0 0,-2 0 223 0 0,1-1 0 0 0,0 1 1 0 0,-1 0-1 0 0,1-1 0 0 0,-1 1 0 0 0,1 0 0 0 0,-1 0 0 0 0,1 0 0 0 0,-1-1 0 0 0,1 1 0 0 0,-1 0 0 0 0,0 0 0 0 0,1 0 0 0 0,-1 0 0 0 0,0 0 0 0 0,0-1 0 0 0,0 1 0 0 0,0 0 0 0 0,0 0 0 0 0,0 0 0 0 0,0 0 0 0 0,0 0 0 0 0,0 0-223 0 0,-2 6 712 0 0,1-5-664 0 0,0-1 0 0 0,1 0 0 0 0,-1 0 0 0 0,1 1 0 0 0,0-1 1 0 0,-1 0-1 0 0,1 0 0 0 0,0 1 0 0 0,0-1 0 0 0,0 0 0 0 0,0 1 0 0 0,0-1 0 0 0,0 0 0 0 0,0 1 0 0 0,0-1 0 0 0,0 0 1 0 0,1 1-1 0 0,-1-1 0 0 0,0 0-48 0 0,7 11 191 0 0,-5-10-136 0 0,-1 1 1 0 0,1-1-1 0 0,-1 1 0 0 0,0 0 0 0 0,0 0 1 0 0,0 0-1 0 0,0-1 0 0 0,1 4-55 0 0,0 20 517 0 0,-2-19-344 0 0,0 0 0 0 0,1 0 1 0 0,0 0-1 0 0,0-1 0 0 0,1 3-173 0 0,8 16 483 0 0,-7-20-343 0 0,-1 0 0 0 0,0 1 0 0 0,0-1 0 0 0,0 1-1 0 0,-1-1 1 0 0,0 1 0 0 0,0 0-140 0 0,0 1 136 0 0,-1 0 1 0 0,1-1-1 0 0,0 1 0 0 0,1 0 0 0 0,0-1 0 0 0,0 0 0 0 0,0 1 0 0 0,1-1 1 0 0,1 2-137 0 0,-3-6 23 0 0,-1-1 1 0 0,1 1-1 0 0,0 0 1 0 0,-1 0-1 0 0,0 0 1 0 0,1-1-1 0 0,-1 1 1 0 0,0 0-1 0 0,0 0 1 0 0,0 0-1 0 0,0 0 1 0 0,0 0-1 0 0,-1 0 1 0 0,1 0-1 0 0,0-1 1 0 0,-1 1-1 0 0,1 0 1 0 0,-1 0-1 0 0,0 1-23 0 0,0-1 29 0 0,0 1 0 0 0,0 0 0 0 0,0-1 0 0 0,1 1 0 0 0,-1 0 0 0 0,1 0-1 0 0,0 0 1 0 0,0-1 0 0 0,0 3-29 0 0,0-3 39 0 0,0 0 1 0 0,0-1-1 0 0,0 1 0 0 0,0 0 0 0 0,-1 0 0 0 0,1-1 0 0 0,0 1 1 0 0,-1 0-1 0 0,0-1 0 0 0,1 1 0 0 0,-1 0 0 0 0,0-1 1 0 0,0 1-1 0 0,1-1 0 0 0,-1 1 0 0 0,-1-1 0 0 0,1 0 0 0 0,0 1 1 0 0,0-1-40 0 0,-14 11-1089 0 0,-4-4-5835 0 0,0-2-1011 0 0</inkml:trace>
  <inkml:trace contextRef="#ctx0" brushRef="#br0" timeOffset="3224.292">2934 241 6912 0 0,'3'0'93'0'0,"1"0"1"0"0,0 0 0 0 0,0 0-1 0 0,0 0 1 0 0,0 0 0 0 0,0 1-1 0 0,0 0 1 0 0,-1 0 0 0 0,5 1-94 0 0,22 13 4738 0 0,-22-12-3425 0 0,0 1 1 0 0,1-1 0 0 0,-1 0-1 0 0,1-1-1313 0 0,-2 0 237 0 0,1 1 0 0 0,0 0 0 0 0,-1 0 0 0 0,1 0-1 0 0,3 3-236 0 0,-6-3 73 0 0,0 0-1 0 0,0-1 0 0 0,1 0 1 0 0,-1-1-1 0 0,0 1 0 0 0,1-1 1 0 0,1 1-73 0 0,24 6 761 0 0,-24-6-614 0 0,0 1 0 0 0,0-2 0 0 0,0 1 0 0 0,1-1 0 0 0,-1 0 0 0 0,1-1-1 0 0,-1 1 1 0 0,1-2 0 0 0,-1 1 0 0 0,1-1 0 0 0,-1 0 0 0 0,0 0-1 0 0,1-1 1 0 0,1-1-147 0 0,2 0 54 0 0,4-2 67 0 0,1 0 0 0 0,13-8-121 0 0,-20 9 31 0 0,0-1-1 0 0,0-1 1 0 0,-1 1-1 0 0,0-2 0 0 0,5-3-30 0 0,-7 4 1 0 0,-5 6 2 0 0,0-1 0 0 0,0 0 0 0 0,0 1 0 0 0,-1-1 0 0 0,1 0 0 0 0,0 1 0 0 0,0-1 0 0 0,-1 0 0 0 0,1 0 0 0 0,-1 0 0 0 0,1 0 0 0 0,0 1 0 0 0,-1-1 0 0 0,0 0 0 0 0,1 0 0 0 0,-1 0 0 0 0,1 0 0 0 0,-1 0 0 0 0,0 0 0 0 0,0 0 0 0 0,0-1-3 0 0,1-4-8 0 0,-2-9 54 0 0,-4 12 58 0 0,-5 8 84 0 0,5-1-129 0 0,1 0 1 0 0,-1 0 0 0 0,1 1 0 0 0,0 0 0 0 0,1 0 0 0 0,-1 0 0 0 0,1 0-1 0 0,0 1 1 0 0,0-1 0 0 0,1 1 0 0 0,0 0 0 0 0,0-1 0 0 0,0 1-1 0 0,0 0 1 0 0,1 0 0 0 0,0 0 0 0 0,1 1-60 0 0,-1 7 162 0 0,0-11-130 0 0,1-1-1 0 0,0 1 1 0 0,0-1-1 0 0,0 1 1 0 0,0-1-1 0 0,0 1 1 0 0,0-1-1 0 0,1 1 1 0 0,-1-1-1 0 0,1 0 1 0 0,0 1-1 0 0,0-1 1 0 0,0 2-32 0 0,4 13 185 0 0,-5-16-173 0 0,0 0 0 0 0,0 0 0 0 0,0 1 0 0 0,0-1 0 0 0,1 0 0 0 0,-1 1 0 0 0,0-1 1 0 0,1 0-1 0 0,-1 0 0 0 0,1 0 0 0 0,-1 1 0 0 0,1-1 0 0 0,0 0 0 0 0,0 0 0 0 0,-1 0 0 0 0,1 0 1 0 0,0 0-13 0 0,2 2 18 0 0,1-1 0 0 0,-1 1 0 0 0,0-1 0 0 0,1 1 0 0 0,-1-1 1 0 0,1-1-1 0 0,0 1 0 0 0,0 0 0 0 0,0-1 0 0 0,0 0 0 0 0,0 0 0 0 0,0 0 1 0 0,2 0-19 0 0,0 0 17 0 0,0-1 0 0 0,0 0 1 0 0,0 0-1 0 0,0-1 0 0 0,0 0 1 0 0,0 0-1 0 0,0 0 0 0 0,-1-1 1 0 0,3 0-18 0 0,4-3-98 0 0,1 0 0 0 0,-1 0 0 0 0,0-1 0 0 0,-1-1 0 0 0,0 0 1 0 0,0 0-1 0 0,0-1 0 0 0,-1 0 0 0 0,0-1 0 0 0,0 0 0 0 0,-1-1 1 0 0,0 0-1 0 0,-1-1 0 0 0,0 1 0 0 0,-1-2 0 0 0,1-1 98 0 0,32-50-1194 0 0,-40 62 1259 0 0,0 1 8 0 0,0 0 35 0 0,0 0 150 0 0,0 0 59 0 0,7 17 450 0 0,-5-4-603 0 0,-1 1 0 0 0,0 0 0 0 0,-1 7-164 0 0,0-7 174 0 0,1 0 0 0 0,0 0 0 0 0,2 6-174 0 0,-2-16 29 0 0,0 0-1 0 0,0 0 1 0 0,1 0 0 0 0,-1 0-1 0 0,1 0 1 0 0,0 0-1 0 0,0-1 1 0 0,0 1-1 0 0,1 0 1 0 0,-1-1-1 0 0,1 0 1 0 0,0 0 0 0 0,0 0-1 0 0,0 0 1 0 0,0 0-1 0 0,1-1 1 0 0,-1 1-1 0 0,4 1-28 0 0,-2-2 18 0 0,-1 1 0 0 0,1-1-1 0 0,0 0 1 0 0,1-1-1 0 0,-1 0 1 0 0,0 1-1 0 0,0-1 1 0 0,1-1-1 0 0,-1 1 1 0 0,0-1 0 0 0,1 0-1 0 0,-1-1 1 0 0,1 1-1 0 0,4-2-17 0 0,1 0-833 0 0,-1-1 0 0 0,1-1 1 0 0,-1 0-1 0 0,2-2 833 0 0,2 1-4874 0 0,2-2-2824 0 0</inkml:trace>
  <inkml:trace contextRef="#ctx0" brushRef="#br0" timeOffset="3923.648">4032 164 12152 0 0,'0'0'273'0'0,"0"0"40"0"0,0 0 22 0 0,0 0-39 0 0,2 1-196 0 0,4 0 8 0 0,-5 0 39 0 0,0 0-1 0 0,0 0 1 0 0,0 0 0 0 0,0 0 0 0 0,-1 0-1 0 0,1 0 1 0 0,0 0 0 0 0,0 0 0 0 0,-1 0-1 0 0,1 0 1 0 0,-1 1-147 0 0,2 0 266 0 0,0 2 109 0 0,0 0 1 0 0,0 1 0 0 0,-1-1-1 0 0,1 1 1 0 0,-1-1-1 0 0,0 4-375 0 0,7 19 1339 0 0,-2-12-463 0 0,0 0 0 0 0,1 11-876 0 0,-5-20 184 0 0,-1 0 1 0 0,0 1 0 0 0,-1-1 0 0 0,0 0 0 0 0,0 0 0 0 0,0 1-1 0 0,0-1 1 0 0,-2 4-185 0 0,0 0 306 0 0,1 0 0 0 0,0-1-1 0 0,1 1 1 0 0,0 0-1 0 0,0 2-305 0 0,0-7 154 0 0,-1 0-1 0 0,1 0 0 0 0,-2-1 1 0 0,1 1-1 0 0,0 0 0 0 0,-1 0 1 0 0,0-1-1 0 0,0 1 0 0 0,-1 1-153 0 0,3-5 108 0 0,0-1-4 0 0,0 0-4 0 0,-1 0-91 0 0,0 0 1 0 0,1 0-1 0 0,-1 0 0 0 0,1-1 1 0 0,-1 1-1 0 0,0 0 0 0 0,1 0 0 0 0,-1 0 1 0 0,1 0-1 0 0,-1-1 0 0 0,0 1 0 0 0,1 0 1 0 0,-1 0-1 0 0,1-1 0 0 0,-1 1 0 0 0,1 0 1 0 0,-1-1-1 0 0,1 1 0 0 0,-1-1 1 0 0,1 1-1 0 0,0-1 0 0 0,-1 1 0 0 0,1-1 1 0 0,0 1-1 0 0,-1-1 0 0 0,1 1-9 0 0,-1-2 14 0 0,1 0-1 0 0,-1 1 1 0 0,1-1 0 0 0,0 1-1 0 0,-1-1 1 0 0,1 0 0 0 0,0 1 0 0 0,0-1-1 0 0,0 0 1 0 0,0 0-14 0 0,1-5-11 0 0,0 1 0 0 0,0-1 0 0 0,1 1 0 0 0,1-5 11 0 0,4-19-343 0 0,-7 25 264 0 0,1 0 1 0 0,0 0-1 0 0,0 0 0 0 0,0 1 0 0 0,1-1 0 0 0,-1 0 1 0 0,1 1-1 0 0,0-1 0 0 0,1 1 0 0 0,-1 0 0 0 0,3-3 79 0 0,1 0-177 0 0,1-1-1 0 0,1 2 0 0 0,-1-1 1 0 0,1 1-1 0 0,0 0 1 0 0,6-2 177 0 0,-10 5-33 0 0,1 1 1 0 0,0 0 0 0 0,0 0 0 0 0,0 0 0 0 0,1 1 0 0 0,-1-1-1 0 0,0 1 1 0 0,0 1 0 0 0,1-1 0 0 0,-1 1 0 0 0,1 0-1 0 0,-1 0 1 0 0,0 0 32 0 0,24 4-68 0 0,0 2 0 0 0,0 0 0 0 0,9 5 68 0 0,-28-9 0 0 0,-1-1 0 0 0,0-1 0 0 0,0 1 0 0 0,0-1 0 0 0,1-1 0 0 0,-1 0 0 0 0,0 0 0 0 0,0-1 0 0 0,9-2 0 0 0,-7 1 0 0 0,-9 2-11 0 0,1 0 0 0 0,0 0-1 0 0,0 0 1 0 0,0 0 0 0 0,-1-1-1 0 0,1 0 1 0 0,0 1 0 0 0,-1-1 0 0 0,0 0-1 0 0,1 0 1 0 0,-1 0 0 0 0,0-1-1 0 0,0 1 1 0 0,0-1 0 0 0,0 1-1 0 0,-1-1 1 0 0,2-2 11 0 0,-1 2-95 0 0,0-1 1 0 0,0 1-1 0 0,-1-1 0 0 0,1 0 0 0 0,-1 0 1 0 0,0 1-1 0 0,0-1 0 0 0,-1 0 0 0 0,1 0 1 0 0,-1 0-1 0 0,0 0 0 0 0,0 0 0 0 0,0-2 95 0 0,-1 3-31 0 0,1 1-1 0 0,-1 0 1 0 0,0 0 0 0 0,0 0-1 0 0,0 0 1 0 0,0 0-1 0 0,0 0 1 0 0,-1 0-1 0 0,1 0 1 0 0,0 1-1 0 0,-1-1 1 0 0,1 0-1 0 0,-1 1 1 0 0,0-1 0 0 0,0 1-1 0 0,1 0 1 0 0,-2-1 31 0 0,-8-7-6 0 0,10 8 12 0 0,-1 0 0 0 0,1 0 0 0 0,0 0 0 0 0,-1 1 0 0 0,1-1 0 0 0,0 0 0 0 0,-1 1 0 0 0,1-1 0 0 0,-1 1 0 0 0,1 0 0 0 0,-1-1 0 0 0,1 1 0 0 0,-1 0 0 0 0,1 0 0 0 0,-1 0 0 0 0,1 0 0 0 0,-1 0 0 0 0,1 0 0 0 0,-1 0 0 0 0,1 1 0 0 0,-1-1 0 0 0,0 1-6 0 0,-1 0 42 0 0,1-1-1 0 0,0 1 0 0 0,-1 0 1 0 0,1 1-1 0 0,-1-1 0 0 0,1 0 1 0 0,0 1-1 0 0,0-1 0 0 0,0 1 1 0 0,0 0-1 0 0,0 0 0 0 0,-2 2-41 0 0,-3 5 77 0 0,0 1 0 0 0,0 0 0 0 0,1 1 0 0 0,1-1-1 0 0,-1 1 1 0 0,2 0 0 0 0,-1 1 0 0 0,2-1 0 0 0,-1 1-1 0 0,2 0 1 0 0,0 0 0 0 0,0 0 0 0 0,1 0-1 0 0,0 0 1 0 0,1 12-77 0 0,1-21 19 0 0,-1 1-1 0 0,1-1 0 0 0,0 1 1 0 0,0-1-1 0 0,0 1 1 0 0,1-1-1 0 0,-1 0 0 0 0,1 1 1 0 0,-1-1-1 0 0,1 0 0 0 0,0 0 1 0 0,0 0-1 0 0,1-1 1 0 0,-1 1-1 0 0,1 0 0 0 0,-1-1 1 0 0,1 0-1 0 0,0 1 0 0 0,0-1 1 0 0,0 0-1 0 0,2 1-18 0 0,2 0-246 0 0,0 1 0 0 0,0-1 0 0 0,1 0 0 0 0,0-1 246 0 0,32 9-4908 0 0,-36-10 4009 0 0,33 7-6127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8:39.526"/>
    </inkml:context>
    <inkml:brush xml:id="br0">
      <inkml:brushProperty name="width" value="0.05" units="cm"/>
      <inkml:brushProperty name="height" value="0.05" units="cm"/>
      <inkml:brushProperty name="color" value="#0000FF"/>
    </inkml:brush>
    <inkml:brush xml:id="br1">
      <inkml:brushProperty name="width" value="0.05" units="cm"/>
      <inkml:brushProperty name="height" value="0.05" units="cm"/>
    </inkml:brush>
  </inkml:definitions>
  <inkml:trace contextRef="#ctx0" brushRef="#br0">5398 87 11976 0 0,'0'0'546'0'0,"1"0"-10"0"0,4-3-333 0 0,-8 0-182 0 0,-7 1 110 0 0,6 2 40 0 0,3 0-12 0 0,-1 0 0 0 0,1-1 0 0 0,-1 1 0 0 0,1 1 0 0 0,0-1 0 0 0,-1 0 0 0 0,1 0 0 0 0,-1 0 0 0 0,1 1 0 0 0,0-1 1 0 0,-1 1-1 0 0,1-1 0 0 0,0 1 0 0 0,-1 0 0 0 0,1-1 0 0 0,-1 2-159 0 0,0-1 258 0 0,0 1 1 0 0,-1 0 0 0 0,1-1-1 0 0,-1 1 1 0 0,0-1-1 0 0,1 0 1 0 0,-2 0-259 0 0,-16 10 868 0 0,12-6-777 0 0,0 2 0 0 0,0-1 0 0 0,1 1 0 0 0,0 0 0 0 0,0 1 0 0 0,0 0 0 0 0,1 0 0 0 0,1 0 0 0 0,-1 1 0 0 0,1-1 0 0 0,1 1 0 0 0,-1 0 0 0 0,2 1 0 0 0,-1-1 0 0 0,1 1 0 0 0,1 0 0 0 0,-2 7-91 0 0,2-1 474 0 0,0-4-367 0 0,0 0 0 0 0,1-1 1 0 0,0 1-1 0 0,1 0 0 0 0,0-1 0 0 0,2 6-107 0 0,5 39 0 0 0,-3-18 0 0 0,4 6 0 0 0,-5-30-158 0 0,16 89 1445 0 0,-17-86-1057 0 0,-1 1 0 0 0,0-1-1 0 0,-1 1 1 0 0,-2 13-230 0 0,1-27-54 0 0,0-1-1 0 0,0 0 0 0 0,0 0 0 0 0,0 0 1 0 0,0 0-1 0 0,-1 0 0 0 0,1 0 0 0 0,-1 0 1 0 0,0-1-1 0 0,0 1 0 0 0,0 0 0 0 0,0-1 1 0 0,0 0-1 0 0,-1 1 0 0 0,1-1 0 0 0,-3 2 55 0 0,-2 0-665 0 0,0 1 0 0 0,0-1-1 0 0,0 0 1 0 0,-1 0 0 0 0,-4 1 665 0 0,-15 4-1534 0 0</inkml:trace>
  <inkml:trace contextRef="#ctx0" brushRef="#br0" timeOffset="521.394">5070 481 11976 0 0,'15'-4'515'0'0,"-1"1"-250"0"0,1-1 1 0 0,0 2 0 0 0,1 0-266 0 0,187-18 0 0 0,-140 8 0 0 0,-57 11 27 0 0,0 0 0 0 0,0-1 0 0 0,0 0 1 0 0,0 1-1 0 0,0-2-27 0 0,-1 1-328 0 0,0 0-1 0 0,1 1 1 0 0,-1-1-1 0 0,1 1 0 0 0,0 0 1 0 0,3 0 328 0 0,-17 15 3581 0 0,-14 9-1344 0 0,15-14-1795 0 0,5-7-321 0 0,0 0 1 0 0,1 1 0 0 0,-1-1-1 0 0,1 0 1 0 0,-1 1 0 0 0,1-1-1 0 0,0 1 1 0 0,0-1-1 0 0,0 1-121 0 0,-7 18 1033 0 0,6-18-931 0 0,1 0 0 0 0,0 0 0 0 0,0 0 0 0 0,0-1 0 0 0,0 1 0 0 0,0 0 0 0 0,1 0 0 0 0,-1 0 0 0 0,1 0-1 0 0,0 0 1 0 0,0 0 0 0 0,0 1 0 0 0,0-1 0 0 0,1 0 0 0 0,-1 0 0 0 0,1 1-102 0 0,3 3 0 0 0,-2-5 0 0 0,0 0 0 0 0,0-1 0 0 0,1 1 0 0 0,-1-1 0 0 0,1 1 0 0 0,-1-1 0 0 0,1 0 0 0 0,-1 0 0 0 0,1 0 0 0 0,0 0 0 0 0,0 0 0 0 0,-1-1 0 0 0,1 1 0 0 0,0-1 0 0 0,0 0 0 0 0,0 0 0 0 0,0 0 0 0 0,-1 0 0 0 0,1 0 0 0 0,0 0 0 0 0,0-1 0 0 0,0 0 0 0 0,-1 1 0 0 0,1-1 0 0 0,2-1 0 0 0,50-17 0 0 0,-27 10 0 0 0,5-3 0 0 0,-14 4 99 0 0,-14 6 78 0 0,0 0 1 0 0,1-1-1 0 0,-1 1 0 0 0,0-1 0 0 0,0 0 0 0 0,0-1 1 0 0,-1 1-1 0 0,1-1 0 0 0,-1 0 0 0 0,0 0 0 0 0,3-3-177 0 0,7-24 0 0 0,-14 29-45 0 0,0 1 1 0 0,0-1-1 0 0,1 1 0 0 0,-1-1 0 0 0,0 1 0 0 0,0-1 0 0 0,-1 1 1 0 0,1-1-1 0 0,0 1 0 0 0,0-1 0 0 0,-1 1 0 0 0,1 0 0 0 0,0-1 1 0 0,-1 1-1 0 0,0-1 0 0 0,1 1 0 0 0,-1 0 0 0 0,0 0 0 0 0,0-1 1 0 0,0 1-1 0 0,1 0 0 0 0,-1 0 0 0 0,0 0 0 0 0,-1 0 0 0 0,1 0 1 0 0,0 0-1 0 0,-1-1 45 0 0,-3-2 17 0 0,0 0 0 0 0,-1 0 1 0 0,1 0-1 0 0,-1 1 0 0 0,0-1 1 0 0,0 1-18 0 0,-18-7-140 0 0,1 2 1 0 0,-13-4 139 0 0,15 4-622 0 0,19 6 624 0 0,-1 1-1 0 0,1 0 1 0 0,0 0-1 0 0,-1 0 1 0 0,1 1-1 0 0,-1-1 1 0 0,1 0-1 0 0,-1 1 1 0 0,1 0-1 0 0,-3-1-1 0 0,-12-1 11 0 0,16 1-43 0 0,-1 1 0 0 0,1-1-1 0 0,-1 1 1 0 0,0 0-1 0 0,1 0 1 0 0,-1 0 0 0 0,1 0-1 0 0,-1 0 1 0 0,1 0-1 0 0,-1 0 1 0 0,0 0 0 0 0,1 0-1 0 0,-1 1 1 0 0,-1 0 32 0 0,-6 2-2260 0 0,7 2-4565 0 0</inkml:trace>
  <inkml:trace contextRef="#ctx0" brushRef="#br0" timeOffset="805.471">5791 312 17503 0 0,'0'0'399'0'0,"0"0"60"0"0,0 8 442 0 0,1 32-619 0 0,0-15 1402 0 0,-2 0-1 0 0,-1 13-1683 0 0,-2-27 448 0 0,4-10-384 0 0,-1 0 0 0 0,1 1 0 0 0,-1-1 0 0 0,1 0 0 0 0,-1 0 0 0 0,1 0 0 0 0,0 1 0 0 0,-1-1 0 0 0,1 0 0 0 0,0 0 0 0 0,0 1 0 0 0,0-1 0 0 0,0 0 0 0 0,0 0 0 0 0,0 1 0 0 0,1-1 0 0 0,-1 1-64 0 0,4 5 302 0 0,-3-6-236 0 0,0 1 1 0 0,0-1 0 0 0,-1 1 0 0 0,1 0 0 0 0,0-1 0 0 0,-1 1 0 0 0,1 0 0 0 0,-1-1 0 0 0,1 1-1 0 0,-1 0 1 0 0,0 0 0 0 0,0 0-67 0 0,5 17 17 0 0,0-4-18 0 0,-4-13-64 0 0,0 2-119 0 0,0 3-7671 0 0,-1-12 336 0 0</inkml:trace>
  <inkml:trace contextRef="#ctx0" brushRef="#br0" timeOffset="998.985">5807 82 15664 0 0,'0'0'344'0'0,"0"0"71"0"0,0 0 9 0 0,0 0 24 0 0,0 0-360 0 0,0 0-88 0 0,0 0 0 0 0,6 0 0 0 0,-3 3-392 0 0,3 2-96 0 0,-3 1-23 0 0,1-1-3817 0 0,-4-5-768 0 0</inkml:trace>
  <inkml:trace contextRef="#ctx0" brushRef="#br0" timeOffset="1317.183">6034 497 17503 0 0,'0'0'399'0'0,"2"0"60"0"0,20-12-102 0 0,0 0 1 0 0,0-1-1 0 0,6-6-357 0 0,-20 12 159 0 0,1 0 0 0 0,-1-1 0 0 0,-1 1 0 0 0,1-1 0 0 0,-1-1 0 0 0,-1 0 0 0 0,1 0-1 0 0,-1 0 1 0 0,0-3-159 0 0,4-7 111 0 0,-2 0-1 0 0,0-1 0 0 0,-1 0 0 0 0,-1-1 0 0 0,-1 1 1 0 0,0-7-111 0 0,-3 14-5 0 0,0 1 0 0 0,-1 0 0 0 0,-1-1 0 0 0,0 1 0 0 0,-1 0 1 0 0,0-1-1 0 0,-1 1 0 0 0,-1 0 0 0 0,1 0 0 0 0,-2 0 0 0 0,-2-6 5 0 0,4 14 0 0 0,0-1 0 0 0,0 1 0 0 0,-1 0 0 0 0,1 0 0 0 0,-1 0 0 0 0,0 0 0 0 0,0 0 0 0 0,-1 1 0 0 0,1 0 0 0 0,-1-1 0 0 0,-2 0 0 0 0,5 3 0 0 0,-1-1 0 0 0,1 1 0 0 0,-1 1 0 0 0,0-1 0 0 0,1 0 0 0 0,-1 0 0 0 0,0 1 0 0 0,0-1 0 0 0,0 0 0 0 0,1 1 0 0 0,-1 0 0 0 0,0 0 0 0 0,0-1 0 0 0,0 1 0 0 0,0 0 0 0 0,0 0 0 0 0,0 1 0 0 0,0-1 0 0 0,0 0 0 0 0,1 1 0 0 0,-1-1 0 0 0,0 1 0 0 0,0-1 0 0 0,0 1 0 0 0,1 0 0 0 0,-1 0 0 0 0,0 0 0 0 0,1 0 0 0 0,-2 1 0 0 0,-5 4 11 0 0,0 1 0 0 0,0 0-1 0 0,1 0 1 0 0,0 1 0 0 0,0 0 0 0 0,1 0-1 0 0,0 1 1 0 0,0 0 0 0 0,1 0-1 0 0,0 1-10 0 0,-2 4 296 0 0,2 0 0 0 0,0 0 0 0 0,0 1 0 0 0,1 0 0 0 0,1 0 0 0 0,0 9-296 0 0,-1 8 55 0 0,1 1 0 0 0,1-1 0 0 0,3 24-55 0 0,1-35 218 0 0,0-1 1 0 0,1 0-1 0 0,1-1 0 0 0,1 1 0 0 0,1 0-218 0 0,-4-13 73 0 0,1 0 1 0 0,0 0-1 0 0,1 0 1 0 0,-1 0-1 0 0,1 0 1 0 0,0-1 0 0 0,1 1-1 0 0,0-1 1 0 0,0 0-1 0 0,0-1 1 0 0,1 1-1 0 0,0-1 1 0 0,0 0-1 0 0,3 2-73 0 0,-2-3 116 0 0,-1-1 0 0 0,1 0 0 0 0,0-1-1 0 0,0 0 1 0 0,0 0 0 0 0,0 0 0 0 0,0-1-1 0 0,0 0 1 0 0,5 0-116 0 0,8 0 312 0 0,-1-1-1 0 0,0-1 0 0 0,2 0-311 0 0,9-4-1840 0 0,2-3-7360 0 0</inkml:trace>
  <inkml:trace contextRef="#ctx0" brushRef="#br0" timeOffset="-4257.041">1773 484 11976 0 0,'0'0'266'0'0,"-2"-1"44"0"0,-11-12 316 0 0,12 11-611 0 0,0 1 0 0 0,0-1 0 0 0,0 1 0 0 0,-1-1 0 0 0,1 1 0 0 0,-1 0 0 0 0,1 0 0 0 0,-1 0 0 0 0,1 0 0 0 0,-1 0 0 0 0,0 0 0 0 0,1 0-15 0 0,0 1 47 0 0,1 0-1 0 0,-1-1 1 0 0,1 1-1 0 0,-1 0 1 0 0,1 0-1 0 0,0-1 0 0 0,-1 1 1 0 0,1 0-1 0 0,0-1 1 0 0,-1 1-1 0 0,1 0 1 0 0,0-1-1 0 0,0 1 1 0 0,-1-1-1 0 0,1 1 1 0 0,0 0-1 0 0,0-1 1 0 0,0 1-1 0 0,-1-1 0 0 0,1 1 1 0 0,0-1-1 0 0,0 1 1 0 0,0-1-1 0 0,0 1-46 0 0,-5-8 759 0 0,3 6-585 0 0,-1 0 0 0 0,1 1 0 0 0,-1 0 0 0 0,0 0 0 0 0,0 0 0 0 0,0 0 0 0 0,0 0-1 0 0,1 0 1 0 0,-1 1 0 0 0,0-1 0 0 0,0 1 0 0 0,0 0 0 0 0,0 0 0 0 0,0 0 0 0 0,0 1 0 0 0,0-1 0 0 0,0 0 0 0 0,0 1 0 0 0,0 0 0 0 0,0 0 0 0 0,0 0 0 0 0,1 0 0 0 0,-1 0 0 0 0,0 1-174 0 0,-8 6-76 0 0,4-3 358 0 0,1 0 0 0 0,0 0 0 0 0,0 0 0 0 0,0 1 1 0 0,1 0-1 0 0,0 0 0 0 0,-3 4-282 0 0,2 0 14 0 0,0 0 0 0 0,1 0-1 0 0,0 0 1 0 0,0 1 0 0 0,1-1 0 0 0,1 1-1 0 0,0 0 1 0 0,0 1 0 0 0,1-1 0 0 0,1 0 0 0 0,0 1-1 0 0,0 0-13 0 0,1-10 0 0 0,0 1 0 0 0,0 0 0 0 0,0-1 0 0 0,1 1 0 0 0,-1-1 0 0 0,1 0 0 0 0,-1 1 0 0 0,1-1 0 0 0,0 1 0 0 0,0-1 0 0 0,0 0 0 0 0,0 0 0 0 0,0 1 0 0 0,1-1 0 0 0,-1 0 0 0 0,1 0 0 0 0,0 0 0 0 0,4 5 0 0 0,1-3 0 0 0,-5-4 0 0 0,0 0 0 0 0,-1 0 0 0 0,1 0 0 0 0,0 0 0 0 0,0 0 0 0 0,0-1 0 0 0,0 1 0 0 0,-1 0 0 0 0,1-1 0 0 0,0 0 0 0 0,0 1 0 0 0,-1-1 0 0 0,1 0 0 0 0,-1 0 0 0 0,1 0 0 0 0,0 0 0 0 0,-1 0 0 0 0,0 0 0 0 0,1 0 0 0 0,4-5 0 0 0,0 0 0 0 0,0 0 0 0 0,3-6 0 0 0,0 2 0 0 0,-6 5 0 0 0,0 1 0 0 0,0-1 0 0 0,0-1 0 0 0,-1 1 0 0 0,0 0 0 0 0,0 0 0 0 0,1-4 0 0 0,5-13 0 0 0,-7 19 0 0 0,0 0 0 0 0,0-1 0 0 0,0 1 0 0 0,-1 0 0 0 0,1 0 0 0 0,-1-1 0 0 0,0 1 0 0 0,0 0 0 0 0,0-3 0 0 0,-1 1 0 0 0,1 1 0 0 0,0-1 0 0 0,1 1 0 0 0,-1 0 0 0 0,2-3 0 0 0,-2 6 0 0 0,0 1 0 0 0,0-1 0 0 0,1 0 0 0 0,-1 1 0 0 0,0-1 0 0 0,1 1 0 0 0,-1-1 0 0 0,0 1 0 0 0,1-1 0 0 0,-1 1 0 0 0,1-1 0 0 0,-1 1 0 0 0,1-1 0 0 0,-1 1 0 0 0,1 0 0 0 0,0-1 0 0 0,-1 1 0 0 0,1 0 0 0 0,-1-1 0 0 0,1 1 0 0 0,0 0 0 0 0,-1 0 0 0 0,1 0 0 0 0,0 0 0 0 0,-1-1 0 0 0,1 1 0 0 0,0 0 0 0 0,-1 0 0 0 0,1 0 0 0 0,0 0 0 0 0,-1 0 0 0 0,1 1 0 0 0,-1-1 0 0 0,1 0 0 0 0,0 0 0 0 0,-1 0 0 0 0,1 1 0 0 0,0-1 0 0 0,-1 0 0 0 0,1 0 0 0 0,-1 1 0 0 0,1-1 0 0 0,0 1 0 0 0,0 1 21 0 0,1 1-1 0 0,0-1 1 0 0,-1 1-1 0 0,1 0 0 0 0,-1-1 1 0 0,0 1-1 0 0,0 0 1 0 0,0 0-1 0 0,0 0 0 0 0,-1 0 1 0 0,1 0-1 0 0,-1 0 1 0 0,0 0-1 0 0,1 3-20 0 0,3 18 1154 0 0,-2-11-708 0 0,-2-11-437 0 0,0-1 0 0 0,0 1 0 0 0,0-1 0 0 0,0 1 0 0 0,1 0 0 0 0,-1-1 0 0 0,0 1 0 0 0,1-1 0 0 0,-1 0 0 0 0,1 1 0 0 0,0-1 0 0 0,-1 1 0 0 0,1-1 0 0 0,0 0 0 0 0,0 1 0 0 0,0-1 0 0 0,0 0 0 0 0,1 1-9 0 0,0-1 0 0 0,-1 0 0 0 0,0 0 0 0 0,0-1 0 0 0,0 1 0 0 0,0 0 0 0 0,-1 0 0 0 0,1 0 0 0 0,0 0 0 0 0,0 0 0 0 0,-1 0 0 0 0,1 0 0 0 0,-1 0 0 0 0,1 0 0 0 0,-1 0 0 0 0,4 4 0 0 0,-3-3-28 0 0,0-1 0 0 0,0 0-1 0 0,0 0 1 0 0,0 0 0 0 0,1 0 0 0 0,-1 0-1 0 0,0 0 1 0 0,1 0 0 0 0,-1 0 0 0 0,1 0-1 0 0,-1-1 1 0 0,1 1 0 0 0,-1-1 0 0 0,1 1-1 0 0,-1-1 1 0 0,1 1 28 0 0,-1-1-274 0 0,0 0-1 0 0,0 0 0 0 0,0 0 1 0 0,0 1-1 0 0,1-1 1 0 0,-1 0-1 0 0,0 0 1 0 0,0-1-1 0 0,0 1 1 0 0,0 0-1 0 0,0 0 1 0 0,0 0-1 0 0,0-1 275 0 0,3-1-7162 0 0</inkml:trace>
  <inkml:trace contextRef="#ctx0" brushRef="#br0" timeOffset="-3670.984">1897 274 11976 0 0,'0'0'266'0'0,"0"0"44"0"0,0 0 15 0 0,0 0-26 0 0,2 0-128 0 0,0 0 1 0 0,-1 1-1 0 0,1-1 1 0 0,0 1-1 0 0,-1-1 1 0 0,1 1-1 0 0,-1 0 1 0 0,1 0 0 0 0,0 0-172 0 0,7 26 1397 0 0,-6-20-1062 0 0,-1-1 0 0 0,0 1 0 0 0,0 0 0 0 0,-1-1-1 0 0,2 7-334 0 0,2 16 867 0 0,-3-23-571 0 0,-1 0-1 0 0,0 0 0 0 0,0 0 0 0 0,0 6-295 0 0,2 31 1186 0 0,-2-33-1112 0 0,0 0 1 0 0,0 0-1 0 0,-1 1 0 0 0,-1-1 1 0 0,1 0-1 0 0,-2 2-74 0 0,1-4 70 0 0,0-1 82 0 0,-1 1 0 0 0,0-1 0 0 0,0 0 1 0 0,0 1-1 0 0,-1-1 0 0 0,0 0 1 0 0,0 0-1 0 0,-1 0 0 0 0,-4 6-152 0 0,6-11 365 0 0,1-3-159 0 0,4-9-116 0 0,6-12-143 0 0,0 9-144 0 0,-1 0-1 0 0,2 0 0 0 0,0 0 0 0 0,0 1 1 0 0,1 1-1 0 0,0 0 0 0 0,11-8 198 0 0,-18 16-43 0 0,0 1-1 0 0,-1 0 1 0 0,1 0-1 0 0,0 1 1 0 0,0-1-1 0 0,0 1 1 0 0,0 0-1 0 0,0 0 1 0 0,0 0-1 0 0,0 0 0 0 0,0 1 1 0 0,1-1-1 0 0,-1 1 1 0 0,0 0-1 0 0,0 0 1 0 0,1 1 43 0 0,-3-1 16 0 0,0 0-1 0 0,1 1 1 0 0,-1-1 0 0 0,0 1 0 0 0,0-1 0 0 0,0 1-1 0 0,0 0 1 0 0,0 0 0 0 0,0 0 0 0 0,0 0 0 0 0,0 0-1 0 0,0 0 1 0 0,0 0 0 0 0,0 1 0 0 0,-1-1 0 0 0,1 1-1 0 0,-1-1 1 0 0,1 1 0 0 0,-1 0 0 0 0,1 0 0 0 0,-1-1-1 0 0,0 1 1 0 0,0 0 0 0 0,0 0 0 0 0,0 0 0 0 0,0 0-1 0 0,-1 1 1 0 0,1-1 0 0 0,0 0 0 0 0,-1 0 0 0 0,1 1-16 0 0,-1 1 159 0 0,0 1 1 0 0,-1-1-1 0 0,1 1 1 0 0,-1-1 0 0 0,1 0-1 0 0,-1 1 1 0 0,-1-1-1 0 0,1 0 1 0 0,0 0 0 0 0,-2 2-160 0 0,-3 7-3 0 0,0-1 0 0 0,-6 8 3 0 0,8-14 0 0 0,0-1 0 0 0,0 1 0 0 0,-1-1 0 0 0,0-1 0 0 0,0 1 0 0 0,0-1 0 0 0,0 1 0 0 0,-2-1 0 0 0,-50 30 0 0 0,18-12 0 0 0,34-19-290 0 0,1-1 0 0 0,-1 0-1 0 0,0 0 1 0 0,1 0 0 0 0,-1 0 0 0 0,0-1-1 0 0,-5 1 291 0 0,9-2-1220 0 0,-5-2-1777 0 0,-1-2 1463 0 0</inkml:trace>
  <inkml:trace contextRef="#ctx0" brushRef="#br0" timeOffset="-3255.959">2444 392 15664 0 0,'0'0'93'0'0,"1"0"1"0"0,0 0-1 0 0,0 0 1 0 0,-1 0-1 0 0,1-1 1 0 0,0 1-1 0 0,-1 0 1 0 0,1 0-1 0 0,0-1 1 0 0,-1 1-1 0 0,1-1 1 0 0,0 1-1 0 0,-1-1 1 0 0,1 1-1 0 0,-1-1 1 0 0,1 1-1 0 0,-1-1 1 0 0,1 1-94 0 0,8-7 36 0 0,-5 4-36 0 0,-8 1 71 0 0,-1 3 200 0 0,0 0-1 0 0,0 1 0 0 0,1 0 1 0 0,-1 0-1 0 0,0 0 0 0 0,1 0 1 0 0,0 1-1 0 0,0-1 1 0 0,-1 1-1 0 0,-1 3-270 0 0,-14 6 705 0 0,11-5-618 0 0,-1 0 0 0 0,1 0 0 0 0,0 1 0 0 0,1 0 0 0 0,-1 1-1 0 0,2 0 1 0 0,-7 8-87 0 0,10-11 0 0 0,1-1 0 0 0,-1 1 0 0 0,1 0 0 0 0,-1 0 0 0 0,2 0 0 0 0,-3 5 0 0 0,2-4 0 0 0,3-7 0 0 0,0 0 0 0 0,-1 0 0 0 0,1 1 0 0 0,0-1 0 0 0,0 0 0 0 0,0 0 0 0 0,0 1 0 0 0,0-1 0 0 0,0 0 0 0 0,0 0 0 0 0,-1 1 0 0 0,1-1 0 0 0,0 0 0 0 0,0 0 0 0 0,0 1 0 0 0,0-1 0 0 0,0 0 0 0 0,0 1 0 0 0,0-1 0 0 0,1 0 0 0 0,-1 0 0 0 0,0 1 0 0 0,0-1 0 0 0,0 0 0 0 0,0 0 0 0 0,0 1 0 0 0,0-1 0 0 0,0 0 0 0 0,1 0 0 0 0,-1 1 0 0 0,0-1 0 0 0,0 0 0 0 0,0 0 0 0 0,0 0 0 0 0,1 1 0 0 0,-1-1 0 0 0,0 0 0 0 0,0 0 0 0 0,1 0 0 0 0,-1 0 0 0 0,0 1 0 0 0,0-1 0 0 0,12 5 0 0 0,-10-4 0 0 0,12 6 0 0 0,0-1 0 0 0,0-1 0 0 0,1 0 0 0 0,0 0 0 0 0,14 1 0 0 0,45 12 0 0 0,-69-16 3 0 0,16 1 36 0 0,-13-2-9 0 0,-7-1-1 0 0,-1 0 0 0 0,0 0 0 0 0,1 0 0 0 0,-1 0 0 0 0,1 1-1 0 0,-1-1 1 0 0,0 0 0 0 0,1 0 0 0 0,-1 0 0 0 0,1 0-1 0 0,-1 1 1 0 0,0-1 0 0 0,1 0 0 0 0,-1 0 0 0 0,0 1 0 0 0,1-1-1 0 0,-1 0 1 0 0,0 0 0 0 0,0 1 0 0 0,1-1 0 0 0,-1 0 0 0 0,0 1-1 0 0,0-1 1 0 0,0 0-29 0 0,2 3 167 0 0,5 0 87 0 0,-5-2 335 0 0,-8 2-331 0 0,-6 3-241 0 0,11-2-18 0 0,0-1 1 0 0,-3 0 0 0 0,1-1 0 0 0,0 1 0 0 0,-1-1 0 0 0,1 0 0 0 0,-1 0 0 0 0,0 0 0 0 0,-2 0 0 0 0,-18 10 0 0 0,16-7 0 0 0,1-1 0 0 0,-1-1 0 0 0,0 1 0 0 0,0-1 0 0 0,-5 1 0 0 0,-19 7 0 0 0,12-3-235 0 0,-19 4 235 0 0,7-2-1149 0 0,29-9 855 0 0,0-1 0 0 0,0 1 0 0 0,0-1 0 0 0,0 0-1 0 0,0 0 1 0 0,0 0 0 0 0,-3-1 294 0 0,-2 1-1282 0 0,5 0-242 0 0,3 0-10 0 0</inkml:trace>
  <inkml:trace contextRef="#ctx0" brushRef="#br0" timeOffset="-2593.318">2789 434 15664 0 0,'0'0'356'0'0,"0"0"49"0"0,0 0 21 0 0,3 0-42 0 0,-3 0-380 0 0,0 0 0 0 0,0 0-1 0 0,0 0 1 0 0,0 0-1 0 0,0 0 1 0 0,1 0-1 0 0,-1 0 1 0 0,0 0-1 0 0,0 0 1 0 0,0 0 0 0 0,0 0-1 0 0,1 0 1 0 0,-1 0-1 0 0,0 0 1 0 0,0 0-1 0 0,0 0 1 0 0,0 1-1 0 0,0-1 1 0 0,1 0-1 0 0,-1 0 1 0 0,0 0 0 0 0,0 0-1 0 0,0 0 1 0 0,0 0-1 0 0,0 0 1 0 0,0 0-1 0 0,0 0 1 0 0,1 1-1 0 0,-1-1 1 0 0,0 0-1 0 0,0 0 1 0 0,0 0 0 0 0,0 0-1 0 0,0 0 1 0 0,0 0-1 0 0,0 1 1 0 0,0-1-1 0 0,0 0 1 0 0,0 0-1 0 0,0 0 1 0 0,0 0 0 0 0,0 1-1 0 0,0-1 1 0 0,0 0-4 0 0,-5 4-12 0 0,2-1 15 0 0,5 0-3 0 0,-2-3 0 0 0,0 0 0 0 0,1 0 0 0 0,-1 1 0 0 0,0-1 0 0 0,0 0 0 0 0,0 0 0 0 0,0 0 0 0 0,1 0 0 0 0,-1 1 0 0 0,0-1 0 0 0,0 0 0 0 0,0 0 0 0 0,0 1 0 0 0,0-1 0 0 0,0 0 0 0 0,0 0 0 0 0,0 0 0 0 0,0 1 0 0 0,0-1 0 0 0,0 0 0 0 0,0 0 0 0 0,0 1 0 0 0,0-1 0 0 0,0 0 0 0 0,0 0 0 0 0,0 1 0 0 0,0-1 0 0 0,0 0 0 0 0,0 0 0 0 0,0 1 0 0 0,0-1 0 0 0,0 0 0 0 0,0 0 0 0 0,0 0 0 0 0,0 1 0 0 0,-1-1 0 0 0,1 0 0 0 0,0 0 0 0 0,0 0 0 0 0,-4 4 46 0 0,-1 0-1 0 0,1 0 1 0 0,0-1-1 0 0,-5 2-45 0 0,-14 12 741 0 0,-28 24 792 0 0,50-40-1491 0 0,0 0 0 0 0,0 0 0 0 0,0 0 0 0 0,0 1-1 0 0,0-1 1 0 0,1 0 0 0 0,-1 0 0 0 0,0 1 0 0 0,1-1-1 0 0,-1 0 1 0 0,0 1 0 0 0,1-1 0 0 0,0 1 0 0 0,-1-1-1 0 0,1 1 1 0 0,0-1 0 0 0,0 1 0 0 0,0-1 0 0 0,0 1-1 0 0,0-1 1 0 0,0 1-42 0 0,0 1 74 0 0,0-1-1 0 0,0 0 1 0 0,-1 0 0 0 0,1 1-1 0 0,0-1 1 0 0,-1 0-1 0 0,1 0 1 0 0,-2 2-74 0 0,-3 7 123 0 0,4-9-120 0 0,-1 1 0 0 0,1-1 0 0 0,0 1 0 0 0,0-1-1 0 0,0 1 1 0 0,1 0 0 0 0,-1-1 0 0 0,0 1 0 0 0,1 0-1 0 0,0 0 1 0 0,0-1 0 0 0,0 1 0 0 0,0 0 0 0 0,0 0-1 0 0,0 2-2 0 0,4 31 0 0 0,-3-35 0 0 0,-1 0 0 0 0,1 1 0 0 0,0-1 0 0 0,-1 0 0 0 0,1 0 0 0 0,0 0 0 0 0,0 0 0 0 0,0 0 0 0 0,0 0 0 0 0,0 0 0 0 0,0 0 0 0 0,0 0 0 0 0,0 0 0 0 0,0-1 0 0 0,0 1 0 0 0,1 0 0 0 0,1 1 0 0 0,3 4 0 0 0,-6-5 22 0 0,0-1 0 0 0,0 1 0 0 0,0 0 0 0 0,1-1 0 0 0,-1 1 0 0 0,0 0 0 0 0,0-1-1 0 0,1 1 1 0 0,-1 0 0 0 0,0-1 0 0 0,1 1 0 0 0,-1 0 0 0 0,1-1 0 0 0,-1 1 0 0 0,1-1 0 0 0,-1 1-1 0 0,1-1 1 0 0,0 1 0 0 0,-1-1 0 0 0,1 0 0 0 0,-1 1 0 0 0,1-1 0 0 0,0 0 0 0 0,-1 1 0 0 0,1-1-1 0 0,0 0 1 0 0,0 0 0 0 0,-1 1 0 0 0,1-1 0 0 0,0 0 0 0 0,-1 0-22 0 0,24 2 1086 0 0,-23-2-968 0 0,25-4 47 0 0,-25 4-165 0 0,-1 0 0 0 0,1 0 0 0 0,-1 0 0 0 0,1 1 0 0 0,-1-1 0 0 0,1 0 0 0 0,-1 0 0 0 0,1 0 0 0 0,-1-1 0 0 0,0 1 0 0 0,1 0 0 0 0,-1 0 0 0 0,1 0 0 0 0,-1 0 0 0 0,1 0 0 0 0,-1-1 0 0 0,1 1 0 0 0,-1 0 0 0 0,0 0 0 0 0,1-1 0 0 0,-1 1 0 0 0,1 0 0 0 0,-1 0 0 0 0,0-1 0 0 0,1 1 0 0 0,-1-1 0 0 0,0 1 0 0 0,1 0 0 0 0,-1-1 0 0 0,0 1 0 0 0,0-1 0 0 0,1 0 0 0 0,-1 0 0 0 0,1 1 0 0 0,-1-1 0 0 0,1 0 0 0 0,-1 1 0 0 0,1-1 0 0 0,-1 0 0 0 0,1 1 0 0 0,-1-1 0 0 0,1 0 0 0 0,0 1 0 0 0,-1-1 0 0 0,1 1 0 0 0,0-1 0 0 0,17-8 0 0 0,-15 8 0 0 0,-1 0 0 0 0,1 0 0 0 0,0 0 0 0 0,-1-1 0 0 0,1 1 0 0 0,0-1 0 0 0,-1 0 0 0 0,0 0 0 0 0,1 0 0 0 0,-1 0 0 0 0,0 0 0 0 0,0-1 0 0 0,0 1 0 0 0,0-1 0 0 0,2-4 0 0 0,1 1 0 0 0,0 0 0 0 0,0 0 0 0 0,0 0 0 0 0,1 1 0 0 0,-6 5 0 0 0,1-1 0 0 0,-1 1 0 0 0,0 0 0 0 0,1-1 0 0 0,-1 1 0 0 0,0-1 0 0 0,1 1 0 0 0,-1 0 0 0 0,0-1 0 0 0,0 1 0 0 0,1-1 0 0 0,-1 1 0 0 0,0-1 0 0 0,0 1 0 0 0,0-1 0 0 0,0 1 0 0 0,0-1 0 0 0,1 1 0 0 0,-1-1 0 0 0,0 1 0 0 0,0-1 0 0 0,0 1 0 0 0,0-1 0 0 0,0 1 0 0 0,-1-1 0 0 0,1 1 0 0 0,0 0 0 0 0,0-1 0 0 0,0 1 0 0 0,0-1 0 0 0,0 1 0 0 0,-1-1 0 0 0,1 1 0 0 0,0-1 0 0 0,0 1 0 0 0,-1-1 0 0 0,1 1 0 0 0,-1-1 0 0 0,1 1 0 0 0,0-1 0 0 0,-1 1 0 0 0,1-1 0 0 0,0 0 0 0 0,-1 1 0 0 0,1-1 0 0 0,0 0 0 0 0,0 1 0 0 0,0-1 0 0 0,0 0 0 0 0,-1 1 0 0 0,1-1 0 0 0,0 0 0 0 0,0 1 0 0 0,0-1 0 0 0,0 0 0 0 0,1 1 0 0 0,-1-1 0 0 0,0 0 0 0 0,0 1 0 0 0,0-1 0 0 0,1 0 0 0 0,1-5 0 0 0,-1 5 0 0 0,0 0 0 0 0,-1 0 0 0 0,1 0 0 0 0,-1 0 0 0 0,1-1 0 0 0,-1 1 0 0 0,0 0 0 0 0,1 0 0 0 0,-1 0 0 0 0,0 0 0 0 0,0 0 0 0 0,0-1 0 0 0,0 1 0 0 0,0 0 0 0 0,0 0 0 0 0,0 0 0 0 0,0 0 0 0 0,0-1 0 0 0,0 1 0 0 0,-1 0 0 0 0,1 0 0 0 0,-1 0 0 0 0,1 0 0 0 0,-1 0 0 0 0,1 0 0 0 0,-1 0 0 0 0,1 0 0 0 0,-1 0 0 0 0,-8-23 0 0 0,8 21 0 0 0,1 1 0 0 0,-1 0 0 0 0,0-1 0 0 0,0 1 0 0 0,0-1 0 0 0,0 1 0 0 0,0 0 0 0 0,0 0 0 0 0,-1-1 0 0 0,1 1 0 0 0,-1 0 0 0 0,0 0 0 0 0,-5-3 0 0 0,6 4 0 0 0,0 1 0 0 0,0-1 0 0 0,0 1 0 0 0,1-1 0 0 0,-1 1 0 0 0,0-1 0 0 0,0 0 0 0 0,1 1 0 0 0,-1-1 0 0 0,0 0 0 0 0,1 0 0 0 0,-1 1 0 0 0,0-1 0 0 0,1 0 0 0 0,-1 0 0 0 0,1 0 0 0 0,0 0 0 0 0,-1 0 0 0 0,1 0 0 0 0,0 1 0 0 0,-1-1 0 0 0,1 0 0 0 0,0 0 0 0 0,0 0 0 0 0,0 0 0 0 0,0 0 0 0 0,0 0 0 0 0,0 0 0 0 0,0 0 0 0 0,0-1 0 0 0,0 1 0 0 0,0 0 0 0 0,0 0 0 0 0,0 0 0 0 0,0 0 0 0 0,0 0 0 0 0,0 0 0 0 0,0 0 0 0 0,-1-1 0 0 0,1 1 0 0 0,0 0 0 0 0,-1 0 0 0 0,1 0 0 0 0,-1 0 0 0 0,1 0 0 0 0,-1 0 0 0 0,1 0 0 0 0,-1 1 0 0 0,1-1 0 0 0,-1 1 0 0 0,1-1 0 0 0,0 0 0 0 0,-1 1 0 0 0,1-1 0 0 0,0 0 0 0 0,-1 1 0 0 0,1-1 0 0 0,0 1 0 0 0,0-1 0 0 0,0 0 0 0 0,0 1 0 0 0,0-1 0 0 0,0 0 0 0 0,0 0 0 0 0,0 1 0 0 0,0-1 0 0 0,0 0 0 0 0,0 1 0 0 0,0-1 0 0 0,0 0 0 0 0,1 1 0 0 0,-1-1 0 0 0,0 0 0 0 0,0 1 0 0 0,1-1 0 0 0,-1 1 0 0 0,1-1 0 0 0,5-11 0 0 0,-5 10 0 0 0,0 0 0 0 0,0 0 0 0 0,0 0 0 0 0,0 0 0 0 0,0 1 0 0 0,0-1 0 0 0,0 0 0 0 0,1 1 0 0 0,-1-1 0 0 0,0 1 0 0 0,1-1 0 0 0,0 1 0 0 0,-1 0 0 0 0,2-1 0 0 0,0 1 0 0 0,1-1 0 0 0,0 0 0 0 0,1 0 0 0 0,0 1 0 0 0,-1-1 0 0 0,1 1 0 0 0,0 0 0 0 0,0 1 0 0 0,-1-1 0 0 0,1 1 0 0 0,0 0 0 0 0,0 0 0 0 0,0 0 0 0 0,0 1 0 0 0,3 0 0 0 0,-4 0 0 0 0,-1-1 0 0 0,1 1 0 0 0,-1 0 0 0 0,1 0 0 0 0,0 1 0 0 0,-1-1 0 0 0,0 1 0 0 0,1-1 0 0 0,-1 1 0 0 0,0 0 0 0 0,0 0 0 0 0,0 1 0 0 0,1 0 0 0 0,-1 0 0 0 0,-1 1 0 0 0,1-1 0 0 0,0 0 0 0 0,0-1 0 0 0,0 1 0 0 0,0-1 0 0 0,1 1 0 0 0,-1-1 0 0 0,2 1 0 0 0,0-1 0 0 0,-1 1 0 0 0,0 0 0 0 0,0 0 0 0 0,0 0 0 0 0,-1 0 0 0 0,1 1 0 0 0,-1 0 0 0 0,4 3 0 0 0,-1-1 0 0 0,1 0 0 0 0,0 0 0 0 0,6 4 0 0 0,-6-5 0 0 0,0 1 0 0 0,0 0 0 0 0,-1 0 0 0 0,1 0 0 0 0,2 5 0 0 0,5 5 0 0 0,-11-13 0 0 0,-1-1 0 0 0,0 1 0 0 0,1-1 0 0 0,-1 1 0 0 0,0 0 0 0 0,-1 0 0 0 0,1 0 0 0 0,0 0 0 0 0,-1 0 0 0 0,0 1 0 0 0,1 1 0 0 0,-1-2 0 0 0,0-1 0 0 0,0 0 0 0 0,1 1 0 0 0,-1-1 0 0 0,1 0 0 0 0,-1 0 0 0 0,1 0 0 0 0,0 1 0 0 0,0-1 0 0 0,0 0 0 0 0,0 0 0 0 0,-1-1 0 0 0,1 1 0 0 0,-1 0 0 0 0,0 0 0 0 0,0 0 0 0 0,0 0 0 0 0,0 0 0 0 0,0 0 0 0 0,1 2 0 0 0,-2-3 0 0 0,0 0 0 0 0,0-1 0 0 0,0 1 0 0 0,0 0 0 0 0,0 0 0 0 0,0 0 0 0 0,0 0 0 0 0,0 0 0 0 0,0 0 0 0 0,-1 0 0 0 0,1 0 0 0 0,0-1 0 0 0,-1 1 0 0 0,0 9 0 0 0,2-9 0 0 0,-1 0 0 0 0,0-1 0 0 0,0 0 0 0 0,0 0 0 0 0,0 0 0 0 0,0 0 0 0 0,0 0 0 0 0,0 0 0 0 0,0 1 0 0 0,0-1 0 0 0,0 0 0 0 0,0 0 0 0 0,0 0 0 0 0,0 0 0 0 0,0 0 0 0 0,0 0 0 0 0,0 1 0 0 0,0-1 0 0 0,0 0 0 0 0,0 0 0 0 0,0 0 0 0 0,0 0 0 0 0,0 0 0 0 0,0 0 0 0 0,0 1 0 0 0,0-1 0 0 0,0 0 0 0 0,0 0 0 0 0,-1 0 0 0 0,1 0 0 0 0,0 0 0 0 0,0 0 0 0 0,0 0 0 0 0,0 0 0 0 0,0 1 0 0 0,0-1 0 0 0,0 0 0 0 0,0 0 0 0 0,-1 0 0 0 0,1 0 0 0 0,0 0 0 0 0,0 0 0 0 0,-29 7 0 0 0,22-10 0 0 0,7 2 0 0 0,-1 1 0 0 0,1-1 0 0 0,-1 0 0 0 0,1 0 0 0 0,-1 0 0 0 0,1 1 0 0 0,-1-1 0 0 0,1 0 0 0 0,0 0 0 0 0,-1 0 0 0 0,1 0 0 0 0,0 0 0 0 0,0 0 0 0 0,0 0 0 0 0,0 0 0 0 0,0 0 0 0 0,0 1 0 0 0,0-1 0 0 0,0 0 0 0 0,0-1 0 0 0,0 0 0 0 0,1 1 0 0 0,-1-1 0 0 0,0 1 0 0 0,-1 0 0 0 0,1-1 0 0 0,0 1 0 0 0,0-1 0 0 0,0 1 0 0 0,-1-1 0 0 0,1 1 0 0 0,-1-1 0 0 0,-2-3 0 0 0,3 5 0 0 0,-1-1 0 0 0,1 0 0 0 0,-1 1 0 0 0,1-1 0 0 0,-1 0 0 0 0,1 0 0 0 0,-1 0 0 0 0,1 0 0 0 0,0 1 0 0 0,-1-1 0 0 0,1 0 0 0 0,0 0 0 0 0,0 0 0 0 0,0 0 0 0 0,0 0 0 0 0,0 0 0 0 0,0 0 0 0 0,0 0 0 0 0,0 0 0 0 0,0 1 0 0 0,0-1 0 0 0,0 0 0 0 0,1 0 0 0 0,-1 0 0 0 0,0-1 0 0 0,7-6 0 0 0,-6 7 0 0 0,0 0 0 0 0,0 0 0 0 0,0 0 0 0 0,0-1 0 0 0,-1 1 0 0 0,1 0 0 0 0,0-1 0 0 0,0 1 0 0 0,-1 0 0 0 0,1-1 0 0 0,-1 1 0 0 0,1-1 0 0 0,-1 1 0 0 0,0-1 0 0 0,1 0 0 0 0,-2-14 0 0 0,1 13 0 0 0,-1 1 0 0 0,1-1 0 0 0,0 0 0 0 0,0 1 0 0 0,1-1 0 0 0,-1 1 0 0 0,0-1 0 0 0,1 0 0 0 0,0 1 0 0 0,-1-1 0 0 0,1 1 0 0 0,0-1 0 0 0,1 0 0 0 0,-1-1 0 0 0,1-1 0 0 0,-1 1 0 0 0,1-1 0 0 0,-1 1 0 0 0,-1-1 0 0 0,1 0 0 0 0,0-4 0 0 0,1-14 0 0 0,-1 21 0 0 0,0 0 0 0 0,-1 1 0 0 0,1-1 0 0 0,0 1 0 0 0,0-1 0 0 0,0 0 0 0 0,0 1 0 0 0,1-1 0 0 0,-1 1 0 0 0,0 0 0 0 0,0 0 0 0 0,1-1 0 0 0,0 1 0 0 0,-1 0 0 0 0,1-1 0 0 0,-1 1 0 0 0,0 0 0 0 0,1 0 0 0 0,-1-1 0 0 0,0 1 0 0 0,0-1 0 0 0,0 1 0 0 0,0-1 0 0 0,0 0 0 0 0,0 1 0 0 0,0-2 0 0 0,0-4 0 0 0,-1 6 0 0 0,0 0 0 0 0,0 1 0 0 0,0-1 0 0 0,0 0 0 0 0,0 1 0 0 0,0-1 0 0 0,1 0 0 0 0,-1 1 0 0 0,0-1 0 0 0,0 0 0 0 0,1 1 0 0 0,-1-1 0 0 0,0 1 0 0 0,1-1 0 0 0,-1 1 0 0 0,1-1 0 0 0,-1 1 0 0 0,0-1 0 0 0,1 1 0 0 0,-1-1 0 0 0,1 1 0 0 0,-1-1 0 0 0,1 1 0 0 0,0 0 0 0 0,0-1 0 0 0,35-15-49 0 0,0 1-778 0 0,-32 13 623 0 0,0 0 1 0 0,0 1-1 0 0,1-1 0 0 0,-1 1 0 0 0,1 0 0 0 0,3 0 204 0 0,-5 1-377 0 0,1-1 0 0 0,-1 0-1 0 0,0 1 1 0 0,1-1 0 0 0,-1 0 0 0 0,0 0-1 0 0,0-1 1 0 0,0 1 0 0 0,0-1-1 0 0,0 0 1 0 0,2-1 377 0 0,3-3-1534 0 0</inkml:trace>
  <inkml:trace contextRef="#ctx0" brushRef="#br0" timeOffset="-2102.168">3369 98 13824 0 0,'29'-1'629'0'0,"-19"17"238"0"0,-9-15-868 0 0,1 1 0 0 0,-1-1 1 0 0,0 1-1 0 0,1 0 0 0 0,-1 0 1 0 0,0-1-1 0 0,0 1 0 0 0,0 0 1 0 0,-1 0-1 0 0,1 0 1 0 0,0 0-1 0 0,-1 0 0 0 0,1 0 1 0 0,-1 0-1 0 0,0 0 0 0 0,0 1 1 0 0,0-1-1 0 0,0 1 1 0 0,5 23 153 0 0,-5-25-129 0 0,3 5 312 0 0,-1 0 1 0 0,0 0-1 0 0,-1 0 1 0 0,0 0-1 0 0,0 0 1 0 0,0 0-1 0 0,0 0 1 0 0,-1 6-337 0 0,2 38 1719 0 0,-1-39-1425 0 0,0 0 0 0 0,-1 0 1 0 0,0 0-1 0 0,-1 1 0 0 0,0 2-294 0 0,-3 7 711 0 0,2 0-1 0 0,1 5-710 0 0,1-20 115 0 0,-1-2-42 0 0,0 1-1 0 0,1-1 1 0 0,-1 0 0 0 0,-1 0-1 0 0,1 0 1 0 0,-1 0-1 0 0,1 0 1 0 0,-2 1-73 0 0,1-1 4 0 0,0 0 0 0 0,0 0 0 0 0,1-1 0 0 0,0 1 0 0 0,0 0-1 0 0,0 0 1 0 0,0 1 0 0 0,0-1 0 0 0,1 3-4 0 0,-6 48 0 0 0,5-47 0 0 0,4-5 107 0 0,2-7 1669 0 0,-2-2-1758 0 0,0 1 1 0 0,-1-1-1 0 0,1 0 0 0 0,-1 0 1 0 0,-1 0-1 0 0,1-1 0 0 0,-1 1 1 0 0,0 0-1 0 0,0-2-18 0 0,0 4 0 0 0,-1 0 0 0 0,2 0 0 0 0,-1 1 0 0 0,0-1 0 0 0,1 0 0 0 0,-1 1 0 0 0,1-1 0 0 0,0 1 0 0 0,1 0 0 0 0,-1-1 0 0 0,9-14 0 0 0,-9 15-3 0 0,1-1 1 0 0,-1 1-1 0 0,1 0 0 0 0,0 0 0 0 0,-1 0 1 0 0,1 1-1 0 0,1-1 0 0 0,-1 1 0 0 0,0 0 1 0 0,2-1 2 0 0,36-19-849 0 0,-34 19 634 0 0,1 1-1 0 0,0 0 0 0 0,-1 0 1 0 0,1 0-1 0 0,6 1 216 0 0,-5 0-22 0 0,13-2 4 0 0,-18 4 17 0 0,1 0 4 0 0,-2-1-3 0 0,0 1 0 0 0,1-1 0 0 0,-1 0 0 0 0,0 1 0 0 0,1 0 0 0 0,-1 0 0 0 0,0 0 0 0 0,0 0 0 0 0,0 1 0 0 0,1-1 0 0 0,-2 1 0 0 0,1-1 0 0 0,0 1 0 0 0,0 0 0 0 0,1 1 0 0 0,8 7 0 0 0,-11-9 0 0 0,0-1 0 0 0,1 1 0 0 0,-1 0 0 0 0,0 0 0 0 0,0 0 0 0 0,0 0 0 0 0,1 0 0 0 0,-1 0 0 0 0,0 0 0 0 0,-1 0 0 0 0,1 0 0 0 0,0 1 0 0 0,0-1 0 0 0,0 0 0 0 0,-1 1 0 0 0,1-1 0 0 0,-1 0 0 0 0,1 1 0 0 0,-1-1 0 0 0,1 1 0 0 0,6 20 47 0 0,-6-20-29 0 0,0 0 1 0 0,-1-1 0 0 0,1 1-1 0 0,0 0 1 0 0,-1 0 0 0 0,1 0-1 0 0,-1 0 1 0 0,1 0 0 0 0,-1-1-1 0 0,0 1 1 0 0,0 0 0 0 0,0 0-1 0 0,0 0 1 0 0,0 0 0 0 0,0 0 0 0 0,-1 0-1 0 0,1 0 1 0 0,0 0 0 0 0,-2 1-19 0 0,-5 18 794 0 0,7-18-737 0 0,-1 0 0 0 0,1 0 0 0 0,-1-1 0 0 0,0 1 0 0 0,0 0-1 0 0,-1 0 1 0 0,1-1 0 0 0,0 1 0 0 0,-1 0 0 0 0,0-1 0 0 0,1 0 0 0 0,-1 1-1 0 0,0-1 1 0 0,-1 1-57 0 0,-30 18 0 0 0,25-15 0 0 0,-1-1 0 0 0,0-1 0 0 0,-1 1 0 0 0,1-1 0 0 0,-2-1 0 0 0,-10 6 0 0 0,15-7 1 0 0,0 0-1 0 0,0-1 0 0 0,0 0 1 0 0,1 0-1 0 0,-1 0 1 0 0,0-1-1 0 0,-3 1 0 0 0,-45-4-17 0 0,31 1-33 0 0,15 2-57 0 0,7 1 50 0 0,-1-1-1 0 0,0 0 0 0 0,1 0 0 0 0,-1 0 1 0 0,0 0-1 0 0,1 0 0 0 0,-1-1 0 0 0,0 1 0 0 0,1 0 1 0 0,-1-1-1 0 0,0 1 0 0 0,1-1 0 0 0,-1 0 1 0 0,1 1-1 0 0,-1-1 0 0 0,1 0 0 0 0,-1 0 1 0 0,1 0-1 0 0,0 0 0 0 0,-1 0 0 0 0,0-1 58 0 0,-8-7-1636 0 0,9 8 1342 0 0,0 1 1 0 0,0-1-1 0 0,0 0 1 0 0,0 0-1 0 0,0 1 1 0 0,0-1-1 0 0,0 0 1 0 0,1 0-1 0 0,-1 0 1 0 0,0 0-1 0 0,0-1 294 0 0,-1-4-1535 0 0</inkml:trace>
  <inkml:trace contextRef="#ctx0" brushRef="#br0" timeOffset="-1800.536">3847 398 17503 0 0,'0'0'399'0'0,"0"0"60"0"0,0 0 21 0 0,4 8 86 0 0,-2-3-549 0 0,-1-5 1 0 0,-1 1-1 0 0,1 0 1 0 0,0 0 0 0 0,-1 0-1 0 0,1 0 1 0 0,-1 0 0 0 0,1 0-1 0 0,-1 0 1 0 0,0 0 0 0 0,1 0-1 0 0,-1 0 1 0 0,0 0 0 0 0,0 0-1 0 0,0 0 1 0 0,0 0 0 0 0,0 0 0 0 0,0 0-1 0 0,0 1 1 0 0,0-1 0 0 0,0 0-1 0 0,0 0 1 0 0,-1 0 0 0 0,1 0-1 0 0,0 0 1 0 0,-1 0-18 0 0,1 1 95 0 0,0 0 0 0 0,-1 0 1 0 0,1 0-1 0 0,0-1 0 0 0,0 1 0 0 0,0 0 0 0 0,1 0 1 0 0,-1 0-1 0 0,0 0 0 0 0,1 0 0 0 0,-1 0 0 0 0,1 0-95 0 0,0 0 186 0 0,0 1 0 0 0,-1-1 0 0 0,1 1-1 0 0,-1-1 1 0 0,0 1 0 0 0,0 0 0 0 0,0 1-186 0 0,-12 56 3201 0 0,7-37-3172 0 0,4-18 37 0 0,0-1 0 0 0,0 1 0 0 0,1-1 0 0 0,-1 1 0 0 0,1 0 0 0 0,0-1 0 0 0,1 2-66 0 0,-1 18 791 0 0,0-19-656 0 0,0-1-1 0 0,0 1 1 0 0,0-1-1 0 0,0 0 1 0 0,1 1-1 0 0,0 0-134 0 0,0-3 2 0 0,-1 1 0 0 0,0-1 0 0 0,0 0 0 0 0,0 0 0 0 0,0 0 0 0 0,0 0 0 0 0,0 0 0 0 0,0 1 0 0 0,-1-1 0 0 0,0 1-2 0 0,-1 14-4 0 0,2-17 6 0 0,0 1-1 0 0,0 0 0 0 0,0-1 1 0 0,0 1-1 0 0,0-1 1 0 0,0 1-1 0 0,0-1 0 0 0,0 1 1 0 0,0-1-1 0 0,0 1 1 0 0,0 0-1 0 0,-1-1 0 0 0,1 1 1 0 0,0-1-1 0 0,0 1 1 0 0,-1-1-1 0 0,1 1 1 0 0,0-1-1 0 0,-1 0 0 0 0,1 1 1 0 0,-1 0-2 0 0,-6-1-44 0 0,2-1-75 0 0,5 1-577 0 0,4-6-2223 0 0,1-1-3069 0 0,-1 1-1723 0 0</inkml:trace>
  <inkml:trace contextRef="#ctx0" brushRef="#br0" timeOffset="-1437.631">3938 326 15664 0 0,'0'0'356'0'0,"0"0"49"0"0,1 1 21 0 0,7 2-385 0 0,-1 2 0 0 0,-1-1 0 0 0,1 1 0 0 0,-1 0 0 0 0,0 0 0 0 0,0 1 0 0 0,0 0 0 0 0,-1 0 0 0 0,0 0 0 0 0,0 1 0 0 0,0-1 0 0 0,-1 1-1 0 0,1 1-40 0 0,4 14 18 0 0,0 1 0 0 0,-1 0-1 0 0,-1 0 1 0 0,2 15-18 0 0,-6-26 377 0 0,7 52 1053 0 0,-9-58-1409 0 0,-1 1-1 0 0,0 0 0 0 0,0-1 0 0 0,0 1 1 0 0,-1 0-1 0 0,0-1 0 0 0,0 1 0 0 0,-1 1-20 0 0,1-6 73 0 0,0-1 0 0 0,0 1 0 0 0,1 0-1 0 0,-1 0 1 0 0,0-1 0 0 0,-1 1 0 0 0,1-1-1 0 0,0 1 1 0 0,0-1 0 0 0,-1 2-73 0 0,1-3 50 0 0,1 1 0 0 0,-1-1 0 0 0,0 0 0 0 0,1 1 1 0 0,-1-1-1 0 0,1 1 0 0 0,-1-1 0 0 0,1 0 0 0 0,-1 0 0 0 0,0 1 1 0 0,1-1-1 0 0,-1 0 0 0 0,0 0 0 0 0,1 0 0 0 0,-1 1 1 0 0,0-1-1 0 0,1 0 0 0 0,-1 0 0 0 0,0 0 0 0 0,0 0 0 0 0,1 0 1 0 0,-1-1-1 0 0,0 1 0 0 0,1 0 0 0 0,-1 0 0 0 0,0 0-50 0 0,1-1 19 0 0,-1 1 0 0 0,0-1 0 0 0,0 1 0 0 0,0-1 0 0 0,0 0 0 0 0,1 1 0 0 0,-1-1 0 0 0,0 0 0 0 0,1 0 0 0 0,-1 1 0 0 0,0-1 0 0 0,1 0 0 0 0,-1 0 0 0 0,1 0 0 0 0,-1 0 0 0 0,1 0 1 0 0,0 0-1 0 0,-1 0-19 0 0,1-1 116 0 0,-2-2 20 0 0,1 1 0 0 0,0-1 0 0 0,1 1 0 0 0,-1-1 0 0 0,1 0 0 0 0,-1 1 0 0 0,1-1 0 0 0,0 1 0 0 0,1-1 0 0 0,-1 0 0 0 0,1-2-136 0 0,1-3 27 0 0,0 0 1 0 0,0 0-1 0 0,1 1 0 0 0,1-3-27 0 0,2-4 4 0 0,1 0 0 0 0,0 1 0 0 0,1 0 0 0 0,1 0 0 0 0,1 1 0 0 0,0 0 0 0 0,3-3-4 0 0,-9 11 2 0 0,1 1-1 0 0,-1-1 0 0 0,1 1 1 0 0,0 0-1 0 0,0 0 1 0 0,0 1-1 0 0,0 0 0 0 0,1 0 1 0 0,-1 0-1 0 0,1 0 1 0 0,0 1-1 0 0,0 0 0 0 0,0 0 1 0 0,0 1-1 0 0,0 0 1 0 0,0 0-1 0 0,0 0 0 0 0,1 0 1 0 0,-1 1-1 0 0,3 1-1 0 0,-7-1-2 0 0,1 0 0 0 0,-1 1 0 0 0,1 0 0 0 0,-1-1-1 0 0,0 1 1 0 0,1 0 0 0 0,-1 0 0 0 0,0 0 0 0 0,0 1-1 0 0,0-1 1 0 0,0 0 0 0 0,0 1 0 0 0,0-1 0 0 0,0 1-1 0 0,-1 0 1 0 0,1 0 0 0 0,0 0 0 0 0,-1-1 0 0 0,1 3 2 0 0,3 4-15 0 0,0 0 1 0 0,-1 1 0 0 0,-1-1-1 0 0,3 6 15 0 0,-1 1-5 0 0,-2-6 5 0 0,-1 0 0 0 0,1 0 0 0 0,-1 6 0 0 0,1 1 0 0 0,-2-5-250 0 0,2 10 338 0 0,-3-20-536 0 0,0-1-1 0 0,1 1 1 0 0,-1 0 0 0 0,0-1-1 0 0,0 1 1 0 0,1 0-1 0 0,-1-1 1 0 0,1 1-1 0 0,-1 0 1 0 0,1-1 0 0 0,-1 1-1 0 0,1-1 1 0 0,-1 1-1 0 0,1 0 449 0 0,8 2-7303 0 0</inkml:trace>
  <inkml:trace contextRef="#ctx0" brushRef="#br0" timeOffset="-1000.533">4664 262 10136 0 0,'0'0'777'0'0,"-7"1"-205"0"0,2-1 15 0 0,1 1 0 0 0,0 0 0 0 0,-1 1 0 0 0,1-1 0 0 0,0 1 1 0 0,0 0-1 0 0,0 0 0 0 0,0 0 0 0 0,0 0 0 0 0,1 1 0 0 0,-3 1-587 0 0,0 1 433 0 0,1 0 1 0 0,-1 1-1 0 0,1-1 1 0 0,0 1-1 0 0,1 0 0 0 0,-4 5-433 0 0,-1 2 537 0 0,-1 0 0 0 0,-7 7-537 0 0,7-9 281 0 0,1 1-1 0 0,0 0 0 0 0,-1 4-280 0 0,-18 28 632 0 0,17-28-553 0 0,0 1 1 0 0,2 0-1 0 0,0 0 1 0 0,1 1-1 0 0,-3 10-79 0 0,4-5 0 0 0,7-23 0 0 0,0 0 0 0 0,0 0 0 0 0,0 0 0 0 0,0 0 0 0 0,0 0 0 0 0,0 1 0 0 0,0-1 0 0 0,0 0 0 0 0,0 0 0 0 0,0 0 0 0 0,0 0 0 0 0,0 0 0 0 0,0 0 0 0 0,0 0 0 0 0,0 1 0 0 0,0-1 0 0 0,0 0 0 0 0,0 0 0 0 0,0 0 0 0 0,1 0 0 0 0,-1 0 0 0 0,0 0 0 0 0,0 0 0 0 0,0 0 0 0 0,0 0 0 0 0,0 0 0 0 0,0 0 0 0 0,0 0 0 0 0,0 1 0 0 0,1-1 0 0 0,-1 0 0 0 0,0 0 0 0 0,0 0 0 0 0,0 0 0 0 0,0 0 0 0 0,0 0 0 0 0,0 0 0 0 0,0 0 0 0 0,1 0 0 0 0,-1 0 0 0 0,0 0 0 0 0,0 0 0 0 0,0 0 0 0 0,0 0 0 0 0,0 0 0 0 0,0-1 0 0 0,0 1 0 0 0,1 0 0 0 0,-1 0 0 0 0,0 0 0 0 0,0 0 0 0 0,0 0 0 0 0,0 0 0 0 0,0 0 0 0 0,0 0 0 0 0,0 0 0 0 0,0 0 0 0 0,1 0 0 0 0,9-5 0 0 0,-5 2 0 0 0,-5 3 0 0 0,10-4 0 0 0,-1 0 0 0 0,0 0 0 0 0,0-1 0 0 0,0 0 0 0 0,7-6 0 0 0,-12 8-9 0 0,0 1-1 0 0,0-1 0 0 0,0 1 0 0 0,0 0 1 0 0,4-1 9 0 0,-5 2-32 0 0,0 0 1 0 0,-1 0-1 0 0,1 0 1 0 0,0-1 0 0 0,0 1-1 0 0,-1-1 1 0 0,1 0 0 0 0,-1 0-1 0 0,0 0 1 0 0,1 0-1 0 0,-1 0 1 0 0,2-3 31 0 0,-2 2-81 0 0,1 0 1 0 0,0 0-1 0 0,-1 1 0 0 0,1-1 1 0 0,1 1-1 0 0,-1-1 1 0 0,0 1-1 0 0,1 0 0 0 0,-1 0 1 0 0,1 0-1 0 0,-1 1 0 0 0,1-1 1 0 0,0 1-1 0 0,0 0 1 0 0,0 0-1 0 0,0 0 0 0 0,0 1 1 0 0,0-1-1 0 0,1 1 81 0 0,9 3-12 0 0,-11 0 14 0 0,-1-1-3 0 0,3 2 1 0 0,0 0 0 0 0,0 1 0 0 0,0-1 0 0 0,2 4 0 0 0,-6-6 0 0 0,1 0 0 0 0,-1 0 0 0 0,1 0 0 0 0,-1 0 0 0 0,0 0 0 0 0,0 0 0 0 0,0 0 0 0 0,0 0 0 0 0,-1 0 0 0 0,1 1 0 0 0,-1-1 0 0 0,1 0 0 0 0,-1 1 0 0 0,0 0 0 0 0,1 6 7 0 0,0-1-1 0 0,0 0 0 0 0,3 8-6 0 0,-3-9 103 0 0,1 0-1 0 0,-1 0 0 0 0,0 0 1 0 0,-1 0-1 0 0,0 0 1 0 0,0 5-103 0 0,-1-2 146 0 0,-1 14 92 0 0,-1-1-1 0 0,-2 1 1 0 0,0 0 0 0 0,-2-1-1 0 0,0 0-237 0 0,-4 11 25 0 0,8-24-25 0 0,-1 1 0 0 0,0-1 0 0 0,0 0 0 0 0,-1 0-1 0 0,-4 6 1 0 0,1 3 0 0 0,8-17 0 0 0,-1 0 0 0 0,1 0 0 0 0,-1 0 0 0 0,0-1 0 0 0,0 1 0 0 0,1 0 0 0 0,-2 0 0 0 0,1 0 0 0 0,0-1 0 0 0,0 1 0 0 0,0 0 0 0 0,-2 0 0 0 0,-4 4 15 0 0,-1-1 0 0 0,0 0-1 0 0,0 0 1 0 0,0-1 0 0 0,-4 2-15 0 0,9-5 76 0 0,1-1 0 0 0,0 1 0 0 0,0-1 1 0 0,0 1-1 0 0,-1-1 0 0 0,1 0 0 0 0,0 0 0 0 0,0 0 1 0 0,-1 0-1 0 0,1-1 0 0 0,0 1 0 0 0,0 0 1 0 0,0-1-1 0 0,0 0 0 0 0,-1 1 0 0 0,1-1 1 0 0,-1-1-77 0 0,-4-2-394 0 0,0 0 0 0 0,1 0 0 0 0,-1-1 1 0 0,-1-2 393 0 0,3 4-532 0 0,-7-8-491 0 0</inkml:trace>
  <inkml:trace contextRef="#ctx0" brushRef="#br0" timeOffset="-14388.4">620 676 3224 0 0,'1'0'22'0'0,"0"0"0"0"0,0 0 0 0 0,0-1 0 0 0,1 1 0 0 0,-1 0 0 0 0,0 0 0 0 0,0-1 0 0 0,0 1 0 0 0,0-1 0 0 0,0 1-1 0 0,0-1 1 0 0,0 1 0 0 0,0-1 0 0 0,0 0-22 0 0,7-3 893 0 0,-7 3 95 0 0,-1 1 41 0 0,1 0 134 0 0,7-4 1051 0 0,-8 4-2140 0 0,0 0 0 0 0,0 0 0 0 0,-1 0 1 0 0,1 0-1 0 0,0 0 0 0 0,0 0 0 0 0,0 0 0 0 0,0 0 1 0 0,0 0-1 0 0,0 0 0 0 0,0 0 0 0 0,0 0 0 0 0,0 0 1 0 0,-1 0-1 0 0,1 0 0 0 0,0 0 0 0 0,0 0 0 0 0,0 0 0 0 0,0 0 1 0 0,0 0-1 0 0,0-1 0 0 0,0 1 0 0 0,0 0 0 0 0,0 0 1 0 0,0 0-1 0 0,0 0 0 0 0,0 0 0 0 0,0 0 0 0 0,0 0 1 0 0,0 0-1 0 0,0-1 0 0 0,0 1 0 0 0,-1 0 0 0 0,1 0 0 0 0,0 0 1 0 0,0 0-1 0 0,0 0 0 0 0,0 0 0 0 0,1 0 0 0 0,-1 0 1 0 0,0-1-1 0 0,0 1 0 0 0,0 0 0 0 0,0 0 0 0 0,0 0 0 0 0,0 0 1 0 0,0 0-1 0 0,0 0 0 0 0,0 0 0 0 0,0 0 0 0 0,0 0 1 0 0,0-1-1 0 0,0 1 0 0 0,0 0 0 0 0,0 0 0 0 0,0 0 1 0 0,0 0-1 0 0,1 0 0 0 0,-1 0 0 0 0,0 0 0 0 0,0 0 0 0 0,0 0 1 0 0,0 0-1 0 0,0 0 0 0 0,0 0 0 0 0,0 0-74 0 0,-27-5 968 0 0,0 1-1 0 0,0 1 0 0 0,0 1 1 0 0,0 2-1 0 0,-24 2-967 0 0,1 0-1512 0 0,-3-3 1512 0 0,-5 2 116 0 0,36-1 510 0 0,1 0 0 0 0,-8-1-626 0 0,-5-2 32 0 0,0 2-1 0 0,-12 2-31 0 0,-27-1 772 0 0,71 1-729 0 0,-12 3 9 0 0,12-4-40 0 0,4 3-23 0 0,0 0 1 0 0,1 0-1 0 0,-1-1 1 0 0,1 1-1 0 0,0-1 0 0 0,0 1 1 0 0,0-1 10 0 0,0 0-20 0 0,0 2-29 0 0,1 0-1 0 0,-1 0 1 0 0,0 0 0 0 0,0 1-1 0 0,-1-1 1 0 0,1 0-1 0 0,-1 1 1 0 0,0 0-1 0 0,0 1 50 0 0,2 2-271 0 0,-4-7 269 0 0,1 0-1 0 0,-1 0 0 0 0,1 0 1 0 0,0 0-1 0 0,-1 1 0 0 0,0-1 1 0 0,1 0-1 0 0,-1 0 0 0 0,0 0 0 0 0,0 1 1 0 0,0-1-1 0 0,1 0 0 0 0,-1 1 1 0 0,-1 0 2 0 0,3 6 1 0 0,9 21-1 0 0,-3-2 0 0 0,-5-19 0 0 0,-1 0 0 0 0,0 0 0 0 0,0 1 0 0 0,-1 4 0 0 0,4 15 0 0 0,-3-18 0 0 0,-1 0 0 0 0,0 0 0 0 0,-1 4 0 0 0,3 17 0 0 0,-2-12-3 0 0,0 0 1 0 0,-2 18 2 0 0,1-16 33 0 0,0 1 1 0 0,1 2-34 0 0,1 5 1196 0 0,-2 21-1196 0 0,1 15 694 0 0,-1-47-685 0 0,0 0-1 0 0,-2 7-8 0 0,-1 22-1 0 0,1-13 1 0 0,-1-1 0 0 0,-2 5 0 0 0,-1 13 0 0 0,1-10 0 0 0,-1 18 0 0 0,1 37 0 0 0,5-87 0 0 0,-1 29 0 0 0,3-1 0 0 0,2 12 0 0 0,-3-41 0 0 0,0 0 0 0 0,-1 0 0 0 0,-1 0 0 0 0,0 3 0 0 0,1-4 0 0 0,-1 1 0 0 0,1-1 0 0 0,1 0 0 0 0,-1 1 0 0 0,1 2 0 0 0,3 16 0 0 0,-2 0 0 0 0,-1-1 0 0 0,-2 9 0 0 0,1-10 0 0 0,0 69-269 0 0,0-92-1135 0 0,0-1-511 0 0,0 0-107 0 0,0 0-23 0 0</inkml:trace>
  <inkml:trace contextRef="#ctx0" brushRef="#br0" timeOffset="-12727.167">521 707 6448 0 0,'0'0'141'0'0,"0"0"23"0"0,0 0 13 0 0,4-6 13 0 0,-3 1-116 0 0,-1 4 308 0 0,0 1 108 0 0,0 0 20 0 0,0 0-446 0 0,1 0 0 0 0,-1 0-1 0 0,0 0 1 0 0,0 0 0 0 0,0 0 0 0 0,1 0 0 0 0,-1 0 0 0 0,0 0 0 0 0,0 0 0 0 0,0 0-1 0 0,0 0 1 0 0,1 0 0 0 0,-1 0 0 0 0,0 0 0 0 0,0 0 0 0 0,0 0 0 0 0,0 0 0 0 0,0 0 0 0 0,1-1-1 0 0,-1 1 1 0 0,0 0 0 0 0,0 0 0 0 0,0 0 0 0 0,0 0 0 0 0,0 0 0 0 0,0-1 0 0 0,0 1 0 0 0,1 0-1 0 0,-1 0 1 0 0,0 0 0 0 0,0 0 0 0 0,0-1 0 0 0,0 1 0 0 0,0 0 0 0 0,0 0 0 0 0,0 0 0 0 0,0-1-65 0 0,1 2 2429 0 0,0 3-2073 0 0,4 6 304 0 0,-4-9-548 0 0,0 1-1 0 0,0 0 0 0 0,-1 0 0 0 0,1 0 1 0 0,0-1-1 0 0,-1 1 0 0 0,1 0 0 0 0,-1 0 1 0 0,1 0-1 0 0,-1 0 0 0 0,0 0 0 0 0,0 0 1 0 0,0 0-1 0 0,0 0 0 0 0,0 0 0 0 0,-1 0 1 0 0,1 1-111 0 0,-2 5 276 0 0,1-5-173 0 0,0 1 1 0 0,0 0-1 0 0,1 0 1 0 0,-1 0-1 0 0,1 0 1 0 0,0 0-1 0 0,0 0 0 0 0,0 1-103 0 0,0 3 3 0 0,0 0 0 0 0,-1 0 0 0 0,0 1-1 0 0,0-1 1 0 0,-1 0 0 0 0,-1 3-3 0 0,-4 23-1 0 0,-16 95 1470 0 0,2-20-890 0 0,8-44-579 0 0,8-39 0 0 0,0 0 0 0 0,1 0 0 0 0,1 2 0 0 0,-14 137 1440 0 0,15-113-937 0 0,-14 151-398 0 0,5-92-105 0 0,4 83 0 0 0,5-140 0 0 0,-5 22 0 0 0,3-38 0 0 0,2-28 0 0 0,0 0 0 0 0,0 0 0 0 0,-2 2 0 0 0,2-4 0 0 0,0 0 0 0 0,0-1 0 0 0,1 1 0 0 0,0 0 0 0 0,0 4 0 0 0,0 17 0 0 0,-4 18 0 0 0,2-18 0 0 0,0 18 0 0 0,2-24 512 0 0,-1-1 0 0 0,-1 1 0 0 0,0-1 0 0 0,-3 4-512 0 0,5-23 0 0 0,1 0 0 0 0,0-1 0 0 0,0 1 0 0 0,0 0 0 0 0,0 0 0 0 0,1 0 0 0 0,-1-1 0 0 0,1 1 0 0 0,1 11 0 0 0,-2-11 0 0 0,0 2 0 0 0,0 1 0 0 0,-1 0 0 0 0,1 0 0 0 0,-2 5 0 0 0,-11 28 0 0 0,11-30 0 0 0,1 0 0 0 0,1 2 0 0 0,1-9 0 0 0,-3 10 0 0 0,0-4 0 0 0,0-8 0 0 0,-1 2 0 0 0,-1 16 0 0 0,3-12 0 0 0,1-1 0 0 0,-3-1 0 0 0,3 3-64 0 0,0-6-273 0 0,0-1-138 0 0,0 0-33 0 0,-1 1 66 0 0,-1 3 292 0 0,1-3 150 0 0,0 0-1 0 0,1 1 1 0 0,-1-1-1 0 0,0 0 0 0 0,0 0 1 0 0,0 0-1 0 0,0 0 1 0 0,1 0-1 0 0,-2 0 0 0 0,1 0 1 0 0,0 0-1 0 0,0 0 1 0 0,0-1-1 0 0,0 1 0 0 0,0 0 1 0 0,-1-1-1 0 0,1 1 1 0 0,0-1-1 0 0,-1 1 1 0 0,1-1-1 0 0,0 0 0 0 0,-1 1 1 0 0,1-1-1 0 0,0 0 1 0 0,-1 0-1 0 0,1 0 0 0 0,-1 0 1 0 0,-44 4 0 0 0,21 0 0 0 0,12-1 0 0 0,1-2 0 0 0,-13 1 0 0 0,-22 4 0 0 0,39-6 0 0 0,0 1 0 0 0,-1 0 0 0 0,1 1 0 0 0,-5 1 0 0 0,-16 3 0 0 0,13-5 0 0 0,9-2 0 0 0,7 1 0 0 0,-1 0 0 0 0,1 0 0 0 0,0 0 0 0 0,0 0 0 0 0,0 0 0 0 0,0 0 0 0 0,-1 0 0 0 0,1-1 0 0 0,0 1 0 0 0,0 0 0 0 0,0 0 0 0 0,0 0 0 0 0,0 0 0 0 0,0 0 0 0 0,-1-1 0 0 0,1 1 0 0 0,0 0 0 0 0,0 0 0 0 0,0 0 0 0 0,0-1 0 0 0,0 1 0 0 0,0 0 0 0 0,0 0 0 0 0,0 0 0 0 0,0 0 0 0 0,0-1 0 0 0,0 1 0 0 0,0 0 0 0 0,0 0 0 0 0,0 0 0 0 0,0-1 0 0 0,0 1 0 0 0,0 0 0 0 0,0 0 0 0 0,0 0 0 0 0,0-1 0 0 0,0 1 0 0 0,0 0 0 0 0,1 0 0 0 0,-1 0 0 0 0,0 0 0 0 0,0-1 0 0 0,0 1 0 0 0,3-6 0 0 0,9-15 0 0 0,-10 18 0 0 0,-1 1 0 0 0,1-1 0 0 0,-1 1 0 0 0,0-1 0 0 0,0 1 0 0 0,0-1 0 0 0,0 0 0 0 0,0 0 0 0 0,5-9 0 0 0,-5 11 0 0 0,0 1 0 0 0,-1-1 0 0 0,1 0 0 0 0,-1 0 0 0 0,1 1 0 0 0,-1-1 0 0 0,1 0 0 0 0,-1 0 0 0 0,0 0 0 0 0,1 0 0 0 0,-1 0 0 0 0,0 0 0 0 0,0 1 0 0 0,0-1 0 0 0,1 0 0 0 0,-1 0 0 0 0,0 0 0 0 0,0 0 0 0 0,-1 0 0 0 0,1-1 0 0 0,0-1 95 0 0,0 0 0 0 0,1 0-1 0 0,-1 0 1 0 0,1-1-1 0 0,-1 1 1 0 0,1 0 0 0 0,0 0-1 0 0,0 0 1 0 0,1-1-95 0 0,4-19 975 0 0,-5 12-934 0 0,0-1 1 0 0,-1 0-1 0 0,0 1 0 0 0,-2-10-41 0 0,2 14 0 0 0,0 1 0 0 0,1 0 0 0 0,0-1 0 0 0,0 1 0 0 0,0 0 0 0 0,1-1 0 0 0,4-24 0 0 0,-5-7 0 0 0,0 19 0 0 0,0 1 0 0 0,1-4 0 0 0,11-85 0 0 0,-12 100 0 0 0,-1-1 0 0 0,1 0 0 0 0,-2 1 0 0 0,1-1 0 0 0,-2-4 0 0 0,0-20 0 0 0,2 0 0 0 0,0-47 0 0 0,-9-73 0 0 0,8 141 0 0 0,1 0 0 0 0,1 1 0 0 0,0-1 0 0 0,0 0 0 0 0,1 1 0 0 0,1-6 0 0 0,5-35 0 0 0,-6 33 0 0 0,0-4 0 0 0,-1-1 0 0 0,-1 0 0 0 0,-2-13 0 0 0,1 9 0 0 0,0 0 0 0 0,3-18 0 0 0,-1 24 0 0 0,0-1 0 0 0,-2 1 0 0 0,0-1 0 0 0,-4-18 0 0 0,4 37 0 0 0,1-1 0 0 0,-1 0 0 0 0,1 0 0 0 0,0 0 0 0 0,1 0 0 0 0,-1 0 0 0 0,1 0 0 0 0,-1 1 0 0 0,1-1 0 0 0,-1 1 0 0 0,0 0 0 0 0,0-1 0 0 0,0 1 0 0 0,0-1 0 0 0,-1 1 0 0 0,1-2 0 0 0,-1 1 0 0 0,0 1 0 0 0,1-1 0 0 0,0 0 0 0 0,-1 0 0 0 0,2 0 0 0 0,-1 0 0 0 0,0 0 0 0 0,1 0 0 0 0,0 0 0 0 0,0-2 0 0 0,3-24 0 0 0,0 12 0 0 0,-3 17 0 0 0,-1-1 0 0 0,1 0 0 0 0,-1 0 0 0 0,1 0 0 0 0,-1 0 0 0 0,0 0 0 0 0,0 0 0 0 0,0 0 0 0 0,0 1 0 0 0,0-1 0 0 0,0-2 0 0 0,-1 1 4 0 0,1 0 0 0 0,0 0 0 0 0,0 0 0 0 0,0 0 0 0 0,1 0 0 0 0,0-3-4 0 0,-1 3-47 0 0,1 0 0 0 0,-1 0-1 0 0,0 1 1 0 0,0-1 0 0 0,0 0 0 0 0,0 0-1 0 0,0 0 1 0 0,-1 0 0 0 0,0-3 47 0 0,-24-87-7441 0 0,21 83 1644 0 0</inkml:trace>
  <inkml:trace contextRef="#ctx0" brushRef="#br0" timeOffset="-8616.201">268 2587 8288 0 0,'0'0'190'0'0,"-7"5"253"0"0,-14 12-358 0 0,5-5 1492 0 0,1 2 0 0 0,-10 10-1577 0 0,15-15 1372 0 0,1 0 1 0 0,-10 7-1373 0 0,7-6 21 0 0,11-9-495 0 0,1-1-34 0 0,0 0-4 0 0</inkml:trace>
  <inkml:trace contextRef="#ctx0" brushRef="#br0" timeOffset="-8342.071">427 2296 13824 0 0,'0'0'629'0'0,"0"0"-12"0"0,-4 2-367 0 0,-19 11-250 0 0,0 1 0 0 0,1 0 0 0 0,1 2 0 0 0,1 0 0 0 0,-2 3 0 0 0,10-8 0 0 0,2-2 0 0 0,0-1 0 0 0,-1 0 0 0 0,-1 0 0 0 0,2-1 0 0 0,0 0 0 0 0,0 1 0 0 0,0 0 0 0 0,1 0 0 0 0,7-5-64 0 0,2-2-272 0 0,0-1-134 0 0,0 0-582 0 0,0 0-2297 0 0,0 0-988 0 0</inkml:trace>
  <inkml:trace contextRef="#ctx0" brushRef="#br0" timeOffset="-8147.281">408 2130 13824 0 0,'0'0'314'0'0,"0"0"46"0"0,0 0 22 0 0,-12 6 74 0 0,-7 7-119 0 0,1 2 1 0 0,1 0 0 0 0,-13 15-338 0 0,-11 9 1010 0 0,22-22-996 0 0,8-6-13 0 0,-1 0-1 0 0,-1-1 1 0 0,0 0-1 0 0,-13 6 0 0 0,-13 10 0 0 0,33-21-64 0 0,5-4-273 0 0,1-1-138 0 0,0 0-32 0 0,0-3 82 0 0,0 1 1 0 0,1 0-1 0 0,-1 0 1 0 0,1 0-1 0 0,-1 0 1 0 0,1 0-1 0 0,0 0 1 0 0,0 1-1 0 0,0-1 1 0 0,0 0-1 0 0,0 0 1 0 0,0 0-1 0 0,1 1 1 0 0,-1-1 424 0 0,8-9-4337 0 0</inkml:trace>
  <inkml:trace contextRef="#ctx0" brushRef="#br0" timeOffset="-7900.799">405 1919 11976 0 0,'0'0'266'0'0,"0"0"44"0"0,0 0 15 0 0,0 0-26 0 0,-7 6-117 0 0,-55 55 1312 0 0,31-31-1018 0 0,-71 64-404 0 0,86-80 75 0 0,0-1 1 0 0,0 0 0 0 0,-1 0-1 0 0,-8 2-147 0 0,23-14-441 0 0,3-2-395 0 0,5-6-2747 0 0,0-1-1203 0 0</inkml:trace>
  <inkml:trace contextRef="#ctx0" brushRef="#br0" timeOffset="-7719.35">449 1666 13824 0 0,'0'0'314'0'0,"0"0"46"0"0,-4 3 354 0 0,-59 41-590 0 0,-21 21-124 0 0,7-5 0 0 0,42-30 0 0 0,25-20 0 0 0,0-1 0 0 0,-1 0 0 0 0,-4 1 0 0 0,11-8-129 0 0,6-7-702 0 0,6-5-2428 0 0,4-4-1514 0 0</inkml:trace>
  <inkml:trace contextRef="#ctx0" brushRef="#br0" timeOffset="-7474.954">526 1364 13824 0 0,'0'0'314'0'0,"0"0"46"0"0,-6 5 354 0 0,-20 11-692 0 0,0 2 1 0 0,2 0 0 0 0,0 2 0 0 0,1 0 0 0 0,-13 17-23 0 0,20-22 10 0 0,-9 7 408 0 0,-22 16-418 0 0,24-21 763 0 0,0 2-1 0 0,-11 12-762 0 0,30-27-4 0 0,0 0 0 0 0,-1-1-1 0 0,1 0 1 0 0,-1 0 0 0 0,0 0-1 0 0,0-1 1 0 0,-1 1 4 0 0,1 0 224 0 0,9-13 373 0 0,6-4-2607 0 0,0 2-2069 0 0,2-3-1102 0 0</inkml:trace>
  <inkml:trace contextRef="#ctx0" brushRef="#br0" timeOffset="-7199.526">398 1198 13072 0 0,'-10'9'988'0'0,"-1"-3"-902"0"0,-1 2 1 0 0,2 0-1 0 0,-1 0 1 0 0,1 1 0 0 0,-2 2-87 0 0,-2 2 83 0 0,-22 17 79 0 0,9-7 182 0 0,-16 18-344 0 0,42-40 24 0 0,-1 1 0 0 0,0 0-1 0 0,0-1 1 0 0,0 1 0 0 0,0-1 0 0 0,0 0 0 0 0,0 0-1 0 0,-1 1 1 0 0,1-1 0 0 0,0-1 0 0 0,-3 2-24 0 0,3-2 50 0 0,2 0-143 0 0,5-5-4214 0 0,1-4-423 0 0</inkml:trace>
  <inkml:trace contextRef="#ctx0" brushRef="#br0" timeOffset="-6878.332">420 923 13704 0 0,'-9'9'1464'0'0,"-18"12"-1016"0"0,1 1 1 0 0,-14 15-449 0 0,-10 11 95 0 0,27-27-62 0 0,13-10 90 0 0,-1-1 1 0 0,-8 5-124 0 0,9-7 95 0 0,6-5-26 0 0,0 0 0 0 0,-1 0 0 0 0,1-1 0 0 0,0 1-1 0 0,-1-1-68 0 0,5-2 17 0 0,-1 0 0 0 0,1 0-1 0 0,0 1 1 0 0,0-1-1 0 0,0 0 1 0 0,0 0-1 0 0,0 0 1 0 0,0 0 0 0 0,-1 0-1 0 0,1 0 1 0 0,0 0-1 0 0,0 0 1 0 0,0 0-1 0 0,0 0 1 0 0,0 0 0 0 0,-1 0-1 0 0,1 0 1 0 0,0 0-1 0 0,0 0 1 0 0,0 0-1 0 0,0 0 1 0 0,0 0-1 0 0,-1 0 1 0 0,1 0 0 0 0,0 0-1 0 0,0 0 1 0 0,0 0-1 0 0,0 0 1 0 0,0 0-1 0 0,0-1 1 0 0,-1 1 0 0 0,1 0-1 0 0,0 0 1 0 0,0 0-1 0 0,0 0 1 0 0,0 0-1 0 0,0 0 1 0 0,0 0 0 0 0,0 0-1 0 0,0-1 1 0 0,0 1-1 0 0,0 0 1 0 0,-1 0-1 0 0,1 0 1 0 0,0 0 0 0 0,0 0-17 0 0,2-7 941 0 0,23-25-4344 0 0,12-11 3403 0 0,1 0-2620 0 0,39-48-84 0 0,-55 62 2192 0 0</inkml:trace>
  <inkml:trace contextRef="#ctx0" brushRef="#br0" timeOffset="-6877.332">464 717 14224 0 0,'0'0'322'0'0,"0"0"45"0"0,0 0 20 0 0,0 0-38 0 0,-6 0-214 0 0,-1 1-43 0 0,1 0 1 0 0,-1 1 0 0 0,1-1 0 0 0,0 1 0 0 0,-1 0 0 0 0,1 1 0 0 0,0 0-93 0 0,-8 3 271 0 0,-4 2 1 0 0,0 0 0 0 0,1 2 0 0 0,0 0-1 0 0,0 2-271 0 0,-7 3-5 0 0,-15 8 5 0 0,-12 4 39 0 0,3 0 203 0 0,16-12-4636 0 0,13-7-1464 0 0</inkml:trace>
  <inkml:trace contextRef="#ctx0" brushRef="#br0" timeOffset="10756.004">1122 693 6448 0 0,'0'0'141'0'0,"0"0"23"0"0,0 0 13 0 0,17-12 1469 0 0,-26 20 6518 0 0,-6 6-6725 0 0,-21 19-2243 0 0,10-15 804 0 0,-23 11 0 0 0,-11 8 0 0 0,-14 8 0 0 0,47-28 0 0 0,20-13 0 0 0,0 0 0 0 0,0 1 0 0 0,-5 4 0 0 0,5-4 0 0 0,1 0 0 0 0,-2 0 0 0 0,1-1 0 0 0,-5 2 0 0 0,5-2 0 0 0,0 0 0 0 0,1 0 0 0 0,-1 0 0 0 0,1 1 0 0 0,-2 1 0 0 0,1 0 490 0 0,0-1-1 0 0,0 0 0 0 0,-8 4-489 0 0,1 0 146 0 0,-10 12-1688 0 0,24-21 1542 0 0,-1 1-1 0 0,0-1 0 0 0,1 0 0 0 0,-1 0 0 0 0,1 1 1 0 0,-1-1-1 0 0,1 1 0 0 0,-1-1 0 0 0,1 0 0 0 0,-1 1 0 0 0,1-1 1 0 0,-1 1-1 0 0,1-1 0 0 0,0 1 0 0 0,-1 0 0 0 0,1-1 1 0 0,0 1-1 0 0,-1-1 0 0 0,1 1 1 0 0,-1 1-1 0 0,-4 5 1 0 0,-3 9-7 0 0,5-8 416 0 0,3-7 65 0 0,0-1 34 0 0,-6 11-785 0 0,6-9 121 0 0,0-2 124 0 0,0 0 0 0 0,0 1-1 0 0,-1-1 1 0 0,1 1 0 0 0,0-1 0 0 0,0 1-1 0 0,0-1 1 0 0,0 0 0 0 0,-1 1 0 0 0,1-1-1 0 0,0 0 1 0 0,0 1 0 0 0,-1-1 0 0 0,1 0-1 0 0,0 1 1 0 0,-1-1 0 0 0,1 0 0 0 0,0 1-1 0 0,-1-1 1 0 0,1 0 0 0 0,0 0 0 0 0,-1 0-1 0 0,1 1 1 0 0,-1-1 0 0 0,1 0 0 0 0,0 0-1 0 0,-1 0 33 0 0,0 1 322 0 0,1-1 152 0 0,3 3-298 0 0,1 0 0 0 0,-1 0 0 0 0,0 0-1 0 0,0 1 1 0 0,0-1 0 0 0,0 1-176 0 0,0 0 61 0 0,8 4-61 0 0,12 7 0 0 0,-3-3 0 0 0,-13-8 0 0 0,-1 0 0 0 0,1 0 0 0 0,0-1 0 0 0,0 0 0 0 0,1 0 0 0 0,-1-1 0 0 0,30 14 0 0 0,-8-4 0 0 0,11 11 0 0 0,-5 1 0 0 0,-23-18 0 0 0,12 6 0 0 0,0-1 0 0 0,24 8 0 0 0,55 11 0 0 0,-86-22 0 0 0,-12-5 0 0 0,0-1 0 0 0,13 8 0 0 0,-9-5 0 0 0,-6-2 0 0 0,15 5 0 0 0,-12-5 0 0 0,-2 2 0 0 0,-3-4 0 0 0,0 0 0 0 0,-1 0 0 0 0,1 0 0 0 0,-1 0 0 0 0,1 0 0 0 0,-1 0 0 0 0,1 0 0 0 0,-1 0 0 0 0,0 0 0 0 0,1 0 0 0 0,-1 0 0 0 0,0 1 0 0 0,0-1 0 0 0,0 0 0 0 0,0 0 0 0 0,0 0 0 0 0,0 0 0 0 0,0 1 0 0 0,0-1 0 0 0,0 0 0 0 0,-1 0 0 0 0,1 0 0 0 0,0 0 0 0 0,-1 0 0 0 0,1 0 0 0 0,-1 0 0 0 0,0 1 0 0 0,0 1 0 0 0,-1 0 0 0 0,0 0 0 0 0,0 0 0 0 0,-1-1 0 0 0,1 1 0 0 0,0-1 0 0 0,-1 1 0 0 0,0-1 0 0 0,1 0 0 0 0,-1 0 0 0 0,0 0 0 0 0,0 0 0 0 0,-2 0 0 0 0,-2 2 0 0 0,-11 10 0 0 0,4-5 0 0 0,11-8 0 0 0,0 1 0 0 0,0 0 0 0 0,0 0 0 0 0,0 0 0 0 0,0 0 0 0 0,0 0 0 0 0,1 1 0 0 0,-1-1 0 0 0,1 1 0 0 0,-1 0 0 0 0,0 1 0 0 0,-1-1 0 0 0,1 0 0 0 0,-1-1 0 0 0,0 1 0 0 0,0 0 0 0 0,0-1 0 0 0,-57 31 1440 0 0,45-24-1146 0 0,-1 1 1 0 0,-5 5-295 0 0,-23 13-1365 0 0,-47 27 757 0 0,68-43 608 0 0,-1 2 0 0 0,-1-2 0 0 0,-6 2 0 0 0,23-10 0 0 0,0 0 0 0 0,1 1 0 0 0,-5 3 0 0 0,-23 11 0 0 0,36-19 0 0 0,-1 0 0 0 0,0 0 0 0 0,0 1 0 0 0,0-1 0 0 0,1 0 0 0 0,-1 1 0 0 0,0-1 0 0 0,0 0 0 0 0,0 1 0 0 0,1-1 0 0 0,-1 1 0 0 0,0 0 0 0 0,1-1 0 0 0,-1 1 0 0 0,0 0 0 0 0,0 0 0 0 0,1 0 0 0 0,-1 0 0 0 0,0-1 0 0 0,0 1 0 0 0,0 0 0 0 0,0 0 0 0 0,0-1 0 0 0,-1 1 0 0 0,1-1 0 0 0,0 1 0 0 0,0-1 0 0 0,0 1 0 0 0,0-1 0 0 0,-1 1 0 0 0,-23 11 0 0 0,7-4 0 0 0,13-4 0 0 0,9-1 0 0 0,-1 2 0 0 0,-2-4 0 0 0,-1 0 0 0 0,1 0 0 0 0,0 0 0 0 0,0 0 0 0 0,0 0 0 0 0,0 0 0 0 0,0 0 0 0 0,0 0 0 0 0,1 0 0 0 0,-1 0 0 0 0,0-1 0 0 0,0 1 0 0 0,1-1 0 0 0,-1 1 0 0 0,0-1 0 0 0,0 1 0 0 0,1-1 0 0 0,13 6 0 0 0,-10-5 0 0 0,-3-1 0 0 0,-1 0 0 0 0,0 0 0 0 0,1 0 0 0 0,-1 1 0 0 0,0-1 0 0 0,0 0 0 0 0,1 1 0 0 0,-1-1 0 0 0,0 1 0 0 0,0-1 0 0 0,0 1 0 0 0,0 0 0 0 0,0-1 0 0 0,1 1 0 0 0,21 8 0 0 0,-18-7 0 0 0,-1-1 0 0 0,1 1 0 0 0,-1 0 0 0 0,0 0 0 0 0,0 1 0 0 0,0-1 0 0 0,0 1 0 0 0,0 0 0 0 0,0 0 0 0 0,-1 0 0 0 0,1 0 0 0 0,-1 2 0 0 0,4 0 0 0 0,0 0 0 0 0,-1 0 0 0 0,2 0 0 0 0,-1 0 0 0 0,0-1 0 0 0,1-1 0 0 0,7 3 0 0 0,-14-5 0 0 0,21 10 0 0 0,-13-6 0 0 0,-1-1 0 0 0,1 0 0 0 0,8 3 0 0 0,-9-4 0 0 0,0 0 0 0 0,-1 1 0 0 0,1 0 0 0 0,-1 1 0 0 0,2 1 0 0 0,16 9 0 0 0,-21-12 0 0 0,-1-1 0 0 0,1 0 0 0 0,-1 1 0 0 0,0 0 0 0 0,2 2 0 0 0,14 11 0 0 0,65 38 0 0 0,-73-47 0 0 0,0 1 0 0 0,10 9 0 0 0,-14-12 0 0 0,0 1 0 0 0,0-1 0 0 0,7 4 0 0 0,-5-3-5 0 0,0-1 74 0 0,4 4-117 0 0,-8-3 32 0 0,-7 4 16 0 0,0-3-72 0 0,2-6-298 0 0,0-1-118 0 0,0 0-1147 0 0,0 0-4503 0 0</inkml:trace>
  <inkml:trace contextRef="#ctx0" brushRef="#br0" timeOffset="11348.26">1079 2149 4608 0 0,'4'1'-867'0'0,"-3"-1"1096"0"0,-1 0 0 0 0,0 1 0 0 0,0-1 0 0 0,0 0 0 0 0,0 0 0 0 0,0 0 0 0 0,1 1 0 0 0,-1-1 0 0 0,0 0 0 0 0,0 0 0 0 0,0 1 0 0 0,0-1 0 0 0,0 0 0 0 0,0 0 0 0 0,0 1 0 0 0,0-1 0 0 0,0 0 0 0 0,0 0 0 0 0,0 0 0 0 0,0 1 0 0 0,0-1 0 0 0,0 0 0 0 0,0 0 0 0 0,0 1 0 0 0,0-1 0 0 0,0 0 0 0 0,0 0 0 0 0,-1 1 0 0 0,1-1 0 0 0,0 0 0 0 0,0 0 0 0 0,0 0 0 0 0,0 1 0 0 0,0-1 0 0 0,-1 0 0 0 0,1 0 0 0 0,0 0 0 0 0,0 0 0 0 0,0 1-229 0 0,-3 2 131 0 0,1-1 0 0 0,-1 1 1 0 0,0 0-1 0 0,0-1 0 0 0,0 1 0 0 0,0-1 1 0 0,-2 1-132 0 0,-1 1 619 0 0,5-3-109 0 0,1-1-68 0 0,-13 11-276 0 0,11-9 39 0 0,-1 0 1 0 0,1 0 0 0 0,-1 0-1 0 0,0 0 1 0 0,0 0 0 0 0,1 0-1 0 0,-4 0-205 0 0,5-1 443 0 0,0 0-294 0 0,-4 2-152 0 0,1 0 0 0 0,-1 0 0 0 0,0 0-1 0 0,0 0 1 0 0,0-1 0 0 0,0 0 0 0 0,0 0-1 0 0,-5 1 4 0 0,2-1 121 0 0,0 1 1 0 0,1 1-1 0 0,-1-1 0 0 0,-1 2-121 0 0,-15 9 1628 0 0,-15 5-1628 0 0,-4 3-23 0 0,23-11 30 0 0,-8 4 26 0 0,0 1-1 0 0,-11 10-32 0 0,31-20 372 0 0,0-2 0 0 0,-1 1 0 0 0,1-1 0 0 0,-1 0 0 0 0,0 0-372 0 0,-15 6 116 0 0,16-6-116 0 0,1 1 0 0 0,0 0 0 0 0,0 1 0 0 0,-6 5 0 0 0,5-4 0 0 0,-23 21 0 0 0,16-15 6 0 0,5-6-76 0 0,10-7-267 0 0,0 4-393 0 0,0-2-4388 0 0,0-2 3584 0 0</inkml:trace>
  <inkml:trace contextRef="#ctx0" brushRef="#br0" timeOffset="26005.597">1329 271 8288 0 0,'0'0'190'0'0,"6"0"445"0"0,-1 0-596 0 0,1 0 37 0 0,-5 0 153 0 0,-1 0-1 0 0,1 0 1 0 0,0 0 0 0 0,0 0 0 0 0,-1 0 0 0 0,1 0 0 0 0,0 0 0 0 0,-1-1 0 0 0,1 1-1 0 0,0 0 1 0 0,-1 0 0 0 0,1-1 0 0 0,0 1 0 0 0,-1 0 0 0 0,1-1 0 0 0,-1 1 0 0 0,1 0-1 0 0,0-1 1 0 0,-1 1 0 0 0,1-1 0 0 0,-1 0-229 0 0,1 1 85 0 0,-1-1-1 0 0,0 0 1 0 0,1 1-1 0 0,-1-1 1 0 0,0 0-1 0 0,0 0 1 0 0,1 1 0 0 0,-1-1-1 0 0,0 0 1 0 0,0 0-1 0 0,0 1 1 0 0,0-1-1 0 0,0 0 1 0 0,0 0-1 0 0,0 0 1 0 0,0 0-85 0 0,-1-1 72 0 0,1 0 1 0 0,-1 0-1 0 0,1 0 1 0 0,-1 0-1 0 0,0 1 1 0 0,0-1-1 0 0,0 0 1 0 0,0 0-1 0 0,0 0 1 0 0,0 1-1 0 0,0-1 1 0 0,-2-1-73 0 0,-17-15 1024 0 0,-1 2 1 0 0,-12-9-1025 0 0,-9-8 730 0 0,33 25-1090 0 0,-1 0 1 0 0,0 0-1 0 0,0 1 0 0 0,-6-3 360 0 0,-15-5 38 0 0,-2 2-1 0 0,0 2 1 0 0,0 1 0 0 0,-26-4-38 0 0,51 12 85 0 0,-1 0 202 0 0,-1 0 0 0 0,0 1-1 0 0,0 1 1 0 0,-5 0-287 0 0,-25-2 427 0 0,14 0-419 0 0,0 1 0 0 0,-14 1-8 0 0,4 1 0 0 0,20-1 0 0 0,1 2 0 0 0,-1 0 0 0 0,1 1 0 0 0,-1 0 0 0 0,1 1 0 0 0,0 1 0 0 0,-7 3 0 0 0,15-4 0 0 0,-1 0 0 0 0,1 1 0 0 0,0 0 0 0 0,1 0 0 0 0,-2 2 0 0 0,-21 15 0 0 0,21-17 0 0 0,0 1 0 0 0,1 0 0 0 0,-1 0 0 0 0,1 1 0 0 0,1-1 0 0 0,-1 2 0 0 0,-1 2 0 0 0,-12 17 0 0 0,-6 13 0 0 0,12-19 0 0 0,-13 30 0 0 0,7-13 0 0 0,-14 31 2048 0 0,-2-6-2048 0 0,32-59 0 0 0,1 0-64 0 0,2-3-273 0 0,10-5 46 0 0,0 0 0 0 0,-1 0 0 0 0,0 0-1 0 0,0-1 1 0 0,1-1 291 0 0,-3 3-135 0 0,11-8-274 0 0,1 1-1 0 0,0 1 1 0 0,0 1-1 0 0,1 1 0 0 0,2-1 410 0 0,-6 6-5 0 0,-14 3 9 0 0,-1-1 1 0 0,1 0-1 0 0,0-1 0 0 0,0 1 0 0 0,-1 0 0 0 0,1 0 0 0 0,0 0 0 0 0,0 0 0 0 0,0 0 0 0 0,-1-1 0 0 0,1 1 0 0 0,0 0 0 0 0,-1-1 0 0 0,1 1 0 0 0,0-1 0 0 0,-1 1 0 0 0,1-1-4 0 0,0 1 338 0 0,0 0-262 0 0,-1 1-1 0 0,0 0 1 0 0,0-1 0 0 0,1 1 0 0 0,-1-1-1 0 0,0 1 1 0 0,0 0 0 0 0,0-1-1 0 0,0 1 1 0 0,0 0 0 0 0,0-1 0 0 0,0 1-1 0 0,0 0 1 0 0,0-1 0 0 0,0 1 0 0 0,0 0-1 0 0,0-1 1 0 0,0 1 0 0 0,0-1 0 0 0,-1 1-1 0 0,1 0-75 0 0,-4 6 87 0 0,0-1 0 0 0,-1 0 0 0 0,0 0 0 0 0,0 0 0 0 0,0 0 0 0 0,-5 3-87 0 0,-39 30 1607 0 0,38-30-1688 0 0,6-6 81 0 0,1 1 0 0 0,-1-2 0 0 0,0 1 0 0 0,1 0 0 0 0,-1-1 0 0 0,-1 0 0 0 0,1 0 0 0 0,0-1 0 0 0,0 1 0 0 0,-5 0 0 0 0,9-3 0 0 0,0 1 0 0 0,0 0 0 0 0,0 0 0 0 0,0-1 0 0 0,0 1 0 0 0,0 0 0 0 0,1-1 0 0 0,-1 1 0 0 0,0-1 0 0 0,0 1 0 0 0,0-1 0 0 0,0 0 0 0 0,1 1 0 0 0,-1-1 0 0 0,0 0 0 0 0,0 1 0 0 0,1-1 0 0 0,-1 0 0 0 0,1 0 0 0 0,-1 0 0 0 0,0 0 0 0 0,-6-7 0 0 0,4 6 155 0 0,1 0 0 0 0,-1 0 0 0 0,1-1 0 0 0,0 1 1 0 0,0-1-1 0 0,0 0 0 0 0,0 0 0 0 0,-2-2-155 0 0,-11-16 791 0 0,-3-3-774 0 0,9 10-18 0 0,-15-20 1 0 0,22 29 0 0 0,-1 0 0 0 0,0 1 0 0 0,0-1 0 0 0,0 1 0 0 0,-1 0 0 0 0,1 0 0 0 0,-1 0 0 0 0,0 0 0 0 0,-3-1 0 0 0,4 2-133 0 0,2 3-563 0 0,1 0-257 0 0,0 0-58 0 0,0 0-12 0 0</inkml:trace>
  <inkml:trace contextRef="#ctx0" brushRef="#br0" timeOffset="30110.367">3154 1230 6448 0 0,'23'-2'297'0'0,"-23"2"-276"0"0,1-1 0 0 0,-1 1 1 0 0,1-1-1 0 0,-1 1 0 0 0,0-1 0 0 0,1 0 0 0 0,-1 1 1 0 0,0-1-1 0 0,0 0 0 0 0,0 1 0 0 0,1-1 0 0 0,-1 0 0 0 0,0 1 1 0 0,0-1-1 0 0,0 0 0 0 0,0 0-21 0 0,1-4 60 0 0,9-10 894 0 0,-8 14-769 0 0,-1-1-1 0 0,1 1 1 0 0,-1-1-1 0 0,0 1 1 0 0,0-1-1 0 0,0 0 1 0 0,0 0-1 0 0,0 1 1 0 0,0-1-1 0 0,0 0 1 0 0,-1 0-1 0 0,1 0 1 0 0,-1 0-1 0 0,1 0 1 0 0,-1 0-1 0 0,0 0 1 0 0,0 0-1 0 0,0 1 1 0 0,0-3-185 0 0,0 4 37 0 0,0 0 1 0 0,0-1-1 0 0,0 1 1 0 0,0 0 0 0 0,0 0-1 0 0,0-1 1 0 0,0 1-1 0 0,0 0 1 0 0,0-1 0 0 0,0 1-1 0 0,0 0 1 0 0,0-1-1 0 0,0 1 1 0 0,0 0 0 0 0,1 0-1 0 0,-1-1 1 0 0,0 1-1 0 0,0 0 1 0 0,0-1 0 0 0,0 1-1 0 0,0 0 1 0 0,1 0-1 0 0,-1-1 1 0 0,0 1 0 0 0,0 0-1 0 0,1 0 1 0 0,-1 0-1 0 0,0-1 1 0 0,0 1 0 0 0,1 0-1 0 0,-1 0 1 0 0,0 0-1 0 0,0 0 1 0 0,1-1 0 0 0,-1 1-1 0 0,0 0 1 0 0,1 0-1 0 0,-1 0 1 0 0,0 0-38 0 0,13 0 715 0 0,-10 0-384 0 0,-1 0 661 0 0,-2 0 28 0 0,0 0-134 0 0,1 1-582 0 0,-1-1-303 0 0,0 1 0 0 0,0 0 0 0 0,1 0 0 0 0,-1 0 0 0 0,0-1 0 0 0,0 1 0 0 0,0 0 1 0 0,0 0-1 0 0,0 0 0 0 0,0-1 0 0 0,-1 1 0 0 0,1 0 0 0 0,0 0 0 0 0,0 0 0 0 0,0-1 0 0 0,-1 1 0 0 0,1 0 0 0 0,0 0 0 0 0,-1-1 0 0 0,1 1 0 0 0,-1 0 0 0 0,1-1 0 0 0,-1 1 0 0 0,1 0 0 0 0,-1-1 0 0 0,1 1 1 0 0,-1-1-1 0 0,0 1 0 0 0,0-1-1 0 0,0 2 2 0 0,0-1-2 0 0,1 0 0 0 0,0 0-1 0 0,-1 1 1 0 0,1-1 0 0 0,0 0-1 0 0,0 0 1 0 0,-1 0-1 0 0,1 0 1 0 0,0 1 0 0 0,0-1-1 0 0,0 0 1 0 0,0 0-1 0 0,1 0 1 0 0,-1 1 0 0 0,-1 13 80 0 0,0-11-3 0 0,0-2 42 0 0,0 1 0 0 0,0 0 1 0 0,0 0-1 0 0,0-1 0 0 0,1 1 1 0 0,-1 0-1 0 0,1 0 0 0 0,0 0 1 0 0,0 0-1 0 0,0 0 0 0 0,0 2-119 0 0,-1 24 611 0 0,0-25-611 0 0,1 0 0 0 0,0 0-1 0 0,-1 0 1 0 0,1 0-1 0 0,1 0 1 0 0,-1 0 0 0 0,1 0-1 0 0,0 4 1 0 0,0-7 0 0 0,-1 1 0 0 0,1 0 0 0 0,0-1 0 0 0,-1 1 0 0 0,0 0 0 0 0,1 0 0 0 0,-1-1 0 0 0,0 1 0 0 0,0 0 0 0 0,0 0 0 0 0,0-1 0 0 0,0 1 0 0 0,-1 0 0 0 0,1 0 0 0 0,0-1 0 0 0,-1 1 0 0 0,0 0 0 0 0,1-1 0 0 0,-1 1 0 0 0,0 0 0 0 0,0-1 0 0 0,0 1 0 0 0,1-1 0 0 0,0-1 0 0 0,-1 1 0 0 0,1 0 0 0 0,0 0 0 0 0,0 0 0 0 0,0-1 0 0 0,0 1 0 0 0,-1 0 0 0 0,1 0 0 0 0,0 0 0 0 0,0-1 0 0 0,1 1 0 0 0,-1 0 0 0 0,0 0 0 0 0,0 0 0 0 0,0 0 0 0 0,0-1 0 0 0,1 1 0 0 0,-1 0 0 0 0,1 0 0 0 0,-1 0 0 0 0,0 0 0 0 0,1-1 0 0 0,-1 1 0 0 0,0 0 0 0 0,0 0 0 0 0,1-1 0 0 0,-1 1 0 0 0,0 0 0 0 0,0 0 0 0 0,0-1 0 0 0,0 1 0 0 0,0 0 0 0 0,0 0 0 0 0,0-1 0 0 0,0 1 0 0 0,-1 0 0 0 0,1 0 0 0 0,0-1 0 0 0,0 1 0 0 0,-1 0 0 0 0,-6 9 0 0 0,5-8 0 0 0,0 1 0 0 0,0-1 0 0 0,0 1 0 0 0,0 0 0 0 0,0 0 0 0 0,0 1 0 0 0,1-2-7 0 0,0-1 0 0 0,0 0 0 0 0,0 0 0 0 0,0 0 0 0 0,0-1 0 0 0,0 1 0 0 0,0 0 0 0 0,0 0 0 0 0,0 0 0 0 0,0-1 0 0 0,0 1 0 0 0,0-1 0 0 0,-1 1 0 0 0,1-1 0 0 0,0 1 0 0 0,-1-1 0 0 0,1 0 0 0 0,0 1 0 0 0,-1-1 7 0 0,0 0-696 0 0,2 0-257 0 0,1 0-58 0 0,2-2-11 0 0</inkml:trace>
  <inkml:trace contextRef="#ctx0" brushRef="#br0" timeOffset="30434.19">3335 1042 15664 0 0,'14'-5'727'0'0,"-11"5"70"0"0,-10 3-602 0 0,6-3-195 0 0,1 0 0 0 0,-1 0 0 0 0,1 0 0 0 0,-1 1 0 0 0,1-1 0 0 0,-1 0 0 0 0,1 0 0 0 0,-1 1 0 0 0,1-1 0 0 0,-1 0 0 0 0,1 1 0 0 0,0-1 0 0 0,-1 1 0 0 0,1-1 0 0 0,0 0 0 0 0,-1 1 0 0 0,1-1 0 0 0,0 1 0 0 0,-1-1 0 0 0,1 1 0 0 0,1 2 0 0 0,-1-2 0 0 0,0-1 0 0 0,-1 0 0 0 0,1 1 0 0 0,0-1 0 0 0,0 0 0 0 0,0 1 0 0 0,0-1 0 0 0,0 0 0 0 0,0 1 0 0 0,0-1 0 0 0,0 0 0 0 0,0 1 0 0 0,0-1 0 0 0,0 0 0 0 0,0 1 0 0 0,0-1 0 0 0,1 0 0 0 0,-1 1 0 0 0,0-1 0 0 0,0 0 0 0 0,0 1 0 0 0,0-1 0 0 0,0 0 0 0 0,1 1 0 0 0,-1-1 0 0 0,0 0 0 0 0,0 0 0 0 0,1 1 0 0 0,-1-1 0 0 0,0 0 0 0 0,0 0 0 0 0,1 0 0 0 0,-1 1 0 0 0,0-1 0 0 0,1 0 0 0 0,-1 0 0 0 0,0 0 0 0 0,0 0 0 0 0,1 0 0 0 0,7 5-65 0 0,-9-3 130 0 0,1-1-4846 0 0,14 2-629 0 0</inkml:trace>
  <inkml:trace contextRef="#ctx0" brushRef="#br0" timeOffset="30817.536">3447 1228 11976 0 0,'4'2'64'0'0,"8"3"220"0"0,-12-5-271 0 0,0 0 0 0 0,0 0 0 0 0,0 0 0 0 0,0 0 0 0 0,0 1 0 0 0,1-1-1 0 0,-1 0 1 0 0,0 0 0 0 0,0 0 0 0 0,0 1 0 0 0,0-1 0 0 0,0 0-1 0 0,0 0 1 0 0,0 0 0 0 0,0 0 0 0 0,1 1 0 0 0,-1-1 0 0 0,0 0 0 0 0,0 0-1 0 0,0 1 1 0 0,0-1 0 0 0,0 0 0 0 0,0 0 0 0 0,0 0 0 0 0,0 1-1 0 0,0-1 1 0 0,0 0 0 0 0,-1 0 0 0 0,1 0 0 0 0,0 1 0 0 0,0-1 0 0 0,0 0-1 0 0,0 0 1 0 0,0 0 0 0 0,0 1 0 0 0,0-1 0 0 0,0 0 0 0 0,-1 0 0 0 0,1 0-1 0 0,0 0 1 0 0,0 0 0 0 0,0 1 0 0 0,0-1-13 0 0,-1 0 11 0 0,1 0 1 0 0,0 1-1 0 0,0-1 0 0 0,0 0 1 0 0,-1 1-1 0 0,1-1 1 0 0,0 0-1 0 0,0 1 0 0 0,0-1 1 0 0,0 0-1 0 0,0 1 1 0 0,0-1-1 0 0,0 0 0 0 0,0 1 1 0 0,0-1-1 0 0,0 0 1 0 0,0 1-1 0 0,0-1 0 0 0,0 0 1 0 0,0 1-1 0 0,0-1 1 0 0,0 0-1 0 0,0 1 0 0 0,0-1 1 0 0,0 0-1 0 0,1 1 0 0 0,-1-1 1 0 0,0 0-1 0 0,0 1 1 0 0,0-1-1 0 0,1 0 0 0 0,-1 0 1 0 0,0 1-1 0 0,0-1-11 0 0,1 0 1 0 0,-1 1 0 0 0,0-1 0 0 0,1 0-1 0 0,-1 1 1 0 0,0-1 0 0 0,0 1 0 0 0,1-1-1 0 0,-1 1 1 0 0,0-1 0 0 0,0 0 0 0 0,0 1 0 0 0,0-1-1 0 0,0 1 1 0 0,1-1 0 0 0,-1 1 0 0 0,0-1-1 0 0,0 1 1 0 0,0-1 0 0 0,0 1 0 0 0,0-1 0 0 0,-1 1-1 0 0,1-1 1 0 0,0 1 0 0 0,0-1 0 0 0,0 0-1 0 0,0 1 1 0 0,0-1 0 0 0,-1 1 0 0 0,1-1 0 0 0,0 1-1 0 0,-8 6 0 0 0,7-6 0 0 0,0-1 0 0 0,0 1 0 0 0,1-1 0 0 0,-1 1 0 0 0,0-1 0 0 0,0 1 0 0 0,1-1 0 0 0,-1 1 0 0 0,1 0 0 0 0,-1-1 0 0 0,1 1 0 0 0,-1 0 0 0 0,1 0 0 0 0,-1 0 0 0 0,1-1 0 0 0,-1 1 0 0 0,1 0 0 0 0,0 0 0 0 0,0 0 0 0 0,-1 0 0 0 0,1 0 0 0 0,0 0 0 0 0,1 3 3 0 0,0-4-1 0 0,-1 1 0 0 0,0-1 0 0 0,0 0-1 0 0,1 1 1 0 0,-1-1 0 0 0,0 1 0 0 0,0-1 0 0 0,0 0 0 0 0,0 1-1 0 0,1-1 1 0 0,-1 1 0 0 0,0-1 0 0 0,0 1 0 0 0,0-1-1 0 0,0 0 1 0 0,0 1 0 0 0,0-1 0 0 0,0 1 0 0 0,0-1-1 0 0,-1 1 1 0 0,1-1 0 0 0,0 0 0 0 0,0 1 0 0 0,0-1 0 0 0,0 1-1 0 0,0-1 1 0 0,-1 0 0 0 0,1 1 0 0 0,0-1 0 0 0,0 1-1 0 0,-1-1 1 0 0,1 0 0 0 0,0 1 0 0 0,-1-1 0 0 0,1 0-1 0 0,0 0 1 0 0,-1 1-2 0 0,-5 1 143 0 0,5-1-103 0 0,0-1-1 0 0,1 0 0 0 0,-1 0 0 0 0,0 0 1 0 0,0 1-1 0 0,1-1 0 0 0,-1 0 1 0 0,0 1-1 0 0,0-1 0 0 0,1 0 1 0 0,-1 1-1 0 0,0-1 0 0 0,1 1 0 0 0,-1-1 1 0 0,0 1-1 0 0,1 0 0 0 0,-1-1 1 0 0,1 1-1 0 0,-1 0 0 0 0,1-1 1 0 0,-1 1-1 0 0,1 0 0 0 0,0-1 0 0 0,-1 1 1 0 0,1 0-1 0 0,0 0 0 0 0,0 0 1 0 0,-1-1-1 0 0,1 1 0 0 0,0 0 1 0 0,0 0-40 0 0,0 0 45 0 0,0 0 1 0 0,0 0-1 0 0,0 0 1 0 0,0 0-1 0 0,0 0 1 0 0,0 0-1 0 0,0 0 1 0 0,0 0-1 0 0,-1-1 1 0 0,1 1-1 0 0,0 0 1 0 0,0 0 0 0 0,-1 0-46 0 0,-1 8 19 0 0,4-7-22 0 0,-1-2 3 0 0,-1 1-1 0 0,0-1 1 0 0,0 0-1 0 0,0 0 1 0 0,0 0-1 0 0,1 0 1 0 0,-1 0-1 0 0,0 0 1 0 0,0 1 0 0 0,0-1-1 0 0,0 0 1 0 0,1 0-1 0 0,-1 0 1 0 0,0 1-1 0 0,0-1 1 0 0,0 0 0 0 0,0 0-1 0 0,0 0 1 0 0,0 1-1 0 0,0-1 1 0 0,0 0-1 0 0,0 0 1 0 0,0 0-1 0 0,0 1 1 0 0,0-1 0 0 0,1 0-1 0 0,-2 0 1 0 0,1 1-1 0 0,0-1 1 0 0,0 0-1 0 0,0 0 1 0 0,0 1 0 0 0,0-1-1 0 0,0 0 1 0 0,0 0-1 0 0,0 0 1 0 0,0 1-1 0 0,0-1 1 0 0,0 0-1 0 0,0 0 1 0 0,-1 0 0 0 0,1 1 0 0 0,0-1 1 0 0,0 0 1 0 0,0 0 0 0 0,0 0 0 0 0,0 0-1 0 0,0 0 1 0 0,0 0 0 0 0,-1 1-1 0 0,1-1 1 0 0,0 0 0 0 0,0 0 0 0 0,0 0-1 0 0,0 0 1 0 0,0 0 0 0 0,0 0 0 0 0,0 1-1 0 0,0-1 1 0 0,0 0 0 0 0,0 0-1 0 0,0 0 1 0 0,0 0 0 0 0,0 0 0 0 0,0 1-1 0 0,0-1 1 0 0,0 0 0 0 0,0 0 0 0 0,0 0-1 0 0,0 0 1 0 0,0 0 0 0 0,0 1-1 0 0,1-1 1 0 0,-1 0 0 0 0,0 0 0 0 0,0 0-1 0 0,0 0 1 0 0,0 0 0 0 0,0 0 0 0 0,0 0-1 0 0,0 1 1 0 0,0-1 0 0 0,1 0 0 0 0,-1 0-1 0 0,0 0 1 0 0,0 0 0 0 0,0 0-1 0 0,0 0 1 0 0,0 0 0 0 0,0 0 0 0 0,1 0-1 0 0,-1 0 1 0 0,0 0 0 0 0,0 0 0 0 0,0 0-2 0 0,10 3 209 0 0,-11-3-181 0 0,1 0 0 0 0,0 1 0 0 0,0-1 0 0 0,0 0 0 0 0,0 0 0 0 0,-1 0 0 0 0,1 0 0 0 0,0 0 0 0 0,0 0 0 0 0,0 0 0 0 0,0 0 0 0 0,0 0 0 0 0,-1 0 0 0 0,1 0 1 0 0,0 0-1 0 0,0 0 0 0 0,0 1 0 0 0,0-1 0 0 0,0 0 0 0 0,0 0 0 0 0,0 0 0 0 0,-1 0 0 0 0,1 0 0 0 0,0 1 0 0 0,0-1 0 0 0,0 0 0 0 0,0 0 0 0 0,0 0 0 0 0,0 0 0 0 0,0 0 0 0 0,0 1 0 0 0,0-1 0 0 0,0 0 0 0 0,0 0 0 0 0,0 0 0 0 0,0 0 0 0 0,0 1 0 0 0,0-1 0 0 0,0 0 1 0 0,0 0-1 0 0,0 0 0 0 0,0 0 0 0 0,0 1 0 0 0,0-1 0 0 0,0 0 0 0 0,0 0 0 0 0,0 0 0 0 0,0 0 0 0 0,1 0 0 0 0,-1 1 0 0 0,0-1 0 0 0,0 0 0 0 0,0 0 0 0 0,0 0 0 0 0,0 0 0 0 0,0 0 0 0 0,0 0 0 0 0,1 0 0 0 0,-1 1 0 0 0,0-1 0 0 0,0 0 0 0 0,0 0 0 0 0,0 0-28 0 0,1-1 0 0 0,-1 1 0 0 0,0-1 0 0 0,0 0 0 0 0,0 0 0 0 0,0 0 0 0 0,0 0 0 0 0,0 0 0 0 0,0 0 0 0 0,1 0 0 0 0,-1 0 0 0 0,0 0 0 0 0,1 0 0 0 0,-1 1 0 0 0,1-1 0 0 0,-1 0 0 0 0,1 0 0 0 0,-1 0 0 0 0,1 1 0 0 0,0-1 0 0 0,-1 0 0 0 0,1 1 0 0 0,0-1 0 0 0,-1 0 0 0 0,1 1 0 0 0,5-7 0 0 0,-2-1 4 0 0,-3 5 4 0 0,0 1-1 0 0,1 0 1 0 0,-1 0-1 0 0,0 0 1 0 0,1 0 0 0 0,0 0-1 0 0,-1 0 1 0 0,1 0-1 0 0,0 0-7 0 0,1 0 86 0 0,-1 0-1 0 0,0 0 1 0 0,0 0-1 0 0,0 0 1 0 0,0 0-1 0 0,-1 0 1 0 0,1 0-1 0 0,-1-1 1 0 0,1 1-1 0 0,-1-1 1 0 0,0 1-1 0 0,0-1 1 0 0,0 0-1 0 0,0 1 1 0 0,0-1-1 0 0,0-1-85 0 0,-1 2 43 0 0,1 0 0 0 0,0 1-1 0 0,-1-1 1 0 0,1 0-1 0 0,0 0 1 0 0,0 0-1 0 0,0 1 1 0 0,1-1 0 0 0,-1 0-1 0 0,0 1 1 0 0,1-1-1 0 0,-1 1 1 0 0,1 0-1 0 0,0-1-42 0 0,0 1 1 0 0,-1-1 0 0 0,1 1 0 0 0,-1-1 0 0 0,1 0 0 0 0,-1 1 0 0 0,0-1 0 0 0,1 0 0 0 0,-1 0 0 0 0,0 0 0 0 0,0 1 0 0 0,0-1 0 0 0,0-2-1 0 0,11-19 0 0 0,-1 1 0 0 0,-8 20 0 0 0,7 0 0 0 0,-9 3 0 0 0,1-1 0 0 0,-1 1 0 0 0,1-1 0 0 0,-1 1 0 0 0,1 0 0 0 0,-1-1 0 0 0,0 1 0 0 0,1 0 0 0 0,-1 0 0 0 0,0 0 0 0 0,1 0 0 0 0,-1 0 0 0 0,0 0 0 0 0,0 0 0 0 0,0 1 0 0 0,0-1 0 0 0,0 0 0 0 0,0 1 0 0 0,0-1 0 0 0,-1 0 0 0 0,1 1 0 0 0,0 1 0 0 0,11 14 0 0 0,-5-11 0 0 0,-6-6 0 0 0,0 1 0 0 0,0 0 0 0 0,0 0 0 0 0,0 0 0 0 0,0 0 0 0 0,0 0 0 0 0,0 0 0 0 0,-1 0 0 0 0,1 0 0 0 0,0 0 0 0 0,-1 0 0 0 0,1 0 0 0 0,0 0 0 0 0,-1 1 0 0 0,1-1 0 0 0,-1 0 0 0 0,0 0 0 0 0,1 1 0 0 0,-1-1 0 0 0,0 0 0 0 0,0 1 0 0 0,0-1 0 0 0,0 0 0 0 0,0 0 0 0 0,0 1 0 0 0,4 21 0 0 0,-3-21 0 0 0,0 0 0 0 0,-1 1 0 0 0,1-1 0 0 0,-1 0 0 0 0,1 0 0 0 0,-1 1 0 0 0,0-1 0 0 0,0 0 0 0 0,0 1 0 0 0,0-1 0 0 0,-1 0 0 0 0,1 1 0 0 0,-1-1 0 0 0,1 0 0 0 0,-1 2 0 0 0,0-1 0 0 0,0 1 0 0 0,0-1 0 0 0,1 1 0 0 0,-1-1 0 0 0,1 4 0 0 0,0-6 0 0 0,0 0 0 0 0,0 0 0 0 0,0-1 0 0 0,-1 1 0 0 0,1 0 0 0 0,0 0 0 0 0,-1 0 0 0 0,1-1 0 0 0,0 1 0 0 0,-1 0 0 0 0,1 0 0 0 0,-1-1 0 0 0,1 1 0 0 0,-1 0 0 0 0,1-1 0 0 0,-1 1 0 0 0,0 0 0 0 0,0-1 0 0 0,1 1 0 0 0,-1-1 0 0 0,1 0 0 0 0,-1 1 0 0 0,1-1 0 0 0,0 0 0 0 0,-1 0 0 0 0,1 1 0 0 0,0-1 0 0 0,-1 1 0 0 0,1-1 0 0 0,0 0 0 0 0,0 1 0 0 0,-1-1 0 0 0,1 1 0 0 0,0-1 0 0 0,0 1 0 0 0,0-1 0 0 0,-1 1 0 0 0,1-1 0 0 0,0 1 0 0 0,0-1 0 0 0,0 0 0 0 0,0 1 0 0 0,0-1 0 0 0,0 1 0 0 0,0-1 0 0 0,0 1 0 0 0,0-1 0 0 0,0 1 0 0 0,0-1 0 0 0,0 1 0 0 0,1-1 0 0 0,-1 1 0 0 0,0-1 0 0 0,0 1 0 0 0,0-1 0 0 0,1 1 0 0 0,-1-1 0 0 0,1 1 0 0 0,-1-1 0 0 0,0 0 0 0 0,0 1 0 0 0,0-1 0 0 0,1 0 0 0 0,-1 1 0 0 0,0-1 0 0 0,0 1 0 0 0,0-1 0 0 0,0 0 0 0 0,0 1 0 0 0,0-1 0 0 0,0 1 0 0 0,0-1 0 0 0,0 0 0 0 0,0 1 0 0 0,0-1 0 0 0,0 1 0 0 0,0-1 0 0 0,0 0 0 0 0,0 1 0 0 0,0-1 0 0 0,0 1 0 0 0,0-1 0 0 0,-1 0 0 0 0,1 1 0 0 0,0-1 0 0 0,0 1 0 0 0,0-1 0 0 0,-1 0 0 0 0,1 0 0 0 0,0 1 0 0 0,0-1 0 0 0,-1 0 0 0 0,1 1 0 0 0,-4 5 0 0 0</inkml:trace>
  <inkml:trace contextRef="#ctx0" brushRef="#br0" timeOffset="32217.085">2046 1791 11976 0 0,'0'0'266'0'0,"0"0"44"0"0,0 0 15 0 0,0 0-26 0 0,-1-1-289 0 0,0 0 0 0 0,0 0 0 0 0,0 0 0 0 0,0 1 1 0 0,0-1-1 0 0,-1 0 0 0 0,1 1 0 0 0,0-1 0 0 0,0 1 0 0 0,0-1 1 0 0,-1 1-11 0 0,-6 0 125 0 0,0 0 1 0 0,0 1 0 0 0,0 0-1 0 0,0 1 1 0 0,-7 1-126 0 0,9-1 294 0 0,0 0-3 0 0,0 0 0 0 0,0 1 0 0 0,0-1-1 0 0,1 2 1 0 0,-1-1 0 0 0,0 1-291 0 0,-15 9 812 0 0,13-8-680 0 0,0 0-1 0 0,0 1 0 0 0,1 0 1 0 0,0 1-1 0 0,0 0 0 0 0,0 0 1 0 0,1 0-1 0 0,-1 3-131 0 0,2-3 195 0 0,0 1 0 0 0,1-1 0 0 0,0 1 0 0 0,0 1 0 0 0,1-1 1 0 0,0 0-1 0 0,1 1 0 0 0,0 0 0 0 0,0-1 0 0 0,1 1 0 0 0,0 0 0 0 0,0 0 0 0 0,1 5-195 0 0,0-11 59 0 0,0 0 0 0 0,0-1-1 0 0,0 1 1 0 0,1 0 0 0 0,-1 0 0 0 0,1-1-1 0 0,0 1 1 0 0,0 0 0 0 0,0-1 0 0 0,0 1 0 0 0,0-1-1 0 0,1 1 1 0 0,-1-1 0 0 0,1 1 0 0 0,-1-1-1 0 0,1 0 1 0 0,1 1-59 0 0,0 0 27 0 0,0 0 0 0 0,0-1-1 0 0,1 0 1 0 0,-1 0-1 0 0,1 0 1 0 0,0 0 0 0 0,-1 0-1 0 0,1 0 1 0 0,0-1-1 0 0,0 0 1 0 0,1 0-27 0 0,6 1-150 0 0,1 0 0 0 0,-1-1 0 0 0,1 0 0 0 0,-1-1 0 0 0,1 0-1 0 0,-1-1 1 0 0,11-2 150 0 0,-1-1-943 0 0,0-2-1 0 0,0 0 0 0 0,2-2 944 0 0,4-1-1170 0 0,-20 5 723 0 0,0 0 0 0 0,1 0 0 0 0,-2 0 0 0 0,1-1 0 0 0,0 0 0 0 0,-1 0 0 0 0,0-1 0 0 0,0 0 0 0 0,0 0 0 0 0,-1 0 0 0 0,2-4 447 0 0,20-19-2144 0 0,-22 23 1763 0 0,0 0 0 0 0,0-1 0 0 0,0 1 0 0 0,-1-1 0 0 0,4-7 381 0 0,-8 13 449 0 0,0 0-352 0 0,0 1-1 0 0,0-1 1 0 0,0 1 0 0 0,0 0-1 0 0,0-1 1 0 0,0 1-1 0 0,0-1 1 0 0,0 1 0 0 0,0-1-1 0 0,-1 1 1 0 0,1 0 0 0 0,0-1-1 0 0,0 1 1 0 0,0-1 0 0 0,-1 1-1 0 0,1 0 1 0 0,0-1-1 0 0,-1 1 1 0 0,1 0 0 0 0,0-1-1 0 0,-1 1 1 0 0,1 0 0 0 0,0-1-1 0 0,-1 1 1 0 0,1 0-1 0 0,0 0 1 0 0,-1-1 0 0 0,1 1-1 0 0,-1 0 1 0 0,1 0-97 0 0,-2 0 187 0 0,1-1 0 0 0,-1 1 0 0 0,1 0 0 0 0,-1 0-1 0 0,1 0 1 0 0,-1 0 0 0 0,0 0 0 0 0,1 0 0 0 0,-1 0 0 0 0,1 1-187 0 0,-5 0 373 0 0,1 0 1 0 0,-1 1-1 0 0,1 0 0 0 0,0 0 1 0 0,-1 1-374 0 0,-2 1 266 0 0,0 1 0 0 0,0-1 1 0 0,0 2-1 0 0,1-1 1 0 0,0 1-1 0 0,0 0 0 0 0,1 0 1 0 0,-1 1-1 0 0,1 0 0 0 0,0 1-266 0 0,4-5-59 0 0,-20 29 739 0 0,20-29-539 0 0,0 0 0 0 0,1 0 1 0 0,-1 0-1 0 0,1 0 0 0 0,0 0 0 0 0,0 1 0 0 0,0-1 0 0 0,0 0 0 0 0,1 1 0 0 0,-1 1-141 0 0,1-4 1 0 0,0 0-1 0 0,0 0 1 0 0,0 0-1 0 0,0 0 1 0 0,0 0-1 0 0,0 0 0 0 0,0 0 1 0 0,0 0-1 0 0,0 0 1 0 0,1 0-1 0 0,-1 0 1 0 0,0 0-1 0 0,1 0 0 0 0,-1 0 1 0 0,1 0-1 0 0,-1 0 1 0 0,1 0-1 0 0,-1 0 1 0 0,1 0-1 0 0,0 0 1 0 0,-1 0-1 0 0,1-1 0 0 0,0 1 1 0 0,0 0-1 0 0,-1-1 1 0 0,1 1-1 0 0,0 0 1 0 0,0-1-1 0 0,0 1 0 0 0,0-1 1 0 0,0 1-1 0 0,0-1 1 0 0,0 0-1 0 0,0 1 1 0 0,1-1-1 0 0,0 1 0 0 0,1 0 0 0 0,-1 0 0 0 0,1-1 0 0 0,-1 1 0 0 0,1-1 0 0 0,0 1 0 0 0,-1-1 0 0 0,1 0 0 0 0,-1 0 0 0 0,1 0 0 0 0,0 0 0 0 0,-1-1 0 0 0,1 1 0 0 0,0-1 0 0 0,0 0 0 0 0,38-14 0 0 0,-28 9 0 0 0,-7 3 0 0 0,1 0 0 0 0,0-1 0 0 0,-1 0 0 0 0,0-1 0 0 0,0 0 0 0 0,0 1 0 0 0,-1-2 0 0 0,0 1 0 0 0,0-1 0 0 0,0 0 0 0 0,0 0 0 0 0,-1 0 0 0 0,0 0 0 0 0,0-1 0 0 0,-1 0 0 0 0,0 1 0 0 0,0-2 0 0 0,-1 1 0 0 0,0 0 0 0 0,0 0 0 0 0,2-10 0 0 0,-2 8 0 0 0,0 0 0 0 0,1 0 0 0 0,0 0 0 0 0,0 0 0 0 0,2-2 0 0 0,4-1 0 0 0,-6 11 0 0 0,-3 0 0 0 0,1 1 0 0 0,0 0 0 0 0,-1-1 0 0 0,1 1 0 0 0,0 0 0 0 0,-1 0 0 0 0,1 0 0 0 0,0 0 0 0 0,0 0 0 0 0,-1 0 0 0 0,1 0 0 0 0,0 0 0 0 0,0 0 0 0 0,-1 0 0 0 0,1 0 0 0 0,0 0 0 0 0,0 0 0 0 0,-1 1 0 0 0,1-1 0 0 0,0 0 0 0 0,-1 1 0 0 0,1-1 0 0 0,0 0 0 0 0,-1 1 0 0 0,1-1 0 0 0,-1 1 0 0 0,1-1 0 0 0,0 1 0 0 0,0 0 0 0 0,0 0 0 0 0,9 6 0 0 0,-1 1 0 0 0,1 1 0 0 0,-2 0 0 0 0,1 0 0 0 0,-1 0 0 0 0,-1 1 0 0 0,4 7 0 0 0,-8-14 0 0 0,1 4 0 0 0,1 0 0 0 0,-1 1 0 0 0,-1 0 0 0 0,1 1 0 0 0,10 21 0 0 0,-4-7 0 0 0,-8-18 0 0 0,-1-1 0 0 0,1 0 0 0 0,0 0 0 0 0,0 0 0 0 0,0 0 0 0 0,3 3 0 0 0,-3-6 5 0 0,0 2-16 0 0,0 12 89 0 0,-2-14 293 0 0,-5-4 626 0 0,4 3-1018 0 0,0-1-1 0 0,-1 0 0 0 0,1 0 0 0 0,0 1 0 0 0,0-1 0 0 0,0 0 1 0 0,0 0-1 0 0,0 0 0 0 0,0 0 0 0 0,0 0 0 0 0,0-1 1 0 0,0 1-1 0 0,0 0 0 0 0,1 0 0 0 0,-1 0 0 0 0,1-1 0 0 0,-1 1 1 0 0,0-1 21 0 0,-8-15-826 0 0,8 15 814 0 0,0 0 0 0 0,0 0 0 0 0,0 0 0 0 0,0-1 0 0 0,0 1 0 0 0,0 0 0 0 0,1-1 0 0 0,-1 1-1 0 0,1 0 1 0 0,0-1 0 0 0,0 1 0 0 0,0-1 0 0 0,0 1 0 0 0,0 0 0 0 0,1-3 12 0 0,7-38 21 0 0,-7 41-27 0 0,0-2 6 0 0,0-1 0 0 0,1 1 0 0 0,0 0 0 0 0,0 0 0 0 0,0 0 0 0 0,0 1 0 0 0,1-1 0 0 0,0 0 0 0 0,0 1 0 0 0,0 0 0 0 0,0 0 0 0 0,0 0 0 0 0,3-3 0 0 0,-1 3 0 0 0,0-1 0 0 0,1 1 0 0 0,-1 0 0 0 0,0 0 0 0 0,1 0 0 0 0,0 1 0 0 0,0 0 0 0 0,0 0 0 0 0,3-1 0 0 0,-8 3 0 0 0,0 0 0 0 0,0 0 0 0 0,0-1 0 0 0,0 1 0 0 0,0 0 0 0 0,0 0 0 0 0,0 0 0 0 0,0 0 0 0 0,0 0 0 0 0,0 0 0 0 0,0 0 0 0 0,0 0 0 0 0,0 1 0 0 0,0-1 0 0 0,0 0 0 0 0,0 1 0 0 0,0-1 0 0 0,0 0 0 0 0,0 1 0 0 0,0-1 0 0 0,-1 1 0 0 0,1 0 0 0 0,0-1 0 0 0,0 1 0 0 0,0 0 0 0 0,-1-1 0 0 0,1 1 0 0 0,0 0 0 0 0,-1 0 0 0 0,1 0 0 0 0,3 4 0 0 0,2 1 0 0 0,0 0 0 0 0,0 1 0 0 0,-1 0 0 0 0,0 0 0 0 0,0 0 0 0 0,-1 0 0 0 0,2 4 0 0 0,9 41 64 0 0,-13-46 151 0 0,-1 1-1 0 0,1 0 0 0 0,-1 0 0 0 0,-1 0 0 0 0,1 0 1 0 0,-1 0-1 0 0,0 0 0 0 0,-1 0 0 0 0,-1 5-214 0 0,1-6-11 0 0,-4 16 35 0 0,5-21-30 0 0,0 0 0 0 0,-1-1-1 0 0,1 1 1 0 0,0 0 0 0 0,-1 0-1 0 0,1-1 1 0 0,-1 1-1 0 0,1 0 1 0 0,-1 0 0 0 0,1-1-1 0 0,-1 1 1 0 0,1-1 0 0 0,-1 1-1 0 0,1-1 1 0 0,-1 1 0 0 0,0-1-1 0 0,1 1 1 0 0,-1-1-1 0 0,0 1 1 0 0,0-1 0 0 0,1 0-1 0 0,-1 1 1 0 0,0-1 6 0 0,-15 4-2660 0 0,16-4 1637 0 0</inkml:trace>
  <inkml:trace contextRef="#ctx0" brushRef="#br0" timeOffset="32483.411">2670 1763 15664 0 0,'0'0'356'0'0,"12"0"993"0"0,-11 0-1337 0 0,1 0 0 0 0,-1 0 1 0 0,0 1-1 0 0,0-1 0 0 0,0 0 0 0 0,0 1 1 0 0,0-1-1 0 0,0 0 0 0 0,0 1 0 0 0,0-1 1 0 0,0 1-1 0 0,0 0 0 0 0,0-1 1 0 0,0 1-1 0 0,0 0 0 0 0,-1 0-12 0 0,6 3 254 0 0,0-1 95 0 0,0 0 0 0 0,0 1-1 0 0,0 0 1 0 0,0 0 0 0 0,-1 0-1 0 0,0 1 1 0 0,0 0 0 0 0,0 0-1 0 0,0 0 1 0 0,2 5-349 0 0,2 2 168 0 0,-7-9-131 0 0,0 0 0 0 0,0-1-1 0 0,0 1 1 0 0,0 0 0 0 0,-1 0-1 0 0,1 0 1 0 0,-1 0-1 0 0,0 0 1 0 0,0 0 0 0 0,0 1-1 0 0,0-1 1 0 0,0 2-37 0 0,-1-3 81 0 0,1 0-1 0 0,-1 0 1 0 0,1 0-1 0 0,0 0 1 0 0,0 0-1 0 0,0 0 1 0 0,0 0-1 0 0,0 0 1 0 0,0-1-1 0 0,0 1 1 0 0,2 1-81 0 0,-2-2 47 0 0,0 1 0 0 0,1-1 0 0 0,-1 1-1 0 0,0 0 1 0 0,0 0 0 0 0,0-1 0 0 0,0 1 0 0 0,-1 0 0 0 0,1 0 0 0 0,0 0 0 0 0,-1 0 0 0 0,1 0-1 0 0,-1 0 1 0 0,0 0 0 0 0,1 2-47 0 0,-1 0 2 0 0,0 1-1 0 0,1 0 1 0 0,0-1 0 0 0,0 1-1 0 0,0-1 1 0 0,0 1-1 0 0,1-1 1 0 0,0 1 0 0 0,0-1-1 0 0,1 3-1 0 0,-2-6 0 0 0,0 1 0 0 0,0 0 0 0 0,-1-1 0 0 0,1 1 0 0 0,-1-1 0 0 0,0 1 0 0 0,1 0 0 0 0,-1 0 0 0 0,0-1 0 0 0,0 1 0 0 0,3 12 0 0 0,1 0 0 0 0,-4-14 0 0 0,0 1 0 0 0,0-1 0 0 0,-1 1 0 0 0,1 0 0 0 0,0-1 0 0 0,0 1 0 0 0,-1-1 0 0 0,1 1 0 0 0,0 0 0 0 0,-1-1 0 0 0,1 1 0 0 0,-1-1 0 0 0,1 1 0 0 0,0-1 0 0 0,-1 0 0 0 0,1 1 0 0 0,-1-1 0 0 0,1 1 0 0 0,-1-1 0 0 0,-5 9-670 0 0,6-8 534 0 0,-1-1 1 0 0,1 1-1 0 0,0-1 0 0 0,0 1 0 0 0,0 0 0 0 0,-1-1 0 0 0,1 1 0 0 0,0-1 1 0 0,-1 1-1 0 0,1-1 0 0 0,-1 1 0 0 0,1-1 0 0 0,0 0 0 0 0,-1 1 0 0 0,1-1 0 0 0,-1 0 1 0 0,1 1-1 0 0,-1-1 0 0 0,1 0 0 0 0,-1 1 0 0 0,1-1 0 0 0,-1 0 0 0 0,0 0 0 0 0,1 0 1 0 0,-1 1-1 0 0,0-1 136 0 0,-13 2-1534 0 0</inkml:trace>
  <inkml:trace contextRef="#ctx0" brushRef="#br0" timeOffset="33035.645">2664 1885 11976 0 0,'0'0'546'0'0,"12"-6"204"0"0,-7 2-677 0 0,-4 3-31 0 0,-1 1-1 0 0,1 0 1 0 0,0 0-1 0 0,-1-1 1 0 0,1 1 0 0 0,-1 0-1 0 0,1 0 1 0 0,0 0 0 0 0,-1 0-1 0 0,1 0 1 0 0,0 0-1 0 0,-1 0 1 0 0,1 0 0 0 0,-1 0-1 0 0,1 0 1 0 0,0 0-1 0 0,0 0-41 0 0,3 0 158 0 0,109-6 3007 0 0,94 8-3165 0 0,-165-2 0 0 0,0-1 0 0 0,0-1 0 0 0,11-5 0 0 0,-21 0 0 0 0,-25 7 0 0 0,-7 0 0 0 0,-1 0 0 0 0,1 0 0 0 0,0 0 0 0 0,0-1 0 0 0,0 1 0 0 0,0 0 0 0 0,0 0 0 0 0,0 0 0 0 0,0 0 0 0 0,0 0 0 0 0,0 0 0 0 0,-1 0 0 0 0,1-1 0 0 0,0 1 0 0 0,0 0 0 0 0,0 0 0 0 0,0 0 0 0 0,0 0 0 0 0,0 0 0 0 0,0 0 0 0 0,0-1 0 0 0,0 1 0 0 0,0 0 0 0 0,0 0 0 0 0,0 0 0 0 0,0 0 0 0 0,0 0 0 0 0,0 0 0 0 0,0-1 0 0 0,0 1 0 0 0,0 0 0 0 0,0 0 0 0 0,0 0 0 0 0,0 0 0 0 0,1 0 0 0 0,-1 0 0 0 0,0-1 0 0 0,0 1 0 0 0,0 0 0 0 0,0 0 0 0 0,0 0 0 0 0,0 0 0 0 0,0 0 0 0 0,0 0 0 0 0,0 0 0 0 0,1 0 0 0 0,-1 0 0 0 0,0 0 0 0 0,0-1 0 0 0,0 1 0 0 0,0 0 0 0 0,0 0 0 0 0,0 0 0 0 0,0 0 0 0 0,1 0 0 0 0,-1 0 0 0 0,-3-2 0 0 0,-14-3 0 0 0,13 4 0 0 0,-8-1 164 0 0,1 0-1 0 0,-1 0 0 0 0,0 1 0 0 0,0 1 1 0 0,-11 1-164 0 0,14-1 154 0 0,1 1 0 0 0,-1 0 0 0 0,1 1 0 0 0,-1 0-1 0 0,1 0 1 0 0,-1 1 0 0 0,1 0 0 0 0,-1 1-154 0 0,2-1 0 0 0,-1 1 0 0 0,1 1 0 0 0,1 0 0 0 0,-1 0 0 0 0,0 0 0 0 0,6-3 0 0 0,0-1 0 0 0,1 1 0 0 0,-1 0 0 0 0,0-1 0 0 0,0 1 0 0 0,1 0 0 0 0,-1 0 0 0 0,1 0 0 0 0,-1-1 0 0 0,1 1 0 0 0,0 0 0 0 0,0 0 0 0 0,0 0 0 0 0,0 0 0 0 0,0 0 0 0 0,-1 13 0 0 0,0-13 0 0 0,1-1 0 0 0,0 1 0 0 0,0 0 0 0 0,0-1 0 0 0,0 1 0 0 0,0 0 0 0 0,0 0 0 0 0,0-1 0 0 0,0 1 0 0 0,0 0 0 0 0,1-1 0 0 0,-1 1 0 0 0,1 0 0 0 0,-1-1 0 0 0,1 1 0 0 0,0-1 0 0 0,0 1 0 0 0,0-1 0 0 0,0 2 0 0 0,5 7 0 0 0,-6-9 0 0 0,1 0 0 0 0,-1 0-1 0 0,0 1 1 0 0,1-1 0 0 0,-1 0-1 0 0,0 0 1 0 0,0 0 0 0 0,0 0-1 0 0,0 0 1 0 0,0 0 0 0 0,0 0-1 0 0,0 0 1 0 0,-1 0 0 0 0,1 0-1 0 0,0 0 1 0 0,-1 1 0 0 0,1-1 4 0 0,0 0 0 0 0,-1 0 1 0 0,1 0-1 0 0,0 0 0 0 0,0-1 1 0 0,0 1-1 0 0,0 0 0 0 0,0 0 1 0 0,0 0-1 0 0,0 0 0 0 0,0 0 1 0 0,0 0-1 0 0,0-1 0 0 0,0 1 0 0 0,0 0 1 0 0,1 0-1 0 0,-1 0 0 0 0,1 0-4 0 0,10 12 378 0 0,3 5 612 0 0,-13-16-839 0 0,0 0-130 0 0,0 0-1 0 0,0-1 1 0 0,0 1 0 0 0,0 0 0 0 0,0-1 0 0 0,0 1-1 0 0,0 0 1 0 0,1-1 0 0 0,-1 0 0 0 0,1 1 0 0 0,-1-1-1 0 0,1 0 1 0 0,0 0 0 0 0,-1 0 0 0 0,1 0 0 0 0,0 0-1 0 0,0 0 1 0 0,0 0 0 0 0,-1 0 0 0 0,1-1 0 0 0,0 1-1 0 0,2-1-20 0 0,-1 2 0 0 0,2 0 0 0 0,15-3 0 0 0,-15 0 0 0 0,0 0 0 0 0,0 0 0 0 0,0-1 0 0 0,0 0 0 0 0,0 1 0 0 0,0-2 0 0 0,0 1 0 0 0,-1 0 0 0 0,1-1 0 0 0,-1 0 0 0 0,0 0 0 0 0,0 0 0 0 0,0-1 0 0 0,1 0 0 0 0,5-6 0 0 0,-9 10 0 0 0,0-1 0 0 0,0 0 0 0 0,0 1 0 0 0,0-1 0 0 0,0 0 0 0 0,0 0 0 0 0,0 0 0 0 0,-1 0 0 0 0,1 0 0 0 0,0 0 0 0 0,-1 0 0 0 0,1 0 0 0 0,-1 0 0 0 0,1 0 0 0 0,-1 0 0 0 0,1 0 0 0 0,-1 0 0 0 0,0 0 0 0 0,1 0 0 0 0,-1-1 0 0 0,0 1 0 0 0,0 0 0 0 0,0 0 0 0 0,0 0 0 0 0,0-3 0 0 0,1 1 0 0 0,-1 0 0 0 0,1 0 0 0 0,0 0 0 0 0,-1 0 0 0 0,2 0 0 0 0,-1-1 0 0 0,0 2 0 0 0,0 0 0 0 0,0 0 0 0 0,-1 0 0 0 0,1 0 0 0 0,-1 0 0 0 0,1 0 0 0 0,-1 0 0 0 0,0 0 0 0 0,0 0 0 0 0,0 0 0 0 0,0 0 0 0 0,0 0 0 0 0,0-1 0 0 0,0 1 0 0 0,-1 0 0 0 0,1 0 0 0 0,-1 0 0 0 0,0 1 0 0 0,1 0 0 0 0,0 0 0 0 0,-1 1 0 0 0,1-1 0 0 0,0 0 0 0 0,0 0 0 0 0,-1 0 0 0 0,1 1 0 0 0,0-1 0 0 0,0 0 0 0 0,0 0 0 0 0,0 0 0 0 0,0 0 0 0 0,0 1 0 0 0,0-1 0 0 0,0 0 0 0 0,1 0 0 0 0,-1 0 0 0 0,0 1 0 0 0,0-1 0 0 0,1 0 0 0 0,-1 0 0 0 0,0 1 0 0 0,1-1 0 0 0,-1 0 0 0 0,1 1 0 0 0,-1-1 0 0 0,1 0 0 0 0,-1 1 0 0 0,1-1 0 0 0,-1 1 0 0 0,1-1 0 0 0,0 0 0 0 0,-1 1 0 0 0,1 0 0 0 0,0-1 0 0 0,0 1 0 0 0,0-1 0 0 0,4-5 0 0 0,-5 5 0 0 0,2-5 0 0 0,-1 6 0 0 0,0 0 0 0 0,0 0 0 0 0,0 0 0 0 0,0 0 0 0 0,0 0 0 0 0,0 0 0 0 0,0 0 0 0 0,0 0 0 0 0,0 0 0 0 0,0 0 0 0 0,0 1 0 0 0,0-1 0 0 0,-1 1 0 0 0,2-1 0 0 0,19 13 0 0 0,-20-13 0 0 0,0 1 0 0 0,0-1 0 0 0,0 0 0 0 0,0 1 0 0 0,0-1 0 0 0,-1 1 0 0 0,1 0 0 0 0,0-1 0 0 0,0 1 0 0 0,-1 0 0 0 0,1 0 0 0 0,0-1 0 0 0,-1 1 0 0 0,1 0 0 0 0,0 1 0 0 0,2 2 0 0 0,4 1 0 0 0,-6-5 0 0 0,0 1 0 0 0,0-1 0 0 0,0 1 0 0 0,0-1 0 0 0,0 1 0 0 0,-1-1 0 0 0,1 1 0 0 0,0 0 0 0 0,0-1 0 0 0,-1 1 0 0 0,1 0 0 0 0,-1 0 0 0 0,1 0 0 0 0,-1-1 0 0 0,1 1 0 0 0,-1 0 0 0 0,1 0 0 0 0,-1 0 0 0 0,1 0 0 0 0,-1 0 0 0 0,0 0 0 0 0,0 0 0 0 0,0 0 0 0 0,1 0 0 0 0,-1 0 0 0 0,0 0 0 0 0,0 0 0 0 0,0 0 0 0 0,0 0 0 0 0,-1 0 0 0 0,1 0 0 0 0,0 0 0 0 0,0 0 34 0 0,0 1 1 0 0,0-1-1 0 0,0 1 0 0 0,0-1 0 0 0,0 1 0 0 0,1-1 0 0 0,-1 0 0 0 0,0 1 0 0 0,1-1 1 0 0,-1 0-1 0 0,1 1 0 0 0,0-1 0 0 0,-1 0 0 0 0,1 0 0 0 0,0 1 0 0 0,0-1 0 0 0,0 0 0 0 0,-1 0 1 0 0,1 0-1 0 0,0 0 0 0 0,1 1-34 0 0,0-1 61 0 0,-1 0 1 0 0,0 0-1 0 0,0 0 0 0 0,0 0 1 0 0,0 0-1 0 0,-1 0 0 0 0,1 0 1 0 0,0 1-1 0 0,0-1 1 0 0,-1 0-1 0 0,1 1 0 0 0,-1-1 1 0 0,1 0-1 0 0,-1 1 0 0 0,1-1 1 0 0,-1 1-1 0 0,0-1 1 0 0,0 1-1 0 0,0 0-61 0 0,0-1 4 0 0,0-1 0 0 0,-1 1 0 0 0,1 0 0 0 0,0 0 0 0 0,0-1 0 0 0,-1 1 0 0 0,1 0 0 0 0,0 0 0 0 0,0 0 0 0 0,0-1 0 0 0,0 1 0 0 0,0 0 0 0 0,0 0 0 0 0,1 0 0 0 0,-1-1 0 0 0,0 1 1 0 0,0 0-1 0 0,0 0 0 0 0,1-1 0 0 0,-1 1 0 0 0,0 0 0 0 0,1-1 0 0 0,-1 1 0 0 0,1 0 0 0 0,-1-1 0 0 0,1 1 0 0 0,-1 0 0 0 0,1-1 0 0 0,-1 1 0 0 0,1-1 0 0 0,-1 1 0 0 0,1-1 0 0 0,0 1 0 0 0,-1-1 0 0 0,1 0 0 0 0,0 1 0 0 0,0-1 0 0 0,-1 0 0 0 0,1 1 0 0 0,0-1 0 0 0,0 0-4 0 0,6 5-48 0 0,-8 1-305 0 0,13-2-630 0 0,-7-3 413 0 0,-1 0 0 0 0,1 0-1 0 0,0 0 1 0 0,0-1 0 0 0,0 1 0 0 0,0-1-1 0 0,0 0 1 0 0,0-1 0 0 0,0 1-1 0 0,0-1 1 0 0,0 0 570 0 0,20-2-2046 0 0</inkml:trace>
  <inkml:trace contextRef="#ctx0" brushRef="#br0" timeOffset="33365.238">3619 1763 15664 0 0,'0'0'718'0'0,"0"0"-19"0"0,-3 0-449 0 0,-3 1 60 0 0,-1 1-1 0 0,1-1 1 0 0,-1 1-1 0 0,1 1 1 0 0,0-1-1 0 0,0 1 0 0 0,-4 2-309 0 0,2-1-90 0 0,-29 21 178 0 0,29-21 53 0 0,6-3-79 0 0,0-1-1 0 0,0 1 0 0 0,0 0 1 0 0,0 0-1 0 0,0 0 0 0 0,1 0 1 0 0,-1 0-1 0 0,0 0 0 0 0,1 0 1 0 0,-1 1-1 0 0,1-1 1 0 0,-1 1-1 0 0,1-1 0 0 0,0 1 1 0 0,0-1-1 0 0,-1 1 0 0 0,1 0 1 0 0,0 0-1 0 0,0-1 0 0 0,0 3-61 0 0,0-1 73 0 0,0 0 0 0 0,0-1 0 0 0,0 1 0 0 0,0 0 0 0 0,-1-1 0 0 0,1 1 0 0 0,-1-1 0 0 0,0 1-73 0 0,1-2 1 0 0,0 1 0 0 0,0-1 0 0 0,0 0 0 0 0,0 1 0 0 0,0-1 0 0 0,0 1 0 0 0,1-1 0 0 0,-1 1 0 0 0,0-1 0 0 0,1 1 0 0 0,-1 0 0 0 0,1-1 1 0 0,0 1-1 0 0,0 0 0 0 0,-1-1 0 0 0,1 1 0 0 0,0 0 0 0 0,0-1 0 0 0,1 1 0 0 0,-1 0 0 0 0,0-1 0 0 0,0 1 0 0 0,1 1-1 0 0,0 0 0 0 0,0-1 0 0 0,-1 1 0 0 0,1 0 0 0 0,-1-1 0 0 0,0 1 0 0 0,0 0 0 0 0,0-1 0 0 0,0 1 0 0 0,0 0 0 0 0,-1 9 0 0 0,1-11 0 0 0,0 0 0 0 0,1 1 0 0 0,-1-1 0 0 0,1 0 0 0 0,-1 0 0 0 0,1 0 0 0 0,-1 0 0 0 0,1 0 0 0 0,-1 0 0 0 0,1 0 0 0 0,0 0 0 0 0,0 0 0 0 0,0 0 0 0 0,-1 0 0 0 0,1 0 0 0 0,0 0 0 0 0,0-1 0 0 0,0 1 0 0 0,0 0 0 0 0,1 0 0 0 0,-1 0 0 0 0,1 0 0 0 0,-1 0 0 0 0,0 0 0 0 0,1 0 0 0 0,-1 0 0 0 0,0 0 0 0 0,0 1 0 0 0,0-1 0 0 0,1 1 0 0 0,0 3 0 0 0,-2-4 0 0 0,0 0 0 0 0,1 0 0 0 0,-1 0 0 0 0,1 1 0 0 0,0-1 0 0 0,-1 0 0 0 0,1 0 0 0 0,0 0 0 0 0,-1 0 0 0 0,1 0 0 0 0,0 0 0 0 0,0-1 0 0 0,0 1 0 0 0,0 0 0 0 0,0 0 0 0 0,0-1 0 0 0,0 1 0 0 0,0 0 0 0 0,0-1 0 0 0,0 1 0 0 0,0-1 0 0 0,0 1 0 0 0,2-1 0 0 0,19 9-18 0 0,-15-5 310 0 0,1-1-1 0 0,0 0 1 0 0,0-1 0 0 0,0 0-1 0 0,2 1-291 0 0,10-2 72 0 0,-1-1 0 0 0,1-1 0 0 0,-1 0 0 0 0,0-2 0 0 0,0 0 0 0 0,8-3-72 0 0,-3 2-225 0 0,-2-4-750 0 0,-9 0-2539 0 0,-7 4 870 0 0,11-7-4237 0 0</inkml:trace>
  <inkml:trace contextRef="#ctx0" brushRef="#br0" timeOffset="33626.882">3921 1609 15664 0 0,'0'0'356'0'0,"7"0"859"0"0,-7 0-1210 0 0,0 0 0 0 0,0 1 0 0 0,-1-1 0 0 0,1 0-1 0 0,0 0 1 0 0,0 0 0 0 0,0 0 0 0 0,-1 0-1 0 0,1 0 1 0 0,0 0 0 0 0,0 1 0 0 0,0-1-1 0 0,0 0 1 0 0,-1 0 0 0 0,1 0 0 0 0,0 1-1 0 0,0-1 1 0 0,0 0 0 0 0,0 0 0 0 0,0 0-1 0 0,0 1 1 0 0,0-1 0 0 0,0 0 0 0 0,-1 0 0 0 0,1 0-1 0 0,0 1 1 0 0,0-1 0 0 0,0 0-5 0 0,5 7 14 0 0,-4-6-14 0 0,0 0 0 0 0,0 0 0 0 0,0 0 0 0 0,-1 0 0 0 0,1 1 0 0 0,0-1 0 0 0,-1 0 0 0 0,1 0 0 0 0,0 1 0 0 0,-1-1 0 0 0,1 2 0 0 0,0 3 6 0 0,-1 0 4 0 0,1 1-1 0 0,0-1 0 0 0,1 0 0 0 0,0 0 1 0 0,-1 0-1 0 0,2 0 0 0 0,0 2-9 0 0,1 0 172 0 0,2 2 233 0 0,-1 1-1 0 0,0-1 1 0 0,-1 1 0 0 0,0 1-1 0 0,-1-1 1 0 0,0 0 0 0 0,-1 1-1 0 0,1 9-404 0 0,1 4 516 0 0,-3-20-501 0 0,0-1 1 0 0,0 1-1 0 0,-1-1 1 0 0,0 1-1 0 0,1-1 0 0 0,-2 2-15 0 0,-3 23 0 0 0,0 17 0 0 0,4-44 0 0 0,0 1 0 0 0,0-1 0 0 0,-1 0 0 0 0,1 1 0 0 0,-1-1 0 0 0,1 0 0 0 0,-1 1 0 0 0,0-1 0 0 0,0 0 0 0 0,0 0 0 0 0,0 1 0 0 0,0-1 0 0 0,0 0 0 0 0,-1 0 0 0 0,1 0 0 0 0,-1-1 0 0 0,1 1 0 0 0,-1 0 0 0 0,0-1 0 0 0,0 1 0 0 0,1 0 3 0 0,-1 0 0 0 0,1-1-1 0 0,0 1 1 0 0,0 0-1 0 0,0 0 1 0 0,1 0 0 0 0,-1-1-1 0 0,0 1 1 0 0,1 0-1 0 0,-1 1-2 0 0,1-2-53 0 0,-1 1-1 0 0,1 0 1 0 0,0-1 0 0 0,-1 0-1 0 0,1 1 1 0 0,-1-1-1 0 0,0 1 1 0 0,0-1-1 0 0,1 0 1 0 0,-1 1-1 0 0,0-1 1 0 0,0 0-1 0 0,0 0 1 0 0,0 0-1 0 0,-1 0 1 0 0,0 1 53 0 0,-29 12-1964 0 0,19-5 941 0 0</inkml:trace>
  <inkml:trace contextRef="#ctx0" brushRef="#br0" timeOffset="33965.728">3831 1800 13824 0 0,'0'0'314'0'0,"1"-1"46"0"0,6-1-195 0 0,1 1 0 0 0,-1 0-1 0 0,0 0 1 0 0,0 0 0 0 0,3 1-165 0 0,10-2 14 0 0,20-1 1293 0 0,0 1 1 0 0,0 2-1 0 0,33 5-1307 0 0,-41 0 83 0 0,-1 1-1 0 0,8 3-82 0 0,-24-4 0 0 0,1 1 0 0 0</inkml:trace>
  <inkml:trace contextRef="#ctx0" brushRef="#br0" timeOffset="34332.416">4716 1619 13824 0 0,'0'0'314'0'0,"-12"7"872"0"0,1 11-1200 0 0,6-10 369 0 0,1-1-1 0 0,0 1 1 0 0,0 0-1 0 0,0 0 0 0 0,1 0 1 0 0,0 0-1 0 0,0 4-354 0 0,-1 10 799 0 0,1-11-347 0 0,1-1 1 0 0,1 1 0 0 0,-1 0 0 0 0,2-1-1 0 0,0 1 1 0 0,0 5-453 0 0,1-8 22 0 0,-1 0-1 0 0,1 0 1 0 0,1 0-1 0 0,0 0 1 0 0,0 0-1 0 0,0 0 1 0 0,1-1 0 0 0,0 0-1 0 0,1 1 1 0 0,0-1-1 0 0,1 1-21 0 0,-5-7 58 0 0,1 0 0 0 0,0 0 0 0 0,-1 0 0 0 0,1 0 0 0 0,0 0-1 0 0,-1-1 1 0 0,1 1 0 0 0,0 0 0 0 0,0-1 0 0 0,0 1 0 0 0,0 0-1 0 0,0-1 1 0 0,0 1 0 0 0,0-1 0 0 0,0 0 0 0 0,0 1 0 0 0,0-1-1 0 0,0 0 1 0 0,0 1 0 0 0,0-1 0 0 0,0 0 0 0 0,0 0 0 0 0,0 0-1 0 0,0 0 1 0 0,0 0 0 0 0,0 0 0 0 0,1 0 0 0 0,-1-1 0 0 0,0 1-1 0 0,0 0 1 0 0,0 0 0 0 0,0-1-58 0 0,3-1 16 0 0,0-1 1 0 0,0 0-1 0 0,0 1 1 0 0,-1-1-1 0 0,1-1 1 0 0,-1 1-1 0 0,1-1-16 0 0,10-10 10 0 0,-9 9-35 0 0,0 0 0 0 0,0 0 0 0 0,0 0 0 0 0,-1-1-1 0 0,1 0 1 0 0,-2 0 0 0 0,1 0 0 0 0,0-1 25 0 0,-1 2-106 0 0,-1 1 0 0 0,1 0-1 0 0,1 0 1 0 0,-1 0 0 0 0,0 0 0 0 0,1 0 0 0 0,0 1 0 0 0,1-1 106 0 0,0 3-54 0 0,-3 1 36 0 0,0 1-1 0 0,0-1 1 0 0,0 1 0 0 0,0-1-1 0 0,0 1 1 0 0,0 0-1 0 0,0 0 1 0 0,0 0-1 0 0,-1 0 1 0 0,1 1-1 0 0,0-1 1 0 0,-1 0-1 0 0,1 1 1 0 0,0-1 0 0 0,-1 1-1 0 0,0-1 1 0 0,1 1 18 0 0,20 29-264 0 0,-13-17 158 0 0,1 0-1 0 0,0-1 1 0 0,9 9 106 0 0,-4-5 8 0 0,-10-13-4 0 0,0 0 0 0 0,0 0 0 0 0,0 0 0 0 0,0-1 0 0 0,1 0 0 0 0,0 0 0 0 0,0 0 0 0 0,-1 0 0 0 0,1-1 0 0 0,1 0 0 0 0,-1-1 0 0 0,0 1 0 0 0,0-1 0 0 0,1 0 0 0 0,-1-1 0 0 0,1 1-4 0 0,-5-2 104 0 0,1 1 0 0 0,-1-1-1 0 0,1 1 1 0 0,-1-1-1 0 0,1 0 1 0 0,-1 0 0 0 0,1 0-1 0 0,-1 0 1 0 0,0-1-1 0 0,0 1 1 0 0,1-1 0 0 0,-1 1-1 0 0,0-1 1 0 0,-1 0 0 0 0,1 1-1 0 0,0-1 1 0 0,0 0-1 0 0,-1 0 1 0 0,2-2-104 0 0,9-9-41 0 0,-10 11 31 0 0,-1 0-1 0 0,0-1 1 0 0,0 1 0 0 0,0 0-1 0 0,0 0 1 0 0,0-1-1 0 0,0 1 1 0 0,0 0 0 0 0,-1-1-1 0 0,1 1 1 0 0,-1-1-1 0 0,1 1 1 0 0,-1 0 0 0 0,0-1-1 0 0,0 1 1 0 0,0-1 10 0 0,1-12-92 0 0,-1 10 94 0 0,0 0 1 0 0,-1 1 0 0 0,1-1 0 0 0,-1 1 0 0 0,0-1 0 0 0,0 0-1 0 0,0 1 1 0 0,-1-1 0 0 0,0-1-3 0 0,-5-15 8 0 0,5 13-69 0 0,-1 0-1 0 0,0 1 1 0 0,0-1 0 0 0,-1-1 61 0 0,-6-12-323 0 0,7 15 92 0 0,0-1-1 0 0,0 1 1 0 0,-1-1-1 0 0,0 1 1 0 0,0 0-1 0 0,0 1 1 0 0,-2-2 231 0 0,-3-5-657 0 0,-1-2-5292 0 0,4 6-295 0 0</inkml:trace>
  <inkml:trace contextRef="#ctx0" brushRef="#br0" timeOffset="34589.317">5278 1619 10592 0 0,'-4'3'156'0'0,"-7"2"652"0"0,12 13-607 0 0,-2-11 7 0 0,5 15 2209 0 0,1 23 2035 0 0,-5-40-4116 0 0,1 1 0 0 0,0 0-1 0 0,1 0 1 0 0,-1-1 0 0 0,1 1-1 0 0,0-1 1 0 0,0 1 0 0 0,1-1-336 0 0,5 17 686 0 0,-2-7-423 0 0,0 0-1 0 0,2 0 1 0 0,-1 0 0 0 0,2-1-1 0 0,4 6-262 0 0,-11-17 0 0 0,-1 0 0 0 0,1 0 0 0 0,-1 0 0 0 0,0 0 0 0 0,0 0 0 0 0,0 2 0 0 0,8 17 0 0 0,-9-22 24 0 0,0 0-1 0 0,0 0 0 0 0,0 1 1 0 0,1-1-1 0 0,-1 0 0 0 0,0 1 0 0 0,0-1 1 0 0,0 0-1 0 0,0 1 0 0 0,0-1 1 0 0,1 0-1 0 0,-1 1 0 0 0,0-1 1 0 0,0 0-1 0 0,0 1 0 0 0,0-1 1 0 0,0 0-1 0 0,0 1 0 0 0,0-1 1 0 0,0 0-1 0 0,0 1 0 0 0,0-1 1 0 0,-1 0-1 0 0,1 1 0 0 0,0-1 0 0 0,0 0 1 0 0,0 1-1 0 0,0-1 0 0 0,0 0 1 0 0,-1 1-1 0 0,1-1 0 0 0,0 0-23 0 0,-1 3 694 0 0,1-2-319 0 0,0-1-576 0 0,0 0-250 0 0,-1-4-696 0 0,0 1 664 0 0,-1 0 1 0 0,1 0-1 0 0,-1 0 0 0 0,0 1 0 0 0,0-1 0 0 0,0 0 0 0 0,0 1 0 0 0,-1-1 483 0 0,-3-4-1411 0 0,-5-10-5410 0 0</inkml:trace>
  <inkml:trace contextRef="#ctx0" brushRef="#br0" timeOffset="34884.879">5515 1455 9216 0 0,'0'0'421'0'0,"0"0"-12"0"0,10 8 3845 0 0,-9-7-3963 0 0,0-1 0 0 0,0 1 0 0 0,0 0 0 0 0,0-1 0 0 0,-1 1 0 0 0,1 0 0 0 0,0 0 0 0 0,0 0 0 0 0,-1 0 0 0 0,1 0 0 0 0,-1 0 0 0 0,1 0 0 0 0,-1 0 0 0 0,1 0 0 0 0,-1 0 0 0 0,1 0 0 0 0,-1 1-291 0 0,0-1 94 0 0,1 0 1 0 0,-1 0-1 0 0,1 0 0 0 0,-1 0 1 0 0,1 0-1 0 0,-1 0 1 0 0,1 0-1 0 0,0 0 1 0 0,-1 0-1 0 0,1 0 1 0 0,0 0-1 0 0,0 0 1 0 0,0 0-1 0 0,0 0 1 0 0,0-1-1 0 0,0 1 1 0 0,0 0-95 0 0,2 1 205 0 0,-1 1 0 0 0,1-1 1 0 0,-1 1-1 0 0,0 0 1 0 0,0 0-1 0 0,0 0 0 0 0,0 0 1 0 0,0 0-1 0 0,0 0 1 0 0,-1 0-206 0 0,3 5 508 0 0,15 36 1603 0 0,-18-37-2108 0 0,1 0-1 0 0,-1 0 1 0 0,0 0 0 0 0,0 0 0 0 0,-1 0-1 0 0,0 7-2 0 0,0-11 1 0 0,-1 8-1 0 0,-1 0 0 0 0,1 0 0 0 0,-2 0 0 0 0,0 0 0 0 0,0 0 0 0 0,-2 3 0 0 0,-10 17-287 0 0,11-26 71 0 0,1 1 0 0 0,0 0 0 0 0,1 0-1 0 0,-1 0 1 0 0,-1 6 216 0 0,4-12-8 0 0,-1 7-395 0 0,-1 0 0 0 0,0 0-1 0 0,0 0 1 0 0,-1 0 0 0 0,0-1-1 0 0,-3 6 404 0 0,4-9-317 0 0,0 1-1 0 0,0-1 0 0 0,0 0 1 0 0,1 1-1 0 0,-1-1 0 0 0,1 1 1 0 0,0-1-1 0 0,0 1 0 0 0,1 0 1 0 0,-1-1-1 0 0,1 1 0 0 0,-1 3 318 0 0,1-4-269 0 0,0 0 0 0 0,0 0 0 0 0,-1-1 0 0 0,1 1 0 0 0,-1 0-1 0 0,0-1 1 0 0,0 1 0 0 0,0 0 0 0 0,0-1 0 0 0,0 1-1 0 0,0-1 270 0 0,-4 9-824 0 0,2 7-1102 0 0</inkml:trace>
  <inkml:trace contextRef="#ctx0" brushRef="#br0" timeOffset="35140.077">5319 1682 11976 0 0,'19'0'1644'0'0,"0"1"0"0"0,-1 1-1 0 0,1 1 1 0 0,0 0-1644 0 0,7 3 815 0 0,27 5 314 0 0,0-2-1 0 0,33 1-1128 0 0,-72-10 15 0 0,0-1-1 0 0,1 0 0 0 0,-1-1 1 0 0,2-1-15 0 0,29-4 238 0 0,-40 7-252 0 0,0-1-1 0 0,-1 0 0 0 0,1 0 1 0 0,-1-1-1 0 0,1 1 0 0 0,-1-1 1 0 0,1 0-1 0 0,-1 0 0 0 0,0 0 1 0 0,0-1-1 0 0,2-1 15 0 0,10-13-6316 0 0,-12 10-318 0 0</inkml:trace>
  <inkml:trace contextRef="#ctx0" brushRef="#br0" timeOffset="35535.419">5833 1538 9672 0 0,'-8'2'673'0'0,"15"2"19"0"0,-5-3-372 0 0,0 0 1 0 0,0-1-1 0 0,-1 2 0 0 0,1-1 1 0 0,0 0-1 0 0,0 0 1 0 0,-1 0-1 0 0,1 1 1 0 0,0 0-321 0 0,-1-1 70 0 0,-1-1 0 0 0,1 1 1 0 0,-1 0-1 0 0,1 0 0 0 0,-1 0 0 0 0,1-1 1 0 0,-1 1-1 0 0,1 0 0 0 0,-1 0 0 0 0,0 0 0 0 0,0 0 1 0 0,1 0-1 0 0,-1 0 0 0 0,0 0 0 0 0,0 0 1 0 0,0 0-1 0 0,0 0 0 0 0,0 0 0 0 0,0-1 1 0 0,0 1-1 0 0,0 0 0 0 0,-1 0 0 0 0,1 0 1 0 0,0 0-1 0 0,0 0 0 0 0,-1 0 0 0 0,1 0 0 0 0,-1 0 1 0 0,1-1-1 0 0,-1 1 0 0 0,0 1-70 0 0,-2 5 222 0 0,3-6-163 0 0,0 1 0 0 0,0-1 1 0 0,0 1-1 0 0,0-1 0 0 0,0 1 1 0 0,0-1-1 0 0,1 1 0 0 0,-1-1 1 0 0,0 1-1 0 0,1-1 0 0 0,0 1 1 0 0,-1-1-1 0 0,1 0 0 0 0,0 1 1 0 0,0-1-1 0 0,0 0 0 0 0,-1 0 1 0 0,1 1-1 0 0,1-1-59 0 0,8 18 792 0 0,0 5-139 0 0,-8-19-518 0 0,0 0-1 0 0,0 0 0 0 0,0 1 0 0 0,-1-1 0 0 0,0 0 0 0 0,0 1 0 0 0,0 0-134 0 0,4 25 493 0 0,-3-26-423 0 0,-1 0-1 0 0,0 0 0 0 0,0 0 1 0 0,0 1-1 0 0,-1-1 1 0 0,0 0-1 0 0,0 1 0 0 0,0-1 1 0 0,-1 0-1 0 0,-1 5-69 0 0,0-4 41 0 0,1-4-20 0 0,0 1-1 0 0,0-1 1 0 0,0 1-1 0 0,1-1 1 0 0,-1 1-1 0 0,0 0 1 0 0,1-1-1 0 0,0 1 1 0 0,0 0 0 0 0,0 0-1 0 0,0-1 1 0 0,0 1-1 0 0,0 0 1 0 0,1-1-1 0 0,0 3-20 0 0,-1-3 20 0 0,1 1-1 0 0,-1-1 1 0 0,0 0-1 0 0,0 0 1 0 0,0 0-1 0 0,0 1 1 0 0,0-1-1 0 0,-1 0 1 0 0,1 0-1 0 0,-1 0 1 0 0,0 1-20 0 0,1-1 24 0 0,-1 0 0 0 0,1 0 0 0 0,-1 0 0 0 0,1 0 0 0 0,0 0 0 0 0,0 0 1 0 0,0 0-1 0 0,0 0 0 0 0,0 0 0 0 0,0 0 0 0 0,1 0 0 0 0,-1 0 0 0 0,0 0 0 0 0,1 0-24 0 0,1 2 55 0 0,-2-4-67 0 0,1 1 0 0 0,-1 0 0 0 0,0 0 0 0 0,1-1 0 0 0,-1 1 0 0 0,0 0 0 0 0,0 0 0 0 0,1-1 0 0 0,-1 1 1 0 0,0 0-1 0 0,0 0 0 0 0,0 0 0 0 0,0 0 0 0 0,0-1 0 0 0,0 1 0 0 0,0 0 0 0 0,0 0 0 0 0,0 0 0 0 0,-1-1 0 0 0,1 1 0 0 0,0 0 0 0 0,0 0 0 0 0,-1 0 0 0 0,1-1 12 0 0,-1 1-94 0 0,0 0 162 0 0,0 0-1 0 0,-1 0 1 0 0,1 0 0 0 0,0 0 0 0 0,-1 0 0 0 0,1 0 0 0 0,-1 0 0 0 0,1-1-1 0 0,-1 1 1 0 0,-1 0-68 0 0,3-1 22 0 0,-1 0 1 0 0,1 0-1 0 0,-1 0 0 0 0,1-1 0 0 0,-1 1 0 0 0,1 0 0 0 0,-1 0 0 0 0,1 0 0 0 0,0 0 0 0 0,-1 0 1 0 0,1-1-1 0 0,-1 1 0 0 0,1 0 0 0 0,-1 0 0 0 0,1-1 0 0 0,0 1 0 0 0,-1 0 0 0 0,1-1 0 0 0,0 1 1 0 0,-1 0-1 0 0,1-1 0 0 0,0 1 0 0 0,-1-1 0 0 0,1 1 0 0 0,0 0 0 0 0,0-1 0 0 0,0 1 0 0 0,-1-1 1 0 0,1 1-1 0 0,0-1-22 0 0,0 1 3 0 0,-1-1 0 0 0,1 0 0 0 0,0 1 1 0 0,-1-1-1 0 0,1 1 0 0 0,0-1 0 0 0,0 0 1 0 0,0 0-1 0 0,-1 1 0 0 0,1-1 0 0 0,0 0 0 0 0,0 1 1 0 0,0-1-1 0 0,0 0 0 0 0,0 1 0 0 0,0-1 1 0 0,1 0-1 0 0,-1 1 0 0 0,0-1 0 0 0,0 0-3 0 0,5-5 22 0 0,-4 6-18 0 0,-1-1-1 0 0,1 1 0 0 0,-1-1 0 0 0,1 0 0 0 0,-1 1 1 0 0,1-1-1 0 0,-1 1 0 0 0,0-1 0 0 0,1 0 0 0 0,-1 1 1 0 0,0-1-1 0 0,1 0 0 0 0,-1 0 0 0 0,0 1 1 0 0,0-1-1 0 0,0 0 0 0 0,0 1 0 0 0,0-1 0 0 0,0 0 1 0 0,0 0-1 0 0,0 1 0 0 0,0-1 0 0 0,0 0 0 0 0,0 0 1 0 0,0 1-1 0 0,0-1 0 0 0,0 0 0 0 0,-1 0-3 0 0,1-1 1 0 0,1 0-1 0 0,-1 0 0 0 0,1 0 0 0 0,-1 1 0 0 0,1-1 1 0 0,0 0-1 0 0,0 0 0 0 0,-1 0 0 0 0,1 1 0 0 0,1-1 0 0 0,-1 0 1 0 0,0 1-1 0 0,0-1 0 0 0,0 1 0 0 0,1 0 0 0 0,-1-1 1 0 0,2 0-1 0 0,11-14-22 0 0,-9 8-17 0 0,1 1 0 0 0,1 0 0 0 0,-1 0-1 0 0,1 0 1 0 0,1 1 0 0 0,-1 0 0 0 0,1 0 0 0 0,4-2 39 0 0,-5 3-29 0 0,-2 2-97 0 0,1 0 0 0 0,-1 0 0 0 0,1 1-1 0 0,0-1 1 0 0,0 1 0 0 0,0 0 0 0 0,0 1 0 0 0,0 0-1 0 0,1-1 127 0 0,1 2-28 0 0,-7 0 41 0 0,-1 0 0 0 0,1 0 0 0 0,-1 1 0 0 0,1-1 0 0 0,-1 0 0 0 0,1 0 1 0 0,0 0-1 0 0,-1 1 0 0 0,1-1 0 0 0,-1 0 0 0 0,0 1 0 0 0,1-1 0 0 0,-1 1 0 0 0,1-1 0 0 0,-1 0 0 0 0,1 1 0 0 0,-1-1 0 0 0,0 1-13 0 0,3 2 61 0 0,3 1 12 0 0,-4-3-53 0 0,-1 0 0 0 0,1 0-1 0 0,-1 0 1 0 0,0 0 0 0 0,1 0-1 0 0,-1 1 1 0 0,0-1 0 0 0,1 0 0 0 0,-1 1-1 0 0,0-1 1 0 0,0 1 0 0 0,0-1 0 0 0,0 1-1 0 0,-1-1 1 0 0,1 1 0 0 0,0 0 0 0 0,-1-1-1 0 0,1 3-19 0 0,0-3 0 0 0,-1 1 0 0 0,1-1 0 0 0,-1 1 0 0 0,1-1 0 0 0,0 0 0 0 0,0 1 0 0 0,0-1 0 0 0,-1 1 0 0 0,1-1 0 0 0,1 0 0 0 0,-1 0 0 0 0,0 0 0 0 0,0 0 0 0 0,1 1 0 0 0,-1-1 0 0 0,0-1 0 0 0,0 1 0 0 0,0-1 0 0 0,-1 1 0 0 0,1 0 0 0 0,0-1 0 0 0,-1 1 0 0 0,1 0 0 0 0,0-1 0 0 0,-1 1 0 0 0,1 0 0 0 0,-1 0 0 0 0,1 0 0 0 0,-1 0 0 0 0,1 0 0 0 0,-1-1 0 0 0,0 1 0 0 0,1 0 0 0 0,-1 0 0 0 0,0 0 0 0 0,0 0 0 0 0,0 0 0 0 0,0 0 0 0 0,0 0 0 0 0,0 0 0 0 0,0 0 0 0 0,0 0 0 0 0,0 0 0 0 0,0 0 0 0 0,-1 0 0 0 0,1 1 0 0 0,0-2 0 0 0,-1 1 0 0 0,1 0 0 0 0,0 0 0 0 0,0-1 0 0 0,0 1 0 0 0,0 0 0 0 0,0 0 0 0 0,0 0 0 0 0,0-1 0 0 0,0 1 0 0 0,0 0 0 0 0,0 0 0 0 0,0-1 0 0 0,1 1 0 0 0,-1 0 0 0 0,0 0 0 0 0,1-1 0 0 0,-1 1 0 0 0,0 0 0 0 0,1-1 0 0 0,-1 1 0 0 0,1-1 0 0 0,-1 1 0 0 0,1 0 0 0 0,-1-1 0 0 0,1 1 0 0 0,-1-1 0 0 0,1 1 0 0 0,0-1 0 0 0,-1 1 0 0 0,1-1 0 0 0,-1 0 0 0 0,1 0 0 0 0,-1 1 0 0 0,0-1 0 0 0,1 1 0 0 0,-1-1 0 0 0,0 0 0 0 0,1 1 0 0 0,-1-1 0 0 0,0 1 0 0 0,1-1 0 0 0,-1 1 0 0 0,0-1 0 0 0,0 1 0 0 0,1-1 0 0 0,-1 1 0 0 0,0-1 0 0 0,0 1 0 0 0,0-1 0 0 0,0 1 0 0 0,0 0 0 0 0,0-1 0 0 0,0 1 0 0 0,0-1 0 0 0,0 1 0 0 0,0-1 0 0 0,0 1 0 0 0,0-1 0 0 0,0 1 0 0 0,0-1 0 0 0,0 1 0 0 0,-1-1 0 0 0,1 1 0 0 0,0-1 0 0 0,0 1 0 0 0,-1-1 0 0 0,1 1 0 0 0,0-1 0 0 0,-1 1 0 0 0,1-1 0 0 0,-1 1 0 0 0,-9 11-3202 0 0,5-6-3771 0 0</inkml:trace>
  <inkml:trace contextRef="#ctx0" brushRef="#br0" timeOffset="35812.365">5172 1449 21191 0 0,'0'0'936'0'0,"0"0"200"0"0,7-4-912 0 0,-2-2-224 0 0,-5 6 0 0 0,4-6 0 0 0,8 4 0 0 0,1-1 0 0 0,-1 3 0 0 0,-5 0 0 0 0,-7 0 0 0 0,5-6 0 0 0,12 6 0 0 0,-2-3-6232 0 0,-12 6-1287 0 0</inkml:trace>
  <inkml:trace contextRef="#ctx0" brushRef="#br0" timeOffset="38840.337">2130 2726 11976 0 0,'1'-2'125'0'0,"3"-2"178"0"0,-1-1 1 0 0,0 0 0 0 0,0 0-1 0 0,0 0 1 0 0,0 0-1 0 0,-1-1 1 0 0,0 1-1 0 0,0 0 1 0 0,-1-1-1 0 0,1 0 1 0 0,-1 1 0 0 0,0-5-304 0 0,-2 9 204 0 0,-1 0 1 0 0,1 0 0 0 0,-1 0 0 0 0,0 0-1 0 0,0 0 1 0 0,1 0 0 0 0,-1 1 0 0 0,0-1 0 0 0,0 1-1 0 0,0-1-204 0 0,-1 1 135 0 0,0 0-1 0 0,0 0 1 0 0,0 0-1 0 0,0 1 1 0 0,0-1-1 0 0,0 1 1 0 0,0-1-1 0 0,0 1 1 0 0,0 0-1 0 0,0 0 1 0 0,1 1-1 0 0,-2 0-134 0 0,-34 21-3 0 0,28-17 96 0 0,-2 3 212 0 0,1-1 0 0 0,-1 2-1 0 0,2-1 1 0 0,-1 2-1 0 0,1-1 1 0 0,-3 6-305 0 0,8-10 14 0 0,1 1-1 0 0,-1 0 0 0 0,1 0 1 0 0,0 0-1 0 0,0 1 1 0 0,1-1-1 0 0,0 1 1 0 0,0-1-1 0 0,1 1 1 0 0,0 0-1 0 0,-1 8-13 0 0,3-11 0 0 0,0 0 0 0 0,0 0 0 0 0,0 0 0 0 0,0-1 0 0 0,1 1 0 0 0,0 1 0 0 0,-1-5 0 0 0,0 0 0 0 0,1 0 0 0 0,-1 0 0 0 0,0 0 0 0 0,1 0 0 0 0,-1 0 0 0 0,0 0 0 0 0,1 0 0 0 0,-1 0 0 0 0,1-1 0 0 0,0 1 0 0 0,-1 0 0 0 0,1 0 0 0 0,0 0 0 0 0,-1-1 0 0 0,1 1 0 0 0,0 0 0 0 0,0-1 0 0 0,-1 1 0 0 0,1-1 0 0 0,0 1 0 0 0,0-1 0 0 0,0 1 0 0 0,0-1 0 0 0,0 0 0 0 0,0 1 0 0 0,0-1 0 0 0,0 0 0 0 0,0 0 0 0 0,0 1 0 0 0,1-1 0 0 0,2-1 0 0 0,1 1 0 0 0,0-1 0 0 0,-1 0 0 0 0,1 0 0 0 0,-1 0 0 0 0,1-1 0 0 0,-1 1 0 0 0,0-1 0 0 0,0 0 0 0 0,0 0 0 0 0,3-3 0 0 0,8-5 0 0 0,-1-1 0 0 0,7-6 0 0 0,4-4 0 0 0,-11 10-3 0 0,-1-2-1 0 0,6-6 4 0 0,16-14 79 0 0,-35 32-26 0 0,1 1 0 0 0,-1-1-1 0 0,1 1 1 0 0,-1-1 0 0 0,1 1 0 0 0,-1-1-1 0 0,1 1 1 0 0,-1 0 0 0 0,1-1-1 0 0,-1 1 1 0 0,1 0 0 0 0,-1-1-1 0 0,1 1 1 0 0,-1 0 0 0 0,1 0 0 0 0,0 0-1 0 0,-1-1 1 0 0,1 1 0 0 0,0 0-1 0 0,-1 0 1 0 0,1 0 0 0 0,-1 0-1 0 0,1 0 1 0 0,0 0 0 0 0,-1 0-53 0 0,1 1 70 0 0,0 0 0 0 0,0 0 1 0 0,-1-1-1 0 0,1 1 0 0 0,-1 0 0 0 0,1 0 0 0 0,-1 0 1 0 0,1 0-1 0 0,-1 0 0 0 0,1 0 0 0 0,-1 0 1 0 0,0 0-1 0 0,0 0-70 0 0,4 8-255 0 0,-1-2 255 0 0,-1 0 0 0 0,-1 0 0 0 0,1 0 0 0 0,-1 0 0 0 0,0 0 0 0 0,2 12 0 0 0,3 8-10 0 0,-4-10-15 0 0,2-1 1 0 0,0 0-1 0 0,1 0 1 0 0,0 0-1 0 0,3 2 25 0 0,0-13-1170 0 0,-5-4-428 0 0,-1 0-4111 0 0,-2-1-728 0 0</inkml:trace>
  <inkml:trace contextRef="#ctx0" brushRef="#br0" timeOffset="39163.047">3006 2471 15664 0 0,'0'1'103'0'0,"-1"0"0"0"0,1 0 0 0 0,0-1 0 0 0,-1 1 0 0 0,1 0 0 0 0,0 0 0 0 0,0 0 0 0 0,0 0 0 0 0,0 0 0 0 0,0 0 0 0 0,0 0 1 0 0,0 0-1 0 0,0 0 0 0 0,0 0 0 0 0,0 0 0 0 0,0 0 0 0 0,0 0 0 0 0,1 0-103 0 0,-1 3-11 0 0,1-1 0 0 0,-1 1 1 0 0,1-1-1 0 0,0 1 0 0 0,0-1 0 0 0,1 2 11 0 0,3 3 150 0 0,-4-7-97 0 0,0 0-1 0 0,0 0 1 0 0,0 1 0 0 0,0-1-1 0 0,-1 0 1 0 0,1 0 0 0 0,0 1-1 0 0,-1-1 1 0 0,1 1 0 0 0,-1-1-1 0 0,0 0 1 0 0,1 1 0 0 0,-1-1-1 0 0,0 1 1 0 0,0-1 0 0 0,0 1-1 0 0,0-1 1 0 0,0 1 0 0 0,0-1-1 0 0,-1 1 1 0 0,1-1 0 0 0,0 0-1 0 0,-1 2-52 0 0,0-1 49 0 0,1 0 0 0 0,0 1 0 0 0,0-1 0 0 0,0 0 0 0 0,0 1-1 0 0,0-1 1 0 0,0 0 0 0 0,1 1 0 0 0,-1-1 0 0 0,1 0 0 0 0,-1 0-1 0 0,2 3-48 0 0,3 17 22 0 0,-6-17-6 0 0,1 0 1 0 0,-1-1-1 0 0,0 1 0 0 0,0 0 0 0 0,0 0 0 0 0,-1-1 0 0 0,-1 5-16 0 0,1-5 117 0 0,0 0 0 0 0,1 1 0 0 0,-1-1-1 0 0,1 1 1 0 0,0-1 0 0 0,1 1 0 0 0,-1 4-117 0 0,1-4 153 0 0,0 1 1 0 0,-1-1-1 0 0,0 1 0 0 0,0-1 1 0 0,0 0-1 0 0,-1 1 0 0 0,1-1 1 0 0,-1 0-1 0 0,-1 0 0 0 0,0 2-153 0 0,2-4 97 0 0,0 0 0 0 0,0 0 0 0 0,1-1 0 0 0,-1 1 0 0 0,1 0-1 0 0,-1 0 1 0 0,1 0 0 0 0,0 0 0 0 0,1-1 0 0 0,-1 1 0 0 0,1 2-97 0 0,-1-1 68 0 0,0-1 1 0 0,1 0 0 0 0,-1 1 0 0 0,0-1 0 0 0,-1 1 0 0 0,1-1-1 0 0,-1 0 1 0 0,1 1-69 0 0,-1-2 1 0 0,1 0 0 0 0,0-1 0 0 0,0 1 0 0 0,0 0 0 0 0,0 0 0 0 0,0 0 0 0 0,0 0 0 0 0,1 0 0 0 0,-1 0 0 0 0,0 0 0 0 0,1 0 0 0 0,0-1 0 0 0,-1 1 0 0 0,1 0 0 0 0,0 0-1 0 0,0-1 1 0 0,0 1 0 0 0,1 1-1 0 0,-1-2 0 0 0,0 1 0 0 0,0 0 0 0 0,0-1 0 0 0,0 1 0 0 0,-1 0 0 0 0,1 0 0 0 0,0 0 0 0 0,-1 0 0 0 0,0 0 0 0 0,1 0-1 0 0,-1 0 1 0 0,0 0 0 0 0,0 1 0 0 0,0-2 0 0 0,0 1 0 0 0,-1-1 0 0 0,1 0 0 0 0,0 0 0 0 0,0 0 0 0 0,0 1 0 0 0,0-1 0 0 0,0 0 0 0 0,0 0 0 0 0,0 0 0 0 0,1 1 0 0 0,-1-1 0 0 0,0 0 0 0 0,1 0 0 0 0,-1 0 0 0 0,1 0 0 0 0,-1 0 0 0 0,1 0 0 0 0,-1 0 0 0 0,1 0 0 0 0,0 0 0 0 0,0 1 0 0 0,0-1 0 0 0,-1 0 1 0 0,0-1-1 0 0,0 0 1 0 0,1 0-1 0 0,-1 1 1 0 0,0-1 0 0 0,0 0-1 0 0,0 1 1 0 0,0-1-1 0 0,0 0 1 0 0,0 0-1 0 0,0 1 1 0 0,0-1-1 0 0,0 0 1 0 0,0 1-1 0 0,0-1 1 0 0,0 0-1 0 0,0 0 1 0 0,0 1 0 0 0,0-1-1 0 0,0 0 1 0 0,0 1-1 0 0,-1-1 1 0 0,1 0-1 0 0,0 0 1 0 0,0 1-1 0 0,0-1 1 0 0,0 0-1 0 0,-1 0 1 0 0,1 0-1 0 0,0 1 1 0 0,0-1 0 0 0,0 0-1 0 0,-1 0 1 0 0,1 0-1 0 0,0 1 1 0 0,0-1-1 0 0,-1 0 1 0 0,1 0-1 0 0,0 0 1 0 0,0 0-1 0 0,-1 0 1 0 0,1 0-1 0 0,0 1 1 0 0,0-1 0 0 0,-1 0-1 0 0,1 0 1 0 0,0 0-1 0 0,-1 0 1 0 0,1 0-1 0 0,0 0 1 0 0,0 0-1 0 0,-1 0 0 0 0,1 0-10 0 0,-1-1 0 0 0,1 1 0 0 0,0 0-1 0 0,-1 1 1 0 0,1-1 0 0 0,0 0 0 0 0,0 0-1 0 0,-1 0 1 0 0,1 0 0 0 0,0 0 0 0 0,-1 0 0 0 0,1 0-1 0 0,0 0 1 0 0,-1 1 0 0 0,1-1 0 0 0,0 0-1 0 0,0 0 1 0 0,-1 0 0 0 0,1 0 0 0 0,0 1 0 0 0,0-1-1 0 0,0 0 1 0 0,-1 0 0 0 0,1 1 0 0 0,0-1-1 0 0,0 0 1 0 0,0 1 0 0 0,-1-1 0 0 0,1 0 0 0 0,0 0-1 0 0,0 1 1 0 0,0-1 0 0 0,0 0 0 0 0,0 1-1 0 0,0-1 1 0 0,0 0 0 0 0,0 1 0 0 0,0-1 0 0 0,0 0-1 0 0,0 1 1 0 0,0-1 0 0 0,0 0 10 0 0,0 1-26 0 0,0-1 0 0 0,0 0 0 0 0,0 0 0 0 0,0 0 0 0 0,0 1 0 0 0,0-1 0 0 0,0 0 0 0 0,0 0 0 0 0,0 0 0 0 0,0 1 0 0 0,0-1 0 0 0,0 0 0 0 0,0 0 0 0 0,0 1 0 0 0,0-1 0 0 0,0 0 0 0 0,0 0 0 0 0,0 0 0 0 0,0 0 0 0 0,0 1 0 0 0,-1-1 0 0 0,1 0 0 0 0,0 0 0 0 0,0 0 0 0 0,0 0 0 0 0,0 1 0 0 0,0-1 0 0 0,-1 0 0 0 0,1 0 0 0 0,0 0 0 0 0,0 0 0 0 0,0 0 0 0 0,-1 0 0 0 0,1 0 0 0 0,0 1 0 0 0,0-1 0 0 0,0 0 0 0 0,-1 0 0 0 0,1 0 0 0 0,0 0 26 0 0,-10 2-591 0 0,-17-2-2102 0 0,23-1 1169 0 0,-3-6-10 0 0</inkml:trace>
  <inkml:trace contextRef="#ctx0" brushRef="#br0" timeOffset="39434.66">2767 2692 11976 0 0,'-34'-15'2274'0'0,"59"9"2466"0"0,4 4-4102 0 0,0 2 0 0 0,1 2-1 0 0,1 0-637 0 0,-1 2 118 0 0,0-2-1 0 0,1-1 0 0 0,-1-1 1 0 0,20-3-118 0 0,-31-3-1036 0 0,-11 2 786 0 0,-5 3-124 0 0,0-1 0 0 0,1 1-1 0 0,-1-1 1 0 0,0 0 0 0 0,-1 0-1 0 0,1 0 1 0 0,2-3 374 0 0,13-8-3029 0 0,-5 5-2425 0 0</inkml:trace>
  <inkml:trace contextRef="#ctx0" brushRef="#br0" timeOffset="40035.187">3207 2495 11976 0 0,'0'0'266'0'0,"5"1"769"0"0,0 2-1035 0 0,-4-3 39 0 0,-1 1 0 0 0,1-1 0 0 0,-1 0 0 0 0,1 0 0 0 0,-1 0 0 0 0,1 1-1 0 0,-1-1 1 0 0,0 0 0 0 0,1 1 0 0 0,-1-1 0 0 0,1 1 0 0 0,-1-1 0 0 0,0 0 0 0 0,1 1-1 0 0,-1-1 1 0 0,0 1 0 0 0,1-1 0 0 0,-1 1 0 0 0,0-1 0 0 0,0 1 0 0 0,1-1-1 0 0,-1 1 1 0 0,0-1 0 0 0,0 1-39 0 0,1 1 116 0 0,-1 0 0 0 0,1 0 0 0 0,0 0 0 0 0,0 0 0 0 0,1 0 0 0 0,-1 0 0 0 0,0 0 0 0 0,0 0 0 0 0,1-1 0 0 0,-1 1 0 0 0,1 0-116 0 0,0-1 128 0 0,-1 1 1 0 0,1-1-1 0 0,-1 1 1 0 0,0-1-1 0 0,0 1 1 0 0,0 0-1 0 0,0-1 0 0 0,0 1 1 0 0,0 0-1 0 0,0 0 1 0 0,0 0-1 0 0,-1 0 0 0 0,1 0-128 0 0,-1 6 586 0 0,0-6-492 0 0,0-1 1 0 0,0 1-1 0 0,1-1 0 0 0,-1 1 1 0 0,0-1-1 0 0,0 0 0 0 0,1 1 1 0 0,-1-1-1 0 0,1 0 1 0 0,-1 1-1 0 0,1-1 0 0 0,0 0 1 0 0,-1 1-1 0 0,1-1-94 0 0,3 4 122 0 0,-3-3-111 0 0,1 0 1 0 0,-1 0-1 0 0,1 0 0 0 0,-1 0 1 0 0,0 1-1 0 0,0-1 0 0 0,0 0 1 0 0,0 1-1 0 0,0-1 0 0 0,-1 1 1 0 0,1-1-1 0 0,-1 1 0 0 0,1-1 1 0 0,-1 1-1 0 0,0-1 0 0 0,0 1 1 0 0,0-1-1 0 0,0 1 0 0 0,-1 0-11 0 0,1 3 88 0 0,-1 0-1 0 0,1 0 0 0 0,1 1 0 0 0,-1-1 1 0 0,1 0-1 0 0,0 0-87 0 0,0 0 154 0 0,-1-1-1 0 0,1 0 1 0 0,-1 1 0 0 0,0-1-1 0 0,0 0 1 0 0,0 1 0 0 0,-1-1-1 0 0,0 0 1 0 0,-1 6-154 0 0,-3 2 55 0 0,1 0 0 0 0,1 0 0 0 0,-2 11-55 0 0,4-18 0 0 0,0-1 0 0 0,-1 0 0 0 0,0 1 0 0 0,0-1 0 0 0,-1 0 0 0 0,1 0 0 0 0,-1 0 0 0 0,-1 2 0 0 0,-12 22 0 0 0,11-14 85 0 0,4-10 158 0 0,-1 0 1 0 0,0 0-1 0 0,0 0 0 0 0,0-1 1 0 0,-1 1-1 0 0,0-1 1 0 0,0 1-1 0 0,0 0-243 0 0,-4-1 16 0 0,6-5-16 0 0,1 1 0 0 0,-1 0 0 0 0,0-1 0 0 0,1 1 0 0 0,-1-1 0 0 0,1 1 0 0 0,-1 0 0 0 0,1-1 0 0 0,-1 1 0 0 0,1-1 0 0 0,-1 1 0 0 0,1-1 0 0 0,0 0 0 0 0,-1 1 0 0 0,1-1 0 0 0,0 1 0 0 0,-1-1 0 0 0,1 0 0 0 0,0 1 0 0 0,0-1 0 0 0,0 0 0 0 0,0 1 0 0 0,-1-1 0 0 0,1 0 0 0 0,0 1 0 0 0,0-1 0 0 0,0 0 0 0 0,0 1 0 0 0,1-2 0 0 0,1-20 0 0 0,-2-4 0 0 0,0 23 0 0 0,0 0 0 0 0,0 0 0 0 0,0 0 0 0 0,0 0 0 0 0,0 0 0 0 0,0 0 0 0 0,1 0 0 0 0,-1 0 0 0 0,1 0 0 0 0,1-3 0 0 0,5-7 0 0 0,-5 10 0 0 0,-1-1 0 0 0,1 1 0 0 0,0-1 0 0 0,-1 0 0 0 0,0 0 0 0 0,0 1 0 0 0,0-1 0 0 0,0-3 0 0 0,0 4 0 0 0,0 0 0 0 0,0 0 0 0 0,0-1 0 0 0,1 1 0 0 0,-1 0 0 0 0,1 0 0 0 0,0 0 0 0 0,-1 1 0 0 0,1-1 0 0 0,1 0 0 0 0,-1 1 0 0 0,0-1 0 0 0,3-1 0 0 0,2-3 0 0 0,1 1 0 0 0,-1-1 0 0 0,2 2 0 0 0,2-2 0 0 0,6-1 0 0 0,17-4 0 0 0,-32 12 0 0 0,1-1 0 0 0,-1 0 0 0 0,1 1 0 0 0,-1-1 0 0 0,0 1 0 0 0,1-1 0 0 0,-1 1 0 0 0,1 0 0 0 0,-1 0 0 0 0,1 0 0 0 0,4 1 0 0 0,13 0 0 0 0,-17 2 0 0 0,-3-1 0 0 0,33 26 0 0 0,-33-28 0 0 0,1 0 0 0 0,-1 1 0 0 0,0-1 0 0 0,0 1 0 0 0,1-1 0 0 0,-1 1 0 0 0,0-1 0 0 0,0 1 0 0 0,1-1 0 0 0,-1 0 0 0 0,0 1 0 0 0,0-1 0 0 0,0 1 0 0 0,0 0 0 0 0,0-1 0 0 0,0 1 0 0 0,0-1 0 0 0,0 1 0 0 0,0-1 0 0 0,0 1 0 0 0,0-1 0 0 0,0 1 0 0 0,0-1 0 0 0,0 1 0 0 0,-1-1 0 0 0,1 1 0 0 0,0-1 0 0 0,0 1 0 0 0,0-1 0 0 0,-1 0 0 0 0,1 1 0 0 0,0-1 0 0 0,-1 1 0 0 0,1-1 0 0 0,0 0 0 0 0,-1 1 0 0 0,1-1 0 0 0,-1 1 0 0 0,1-1 0 0 0,-1 1 0 0 0,1-1 0 0 0,0 1 0 0 0,-1 0 0 0 0,1-1 0 0 0,-1 1 0 0 0,1-1 0 0 0,0 1 0 0 0,0 0 0 0 0,-1-1 0 0 0,1 1 0 0 0,0 0 0 0 0,0 0 0 0 0,0-1 0 0 0,0 1 0 0 0,0 0 0 0 0,0-1 0 0 0,0 1 0 0 0,0 0 0 0 0,0 0 0 0 0,0-1 0 0 0,0 1 0 0 0,6 7 0 0 0,-5-6 0 0 0,0-1 0 0 0,0 0 0 0 0,0 0 0 0 0,-1 0 0 0 0,1 0 0 0 0,0 1 0 0 0,-1-1 0 0 0,1 0 0 0 0,-1 1 0 0 0,1-1 0 0 0,-1 1 0 0 0,1-1 0 0 0,-1 2 0 0 0,-1 11 0 0 0,1-12 0 0 0,-1 0 0 0 0,1 0 0 0 0,0 0 0 0 0,0 0 0 0 0,0-1 0 0 0,0 1 0 0 0,0 0 0 0 0,0 0 0 0 0,1 0 0 0 0,-1 0 0 0 0,1 0 0 0 0,-1 0 0 0 0,1-1 0 0 0,0 1 0 0 0,0 0 0 0 0,0 0 0 0 0,2 4 0 0 0,-1-4 0 0 0,-1-1 0 0 0,1 1 0 0 0,-1 0 0 0 0,0 0 0 0 0,0 1 0 0 0,0-1 0 0 0,0 0 0 0 0,-1 0 0 0 0,1 0 0 0 0,0 1 0 0 0,-1-1 0 0 0,0 0 0 0 0,1 1 0 0 0,-1-1 0 0 0,0 0 0 0 0,0 1 0 0 0,0-1 0 0 0,-1 1 0 0 0,-1 4 0 0 0,1-6 0 0 0,0 0 0 0 0,1 0 0 0 0,-1 0 0 0 0,1 0 0 0 0,0 0 0 0 0,-1 0 0 0 0,1 0 0 0 0,0 0 0 0 0,0 1 0 0 0,-1-1 0 0 0,1 0 0 0 0,0 0 0 0 0,0 0 0 0 0,0 0 0 0 0,0 0 0 0 0,1 1 0 0 0,-1-1 0 0 0,0 0 0 0 0,1 1 0 0 0,2 5 0 0 0,-2-6 0 0 0,-1 0 0 0 0,1 0 0 0 0,0 0 0 0 0,-1 0 0 0 0,1 0 0 0 0,-1 0 0 0 0,0 0 0 0 0,1 1 0 0 0,-1-1 0 0 0,0 0 0 0 0,0 0 0 0 0,1 0 0 0 0,-1 0 0 0 0,0 1 0 0 0,0-1 0 0 0,0 0 0 0 0,-1 0 0 0 0,1 0 0 0 0,0 1 0 0 0,0-1 0 0 0,-1 0 0 0 0,1 0 0 0 0,-1 0 0 0 0,1 0 0 0 0,-1 0 0 0 0,1 0 0 0 0,-1 0 0 0 0,1 0 0 0 0,-2 1 0 0 0,2-1 0 0 0,0 0 0 0 0,-1 1 0 0 0,1-1 0 0 0,0 0 0 0 0,-1 1 0 0 0,1-1 0 0 0,0 0 0 0 0,0 1 0 0 0,0-1 0 0 0,0 0 0 0 0,1 1 0 0 0,-1-1 0 0 0,0 0 0 0 0,1 0 0 0 0,-1 1 0 0 0,0-1 0 0 0,1 1 0 0 0,0 0 0 0 0,0 0 0 0 0,-1 0 0 0 0,1-1 0 0 0,-1 1 0 0 0,0 0 0 0 0,0 0 0 0 0,0 0 0 0 0,0 0 0 0 0,0 1 0 0 0,0-3 0 0 0,0 1 0 0 0,0-1 0 0 0,0 0 0 0 0,-1 0 0 0 0,1 0 0 0 0,0 1 0 0 0,0-1 0 0 0,0 0 0 0 0,0 0 0 0 0,0 0 0 0 0,0 1 0 0 0,0-1 0 0 0,0 0 0 0 0,0 0 0 0 0,0 0 0 0 0,0 1 0 0 0,0-1 0 0 0,0 0 0 0 0,0 0 0 0 0,0 1 0 0 0,0-1 0 0 0,0 0 0 0 0,0 0 0 0 0,0 1 0 0 0,0-1 0 0 0,0 0 0 0 0,0 0 0 0 0,0 0 0 0 0,0 1 0 0 0,0-1 0 0 0,0 0 0 0 0,1 0 0 0 0,-1 0 0 0 0,0 1 0 0 0,0-1 0 0 0,0 0 0 0 0,0 0 0 0 0,1 0 0 0 0,-1 0 0 0 0,0 1 0 0 0,0-1 0 0 0,0 0 0 0 0,1 0 0 0 0,-1 0 0 0 0,0 0 0 0 0,0 0 0 0 0,0 0 0 0 0,1 0 0 0 0,-1 0 0 0 0,10 5 0 0 0,-8-4 0 0 0,0 0 0 0 0,0 0 0 0 0,0-1 0 0 0,0 1 0 0 0,0-1 0 0 0,0 1 0 0 0,0-1 0 0 0,0 0 0 0 0,1 0 0 0 0,-1 0 0 0 0,0 0 0 0 0,0 0 0 0 0,0 0 0 0 0,1-1 0 0 0,2 0 0 0 0,0 0 0 0 0,0 0 0 0 0,1-1 0 0 0,-1 0 0 0 0,0 0 0 0 0,34-12 0 0 0,-29 12 0 0 0,-1-1 0 0 0,0-1 0 0 0,0 1 0 0 0,3-3 0 0 0,9-4 0 0 0,-18 9 0 0 0,1 0 0 0 0,-1-1 0 0 0,0 0 0 0 0,1 1 0 0 0,-1-1 0 0 0,0 0 0 0 0,0 0 0 0 0,-1-1 0 0 0,1 1 0 0 0,0 0 0 0 0,1-3 0 0 0,19-20 0 0 0,-19 22 0 0 0,0-1 0 0 0,0 0 0 0 0,0 0 0 0 0,-1 0 0 0 0,0 0 0 0 0,0 0 0 0 0,0-1 0 0 0,0 1 0 0 0,-1-1 0 0 0,0 0 0 0 0,0 0 0 0 0,0 0 0 0 0,0 0 0 0 0,0-3 0 0 0,5-16 0 0 0,-5 20 0 0 0,-1 1 0 0 0,0-1 0 0 0,0 1 0 0 0,0-1 0 0 0,0 1 0 0 0,-1-1 0 0 0,0 1 0 0 0,1-1 0 0 0,-1 0 0 0 0,-1-2 0 0 0,1 4 0 0 0,0 0 0 0 0,1 0 0 0 0,-1 0 0 0 0,0 0 0 0 0,0 0 0 0 0,1 1 0 0 0,-1-1 0 0 0,1 0 0 0 0,0 0 0 0 0,-1 0 0 0 0,2-1 0 0 0,-1 2 0 0 0,-1-1 0 0 0,1 1 0 0 0,0 0 0 0 0,-1-1 0 0 0,0 1 0 0 0,1-1 0 0 0,-1 0 0 0 0,0 1 0 0 0,1-1 0 0 0,-1 1 0 0 0,0-1 0 0 0,0 1 0 0 0,0-1 0 0 0,0 1 0 0 0,-1-2 0 0 0,0-12 0 0 0,1 14 0 0 0,1-1 0 0 0,-1 1 0 0 0,0 0 0 0 0,0-1 0 0 0,0 1 0 0 0,-1 0 0 0 0,1-1 0 0 0,0 1 0 0 0,0 0 0 0 0,-1-1 0 0 0,1 1 0 0 0,-1 0 0 0 0,0-1 0 0 0,0 1 0 0 0,1 0 0 0 0,-1 0 0 0 0,0 1 0 0 0,0-1 0 0 0,0 1 0 0 0,0-1 0 0 0,-1 1 0 0 0,1-1 0 0 0,0 1 0 0 0,0-1 0 0 0,0 1 0 0 0,0 0 0 0 0,0 0 0 0 0,-1 0 0 0 0,1 0 0 0 0,0 0 0 0 0,0 0 0 0 0,0 0 0 0 0,0 0 0 0 0,-1 0 0 0 0,1 0 0 0 0,0 0 0 0 0,0 1 0 0 0,-3 0 0 0 0,0 0 0 0 0,0 1 0 0 0,1-1 0 0 0,-1 1 0 0 0,1 0 0 0 0,-1-1 0 0 0,1 2 0 0 0,0-1 0 0 0,0 0 0 0 0,0 1 0 0 0,0-1 0 0 0,0 2 0 0 0,-3 1 0 0 0,1 0 0 0 0,0 1 0 0 0,1-1 0 0 0,-1 1 0 0 0,1 0 0 0 0,-1 4 0 0 0,-12 29-78 0 0,16-37 60 0 0,1 0 0 0 0,-1-1 0 0 0,1 1 0 0 0,-1 0 0 0 0,1 0 0 0 0,0 0-1 0 0,0-1 1 0 0,0 1 0 0 0,0 0 0 0 0,0 0 0 0 0,0 0 0 0 0,0 0 0 0 0,0 0 0 0 0,1-1 0 0 0,-1 1 0 0 0,1 1 18 0 0,1 3-14 0 0,0 0 0 0 0,1 0 0 0 0,-1 0-1 0 0,3 3 15 0 0,8 5-5 0 0,-11-13 20 0 0,0 0-1 0 0,-1 0 1 0 0,1 1-1 0 0,-1-1 1 0 0,0 1-1 0 0,1-1 1 0 0,-1 1-1 0 0,0 0 1 0 0,0-1-1 0 0,0 1 1 0 0,0 1-15 0 0,1-1 19 0 0,-1 0-1 0 0,1 0 1 0 0,-1 0 0 0 0,1 0-1 0 0,0 0 1 0 0,-1-1 0 0 0,1 1-1 0 0,0-1 1 0 0,0 1 0 0 0,0-1-1 0 0,0 1 1 0 0,1-1 0 0 0,-1 0-1 0 0,0 0 1 0 0,3 1-19 0 0,-1-1-2 0 0,0 1 0 0 0,0-1 0 0 0,1 1 0 0 0,-1-1 0 0 0,0 0 0 0 0,1-1-1 0 0,-1 1 1 0 0,1-1 0 0 0,0 0 2 0 0,8-2-200 0 0,-11 2-845 0 0,1-2-390 0 0,9-7-1137 0 0,1-2-4247 0 0</inkml:trace>
  <inkml:trace contextRef="#ctx0" brushRef="#br0" timeOffset="40333.383">3930 2745 8288 0 0,'-1'1'120'0'0,"0"-1"1"0"0,0 0-1 0 0,0 1 0 0 0,0-1 1 0 0,0 1-1 0 0,0-1 0 0 0,0 1 1 0 0,0-1-1 0 0,0 1 1 0 0,0 0-1 0 0,0-1 0 0 0,0 1 1 0 0,1 0-1 0 0,-1 0 1 0 0,0 0-1 0 0,0 0 0 0 0,1 0 1 0 0,-1-1-1 0 0,1 2-120 0 0,-1-1 186 0 0,1 0-1 0 0,0 0 1 0 0,0 0-1 0 0,0 0 1 0 0,1 1-1 0 0,-1-1 1 0 0,0 0-1 0 0,0 0 1 0 0,1 0-1 0 0,-1 0 1 0 0,0 0 0 0 0,1 0-1 0 0,0 1-185 0 0,3 10 1311 0 0,-4-11-1205 0 0,0 1 0 0 0,0 0-1 0 0,0 0 1 0 0,0 0 0 0 0,0-1-1 0 0,0 1 1 0 0,0 0 0 0 0,0 0 0 0 0,-1-1-1 0 0,1 1 1 0 0,-1 1-106 0 0,0-2 51 0 0,1 1 1 0 0,-1-1-1 0 0,1 0 0 0 0,0 1 0 0 0,-1-1 1 0 0,1 0-1 0 0,0 1 0 0 0,0-1 0 0 0,0 1 1 0 0,0-1-1 0 0,0 0 0 0 0,0 1 1 0 0,1-1-1 0 0,-1 1 0 0 0,0-1-51 0 0,5 8 204 0 0,-5-8-167 0 0,1 1 1 0 0,0-1-1 0 0,0 1 1 0 0,-1-1-1 0 0,1 1 1 0 0,-1 0-1 0 0,1-1 1 0 0,-1 1-1 0 0,0 0 1 0 0,0-1-1 0 0,0 1 1 0 0,0 0-1 0 0,0-1 1 0 0,0 1-1 0 0,0 0 1 0 0,0-1-1 0 0,-1 2-37 0 0,1-2 35 0 0,0 1 0 0 0,0 0 0 0 0,0-1 0 0 0,0 1 0 0 0,0-1 0 0 0,0 1 0 0 0,1 0 0 0 0,-1-1 0 0 0,0 1 0 0 0,1-1 0 0 0,-1 1 0 0 0,1-1-1 0 0,0 1 1 0 0,0-1 0 0 0,0 2-35 0 0,0-2 37 0 0,0 0 1 0 0,-1 0-1 0 0,1 1 0 0 0,0-1 0 0 0,-1 0 0 0 0,1 1 0 0 0,-1-1 0 0 0,1 1 0 0 0,-1-1 1 0 0,0 0-1 0 0,0 1 0 0 0,0-1 0 0 0,0 1 0 0 0,0-1 0 0 0,0 1 0 0 0,0-1 0 0 0,0 1 0 0 0,0-1-37 0 0,-1 1 64 0 0,1-1-1 0 0,0 1 0 0 0,0-1 1 0 0,0 1-1 0 0,0-1 0 0 0,0 1 0 0 0,0-1 1 0 0,0 1-1 0 0,1 1-63 0 0,-1-2 55 0 0,0 0 1 0 0,0 0 0 0 0,0 0-1 0 0,1 0 1 0 0,-1 0-1 0 0,0 0 1 0 0,0 0-1 0 0,0 0 1 0 0,-1 0-1 0 0,1 0 1 0 0,0 0-1 0 0,0 0 1 0 0,0 0-1 0 0,-1 0 1 0 0,1 0-1 0 0,-1 0 1 0 0,1-1-1 0 0,-1 1 1 0 0,1 0-1 0 0,-1 0-55 0 0,1-1 48 0 0,0 1 0 0 0,0-1 0 0 0,0 0 0 0 0,-1 0 0 0 0,1 1-1 0 0,0-1 1 0 0,0 0 0 0 0,0 0 0 0 0,-1 0 0 0 0,1 1 0 0 0,0-1-1 0 0,0 0 1 0 0,-1 0 0 0 0,1 0 0 0 0,0 0 0 0 0,-1 1 0 0 0,1-1-1 0 0,0 0 1 0 0,0 0 0 0 0,-1 0 0 0 0,1 0 0 0 0,0 0 0 0 0,-1 0-1 0 0,1 0 1 0 0,0 0 0 0 0,-1 0 0 0 0,1 0 0 0 0,0 0 0 0 0,-1 0-1 0 0,1 0 1 0 0,0 0 0 0 0,-1 0 0 0 0,1-1 0 0 0,0 1 0 0 0,0 0-1 0 0,-1 0 1 0 0,1 0-48 0 0,-1 0-99 0 0,6-17 959 0 0,-2-3-343 0 0,-3 16-472 0 0,0 1 1 0 0,1 0-1 0 0,-1-1 0 0 0,1 1 0 0 0,0 0 0 0 0,0 0 0 0 0,0 0 0 0 0,0 0 0 0 0,1 0 0 0 0,-1 0 0 0 0,3-3-45 0 0,6-15 0 0 0,-1 0 0 0 0,-4 11 0 0 0,1 0 0 0 0,-1-1 0 0 0,-1 0 0 0 0,1-2 0 0 0,8-18 0 0 0,-9 22-172 0 0,0 0-1 0 0,1 0 1 0 0,0 1-1 0 0,1 0 0 0 0,0 0 1 0 0,0 0-1 0 0,1 1 1 0 0,0 0-1 0 0,0 0 1 0 0,0 0-1 0 0,1 1 1 0 0,0 1-1 0 0,1-1 0 0 0,7-3 173 0 0,6-2-1852 0 0,-13 8 392 0 0</inkml:trace>
  <inkml:trace contextRef="#ctx0" brushRef="#br0" timeOffset="40986.793">4220 2601 7832 0 0,'0'0'602'0'0,"14"12"4421"0"0,-11-7-4708 0 0,0 0 0 0 0,-1 0 0 0 0,1 0 0 0 0,-1 0 0 0 0,-1 1 0 0 0,1-1 0 0 0,-1 0 0 0 0,0 1 0 0 0,0 0 0 0 0,0 3-315 0 0,1 14 691 0 0,-2 1-1 0 0,0-1-690 0 0,-1 5 1035 0 0,0-20-777 0 0,0 1-1 0 0,-1-1 0 0 0,0 1 1 0 0,0-1-1 0 0,-1 0 1 0 0,0 0-1 0 0,-3 5-257 0 0,-3 10 485 0 0,9-22-473 0 0,-1 1-3 0 0,0 1 0 0 0,-1 0 1 0 0,1 0-1 0 0,0-1 0 0 0,-1 1 0 0 0,1-1 0 0 0,-1 1 0 0 0,0-1 0 0 0,0 0 0 0 0,0 0 0 0 0,0 1 0 0 0,0-1-9 0 0,-5 1 0 0 0,7-3 0 0 0,0 0 0 0 0,-1 0 0 0 0,1 0 0 0 0,0 0 0 0 0,0 0 0 0 0,-1 1 0 0 0,1-1 0 0 0,0 0 0 0 0,-1 0 0 0 0,1 0 0 0 0,0 0 0 0 0,0 0 0 0 0,-1 0 0 0 0,1 0 0 0 0,0 0 0 0 0,0 0 0 0 0,-1 0 0 0 0,1-1 0 0 0,0 1 0 0 0,-1 0 0 0 0,1 0 0 0 0,0 0 0 0 0,0 0 0 0 0,-1 0 0 0 0,1 0 0 0 0,0 0 0 0 0,0-1 0 0 0,-1 1 0 0 0,1 0 0 0 0,0 0 0 0 0,0 0 0 0 0,0-1 0 0 0,0 1 0 0 0,-1 0 0 0 0,1 0 0 0 0,0-1 0 0 0,0 1 0 0 0,0 0 0 0 0,0 0 0 0 0,0-1 0 0 0,-1 1 0 0 0,1 0 0 0 0,0 0 0 0 0,0-1 0 0 0,0 1 0 0 0,0 0 0 0 0,0-1 0 0 0,0 1 0 0 0,0 0 0 0 0,0 0 0 0 0,0-1 0 0 0,0 1 0 0 0,0 0 0 0 0,0-1 0 0 0,1 1 0 0 0,-1 0 0 0 0,-2-6 71 0 0,1 0-1 0 0,1 0 1 0 0,-1 0-1 0 0,1-1 0 0 0,0 1 1 0 0,0 0-1 0 0,1 0 1 0 0,0 0-1 0 0,0 0 0 0 0,0 0 1 0 0,1 0-1 0 0,0 0 1 0 0,0 1-1 0 0,0-1 0 0 0,3-4-70 0 0,2-4-164 0 0,1 1 0 0 0,0 0-1 0 0,0 1 1 0 0,11-11 164 0 0,-18 22-35 0 0,7-9-22 0 0,1 1 0 0 0,1 0 0 0 0,-1 0 0 0 0,2 1 57 0 0,-5 4 0 0 0,-5 2 0 0 0,1 0 0 0 0,0 1 0 0 0,1-1 0 0 0,-1 1 0 0 0,0-1 0 0 0,0 1 0 0 0,1 0 0 0 0,-1 0 0 0 0,0 0 0 0 0,1 0 0 0 0,0 0 0 0 0,0 2 0 0 0,-1-1 0 0 0,1 0 0 0 0,-1 1 0 0 0,0 0 0 0 0,0-1 0 0 0,1 1 0 0 0,-1 0 0 0 0,0 0 0 0 0,0 1 0 0 0,0-1 0 0 0,0 0 0 0 0,0 1 0 0 0,0-1 0 0 0,0 1 0 0 0,1 1 0 0 0,0 0 0 0 0,0 0 0 0 0,-1 0 0 0 0,1 0 0 0 0,0 1 0 0 0,-1-1 0 0 0,0 1 0 0 0,0-1 0 0 0,0 1 0 0 0,0 1 0 0 0,5 10 0 0 0,-5-12 0 0 0,-1 0 0 0 0,0 0 0 0 0,1 0 0 0 0,-1 0 0 0 0,0 0 0 0 0,0 0 0 0 0,-1 0 0 0 0,1 1 0 0 0,0 2 0 0 0,-1 1 20 0 0,1 0-1 0 0,0 0 1 0 0,0 0-1 0 0,2 4-19 0 0,-1-4 55 0 0,-1 0-1 0 0,1-1 1 0 0,-1 1-1 0 0,-1 5-54 0 0,2-1 403 0 0,-1-9 220 0 0,-2-7-585 0 0,1 4-51 0 0,0 1-1 0 0,0-1 0 0 0,0 0 0 0 0,1 0 1 0 0,-1 0-1 0 0,0 0 0 0 0,1 1 0 0 0,-1-1 1 0 0,0 0-1 0 0,1 0 0 0 0,-1 1 0 0 0,1-1 0 0 0,-1 0 1 0 0,1 1-1 0 0,-1-1 0 0 0,1 0 14 0 0,5-8 60 0 0,-3-1-13 0 0,-3 8-41 0 0,0 0 1 0 0,0 1-1 0 0,1-1 0 0 0,-1 1 0 0 0,1 0 1 0 0,-1-1-1 0 0,1 1 0 0 0,0-1 0 0 0,-1 1 1 0 0,1 0-1 0 0,0-1 0 0 0,0 1 0 0 0,1-1-6 0 0,2-3 9 0 0,0-1 0 0 0,0-1-1 0 0,0 1 1 0 0,2-6-9 0 0,-2 5 7 0 0,-1 1 1 0 0,1 0-1 0 0,0-1 0 0 0,1 1-7 0 0,6-10 0 0 0,-9 14 0 0 0,-1 0 0 0 0,1 0 0 0 0,-1 0 0 0 0,1 0 0 0 0,-1 0 0 0 0,1 0 0 0 0,0 0 0 0 0,0 1 0 0 0,0-1 0 0 0,0 1 0 0 0,0-1 0 0 0,1 1 0 0 0,-1 0 0 0 0,0 0 0 0 0,1 0 0 0 0,-1 0 0 0 0,1 0 0 0 0,2 0 0 0 0,-2 0 0 0 0,9-1 0 0 0,-12 2 0 0 0,1 0 0 0 0,-1 0 0 0 0,1 0 0 0 0,-1 0 0 0 0,1 0 0 0 0,-1 0 0 0 0,1 1 0 0 0,-1-1 0 0 0,1 0 0 0 0,-1 0 0 0 0,1 0 0 0 0,-1 0 0 0 0,0 1 0 0 0,1-1 0 0 0,-1 0 0 0 0,1 0 0 0 0,-1 1 0 0 0,1-1 0 0 0,-1 0 0 0 0,0 1 0 0 0,1-1 0 0 0,-1 1 0 0 0,0-1 0 0 0,1 0 0 0 0,-1 1 0 0 0,0-1 0 0 0,0 1 0 0 0,1-1 0 0 0,-1 1 0 0 0,0-1 0 0 0,0 0 0 0 0,0 1 0 0 0,0 0 0 0 0,1 0 0 0 0,5 7 0 0 0,-4-7 0 0 0,-1 0 0 0 0,0 0 0 0 0,0 1 0 0 0,0-1 0 0 0,0 0 0 0 0,0 1 0 0 0,0-1 0 0 0,0 1 0 0 0,0-1 0 0 0,-1 1 0 0 0,1-1 0 0 0,-1 1 0 0 0,1 0 0 0 0,-1-1 0 0 0,1 1 0 0 0,-1 0 0 0 0,0-1 0 0 0,0 1 0 0 0,0 0 0 0 0,0-1 0 0 0,0 2 0 0 0,0 49 54 0 0,-5-29-44 0 0,1-8 1 0 0,3-6 57 0 0,1-1 0 0 0,0 0-1 0 0,0 0 1 0 0,1 0 0 0 0,0 0 0 0 0,1 1-68 0 0,1 14-67 0 0,-3-22-29 0 0,0 0-1 0 0,0 0 1 0 0,0-1-1 0 0,0 1 1 0 0,1 0 0 0 0,-1 0-1 0 0,0 0 1 0 0,0 0-1 0 0,1 0 1 0 0,-1 0 0 0 0,1 0-1 0 0,-1 0 1 0 0,1-1-1 0 0,-1 1 1 0 0,1 0 0 0 0,-1 0-1 0 0,1-1 1 0 0,0 1-1 0 0,0 0 1 0 0,-1-1 0 0 0,1 1-1 0 0,0-1 1 0 0,0 1-1 0 0,0-1 1 0 0,-1 1 0 0 0,1-1-1 0 0,0 1 1 0 0,0-1-1 0 0,0 0 1 0 0,0 1 0 0 0,0-1-1 0 0,0 0 1 0 0,1 0 96 0 0,-1 0-1434 0 0</inkml:trace>
  <inkml:trace contextRef="#ctx0" brushRef="#br0" timeOffset="41294.283">4701 2806 4608 0 0,'0'-2'192'0'0,"0"-1"0"0"0,0 0 0 0 0,1 0 0 0 0,-1 0 0 0 0,1 1 0 0 0,0-1 1 0 0,-1 0-1 0 0,1 0 0 0 0,0 1 0 0 0,1-1 0 0 0,-1 1 0 0 0,0-1 0 0 0,1 1 0 0 0,-1-1 0 0 0,1 1 0 0 0,0 0 1 0 0,0 0-1 0 0,0 0 0 0 0,0 0 0 0 0,0 0 0 0 0,0 0 0 0 0,0 1 0 0 0,1-1 0 0 0,-1 1 0 0 0,2-1-192 0 0,8-3 1683 0 0,-11 4-1470 0 0,-1 1 0 0 0,1 0 0 0 0,0 0 0 0 0,0 0 0 0 0,0-1 0 0 0,0 1-1 0 0,0 0 1 0 0,-1-1 0 0 0,1 1 0 0 0,0-1 0 0 0,0 1 0 0 0,0-1 0 0 0,-1 1 0 0 0,1-1 0 0 0,0 0 0 0 0,-1 1 0 0 0,1-1 0 0 0,-1 0-1 0 0,1 1 1 0 0,-1-1 0 0 0,1 0 0 0 0,-1 0 0 0 0,1 0-213 0 0,14 18 4229 0 0,-13-12-4106 0 0,-1-1 0 0 0,1 0 0 0 0,-1 0 0 0 0,0 1 0 0 0,0-1 0 0 0,0 1 0 0 0,-1 2-123 0 0,4 13 79 0 0,0-4 0 0 0,0-1 1 0 0,2 0-1 0 0,2 5-79 0 0,-7-18 4 0 0,0-1 0 0 0,1 1 0 0 0,-1-1 0 0 0,1 1 0 0 0,-1-1 0 0 0,1 0 0 0 0,-1 1-1 0 0,1-1 1 0 0,0 0 0 0 0,-1 0 0 0 0,1 0 0 0 0,0-1 0 0 0,0 1 0 0 0,0 0 0 0 0,0-1 0 0 0,0 1 0 0 0,0-1-4 0 0,1 1 2 0 0,0 0-1 0 0,0-1 0 0 0,0 1 1 0 0,0-1-1 0 0,0 0 1 0 0,0 0-1 0 0,0 0 0 0 0,0 0 1 0 0,0-1-1 0 0,1 1 0 0 0,0-1-1 0 0,2-1 74 0 0,-1 0 0 0 0,1-1 1 0 0,-1 1-1 0 0,0-1 0 0 0,0 0 0 0 0,4-3-74 0 0,-8 4 52 0 0,1 1 0 0 0,-1-1 0 0 0,1 1 0 0 0,-1-1 0 0 0,1 1 0 0 0,-1-1 0 0 0,0 0 0 0 0,0 0 0 0 0,0 0 0 0 0,0 1-1 0 0,0-1 1 0 0,0 0 0 0 0,-1 0 0 0 0,1-1 0 0 0,-1 1 0 0 0,1 0 0 0 0,-1 0 0 0 0,0 0 0 0 0,0 0 0 0 0,1 0-52 0 0,-1-11 146 0 0,-1 1-1 0 0,0-1 0 0 0,0 1 1 0 0,-3-7-146 0 0,3 13 25 0 0,-1 1-1 0 0,0-1 1 0 0,0 1-1 0 0,0 0 1 0 0,-1 0 0 0 0,0-1-1 0 0,0 2 1 0 0,0-1 0 0 0,-1 0-1 0 0,-2-2-24 0 0,-4-7 81 0 0,8 12-86 0 0,1 0 0 0 0,0 0 0 0 0,-1 0 0 0 0,1 1 0 0 0,-1-1 0 0 0,0 0 0 0 0,0 1 0 0 0,1-1 0 0 0,-1 1 1 0 0,0-1-1 0 0,0 1 0 0 0,-2-1 5 0 0,-2-1-325 0 0,0 1 1 0 0,-1 0 0 0 0,1 0 0 0 0,0 0 0 0 0,-1 1-1 0 0,-2-1 325 0 0,-4 2-1052 0 0</inkml:trace>
  <inkml:trace contextRef="#ctx0" brushRef="#br0" timeOffset="42359.662">5200 2718 14480 0 0,'2'-1'43'0'0,"7"-2"280"0"0,-9 3-283 0 0,0 0-1 0 0,0 0 0 0 0,0-1 1 0 0,0 1-1 0 0,0 0 0 0 0,0 0 0 0 0,1 0 1 0 0,-1 0-1 0 0,0-1 0 0 0,0 1 1 0 0,0 0-1 0 0,0 0 0 0 0,0 0 0 0 0,0 0 1 0 0,0-1-1 0 0,0 1 0 0 0,0 0 1 0 0,0 0-1 0 0,0 0 0 0 0,0-1 0 0 0,0 1 1 0 0,0 0-1 0 0,0 0 0 0 0,0 0 1 0 0,0-1-1 0 0,0 1 0 0 0,0 0 0 0 0,0 0 1 0 0,0 0-1 0 0,0-1 0 0 0,0 1 0 0 0,0 0 1 0 0,0 0-1 0 0,-1 0 0 0 0,1 0 1 0 0,0-1-1 0 0,0 1 0 0 0,0 0 0 0 0,0 0 1 0 0,0 0-1 0 0,0 0 0 0 0,-1 0 1 0 0,1-1-1 0 0,0 1 0 0 0,0 0-39 0 0,0 0 58 0 0,1 0-1 0 0,-1 0 1 0 0,0 0 0 0 0,1 0-1 0 0,-1 0 1 0 0,1 0 0 0 0,-1 1-1 0 0,1-1 1 0 0,-1 0-1 0 0,1 0 1 0 0,-1 0 0 0 0,0 0-1 0 0,1 1 1 0 0,-1-1 0 0 0,0 0-1 0 0,1 0 1 0 0,-1 1-1 0 0,1-1 1 0 0,-1 0 0 0 0,0 1-1 0 0,0-1 1 0 0,1 0-1 0 0,-1 1 1 0 0,0-1 0 0 0,0 0-1 0 0,1 1 1 0 0,-1-1 0 0 0,0 1-1 0 0,0-1 1 0 0,0 0-1 0 0,0 1 1 0 0,1 0-58 0 0,-4 9 487 0 0,1-2-228 0 0,0 0 0 0 0,0 0 1 0 0,1 0-1 0 0,0 0 0 0 0,0 0 0 0 0,1 0 0 0 0,0 8-259 0 0,0-12 63 0 0,0-1 0 0 0,0 0 0 0 0,0 0 0 0 0,-1 1 0 0 0,1-1 0 0 0,-1 0 0 0 0,0 2-63 0 0,0-3 54 0 0,0 1-1 0 0,1-1 1 0 0,-1 1 0 0 0,1-1-1 0 0,0 1 1 0 0,-1 0-1 0 0,1-1 1 0 0,0 1 0 0 0,1 0-1 0 0,-1-1 1 0 0,1 4-54 0 0,0-2 106 0 0,1 1 0 0 0,-1 0 0 0 0,0 0 1 0 0,-1 0-1 0 0,1 2-106 0 0,-1-5 92 0 0,0-2-18 0 0,0 0-2 0 0,0 0 0 0 0,0 0 0 0 0,0 0 0 0 0,0 0 0 0 0,3-20 54 0 0,1 2-69 0 0,-1 8 66 0 0,-1 1 0 0 0,1 0 0 0 0,3-8-123 0 0,6-9 93 0 0,-5 8-77 0 0,2 0 0 0 0,3-5-16 0 0,-8 17 0 0 0,0 1-1 0 0,0-1 1 0 0,0 1-1 0 0,0 0 0 0 0,1 0 1 0 0,0 1-1 0 0,0 0 0 0 0,5-4 1 0 0,-7 6 0 0 0,0 0 0 0 0,0 0 0 0 0,1 0 0 0 0,-1 0 0 0 0,1 1 0 0 0,-1-1 0 0 0,1 1 0 0 0,0 0 0 0 0,1 0 0 0 0,-3 1 0 0 0,0 0 0 0 0,-1-1 0 0 0,1 2 0 0 0,0-1 0 0 0,0 0 0 0 0,0 0 0 0 0,0 1 0 0 0,-1-1 0 0 0,1 0 0 0 0,0 1 0 0 0,0 0 0 0 0,-1 0 0 0 0,1-1 0 0 0,0 1 0 0 0,-1 0 0 0 0,1 0 0 0 0,-1 0 0 0 0,1 0 0 0 0,-1 1 0 0 0,1-1 0 0 0,2 4 0 0 0,0-1 0 0 0,0 1 0 0 0,0 0 0 0 0,-1 0 0 0 0,0 0 0 0 0,0 1 0 0 0,0-1 0 0 0,-1 1 0 0 0,1-1 0 0 0,-1 3 0 0 0,2 4 0 0 0,-1 0 0 0 0,-1 0 0 0 0,0 1 0 0 0,0 7 0 0 0,-1-14 0 0 0,-1 0 0 0 0,0 0 0 0 0,0-1 0 0 0,0 1 0 0 0,-1 0 0 0 0,0 0 0 0 0,0-1 0 0 0,-1 1 0 0 0,1 0 0 0 0,-1-1 0 0 0,-1 2 0 0 0,3-7 0 0 0,0 0 0 0 0,0 0 0 0 0,0 0 0 0 0,0 0 0 0 0,0 0 0 0 0,0 0 0 0 0,0 0 0 0 0,-1 0 0 0 0,1 0 0 0 0,0 0 0 0 0,0 0 0 0 0,0 0 0 0 0,0 0 0 0 0,0 0 0 0 0,0-1 0 0 0,0 1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1 0 0 0,-1-1 0 0 0,1 0 0 0 0,0 0 0 0 0,0 0 0 0 0,0 0 0 0 0,0 0 0 0 0,0 0 0 0 0,0 0 0 0 0,0 0 0 0 0,0 0 0 0 0,0 0 0 0 0,0 0 0 0 0,0 0 0 0 0,0 0 0 0 0,0 0 0 0 0,0 0 0 0 0,0 0 0 0 0,0 0 0 0 0,0-8 0 0 0,2-9 0 0 0,1 9 0 0 0,0 1 0 0 0,1-1 0 0 0,-1 1 0 0 0,2 0 0 0 0,1-3 0 0 0,8-13 0 0 0,-10 16 0 0 0,0 0 0 0 0,1 0 0 0 0,0 1 0 0 0,0 0 0 0 0,1 0 0 0 0,5-5 0 0 0,-7 7 0 0 0,0 1 0 0 0,0 0 0 0 0,1 0 0 0 0,-1 0 0 0 0,1 1 0 0 0,-1-1 0 0 0,1 1 0 0 0,0 0 0 0 0,0 0 0 0 0,0 1 0 0 0,1-1 0 0 0,-3 2 39 0 0,1 0 0 0 0,-1 0 0 0 0,0 1-1 0 0,1-1 1 0 0,-1 1 0 0 0,0 0 0 0 0,1 0-1 0 0,-1 0 1 0 0,0 0 0 0 0,0 1 0 0 0,0-1 0 0 0,0 1-1 0 0,0-1 1 0 0,0 1 0 0 0,-1 0 0 0 0,1 0-1 0 0,-1 1 1 0 0,1-1 0 0 0,-1 0 0 0 0,0 1 0 0 0,1 0-1 0 0,-1-1 1 0 0,-1 1 0 0 0,3 3-39 0 0,-1 1 80 0 0,-1 1 0 0 0,1 0-1 0 0,-1 0 1 0 0,0-1 0 0 0,-1 1 0 0 0,0 1 0 0 0,0-1-1 0 0,0 0 1 0 0,-1 0 0 0 0,-1 0 0 0 0,1 0 0 0 0,-1 0-1 0 0,-1 0 1 0 0,-2 8-80 0 0,-6 28-220 0 0,9-30-2389 0 0,0-1-3736 0 0,1-11-736 0 0</inkml:trace>
  <inkml:trace contextRef="#ctx0" brushRef="#br0" timeOffset="42697.986">5837 2793 15664 0 0,'0'0'718'0'0,"1"0"-19"0"0,23 6-686 0 0,-6-1 421 0 0,0-1 1 0 0,12 1-435 0 0,-23-4 322 0 0,0 0 0 0 0,1-1 1 0 0,-1-1-1 0 0,0 1 0 0 0,0-1 1 0 0,0 0-1 0 0,0 0 0 0 0,-1-1 0 0 0,2 0-322 0 0,-3 0 105 0 0,0 0-1 0 0,0 0 1 0 0,0 0 0 0 0,0-1-1 0 0,0 0 1 0 0,0 0-1 0 0,-1 0 1 0 0,1-1-1 0 0,0 0-104 0 0,-3 2 39 0 0,-1 0-1 0 0,1 1 0 0 0,-1-1 0 0 0,0 0 0 0 0,1 0 1 0 0,-1 0-1 0 0,0 0 0 0 0,0 0 0 0 0,0 0 0 0 0,-1 0 1 0 0,1 0-1 0 0,0 0 0 0 0,-1 0 0 0 0,1 0 0 0 0,-1 0 1 0 0,0-1-1 0 0,0 1 0 0 0,0 0 0 0 0,0 0 0 0 0,0-1 1 0 0,0 1-1 0 0,-1 0 0 0 0,1 0 0 0 0,-1 0 0 0 0,1-1-38 0 0,-3-4 29 0 0,3 3-11 0 0,-1 1 0 0 0,0 0 0 0 0,0 0 0 0 0,0 0 1 0 0,-1 0-1 0 0,1 0 0 0 0,-1 1 0 0 0,0-1 0 0 0,-1-2-18 0 0,-2-2 118 0 0,-1 1-56 0 0,1-1 0 0 0,-1 1 0 0 0,0 0 1 0 0,0 0-1 0 0,-1 0-62 0 0,5 5-3 0 0,1-1 0 0 0,-1 1 0 0 0,0 0 0 0 0,-1 0 0 0 0,1 0 0 0 0,0 0 0 0 0,0 0 1 0 0,0 0-1 0 0,0 1 0 0 0,-1-1 0 0 0,1 1 0 0 0,0-1 0 0 0,-1 1 0 0 0,1 0 0 0 0,0 0 1 0 0,-1 0-1 0 0,1 0 0 0 0,0 1 0 0 0,-1-1 0 0 0,1 1 0 0 0,-1-1 3 0 0,2 1 15 0 0,-1 0-1 0 0,0 0 1 0 0,0 0-1 0 0,0 0 1 0 0,0 0-1 0 0,1 1 1 0 0,-1-1 0 0 0,1 1-1 0 0,-1-1 1 0 0,1 1-1 0 0,-1-1 1 0 0,1 1-1 0 0,0 0 1 0 0,-1 1-15 0 0,-15 30-11 0 0,15-28 18 0 0,-3 6-5 0 0,1-1 0 0 0,1 1 0 0 0,0 0 0 0 0,0 0 0 0 0,1 0 0 0 0,0 0 1 0 0,1 3-3 0 0,1-9 21 0 0,-1 1 1 0 0,1-1 0 0 0,0 1 0 0 0,1-1-1 0 0,0 1 1 0 0,0-1 0 0 0,0 0 0 0 0,0 0-1 0 0,1 1 1 0 0,0-1 0 0 0,0 0 0 0 0,0 0 0 0 0,0 0-1 0 0,1-1 1 0 0,0 1 0 0 0,0-1-22 0 0,12 9-159 0 0,-13-12 142 0 0,0 0 1 0 0,0 0-1 0 0,0 1 1 0 0,-1-1 0 0 0,1 1-1 0 0,-1 0 1 0 0,1-1-1 0 0,-1 1 17 0 0,1 1 18 0 0,0-1-1 0 0,0 0 0 0 0,0 1 1 0 0,0-1-1 0 0,0 0 0 0 0,0 0 1 0 0,0 0-1 0 0,1 0 0 0 0,-1-1 1 0 0,1 1-1 0 0,-1-1 0 0 0,1 1 1 0 0,0-1-1 0 0,-1 0 0 0 0,1 0 0 0 0,2 1-17 0 0,2-1 88 0 0,-1-1-1 0 0,0 1 0 0 0,1-1 0 0 0,-1 0 1 0 0,0-1-1 0 0,1 1 0 0 0,-1-1-87 0 0,-4 0-26 0 0,0 1 1 0 0,-1-1-1 0 0,1 1 0 0 0,0-1 0 0 0,-1 0 1 0 0,1 1-1 0 0,-1-1 0 0 0,1 0 0 0 0,-1 0 1 0 0,1 0-1 0 0,-1 0 0 0 0,0-1 0 0 0,0 1 0 0 0,1 0 1 0 0,-1-1 25 0 0,16-23-1297 0 0,-13 20 931 0 0,9-25-2205 0 0,-7 15 599 0 0</inkml:trace>
  <inkml:trace contextRef="#ctx0" brushRef="#br0" timeOffset="42967.026">6174 2451 5064 0 0,'3'-3'116'0'0,"8"-7"158"0"0,-11 9-255 0 0,0 1 1 0 0,1-1-1 0 0,-1 1 0 0 0,0-1 0 0 0,0 0 0 0 0,0 1 1 0 0,0-1-1 0 0,0 1 0 0 0,0-1 0 0 0,0 1 0 0 0,0-1 1 0 0,0 0-1 0 0,0 1 0 0 0,0-1 0 0 0,0 1 1 0 0,0-1-1 0 0,0 1 0 0 0,0-1 0 0 0,0 1 0 0 0,-1-1 1 0 0,1 1-1 0 0,0-1 0 0 0,0 1 0 0 0,-1-1 0 0 0,1 0-19 0 0,0 1 100 0 0,0 0-1 0 0,0 0 0 0 0,0 0 0 0 0,0 0 1 0 0,-1 0-1 0 0,1-1 0 0 0,0 1 0 0 0,0 0 1 0 0,0 0-1 0 0,0 0 0 0 0,0-1 0 0 0,0 1 1 0 0,0 0-1 0 0,0 0 0 0 0,0 0 0 0 0,0 0 1 0 0,0-1-1 0 0,1 1 0 0 0,-1 0 0 0 0,0 0 1 0 0,0 0-1 0 0,0 0 0 0 0,0-1 0 0 0,0 1 1 0 0,0 0-1 0 0,0 0 0 0 0,0 0 0 0 0,0 0 1 0 0,1 0-1 0 0,-1 0 0 0 0,0-1 0 0 0,0 1-99 0 0,2 2 7875 0 0,1 17-6213 0 0,-2-12-1509 0 0,0-1 0 0 0,0 1 0 0 0,1 0 0 0 0,0 1-153 0 0,7 30 246 0 0,-8-28 37 0 0,1 0 0 0 0,0-1 0 0 0,3 6-283 0 0,2 3 440 0 0,-2-9-260 0 0,-2 1-1 0 0,1 0 1 0 0,-1 0-1 0 0,0 1 1 0 0,-1-1-1 0 0,0 4-179 0 0,0 1 247 0 0,0 0-1 0 0,2-1 1 0 0,2 10-247 0 0,-2-15 96 0 0,-2 0-1 0 0,1 1 1 0 0,-1-1-1 0 0,-1 0 1 0 0,0 1 0 0 0,0-1-1 0 0,-1 1 1 0 0,0-1-1 0 0,-1 7-95 0 0,-3 1 0 0 0,3-15 0 0 0,0 1 0 0 0,0 0 0 0 0,0 0 0 0 0,1-1 0 0 0,-1 1 0 0 0,1 0 0 0 0,0 1 0 0 0,0-2-1 0 0,0 0 0 0 0,0-1 0 0 0,-1 1 0 0 0,1 0 0 0 0,0 0 0 0 0,-1-1 0 0 0,0 1 0 0 0,1 0 0 0 0,-1-1 0 0 0,0 1-1 0 0,0 0 1 0 0,1-1 0 0 0,-1 1 0 0 0,0-1 0 0 0,-1 0 0 0 0,1 1 1 0 0,0-1-118 0 0,1-1-1 0 0,-1 1 1 0 0,0 0-1 0 0,0-1 1 0 0,0 1-1 0 0,0-1 1 0 0,0 1-1 0 0,0-1 1 0 0,0 1-1 0 0,1-1 1 0 0,-1 1-1 0 0,-1-1 1 0 0,1 0-1 0 0,0 0 1 0 0,0 0-1 0 0,0 0 1 0 0,0 1 0 0 0,0-1-1 0 0,0 0 1 0 0,0-1-1 0 0,0 1 1 0 0,0 0-1 0 0,0 0 1 0 0,0 0-1 0 0,0-1 1 0 0,0 1-1 0 0,0 0 1 0 0,0-1 118 0 0,-9-4-7345 0 0</inkml:trace>
  <inkml:trace contextRef="#ctx0" brushRef="#br0" timeOffset="43468.298">6192 2714 6912 0 0,'7'-2'410'0'0,"1"0"0"0"0,-1 0 0 0 0,0 0 0 0 0,1 1 1 0 0,-1 0-1 0 0,1 1 0 0 0,0 0 0 0 0,-1 0 0 0 0,1 0 1 0 0,1 1-411 0 0,17 0 2188 0 0,85 4 1066 0 0,-58-6-2349 0 0,-18-1-401 0 0,-24 3-276 0 0,1-2 0 0 0,0 1 0 0 0,-1-2 0 0 0,1 1 0 0 0,-1-2 0 0 0,1 1 1 0 0,-1-2-1 0 0,0 1 0 0 0,0-2 0 0 0,0 1 0 0 0,0-2-228 0 0,-10 6 14 0 0,-1-1-1 0 0,1 1 1 0 0,-1-1-1 0 0,1 1 1 0 0,-1-1-1 0 0,1 1 1 0 0,-1-1-1 0 0,0 1 1 0 0,1-1-1 0 0,-1 1 1 0 0,0-1-1 0 0,1 0 1 0 0,-1 1 0 0 0,0-1-1 0 0,0 0 1 0 0,0 1-1 0 0,0-1 1 0 0,1 1-1 0 0,-1-1 1 0 0,0 0-1 0 0,0 1 1 0 0,0-1-1 0 0,0 0-13 0 0,3-10 364 0 0,-2 10-331 0 0,-1 1-25 0 0,1 0-1 0 0,-1-1 1 0 0,0 1-1 0 0,1 0 0 0 0,-1 0 1 0 0,0-1-1 0 0,1 1 1 0 0,-1 0-1 0 0,0-1 1 0 0,0 1-1 0 0,1 0 1 0 0,-1-1-1 0 0,0 1 1 0 0,0-1-1 0 0,0 1 0 0 0,0 0 1 0 0,1-1-1 0 0,-1 1 1 0 0,0-1-1 0 0,0 1 1 0 0,0-1-1 0 0,0 1 1 0 0,0 0-1 0 0,0-1 1 0 0,0 1-1 0 0,0-1 0 0 0,0 1 1 0 0,0-1-1 0 0,0 1 1 0 0,0 0-1 0 0,-1-1 1 0 0,1 1-1 0 0,0-1 1 0 0,0 1-1 0 0,0 0 0 0 0,0-1 1 0 0,-1 1-1 0 0,1-1 1 0 0,0 1-1 0 0,-1 0 1 0 0,1-1-1 0 0,0 1 1 0 0,0 0-1 0 0,-1 0 1 0 0,1-1-1 0 0,0 1 0 0 0,-1 0 1 0 0,1 0-1 0 0,-1-1-7 0 0,-3-2 0 0 0,0 0 0 0 0,0 1 0 0 0,0-1 0 0 0,0 1 0 0 0,-1-1 0 0 0,1 1 0 0 0,-1 1 0 0 0,1-1 0 0 0,-1 1 0 0 0,3 0 0 0 0,0 0 0 0 0,0 1 0 0 0,-1 0 0 0 0,1-1 0 0 0,0 1 0 0 0,0 0 0 0 0,0 0 0 0 0,0 0 0 0 0,0 0 0 0 0,0 1 0 0 0,-1-1 0 0 0,1 1 0 0 0,0-1 0 0 0,0 1 0 0 0,0 0 0 0 0,0-1 0 0 0,0 1 0 0 0,1 0 0 0 0,-1 0 0 0 0,0 0 0 0 0,0 1 0 0 0,0-1 0 0 0,-14 12 0 0 0,12-9 0 0 0,-1-1 0 0 0,1 1 0 0 0,0 0 0 0 0,-1 1 0 0 0,0 1 0 0 0,1 0 0 0 0,1-4 0 0 0,1 1 0 0 0,0-1 0 0 0,0 1 0 0 0,1-1 0 0 0,-1 1 0 0 0,0 0 0 0 0,1 0 0 0 0,0 0 0 0 0,0 0 0 0 0,0 0 0 0 0,0 0 0 0 0,0 0 0 0 0,0 0 0 0 0,1 0 0 0 0,0 1 0 0 0,-1-1 0 0 0,-3 43 0 0 0,3-38 0 0 0,1-7 0 0 0,0 1 0 0 0,0-1 0 0 0,0 1 0 0 0,0 0 0 0 0,1-1 0 0 0,-1 1 0 0 0,0-1 0 0 0,1 1 0 0 0,-1-1 0 0 0,1 1 0 0 0,0-1 0 0 0,-1 1 0 0 0,1-1 0 0 0,0 0 0 0 0,0 1 0 0 0,0-1 0 0 0,0 0 0 0 0,0 0 0 0 0,1 1 0 0 0,1 1 0 0 0,0 0 0 0 0,1 0 0 0 0,-1-1 0 0 0,1 1 0 0 0,-1-1 0 0 0,4 1 0 0 0,-5-2 0 0 0,-1 0 0 0 0,1 0 0 0 0,0 0 0 0 0,0 0 0 0 0,0-1 0 0 0,0 1 0 0 0,0-1 0 0 0,0 0 0 0 0,-1 1 0 0 0,1-1 0 0 0,0 0 0 0 0,0 0 0 0 0,0 0 0 0 0,2-1 0 0 0,1 1 0 0 0,-2 0 3 0 0,-1-1 0 0 0,1 1 0 0 0,-1-1 0 0 0,1 0 0 0 0,-1 1 0 0 0,1-1 0 0 0,-1 0 0 0 0,0-1 0 0 0,3 0-3 0 0,10-5 229 0 0,-9 5-118 0 0,-3 2-56 0 0,0-1-1 0 0,0 0 1 0 0,0 0 0 0 0,0 0-1 0 0,0 0 1 0 0,0-1-1 0 0,-1 1 1 0 0,1-1-1 0 0,0 1 1 0 0,-1-1 0 0 0,0 0-1 0 0,1 0 1 0 0,-1 0-1 0 0,0 0 1 0 0,0-1-1 0 0,0 1 1 0 0,0-1-55 0 0,0 0 75 0 0,1-1 0 0 0,-1 1-1 0 0,1 0 1 0 0,-1 0 0 0 0,1 0 0 0 0,0 0 0 0 0,0 0 0 0 0,0 1-1 0 0,1-1-74 0 0,33-21 80 0 0,-22 15-88 0 0,6-4-187 0 0,-1 1 0 0 0,2 1 195 0 0,-15 8 1 0 0,-1 0 0 0 0,1 1 0 0 0,0-1 0 0 0,-1 2 0 0 0,1-1 0 0 0,0 1 0 0 0,0 0 0 0 0,7 0-1 0 0,-9 1-33 0 0,1 0 0 0 0,-1 1 0 0 0,0-1 0 0 0,0 1 0 0 0,1 0 0 0 0,3 2 33 0 0,-7-2-13 0 0,-1-1 1 0 0,1 1-1 0 0,-1-1 0 0 0,1 1 1 0 0,-1 0-1 0 0,1 0 0 0 0,-1 0 1 0 0,0 0-1 0 0,0 0 0 0 0,1 0 0 0 0,-1 0 1 0 0,0 0-1 0 0,0 0 0 0 0,0 1 1 0 0,0-1-1 0 0,0 0 0 0 0,0 1 1 0 0,-1-1-1 0 0,1 1 0 0 0,0-1 1 0 0,-1 1-1 0 0,1-1 0 0 0,-1 2 13 0 0,3 14 0 0 0,1-1 0 0 0,0 0 0 0 0,7 14 0 0 0,-10-25 34 0 0,0 0 0 0 0,1 0 0 0 0,-1-1 0 0 0,-1 1 0 0 0,1 0 0 0 0,-1 0 0 0 0,0 0 0 0 0,0 2-34 0 0,2 25 224 0 0,-3-20-23 0 0,1-8 21 0 0,2-9 106 0 0,1-3-18 0 0,-1 0-1 0 0,0 0 1 0 0,-1 0-1 0 0,0-1 1 0 0,1-7-310 0 0,-1 1 76 0 0,2-11-20 0 0,1 1 0 0 0,5-13-56 0 0,-6 28-43 0 0,0 0 1 0 0,1 0-1 0 0,0 1 1 0 0,0-1-1 0 0,1 1 1 0 0,0 0 0 0 0,4-5 42 0 0,6-13-396 0 0,-13 22 263 0 0,0 1-1 0 0,0-1 1 0 0,0 1-1 0 0,1-1 1 0 0,0 1 0 0 0,1-1 133 0 0,12-12-1376 0 0,-2 3-354 0 0</inkml:trace>
  <inkml:trace contextRef="#ctx0" brushRef="#br0" timeOffset="46617.194">2214 3740 8288 0 0,'0'0'381'0'0,"0"0"-6"0"0,0 0-171 0 0,-6 11 1780 0 0,1-8-1844 0 0,4-3 585 0 0,-13 6 3422 0 0,-2-3-3291 0 0,9-2-598 0 0,1 0 0 0 0,-1 0 0 0 0,1-1 1 0 0,-1 1-1 0 0,1-1 0 0 0,-1-1 0 0 0,0 1 0 0 0,1-1 0 0 0,-5-2-258 0 0,-77-21 2048 0 0,50 16-1939 0 0,24 6 557 0 0,0-1-1 0 0,-13-5-665 0 0,-43-17 645 0 0,20 8-682 0 0,-32-17 37 0 0,21 7 0 0 0,24 11 0 0 0,1-1 0 0 0,-8-7 0 0 0,-47-36 744 0 0,74 48-418 0 0,1-1 0 0 0,0-1 0 0 0,1-1 0 0 0,-2-3-326 0 0,-4-6-76 0 0,1-1 0 0 0,2 0 0 0 0,-5-10 76 0 0,-27-37 52 0 0,19 22-26 0 0,15 23 11 0 0,0 0 0 0 0,1 0-1 0 0,-9-28-36 0 0,-16-36 91 0 0,14 30 290 0 0,8 11-597 0 0,17 47 236 0 0,0-1 0 0 0,0 0 0 0 0,0 1 0 0 0,-1-1 0 0 0,1 1 0 0 0,-1-1 0 0 0,0 1 0 0 0,1 0 0 0 0,-2-1 0 0 0,0 0-20 0 0,3 3-2 0 0,-1 0 0 0 0,0 0 0 0 0,1 0 0 0 0,-1 0-1 0 0,1 0 1 0 0,-1 0 0 0 0,1 0 0 0 0,0 0 0 0 0,-1 0 0 0 0,1-1-1 0 0,0 1 1 0 0,0 0 0 0 0,0 0 0 0 0,0 0 2 0 0,-2-11-210 0 0,-2 0 72 0 0,4 10 137 0 0,-1 0 0 0 0,1 0-1 0 0,0 0 1 0 0,-1 0 0 0 0,1 0 0 0 0,-1 1 0 0 0,0-1 0 0 0,0 0-1 0 0,0 1 1 0 0,0-1 0 0 0,0 0 0 0 0,0 1 0 0 0,0-1-1 0 0,0 1 1 0 0,0 0 0 0 0,-1-1 0 0 0,1 1 0 0 0,-1 0-1 0 0,1 0 1 0 0,-1 0 0 0 0,1 0 0 0 0,-1 0 0 0 0,0 0 0 0 0,0 0 1 0 0,1 1-110 0 0,1 0-4 0 0,0 0 8 0 0,1-4 149 0 0,0 0-1 0 0,0 0 1 0 0,0 0-1 0 0,0 0 1 0 0,1 0-1 0 0,-1 1 1 0 0,1-1-43 0 0,-2 9-181 0 0,0-1 1 0 0,0 1-1 0 0,-1 0 1 0 0,1-1 0 0 0,-1 1-1 0 0,0-1 1 0 0,0 1-1 0 0,-1-1 1 0 0,0 0 0 0 0,-1 4 180 0 0,2-6-28 0 0,-2 1 14 0 0,1 0 0 0 0,0 0 0 0 0,0 1 1 0 0,0-1-1 0 0,1 1 0 0 0,-1 0 0 0 0,1 0 1 0 0,-1-1-1 0 0,1 1 0 0 0,0 3 14 0 0,-2 14 0 0 0,-1 0 0 0 0,0 0 0 0 0,-2-1 0 0 0,-6 16 0 0 0,5-21 0 0 0,5-12 0 0 0,1 0 0 0 0,-1 1 0 0 0,1-1 0 0 0,0 0 0 0 0,0 1 0 0 0,0-1 0 0 0,0 3 0 0 0,0 0 0 0 0,0-1 0 0 0,0 1 0 0 0,-1-1 0 0 0,0 1 0 0 0,0-1 0 0 0,0 0 0 0 0,-1 2 0 0 0,-1-2 0 0 0,2-8 0 0 0,2-6 0 0 0,11-45 1992 0 0,3-46-1992 0 0,-11 73-1595 0 0,7-23 1595 0 0,-2 8 989 0 0,-9 34-632 0 0,1 7-410 0 0,0 1 1 0 0,-1-1-1 0 0,1 0 1 0 0,0 1-1 0 0,0-1 0 0 0,0 1 1 0 0,0-1-1 0 0,-1 0 1 0 0,1 1-1 0 0,0-1 1 0 0,0 1-1 0 0,0-1 0 0 0,0 0 1 0 0,0 1-1 0 0,0-1 1 0 0,1 1-1 0 0,-1-1 1 0 0,0 1-1 0 0,0-1 0 0 0,0 0 1 0 0,1 1-1 0 0,-1-1 1 0 0,0 1-1 0 0,0-1 0 0 0,1 1 1 0 0,-1-1-1 0 0,0 1 1 0 0,1-1-1 0 0,-1 1 1 0 0,1-1 52 0 0,0 1-7 0 0,0 0 0 0 0,0-1 0 0 0,-1 1 0 0 0,1 0 0 0 0,0 0 0 0 0,0 0 0 0 0,0 0 0 0 0,0 0 0 0 0,0 0 0 0 0,0 0 0 0 0,0 0 0 0 0,-1 0 0 0 0,1 0 0 0 0,0 0 0 0 0,0 1 0 0 0,0-1 0 0 0,0 0 0 0 0,0 1 0 0 0,-1-1 0 0 0,1 1 0 0 0,0-1 0 0 0,0 1 0 0 0,-1-1 0 0 0,1 1 7 0 0,2 1 2 0 0,9 5-2 0 0,0 0 0 0 0,0 1 0 0 0,-1 1 0 0 0,0 0 0 0 0,-1 0 0 0 0,1 2 0 0 0,6 5 0 0 0,-2-2 0 0 0,-10-8 0 0 0,1-1 0 0 0,-1 0 0 0 0,1 0 0 0 0,0-1 0 0 0,0 0 0 0 0,1 0 0 0 0,3 2 0 0 0,20 7-147 0 0,1 0-1 0 0,0-2 1 0 0,21 4 147 0 0,-31-7-2396 0 0,-14-5-5109 0 0</inkml:trace>
  <inkml:trace contextRef="#ctx0" brushRef="#br1" timeOffset="52604.372">2611 3505 13824 0 0,'-14'-12'314'0'0,"14"12"-295"0"0,0-1 0 0 0,-1 1 0 0 0,1 0-1 0 0,0 0 1 0 0,0-1 0 0 0,0 1 0 0 0,-1 0 0 0 0,1 0-1 0 0,0-1 1 0 0,0 1 0 0 0,0 0 0 0 0,0 0-1 0 0,0-1 1 0 0,0 1 0 0 0,0 0 0 0 0,-1-1 0 0 0,1 1-1 0 0,0 0 1 0 0,0 0 0 0 0,0-1 0 0 0,0 1 0 0 0,0 0-1 0 0,0-1 1 0 0,0 1 0 0 0,1 0 0 0 0,-1-1 0 0 0,0 1-1 0 0,0 0 1 0 0,0 0 0 0 0,0-1 0 0 0,0 1-1 0 0,0 0 1 0 0,0 0 0 0 0,1-1 0 0 0,-1 1 0 0 0,0 0-1 0 0,0 0 1 0 0,0-1 0 0 0,1 1 0 0 0,-1 0-19 0 0,10-4 516 0 0,-10 4-150 0 0,0 0 120 0 0,10 8 615 0 0,-10-8-1099 0 0,1 0 0 0 0,-1 0-1 0 0,1 1 1 0 0,-1-1-1 0 0,1 0 1 0 0,-1 0-1 0 0,0 1 1 0 0,1-1-1 0 0,-1 1 1 0 0,1-1-1 0 0,-1 0 1 0 0,0 1-1 0 0,1-1 1 0 0,-1 1-1 0 0,0-1 1 0 0,0 1 0 0 0,1-1-1 0 0,-1 1 1 0 0,0-1-1 0 0,0 1 1 0 0,0-1-1 0 0,0 1 1 0 0,1-1-1 0 0,-1 1 1 0 0,0-1-1 0 0,0 1 1 0 0,0-1-1 0 0,0 1 1 0 0,0-1-1 0 0,-1 1 1 0 0,1 0-2 0 0,0 1 40 0 0,4 13 427 0 0,-3-14-367 0 0,0 1 0 0 0,-1 0 0 0 0,1 0 0 0 0,0 0 1 0 0,-1 0-1 0 0,0-1 0 0 0,1 1 0 0 0,-1 0 0 0 0,0 1-100 0 0,0 3 255 0 0,1-1-1 0 0,0 1 0 0 0,0-1 0 0 0,0 1 0 0 0,1-1-254 0 0,-1 0 175 0 0,1-1-1 0 0,-1 1 0 0 0,0-1 0 0 0,-1 1 1 0 0,1 0-1 0 0,-1 0 0 0 0,0 1-174 0 0,0-5 12 0 0,-1 3 5 0 0,1 1 0 0 0,-1 0 0 0 0,1 0 0 0 0,0 0 0 0 0,1-1 0 0 0,-1 1 0 0 0,1 0 0 0 0,0 0 0 0 0,0 1-17 0 0,1 17 0 0 0,-2-19 0 0 0,0-1 0 0 0,0 0 0 0 0,0 0 0 0 0,0 0 0 0 0,1 0 0 0 0,-1 0 0 0 0,1 0 0 0 0,0 1 0 0 0,6 11-39 0 0,-2-3 532 0 0,-1-1 0 0 0,0 1 0 0 0,2 8-493 0 0,-1 0 522 0 0,-4-15-507 0 0,1 0-1 0 0,-1 0 0 0 0,0 1 1 0 0,0-1-1 0 0,-1 1 0 0 0,0-1-14 0 0,0-4 0 0 0,0 0 1 0 0,0-1-1 0 0,0 1 0 0 0,0 0 0 0 0,1-1 1 0 0,-1 1-1 0 0,0 0 0 0 0,0-1 0 0 0,0 1 0 0 0,1-1 1 0 0,-1 1-1 0 0,0 0 0 0 0,1-1 0 0 0,-1 1 0 0 0,0-1 1 0 0,1 1-1 0 0,0 0-5 0 0,-1 0 1 0 0,1 0 0 0 0,0 0 0 0 0,-1 1 0 0 0,1-1-1 0 0,-1 0 1 0 0,1 0 0 0 0,-1 1 0 0 0,0-1 0 0 0,0 0-1 0 0,1 1 1 0 0,-1-1 0 0 0,0 0 0 0 0,0 1-1 0 0,0-1 1 0 0,0 0 4 0 0,0 1-337 0 0,0-2-138 0 0,-2 0-1431 0 0,-7 3-5599 0 0</inkml:trace>
  <inkml:trace contextRef="#ctx0" brushRef="#br1" timeOffset="52887.204">2445 3638 13824 0 0,'0'0'314'0'0,"0"0"46"0"0,-2-1 22 0 0,-17-4 62 0 0,12 3-432 0 0,7 0-3 0 0,2 2 52 0 0,0-1 305 0 0,-2 1 120 0 0,7-3 466 0 0,-5 2-882 0 0,16 0 25 0 0,27-2 565 0 0,0-2-1 0 0,0-1 0 0 0,31-10-659 0 0,-56 12 70 0 0,53-18-1743 0 0,-62 19-2264 0 0,-11 3 1892 0 0</inkml:trace>
  <inkml:trace contextRef="#ctx0" brushRef="#br1" timeOffset="53298.5">2745 3468 11976 0 0,'0'0'266'0'0,"-1"0"-235"0"0,1 0 1 0 0,0 0-1 0 0,0 0 0 0 0,0 0 0 0 0,0 0 0 0 0,-1-1 0 0 0,1 1 0 0 0,0 0 0 0 0,0 0 0 0 0,0 0 1 0 0,0 0-1 0 0,0-1 0 0 0,0 1 0 0 0,0 0 0 0 0,-1 0 0 0 0,1 0 0 0 0,0 0 0 0 0,0-1 0 0 0,0 1 1 0 0,0 0-1 0 0,0 0 0 0 0,0-1 0 0 0,0 1 0 0 0,0 0 0 0 0,0 0 0 0 0,0 0 0 0 0,0-1 0 0 0,0 1 0 0 0,0 0 1 0 0,0 0-32 0 0,1-1 29 0 0,0 0 1 0 0,0 0 0 0 0,0 0 0 0 0,-1 0-1 0 0,1 1 1 0 0,0-1 0 0 0,0 0 0 0 0,0 1 0 0 0,0-1-1 0 0,1 0 1 0 0,-1 1 0 0 0,0-1 0 0 0,0 1-1 0 0,0 0 1 0 0,0-1 0 0 0,0 1 0 0 0,1 0-1 0 0,-1 0 1 0 0,0 0 0 0 0,0 0 0 0 0,2 0-30 0 0,1 0 409 0 0,-3 0 101 0 0,11 1 514 0 0,-11-2-973 0 0,-1 1 0 0 0,1 0 1 0 0,0 0-1 0 0,-1 0 1 0 0,1 0-1 0 0,-1 0 0 0 0,1 0 1 0 0,-1 1-1 0 0,1-1 1 0 0,-1 0-1 0 0,1 0 0 0 0,-1 0 1 0 0,1 0-1 0 0,-1 1 1 0 0,1-1-1 0 0,-1 0 1 0 0,1 0-1 0 0,-1 1 0 0 0,1-1 1 0 0,-1 1-1 0 0,1-1 1 0 0,-1 0-1 0 0,0 1 0 0 0,1-1 1 0 0,-1 1-1 0 0,0-1 1 0 0,1 0-1 0 0,-1 1 0 0 0,0-1 1 0 0,0 1-1 0 0,0-1 1 0 0,1 1-1 0 0,-1-1 1 0 0,0 1-1 0 0,0 0-51 0 0,0 0 54 0 0,1 0 1 0 0,-1-1-1 0 0,0 1 0 0 0,0 0 1 0 0,1 0-1 0 0,-1-1 0 0 0,0 1 1 0 0,1 0-1 0 0,-1 0 0 0 0,1-1 0 0 0,-1 1 1 0 0,1 0-1 0 0,-1-1 0 0 0,1 1-54 0 0,3 2 144 0 0,-3-2-75 0 0,1 0-1 0 0,-1 1 1 0 0,1-1 0 0 0,-1 1-1 0 0,1-1 1 0 0,-1 1-1 0 0,0-1 1 0 0,0 1 0 0 0,0 0-1 0 0,0-1 1 0 0,0 1-1 0 0,0 0 1 0 0,-1 0-1 0 0,1 1-68 0 0,1 1 15 0 0,0 0 0 0 0,0-1 0 0 0,0 1 0 0 0,1-1-1 0 0,-1 1 1 0 0,1-1 0 0 0,0 0 0 0 0,0 0-1 0 0,2 2-14 0 0,-2-2 136 0 0,1 1 0 0 0,-1-1-1 0 0,0 1 1 0 0,0 0-1 0 0,0 0 1 0 0,0 2-136 0 0,0-1 202 0 0,0 0 0 0 0,1 1 0 0 0,-1-2-1 0 0,1 1 1 0 0,4 4-202 0 0,3 4 92 0 0,-10-12-91 0 0,-1 1 0 0 0,1-1 0 0 0,0 0 0 0 0,-1 0 0 0 0,1 0-1 0 0,-1 1 1 0 0,1-1 0 0 0,-1 0 0 0 0,0 0 0 0 0,0 1 0 0 0,1-1-1 0 0,-1 0 1 0 0,0 1 0 0 0,0-1 0 0 0,0 0 0 0 0,0 1 0 0 0,-1-1 0 0 0,1 0-1 0 0,0 1 1 0 0,-1 0-1 0 0,1 0 0 0 0,-1-1 0 0 0,1 1 0 0 0,0 0 0 0 0,0-1 0 0 0,0 1 0 0 0,0 0 0 0 0,0-1 0 0 0,0 1-1 0 0,0 0 1 0 0,0-1 0 0 0,1 3 0 0 0,5 11 0 0 0,-5-14 0 0 0,0 1 0 0 0,0 0 0 0 0,0 0 0 0 0,0 0 0 0 0,-1 0 0 0 0,1 0 0 0 0,0 0 0 0 0,-1 0 0 0 0,0 0 0 0 0,0 0 0 0 0,1 0 0 0 0,-1 0 0 0 0,0 0 0 0 0,0 0 0 0 0,-1 0 0 0 0,1 0 0 0 0,0 0 0 0 0,-1 0 0 0 0,1 0 0 0 0,-1 0 0 0 0,0 0 0 0 0,0-1 0 0 0,0 1 0 0 0,0 1 0 0 0,-5 14 0 0 0,5-14 0 0 0,0 0 0 0 0,0-1 0 0 0,0 1 0 0 0,0 0 0 0 0,0-1 0 0 0,0 1 0 0 0,-1 0 0 0 0,1-1 0 0 0,-1 0 0 0 0,0 1 0 0 0,0-1 0 0 0,0 0 0 0 0,0 0 0 0 0,-5 3 0 0 0,-7 5 0 0 0,14-9 0 0 0,0-1 0 0 0,0 1 0 0 0,-1-1 0 0 0,1 1 0 0 0,0-1 0 0 0,0 1 0 0 0,0-1 0 0 0,0 1 0 0 0,0-1 0 0 0,0 1 0 0 0,0-1 0 0 0,0 1 0 0 0,0-1 0 0 0,0 1 0 0 0,0-1 0 0 0,0 1 0 0 0,0 0 0 0 0,0-1 0 0 0,0 1 0 0 0,0-1 0 0 0,1 1 0 0 0,-1-1 0 0 0,0 1 0 0 0,0-1 0 0 0,1 1 0 0 0,-1-1 0 0 0,0 0 0 0 0,1 1 0 0 0,-1-1 0 0 0,0 1 0 0 0,1-1 3 0 0,-1 0 0 0 0,0 0-1 0 0,0 1 1 0 0,1-1-1 0 0,-1 0 1 0 0,0 0-1 0 0,0 1 1 0 0,0-1 0 0 0,1 0-1 0 0,-1 0 1 0 0,0 1-1 0 0,0-1 1 0 0,0 0 0 0 0,0 1-1 0 0,0-1 1 0 0,0 0-1 0 0,0 1 1 0 0,0-1 0 0 0,0 0-1 0 0,0 1 1 0 0,0-1-1 0 0,0 0 1 0 0,0 1 0 0 0,0-1-1 0 0,0 0 1 0 0,0 1-1 0 0,0-1 1 0 0,0 0 0 0 0,0 0-1 0 0,0 1 1 0 0,0-1-1 0 0,0 0 1 0 0,-1 1-1 0 0,1-1 1 0 0,0 0 0 0 0,0 0-1 0 0,0 1 1 0 0,-1-1-1 0 0,1 0 1 0 0,0 0 0 0 0,0 1-1 0 0,-1-1 1 0 0,1 0-1 0 0,0 0 1 0 0,0 0 0 0 0,-1 0-1 0 0,1 1 1 0 0,0-1-3 0 0,-1 0 80 0 0,1 0 0 0 0,-1 1-1 0 0,1-1 1 0 0,-1 0 0 0 0,1 0 0 0 0,0 1 0 0 0,-1-1 0 0 0,1 1 0 0 0,0-1 0 0 0,-1 0 0 0 0,1 1 0 0 0,0-1 0 0 0,0 1 0 0 0,-1-1 0 0 0,1 1-1 0 0,0-1 1 0 0,0 1 0 0 0,0-1 0 0 0,-1 1 0 0 0,1-1 0 0 0,0 1 0 0 0,0 0-80 0 0,-1-1 149 0 0,5-3-131 0 0,-3 3-19 0 0,0-1 1 0 0,0 1 0 0 0,0-1 0 0 0,0 0 0 0 0,0 1 0 0 0,-1-1 0 0 0,1 0 0 0 0,0 1 0 0 0,0-1 0 0 0,0 0-1 0 0,-1 0 1 0 0,1 0 0 0 0,-3-4 0 0 0,2 4 0 0 0,0 1 0 0 0,-1-1 0 0 0,1 1 0 0 0,0-1 0 0 0,0 1 0 0 0,0-1 0 0 0,-1 1 0 0 0,1 0 0 0 0,0-1 0 0 0,0 1 0 0 0,0-1 0 0 0,0 1 0 0 0,0-1 0 0 0,0 1 0 0 0,0-1 0 0 0,0 1 0 0 0,0-1 0 0 0,0 1 0 0 0,0-1 0 0 0,0 1 0 0 0,1-1 0 0 0,-1 1 0 0 0,0-1 0 0 0,7-11-3 0 0,-6 11 0 0 0,0 0 0 0 0,0-1 0 0 0,0 1 1 0 0,0 0-1 0 0,-1-1 0 0 0,1 1 0 0 0,0-1 0 0 0,-1 0 0 0 0,1 1 0 0 0,-1-1 0 0 0,0 1 0 0 0,1-1 0 0 0,-1 0 1 0 0,0 1-1 0 0,0-1 0 0 0,0 0 0 0 0,0 1 0 0 0,0-1 0 0 0,0 1 0 0 0,-1-1 0 0 0,1-1 3 0 0,-1 2-40 0 0,1-1-1 0 0,0 1 1 0 0,0-1-1 0 0,0 1 0 0 0,0 0 1 0 0,0-1-1 0 0,0 1 1 0 0,0-1-1 0 0,1 1 0 0 0,-1-1 1 0 0,0 1-1 0 0,1 0 1 0 0,-1-1-1 0 0,1 1 0 0 0,0 0 1 0 0,-1 0-1 0 0,1-1 1 0 0,0 1-1 0 0,0 0 1 0 0,0 0-1 0 0,-1 0 0 0 0,2-1 41 0 0,-1 1-43 0 0,0 0-1 0 0,0 0 1 0 0,0 0-1 0 0,0 0 1 0 0,0-1-1 0 0,-1 1 1 0 0,1 0 0 0 0,0 0-1 0 0,-1-1 1 0 0,1 1-1 0 0,-1 0 1 0 0,0-1-1 0 0,1 1 1 0 0,-1 0-1 0 0,0-1 1 0 0,0 1-1 0 0,0 0 1 0 0,1-1-1 0 0,-2 1 1 0 0,1-1 43 0 0,-2-8-117 0 0,1 10 116 0 0,1-1 0 0 0,0 0-1 0 0,-1 1 1 0 0,1-1 0 0 0,0 0-1 0 0,0 0 1 0 0,-1 1 0 0 0,1-1 0 0 0,0 0-1 0 0,0 0 1 0 0,0 0 0 0 0,0 1-1 0 0,0-1 1 0 0,0 0 0 0 0,0 0 0 0 0,0 1-1 0 0,1-1 1 0 0,-1 0 0 0 0,0 0-1 0 0,0 1 1 0 0,1-1 0 0 0,-1 0 0 0 0,0 0-1 0 0,1 1 1 0 0,-1-1 0 0 0,1 0-1 0 0,-1 1 1 0 0,1-1 0 0 0,-1 1 0 0 0,1-1-1 0 0,-1 1 1 0 0,1-1 0 0 0,0 1-1 0 0,-1-1 1 0 0,1 1 0 0 0,-1-1 0 0 0,1 1-1 0 0,0 0 2 0 0,0-1 0 0 0,2-1 0 0 0,0 0 0 0 0,0 0 0 0 0,-1 0 0 0 0,1 0 0 0 0,0-1 0 0 0,-1 1 0 0 0,0-1 0 0 0,1 1 0 0 0,0-3 0 0 0,-2 4 0 0 0,0 0 0 0 0,0 0 0 0 0,1 0 0 0 0,-1 0 0 0 0,0 1 0 0 0,1-1 0 0 0,-1 0 0 0 0,0 1 0 0 0,1-1 0 0 0,-1 1 0 0 0,1-1 0 0 0,-1 1 0 0 0,1-1 0 0 0,-1 1 0 0 0,1 0 0 0 0,-1 0 0 0 0,1 0 0 0 0,0 0 0 0 0,1 0 0 0 0,-2-1 0 0 0,-1 1 0 0 0,1 0 0 0 0,0 0 0 0 0,0 0 0 0 0,0 0 0 0 0,0-1 0 0 0,-1 1 0 0 0,1 0 0 0 0,0 0 0 0 0,0 0 0 0 0,0 1 0 0 0,0-1 0 0 0,0 0 0 0 0,0 0 0 0 0,-1 0 0 0 0,1 1 0 0 0,0-1 0 0 0,3 2 0 0 0,-1-2 0 0 0,1 1 0 0 0,-1 0 0 0 0,1 0 0 0 0,-1 0 0 0 0,0 0 0 0 0,0 0 0 0 0,1 1 0 0 0,-1 0 0 0 0,1 1 0 0 0,-2-2 0 0 0,0 0 0 0 0,-1 1 0 0 0,1-1 0 0 0,-1 1 0 0 0,0 0 0 0 0,1 0 0 0 0,-1-1 0 0 0,0 1 0 0 0,0 0 0 0 0,0 0 0 0 0,0 0 0 0 0,-1 0 0 0 0,1 0 0 0 0,-1 0 0 0 0,1 0 0 0 0,-1 0 0 0 0,1 2 0 0 0,-1-3 0 0 0,0 0 0 0 0,0 0 0 0 0,0 0 0 0 0,0 0 0 0 0,0 0 0 0 0,0 0 0 0 0,-1 0 0 0 0,1 0 0 0 0,0 0 0 0 0,-1 0 0 0 0,1-1 0 0 0,0 1 0 0 0,-1 0 0 0 0,1 0 0 0 0,-1 0 0 0 0,0 0 0 0 0,1 0 0 0 0,-1-1 0 0 0,1 1 0 0 0,0 0 0 0 0,-1-1 0 0 0,1 1 0 0 0,0 0 0 0 0,-1 0 0 0 0,1-1 0 0 0,0 1 0 0 0,0 0 0 0 0,-1 0 0 0 0,1 0 0 0 0,0-1 0 0 0,0 1 0 0 0,0 0 0 0 0,0 0 0 0 0,0 0 0 0 0,0 0 0 0 0,1-1 0 0 0,-1 1 0 0 0,0 0 0 0 0,1 1 19 0 0,-1-1 1 0 0,1 0-1 0 0,-1 1 0 0 0,1-1 0 0 0,-1 1 0 0 0,0-1 0 0 0,1 1 0 0 0,-1 0 0 0 0,0-1 0 0 0,0 1 1 0 0,0-1-1 0 0,0 1 0 0 0,0-1 0 0 0,-1 1 0 0 0,1-1 0 0 0,0 1 0 0 0,-1-1 0 0 0,1 1 0 0 0,-1-1 1 0 0,1 1-1 0 0,-1 0-19 0 0,0 1 123 0 0,0 0 0 0 0,0 0 0 0 0,0 0 1 0 0,1 0-1 0 0,0 0 0 0 0,0 0 0 0 0,-1 0 1 0 0,2 0-1 0 0,-1 0 0 0 0,0 0 0 0 0,1 0 1 0 0,-1 0-124 0 0,2 15 111 0 0,-2-17-111 0 0,0 0 0 0 0,0 1 0 0 0,1-1 0 0 0,-1 0 0 0 0,1 0 0 0 0,-1 0 0 0 0,0 1 0 0 0,1-1 0 0 0,0 0 0 0 0,-1 0 0 0 0,1 0 0 0 0,0 0 0 0 0,-1 0 0 0 0,1 0 0 0 0,0 0 0 0 0,0 0 0 0 0,1 0 0 0 0,-1 0 0 0 0,-1 0 0 0 0,1-1 0 0 0,0 1 0 0 0,0 0 0 0 0,-1 0 0 0 0,1 0 0 0 0,-1-1 0 0 0,1 1 0 0 0,-1 0 0 0 0,1 0 0 0 0,-1 0 0 0 0,1 0 0 0 0,-1 0 0 0 0,0 0 0 0 0,1 0 0 0 0,-1 0 0 0 0,0 0 0 0 0,0 5 28 0 0,-1-5-51 0 0,1-1 1 0 0,0 1-1 0 0,0-1 1 0 0,0 1-1 0 0,0-1 0 0 0,0 1 1 0 0,0-1-1 0 0,0 0 1 0 0,0 1-1 0 0,0-1 1 0 0,1 1-1 0 0,-1-1 1 0 0,0 1-1 0 0,0-1 1 0 0,0 0-1 0 0,0 1 0 0 0,1-1 1 0 0,-1 1-1 0 0,0-1 1 0 0,0 0-1 0 0,1 1 1 0 0,-1-1-1 0 0,0 0 1 0 0,1 1-1 0 0,-1-1 1 0 0,0 0-1 0 0,1 1 0 0 0,-1-1 1 0 0,0 0-1 0 0,1 0 1 0 0,-1 1-1 0 0,1-1 1 0 0,-1 0-1 0 0,0 0 1 0 0,1 0-1 0 0,-1 0 0 0 0,1 0 1 0 0,0 0 22 0 0,6 4-953 0 0,-5-4-1286 0 0,-2 0-4923 0 0</inkml:trace>
  <inkml:trace contextRef="#ctx0" brushRef="#br1" timeOffset="53749.772">3187 3730 15664 0 0,'-12'8'1571'0'0,"5"-5"-1437"0"0,11 2-120 0 0,-1-3-12 0 0,-1-1 1 0 0,1 1-1 0 0,-1-1 0 0 0,1 0 0 0 0,-1 0 0 0 0,1 0 0 0 0,0 0 0 0 0,0 0 0 0 0,0-1 0 0 0,-1 1 0 0 0,4-1-2 0 0,27 2 768 0 0,-31-2-636 0 0,5-3 708 0 0,-4 0-659 0 0,7-1 66 0 0,-7 3-129 0 0,-1 1-1 0 0,1-1 1 0 0,-1 0-1 0 0,0-1 1 0 0,0 1 0 0 0,1 0-1 0 0,-1 0 1 0 0,0-1-1 0 0,0 0 1 0 0,0 1-1 0 0,0-1 1 0 0,-1 0 0 0 0,1 0-1 0 0,0 0 1 0 0,-1 0-1 0 0,1-1-117 0 0,11-10 18 0 0,-12 13-18 0 0,0-1 0 0 0,0 0 0 0 0,0 0-1 0 0,0 0 1 0 0,0 0 0 0 0,0 0 0 0 0,-1 0 0 0 0,1 0 0 0 0,0 0 0 0 0,0 0 0 0 0,-1 0 0 0 0,1 0-1 0 0,-1 0 1 0 0,1-1 0 0 0,-2-4 0 0 0,1 6 0 0 0,0-1 0 0 0,0 1 0 0 0,0-1 0 0 0,-1 1 0 0 0,1 0 0 0 0,0-1 0 0 0,0 1 0 0 0,0-1 0 0 0,0 1 0 0 0,0-1 0 0 0,0 1 0 0 0,0-1 0 0 0,0 1 0 0 0,0-1 0 0 0,1 1 0 0 0,-1-1 0 0 0,0 1 0 0 0,0-1 0 0 0,0 1 0 0 0,0-1 0 0 0,1 1 0 0 0,-1 0 0 0 0,0-1 0 0 0,0 1 0 0 0,1-1 0 0 0,-1 1 0 0 0,0 0 0 0 0,1-1 0 0 0,-1 1 0 0 0,7-5 0 0 0,-6 5 0 0 0,0-1 0 0 0,0 1 0 0 0,-1 0 0 0 0,1-1 0 0 0,0 1 0 0 0,0-1 0 0 0,-1 1 0 0 0,1-1 0 0 0,-1 1 0 0 0,1-1 0 0 0,0 0 0 0 0,-1 1 0 0 0,1-1 0 0 0,-1 0 0 0 0,1 1 0 0 0,-1-1 0 0 0,0 0 0 0 0,1 0 0 0 0,-1 1 0 0 0,0-1 0 0 0,1 0 0 0 0,-1 0 0 0 0,0 0 0 0 0,0 0 0 0 0,0 1 0 0 0,0-1 0 0 0,0 0 0 0 0,0 0 0 0 0,0 0 0 0 0,0 0 0 0 0,0 0 0 0 0,0 0 0 0 0,-1 0 0 0 0,1-1 0 0 0,0 1 0 0 0,-1-1 0 0 0,1 1 0 0 0,0-1 0 0 0,0 0 0 0 0,0 1 0 0 0,0-1 0 0 0,0 1 0 0 0,0-1 0 0 0,1 1 0 0 0,-1-1 0 0 0,0 1 0 0 0,1-1 0 0 0,-1 1 0 0 0,1-1 0 0 0,-1 1 0 0 0,1-1 0 0 0,0 1 0 0 0,0 0 0 0 0,0-1 0 0 0,-1 1 0 0 0,1 0 0 0 0,0 0 0 0 0,1 0 0 0 0,-1 0 0 0 0,0 0 0 0 0,0 0 0 0 0,1-1 0 0 0,-1 2 0 0 0,-1 0 0 0 0,0-1 0 0 0,1 1 0 0 0,-1 0 0 0 0,0-1 0 0 0,1 1 0 0 0,-1 0 0 0 0,0-1 0 0 0,0 1 0 0 0,1-1 0 0 0,-1 1 0 0 0,0-1 0 0 0,0 1 0 0 0,0 0 0 0 0,0-1 0 0 0,1 1 0 0 0,-1-1 0 0 0,0 1 0 0 0,0-1 0 0 0,0 1 0 0 0,0-1 0 0 0,0 1 0 0 0,0-1 0 0 0,0 1 0 0 0,0-1 0 0 0,0 1 0 0 0,-1-1 0 0 0,1 1 0 0 0,0-1 0 0 0,0 1 0 0 0,0 0 0 0 0,0-1 0 0 0,-1 1 0 0 0,1-1 0 0 0,0 1 0 0 0,0 0 0 0 0,-1-1 0 0 0,1 1 0 0 0,0-1 0 0 0,-1 1 0 0 0,1 0 0 0 0,0 0 0 0 0,-1-1 0 0 0,1 1 0 0 0,-1 0 0 0 0,1-1 0 0 0,0 1 0 0 0,0 0 0 0 0,-1 0 0 0 0,1 0 0 0 0,0 0 0 0 0,0 0 0 0 0,0-1 0 0 0,0 1 0 0 0,0 0 0 0 0,-1 0 0 0 0,1 0 0 0 0,0-1 0 0 0,0 1 0 0 0,0 0 0 0 0,0 0 0 0 0,0 0 0 0 0,0-1 0 0 0,0 1 0 0 0,0 0 0 0 0,0 0 0 0 0,0 0 0 0 0,0-1 0 0 0,0 1 0 0 0,0 0 0 0 0,0 0 0 0 0,0-1 0 0 0,0 1 0 0 0,0 0 0 0 0,0 0 0 0 0,0 0 0 0 0,0-1 0 0 0,0 1 0 0 0,1 0 1 0 0,-1 0-1 0 0,0 0 0 0 0,0-1 0 0 0,0 1 0 0 0,0 0 0 0 0,0 0 0 0 0,0-1 0 0 0,1 1 1 0 0,-1 0-1 0 0,0 0 0 0 0,0 0 0 0 0,0-1 0 0 0,0 1 0 0 0,0 0 0 0 0,0 0 0 0 0,0-1 0 0 0,0 1 1 0 0,0 0-1 0 0,0 0 0 0 0,0-1 0 0 0,-1 1 0 0 0,1 0 0 0 0,0 0 0 0 0,0-1 0 0 0,0 1 1 0 0,0 0-1 0 0,0 0 0 0 0,0-1 0 0 0,0 1 0 0 0,-1 0 0 0 0,1 0 0 0 0,0 0 0 0 0,0-1 0 0 0,-10-2-10 0 0,-14 3 88 0 0,21 1-23 0 0,2-1 2 0 0,-1 0 0 0 0,1 1 0 0 0,-1-1 0 0 0,1 0 0 0 0,0 1 0 0 0,-1-1 0 0 0,1 1 1 0 0,0-1-1 0 0,0 1 0 0 0,-1-1 0 0 0,1 1 0 0 0,0 0 0 0 0,0 0 0 0 0,0 0 0 0 0,0-1 0 0 0,0 1 1 0 0,0 0-1 0 0,0 0 0 0 0,0 0 0 0 0,0 1 0 0 0,0-1 0 0 0,1 0 0 0 0,-1 1-57 0 0,0-1 36 0 0,1 0-1 0 0,-1 0 0 0 0,1 0 1 0 0,-1 0-1 0 0,0 0 1 0 0,1 0-1 0 0,-1 0 0 0 0,0 0 1 0 0,0 0-1 0 0,1 0 0 0 0,-1 0 1 0 0,0-1-1 0 0,0 1 0 0 0,0 0 1 0 0,0-1-1 0 0,0 1 1 0 0,0 0-36 0 0,0-1 0 0 0,-1 1 1 0 0,1 0-1 0 0,0-1 1 0 0,0 1-1 0 0,0 0 1 0 0,0 0 0 0 0,0 0-1 0 0,0 0 1 0 0,1 0-1 0 0,-1 0 1 0 0,0 0-1 0 0,0 1 0 0 0,-5 19 0 0 0,5-17 0 0 0,1 0 0 0 0,-1 0 0 0 0,-1 0 0 0 0,1 0 0 0 0,-2 3 0 0 0,2-6 0 0 0,0 1 0 0 0,1-1 0 0 0,-1 1 0 0 0,1-1 0 0 0,0 1 0 0 0,-1-1 0 0 0,1 1 0 0 0,0-1 0 0 0,0 1 0 0 0,0 0 0 0 0,0-1 0 0 0,0 1 0 0 0,0-1 0 0 0,0 1 0 0 0,0-1 0 0 0,1 1 0 0 0,-1-1 0 0 0,1 1 0 0 0,-1-1 0 0 0,1 1 0 0 0,-1-1 0 0 0,1 0 0 0 0,1 3 0 0 0,-2-3 0 0 0,0 0 0 0 0,0 0 0 0 0,0 0 0 0 0,0 0 0 0 0,1 0 0 0 0,-1 0 0 0 0,-1 0 0 0 0,1 0 0 0 0,0 0 0 0 0,0 0 0 0 0,0 0 0 0 0,0 0 0 0 0,-1 0 0 0 0,1 0 0 0 0,0 0 0 0 0,-1 0 0 0 0,1 0 0 0 0,-1 0 0 0 0,1 0 0 0 0,0 0 0 0 0,-1 0 0 0 0,1 0 0 0 0,0 0 0 0 0,0-1 0 0 0,0 1 0 0 0,0 0 0 0 0,0 0 0 0 0,0 0 0 0 0,0 0 0 0 0,0 0 0 0 0,0 0 0 0 0,0 0 0 0 0,0 0 0 0 0,1 0 0 0 0,6 9 0 0 0,-6-8 0 0 0,0-1 0 0 0,0 1 0 0 0,0-1 0 0 0,0 1 0 0 0,0-1 0 0 0,0 1 0 0 0,-1 0 0 0 0,1-1 0 0 0,0 1 0 0 0,-1 0 0 0 0,1 4 0 0 0,2 3 0 0 0,15 6 0 0 0,-17-15 0 0 0,-1 1 0 0 0,1-1 0 0 0,-1 1 0 0 0,1-1 0 0 0,0 1 0 0 0,-1-1 0 0 0,1 1 0 0 0,0-1 0 0 0,-1 1 0 0 0,1-1 0 0 0,0 0 0 0 0,0 0 0 0 0,-1 1 0 0 0,1-1 0 0 0,0 0 0 0 0,0 0 0 0 0,-1 0 0 0 0,1 0 0 0 0,0 0 0 0 0,0 0 0 0 0,0 0 0 0 0,20 1 0 0 0,-16 0-77 0 0,-1-1 1 0 0,1 0-1 0 0,-1 0 0 0 0,1 0 0 0 0,-1 0 0 0 0,1-1 0 0 0,-1 0 0 0 0,0 0 0 0 0,1 0 0 0 0,-1-1 1 0 0,0 1-1 0 0,0-1 0 0 0,0 0 0 0 0,0 0 0 0 0,0-1 0 0 0,0 1 0 0 0,-1-1 0 0 0,2 0 77 0 0,-4 1-144 0 0,1 1-1 0 0,0 0 0 0 0,1 0 1 0 0,-1-1-1 0 0,0 1 0 0 0,0 0 1 0 0,0 1-1 0 0,1-1 0 0 0,-1 0 1 0 0,1 1 144 0 0,0-1-215 0 0,-1 1 0 0 0,0-1 0 0 0,0 0 0 0 0,1 0 0 0 0,-1 0 0 0 0,0 0 0 0 0,0 0 0 0 0,0 0 0 0 0,0 0 0 0 0,0-1 0 0 0,0 1 0 0 0,-1-1 0 0 0,2 0 215 0 0,13-18-2032 0 0,0 0-14 0 0</inkml:trace>
  <inkml:trace contextRef="#ctx0" brushRef="#br1" timeOffset="54066.041">3487 3563 11976 0 0,'11'0'1274'0'0,"8"6"-1252"0"0,-4-1 46 0 0,-12-1 146 0 0,-2-2-47 0 0,-1-1-128 0 0,1-1-1 0 0,-1 1 1 0 0,0 0-1 0 0,1 0 1 0 0,-1 0 0 0 0,0 0-1 0 0,0-1 1 0 0,0 1 0 0 0,0 0-1 0 0,0 0 1 0 0,0 0-1 0 0,0 0 1 0 0,0 0 0 0 0,0 0-1 0 0,0-1 1 0 0,0 1 0 0 0,0 0-1 0 0,0 0 1 0 0,-1 0-1 0 0,1 0 1 0 0,0-1 0 0 0,-1 1-1 0 0,1 0 1 0 0,-1 0 0 0 0,1 0-39 0 0,-1 0 30 0 0,1-1 1 0 0,-1 1-1 0 0,1 0 1 0 0,-1 0-1 0 0,1 0 1 0 0,0-1-1 0 0,0 1 1 0 0,-1 0-1 0 0,1 0 1 0 0,0 0-1 0 0,0 0 1 0 0,0 0-1 0 0,0 0 1 0 0,0 0-1 0 0,0 0 1 0 0,0 0-1 0 0,0-1 1 0 0,0 1-1 0 0,1 0 1 0 0,-1 0 0 0 0,0 1-31 0 0,1-2 10 0 0,-1 1 1 0 0,1-1-1 0 0,-1 1 1 0 0,1-1 0 0 0,-1 1-1 0 0,0-1 1 0 0,1 1-1 0 0,-1 0 1 0 0,0-1 0 0 0,1 1-1 0 0,-1-1 1 0 0,0 1 0 0 0,0 0-1 0 0,0-1 1 0 0,0 1-1 0 0,1 0 1 0 0,-1-1 0 0 0,0 1-1 0 0,0 0 1 0 0,0-1 0 0 0,-1 1-1 0 0,1 0 1 0 0,0-1-1 0 0,0 1 1 0 0,0 0 0 0 0,0-1-1 0 0,-1 1 1 0 0,1 0-1 0 0,0-1 1 0 0,0 1 0 0 0,-1-1-1 0 0,1 1 1 0 0,-1 0-11 0 0,-1 2 92 0 0,2-2-53 0 0,0 0-1 0 0,0 0 0 0 0,0-1 1 0 0,0 1-1 0 0,0 0 0 0 0,0 0 1 0 0,0-1-1 0 0,0 1 1 0 0,0 0-1 0 0,0-1 0 0 0,0 1 1 0 0,1 0-1 0 0,-1 0 0 0 0,0-1 1 0 0,0 1-1 0 0,1 0 1 0 0,-1-1-1 0 0,1 1 0 0 0,-1-1 1 0 0,0 1-1 0 0,1 0 0 0 0,-1-1 1 0 0,1 1-1 0 0,-1-1 1 0 0,1 1-1 0 0,-1-1 0 0 0,2 1-38 0 0,-1 0 62 0 0,-1 0-1 0 0,1-1 1 0 0,0 1 0 0 0,0 0-1 0 0,0 0 1 0 0,-1 0-1 0 0,1 0 1 0 0,-1 0-1 0 0,1 0 1 0 0,-1 0 0 0 0,1 1-1 0 0,-1-1 1 0 0,1 0-1 0 0,-1 0 1 0 0,0 0-1 0 0,0 1-61 0 0,1-1 99 0 0,-1 1-1 0 0,1 0 1 0 0,-1 0-1 0 0,1 0 0 0 0,-1 0 1 0 0,1 0-1 0 0,0-1 0 0 0,0 1 1 0 0,0 0-1 0 0,0-1 0 0 0,0 1 1 0 0,0-1-1 0 0,1 1-98 0 0,-1-1 19 0 0,0 0-1 0 0,0 0 1 0 0,-1 0-1 0 0,1 0 1 0 0,0 0 0 0 0,0 0-1 0 0,-1 1 1 0 0,1-1-1 0 0,-1 0 1 0 0,1 0 0 0 0,-1 0-1 0 0,1 1 1 0 0,-1-1-1 0 0,0 0 1 0 0,0 1 0 0 0,0-1-1 0 0,0 0 1 0 0,0 1-1 0 0,0 0-18 0 0,0-1-4 0 0,0 0 19 0 0,-1 0-1 0 0,1-1 0 0 0,-1 1 1 0 0,1 0-1 0 0,0 0 1 0 0,0 0-1 0 0,0-1 1 0 0,-1 1-1 0 0,1 0 0 0 0,0 0 1 0 0,0 0-1 0 0,0-1 1 0 0,0 1-1 0 0,0 0 0 0 0,0 0 1 0 0,1 0-1 0 0,-1-1 1 0 0,0 1-1 0 0,0 0 0 0 0,1 0 1 0 0,-1 0-1 0 0,0-1 1 0 0,1 1-1 0 0,-1 0 1 0 0,1-1-1 0 0,-1 1 0 0 0,0 0 1 0 0,1-1-1 0 0,0 1 1 0 0,-1 0-1 0 0,1-1-14 0 0,0 1 27 0 0,-1-1 0 0 0,0 1 0 0 0,1-1 0 0 0,-1 1-1 0 0,0-1 1 0 0,0 1 0 0 0,1-1 0 0 0,-1 1 0 0 0,0-1 0 0 0,0 1 0 0 0,0 0 0 0 0,1-1 0 0 0,-1 1-1 0 0,0-1 1 0 0,0 1 0 0 0,0-1 0 0 0,0 1 0 0 0,0 0 0 0 0,0-1 0 0 0,0 1 0 0 0,0-1-1 0 0,-1 1 1 0 0,1-1 0 0 0,0 1 0 0 0,0-1 0 0 0,0 1 0 0 0,-1-1 0 0 0,1 1 0 0 0,0-1 0 0 0,0 1-1 0 0,-1-1 1 0 0,1 1 0 0 0,0-1 0 0 0,-1 1-27 0 0,1-1 27 0 0,-1 1 0 0 0,1 0 0 0 0,-1-1 0 0 0,1 1 0 0 0,0 0 0 0 0,-1-1 0 0 0,1 1 0 0 0,0 0 0 0 0,-1-1 0 0 0,1 1 0 0 0,0 0 0 0 0,0-1 0 0 0,0 1 0 0 0,0 0 0 0 0,0 0 0 0 0,0-1 0 0 0,0 1 0 0 0,0 0 0 0 0,0-1 0 0 0,0 1 0 0 0,0 0 0 0 0,0 0 0 0 0,1-1 0 0 0,-1 1 0 0 0,0 0-27 0 0,1-1 1 0 0,-1 1-1 0 0,0 0 1 0 0,1 0-1 0 0,-1-1 0 0 0,0 1 1 0 0,0 0-1 0 0,0-1 1 0 0,0 1-1 0 0,1 0 0 0 0,-1 0 1 0 0,0 0-1 0 0,0-1 0 0 0,0 1 1 0 0,0 0-1 0 0,-1 0 1 0 0,1-1-1 0 0,0 1 0 0 0,0 0 1 0 0,0-1-1 0 0,-1 1 1 0 0,1 0-1 0 0,0 0 0 0 0,-1-1 1 0 0,1 1-1 0 0,0-1 1 0 0,-1 1-1 0 0,1 0 0 0 0,-1-1 1 0 0,1 1-1 0 0,-1-1 1 0 0,0 1-1 0 0,1-1 0 0 0,-1 1 1 0 0,1-1-1 0 0,-1 1 1 0 0,0-1-1 0 0,0 1 0 0 0,-4 3 1 0 0,4-4-1 0 0,1 0 0 0 0,0 1 0 0 0,0-1 0 0 0,0 0 0 0 0,-1 0 0 0 0,1 0 0 0 0,0 1 0 0 0,0-1 0 0 0,0 0 0 0 0,-1 0 0 0 0,1 1 0 0 0,0-1 0 0 0,0 0 0 0 0,0 0 0 0 0,0 1 0 0 0,0-1 0 0 0,0 0 0 0 0,0 1 0 0 0,0-1 0 0 0,0 0 0 0 0,0 0 0 0 0,0 1 0 0 0,0-1 0 0 0,0 0 0 0 0,0 1 0 0 0,0-1 0 0 0,0 0 0 0 0,0 1 0 0 0,0-1 0 0 0,0 0 0 0 0,0 0 0 0 0,0 1 0 0 0,0-1 0 0 0,1 0 0 0 0,-1 0 0 0 0,0 1 0 0 0,0-1 0 0 0,0 0 0 0 0,0 0 0 0 0,1 1 0 0 0,-1-1 0 0 0,0 0 0 0 0,0 0 0 0 0,0 1 0 0 0,1-1 0 0 0,-1 0 0 0 0,0 1 0 0 0,0-1 0 0 0,0 0 0 0 0,0 1 0 0 0,0-1 0 0 0,0 0 0 0 0,0 0 0 0 0,0 1 0 0 0,0-1 0 0 0,0 0 0 0 0,0 1 0 0 0,0-1 0 0 0,0 0 0 0 0,0 1 0 0 0,0-1 0 0 0,0 0 0 0 0,0 1 0 0 0,0-1 0 0 0,0 0 0 0 0,0 1 0 0 0,0-1 0 0 0,-1 0 0 0 0,1 1 0 0 0,-4 4 7 0 0,4-5-7 0 0,0 0 0 0 0,0 0 0 0 0,0 0 0 0 0,-1 0 1 0 0,1 1-1 0 0,0-1 0 0 0,0 0 0 0 0,0 0 1 0 0,0 0-1 0 0,0 0 0 0 0,0 0 0 0 0,-1 1 1 0 0,1-1-1 0 0,0 0 0 0 0,0 0 0 0 0,0 0 0 0 0,0 0 1 0 0,0 1-1 0 0,0-1 0 0 0,0 0 0 0 0,0 0 1 0 0,0 0-1 0 0,0 1 0 0 0,0-1 0 0 0,0 0 0 0 0,0 0 1 0 0,0 0-1 0 0,0 1 0 0 0,0-1 0 0 0,0 0 1 0 0,0 0-1 0 0,0 0 0 0 0,0 1 0 0 0,0-1 1 0 0,0 0-1 0 0,0 0 0 0 0,0 0 0 0 0,0 0 0 0 0,0 1 1 0 0,1-1-1 0 0,-1 0 0 0 0,0 0 0 0 0,0 0 1 0 0,0 0-1 0 0,0 1 0 0 0,0-1 0 0 0,1 0 1 0 0,-1 0-1 0 0,0 0 0 0 0,0 0 0 0 0,0 0 0 0 0,0 0 1 0 0,1 0-1 0 0,-1 0 0 0 0,0 0 0 0 0,0 1 1 0 0,0-1-1 0 0,1 0 0 0 0,-1 0 0 0 0,0 0 1 0 0,0 0-1 0 0,0 0 0 0 0,1 0 0 0 0,4 3 51 0 0,-4-3 320 0 0,-3 0 146 0 0,1 0-284 0 0,7-6 558 0 0,-5 6-743 0 0,0-4-31 0 0,-1 4-17 0 0,0-1 0 0 0,0 1 0 0 0,0 0 0 0 0,0-1 0 0 0,0 1 0 0 0,0 0 0 0 0,0 0 0 0 0,0-1 0 0 0,0 1 0 0 0,0 0-1 0 0,0-1 1 0 0,0 1 0 0 0,0 0 0 0 0,0-1 0 0 0,1 1 0 0 0,-1 0 0 0 0,0 0 0 0 0,0-1 0 0 0,0 1 0 0 0,1 0 0 0 0,-1 0 0 0 0,0-1 0 0 0,0 1 0 0 0,1 0 0 0 0,-1 0 0 0 0,0 0 0 0 0,6-5 0 0 0,-4 4 0 0 0,-1 0 0 0 0,1 0 0 0 0,-1 0 0 0 0,1 0 0 0 0,-1 0 0 0 0,0 0 0 0 0,0 0 0 0 0,0-1 0 0 0,0 1 0 0 0,0 0 0 0 0,0-1 0 0 0,0 1 0 0 0,0-1 0 0 0,0 1 0 0 0,-1-1 0 0 0,1 0 0 0 0,0 1 0 0 0,-1-1 0 0 0,1 0 0 0 0,-1 1 0 0 0,0-3 0 0 0,4-12 0 0 0,-3 12 0 0 0,0-1 0 0 0,0 0 0 0 0,0 1 0 0 0,-1-1 0 0 0,0 0 0 0 0,0 0 0 0 0,0 0 0 0 0,0 1 0 0 0,0-1 0 0 0,0 1 0 0 0,1-1 0 0 0,-1 1 0 0 0,1 0 0 0 0,0 0 0 0 0,0-1 0 0 0,1 1 0 0 0,0-2 0 0 0,6-27 0 0 0,-6 27 0 0 0,0-1 0 0 0,0 1 0 0 0,0 0 0 0 0,0 0 0 0 0,1 1 0 0 0,0-1 0 0 0,0 1 0 0 0,1-1 0 0 0,-1 1 0 0 0,1 0 0 0 0,4-4 0 0 0,7-11 0 0 0,2 5-119 0 0,-15 14 56 0 0,0 0 0 0 0,-1-1 0 0 0,1 1 0 0 0,0 0 0 0 0,-1-1 0 0 0,1 1 0 0 0,-1-1-1 0 0,0 0 1 0 0,1 0 0 0 0,-1 1 0 0 0,0-1 0 0 0,0-1 63 0 0,1-3-234 0 0,-2 6 201 0 0,0-1 0 0 0,0 0 0 0 0,0 1 0 0 0,1-1 0 0 0,-1 0 1 0 0,0 1-1 0 0,0-1 0 0 0,1 1 0 0 0,-1-1 0 0 0,0 0 1 0 0,1 1-1 0 0,-1-1 0 0 0,0 1 0 0 0,1-1 0 0 0,-1 1 1 0 0,1-1-1 0 0,-1 1 0 0 0,1 0 0 0 0,-1-1 0 0 0,1 1 0 0 0,-1 0 1 0 0,1-1-1 0 0,-1 1 0 0 0,1 0 0 0 0,0-1 0 0 0,0 1 33 0 0,4-2-779 0 0,11-4 954 0 0,-10 1-2193 0 0,-4-2-3491 0 0,-2 7-291 0 0</inkml:trace>
  <inkml:trace contextRef="#ctx0" brushRef="#br1" timeOffset="54852.226">3756 3563 13248 0 0,'20'-7'298'0'0,"-20"7"-288"0"0,0 0 0 0 0,0 0 1 0 0,1 0-1 0 0,-1 0 0 0 0,0 0 0 0 0,0 0 0 0 0,0 0 0 0 0,0 0 0 0 0,0 0 0 0 0,0 0 0 0 0,1 0 0 0 0,-1 0 1 0 0,0 0-1 0 0,0 0 0 0 0,0 0 0 0 0,0 0 0 0 0,0 0 0 0 0,1 0 0 0 0,-1 0 0 0 0,0 0 0 0 0,0 0 0 0 0,0 0 1 0 0,0 0-1 0 0,0 0 0 0 0,0-1 0 0 0,0 1 0 0 0,1 0 0 0 0,-1 0 0 0 0,0 0 0 0 0,0 0 0 0 0,0 0 0 0 0,0 0 1 0 0,0 0-1 0 0,0-1 0 0 0,0 1 0 0 0,0 0 0 0 0,0 0 0 0 0,0 0 0 0 0,0 0 0 0 0,0 0 0 0 0,0-1 1 0 0,0 1-1 0 0,0 0 0 0 0,0 0 0 0 0,0 0 0 0 0,0 0 0 0 0,0 0 0 0 0,0-1 0 0 0,0 1 0 0 0,0 0 0 0 0,0 0 1 0 0,0 0-1 0 0,0 0-10 0 0,0 0 10 0 0,0 0 1 0 0,0-1 0 0 0,0 1-1 0 0,0 0 1 0 0,0 0 0 0 0,0 0 0 0 0,0 0-1 0 0,0 0 1 0 0,0 0 0 0 0,0 0-1 0 0,0 0 1 0 0,0 0 0 0 0,0-1 0 0 0,0 1-1 0 0,0 0 1 0 0,0 0 0 0 0,0 0-1 0 0,0 0 1 0 0,0 0 0 0 0,0 0 0 0 0,0 0-1 0 0,0 0 1 0 0,0-1 0 0 0,0 1-1 0 0,0 0 1 0 0,0 0 0 0 0,0 0-1 0 0,0 0 1 0 0,0 0 0 0 0,0 0 0 0 0,0 0-1 0 0,0 0 1 0 0,0 0 0 0 0,1 0-1 0 0,-1-1 1 0 0,0 1 0 0 0,0 0 0 0 0,0 0-1 0 0,0 0 1 0 0,0 0 0 0 0,0 0-1 0 0,0 0 1 0 0,0 0 0 0 0,0 0 0 0 0,1 0-1 0 0,-1 0-10 0 0,35-15 1559 0 0,-36 15-1538 0 0,1 0-1 0 0,0 0 1 0 0,0 0 0 0 0,0 0 0 0 0,0 0-1 0 0,0 0 1 0 0,-1 0 0 0 0,1 0 0 0 0,0 0-1 0 0,0 0 1 0 0,0 0 0 0 0,0 0 0 0 0,0 0-1 0 0,-1 0 1 0 0,1 0 0 0 0,0 1 0 0 0,0-1 0 0 0,0 0-1 0 0,0 0 1 0 0,0 0 0 0 0,0 0 0 0 0,0 0-1 0 0,-1 0 1 0 0,1 0 0 0 0,0 0 0 0 0,0 0-1 0 0,0 1 1 0 0,0-1 0 0 0,0 0 0 0 0,0 0-1 0 0,0 0 1 0 0,0 0 0 0 0,0 0 0 0 0,0 0-1 0 0,0 1 1 0 0,0-1 0 0 0,0 0 0 0 0,0 0-1 0 0,0 0-20 0 0,4 5 329 0 0,-3-5-297 0 0,0 1 0 0 0,0 0-1 0 0,0-1 1 0 0,0 1 0 0 0,0 0 0 0 0,-1-1-1 0 0,1 1 1 0 0,0 0 0 0 0,-1 0 0 0 0,1 0 0 0 0,0 0-1 0 0,-1 0 1 0 0,1 0 0 0 0,-1-1 0 0 0,0 1-1 0 0,1 1-31 0 0,-1 12 400 0 0,0-12-357 0 0,0-1 0 0 0,0 1 1 0 0,0-1-1 0 0,0 1 0 0 0,0-1 1 0 0,1 1-1 0 0,-1-1 1 0 0,0 1-1 0 0,1-1 0 0 0,-1 1 1 0 0,1-1-1 0 0,-1 0 1 0 0,1 1-1 0 0,0-1 0 0 0,-1 1 1 0 0,1-1-1 0 0,0 0 0 0 0,0 0-43 0 0,2 3 136 0 0,0-1 0 0 0,-1 1 0 0 0,1 0 0 0 0,-1 0 0 0 0,0 0 0 0 0,0 0 0 0 0,0 1 0 0 0,-1-1 0 0 0,1 0 0 0 0,-1 1 0 0 0,0-1 0 0 0,-1 1 0 0 0,1-1 0 0 0,-1 2-136 0 0,1-4 35 0 0,-1-1 0 0 0,1 1 0 0 0,-1 0 0 0 0,1-1 0 0 0,-1 1 0 0 0,1-1 0 0 0,0 1 0 0 0,0-1 0 0 0,0 1 0 0 0,0-1 0 0 0,0 0 0 0 0,0 1 0 0 0,0-1 0 0 0,0 0 0 0 0,0 0 0 0 0,1 1-35 0 0,-1-1 3 0 0,0 0 1 0 0,1 0-1 0 0,-1 1 1 0 0,0-1-1 0 0,0 0 1 0 0,0 1-1 0 0,0-1 1 0 0,0 1-1 0 0,0-1 1 0 0,-1 1-1 0 0,1 0 0 0 0,0-1 1 0 0,-1 1-1 0 0,1 1-3 0 0,0 11 0 0 0,0 7 0 0 0,1-15 0 0 0,-1-4 0 0 0,0-1 0 0 0,-1 1 0 0 0,0-1 0 0 0,1 0 0 0 0,-1 1 0 0 0,0-1 0 0 0,0 1 0 0 0,1-1 0 0 0,-1 1 0 0 0,0-1 0 0 0,-1 1 0 0 0,1 1 0 0 0,-1-1 0 0 0,0 0 0 0 0,1 0 0 0 0,-2-1 0 0 0,1 1 0 0 0,0 0 0 0 0,0 0 0 0 0,-1 0 0 0 0,1-1 0 0 0,0 1 0 0 0,-1-1 0 0 0,0 1 0 0 0,1-1 0 0 0,-1 0 0 0 0,-1 1 0 0 0,2-1 21 0 0,-1 0-1 0 0,0 0 1 0 0,1 0-1 0 0,-1-1 1 0 0,0 1-1 0 0,0 0 0 0 0,0-1 1 0 0,1 1-1 0 0,-2-1-20 0 0,-2 0 304 0 0,8-3 648 0 0,-2 3-930 0 0,-1-1-1 0 0,0 1 1 0 0,0 0-1 0 0,0 0 1 0 0,0-1 0 0 0,0 1-1 0 0,0 0 1 0 0,0-1-1 0 0,0 1 1 0 0,0 0-1 0 0,0 0 1 0 0,0-1-1 0 0,0 1 1 0 0,0 0-1 0 0,0-1 1 0 0,0 1-1 0 0,0 0 1 0 0,0 0-1 0 0,0-1 1 0 0,0 1 0 0 0,0 0-1 0 0,-1-1 1 0 0,1 1-1 0 0,0 0 1 0 0,0 0-1 0 0,0-1 1 0 0,0 1-1 0 0,-1 0 1 0 0,1 0-22 0 0,0-1-1 0 0,-1 0 0 0 0,1 0 0 0 0,-1 0 0 0 0,1 0 0 0 0,0 1 0 0 0,-1-1 0 0 0,1 0 0 0 0,0 0 1 0 0,0 0-1 0 0,0 0 0 0 0,-1 0 0 0 0,1 0 0 0 0,0 0 0 0 0,0 0 0 0 0,1 0 0 0 0,-1 0 0 0 0,0 0 0 0 0,0 0 1 0 0,12-12 0 0 0,-11 12 0 0 0,0 1 0 0 0,0-1 0 0 0,0 0 0 0 0,0 0 0 0 0,0 0 0 0 0,0 1 0 0 0,-1-1 0 0 0,1 0 0 0 0,0 0 0 0 0,0 0 0 0 0,-1 0 0 0 0,1-1 0 0 0,-1 1 0 0 0,1 0 0 0 0,-1 0 0 0 0,1 0 0 0 0,-1 0 0 0 0,0 0 0 0 0,0-1 0 0 0,0-5 0 0 0,-1 6 0 0 0,1 0 0 0 0,0 0 0 0 0,0 1 0 0 0,0-1 0 0 0,0 0 0 0 0,0 0 0 0 0,0 0 0 0 0,0 0 0 0 0,0 0 0 0 0,0 1 0 0 0,0-1 0 0 0,0 0 0 0 0,1 0 0 0 0,-1 0 0 0 0,0 1 0 0 0,0-1 0 0 0,1 0 0 0 0,-1 0 0 0 0,1 1 0 0 0,-1-1 0 0 0,1 0 0 0 0,-1 1 0 0 0,1-1 0 0 0,-1 0 0 0 0,1 1 0 0 0,9-9 0 0 0,-8 8 0 0 0,-1 0 0 0 0,1 0 0 0 0,-1 0 0 0 0,1 0 0 0 0,-1 0 0 0 0,0 0 0 0 0,0 0 0 0 0,1-1 0 0 0,-1 1 0 0 0,0 0 0 0 0,0-1 0 0 0,0 1 0 0 0,-1-1 0 0 0,1 1 0 0 0,0-1 0 0 0,0 0 0 0 0,-1 1 0 0 0,1-1 0 0 0,-1 1 0 0 0,0-1 0 0 0,1 0 0 0 0,-1-1 0 0 0,0 0 0 0 0,1 0 0 0 0,0 0 0 0 0,-1 0 0 0 0,1 1 0 0 0,0-1 0 0 0,0 0 0 0 0,1 0 0 0 0,-1 1 0 0 0,1-1 0 0 0,-1 0 0 0 0,1 1 0 0 0,0 0 0 0 0,0-1 0 0 0,1 0 0 0 0,0-1 0 0 0,0 0 0 0 0,0 0 0 0 0,0 0 0 0 0,-1 0 0 0 0,0-1 0 0 0,0 1 0 0 0,-2 3 0 0 0,1 0 0 0 0,0-1 0 0 0,-1 1 0 0 0,1 0 0 0 0,0-1 0 0 0,-1 1 0 0 0,1 0 0 0 0,0 0 0 0 0,0 0 0 0 0,0 0 0 0 0,0 0 0 0 0,0 0 0 0 0,0 0 0 0 0,1 0 0 0 0,-1 0 0 0 0,0 0 0 0 0,0 0 0 0 0,1 1 0 0 0,-1-1 0 0 0,0 1 0 0 0,1-1 0 0 0,-1 1 0 0 0,1-1 0 0 0,-1 1 0 0 0,2 0 0 0 0,-2-1-35 0 0,0 1 0 0 0,0 0 1 0 0,1 0-1 0 0,-1 0 0 0 0,0 0 0 0 0,1 0 0 0 0,-1 1 0 0 0,0-1 0 0 0,1 0 0 0 0,-1 0 0 0 0,0 1 0 0 0,0-1 1 0 0,0 1-1 0 0,1-1 0 0 0,-1 1 0 0 0,0 0 0 0 0,0-1 0 0 0,0 1 0 0 0,0 0 35 0 0,21 18-1419 0 0,-15-12 1525 0 0,-3-2-103 0 0,1-1 0 0 0,-2 1-1 0 0,1 0 1 0 0,2 4-3 0 0,7 10 375 0 0,-10-15-227 0 0,0 1-1 0 0,-1-1 1 0 0,0 1 0 0 0,1-1 0 0 0,-2 1 0 0 0,1 0 0 0 0,0 0 0 0 0,-1 0-1 0 0,0 0 1 0 0,0 0 0 0 0,-1 1-148 0 0,1-3-36 0 0,-1-2 36 0 0,0 0 0 0 0,0 0 0 0 0,0 0 0 0 0,0 1 0 0 0,0-1 0 0 0,0 0 0 0 0,0 0 0 0 0,0 0 0 0 0,0 0 0 0 0,-1 0 0 0 0,1 0 0 0 0,0 0 0 0 0,-1 0 0 0 0,1 0 0 0 0,-1 1 0 0 0,-5 14 0 0 0,6-16 0 0 0,0 0 0 0 0,0 0 0 0 0,0 0 0 0 0,0 1 0 0 0,0-1 0 0 0,0 0 0 0 0,0 0 0 0 0,0 0 0 0 0,0 0 0 0 0,0 1 0 0 0,0-1 0 0 0,0 0 0 0 0,0 0 0 0 0,0 0 0 0 0,0 0 0 0 0,0 0 0 0 0,0 1 0 0 0,0-1 0 0 0,0 0 0 0 0,0 0 0 0 0,-1 0 0 0 0,1 0 0 0 0,0 0 0 0 0,0 0 0 0 0,0 1 0 0 0,0-1 0 0 0,0 0 0 0 0,0 0 0 0 0,0 0 0 0 0,0 0 0 0 0,-1 0 0 0 0,1 0 0 0 0,0 0 0 0 0,0 0 0 0 0,0 0 0 0 0,0 0 0 0 0,0 1 0 0 0,-1-1 0 0 0,1 0 0 0 0,0 0 0 0 0,0 0 0 0 0,0 0 0 0 0,0 0 0 0 0,0 0 0 0 0,-1 0 0 0 0,1 0 0 0 0,0 0 0 0 0,0 0 0 0 0,0 0 0 0 0,0 0 0 0 0,0 0 0 0 0,-1 0 0 0 0,1-1 0 0 0,0 1 0 0 0,0 0 0 0 0,0 0 0 0 0,0 0 0 0 0,0 0 0 0 0,0 0 0 0 0,-1 0 0 0 0,1 0 0 0 0,0 0 0 0 0,0 0 0 0 0,0 0 0 0 0,0-1 0 0 0,0 1 0 0 0,-1 0 0 0 0,1-1 0 0 0,0 0 0 0 0,-1 1 0 0 0,1-1 0 0 0,0 0 0 0 0,0 0 0 0 0,0 1 0 0 0,0-1 0 0 0,-1 0 0 0 0,1 1 0 0 0,0-1 0 0 0,0 0 0 0 0,0 0 0 0 0,0 1 0 0 0,1-1 0 0 0,1-15 0 0 0,-1 11 0 0 0,-1 0 0 0 0,1 0 0 0 0,0 0 0 0 0,1 1 0 0 0,-1-1 0 0 0,3-4 0 0 0,-2 4 0 0 0,0-1 0 0 0,0 0 0 0 0,0 0 0 0 0,-1 0 0 0 0,0 0 0 0 0,0-1 0 0 0,0 0 0 0 0,0 0 0 0 0,1 0 0 0 0,0 1 0 0 0,2-7 0 0 0,3-5 0 0 0,-7 16 0 0 0,0 0 0 0 0,1 0 0 0 0,-1 0 0 0 0,1 0 0 0 0,0 1 0 0 0,0-1 0 0 0,-1 0 0 0 0,1 1 0 0 0,0-1 0 0 0,1 0 0 0 0,-1 1 0 0 0,0-1 0 0 0,0 1 0 0 0,1-1 0 0 0,-1 1 0 0 0,2-1 0 0 0,-2 1 0 0 0,1 0 0 0 0,-1 0 0 0 0,0 0 0 0 0,1 0 0 0 0,-1 0 0 0 0,1 0 0 0 0,0 0 0 0 0,-1 1 0 0 0,1-1 0 0 0,0 0 0 0 0,-1 1 0 0 0,1 0 0 0 0,0-1 0 0 0,0 1 0 0 0,-1 0 0 0 0,1 0 0 0 0,0 0 0 0 0,0 0 0 0 0,-1 0 0 0 0,1 0 0 0 0,1 1 0 0 0,0 0 0 0 0,0 1 0 0 0,-1-1 0 0 0,1 1 0 0 0,-1 0 0 0 0,0 0 0 0 0,1 0 0 0 0,-1 0 0 0 0,0 0 0 0 0,0 1 0 0 0,0-1 0 0 0,5 6 0 0 0,-2-2 0 0 0,0-1 0 0 0,0 1 0 0 0,-1 0 0 0 0,0 0 0 0 0,0 1 0 0 0,0-1 0 0 0,-1 1 0 0 0,0 0 0 0 0,0 0 0 0 0,-1 0 0 0 0,0 0 0 0 0,1 5 0 0 0,-1 2 33 0 0,1-1 0 0 0,4 10-33 0 0,-4-13-254 0 0,-1 0 0 0 0,1 0 0 0 0,-1 0 0 0 0,-1 0 0 0 0,0 6 254 0 0,12-22-4054 0 0,-4-1-2767 0 0</inkml:trace>
  <inkml:trace contextRef="#ctx0" brushRef="#br1" timeOffset="55095.373">4458 3591 13824 0 0,'0'0'314'0'0,"0"0"46"0"0,0 0 22 0 0,0 0-50 0 0,0 0-82 0 0,0 6 1451 0 0,-4 52 2084 0 0,2-41-3654 0 0,1-1-1 0 0,0 1 1 0 0,1 0 0 0 0,2 7-131 0 0,-2-20 0 0 0,1 0 0 0 0,1 0 0 0 0,-1-1 0 0 0,0 1 0 0 0,1 0 0 0 0,0 0 0 0 0,0-1 0 0 0,1 3 0 0 0,1 0 0 0 0,-3-5 60 0 0,-1 0-1 0 0,1 0 0 0 0,0 1 0 0 0,0-1 0 0 0,0 0 0 0 0,0 0 1 0 0,0 0-1 0 0,0 0 0 0 0,1 0 0 0 0,-1 0 0 0 0,0 0 1 0 0,0-1-1 0 0,1 1 0 0 0,-1 0 0 0 0,1-1 0 0 0,-1 1 1 0 0,0-1-1 0 0,1 1 0 0 0,-1-1 0 0 0,2 0-59 0 0,0 1 256 0 0,0 0-224 0 0,0-1-1 0 0,-1 0 1 0 0,1 0-1 0 0,0 0 1 0 0,0 0-1 0 0,-1-1 1 0 0,1 1-1 0 0,0-1 1 0 0,-1 1-1 0 0,1-1 1 0 0,-1 0-1 0 0,1 0 1 0 0,-1 0-1 0 0,1 0 1 0 0,-1-1-1 0 0,0 1 1 0 0,1-1-1 0 0,-1 1 1 0 0,0-1-1 0 0,0 0 1 0 0,0 0-32 0 0,5-4-11 0 0,0-1 0 0 0,-1 0 1 0 0,1 0-1 0 0,-2-1 0 0 0,5-5 11 0 0,-7 8 5 0 0,-1-1 0 0 0,1 1 1 0 0,-1-1-1 0 0,0 1 0 0 0,0-1 0 0 0,0 0 0 0 0,-1 0 0 0 0,0 0 0 0 0,0 0 0 0 0,-1 0 0 0 0,1 0 0 0 0,-1 0 0 0 0,-1 0 0 0 0,1 0 0 0 0,-1 0 1 0 0,0 0-1 0 0,0 0 0 0 0,-3-6-5 0 0,3 8-41 0 0,0 1 1 0 0,-1-1-1 0 0,0 0 1 0 0,0 1-1 0 0,0-1 1 0 0,0 1-1 0 0,0-1 1 0 0,-1 1-1 0 0,1 0 1 0 0,-1 0-1 0 0,0 0 1 0 0,0 1-1 0 0,0-1 1 0 0,0 1-1 0 0,-1-1 1 0 0,1 1-1 0 0,-1 0 1 0 0,1 0-1 0 0,-1 1 1 0 0,0-1-1 0 0,1 1 1 0 0,-1 0-1 0 0,0 0 1 0 0,0 0-1 0 0,0 0 1 0 0,0 1-1 0 0,0-1 1 0 0,-4 1 40 0 0,-3 1-5426 0 0,-4 2-1889 0 0</inkml:trace>
  <inkml:trace contextRef="#ctx0" brushRef="#br1" timeOffset="56166.476">4960 3574 11976 0 0,'19'-21'1014'0'0,"-6"6"107"0"0,0 0 0 0 0,5-9-1121 0 0,-15 14 3838 0 0,-3 10-3784 0 0,0 0-1 0 0,0-1 1 0 0,0 1-1 0 0,0 0 1 0 0,0 0-1 0 0,0 0 1 0 0,-1 0-1 0 0,1 0 0 0 0,0 0 1 0 0,0-1-1 0 0,0 1 1 0 0,0 0-1 0 0,0 0 1 0 0,-1 0-1 0 0,1 0 1 0 0,0 0-1 0 0,0 0 1 0 0,0 0-1 0 0,-1 0 1 0 0,1 0-1 0 0,0 0 1 0 0,0 0-1 0 0,0 0 1 0 0,-1 0-1 0 0,1 0 0 0 0,0 0 1 0 0,0 0-1 0 0,0 0 1 0 0,0 0-1 0 0,-1 0 1 0 0,1 0-1 0 0,0 0-53 0 0,-2 1 84 0 0,0 0-1 0 0,0-1 0 0 0,0 1 0 0 0,0 0 1 0 0,0 0-1 0 0,0 0 0 0 0,1 0 0 0 0,-3 2-83 0 0,-9 9-27 0 0,-4 2 994 0 0,0 2 0 0 0,-13 16-967 0 0,11-8 55 0 0,1 2 0 0 0,1 0 0 0 0,-1 4-55 0 0,16-25 0 0 0,0 0 0 0 0,0 0 0 0 0,1 0 0 0 0,-1 1 0 0 0,1-1 0 0 0,0 1 0 0 0,0-1 0 0 0,1 1 0 0 0,0-1 0 0 0,0 1 0 0 0,0-1 0 0 0,1 5 0 0 0,0-8 0 0 0,-1 0 0 0 0,1 1 0 0 0,0-1 0 0 0,0 0 0 0 0,-1 0 0 0 0,1 0 0 0 0,1 0 0 0 0,-1 0 0 0 0,0 0 0 0 0,0 0 0 0 0,1-1 0 0 0,-1 1 0 0 0,1 0 0 0 0,0-1 0 0 0,-1 1 0 0 0,1-1 0 0 0,0 1 0 0 0,0-1 0 0 0,0 0 0 0 0,0 0 0 0 0,0 0 0 0 0,0 0 0 0 0,0 0 0 0 0,1 0 0 0 0,3 1 0 0 0,-1 0 0 0 0,1-1 0 0 0,0 1 0 0 0,0-1 0 0 0,0-1 0 0 0,0 1 0 0 0,-1-1 0 0 0,6 0 0 0 0,1-1 9 0 0,-1-1-1 0 0,1-1 0 0 0,0 0 0 0 0,-1-1 0 0 0,1 0 1 0 0,4-2-9 0 0,1-2-309 0 0,1-1 1 0 0,-2-1-1 0 0,10-6 309 0 0,-10 4-950 0 0,-1-1 0 0 0,7-8 950 0 0,3-3-1098 0 0,-14 9 932 0 0,-13 16 395 0 0,-1 1-1 0 0,1-1 0 0 0,-1 1 1 0 0,1 0-1 0 0,0-1 0 0 0,-1 1 1 0 0,1 0-1 0 0,0 1-228 0 0,-14 20 147 0 0,-10 17-124 0 0,24-36-23 0 0,0 0-1 0 0,0 0 1 0 0,1 1-1 0 0,0-1 0 0 0,-1 0 1 0 0,2 1-1 0 0,-1-1 1 0 0,0 0-1 0 0,1 5 1 0 0,1 2 0 0 0,2-8 0 0 0,-1-2 0 0 0,-1 0-2 0 0,0 0 0 0 0,0 1 0 0 0,1-1 0 0 0,-1 0 0 0 0,0 0 0 0 0,1 0 0 0 0,-1 0 0 0 0,1 0 0 0 0,-1 0 0 0 0,1-1 0 0 0,-1 1 0 0 0,1 0 0 0 0,0-1 0 0 0,-1 1 0 0 0,1-1 0 0 0,0 0 0 0 0,1 1 2 0 0,1-2 68 0 0,1 1 0 0 0,-1-1 0 0 0,0 1 0 0 0,0-1 1 0 0,0 0-1 0 0,0 0 0 0 0,1-1-68 0 0,10-3 718 0 0,-6 2-537 0 0,0 0 0 0 0,0 0 0 0 0,-1 0 0 0 0,1-1 0 0 0,2-3-181 0 0,-9 6 0 0 0,0 0-1 0 0,0-1 0 0 0,0 1 0 0 0,0-1 0 0 0,-1 1 1 0 0,1-1-1 0 0,-1 0 0 0 0,1 0 0 0 0,-1 0 0 0 0,1 0 1 0 0,-1 0-1 0 0,0 0 0 0 0,0 0 0 0 0,0 0 1 0 0,0 0-1 0 0,-1-1 0 0 0,1 1 0 0 0,0 0 0 0 0,-1-1 1 0 0,0 1-1 0 0,1 0 0 0 0,-1-1 0 0 0,0 1 1 0 0,0-2 0 0 0,0 0 0 0 0,0 0 0 0 0,-1 1 0 0 0,1-1 0 0 0,-1 0 0 0 0,0 1 0 0 0,0-1 0 0 0,0 0 0 0 0,0 1 0 0 0,0-1 0 0 0,-1 1 0 0 0,0 0 0 0 0,0 0 0 0 0,0-1 0 0 0,0 1 0 0 0,0 0 0 0 0,-1 0 0 0 0,1 1 0 0 0,-1-1 0 0 0,1 1 0 0 0,-1-1 0 0 0,0 1 0 0 0,0 0 0 0 0,-3-2 0 0 0,-1 0 0 0 0,0 0 0 0 0,0 0 0 0 0,0 1 0 0 0,0 0 0 0 0,-1 0 0 0 0,1 1 0 0 0,-8-2 0 0 0,-10 4-85 0 0,17 2-231 0 0,7-2-159 0 0,1 0-33 0 0,0 0-72 0 0,0 0-285 0 0,6 3-2313 0 0,-2-3-910 0 0,4-3-1712 0 0</inkml:trace>
  <inkml:trace contextRef="#ctx0" brushRef="#br1" timeOffset="57046.869">5444 3499 15664 0 0,'0'0'356'0'0,"0"0"49"0"0,0 0 21 0 0,0 0-42 0 0,-4 8-236 0 0,1 1-92 0 0,0 0 0 0 0,1 0 0 0 0,0 0 0 0 0,1 0 0 0 0,-1 5-56 0 0,1-3 532 0 0,-1 1-1 0 0,0-1 1 0 0,-2 2-532 0 0,2-7 137 0 0,0 0-1 0 0,1 0 1 0 0,-1 0-1 0 0,1 0 1 0 0,1 0-1 0 0,-1 0 1 0 0,1 0-1 0 0,0 0 1 0 0,0 0-1 0 0,1 0 1 0 0,0 0-1 0 0,0 0 1 0 0,0 0-1 0 0,1 0 1 0 0,1 3-137 0 0,1 1 112 0 0,-2-6-103 0 0,-1-1 0 0 0,1 1 0 0 0,-1-1-1 0 0,1 0 1 0 0,0 1 0 0 0,1-1 0 0 0,1 2-9 0 0,-3-4 0 0 0,0 0-1 0 0,1 0 1 0 0,-1 0-1 0 0,0 0 1 0 0,1 0 0 0 0,-1 0-1 0 0,1 0 1 0 0,0 0-1 0 0,-1-1 1 0 0,1 1-1 0 0,0-1 1 0 0,-1 1 0 0 0,1-1-1 0 0,0 0 1 0 0,0 0-1 0 0,-1 1 1 0 0,1-1 0 0 0,0 0-1 0 0,0-1 1 0 0,-1 1-1 0 0,1 0 1 0 0,4-1 0 0 0,0-1 0 0 0,-1 0 0 0 0,0 0 0 0 0,1 0 0 0 0,-1-1 0 0 0,0 0 0 0 0,0 0 0 0 0,0 0 0 0 0,0 0 0 0 0,2-3 0 0 0,-3 2 0 0 0,1 0 0 0 0,-1 0 0 0 0,0-1 0 0 0,-1 1 0 0 0,1-1 0 0 0,-1 0 0 0 0,3-3 0 0 0,17-39 0 0 0,-19 39 0 0 0,7-8 0 0 0,-11 16 0 0 0,0 1 0 0 0,0-1 0 0 0,0 0 0 0 0,0 0 0 0 0,0 0 0 0 0,0 0 0 0 0,0 0 0 0 0,0 0 0 0 0,0 0 0 0 0,0 0 0 0 0,0 0 0 0 0,0 0 0 0 0,0 0 0 0 0,0 0 0 0 0,0 0 0 0 0,0 0 0 0 0,0 0 0 0 0,0 0 0 0 0,0 0 0 0 0,0 0 0 0 0,0 0 0 0 0,0 0 0 0 0,0 0 0 0 0,0 0 0 0 0,0 0 0 0 0,0 0 0 0 0,0 1 0 0 0,0-1 0 0 0,1 0 0 0 0,-1 0 0 0 0,0 0 0 0 0,0 0 0 0 0,0 0 0 0 0,0 0 0 0 0,0 0 0 0 0,0 0 0 0 0,0 0 0 0 0,0 0 0 0 0,0 0 0 0 0,0 0 0 0 0,0 0 0 0 0,0 0 0 0 0,0 0 0 0 0,0 0 0 0 0,0 0 0 0 0,0 0 0 0 0,0 0 0 0 0,0-1 0 0 0,0 1 0 0 0,0 0 0 0 0,1 0 0 0 0,-1 0 0 0 0,0 0 0 0 0,0 0 0 0 0,0 0 0 0 0,0 0 0 0 0,0 0 0 0 0,0 0 0 0 0,0 0 0 0 0,0 0 0 0 0,0 0 0 0 0,0 0 0 0 0,0 0 0 0 0,0 0 0 0 0,0 0 0 0 0,0 0 0 0 0,0 0 0 0 0,0 0 0 0 0,0 0 0 0 0,0 0 0 0 0,0 6 0 0 0,-1 6 0 0 0,-1-3 0 0 0,1-1 0 0 0,1 1 0 0 0,0 0 0 0 0,0-1 0 0 0,0 2 0 0 0,8 12 643 0 0,-3-10 597 0 0,-5-12-1234 0 0,1 1 0 0 0,-1 0-1 0 0,1-1 1 0 0,-1 1 0 0 0,0-1 0 0 0,1 1 0 0 0,0-1-1 0 0,-1 1 1 0 0,1-1 0 0 0,-1 1 0 0 0,1-1 0 0 0,0 1 0 0 0,-1-1-1 0 0,1 1 1 0 0,0-1 0 0 0,-1 0 0 0 0,1 0 0 0 0,0 1-1 0 0,-1-1 1 0 0,1 0 0 0 0,0 0 0 0 0,0 0 0 0 0,0 0-1 0 0,-1 0 1 0 0,1 0 0 0 0,0 0-6 0 0,1 1 14 0 0,2-1-13 0 0,0 0 0 0 0,0 0 0 0 0,0 0 0 0 0,0 0 0 0 0,0 0-1 0 0,0-1 1 0 0,0 0 0 0 0,0 0 0 0 0,0 0 0 0 0,0 0 0 0 0,-1-1-1 0 0,1 1 1 0 0,0-1 0 0 0,-1 0 0 0 0,1 0 0 0 0,2-3-1 0 0,1 0-283 0 0,-1 0 1 0 0,0-1-1 0 0,0 0 1 0 0,0 0-1 0 0,-1-1 1 0 0,1 1-1 0 0,2-7 283 0 0,0 1-683 0 0,-2 0-1 0 0,1 0 0 0 0,-1-1 0 0 0,-1 1 0 0 0,-1-1 0 0 0,1-1 1 0 0,-2 1-1 0 0,0 0 0 0 0,0-4 684 0 0,1-2-43 0 0,1-1 470 0 0,-3 17 548 0 0,3 6-461 0 0,4 4-413 0 0,-5 0 180 0 0,1 0 0 0 0,-1-1-1 0 0,0 1 1 0 0,-1 1-1 0 0,0-1 1 0 0,0 0-1 0 0,0 1 1 0 0,1 7-281 0 0,9 24 1243 0 0,3 1-711 0 0,-3 0-1 0 0,-1 1 0 0 0,-2 1 0 0 0,-2-1 0 0 0,-1 2-531 0 0,-4-22 0 0 0,0 0 0 0 0,-2 0 0 0 0,0 0 0 0 0,-1 0 0 0 0,-3 15 0 0 0,1-10 43 0 0,2-20 112 0 0,0 0 0 0 0,-1 0 1 0 0,0 0-1 0 0,0 0 0 0 0,0 0 0 0 0,0 0 1 0 0,-1-1-1 0 0,0 1 0 0 0,-1 0-155 0 0,-14-13-777 0 0,16 5 721 0 0,-1-1 0 0 0,1 1 0 0 0,0 0 1 0 0,-1-1-1 0 0,1 1 0 0 0,0-1 0 0 0,1 0 0 0 0,-1 1 0 0 0,0-1 0 0 0,0-2 56 0 0,-1-5-48 0 0,-3-6-403 0 0,1-1-1 0 0,2 0 1 0 0,-1 1-1 0 0,2-1 1 0 0,0 0-1 0 0,2-14 452 0 0,2-17-3215 0 0,9-38 3215 0 0,-7 53-1176 0 0,3-1-1 0 0,1-3 1177 0 0,-4 24 319 0 0,-1-1-1 0 0,2 1 1 0 0,-1 1 0 0 0,2-1-1 0 0,0 1 1 0 0,4-6-319 0 0,-8 14 39 0 0,0 1 0 0 0,-1 0-1 0 0,1 0 1 0 0,1 0 0 0 0,-1 1 0 0 0,0-1-1 0 0,1 1 1 0 0,-1 0 0 0 0,1 0 0 0 0,0 0-39 0 0,-2 1 69 0 0,-1 0 0 0 0,1 0 0 0 0,-1 1 0 0 0,1-1 1 0 0,0 1-1 0 0,-1-1 0 0 0,1 1 0 0 0,0 0 0 0 0,0-1 1 0 0,-1 1-1 0 0,1 0 0 0 0,0 0 0 0 0,0 0 0 0 0,-1 1 0 0 0,1-1 1 0 0,0 0-1 0 0,-1 1 0 0 0,1-1 0 0 0,0 1 0 0 0,-1-1 1 0 0,1 1-1 0 0,0 0 0 0 0,-1-1 0 0 0,1 2-69 0 0,4 2 124 0 0,-3-2-76 0 0,1 1 1 0 0,-1-1-1 0 0,0 1 0 0 0,0 0 1 0 0,0 0-1 0 0,-1 0 1 0 0,1 0-1 0 0,-1 0 1 0 0,0 1-1 0 0,2 1-48 0 0,0 3 383 0 0,0-1-106 0 0,0 1 0 0 0,-1-1-1 0 0,0 1 1 0 0,2 7-277 0 0,-4-12 40 0 0,-1 0 0 0 0,1 1 0 0 0,-1-1 0 0 0,0 0-1 0 0,0 1 1 0 0,0-1 0 0 0,0 0 0 0 0,-1 1 0 0 0,1-1 0 0 0,-1 0-1 0 0,0 1 1 0 0,0-1 0 0 0,0 0 0 0 0,-1 1-40 0 0,0 0 124 0 0,0 0 0 0 0,0 0 0 0 0,-1-1 0 0 0,0 1 0 0 0,0 0-1 0 0,0-1 1 0 0,0 0 0 0 0,-1 1 0 0 0,1-1 0 0 0,-1-1 0 0 0,1 1 0 0 0,-1 0 0 0 0,-4 1-124 0 0,0 0 154 0 0,-1 0 0 0 0,1 0 0 0 0,-1-1 1 0 0,0 0-1 0 0,0-1 0 0 0,-4 1-154 0 0,3-2-24 0 0,-1 0-1 0 0,0 0 1 0 0,0-1 0 0 0,1 0 0 0 0,-1-1-1 0 0,0-1 1 0 0,1 1 0 0 0,-1-2 0 0 0,1 0 0 0 0,0 0-1 0 0,-6-3 25 0 0,14 6-140 0 0,0-1 0 0 0,1 0 0 0 0,-1 0 0 0 0,1 0 0 0 0,-1 0 0 0 0,1 0 0 0 0,-1 0 0 0 0,1 0 0 0 0,0-1 0 0 0,-1 1 0 0 0,1 0 0 0 0,0-1-1 0 0,0 1 1 0 0,0-1 0 0 0,0 1 0 0 0,0-1 0 0 0,1 1 0 0 0,-1-1 0 0 0,0 0 0 0 0,1 0 0 0 0,-1 1 0 0 0,1-1 0 0 0,-1-1 140 0 0,1 0-464 0 0,0-1 1 0 0,0 1-1 0 0,0 0 0 0 0,1 0 1 0 0,-1-1-1 0 0,1 1 1 0 0,-1 0-1 0 0,1 0 0 0 0,0 0 1 0 0,0 0-1 0 0,2-3 464 0 0,9-14-2046 0 0</inkml:trace>
  <inkml:trace contextRef="#ctx0" brushRef="#br1" timeOffset="57615.934">6168 3253 13824 0 0,'0'0'629'0'0,"0"0"-12"0"0,1 1-393 0 0,2 1-98 0 0,1 1-1 0 0,-2-1 1 0 0,1 1-1 0 0,0 0 0 0 0,-1 0 1 0 0,1 0-1 0 0,-1 0 1 0 0,0 1-1 0 0,0-1 1 0 0,0 0-1 0 0,1 3-125 0 0,16 46 2206 0 0,-12-32-1759 0 0,1 8 564 0 0,-1-1-1 0 0,-2 2 0 0 0,2 17-1010 0 0,-2-10 607 0 0,0 11-197 0 0,-4-30-322 0 0,0-1 0 0 0,2 1 0 0 0,2 8-88 0 0,-5-24-6 0 0,4 14 95 0 0,0-1 0 0 0,1 1 0 0 0,0-1 0 0 0,2 0 0 0 0,-1-1 0 0 0,5 6-89 0 0,-10-18 7 0 0,-1 0 0 0 0,1 0 0 0 0,0 0 0 0 0,0-1 0 0 0,0 1 0 0 0,1 0 0 0 0,-1-1 0 0 0,0 1 0 0 0,0 0 0 0 0,0-1 0 0 0,0 1 0 0 0,1-1 0 0 0,-1 0 0 0 0,0 1 0 0 0,1-1 0 0 0,-1 0 0 0 0,0 0 0 0 0,0 0 0 0 0,1 0 0 0 0,0 0-7 0 0,31-4 735 0 0,-24 3-326 0 0,-4 0-455 0 0,-1 0-1 0 0,1-1 0 0 0,-1 1 1 0 0,1-1-1 0 0,-1 0 1 0 0,0 0-1 0 0,0 0 0 0 0,0-1 1 0 0,0 0-1 0 0,-1 1 0 0 0,1-1 1 0 0,-1 0-1 0 0,4-4 47 0 0,0 0-10 0 0,-1-1 0 0 0,0 0-1 0 0,0 0 1 0 0,0-1 0 0 0,3-7 10 0 0,14-43 303 0 0,-20 53-287 0 0,0-1 0 0 0,0 1 0 0 0,-1-1 0 0 0,0 1 0 0 0,1-5-16 0 0,-3 10-52 0 0,0-1-1 0 0,1 1 1 0 0,-1-1-1 0 0,0 0 1 0 0,0 1-1 0 0,0-1 1 0 0,0 1-1 0 0,0-1 1 0 0,0 1-1 0 0,0-1 0 0 0,0 1 1 0 0,-1-1-1 0 0,1 1 1 0 0,-1-1-1 0 0,1 1 1 0 0,-1-1-1 0 0,1 1 1 0 0,-1-1-1 0 0,0 1 1 0 0,0 0-1 0 0,0-1 1 0 0,0 1-1 0 0,0 0 1 0 0,0 0-1 0 0,0 0 1 0 0,0 0-1 0 0,-1-1 53 0 0,1 2-6 0 0,1 0 0 0 0,-1 0-1 0 0,1 0 1 0 0,0 0 0 0 0,-1-1-1 0 0,1 1 1 0 0,-1 0 0 0 0,1 0-1 0 0,-1 1 1 0 0,1-1 0 0 0,-1 0-1 0 0,1 0 1 0 0,-1 0 0 0 0,1 0-1 0 0,0 0 1 0 0,-1 0 0 0 0,1 1-1 0 0,-1-1 1 0 0,1 0 0 0 0,0 0-1 0 0,-1 1 1 0 0,1-1 0 0 0,0 0-1 0 0,-1 0 1 0 0,1 1 0 0 0,0-1-1 0 0,-1 0 1 0 0,1 1 0 0 0,0-1 6 0 0,-7 9 24 0 0,7-9-33 0 0,-14 17 9 0 0,10-12 0 0 0,1-1 0 0 0,-1 1 0 0 0,1 0 0 0 0,0 0 0 0 0,0 0 0 0 0,0 1 0 0 0,1-1 0 0 0,-1 0 0 0 0,1 3 0 0 0,-10 48 0 0 0,11-55 3 0 0,1 1 0 0 0,0 0 0 0 0,0 0 0 0 0,-1-1-1 0 0,1 1 1 0 0,0 0 0 0 0,1 0 0 0 0,-1 0 0 0 0,0-1-1 0 0,0 1 1 0 0,1 0 0 0 0,-1 0 0 0 0,1-1 0 0 0,-1 1 0 0 0,1 0-1 0 0,0-1 1 0 0,0 1 0 0 0,0 0-3 0 0,1 1-14 0 0,1 0 0 0 0,-1 0 0 0 0,0-1 0 0 0,1 0 0 0 0,0 1 0 0 0,-1-1 0 0 0,1 0 0 0 0,0 0 0 0 0,2 1 14 0 0,1 0 85 0 0,-1 0 0 0 0,1-1 0 0 0,0 0 0 0 0,0 0 1 0 0,0 0-1 0 0,0 0 0 0 0,0-1 0 0 0,0 0 0 0 0,0-1 0 0 0,0 1 1 0 0,2-1-86 0 0,2-1-79 0 0,0 0 1 0 0,0 0 0 0 0,0-1 0 0 0,-1 0-1 0 0,1-1 1 0 0,7-3 78 0 0,-12 3-912 0 0,-1 0-1 0 0,0 0 0 0 0,0 0 0 0 0,0-1 1 0 0,-1 1-1 0 0,1-1 0 0 0,1-1 913 0 0,-4 2-189 0 0,10-11-1936 0 0</inkml:trace>
  <inkml:trace contextRef="#ctx0" brushRef="#br1" timeOffset="57848.884">6847 3478 8752 0 0,'0'0'398'0'0,"0"0"-3"0"0,-2-1-252 0 0,1 1-185 0 0,-1-1 0 0 0,1 1 0 0 0,-1 0 0 0 0,1-1 0 0 0,-1 1 0 0 0,1 0 0 0 0,-1 0 0 0 0,1 0 0 0 0,-1 1 0 0 0,0-1 42 0 0,-2 1 1097 0 0,-1 0-1 0 0,1 0 1 0 0,-1 1 0 0 0,1 0 0 0 0,-5 1-1097 0 0,-20 15 5871 0 0,16-6-5601 0 0,12-10-228 0 0,0-1 0 0 0,0 1 1 0 0,0 0-1 0 0,1 0 0 0 0,-1-1 0 0 0,0 1 1 0 0,1 0-1 0 0,0 0 0 0 0,-1 0 1 0 0,1 0-1 0 0,0-1 0 0 0,0 1 0 0 0,0 0 1 0 0,0 1-43 0 0,-1 10-14 0 0,1-10 14 0 0,0 0 0 0 0,0 0 0 0 0,1 0 0 0 0,-1-1 0 0 0,1 1 0 0 0,-1 0 0 0 0,1 0 0 0 0,0-1 0 0 0,0 1 0 0 0,0 0 0 0 0,0-1 0 0 0,1 1 0 0 0,-1-1 0 0 0,1 0 0 0 0,0 1 0 0 0,-1-1 0 0 0,1 0 0 0 0,0 0 0 0 0,1 0 0 0 0,7 9 0 0 0,2-1 0 0 0,-1 0 0 0 0,3 0 0 0 0,-7-5 0 0 0,46 31 0 0 0,-41-27 263 0 0,1-1-1 0 0,0-1 0 0 0,9 5-262 0 0,-20-11 429 0 0,-2-1 25 0 0,0 0 88 0 0,0 0-478 0 0,0 0-1 0 0,-1 1 1 0 0,1-1-1 0 0,0 1 1 0 0,0-1 0 0 0,-1 1-1 0 0,1-1 1 0 0,0 0-1 0 0,-1 1 1 0 0,1-1-1 0 0,-1 0 1 0 0,1 1-1 0 0,0-1 1 0 0,-1 0-1 0 0,1 0 1 0 0,-1 1-1 0 0,1-1 1 0 0,-1 0-1 0 0,1 0 1 0 0,-1 0 0 0 0,1 0-1 0 0,-1 0 1 0 0,1 1-1 0 0,-1-1 1 0 0,1 0-1 0 0,-1 0 1 0 0,1 0-1 0 0,-1 0-63 0 0,-15 1 108 0 0,16-1-111 0 0,-35-1 126 0 0,-34-5-123 0 0,23-1-7161 0 0,27 4-800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9:3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60 100 4608 0 0,'1'-1'18'0'0,"1"1"-1"0"0,0-1 1 0 0,0 1 0 0 0,0-1 0 0 0,0 0 0 0 0,-1 0-1 0 0,1 1 1 0 0,0-1 0 0 0,-1-1 0 0 0,1 1-1 0 0,-1 0 1 0 0,1 0 0 0 0,-1 0 0 0 0,0-1 0 0 0,1 1-1 0 0,-1-1 1 0 0,0 1 0 0 0,0-1 0 0 0,0 0-1 0 0,0 1 1 0 0,0-1 0 0 0,0 0 0 0 0,-1 0 0 0 0,1 1-1 0 0,-1-1 1 0 0,1 0 0 0 0,-1 0-18 0 0,1-2 31 0 0,-1 0 1 0 0,1 0 0 0 0,0 0-1 0 0,0 0 1 0 0,0 1 0 0 0,0-1-1 0 0,1 0 1 0 0,-1 1-1 0 0,1-1 1 0 0,0 1 0 0 0,0 0-1 0 0,0 0 1 0 0,1-1 0 0 0,0 1-33 0 0,0-3 782 0 0,-2 4 1047 0 0,0 1 5257 0 0,-9 10-6619 0 0,0 1 1 0 0,0 0-1 0 0,1 0 1 0 0,1 1 0 0 0,-1 0-1 0 0,2 0 1 0 0,-1 0 0 0 0,2 1-1 0 0,-1 1-466 0 0,-6 19 450 0 0,-5 9 1008 0 0,-5 32-1458 0 0,18-60 20 0 0,0 0 0 0 0,1 0 0 0 0,1 1 0 0 0,0-1 0 0 0,1 1 0 0 0,0-1 0 0 0,2 10-20 0 0,0-11-53 0 0,0 7 426 0 0,1 0 1 0 0,1-1-1 0 0,1 1 0 0 0,3 5-373 0 0,2 5 533 0 0,-6-17-508 0 0,0-1 0 0 0,1 1 0 0 0,4 7-25 0 0,11 16 0 0 0,1-2 0 0 0,2 0 0 0 0,9 9 0 0 0,-17-24-363 0 0,-6-6 746 0 0,2-1 0 0 0,9 10-383 0 0,-17-18-384 0 0,1-1 0 0 0,-1 1 0 0 0,1 0 1 0 0,0-1-1 0 0,0 0 0 0 0,0 0 0 0 0,0 0 1 0 0,0 0-1 0 0,0-1 0 0 0,0 1 0 0 0,1-1 1 0 0,-1 0 383 0 0,7-1-1534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9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2581 680 9672 0 0,'0'0'748'0'0,"0"-1"-492"0"0,0 1-243 0 0,0 0 0 0 0,-1 0 0 0 0,1 0 1 0 0,0-1-1 0 0,0 1 0 0 0,0 0 0 0 0,0 0 1 0 0,-1 0-1 0 0,1 0 0 0 0,0-1 0 0 0,0 1 0 0 0,0 0 1 0 0,0 0-1 0 0,0 0 0 0 0,0 0 0 0 0,0-1 1 0 0,0 1-1 0 0,-1 0 0 0 0,1 0 0 0 0,0-1 1 0 0,0 1-1 0 0,0 0 0 0 0,0 0 0 0 0,0 0 0 0 0,0-1 1 0 0,0 1-1 0 0,0 0 0 0 0,0 0 0 0 0,0 0 1 0 0,0-1-1 0 0,1 1 0 0 0,-1 0 0 0 0,0 0 0 0 0,0 0 1 0 0,0-1-1 0 0,0 1 0 0 0,0 0 0 0 0,0 0 1 0 0,0 0-1 0 0,0 0 0 0 0,1-1 0 0 0,-1 1 1 0 0,0 0-1 0 0,0 0 0 0 0,0 0-13 0 0,1-4 1863 0 0,-2 3 2283 0 0,2 1-1719 0 0,5 5-1107 0 0,7 12-1453 0 0,-8-7 458 0 0,-1 1 0 0 0,0-1 0 0 0,2 10-325 0 0,4 10 472 0 0,-3-9-85 0 0,-5-14-314 0 0,0 0 1 0 0,1 0-1 0 0,0 0 0 0 0,0 0 0 0 0,0-1 1 0 0,1 0-1 0 0,0 1 0 0 0,0-1 0 0 0,4 4-73 0 0,-6-8-22 0 0,2 2 36 0 0,-1-1-1 0 0,1 1 1 0 0,0-1-1 0 0,0 0 1 0 0,0 0-1 0 0,0 0 1 0 0,0 0 0 0 0,1-1-1 0 0,-1 0 1 0 0,4 2-14 0 0,-7-4 0 0 0,0 1 0 0 0,0-1 1 0 0,1 0-1 0 0,-1 1 0 0 0,0-1 1 0 0,0 0-1 0 0,0 0 0 0 0,0 0 1 0 0,0 0-1 0 0,1 0 0 0 0,-1 0 1 0 0,0 0-1 0 0,0 0 0 0 0,0-1 1 0 0,0 1-1 0 0,0 0 0 0 0,1-1 1 0 0,-1 1-1 0 0,0-1 0 0 0,0 1 1 0 0,0-1-1 0 0,0 1 0 0 0,0-1 1 0 0,0 0-1 0 0,0 1 0 0 0,-1-1 1 0 0,1 0-1 0 0,0 0 0 0 0,0 0 0 0 0,2-2 1 0 0,2-3 44 0 0,-1 0 0 0 0,0 0 0 0 0,0 0 0 0 0,0-1 0 0 0,-1 0 0 0 0,0 1 0 0 0,0-1 0 0 0,-1 0 0 0 0,0-1 0 0 0,1-1-45 0 0,2-11 810 0 0,1-5-544 0 0,0-1-1 0 0,-1 1 0 0 0,-2-6-265 0 0,-1 19-87 0 0,0 0 1 0 0,1 1-1 0 0,0-1 0 0 0,3-8 87 0 0,2-3-242 0 0,-8 22 208 0 0,0 0-1 0 0,1 0 1 0 0,-1 1 0 0 0,0-1 0 0 0,1 0 0 0 0,-1 1-1 0 0,0-1 1 0 0,1 1 0 0 0,-1-1 0 0 0,1 0 0 0 0,-1 1-1 0 0,1-1 1 0 0,0 1 0 0 0,-1-1 0 0 0,1 1 0 0 0,-1 0-1 0 0,1-1 1 0 0,0 1 0 0 0,-1 0 0 0 0,1-1-1 0 0,0 1 1 0 0,-1 0 0 0 0,1 0 0 0 0,0-1 0 0 0,0 1-1 0 0,-1 0 1 0 0,1 0 0 0 0,0 0 0 0 0,0 0 0 0 0,-1 0-1 0 0,1 0 1 0 0,0 0 0 0 0,0 0 0 0 0,-1 1 0 0 0,1-1-1 0 0,0 0 1 0 0,-1 0 0 0 0,1 1 0 0 0,0-1 0 0 0,0 0-1 0 0,0 1 35 0 0,3 1-71 0 0,4 2-3357 0 0,-6-2 418 0 0,5 4-4320 0 0</inkml:trace>
  <inkml:trace contextRef="#ctx0" brushRef="#br0" timeOffset="316.413">3084 627 15320 0 0,'-1'0'108'0'0,"-1"0"0"0"0,0 0 1 0 0,1 1-1 0 0,-1-1 1 0 0,1 0-1 0 0,-1 1 1 0 0,1-1-1 0 0,-1 1 1 0 0,1 0-1 0 0,-1-1 1 0 0,1 1-1 0 0,0 0 1 0 0,-1 0-1 0 0,1 0 1 0 0,0 0-1 0 0,-1 0-108 0 0,-17 22 43 0 0,1-1 274 0 0,14-18-233 0 0,0 0 0 0 0,0 0 0 0 0,1 0 0 0 0,0 0-1 0 0,0 0 1 0 0,0 0 0 0 0,0 1 0 0 0,1 0-1 0 0,-1-1 1 0 0,1 1 0 0 0,1 0 0 0 0,-1 0-1 0 0,1 0 1 0 0,-1 0 0 0 0,1 1 0 0 0,1-1-1 0 0,-1 3-83 0 0,-2 13 325 0 0,2-17-262 0 0,0-1-1 0 0,0 1 0 0 0,1-1 0 0 0,0 1 0 0 0,0-1 1 0 0,0 1-1 0 0,0-1 0 0 0,0 1-62 0 0,0-3 32 0 0,0 1 0 0 0,0-1 0 0 0,0 1 1 0 0,0 0-1 0 0,0-1 0 0 0,0 1 0 0 0,0-1 0 0 0,-1 1 0 0 0,1-1 0 0 0,-1 2-32 0 0,1-2 15 0 0,0-1-1 0 0,0 1 1 0 0,1 0 0 0 0,-1 0-1 0 0,0-1 1 0 0,1 1-1 0 0,-1 0 1 0 0,0-1-1 0 0,1 1 1 0 0,-1-1-1 0 0,1 1 1 0 0,-1 0-1 0 0,1-1 1 0 0,-1 1-1 0 0,1-1 1 0 0,0 1 0 0 0,-1-1-1 0 0,1 1-14 0 0,0-1 26 0 0,3 3 24 0 0,0 0-1 0 0,0 0 0 0 0,0-1 1 0 0,1 1-1 0 0,-1-1 0 0 0,1 0 1 0 0,-1-1-1 0 0,1 1 0 0 0,0-1 1 0 0,-1 0-1 0 0,1 0 0 0 0,0 0 1 0 0,0-1-1 0 0,4 1-49 0 0,-3-1 47 0 0,1 0-1 0 0,-1-1 1 0 0,0 1 0 0 0,1-1-1 0 0,-1-1 1 0 0,0 1 0 0 0,0-1-1 0 0,0 0 1 0 0,0 0 0 0 0,0-1-1 0 0,1-1-46 0 0,-3 2 18 0 0,0-1 0 0 0,0 1 0 0 0,-1-1 0 0 0,1 0-1 0 0,-1-1 1 0 0,1 1 0 0 0,-1-1 0 0 0,0 1 0 0 0,0-1 0 0 0,-1 0-1 0 0,1 0 1 0 0,-1 0 0 0 0,0 0 0 0 0,0-1 0 0 0,0 1-1 0 0,-1 0 1 0 0,1-1 0 0 0,-1 0-18 0 0,0 2 3 0 0,-1-1 0 0 0,1 1 0 0 0,-1-1 1 0 0,0 0-1 0 0,0 1 0 0 0,0-1 0 0 0,-1 1 0 0 0,1-1 0 0 0,-1 0 0 0 0,0 1 1 0 0,0-1-1 0 0,0 1 0 0 0,0 0 0 0 0,-1-1 0 0 0,1 1 0 0 0,-1 0 0 0 0,0 0 1 0 0,0 0-1 0 0,0 0 0 0 0,0 0 0 0 0,-1 0 0 0 0,1 1 0 0 0,-1-1 0 0 0,0 1-3 0 0,-4-5 9 0 0,-1 0-97 0 0,-1-1 0 0 0,0 1 0 0 0,-2 0 88 0 0,7 5-85 0 0,1 0 0 0 0,0 0 0 0 0,-1 1 0 0 0,1-1 0 0 0,-1 1 0 0 0,0 0 0 0 0,1 0 0 0 0,-1 0 0 0 0,0 1 0 0 0,0-1 0 0 0,-2 1 85 0 0,-24 0-3267 0 0,29 0 2053 0 0</inkml:trace>
  <inkml:trace contextRef="#ctx0" brushRef="#br0" timeOffset="586.15">3330 408 16783 0 0,'0'0'770'0'0,"0"0"-18"0"0,3 7-420 0 0,1 3-60 0 0,-1 1 0 0 0,-1-1 0 0 0,0 1 0 0 0,0 0 1 0 0,-1 6-273 0 0,1 56 1153 0 0,-1-28 23 0 0,1-1 0 0 0,4 17-1176 0 0,4 7 0 0 0,-10-65-19 0 0,1 0 0 0 0,-1 0 0 0 0,0 0-1 0 0,0 0 1 0 0,0 0 0 0 0,-1 0 0 0 0,1 0-1 0 0,-1 0 1 0 0,1 0 19 0 0,-3 14-35 0 0,3-17-53 0 0,1 1-1 0 0,-1-1 1 0 0,0 1 0 0 0,0-1-1 0 0,0 0 1 0 0,0 1-1 0 0,0-1 1 0 0,0 0 0 0 0,0 1-1 0 0,0-1 1 0 0,0 1-1 0 0,0-1 1 0 0,-1 0 0 0 0,1 1-1 0 0,0-1 1 0 0,0 0-1 0 0,0 1 1 0 0,0-1-1 0 0,0 0 1 0 0,-1 1 0 0 0,1-1-1 0 0,0 0 1 0 0,0 1-1 0 0,-1-1 1 0 0,1 0 0 0 0,0 0-1 0 0,0 1 1 0 0,-1-1-1 0 0,1 0 1 0 0,0 0 0 0 0,-1 0-1 0 0,1 1 1 0 0,0-1-1 0 0,-1 0 1 0 0,1 0-1 0 0,0 0 1 0 0,-1 0 0 0 0,1 0-1 0 0,0 0 1 0 0,-1 0-1 0 0,1 0 1 0 0,-1 1 0 0 0,1-1-1 0 0,0-1 1 0 0,-1 1 88 0 0,-5 0-1534 0 0</inkml:trace>
  <inkml:trace contextRef="#ctx0" brushRef="#br0" timeOffset="852.07">3708 416 12896 0 0,'0'0'997'0'0,"-9"12"-474"0"0,5-7 73 0 0,3-3-361 0 0,-1 0 0 0 0,1 0 0 0 0,0 0 0 0 0,-1 1 0 0 0,1-1 0 0 0,0 0 1 0 0,0 0-1 0 0,0 1 0 0 0,1-1 0 0 0,-1 1 0 0 0,0-1 0 0 0,1 1 0 0 0,0-1 0 0 0,0 1 0 0 0,-1 1-235 0 0,-3 54 1308 0 0,7-15-124 0 0,-1 3-533 0 0,5 17-651 0 0,-5-26 534 0 0,-2-30-479 0 0,0 0 0 0 0,0 0 0 0 0,0 0 0 0 0,1-1 1 0 0,0 1-1 0 0,1 2-55 0 0,-1-6-271 0 0,0 1 1 0 0,0 0-1 0 0,-1 0 0 0 0,1 0 1 0 0,-1 0-1 0 0,0 3 271 0 0,0-7-1643 0 0</inkml:trace>
  <inkml:trace contextRef="#ctx0" brushRef="#br0" timeOffset="1446.383">3542 625 5064 0 0,'5'-2'790'0'0,"0"1"1"0"0,0 0 0 0 0,1 0-1 0 0,-1 0 1 0 0,5 1-791 0 0,44 3 4899 0 0,28 11-2905 0 0,-56-11-1614 0 0,0-1-1 0 0,0 0 1 0 0,0-2-1 0 0,1-1 1 0 0,-1-2-1 0 0,21-4-379 0 0,-30 4 108 0 0,0-1 0 0 0,0-1-1 0 0,8-4-107 0 0,-24 9 6 0 0,-1-1-1 0 0,0 1 1 0 0,0 0-1 0 0,1 0 1 0 0,-1 0-1 0 0,0 0 1 0 0,0 0-1 0 0,1 0 1 0 0,-1 0 0 0 0,0 0-1 0 0,0-1 1 0 0,1 1-1 0 0,-1 0 1 0 0,0 0-1 0 0,0 0 1 0 0,0 0-1 0 0,0-1 1 0 0,1 1-1 0 0,-1 0 1 0 0,0 0-1 0 0,0-1 1 0 0,0 1 0 0 0,0 0-1 0 0,0 0 1 0 0,0 0-1 0 0,1-1 1 0 0,-1 1-1 0 0,0 0 1 0 0,0 0-1 0 0,0-1 1 0 0,0 1-1 0 0,0 0 1 0 0,0-1-1 0 0,0 1 1 0 0,0 0 0 0 0,0 0-1 0 0,0-1 1 0 0,0 1-1 0 0,-1 0 1 0 0,1 0-1 0 0,0-1 1 0 0,0 1-1 0 0,0 0 1 0 0,0 0-1 0 0,0 0 1 0 0,0-1 0 0 0,0 1-7 0 0,-7-7 222 0 0,7 7-197 0 0,-3-1 46 0 0,1 0-1 0 0,-1 0 0 0 0,1 1 0 0 0,-1 0 1 0 0,0-1-1 0 0,1 1 0 0 0,-1 0 0 0 0,1 0 1 0 0,-1 0-1 0 0,0 1 0 0 0,1-1 0 0 0,-1 0 0 0 0,1 1 1 0 0,-1 0-1 0 0,1 0 0 0 0,-1 0 0 0 0,1 0 1 0 0,0 0-1 0 0,-1 0 0 0 0,1 1-69 0 0,-9 4 260 0 0,0 1 0 0 0,0 0-1 0 0,-3 5-259 0 0,11-10-64 0 0,-4 4 88 0 0,0 1-1 0 0,0 1 0 0 0,0-1 0 0 0,1 1 1 0 0,0 0-1 0 0,1 1 0 0 0,-1 0 1 0 0,2-1-1 0 0,-1 1 0 0 0,1 1 0 0 0,1-1 1 0 0,0 1-1 0 0,-1 5-23 0 0,3 1 65 0 0,1-15-54 0 0,0-1 0 0 0,0 1 0 0 0,0 0 0 0 0,1 0-1 0 0,-1-1 1 0 0,0 1 0 0 0,0 0 0 0 0,1-1 0 0 0,-1 1 0 0 0,0 0-1 0 0,1-1 1 0 0,-1 1 0 0 0,1-1 0 0 0,-1 1 0 0 0,1 0 0 0 0,-1-1-1 0 0,1 1 1 0 0,-1-1 0 0 0,1 1 0 0 0,-1-1 0 0 0,1 0-1 0 0,0 1 1 0 0,-1-1 0 0 0,2 1-11 0 0,15 4 152 0 0,-14-5-129 0 0,0 0 0 0 0,0 0-1 0 0,1-1 1 0 0,-1 1 0 0 0,0 0-1 0 0,0-1 1 0 0,0 0 0 0 0,0 0 0 0 0,0 0-1 0 0,0 0 1 0 0,0 0 0 0 0,2-2-23 0 0,4-2 119 0 0,0-1 0 0 0,-1 0 0 0 0,3-3-119 0 0,6-5 66 0 0,-14 12-66 0 0,0-1 0 0 0,0-1 0 0 0,0 1 0 0 0,0 0 0 0 0,0-1 0 0 0,-1 1 0 0 0,0-1 0 0 0,0 0 0 0 0,2-3 0 0 0,-2 1 0 0 0,1 1 0 0 0,0 1 0 0 0,0-1 0 0 0,1 0 0 0 0,1-1 0 0 0,5-8 0 0 0,-9 12 0 0 0,0 0 0 0 0,1 0 0 0 0,-1 0 0 0 0,1 0 0 0 0,-1 0 0 0 0,1 1 0 0 0,0-1 0 0 0,0 0 0 0 0,0 1 0 0 0,0-1 0 0 0,-2 2 0 0 0,1 0 1 0 0,-1 0-1 0 0,0-1 0 0 0,1 1 0 0 0,-1 0 0 0 0,0 0 0 0 0,1 0 0 0 0,-1 0 1 0 0,1-1-1 0 0,-1 1 0 0 0,0 0 0 0 0,1 0 0 0 0,-1 0 0 0 0,1 0 0 0 0,-1 0 1 0 0,0 0-1 0 0,1 0 0 0 0,-1 0 0 0 0,1 0 0 0 0,-1 0 0 0 0,0 0 0 0 0,1 0 1 0 0,-1 1-1 0 0,0-1 0 0 0,1 0 0 0 0,-1 0 0 0 0,1 0 0 0 0,-1 1 0 0 0,2 2-20 0 0,9 14-210 0 0,-8 8 211 0 0,-2-22 19 0 0,-1 1 0 0 0,0 0 0 0 0,1 0 1 0 0,0-1-1 0 0,-1 1 0 0 0,2 0 0 0 0,-1 0 0 0 0,0-2-62 0 0,0 0 0 0 0,0 0 0 0 0,0 0-1 0 0,0 0 1 0 0,0-1 0 0 0,1 1 0 0 0,-1 0-1 0 0,1 0 1 0 0,-1-1 0 0 0,1 1 62 0 0,3 2 233 0 0,-4-3 234 0 0,-1 0-426 0 0,0-1 1 0 0,1 1 0 0 0,0 0-1 0 0,-1-1 1 0 0,1 1-1 0 0,-1-1 1 0 0,1 1 0 0 0,0-1-1 0 0,-1 1 1 0 0,1-1 0 0 0,0 0-1 0 0,-1 1 1 0 0,1-1 0 0 0,0 0-1 0 0,0 1 1 0 0,-1-1-1 0 0,1 0 1 0 0,0 0 0 0 0,0 0-1 0 0,0 0 1 0 0,0 1-42 0 0,6 1-622 0 0,0 0 591 0 0,-3 0 458 0 0,-2-1-1818 0 0,-1-1-4449 0 0,-1 0-966 0 0</inkml:trace>
  <inkml:trace contextRef="#ctx0" brushRef="#br0" timeOffset="2161.61">4328 524 6912 0 0,'-6'-11'732'0'0,"4"10"-415"0"0,0 1 0 0 0,0-1 1 0 0,0 0-1 0 0,0 0 0 0 0,0 1 1 0 0,0-1-1 0 0,0 1 0 0 0,0 0 1 0 0,-1 0-1 0 0,1 0 0 0 0,0 0 1 0 0,0 0-1 0 0,0 0 0 0 0,0 0 1 0 0,0 1-1 0 0,0-1 0 0 0,0 1 1 0 0,0-1-1 0 0,0 1 0 0 0,0 0 1 0 0,0 0-1 0 0,0 0 0 0 0,0 0 1 0 0,0 0-1 0 0,0 1-317 0 0,-3 1 750 0 0,0 0 1 0 0,1 0-1 0 0,-1 1 0 0 0,1 0 1 0 0,-3 2-751 0 0,-6 11-547 0 0,-9 16 959 0 0,18-27-219 0 0,-1 0 1 0 0,1 0-1 0 0,0 1 0 0 0,0 0 1 0 0,1-1-1 0 0,-2 6-193 0 0,0 2 553 0 0,3-9-426 0 0,0 0 0 0 0,1 0 0 0 0,-1 0 0 0 0,1 0 0 0 0,0 1 1 0 0,1-1-1 0 0,-1 5-127 0 0,1-8 7 0 0,0 0 1 0 0,0 0 0 0 0,0-1 0 0 0,1 1 0 0 0,-1 0 0 0 0,1-1-1 0 0,-1 1 1 0 0,1 0 0 0 0,-1-1 0 0 0,1 1 0 0 0,0-1 0 0 0,0 1-1 0 0,0-1 1 0 0,0 1 0 0 0,0-1 0 0 0,0 0 0 0 0,0 0 0 0 0,0 1-1 0 0,0-1 1 0 0,1 0 0 0 0,-1 0 0 0 0,1 0 0 0 0,-1 0-1 0 0,0 0 1 0 0,1 0 0 0 0,0-1 0 0 0,-1 1 0 0 0,1-1 0 0 0,-1 1-1 0 0,1-1 1 0 0,0 1 0 0 0,-1-1 0 0 0,1 0 0 0 0,0 0 0 0 0,0 0-8 0 0,10 1 255 0 0,-1 0 0 0 0,1-1 1 0 0,-1-1-1 0 0,0 0 1 0 0,2-1-256 0 0,3 0 171 0 0,-7 1-149 0 0,22 0-475 0 0,-29 1 455 0 0,-1 0 1 0 0,1 0 0 0 0,-1 1-1 0 0,1-1 1 0 0,-1 1 0 0 0,1-1-1 0 0,-1 1 1 0 0,0-1-1 0 0,1 1 1 0 0,-1 0 0 0 0,0 0-1 0 0,0 0 1 0 0,0-1 0 0 0,1 1-1 0 0,-1 0 1 0 0,0 0 0 0 0,0 1-1 0 0,0-1 1 0 0,0 1-3 0 0,3 3 146 0 0,-1-1-176 0 0,0 0 1 0 0,-1-1-1 0 0,1 1 0 0 0,-1 1 1 0 0,0-1-1 0 0,0 0 0 0 0,0 1 1 0 0,0-1-1 0 0,-1 1 1 0 0,0-1-1 0 0,0 1 0 0 0,0-1 1 0 0,-1 1-1 0 0,1 0 0 0 0,-1 0 30 0 0,-2 7 32 0 0,0 0 0 0 0,0 0 0 0 0,-1 0 0 0 0,-1 0 0 0 0,0 0 0 0 0,0-1 0 0 0,-1 0 0 0 0,-1 0 0 0 0,0 0 0 0 0,0-1 0 0 0,-1 0 0 0 0,-1 0 0 0 0,1 0 0 0 0,-2-1 0 0 0,-1 2-32 0 0,9-11 6 0 0,1 1 0 0 0,-1-1-1 0 0,0 1 1 0 0,1 0-1 0 0,-1-1 1 0 0,0 0 0 0 0,1 1-1 0 0,-1-1 1 0 0,0 1 0 0 0,1-1-1 0 0,-1 0 1 0 0,0 1-1 0 0,0-1 1 0 0,0 0 0 0 0,1 0-1 0 0,-1 0 1 0 0,0 0 0 0 0,0 0-1 0 0,0 0 1 0 0,0 0-1 0 0,1 0 1 0 0,-1 0 0 0 0,0 0-1 0 0,0 0 1 0 0,0 0 0 0 0,1 0-1 0 0,-1-1 1 0 0,0 1 0 0 0,0 0-1 0 0,1-1 1 0 0,-1 1-1 0 0,0 0 1 0 0,0-1 0 0 0,1 1-1 0 0,-1-1 1 0 0,1 1 0 0 0,-1-1-1 0 0,0 0 1 0 0,1 1-1 0 0,-1-1 1 0 0,1 0 0 0 0,-1 1-1 0 0,1-1 1 0 0,-1 0 0 0 0,1 1-1 0 0,0-1 1 0 0,-1 0-1 0 0,1 0 1 0 0,0 1 0 0 0,0-1-1 0 0,0 0 1 0 0,-1 0 0 0 0,1 0-1 0 0,0 0 1 0 0,0 1 0 0 0,0-1-1 0 0,0 0 1 0 0,0 0-1 0 0,1 0 1 0 0,-1 1 0 0 0,0-1-1 0 0,0 0 1 0 0,1-1-6 0 0,2-5-9 0 0,0 0 1 0 0,1 0 0 0 0,-1-1-1 0 0,2 2 1 0 0,-1-1-1 0 0,1 1 1 0 0,3-5 8 0 0,9-6-108 0 0,17-15 108 0 0,-25 23-83 0 0,0 0 0 0 0,5-9 83 0 0,17-17-159 0 0,127-98 283 0 0,-148 124-163 0 0,55-49-1097 0 0,-60 53 1064 0 0,1 1-1 0 0,-1-1 1 0 0,-1 0-1 0 0,1 0 1 0 0,-1 0-1 0 0,0-1 1 0 0,0 0-1 0 0,0 0 73 0 0,-3 0 0 0 0,-1 6 0 0 0,0-1 0 0 0,0 1 0 0 0,0 0 0 0 0,0-1 0 0 0,-1 1 0 0 0,1-1 0 0 0,0 1 0 0 0,0 0 0 0 0,0-1 0 0 0,0 1 0 0 0,-1-1 0 0 0,1 1 0 0 0,0 0 0 0 0,0-1 0 0 0,-1 1 0 0 0,1 0 0 0 0,0 0 0 0 0,-1-1 0 0 0,1 1 0 0 0,0 0 0 0 0,-1 0 0 0 0,1-1 0 0 0,0 1 0 0 0,-1 0 0 0 0,1 0 0 0 0,-1 0 0 0 0,1-1 0 0 0,-1 1 0 0 0,1 0 0 0 0,0 0 0 0 0,-1 0 0 0 0,1 0 0 0 0,-1 0 0 0 0,1 0 0 0 0,0 0 0 0 0,-1 0 0 0 0,1 0 0 0 0,-1 0 0 0 0,1 0 0 0 0,-1 0 0 0 0,1 1 0 0 0,0-1 0 0 0,-1 0 0 0 0,1 0 0 0 0,-1 0 0 0 0,-1 1 0 0 0,-1-2 45 0 0,1 1 0 0 0,-1 1 0 0 0,0-1 0 0 0,0 0 0 0 0,0 1 0 0 0,1-1 0 0 0,-1 1 0 0 0,0 0 0 0 0,0 0-1 0 0,1 0 1 0 0,-1 0 0 0 0,1 0 0 0 0,-1 1 0 0 0,1-1 0 0 0,-1 1 0 0 0,1-1 0 0 0,0 1 0 0 0,0 0 0 0 0,-2 2-45 0 0,-3 2 376 0 0,0 1 0 0 0,1 0 1 0 0,-6 6-377 0 0,10-10-19 0 0,0 0 0 0 0,0 0 0 0 0,1 1 0 0 0,-1-1 0 0 0,0 0 0 0 0,1 1 0 0 0,0-1 1 0 0,0 1-1 0 0,0 0 0 0 0,0-1 0 0 0,1 2 19 0 0,-3 10-266 0 0,2-13 232 0 0,0-1 0 0 0,1 1 0 0 0,0 0 0 0 0,-1 0 0 0 0,1-1 0 0 0,0 1 0 0 0,0 0 0 0 0,0 0 0 0 0,0-1 0 0 0,0 1-1 0 0,0 0 1 0 0,1-1 0 0 0,-1 1 0 0 0,1 0 34 0 0,0 3 21 0 0,0-1 0 0 0,0 0-1 0 0,1 0 1 0 0,0 0 0 0 0,0 0 0 0 0,0-1-1 0 0,0 1 1 0 0,1 0 0 0 0,-1-1 0 0 0,1 1-1 0 0,0-1 1 0 0,0 0 0 0 0,0 0-1 0 0,0 0 1 0 0,0-1 0 0 0,1 1 0 0 0,0-1-1 0 0,-1 1 1 0 0,1-1 0 0 0,0-1 0 0 0,0 1-1 0 0,2 1-20 0 0,1-1-96 0 0,0 1-1 0 0,0-1 0 0 0,0 0 1 0 0,0 0-1 0 0,0-1 0 0 0,0 0 1 0 0,0 0-1 0 0,0-1 0 0 0,1 0 1 0 0,4-1 96 0 0,3-1-2843 0 0,-13 2 1380 0 0</inkml:trace>
  <inkml:trace contextRef="#ctx0" brushRef="#br0" timeOffset="-2779.232">191 779 11976 0 0,'0'0'266'0'0,"-10"-8"769"0"0,-5 3-1142 0 0,11 4 279 0 0,1 0-1 0 0,-1 0 1 0 0,1 0-1 0 0,-1 0 1 0 0,1 1-1 0 0,-1-1 1 0 0,0 1 0 0 0,1 0-1 0 0,-1 0 1 0 0,0 0-1 0 0,1 0 1 0 0,-1 1-1 0 0,1 0 1 0 0,-1-1 0 0 0,0 2-172 0 0,-5 1 288 0 0,1 1 1 0 0,0 0-1 0 0,0 1 1 0 0,1 0 0 0 0,0 0-1 0 0,-1 1 1 0 0,2 0-1 0 0,-1 0 1 0 0,1 0 0 0 0,0 1-1 0 0,0 0 1 0 0,0 0-1 0 0,1 1-288 0 0,3-5 95 0 0,1 0-1 0 0,-1 0 0 0 0,1 0 0 0 0,0 0 0 0 0,0 1 0 0 0,0-1 0 0 0,1 0 0 0 0,-1 1 0 0 0,1-1 0 0 0,-1 0 0 0 0,1 1 1 0 0,0-1-1 0 0,1 0 0 0 0,-1 1 0 0 0,0-1 0 0 0,1 0 0 0 0,0 1 0 0 0,0-1 0 0 0,0 0 0 0 0,0 0 0 0 0,1 1-94 0 0,1 3 0 0 0,1-1 0 0 0,1 0 0 0 0,-1 0 0 0 0,1 0 0 0 0,0 0 0 0 0,-2-4 0 0 0,-1 0 0 0 0,1 1 0 0 0,0-1 0 0 0,0 0 0 0 0,0-1 0 0 0,0 1 0 0 0,0 0 0 0 0,0-1 0 0 0,0 0 0 0 0,1 1 0 0 0,-1-1 0 0 0,0-1 0 0 0,15 5-5 0 0,-9-2-3 0 0,1-1 1 0 0,0 0 0 0 0,-1-1 0 0 0,1 1-1 0 0,0-2 1 0 0,0 1 0 0 0,0-1-1 0 0,3-1 8 0 0,40-10-1320 0 0,-37 8 808 0 0</inkml:trace>
  <inkml:trace contextRef="#ctx0" brushRef="#br0" timeOffset="-2335.845">407 605 15664 0 0,'0'0'718'0'0,"0"-1"-19"0"0,6 7-396 0 0,1 6-328 0 0,-1 0-58 0 0,-1-2 391 0 0,-1 0 0 0 0,1 0-1 0 0,-2 0 1 0 0,1 1 0 0 0,0 6-308 0 0,2 27 1051 0 0,1 34-1051 0 0,-5-54 540 0 0,-1-10-185 0 0,0 0 0 0 0,-1 0 0 0 0,-2 11-355 0 0,-3 22 0 0 0,2-44-459 0 0,1-7 97 0 0,0-6-201 0 0,3 2 187 0 0,0 1-1 0 0,0-1 0 0 0,1 1 0 0 0,0 0 1 0 0,0-1-1 0 0,2-3 377 0 0,5-16-380 0 0,-6 19 378 0 0,0-1 0 0 0,1 1 0 0 0,1-1 0 0 0,-1 1 0 0 0,1 0-1 0 0,0 1 1 0 0,7-8 2 0 0,6-10-1 0 0,-14 20-13 0 0,0 1-1 0 0,0-1 1 0 0,0 1-1 0 0,1 0 0 0 0,-1 0 1 0 0,1 0-1 0 0,0 1 1 0 0,0-1-1 0 0,1 1 1 0 0,-1 1-1 0 0,3-2 15 0 0,-6 3 20 0 0,0 0 1 0 0,1 1-1 0 0,-1-1 1 0 0,0 1-1 0 0,0-1 0 0 0,1 1 1 0 0,-1 0-1 0 0,0-1 1 0 0,0 1-1 0 0,1 1 0 0 0,-1-1 1 0 0,0 0-1 0 0,1 0 1 0 0,0 1-21 0 0,-1 0 84 0 0,-1 0 0 0 0,1-1 1 0 0,-1 1-1 0 0,1 0 0 0 0,-1 0 1 0 0,0 0-1 0 0,1 0 0 0 0,-1 0 1 0 0,0 1-1 0 0,1-1 0 0 0,-1 0 1 0 0,0 1-1 0 0,0-1 0 0 0,0 0 1 0 0,0 1-1 0 0,-1-1 0 0 0,1 1 0 0 0,0 0 1 0 0,-1-1-1 0 0,1 1 0 0 0,0 0-84 0 0,0 3 181 0 0,0 0 0 0 0,0 0-1 0 0,-1-1 1 0 0,0 1-1 0 0,1 0 1 0 0,-1 0-1 0 0,-1 0 1 0 0,1 0-1 0 0,-1 0 1 0 0,0 0-1 0 0,0 0-180 0 0,-2 7 53 0 0,-1 0 0 0 0,0-1-1 0 0,-5 11-52 0 0,-1 10 0 0 0,5-12 0 0 0,4-16-9 0 0,0-1 0 0 0,0 1 0 0 0,0-1 0 0 0,0 0 0 0 0,0 1 0 0 0,1-1 1 0 0,-1 1-1 0 0,1-1 0 0 0,0 1 0 0 0,0-1 0 0 0,0 0 0 0 0,0 1 1 0 0,1-1-1 0 0,0 1 0 0 0,0 0 9 0 0,-1-3-80 0 0,1-1-1 0 0,-1 1 1 0 0,0 0 0 0 0,1-1 0 0 0,0 1-1 0 0,-1 0 1 0 0,1-1 0 0 0,-1 1-1 0 0,1-1 1 0 0,0 1 0 0 0,-1-1-1 0 0,1 1 1 0 0,0-1 0 0 0,-1 0-1 0 0,1 1 1 0 0,0-1 0 0 0,0 0 0 0 0,-1 0-1 0 0,1 1 1 0 0,0-1 0 0 0,0 0-1 0 0,0 0 1 0 0,-1 0 0 0 0,1 0-1 0 0,0 0 1 0 0,0 0 0 0 0,0 0 0 0 0,0 0-1 0 0,-1 0 1 0 0,1-1 0 0 0,0 1 80 0 0,25-7-3061 0 0,7-12-655 0 0,-30 17 3410 0 0,17-12-1740 0 0</inkml:trace>
  <inkml:trace contextRef="#ctx0" brushRef="#br0" timeOffset="-1509.322">921 708 13824 0 0,'0'0'314'0'0,"0"0"46"0"0,0 0 22 0 0,0 0-50 0 0,-6 3 650 0 0,-2 1-550 0 0,1 1-1 0 0,0 0 0 0 0,0 0 1 0 0,1 1-1 0 0,0 0 1 0 0,0 0-1 0 0,0 1 0 0 0,1-1 1 0 0,-1 1-1 0 0,-3 7-431 0 0,2-1 161 0 0,1-1-1 0 0,0 1 1 0 0,0 0-1 0 0,2 0 1 0 0,-1 0-1 0 0,0 7-160 0 0,4-14 0 0 0,0-1 0 0 0,1 1 0 0 0,-1-1 0 0 0,1 1 0 0 0,0 0 0 0 0,0 3 0 0 0,1-6 0 0 0,-1-1 0 0 0,0 0 0 0 0,1 0 0 0 0,0 1 0 0 0,-1-1 0 0 0,1 0 0 0 0,0 0 0 0 0,0 0 0 0 0,0 1 0 0 0,0-1 0 0 0,0 0 0 0 0,1 0 0 0 0,-1-1 0 0 0,1 1 0 0 0,-1 0 0 0 0,1 0 0 0 0,0 0 0 0 0,0-2 0 0 0,-1 1 0 0 0,1 0 0 0 0,-1-1 0 0 0,1 1 0 0 0,-1-1 0 0 0,1 1 0 0 0,-1-1 0 0 0,1 0 0 0 0,0 0 0 0 0,-1 0 0 0 0,1 0 0 0 0,0 0 0 0 0,-1 0 0 0 0,1 0 0 0 0,-1 0 0 0 0,1-1 0 0 0,0 1 0 0 0,27-9 0 0 0,-28 9 0 0 0,5-3 0 0 0,0-1 0 0 0,-1 0 0 0 0,1 0 0 0 0,-1 0 0 0 0,0 0 0 0 0,0-1 0 0 0,0 0 0 0 0,0 0 0 0 0,-1 0 0 0 0,0-1 0 0 0,2-3 0 0 0,-3 4 0 0 0,-1 1 0 0 0,0 0 0 0 0,0-1 0 0 0,0 0 0 0 0,-1 1 0 0 0,1-1 0 0 0,-1 0 0 0 0,0 0 0 0 0,0-2 0 0 0,1-45 0 0 0,-2 51 0 0 0,-4-22 0 0 0,4 23 0 0 0,0 0 0 0 0,0 0 0 0 0,0-1 0 0 0,0 1 0 0 0,0 0 0 0 0,0 0 0 0 0,0 0 0 0 0,0 0 0 0 0,0 0 0 0 0,0-1 0 0 0,0 1 0 0 0,0 0 0 0 0,0 0 0 0 0,-1 0 0 0 0,1 0 0 0 0,0 0 0 0 0,0-1 0 0 0,0 1 0 0 0,0 0 0 0 0,0 0 0 0 0,0 0 0 0 0,0 0 0 0 0,-1 0 0 0 0,1 0 0 0 0,0 0 0 0 0,0 0 0 0 0,0 0 0 0 0,0 0 0 0 0,0 0 0 0 0,-1-1 0 0 0,1 1 0 0 0,0 0 0 0 0,0 0 0 0 0,0 0 0 0 0,0 0 0 0 0,-1 0 0 0 0,1 0 0 0 0,0 0 0 0 0,0 0 0 0 0,0 0 0 0 0,0 1 0 0 0,0-1 0 0 0,-1 0 0 0 0,1 0 0 0 0,0 0 0 0 0,0 0 0 0 0,0 0 0 0 0,0 0 0 0 0,0 0 0 0 0,-1 0 0 0 0,1 0 0 0 0,0 0 0 0 0,0 0 0 0 0,0 1 0 0 0,0-1 0 0 0,0 0 0 0 0,0 0 0 0 0,0 0 0 0 0,0 0 0 0 0,-1 0 0 0 0,1 0 0 0 0,0 1 0 0 0,0-1 0 0 0,-5 7 0 0 0,5-7 0 0 0,-2 7 0 0 0,1 0 0 0 0,-1 0 0 0 0,1 0 0 0 0,0 0 0 0 0,1 0 0 0 0,0 0 0 0 0,0 0 0 0 0,0 0 0 0 0,1 0 0 0 0,0-1 0 0 0,1 1 0 0 0,-1 0 0 0 0,1 0 0 0 0,2 4 0 0 0,-3-9-2 0 0,0 0 1 0 0,1 0-1 0 0,-1 0 0 0 0,1 0 0 0 0,-1 0 0 0 0,1 0 0 0 0,0 0 1 0 0,0 0-1 0 0,0 0 0 0 0,0-1 0 0 0,0 1 0 0 0,0-1 0 0 0,0 0 0 0 0,1 1 1 0 0,-1-1-1 0 0,0 0 0 0 0,1 0 0 0 0,-1-1 0 0 0,1 1 0 0 0,-1 0 1 0 0,1-1 1 0 0,2 1 43 0 0,-1-1 1 0 0,1 1 0 0 0,0-1 0 0 0,-1 0-1 0 0,1-1 1 0 0,-1 1 0 0 0,1-1 0 0 0,0 0-1 0 0,-1 0 1 0 0,0 0 0 0 0,1-1-44 0 0,1-1 129 0 0,0-1 0 0 0,-1 0 0 0 0,1 0 0 0 0,-1 0 0 0 0,0-1 0 0 0,0 1 0 0 0,0-2-129 0 0,-4 5-183 0 0,5-6 63 0 0,-2 1 1 0 0,1 0-1 0 0,-1-1 0 0 0,0 0 1 0 0,0 0-1 0 0,-1 0 0 0 0,0-1 1 0 0,0 1-1 0 0,0-4 120 0 0,0 3-30 0 0,-2 7 30 0 0,-1 0 0 0 0,1 0 0 0 0,0-1 0 0 0,-1 1 0 0 0,1 0 0 0 0,0 0 0 0 0,0 0 0 0 0,0 0 0 0 0,0 0 0 0 0,0 0 0 0 0,0 0 0 0 0,0 1 0 0 0,1-1 0 0 0,-1 0 0 0 0,0 0 0 0 0,0 1 0 0 0,1-1 0 0 0,-1 1 0 0 0,0-1 0 0 0,1 1 0 0 0,-1 0 0 0 0,0-1 0 0 0,1 1 0 0 0,-1 0 0 0 0,1 0 0 0 0,-1 0 0 0 0,2 0 0 0 0,-3 0 0 0 0,1 0 0 0 0,0 1 0 0 0,0-1 0 0 0,-1 0 0 0 0,1 0 0 0 0,0 1 0 0 0,0-1 0 0 0,-1 0 0 0 0,1 1 0 0 0,0-1 0 0 0,-1 1 0 0 0,1-1 0 0 0,0 1 0 0 0,-1-1 0 0 0,1 1 0 0 0,-1-1 0 0 0,1 1 0 0 0,-1-1 0 0 0,1 1 0 0 0,-1 0 0 0 0,0-1 0 0 0,1 1 0 0 0,-1 0 0 0 0,0 0 0 0 0,2 1 0 0 0,3 6 5 0 0,0 0 0 0 0,0 0 0 0 0,-1 1 0 0 0,0 0 0 0 0,-1-1 0 0 0,0 1 0 0 0,0 1 0 0 0,0-1 0 0 0,-1 0 0 0 0,-1 1 0 0 0,0-1-1 0 0,0 1 1 0 0,-1 9-5 0 0,0-18 338 0 0,0-1 136 0 0,0 0 34 0 0,0 0-65 0 0,1-2-430 0 0,0 0-1 0 0,0 1 1 0 0,0-1-1 0 0,-1 0 1 0 0,1 0-1 0 0,-1 0 1 0 0,1 1 0 0 0,-1-1-1 0 0,1 0 1 0 0,-1 0-1 0 0,0 0 1 0 0,0-2-13 0 0,0 1 14 0 0,2-9-213 0 0,0 0 0 0 0,1 0 0 0 0,0 0 0 0 0,1 1-1 0 0,0-1 1 0 0,1 1 0 0 0,0-1 0 0 0,1 2 0 0 0,0-1-1 0 0,7-8 200 0 0,-13 18-32 0 0,1 0 0 0 0,-1 1 0 0 0,1-1-1 0 0,-1 0 1 0 0,1 1 0 0 0,-1-1-1 0 0,1 1 1 0 0,0-1 0 0 0,-1 1 0 0 0,1-1-1 0 0,0 1 1 0 0,-1-1 0 0 0,1 1 0 0 0,0-1-1 0 0,0 1 1 0 0,-1 0 0 0 0,1 0-1 0 0,0-1 1 0 0,0 1 0 0 0,0 0 0 0 0,0 0-1 0 0,-1 0 1 0 0,1 0 0 0 0,0 0 0 0 0,0 0-1 0 0,0 0 1 0 0,0 0 0 0 0,-1 0-1 0 0,1 0 1 0 0,0 1 0 0 0,0-1 0 0 0,0 0-1 0 0,-1 0 1 0 0,1 1 0 0 0,0-1 0 0 0,0 1-1 0 0,-1-1 1 0 0,1 0 0 0 0,0 1-1 0 0,-1-1 1 0 0,1 1 0 0 0,0 0 0 0 0,-1-1-1 0 0,1 1 1 0 0,-1 0 32 0 0,5 4 326 0 0,-1 0 0 0 0,1 0 0 0 0,-2 1 0 0 0,1 0 0 0 0,1 2-326 0 0,-1-1-234 0 0,4 6 688 0 0,-1 1 1 0 0,-1 1-1 0 0,0-1 0 0 0,3 14-454 0 0,-3-10 116 0 0,0-1-1 0 0,8 14-115 0 0,-8-15 0 0 0,-5-15-14 0 0,-1 0-1 0 0,0-1 0 0 0,1 1 0 0 0,-1 0 1 0 0,1 0-1 0 0,-1-1 0 0 0,1 1 0 0 0,-1-1 1 0 0,1 1-1 0 0,0 0 0 0 0,-1-1 1 0 0,1 1-1 0 0,0-1 0 0 0,-1 1 0 0 0,1-1 1 0 0,0 0-1 0 0,0 1 0 0 0,-1-1 0 0 0,1 0 1 0 0,0 1-1 0 0,0-1 0 0 0,0 0 1 0 0,-1 0-1 0 0,1 0 0 0 0,0 0 0 0 0,0 0 1 0 0,0 0-1 0 0,0 0 0 0 0,-1 0 1 0 0,1 0-1 0 0,0 0 0 0 0,0 0 0 0 0,0 0 1 0 0,0-1-1 0 0,-1 1 0 0 0,1 0 0 0 0,0-1 1 0 0,0 1-1 0 0,-1-1 0 0 0,1 1 1 0 0,0 0-1 0 0,-1-1 0 0 0,1 0 15 0 0,0 1-196 0 0,9-5-844 0 0,11-7-5701 0 0,-5 1 304 0 0</inkml:trace>
  <inkml:trace contextRef="#ctx0" brushRef="#br0" timeOffset="-830.273">1686 696 4144 0 0,'2'-5'-2564'0'0,"4"-4"8137"0"0,-3 4 2781 0 0,-8 10-4738 0 0,-28 28-1735 0 0,21-23-1300 0 0,1 1 1 0 0,0 0-1 0 0,1 1 1 0 0,-4 6-582 0 0,4-2-75 0 0,0 1 0 0 0,1 0 0 0 0,-2 7 75 0 0,4-13 37 0 0,5-7-97 0 0,11-4 17 0 0,-6-1 3 0 0,1 0 0 0 0,0-1 0 0 0,-1 1 0 0 0,1-1 0 0 0,-1 1 0 0 0,0-1-1 0 0,1 0 1 0 0,-1-1 0 0 0,0 1 0 0 0,0 0 0 0 0,1-2 40 0 0,-1 1-52 0 0,0 0 0 0 0,1 1 0 0 0,-1 0 0 0 0,1-1 0 0 0,0 1 0 0 0,-1 1 0 0 0,4-2 52 0 0,-5 2-50 0 0,0 0 0 0 0,1 0 0 0 0,-1 1 0 0 0,1-1 1 0 0,-1 1-1 0 0,1 0 0 0 0,0 0 0 0 0,-1 0 0 0 0,1 0 0 0 0,-1 0 0 0 0,2 0 50 0 0,-3 1 6 0 0,1-1 0 0 0,-1 1-1 0 0,1 0 1 0 0,-1 0-1 0 0,1 0 1 0 0,-1 0 0 0 0,0 0-1 0 0,1 0 1 0 0,-1 0-1 0 0,0 0 1 0 0,0 0 0 0 0,0 0-1 0 0,0 1 1 0 0,0-1-1 0 0,0 0 1 0 0,0 1 0 0 0,1 1-6 0 0,8 16-28 0 0,0 0 1 0 0,-1 0 0 0 0,-2 1-1 0 0,3 10 28 0 0,-3-8 189 0 0,-1 0 0 0 0,-2 0 0 0 0,0 1 0 0 0,-1-1 0 0 0,-1 1 0 0 0,-1 0 0 0 0,-1-1 0 0 0,-2 11-189 0 0,1-29 32 0 0,0 1 0 0 0,-1 0 0 0 0,1 0-1 0 0,-1-1 1 0 0,0 1 0 0 0,0-1 0 0 0,0 0-1 0 0,-2 2-31 0 0,3-4 10 0 0,0 0-1 0 0,0 0 1 0 0,0 0-1 0 0,-1 0 1 0 0,1 0-1 0 0,-1-1 0 0 0,0 1 1 0 0,1-1-1 0 0,-1 1 1 0 0,0-1-1 0 0,0 0 1 0 0,0 1-1 0 0,0-1 1 0 0,0 0-1 0 0,0 0 0 0 0,0-1 1 0 0,0 1-1 0 0,-1 0-9 0 0,-5 0 0 0 0,4 0 0 0 0,0-1 0 0 0,0 1 0 0 0,0-1 0 0 0,0 0 0 0 0,0 0 0 0 0,0 0 0 0 0,-1-1 0 0 0,1 0 0 0 0,0 1 0 0 0,-1-2 0 0 0,-1 0 63 0 0,0 0 1 0 0,1 0-1 0 0,-1 0 0 0 0,1-1 0 0 0,-1 0 1 0 0,1 0-1 0 0,0-1 0 0 0,0 0 0 0 0,1 0 0 0 0,-1 0 1 0 0,1 0-1 0 0,-1 0 0 0 0,1-1 0 0 0,1 0 0 0 0,-1 0 1 0 0,1 0-1 0 0,-2-2-63 0 0,1-4-638 0 0,1 5 782 0 0,1-1-1 0 0,-1 0 1 0 0,1 1 0 0 0,0-1 0 0 0,0-4-144 0 0,2 9-29 0 0,0 0 0 0 0,0 0-1 0 0,0-1 1 0 0,0 1 0 0 0,0 0 0 0 0,1 0 0 0 0,-1 0 0 0 0,0 0 0 0 0,1 0 0 0 0,0 0 0 0 0,-1 0 0 0 0,1 0 0 0 0,0 0 0 0 0,0 0 0 0 0,0 0 0 0 0,1 0 0 0 0,-1 0 0 0 0,0 1 0 0 0,1-1 0 0 0,0 0 29 0 0,18-16-151 0 0,1 1 0 0 0,0 2 0 0 0,1 0 1 0 0,15-7 150 0 0,32-22-396 0 0,-14 5 675 0 0,40-39-279 0 0,-81 66-107 0 0,-1-1 0 0 0,-1-1 0 0 0,0 0 0 0 0,-1 0 0 0 0,6-13 107 0 0,-16 25-22 0 0,0 0 0 0 0,0 0 0 0 0,0 0 1 0 0,0-1-1 0 0,-1 1 0 0 0,1 0 0 0 0,-1 0 0 0 0,0-1 0 0 0,0 1 0 0 0,0 0 0 0 0,0-3 22 0 0,0 5 4 0 0,0-1 0 0 0,0 1-1 0 0,0-1 1 0 0,0 1 0 0 0,0-1 0 0 0,0 1 0 0 0,-1-1 0 0 0,1 1 0 0 0,0-1-1 0 0,0 1 1 0 0,0-1 0 0 0,-1 1 0 0 0,1-1 0 0 0,0 1 0 0 0,-1 0 0 0 0,1-1-1 0 0,0 1 1 0 0,-1-1 0 0 0,1 1 0 0 0,-1 0 0 0 0,1-1-4 0 0,-1 1 8 0 0,1 0 0 0 0,-1 0 0 0 0,0 0 0 0 0,1 0 0 0 0,-1 0 0 0 0,0 0 0 0 0,1 0 0 0 0,-1 0 0 0 0,0 0 0 0 0,1 0 0 0 0,-1 0 0 0 0,0 0 0 0 0,1 1 0 0 0,-1-1 0 0 0,1 0 0 0 0,-1 0 0 0 0,0 1 0 0 0,1-1 0 0 0,-1 0 0 0 0,1 1 0 0 0,-1 0-8 0 0,-31 16 472 0 0,27-13-448 0 0,-1 1-1 0 0,1 0 0 0 0,0 0 1 0 0,0 1-1 0 0,1 0 0 0 0,-1-1 0 0 0,1 1 1 0 0,1 1-1 0 0,-1-1 0 0 0,1 0 1 0 0,0 1-1 0 0,0 0 0 0 0,1 0 1 0 0,0 0-1 0 0,0 0 0 0 0,1 0 0 0 0,0 0 1 0 0,0 0-1 0 0,0 1 0 0 0,1-1 1 0 0,0 0-1 0 0,1 0 0 0 0,-1 1 1 0 0,2-1-1 0 0,0 6-23 0 0,1-9-15 0 0,-1 1 0 0 0,1-1 0 0 0,-1 1 1 0 0,1-1-1 0 0,1 0 0 0 0,-1 0 0 0 0,1 0 0 0 0,-1 0 0 0 0,1-1 1 0 0,0 0-1 0 0,0 1 0 0 0,1-1 0 0 0,-1-1 0 0 0,1 1 0 0 0,3 1 15 0 0,7 0 138 0 0,1-1 1 0 0,0 0-1 0 0,1-2 0 0 0,-1 0 0 0 0,16 0-138 0 0,17-5-2124 0 0,-24 1-5906 0 0</inkml:trace>
  <inkml:trace contextRef="#ctx0" brushRef="#br0" timeOffset="4200.872">51 1584 13824 0 0,'-1'0'23'0'0,"1"0"-1"0"0,0 0 1 0 0,-1-1 0 0 0,1 1 0 0 0,0 0 0 0 0,-1 0 0 0 0,1 0 0 0 0,0-1 0 0 0,-1 1 0 0 0,1 0 0 0 0,0 0 0 0 0,0-1 0 0 0,-1 1 0 0 0,1 0 0 0 0,0 0 0 0 0,0-1 0 0 0,-1 1 0 0 0,1 0 0 0 0,0-1 0 0 0,0 1 0 0 0,0 0 0 0 0,0-1 0 0 0,0 1-1 0 0,-1 0 1 0 0,1-1 0 0 0,0 1 0 0 0,0-1 0 0 0,0 1 0 0 0,0 0 0 0 0,0-1 0 0 0,0 1 0 0 0,0 0 0 0 0,0-1 0 0 0,0 1 0 0 0,0-1 0 0 0,1 1 0 0 0,-1 0 0 0 0,0-1 0 0 0,0 1 0 0 0,0 0 0 0 0,0-1-23 0 0,1 1 24 0 0,-1-1 0 0 0,0 1 1 0 0,0 0-1 0 0,0-1 0 0 0,0 1 1 0 0,0 0-1 0 0,1-1 0 0 0,-1 1 0 0 0,0-1 1 0 0,0 1-1 0 0,0 0 0 0 0,0-1 1 0 0,0 1-1 0 0,0-1 0 0 0,0 1 0 0 0,0-1 1 0 0,-1 1-1 0 0,1 0 0 0 0,0-1 1 0 0,0 1-1 0 0,0 0 0 0 0,0-1 1 0 0,0 1-25 0 0,-1-2 12 0 0,3 2-277 0 0,-1-7 6049 0 0,5 24-5168 0 0,-11 77-616 0 0,6-86 12 0 0,0 0-1 0 0,0 0 0 0 0,1-1 1 0 0,2 7-12 0 0,0 2 397 0 0,-3-13-355 0 0,-1 0 0 0 0,1 0 1 0 0,0-1-1 0 0,0 1 0 0 0,1 0 0 0 0,-1-1 1 0 0,1 1-1 0 0,-1 0 0 0 0,1-1 0 0 0,0 0 1 0 0,0 1-1 0 0,0-1 0 0 0,0 0 0 0 0,0 0 1 0 0,0 0-1 0 0,0 0 0 0 0,1-1 0 0 0,-1 1 1 0 0,1-1-1 0 0,0 1 0 0 0,-1-1 0 0 0,1 0 1 0 0,0 0-1 0 0,0 0 0 0 0,-1 0 0 0 0,1-1 1 0 0,0 1-1 0 0,0-1 0 0 0,0 0 0 0 0,0 1 1 0 0,0-1-1 0 0,0-1 0 0 0,0 1 0 0 0,0 0 1 0 0,0-1-1 0 0,0 1 0 0 0,0-1 0 0 0,1-1-42 0 0,8-3 0 0 0,-1 0 0 0 0,1-1 0 0 0,-1-1 0 0 0,-1 0 0 0 0,1 0 0 0 0,-1-1 0 0 0,5-6 0 0 0,-6 4 0 0 0,-1-1 0 0 0,0 1 0 0 0,0-2 0 0 0,-1 1 0 0 0,-1-1 0 0 0,0-1 0 0 0,11-18 0 0 0,-11 84 0 0 0,-3-37 0 0 0,-2-15 0 0 0,-1 1 0 0 0,1-1 0 0 0,-1 1 0 0 0,1-1 0 0 0,0 0 0 0 0,0 1 0 0 0,-1-1 0 0 0,1 0 0 0 0,0 0 0 0 0,0 1 0 0 0,0-1 0 0 0,0 0 0 0 0,1 0 0 0 0,-1 0 0 0 0,0 0 0 0 0,0-1 0 0 0,1 1 0 0 0,-1 0 0 0 0,0 0 0 0 0,1-1 0 0 0,-1 1 0 0 0,1-1 0 0 0,-1 1 0 0 0,1-1 0 0 0,-1 0 0 0 0,1 0 0 0 0,1 1 0 0 0,6 0 0 0 0,-6 0 0 0 0,1 0 0 0 0,0-1 0 0 0,-1 1 0 0 0,1-1 0 0 0,0 0 0 0 0,-1 0 0 0 0,1-1 0 0 0,0 1 0 0 0,1-1 0 0 0,8-1 0 0 0,1 1 0 0 0,-1 0 0 0 0,1 1 0 0 0,5 1 0 0 0,5-1 0 0 0,-1-4 0 0 0,-23 4 0 0 0,0 0 0 0 0,1 0 0 0 0,-1 0 0 0 0,0 0 0 0 0,1 0 0 0 0,-1 0 0 0 0,0 0 0 0 0,0 0 0 0 0,1-1 0 0 0,-1 1 0 0 0,0 0 0 0 0,1 0 0 0 0,-1 0 0 0 0,0-1 0 0 0,0 1 0 0 0,0 0 0 0 0,1 0 0 0 0,-1-1 0 0 0,0 1 0 0 0,0 0 0 0 0,0 0 0 0 0,1-1 0 0 0,-1 1 0 0 0,0 0 0 0 0,0-1 0 0 0,0 1 0 0 0,0 0 0 0 0,0-1 0 0 0,0 1 0 0 0,0 0 0 0 0,0-1 0 0 0,0 1 0 0 0,0 0 0 0 0,0-1 0 0 0,0 1 0 0 0,0 0 0 0 0,0-1 0 0 0,0 1 0 0 0,0 0 0 0 0,0 0 0 0 0,0-1 0 0 0,0 1 0 0 0,-1 0 0 0 0,1-1 0 0 0,0 1 0 0 0,0 0 0 0 0,0-1 0 0 0,0 1 0 0 0,-1 0 0 0 0,1 0 0 0 0,0 0 0 0 0,0-1 0 0 0,-3-3-6 0 0,0 0-1 0 0,0 0 1 0 0,0 1-1 0 0,0-1 1 0 0,-1 0 6 0 0,1 2 120 0 0,0-1 0 0 0,1 0 1 0 0,-1 1-1 0 0,1-1 1 0 0,0 0-1 0 0,0 0 1 0 0,0-1-1 0 0,-1-2-120 0 0,-6-10 918 0 0,-7-10-783 0 0,7 9-947 0 0,9 15 304 0 0,0 2-4 0 0,-3-11-789 0 0,2 8-5084 0 0,1 3-496 0 0</inkml:trace>
  <inkml:trace contextRef="#ctx0" brushRef="#br0" timeOffset="4574.992">656 1462 15664 0 0,'0'0'356'0'0,"0"0"49"0"0,0 0 21 0 0,0 0-42 0 0,2 0-250 0 0,0 0 20 0 0,1 0-1 0 0,-1 0 1 0 0,1 1 0 0 0,0 0 0 0 0,-1-1 0 0 0,0 1 0 0 0,1 0-1 0 0,-1 0 1 0 0,1 0 0 0 0,-1 0 0 0 0,0 1 0 0 0,0-1 0 0 0,0 1-1 0 0,0-1 1 0 0,0 1 0 0 0,0 0 0 0 0,0 0 0 0 0,0-1 0 0 0,-1 1-1 0 0,1 1 1 0 0,-1-1 0 0 0,1 1-154 0 0,4 7 348 0 0,0 1-1 0 0,-1 0 0 0 0,0 1 1 0 0,1 4-348 0 0,3 7 1211 0 0,-8-20-1185 0 0,0 0-1 0 0,0 0 1 0 0,-1 1 0 0 0,1-1-1 0 0,-1 0 1 0 0,0 1-1 0 0,0 1-25 0 0,0-1-2 0 0,1-1 0 0 0,-1 1 0 0 0,0-1 0 0 0,1 0 0 0 0,0 0 0 0 0,-1 1 0 0 0,2 1 2 0 0,-1-1 0 0 0,0 1 0 0 0,0 0 0 0 0,-1 0 0 0 0,1 0 0 0 0,-1 0 0 0 0,-1 3 0 0 0,1-5-27 0 0,0-2-2 0 0,0 1 1 0 0,0 0 0 0 0,0-1 0 0 0,-1 1 0 0 0,1 0 0 0 0,-1-1 0 0 0,1 1-1 0 0,-1 0 1 0 0,1-1 0 0 0,-1 1 0 0 0,0-1 28 0 0,1 0-1759 0 0,0-1-638 0 0,0 0-130 0 0,0 0-28 0 0</inkml:trace>
  <inkml:trace contextRef="#ctx0" brushRef="#br0" timeOffset="4856.478">806 1304 13824 0 0,'0'0'314'0'0,"0"0"46"0"0,10-11 466 0 0,14-6 108 0 0,-24 17-425 0 0,0 0 3 0 0,0 0 0 0 0,0 0 0 0 0,0 0 0 0 0,0 0-69 0 0,1 1-294 0 0,2 4-133 0 0,-1 2-16 0 0,-2 0-1293 0 0,0-2-5173 0 0</inkml:trace>
  <inkml:trace contextRef="#ctx0" brushRef="#br0" timeOffset="5069.841">888 1326 13824 0 0,'0'0'314'0'0,"0"0"46"0"0,3 8 354 0 0,5 9-53 0 0,-1 1 0 0 0,0 0 0 0 0,-1 1-661 0 0,3 7 1867 0 0,0 24-1530 0 0,4 31 1570 0 0,-11-69-1883 0 0,-1 0-1 0 0,0 0 1 0 0,0 0-1 0 0,-2 0 1 0 0,1 0 0 0 0,-1 0-1 0 0,-3 8-23 0 0,2-14 0 0 0,1-5-109 0 0,1-1 1 0 0,-1 1-1 0 0,1 0 0 0 0,-1-1 0 0 0,1 1 0 0 0,-1-1 0 0 0,0 1 0 0 0,1-1 1 0 0,-1 1-1 0 0,0-1 0 0 0,1 1 0 0 0,-1-1 0 0 0,0 0 0 0 0,0 1 0 0 0,1-1 1 0 0,-1 0-1 0 0,0 0 0 0 0,0 1 0 0 0,1-1 0 0 0,-1 0 0 0 0,0 0 0 0 0,0 0 1 0 0,0 0-1 0 0,1 0 0 0 0,-1 0 0 0 0,0 0 0 0 0,0 0 0 0 0,0-1 0 0 0,1 1 1 0 0,-1 0-1 0 0,0 0 0 0 0,0-1 0 0 0,1 1 0 0 0,-1 0 0 0 0,0-1 0 0 0,0 1 109 0 0,-1-1-283 0 0,-13-4-1250 0 0</inkml:trace>
  <inkml:trace contextRef="#ctx0" brushRef="#br0" timeOffset="5376.666">772 1473 13824 0 0,'0'0'314'0'0,"17"-6"872"0"0,-9 4-1183 0 0,-1 1 0 0 0,1 0 0 0 0,0 0 0 0 0,-1 1 1 0 0,1 0-1 0 0,0 0 0 0 0,1 1-3 0 0,14 0 426 0 0,3 0 508 0 0,-18 0-766 0 0,1-1-1 0 0,-1 0 0 0 0,0 0 0 0 0,8-2-167 0 0,-1 0-18 0 0,1-1-75 0 0,0-1 1 0 0,8-2 92 0 0,-20 4-400 0 0,1 1 0 0 0,-1-1 0 0 0,0 0 0 0 0,0 0 0 0 0,1-1 0 0 0,-1 1 1 0 0,0-1-1 0 0,-1 0 0 0 0,1 0 0 0 0,2-3 400 0 0,4-8-1533 0 0</inkml:trace>
  <inkml:trace contextRef="#ctx0" brushRef="#br0" timeOffset="5672.531">1124 1337 10136 0 0,'0'0'464'0'0,"0"0"-10"0"0,-6 14 1560 0 0,5-10-1659 0 0,1 1 0 0 0,-1 0 0 0 0,1-1 1 0 0,0 1-1 0 0,1-1 0 0 0,-1 1 1 0 0,1-1-1 0 0,0 1 0 0 0,0-1 0 0 0,0 0 1 0 0,1 1-1 0 0,0 0-355 0 0,4 17 964 0 0,4 11 77 0 0,2 12-595 0 0,4 17 363 0 0,-11-42-527 0 0,-3-17-255 0 0,-1 0 1 0 0,0 0 0 0 0,-1 0-1 0 0,1 0 1 0 0,0 1 0 0 0,-1-1-1 0 0,0 0 1 0 0,1 0-28 0 0,11-40-8 0 0,-6 15-917 0 0,-3 6 409 0 0,0 5 389 0 0,-2 9 124 0 0,-1 0 0 0 0,1-1 0 0 0,0 1 0 0 0,0-1 0 0 0,0 1 0 0 0,0 0 0 0 0,1 0 0 0 0,-1 0 0 0 0,1 0 0 0 0,-1 0 0 0 0,1 0 0 0 0,0 0 0 0 0,1-1 3 0 0,-3 3 0 0 0,1-1 0 0 0,-1 1 0 0 0,0 0 0 0 0,1-1 0 0 0,-1 1 0 0 0,1 0 0 0 0,-1-1 0 0 0,1 1 0 0 0,-1 0-1 0 0,1 0 1 0 0,-1 0 0 0 0,0-1 0 0 0,1 1 0 0 0,0 0 0 0 0,-1 0 0 0 0,1 0 0 0 0,-1 0 0 0 0,1 0 0 0 0,-1 0 0 0 0,1 0-1 0 0,-1 0 1 0 0,1 0 0 0 0,-1 0 0 0 0,1 0 0 0 0,-1 0 0 0 0,1 0 0 0 0,-1 1 0 0 0,1-1 0 0 0,-1 0 0 0 0,1 0 0 0 0,-1 0-1 0 0,1 1 1 0 0,-1-1 0 0 0,1 0 0 0 0,-1 1 0 0 0,0-1 0 0 0,1 0 0 0 0,-1 1 0 0 0,1 0 0 0 0,11 14 34 0 0,-12-14-15 0 0,14 17 753 0 0,-11-15-616 0 0,0 0 0 0 0,0 1 0 0 0,-1 0 0 0 0,1-1 0 0 0,-1 1 0 0 0,2 4-156 0 0,15 40 796 0 0,-10-27-505 0 0,0 0 0 0 0,-2 1 1 0 0,-1 0-1 0 0,1 6-291 0 0,-5-23-53 0 0,2 6 164 0 0,-4-6-4802 0 0,3-5 2364 0 0,7-2-15 0 0</inkml:trace>
  <inkml:trace contextRef="#ctx0" brushRef="#br0" timeOffset="5963.422">1755 1348 4608 0 0,'4'-2'266'0'0,"-1"0"0"0"0,1-1 0 0 0,0 1-1 0 0,-1-1 1 0 0,3-1-266 0 0,9-8 5675 0 0,-14 12-3539 0 0,-1 0-1962 0 0,1-1 1 0 0,-1 1 0 0 0,0 0 0 0 0,1 0 0 0 0,-1 0 0 0 0,0 0 0 0 0,0 0 0 0 0,1-1 0 0 0,-1 1 0 0 0,0 0-1 0 0,1 0 1 0 0,-1 0 0 0 0,0 0 0 0 0,1 0 0 0 0,-1 0 0 0 0,0 0 0 0 0,1 0 0 0 0,-1 0 0 0 0,0 0-1 0 0,1 0 1 0 0,-1 0 0 0 0,0 0 0 0 0,1 1-175 0 0,1 0 161 0 0,0 0-1 0 0,0 1 1 0 0,0 0-1 0 0,0-1 1 0 0,0 1-1 0 0,-1 0 1 0 0,1 0-1 0 0,-1 0 1 0 0,1 0-1 0 0,-1 1 1 0 0,1-1-1 0 0,-1 0 1 0 0,0 0-1 0 0,0 1 1 0 0,0-1-1 0 0,-1 1 1 0 0,1-1-1 0 0,0 1 1 0 0,-1 0-161 0 0,2 9 676 0 0,-1 1 1 0 0,0-1-1 0 0,-2 10-676 0 0,2 9 646 0 0,1 87-631 0 0,-2-84-14 0 0,-3-7-1 0 0,3-26-27 0 0,0-1 1 0 0,0 0-1 0 0,0 1 0 0 0,1-1 0 0 0,-1 1 1 0 0,0-1-1 0 0,-1 1 0 0 0,1-1 0 0 0,0 0 0 0 0,0 1 1 0 0,0-1-1 0 0,0 1 0 0 0,0-1 0 0 0,0 0 0 0 0,0 1 1 0 0,-1-1-1 0 0,1 0 0 0 0,0 1 0 0 0,0-1 0 0 0,0 0 1 0 0,-1 1-1 0 0,1-1 0 0 0,0 0 0 0 0,-1 1 0 0 0,1-1 1 0 0,0 0-1 0 0,-1 0 0 0 0,1 1 0 0 0,0-1 1 0 0,-1 0 26 0 0,-2 1-3391 0 0,-1-1 1857 0 0</inkml:trace>
  <inkml:trace contextRef="#ctx0" brushRef="#br0" timeOffset="6241.357">1702 1459 15032 0 0,'0'0'686'0'0,"0"0"-15"0"0,12 11-405 0 0,-8-6-109 0 0,0-1 0 0 0,0 1 0 0 0,1-1 0 0 0,-1 0 0 0 0,1 0 1 0 0,0-1-1 0 0,0 1 0 0 0,1-1 0 0 0,-1 0 0 0 0,1-1 0 0 0,-1 1 0 0 0,1-1 0 0 0,0 0 0 0 0,6 1-157 0 0,4 1 383 0 0,1-1 1 0 0,0-1 0 0 0,0 0 0 0 0,16-1-384 0 0,-9-1 224 0 0,-1-2-1 0 0,1 0 1 0 0,17-5-224 0 0,-27 4 19 0 0,-1 0 0 0 0,1-1-1 0 0,-1-1 1 0 0,0-1 0 0 0,-1 1 0 0 0,1-2-1 0 0,0 0-18 0 0,-11 5-3 0 0,0 1-1 0 0,0-1 0 0 0,0 0 1 0 0,0 1-1 0 0,0-1 1 0 0,-1 0-1 0 0,1 0 0 0 0,0 0 1 0 0,-1 0-1 0 0,0 0 0 0 0,1-1 1 0 0,-1 1-1 0 0,0 0 0 0 0,0-1 1 0 0,0 1-1 0 0,0-1 1 0 0,-1 1-1 0 0,1-1 0 0 0,-1 1 1 0 0,0-1-1 0 0,1 1 0 0 0,-1-1 1 0 0,0 1-1 0 0,0-1 1 0 0,-1 1-1 0 0,1-1 0 0 0,-1 0 1 0 0,1 1-1 0 0,-1-1 4 0 0,0 2-15 0 0,0 0 0 0 0,0 0 0 0 0,0 1 0 0 0,0-1 0 0 0,0 0 0 0 0,0 0 0 0 0,-1 1 0 0 0,1-1 0 0 0,0 0 0 0 0,0 1 0 0 0,-1-1 0 0 0,1 1 0 0 0,0 0 0 0 0,-1-1 0 0 0,1 1 0 0 0,-1 0 15 0 0,1 0 0 0 0,-6-2 36 0 0,0 1 0 0 0,0 0 0 0 0,0 1 1 0 0,-3-1-37 0 0,8 1 23 0 0,-1 1 1 0 0,0-1 0 0 0,0 1 0 0 0,1-1-1 0 0,-1 1 1 0 0,1 0 0 0 0,-1 0 0 0 0,0 0-1 0 0,1 0 1 0 0,0 0 0 0 0,-1 1 0 0 0,1-1-1 0 0,-1 1-23 0 0,-7 5-183 0 0,7-5 158 0 0,1 0-1 0 0,-1 0 0 0 0,0 0 0 0 0,1 0 0 0 0,-1 0 0 0 0,1 1 0 0 0,0-1 0 0 0,0 1 0 0 0,0-1 0 0 0,0 1 0 0 0,0 0 0 0 0,1 0 0 0 0,-1 0 26 0 0,-3 8 97 0 0,3-6-52 0 0,0 0 0 0 0,0 0 0 0 0,0 0-1 0 0,0 0 1 0 0,1 0 0 0 0,0 1 0 0 0,0-1 0 0 0,0 1-1 0 0,1 0-44 0 0,0 8 105 0 0,-1-11-84 0 0,1 1 0 0 0,-1-1 0 0 0,1 0 0 0 0,0 0 0 0 0,1 1 0 0 0,-1-1 0 0 0,1 0 0 0 0,-1 0 0 0 0,1 0 0 0 0,0 0 0 0 0,0 0 0 0 0,0 0 1 0 0,0 0-1 0 0,1 0 0 0 0,-1 0 0 0 0,1 0-21 0 0,2 2 114 0 0,0-1 0 0 0,1 0 0 0 0,-1 1 0 0 0,1-2 0 0 0,0 1 0 0 0,0 0 0 0 0,0-1 0 0 0,0 0 0 0 0,1 0 0 0 0,-1-1 0 0 0,1 1 0 0 0,0-1 0 0 0,0 0 0 0 0,4 0-114 0 0,-3 0-290 0 0,0-1 0 0 0,0 1 1 0 0,0-2-1 0 0,1 1 0 0 0,-1-1 1 0 0,0 0-1 0 0,1 0 0 0 0,-1-1 1 0 0,0 0-1 0 0,0-1 0 0 0,0 1 1 0 0,5-3 289 0 0,-4-1-1914 0 0</inkml:trace>
  <inkml:trace contextRef="#ctx0" brushRef="#br0" timeOffset="6750.02">2267 1448 13824 0 0,'0'0'314'0'0,"0"0"46"0"0,0 2 22 0 0,24 87 510 0 0,-21-77-129 0 0,0 0 1 0 0,5 10-764 0 0,-5-12 572 0 0,1 1 1 0 0,-1 0-1 0 0,0 3-572 0 0,-3-11 213 0 0,1 1 0 0 0,-1 0 0 0 0,0-1 0 0 0,0 1 0 0 0,0 0 0 0 0,0-1 0 0 0,-1 1 0 0 0,0 0 0 0 0,1-1 0 0 0,-2 1 0 0 0,0 3-213 0 0,-6 7 659 0 0,8-14-641 0 0,-1 0-1 0 0,1 0 0 0 0,0 0 1 0 0,-1 0-1 0 0,1 0 0 0 0,0 0 1 0 0,0 0-1 0 0,-1 0 0 0 0,1 0 1 0 0,0-1-1 0 0,-1 1 0 0 0,1 0 1 0 0,0 0-1 0 0,0 0 0 0 0,-1 0 1 0 0,1-1-1 0 0,0 1 0 0 0,0 0 1 0 0,0 0-1 0 0,-1 0 1 0 0,1-1-1 0 0,0 1 0 0 0,0 0 1 0 0,0 0-1 0 0,0-1 0 0 0,0 1 1 0 0,-1 0-1 0 0,1 0-17 0 0,-3-5-107 0 0,0 1 17 0 0,1-1-1 0 0,0 0 1 0 0,0 0 0 0 0,1 1 0 0 0,-1-1 0 0 0,1 0 0 0 0,0-1 0 0 0,0 1 0 0 0,0-4 90 0 0,1 5-92 0 0,0-3-235 0 0,0-1 0 0 0,0 1 0 0 0,1 0 0 0 0,0 0 0 0 0,0 0 0 0 0,1 0 0 0 0,0 0 0 0 0,0 0 0 0 0,2-2 327 0 0,10-17-1273 0 0,-13 24 1053 0 0,13 1 315 0 0,-8 8 248 0 0,0 1 1 0 0,0 0-1 0 0,-1 0 1 0 0,0 1-1 0 0,0 0 0 0 0,-1 0 1 0 0,0 0-1 0 0,0 1-343 0 0,-3-8 11 0 0,10 20 362 0 0,-9-17-263 0 0,1-1 0 0 0,-1 0 0 0 0,0 1 0 0 0,0-1 0 0 0,-1 1 0 0 0,1-1-1 0 0,-1 1 1 0 0,0 1-110 0 0,0-1 157 0 0,0 1-1 0 0,1-1 1 0 0,-1 0-1 0 0,1 1 1 0 0,0-1-157 0 0,-1-4 123 0 0,-1-1-26 0 0,0 0-8 0 0,0 0 1 0 0,0 0 4 0 0,3-14-120 0 0,-1 5-355 0 0,0 1 1 0 0,1-1-1 0 0,3-5 381 0 0,-3 8-410 0 0,-1 0 0 0 0,1-1 0 0 0,-1 1 0 0 0,-1-1 0 0 0,1 1 0 0 0,-1-1 0 0 0,0-5 410 0 0,-1 7-210 0 0,0 0 1 0 0,0 0-1 0 0,1 0 1 0 0,0 0 0 0 0,0 0-1 0 0,0 0 1 0 0,1 1-1 0 0,-1-1 1 0 0,1 0-1 0 0,0 1 1 0 0,0-1 0 0 0,3-3 209 0 0,-4 6-109 0 0,0 2 92 0 0,-1-1 0 0 0,0 1 0 0 0,1-1 0 0 0,-1 1 0 0 0,0-1 0 0 0,0 1 0 0 0,1-1 0 0 0,-1 0 0 0 0,0 1 0 0 0,0-1 0 0 0,0 1 0 0 0,0-1 0 0 0,0 1 0 0 0,0-1 0 0 0,0 1 0 0 0,0-1 0 0 0,0 0 0 0 0,0 1 0 0 0,0-1 17 0 0,9 6 804 0 0,-4 3-256 0 0,0 0 1 0 0,0 0 0 0 0,0 0-1 0 0,-1 0 1 0 0,0 1 0 0 0,-1-1 0 0 0,1 5-549 0 0,10 22 906 0 0,1-5 260 0 0,1 0 0 0 0,10 12-1166 0 0,-24-38-23 0 0,0 0-1 0 0,0 0 1 0 0,-1 0-1 0 0,1 0 1 0 0,-1 0-1 0 0,0 0 0 0 0,0 1 1 0 0,0-1-1 0 0,-1 0 24 0 0,1-3-364 0 0,-1 0 0 0 0,0 0 1 0 0,0-1-1 0 0,1 1 0 0 0,-1 0 0 0 0,0-1 0 0 0,1 1 0 0 0,-1 0 0 0 0,1-1 0 0 0,-1 1 0 0 0,1 0 0 0 0,-1-1 1 0 0,1 1-1 0 0,-1-1 0 0 0,2 1 364 0 0,-2-1-898 0 0,1 1-6305 0 0</inkml:trace>
  <inkml:trace contextRef="#ctx0" brushRef="#br0" timeOffset="7529.68">2678 1562 13824 0 0,'0'0'314'0'0,"0"-2"46"0"0,-15-43 478 0 0,15 45-807 0 0,0 0 0 0 0,0-1 0 0 0,-1 1 0 0 0,1 0 0 0 0,0-1 0 0 0,0 1 1 0 0,0 0-1 0 0,-1-1 0 0 0,1 1 0 0 0,0-1 0 0 0,0 1 0 0 0,0 0 1 0 0,0-1-1 0 0,0 1 0 0 0,0 0 0 0 0,0-1 0 0 0,0 1 0 0 0,0-1 0 0 0,0 1 1 0 0,0 0-1 0 0,0-1 0 0 0,0 1 0 0 0,0-1 0 0 0,0 1-31 0 0,7 3 1629 0 0,9 13-14 0 0,-8-3-1212 0 0,0 1 0 0 0,0 0-1 0 0,-1 1 1 0 0,-1 0 0 0 0,-1 0-1 0 0,0 0 1 0 0,-1 1 0 0 0,0 0-1 0 0,-1 0 1 0 0,-1 8-403 0 0,4 15 174 0 0,-4-30-176 0 0,0 0 1 0 0,-1 0-1 0 0,0 1 0 0 0,-1-1 0 0 0,0 7 2 0 0,-3 25 0 0 0,2-22 0 0 0,0 0 0 0 0,-2 0 0 0 0,0 0 0 0 0,-1 1 0 0 0,-3 21 0 0 0,5-35-626 0 0,-2-8-12 0 0,1-5-786 0 0,-1-4-1148 0 0,-2 1-4247 0 0</inkml:trace>
  <inkml:trace contextRef="#ctx0" brushRef="#br0" timeOffset="7829.835">2719 1617 11976 0 0,'6'-5'576'0'0,"-1"0"-419"0"0,1 0 0 0 0,0 1 0 0 0,1 0 0 0 0,-1 1 0 0 0,0-1 0 0 0,1 1 0 0 0,0 1 1 0 0,0-1-1 0 0,0 1 0 0 0,0 0 0 0 0,2 0-157 0 0,0 1 779 0 0,0 0 0 0 0,-1 0 0 0 0,1 0 0 0 0,0 1 0 0 0,7 1-779 0 0,-12 0 144 0 0,1 0-1 0 0,-1 0 1 0 0,0 0-1 0 0,1 0 1 0 0,-1 1-1 0 0,0 0 0 0 0,0 0 1 0 0,1 0-1 0 0,-2 0 1 0 0,1 1-1 0 0,0-1 1 0 0,0 1-1 0 0,-1 0 0 0 0,1 0 1 0 0,-1 0-1 0 0,0 1 1 0 0,2 2-144 0 0,-4-4 71 0 0,1 0 1 0 0,-1 0 0 0 0,0 1 0 0 0,0-1 0 0 0,0 0-1 0 0,0 0 1 0 0,0 1 0 0 0,0-1 0 0 0,-1 1 0 0 0,1-1-1 0 0,-1 1 1 0 0,0-1 0 0 0,1 1 0 0 0,-1-1 0 0 0,0 1-1 0 0,-1-1 1 0 0,1 1 0 0 0,0-1 0 0 0,-1 1 0 0 0,1-1-1 0 0,-1 0 1 0 0,0 1 0 0 0,0-1 0 0 0,0 0 0 0 0,0 1-1 0 0,0-1 1 0 0,-1 0 0 0 0,1 0 0 0 0,0 0 0 0 0,-1 0 0 0 0,0 0-1 0 0,-1 1-71 0 0,-2 2 83 0 0,-1 0 0 0 0,0 0-1 0 0,0-1 1 0 0,-1 1 0 0 0,1-1-1 0 0,-1-1 1 0 0,0 1 0 0 0,-3 0-83 0 0,-9 3-27 0 0,1-1 0 0 0,-15 3 27 0 0,28-8 2 0 0,0 0 1 0 0,1-1-1 0 0,-1 0 0 0 0,0 0 0 0 0,-1 0-2 0 0,-17 1-412 0 0,18-1 244 0 0,0 0 0 0 0,0-1 0 0 0,0 1 0 0 0,0-1 0 0 0,1 0-1 0 0,-1 0 1 0 0,0 0 0 0 0,0-1 0 0 0,1 0 0 0 0,-1 0 0 0 0,1 0 0 0 0,0 0 0 0 0,-1-1 0 0 0,1 1 0 0 0,0-2 168 0 0,2 1-761 0 0,3 2-1978 0 0,-1 1 2273 0 0,3-5-557 0 0</inkml:trace>
  <inkml:trace contextRef="#ctx0" brushRef="#br0" timeOffset="8475.358">3040 1612 15664 0 0,'0'0'718'0'0,"0"0"-19"0"0,13 5-346 0 0,-6-4-172 0 0,0 1 0 0 0,0-2 0 0 0,0 1 0 0 0,0-1-1 0 0,0 0 1 0 0,0 0 0 0 0,0-1 0 0 0,0 1 0 0 0,0-2 0 0 0,0 1-1 0 0,3-2-180 0 0,-2 1 37 0 0,1 0 0 0 0,-1-1-1 0 0,1 0 1 0 0,-1 0-1 0 0,0-1 1 0 0,0 0 0 0 0,1-1-37 0 0,-6 3 79 0 0,0-1 1 0 0,0 1 0 0 0,0-1 0 0 0,0 0 0 0 0,0 0 0 0 0,-1 0-1 0 0,1 0 1 0 0,-1 0 0 0 0,0 0 0 0 0,0-1 0 0 0,0 1 0 0 0,0-1-1 0 0,-1 1 1 0 0,0-1 0 0 0,1 0 0 0 0,-1 0 0 0 0,0-1-80 0 0,0-1-161 0 0,0 1 0 0 0,-1 0 0 0 0,1 0 1 0 0,-1 0-1 0 0,0 0 0 0 0,-1 0 0 0 0,1-1 1 0 0,-1 1-1 0 0,0 0 161 0 0,0 3-5 0 0,1 0 0 0 0,-1 0 0 0 0,0 0 0 0 0,1 0 0 0 0,-1 0 0 0 0,0 0 0 0 0,-1 0 0 0 0,1 0 0 0 0,0 0 0 0 0,0 0 0 0 0,-1 0 0 0 0,1 1 0 0 0,-1-1 0 0 0,0 1 0 0 0,1-1 0 0 0,-1 1 0 0 0,0 0 0 0 0,0-1-1 0 0,0 1 1 0 0,0 0 0 0 0,0 0 0 0 0,0 0 5 0 0,-2 0-3 0 0,1 0-1 0 0,-1 0 0 0 0,0 0 0 0 0,0 0 1 0 0,0 1-1 0 0,0 0 0 0 0,1 0 0 0 0,-1 0 1 0 0,0 0-1 0 0,0 0 0 0 0,0 1 0 0 0,0 0 1 0 0,1-1-1 0 0,-1 2 0 0 0,0-1 0 0 0,1 0 1 0 0,-1 1-1 0 0,1-1 0 0 0,-3 3 4 0 0,1-1 79 0 0,0 0 0 0 0,0 1 0 0 0,0 0 0 0 0,1 0 0 0 0,0 0 0 0 0,0 1 0 0 0,0-1 0 0 0,0 1 0 0 0,1 0 0 0 0,0 0-1 0 0,0 0 1 0 0,-1 3-79 0 0,0 0 268 0 0,0 0 0 0 0,1 0-1 0 0,0 0 1 0 0,0 5-268 0 0,2-10 3 0 0,0 0 1 0 0,1 1-1 0 0,0-1 1 0 0,0 0-1 0 0,0 0 1 0 0,0 0-1 0 0,0 0 1 0 0,1 1-1 0 0,-1-1 1 0 0,1 0-1 0 0,0 0 1 0 0,0 0-1 0 0,1 3-3 0 0,3 5 0 0 0,-1-3 0 0 0,0 1 0 0 0,0-1 0 0 0,6 7 0 0 0,-8-12 0 0 0,1 0 0 0 0,0 0 0 0 0,-1 0 0 0 0,1 0 0 0 0,1-1 0 0 0,-1 1 0 0 0,0-1 0 0 0,1 0 0 0 0,-1 0 0 0 0,3 1 0 0 0,-2-1 0 0 0,-1-1 0 0 0,1 0 0 0 0,0 1 0 0 0,0-2 0 0 0,-1 1 0 0 0,1 0 0 0 0,0-1 0 0 0,0 0 0 0 0,0 1 0 0 0,-1-2 0 0 0,1 1 0 0 0,0 0 0 0 0,0-1 0 0 0,0 1 0 0 0,-1-1 0 0 0,1 0 0 0 0,0-1 0 0 0,-1 1 0 0 0,1-1 0 0 0,-1 1 0 0 0,3-2 0 0 0,7-6 0 0 0,1 0 0 0 0,-1-1 0 0 0,0-1 0 0 0,8-8 0 0 0,-11 8 0 0 0,2 1 0 0 0,0 1 0 0 0,0 0 0 0 0,1 0 0 0 0,-10 7-25 0 0,0 1-1 0 0,0-1 0 0 0,0 1 0 0 0,1 0 1 0 0,-1 0-1 0 0,0 0 0 0 0,1 0 1 0 0,-1 1-1 0 0,0-1 0 0 0,1 1 0 0 0,2 0 26 0 0,-5 0-49 0 0,0 0 0 0 0,1 0-1 0 0,-1 0 1 0 0,0 1 0 0 0,1-1-1 0 0,-1 1 1 0 0,0-1-1 0 0,0 1 1 0 0,1-1 0 0 0,-1 1-1 0 0,0-1 1 0 0,0 1 0 0 0,0 0-1 0 0,0 0 1 0 0,0 0 0 0 0,0 0-1 0 0,0 0 1 0 0,0 0-1 0 0,0 0 1 0 0,0 0 0 0 0,0 0-1 0 0,-1 0 1 0 0,1 0 0 0 0,0 1-1 0 0,-1-1 1 0 0,1 0-1 0 0,-1 0 1 0 0,0 1 0 0 0,1-1 49 0 0,0 2 88 0 0,1 0 0 0 0,-1 0 0 0 0,1 0 0 0 0,0 0 1 0 0,0 0-1 0 0,0 0 0 0 0,1-1 0 0 0,-1 1 0 0 0,1 0-88 0 0,1 0 72 0 0,-1 1 0 0 0,0 0 0 0 0,1 0 0 0 0,-2 0 0 0 0,1 1-72 0 0,15 30 304 0 0,10 9 275 0 0,-27-43-413 0 0,0-1-92 0 0,0 0 0 0 0,-1 0 0 0 0,1-1 0 0 0,-1 1 0 0 0,0 0 1 0 0,1 0-1 0 0,-1-1 0 0 0,1 1 0 0 0,-1 0 0 0 0,1-1 0 0 0,-1 1 0 0 0,0 0 0 0 0,1-1 0 0 0,-1 1 0 0 0,0-1 0 0 0,1 1 0 0 0,-1 0 0 0 0,0-1 0 0 0,1 1-74 0 0,-4-17-108 0 0,2 15 94 0 0,0-1 0 0 0,0 0 0 0 0,1 0 0 0 0,0 0 0 0 0,-1 1-1 0 0,1-1 1 0 0,0-3 14 0 0,1 0-126 0 0,-1 0-1 0 0,1 1 0 0 0,0-1 1 0 0,1 0-1 0 0,-1 1 0 0 0,1-1 1 0 0,0 1-1 0 0,0 0 0 0 0,1-1 1 0 0,2-3 126 0 0,-2 5-375 0 0,-1 0-1 0 0,1 1 1 0 0,-1-1 0 0 0,0 0 0 0 0,1-4 375 0 0,5-8-1203 0 0,1 0 76 0 0</inkml:trace>
  <inkml:trace contextRef="#ctx0" brushRef="#br0" timeOffset="8812.953">3783 1387 13328 0 0,'0'0'612'0'0,"0"0"-15"0"0,-10 8-358 0 0,-14 15 1422 0 0,11-10-837 0 0,2-4-200 0 0,1 1 0 0 0,0 0 0 0 0,0 1 0 0 0,1 0 0 0 0,0 0 0 0 0,0 3-624 0 0,-6 8 321 0 0,7-10-280 0 0,1 0 1 0 0,0 0-1 0 0,1 1 0 0 0,-3 6-41 0 0,5-10 171 0 0,3-7-120 0 0,0-1 0 0 0,0 1-1 0 0,1 0 1 0 0,-1 0 0 0 0,0-1 0 0 0,1 1 0 0 0,-1 0 0 0 0,1 0 0 0 0,0 0 0 0 0,-1 0 0 0 0,1-1-1 0 0,0 1 1 0 0,0 0 0 0 0,0 0 0 0 0,0 0 0 0 0,1 0 0 0 0,-1 0 0 0 0,0-1 0 0 0,1 2-51 0 0,0-2 20 0 0,-1 0 0 0 0,0 0 1 0 0,1 0-1 0 0,-1-1 0 0 0,1 1 1 0 0,0 0-1 0 0,-1 0 1 0 0,1 0-1 0 0,-1-1 0 0 0,1 1 1 0 0,0 0-1 0 0,0-1 0 0 0,-1 1 1 0 0,1-1-1 0 0,0 1 0 0 0,0-1 1 0 0,0 1-1 0 0,0-1 0 0 0,0 1 1 0 0,0-1-1 0 0,0 0-20 0 0,1 1 55 0 0,0 0 0 0 0,0-1 0 0 0,0 1 0 0 0,0-1 0 0 0,0 0 0 0 0,0 1-1 0 0,0-1 1 0 0,1 0-55 0 0,0-1-15 0 0,-1 0-1 0 0,1 0 1 0 0,-1-1-1 0 0,1 1 0 0 0,-1 0 1 0 0,0-1-1 0 0,1 0 1 0 0,-1 1-1 0 0,0-1 0 0 0,0 0 1 0 0,0 0-1 0 0,0 0 1 0 0,-1 0-1 0 0,1-1 16 0 0,8-8-303 0 0,-7 8 236 0 0,-1 1 0 0 0,0-1 1 0 0,0 0-1 0 0,0 0 0 0 0,0 0 0 0 0,0-1 1 0 0,0 1 66 0 0,10-17-316 0 0,22-16-260 0 0,-28 30 476 0 0,-5 6 100 0 0,-1 0-1 0 0,0-1 0 0 0,0 1 1 0 0,1 0-1 0 0,-1 0 0 0 0,0-1 1 0 0,1 1-1 0 0,-1 0 0 0 0,1 0 1 0 0,-1-1-1 0 0,0 1 0 0 0,1 0 1 0 0,-1 0-1 0 0,1 0 0 0 0,-1 0 1 0 0,0 0-1 0 0,1 0 0 0 0,-1-1 1 0 0,1 1-1 0 0,-1 0 0 0 0,1 0 1 0 0,-1 0-1 0 0,1 0 0 0 0,-1 1 1 0 0,0-1-1 0 0,1 0 0 0 0,-1 0 1 0 0,1 0 0 0 0,0 1-2 0 0,0-1 2 0 0,0-1 0 0 0,0 1 0 0 0,-1 0 0 0 0,1 0 0 0 0,0 1 0 0 0,0-1 0 0 0,0 0 0 0 0,-1 0 0 0 0,1 0 0 0 0,0 0 0 0 0,-1 1 0 0 0,1-1 0 0 0,0 0 0 0 0,0 1 0 0 0,-1-1 0 0 0,1 1 0 0 0,-1-1 0 0 0,1 1 0 0 0,0-1 0 0 0,-1 1 0 0 0,1-1 0 0 0,-1 1 0 0 0,1-1 0 0 0,-1 1 0 0 0,1 0 0 0 0,-1-1 0 0 0,0 1 0 0 0,1 0 0 0 0,-1-1 0 0 0,0 1 0 0 0,1 0 0 0 0,-1-1 0 0 0,0 1 0 0 0,0 0 0 0 0,0 0 0 0 0,0 0 0 0 0,1-1 0 0 0,0 6 0 0 0,2 0 12 0 0,0 1 0 0 0,-1 0 0 0 0,0-1 0 0 0,0 1-1 0 0,0 0 1 0 0,-1 3-12 0 0,1-1-7 0 0,5 19 81 0 0,2 1 0 0 0,5 10-74 0 0,-14-37 24 0 0,2 2 69 0 0,0 1 0 0 0,0-1 0 0 0,0 0 0 0 0,1 0-1 0 0,0 0 1 0 0,-1 0 0 0 0,1-1 0 0 0,1 1-93 0 0,-3-3-151 0 0,-1-1-847 0 0,0 0-376 0 0</inkml:trace>
  <inkml:trace contextRef="#ctx0" brushRef="#br0" timeOffset="9108.713">3942 1323 17503 0 0,'0'0'399'0'0,"0"0"60"0"0,0 0 21 0 0,0 1-435 0 0,0 0-1 0 0,0 0 1 0 0,0 0 0 0 0,0 0 0 0 0,0 0 0 0 0,1 0-1 0 0,-1 0 1 0 0,0 0 0 0 0,0 0 0 0 0,1 0 0 0 0,-1 0 0 0 0,1 0-1 0 0,0 1-44 0 0,11 9 24 0 0,-9-8 128 0 0,1-1-1 0 0,-1 1 0 0 0,0 0 0 0 0,0 1 0 0 0,-1-1 0 0 0,1 1-151 0 0,15 25 1513 0 0,-2 1 1 0 0,3 10-1514 0 0,-15-31 34 0 0,-1 0 0 0 0,0 0 1 0 0,-1 0-1 0 0,0 0 1 0 0,0 1-1 0 0,-1-1 1 0 0,0 1-1 0 0,-1-1 0 0 0,0 1 1 0 0,-1-1-1 0 0,0 7-34 0 0,-3-4-1039 0 0,-2-3-4370 0 0,-2-1-2022 0 0</inkml:trace>
  <inkml:trace contextRef="#ctx0" brushRef="#br0" timeOffset="9778.2">3986 1570 13016 0 0,'5'-2'28'0'0,"-2"0"132"0"0,2 0-1 0 0,-1 0 0 0 0,0 1 0 0 0,0 0 1 0 0,0 0-1 0 0,1 0 0 0 0,-1 0 0 0 0,5 0-159 0 0,13 2 119 0 0,-9-1 459 0 0,1 0 0 0 0,-1 0 0 0 0,0-2 0 0 0,4 0-578 0 0,-2 0 1428 0 0,9-4-106 0 0,-11 2-1303 0 0,-12 4-18 0 0,1 0 0 0 0,0 0-1 0 0,0-1 1 0 0,-1 1 0 0 0,1-1-1 0 0,-1 0 1 0 0,1 1-1 0 0,0-1 1 0 0,-1 0 0 0 0,1 0-1 0 0,-1 0 1 0 0,0 0 0 0 0,1 0-1 0 0,-1 0 1 0 0,0-1-1 0 0,1 1 1 0 0,-1 0 0 0 0,0-1-1 0 0,0 1 1 0 0,0-1 0 0 0,0 1-1 0 0,-1-1 1 0 0,2 0-1 0 0,-2 0 10 0 0,1 0 0 0 0,-1 0 0 0 0,1 0 1 0 0,-1 0-1 0 0,1 0 0 0 0,-1 0 0 0 0,0 0 1 0 0,0 0-1 0 0,0 0 0 0 0,0 0 0 0 0,-1 0-10 0 0,1 2-2 0 0,0-1 0 0 0,0 1 0 0 0,0 0 0 0 0,0-1 0 0 0,0 1 0 0 0,0 0 0 0 0,-1-1 0 0 0,1 1 0 0 0,0 0 0 0 0,0-1 0 0 0,0 1 0 0 0,-1 0 0 0 0,1-1 0 0 0,0 1 0 0 0,0 0-1 0 0,-1 0 1 0 0,1-1 0 0 0,0 1 0 0 0,-1 0 0 0 0,1 0 0 0 0,0 0 0 0 0,-1-1 0 0 0,1 1 0 0 0,-1 0 2 0 0,0 0-8 0 0,1 0 0 0 0,-1 0 1 0 0,0 0-1 0 0,0 0 0 0 0,0 0 0 0 0,0 0 0 0 0,0 0 1 0 0,1 1-1 0 0,-1-1 0 0 0,0 0 0 0 0,0 1 1 0 0,0-1-1 0 0,1 0 0 0 0,-1 1 0 0 0,0-1 0 0 0,0 1 8 0 0,-1 1 0 0 0,0 0 0 0 0,0 0 0 0 0,1 0 0 0 0,-1 0 0 0 0,1 0 0 0 0,-1 0 0 0 0,1 0 0 0 0,0 1 0 0 0,-1 1 0 0 0,-7 12 0 0 0,5-10 40 0 0,1 1-1 0 0,0-1 1 0 0,0 1-1 0 0,1 0 1 0 0,0 0-1 0 0,0 0 0 0 0,0 3-39 0 0,2-7 96 0 0,-1 0-1 0 0,1 1 1 0 0,0-1 0 0 0,1 0-1 0 0,-1 0 1 0 0,0 1-1 0 0,1-1 1 0 0,0 0-1 0 0,0 0 1 0 0,0 0-1 0 0,1 2-95 0 0,2 9 184 0 0,-3-13-165 0 0,-1 1-1 0 0,1-1 1 0 0,0 1-1 0 0,0-1 1 0 0,0 1-1 0 0,0-1 1 0 0,0 0-1 0 0,0 0 1 0 0,0 1-1 0 0,0-1 1 0 0,0 0-1 0 0,1 0 1 0 0,-1 0-1 0 0,0 0 1 0 0,1 0-1 0 0,-1 0-18 0 0,23 10 201 0 0,-21-11-201 0 0,-1 0 0 0 0,1 0 0 0 0,-1-1 0 0 0,1 1 0 0 0,0-1 0 0 0,-1 1 0 0 0,1-1 0 0 0,-1 0 0 0 0,1 0 0 0 0,-1 0 0 0 0,0 0 0 0 0,1 0 0 0 0,-1-1 0 0 0,0 1 0 0 0,0-1 0 0 0,0 1 0 0 0,0-1 0 0 0,0 0 0 0 0,0 0 0 0 0,0 0 0 0 0,10-18 68 0 0,-2 0 0 0 0,0-1 0 0 0,1-6-68 0 0,-6 16 212 0 0,-3 11-462 0 0,1 7 203 0 0,4 17 290 0 0,1 0 3 0 0,-3-15-75 0 0,1-1 0 0 0,0 0 0 0 0,0-1 1 0 0,0 1-1 0 0,1-1 0 0 0,0-1 0 0 0,4 4-171 0 0,-8-8 56 0 0,-1 0 1 0 0,1 1-1 0 0,-1-1 0 0 0,1 0 1 0 0,0-1-1 0 0,0 1 1 0 0,0 0-1 0 0,0-1 1 0 0,0 0-1 0 0,0 0 1 0 0,0 0-1 0 0,0 0 0 0 0,0 0 1 0 0,1 0-1 0 0,-1-1 1 0 0,0 0-1 0 0,1 0 1 0 0,-1 0-1 0 0,0 0 0 0 0,0 0 1 0 0,1 0-1 0 0,-1-1 1 0 0,0 0-1 0 0,0 1 1 0 0,1-1-1 0 0,-1-1 1 0 0,0 1-1 0 0,0 0 0 0 0,0-1 1 0 0,0 1-1 0 0,-1-1 1 0 0,1 0-1 0 0,0 0 1 0 0,-1 0-1 0 0,1 0 1 0 0,1-3-57 0 0,-1 2 9 0 0,0-1 0 0 0,0 1 0 0 0,-1-1 0 0 0,1 0 0 0 0,-1 1 0 0 0,0-1-9 0 0,6-11 12 0 0,19-17-390 0 0,-8 2-196 0 0,-19 30 557 0 0,0 0-1 0 0,0 0 1 0 0,0 0-1 0 0,0-1 1 0 0,0 1-1 0 0,0 0 1 0 0,1 0-1 0 0,-1 0 1 0 0,0 0-1 0 0,0-1 1 0 0,0 1-1 0 0,0 0 1 0 0,0 0-1 0 0,0 0 1 0 0,0-1-1 0 0,0 1 1 0 0,0 0-1 0 0,0 0 1 0 0,0 0-1 0 0,0-1 1 0 0,0 1-1 0 0,0 0 1 0 0,0 0-1 0 0,0 0 1 0 0,0-1-1 0 0,0 1 1 0 0,0 0-1 0 0,0 0 1 0 0,0 0-1 0 0,0-1 1 0 0,0 1-1 0 0,-1 0 18 0 0,1 0-8 0 0,0-1 0 0 0,0 1 0 0 0,0-1 0 0 0,0 1 0 0 0,0 0 0 0 0,0-1 0 0 0,0 1 0 0 0,0 0 0 0 0,0-1 0 0 0,0 1 0 0 0,0-1 0 0 0,0 1 0 0 0,0 0 0 0 0,0-1 0 0 0,0 1 0 0 0,0 0 0 0 0,0-1 0 0 0,0 1 0 0 0,0 0-1 0 0,1-1 1 0 0,-1 1 0 0 0,0 0 0 0 0,0-1 0 0 0,0 1 0 0 0,1 0 0 0 0,-1-1 0 0 0,0 1 0 0 0,0 0 0 0 0,1 0 0 0 0,-1-1 0 0 0,1 1 8 0 0,0-4-4 0 0,0 1 0 0 0,0-1 1 0 0,-1 1-1 0 0,1-1 0 0 0,-1 0 0 0 0,0 1 1 0 0,0-1-1 0 0,0-1 4 0 0,1-8-1 0 0,0 8 1 0 0,-1 0 0 0 0,1 0 0 0 0,-1 0 0 0 0,0 0 0 0 0,0 0 0 0 0,-1 0 0 0 0,1 1 0 0 0,-1-1 0 0 0,-1-1 0 0 0,1 1-31 0 0,1 5 28 0 0,0-1-1 0 0,0 1 0 0 0,0-1 0 0 0,0 1 0 0 0,-1-1 0 0 0,1 0 0 0 0,0 1 0 0 0,0-1 0 0 0,-1 1 0 0 0,1-1 0 0 0,0 1 0 0 0,-1-1 0 0 0,1 1 0 0 0,0 0 0 0 0,-1-1 0 0 0,1 1 0 0 0,-1-1 4 0 0,0 0-32 0 0,-5 5 85 0 0,2-1-47 0 0,1 0 1 0 0,0 0-1 0 0,0 0 0 0 0,0 0 0 0 0,0 1 1 0 0,0-1-1 0 0,1 1 0 0 0,0-1 0 0 0,-1 1 1 0 0,1 0-1 0 0,1 0 0 0 0,-1 0 1 0 0,1 0-1 0 0,-1 1 0 0 0,1-1 0 0 0,0 0 1 0 0,0 3-7 0 0,-4 28-32 0 0,3-27 58 0 0,0 0 0 0 0,1 0 0 0 0,1 0 0 0 0,-1 0 0 0 0,1 6-26 0 0,1-5-12 0 0,0 0 0 0 0,0 0 0 0 0,1 0 0 0 0,2 6 12 0 0,-3-11-4 0 0,1-1 0 0 0,-1 1 0 0 0,1-1 0 0 0,0 0 0 0 0,0 0 0 0 0,0 1 0 0 0,0-1 0 0 0,0 0 0 0 0,1-1 0 0 0,-1 1 0 0 0,1 0 0 0 0,3 1 4 0 0,-5-2-97 0 0,1 0 0 0 0,0-1 0 0 0,0 0-1 0 0,0 1 1 0 0,0-1 0 0 0,0 0 0 0 0,0 0-1 0 0,0 0 1 0 0,0-1 0 0 0,1 1 0 0 0,-1 0-1 0 0,0-1 1 0 0,0 1 0 0 0,1-1 0 0 0,1 0 97 0 0,8 0-1726 0 0</inkml:trace>
  <inkml:trace contextRef="#ctx0" brushRef="#br0" timeOffset="10326.379">4275 80 9672 0 0,'-13'-12'703'0'0,"0"-1"0"0"0,-7-9-703 0 0,5 0 3218 0 0,15 22-3160 0 0,0-1 1 0 0,0 1 0 0 0,-1 0 0 0 0,1 0 0 0 0,0 0 0 0 0,0 0 0 0 0,0-1 0 0 0,0 1 0 0 0,0 0 0 0 0,0 0 0 0 0,-1-1 0 0 0,1 1-1 0 0,0 0 1 0 0,0 0 0 0 0,0-1 0 0 0,0 1 0 0 0,0 0 0 0 0,0 0 0 0 0,0-1 0 0 0,0 1 0 0 0,0 0 0 0 0,0 0 0 0 0,0-1-1 0 0,0 1 1 0 0,0 0 0 0 0,0 0 0 0 0,1-1 0 0 0,-1 1 0 0 0,0 0 0 0 0,0 0 0 0 0,0 0 0 0 0,0-1 0 0 0,0 1 0 0 0,0 0 0 0 0,1 0-1 0 0,-1 0 1 0 0,0-1 0 0 0,0 1 0 0 0,0 0 0 0 0,0 0 0 0 0,1 0 0 0 0,-1 0 0 0 0,0 0 0 0 0,0-1 0 0 0,1 1 0 0 0,-1 0-1 0 0,0 0 1 0 0,0 0 0 0 0,1 0-59 0 0,17 2 777 0 0,20 12-175 0 0,-11 0-372 0 0,-1 2 0 0 0,0 0 0 0 0,10 10-230 0 0,-9-3-84 0 0,-1 2 0 0 0,0 0 0 0 0,3 7 84 0 0,10 10-48 0 0,51 60 556 0 0,23 38-508 0 0,-83-101 297 0 0,-3 1-1 0 0,-1 2 1 0 0,-2 1-1 0 0,-2 1 1 0 0,-2 0-1 0 0,-2 2 1 0 0,-1 0-1 0 0,7 40-296 0 0,-18-57 97 0 0,-2 0 0 0 0,0 1 0 0 0,-2-1 0 0 0,-2 1 0 0 0,0 0 0 0 0,-4 20-97 0 0,-5 18 384 0 0,-4 0 1 0 0,-7 19-385 0 0,7-44 207 0 0,-2 0 1 0 0,-2 0-1 0 0,-15 24-207 0 0,3-4 163 0 0,4-14-261 0 0,-3 0 0 0 0,-1-2 0 0 0,-2-1 0 0 0,-29 31 98 0 0,43-58 39 0 0,0-1 0 0 0,-1 0-1 0 0,-17 11-38 0 0,7-4 100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9:5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204 160 15664 0 0,'0'0'356'0'0,"-2"-1"49"0"0,0-1-297 0 0,0 0 1 0 0,1 1 0 0 0,-1-1-1 0 0,0 0 1 0 0,1 0-1 0 0,-1 0 1 0 0,1 0-1 0 0,-1-1-108 0 0,0 0 13 0 0,0 1 0 0 0,0-1 0 0 0,0 0 0 0 0,0 1 0 0 0,-1-1 0 0 0,1 1-1 0 0,-1-1-12 0 0,0 1-22 0 0,2 1 74 0 0,0 1 0 0 0,1-1 0 0 0,-1 0 0 0 0,0 0 0 0 0,-1 0 0 0 0,1 1 0 0 0,0-1 0 0 0,0 1-1 0 0,0-1 1 0 0,0 1 0 0 0,0-1 0 0 0,-1 1 0 0 0,1-1 0 0 0,0 1 0 0 0,0 0 0 0 0,0 0 0 0 0,-1 0 0 0 0,1 0 0 0 0,0 0 0 0 0,-1 0 0 0 0,1 0 0 0 0,0 0 0 0 0,0 0 0 0 0,0 1 0 0 0,-1-1 0 0 0,1 0-1 0 0,0 1 1 0 0,-1 0-52 0 0,-8 2 202 0 0,1 1 0 0 0,0 1 0 0 0,0 0 0 0 0,0 0 0 0 0,0 0 0 0 0,1 1 0 0 0,0 1 0 0 0,0 0-202 0 0,3-3 74 0 0,1 1 0 0 0,0-1 1 0 0,0 1-1 0 0,0 0 0 0 0,0 0 1 0 0,1 1-1 0 0,0-1 0 0 0,0 1 1 0 0,1-1-1 0 0,-1 1 0 0 0,1 0 1 0 0,1 0-1 0 0,-1 0 0 0 0,1 0-74 0 0,-1 6 44 0 0,0-7 15 0 0,1-1 0 0 0,0 1 0 0 0,1 0 0 0 0,-1-1 1 0 0,1 1-1 0 0,0 0 0 0 0,0-1 0 0 0,0 1 0 0 0,1 0 0 0 0,-1-1 0 0 0,1 1 1 0 0,0 0-1 0 0,1-1 0 0 0,-1 1 0 0 0,2 2-59 0 0,-2-6 42 0 0,18 31 968 0 0,-17-29-1005 0 0,0-1 0 0 0,0 0 0 0 0,0-1 0 0 0,0 1 0 0 0,0 0 0 0 0,0-1 0 0 0,0 1 0 0 0,0-1 0 0 0,1 1 0 0 0,-1-1 0 0 0,1 0 0 0 0,-1 0 0 0 0,1 0-5 0 0,5 2 0 0 0,1-1 0 0 0,-1 0 0 0 0,0-1 0 0 0,1 0 0 0 0,-1 0 0 0 0,1 0 0 0 0,-1-1 0 0 0,1-1 0 0 0,-1 1 0 0 0,1-1 0 0 0,-1-1 0 0 0,1 0 0 0 0,-1 0 0 0 0,0 0 0 0 0,0-1 0 0 0,-4 1 0 0 0,5-1 0 0 0,0-1 0 0 0,0 0 0 0 0,-1-1 0 0 0,1 0 0 0 0,-1 0 0 0 0,1-2 0 0 0,-7 5 0 0 0,0 1 0 0 0,-1 0 0 0 0,1-1 0 0 0,-1 0 0 0 0,1 1 0 0 0,-1-1 0 0 0,0 0 0 0 0,0 0 0 0 0,0 0 0 0 0,0 0 0 0 0,0 0 0 0 0,0 0 0 0 0,0 0 0 0 0,-1 0 0 0 0,1 0 0 0 0,-1 0 0 0 0,1 0 0 0 0,-1 0 0 0 0,0 0 0 0 0,0-1 0 0 0,0 1 0 0 0,0 0 0 0 0,0 0 0 0 0,0 0 0 0 0,-1 0 0 0 0,1-1 0 0 0,-1 1 0 0 0,0 0 0 0 0,1 0 0 0 0,-2-1 0 0 0,-1-3 0 0 0,1 1 0 0 0,-1 0 0 0 0,-1 0 0 0 0,1 0 0 0 0,-1 0 0 0 0,0 1 0 0 0,0-1 0 0 0,0 1 0 0 0,0 0 0 0 0,-1 0 0 0 0,0 1 0 0 0,-2-2 0 0 0,-10-5 0 0 0,0 0 0 0 0,-1 2 0 0 0,-3-1 0 0 0,16 6 0 0 0,-6 2 4 0 0,10 1-11 0 0,-1 0 0 0 0,0 0 1 0 0,0 0-1 0 0,0-1 0 0 0,0 1 0 0 0,0 0 1 0 0,0-1-1 0 0,0 1 0 0 0,0-1 0 0 0,-1 0 7 0 0,2 0-337 0 0,1 1-138 0 0,0 0-33 0 0,0 0-140 0 0,6-16-4490 0 0,0 10-1003 0 0</inkml:trace>
  <inkml:trace contextRef="#ctx0" brushRef="#br0" timeOffset="374.452">357 0 11976 0 0,'0'0'266'0'0,"7"5"769"0"0,2 3-731 0 0,0 0 1 0 0,-1 0 0 0 0,0 1-1 0 0,-1 0 1 0 0,0 1-1 0 0,0 0 1 0 0,-1 0-1 0 0,0 0 1 0 0,3 9-305 0 0,-3-3 300 0 0,0 1 0 0 0,-1-1 0 0 0,-1 1 0 0 0,-1 0 0 0 0,0 0 0 0 0,0 8-300 0 0,0-4 536 0 0,-2-18-449 0 0,0 0 1 0 0,-1 0 0 0 0,1 0 0 0 0,-1 1 0 0 0,0-1 0 0 0,0 0-1 0 0,0 1 1 0 0,0-1 0 0 0,-1 0 0 0 0,1 0 0 0 0,-1 1-1 0 0,0-1-87 0 0,-2 19 18 0 0,3-19-18 0 0,0 0 0 0 0,0 0-1 0 0,0 0 1 0 0,0-1 0 0 0,-1 1 0 0 0,0 0 0 0 0,1 0 0 0 0,-1 0 0 0 0,0-1 0 0 0,0 1 0 0 0,-1 0 0 0 0,1-1-1 0 0,-1 2 1 0 0,2-4 0 0 0,-1 0 0 0 0,1 1 0 0 0,-1-1 0 0 0,1 0 0 0 0,0 1 0 0 0,-1-1 0 0 0,1 0 0 0 0,-1 0 0 0 0,1 1 0 0 0,-1-1 0 0 0,1 0 0 0 0,0 0 0 0 0,-1 0 0 0 0,1 0 0 0 0,-1 1 0 0 0,1-1 0 0 0,-1 0 0 0 0,1 0 0 0 0,-1 0 0 0 0,1 0 0 0 0,-1 0 0 0 0,1 0 0 0 0,-1 0 0 0 0,1-1 0 0 0,-1 1 0 0 0,1 0 0 0 0,-1 0 0 0 0,1 0 0 0 0,-1 0 0 0 0,1-1 0 0 0,-1 1 0 0 0,1 0 0 0 0,-1 0 0 0 0,1-1 0 0 0,0 1 0 0 0,-1 0 0 0 0,1-1 0 0 0,-1 1 0 0 0,1 0 0 0 0,-1-1 0 0 0,-2-1 102 0 0,0 0-1 0 0,1 0 0 0 0,-1 0 0 0 0,0 0 0 0 0,0-1 0 0 0,1 1 0 0 0,0-1 0 0 0,-1 0 0 0 0,1 0 1 0 0,0 0-1 0 0,0 0 0 0 0,0 0 0 0 0,1 0 0 0 0,-1 0 0 0 0,1 0 0 0 0,0-1 0 0 0,0 1 0 0 0,0-1 1 0 0,0-2-103 0 0,0 1 12 0 0,0 0 0 0 0,1-1-1 0 0,-1 1 1 0 0,1 0-1 0 0,0-1 1 0 0,1 1-1 0 0,-1 0 1 0 0,1-1 0 0 0,0 1-1 0 0,1 0 1 0 0,-1 0-1 0 0,3-5-10 0 0,-1 3 0 0 0,1 0 0 0 0,0 1 0 0 0,0-1 0 0 0,0 1 0 0 0,1 0 0 0 0,0 0 0 0 0,0 1 0 0 0,1-1 0 0 0,-1 1 0 0 0,1 0 0 0 0,0 1 0 0 0,1-1 0 0 0,-1 1 0 0 0,1 0 0 0 0,0 1 0 0 0,0 0 0 0 0,0 0 0 0 0,0 0 0 0 0,3 0 0 0 0,5-1-5 0 0,4-2-24 0 0,1 1-1 0 0,13-2 30 0 0,33-3-2582 0 0,-45 10-4243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09:41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 9216 0 0,'0'0'706'0'0,"4"1"7257"0"0,-2 2-8617 0 0,0 21 1465 0 0,-1-6-38 0 0,0 1-400 0 0,-1-1-1 0 0,-1 1 1 0 0,0 0-373 0 0,-1 8 261 0 0,-10 69 378 0 0,11-81-605 0 0,-1-1 1 0 0,0 0 0 0 0,-2 0-1 0 0,1 0 1 0 0,-1 0 0 0 0,-1-1-1 0 0,-2 4-34 0 0,3-7 14 0 0,1 0-1 0 0,0 0 0 0 0,0 3-13 0 0,-5 18 55 0 0,3-5 5 0 0,4-22-52 0 0,1 0 0 0 0,-1 0 0 0 0,0 0 1 0 0,0 0-1 0 0,0 0 0 0 0,-1 0 0 0 0,0 1-8 0 0,2-4-16 0 0,-3 4-129 0 0,0 0 0 0 0,0 1 0 0 0,0-1 0 0 0,1 1 0 0 0,0 0 0 0 0,1 0 0 0 0,-1 0 0 0 0,1 0 0 0 0,0 0-1 0 0,0 0 1 0 0,1 5 145 0 0,0-5-1396 0 0,0-5-68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9:5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17503 0 0,'0'0'399'0'0,"0"0"60"0"0,0 0 21 0 0,0 0-59 0 0,0 0-204 0 0,1 2 170 0 0,8 22 1057 0 0,11 31 749 0 0,-15-11-1734 0 0,-4-38-168 0 0,0 0 0 0 0,0 0 0 0 0,0 0-1 0 0,-1 0 1 0 0,0 5-291 0 0,1 18 151 0 0,-2-13-147 0 0,1-14-9 0 0,0-1 0 0 0,0 0 0 0 0,-1 0-1 0 0,1 1 1 0 0,0-1 0 0 0,0 0 0 0 0,0 0-1 0 0,0 1 1 0 0,1-1 0 0 0,-1 0 0 0 0,0 0-1 0 0,0 1 1 0 0,1 0 5 0 0,0-1-337 0 0,-1-1-138 0 0,0 0-33 0 0,0 0-140 0 0,0 0-572 0 0,0 0-253 0 0,0 0-51 0 0,0 0-11 0 0</inkml:trace>
  <inkml:trace contextRef="#ctx0" brushRef="#br0" timeOffset="198.833">75 70 17503 0 0,'0'0'399'0'0,"-6"-17"1106"0"0,3 14-1489 0 0,1 0-1622 0 0,4 4 423 0 0,1 1-1371 0 0,3 4-3494 0 0</inkml:trace>
  <inkml:trace contextRef="#ctx0" brushRef="#br0" timeOffset="414.28">331 62 17503 0 0,'0'0'399'0'0,"0"0"60"0"0,-12 7 587 0 0,6-4-1042 0 0,1-1-1 0 0,0 1 1 0 0,-1-1-1 0 0,1 0 0 0 0,-1-1-3 0 0,-20 9-1 0 0,25-10 1 0 0,-6 4 0 0 0,0 0 0 0 0,0 0 0 0 0,1 0 0 0 0,-3 3 0 0 0,7-5 0 0 0,0-1 0 0 0,0 1 0 0 0,0 0 0 0 0,1 1 0 0 0,-1-1 0 0 0,1 0 0 0 0,-1 0 0 0 0,1 1 0 0 0,0-1 0 0 0,0 0 0 0 0,0 1 0 0 0,0-1 0 0 0,0 1 0 0 0,1 1 0 0 0,-1-1 0 0 0,1 0 0 0 0,0 0 0 0 0,0 0 0 0 0,0-1 0 0 0,0 1 0 0 0,1 0 0 0 0,-1 0 0 0 0,1-1 0 0 0,0 1 0 0 0,-1 0 0 0 0,1-1 0 0 0,0 1 0 0 0,2 2 0 0 0,21 33 0 0 0,-13-23 0 0 0,-4-5-1 0 0,1-1-1 0 0,0 0 1 0 0,8 6 1 0 0,-9-8 13 0 0,0 0-1 0 0,0 0 1 0 0,-1 0 0 0 0,0 0 0 0 0,0 1-1 0 0,2 6-12 0 0,-7-13 72 0 0,-1-1 0 0 0,0 1-1 0 0,1 0 1 0 0,-1 0 0 0 0,0-1-1 0 0,0 1 1 0 0,0 0 0 0 0,0 0-1 0 0,1 0 1 0 0,-1 0 0 0 0,0-1-1 0 0,0 1 1 0 0,0 0 0 0 0,-1 0-1 0 0,1 0 1 0 0,0 0 0 0 0,0-1-1 0 0,0 1 1 0 0,-1 0 0 0 0,1 0-1 0 0,0-1 1 0 0,-1 2-72 0 0,0-1 38 0 0,0 1 0 0 0,0-1 1 0 0,0 0-1 0 0,-1 1 0 0 0,1-1 0 0 0,0 0 1 0 0,-1 0-1 0 0,1 0 0 0 0,-1 0 1 0 0,-1 1-39 0 0,-3 1 236 0 0,-1 0 1 0 0,1-1 0 0 0,-1 1 0 0 0,-7 0-237 0 0,-45 11 1117 0 0,57-14-1243 0 0,0 0 0 0 0,0 0 0 0 0,1 0 0 0 0,-1 0 0 0 0,0-1 0 0 0,0 1 0 0 0,1 0 0 0 0,-1-1 0 0 0,0 1 0 0 0,0-2 126 0 0,-5-2-7350 0 0,6-1 913 0 0</inkml:trace>
  <inkml:trace contextRef="#ctx0" brushRef="#br0" timeOffset="726.182">584 1 17503 0 0,'0'0'399'0'0,"0"0"60"0"0,0 0 21 0 0,0 0-59 0 0,1 1-276 0 0,1 2-81 0 0,1 1 0 0 0,-1 0 0 0 0,0 0 0 0 0,0-1 0 0 0,0 1 0 0 0,0 1 0 0 0,-1-1 0 0 0,1 0 0 0 0,-1 0 0 0 0,0 0 0 0 0,-1 1 0 0 0,1-1 0 0 0,-1 4-64 0 0,1 10 737 0 0,-2 0 0 0 0,-2 16-737 0 0,0 17-242 0 0,3-34 332 0 0,0-4-68 0 0,0-1 0 0 0,0 0 0 0 0,-1 0 0 0 0,-1 1 0 0 0,0-1 0 0 0,-3 8-22 0 0,2-9-1020 0 0,0-4-4072 0 0,3-6-1601 0 0</inkml:trace>
  <inkml:trace contextRef="#ctx0" brushRef="#br0" timeOffset="1225.37">503 159 10136 0 0,'13'1'365'0'0,"0"-1"0"0"0,0 0 1 0 0,11-1-366 0 0,71-5 1887 0 0,-47 4 1527 0 0,38-8-3414 0 0,-21 0 2002 0 0,-64 10-1747 0 0,5-4 155 0 0,-5 2-130 0 0,-8 2-105 0 0,1 1-111 0 0,-1 1 1 0 0,1-1-1 0 0,0 1 0 0 0,-1 1 0 0 0,1-1 0 0 0,0 1 0 0 0,0 0 0 0 0,0 0 0 0 0,-4 4-64 0 0,-4 2-9 0 0,6-5 9 0 0,1 0-1 0 0,-1 1 0 0 0,1 0 1 0 0,0 1-1 0 0,1 0 0 0 0,-1 0 1 0 0,1 0-1 0 0,-3 5 1 0 0,6-7 5 0 0,0 0-1 0 0,0 1 1 0 0,0 0 0 0 0,1 0-1 0 0,0 0 1 0 0,0 0 0 0 0,0 0-1 0 0,0 0 1 0 0,1 0 0 0 0,0 1-1 0 0,0-1 1 0 0,0 1 0 0 0,1-1-1 0 0,0 2-4 0 0,0-5-13 0 0,0-1-1 0 0,0 1 0 0 0,1 0 0 0 0,-1-1 0 0 0,1 1 1 0 0,-1 0-1 0 0,1-1 0 0 0,0 1 0 0 0,-1-1 1 0 0,1 1-1 0 0,0-1 0 0 0,0 1 0 0 0,0-1 0 0 0,0 0 1 0 0,0 1-1 0 0,1-1 0 0 0,-1 0 0 0 0,0 0 0 0 0,1 0 1 0 0,-1 0-1 0 0,0 0 0 0 0,1 0 0 0 0,-1 0 0 0 0,1 0 1 0 0,0-1-1 0 0,-1 1 0 0 0,1 0 0 0 0,0-1 1 0 0,-1 0-1 0 0,1 1 0 0 0,0-1 0 0 0,-1 0 0 0 0,1 0 1 0 0,0 0-1 0 0,0 0 0 0 0,-1 0 0 0 0,1 0 0 0 0,0 0 14 0 0,16-2 193 0 0,-16 2-57 0 0,1-1 1 0 0,0 1 0 0 0,0 0-1 0 0,-1-1 1 0 0,1 1 0 0 0,0-1 0 0 0,-1 0-1 0 0,1 0 1 0 0,-1 0 0 0 0,1 0-1 0 0,0-1-136 0 0,4-2 13 0 0,-4 2-13 0 0,0 0 0 0 0,0 0 1 0 0,0 0-1 0 0,0 0 1 0 0,0-1-1 0 0,0 1 1 0 0,0-1-1 0 0,0 0 0 0 0,0-1 0 0 0,1 0 0 0 0,0 0 0 0 0,0 1 0 0 0,0 0 0 0 0,0-1 0 0 0,1 2 0 0 0,2-3 0 0 0,20-14 0 0 0,-23 16 0 0 0,-1 0 0 0 0,0 1 0 0 0,1-1 0 0 0,0 1 0 0 0,-1-1 0 0 0,1 1 0 0 0,0 0 0 0 0,0 1 0 0 0,0-1 0 0 0,1 1 0 0 0,-1-1 0 0 0,0 1 0 0 0,0 1 0 0 0,1-1 0 0 0,-1 1 0 0 0,0-1 0 0 0,1 1 0 0 0,-1 0 0 0 0,1 1 0 0 0,-1-1 0 0 0,0 1 0 0 0,1 0 0 0 0,-1 0 0 0 0,0 0 0 0 0,0 1 0 0 0,2 0 0 0 0,-2-1 9 0 0,-1 1-1 0 0,-1 0 1 0 0,1-1-1 0 0,0 1 0 0 0,0 0 1 0 0,0 0-1 0 0,-1 0 1 0 0,0 1-1 0 0,1-1 1 0 0,-1 1-1 0 0,2 2-8 0 0,1 3 536 0 0,0 0-1 0 0,0 1 1 0 0,1 4-536 0 0,-5-10 183 0 0,1-1-94 0 0,0 2-87 0 0,-2 15 515 0 0,-2-19 185 0 0,1 0-671 0 0,1 0-1 0 0,0 0 1 0 0,0 0 0 0 0,-1 0 0 0 0,1 0-1 0 0,0 0 1 0 0,-1 0 0 0 0,1 0 0 0 0,0 0-1 0 0,-1 0 1 0 0,1 0 0 0 0,0 0 0 0 0,0 0-1 0 0,-1 0 1 0 0,1 0 0 0 0,0 0 0 0 0,-1-1-1 0 0,1 1 1 0 0,0 0 0 0 0,0 0 0 0 0,-1 0-1 0 0,1 0 1 0 0,0 0 0 0 0,-1-1-31 0 0,-9-29 180 0 0,10 28-181 0 0,-1 0 0 0 0,1 0-1 0 0,0-1 1 0 0,0 1 0 0 0,0 0 0 0 0,0-1 0 0 0,0 1 0 0 0,0 0 0 0 0,0 0 0 0 0,1-1-1 0 0,-1 1 1 0 0,1 0 0 0 0,0-1 1 0 0,6-12 0 0 0,0 1 0 0 0,0 1 0 0 0,2-1 0 0 0,4-5 0 0 0,-7 12 9 0 0,31-38-882 0 0,-8 16-3660 0 0,-14 16-2973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29:5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53 15664 0 0,'3'1'138'0'0,"7"-1"177"0"0,-10 0-295 0 0,0 0 0 0 0,0 0 0 0 0,0 0 0 0 0,-1 0 0 0 0,1 0 0 0 0,0-1-1 0 0,0 1 1 0 0,0 0 0 0 0,0 0 0 0 0,0 0 0 0 0,0 0 0 0 0,0 0 0 0 0,0 0 0 0 0,0 0 0 0 0,0 0 0 0 0,0 0 0 0 0,0 0 0 0 0,0 0 0 0 0,0 0 0 0 0,0 0 0 0 0,0 0 0 0 0,0-1 0 0 0,0 1 0 0 0,0 0 0 0 0,0 0 0 0 0,0 0 0 0 0,0 0 0 0 0,-1 0 0 0 0,1 0 0 0 0,1 0 0 0 0,-1 0 0 0 0,0 0 0 0 0,0 0 0 0 0,0-1 0 0 0,0 1 0 0 0,0 0 0 0 0,0 0 0 0 0,0 0 0 0 0,0 0 0 0 0,0 0 0 0 0,0 0 0 0 0,0 0 0 0 0,0 0 0 0 0,0 0 0 0 0,0 0 0 0 0,0 0 0 0 0,0 0 0 0 0,0 0 0 0 0,0 0 0 0 0,0-1 0 0 0,0 1 0 0 0,0 0 0 0 0,0 0 0 0 0,1 0 0 0 0,-1 0-1 0 0,0 0-19 0 0,-1 0 5 0 0,1 0-1 0 0,0 0 0 0 0,-1-1 0 0 0,1 1 0 0 0,0 0 0 0 0,-1 0 0 0 0,1 0 1 0 0,-1 0-1 0 0,1 0 0 0 0,0 0 0 0 0,-1 0 0 0 0,1 0 0 0 0,-1 0 0 0 0,1 0 1 0 0,-1 0-1 0 0,1 0 0 0 0,0 0 0 0 0,-1 0 0 0 0,1 0 0 0 0,-1 0 0 0 0,1 0 0 0 0,0 0 1 0 0,-1 1-1 0 0,1-1 0 0 0,0 0 0 0 0,-1 0 0 0 0,1 0 0 0 0,0 1 0 0 0,-1-1 1 0 0,1 0-1 0 0,0 1 0 0 0,-1-1 0 0 0,1 0-4 0 0,-1 1 11 0 0,-1 0-11 0 0,-11 7 0 0 0,13-7 0 0 0,0-1 0 0 0,0 1 0 0 0,0-1 0 0 0,0 1 0 0 0,0-1 0 0 0,0 1 0 0 0,0-1 0 0 0,0 1 0 0 0,0-1 0 0 0,0 1 0 0 0,0 0 0 0 0,0-1 0 0 0,0 1 0 0 0,0-1 0 0 0,0 1 0 0 0,1-1 0 0 0,-1 1 0 0 0,0-1 0 0 0,0 1 0 0 0,1-1 0 0 0,-1 0 0 0 0,0 1 0 0 0,1-1 0 0 0,-1 1 0 0 0,0-1 0 0 0,1 0 0 0 0,-1 1 0 0 0,1 0 40 0 0,0 0 0 0 0,0 0 0 0 0,-1 0 0 0 0,1 0 0 0 0,-1 1 0 0 0,1-1 0 0 0,-1 0 0 0 0,1 0-1 0 0,-1 1 1 0 0,1-1 0 0 0,-1 0 0 0 0,0 1 0 0 0,0-1 0 0 0,0 0 0 0 0,0 0 0 0 0,0 1 0 0 0,0-1-1 0 0,0 0 1 0 0,0 1 0 0 0,-1-1 0 0 0,1 0 0 0 0,0 1 0 0 0,-1-1 0 0 0,1 0 0 0 0,-1 0 0 0 0,0 1-40 0 0,-2 11 394 0 0,2-12-370 0 0,1 0 0 0 0,0 0 0 0 0,0 0 0 0 0,1 0 0 0 0,-1-1 0 0 0,0 1 0 0 0,0 0 0 0 0,0 0 0 0 0,1 0 0 0 0,-1 0 0 0 0,0 0 0 0 0,1 0 0 0 0,-1 0 0 0 0,1 0 0 0 0,-1 0 0 0 0,1-1 0 0 0,-1 1 0 0 0,1 0 0 0 0,0 0 0 0 0,-1-1 0 0 0,1 1 0 0 0,0 0 0 0 0,0-1-24 0 0,-1 1 2 0 0,1-1 0 0 0,0 1 1 0 0,-1-1-1 0 0,1 1 0 0 0,-1 0 0 0 0,1-1 0 0 0,-1 1 0 0 0,1 0 1 0 0,-1-1-1 0 0,1 1 0 0 0,-1 0 0 0 0,1 0 0 0 0,-1 0 0 0 0,0-1 1 0 0,0 1-1 0 0,1 0 0 0 0,-1 0 0 0 0,0 0 0 0 0,0 0 0 0 0,0-1 1 0 0,0 1-1 0 0,0 0 0 0 0,0 0 0 0 0,0 0 0 0 0,0 0 0 0 0,0 0-2 0 0,-4 7 0 0 0,3-8 0 0 0,1 1 0 0 0,-1 0 0 0 0,1 0 0 0 0,-1 0 0 0 0,1-1 0 0 0,-1 1 0 0 0,1 0 0 0 0,0 0 0 0 0,-1 0 0 0 0,1 0 0 0 0,0 0 0 0 0,0 0 0 0 0,0-1 0 0 0,0 1 0 0 0,-1 0 0 0 0,1 0 0 0 0,1 0 0 0 0,-1 0 0 0 0,0 0 0 0 0,0 0 0 0 0,0 0 0 0 0,0 0 0 0 0,1 0 0 0 0,-1-1 0 0 0,0 1 0 0 0,5 7 0 0 0,-4-7 0 0 0,0 0 0 0 0,0 0 0 0 0,0 0 0 0 0,-1 0 0 0 0,1 0 0 0 0,0 0 0 0 0,-1 0 0 0 0,1 0 0 0 0,-1 0 0 0 0,1 0 0 0 0,-1 1 0 0 0,0-1 0 0 0,1 0 0 0 0,-1 0 0 0 0,0 0 0 0 0,0 1 0 0 0,0-1 0 0 0,0 0 0 0 0,0 0 0 0 0,0 1 0 0 0,0 0 0 0 0,-5 8 1 0 0,4-9 4 0 0,0 1 0 0 0,1-1-1 0 0,-1 1 1 0 0,0-1 0 0 0,1 1 0 0 0,-1 0-1 0 0,1-1 1 0 0,-1 1 0 0 0,1-1 0 0 0,0 1-1 0 0,0 0 1 0 0,0-1 0 0 0,0 1 0 0 0,0 0-1 0 0,0 0-4 0 0,4 12 245 0 0,-4-12-170 0 0,1 1 0 0 0,0-1 0 0 0,-1 0 0 0 0,1 0 0 0 0,-1 1-1 0 0,0-1 1 0 0,0 0 0 0 0,0 1 0 0 0,0-1 0 0 0,0 0 0 0 0,0 0 0 0 0,0 1 0 0 0,-1-1-1 0 0,0 0 1 0 0,0 3-75 0 0,-2 2 237 0 0,1-4-305 0 0,1 1 1 0 0,0-1-1 0 0,0 0 1 0 0,0 1-1 0 0,0-1 0 0 0,0 0 1 0 0,0 1-1 0 0,1-1 1 0 0,0 1-1 0 0,0-1 0 0 0,0 1 1 0 0,0-1-1 0 0,0 1 1 0 0,1-1-1 0 0,0 1 68 0 0,-1-3-29 0 0,0 0 0 0 0,0 0 0 0 0,0 0 0 0 0,0 0 0 0 0,0 0 0 0 0,0 0 0 0 0,0 0 0 0 0,-1 0 0 0 0,1 0 0 0 0,0 0 0 0 0,-1 0 0 0 0,1 0 0 0 0,0 0 0 0 0,-1 0 0 0 0,1-1 0 0 0,-1 1 0 0 0,1 0 0 0 0,-1 0 0 0 0,1 0 29 0 0,-1-1-3 0 0,0 1 0 0 0,1-1 1 0 0,0 1-1 0 0,-1 0 0 0 0,1-1 0 0 0,-1 1 0 0 0,1 0 1 0 0,0 0-1 0 0,0-1 0 0 0,-1 1 0 0 0,1 0 1 0 0,0 0-1 0 0,0-1 0 0 0,0 1 0 0 0,0 0 0 0 0,0 0 1 0 0,0-1-1 0 0,0 1 0 0 0,0 0 0 0 0,0 0 3 0 0,7 9-965 0 0,-1-1-3455 0 0,-5 0-1642 0 0</inkml:trace>
  <inkml:trace contextRef="#ctx0" brushRef="#br0" timeOffset="284.678">1 278 17503 0 0,'0'0'399'0'0,"0"0"-350"0"0,0 0-1 0 0,0 0 1 0 0,0-1-1 0 0,0 1 1 0 0,0 0 0 0 0,0 0-1 0 0,0-1 1 0 0,0 1-1 0 0,0 0 1 0 0,0 0-1 0 0,0-1 1 0 0,0 1 0 0 0,0 0-1 0 0,0 0 1 0 0,0-1-1 0 0,0 1 1 0 0,0 0-1 0 0,0 0 1 0 0,0-1 0 0 0,0 1-1 0 0,1 0 1 0 0,-1 0-1 0 0,0 0 1 0 0,0-1-1 0 0,0 1 1 0 0,0 0 0 0 0,1 0-1 0 0,-1 0-48 0 0,18-9 161 0 0,25-6-161 0 0,-17 8 0 0 0,0 1 0 0 0,0 2 0 0 0,0 0 0 0 0,14 1 0 0 0,1-1 0 0 0,22-5 0 0 0,-4 0 35 0 0,19-4-1852 0 0,-65 8 806 0 0,-6-1-11 0 0</inkml:trace>
  <inkml:trace contextRef="#ctx0" brushRef="#br0" timeOffset="880.724">504 3 13824 0 0,'18'-2'314'0'0,"-14"1"46"0"0,-4 1 22 0 0,-1 0-50 0 0,-1 0-220 0 0,8 2 231 0 0,-7 0-223 0 0,0 1 1256 0 0,4-1-1277 0 0,-1 0-1 0 0,0 0 0 0 0,0 0 0 0 0,0 0 0 0 0,0 0 0 0 0,0 0 0 0 0,0 0 0 0 0,-1 1 0 0 0,1-1 0 0 0,-1 1 0 0 0,0-1 0 0 0,0 1 0 0 0,0 0 0 0 0,0-1 0 0 0,1 3-98 0 0,0 0-242 0 0,0 1-1 0 0,0-1 1 0 0,0 0 0 0 0,3 3 242 0 0,-1-2 16 0 0,-3-5 21 0 0,0 0 1 0 0,0 0-1 0 0,0 0 0 0 0,0 0 1 0 0,-1 0-1 0 0,1 0 1 0 0,0 0-1 0 0,-1 1 1 0 0,1-1-1 0 0,-1 0 0 0 0,0 0 1 0 0,1 1-1 0 0,-1-1 1 0 0,0 0-1 0 0,0 1 0 0 0,1-1 1 0 0,-1 1-38 0 0,-1 2 101 0 0,1-1 1 0 0,-1 0-1 0 0,1 0 1 0 0,0 0-1 0 0,0 0 1 0 0,0 0-1 0 0,1 1 1 0 0,-1-1-1 0 0,1 0 1 0 0,0 0-1 0 0,0 0 1 0 0,0 0-1 0 0,0 0 1 0 0,0 0-1 0 0,1 0-101 0 0,-1 0 111 0 0,0 1-1 0 0,0 0 0 0 0,0-1 0 0 0,-1 1 0 0 0,1 0 0 0 0,-1-1 0 0 0,0 1 0 0 0,0 0 0 0 0,0-1 1 0 0,0 1-1 0 0,-1 0 0 0 0,0 3-110 0 0,-2 20 294 0 0,3-20-285 0 0,0-2-9 0 0,1 0 1 0 0,-2 0 0 0 0,1-1-1 0 0,0 1 1 0 0,-1 0 0 0 0,0 0 0 0 0,0-1-1 0 0,0 1 1 0 0,-1-1 0 0 0,0 1-1 0 0,0 0 0 0 0,-3 5 0 0 0,-1 1 0 0 0,2 0 0 0 0,-1 1 0 0 0,0 4 0 0 0,4-13 0 0 0,0 0 0 0 0,-1 1 0 0 0,1-1 0 0 0,-1 0 0 0 0,1 0 0 0 0,-1-1 0 0 0,-1 2 0 0 0,2-3 0 0 0,0 1 0 0 0,0-1 0 0 0,-1 1 0 0 0,1-1 0 0 0,1 1 0 0 0,-1 0 0 0 0,0-1 0 0 0,0 1 0 0 0,1 0 0 0 0,-1 0 0 0 0,1-1 0 0 0,-1 1 0 0 0,1 0 0 0 0,0 0 0 0 0,0 0 0 0 0,0 0 0 0 0,0 0 0 0 0,0 0 0 0 0,0-1 0 0 0,0 1 0 0 0,0 0 0 0 0,0 0 0 0 0,0-1 0 0 0,-1 1 0 0 0,1 0 0 0 0,-1-1 0 0 0,1 1 0 0 0,-1 0 0 0 0,1-1 0 0 0,-1 1 0 0 0,0 0 0 0 0,0-1 0 0 0,0 1 0 0 0,-2 6 533 0 0,4-9 38 0 0,-3 2 140 0 0,5-3-636 0 0,-2 1-154 0 0,0 1-1 0 0,0-1 1 0 0,0 1 0 0 0,0-1-1 0 0,0 1 1 0 0,0-1-1 0 0,-1 0 1 0 0,1 1-1 0 0,0-1 1 0 0,-1 0-1 0 0,1 0 1 0 0,0 1-1 0 0,-1-1 1 0 0,1 0-1 0 0,-1 0 1 0 0,1 0 0 0 0,-1 0-1 0 0,1 0 1 0 0,-1 0-1 0 0,0 0 1 0 0,1 0 79 0 0,-1-2-23 0 0,1 0 1 0 0,0 0 0 0 0,0 1 0 0 0,1-1 0 0 0,-1 0-1 0 0,1 1 1 0 0,-1-1 0 0 0,1 1 22 0 0,-1 0 1 0 0,1 0 0 0 0,-1 0-1 0 0,0 0 1 0 0,0 0 0 0 0,0 0 0 0 0,0 0 0 0 0,0 0 0 0 0,-1-1-1 0 0,1 1 1 0 0,0 0 0 0 0,-1 0 0 0 0,0 0 0 0 0,1-1 0 0 0,-1 1-1 0 0,0-1 0 0 0,-1-4 0 0 0,0 6 0 0 0,1 0 0 0 0,0 0 0 0 0,-1-1 0 0 0,1 1 0 0 0,0 0 0 0 0,0 0 0 0 0,0-1 0 0 0,0 1 0 0 0,0 0 0 0 0,0 0 0 0 0,0 0 0 0 0,1-1 0 0 0,-1 1 0 0 0,0 0 0 0 0,1 0 0 0 0,-1 0 0 0 0,1-1 0 0 0,-1 1 0 0 0,1 0 0 0 0,0 0 0 0 0,-1 0 0 0 0,1 0 0 0 0,7-8-17 0 0,-5 6-37 0 0,0 0 1 0 0,0 0 0 0 0,-1 0 0 0 0,1-1 0 0 0,-1 1 0 0 0,0-1 0 0 0,0 0 0 0 0,0-1 53 0 0,-1 3-106 0 0,1-1-1 0 0,0 0 1 0 0,0 0 0 0 0,0 1 0 0 0,0-1 0 0 0,0 1 0 0 0,1 0 0 0 0,-1 0 0 0 0,1-1 0 0 0,-1 1 0 0 0,1 1-1 0 0,0-1 1 0 0,-1 0 0 0 0,3 0 106 0 0,4-4-104 0 0,6-2 87 0 0,-10 8 19 0 0,-1 0-3 0 0,1 0 1 0 0,0 0 0 0 0,0 0 0 0 0,0 1 0 0 0,-1 0 0 0 0,1-1 0 0 0,0 1 0 0 0,-1 1 0 0 0,1-1 0 0 0,0 1 0 0 0,-5-2 0 0 0,1 0 0 0 0,-1 1 0 0 0,1-1 0 0 0,0 0 0 0 0,-1 0 0 0 0,1 1 0 0 0,-1-1 0 0 0,1 1 0 0 0,0-1 0 0 0,-1 1 0 0 0,1-1 0 0 0,-1 0 0 0 0,0 1 0 0 0,1 0 0 0 0,-1-1 0 0 0,1 1 0 0 0,2 18 220 0 0,-1-1 436 0 0,-2-16-603 0 0,0 0-1 0 0,0 0 0 0 0,0 0 0 0 0,0-1 1 0 0,0 1-1 0 0,0 0 0 0 0,0 0 0 0 0,-1 0 1 0 0,1-1-1 0 0,-1 1 0 0 0,1 0 0 0 0,-1 0 1 0 0,0-1-1 0 0,0 1 0 0 0,0-1 0 0 0,0 1 1 0 0,0-1-1 0 0,0 1 0 0 0,0-1 0 0 0,0 1 0 0 0,-1-1-52 0 0,-3 6 3 0 0,5-6-2 0 0,-1-1-1 0 0,1 1 1 0 0,-1-1-1 0 0,1 1 1 0 0,0 0-1 0 0,-1-1 1 0 0,1 1-1 0 0,0 0 1 0 0,-1-1-1 0 0,1 1 1 0 0,0 0 0 0 0,0-1-1 0 0,0 1 1 0 0,0 0-1 0 0,0 0 1 0 0,0-1-1 0 0,0 1 1 0 0,0 0-1 0 0,0-1 1 0 0,0 1-1 0 0,0 0 1 0 0,0 0-1 0 0,0-1 1 0 0,1 1-1 0 0,-1 0 1 0 0,0-1-1 0 0,1 1 1 0 0,-1 0-1 0 0,0-1 1 0 0,1 1-1 0 0,-1-1 1 0 0,1 1-1 0 0,0 0 0 0 0,-1 0 0 0 0,1 0 0 0 0,-1-1 0 0 0,1 1 0 0 0,-1 0 0 0 0,1 0 0 0 0,-1 0 0 0 0,1 0 0 0 0,-1 0 0 0 0,0 0 0 0 0,0 0 0 0 0,1 0 0 0 0,-1-1 0 0 0,0 1 0 0 0,0 0 0 0 0,0 0 0 0 0,0 0-1 0 0,0 0 1 0 0,0 0 0 0 0,0 0 0 0 0,0 1 0 0 0,-5 12 0 0 0,4-13 0 0 0,0-1 0 0 0,1 1 0 0 0,-1 0 0 0 0,1 0 0 0 0,0 1 0 0 0,-1-1 0 0 0,1 0 0 0 0,0 0 0 0 0,-1 0 0 0 0,1 0 0 0 0,0 0 0 0 0,0 0 0 0 0,0 0 0 0 0,0 0 0 0 0,0 0 0 0 0,0 1 0 0 0,1-1 0 0 0,-1 0 0 0 0,0 0 0 0 0,0 0 0 0 0,1 0 0 0 0,-1 0 0 0 0,1 0 0 0 0,-1 0 0 0 0,1 0 0 0 0,-1 0 0 0 0,1 0 0 0 0,1 2 0 0 0,0-1 0 0 0,-1 1 0 0 0,1-1 0 0 0,-1 1 0 0 0,0-1 0 0 0,1 1 0 0 0,-1 0 0 0 0,0 0 0 0 0,-1 0 0 0 0,1 0 0 0 0,0-1 0 0 0,-1 1 0 0 0,0 1 0 0 0,-1 1 0 0 0,1-5 0 0 0,0 1 0 0 0,-1-1 0 0 0,1 0 0 0 0,0 1 0 0 0,0-1 0 0 0,0 0 0 0 0,0 1 0 0 0,0-1 0 0 0,0 0 0 0 0,0 1 0 0 0,0-1 0 0 0,0 0 0 0 0,0 1 0 0 0,0-1 0 0 0,0 0 0 0 0,0 1 0 0 0,0-1 0 0 0,0 0 0 0 0,0 1 0 0 0,0-1 0 0 0,1 0 0 0 0,-1 1 0 0 0,0-1 0 0 0,0 0 0 0 0,0 0 0 0 0,0 1 0 0 0,1-1 0 0 0,-1 0 0 0 0,0 0 0 0 0,0 1 0 0 0,1-1 0 0 0,-1 0 0 0 0,0 0 0 0 0,0 0 0 0 0,1 1 0 0 0,-1-1 0 0 0,0 0 0 0 0,0 0 0 0 0,1 0 0 0 0,-1 0 0 0 0,0 0 0 0 0,1 0 0 0 0,-1 1 0 0 0,0-1 0 0 0,1 0 0 0 0,-1 0 0 0 0,0 0 0 0 0,1 0 0 0 0,-1 0 0 0 0,19 5 0 0 0,-3 2 3 0 0,-15-5 13 0 0,2 0 37 0 0,1-2 50 0 0,-1 1 0 0 0,0-1-1 0 0,0 0 1 0 0,0 0 0 0 0,1 0-1 0 0,-1 0 1 0 0,0-1 0 0 0,0 1-1 0 0,0-1 1 0 0,1 0-103 0 0,36-14 949 0 0,-23 8-949 0 0,0-1 0 0 0,-1-1 0 0 0,0-1 0 0 0,0 0 0 0 0,-1-1 0 0 0,0 0 0 0 0,13-14 0 0 0,-17 13 0 0 0,-7 9 0 0 0,0 0 0 0 0,0-1 0 0 0,-1 0 0 0 0,0 0 0 0 0,1 0 0 0 0,-2-1 0 0 0,1 1 0 0 0,0 0 0 0 0,-1-1 0 0 0,0 0 0 0 0,0 0 0 0 0,1-1 0 0 0,6-18 0 0 0,-8 22 0 0 0,1 0 0 0 0,-1 0 0 0 0,0 0 0 0 0,0 0 0 0 0,0 0 0 0 0,-1 0 0 0 0,1 0 0 0 0,0 0 0 0 0,-1 0 0 0 0,0 0 0 0 0,1-1 0 0 0,-1 1 0 0 0,0 0 0 0 0,0 0 0 0 0,0 0 0 0 0,0-1 0 0 0,-1 1 0 0 0,1 0 0 0 0,-1 0 0 0 0,1 0 0 0 0,-1 0 0 0 0,0 0 0 0 0,0-2 0 0 0,-2-1 0 0 0,3 3 0 0 0,-1 0 0 0 0,0 1 0 0 0,0-1 0 0 0,0 0 0 0 0,0 0 0 0 0,0 0 0 0 0,-1 1 0 0 0,1-1 0 0 0,0 1 0 0 0,-1-1 0 0 0,1 1 0 0 0,-1-1 0 0 0,0 1 0 0 0,1 0 0 0 0,-1 0 0 0 0,0 0 0 0 0,0 0 0 0 0,0 0 0 0 0,0 0 0 0 0,0 0 0 0 0,0 1 0 0 0,0-1 0 0 0,-1 1 0 0 0,0-1 0 0 0,-1 1 0 0 0,1 0 0 0 0,0-1 0 0 0,0 2 0 0 0,0-1 0 0 0,-1 0 0 0 0,1 1 0 0 0,0-1 0 0 0,0 1 0 0 0,0 0 0 0 0,0 0 0 0 0,0 0 0 0 0,0 0 0 0 0,0 1 0 0 0,0-1 0 0 0,0 1 0 0 0,1 0 0 0 0,-1 0 0 0 0,0 0 0 0 0,1 0 0 0 0,-2 2 0 0 0,-1 1 0 0 0,1 0 0 0 0,-1 0 0 0 0,1 1 0 0 0,0 0 0 0 0,1 0 0 0 0,-1 0 0 0 0,1 0 0 0 0,0 0 0 0 0,-1 7 0 0 0,-5 1 0 0 0,8-13 0 0 0,0 0 0 0 0,0 0 0 0 0,0 1 0 0 0,1-1 0 0 0,-1 0 0 0 0,0 0 0 0 0,0 1 0 0 0,1-1 0 0 0,-1 0 0 0 0,1 1 0 0 0,-1-1 0 0 0,1 0 0 0 0,0 1 0 0 0,-1-1 0 0 0,1 1 0 0 0,0-1 0 0 0,0 1 0 0 0,0-1 0 0 0,0 2 0 0 0,6 8 0 0 0,-5-10 0 0 0,0 0 0 0 0,0 0 0 0 0,-1 1 0 0 0,1-1 0 0 0,0 0 0 0 0,-1 1 0 0 0,1-1 0 0 0,-1 0 0 0 0,0 1 0 0 0,1-1 0 0 0,-1 0 0 0 0,0 1 0 0 0,0-1 0 0 0,0 1 0 0 0,0-1 0 0 0,0 1 0 0 0,0 0 0 0 0,0-1 0 0 0,0 0 0 0 0,0 0 0 0 0,0 0 0 0 0,0 0 0 0 0,0 0 0 0 0,0 0 0 0 0,0 0 0 0 0,1 0 0 0 0,-1 1 0 0 0,0-1 0 0 0,1 0 0 0 0,-1 0 0 0 0,1-1 0 0 0,-1 1 0 0 0,1 0 0 0 0,-1 0 0 0 0,1 0 0 0 0,-1 0 0 0 0,1 0 0 0 0,0 0 0 0 0,17 15 0 0 0,-6-6 0 0 0,-11-9 0 0 0,0 0 0 0 0,1 0 0 0 0,-1 0 0 0 0,1 0 0 0 0,-1 0 0 0 0,1 0 0 0 0,0 0 0 0 0,-1 0 0 0 0,1-1 0 0 0,0 1 0 0 0,0-1 0 0 0,-1 1 0 0 0,1-1 0 0 0,0 0 0 0 0,0 1 0 0 0,0-1 0 0 0,33-2 0 0 0,-21 1 0 0 0,-4 0-44 0 0,-1 1-278 0 0,1 0 1 0 0,0-1 0 0 0,-1-1 0 0 0,1 0-1 0 0,0 0 1 0 0,-1 0 0 0 0,3-3 321 0 0,7-2-5241 0 0,2 1-1640 0 0</inkml:trace>
  <inkml:trace contextRef="#ctx0" brushRef="#br0" timeOffset="1520.356">1178 156 13824 0 0,'0'0'314'0'0,"0"0"46"0"0,1 1 22 0 0,5 5-50 0 0,-6-6-328 0 0,1 1 0 0 0,-1-1 1 0 0,1 0-1 0 0,-1 0 1 0 0,1 1-1 0 0,-1-1 0 0 0,0 0 1 0 0,1 1-1 0 0,-1-1 1 0 0,1 0-1 0 0,-1 1 0 0 0,0-1 1 0 0,1 1-1 0 0,-1-1 1 0 0,0 1-1 0 0,0-1 1 0 0,1 1-1 0 0,-1-1 0 0 0,0 1 1 0 0,0-1-1 0 0,0 1 1 0 0,0-1-1 0 0,1 1 0 0 0,-1-1 1 0 0,0 1-1 0 0,0-1 1 0 0,0 1-1 0 0,0-1 0 0 0,0 1-4 0 0,1 7-3 0 0,1-7 6 0 0,-1 1 0 0 0,0 0 0 0 0,0 0 0 0 0,0 0 1 0 0,0 0-1 0 0,0 0 0 0 0,0 0 0 0 0,-1 0 0 0 0,1 0 1 0 0,-1 0-1 0 0,1 0 0 0 0,-1 0 0 0 0,0 0 1 0 0,0 0-1 0 0,1 0 0 0 0,-2 0 0 0 0,1 1 0 0 0,0-1 1 0 0,0 0-1 0 0,-1 0 0 0 0,1 0 0 0 0,-1 1-3 0 0,0 0 103 0 0,1 0 0 0 0,0 0 0 0 0,0 0 0 0 0,0 0 0 0 0,0 0 0 0 0,1 0-1 0 0,-1 0 1 0 0,1 0 0 0 0,0 0 0 0 0,0 0 0 0 0,1 1-103 0 0,-1-1 96 0 0,0-1 1 0 0,-1 1-1 0 0,1 0 1 0 0,0 0-1 0 0,-1-1 1 0 0,1 1-1 0 0,-1 0 0 0 0,0 0 1 0 0,0-1-1 0 0,0 1 1 0 0,0 0-1 0 0,-1 0 0 0 0,0 1-96 0 0,0 1 109 0 0,-1 1 0 0 0,1-1 0 0 0,-1 0 0 0 0,1 1-1 0 0,1-1 1 0 0,-1 1 0 0 0,1-1 0 0 0,0 1 0 0 0,0-1-1 0 0,1 1 1 0 0,0-1 0 0 0,0 0 0 0 0,0 1 0 0 0,0-1-1 0 0,2 5-108 0 0,-2-9 0 0 0,0 1 0 0 0,0-1 0 0 0,-1 1 0 0 0,1-1 0 0 0,-1 1 0 0 0,1-1 0 0 0,-1 1 0 0 0,1 0 0 0 0,-1-1 0 0 0,0 1 0 0 0,0 0 0 0 0,0-1 0 0 0,0 1 0 0 0,0 0 0 0 0,0-1 0 0 0,-1 1 0 0 0,1-1 0 0 0,-1 1 0 0 0,1 0 0 0 0,-1-1 0 0 0,1 1 0 0 0,-1-1 0 0 0,-4 5 1222 0 0,2-8-593 0 0,-3-14-403 0 0,5 10-255 0 0,1 5 29 0 0,-1-1 0 0 0,1 1 0 0 0,0 0 0 0 0,0-1 0 0 0,0 1 0 0 0,0 0 0 0 0,1-1 0 0 0,-1 1 0 0 0,0 0 0 0 0,0 0 0 0 0,1-1 0 0 0,-1 1 0 0 0,1 0 0 0 0,-1 0 0 0 0,1-1 0 0 0,3-11 0 0 0,-2 7 0 0 0,-1 0 0 0 0,1 1 0 0 0,0-1 0 0 0,0 0 0 0 0,1 1 0 0 0,-1 0 0 0 0,1 0 0 0 0,1 0 0 0 0,-1 0 0 0 0,1 0 0 0 0,-1 1 0 0 0,3-2 0 0 0,16-25 0 0 0,-14 20 0 0 0,1 1 0 0 0,0 0 0 0 0,0 0 0 0 0,1 1 0 0 0,9-8 0 0 0,-13 12 0 0 0,-1 1 0 0 0,0 1 0 0 0,0 0 0 0 0,1-1 0 0 0,-1 2 0 0 0,1-1 0 0 0,0 1 0 0 0,4-2 0 0 0,45-9 0 0 0,-47 12-698 0 0,1 0 0 0 0,0 1-1 0 0,-1 1 1 0 0,7 0 698 0 0,-2 2-1023 0 0</inkml:trace>
  <inkml:trace contextRef="#ctx0" brushRef="#br0" timeOffset="2199.231">1581 170 13824 0 0,'0'0'629'0'0,"0"0"-12"0"0,-1 1-393 0 0,0 3-206 0 0,0-1 0 0 0,0 1 0 0 0,0 0 0 0 0,1-1 0 0 0,-1 1 0 0 0,1 0 0 0 0,0-1 0 0 0,0 1 0 0 0,0 0 0 0 0,1 2-18 0 0,9 42 1396 0 0,-5-29-475 0 0,3 6 45 0 0,-6-21-899 0 0,0 1-1 0 0,-1-1 1 0 0,0 1 0 0 0,1-1-1 0 0,-1 1 1 0 0,-1 0 0 0 0,1-1-1 0 0,-1 1 1 0 0,0 0-1 0 0,0 1-66 0 0,-3 38 2048 0 0,7-63-2048 0 0,1 1 0 0 0,1-1 0 0 0,1 1 0 0 0,1 1 0 0 0,0-1 0 0 0,7-8 0 0 0,-13 22 2 0 0,0 1 0 0 0,0 0 0 0 0,1 0 1 0 0,0-1-1 0 0,0 2 0 0 0,0-1 0 0 0,0 0 0 0 0,0 1 0 0 0,0-1 0 0 0,4-1-2 0 0,39-18-851 0 0,-36 17 297 0 0,-7 4 530 0 0,0 0 0 0 0,0 0 0 0 0,0 0 0 0 0,0 1 0 0 0,0-1 0 0 0,1 1 0 0 0,-1-1-1 0 0,0 1 1 0 0,0 0 0 0 0,0 0 0 0 0,1 1 0 0 0,-1-1 0 0 0,0 1 0 0 0,0-1-1 0 0,0 1 1 0 0,0 0 0 0 0,0 0 0 0 0,0 1 0 0 0,0-1 0 0 0,0 1 0 0 0,-1-1 0 0 0,1 1 24 0 0,1 0 118 0 0,-1 1 1 0 0,1 0 0 0 0,-1 0-1 0 0,0 0 1 0 0,0 0 0 0 0,0 0-1 0 0,-1 0 1 0 0,1 1 0 0 0,-1-1-1 0 0,0 1 1 0 0,0 0 0 0 0,0 0-1 0 0,0 0 1 0 0,-1 0 0 0 0,1 0-1 0 0,-1 2-118 0 0,3 10-40 0 0,-2-11 207 0 0,-1 0-1 0 0,0 0 0 0 0,0 0 0 0 0,0 0 0 0 0,-1 0 1 0 0,1 1-1 0 0,-1-1 0 0 0,-1 0 0 0 0,1 2-166 0 0,-1 3 429 0 0,-5 18-227 0 0,6-27-203 0 0,0 0 0 0 0,-1 0 0 0 0,1-1 0 0 0,-1 1 0 0 0,1 0 0 0 0,-1 0 0 0 0,1 0 0 0 0,-1 0 0 0 0,0 0 0 0 0,1 0 0 0 0,-1-1 0 0 0,0 1 0 0 0,0 0 0 0 0,0-1 0 0 0,1 1 0 0 0,-1 0 0 0 0,0-1 0 0 0,0 1 0 0 0,0-1 0 0 0,0 0 0 0 0,0 1 0 0 0,0-1 0 0 0,-1 1 1 0 0,-9-1 0 0 0,9 0 0 0 0,-4-3 0 0 0,3-3 0 0 0,2 2-52 0 0,0 0 0 0 0,0 0 0 0 0,0-1 0 0 0,1 1 0 0 0,0 0 0 0 0,0-1-1 0 0,0 1 1 0 0,0 0 0 0 0,1 0 0 0 0,0-1 0 0 0,0 1 0 0 0,0 0 0 0 0,0 0 0 0 0,1 0-1 0 0,1-4 53 0 0,1-1-201 0 0,0 0-1 0 0,1 1 0 0 0,0 0 1 0 0,0-1-1 0 0,1 2 0 0 0,5-7 202 0 0,-8 12 0 0 0,0 0 0 0 0,-1 0 0 0 0,1 0 0 0 0,0 0 0 0 0,0 1 0 0 0,0-1 0 0 0,0 1 0 0 0,1 0 0 0 0,-1-1 0 0 0,0 1 0 0 0,0 1 0 0 0,2-1 0 0 0,-3 0 6 0 0,0 1 0 0 0,0 0-1 0 0,0 0 1 0 0,0 0 0 0 0,0 0-1 0 0,0 0 1 0 0,-1 1 0 0 0,1-1-1 0 0,0 0 1 0 0,0 1 0 0 0,0-1-1 0 0,-1 1 1 0 0,1 0 0 0 0,0 0-1 0 0,-1-1 1 0 0,1 1 0 0 0,0 0-1 0 0,-1 1 1 0 0,1-1 0 0 0,-1 0-1 0 0,0 0 1 0 0,1 0 0 0 0,-1 1 0 0 0,0-1-1 0 0,0 1 1 0 0,0-1 0 0 0,0 1-1 0 0,0 0-5 0 0,3 3 243 0 0,1 1 180 0 0,-1-1-306 0 0,0-1 0 0 0,0 1-1 0 0,-1 0 1 0 0,0 0 0 0 0,0 0-1 0 0,0 1 1 0 0,-1-1 0 0 0,1 1 0 0 0,-1-1-1 0 0,0 2-116 0 0,7 23 7 0 0,-7-25-33 0 0,0 0 0 0 0,0 1 0 0 0,0-1 0 0 0,-1 1 0 0 0,0-1 0 0 0,0 1 0 0 0,0 0 0 0 0,-1 5 26 0 0,0-10-1051 0 0,0-1-385 0 0,0 0-78 0 0,0 0-20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0:1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5 8288 0 0,'0'0'381'0'0,"0"0"-6"0"0,3-4-8 0 0,-3 3 4302 0 0,-24 12-1990 0 0,21-10-2622 0 0,0 0-1 0 0,0 1 0 0 0,0-1 0 0 0,0 1 0 0 0,1 0 0 0 0,-1 0 0 0 0,0 0 0 0 0,1 0 0 0 0,0 0 0 0 0,-1 1 0 0 0,1-1 0 0 0,-1 2-56 0 0,-22 33-86 0 0,23-34 115 0 0,-2 3-73 0 0,-15 26 1528 0 0,-21 24-1484 0 0,32-44 205 0 0,0 0-1 0 0,1 0 0 0 0,-5 13-204 0 0,-5 9-5 0 0,1-4 415 0 0,1 2 0 0 0,2 0-1 0 0,1 0 1 0 0,2 1-1 0 0,-5 27-409 0 0,13-48 161 0 0,1 1 0 0 0,0-1-1 0 0,1 1 1 0 0,0-1-1 0 0,2 7-160 0 0,-1 19 637 0 0,0-1-333 0 0,1 0 0 0 0,2 5-304 0 0,-1-27 0 0 0,1 0 0 0 0,0 0 0 0 0,5 10 0 0 0,2 5 0 0 0,-7-20 0 0 0,0 1 0 0 0,1-1 0 0 0,0-1 0 0 0,1 1 0 0 0,0-1 0 0 0,5 7 0 0 0,3 1 0 0 0,0-1 0 0 0,17 15 0 0 0,-20-22-1050 0 0,1 1-1 0 0,0-1 0 0 0,1-1 1 0 0,4 2 1050 0 0,2-3-1534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0:2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3976 0 17503 0 0,'0'0'399'0'0,"1"0"-230"0"0,1 0 0 0 0,-1 1 0 0 0,1-1 0 0 0,-1 0 0 0 0,1 1 0 0 0,-1-1 0 0 0,0 0 0 0 0,1 1 0 0 0,0 0-169 0 0,1 1 98 0 0,-1 0 0 0 0,0 0-1 0 0,0 0 1 0 0,0 0-1 0 0,0 0 1 0 0,0 1 0 0 0,0-1-1 0 0,-1 0 1 0 0,1 1-1 0 0,-1-1 1 0 0,0 1 0 0 0,0 0-1 0 0,0-1 1 0 0,0 1-1 0 0,0 0 1 0 0,0 0 0 0 0,-1 0-1 0 0,1 0 1 0 0,-1-1-1 0 0,0 2-97 0 0,1 7 426 0 0,0 0 0 0 0,-1 0-1 0 0,0 0 1 0 0,0 0-1 0 0,-2 3-425 0 0,-2 19 12 0 0,0-7-11 0 0,1-1 0 0 0,1 0 0 0 0,2 1-1 0 0,0-1 1 0 0,4 19-1 0 0,2-24 29 0 0,-5-17-287 0 0,0 0-1 0 0,0 0 0 0 0,0 0 0 0 0,0 0 0 0 0,-1 0 0 0 0,1 0 1 0 0,-1 0 258 0 0,0-2-1011 0 0,0-1-12 0 0</inkml:trace>
  <inkml:trace contextRef="#ctx0" brushRef="#br0" timeOffset="385.894">3941 120 13824 0 0,'2'-1'94'0'0,"0"0"0"0"0,-1 1 1 0 0,1-1-1 0 0,0 0 1 0 0,0 1-1 0 0,0 0 1 0 0,0-1-1 0 0,-1 1 1 0 0,1 0-1 0 0,0 0 1 0 0,0 0-1 0 0,0 0 0 0 0,2 0-94 0 0,26 7 314 0 0,-4-1-343 0 0,144 11 102 0 0,-140-15 577 0 0,0 0 1 0 0,1-2-1 0 0,3-2-650 0 0,27 0 71 0 0,-59 3-70 0 0,13-4 13 0 0,-13 2-347 0 0,-2 1-177 0 0,-34-8-709 0 0,21 8 1506 0 0,0 1 0 0 0,1 0 0 0 0,-1 1 0 0 0,1 0 0 0 0,-1 1 0 0 0,1 0 0 0 0,0 1 0 0 0,0 1 0 0 0,1 0 0 0 0,-1 0 0 0 0,1 1 0 0 0,0 0 0 0 0,1 1 0 0 0,-5 4-287 0 0,14-10 85 0 0,0 0-1 0 0,-1 0 0 0 0,1 0 1 0 0,0 0-1 0 0,0 0 1 0 0,0 1-1 0 0,0-1 1 0 0,0 0-1 0 0,1 0 0 0 0,-1 1 1 0 0,0-1-1 0 0,1 1 1 0 0,-1-1-1 0 0,1 0 1 0 0,-1 1-1 0 0,1-1 1 0 0,0 1-1 0 0,-1 0 0 0 0,1-1 1 0 0,0 1-85 0 0,0-1 14 0 0,0 0 1 0 0,0 0 0 0 0,1 0-1 0 0,-1 1 1 0 0,0-1 0 0 0,1 0-1 0 0,-1 0 1 0 0,1 0 0 0 0,-1 0-1 0 0,1 0 1 0 0,-1 0-1 0 0,1 0 1 0 0,0 0 0 0 0,-1 0-1 0 0,1 0 1 0 0,0 0 0 0 0,0 0-1 0 0,0-1 1 0 0,0 1 0 0 0,0 0-1 0 0,-1-1 1 0 0,1 1-1 0 0,1 0 1 0 0,-1-1 0 0 0,0 1-1 0 0,1-1-14 0 0,9 5 0 0 0,1-2 0 0 0,0 1 0 0 0,0-2 0 0 0,0 1 0 0 0,1-2 0 0 0,-1 0 0 0 0,0 0 0 0 0,1-1 0 0 0,3-1 0 0 0,-12 0 0 0 0,1 0 0 0 0,-1 0 0 0 0,0 0 0 0 0,1-1 0 0 0,-1 1 0 0 0,0-1 0 0 0,0 0 0 0 0,4-3 0 0 0,31-22 0 0 0,-5 1 0 0 0,-17 18 443 0 0,-16 8 45 0 0,1 1 21 0 0,3 3-421 0 0,-1 0 1 0 0,1 0-1 0 0,-1 1 0 0 0,1 0 0 0 0,-1 0 0 0 0,-1 0 1 0 0,3 3-89 0 0,14 18-10 0 0,-19-25 10 0 0,1 0 0 0 0,0 0 0 0 0,0 1 0 0 0,-1-1 0 0 0,1-1 0 0 0,0 1 0 0 0,0 0 0 0 0,0 0 0 0 0,2 0 0 0 0,12 5 0 0 0,-13-4 1 0 0,1-1 1 0 0,-1 0-1 0 0,1 0 0 0 0,0 0 0 0 0,0 0 0 0 0,-1 0 0 0 0,1-1 1 0 0,0 0-1 0 0,0 0 0 0 0,4 0-1 0 0,-2 0-29 0 0,1-1 0 0 0,0 0 0 0 0,-1 0 0 0 0,1 0 0 0 0,5-3 29 0 0,-10 4-353 0 0,0-1-1 0 0,0 0 1 0 0,0 0-1 0 0,0 0 1 0 0,0 0-1 0 0,0 0 1 0 0,0-1-1 0 0,-1 1 1 0 0,1-1 0 0 0,0 1-1 0 0,-1-1 354 0 0,5-6-7162 0 0</inkml:trace>
  <inkml:trace contextRef="#ctx0" brushRef="#br0" timeOffset="1245.788">4852 51 1840 0 0,'-1'-1'133'0'0,"-3"-1"1210"0"0,0-1-1 0 0,0 1 1 0 0,0 0-1 0 0,-1 1 1 0 0,1-1-1 0 0,0 1 1 0 0,-1-1-1 0 0,0 1 1 0 0,-4 0-1343 0 0,6 1 289 0 0,0 0 0 0 0,0 0 0 0 0,0 1 0 0 0,0-1 0 0 0,0 1 0 0 0,0-1 0 0 0,0 1 1 0 0,0 0-1 0 0,0 0 0 0 0,0 0 0 0 0,1 1 0 0 0,-1-1 0 0 0,-2 2-289 0 0,-19 7 1025 0 0,21-9-903 0 0,0 0 0 0 0,0 0 0 0 0,1 0 0 0 0,-1 0 0 0 0,0 0 0 0 0,0 1 0 0 0,0-1 0 0 0,1 1 0 0 0,-1 0 0 0 0,1 0-122 0 0,-13 11 696 0 0,12-11-531 0 0,0 0-1 0 0,0 1 0 0 0,0 0 1 0 0,0 0-1 0 0,1 0 1 0 0,-1 0-1 0 0,1 0 0 0 0,0 0 1 0 0,-1 1-1 0 0,1 1-164 0 0,0-2 39 0 0,1 0 0 0 0,-1 0-1 0 0,1 0 1 0 0,0 1-1 0 0,0-1 1 0 0,0 0 0 0 0,1 1-1 0 0,-1-1 1 0 0,1 1 0 0 0,-1-1-1 0 0,1 1 1 0 0,1-1-1 0 0,-1 1 1 0 0,0-1 0 0 0,1 1-1 0 0,0-1 1 0 0,-1 0-1 0 0,1 1 1 0 0,1-1 0 0 0,-1 0-1 0 0,0 1 1 0 0,1-1 0 0 0,0 0-1 0 0,0 0 1 0 0,0 0-1 0 0,0-1 1 0 0,0 1 0 0 0,0 0-1 0 0,2 1-38 0 0,1 0 15 0 0,1 1-1 0 0,-1-1 0 0 0,1-1 1 0 0,-1 1-1 0 0,1-1 1 0 0,0 0-1 0 0,1 0 0 0 0,-1 0 1 0 0,5 0-15 0 0,11 5 165 0 0,-15-5-117 0 0,1-1 0 0 0,-1 0 1 0 0,1 0-1 0 0,-1 0 0 0 0,5-1-48 0 0,4 0-19 0 0,0 0-1 0 0,0-2 0 0 0,4 0 20 0 0,-14 0-40 0 0,0 1-1 0 0,0-2 1 0 0,-1 1-1 0 0,1-1 1 0 0,-1 1-1 0 0,1-2 1 0 0,-1 1-1 0 0,0-1 1 0 0,0 1-1 0 0,3-3 41 0 0,15-11-342 0 0,-1-1 0 0 0,20-20 342 0 0,-35 30 92 0 0,1-1 24 0 0,0 1 1 0 0,-1-1-1 0 0,2-4-116 0 0,-8 10-32 0 0,0 0 0 0 0,1 1-1 0 0,-1-1 1 0 0,0 0 0 0 0,0 0 0 0 0,0-1-1 0 0,0 1 1 0 0,-1 0 0 0 0,1 0-1 0 0,-1 0 1 0 0,1 0 0 0 0,-1-1 0 0 0,0 1-1 0 0,0 0 1 0 0,0-1 0 0 0,0 1 0 0 0,0 0-1 0 0,0 0 33 0 0,0 1 0 0 0,-1 0 0 0 0,1 1 0 0 0,0-1 0 0 0,-1 1 0 0 0,1-1 0 0 0,0 1 0 0 0,-1-1 0 0 0,1 1 0 0 0,-1-1 0 0 0,1 1 0 0 0,-1-1 0 0 0,1 1 0 0 0,-1 0 0 0 0,1-1 0 0 0,-1 1 0 0 0,1 0 0 0 0,-1-1 0 0 0,1 1 0 0 0,-1 0 0 0 0,0 0 0 0 0,1 0 0 0 0,-1-1 0 0 0,0 1 0 0 0,1 0 0 0 0,-1 0 0 0 0,1 0 0 0 0,-1 0 0 0 0,0 0 0 0 0,1 0 0 0 0,-1 0 0 0 0,0 1 0 0 0,-1-1 0 0 0,0 0 0 0 0,1 0 0 0 0,-1 0 0 0 0,0 1 0 0 0,1-1 0 0 0,-1 1 0 0 0,0-1 0 0 0,1 1 0 0 0,-1 0 0 0 0,0-1 0 0 0,1 1 0 0 0,-5 4 60 0 0,0 0 0 0 0,1 0 0 0 0,0 0 0 0 0,0 1 0 0 0,0 0 0 0 0,0 0-1 0 0,1 0 1 0 0,0 0 0 0 0,1 1 0 0 0,-1 0 0 0 0,1 0 0 0 0,-1 4-60 0 0,2-6 24 0 0,1-1 1 0 0,0 1-1 0 0,0 0 1 0 0,1 0 0 0 0,-1 0-1 0 0,1-1 1 0 0,0 1-1 0 0,0 0 1 0 0,0 0-1 0 0,1 0 1 0 0,0 0-1 0 0,0-1 1 0 0,0 1-1 0 0,1 0 1 0 0,-1-1-1 0 0,1 1 1 0 0,0-1 0 0 0,0 1-1 0 0,1-1 1 0 0,0 1-25 0 0,-1-3 123 0 0,-1 0 1 0 0,1 0 0 0 0,0-1-1 0 0,0 1 1 0 0,0 0 0 0 0,1-1-1 0 0,-1 1 1 0 0,0-1 0 0 0,1 0-1 0 0,1 1-123 0 0,29 11 113 0 0,-20-9-392 0 0,9 2-176 0 0,0 0 0 0 0,0-2-1 0 0,0-1 1 0 0,21 0 455 0 0,-23-2-947 0 0</inkml:trace>
  <inkml:trace contextRef="#ctx0" brushRef="#br0" timeOffset="-1058.857">2593 136 11976 0 0,'7'-11'1301'0'0,"-2"7"-1220"0"0,-4 3 285 0 0,-1 0-244 0 0,0 1 1 0 0,1-1 0 0 0,-1 1 0 0 0,0-1-1 0 0,0 1 1 0 0,0-1 0 0 0,1 1 0 0 0,-1-1-1 0 0,0 1 1 0 0,1-1 0 0 0,-1 1 0 0 0,1-1-1 0 0,-1 1 1 0 0,0 0 0 0 0,1-1 0 0 0,-1 1-1 0 0,1 0 1 0 0,-1-1 0 0 0,1 1 0 0 0,-1 0-1 0 0,1 0 1 0 0,-1-1 0 0 0,1 1 0 0 0,-1 0 0 0 0,1 0-1 0 0,0 0-122 0 0,0 0 36 0 0,0 1-1 0 0,0-1 0 0 0,0 1 1 0 0,0-1-1 0 0,0 1 1 0 0,0 0-1 0 0,0 0 0 0 0,0 0 1 0 0,0-1-1 0 0,0 1 1 0 0,0 0-1 0 0,0 0 0 0 0,0 0-35 0 0,0 2 102 0 0,1-1 0 0 0,0 0 0 0 0,-1 1 0 0 0,1 0 0 0 0,-1-1 0 0 0,0 1-1 0 0,0 0 1 0 0,0-1 0 0 0,0 1 0 0 0,-1 0 0 0 0,1 0 0 0 0,-1 0 0 0 0,1 0-1 0 0,-1 0 1 0 0,0 0-102 0 0,0 9 247 0 0,-1 0 0 0 0,0 0 0 0 0,-1 2-247 0 0,-1 10 222 0 0,2-14 105 0 0,-1-1 0 0 0,0 0 0 0 0,0 0 0 0 0,-1-1-1 0 0,-3 8-326 0 0,-5 13-29 0 0,13-36 1 0 0,-2 4 134 0 0,1 0 1 0 0,-1 0-1 0 0,1-1 1 0 0,0 1 0 0 0,0 0-1 0 0,0 0 1 0 0,1 0-1 0 0,-1 0 1 0 0,1-1-107 0 0,9-12 786 0 0,-9 13-903 0 0,0-1 0 0 0,0 1-1 0 0,0 0 1 0 0,0 0 0 0 0,1 0 0 0 0,-1 1 0 0 0,1-1 0 0 0,0 1 0 0 0,0-1 117 0 0,-1 2-101 0 0,1-2 45 0 0,0 1 0 0 0,1-1-1 0 0,-1 1 1 0 0,1 0 0 0 0,-1 0 0 0 0,1 0 0 0 0,0 1 0 0 0,0-1-1 0 0,2 0 57 0 0,8-1 0 0 0,-11 2 0 0 0,0 0 0 0 0,-1 0 0 0 0,1 0 0 0 0,0 1 0 0 0,0-1 0 0 0,0 1 0 0 0,-1 0 0 0 0,1 0 0 0 0,2 0 0 0 0,9 1 0 0 0,0 0 0 0 0,13-2 0 0 0,-15 0 0 0 0,1 1 0 0 0,-1 1 0 0 0,12 1 0 0 0,-15-1 0 0 0,0 0 0 0 0,1-1 0 0 0,-1 0 0 0 0,1-1 0 0 0,2 0 0 0 0,21-1 0 0 0,-30 1 151 0 0,-1 0-1 0 0,0 1 0 0 0,1-1 0 0 0,-1 0 0 0 0,0 0 1 0 0,0 0-1 0 0,0-1 0 0 0,0 1 0 0 0,0 0 1 0 0,0-1-1 0 0,1-1-150 0 0,5-2 323 0 0,-8 4-322 0 0,1 1 0 0 0,-1-1 0 0 0,1 1-1 0 0,-1-1 1 0 0,1 1 0 0 0,-1-1 0 0 0,0 0 0 0 0,1 1-1 0 0,-1-1 1 0 0,0 0 0 0 0,0 1 0 0 0,1-1 0 0 0,-1 0-1 0 0,0 1 1 0 0,0-1 0 0 0,0 0 0 0 0,0 0 0 0 0,0 1-1 0 0,0-1 1 0 0,0 0-1 0 0,0-2 0 0 0,-1 1 0 0 0,1-1 0 0 0,-1 0 0 0 0,0 1 0 0 0,0-1 0 0 0,0 0 0 0 0,0 1 0 0 0,0-1 0 0 0,0 1 0 0 0,-1 0 0 0 0,1-1 0 0 0,-1 1 0 0 0,-1-1 0 0 0,-4-8 0 0 0,6 10 0 0 0,-1 0 0 0 0,1 0 0 0 0,-1 0 0 0 0,1 1 0 0 0,-1-1 0 0 0,1 0 0 0 0,-1 1 0 0 0,1-1 0 0 0,-1 1 0 0 0,0-1 0 0 0,1 1 0 0 0,-1 0 0 0 0,0 0 0 0 0,-2 0 0 0 0,2-1 0 0 0,0 1 0 0 0,0 0 0 0 0,0 0 0 0 0,0 0 0 0 0,0 0 0 0 0,1 0 0 0 0,-1 1 0 0 0,0-1 0 0 0,0 0 0 0 0,0 1 0 0 0,0 0 0 0 0,1-1 0 0 0,-1 1 0 0 0,0 0 0 0 0,1 0 0 0 0,-1 0 0 0 0,0 0 0 0 0,1 0 0 0 0,-1 0 0 0 0,1 0 0 0 0,0 1 0 0 0,-1 0 0 0 0,-4 2 0 0 0,5-4 0 0 0,0 1 0 0 0,0-1 0 0 0,0 1 0 0 0,0-1 0 0 0,0 1 0 0 0,0 0 0 0 0,0 0 0 0 0,0-1 0 0 0,0 1 0 0 0,1 0 0 0 0,-1 0 0 0 0,0 0 0 0 0,1 0 0 0 0,-1 0 0 0 0,0 0 0 0 0,1 0 0 0 0,-1 0 0 0 0,1 0 0 0 0,0 0 0 0 0,-1 1 0 0 0,-4 10 0 0 0,4-11 0 0 0,0 1 0 0 0,0 0 0 0 0,0 0 0 0 0,0 0 0 0 0,1 0 0 0 0,-1 0 0 0 0,1 0 0 0 0,-1 0 0 0 0,1 0 0 0 0,0 2 0 0 0,-3 20 0 0 0,0 5 0 0 0,4-28 0 0 0,-1 5 0 0 0,0 0 0 0 0,1-1 0 0 0,-2 1 0 0 0,0 4 0 0 0,1-9 1 0 0,0 1-1 0 0,1 0 0 0 0,-1-1 0 0 0,0 1 1 0 0,0 0-1 0 0,1-1 0 0 0,-1 1 1 0 0,1 0-1 0 0,-1-1 0 0 0,1 1 0 0 0,0-1 1 0 0,0 1-1 0 0,-1-1 0 0 0,1 1 1 0 0,0-1-1 0 0,0 0 0 0 0,1 1 0 0 0,-1-1 1 0 0,0 0-1 0 0,1 1 0 0 0,2 1-10 0 0,-1 0 0 0 0,1 0 0 0 0,0-1 0 0 0,0 1 0 0 0,0-1 0 0 0,0 0 0 0 0,0 0 10 0 0,2 1-240 0 0,0-1-1 0 0,0 0 1 0 0,0 1-1 0 0,0-2 0 0 0,0 1 1 0 0,0-1-1 0 0,1 0 1 0 0,-1 0-1 0 0,0-1 1 0 0,1 0-1 0 0,-1 0 1 0 0,1 0-1 0 0,-1-1 0 0 0,1 0 241 0 0,-4 0-164 0 0,17-3-2958 0 0,-1 0 0 0 0,19-8 3122 0 0,-33 10-401 0 0,1 0 0 0 0,-1-1 0 0 0,0 1 1 0 0,0-1-1 0 0,0-1 0 0 0,0 1 0 0 0,-1 0 0 0 0,1-1 1 0 0,-1 0-1 0 0,0 0 0 0 0,0-1 0 0 0,2-2 401 0 0,-3 3-69 0 0,10-15-735 0 0,0-1 0 0 0,5-11 804 0 0,-12 20 332 0 0,-4 8 165 0 0,0 0 0 0 0,-1-1 0 0 0,1 1 0 0 0,-1-1 0 0 0,0 1 1 0 0,1-4-498 0 0,-2 6 159 0 0,0-1 0 0 0,0 0 0 0 0,0 0 1 0 0,0 0-1 0 0,0 1 0 0 0,-1-1 1 0 0,1 0-1 0 0,0 0 0 0 0,-1 1 1 0 0,1-1-1 0 0,-1 0 0 0 0,0 1 1 0 0,0-1-1 0 0,0 1 0 0 0,1-1 1 0 0,-2 0-160 0 0,0 0 269 0 0,1 0 1 0 0,-1 1-1 0 0,1-1 1 0 0,-1 1 0 0 0,0-1-1 0 0,1 1 1 0 0,-1 0-1 0 0,0-1 1 0 0,0 1 0 0 0,0 0-1 0 0,0 0 1 0 0,0 1-1 0 0,0-1 1 0 0,0 0-1 0 0,0 1 1 0 0,0-1 0 0 0,-1 1-1 0 0,1 0 1 0 0,0-1-1 0 0,0 1 1 0 0,0 0 0 0 0,-1 1-1 0 0,1-1 1 0 0,0 0-1 0 0,-2 1-269 0 0,0-1 129 0 0,-1 1 0 0 0,1 0 0 0 0,0 0 0 0 0,0 1 0 0 0,0-1 0 0 0,-1 1 0 0 0,1 0 0 0 0,1 0 0 0 0,-1 0 0 0 0,0 0-1 0 0,0 1 1 0 0,1-1 0 0 0,-1 2-129 0 0,-1 2 0 0 0,4-6 0 0 0,1 1 0 0 0,-1-1 0 0 0,1 0 0 0 0,0 1 0 0 0,-1-1 0 0 0,1 0 0 0 0,0 1 0 0 0,-1-1 0 0 0,1 1 0 0 0,0-1 0 0 0,0 1 0 0 0,0-1 0 0 0,-1 1 0 0 0,1-1 0 0 0,0 1 0 0 0,0-1 0 0 0,0 1 0 0 0,0-1 0 0 0,0 1 0 0 0,0-1 0 0 0,0 1 0 0 0,0-1 0 0 0,0 1 0 0 0,0-1 0 0 0,0 1 0 0 0,0-1 0 0 0,0 1 0 0 0,1-1 0 0 0,-1 1 0 0 0,0-1 0 0 0,0 2 0 0 0,0 0 0 0 0,0 0 0 0 0,0 0 0 0 0,0 0 0 0 0,1 1 0 0 0,-1-1 0 0 0,0 0 0 0 0,1 0 0 0 0,-1 0 0 0 0,1 0 0 0 0,0 0 0 0 0,0 0 0 0 0,0 0 0 0 0,0 0 0 0 0,0 0 0 0 0,0 0 0 0 0,0 0 0 0 0,1 0 0 0 0,5 8 0 0 0,-4-5 0 0 0,0-1 0 0 0,1 1 0 0 0,0-1 0 0 0,0 0 0 0 0,0 0 0 0 0,1 0 0 0 0,-1 0 0 0 0,1-1 0 0 0,3 3 0 0 0,48 24 0 0 0,-54-29 0 0 0,24 10 0 0 0,-22-10 0 0 0,1 1 0 0 0,0-1 0 0 0,-1 2 0 0 0,1-1 0 0 0,-1 0 0 0 0,1 1 0 0 0,3 2 0 0 0,-6-2 0 0 0,8 4 0 0 0,-9-7 0 0 0,-1 0 0 0 0,0 0 0 0 0,0 0 0 0 0,0 0 0 0 0,0 1 0 0 0,0-1 0 0 0,1 0 0 0 0,-1 0 0 0 0,0 0 0 0 0,0 0 0 0 0,0 0 0 0 0,0 1 0 0 0,0-1 0 0 0,0 0 0 0 0,0 0 0 0 0,1 0 0 0 0,-1 1 0 0 0,0-1 0 0 0,0 0 0 0 0,0 0 0 0 0,0 0 0 0 0,0 1 0 0 0,0-1 0 0 0,0 0 0 0 0,0 0 0 0 0,0 0 0 0 0,0 1 0 0 0,0-1 0 0 0,0 0 0 0 0,0 0 0 0 0,0 0 0 0 0,0 1 0 0 0,-1-1 0 0 0,1 0 0 0 0,0 0 0 0 0,0 0 0 0 0,0 1 0 0 0,0-1 0 0 0,0 0 0 0 0,0 0 0 0 0,0 0 0 0 0,-1 0 0 0 0,1 1 0 0 0,0-1 0 0 0,0 0 0 0 0,0 0 0 0 0,0 0 0 0 0,-1 0 0 0 0,1 0 0 0 0,0 0 0 0 0,0 0 0 0 0,0 0 0 0 0,-1 1 0 0 0,-7 4 71 0 0,8-5-70 0 0,-11 4 471 0 0,0 0-1 0 0,0-1 1 0 0,-1 0-1 0 0,-3 0-471 0 0,-27 8 90 0 0,-24 2-90 0 0,62-12-129 0 0,0 0-1 0 0,-1-1 0 0 0,1 1 1 0 0,0-1-1 0 0,0 0 1 0 0,-1 0-1 0 0,1-1 0 0 0,-3 1 130 0 0,-10-2-2395 0 0,15 2 1679 0 0,19-16-4841 0 0,-5 10 3511 0 0</inkml:trace>
  <inkml:trace contextRef="#ctx0" brushRef="#br0" timeOffset="-711.626">3442 117 15664 0 0,'0'0'356'0'0,"0"0"49"0"0,0 0 21 0 0,0 0-42 0 0,1 1-250 0 0,1 2-49 0 0,-2 0 157 0 0,1 0-1 0 0,-1 0 0 0 0,1 0 1 0 0,-1 0-1 0 0,0 0 1 0 0,-1 0-1 0 0,1-1 1 0 0,0 1-1 0 0,-1 0 1 0 0,1 0-1 0 0,-1 0 0 0 0,-1 2-241 0 0,0 4 182 0 0,0 0-1 0 0,0 0 1 0 0,1 0-1 0 0,0 0 0 0 0,0 0 1 0 0,1 1-1 0 0,1-1 0 0 0,-1 0-181 0 0,1 18 1109 0 0,0-19-989 0 0,1 0 0 0 0,0 0-1 0 0,0-1 1 0 0,1 1 0 0 0,2 5-120 0 0,-4-11 9 0 0,12 19-9 0 0,-6-12-2 0 0,-4-8 10 0 0,8 2-78 0 0,-2-2-1206 0 0,-3-4-4918 0 0,-5 2-687 0 0</inkml:trace>
  <inkml:trace contextRef="#ctx0" brushRef="#br0" timeOffset="-421.721">3492 95 15664 0 0,'-23'-43'1719'0'0,"12"31"-549"0"0,11 12-1152 0 0,-1 0 0 0 0,1 0 0 0 0,0 0 0 0 0,0 0-1 0 0,0 0 1 0 0,0 0 0 0 0,0 0 0 0 0,0 0-1 0 0,0 0 1 0 0,-1-1 0 0 0,1 1 0 0 0,0 0 0 0 0,0 0-1 0 0,0 0 1 0 0,0 0 0 0 0,0 0 0 0 0,0 0-1 0 0,-1 0 1 0 0,1 0 0 0 0,0 0 0 0 0,0 0 0 0 0,0 0-1 0 0,0 0 1 0 0,0 0 0 0 0,0 0 0 0 0,0 0-1 0 0,-1 1 1 0 0,1-1 0 0 0,0 0 0 0 0,0 0 0 0 0,0 0-1 0 0,0 0 1 0 0,0 0 0 0 0,0 0 0 0 0,0 0 0 0 0,-1 0-1 0 0,1 0 1 0 0,0 0 0 0 0,0 0 0 0 0,0 1-1 0 0,0-1 1 0 0,0 0 0 0 0,0 0 0 0 0,0 0 0 0 0,0 0-18 0 0,0 1-44 0 0,0 0 0 0 0,0 0 0 0 0,0-1 0 0 0,0 1 0 0 0,0 0 0 0 0,0 0 0 0 0,0 0 0 0 0,0-1 0 0 0,1 1 0 0 0,-1 0 0 0 0,0 0 0 0 0,0 0 0 0 0,1-1 0 0 0,-1 1 0 0 0,1 0 0 0 0,-1-1 0 0 0,1 1 0 0 0,-1 0 44 0 0,6 3-4482 0 0,-5-3-1566 0 0</inkml:trace>
  <inkml:trace contextRef="#ctx0" brushRef="#br0" timeOffset="-207.169">3680 65 17503 0 0,'0'0'399'0'0,"-14"2"961"0"0,2-1-1284 0 0,0 2-1 0 0,1 0 1 0 0,-1 0-1 0 0,1 1 1 0 0,0 0-1 0 0,0 1 1 0 0,0 1-1 0 0,-3 2-75 0 0,11-6 199 0 0,0 1-1 0 0,0 0 1 0 0,0 0 0 0 0,0 1-1 0 0,0-1 1 0 0,1 1 0 0 0,-1-1-1 0 0,1 2-198 0 0,-1 4 16 0 0,3-7-15 0 0,1 0 0 0 0,-1 0 1 0 0,1 0-1 0 0,-1 0 0 0 0,1 0 0 0 0,0 0 0 0 0,0 0 0 0 0,0 0 0 0 0,0 0 0 0 0,0 0 0 0 0,0-1 0 0 0,1 2-1 0 0,19 22-135 0 0,-13-16-144 0 0,2 1 87 0 0,1 0 0 0 0,1 0-1 0 0,0-1 1 0 0,7 4 192 0 0,10 8 1005 0 0,-8-1-842 0 0,-11-8-161 0 0,-9-11-2 0 0,-1-1 0 0 0,1 0 0 0 0,-1 1 0 0 0,1-1 0 0 0,-1 1 0 0 0,0-1 0 0 0,1 1 0 0 0,-1 0 0 0 0,0-1 0 0 0,1 1 0 0 0,-1-1 0 0 0,0 1 0 0 0,0 0 0 0 0,1-1 0 0 0,-1 1 0 0 0,0 0 0 0 0,0-1 0 0 0,0 1 0 0 0,0 0 0 0 0,0-1 0 0 0,0 1 0 0 0,0-1 0 0 0,0 1 0 0 0,0 0 0 0 0,0-1 0 0 0,0 1 0 0 0,-1 0 0 0 0,1-1 0 0 0,-1 1 0 0 0,1 0 0 0 0,-1 0 0 0 0,0 0 0 0 0,0 0 0 0 0,0 0 0 0 0,1-1 0 0 0,-1 1 0 0 0,0 0 0 0 0,0-1 0 0 0,0 1 0 0 0,0-1 0 0 0,-1 1 0 0 0,1-1 0 0 0,0 1 0 0 0,0-1 0 0 0,-7 2 0 0 0,0 0 0 0 0,0 0 0 0 0,0-1 0 0 0,-3 0 0 0 0,11-1 0 0 0,-13 2-173 0 0,0-1 0 0 0,0-1 0 0 0,0 0 0 0 0,-1 0 0 0 0,1-2 0 0 0,0 1 0 0 0,0-2 0 0 0,-9-2 173 0 0,15 2-512 0 0</inkml:trace>
  <inkml:trace contextRef="#ctx0" brushRef="#br0" timeOffset="-5074.277">238 162 10136 0 0,'0'-1'59'0'0,"0"0"0"0"0,0 0 0 0 0,1 0 0 0 0,-1 1 1 0 0,0-1-1 0 0,0 0 0 0 0,0 0 0 0 0,0 1 0 0 0,0-1 0 0 0,0 0 1 0 0,-1 0-1 0 0,1 0 0 0 0,0 0-59 0 0,-5-8 291 0 0,5 7-285 0 0,-1 1 0 0 0,1 0 1 0 0,-1 0-1 0 0,1 0 1 0 0,-1-1-1 0 0,0 1 1 0 0,1 0-1 0 0,-1 0 0 0 0,0 0 1 0 0,0 0-1 0 0,0 0 1 0 0,0 0-1 0 0,0 1 1 0 0,0-1-1 0 0,0 0 0 0 0,0 0 1 0 0,0 1-1 0 0,0-1 1 0 0,-1 0-1 0 0,1 1 1 0 0,0-1-1 0 0,-1 1-6 0 0,0-1 94 0 0,-1 0 333 0 0,-1-1 0 0 0,1 1 0 0 0,-1 0-1 0 0,1 0 1 0 0,-1 0 0 0 0,0 1 0 0 0,1-1 0 0 0,-1 1 0 0 0,0 0 0 0 0,-3 0-427 0 0,4 1 245 0 0,0-1 0 0 0,0 0 0 0 0,0 0 0 0 0,0 0 0 0 0,0-1 0 0 0,0 1 0 0 0,-2-1-245 0 0,3 0 117 0 0,0 0 0 0 0,0 1 0 0 0,0 0 0 0 0,0-1 1 0 0,0 1-1 0 0,0 0 0 0 0,0 0 0 0 0,0 0 0 0 0,1 0 0 0 0,-1 1 0 0 0,0-1 0 0 0,0 0 1 0 0,0 1-1 0 0,0-1 0 0 0,0 1 0 0 0,0 0 0 0 0,0 0-117 0 0,-21 7 89 0 0,8 2 733 0 0,11-8-694 0 0,0 1 0 0 0,0-1 1 0 0,1 1-1 0 0,-1 0 0 0 0,1-1 0 0 0,0 2 1 0 0,0-1-1 0 0,0 0 0 0 0,-2 4-128 0 0,0 0 64 0 0,0 1 0 0 0,1 0 0 0 0,1-1 1 0 0,-1 1-1 0 0,1 0 0 0 0,-2 9-64 0 0,4-13 72 0 0,0-1 0 0 0,1 1 1 0 0,-1 0-1 0 0,1 0 0 0 0,0 0 0 0 0,0-1 1 0 0,1 1-1 0 0,-1 0 0 0 0,1 0 1 0 0,0 0-1 0 0,-1-1 0 0 0,2 1 0 0 0,-1 0 1 0 0,0-1-1 0 0,1 1 0 0 0,0-1 1 0 0,0 1-73 0 0,3 4-459 0 0,3 6 428 0 0,2 1 0 0 0,0-1-1 0 0,8 8 32 0 0,-14-18 83 0 0,0 0-1 0 0,0 0 0 0 0,1 0 0 0 0,-1-1 1 0 0,1 0-1 0 0,0 0 0 0 0,0 0 0 0 0,0 0 1 0 0,1-1-1 0 0,-1 0 0 0 0,1 0 0 0 0,4 1-82 0 0,6 1-392 0 0,0-2-1 0 0,1 0 1 0 0,-1-1-1 0 0,0 0 1 0 0,0-2-1 0 0,1 0 0 0 0,8-2 393 0 0,4-2-2319 0 0,0-1 0 0 0,0-2 0 0 0,17-8 2319 0 0,-16 5-2046 0 0</inkml:trace>
  <inkml:trace contextRef="#ctx0" brushRef="#br0" timeOffset="-4611.757">494 53 13824 0 0,'-12'-16'1569'0'0,"11"16"-1193"0"0,1 0 113 0 0,0 0 20 0 0,7 10 656 0 0,1 5-282 0 0,-4-3-431 0 0,5 26-296 0 0,-3-12 205 0 0,-4-21-145 0 0,-1 1 0 0 0,0 0 0 0 0,0-1-1 0 0,0 1 1 0 0,0 1-216 0 0,-1 21 495 0 0,0 12-382 0 0,-3 25-113 0 0,-3-10 0 0 0,5-30 0 0 0,-7-52 0 0 0,9 17 0 0 0,0-1 0 0 0,1 0 0 0 0,0 1 0 0 0,1-1 0 0 0,0 1 0 0 0,1-1 0 0 0,0 1 0 0 0,0 0 0 0 0,1 0 0 0 0,-1 1 0 0 0,-1 3 0 0 0,0 1 0 0 0,1 0 0 0 0,-1 1 0 0 0,1-1 0 0 0,0 1 0 0 0,0-1 0 0 0,0 1 0 0 0,0 0 0 0 0,2 0 0 0 0,2-3 0 0 0,-1 5 0 0 0,-5 2 0 0 0,0 0 0 0 0,0 1 0 0 0,0 0 0 0 0,0 0 0 0 0,-1-1 0 0 0,1 1 0 0 0,0 0 0 0 0,0 0 0 0 0,-1 0 0 0 0,1 1 0 0 0,-1-1 0 0 0,1 0 0 0 0,-1 1 0 0 0,1-1 0 0 0,-1 1 0 0 0,0-1 0 0 0,0 1 0 0 0,0 0 0 0 0,0-1 0 0 0,0 1 0 0 0,0 0 0 0 0,0 0 0 0 0,0 0 0 0 0,-1-1 0 0 0,1 1 0 0 0,-1 0 0 0 0,1 0 0 0 0,-1 0 0 0 0,0 0 0 0 0,3 11 0 0 0,1-3 0 0 0,0 0 0 0 0,-2 1 0 0 0,1-1 0 0 0,0 7 0 0 0,-2-7 0 0 0,1 1 0 0 0,1-1 0 0 0,0 0 0 0 0,0 0 0 0 0,1 0 0 0 0,1 0 0 0 0,2 5 0 0 0,-5-14-84 0 0,-1 1 0 0 0,0 0-1 0 0,1-1 1 0 0,-1 1 0 0 0,1-1 0 0 0,0 0-1 0 0,-1 1 1 0 0,1-1 0 0 0,0 0-1 0 0,0 0 1 0 0,0 0 0 0 0,0 0-1 0 0,0 0 85 0 0,18 6-6951 0 0,-9-5 1151 0 0</inkml:trace>
  <inkml:trace contextRef="#ctx0" brushRef="#br0" timeOffset="-3804.573">990 205 13824 0 0,'0'-1'314'0'0,"2"-8"85"0"0,-2 6-291 0 0,1 1-1 0 0,0-1 0 0 0,-1 1 0 0 0,1-1 0 0 0,-1 1 0 0 0,0-1 0 0 0,0 0 0 0 0,0 0-107 0 0,0 2 378 0 0,-24-7 1641 0 0,19 8-1933 0 0,-1 1 0 0 0,1-1 0 0 0,0 2 0 0 0,-1-1 0 0 0,1 0 0 0 0,0 1 0 0 0,0 0 0 0 0,0 1-1 0 0,0-1 1 0 0,1 1 0 0 0,-1-1 0 0 0,1 2 0 0 0,-1-1 0 0 0,1 0 0 0 0,0 1 0 0 0,0 0 0 0 0,0 0 0 0 0,1 0-1 0 0,-1 0-85 0 0,-1 5 172 0 0,0 0 0 0 0,0 0-1 0 0,1 1 1 0 0,0-1 0 0 0,1 1-1 0 0,0 0 1 0 0,0 0 0 0 0,0 9-172 0 0,3-18 66 0 0,-4 6 428 0 0,3-6-491 0 0,1-1-1 0 0,-1 1 1 0 0,1 0 0 0 0,-1-1-1 0 0,1 1 1 0 0,0-1-1 0 0,-1 1 1 0 0,1 0 0 0 0,-1 0-1 0 0,1-1 1 0 0,0 1-1 0 0,0 0 1 0 0,-1 0 0 0 0,1-1-1 0 0,0 1 1 0 0,0 0-1 0 0,0 0 1 0 0,0 0-1 0 0,0-1 1 0 0,0 1 0 0 0,0 0-1 0 0,0 0 1 0 0,0-1-1 0 0,1 1 1 0 0,-1 0 0 0 0,0 0-1 0 0,0-1 1 0 0,1 1-1 0 0,-1 0 1 0 0,0 0 0 0 0,1-1-1 0 0,-1 1 1 0 0,1 0-1 0 0,-1-1 1 0 0,1 1 0 0 0,-1-1-1 0 0,1 1 1 0 0,0-1-1 0 0,-1 1 1 0 0,1-1 0 0 0,-1 1-1 0 0,1-1 1 0 0,0 1-1 0 0,0-1-2 0 0,3 2 0 0 0,0 0 0 0 0,0 0 0 0 0,0 0 0 0 0,0-1 0 0 0,0 0 0 0 0,1 0 0 0 0,-1 0 0 0 0,0 0 0 0 0,1-1 0 0 0,-1 0 0 0 0,0 1 0 0 0,1-2 0 0 0,-1 1 0 0 0,0 0 0 0 0,1-1 0 0 0,-1 0 0 0 0,4-1 0 0 0,-3 1 0 0 0,-1-1 0 0 0,1 1 0 0 0,-1-1 0 0 0,0 0 0 0 0,1-1 0 0 0,-1 1 0 0 0,0-1 0 0 0,0 1 0 0 0,0-1 0 0 0,-1 0 0 0 0,1-1 0 0 0,-1 1 0 0 0,0-1 0 0 0,0 1 0 0 0,0-1 0 0 0,1-1 0 0 0,6-10 0 0 0,-8 11 0 0 0,1 0 0 0 0,-1 0 0 0 0,1 0 0 0 0,-1-1 0 0 0,1-3 0 0 0,-3 8 0 0 0,2-6 9 0 0,0 0 0 0 0,1 0 0 0 0,0 1 0 0 0,-1-1 0 0 0,2 1 0 0 0,-1 0 0 0 0,0 0 0 0 0,2-1-9 0 0,-4 5 371 0 0,8 23 1218 0 0,0 4-1572 0 0,-5-14-17 0 0,1 0 0 0 0,0 0-1 0 0,0 0 1 0 0,-4-10 0 0 0,1 0 0 0 0,-1 0 0 0 0,0 0 0 0 0,1 0 0 0 0,-1 0 0 0 0,1 0 0 0 0,-1 0 0 0 0,1-1 0 0 0,0 1 0 0 0,0-1 0 0 0,0 1 0 0 0,0-1 0 0 0,0 0 0 0 0,0 1 0 0 0,1-1 0 0 0,6 5-3 0 0,1-1 11 0 0,16-3-77 0 0,-23-2-99 0 0,0 0 0 0 0,0-1 0 0 0,0 1 0 0 0,1-1 0 0 0,-1 0 0 0 0,0 0-1 0 0,0 0 1 0 0,0 0 0 0 0,0-1 0 0 0,-1 1 0 0 0,1-1 0 0 0,0 0 0 0 0,0 0 168 0 0,-1 1-132 0 0,-1-1 1 0 0,1 1 0 0 0,0 0-1 0 0,-1-1 1 0 0,1 0-1 0 0,-1 1 1 0 0,0-1 0 0 0,1 0-1 0 0,-1 1 1 0 0,0-1 0 0 0,0 0-1 0 0,0 0 1 0 0,-1 0-1 0 0,1 0 1 0 0,0 0 0 0 0,-1 0-1 0 0,1 0 1 0 0,-1 0-1 0 0,1-1 1 0 0,-1 1 131 0 0,5-35-2842 0 0,-3 28 2026 0 0,-1 1 1 0 0,0-1-1 0 0,0-6 816 0 0,-1 1 47 0 0,0 13 290 0 0,0 1 138 0 0,0 0 33 0 0,0 0 4 0 0,0 0 0 0 0,0 0 0 0 0,1 22 607 0 0,1-6-609 0 0,0 0 0 0 0,2 0 0 0 0,0 0 0 0 0,1-1 0 0 0,0 0 0 0 0,1 0 0 0 0,1 0 0 0 0,6 10-510 0 0,0 2 88 0 0,-13-26 283 0 0,0-1 117 0 0,-1-1-376 0 0,0-1-1 0 0,0 1 1 0 0,-1-1 0 0 0,1 1 0 0 0,0-1-1 0 0,0 0 1 0 0,0 1 0 0 0,1-1 0 0 0,-1 0-1 0 0,0-1-111 0 0,10-23 0 0 0,-9 20-141 0 0,1 0 0 0 0,0 0 0 0 0,0-1 0 0 0,1 1 0 0 0,-1 0-1 0 0,2 0 1 0 0,-1 0 0 0 0,0 1 0 0 0,1-1 0 0 0,0 1 0 0 0,1-1 0 0 0,-1 1-1 0 0,1 0 1 0 0,0 0 141 0 0,8-11-17 0 0,-11 13 17 0 0,1 1 0 0 0,0-1 0 0 0,-1 1 1 0 0,1 0-1 0 0,0-1 0 0 0,0 1 0 0 0,0 0 0 0 0,0 0 0 0 0,1 1 0 0 0,0-2 0 0 0,9-4 112 0 0,-8 5-151 0 0,0-1 1 0 0,0 1 0 0 0,-1 0-1 0 0,1 1 1 0 0,1-1 0 0 0,1 0 38 0 0,-5 2 65 0 0,0 0 0 0 0,0 0 1 0 0,1 0-1 0 0,-1 0 0 0 0,0 0 1 0 0,1 0-1 0 0,-1 0 0 0 0,0 0 1 0 0,0 0-1 0 0,1 1 0 0 0,-1-1 1 0 0,0 0-1 0 0,0 1 0 0 0,1-1 1 0 0,-1 1-1 0 0,0 0 0 0 0,0-1 1 0 0,0 1-1 0 0,0 0 0 0 0,0 0 1 0 0,0 0-1 0 0,0-1 0 0 0,0 2-65 0 0,3 2 60 0 0,-1 0-1 0 0,-1 0 0 0 0,1 1 0 0 0,-1 0 1 0 0,1-1-1 0 0,-1 1 0 0 0,-1 0 0 0 0,1 0 1 0 0,-1 0-1 0 0,1 5-59 0 0,6 15 15 0 0,-2-2-358 0 0,-5-17 468 0 0,1 0 0 0 0,-1 1 0 0 0,1-1 0 0 0,1 0 0 0 0,-1 0 0 0 0,4 5-125 0 0,-5-10-149 0 0,0 0 1 0 0,0 0-1 0 0,-1 0 1 0 0,1 0-1 0 0,0 0 1 0 0,1 0 0 0 0,-1 0-1 0 0,0 0 1 0 0,0 0-1 0 0,0-1 1 0 0,1 1-1 0 0,-1 0 1 0 0,0-1-1 0 0,0 1 1 0 0,1-1-1 0 0,-1 1 1 0 0,1-1-1 0 0,-1 0 1 0 0,0 1-1 0 0,1-1 1 0 0,-1 0-1 0 0,1 0 1 0 0,-1 0-1 0 0,0 0 1 0 0,1 0-1 0 0,-1-1 1 0 0,1 1-1 0 0,-1 0 1 0 0,0-1 0 0 0,1 1-1 0 0,-1-1 1 0 0,0 1-1 0 0,1-1 149 0 0,11-4-2527 0 0,5 3-28 0 0</inkml:trace>
  <inkml:trace contextRef="#ctx0" brushRef="#br0" timeOffset="-3309.8">1751 159 15664 0 0,'-5'-4'567'0'0,"2"0"-293"0"0,0 1-1 0 0,-1 0 1 0 0,0-1 0 0 0,0 1 0 0 0,-3-1-274 0 0,6 3 75 0 0,0 1 0 0 0,0-1 0 0 0,0 1 0 0 0,0-1 0 0 0,0 1 0 0 0,-1 0 0 0 0,1 0 1 0 0,0-1-1 0 0,0 1 0 0 0,0 0 0 0 0,-1 0 0 0 0,1 0 0 0 0,0 0 0 0 0,0 0 0 0 0,-1 0 1 0 0,1 1-1 0 0,0-1 0 0 0,0 0 0 0 0,0 1 0 0 0,0-1 0 0 0,-1 1 0 0 0,1-1 0 0 0,-1 1-75 0 0,-16 10 1137 0 0,8-7-922 0 0,0 2 1 0 0,0 0-1 0 0,1 0 0 0 0,0 0 1 0 0,0 1-1 0 0,0 1 0 0 0,1 0 1 0 0,0 0-1 0 0,-2 3-215 0 0,6-5 331 0 0,-2 2-134 0 0,0 0 1 0 0,1 0-1 0 0,0 0 0 0 0,0 3-197 0 0,4-9 0 0 0,0 0 0 0 0,0 0 0 0 0,0 0 0 0 0,1 0 0 0 0,-1 0-1 0 0,1 0 1 0 0,-1 0 0 0 0,1 0 0 0 0,0 0 0 0 0,0 0 0 0 0,0 0 0 0 0,0 0 0 0 0,0 0-1 0 0,1 1 1 0 0,-1-1 0 0 0,0 0 0 0 0,1 0 0 0 0,0 0 0 0 0,-1 0 0 0 0,1-1-1 0 0,0 1 1 0 0,1 1 0 0 0,4 2 0 0 0,-1-4-110 0 0,1 0-1 0 0,-1 0 0 0 0,1 0 1 0 0,-1-1-1 0 0,1 0 0 0 0,-1 0 1 0 0,1-1-1 0 0,-1 1 0 0 0,1-1 1 0 0,-1-1-1 0 0,1 1 0 0 0,-1-1 1 0 0,0 1-1 0 0,0-2 0 0 0,0 1 1 0 0,0 0-1 0 0,0-1 0 0 0,2-1 111 0 0,-3 1 0 0 0,0 1 0 0 0,0-1 0 0 0,0 0 0 0 0,0 0 0 0 0,-1-1 0 0 0,1 1 0 0 0,2-4 0 0 0,-5 7 0 0 0,-1-1 0 0 0,1 0 0 0 0,0 1 0 0 0,-1-1 0 0 0,1 0 0 0 0,-1 1 0 0 0,1-1 0 0 0,0 1 0 0 0,-1-1 0 0 0,1 1 0 0 0,0 0 0 0 0,0-1 0 0 0,-1 1 0 0 0,1 0 0 0 0,0-1 0 0 0,0 1 0 0 0,0 0 0 0 0,-1 0 0 0 0,1 0 0 0 0,1 0 0 0 0,1-1 0 0 0,-2 1 0 0 0,0-1 0 0 0,0 1 0 0 0,0-1 0 0 0,0 1 0 0 0,0 0 0 0 0,0-1 0 0 0,-1 1 0 0 0,1 0 0 0 0,0 0 0 0 0,0 0 0 0 0,0 0 0 0 0,0 0 0 0 0,0 0 0 0 0,0 0 0 0 0,0 0 0 0 0,0 0 0 0 0,0 0 0 0 0,0 1 0 0 0,0-1 0 0 0,0 0 0 0 0,0 0 0 0 0,0 1 0 0 0,0-1 0 0 0,0 1 0 0 0,0-1 0 0 0,0 1 0 0 0,-1-1 0 0 0,2 2 0 0 0,2 1 0 0 0,-1 0 0 0 0,1 0 0 0 0,-1 0 0 0 0,0 0 0 0 0,0 1 0 0 0,-1-1 0 0 0,1 1 0 0 0,-1 0 0 0 0,0 0 0 0 0,1 0 0 0 0,-1 1 0 0 0,8 13 0 0 0,-2-3 0 0 0,0 0 0 0 0,-2 0 0 0 0,1 1 0 0 0,-2 0 0 0 0,0 0 0 0 0,0 4 0 0 0,7 25 0 0 0,-6-25 337 0 0,-2 0 0 0 0,-1 0 1 0 0,1 13-338 0 0,4 26 756 0 0,-7-55-653 0 0,-1 0 0 0 0,0 0 0 0 0,1 0-1 0 0,-1 0 1 0 0,-1 1 0 0 0,1-1 0 0 0,-1 0-1 0 0,1 0 1 0 0,-1 0 0 0 0,-1 0 0 0 0,1-1-1 0 0,0 1 1 0 0,-1 0 0 0 0,0 0 0 0 0,0-1-1 0 0,0 1-102 0 0,1-2 37 0 0,0-1-1 0 0,-1 1 1 0 0,1-1-1 0 0,-1 0 1 0 0,1 1-1 0 0,-1-1 1 0 0,1 0-1 0 0,-1 0 1 0 0,0 0-1 0 0,0 0 1 0 0,0 0-1 0 0,1 0 1 0 0,-1-1-1 0 0,0 1 1 0 0,0 0-37 0 0,-31 6 56 0 0,19-5-14 0 0,0-1 1 0 0,0 0-1 0 0,0-1 0 0 0,0-1 0 0 0,0 0 1 0 0,1-1-1 0 0,-2-1-42 0 0,-18-4 671 0 0,0-2 0 0 0,-9-5-671 0 0,24 7-482 0 0,0 0 0 0 0,1-1 0 0 0,-14-9 482 0 0,-1-5-7185 0 0,23 14-789 0 0</inkml:trace>
  <inkml:trace contextRef="#ctx0" brushRef="#br0" timeOffset="-2446.435">1928 272 11976 0 0,'0'0'266'0'0,"0"0"44"0"0,0 0 15 0 0,1 0-26 0 0,0 0-294 0 0,-1 0 0 0 0,1 0 0 0 0,-1-1 0 0 0,0 1 0 0 0,1 0 0 0 0,-1 0 0 0 0,1 0 0 0 0,-1 0 0 0 0,1-1 0 0 0,-1 1 0 0 0,0 0 0 0 0,1 0 0 0 0,-1-1 0 0 0,0 1 0 0 0,1 0 1 0 0,-1-1-1 0 0,0 1 0 0 0,0 0 0 0 0,1-1 0 0 0,-1 1 0 0 0,0-1 0 0 0,0 1 0 0 0,1-1-5 0 0,2-2-4 0 0,22-12-48 0 0,-19 11 296 0 0,0 0-1 0 0,0 1 1 0 0,1 0-1 0 0,3-2-243 0 0,-8 4 152 0 0,0 1 0 0 0,0-1 1 0 0,0 0-1 0 0,0 0 0 0 0,-1-1 0 0 0,1 1 0 0 0,0 0 0 0 0,-1-1 0 0 0,2 0-152 0 0,0-1 265 0 0,0 1 0 0 0,0-1-1 0 0,0 1 1 0 0,0 0-1 0 0,0 0 1 0 0,1 0-1 0 0,1-1-264 0 0,-5 3 41 0 0,1 0 0 0 0,-1 0 0 0 0,0 0 0 0 0,0 0 0 0 0,1 0-1 0 0,-1 0 1 0 0,0 0 0 0 0,0 0 0 0 0,1-1 0 0 0,-1 1-1 0 0,0 0 1 0 0,0 0 0 0 0,0 0 0 0 0,1 0 0 0 0,-1-1 0 0 0,0 1-1 0 0,0 0 1 0 0,0 0 0 0 0,0-1 0 0 0,0 1 0 0 0,1 0-1 0 0,-1 0 1 0 0,0 0 0 0 0,0-1 0 0 0,0 1 0 0 0,0 0 0 0 0,0-1-1 0 0,0 1 1 0 0,0 0 0 0 0,0 0 0 0 0,0-1 0 0 0,0 1-1 0 0,0 0 1 0 0,0 0 0 0 0,0-1 0 0 0,0 1 0 0 0,0 0 0 0 0,0 0-1 0 0,0-1-40 0 0,-10-8 518 0 0,9 8-423 0 0,-1 0-1 0 0,0 0 1 0 0,1 1-1 0 0,-1-1 0 0 0,0 0 1 0 0,1 1-1 0 0,-1-1 1 0 0,0 1-1 0 0,0-1 1 0 0,0 1-1 0 0,0 0 1 0 0,0 0-1 0 0,1 0 0 0 0,-3 0-94 0 0,-14 5 1088 0 0,15-4-945 0 0,0-1-1 0 0,0 1 1 0 0,0 0-1 0 0,0 0 1 0 0,0 1-1 0 0,0-1 1 0 0,0 1 0 0 0,0-1-1 0 0,1 1 1 0 0,-1 0-1 0 0,-1 1-142 0 0,-1 2 0 0 0,-1-1 0 0 0,1 1 0 0 0,0 0 0 0 0,0 0 0 0 0,0 1 0 0 0,1 0 0 0 0,0-1 0 0 0,0 1 0 0 0,-1 3 0 0 0,-4 6-6 0 0,7-12 100 0 0,0 0 0 0 0,0-1-1 0 0,0 1 1 0 0,1 0 0 0 0,-1 0-1 0 0,1 0 1 0 0,0 0 0 0 0,0 0-1 0 0,0 1 1 0 0,0 0-94 0 0,1-2 154 0 0,0 0-116 0 0,-1-1 1 0 0,1 1-1 0 0,0-1 1 0 0,-1 1-1 0 0,1 0 1 0 0,0-1 0 0 0,0 1-1 0 0,0-1 1 0 0,0 1-1 0 0,0-1 1 0 0,1 1-1 0 0,-1-1 1 0 0,0 1-1 0 0,1-1 1 0 0,-1 1-1 0 0,1-1 1 0 0,0 1-1 0 0,-1-1 1 0 0,1 1 0 0 0,0-1-1 0 0,0 0 1 0 0,0 1-1 0 0,0-1 1 0 0,0 0-1 0 0,1 1-38 0 0,3 2-43 0 0,-1 0-1 0 0,1 0 1 0 0,-1-1 0 0 0,1 1-1 0 0,1-1 1 0 0,-1 0-1 0 0,0-1 1 0 0,1 1 0 0 0,-1-1-1 0 0,1 0 1 0 0,4 0 43 0 0,13 4-1460 0 0,0-2 0 0 0,10 0 1460 0 0,-13-1-1328 0 0,14 0-196 0 0,-1 3-11 0 0</inkml:trace>
  <inkml:trace contextRef="#ctx0" brushRef="#br0" timeOffset="2449.456">194 979 15664 0 0,'-8'-4'356'0'0,"7"3"49"0"0,1 1 21 0 0,-1 0-377 0 0,0 0-1 0 0,0 0 1 0 0,0 0-1 0 0,0 0 0 0 0,0 0 1 0 0,0 0-1 0 0,0 0 0 0 0,0 1 1 0 0,0-1-1 0 0,0 0 0 0 0,-1 1-48 0 0,-2 2 0 0 0,0 1 0 0 0,0 0 0 0 0,0 0 0 0 0,-2 5 0 0 0,-8 7 0 0 0,11-13 93 0 0,0 0 0 0 0,0 0 0 0 0,1 1-1 0 0,-1-1 1 0 0,1 1 0 0 0,0 0 0 0 0,0 0-1 0 0,0 0 1 0 0,1 0 0 0 0,-1 0-1 0 0,1 0 1 0 0,0 0 0 0 0,0 0 0 0 0,1 0-1 0 0,-1 0 1 0 0,1 1 0 0 0,0-1-1 0 0,0 0 1 0 0,0 1 0 0 0,1-1 0 0 0,-1 0-1 0 0,2 4-92 0 0,-2-7 50 0 0,1 1 0 0 0,0-1-1 0 0,-1 1 1 0 0,1-1 0 0 0,0 1-1 0 0,0-1 1 0 0,0 1-1 0 0,0-1 1 0 0,0 0 0 0 0,0 0-1 0 0,0 0 1 0 0,0 1 0 0 0,1-1-1 0 0,-1 0 1 0 0,0 0-1 0 0,1-1 1 0 0,-1 1 0 0 0,1 0-1 0 0,-1 0 1 0 0,1-1 0 0 0,-1 1-1 0 0,1-1 1 0 0,-1 1-1 0 0,1-1 1 0 0,-1 0 0 0 0,1 1-1 0 0,0-1 1 0 0,-1 0 0 0 0,1 0-1 0 0,0 0 1 0 0,-1-1-1 0 0,1 1 1 0 0,0 0 0 0 0,-1 0-1 0 0,1-1 1 0 0,-1 1 0 0 0,1-1-1 0 0,0 0-49 0 0,5-1 23 0 0,1-1 1 0 0,-1-1-1 0 0,0 1 0 0 0,0-1 0 0 0,0-1 0 0 0,-1 1 0 0 0,3-3-23 0 0,18-11 0 0 0,7-8 0 0 0,-19 18 0 0 0,-16 9 0 0 0,1-1 0 0 0,-1 1 0 0 0,1-1 0 0 0,0 1 0 0 0,-1-1 0 0 0,1 1 0 0 0,-1 0 0 0 0,1-1 0 0 0,0 1 0 0 0,0 0 0 0 0,0-1 0 0 0,-1 1 0 0 0,1 0 0 0 0,0-1 0 0 0,0 1 0 0 0,0 0 0 0 0,0-1 0 0 0,0 1 0 0 0,-1 22 0 0 0,-2 6 0 0 0,2-22-5 0 0,0 0 1 0 0,-1-1-1 0 0,2 1 0 0 0,-1 0 0 0 0,1 0 0 0 0,0 0 0 0 0,1 0 1 0 0,0 0 4 0 0,-1-3 34 0 0,1 0 0 0 0,0 0 1 0 0,0 0-1 0 0,0 0 0 0 0,0 0 1 0 0,1 0-1 0 0,0-1 1 0 0,-1 1-1 0 0,1 0 0 0 0,1-1 1 0 0,-1 0-1 0 0,0 1 1 0 0,1-1-1 0 0,1 1-34 0 0,-2-2 72 0 0,0-1 0 0 0,0 0 0 0 0,0 0-1 0 0,0 1 1 0 0,1-1 0 0 0,-1-1 0 0 0,0 1 0 0 0,0 0 0 0 0,1 0 0 0 0,-1-1-1 0 0,1 0 1 0 0,-1 1 0 0 0,1-1 0 0 0,-1 0 0 0 0,0 0 0 0 0,1 0 0 0 0,-1 0-1 0 0,1-1 1 0 0,-1 1 0 0 0,0-1 0 0 0,1 0 0 0 0,-1 1 0 0 0,2-2-72 0 0,3 0-7 0 0,-1-1 0 0 0,0 0 0 0 0,1 0 1 0 0,-1-1-1 0 0,0 0 0 0 0,-1 0 0 0 0,6-4 7 0 0,-8 4 0 0 0,0 0 0 0 0,0 0 0 0 0,0 0 0 0 0,-1 0 0 0 0,0-1 0 0 0,0 1 0 0 0,0-1 0 0 0,0 1 0 0 0,0-5 0 0 0,2-3 0 0 0,-1 4 0 0 0,-1 0 0 0 0,-1-1 0 0 0,0 1 0 0 0,0-1 0 0 0,0 1 0 0 0,-1-1 0 0 0,-1 0 0 0 0,1 1 0 0 0,-1-1 0 0 0,-2-5 0 0 0,2 10 0 0 0,0 0 0 0 0,0 0 0 0 0,-1 1 0 0 0,1-1 0 0 0,-1 0 0 0 0,0 0 0 0 0,-7-16 0 0 0,7 16-52 0 0,1 0 0 0 0,-1 0 0 0 0,-1 0-1 0 0,1 0 1 0 0,-1-1 52 0 0,-2-2-967 0 0,4 6 266 0 0,1 1-168 0 0,0 0-667 0 0,0 0-288 0 0,0 0-57 0 0,0 0-7 0 0</inkml:trace>
  <inkml:trace contextRef="#ctx0" brushRef="#br0" timeOffset="2729.832">644 919 15664 0 0,'0'0'356'0'0,"0"0"49"0"0,0 0 21 0 0,0 14 106 0 0,-4 46 1480 0 0,3-40-370 0 0,2 11 479 0 0,1-9-1815 0 0,-1-13-301 0 0,0 0-1 0 0,0 1 1 0 0,1-1-1 0 0,0 0 0 0 0,1 0 1 0 0,0 0-1 0 0,1 1-4 0 0,0 6 811 0 0,-3-12-1039 0 0,-3-9-3908 0 0,-1-5 2104 0 0,3 8-14 0 0</inkml:trace>
  <inkml:trace contextRef="#ctx0" brushRef="#br0" timeOffset="3013.188">809 807 13824 0 0,'6'-5'674'0'0,"8"-7"89"0"0,-11 9-659 0 0,0 0 0 0 0,1 0-1 0 0,-1 0 1 0 0,1 0 0 0 0,0 1-1 0 0,0-1 1 0 0,0 1 0 0 0,0 0-1 0 0,5-1-103 0 0,28-8 3601 0 0,-36 11-3057 0 0,1-1 198 0 0,-1 1-733 0 0,-1 0 1 0 0,0 0 0 0 0,0 0 0 0 0,0 0 0 0 0,1 0 0 0 0,-1-1-1 0 0,0 1 1 0 0,0 0 0 0 0,1 0 0 0 0,-1 0 0 0 0,0 0 0 0 0,0 0-1 0 0,1 0 1 0 0,-1 0 0 0 0,0 0 0 0 0,0 0 0 0 0,1 0-1 0 0,-1 0 1 0 0,0 0 0 0 0,0 0 0 0 0,1 0 0 0 0,-1 0 0 0 0,0 0-1 0 0,0 1 1 0 0,1-1 0 0 0,-1 0 0 0 0,0 0 0 0 0,0 0 0 0 0,0 0-1 0 0,1 0 1 0 0,-1 0 0 0 0,0 1 0 0 0,0-1 0 0 0,0 0 0 0 0,1 0-1 0 0,-1 0 1 0 0,0 1 0 0 0,0-1-10 0 0,1 1 53 0 0,0 1-1 0 0,0-1 1 0 0,0 1-1 0 0,0-1 1 0 0,0 1-1 0 0,-1-1 1 0 0,1 1 0 0 0,-1 0-1 0 0,1-1 1 0 0,-1 1-1 0 0,1 0 1 0 0,-1-1-53 0 0,4 22 1269 0 0,-2 1-1104 0 0,0 18-165 0 0,-4-5 0 0 0,-2 1 0 0 0,-1-2 0 0 0,-6 16 0 0 0,7-32 0 0 0,1 9 0 0 0,2-22 0 0 0,0 1 0 0 0,0-1 0 0 0,-1 1 0 0 0,-2 6 0 0 0,3-11 9 0 0,0 1 0 0 0,0 0 0 0 0,0-1 0 0 0,0 1 0 0 0,1 0 0 0 0,-1-1 0 0 0,1 2-9 0 0,0 13-3651 0 0,-2-19 1629 0 0,-9-2-23 0 0</inkml:trace>
  <inkml:trace contextRef="#ctx0" brushRef="#br0" timeOffset="3200.417">761 961 13824 0 0,'0'0'629'0'0,"0"0"-12"0"0,13-6 1592 0 0,-1 5-1211 0 0,-10 0-856 0 0,-1 1 0 0 0,1 0 0 0 0,-1 0 0 0 0,1 0 0 0 0,0 0 0 0 0,-1 0 0 0 0,1 0 0 0 0,0 0 0 0 0,-1 0 0 0 0,1 1 0 0 0,0 0-142 0 0,15 2 204 0 0,0 0 0 0 0,0-1 0 0 0,1 0 0 0 0,-1-2 0 0 0,0 0 0 0 0,1-1 0 0 0,-1 0 0 0 0,16-5-204 0 0,-23 4-385 0 0,0 0 0 0 0,0-1-1 0 0,-1 0 1 0 0,9-4 385 0 0,-12 3-2163 0 0,1 1 0 0 0,0-1 0 0 0,-1 0 0 0 0,1-2 2163 0 0,3-3-4910 0 0</inkml:trace>
  <inkml:trace contextRef="#ctx0" brushRef="#br0" timeOffset="3542.753">1152 805 11976 0 0,'0'0'546'0'0,"0"0"-10"0"0,0 0-202 0 0,0 0 418 0 0,0 0 220 0 0,0 6 994 0 0,9 170 2703 0 0,-7-151-4506 0 0,1-8 432 0 0,-2-13-494 0 0,0 0 0 0 0,0 1 0 0 0,-1-1 0 0 0,0 0 0 0 0,0 1 0 0 0,0-1 0 0 0,0 0 0 0 0,-1 1 0 0 0,1-1 0 0 0,-1 0-101 0 0,42-45-1976 0 0,-36 36 1973 0 0,0-1 1 0 0,1 1-1 0 0,-1 0 0 0 0,1 0 0 0 0,0 0 0 0 0,5-2 3 0 0,-8 5 0 0 0,0 1 0 0 0,0 0 0 0 0,0-1 0 0 0,0 1 0 0 0,0 0 0 0 0,0 0 1 0 0,1 1-1 0 0,-1-1 0 0 0,0 1 0 0 0,1-1 0 0 0,-1 1 0 0 0,0 0 0 0 0,0 0 0 0 0,1 1 0 0 0,-1-1 0 0 0,2 1 0 0 0,-2 0 0 0 0,0 0 0 0 0,0 0 0 0 0,0 0 0 0 0,0 0 0 0 0,-1 0 0 0 0,1 1 0 0 0,0-1 0 0 0,0 1 0 0 0,2 5 293 0 0,0 0 0 0 0,0 0-1 0 0,-1 0 1 0 0,0 0 0 0 0,0 1-1 0 0,1 3-292 0 0,15 30 236 0 0,-14-30-236 0 0,0 1 0 0 0,0 0 0 0 0,-2 0 0 0 0,1 0 0 0 0,-2 1 0 0 0,1 0 0 0 0,0 9 0 0 0,-4-20-196 0 0,1 1 1 0 0,0-1-1 0 0,0 0 0 0 0,0 0 0 0 0,0 0 0 0 0,0 0 0 0 0,0 0 1 0 0,1 1 195 0 0,4 5-7833 0 0</inkml:trace>
  <inkml:trace contextRef="#ctx0" brushRef="#br0" timeOffset="4078.936">2162 783 13360 0 0,'0'0'612'0'0,"0"0"-15"0"0,-2 11 794 0 0,-11 42 3194 0 0,9-40-4305 0 0,1 0 0 0 0,0 1 0 0 0,1-1 0 0 0,1 1-280 0 0,-2 5 424 0 0,-15 116 1422 0 0,12-84-1715 0 0,6-50-680 0 0,0 4 1169 0 0,-1-2-8065 0 0,-5 1 257 0 0</inkml:trace>
  <inkml:trace contextRef="#ctx0" brushRef="#br0" timeOffset="4480.029">1970 988 14768 0 0,'0'0'678'0'0,"9"0"225"0"0,33 5-563 0 0,-11-1 301 0 0,1 0 153 0 0,-21-2-470 0 0,0-1 1 0 0,0 0 0 0 0,0 0-1 0 0,0-1 1 0 0,1 0-1 0 0,0-1-324 0 0,28-4 674 0 0,-28 5-558 0 0,0-2 0 0 0,0 1-1 0 0,0-2 1 0 0,0 1 0 0 0,0-2-1 0 0,7-2-115 0 0,-7 1 0 0 0,2-1 0 0 0,1-1 0 0 0,-1-1 0 0 0,7-4 0 0 0,-17 9 0 0 0,-1 1 0 0 0,0 0 0 0 0,0-1 0 0 0,0 0 0 0 0,0 0 0 0 0,0 0 0 0 0,0 0 0 0 0,-1 0 0 0 0,0-1 0 0 0,1 1 0 0 0,-1-1 0 0 0,-1 1 0 0 0,1-1 0 0 0,0 0 0 0 0,-1 1 0 0 0,1-3 0 0 0,-2 4 0 0 0,0 1 0 0 0,0 0 0 0 0,0-1 0 0 0,0 1 0 0 0,0-1 0 0 0,-1 1 0 0 0,1 0 0 0 0,0-1 0 0 0,-1 1 0 0 0,1-1 0 0 0,-1 1 0 0 0,0-1 0 0 0,-1-4 0 0 0,2 5 0 0 0,0 1 0 0 0,-1-1 0 0 0,1 1 0 0 0,0-1 0 0 0,0 1 0 0 0,0-1 0 0 0,0 1 0 0 0,-1-1 0 0 0,1 1 0 0 0,0-1 0 0 0,0 1 0 0 0,-1 0 0 0 0,1-1 0 0 0,0 1 0 0 0,-1-1 0 0 0,1 1 0 0 0,0 0 0 0 0,-1-1 0 0 0,1 1 0 0 0,-1 0 0 0 0,1-1 0 0 0,-1 1 0 0 0,1 0 0 0 0,-1 0 0 0 0,1 0 0 0 0,0-1 0 0 0,-1 1 0 0 0,1 0 0 0 0,-1 0 0 0 0,0 0 0 0 0,1 0 0 0 0,-1 0 0 0 0,1 0 0 0 0,-1 0 0 0 0,1 0 0 0 0,-1 0 0 0 0,1 0 0 0 0,-2 0 0 0 0,-3-1 21 0 0,0 0-1 0 0,1 1 0 0 0,-1-1 0 0 0,0 1 0 0 0,0 0 0 0 0,0 1 1 0 0,0-1-1 0 0,1 1 0 0 0,-1 0 0 0 0,0 0 0 0 0,1 0 0 0 0,-1 1 1 0 0,0-1-1 0 0,1 1 0 0 0,0 1 0 0 0,-1-1 0 0 0,1 0 0 0 0,0 1 1 0 0,0 0-1 0 0,1 0 0 0 0,-1 0 0 0 0,0 0 0 0 0,1 1-20 0 0,-2 0 108 0 0,0 1 0 0 0,0 0 0 0 0,0 0-1 0 0,1 0 1 0 0,0 0 0 0 0,0 1-1 0 0,1 0 1 0 0,-1-1 0 0 0,1 1 0 0 0,0 1-1 0 0,1-1 1 0 0,0 0 0 0 0,0 1 0 0 0,0-1-1 0 0,-1 7-107 0 0,3-9 6 0 0,0 1-1 0 0,0-1 0 0 0,0 0 1 0 0,0 0-1 0 0,1 0 1 0 0,-1 1-1 0 0,1-1 0 0 0,0 0 1 0 0,0 0-1 0 0,1 0 0 0 0,-1 0 1 0 0,1 0-1 0 0,0 0 1 0 0,0-1-7 0 0,0 0 97 0 0,-1 0-1 0 0,1-1 0 0 0,0 1 0 0 0,0-1 0 0 0,0 0 0 0 0,1 1 0 0 0,-1-1 1 0 0,0 0-1 0 0,1 0 0 0 0,-1 0 0 0 0,1-1 0 0 0,0 1 0 0 0,0-1 0 0 0,-1 1 0 0 0,1-1 1 0 0,0 0-1 0 0,0 0 0 0 0,0 0 0 0 0,1-1-95 0 0,13 3 92 0 0,0-1 0 0 0,0-1 0 0 0,0 0 0 0 0,0-2 0 0 0,5 0-92 0 0,-13 0-402 0 0,0-1 0 0 0,0 0-1 0 0,0 0 1 0 0,8-4 402 0 0,-12 4-906 0 0,1-1 0 0 0,0 0 0 0 0,-1 0 0 0 0,1 0-1 0 0,-1-1 1 0 0,0 0 0 0 0,2-2 906 0 0,-1-2-2046 0 0</inkml:trace>
  <inkml:trace contextRef="#ctx0" brushRef="#br0" timeOffset="5019.845">2597 858 13824 0 0,'0'0'314'0'0,"0"0"46"0"0,-1 8 354 0 0,-8 55 332 0 0,7 4 1511 0 0,2-36-1253 0 0,1 4 491 0 0,-1-34-1307 0 0,0-1 21 0 0,0 0-66 0 0,4-13-278 0 0,1 2-495 0 0,1 0 0 0 0,0 1-1 0 0,1 0 1 0 0,0 1 0 0 0,1-1 330 0 0,-3 4-297 0 0,1 1 1 0 0,0 0-1 0 0,-1 0 0 0 0,1 0 1 0 0,1 1-1 0 0,-1 0 1 0 0,1 0-1 0 0,2 0 297 0 0,-4 1-2 0 0,1 0-1 0 0,-1 1 1 0 0,1 0-1 0 0,-1 1 1 0 0,1-1-1 0 0,-1 1 1 0 0,6-1 2 0 0,-9 2 0 0 0,-1 0 0 0 0,1 0 0 0 0,0 0 0 0 0,-1 1 0 0 0,1-1 0 0 0,0 0 0 0 0,-1 1 0 0 0,1-1 0 0 0,0 1 1 0 0,-1-1-1 0 0,1 1 0 0 0,-1 0 0 0 0,1 0 0 0 0,-1 0 0 0 0,1 0 0 0 0,-1 0 0 0 0,0 0 0 0 0,0 0 0 0 0,1 0 0 0 0,-1 0 0 0 0,0 1 0 0 0,0-1 0 0 0,0 0 0 0 0,0 1 0 0 0,0-1 0 0 0,-1 1 0 0 0,2 0 0 0 0,29 78 402 0 0,-29-73 84 0 0,1 0 1 0 0,-2 0 0 0 0,2 7-487 0 0,1 3 130 0 0,-3-10-130 0 0,-1-1 0 0 0,0-6 0 0 0,0 0 0 0 0,0 0 0 0 0,0 0 0 0 0,0 0 0 0 0,0 0 0 0 0,0 0 0 0 0,0 0 0 0 0,0 0 0 0 0,0 0 0 0 0,0-1 0 0 0,0 1 0 0 0,0 0 0 0 0,0 0 0 0 0,0 0 0 0 0,0 0 0 0 0,0 0 0 0 0,0 0 0 0 0,0 0 0 0 0,0 0 0 0 0,0 0 0 0 0,0 0 0 0 0,-1 0 0 0 0,1 0 0 0 0,0 0 0 0 0,0-1 0 0 0,0 1 0 0 0,0 0 0 0 0,0 0 0 0 0,0 0 0 0 0,0 0 0 0 0,0 0 0 0 0,0 0 0 0 0,0 0 0 0 0,0 0 0 0 0,-1 0 0 0 0,1 0 0 0 0,0 0 0 0 0,0 0 0 0 0,0 0 0 0 0,0 0 0 0 0,0 0 0 0 0,0 0 0 0 0,0 0 0 0 0,0 0 0 0 0,0 0 0 0 0,-1 0 0 0 0,1 0 0 0 0,0 0 0 0 0,0 0 0 0 0,0 0 0 0 0,0 1 0 0 0,0-1 0 0 0,0 0 0 0 0,0 0 0 0 0,0 0 0 0 0,0 0 0 0 0,0 0 0 0 0,0 0 0 0 0,0 0 0 0 0,0 0 0 0 0,-1 0 0 0 0,1 0 0 0 0,0 0 0 0 0,0 0 0 0 0,0 0 0 0 0,0 1 0 0 0,0-1 0 0 0,0 0 0 0 0,0 0 0 0 0,-3-7 0 0 0,3 7 0 0 0,0-2 0 0 0,0-1 0 0 0,0 1 0 0 0,0 0 0 0 0,0 0 0 0 0,0 0 0 0 0,1-1 0 0 0,-1 1 0 0 0,1 0 0 0 0,1-11 0 0 0,-1 8-228 0 0,0 0 0 0 0,1 0-1 0 0,0 0 1 0 0,0 0 0 0 0,0 0-1 0 0,1 0 1 0 0,-1 1 0 0 0,4-4 228 0 0,0-2 27 0 0,1-1-131 0 0,0 1-1 0 0,0 0 1 0 0,6-5 104 0 0,-11 12 150 0 0,1 1 0 0 0,0-1-1 0 0,0 1 1 0 0,0-1 0 0 0,0 1 0 0 0,0 0-1 0 0,1 0 1 0 0,-1 1 0 0 0,1-1 0 0 0,-1 1-1 0 0,1-1 1 0 0,-1 1 0 0 0,3 0-150 0 0,4 1 149 0 0,-6 3-147 0 0,0-1-1 0 0,0 1 0 0 0,0-1 0 0 0,0 1 1 0 0,0 0-1 0 0,-1 1 0 0 0,1-1 0 0 0,-1 1 0 0 0,0-1 1 0 0,0 1-1 0 0,0 0 0 0 0,2 5-1 0 0,6 5 1 0 0,22 37-1430 0 0,-32-49-5717 0 0</inkml:trace>
  <inkml:trace contextRef="#ctx0" brushRef="#br0" timeOffset="5253.993">3127 876 13824 0 0,'0'0'314'0'0,"0"0"46"0"0,2 1 22 0 0,17 5 8 0 0,-16-6-311 0 0,0 1 0 0 0,0-1 0 0 0,0 1-1 0 0,0 0 1 0 0,0 0 0 0 0,-1 0 0 0 0,1 0 0 0 0,0 1-1 0 0,-1-1 1 0 0,1 1 0 0 0,-1 0 0 0 0,1-1 0 0 0,-1 1-1 0 0,0 0 1 0 0,0 1 0 0 0,0-1 0 0 0,0 0 0 0 0,0 0-1 0 0,1 2-78 0 0,2 8 575 0 0,0 0 0 0 0,0 0 0 0 0,-2 0-1 0 0,1 0 1 0 0,-1 1 0 0 0,0 6-575 0 0,5 19 799 0 0,-5-24-704 0 0,-2 1-1 0 0,1-1 0 0 0,-2 1 1 0 0,0-1-1 0 0,-1 4-94 0 0,0 14 428 0 0,1-19-333 0 0,0 1-1 0 0,-1 0 0 0 0,-1 0 0 0 0,0-1 1 0 0,0 1-1 0 0,-2-1 0 0 0,0 0 0 0 0,0 0 1 0 0,-1 0-1 0 0,-2 2-94 0 0,6-14-247 0 0,0 1-1 0 0,0-1 1 0 0,0 1-1 0 0,0-1 1 0 0,-1 1-1 0 0,1-1 1 0 0,-1 0 0 0 0,1 0-1 0 0,-1 1 1 0 0,1-1-1 0 0,-1 0 1 0 0,0-1-1 0 0,1 1 1 0 0,-2 0 247 0 0,-3 0-7090 0 0</inkml:trace>
  <inkml:trace contextRef="#ctx0" brushRef="#br0" timeOffset="6006.75">3320 921 6448 0 0,'1'0'498'0'0,"6"1"225"0"0,-1-1-1 0 0,1 1 1 0 0,-1 0-1 0 0,0 0 1 0 0,1 1-1 0 0,-1-1 1 0 0,0 2-1 0 0,0-1 0 0 0,0 1 1 0 0,1 0-723 0 0,-3-1 650 0 0,0 1 1 0 0,0-1-1 0 0,-1 1 0 0 0,1 0 1 0 0,-1 0-1 0 0,1 0 0 0 0,-1 1 1 0 0,1 1-651 0 0,-2-2 103 0 0,0 0 0 0 0,0 0 0 0 0,0 0 0 0 0,0 1 0 0 0,-1-1 0 0 0,0 0 0 0 0,1 1-103 0 0,-2 0 101 0 0,0-1 0 0 0,0 0 0 0 0,0 0 0 0 0,0 0 0 0 0,0 1 0 0 0,-1-1 0 0 0,1 0-1 0 0,-1 0 1 0 0,0 0 0 0 0,0 0 0 0 0,0 0 0 0 0,0 0 0 0 0,0 0 0 0 0,-1 0 0 0 0,1 0 0 0 0,-1-1-1 0 0,0 1 1 0 0,0-1 0 0 0,0 1 0 0 0,0-1 0 0 0,-3 2-101 0 0,-2 1 49 0 0,0-1 1 0 0,-1 0-1 0 0,0-1 1 0 0,0 1-1 0 0,0-2 1 0 0,0 1-1 0 0,0-1 1 0 0,-1 0-1 0 0,1-1 1 0 0,-1 0-50 0 0,-10 1-43 0 0,0-1 1 0 0,0-1 0 0 0,1-1-1 0 0,-2-1 43 0 0,-58-9-1348 0 0,77 11 1333 0 0,1 0-1 0 0,0 0 0 0 0,-1 0 0 0 0,1 0 0 0 0,0 0 1 0 0,-1 0-1 0 0,1 0 0 0 0,0 0 0 0 0,-1 0 0 0 0,1 0 1 0 0,0-1-1 0 0,-1 1 0 0 0,1 0 0 0 0,0 0 0 0 0,-1 0 0 0 0,1 0 1 0 0,0-1-1 0 0,0 1 0 0 0,-1 0 0 0 0,1 0 0 0 0,0-1 1 0 0,0 1-1 0 0,-1 0 0 0 0,1 0 0 0 0,0-1 16 0 0,6-3-355 0 0,15-2 233 0 0,215-2-358 0 0,-212 9 504 0 0,0-2 0 0 0,0-1 0 0 0,0-1 0 0 0,0 0 0 0 0,21-8-24 0 0,-18 3 40 0 0,0-1 0 0 0,-1-1 0 0 0,0-1 0 0 0,15-10-40 0 0,-35 17 16 0 0,0 0 0 0 0,0-1 0 0 0,0 1 0 0 0,-1-1 0 0 0,5-6-16 0 0,-8 9-27 0 0,0 0 0 0 0,0-1 0 0 0,0 1-1 0 0,-1-1 1 0 0,1 1 0 0 0,-1-1 0 0 0,1 0 0 0 0,-1 0 0 0 0,0 0-1 0 0,0 1 1 0 0,0-1 0 0 0,-1 0 0 0 0,1 0 0 0 0,-1-1-1 0 0,1 1 28 0 0,-2 0-17 0 0,1 0-1 0 0,-1 0 1 0 0,0 0-1 0 0,0 0 1 0 0,0 1-1 0 0,0-1 1 0 0,0 0-1 0 0,-1 1 1 0 0,1-1-1 0 0,-1 0 1 0 0,0 1-1 0 0,1 0 1 0 0,-1-1-1 0 0,0 1 1 0 0,0 0-1 0 0,-1 0 1 0 0,1 0-1 0 0,0 1 1 0 0,-3-2 17 0 0,4 1 1 0 0,-1 1-1 0 0,0 0 1 0 0,1 0 0 0 0,-1 0 0 0 0,0 0-1 0 0,0 0 1 0 0,0 0 0 0 0,0 0 0 0 0,0 1-1 0 0,0-1 1 0 0,0 1 0 0 0,0-1 0 0 0,-1 1 0 0 0,1 0-1 0 0,0 0 1 0 0,0 0 0 0 0,0 0 0 0 0,0 0-1 0 0,0 1 1 0 0,0-1 0 0 0,0 0 0 0 0,0 1-1 0 0,0 0 1 0 0,0-1 0 0 0,0 1 0 0 0,0 0-1 0 0,-1 1 0 0 0,-3 3 0 0 0,1 0 0 0 0,1 0 0 0 0,-1 0 0 0 0,1 1 0 0 0,-1 0 0 0 0,1-1 0 0 0,1 2 0 0 0,0-1 0 0 0,-1 0 0 0 0,2 1 0 0 0,-1 0 0 0 0,1-1 0 0 0,0 1 0 0 0,0 0 0 0 0,1 0 0 0 0,0 3 0 0 0,0-5-7 0 0,1-1 0 0 0,0 0 0 0 0,0 1 0 0 0,1-1 0 0 0,-1 1 0 0 0,1-1 0 0 0,0 0 0 0 0,0 1 0 0 0,0-1 0 0 0,1 0 0 0 0,0 0 0 0 0,0 0 0 0 0,0 0 0 0 0,0 0 0 0 0,0 0 0 0 0,1-1 0 0 0,0 2 7 0 0,1 0 162 0 0,0-1 0 0 0,0 0 1 0 0,0 0-1 0 0,1 0 0 0 0,-1 0 0 0 0,1-1 0 0 0,0 1 0 0 0,0-1 1 0 0,0 0-1 0 0,0-1 0 0 0,1 1 0 0 0,3 0-162 0 0,-3-2 60 0 0,0 0-1 0 0,0 0 1 0 0,0-1 0 0 0,0 0-1 0 0,0 0 1 0 0,1-1-1 0 0,-1 0 1 0 0,0 0 0 0 0,0 0-1 0 0,0-1 1 0 0,1 0-60 0 0,1-2 52 0 0,-7 3-50 0 0,0 0 0 0 0,1 0-1 0 0,-1 0 1 0 0,0 1-1 0 0,1-1 1 0 0,-1 0-1 0 0,1 1 1 0 0,-1-1-1 0 0,1 1 1 0 0,-1 0 0 0 0,1-1-1 0 0,-1 1 1 0 0,1 0-1 0 0,-1 0 1 0 0,1 0-1 0 0,-1 0 1 0 0,1 0 0 0 0,-1 0-1 0 0,1 0 1 0 0,-1 1-1 0 0,2-1-1 0 0,-3 0 0 0 0,0 0 0 0 0,0 0 0 0 0,1 1 0 0 0,-1-1 0 0 0,0 0 0 0 0,0 0 0 0 0,0 0 0 0 0,1 0 0 0 0,-1 0 0 0 0,0 0 0 0 0,0 1 0 0 0,0-1 0 0 0,1 0 0 0 0,-1 0 0 0 0,0 0 0 0 0,0 0 0 0 0,0 1 0 0 0,0-1 0 0 0,1 0 0 0 0,-1 0 0 0 0,0 1 0 0 0,0-1 0 0 0,0 0 0 0 0,0 0 0 0 0,0 0 0 0 0,0 1 0 0 0,0-1 0 0 0,0 0 0 0 0,0 0 0 0 0,0 1 0 0 0,0-1 0 0 0,0 0 0 0 0,0 0 0 0 0,0 1 0 0 0,0-1 0 0 0,0 0 0 0 0,0 0 0 0 0,0 1 0 0 0,0-1 0 0 0,0 0 0 0 0,0 1 0 0 0,2 44 15 0 0,-2-44 60 0 0,0-1 27 0 0,0 0 30 0 0,0 0-9 0 0,1-1-93 0 0,-1 0-1 0 0,1 0 1 0 0,0 0-1 0 0,-1 0 1 0 0,1 0 0 0 0,-1 0-1 0 0,1 0 1 0 0,-1 0-1 0 0,1 0 1 0 0,-1 0 0 0 0,0-1-30 0 0,1 1 27 0 0,2-11 149 0 0,-3 10-174 0 0,1 0-1 0 0,-1 1 1 0 0,0-1 0 0 0,1 0-1 0 0,0 1 1 0 0,-1-1-1 0 0,1 1 1 0 0,0-1 0 0 0,0 1-1 0 0,0-1 1 0 0,0 1 0 0 0,0-1-1 0 0,0 1 1 0 0,0-1-2 0 0,28-37-1175 0 0,-26 34 865 0 0,0 1 0 0 0,0-1 0 0 0,0 0-1 0 0,1-5 311 0 0,8-13-933 0 0,4-4-1603 0 0,-6 15-3737 0 0</inkml:trace>
  <inkml:trace contextRef="#ctx0" brushRef="#br0" timeOffset="7124.393">4281 888 5064 0 0,'-3'-2'107'0'0,"-7"-4"178"0"0,1-2 193 0 0,6 6 148 0 0,1 0 0 0 0,0 1-1 0 0,-1-1 1 0 0,1 1 0 0 0,0 0-1 0 0,-1-1 1 0 0,0 1 0 0 0,1 0-1 0 0,-1 1 1 0 0,0-1 0 0 0,0 0-626 0 0,0 1 377 0 0,0 0 1 0 0,0 0-1 0 0,0 0 0 0 0,0 0 1 0 0,0 0-1 0 0,0 0 1 0 0,0 1-1 0 0,0 0 1 0 0,-1-1-378 0 0,-5 4 548 0 0,-1 0-1 0 0,1 0 1 0 0,0 1 0 0 0,0 0 0 0 0,-4 4-548 0 0,6-5 464 0 0,1 1-193 0 0,-1 0 1 0 0,1 1 0 0 0,0-1-1 0 0,0 1 1 0 0,1 0 0 0 0,-5 6-272 0 0,-1 5 427 0 0,0 0 1 0 0,-2 4-428 0 0,10-15 92 0 0,0 0-1 0 0,0 0 1 0 0,1 1 0 0 0,0 0 0 0 0,0-1-1 0 0,-1 6-91 0 0,2-9 32 0 0,1 1 1 0 0,0-1-1 0 0,-1 0 0 0 0,1 0 0 0 0,1 0 0 0 0,-1 1 1 0 0,0-1-1 0 0,1 0 0 0 0,-1 0 0 0 0,1 0 0 0 0,0 0 1 0 0,0 0-1 0 0,0 0 0 0 0,1 0 0 0 0,-1 1-32 0 0,11 7 154 0 0,-7-8-92 0 0,-4-2 10 0 0,13-1 86 0 0,-9 0-123 0 0,-1 0 1 0 0,1-1 0 0 0,-1 1-1 0 0,1-1 1 0 0,-1-1-1 0 0,0 1 1 0 0,1-1 0 0 0,-1 1-1 0 0,0-1 1 0 0,0 0 0 0 0,0-1-1 0 0,0 1 1 0 0,0-1-36 0 0,8-6-239 0 0,-1 0 0 0 0,0-2 1 0 0,3-3 238 0 0,-5 5-210 0 0,-4 4 92 0 0,0-2-1 0 0,-1 1 1 0 0,1 0-1 0 0,-1-2 119 0 0,-1 4-9 0 0,-1-1-1 0 0,1 1 1 0 0,0 0-1 0 0,0 0 0 0 0,1 0 1 0 0,-1 1-1 0 0,1-1 1 0 0,0 1-1 0 0,2-2 10 0 0,-5 4-48 0 0,-1 1 96 0 0,1 1 21 0 0,-1-1-63 0 0,1 1 0 0 0,-1-1 0 0 0,0 0 0 0 0,1 1 0 0 0,-1-1 0 0 0,0 1 0 0 0,1-1 0 0 0,-1 1 0 0 0,0-1-1 0 0,0 1 1 0 0,1-1 0 0 0,-1 1 0 0 0,0-1 0 0 0,0 1 0 0 0,0 0 0 0 0,0-1 0 0 0,0 1 0 0 0,0-1 0 0 0,0 1 0 0 0,0-1 0 0 0,0 1 0 0 0,0 0-1 0 0,0-1 1 0 0,0 1 0 0 0,0-1 0 0 0,0 1 0 0 0,-1-1-6 0 0,1 5 20 0 0,2 1 17 0 0,-1-5-27 0 0,-1 0-1 0 0,1 0 0 0 0,-1 0 1 0 0,0 0-1 0 0,0 0 1 0 0,1 0-1 0 0,-1 0 1 0 0,0 0-1 0 0,0 0 0 0 0,0 0 1 0 0,0 0-1 0 0,0 0 1 0 0,0 0-1 0 0,0 0 1 0 0,-1 0-1 0 0,1 0 0 0 0,0 0 1 0 0,-1 0-1 0 0,1 1-9 0 0,-1 2 15 0 0,0 0 0 0 0,1 0 0 0 0,-1 0-1 0 0,1 0 1 0 0,0 0 0 0 0,1 0 0 0 0,-1 0 0 0 0,1 0-1 0 0,-1 0 1 0 0,1 1-15 0 0,2 17 44 0 0,-3-20-50 0 0,0-1 0 0 0,1 1 1 0 0,-1 0-1 0 0,0 0 0 0 0,1-1 0 0 0,-1 1 0 0 0,1 0 0 0 0,0-1 0 0 0,-1 1 0 0 0,1 0 0 0 0,0-1 0 0 0,0 1 0 0 0,0-1 0 0 0,0 1 1 0 0,0-1-1 0 0,1 0 0 0 0,-1 1 0 0 0,0-1 0 0 0,1 0 0 0 0,-1 0 0 0 0,1 0 6 0 0,0 1-39 0 0,1-1 0 0 0,-1 1 0 0 0,1-1 1 0 0,-1 0-1 0 0,1 0 0 0 0,0 0 0 0 0,0 0 0 0 0,-1 0 0 0 0,1-1 0 0 0,0 1 1 0 0,0-1-1 0 0,2 0 39 0 0,14 0-1459 0 0,-11-3 708 0 0</inkml:trace>
  <inkml:trace contextRef="#ctx0" brushRef="#br0" timeOffset="7442.342">4446 750 11520 0 0,'2'-6'275'0'0,"0"3"-117"0"0,-1-1 0 0 0,0 0 0 0 0,0 0 0 0 0,0 1 1 0 0,0-1-1 0 0,-1-4-158 0 0,1 8 42 0 0,-1-1 0 0 0,0 1 0 0 0,0 0 0 0 0,0-1 0 0 0,0 1 0 0 0,0-1 1 0 0,0 1-1 0 0,1 0 0 0 0,-1-1 0 0 0,0 1 0 0 0,0 0 0 0 0,1-1 0 0 0,-1 1 1 0 0,0 0-1 0 0,0 0 0 0 0,1-1 0 0 0,-1 1 0 0 0,0 0 0 0 0,1 0 0 0 0,-1-1 0 0 0,1 1 1 0 0,-1 0-1 0 0,0 0-42 0 0,4 0 5693 0 0,6 54-3892 0 0,1 4-618 0 0,-9-46-938 0 0,-1 0 1 0 0,2 0-1 0 0,1 6-245 0 0,0-6 163 0 0,-2 0 0 0 0,0 0 0 0 0,1 6-163 0 0,1 27 280 0 0,0 20-90 0 0,-4-57-197 0 0,0-1 1 0 0,-1 0 0 0 0,0 0 0 0 0,-1 1 0 0 0,0 1 6 0 0,2-7-215 0 0,0-2-10 0 0,-4 5-1759 0 0,-2-4 33 0 0</inkml:trace>
  <inkml:trace contextRef="#ctx0" brushRef="#br0" timeOffset="8167.642">4434 947 12032 0 0,'3'-6'1090'0'0,"-3"5"-1081"0"0,1 1 0 0 0,-1-1 1 0 0,0 0-1 0 0,1 1 0 0 0,-1-1 0 0 0,1 0 0 0 0,-1 1 0 0 0,1-1 0 0 0,-1 1 0 0 0,1-1 0 0 0,0 1 0 0 0,-1-1 1 0 0,1 1-1 0 0,0-1 0 0 0,-1 1 0 0 0,1 0 0 0 0,0-1 0 0 0,-1 1 0 0 0,1 0 0 0 0,0 0 0 0 0,0-1 0 0 0,-1 1 1 0 0,1 0-1 0 0,1 0-9 0 0,0 0 65 0 0,5-3 365 0 0,1 2 0 0 0,-1-1 0 0 0,1 1 0 0 0,-1 0-1 0 0,1 0 1 0 0,4 1-430 0 0,49 4 2070 0 0,-28-1-1310 0 0,-11-2-366 0 0,1 1-59 0 0,-1-1 1 0 0,0-1-1 0 0,1-1 1 0 0,-1-1-1 0 0,15-3-335 0 0,-29 3 49 0 0,-6 2-26 0 0,1 0 0 0 0,-1-1-1 0 0,1 1 1 0 0,-1-1-1 0 0,0 0 1 0 0,1 0-1 0 0,-1 0 1 0 0,0 0 0 0 0,0 0-1 0 0,1 0 1 0 0,-1-1-1 0 0,0 1 1 0 0,0-1 0 0 0,0 1-1 0 0,-1-1 1 0 0,1 0-1 0 0,0 0-22 0 0,-1 0 12 0 0,1 1 4 0 0,-1 0 0 0 0,0 0 0 0 0,0 0 1 0 0,0 0-1 0 0,-1 0 0 0 0,1-1 0 0 0,0 1 0 0 0,0 0 0 0 0,-1 0 1 0 0,1-1-1 0 0,-1 1 0 0 0,1 0 0 0 0,-1-1 0 0 0,1 1 1 0 0,-1-1-1 0 0,0 1 0 0 0,0-1 0 0 0,0 1 0 0 0,1-1 1 0 0,-2 1-1 0 0,1-1 0 0 0,0 1 0 0 0,0 0 0 0 0,0-2-16 0 0,-1 3 13 0 0,1-1 32 0 0,0 0 0 0 0,0 0 0 0 0,0 0 0 0 0,-1-1 0 0 0,1 1 0 0 0,0 0 0 0 0,-1 0 0 0 0,1 0 0 0 0,-1 0 0 0 0,1 0 0 0 0,-1 0 0 0 0,0 0 0 0 0,0 0-45 0 0,1 1 8 0 0,-1 0 0 0 0,0 0 0 0 0,0 0 1 0 0,0 0-1 0 0,0 0 0 0 0,1 0 0 0 0,-1 0 0 0 0,0 0 0 0 0,0 0 0 0 0,0 1 0 0 0,1-1 0 0 0,-1 0 1 0 0,0 0-1 0 0,0 1 0 0 0,1-1 0 0 0,-1 1 0 0 0,0-1 0 0 0,1 1 0 0 0,-1-1-8 0 0,-5 3 29 0 0,1 0-1 0 0,-1 0 1 0 0,1 1-1 0 0,0 0 0 0 0,0 0 1 0 0,1 0-1 0 0,-3 3-28 0 0,5-5 19 0 0,0 1-1 0 0,0-1 1 0 0,0 1-1 0 0,0 0 1 0 0,1-1 0 0 0,-1 1-1 0 0,1 0 1 0 0,0 0-1 0 0,0 0 1 0 0,0 0-1 0 0,0 0 1 0 0,0 0-1 0 0,1 0 1 0 0,-1 0 0 0 0,1 3-19 0 0,0 0 57 0 0,-1-4-37 0 0,1 0-1 0 0,0 0 0 0 0,0 0 1 0 0,0 1-1 0 0,0-1 0 0 0,1 0 1 0 0,-1 0-1 0 0,1 0 0 0 0,-1 0 1 0 0,1 0-1 0 0,0 0 1 0 0,-1 0-1 0 0,1 0 0 0 0,0 0 1 0 0,0 0-1 0 0,0 0 0 0 0,1-1 1 0 0,-1 1-1 0 0,2 1-19 0 0,-2-1 25 0 0,1 0 0 0 0,0 0 1 0 0,0 0-1 0 0,0 0 0 0 0,0-1 0 0 0,0 1 0 0 0,0-1 1 0 0,0 1-1 0 0,1-1 0 0 0,-1 0 0 0 0,1 0 0 0 0,-1 0 0 0 0,1 0 1 0 0,-1 0-1 0 0,1 0 0 0 0,-1-1 0 0 0,1 1 0 0 0,0-1 1 0 0,-1 0-1 0 0,1 0 0 0 0,-1 0 0 0 0,1 0 0 0 0,0 0 1 0 0,-1-1-1 0 0,1 1 0 0 0,0-1 0 0 0,-1 1 0 0 0,1-1 1 0 0,0-1-26 0 0,4-1 62 0 0,-3 1-18 0 0,0 0 0 0 0,0 0 0 0 0,0-1 0 0 0,0 1 0 0 0,0-1 0 0 0,0 0 0 0 0,-1 0 0 0 0,2-1-44 0 0,30-29 178 0 0,-32 29-231 0 0,0 0 35 0 0,0 0 1 0 0,0 1-1 0 0,0-1 1 0 0,0 1-1 0 0,1-1 0 0 0,-1 1 1 0 0,1 0-1 0 0,0 1 1 0 0,0-1-1 0 0,0 1 0 0 0,0-1 1 0 0,0 1-1 0 0,4-1 18 0 0,-7 3-82 0 0,0 0 74 0 0,-1 0 0 0 0,1 0 1 0 0,0 0-1 0 0,-1 1 1 0 0,1-1-1 0 0,0 0 0 0 0,-1 1 1 0 0,1-1-1 0 0,-1 0 0 0 0,1 1 1 0 0,-1-1-1 0 0,1 1 1 0 0,-1-1-1 0 0,1 1 0 0 0,-1-1 1 0 0,0 1-1 0 0,1-1 0 0 0,-1 1 1 0 0,1 0-1 0 0,-1-1 1 0 0,0 1 7 0 0,8 16-38 0 0,-7-13 34 0 0,3 6-36 0 0,-1 1-1 0 0,-1-1 0 0 0,1 1 1 0 0,-1 5 40 0 0,5 18-66 0 0,-4-12 112 0 0,-3-19-26 0 0,0 1 0 0 0,1-1 0 0 0,-1 1 0 0 0,1-1 1 0 0,0 1-1 0 0,0-1 0 0 0,1 3-20 0 0,4 10 197 0 0,-5-15-101 0 0,-1-1 0 0 0,0 0 0 0 0,0 0 0 0 0,1-1-5 0 0,2 0-70 0 0,0 0 1 0 0,0-1-1 0 0,0 0 0 0 0,0 0 1 0 0,0 0-1 0 0,-1 0 0 0 0,1 0 1 0 0,-1 0-1 0 0,0-1 0 0 0,1 1 0 0 0,-1-1 1 0 0,0 1-1 0 0,0-1-21 0 0,4-8-336 0 0,1 0 0 0 0,3-11 336 0 0,-1 4-638 0 0,0-4-296 0 0,-6 15 681 0 0,0 0-1 0 0,0 0 0 0 0,0 1 1 0 0,1 0-1 0 0,3-5 254 0 0,1 1-238 0 0,27-35-300 0 0,-2-2 538 0 0,-26 38-13 0 0,1 0 0 0 0,0 0-1 0 0,1 0 1 0 0,0 1 0 0 0,0 0-1 0 0,7-4 14 0 0,-13 10 56 0 0,-1 0 0 0 0,1 1 0 0 0,0 0 0 0 0,0-1 0 0 0,0 1 0 0 0,2 0-56 0 0,-3 0 126 0 0,-1 1 166 0 0,-1 0 10 0 0,2 0 105 0 0,-2 0-394 0 0,1 0 0 0 0,-1 0 0 0 0,0 0 0 0 0,0 0 0 0 0,0 0 0 0 0,0 0 0 0 0,0 0 0 0 0,0 0 0 0 0,0 0 0 0 0,1 0 0 0 0,-1 0 0 0 0,0 1 0 0 0,0-1 0 0 0,0 0 0 0 0,0 0 0 0 0,0 0 0 0 0,0 0 0 0 0,1 0 0 0 0,-1 0 0 0 0,0 0 0 0 0,0 0 0 0 0,0 0 0 0 0,0 0 0 0 0,0 0 0 0 0,0 0 0 0 0,0 0 0 0 0,0 1 0 0 0,0-1 0 0 0,0 0 0 0 0,0 0 0 0 0,1 0 0 0 0,-1 0 0 0 0,0 0 0 0 0,0 0 0 0 0,0 0 0 0 0,0 1 0 0 0,0-1 0 0 0,0 0 0 0 0,0 0 0 0 0,0 0 0 0 0,0 0 0 0 0,0 0 0 0 0,0 0 0 0 0,0 1 0 0 0,0-1-13 0 0,-3 9 162 0 0,-1 0 0 0 0,1 0-1 0 0,-2 0 1 0 0,1-1 0 0 0,-1 1-1 0 0,-2 2-161 0 0,-9 15 446 0 0,5-7-168 0 0,8-15-216 0 0,0 0 0 0 0,1 0 0 0 0,-1 0 0 0 0,1 1 0 0 0,0-1 0 0 0,0 1 0 0 0,0 3-62 0 0,-1 3 111 0 0,2-8-94 0 0,0 0 0 0 0,0 0 0 0 0,0 0 0 0 0,1 0 0 0 0,-1 0 0 0 0,1 0 0 0 0,0 0 0 0 0,0 0 0 0 0,0 0 0 0 0,0 0 0 0 0,0 0 0 0 0,1 0 0 0 0,-1 0 0 0 0,1 0 0 0 0,0 0 0 0 0,0 0 0 0 0,0-1 0 0 0,0 1 0 0 0,0 0 0 0 0,2 2-17 0 0,0-1 22 0 0,0 0 0 0 0,0-1 0 0 0,0 1 0 0 0,0-1 0 0 0,0 0 1 0 0,1 0-1 0 0,0 0 0 0 0,-1 0 0 0 0,1-1 0 0 0,0 1 0 0 0,0-1 0 0 0,1 0 0 0 0,0 0-22 0 0,8 3-24 0 0,1-1 1 0 0,-1-1-1 0 0,10 2 24 0 0,7 1-329 0 0,-24-5 118 0 0,0 0 0 0 0,0 0 0 0 0,1-1 0 0 0,-1 1 0 0 0,4-2 211 0 0,16-2-6679 0 0,-12 1-828 0 0</inkml:trace>
  <inkml:trace contextRef="#ctx0" brushRef="#br0" timeOffset="8749.912">5726 17 8752 0 0,'0'0'673'0'0,"0"0"-149"0"0,0 0 996 0 0,-11 12 4450 0 0,10-9-5859 0 0,-1 0 0 0 0,1 0 0 0 0,0 0 0 0 0,0 0 0 0 0,0 0 0 0 0,1 1 0 0 0,-1-1 0 0 0,1 0 0 0 0,-1 1 0 0 0,1-1 0 0 0,0 0 0 0 0,0 1 0 0 0,1 1-111 0 0,8 50 672 0 0,-5-38-283 0 0,12 68 842 0 0,17 92 794 0 0,-28-130-1556 0 0,-2 0 0 0 0,-2 0 0 0 0,-2 0 0 0 0,-2 1 0 0 0,-2-1-469 0 0,-4 12 390 0 0,-2-2 1 0 0,-3 1-1 0 0,-18 44-390 0 0,14-54 60 0 0,-2 1-1 0 0,-3-2 1 0 0,-1-1-1 0 0,-3-1 1 0 0,-1-2-1 0 0,-2 0 1 0 0,-2-2-1 0 0,-9 7-59 0 0,13-21-280 0 0,0-1-1 0 0,-2-1 1 0 0,-10 5 280 0 0,-8 4-1087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2:00.65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46 469 12672 0 0,'35'-7'578'0'0,"-24"4"-281"0"0,-12 0-45 0 0,-8 2-11 0 0,3 5-39 0 0,6-4-180 0 0,-1 0-1 0 0,1 0 1 0 0,-1 0 0 0 0,0 0-1 0 0,1 1 1 0 0,-1-1-1 0 0,1 0 1 0 0,-1 0-1 0 0,0 1 1 0 0,1-1 0 0 0,-1 0-1 0 0,1 1 1 0 0,-1-1-1 0 0,1 1 1 0 0,-1-1 0 0 0,1 1-1 0 0,0-1 1 0 0,-1 1-1 0 0,1-1 1 0 0,0 1 0 0 0,-1-1-22 0 0,-1 9 570 0 0,0-1 0 0 0,-1 0 1 0 0,-1 0-1 0 0,1 0 1 0 0,-1 0-1 0 0,0-1 1 0 0,-5 6-571 0 0,-2 5 885 0 0,9-15-957 0 0,0 0 0 0 0,0 0 0 0 0,-1 1 0 0 0,1-1 0 0 0,-1-1 0 0 0,0 1 72 0 0,-2 2 751 0 0,7-9 119 0 0,3-4-758 0 0,13-31 615 0 0,-13 27-594 0 0,1 0 1 0 0,0-1-1 0 0,1 2 0 0 0,2-3-133 0 0,5-8-75 0 0,-1-1 0 0 0,-1 0-1 0 0,-1-1 1 0 0,-1 0 0 0 0,3-14 75 0 0,1-1 746 0 0,17-30-746 0 0,-15 37-84 0 0,3-7 491 0 0,5-4-407 0 0,-18 32 47 0 0,1 1-1 0 0,1 0 1 0 0,0 0-1 0 0,0 1 1 0 0,1 0-1 0 0,1-1-46 0 0,-6 7-80 0 0,1 0-1 0 0,0 0 0 0 0,-1 0 1 0 0,1 1-1 0 0,0 0 1 0 0,3-1 80 0 0,-7 2 5 0 0,0 1 79 0 0,0 1-36 0 0,-1 1 1 0 0,1 0 0 0 0,0-1 0 0 0,0 1 0 0 0,0-1 0 0 0,0 0 0 0 0,1 1-1 0 0,-1-1 1 0 0,0 0 0 0 0,2 1-49 0 0,0 1 86 0 0,0 1-85 0 0,-1-1 1 0 0,1 1-1 0 0,-1 0 0 0 0,0 0 0 0 0,0 0 0 0 0,-1 0 0 0 0,1 0 1 0 0,-1 0-1 0 0,1 1 0 0 0,-1-1 0 0 0,0 4-1 0 0,1 10-80 0 0,-1-1 0 0 0,0 9 80 0 0,0 3 178 0 0,3 20 22 0 0,2 57 329 0 0,-4-51-497 0 0,3 0 0 0 0,3 9-32 0 0,-7-60-2 0 0,-1-1-1 0 0,-1 0 0 0 0,1 0 1 0 0,0 0-1 0 0,-1 0 0 0 0,1 0 1 0 0,-1 0-1 0 0,0 0 1 0 0,-1 2 2 0 0,-3 12-193 0 0,5-16 154 0 0,0 0 0 0 0,-1 0-1 0 0,1 0 1 0 0,-1-1-1 0 0,1 1 1 0 0,-1 0 0 0 0,1 0-1 0 0,-1-1 1 0 0,0 1-1 0 0,1 0 1 0 0,-1-1 0 0 0,0 1-1 0 0,1-1 1 0 0,-1 1-1 0 0,0-1 1 0 0,0 1 0 0 0,1-1-1 0 0,-1 1 1 0 0,0-1 0 0 0,0 0-1 0 0,0 1 1 0 0,0-1 39 0 0,-9 2-6736 0 0,2-1-277 0 0</inkml:trace>
  <inkml:trace contextRef="#ctx0" brushRef="#br0" timeOffset="253.613">123 366 14832 0 0,'0'0'67'0'0,"0"-1"0"0"0,0 1 1 0 0,0-1-1 0 0,0 1 0 0 0,0-1 1 0 0,1 0-1 0 0,-1 1 1 0 0,0-1-1 0 0,0 1 0 0 0,0-1 1 0 0,0 1-1 0 0,1-1 0 0 0,-1 1 1 0 0,0-1-1 0 0,0 1 0 0 0,1-1 1 0 0,-1 1-1 0 0,0-1 1 0 0,1 1-1 0 0,-1-1 0 0 0,0 1 1 0 0,1 0-1 0 0,-1-1 0 0 0,1 1 1 0 0,-1 0-1 0 0,1-1 1 0 0,-1 1-1 0 0,1 0 0 0 0,-1-1 1 0 0,1 1-1 0 0,-1 0 0 0 0,1 0 1 0 0,0 0-68 0 0,24-11 73 0 0,-19 9 281 0 0,9-2 53 0 0,1 0 0 0 0,-1 1 0 0 0,0 0 0 0 0,1 1-1 0 0,12 0-406 0 0,16-2 355 0 0,-37 4-438 0 0,0 0-1 0 0,0 0 0 0 0,0 0 0 0 0,0 1 1 0 0,2 1 83 0 0,22 1-1610 0 0,-15-3 710 0 0</inkml:trace>
  <inkml:trace contextRef="#ctx0" brushRef="#br0" timeOffset="622.57">745 129 10592 0 0,'0'0'818'0'0,"-7"2"-500"0"0,2-1 138 0 0,0 0 0 0 0,0 0 0 0 0,0 1 0 0 0,0 0 0 0 0,0 0 0 0 0,0 0 0 0 0,0 1 0 0 0,0 0 0 0 0,1-1 1 0 0,-2 2-457 0 0,-7 7 635 0 0,-1 1 1 0 0,-5 7-636 0 0,-7 6 311 0 0,23-22-210 0 0,0 0-1 0 0,0 0 1 0 0,0 0-1 0 0,0 1 1 0 0,1-1-1 0 0,-1 1 1 0 0,1 0-1 0 0,0 0 1 0 0,0 0-1 0 0,0 0 1 0 0,0 0-1 0 0,0 3-100 0 0,2-5-3 0 0,-1 0 0 0 0,1 0 0 0 0,0 0 1 0 0,0 0-1 0 0,0 0 0 0 0,0 0 0 0 0,0 0 0 0 0,0 0 0 0 0,0 0 0 0 0,1 0 0 0 0,-1 0 1 0 0,1 0-1 0 0,0 0 0 0 0,-1 0 0 0 0,1 0 0 0 0,0 0 0 0 0,0 0 0 0 0,0-1 0 0 0,0 1 1 0 0,1 0-1 0 0,-1-1 0 0 0,0 1 0 0 0,1 0 0 0 0,-1-1 0 0 0,1 0 0 0 0,-1 1 0 0 0,2 0 3 0 0,12 9 0 0 0,-10-6 0 0 0,0-1 0 0 0,0 0 0 0 0,1-1 0 0 0,-1 1 0 0 0,3 0 0 0 0,4 2 4 0 0,0 1 0 0 0,0 0 0 0 0,10 9-4 0 0,20 13 259 0 0,-40-29-239 0 0,-1 1 0 0 0,1 0 0 0 0,-1 0-1 0 0,0 0 1 0 0,1 0 0 0 0,-1 0 0 0 0,0 0 0 0 0,0 0 0 0 0,1 0-1 0 0,-1 0 1 0 0,0 0 0 0 0,0 1 0 0 0,0-1 0 0 0,-1 0 0 0 0,1 1 0 0 0,0-1-1 0 0,0 1 1 0 0,-1-1 0 0 0,1 1 0 0 0,-1-1 0 0 0,1 1 0 0 0,-1 0-1 0 0,0 0-19 0 0,0 0 76 0 0,0-1-1 0 0,-1 1 0 0 0,1-1 0 0 0,-1 1 0 0 0,1 0 0 0 0,-1-1 1 0 0,0 1-1 0 0,1-1 0 0 0,-1 0 0 0 0,0 1 0 0 0,0-1 0 0 0,0 0 1 0 0,0 1-1 0 0,-1-1 0 0 0,1 0 0 0 0,0 0 0 0 0,0 0 0 0 0,-1 0 1 0 0,1 0-1 0 0,0 0 0 0 0,-1 0 0 0 0,1 0 0 0 0,-2 0-75 0 0,-28 13 8 0 0,-1 0 0 0 0,-30 7-8 0 0,-18 4-501 0 0,55-22-1934 0 0,15-3-4308 0 0</inkml:trace>
  <inkml:trace contextRef="#ctx0" brushRef="#br0" timeOffset="1147.439">1057 143 4608 0 0,'0'0'353'0'0,"0"0"142"0"0,0 0 1455 0 0,1-1 1354 0 0,3-3-2278 0 0,-4 3 6552 0 0,-5 4-7441 0 0,-1 0 0 0 0,1 0-1 0 0,0 0 1 0 0,0 0 0 0 0,1 1 0 0 0,-1 0 0 0 0,1 0-1 0 0,-1 0 1 0 0,1 0 0 0 0,0 1 0 0 0,1 0-1 0 0,-1-1 1 0 0,1 2 0 0 0,0-1 0 0 0,0 0 0 0 0,1 0-1 0 0,-2 5-136 0 0,0 0 130 0 0,2-6-153 0 0,0 0 1 0 0,0 0-1 0 0,1 0 1 0 0,-1 1-1 0 0,1 3 23 0 0,0-7-7 0 0,1 0 0 0 0,0 1 1 0 0,0-1-1 0 0,0 1 0 0 0,0-1 0 0 0,1 0 0 0 0,-1 1 0 0 0,0-1 1 0 0,1 1-1 0 0,-1-1 0 0 0,0 0 0 0 0,1 1 0 0 0,0-1 0 0 0,-1 0 1 0 0,1 0-1 0 0,0 1 0 0 0,0-1 0 0 0,-1 0 0 0 0,1 0 0 0 0,1 1 7 0 0,10 9 24 0 0,0 0 1 0 0,1-1-1 0 0,0-1 0 0 0,7 4-24 0 0,-8-5-7 0 0,0 0 0 0 0,0 0 1 0 0,-1 1-1 0 0,-1 0 0 0 0,1 1 0 0 0,3 6 7 0 0,-10-11-39 0 0,-3-4 87 0 0,0 0-1 0 0,0 0 1 0 0,0 0-1 0 0,0 0 1 0 0,0 0-1 0 0,-1 0 1 0 0,1 0-1 0 0,0 0 0 0 0,-1 0 1 0 0,1 1-1 0 0,-1-1 1 0 0,1 0-1 0 0,-1 0 1 0 0,1 0-1 0 0,-1 1 1 0 0,0-1-1 0 0,0 0 1 0 0,0 1-1 0 0,0-1 0 0 0,0 0 1 0 0,0 0-1 0 0,0 1 1 0 0,0-1-1 0 0,0 0 1 0 0,0 1-1 0 0,-1-1 1 0 0,1 0-1 0 0,-1 0 1 0 0,0 2-48 0 0,0-1 37 0 0,1 0 1 0 0,-2 0-1 0 0,1 0 1 0 0,0 0-1 0 0,0 0 1 0 0,-1 0-1 0 0,1 0 1 0 0,-1 0-1 0 0,1-1 1 0 0,-1 1-1 0 0,0 0 1 0 0,0-1-1 0 0,1 0 1 0 0,-1 1-1 0 0,0-1 1 0 0,0 0-1 0 0,-1 0 1 0 0,1 0-1 0 0,0 0 1 0 0,-2 0-38 0 0,-7 5 56 0 0,-7 1 49 0 0,1 1-1 0 0,-1-2 0 0 0,0-1 1 0 0,-6 1-105 0 0,-77 13-814 0 0,95-18 556 0 0,-9-1-1626 0 0,6-3-4423 0 0,8 3-127 0 0</inkml:trace>
  <inkml:trace contextRef="#ctx0" brushRef="#br0" timeOffset="1588.055">1291 267 9216 0 0,'-5'-7'706'0'0,"4"6"-218"0"0,1 1 808 0 0,0 0 398 0 0,0 0 76 0 0,-6 8 498 0 0,1 0-1938 0 0,-1 0 1 0 0,1 0-1 0 0,1 0 0 0 0,0 1 0 0 0,0-1 1 0 0,1 1-1 0 0,0 0 0 0 0,0 1 0 0 0,1-1 1 0 0,0 0-1 0 0,1 1 0 0 0,0-1 0 0 0,0 8-330 0 0,1-14 80 0 0,0 0 1 0 0,1 0-1 0 0,-1 0 0 0 0,1 0 0 0 0,0 0 0 0 0,0 0 0 0 0,0 0 0 0 0,0 0 1 0 0,0 0-1 0 0,1-1 0 0 0,-1 1 0 0 0,1 0 0 0 0,0-1 0 0 0,0 1 0 0 0,0-1 0 0 0,0 1 1 0 0,0-1-1 0 0,0 0 0 0 0,1 0 0 0 0,0 1-80 0 0,0-1 14 0 0,-1 0-1 0 0,0 0 1 0 0,0-1 0 0 0,1 1-1 0 0,-1-1 1 0 0,1 1 0 0 0,-1-1 0 0 0,1 0-1 0 0,0 0 1 0 0,-1 0 0 0 0,1 0-1 0 0,0 0 1 0 0,0-1 0 0 0,0 1-1 0 0,-1-1 1 0 0,1 0 0 0 0,0 0 0 0 0,0 0-1 0 0,0 0 1 0 0,0 0 0 0 0,0-1-1 0 0,0 1 1 0 0,-1-1 0 0 0,1 0-1 0 0,0 0 1 0 0,0 0 0 0 0,-1 0 0 0 0,1 0-1 0 0,-1 0 1 0 0,1-1 0 0 0,-1 0-1 0 0,1 1 1 0 0,-1-1 0 0 0,0 0-14 0 0,5-4 11 0 0,0 0 0 0 0,-1 0 0 0 0,0-1 0 0 0,0 1 1 0 0,-1-2-1 0 0,0 1 0 0 0,0 0 0 0 0,-1-1 0 0 0,1 0 0 0 0,0-5-11 0 0,10-20-227 0 0,-8 17 90 0 0,0 0-1 0 0,-1 0 0 0 0,1-4 138 0 0,-6 13-11 0 0,3-7-86 0 0,-2 14 114 0 0,0 9 116 0 0,0-1-76 0 0,1 11-5 0 0,1 0-1 0 0,0 0 1 0 0,2 1-52 0 0,-4-13 14 0 0,1-1 0 0 0,0 1 0 0 0,1-1-1 0 0,-1 0 1 0 0,1 0 0 0 0,0 0 0 0 0,0 0 0 0 0,1-1-1 0 0,0 1 1 0 0,1 0-14 0 0,0 0 50 0 0,-4-4-54 0 0,0-1 0 0 0,-1 1 0 0 0,1-1 0 0 0,0 1 1 0 0,0-1-1 0 0,0 1 0 0 0,0-1 0 0 0,0 0 0 0 0,0 0 0 0 0,0 0 0 0 0,0 0 0 0 0,1 0 0 0 0,0-1 4 0 0,1 2-78 0 0,1-1 110 0 0,0 0 1 0 0,-1 0-1 0 0,1 0 1 0 0,0-1-1 0 0,2 0-32 0 0,-6 0-228 0 0,1 0-1 0 0,-1 0 1 0 0,1 0-1 0 0,0-1 1 0 0,-1 1-1 0 0,1 0 1 0 0,-1-1-1 0 0,1 0 0 0 0,-1 1 1 0 0,1-1-1 0 0,-1 0 1 0 0,0 0-1 0 0,1 0 1 0 0,-1 0-1 0 0,0 0 1 0 0,0 0-1 0 0,1 0 1 0 0,-1 0 228 0 0,5-7-7233 0 0</inkml:trace>
  <inkml:trace contextRef="#ctx0" brushRef="#br0" timeOffset="2385.533">1747 133 13824 0 0,'0'0'629'0'0,"0"0"-12"0"0,0 2-393 0 0,2 56 1137 0 0,4 8-1361 0 0,-6-61 111 0 0,-1 34 1086 0 0,0-11-181 0 0,1-17-505 0 0,0 1-1 0 0,-1-1 0 0 0,0 0 0 0 0,-1 1 0 0 0,0-1 0 0 0,-1 0 0 0 0,0 0 1 0 0,-3 9-511 0 0,5-20 146 0 0,1 0-15 0 0,0 0-52 0 0,-12-16-9 0 0,11 10-174 0 0,0 0-1 0 0,1 0 1 0 0,-1-1-1 0 0,1 1 1 0 0,1 0-1 0 0,-1 0 0 0 0,1 0 1 0 0,0 0-1 0 0,1 0 1 0 0,0-3 104 0 0,6-15-2089 0 0,10-23 2089 0 0,-8 22-762 0 0,-5 15 761 0 0,-1-1 0 0 0,1 1 0 0 0,1 1 0 0 0,0-1 0 0 0,0 1 0 0 0,1 0-1 0 0,4-3 2 0 0,-11 11-18 0 0,1 0 0 0 0,0 0 0 0 0,0 0 0 0 0,0 1 0 0 0,0-1 0 0 0,0 0 0 0 0,0 1 0 0 0,0-1 0 0 0,0 0 0 0 0,0 1 0 0 0,0-1 0 0 0,0 1 0 0 0,0 0-1 0 0,1-1 1 0 0,-1 1 0 0 0,0 0 0 0 0,0 0 0 0 0,0 0 0 0 0,1 0 0 0 0,-1 0 0 0 0,0 0 0 0 0,0 0 0 0 0,0 0 0 0 0,1 0 0 0 0,-1 1 0 0 0,0-1 0 0 0,0 0-1 0 0,0 1 1 0 0,0-1 0 0 0,0 1 0 0 0,0-1 0 0 0,0 1 0 0 0,0-1 0 0 0,0 1 0 0 0,0 0 0 0 0,0 0 0 0 0,0 0 0 0 0,0 0 18 0 0,5 4 210 0 0,0 1 1 0 0,-1 0 0 0 0,0 0-1 0 0,0 1 1 0 0,2 2-211 0 0,-4-3 135 0 0,14 20 541 0 0,-1 1 1 0 0,-1 1 0 0 0,-2 0-1 0 0,6 18-676 0 0,-14-28 364 0 0,-5-14-232 0 0,1 0 0 0 0,0-1 0 0 0,0 1 0 0 0,1-1 0 0 0,-1 1 0 0 0,1 1-132 0 0,0-2 160 0 0,-1-2-76 0 0,0 0 0 0 0,-1 1 0 0 0,1-1 0 0 0,0 0 0 0 0,-1 1 0 0 0,0-1 0 0 0,1 1-1 0 0,-1-1 1 0 0,0 1 0 0 0,0-1 0 0 0,1 1 0 0 0,-1-1 0 0 0,0 1 0 0 0,-1-1 0 0 0,1 2-84 0 0,0-3 2 0 0,0 0 1 0 0,0 0 0 0 0,0 1-1 0 0,0-1 1 0 0,0 0-1 0 0,0 0 1 0 0,0 1 0 0 0,0-1-1 0 0,0 0 1 0 0,0 0-1 0 0,0 1 1 0 0,0-1 0 0 0,0 0-1 0 0,0 0 1 0 0,0 1-1 0 0,0-1 1 0 0,0 0-1 0 0,0 0 1 0 0,0 0 0 0 0,0 1-1 0 0,-1-1 1 0 0,1 0-1 0 0,0 0 1 0 0,0 0 0 0 0,0 1-1 0 0,0-1 1 0 0,-1 0-1 0 0,1 0 1 0 0,0 0-1 0 0,0 0 1 0 0,0 1 0 0 0,-1-1-1 0 0,1 0-2 0 0,-7-4 61 0 0,-6-12-14 0 0,11 11-98 0 0,1 0 1 0 0,-1 1-1 0 0,0-1 0 0 0,1 0 0 0 0,0 1 1 0 0,0-1-1 0 0,1 0 0 0 0,-1 0 0 0 0,1 0 1 0 0,0 0-1 0 0,0 0 0 0 0,1 0 0 0 0,0-2 51 0 0,2-11-324 0 0,1 0-1 0 0,2 0 0 0 0,0-1 325 0 0,0-2-131 0 0,-3 12 33 0 0,1 0 0 0 0,-1 0 1 0 0,1 0-1 0 0,3-4 98 0 0,-6 12-13 0 0,0-1 0 0 0,0 0 1 0 0,0 0-1 0 0,1 0 0 0 0,-1 0 0 0 0,0 1 1 0 0,1-1-1 0 0,-1 1 0 0 0,1-1 0 0 0,0 1 0 0 0,-1 0 1 0 0,1-1-1 0 0,0 1 0 0 0,0 0 0 0 0,0 0 1 0 0,0 0-1 0 0,0 1 0 0 0,0-1 0 0 0,0 0 1 0 0,0 1-1 0 0,0-1 0 0 0,1 1 13 0 0,-1 1 14 0 0,0 0 0 0 0,0 0 0 0 0,0 0 0 0 0,0 0 0 0 0,0 1 0 0 0,-1-1 0 0 0,1 1 0 0 0,0 0 0 0 0,-1-1 0 0 0,1 1-1 0 0,-1 0 1 0 0,1 0 0 0 0,-1 0-14 0 0,3 3 88 0 0,4 6-92 0 0,-2 0 1 0 0,0 0-1 0 0,0 0 0 0 0,-1 1 0 0 0,0-1 0 0 0,-1 1 0 0 0,0 0 0 0 0,0 2 4 0 0,10 31 387 0 0,-4-8 113 0 0,-9-30-408 0 0,1 0 0 0 0,0 0 0 0 0,0-1 0 0 0,1 1 0 0 0,-1 0 0 0 0,1-1 0 0 0,2 3-92 0 0,-4-7 75 0 0,1-1-10 0 0,5 3-1 0 0,7 2 45 0 0,-9-8-91 0 0,-4 1-1 0 0,5-1-10 0 0,0-1 1 0 0,0 0-1 0 0,-1 0 0 0 0,1 0 0 0 0,-1 0 1 0 0,0-1-1 0 0,0 0 0 0 0,0 0 0 0 0,0 0 0 0 0,0-1 1 0 0,-1 0-1 0 0,0 0 0 0 0,0 0 0 0 0,-1 0 0 0 0,3-5-7 0 0,5-8-261 0 0,-2-1 0 0 0,0 0-1 0 0,-1-1 1 0 0,0-3 261 0 0,2-13-758 0 0,6-35 758 0 0,-12 55 23 0 0,-4 14-27 0 0,0-1 0 0 0,0 1 1 0 0,0 0-1 0 0,0-1 0 0 0,0 1 0 0 0,0 0 0 0 0,0-1 0 0 0,-1 1 0 0 0,1 0 0 0 0,-1-1 4 0 0,0 1-8 0 0,1 1 1 0 0,-1 0-1 0 0,1-1 1 0 0,0 1-1 0 0,0 0 0 0 0,-1-1 1 0 0,1 1-1 0 0,0-1 0 0 0,0 1 1 0 0,0 0-1 0 0,1-1 0 0 0,-1 1 1 0 0,0 0-1 0 0,0-1 1 0 0,1 1-1 0 0,-1 0 0 0 0,1-1 1 0 0,-1 1-1 0 0,1 0 0 0 0,0-1 8 0 0,-1 1 0 0 0,1 1-1 0 0,-1 0 0 0 0,0 0 0 0 0,0-1 1 0 0,0 1-1 0 0,0 0 0 0 0,1-1 0 0 0,-1 1 1 0 0,0 0-1 0 0,0-1 0 0 0,0 1 0 0 0,0 0 1 0 0,0-1-1 0 0,0 1 0 0 0,0 0 0 0 0,0-1 1 0 0,0 1-1 0 0,0 0 0 0 0,0-1 0 0 0,0 1 1 0 0,0 0-1 0 0,0-1 0 0 0,0 1 0 0 0,0 0 1 0 0,-1-1-1 0 0,1 1 0 0 0,0 0 0 0 0,0-1 1 0 0,0 1-1 0 0,0 0 0 0 0,-1 0 0 0 0,1-1 1 0 0,0 1-1 0 0,0 0 0 0 0,-1 0 0 0 0,1-1 1 0 0,0 1-1 0 0,0 0 0 0 0,-1 0 0 0 0,1 0 1 0 0,0-1-1 0 0,-1 1 0 0 0,1 0 1 0 0,-5-5 120 0 0,-4 12 108 0 0,4-2-204 0 0,1 1-1 0 0,-1-1 0 0 0,2 1 0 0 0,-1 0 1 0 0,0 0-1 0 0,1 0 0 0 0,0 1 1 0 0,1-1-1 0 0,0 1 0 0 0,-2 5-23 0 0,-1 3-149 0 0,0 2 272 0 0,1-1-1 0 0,1 1 0 0 0,0 0 0 0 0,1 0 1 0 0,1 4-123 0 0,-1 2 151 0 0,2-18-112 0 0,-1 1 0 0 0,1-1 0 0 0,1 1 0 0 0,-1-1 0 0 0,0 1 0 0 0,1-1 0 0 0,0 0 0 0 0,1 1 0 0 0,-1-1 0 0 0,1 0 0 0 0,0 0 0 0 0,0 0 0 0 0,1 0 0 0 0,-1 0 0 0 0,1-1 0 0 0,0 1 0 0 0,0-1 0 0 0,1 1 0 0 0,-1-1 0 0 0,1 0 0 0 0,2 1-39 0 0,0-2 21 0 0,0 0 1 0 0,0 0 0 0 0,0 0 0 0 0,0-1 0 0 0,1 0 0 0 0,-1 0 0 0 0,1-1-1 0 0,-1 1 1 0 0,1-2 0 0 0,4 1-22 0 0,14 0-106 0 0,1-2-1 0 0,-1-1 1 0 0,0-1-1 0 0,1-1 1 0 0,10-4 106 0 0,-15 4-478 0 0,10-2-96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2:22.75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1 220 10136 0 0,'0'0'230'0'0,"0"0"30"0"0,0 0 19 0 0,10 12 1488 0 0,-8-10-1447 0 0,1-1 1 0 0,0 1 0 0 0,-1-1-1 0 0,1 0 1 0 0,0 0 0 0 0,0 0-1 0 0,0 0 1 0 0,0 0 0 0 0,0-1-1 0 0,0 1 1 0 0,-1-1 0 0 0,1 0-1 0 0,0 0 1 0 0,0 0 0 0 0,0 0 0 0 0,0 0-1 0 0,0-1 1 0 0,0 0 0 0 0,2 0-321 0 0,10-1 932 0 0,-11 1-808 0 0,0 0 1 0 0,1 0 0 0 0,-1 0-1 0 0,-1-1 1 0 0,1 1 0 0 0,0-1-1 0 0,0 0 1 0 0,-1 0 0 0 0,4-2-125 0 0,30-26 553 0 0,-26 21-447 0 0,-2 1 86 0 0,0-1 0 0 0,-1 1 0 0 0,0-1 0 0 0,-1 0 0 0 0,0-1 0 0 0,0 0 0 0 0,0-3-192 0 0,-3 6 110 0 0,-1 0 0 0 0,0 0-1 0 0,0 0 1 0 0,1-7-110 0 0,-3 12 17 0 0,-1-1 1 0 0,1 1-1 0 0,-1-1 0 0 0,0 1 0 0 0,0-1 0 0 0,0 1 1 0 0,0-1-1 0 0,0 1 0 0 0,0-1 0 0 0,-1 1 0 0 0,1-1 1 0 0,-1 1-1 0 0,1-1 0 0 0,-1 1 0 0 0,-1-2-17 0 0,1 2 0 0 0,0 1 0 0 0,1-1 0 0 0,-1 1 0 0 0,0-1 0 0 0,-1 1 0 0 0,1 0 0 0 0,0-1 0 0 0,0 1 0 0 0,-1 0 0 0 0,1 0 0 0 0,0 0 0 0 0,-1 0 0 0 0,1 0 0 0 0,-1 0 0 0 0,1 0 0 0 0,-1 1 0 0 0,0-1 0 0 0,1 0 0 0 0,-1 1 0 0 0,-1-1 0 0 0,0 1-1 0 0,0 0 0 0 0,0-1 0 0 0,0 1 0 0 0,-1 1 0 0 0,1-1 0 0 0,0 0 0 0 0,0 1 0 0 0,-1-1 0 0 0,1 1 0 0 0,0 0 0 0 0,0 0 0 0 0,0 1 0 0 0,0-1 0 0 0,0 0 0 0 0,0 1 0 0 0,1 0 0 0 0,-1 0 0 0 0,0 0 0 0 0,1 0 0 0 0,0 0 0 0 0,-1 0 0 0 0,1 0 0 0 0,-1 1 1 0 0,-3 5 46 0 0,0 0 0 0 0,0 0-1 0 0,0 0 1 0 0,1 0-1 0 0,0 1 1 0 0,1 0-1 0 0,-1 1-45 0 0,-5 16 18 0 0,0 0 0 0 0,1 5-18 0 0,6-22 26 0 0,1 0 1 0 0,0 1-1 0 0,1-1 1 0 0,0 1 0 0 0,1-1-1 0 0,0 1 1 0 0,0-1-1 0 0,2 4-26 0 0,-2-11 1 0 0,0 0 0 0 0,1 0 0 0 0,0 0 0 0 0,-1 0 0 0 0,1 0 0 0 0,0 0 0 0 0,0 0 0 0 0,0 0 0 0 0,0-1 0 0 0,0 1 0 0 0,0 0 0 0 0,1-1 0 0 0,-1 1 0 0 0,1-1 0 0 0,-1 1 0 0 0,1-1 0 0 0,-1 0 0 0 0,1 1 0 0 0,0-1 0 0 0,0 0 0 0 0,0 0 0 0 0,-1 0 0 0 0,1-1 0 0 0,0 1 0 0 0,0 0 0 0 0,0-1 0 0 0,0 1 0 0 0,0-1 0 0 0,0 0 0 0 0,0 1 0 0 0,1-1 0 0 0,0 0-1 0 0,3 0 3 0 0,0 0 0 0 0,0-1 0 0 0,0 1 0 0 0,-1-1 0 0 0,1 0 0 0 0,0-1 0 0 0,0 1 0 0 0,-1-1-1 0 0,1 0 1 0 0,-1-1 0 0 0,1 0-3 0 0,11-8-118 0 0,0 0 0 0 0,0-2-1 0 0,-2 0 1 0 0,1-1-1 0 0,0-3 119 0 0,24-20-120 0 0,-21 22-707 0 0,1 0 0 0 0,5-1 827 0 0,-22 14 120 0 0,0 0 0 0 0,0 1 1 0 0,1-1-1 0 0,-1 1 0 0 0,1 0 1 0 0,-1 0-1 0 0,1 1 1 0 0,-1-1-1 0 0,1 1 0 0 0,-1-1 1 0 0,4 1-121 0 0,-5 2-137 0 0,0-1 1 0 0,-1 0 0 0 0,1 1-1 0 0,0-1 1 0 0,-1 1-1 0 0,1-1 1 0 0,-1 1 0 0 0,0 0-1 0 0,1 0 1 0 0,-1-1 0 0 0,0 2 136 0 0,2 2-42 0 0,-1-3 41 0 0,-1 1 0 0 0,0-1 0 0 0,-1 1-1 0 0,1-1 1 0 0,0 1 0 0 0,-1 0-1 0 0,1-1 1 0 0,-1 1 0 0 0,0 0 0 0 0,0-1-1 0 0,0 1 1 0 0,0 1 1 0 0,0 8-1 0 0,-2 80 1 0 0,6-32 1027 0 0,5-74-708 0 0,-1-1 0 0 0,-1 1 0 0 0,1-4-319 0 0,2-5-43 0 0,1 1 0 0 0,0 0 1 0 0,3-1 42 0 0,-10 16 71 0 0,-2 3-231 0 0,1 0 0 0 0,-1-1 0 0 0,1 1-1 0 0,0 0 1 0 0,0 1 0 0 0,0-1 0 0 0,1 1 0 0 0,-1-1 0 0 0,1 1 0 0 0,0 0 0 0 0,0 0 160 0 0,-4 3-5 0 0,0 0 1 0 0,1-1 0 0 0,-1 1 0 0 0,1 0 0 0 0,-1 0-1 0 0,0 0 1 0 0,1 0 0 0 0,-1 0 0 0 0,0 0 0 0 0,1 0-1 0 0,-1-1 1 0 0,1 1 0 0 0,-1 0 0 0 0,0 0 0 0 0,1 0-1 0 0,-1 0 1 0 0,1 1 0 0 0,-1-1 0 0 0,0 0 0 0 0,1 0-1 0 0,-1 0 1 0 0,0 0 0 0 0,1 0 0 0 0,-1 0 0 0 0,1 1-1 0 0,-1-1 1 0 0,0 0 0 0 0,0 0 0 0 0,1 0-1 0 0,-1 1 1 0 0,0-1 0 0 0,1 0 0 0 0,-1 1 0 0 0,0-1-1 0 0,0 0 1 0 0,1 1 0 0 0,-1-1 4 0 0,0 0-10 0 0,3 3 14 0 0,0 0-1 0 0,0 0 1 0 0,0 0-1 0 0,0 0 1 0 0,-1 0-1 0 0,0 1 1 0 0,1-1-1 0 0,-1 1 1 0 0,0 0-1 0 0,-1-1 0 0 0,1 1 1 0 0,0 2-4 0 0,0 1 14 0 0,0 1 1 0 0,0-1-1 0 0,-1 0 1 0 0,0 1-1 0 0,0-1 0 0 0,-1 4-14 0 0,1-5-10 0 0,0 0 1 0 0,0 1-1 0 0,0-1 0 0 0,1 0 0 0 0,0 1 10 0 0,1 3 111 0 0,-3-9-77 0 0,1 1 1 0 0,0 0 0 0 0,0 0-1 0 0,0-1 1 0 0,0 1 0 0 0,0 0-1 0 0,0-1 1 0 0,0 1-1 0 0,1-1 1 0 0,-1 1 0 0 0,1-1-1 0 0,-1 0 1 0 0,1 0 0 0 0,-1 0-1 0 0,1 1-34 0 0,12 10 321 0 0,-12-10-273 0 0,0 0 0 0 0,1 0 0 0 0,-1 0 0 0 0,0 0 0 0 0,1 0 0 0 0,-1-1 0 0 0,1 1 0 0 0,0-1 0 0 0,0 0 1 0 0,-1 0-1 0 0,1 0 0 0 0,0 0 0 0 0,0 0 0 0 0,3 0-48 0 0,0 0 48 0 0,1 0 0 0 0,-1-1 1 0 0,1 0-1 0 0,-1 0 0 0 0,1 0 0 0 0,3-1-48 0 0,9-1-2 0 0,-15 2 34 0 0,0 0 0 0 0,0-1 0 0 0,0 1-1 0 0,0-1 1 0 0,0 0 0 0 0,0 0 0 0 0,0 0-1 0 0,1-1-31 0 0,67-28 1300 0 0,-59 24-1105 0 0,-9 4-247 0 0,-1 1-1 0 0,1-1 1 0 0,-1 0 0 0 0,1 0-1 0 0,-1 0 1 0 0,0-1-1 0 0,0 1 1 0 0,0-1 0 0 0,0 1-1 0 0,0-1 1 0 0,0-1 52 0 0,5-6-61 0 0,-1-1 1 0 0,0 0-1 0 0,-1 0 1 0 0,0-1-1 0 0,0-2 61 0 0,-3 8 76 0 0,-1-1-1 0 0,0 0 0 0 0,0 0 1 0 0,-1 0-1 0 0,1 0 0 0 0,-2-1 1 0 0,1 1-1 0 0,-1 0 0 0 0,0 0 1 0 0,0-1-76 0 0,-1 1 123 0 0,0-4-88 0 0,0 1 1 0 0,-1 0-1 0 0,0-1 1 0 0,-1 1 0 0 0,0 0-36 0 0,3 8 3 0 0,0 1 1 0 0,-1-1-1 0 0,0 1 1 0 0,1-1-1 0 0,-1 1 1 0 0,0-1 0 0 0,0 1-1 0 0,1-1 1 0 0,-1 1-1 0 0,0 0 1 0 0,-1-1 0 0 0,1 1-1 0 0,0 0 1 0 0,0 0-1 0 0,0 0 1 0 0,-1 0-1 0 0,1 0 1 0 0,0 0 0 0 0,-1 0-1 0 0,1 1 1 0 0,-1-1-1 0 0,1 0 1 0 0,-1 1-1 0 0,0-1 1 0 0,1 1 0 0 0,-1-1-1 0 0,1 1 1 0 0,-1 0-1 0 0,0 0 1 0 0,1 0 0 0 0,-1 0-1 0 0,0 0 1 0 0,1 0-1 0 0,-1 0-3 0 0,0 1-9 0 0,1-1 1 0 0,0 1-1 0 0,-1-1 0 0 0,1 1 0 0 0,-1 0 0 0 0,1 0 0 0 0,0-1 0 0 0,0 1 0 0 0,-1 0 1 0 0,1 0-1 0 0,0 0 0 0 0,0 1 0 0 0,0-1 0 0 0,0 0 0 0 0,0 0 0 0 0,0 0 1 0 0,0 1-1 0 0,1-1 0 0 0,-1 0 0 0 0,0 1 0 0 0,1-1 0 0 0,-1 1 0 0 0,1-1 1 0 0,-1 2 8 0 0,-1 5-74 0 0,0 1 0 0 0,1 0 0 0 0,0-1 0 0 0,0 2 74 0 0,1-2-16 0 0,0 2 10 0 0,0 0-1 0 0,1 0 1 0 0,1-1 0 0 0,0 1-1 0 0,0 0 1 0 0,0-1-1 0 0,1 1 1 0 0,1-1 0 0 0,0 0-1 0 0,0 0 7 0 0,-2-6 0 0 0,-1 0 0 0 0,1 0 0 0 0,0 0 0 0 0,-1-1 0 0 0,1 1 0 0 0,1-1 0 0 0,-1 1 0 0 0,0-1 0 0 0,1 0 0 0 0,-1 0 0 0 0,1 0 0 0 0,-1 0 0 0 0,1 0 0 0 0,0 0 0 0 0,0-1 0 0 0,0 0 0 0 0,0 1 0 0 0,0-1 0 0 0,0 0 0 0 0,0-1 0 0 0,0 1 0 0 0,0 0 0 0 0,1-1 0 0 0,-1 0 0 0 0,0 0 0 0 0,0 0 0 0 0,1 0 0 0 0,-1 0 0 0 0,1-1 0 0 0,15-4-25 0 0,-1-2 0 0 0,0 0 0 0 0,-1-1 0 0 0,0 0 0 0 0,0-2 1 0 0,-1 0-1 0 0,5-5 25 0 0,-17 13-30 0 0,0 0 0 0 0,-1 0 0 0 0,1 1 0 0 0,0-1 0 0 0,0 1 0 0 0,0 0 0 0 0,0 0 0 0 0,0 0 0 0 0,0 1 0 0 0,0-1 0 0 0,0 1 0 0 0,1 0 30 0 0,9 13-127 0 0,-11-9 119 0 0,1-1 1 0 0,-1 0-1 0 0,0 1 0 0 0,-1-1 1 0 0,1 1-1 0 0,0 0 0 0 0,-1 0 1 0 0,1 1 7 0 0,15 22-30 0 0,-16-25 5 0 0,-1 0-1 0 0,1-1 0 0 0,-1 1 1 0 0,1 0-1 0 0,-1 0 0 0 0,0 0 0 0 0,1 0 1 0 0,-1 0-1 0 0,0 0 0 0 0,0 0 1 0 0,-1 0-1 0 0,1 0 0 0 0,0 1 1 0 0,-1-1-1 0 0,1 0 0 0 0,-1 0 1 0 0,0 1-1 0 0,0-1 0 0 0,0 1 26 0 0,1 6-126 0 0,-1-9 124 0 0,1 0 1 0 0,-1 0 0 0 0,1 0 0 0 0,-1 0 0 0 0,0-1 0 0 0,1 1 0 0 0,-1 0 0 0 0,1 0-1 0 0,-1 0 1 0 0,0 0 0 0 0,1 0 0 0 0,-1 0 0 0 0,1-1 0 0 0,-1 1 0 0 0,0 0 0 0 0,1 0-1 0 0,-1-1 1 0 0,0 1 0 0 0,1 0 0 0 0,-1 0 0 0 0,0-1 0 0 0,0 1 0 0 0,1 0-1 0 0,-1-1 1 0 0,0 1 0 0 0,0 0 0 0 0,1-1 0 0 0,-1 1 1 0 0,10-15 6 0 0,-6 7-17 0 0,0-1-1 0 0,1 1 0 0 0,0-1 1 0 0,0 1-1 0 0,1 1 0 0 0,0-1 1 0 0,1 1-1 0 0,-1 0 0 0 0,6-3 12 0 0,19-25-64 0 0,-10 8-212 0 0,-13 15-258 0 0,1 1 0 0 0,9-10 534 0 0,5-4-797 0 0,-20 20 634 0 0,1 0 0 0 0,1 1 0 0 0,-1-1 0 0 0,1 1 0 0 0,-1 0 0 0 0,1 0 0 0 0,1 0 0 0 0,-1 1 0 0 0,0-1-1 0 0,1 1 1 0 0,1 0 163 0 0,29-10 0 0 0,-27 10 0 0 0,-2-1 353 0 0,-7 5 313 0 0,-12 5 142 0 0,6-3-753 0 0,0 0 0 0 0,0 0 0 0 0,1 1 0 0 0,-1 0 0 0 0,1 0 1 0 0,0 0-1 0 0,0 1 0 0 0,-3 3-55 0 0,-4 5 795 0 0,0 1 1 0 0,-5 9-796 0 0,14-19-14 0 0,1 0 1 0 0,0 0-1 0 0,1 0 0 0 0,-1 0 1 0 0,1 0-1 0 0,-1 0 0 0 0,1 0 1 0 0,0 2 13 0 0,0-1-16 0 0,0 0 0 0 0,-1 0 0 0 0,1 0 1 0 0,-1 0-1 0 0,-1 2 16 0 0,1-5 14 0 0,-9 23 241 0 0,11-24-249 0 0,0 0-1 0 0,0 1 1 0 0,0-1 0 0 0,0 1-1 0 0,0-1 1 0 0,0 0-1 0 0,0 1 1 0 0,0-1-1 0 0,1 1 1 0 0,-1-1-1 0 0,0 0 1 0 0,1 1 0 0 0,-1-1-1 0 0,1 0 1 0 0,-1 0-1 0 0,1 1 1 0 0,0-1-1 0 0,0 0-5 0 0,7 13-56 0 0,-2-9 86 0 0,-2-4-29 0 0,1 0 1 0 0,-1 0-1 0 0,0-1 1 0 0,0 0-1 0 0,1 0 1 0 0,-1 0-1 0 0,0 0 0 0 0,1-1 1 0 0,3 0-2 0 0,37-12-3 0 0,-11 4 3 0 0,-29 7 0 0 0,0 1 0 0 0,0 0 0 0 0,0 1 0 0 0,0-1 0 0 0,0 1 0 0 0,0 0 0 0 0,0 0 0 0 0,0 0 0 0 0,0 1 0 0 0,0 0 0 0 0,0 0 0 0 0,0 0 0 0 0,0 0 0 0 0,0 1 0 0 0,3 1 0 0 0,-7-1 0 0 0,0-1 0 0 0,1 0 0 0 0,-1 1 0 0 0,0-1 0 0 0,1 1 0 0 0,-1-1 0 0 0,0 1 0 0 0,0-1 0 0 0,0 1 0 0 0,0 0 0 0 0,-1 0 0 0 0,1-1 0 0 0,0 2 0 0 0,7 27 0 0 0,-4-14 0 0 0,1 1 0 0 0,-1-1 0 0 0,-1 1 0 0 0,-1 0 0 0 0,0 0 0 0 0,-1 0 0 0 0,-1 1 0 0 0,-1-1 0 0 0,-1 13 0 0 0,-1 1 0 0 0,-2-1 0 0 0,-4 14 0 0 0,-2-18 89 0 0,9-23-43 0 0,0 0 0 0 0,1 0 0 0 0,-1 1 0 0 0,1-1 0 0 0,0 0 0 0 0,0 1-1 0 0,0-1 1 0 0,1 2-46 0 0,-1-3 89 0 0,0 0 0 0 0,0 0 0 0 0,0 0 0 0 0,0 0 0 0 0,0 0 0 0 0,0 0 0 0 0,-1 0 0 0 0,1 0 0 0 0,0 0 0 0 0,-1-1-1 0 0,0 1 1 0 0,1 0 0 0 0,-1-1 0 0 0,0 1 0 0 0,0-1 0 0 0,-1 0-89 0 0,-1 2 27 0 0,0 0-1 0 0,0-1 0 0 0,0 1 1 0 0,-1-1-1 0 0,1 0 1 0 0,-1-1-1 0 0,-3 2-26 0 0,1-2-7 0 0,0 1 0 0 0,0-1 0 0 0,0-1-1 0 0,0 1 1 0 0,0-1 0 0 0,0-1 0 0 0,0 1 0 0 0,0-1-1 0 0,0 0 1 0 0,-3-2 7 0 0,7 2 7 0 0,0-1 0 0 0,1 1 0 0 0,-1-1 0 0 0,1 0 0 0 0,0 0-1 0 0,-1 0 1 0 0,1 0 0 0 0,0-1 0 0 0,0 1 0 0 0,1-1 0 0 0,-1 1 0 0 0,0-1 0 0 0,1 1-1 0 0,0-1 1 0 0,-1 0 0 0 0,1-1-7 0 0,-8-11 82 0 0,8 13-75 0 0,0 0-1 0 0,1 0 1 0 0,-1-1 0 0 0,0 1-1 0 0,1 0 1 0 0,-1 0-1 0 0,1 0 1 0 0,0 0 0 0 0,-1 0-1 0 0,1-1 1 0 0,0 1-1 0 0,1-1-5 0 0,2-28-88 0 0,-1 20 58 0 0,-2 8 6 0 0,1 1 0 0 0,0-1 0 0 0,0 0-1 0 0,0 1 1 0 0,0-1 0 0 0,0 1 0 0 0,1-2 23 0 0,0 2-28 0 0,-1 0 0 0 0,0 0 0 0 0,0 0 0 0 0,-1 0 0 0 0,1 0 0 0 0,0 0 1 0 0,-1 0-1 0 0,1 0 0 0 0,-1 0 0 0 0,1-2 28 0 0,-2-2-379 0 0,1 4 279 0 0,0 1-1 0 0,0 0 1 0 0,0-1 0 0 0,0 1-1 0 0,0 0 1 0 0,0 0 0 0 0,0-1-1 0 0,1 1 1 0 0,-1 0 0 0 0,0 0 0 0 0,1-1-1 0 0,0 0 101 0 0,7-9-940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2:07.807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83 7056 0 0,'0'0'322'0'0,"0"0"-7"0"0,0 0-146 0 0,0 0 145 0 0,0 0 5681 0 0,2 0-6442 0 0,49 3 2011 0 0,49 2-778 0 0,-51-2-388 0 0,-28-1-98 0 0,0-1-1 0 0,5-1-299 0 0,2-2 134 0 0,72-4 547 0 0,0-5 0 0 0,4-5-681 0 0,-30 3 411 0 0,55-1-411 0 0,76 3 885 0 0,-88 1-725 0 0,125 2-148 0 0,-170 8 128 0 0,-25 1-59 0 0,3 0-82 0 0,-34-2 35 0 0,9-2-127 0 0,0 2 0 0 0,0 0 0 0 0,-1 2 1 0 0,1 1-1 0 0,7 2 93 0 0,-2 0 222 0 0,0-1 1 0 0,26 0-223 0 0,-18-2 113 0 0,20 4-113 0 0,-37-3-14 0 0,0-2-1 0 0,0 0 1 0 0,4-1 14 0 0,21 0-351 0 0,39 3 529 0 0,-43 0 52 0 0,1-1 1 0 0,0-3-1 0 0,0-1-230 0 0,29-2 528 0 0,-4 2-732 0 0,-46 0 197 0 0,12-2 57 0 0,1 2 1 0 0,0 1-1 0 0,10 3-50 0 0,-18-1-734 0 0,1-1 0 0 0,1-1 734 0 0,-16 0-915 0 0</inkml:trace>
  <inkml:trace contextRef="#ctx0" brushRef="#br0" timeOffset="721.374">1972 524 10592 0 0,'0'0'488'0'0,"0"0"-12"0"0,0 0-120 0 0,16 0 3269 0 0,-14 2-3483 0 0,0-1 1 0 0,0 0 0 0 0,0 1-1 0 0,0-1 1 0 0,0 1 0 0 0,-1-1-1 0 0,1 1 1 0 0,0 0-1 0 0,-1 0 1 0 0,1 0 0 0 0,-1 0-1 0 0,0 0 1 0 0,0 0-1 0 0,1 2-142 0 0,11 16 172 0 0,8-1 21 0 0,-13-11-38 0 0,1 1 1 0 0,-1-1-1 0 0,-1 1 0 0 0,3 4-155 0 0,33 37 648 0 0,-6-4-216 0 0,-35-43-383 0 0,0-1 0 0 0,1 1 0 0 0,-1-1-1 0 0,0 0 1 0 0,1 0 0 0 0,0 0-1 0 0,0 0 1 0 0,-1 0 0 0 0,1-1 0 0 0,0 1-1 0 0,0-1 1 0 0,0 0 0 0 0,1 1-1 0 0,-1-2 1 0 0,0 1 0 0 0,0 0 0 0 0,0-1-1 0 0,1 1 1 0 0,0-1-49 0 0,-2 0 56 0 0,0 0-1 0 0,0 0 1 0 0,0 0-1 0 0,0-1 1 0 0,0 1-1 0 0,0-1 1 0 0,0 1-1 0 0,0-1 1 0 0,0 1-1 0 0,0-1 1 0 0,0 0 0 0 0,-1 0-1 0 0,1 0 1 0 0,0 0-1 0 0,0-1 1 0 0,-1 1-1 0 0,1 0 1 0 0,-1-1-1 0 0,1 1 1 0 0,-1-1-1 0 0,0 1 1 0 0,1-1-1 0 0,-1 0 1 0 0,0 1 0 0 0,0-1-1 0 0,0 0 1 0 0,0 0-1 0 0,-1 0 1 0 0,1 0-1 0 0,0 0-55 0 0,1-8 191 0 0,0 0-1 0 0,0 0 1 0 0,-1 0-1 0 0,0-6-190 0 0,3-27 608 0 0,-3 36-490 0 0,0 1 0 0 0,-1-1 1 0 0,0 0-1 0 0,-1-4-118 0 0,1 6-23 0 0,0-1 0 0 0,0 1 0 0 0,0-1 0 0 0,1 1-1 0 0,-1-1 1 0 0,2-1 23 0 0,1-11-98 0 0,-2 12 136 0 0,0 0 0 0 0,0 0 0 0 0,1 1 0 0 0,0-1 0 0 0,0 1 0 0 0,0-1 0 0 0,2-1-38 0 0,-4 7-34 0 0,0 0 1 0 0,1-1-1 0 0,-1 1 0 0 0,0 0 0 0 0,1 0 0 0 0,-1 0 0 0 0,0-1 0 0 0,1 1 1 0 0,-1 0-1 0 0,1 0 0 0 0,-1 0 0 0 0,0 0 0 0 0,1 0 0 0 0,-1 0 1 0 0,1 0-1 0 0,-1 0 0 0 0,1 0 0 0 0,-1 0 0 0 0,0 0 0 0 0,1 0 0 0 0,-1 0 1 0 0,1 0-1 0 0,-1 0 0 0 0,0 1 0 0 0,1-1 0 0 0,-1 0 0 0 0,1 0 34 0 0,6 3-1697 0 0,-3-1-3336 0 0,2 3-2042 0 0</inkml:trace>
  <inkml:trace contextRef="#ctx0" brushRef="#br0" timeOffset="971.187">2477 543 9672 0 0,'0'0'440'0'0,"0"0"-6"0"0,10 12 2844 0 0,-8-10-2805 0 0,0 1 1 0 0,0 0-1 0 0,-1 0 1 0 0,0 0 0 0 0,1 0-1 0 0,-1 0 1 0 0,0 0-1 0 0,-1 0 1 0 0,1 0-1 0 0,0 0 1 0 0,-1 0 0 0 0,0 2-474 0 0,5 19 1356 0 0,-3-17-931 0 0,-1 1-1 0 0,0-1 0 0 0,-1 0 1 0 0,1 7-425 0 0,1 17 777 0 0,-1-24-658 0 0,0 1-1 0 0,1-2 1 0 0,0 1 0 0 0,3 7-119 0 0,-5-11 73 0 0,-1-1-51 0 0,3 9-1844 0 0,-1-12-3609 0 0,3-3-1736 0 0</inkml:trace>
  <inkml:trace contextRef="#ctx0" brushRef="#br0" timeOffset="1273.418">2472 338 5064 0 0,'0'0'389'0'0,"-3"-2"1354"0"0,3 2 1836 0 0,0 1 3593 0 0,4 9-7339 0 0,2 7 170 0 0,1-8-4893 0 0,-6-8-651 0 0</inkml:trace>
  <inkml:trace contextRef="#ctx0" brushRef="#br0" timeOffset="1922.622">2687 316 5064 0 0,'2'2'72'0'0,"0"0"-1"0"0,0-1 1 0 0,0 1 0 0 0,0 0 0 0 0,0 0 0 0 0,-1 0 0 0 0,1 1-1 0 0,-1-1 1 0 0,1 0 0 0 0,-1 0 0 0 0,0 1 0 0 0,0 0-72 0 0,12 34 2440 0 0,-7-18-268 0 0,8 23 3087 0 0,7 37-5259 0 0,-16-58 664 0 0,2 14 1649 0 0,2 13-2313 0 0,-8-38 356 0 0,0 0 1 0 0,-1 0-1 0 0,0 0 0 0 0,0-1 1 0 0,-1 1-1 0 0,-1 0 1 0 0,0 3-357 0 0,-1-4 610 0 0,1-6 153 0 0,1-4-312 0 0,1-27-465 0 0,7 4 14 0 0,-2 16 0 0 0,-1 0 0 0 0,2 0 0 0 0,-1 0 0 0 0,1 1 0 0 0,4-4 0 0 0,3-5 51 0 0,-7 9 8 0 0,1 0 1 0 0,-1 0-1 0 0,1 0 1 0 0,0 1 0 0 0,1 0-1 0 0,8-5-59 0 0,-6 2 11 0 0,-9 8-24 0 0,1 0 0 0 0,-1-1 0 0 0,0 1 0 0 0,0 0 0 0 0,1 0 0 0 0,-1 1 0 0 0,1-1 0 0 0,-1 0 0 0 0,1 0 0 0 0,-1 1 0 0 0,1-1 0 0 0,0 1 0 0 0,-1-1 0 0 0,1 1 0 0 0,0 0 0 0 0,-1-1 0 0 0,1 1 0 0 0,0 0 0 0 0,1 0 13 0 0,-1 0 107 0 0,-2 0-116 0 0,1 0-1 0 0,-1-1 1 0 0,1 1 0 0 0,0 0 0 0 0,-1-1-1 0 0,1 1 1 0 0,0 0 0 0 0,-1 0-1 0 0,1 0 1 0 0,0 0 0 0 0,-1-1 0 0 0,1 1-1 0 0,0 0 1 0 0,0 0 0 0 0,-1 0 0 0 0,1 1-1 0 0,0-1 1 0 0,-1 0 0 0 0,1 0-1 0 0,0 0 1 0 0,-1 0 0 0 0,1 1 0 0 0,0-1 9 0 0,6 1 2 0 0,-6-1 94 0 0,17 3 92 0 0,-11-1-188 0 0,0 1 18 0 0,0 1-1 0 0,0 0 1 0 0,6 4-18 0 0,-3-1 11 0 0,-9-7-11 0 0,0 1 0 0 0,0-1 0 0 0,0 1 0 0 0,0 0 0 0 0,-1-1 0 0 0,1 1 0 0 0,0 0 0 0 0,0-1 0 0 0,0 1 0 0 0,-1 0 0 0 0,1 0 0 0 0,0 0 0 0 0,-1 0 0 0 0,1 0 0 0 0,0 0 0 0 0,1 3 0 0 0,1-1-7 0 0,2 6-45 0 0,-4 13 39 0 0,-1-16 13 0 0,0-3 0 0 0,0 0 0 0 0,0 0 0 0 0,0-1 0 0 0,0 1 0 0 0,1 0 0 0 0,-1 0 0 0 0,1-1 0 0 0,-1 1 0 0 0,1 0 0 0 0,0-1 0 0 0,1 2 0 0 0,-1 1 12 0 0,-1-3-8 0 0,0 0-1 0 0,0 0 1 0 0,-1-1 0 0 0,1 1-1 0 0,-1 0 1 0 0,1 0-1 0 0,-1-1 1 0 0,0 1 0 0 0,1 0-1 0 0,-1-1 1 0 0,0 1-1 0 0,0-1 1 0 0,0 1 0 0 0,0-1-1 0 0,0 1 1 0 0,-1-1-1 0 0,1 0 1 0 0,0 0 0 0 0,-1 0-1 0 0,1 1-3 0 0,-6 2 70 0 0,1 1 0 0 0,-1-1 0 0 0,0-1 0 0 0,-2 1-70 0 0,-13 9 276 0 0,16-10-283 0 0,-1 1-1 0 0,0-1 0 0 0,1 0 1 0 0,-1-1-1 0 0,-1 0 1 0 0,1 0-1 0 0,0 0 0 0 0,0-1 1 0 0,-3 0 7 0 0,-15 2 110 0 0,-1-2 0 0 0,-1-1-110 0 0,20 0 33 0 0,-1 0 0 0 0,0 0 0 0 0,1-1 0 0 0,-1 0 0 0 0,0-1 0 0 0,1 0 0 0 0,-1 0-33 0 0,6 1-112 0 0,1 1 0 0 0,-1-1 0 0 0,1 0 0 0 0,0 0 0 0 0,-1 1 0 0 0,1-1 0 0 0,0 0 0 0 0,-1 0 0 0 0,1 0 0 0 0,0-1 0 0 0,0 1 0 0 0,0 0-1 0 0,0 0 1 0 0,0-1 0 0 0,-1 0 112 0 0,2 0-299 0 0,-1 1-1 0 0,1-1 1 0 0,0 1 0 0 0,-1-1-1 0 0,1 1 1 0 0,0-1 0 0 0,0 1-1 0 0,0-1 1 0 0,0 0-1 0 0,0 1 1 0 0,0-1 0 0 0,1 1-1 0 0,-1-1 1 0 0,0 1-1 0 0,1-1 1 0 0,-1 1 0 0 0,1-1-1 0 0,0 1 1 0 0,-1-1 299 0 0,9-12-2045 0 0</inkml:trace>
  <inkml:trace contextRef="#ctx0" brushRef="#br0" timeOffset="2635.195">3170 524 10592 0 0,'1'6'1104'0'0,"11"35"3434"0"0,5 8-4538 0 0,3 11 3084 0 0,-19-57-2942 0 0,0 1 146 0 0,1 0 0 0 0,-1 1 0 0 0,0-1 0 0 0,-1 1 1 0 0,1-1-1 0 0,-1 1 0 0 0,0 1-288 0 0,0-5 69 0 0,0-1 24 0 0,0 0 3 0 0,0 0 6 0 0,0 0 20 0 0,-1 0-95 0 0,0-1 0 0 0,1 1 0 0 0,-1 0-1 0 0,0-1 1 0 0,1 1 0 0 0,-1-1 0 0 0,1 1-1 0 0,-1-1 1 0 0,0 1 0 0 0,1-1 0 0 0,-1 0-1 0 0,1 1 1 0 0,0-1 0 0 0,-1 0-1 0 0,1 1 1 0 0,-1-1 0 0 0,1 0 0 0 0,0 1-1 0 0,0-1 1 0 0,-1 0 0 0 0,1 0 0 0 0,0 1-1 0 0,0-1 1 0 0,0 0 0 0 0,0 0 0 0 0,0 0-1 0 0,0 1 1 0 0,0-1-27 0 0,-2-26 386 0 0,2 27-377 0 0,0-8 0 0 0,1 0 1 0 0,-1 0-1 0 0,1 0 0 0 0,1 0 0 0 0,-1 0 0 0 0,1 0 0 0 0,1 1 0 0 0,0-1 0 0 0,0 1 0 0 0,0 0 1 0 0,1 0-1 0 0,0 0 0 0 0,0 0 0 0 0,1 0 0 0 0,-1 1 0 0 0,2 0 0 0 0,-1 0 0 0 0,1 0 0 0 0,0 1 1 0 0,0 0-1 0 0,0 0 0 0 0,1 0 0 0 0,-1 1 0 0 0,1 0 0 0 0,0 0 0 0 0,1 1 0 0 0,-1 0 0 0 0,0 0 1 0 0,1 1-1 0 0,1-1-9 0 0,4 0-394 0 0,0 1 1 0 0,1 0 0 0 0,0 0-1 0 0,-1 1 1 0 0,13 1 393 0 0,-17 1-374 0 0,-1 0-1 0 0,1 0 1 0 0,-1 0-1 0 0,0 1 0 0 0,1 0 1 0 0,-1 1-1 0 0,0 0 1 0 0,0 0-1 0 0,6 5 375 0 0,24 19-4069 0 0,-37-27 3476 0 0,-1 0 8 0 0,0 0 51 0 0,0 0 214 0 0,-18 0 46 0 0,-8 0 1766 0 0,17 1-1114 0 0,5-1-166 0 0,-1 1 0 0 0,1-1 0 0 0,0 1-1 0 0,0 0 1 0 0,0 1 0 0 0,-1-1 0 0 0,1 0 0 0 0,0 1-1 0 0,1 0 1 0 0,-1 0 0 0 0,0 0 0 0 0,0 1 0 0 0,0 0-212 0 0,-2 3 334 0 0,-3 2 418 0 0,0 0-1 0 0,1 1 0 0 0,-1 1-751 0 0,7-6 148 0 0,-1-1 1 0 0,1 1 0 0 0,0 0 0 0 0,0 0 0 0 0,0 0-1 0 0,0 1 1 0 0,1-1 0 0 0,-1 0 0 0 0,1 0-1 0 0,0 2-148 0 0,-1 3 127 0 0,1-7-110 0 0,1 0-1 0 0,-1 0 0 0 0,1 0 1 0 0,-1 0-1 0 0,1 0 1 0 0,0-1-1 0 0,0 1 1 0 0,0 0-1 0 0,0 0 1 0 0,0 0-1 0 0,1 0 0 0 0,-1 0 1 0 0,0 0-1 0 0,1 0 1 0 0,-1 0-1 0 0,1-1 1 0 0,0 1-1 0 0,0 0 0 0 0,0 0 1 0 0,0-1-1 0 0,0 1 1 0 0,0-1-1 0 0,0 1 1 0 0,0 0-17 0 0,1-1 21 0 0,-1 1 1 0 0,0 0-1 0 0,1-1 1 0 0,-1 1 0 0 0,1-1-1 0 0,0 0 1 0 0,-1 1-1 0 0,1-1 1 0 0,0 0 0 0 0,0 0-1 0 0,0 0 1 0 0,0 0-1 0 0,0-1 1 0 0,0 1 0 0 0,0 0-1 0 0,0-1 1 0 0,0 1-1 0 0,0-1 1 0 0,0 0 0 0 0,0 0-1 0 0,1 0-21 0 0,1 0 23 0 0,-1 0-1 0 0,1-1 1 0 0,0 0-1 0 0,0 0 1 0 0,0 0-1 0 0,-1 0 1 0 0,1-1-1 0 0,-1 1 1 0 0,1-1-1 0 0,-1 0 1 0 0,2-1-23 0 0,2-2-5 0 0,0 1-1 0 0,-1-1 1 0 0,0-1 0 0 0,0 1-1 0 0,-1-1 1 0 0,0 0 0 0 0,1 0-1 0 0,-2-1 1 0 0,1 0 0 0 0,-1 0-1 0 0,2-3 6 0 0,-1-5 0 0 0,1 0 0 0 0,-2-1 0 0 0,0 1 0 0 0,-1-1 0 0 0,0-5 0 0 0,-3 20 0 0 0,1-1 0 0 0,-1 0 0 0 0,0 1 0 0 0,1-1 0 0 0,-1 1 0 0 0,1-1 0 0 0,-1 1 0 0 0,1-1 0 0 0,-1 1 0 0 0,1 0 0 0 0,0-1 0 0 0,0 1 0 0 0,0 0 0 0 0,0 0 0 0 0,0-1 0 0 0,1 1 0 0 0,4-3 0 0 0,-2 8 0 0 0,-1 0 0 0 0,0 0 0 0 0,0 1 0 0 0,-1-1 0 0 0,0 0 0 0 0,0 1 0 0 0,0 0 0 0 0,0-1 0 0 0,0 4 0 0 0,4 16 0 0 0,1-1 0 0 0,1 0 0 0 0,6 10 0 0 0,-12-27 73 0 0,1-1-1 0 0,-1 0 1 0 0,1 0-1 0 0,1 0 1 0 0,-1-1-1 0 0,0 1 1 0 0,1-1-1 0 0,0 0 1 0 0,4 4-73 0 0,-6-7-86 0 0,-1 0 0 0 0,1 0 0 0 0,0 0 1 0 0,0 0-1 0 0,0 0 0 0 0,0 0 0 0 0,-1 0 0 0 0,1 0 0 0 0,0-1 1 0 0,0 1-1 0 0,0-1 0 0 0,0 0 0 0 0,1 1 86 0 0,-1-1-410 0 0,-1 0-1 0 0,1-1 1 0 0,0 1 0 0 0,0 0 0 0 0,0-1-1 0 0,-1 1 1 0 0,1-1 0 0 0,0 1 0 0 0,-1-1-1 0 0,1 0 1 0 0,0 0 0 0 0,-1 0-1 0 0,1 0 1 0 0,-1 0 0 0 0,1 0 0 0 0,0-1 410 0 0,5-6-6244 0 0</inkml:trace>
  <inkml:trace contextRef="#ctx0" brushRef="#br0" timeOffset="2997.216">3838 258 8288 0 0,'0'0'381'0'0,"0"0"-6"0"0,1 1-242 0 0,0 2-328 0 0,16 37 8462 0 0,8 30-8267 0 0,-15-41 1036 0 0,8 16-1036 0 0,-7-20 1436 0 0,-2 1 1 0 0,2 9-1437 0 0,-8-25 115 0 0,-1 0 0 0 0,0 0-1 0 0,0 0 1 0 0,-2 0 0 0 0,1 0 0 0 0,-1 0-1 0 0,0 0 1 0 0,-1 1 0 0 0,0-1 0 0 0,-1 0-1 0 0,0 0 1 0 0,-1 0 0 0 0,0 1-115 0 0,0-3-439 0 0,2-7 458 0 0,1 1 0 0 0,-1 0 0 0 0,0-1 0 0 0,0 1 0 0 0,1 0 1 0 0,-1-1-1 0 0,0 1 0 0 0,0-1 0 0 0,-1 1 0 0 0,1-1-19 0 0,-13 8-6588 0 0,2-4-218 0 0</inkml:trace>
  <inkml:trace contextRef="#ctx0" brushRef="#br0" timeOffset="3318.547">3779 541 9216 0 0,'0'0'706'0'0,"2"0"-463"0"0,17-6 1254 0 0,1 1 0 0 0,0 1 0 0 0,0 1 0 0 0,13 0-1497 0 0,18-4 588 0 0,-28 4-133 0 0,1 1 1 0 0,-1 1-1 0 0,1 0 1 0 0,0 2 0 0 0,-1 1-1 0 0,23 5-455 0 0,-43-6 181 0 0,0-1-1 0 0,0 2 1 0 0,0-1 0 0 0,0 0-1 0 0,0 0 1 0 0,-1 1-1 0 0,1 0 1 0 0,0-1 0 0 0,0 2-181 0 0,-2-2 17 0 0,0 0 0 0 0,1 0-1 0 0,-1 0 1 0 0,0 0 0 0 0,0 0 0 0 0,-1 0 0 0 0,1 0 0 0 0,0 0 0 0 0,0 1 0 0 0,0-1 0 0 0,-1 0-1 0 0,1 1 1 0 0,-1-1 0 0 0,1 0 0 0 0,-1 1 0 0 0,1-1 0 0 0,-1 0 0 0 0,0 1 0 0 0,0-1 0 0 0,0 1-1 0 0,0-1 1 0 0,0 2-17 0 0,-4 20 512 0 0,-1-1 0 0 0,-2 1 0 0 0,0-1 0 0 0,-9 17-512 0 0,14-33 162 0 0,0-1 0 0 0,1 0-1 0 0,0 0 1 0 0,0 1 0 0 0,0-1-1 0 0,0 1 1 0 0,1-1 0 0 0,0 0-1 0 0,0 1 1 0 0,1-1 0 0 0,-1 1-1 0 0,2 3-161 0 0,-2-7-13 0 0,3 4-87 0 0,9 5 81 0 0,-11-10 9 0 0,1 0 1 0 0,-1 0-1 0 0,0 0 0 0 0,1-1 0 0 0,-1 1 1 0 0,0 0-1 0 0,1-1 0 0 0,-1 1 0 0 0,1-1 0 0 0,-1 0 1 0 0,1 1-1 0 0,0-1 0 0 0,-1 0 0 0 0,1 0 1 0 0,-1 0-1 0 0,1 0 0 0 0,-1 0 0 0 0,1 0 1 0 0,-1-1-1 0 0,1 1 0 0 0,-1 0 0 0 0,1-1 0 0 0,-1 1 1 0 0,1-1-1 0 0,-1 0 0 0 0,1 1 0 0 0,-1-1 1 0 0,0 0-1 0 0,1 0 0 0 0,-1 0 0 0 0,0 0 0 0 0,0 0 1 0 0,1-1 9 0 0,3-2-887 0 0,0-1 1 0 0,-1-1 0 0 0,0 1 0 0 0,0-1 0 0 0,0 0-1 0 0,3-6 887 0 0,2-3-1824 0 0</inkml:trace>
  <inkml:trace contextRef="#ctx0" brushRef="#br0" timeOffset="3623.455">4343 311 14280 0 0,'0'0'1102'0'0,"0"-1"-719"0"0,-2-3-212 0 0,2 3 484 0 0,0 1 199 0 0,-1-1-719 0 0,1 0 1 0 0,0 1-1 0 0,-1-1 1 0 0,1 0-1 0 0,-1 1 1 0 0,1-1-1 0 0,-1 0 1 0 0,1 1-1 0 0,-1-1 1 0 0,0 1-1 0 0,1-1 1 0 0,-1 1-1 0 0,0-1 1 0 0,1 1-1 0 0,-1 0 1 0 0,0-1-1 0 0,0 1-135 0 0,1 0 83 0 0,-1-1-1 0 0,0 1 1 0 0,0-1-1 0 0,0 1 0 0 0,1-1 1 0 0,-1 1-1 0 0,0-1 1 0 0,1 0-1 0 0,-1 1 0 0 0,0-1 1 0 0,1 1-1 0 0,-1-1 0 0 0,1 0 1 0 0,-1 0-1 0 0,1 1 1 0 0,0-1-1 0 0,-1 0 0 0 0,1 0-82 0 0,-7 3-924 0 0,7-2 264 0 0</inkml:trace>
  <inkml:trace contextRef="#ctx0" brushRef="#br0" timeOffset="3990.971">4500 425 15088 0 0,'-10'3'310'0'0,"0"0"0"0"0,0 1 1 0 0,0 0-1 0 0,1 1 0 0 0,0 0 1 0 0,-1 1-311 0 0,-52 38 357 0 0,42-29 107 0 0,9-6-176 0 0,0 0 0 0 0,1 0 0 0 0,0 2 0 0 0,0-1 0 0 0,1 1 0 0 0,1 0 0 0 0,-1 1 0 0 0,2 0 0 0 0,0 1 0 0 0,0-1 0 0 0,-3 12-288 0 0,9-21 33 0 0,0 1-1 0 0,0-1 0 0 0,1 0 0 0 0,0 1 0 0 0,-1-1 0 0 0,1 1 0 0 0,0-1 1 0 0,0 1-1 0 0,1-1 0 0 0,-1 1 0 0 0,1-1 0 0 0,0 0 0 0 0,0 1 1 0 0,0-1-1 0 0,0 0 0 0 0,1 0-32 0 0,-2-1 7 0 0,1-1-1 0 0,0 1 1 0 0,0-1-1 0 0,0 0 1 0 0,0 0-1 0 0,0 1 1 0 0,0-1 0 0 0,0 0-1 0 0,0 0 1 0 0,0 0-1 0 0,0 0 1 0 0,1 0 0 0 0,-1 0-1 0 0,0-1 1 0 0,1 1-1 0 0,-1 0 1 0 0,1-1 0 0 0,-1 1-1 0 0,1-1 1 0 0,-1 1-1 0 0,1-1 1 0 0,-1 0 0 0 0,1 1-1 0 0,0-1 1 0 0,-1 0-1 0 0,1 0 1 0 0,-1 0 0 0 0,1 0-1 0 0,-1-1 1 0 0,1 1-1 0 0,0 0 1 0 0,-1-1 0 0 0,1 1-1 0 0,-1-1 1 0 0,1 1-1 0 0,-1-1-6 0 0,11-4 4 0 0,-1 0-1 0 0,1 0 0 0 0,-1-1 0 0 0,0-1 1 0 0,-1 0-1 0 0,1 0 0 0 0,-1-1 1 0 0,-1-1-1 0 0,0 1 0 0 0,0-1 0 0 0,0-1-3 0 0,42-45-184 0 0,-46 49 184 0 0,0 0 0 0 0,0 0 0 0 0,1 0 0 0 0,-1 1 0 0 0,1 0 0 0 0,1 0 0 0 0,-1 1 0 0 0,1 0 0 0 0,-1 0 0 0 0,1 0 0 0 0,0 1 0 0 0,1 0 0 0 0,-1 0 0 0 0,0 1 0 0 0,1 0 0 0 0,-3 2 5 0 0,-1 0-1 0 0,0 1 0 0 0,1 0 0 0 0,-1 0 1 0 0,0 0-1 0 0,0 0 0 0 0,0 0 0 0 0,0 1 1 0 0,0 0-1 0 0,0 0 0 0 0,0 0 1 0 0,0 0-1 0 0,-1 1 0 0 0,1-1 0 0 0,2 3-4 0 0,0 0 20 0 0,0 0-1 0 0,-1 0 1 0 0,1 1-1 0 0,-1 0 0 0 0,0 0 1 0 0,-1 0-1 0 0,1 1 1 0 0,-1-1-1 0 0,-1 1 0 0 0,1 0 1 0 0,-1 0-1 0 0,0 0 1 0 0,-1 1-1 0 0,1-1 1 0 0,-1 1-1 0 0,-1 0-19 0 0,3 6 124 0 0,-3-11-88 0 0,0-1 0 0 0,0 1 0 0 0,0 0 0 0 0,-1 0-1 0 0,1-1 1 0 0,-1 1 0 0 0,0 0 0 0 0,1 0 0 0 0,-1-1-1 0 0,-1 1 1 0 0,1 0 0 0 0,0 0 0 0 0,-1-1 0 0 0,1 1-1 0 0,-1 0 1 0 0,0 0-36 0 0,-3 6 150 0 0,3-8-134 0 0,1 0 1 0 0,0 0-1 0 0,-1 0 1 0 0,1 0-1 0 0,0 0 1 0 0,-1-1-1 0 0,1 1 1 0 0,-1 0-1 0 0,1 0 1 0 0,-1-1-1 0 0,0 1 1 0 0,1 0-1 0 0,-1-1 0 0 0,0 1 1 0 0,0 0-1 0 0,1-1 1 0 0,-1 1-1 0 0,0-1 1 0 0,0 1-1 0 0,0-1 1 0 0,1 0-1 0 0,-1 1 1 0 0,0-1-1 0 0,0 0 1 0 0,0 0-1 0 0,0 1 0 0 0,0-1 1 0 0,0 0-17 0 0,-1 0 6 0 0,0 0 0 0 0,0 0 1 0 0,0 0-1 0 0,1 0 0 0 0,-1 0 0 0 0,0 0 1 0 0,0 0-1 0 0,0-1 0 0 0,0 1 0 0 0,0-1 1 0 0,0 0-1 0 0,1 1 0 0 0,-1-1 0 0 0,0 0 1 0 0,0 0-1 0 0,1 0 0 0 0,-1 0 0 0 0,1 0 0 0 0,-1 0 1 0 0,1-1-1 0 0,-1 1 0 0 0,1-1 0 0 0,0 1 1 0 0,0-1-1 0 0,0 1 0 0 0,-1-1 0 0 0,1 1 1 0 0,0-2-7 0 0,0 0 8 0 0,-1 0-1 0 0,1-1 1 0 0,0 1 0 0 0,0 0 0 0 0,0 0 0 0 0,0-1 0 0 0,1 1 0 0 0,-1-1 0 0 0,1 1 0 0 0,0 0 0 0 0,0-1 0 0 0,0 1 0 0 0,1-1-1 0 0,-1 1 1 0 0,1 0 0 0 0,0-1-8 0 0,2-10 0 0 0,1 0 0 0 0,1 1 0 0 0,0 0 0 0 0,1-1 0 0 0,0 2 0 0 0,1-1 0 0 0,4-4 0 0 0,-8 12 0 0 0,1 0 0 0 0,-1 1 0 0 0,1-1 0 0 0,0 1 0 0 0,0-1 0 0 0,3-1 0 0 0,-6 5 0 0 0,1 0 0 0 0,-1 0 0 0 0,1 0 0 0 0,0 0 0 0 0,-1 0 0 0 0,1 1 0 0 0,0-1 0 0 0,0 1 0 0 0,-1-1 0 0 0,1 1 0 0 0,0-1 0 0 0,0 1 0 0 0,0 0 0 0 0,0 0 0 0 0,0 0 0 0 0,0 0 0 0 0,-1 0 0 0 0,1 0 0 0 0,1 1 0 0 0,5 0-5 0 0,-7-1-3 0 0,1 0 0 0 0,-1 0 0 0 0,1 1 0 0 0,0-1 0 0 0,-1 1 0 0 0,1-1 0 0 0,-1 1 0 0 0,0-1 0 0 0,1 1 0 0 0,-1 0 0 0 0,1-1 0 0 0,0 2 8 0 0,14 10 14 0 0,-1 1 0 0 0,0 0 1 0 0,-1 1-1 0 0,0 1 0 0 0,-1 0 0 0 0,0 3-14 0 0,-10-13-5 0 0,0 0 1 0 0,0 0-1 0 0,-1 0 0 0 0,0 0 0 0 0,0 1 0 0 0,1 2 5 0 0,8 20 355 0 0,-8-22-90 0 0,1 1 0 0 0,0-1 0 0 0,0-1 0 0 0,1 1 0 0 0,0-1 0 0 0,3 4-265 0 0,-7-8-690 0 0,-1-1-262 0 0,-1-1-1424 0 0,-5-2-5473 0 0</inkml:trace>
  <inkml:trace contextRef="#ctx0" brushRef="#br0" timeOffset="5529.062">5120 654 10592 0 0,'-1'0'253'0'0,"-7"-2"723"0"0,8 2-299 0 0,1-7 1909 0 0,3 4-2139 0 0,0 0 0 0 0,0 0 0 0 0,0 0 0 0 0,0 1 0 0 0,1 0 0 0 0,0 0 0 0 0,-1 0 0 0 0,1 0 0 0 0,0 1 1 0 0,0 0-1 0 0,-1 0 0 0 0,1 0 0 0 0,0 0 0 0 0,0 1 0 0 0,4 0-447 0 0,25-5 1121 0 0,4-1-878 0 0,0 3 0 0 0,0 1 1 0 0,28 2-244 0 0,-33 0 326 0 0,48 0-3807 0 0,-72 0 2370 0 0</inkml:trace>
  <inkml:trace contextRef="#ctx0" brushRef="#br0" timeOffset="5945.237">5703 407 12584 0 0,'0'0'281'0'0,"0"0"40"0"0,0 2 23 0 0,10 55 711 0 0,-10-51-832 0 0,1-1 0 0 0,0 1-1 0 0,1-1 1 0 0,-1 0 0 0 0,1 1 0 0 0,0-1 0 0 0,0 0-1 0 0,1 0 1 0 0,0 0-223 0 0,10 28 1236 0 0,-9-20-889 0 0,0 0-1 0 0,1 0 1 0 0,0-1 0 0 0,1 0-1 0 0,5 8-346 0 0,-10-18 21 0 0,1 0 0 0 0,-1 1 0 0 0,0-1 0 0 0,0 0 0 0 0,0 1 1 0 0,0-1-1 0 0,-1 1 0 0 0,1 0-21 0 0,6 20 1534 0 0,-6-21-1589 0 0,-1-2-113 0 0,0 0 39 0 0,0 0 154 0 0,0 0 39 0 0,0 0 6 0 0,0 0 22 0 0,0 0 10 0 0,-10-72 106 0 0,10 68-208 0 0,0-4 0 0 0,0-1 0 0 0,0 0 0 0 0,1 0 0 0 0,0 1 0 0 0,0-1 0 0 0,1 1 0 0 0,0-1 0 0 0,2-4 0 0 0,3 0 34 0 0,-1-1 1 0 0,1 1-1 0 0,2-1-34 0 0,-7 11 0 0 0,1-1 0 0 0,0 1-1 0 0,0-1 1 0 0,0 1 0 0 0,0 0 0 0 0,0 0 0 0 0,1 1 0 0 0,-1-1 0 0 0,1 1 0 0 0,0-1 0 0 0,-1 1 0 0 0,3 0 0 0 0,2-2-10 0 0,-5 3 10 0 0,1-1-1 0 0,0 0 1 0 0,0 1-1 0 0,-1 0 1 0 0,1 0 0 0 0,0 0-1 0 0,0 1 1 0 0,0-1-1 0 0,0 1 1 0 0,17-1-37 0 0,-17 0 23 0 0,1 1 1 0 0,-1-1-1 0 0,0 1 0 0 0,0 1 1 0 0,1-1-1 0 0,-1 0 0 0 0,0 1 1 0 0,1 0 13 0 0,-2 0-49 0 0,18 5-195 0 0,0 1 1 0 0,7 5 243 0 0,-20-8-1179 0 0,1 0 1 0 0,-1 1-1 0 0,0 0 0 0 0,2 3 1179 0 0,3 1-6042 0 0</inkml:trace>
  <inkml:trace contextRef="#ctx0" brushRef="#br0" timeOffset="6224.023">6166 496 6448 0 0,'0'0'297'0'0,"0"0"-9"0"0,-7 4-177 0 0,-6 2 457 0 0,5-3 615 0 0,0 1 0 0 0,1 0 0 0 0,-1 1 0 0 0,1 0 0 0 0,0 0 0 0 0,0 0 0 0 0,1 1-1 0 0,-1 0-1182 0 0,-5 4 798 0 0,11-9-740 0 0,-1 0 0 0 0,1 0 0 0 0,0 0 0 0 0,0 0 1 0 0,0 0-1 0 0,0 0 0 0 0,0 0 0 0 0,0 0 0 0 0,0 0 0 0 0,0 0 0 0 0,0 1 0 0 0,0-1 0 0 0,0 0 0 0 0,1 1 0 0 0,-1-1 0 0 0,1 0 0 0 0,-1 1 0 0 0,1-1 0 0 0,-1 1 0 0 0,1 0-58 0 0,-1 3 152 0 0,1 0 1 0 0,0-1-1 0 0,-1 1 0 0 0,2 0 1 0 0,-1 0-1 0 0,1 4-152 0 0,0-7 32 0 0,0 1 0 0 0,0-1 0 0 0,0 0 0 0 0,0 1 0 0 0,1-1 0 0 0,-1 0 0 0 0,1 0 0 0 0,-1 0 0 0 0,1 0 0 0 0,0 0-1 0 0,-1 0 1 0 0,1 0 0 0 0,2 1-32 0 0,0 0 46 0 0,0-1 1 0 0,0 1-1 0 0,1-1 0 0 0,-1 0 0 0 0,1 0 0 0 0,0 0 0 0 0,0 0 0 0 0,-1-1 0 0 0,1 0 1 0 0,0 0-1 0 0,0 0 0 0 0,0-1 0 0 0,2 1-46 0 0,4-1 66 0 0,-1 0-1 0 0,1 0 1 0 0,0-1 0 0 0,0-1-1 0 0,5-1-65 0 0,-6 0 30 0 0,-1 0 0 0 0,0-1 0 0 0,6-3-30 0 0,9-3-2 0 0,-23 10 18 0 0,0-1 0 0 0,0 1 0 0 0,1-1 0 0 0,-1 0 0 0 0,0 1 0 0 0,0-1 0 0 0,0 0-1 0 0,0 0 1 0 0,0 1 0 0 0,0-1 0 0 0,0 0 0 0 0,0 0 0 0 0,0 0 0 0 0,-1 0 0 0 0,1-1 0 0 0,0 1-17 0 0,0 0 76 0 0,0-1-1 0 0,0 1 0 0 0,0-1 1 0 0,0 1-1 0 0,1 0 0 0 0,-1-1 0 0 0,0 1 1 0 0,1 0-1 0 0,0-1-74 0 0,8-3 244 0 0,-8 4-196 0 0,1 0 0 0 0,-1-1 0 0 0,0 1 0 0 0,1 0-1 0 0,-1-1 1 0 0,0 0 0 0 0,0 1 0 0 0,0-1 0 0 0,-1 0 0 0 0,1 0 0 0 0,0 0 0 0 0,-1 0 0 0 0,1-1 0 0 0,0 1-48 0 0,0-4-122 0 0,1 0 1 0 0,-1 0-1 0 0,0 1 1 0 0,1-5 121 0 0,-2 8 12 0 0,-1 0 0 0 0,0 0-1 0 0,1 0 1 0 0,-1 1 0 0 0,0-1 0 0 0,0 0 0 0 0,0 0 0 0 0,-1 0 0 0 0,1 0 0 0 0,0 0-1 0 0,-1 0 1 0 0,1 1 0 0 0,-1-1 0 0 0,1 0 0 0 0,-1 0 0 0 0,0 1 0 0 0,0-2-12 0 0,-18-30 372 0 0,17 31-406 0 0,0-1 1 0 0,0 1-1 0 0,0 0 1 0 0,0 0-1 0 0,0-1 1 0 0,-1 2-1 0 0,1-1 1 0 0,-1 0 0 0 0,1 0-1 0 0,-1 1 1 0 0,0-1-1 0 0,0 1 1 0 0,0 0-1 0 0,1 0 1 0 0,-1 0-1 0 0,-2 0 34 0 0,-11-3-537 0 0,0 1-1 0 0,-11-1 538 0 0,18 2-223 0 0,-43-1-2523 0 0,39 2-4079 0 0</inkml:trace>
  <inkml:trace contextRef="#ctx0" brushRef="#br0" timeOffset="6477.634">6502 224 15664 0 0,'3'2'109'0'0,"-1"0"0"0"0,1 0 1 0 0,-1 1-1 0 0,0-1 0 0 0,0 1 1 0 0,0-1-1 0 0,0 1 0 0 0,-1 0 0 0 0,1 0 1 0 0,-1 0-1 0 0,1 0 0 0 0,-1 0 1 0 0,0 0-1 0 0,0 0 0 0 0,-1 0 1 0 0,1 0-1 0 0,0 2-109 0 0,0 0 350 0 0,0 0-1 0 0,0 0 1 0 0,1-1-1 0 0,0 1 1 0 0,0 0-1 0 0,1 1-349 0 0,-1-2 203 0 0,0 0-1 0 0,-1 0 0 0 0,1 0 0 0 0,-1 0 1 0 0,0 0-1 0 0,0 0 0 0 0,0 0 0 0 0,0 0 1 0 0,-1 0-1 0 0,1 1-202 0 0,-1 2 126 0 0,1-1-1 0 0,0 1 1 0 0,0 0 0 0 0,1 0-1 0 0,0 2-125 0 0,6 28 472 0 0,-6-25-281 0 0,0-1 1 0 0,1 0-1 0 0,1 4-191 0 0,-2-6 77 0 0,1 0 0 0 0,-1 0 1 0 0,-1 0-1 0 0,1 0 0 0 0,-2 3-77 0 0,1-6 22 0 0,-1 0 1 0 0,1 1-1 0 0,0-1 0 0 0,0 0 0 0 0,1 0 1 0 0,0 0-1 0 0,0 1-22 0 0,-1-5-23 0 0,-1 1 1 0 0,1-1-1 0 0,-1 1 1 0 0,0 0-1 0 0,0-1 1 0 0,0 1-1 0 0,0-1 1 0 0,0 1-1 0 0,-1 1 23 0 0,0 18-193 0 0,1-21 183 0 0,0-1 1 0 0,0 1-1 0 0,0 0 1 0 0,0-1-1 0 0,0 1 1 0 0,0 0-1 0 0,-1-1 0 0 0,1 1 1 0 0,0 0-1 0 0,0-1 1 0 0,-1 1-1 0 0,1 0 1 0 0,0-1-1 0 0,-1 1 0 0 0,1-1 1 0 0,-1 1-1 0 0,1-1 1 0 0,0 1-1 0 0,-1-1 1 0 0,1 1-1 0 0,-1-1 0 0 0,0 1 1 0 0,1-1-1 0 0,-1 0 1 0 0,1 1-1 0 0,-1-1 1 0 0,0 0-1 0 0,1 0 0 0 0,-1 1 10 0 0,0-1-352 0 0,-1 1 0 0 0,1-1 0 0 0,0 1 0 0 0,-1-1-1 0 0,1 0 1 0 0,-1 0 0 0 0,1 0 0 0 0,-1 1 0 0 0,1-1-1 0 0,0-1 1 0 0,-1 1 0 0 0,1 0 0 0 0,-1 0 0 0 0,1 0-1 0 0,-1-1 1 0 0,1 1 0 0 0,0-1 0 0 0,-1 1 352 0 0,-19-10-2269 0 0</inkml:trace>
  <inkml:trace contextRef="#ctx0" brushRef="#br0" timeOffset="6962.199">6475 486 9672 0 0,'0'0'748'0'0,"13"-6"521"0"0,22 13 3914 0 0,22 1-5183 0 0,86 1 503 0 0,-68-7 469 0 0,0-3 0 0 0,14-5-972 0 0,-66 2 79 0 0,-20 3-78 0 0,-3 1-1 0 0,0 0 0 0 0,0 0 0 0 0,1 0 0 0 0,-1 0 0 0 0,0 0 0 0 0,0 0 0 0 0,0 0 0 0 0,0 0 0 0 0,1 0 0 0 0,-1 0 0 0 0,0 0 0 0 0,0 0 0 0 0,0-1 0 0 0,1 1 0 0 0,-1 0 0 0 0,0 0 0 0 0,0 0 0 0 0,0 0 0 0 0,0 0 0 0 0,0 0 0 0 0,1 0 0 0 0,-1 0 0 0 0,0-1 0 0 0,0 1 0 0 0,0 0 0 0 0,0 0 0 0 0,0 0 0 0 0,0 0 0 0 0,0 0 0 0 0,0-1 0 0 0,1 1 0 0 0,-1 0 0 0 0,0 0 0 0 0,0 0 0 0 0,0 0 0 0 0,0-1 0 0 0,0 1 0 0 0,0 0 0 0 0,0 0 0 0 0,0 0 0 0 0,0-1 0 0 0,0 1 0 0 0,0 0 0 0 0,0 0 0 0 0,0 0 0 0 0,0 0 0 0 0,0-1 0 0 0,0 1 0 0 0,0 0 0 0 0,-1 0 0 0 0,1 0 0 0 0,0 0 0 0 0,0-1 0 0 0,0 1 0 0 0,0 0 0 0 0,0 0 0 0 0,0 0 0 0 0,0 0 0 0 0,-1 0 0 0 0,1 0 0 0 0,0-1 0 0 0,0 1 0 0 0,0 0 0 0 0,0 0 0 0 0,0 0 0 0 0,-1 0 0 0 0,1 0 0 0 0,0 0 0 0 0,0 0 0 0 0,-14-6 0 0 0,4 6 75 0 0,0 0 0 0 0,0 0 0 0 0,0 1 0 0 0,0 0 0 0 0,0 1 0 0 0,0 0 0 0 0,1 1 0 0 0,-7 2-75 0 0,13-4-7 0 0,-1 1-1 0 0,1 0 0 0 0,0 0 1 0 0,0 0-1 0 0,0 0 0 0 0,0 1 1 0 0,0-1-1 0 0,-1 2 8 0 0,-13 10-236 0 0,10-9 120 0 0,-1 0 371 0 0,1 0 1 0 0,-1 0-1 0 0,1 1 1 0 0,1 0-1 0 0,-6 5-255 0 0,0 2 380 0 0,10-12-438 0 0,1 0 0 0 0,0-1 1 0 0,0 2-1 0 0,0-1 0 0 0,0 0 0 0 0,0 0 0 0 0,0 0 0 0 0,0 0 0 0 0,0 1 1 0 0,0-1-1 0 0,0 0 0 0 0,1 1 0 0 0,-1-1 0 0 0,1 0 0 0 0,-1 1 0 0 0,1-1 1 0 0,-1 1-1 0 0,1-1 0 0 0,0 1 0 0 0,0 0 58 0 0,-1-1 12 0 0,1 0 0 0 0,1 1 0 0 0,-1-1 0 0 0,0 0 0 0 0,0 0 0 0 0,0 0-1 0 0,0 0 1 0 0,1 0 0 0 0,-1 0 0 0 0,1 0 0 0 0,-1 0 0 0 0,0 0 0 0 0,1 0 0 0 0,0 0 0 0 0,-1 0 0 0 0,1 0-1 0 0,0-1 1 0 0,-1 1 0 0 0,1 0 0 0 0,0 0 0 0 0,0 0 0 0 0,0-1 0 0 0,0 1-12 0 0,1 0 53 0 0,0 0 0 0 0,0 0 0 0 0,0 0 0 0 0,1-1 0 0 0,-1 1 1 0 0,0-1-1 0 0,0 1 0 0 0,0-1 0 0 0,1 0 0 0 0,-1 0 0 0 0,1 0-53 0 0,7 0 99 0 0,-1-1 0 0 0,0-1 0 0 0,0 0 0 0 0,0 0 0 0 0,3-2-99 0 0,31-15-16 0 0,-40 18-3 0 0,-1 0-1 0 0,1-1 0 0 0,-1 0 0 0 0,1 1 1 0 0,-1-1-1 0 0,0 0 0 0 0,0 0 1 0 0,0 0-1 0 0,0-1 0 0 0,0 1 0 0 0,-1 0 1 0 0,1-1 19 0 0,16-17 103 0 0,-17 19-92 0 0,1-1 0 0 0,-1 1 0 0 0,1-1 1 0 0,-1 1-1 0 0,0-1 0 0 0,1 0 0 0 0,-1 0 0 0 0,0 1 0 0 0,0-1 0 0 0,0 0 1 0 0,0 0-1 0 0,-1 0 0 0 0,1 0 0 0 0,0 0 0 0 0,-1 0 0 0 0,1 0 0 0 0,-1-2-11 0 0,0 3 1 0 0,1 0-1 0 0,-1 0 1 0 0,0 0-1 0 0,1 0 1 0 0,-1 0-1 0 0,0 0 0 0 0,1 1 1 0 0,-1-1-1 0 0,1 0 1 0 0,0 0-1 0 0,-1 1 1 0 0,1-1-1 0 0,-1 0 1 0 0,1 1-1 0 0,0-1 0 0 0,0 0 1 0 0,-1 1-1 0 0,1-1 1 0 0,0 1-1 0 0,0-1 1 0 0,0 1-1 0 0,0 0-5 0 0,0-1 1 0 0,-1 1-1 0 0,1 0 1 0 0,0-1-1 0 0,-1 1 1 0 0,1-1-1 0 0,-1 1 1 0 0,1 0-1 0 0,0-1 1 0 0,-1 1-1 0 0,1-1 0 0 0,-1 0 1 0 0,1 1-1 0 0,-1-1 1 0 0,0 1-1 0 0,1-1 1 0 0,-1 0-1 0 0,0 1 1 0 0,1-1-1 0 0,-1 0 1 0 0,0 0-1 0 0,0 1 1 0 0,1-1-1 0 0,-1 0 1 0 0,0 1-1 0 0,0-1 5 0 0,0 0-4 0 0,0 1 0 0 0,0 0 0 0 0,0-1 0 0 0,0 1-1 0 0,1 0 1 0 0,-1-1 0 0 0,0 1 0 0 0,0 0 0 0 0,1-1 0 0 0,-1 1-1 0 0,0 0 1 0 0,0 0 0 0 0,1-1 0 0 0,-1 1 0 0 0,0 0-1 0 0,0 0 1 0 0,1-1 0 0 0,-1 1 0 0 0,0 0 0 0 0,1 0-1 0 0,-1 0 1 0 0,0 0 0 0 0,1 0 0 0 0,-1-1 0 0 0,1 1 0 0 0,-1 0-1 0 0,0 0 1 0 0,1 0 0 0 0,-1 0 0 0 0,0 0 0 0 0,1 0-1 0 0,-1 0 1 0 0,0 0 0 0 0,1 0 0 0 0,-1 1 0 0 0,1-1-1 0 0,-1 0 1 0 0,0 0 0 0 0,1 0 0 0 0,-1 0 0 0 0,0 0 0 0 0,1 1-1 0 0,-1-1 5 0 0,19 7 8 0 0,-5 1-8 0 0,-5 0 0 0 0,-4-1-14 0 0,-1-1 47 0 0,0 0 0 0 0,0 0-1 0 0,-1 0 1 0 0,0 1 0 0 0,0-1 0 0 0,0 1 0 0 0,-1 0-1 0 0,0 0-32 0 0,-1-5 0 0 0,0 0 0 0 0,0 0 0 0 0,-1-1 0 0 0,1 1 0 0 0,0 0 0 0 0,1-1 0 0 0,-1 1 0 0 0,0-1 0 0 0,0 1 0 0 0,1-1 0 0 0,-1 1 0 0 0,1-1 0 0 0,0 1 0 0 0,-1 0 0 0 0,1-1 0 0 0,0 1 0 0 0,-1 0 0 0 0,0 0 0 0 0,1 0 0 0 0,-1 0 0 0 0,0 0 0 0 0,0 0 0 0 0,0 1 0 0 0,0-1 13 0 0,0-1 1 0 0,-1 1-1 0 0,1-1 0 0 0,0 1 0 0 0,0-1 0 0 0,0 1 0 0 0,0-1 0 0 0,0 0 1 0 0,0 1-1 0 0,0-1 0 0 0,0 0 0 0 0,1 0 0 0 0,-1 0 0 0 0,1 0 0 0 0,-1 0 0 0 0,0 0 1 0 0,1 0-1 0 0,-1-1 0 0 0,1 1 0 0 0,0 0 0 0 0,-1-1 0 0 0,1 1 0 0 0,0-1 0 0 0,-1 0 1 0 0,1 1-1 0 0,0-1 0 0 0,-1 0 0 0 0,1 0 0 0 0,0 0 0 0 0,0-1-13 0 0,4 1-123 0 0,-1 0 1 0 0,0-1-1 0 0,0 0 0 0 0,0 0 1 0 0,0-1-1 0 0,-1 1 0 0 0,1-1 0 0 0,0 0 1 0 0,3-2 122 0 0,6-4-5047 0 0,2-1-1699 0 0</inkml:trace>
  <inkml:trace contextRef="#ctx0" brushRef="#br0" timeOffset="7239.548">7170 200 15664 0 0,'3'3'195'0'0,"-1"0"0"0"0,0 0 0 0 0,0 0 0 0 0,0 1 0 0 0,0-1 0 0 0,0 0 0 0 0,-1 1 1 0 0,1 0-1 0 0,-1-1 0 0 0,0 2-195 0 0,4 6-232 0 0,-3 5 379 0 0,-2-14-82 0 0,0-1 0 0 0,0 1-1 0 0,1-1 1 0 0,-1 1 0 0 0,0-1-1 0 0,0 1 1 0 0,1-1 0 0 0,-1 1-1 0 0,1-1 1 0 0,0 1-1 0 0,-1-1 1 0 0,2 2-65 0 0,1 3 258 0 0,1 0 0 0 0,-1 1 0 0 0,-1-1 0 0 0,1 1 0 0 0,-1 0 0 0 0,0 1-258 0 0,4 11 497 0 0,14 30 704 0 0,-5-17-354 0 0,-10-21-569 0 0,1 0-1 0 0,0-1 0 0 0,1 1 0 0 0,0-1-277 0 0,-4-6-5 0 0,-1-1 7 0 0,-1 0-1 0 0,0 1 1 0 0,1-1-1 0 0,-1 0 1 0 0,0 1-1 0 0,-1-1 1 0 0,1 1-1 0 0,-1-1 1 0 0,1 1-1 0 0,-1-1 1 0 0,0 3-2 0 0,3 20-1 0 0,-3-25 1 0 0,1 1 0 0 0,-1-1 0 0 0,0 1 0 0 0,0-1 0 0 0,0 1 0 0 0,0-1 0 0 0,0 1 0 0 0,0-1 0 0 0,0 1 0 0 0,0-1 0 0 0,-1 1 0 0 0,1-1 0 0 0,-1 1 0 0 0,1-1 0 0 0,-1 1 0 0 0,1-1 0 0 0,-1 0 0 0 0,0 1 0 0 0,0-1 0 0 0,-2 4 0 0 0,-1-1 0 0 0,1 0 0 0 0,-1 0 0 0 0,-3 2 0 0 0,-5 6 0 0 0,11-11-159 0 0,-1 0-1 0 0,1 0 0 0 0,-1 0 0 0 0,1-1 0 0 0,-1 1 1 0 0,0-1-1 0 0,1 1 0 0 0,-1-1 0 0 0,0 1 0 0 0,1-1 1 0 0,-1 0-1 0 0,0 0 0 0 0,1 0 0 0 0,-1 0 1 0 0,-1 0 159 0 0,2 0-292 0 0,-2-1-2280 0 0,-2-4-4247 0 0</inkml:trace>
  <inkml:trace contextRef="#ctx0" brushRef="#br0" timeOffset="7566.052">7207 477 6448 0 0,'2'-1'85'0'0,"0"0"-27"0"0,-1 1 0 0 0,1-1 0 0 0,0 1 0 0 0,-1-1 0 0 0,1 0-1 0 0,-1 0 1 0 0,1 0 0 0 0,-1 0 0 0 0,1 0 0 0 0,-1 0 0 0 0,0 0 0 0 0,1 0 0 0 0,-1 0 0 0 0,1-2-58 0 0,-1 2 239 0 0,0 0 1 0 0,0 0-1 0 0,0 0 1 0 0,0 1-1 0 0,1-1 1 0 0,-1 0-1 0 0,0 0 0 0 0,0 1 1 0 0,1-1-1 0 0,-1 1 1 0 0,1-1-1 0 0,-1 1 1 0 0,0-1-1 0 0,1 1 1 0 0,-1 0-1 0 0,1 0-239 0 0,9-3 1683 0 0,-2 1 203 0 0,-5 3-1538 0 0,3-1 14 0 0,-1 0 1 0 0,1 1-1 0 0,-1 1 1 0 0,1-1-1 0 0,-1 1 1 0 0,0 0-1 0 0,0 0 1 0 0,0 0 0 0 0,0 1-1 0 0,3 2-362 0 0,0 0 440 0 0,0 1 0 0 0,0 0 0 0 0,-1 1 0 0 0,0 0 0 0 0,0 0 0 0 0,2 4-440 0 0,2 1 351 0 0,-9-9-211 0 0,0 0 0 0 0,1 0 1 0 0,-1 0-1 0 0,-1 1 1 0 0,1 0-1 0 0,0-1 0 0 0,-1 1 1 0 0,0 0-1 0 0,0 0 0 0 0,1 4-140 0 0,1 7 805 0 0,0 1 0 0 0,-1-1 0 0 0,-1 7-805 0 0,-1-17 68 0 0,1 7 19 0 0,-1-7-77 0 0,-1-1 0 0 0,1 0 0 0 0,-1 0 0 0 0,0 0 0 0 0,0 0 0 0 0,0 0 0 0 0,-1 1-10 0 0,1-2-3 0 0,1 2 1 0 0,3 7-59 0 0,-2-3 47 0 0,5-4 14 0 0,-4-6-397 0 0,0-1-1 0 0,1-1 1 0 0,-1 1-1 0 0,0 0 1 0 0,-1-1-1 0 0,1 1 1 0 0,2-3 397 0 0,1-6-2718 0 0,-3-2-4789 0 0</inkml:trace>
  <inkml:trace contextRef="#ctx0" brushRef="#br0" timeOffset="7865.867">7706 299 11520 0 0,'1'0'335'0'0,"-1"1"0"0"0,0-1 0 0 0,1 1 0 0 0,-1-1 1 0 0,0 1-1 0 0,1-1 0 0 0,-1 0 0 0 0,0 1 0 0 0,0-1 0 0 0,0 1 1 0 0,1-1-1 0 0,-1 1 0 0 0,0-1 0 0 0,0 1 0 0 0,0 0 1 0 0,0-1-1 0 0,0 1 0 0 0,0-1 0 0 0,0 1 0 0 0,0-1 0 0 0,0 1 1 0 0,0 0-336 0 0,-2 18 167 0 0,0-2-462 0 0,2-15 218 0 0,0 0 0 0 0,-1 0 0 0 0,1 1-1 0 0,-1-1 1 0 0,1 0 0 0 0,-1 0 0 0 0,0 0 0 0 0,0 0-1 0 0,0 0 1 0 0,0 0 0 0 0,-1 1 77 0 0,1-2-106 0 0,0 1 0 0 0,0-1 0 0 0,0 1 0 0 0,0 0 0 0 0,0 0 0 0 0,1-1 0 0 0,-1 1 0 0 0,1 0-1 0 0,-1 0 1 0 0,1 0 0 0 0,0 0 0 0 0,-1 0 0 0 0,1-1 0 0 0,0 1 0 0 0,0 0 106 0 0,3 10-774 0 0</inkml:trace>
  <inkml:trace contextRef="#ctx0" brushRef="#br0" timeOffset="8227.097">7947 352 14944 0 0,'0'0'340'0'0,"0"0"50"0"0,0 0 24 0 0,-1 0-54 0 0,-10 4-65 0 0,0 1 1 0 0,0-1-1 0 0,1 2 1 0 0,0-1-1 0 0,-7 6-295 0 0,-14 7 1252 0 0,19-11-1081 0 0,1 1 1 0 0,0-1-1 0 0,1 1 1 0 0,-1 1-1 0 0,2 0 1 0 0,-1 1-1 0 0,1 0 1 0 0,-3 5-172 0 0,1-1 154 0 0,1 1-1 0 0,1 0 1 0 0,0 1 0 0 0,1 0 0 0 0,1 0-1 0 0,0 2-153 0 0,6-15 0 0 0,0-1-1 0 0,1 0 1 0 0,-1 0-1 0 0,1 0 1 0 0,0 1-1 0 0,-1-1 1 0 0,1 0-1 0 0,0 0 0 0 0,1 1 1 0 0,-1-1-1 0 0,0 0 1 0 0,1 0-1 0 0,-1 1 1 0 0,1-1 0 0 0,-1 0 4 0 0,1-1 0 0 0,-1 0 0 0 0,1 0 0 0 0,-1 0 0 0 0,1 0 0 0 0,-1 0 0 0 0,1 0 1 0 0,0 0-1 0 0,0 0 0 0 0,-1 0 0 0 0,1 0 0 0 0,0 0 0 0 0,0 0 0 0 0,0-1 0 0 0,0 1 0 0 0,0 0 0 0 0,0-1 1 0 0,0 1-1 0 0,0-1 0 0 0,0 1 0 0 0,1-1 0 0 0,-1 1 0 0 0,1-1-4 0 0,5 2 97 0 0,-5-2-100 0 0,1 1-1 0 0,-1-1 0 0 0,1 1 1 0 0,-1-1-1 0 0,1 0 0 0 0,-1 0 1 0 0,1 0-1 0 0,0 0 0 0 0,-1 0 1 0 0,1-1-1 0 0,-1 1 1 0 0,1-1-1 0 0,-1 0 0 0 0,0 1 1 0 0,2-2 3 0 0,4-2-26 0 0,0-1 0 0 0,-1 0 0 0 0,7-5 26 0 0,-3 2-4 0 0,-10 8 12 0 0,-1-1 0 0 0,1 1 0 0 0,-1 0 0 0 0,1-1-1 0 0,-1 1 1 0 0,1-1 0 0 0,-1 1 0 0 0,0-1-1 0 0,1 1 1 0 0,-1-1 0 0 0,1 1 0 0 0,-1-1 0 0 0,0 1-1 0 0,1-1 1 0 0,-1 1 0 0 0,0-1 0 0 0,0 0 0 0 0,0 1-1 0 0,1-1 1 0 0,-1 1 0 0 0,0-1 0 0 0,0 0 0 0 0,0 1-1 0 0,0-1 1 0 0,0 0 0 0 0,0 1 0 0 0,0-1 0 0 0,0 0-1 0 0,0 1 1 0 0,-1-1-8 0 0,1 0 28 0 0,0 1 1 0 0,0-1-1 0 0,0 0 0 0 0,0 0 0 0 0,0 0 1 0 0,0 1-1 0 0,0-1 0 0 0,0 0 1 0 0,0 0-1 0 0,1 0 0 0 0,-1 1 0 0 0,0-1 1 0 0,0 0-1 0 0,1 0 0 0 0,-1 1 0 0 0,0-1 1 0 0,1 0-1 0 0,-1 1 0 0 0,1-1 1 0 0,-1 0-1 0 0,1 1 0 0 0,-1-1 0 0 0,1 1-28 0 0,11-12 402 0 0,-8 8-355 0 0,1-1-1 0 0,-1 1 1 0 0,0-1-1 0 0,0 0 1 0 0,0 0 0 0 0,1-2-47 0 0,12-23-86 0 0,1 1 0 0 0,3-1 86 0 0,-18 28-26 0 0,-1-1 1 0 0,0 1 0 0 0,1-1-1 0 0,-1 1 1 0 0,1 0 0 0 0,0 0-1 0 0,-1 1 1 0 0,1-1 0 0 0,0 0-1 0 0,0 1 1 0 0,1-1 25 0 0,-2 2-500 0 0,-2 0 107 0 0,6 0 593 0 0,-7 0-66 0 0,1 0-137 0 0,0 0 1 0 0,0 0-1 0 0,0 0 1 0 0,0 0-1 0 0,-1 0 1 0 0,1 1-1 0 0,0-1 1 0 0,0 0-1 0 0,0 0 1 0 0,0 0-1 0 0,-1 0 1 0 0,1 0-1 0 0,0 0 1 0 0,0 0-1 0 0,0 0 1 0 0,0 0-1 0 0,0 0 1 0 0,-1 1-1 0 0,1-1 1 0 0,0 0-1 0 0,0 0 0 0 0,0 0 1 0 0,0 0-1 0 0,0 0 1 0 0,0 0-1 0 0,0 1 1 0 0,0-1-1 0 0,0 0 1 0 0,-1 0-1 0 0,1 0 1 0 0,0 0-1 0 0,0 1 1 0 0,0-1-1 0 0,0 0 1 0 0,0 0-1 0 0,0 0 1 0 0,0 0-1 0 0,0 1 1 0 0,0-1-1 0 0,0 0 1 0 0,0 0-1 0 0,0 0 1 0 0,0 0-1 0 0,1 1 1 0 0,-1-1-1 0 0,0 0 1 0 0,0 0-1 0 0,0 0 1 0 0,0 0-1 0 0,0 1 0 0 0,0-1 1 0 0,0 0-1 0 0,0 0 1 0 0,0 0-1 0 0,1 0 1 0 0,-1 0-1 0 0,0 0 1 0 0,0 1-1 0 0,0-1 1 0 0,0 0-1 0 0,0 0 1 0 0,1 0-1 0 0,-1 0 1 0 0,0 0-1 0 0,0 0 1 0 0,0 0 2 0 0,5 3-70 0 0,-4-3 56 0 0,0 1-1 0 0,0 0 0 0 0,0-1 0 0 0,0 1 1 0 0,0-1-1 0 0,0 1 0 0 0,0 0 0 0 0,0 0 1 0 0,0 0-1 0 0,-1 0 0 0 0,1 0 0 0 0,0-1 1 0 0,0 1-1 0 0,-1 0 0 0 0,1 1 0 0 0,-1-1 1 0 0,1 0-1 0 0,0 1 15 0 0,-3 5-28 0 0,2-6 28 0 0,0-1 0 0 0,0 1 0 0 0,0 0 0 0 0,-1-1-1 0 0,1 1 1 0 0,0 0 0 0 0,0-1 0 0 0,0 1 0 0 0,0 0 0 0 0,0-1 0 0 0,0 1 0 0 0,0-1 0 0 0,0 1-1 0 0,0 0 1 0 0,1-1 0 0 0,-1 1 0 0 0,0 0 0 0 0,0-1 0 0 0,0 1 0 0 0,1 0 0 0 0,-1-1 0 0 0,0 1 0 0 0,1-1-1 0 0,-1 1 1 0 0,1 0 0 0 0,3 2 26 0 0,-1 1 0 0 0,0 0-1 0 0,0 0 1 0 0,0 0 0 0 0,0 0 0 0 0,0 1-1 0 0,-1-1 1 0 0,0 1 0 0 0,0 0-1 0 0,0-1 1 0 0,0 5-26 0 0,11 25 275 0 0,-10-29-350 0 0,-1 1-1 0 0,0 0 1 0 0,0-1 0 0 0,0 1 0 0 0,0 0-1 0 0,-1 0 1 0 0,0 1 75 0 0,-1 27 32 0 0,0-33 299 0 0,0-1 137 0 0,0 0 38 0 0,0 0-63 0 0,-7 4-263 0 0,3-4-204 0 0,6-6 33 0 0,0 2-9 0 0,0 0 0 0 0,-1 0 0 0 0,1 0 0 0 0,-1 0 0 0 0,1-4 0 0 0,7-20 0 0 0,-2 15-5 0 0,2-6-13 0 0,1 1 0 0 0,2 0-1 0 0,3-4 19 0 0,-9 13-2 0 0,9-9 41 0 0,-14 17-38 0 0,0 0 1 0 0,0 1 0 0 0,0-1 0 0 0,0 0-1 0 0,0 1 1 0 0,0-1 0 0 0,0 1 0 0 0,0 0-1 0 0,1-1 1 0 0,-1 1 0 0 0,0 0 0 0 0,0 0 0 0 0,0-1-1 0 0,1 1 1 0 0,-1 0 0 0 0,0 0 0 0 0,0 0-1 0 0,1 1-1 0 0,8 1 0 0 0,0 4 0 0 0,-6-2 0 0 0,0 1 0 0 0,0-1 0 0 0,0 1 0 0 0,0-1 0 0 0,-1 1 0 0 0,0 0 0 0 0,0 0 0 0 0,0 1 0 0 0,1 4 0 0 0,1 4 0 0 0,0 0 0 0 0,-1 0 0 0 0,1 7 0 0 0,12 56 0 0 0,-15-70 4 0 0,1 7-26 0 0,-2-13 3 0 0,-1-1 0 0 0,1 1 0 0 0,0-1 0 0 0,0 1 0 0 0,0-1 0 0 0,-1 1 0 0 0,1-1 0 0 0,0 1 0 0 0,0-1 0 0 0,0 0 0 0 0,0 0 0 0 0,0 0 0 0 0,0 1 19 0 0,3-1-382 0 0,0 1-1 0 0,0 0 1 0 0,0-1-1 0 0,-1 0 1 0 0,1 0 0 0 0,0 0-1 0 0,0-1 1 0 0,0 1 0 0 0,0-1-1 0 0,0 0 1 0 0,-1 0 0 0 0,1 0-1 0 0,0-1 1 0 0,2-1 382 0 0,10-4-1813 0 0</inkml:trace>
  <inkml:trace contextRef="#ctx0" brushRef="#br0" timeOffset="13133.759">8627 500 7832 0 0,'-23'-10'1253'0'0,"8"3"2438"0"0,12 6-3219 0 0,1 0 0 0 0,-1 0 0 0 0,0 0 0 0 0,1 1 0 0 0,-1-1 0 0 0,0 1 0 0 0,0 0-1 0 0,1 0 1 0 0,-1 0 0 0 0,0 0 0 0 0,0 1 0 0 0,-1-1-472 0 0,-32 11 2266 0 0,33-9-2214 0 0,1-1 0 0 0,0 1 0 0 0,0 0 0 0 0,0 0 0 0 0,0 0 0 0 0,0 0 0 0 0,1 1 0 0 0,-1-1 0 0 0,0 0 1 0 0,1 1-1 0 0,0-1 0 0 0,0 1 0 0 0,-1 1-52 0 0,1-2 121 0 0,-1 3-62 0 0,0 1-1 0 0,1-1 1 0 0,-1 0-1 0 0,1 1 1 0 0,0 0 0 0 0,1-1-1 0 0,-1 1 1 0 0,1 0-1 0 0,0-1 1 0 0,1 1-59 0 0,-1 4-23 0 0,0-9-41 0 0,5 6-56 0 0,-4-5 114 0 0,7 8 69 0 0,-7-9 19 0 0,2-1 56 0 0,-2 1-123 0 0,1-1 0 0 0,-1 1 1 0 0,1-1-1 0 0,0 0 0 0 0,0 0 0 0 0,-1 0 1 0 0,1 0-1 0 0,0 0 0 0 0,-1 0 0 0 0,2 0-15 0 0,-2 0 5 0 0,1 0 0 0 0,-1 0-1 0 0,0 0 1 0 0,1-1 0 0 0,-1 1-1 0 0,0 0 1 0 0,0-1 0 0 0,1 1 0 0 0,-1-1-1 0 0,0 1 1 0 0,0-1 0 0 0,0 1-1 0 0,1-1 1 0 0,-1 0 0 0 0,0 0-1 0 0,0 0 1 0 0,0 1 0 0 0,0-1 0 0 0,0 0-1 0 0,-1 0 1 0 0,1 0 0 0 0,0-1-1 0 0,0 1 1 0 0,-1 0 0 0 0,1 0-5 0 0,2-11 21 0 0,0 1 0 0 0,0 0 0 0 0,-2-1 0 0 0,1-1-21 0 0,1-11 44 0 0,6-6 30 0 0,-9 30-74 0 0,0 0 0 0 0,0 0 0 0 0,0 0 0 0 0,0 0 0 0 0,0-1 0 0 0,0 1 0 0 0,1 0 0 0 0,-1 0 0 0 0,0 0 0 0 0,0 0 0 0 0,0 0 0 0 0,0 0 0 0 0,0 0 0 0 0,0 0 0 0 0,0 0 0 0 0,0 0 0 0 0,0-1 0 0 0,0 1 0 0 0,0 0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0,5 5 1 0 0,2 6-12 0 0,-7-11 11 0 0,2 3-5 0 0,-1 1 1 0 0,0-1-1 0 0,0 1 1 0 0,0 0-1 0 0,-1-1 1 0 0,1 1 0 0 0,-1 0-1 0 0,0 0 1 0 0,0-1-1 0 0,0 2 5 0 0,0 15-9 0 0,7 16 41 0 0,0 0-1 0 0,3 3-31 0 0,-7-31 1 0 0,-3-8-1 0 0,0 3 0 0 0,1 0 0 0 0,0 0 0 0 0,0 0 0 0 0,0-1 0 0 0,0 1 0 0 0,1 0 0 0 0,-1-1 0 0 0,1 1 0 0 0,-1-2 4 0 0,1 0-1 0 0,-1 0 0 0 0,0 0 1 0 0,1 0-1 0 0,-1-1 0 0 0,1 1 1 0 0,-1 0-1 0 0,1-1 1 0 0,-1 1-1 0 0,1-1 0 0 0,-1 0 1 0 0,1 0-1 0 0,0 1 0 0 0,-1-1 1 0 0,1 0-1 0 0,0 0 0 0 0,-1 0 1 0 0,1-1-1 0 0,-1 1 0 0 0,1 0 1 0 0,0-1-1 0 0,-1 1 0 0 0,1-1 1 0 0,-1 1-1 0 0,1-1-3 0 0,3-1 29 0 0,-1 0 0 0 0,1-1-1 0 0,0 1 1 0 0,-1-1 0 0 0,0 0-1 0 0,1-1-28 0 0,8-7 25 0 0,-1-1 0 0 0,0 1 0 0 0,-1-2 0 0 0,0 0 0 0 0,-1 0 0 0 0,-1-1 0 0 0,0 0-1 0 0,-1-1 1 0 0,3-7-25 0 0,-7 14 1 0 0,20-40 88 0 0,-2-1-1 0 0,-2-1 1 0 0,3-19-89 0 0,-10 28 46 0 0,-8 26-32 0 0,0-1 1 0 0,-1 1-1 0 0,-1-1 0 0 0,-1 1 0 0 0,1-17-14 0 0,-3 31 0 0 0,0 0 0 0 0,0 0 0 0 0,0 0 0 0 0,0 0 0 0 0,0 0 0 0 0,-1 0 0 0 0,1 0 0 0 0,0 0 0 0 0,-1 0 0 0 0,1 0 0 0 0,0 0 0 0 0,-1 0 0 0 0,0 1 0 0 0,1-1 0 0 0,-1 0 0 0 0,1 0 0 0 0,-1 1 0 0 0,0-1 0 0 0,1 0 0 0 0,-1 1 0 0 0,0-1 0 0 0,0 0 0 0 0,0 1 0 0 0,1 0 0 0 0,-1-1 0 0 0,1 1 0 0 0,-1 0 0 0 0,1 0 0 0 0,-1 0 0 0 0,1 0 0 0 0,-1 0 0 0 0,0-1 0 0 0,1 1 0 0 0,-1 0 0 0 0,1 0 0 0 0,-1 0 0 0 0,1 0 0 0 0,-1 1 0 0 0,0-1 0 0 0,1 0 0 0 0,-1 0 0 0 0,1 0 0 0 0,-1 0 0 0 0,1 1 0 0 0,-1-1 0 0 0,1 0 0 0 0,-1 0 0 0 0,1 1 0 0 0,-1-1 0 0 0,1 0 0 0 0,-1 1 0 0 0,1-1 0 0 0,-1 1 0 0 0,1-1 0 0 0,0 0 0 0 0,-1 1 0 0 0,1-1 0 0 0,0 1 0 0 0,-1 0 0 0 0,-7 13 0 0 0,0 0 0 0 0,1 1 0 0 0,0-1 0 0 0,2 2 0 0 0,-1-1 0 0 0,2 1 0 0 0,0-1 0 0 0,0 7 0 0 0,3-16-1 0 0,-2 6-2 0 0,1 1 0 0 0,0-1 0 0 0,1 1 1 0 0,0 0-1 0 0,1 0 0 0 0,0-1 0 0 0,1 5 3 0 0,4 23-59 0 0,-2-15-104 0 0,4 16 163 0 0,-5-32-16 0 0,0-1 1 0 0,1 0 0 0 0,0 0-1 0 0,0 0 1 0 0,1 0-1 0 0,4 6 16 0 0,-3-7 59 0 0,0 0 1 0 0,0 0-1 0 0,1-1 0 0 0,-1 0 0 0 0,1 0 0 0 0,1 0 0 0 0,-1-1 1 0 0,6 4-60 0 0,-9-7-115 0 0,1 1 1 0 0,0-1 0 0 0,0 0 0 0 0,0-1-1 0 0,0 1 1 0 0,0-1 0 0 0,0 1-1 0 0,1-1 1 0 0,-1-1 0 0 0,0 1 0 0 0,0-1-1 0 0,1 1 1 0 0,-1-1 0 0 0,1 0 0 0 0,-1-1-1 0 0,0 1 1 0 0,4-2 114 0 0,4 0-7818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3:24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26 192 9672 0 0,'-2'-1'125'0'0,"1"0"1"0"0,-1 0-1 0 0,1 1 1 0 0,-1-1-1 0 0,1 0 1 0 0,-1 0-1 0 0,1-1 0 0 0,0 1 1 0 0,0 0-1 0 0,-1 0 1 0 0,1-1-1 0 0,0 1 1 0 0,0 0-1 0 0,0-1 1 0 0,1 1-1 0 0,-1-1 1 0 0,0 1-1 0 0,0-1 1 0 0,1 0-1 0 0,-1 1 1 0 0,1-1-1 0 0,0 0 1 0 0,-1 1-1 0 0,1-2-125 0 0,0 1 158 0 0,-1-1-1 0 0,1 1 1 0 0,0 0-1 0 0,0-1 1 0 0,1 1-1 0 0,-1 0 1 0 0,0-1-1 0 0,1 1 1 0 0,-1 0-1 0 0,1-1 1 0 0,0 1-1 0 0,0 0 1 0 0,0 0-1 0 0,0 0 1 0 0,0 0-1 0 0,0 0 1 0 0,1 0-1 0 0,0-2-157 0 0,11-9 471 0 0,-1 0 0 0 0,1 1 0 0 0,1 1 0 0 0,0 0 0 0 0,1 0-1 0 0,0 2-470 0 0,-6 4 195 0 0,0 0 0 0 0,0 1-1 0 0,0 0 1 0 0,0 1-1 0 0,1 0 1 0 0,-1 0-1 0 0,1 1 1 0 0,0 0-1 0 0,0 1 1 0 0,-1 0 0 0 0,1 1-1 0 0,3 0-194 0 0,-6 1 101 0 0,0-1 1 0 0,0 1-1 0 0,0 1 1 0 0,-1-1-1 0 0,1 1 0 0 0,0 1 1 0 0,-1-1-1 0 0,0 1 1 0 0,1 0-1 0 0,-1 0 0 0 0,-1 1 1 0 0,1 0-1 0 0,0 0 1 0 0,-1 0-1 0 0,0 1 0 0 0,0 0 1 0 0,0 0-1 0 0,0 0-101 0 0,0 2 102 0 0,0 0-1 0 0,-1 0 0 0 0,1 1 0 0 0,0 3-101 0 0,-1-2 218 0 0,1-1-1 0 0,0 0 1 0 0,4 5-218 0 0,0 1 145 0 0,-8-13-125 0 0,0 1 1 0 0,0 0 0 0 0,0-1-1 0 0,0 1 1 0 0,0-1-1 0 0,1 1 1 0 0,-1-1-1 0 0,0 1 1 0 0,1-1-1 0 0,-1 0 1 0 0,1 0 0 0 0,-1 0-1 0 0,1 1 1 0 0,0-2-1 0 0,-1 1 1 0 0,1 0-1 0 0,0 0 1 0 0,0 0 0 0 0,0-1-1 0 0,-1 1 1 0 0,1-1-1 0 0,0 0 1 0 0,0 1-1 0 0,0-1 1 0 0,0 0-1 0 0,0 0 1 0 0,0 0 0 0 0,0 0-1 0 0,0-1 1 0 0,0 1-1 0 0,1-1-20 0 0,0 0-4 0 0,0 0 0 0 0,0 1-1 0 0,0-2 1 0 0,-1 1 0 0 0,1 0-1 0 0,0 0 1 0 0,-1-1-1 0 0,1 0 1 0 0,1-1 4 0 0,12-6-73 0 0,-14 7-41 0 0,0 1 0 0 0,-1 0 0 0 0,1 0 0 0 0,-1-1 1 0 0,1 1-1 0 0,-1-1 0 0 0,0 1 0 0 0,1-1 0 0 0,-1 0 0 0 0,0 1 0 0 0,0-2 114 0 0,6-6-1779 0 0,-1 2-246 0 0,0 0-86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3:25.1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77 107 6912 0 0,'1'0'-296'0'0,"7"-4"2559"0"0,-8 4-2188 0 0,0 0 0 0 0,0 0 0 0 0,1 0 0 0 0,-1-1-1 0 0,0 1 1 0 0,0 0 0 0 0,0 0 0 0 0,0 0 0 0 0,0 0 0 0 0,0 0-1 0 0,0 0 1 0 0,0 0 0 0 0,0-1 0 0 0,0 1 0 0 0,0 0-1 0 0,1 0 1 0 0,-1 0 0 0 0,0 0 0 0 0,0 0 0 0 0,0-1 0 0 0,0 1-1 0 0,0 0 1 0 0,0 0 0 0 0,0 0 0 0 0,0 0 0 0 0,0 0-1 0 0,0-1 1 0 0,0 1 0 0 0,0 0 0 0 0,-1 0 0 0 0,1 0 0 0 0,0 0-1 0 0,0 0 1 0 0,0 0 0 0 0,0-1 0 0 0,0 1 0 0 0,0 0-1 0 0,0 0 1 0 0,0 0 0 0 0,0 0 0 0 0,0 0 0 0 0,0 0 0 0 0,-1 0-1 0 0,1-1 1 0 0,0 1 0 0 0,0 0 0 0 0,0 0 0 0 0,0 0 0 0 0,0 0-1 0 0,0 0 1 0 0,0 0 0 0 0,-1 0 0 0 0,1 0 0 0 0,0 0-75 0 0,-1 0 189 0 0,0-1 0 0 0,0 1 0 0 0,0 0 1 0 0,0-1-1 0 0,1 1 0 0 0,-1 0 0 0 0,0 0 1 0 0,0 0-1 0 0,0 0 0 0 0,0 0 1 0 0,0 0-1 0 0,0 0 0 0 0,0 0 0 0 0,0 0 1 0 0,0 0-1 0 0,0 1 0 0 0,0-1 0 0 0,0 0 1 0 0,0 1-1 0 0,0-1 0 0 0,1 1 0 0 0,-1-1 1 0 0,0 1-1 0 0,0-1 0 0 0,0 1 0 0 0,1-1 1 0 0,-1 1-1 0 0,0 0-189 0 0,-3 2 289 0 0,1 1-1 0 0,0-1 1 0 0,-1 1-1 0 0,1 0 1 0 0,0 1-289 0 0,-2 2 166 0 0,0 1-1 0 0,1 0 0 0 0,0 0 1 0 0,0 0-1 0 0,1 0 1 0 0,0 0-1 0 0,1 1 1 0 0,0-1-1 0 0,0 1 0 0 0,0 0 1 0 0,1-1-1 0 0,1 7-165 0 0,-1 1 216 0 0,1-13-204 0 0,-1 0 1 0 0,1 0-1 0 0,0 1 0 0 0,0-1 0 0 0,1 0 1 0 0,-1 1-1 0 0,1-1 0 0 0,-1 0 0 0 0,1 0 1 0 0,0 0-1 0 0,0 0 0 0 0,2 3-12 0 0,-2-3 0 0 0,1 0-1 0 0,0 0 1 0 0,0 0-1 0 0,0 0 1 0 0,1-1-1 0 0,-1 1 1 0 0,1-1 0 0 0,-1 1-1 0 0,1-1 1 0 0,0 0-1 0 0,0 0 1 0 0,0 0-1 0 0,0 0 1 0 0,0-1 0 0 0,1 0-1 0 0,-1 1 1 0 0,1-1 0 0 0,2 1 6 0 0,0-1 0 0 0,-1 0 0 0 0,1-1 1 0 0,0 1-1 0 0,0-1 0 0 0,0 0 0 0 0,0-1 0 0 0,0 1 0 0 0,-1-1 1 0 0,1 0-7 0 0,-2 0 25 0 0,1-1 0 0 0,-1 1 0 0 0,0-1 1 0 0,0 0-1 0 0,0 0 0 0 0,0 0 0 0 0,0 0 0 0 0,-1-1 1 0 0,1 1-1 0 0,2-4-25 0 0,1 0-3 0 0,-1 0-1 0 0,0-1 1 0 0,0 0-1 0 0,4-6 4 0 0,-9 10 8 0 0,1 0-1 0 0,-1 0 0 0 0,0-1 1 0 0,0 1-1 0 0,0 0 1 0 0,0-1-1 0 0,0 1 0 0 0,-1-1 1 0 0,1 1-1 0 0,-1-1 0 0 0,0 1 1 0 0,0-1-1 0 0,0 1 1 0 0,-1-1-1 0 0,1 1 0 0 0,-1-1 1 0 0,0 1-1 0 0,0-1 0 0 0,0 1 1 0 0,0 0-1 0 0,-1 0 0 0 0,0-1-7 0 0,0-2 6 0 0,-1 1-1 0 0,0 0 0 0 0,0 0 0 0 0,0 0 0 0 0,-1 0 0 0 0,0 0 1 0 0,0 1-1 0 0,0-1 0 0 0,0 1 0 0 0,-1 0 0 0 0,0 1 0 0 0,-4-4-5 0 0,4 5-2 0 0,0-1-1 0 0,0 1 0 0 0,0 0 0 0 0,0 0 1 0 0,0 0-1 0 0,0 1 0 0 0,-1 0 0 0 0,1 0 0 0 0,0 0 1 0 0,-1 1-1 0 0,1 0 0 0 0,-1 0 0 0 0,1 0 1 0 0,-1 1 2 0 0,4-1-198 0 0,2 0-54 0 0,-12 9-2633 0 0,14-2 1586 0 0</inkml:trace>
  <inkml:trace contextRef="#ctx0" brushRef="#br0" timeOffset="294.781">391 182 16439 0 0,'0'0'754'0'0,"0"0"-17"0"0,0 0-396 0 0,0 0 85 0 0,4 8 1684 0 0,-3-3-1732 0 0,0 1-1 0 0,-1 0 1 0 0,0 0-1 0 0,0 0 1 0 0,0 0-1 0 0,-1 1-377 0 0,0 11 495 0 0,1-16-247 0 0,2 11-154 0 0,-2-12-242 0 0,0-1 1 0 0,0 1 0 0 0,0 0 0 0 0,0-1 0 0 0,0 1-1 0 0,1-1 1 0 0,-1 1 0 0 0,0 0 0 0 0,0-1 0 0 0,1 1-1 0 0,-1-1 1 0 0,0 1 0 0 0,1-1 0 0 0,-1 1 0 0 0,0-1-1 0 0,1 1 1 0 0,-1-1 0 0 0,1 1 0 0 0,-1-1 0 0 0,1 0-1 0 0,-1 1 1 0 0,1-1 0 0 0,-1 0 0 0 0,1 1 0 0 0,0-1-1 0 0,-1 0 1 0 0,1 0 0 0 0,-1 1 147 0 0,2-1-314 0 0,0 0 0 0 0,-1 0-1 0 0,1 0 1 0 0,-1 0 0 0 0,1 0 0 0 0,-1 0-1 0 0,1-1 1 0 0,-1 1 0 0 0,1 0 0 0 0,0-1 314 0 0,12-5-2005 0 0</inkml:trace>
  <inkml:trace contextRef="#ctx0" brushRef="#br0" timeOffset="591.844">644 83 13016 0 0,'0'0'596'0'0,"0"0"-14"0"0,-4 8-300 0 0,0-2-68 0 0,3-6-167 0 0,0 1-1 0 0,1 0 0 0 0,-1 0 1 0 0,1 0-1 0 0,-1 0 0 0 0,0-1 1 0 0,1 1-1 0 0,0 0 0 0 0,-1 0 1 0 0,1 0-1 0 0,0 0 0 0 0,-1 0 1 0 0,1 0-1 0 0,0 0 0 0 0,0 0 1 0 0,0 1-47 0 0,0 1 191 0 0,-1 0 1 0 0,1-1 0 0 0,-1 1 0 0 0,0-1 0 0 0,1 1 0 0 0,-1-1 0 0 0,-1 3-192 0 0,1-3 236 0 0,-1 1 1 0 0,1 0 0 0 0,1 0 0 0 0,-1-1 0 0 0,0 1 0 0 0,1 0 0 0 0,-1 3-237 0 0,1-4 103 0 0,0 8 201 0 0,0 0 0 0 0,1 0 0 0 0,0 0 0 0 0,0-1-1 0 0,2 6-303 0 0,-2-11 10 0 0,1 0-1 0 0,-1-1 0 0 0,1 1 0 0 0,0-1 0 0 0,-1 1 1 0 0,2-1-1 0 0,-1 0 0 0 0,0 1 0 0 0,1-1 1 0 0,-1 0-1 0 0,1-1 0 0 0,0 1 0 0 0,0 0 0 0 0,0-1 1 0 0,0 0-1 0 0,1 0 0 0 0,-1 0 0 0 0,0 0 0 0 0,1 0 1 0 0,0 0-1 0 0,-1-1 0 0 0,1 0 0 0 0,0 0 0 0 0,0 0 1 0 0,0 0-1 0 0,0-1 0 0 0,-1 1 0 0 0,1-1 1 0 0,0 0-1 0 0,0 0 0 0 0,0 0 0 0 0,0-1 0 0 0,2 0-9 0 0,0 0 27 0 0,3-1 42 0 0,0-1 0 0 0,0 1-1 0 0,7-4-68 0 0,-13 4 20 0 0,0 1-1 0 0,-1 0 0 0 0,1-1 0 0 0,-1 0 0 0 0,1 1 0 0 0,-1-1 1 0 0,0 0-1 0 0,0 0 0 0 0,0 0 0 0 0,0-1 0 0 0,0 1 0 0 0,0 0 1 0 0,-1-1-1 0 0,1 0-19 0 0,-1 1 15 0 0,0 0 1 0 0,0 0 0 0 0,-1 0-1 0 0,1 0 1 0 0,-1 0 0 0 0,1 0-1 0 0,-1 0 1 0 0,0 0 0 0 0,0 0-1 0 0,0 0 1 0 0,0 0 0 0 0,0 0-1 0 0,0 0 1 0 0,-1 0 0 0 0,1 0-1 0 0,0 0 1 0 0,-1 0 0 0 0,0 0-1 0 0,0 0 1 0 0,1 0 0 0 0,-1 0 0 0 0,-1-1-17 0 0,0-1 35 0 0,1 2-19 0 0,-1-1-1 0 0,1 0 1 0 0,-1 1-1 0 0,0-1 1 0 0,0 1-1 0 0,0 0 1 0 0,-1-1-1 0 0,1 1 0 0 0,-1 0 1 0 0,1 0-1 0 0,-1 1 1 0 0,1-1-1 0 0,-1 0 1 0 0,-1 0-15 0 0,-8-3-80 0 0,0 0 0 0 0,-10-3 80 0 0,13 5-121 0 0,1 1 0 0 0,-1 0-1 0 0,1 1 1 0 0,-1 0 0 0 0,-7 0 121 0 0,-8 1-3579 0 0,21 0 2598 0 0,1 0-5015 0 0</inkml:trace>
  <inkml:trace contextRef="#ctx0" brushRef="#br0" timeOffset="1002.044">1019 28 12032 0 0,'6'-3'586'0'0,"3"-1"-98"0"0,-1 1 1 0 0,1 0-1 0 0,1 0 0 0 0,-1 1 0 0 0,0 0 0 0 0,1 1 0 0 0,-1 0 0 0 0,0 0 0 0 0,1 1 0 0 0,1 0-488 0 0,-9 1 133 0 0,-1-1 0 0 0,1 1 0 0 0,0 0 0 0 0,0-1-1 0 0,0 1 1 0 0,0 0 0 0 0,0 0 0 0 0,-1 0 0 0 0,1 0-1 0 0,0 1 1 0 0,-1-1 0 0 0,1 0 0 0 0,-1 1-1 0 0,1-1 1 0 0,-1 1 0 0 0,0-1 0 0 0,0 1 0 0 0,0 0-1 0 0,0 0 1 0 0,0-1 0 0 0,0 1 0 0 0,0 0-133 0 0,0 1 37 0 0,0-1 1 0 0,0 1-1 0 0,0 0 1 0 0,-1-1-1 0 0,1 1 1 0 0,-1 0-1 0 0,1 0 1 0 0,-1-1-1 0 0,0 1 1 0 0,0 0-1 0 0,0 0 1 0 0,-1 0-1 0 0,1-1 1 0 0,-1 1-1 0 0,0 2-37 0 0,-2 1 100 0 0,0 1-1 0 0,0-1 1 0 0,0 0-1 0 0,-1 0 0 0 0,0 0 1 0 0,0 0-1 0 0,-1-1 0 0 0,0 0 1 0 0,0 0-1 0 0,0 0 1 0 0,0 0-1 0 0,-3 1-99 0 0,0 1-25 0 0,-9 8 94 0 0,-19 16 44 0 0,33-29-102 0 0,-1 0 0 0 0,1 1-1 0 0,0-1 1 0 0,0 1 0 0 0,1-1 0 0 0,-3 3-11 0 0,-21 23 55 0 0,26-26-98 0 0,1 0 38 0 0,0 0 1 0 0,1 0-1 0 0,-1-1 1 0 0,1 1-1 0 0,-1 0 1 0 0,1-1-1 0 0,0 0 1 0 0,0 1-1 0 0,0-1 1 0 0,-1 0-1 0 0,1 0 1 0 0,1 0-1 0 0,-1 0 1 0 0,0 0-1 0 0,0 0 0 0 0,0-1 1 0 0,1 1 4 0 0,-1-1 2 0 0,7 2-2 0 0,0-1 0 0 0,0 0 0 0 0,-1-1 0 0 0,1 0 0 0 0,0 0 0 0 0,3-1 0 0 0,19-1 0 0 0,-19 2 24 0 0,-1-1-1 0 0,1-1 0 0 0,9-2-23 0 0,22-4-3274 0 0,-31 6-3697 0 0</inkml:trace>
  <inkml:trace contextRef="#ctx0" brushRef="#br0" timeOffset="1318.696">1328 64 16184 0 0,'0'0'365'0'0,"0"0"56"0"0,0 0 24 0 0,0 0-55 0 0,3 8-236 0 0,0-6-154 0 0,0 1 0 0 0,0 0 0 0 0,0-1 0 0 0,0 0 0 0 0,0 0 0 0 0,0 0 0 0 0,1 0 0 0 0,18 14 0 0 0,12 16 672 0 0,-32-30-623 0 0,1 1 0 0 0,-1-1-1 0 0,1 0 1 0 0,0 0-1 0 0,-1 0 1 0 0,1 0-1 0 0,0 0 1 0 0,1-1-49 0 0,-1 1 37 0 0,0 0 0 0 0,0-1 0 0 0,0 1 0 0 0,-1 0 0 0 0,1 1 0 0 0,0-1 0 0 0,1 3-37 0 0,16 14 137 0 0,-16-16-107 0 0,-1 0 0 0 0,1 0-1 0 0,-1 0 1 0 0,0 1 0 0 0,0-1-1 0 0,0 1 1 0 0,-1 0 0 0 0,1 0-1 0 0,0 1-29 0 0,3 5 259 0 0,-6-10-230 0 0,1 1 1 0 0,-1-1-1 0 0,1 1 0 0 0,-1 0 0 0 0,1-1 1 0 0,-1 1-1 0 0,1-1 0 0 0,-1 1 0 0 0,0 0 1 0 0,1 0-1 0 0,-1-1 0 0 0,0 1 0 0 0,0 0 0 0 0,1 0 1 0 0,-1-1-1 0 0,0 1 0 0 0,0 0 0 0 0,0 0 1 0 0,0 0-1 0 0,0-1 0 0 0,0 1 0 0 0,0 0 1 0 0,0 0-1 0 0,0-1 0 0 0,0 1 0 0 0,-1 0 1 0 0,1 0-1 0 0,0 0 0 0 0,-1 0-29 0 0,-4 17 657 0 0,1-15-933 0 0,-1 0-1 0 0,1 0 0 0 0,-1 0 1 0 0,0 0-1 0 0,0-1 0 0 0,0 0 1 0 0,0 0-1 0 0,0 0 0 0 0,0 0 1 0 0,0-1-1 0 0,-1 0 0 0 0,0 0 277 0 0,-10 1-1216 0 0</inkml:trace>
  <inkml:trace contextRef="#ctx0" brushRef="#br0" timeOffset="1618.226">1328 94 15144 0 0,'1'-2'106'0'0,"0"0"1"0"0,0 0-1 0 0,0 1 1 0 0,1-1-1 0 0,-1 1 1 0 0,1-1-1 0 0,-1 1 1 0 0,1-1-1 0 0,0 1 1 0 0,-1 0-1 0 0,1 0 1 0 0,0 0-1 0 0,0 0 1 0 0,0 0-107 0 0,31-11 231 0 0,-14 7 169 0 0,4-3 651 0 0,0 1 1 0 0,1 2-1 0 0,0 0 0 0 0,22-1-1051 0 0,-40 6-1 0 0,0 0 0 0 0,0 0 0 0 0,0 1 0 0 0,0 0-1 0 0,-1 0 1 0 0,5 1 1 0 0,10 4-6059 0 0,-11-4-562 0 0</inkml:trace>
  <inkml:trace contextRef="#ctx0" brushRef="#br0" timeOffset="1870.762">1699 178 10136 0 0,'0'0'464'0'0,"0"0"-10"0"0,6 5-276 0 0,0-2 218 0 0,0 0 1 0 0,0 0-1 0 0,0 0 0 0 0,0-1 1 0 0,0 0-1 0 0,0 0 1 0 0,1-1-1 0 0,-1 1 1 0 0,1-1-1 0 0,-1-1 0 0 0,1 1 1 0 0,-1-1-1 0 0,1 0 1 0 0,0-1-1 0 0,-1 1 1 0 0,1-2-1 0 0,-1 1 0 0 0,4-1-396 0 0,0-2 227 0 0,0 1 0 0 0,0-1 0 0 0,0-1 0 0 0,-1 0 0 0 0,7-5-227 0 0,23-10 721 0 0,-32 15-652 0 0,-1 1-1 0 0,1-1 0 0 0,-1 0 0 0 0,0 0 0 0 0,0 0 0 0 0,0-1 1 0 0,-1 0-1 0 0,4-5-68 0 0,-9 11 12 0 0,1-1 1 0 0,-1 0-1 0 0,1 1 0 0 0,-1-1 1 0 0,1 1-1 0 0,-1-1 1 0 0,0 0-1 0 0,1 0 0 0 0,-1 1 1 0 0,0-1-1 0 0,1 0 1 0 0,-1 1-1 0 0,0-1 1 0 0,0 0-1 0 0,0 0 0 0 0,0 0 1 0 0,0 1-1 0 0,0-1 1 0 0,0 0-1 0 0,0 0 1 0 0,0 1-1 0 0,0-1 0 0 0,0 0 1 0 0,0 0-1 0 0,-1 1 1 0 0,1-1-1 0 0,0 0 0 0 0,-1 0 1 0 0,1 1-1 0 0,0-1 1 0 0,-1 0-1 0 0,1 1 1 0 0,-1-1-1 0 0,1 1 0 0 0,-1-1 1 0 0,1 1-1 0 0,-1-1 1 0 0,1 0-1 0 0,-1 1 0 0 0,0 0 1 0 0,1-1-1 0 0,-1 1 1 0 0,0-1-1 0 0,1 1 1 0 0,-1 0-1 0 0,0 0 0 0 0,1-1 1 0 0,-1 1-1 0 0,0 0 1 0 0,0 0-1 0 0,1 0 1 0 0,-1 0-1 0 0,0 0 0 0 0,0 0-12 0 0,-3-1-6 0 0,-1 1 0 0 0,1 0-1 0 0,0 1 1 0 0,-1-1-1 0 0,1 1 1 0 0,0 0 0 0 0,-1 0-1 0 0,1 0 1 0 0,0 1-1 0 0,0-1 1 0 0,0 1 0 0 0,0 0-1 0 0,0 0 1 0 0,-1 1 6 0 0,-3 3-15 0 0,0-1 1 0 0,0 1 0 0 0,0 0-1 0 0,1 1 1 0 0,0-1-1 0 0,0 2 15 0 0,4-5-3 0 0,0 1 0 0 0,0-1 0 0 0,0 1 0 0 0,0 0-1 0 0,0 0 1 0 0,1 0 0 0 0,0 1 0 0 0,0-1 0 0 0,0 0-1 0 0,1 1 1 0 0,-1-1 0 0 0,1 1 0 0 0,0 0 0 0 0,0-1-1 0 0,1 1 1 0 0,0 0 0 0 0,-1 0 0 0 0,1-1 0 0 0,1 1-1 0 0,0 4 4 0 0,-1-7 9 0 0,1 1-1 0 0,0-1 0 0 0,0 1 0 0 0,1-1 0 0 0,-1 0 1 0 0,0 1-1 0 0,1-1 0 0 0,-1 0 0 0 0,1 0 1 0 0,0 0-1 0 0,0 0 0 0 0,0 0 0 0 0,0 0 0 0 0,0-1 1 0 0,0 1-1 0 0,0-1 0 0 0,1 1 0 0 0,-1-1 1 0 0,0 0-1 0 0,1 0 0 0 0,-1 0 0 0 0,1 0-8 0 0,2 1 36 0 0,0-1 0 0 0,-1 0 0 0 0,1 0-1 0 0,0 0 1 0 0,0 0 0 0 0,0-1 0 0 0,0 0 0 0 0,-1 0-1 0 0,1 0 1 0 0,0-1 0 0 0,5 0-36 0 0,10-4-143 0 0,-6 3 211 0 0,-1-2 0 0 0,0 1 1 0 0,-1-1-1 0 0,1-1 0 0 0,-1 0 0 0 0,1-1 1 0 0,1-2-69 0 0,-8 4-270 0 0,27-18 55 0 0,-14 3-5740 0 0,-6 6-778 0 0</inkml:trace>
  <inkml:trace contextRef="#ctx0" brushRef="#br0" timeOffset="2225.642">2185 24 10136 0 0,'0'0'777'0'0,"1"3"-505"0"0,1 7 329 0 0,-1 0-1 0 0,0 0 1 0 0,-1 0 0 0 0,0 3-601 0 0,0-1 646 0 0,1-1 1 0 0,0 1 0 0 0,2 9-647 0 0,-1 4 561 0 0,-2-20-349 0 0,0 0 1 0 0,1 1-1 0 0,-1-1 1 0 0,1 0-1 0 0,1 2-212 0 0,-1-3 128 0 0,12 33 1001 0 0,-11-34-958 0 0,-1-1 1 0 0,0 1 0 0 0,1 0 0 0 0,-1-1-1 0 0,1 1 1 0 0,0-1 0 0 0,0 1 0 0 0,0-1-1 0 0,0 0 1 0 0,0 0 0 0 0,1 1-172 0 0,5 4 1066 0 0,-7-6-1032 0 0,-1 0-1 0 0,0-1 1 0 0,1 1-1 0 0,-1-1 1 0 0,1 1 0 0 0,0 0-1 0 0,-1-1 1 0 0,1 1-1 0 0,-1-1 1 0 0,1 1-1 0 0,0-1 1 0 0,-1 1 0 0 0,1-1-1 0 0,0 0 1 0 0,0 1-1 0 0,-1-1 1 0 0,1 0 0 0 0,0 0-1 0 0,0 1 1 0 0,0-1-1 0 0,-1 0 1 0 0,1 0-1 0 0,0 0 1 0 0,0 0 0 0 0,0 0-1 0 0,-1 0 1 0 0,1 0-1 0 0,0 0 1 0 0,0 0 0 0 0,0-1-1 0 0,-1 1 1 0 0,1 0-1 0 0,1-1-33 0 0,-2 1 20 0 0,2-1 32 0 0,0 1-1 0 0,0-1 1 0 0,0 0 0 0 0,0 0-1 0 0,0 0 1 0 0,-1 0 0 0 0,1 0-1 0 0,0-1 1 0 0,-1 1 0 0 0,1-1-1 0 0,0 1 1 0 0,-1-1 0 0 0,0 1-1 0 0,1-1 1 0 0,-1 0 0 0 0,0 1-1 0 0,0-1 1 0 0,0 0 0 0 0,0 0-1 0 0,0 0 1 0 0,-1 0 0 0 0,1 0-1 0 0,0-2-51 0 0,8-70 538 0 0,4-4-530 0 0,-10 58-324 0 0,-3 16 397 0 0,0 1 0 0 0,1 0 0 0 0,-1-1-1 0 0,1 1 1 0 0,0 0 0 0 0,0-1 0 0 0,0 1-1 0 0,0 0 1 0 0,0 0 0 0 0,1 0 0 0 0,0 0-1 0 0,-1 0 1 0 0,1 0-81 0 0,6-7 70 0 0,6-5-1290 0 0,-13 14 1421 0 0,-1 1 250 0 0,0 0 49 0 0,0 0-127 0 0,0 0-574 0 0,1 0-250 0 0,4 0-48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11T08:33:52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17503 0 0,'0'0'399'0'0,"0"0"60"0"0,0 0 21 0 0,0 0-59 0 0,9 11-260 0 0,-8-10-161 0 0,0 0 0 0 0,0-1 0 0 0,0 1 0 0 0,-1 0 0 0 0,1 0 0 0 0,0 0 0 0 0,-1 0 0 0 0,1 0 0 0 0,-1 0 0 0 0,1 0 0 0 0,-1 0 0 0 0,1 0 0 0 0,-1 0 0 0 0,0 0 0 0 0,1 1 0 0 0,-1-1 0 0 0,0 0 0 0 0,0 0 0 0 0,2 7 0 0 0,6 2 0 0 0,1-1 0 0 0,0 0 0 0 0,0-1 0 0 0,1 0 0 0 0,0 0 0 0 0,0-1 0 0 0,1 0 0 0 0,1 0 0 0 0,31 21 0 0 0,-42-27 2 0 0,3 2 4 0 0,0 0 0 0 0,0 0 1 0 0,0 1-1 0 0,0 0 1 0 0,0-1-1 0 0,-1 1 1 0 0,0 1-1 0 0,1-1 1 0 0,-2 0-1 0 0,1 1 0 0 0,1 2-6 0 0,-4-6 64 0 0,0 1 0 0 0,1-1 0 0 0,-1 0-1 0 0,0 0 1 0 0,0 1 0 0 0,0-1 0 0 0,0 0 0 0 0,0 0-1 0 0,0 1 1 0 0,0-1 0 0 0,0 0 0 0 0,-1 0-1 0 0,1 1 1 0 0,0-1 0 0 0,-1 0 0 0 0,1 0 0 0 0,-1 0-1 0 0,0 0 1 0 0,1 1 0 0 0,-1-1 0 0 0,0 0-1 0 0,1 0 1 0 0,-1 0 0 0 0,0 0 0 0 0,0-1 0 0 0,0 1-1 0 0,0 0-63 0 0,-2 3 32 0 0,-1-1 0 0 0,0 0-1 0 0,0 0 1 0 0,0 0 0 0 0,0-1-1 0 0,-4 3-31 0 0,-3-1-687 0 0,0 0 0 0 0,0 0 0 0 0,0-1-1 0 0,-1-1 1 0 0,1 0 0 0 0,-1 0 0 0 0,1-1-1 0 0,-1 0 1 0 0,-8-2 687 0 0,-7-2-1534 0 0</inkml:trace>
  <inkml:trace contextRef="#ctx0" brushRef="#br0" timeOffset="250.491">28 74 15664 0 0,'5'-3'1417'0'0,"28"-14"-1139"0"0,-26 13-143 0 0,0 1-1 0 0,0-1 1 0 0,7-1-135 0 0,13-6 1564 0 0,-15 7-1122 0 0,-1 0 0 0 0,1 1 0 0 0,0 0 0 0 0,-1 1 0 0 0,11 0-442 0 0,-11 0-66 0 0,7-1-58 0 0,16-1-334 0 0,-8 7-4570 0 0,-7 1 2983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11-Nov-18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1BD-ED9B-433C-B886-F6E089DB2D2F}" type="datetimeFigureOut">
              <a:rPr lang="en-US" smtClean="0"/>
              <a:t>11-Nov-18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772215"/>
            <a:ext cx="3158966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830367" rtl="0" eaLnBrk="1" latinLnBrk="0" hangingPunct="1">
        <a:lnSpc>
          <a:spcPct val="90000"/>
        </a:lnSpc>
        <a:spcBef>
          <a:spcPct val="0"/>
        </a:spcBef>
        <a:buNone/>
        <a:defRPr sz="3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592" indent="-207592" algn="l" defTabSz="830367" rtl="0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227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0379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3pPr>
      <a:lvl4pPr marL="145314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86832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869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38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90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51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303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555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6073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591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62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214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9" Type="http://schemas.openxmlformats.org/officeDocument/2006/relationships/image" Target="../media/image27.png"/><Relationship Id="rId21" Type="http://schemas.openxmlformats.org/officeDocument/2006/relationships/image" Target="../media/image18.png"/><Relationship Id="rId34" Type="http://schemas.openxmlformats.org/officeDocument/2006/relationships/customXml" Target="../ink/ink25.xml"/><Relationship Id="rId42" Type="http://schemas.openxmlformats.org/officeDocument/2006/relationships/customXml" Target="../ink/ink29.xml"/><Relationship Id="rId47" Type="http://schemas.openxmlformats.org/officeDocument/2006/relationships/image" Target="../media/image31.png"/><Relationship Id="rId50" Type="http://schemas.openxmlformats.org/officeDocument/2006/relationships/customXml" Target="../ink/ink33.xml"/><Relationship Id="rId55" Type="http://schemas.openxmlformats.org/officeDocument/2006/relationships/image" Target="../media/image35.png"/><Relationship Id="rId7" Type="http://schemas.openxmlformats.org/officeDocument/2006/relationships/image" Target="../media/image11.png"/><Relationship Id="rId12" Type="http://schemas.openxmlformats.org/officeDocument/2006/relationships/customXml" Target="../ink/ink14.xml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33" Type="http://schemas.openxmlformats.org/officeDocument/2006/relationships/image" Target="../media/image24.png"/><Relationship Id="rId38" Type="http://schemas.openxmlformats.org/officeDocument/2006/relationships/customXml" Target="../ink/ink27.xml"/><Relationship Id="rId46" Type="http://schemas.openxmlformats.org/officeDocument/2006/relationships/customXml" Target="../ink/ink31.xml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22.png"/><Relationship Id="rId41" Type="http://schemas.openxmlformats.org/officeDocument/2006/relationships/image" Target="../media/image28.png"/><Relationship Id="rId54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13.png"/><Relationship Id="rId24" Type="http://schemas.openxmlformats.org/officeDocument/2006/relationships/customXml" Target="../ink/ink20.xml"/><Relationship Id="rId32" Type="http://schemas.openxmlformats.org/officeDocument/2006/relationships/customXml" Target="../ink/ink24.xml"/><Relationship Id="rId37" Type="http://schemas.openxmlformats.org/officeDocument/2006/relationships/image" Target="../media/image26.png"/><Relationship Id="rId40" Type="http://schemas.openxmlformats.org/officeDocument/2006/relationships/customXml" Target="../ink/ink28.xml"/><Relationship Id="rId45" Type="http://schemas.openxmlformats.org/officeDocument/2006/relationships/image" Target="../media/image30.png"/><Relationship Id="rId53" Type="http://schemas.openxmlformats.org/officeDocument/2006/relationships/image" Target="../media/image34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customXml" Target="../ink/ink22.xml"/><Relationship Id="rId36" Type="http://schemas.openxmlformats.org/officeDocument/2006/relationships/customXml" Target="../ink/ink26.xml"/><Relationship Id="rId49" Type="http://schemas.openxmlformats.org/officeDocument/2006/relationships/image" Target="../media/image32.png"/><Relationship Id="rId57" Type="http://schemas.openxmlformats.org/officeDocument/2006/relationships/image" Target="../media/image36.png"/><Relationship Id="rId10" Type="http://schemas.openxmlformats.org/officeDocument/2006/relationships/customXml" Target="../ink/ink13.xml"/><Relationship Id="rId19" Type="http://schemas.openxmlformats.org/officeDocument/2006/relationships/image" Target="../media/image17.png"/><Relationship Id="rId31" Type="http://schemas.openxmlformats.org/officeDocument/2006/relationships/image" Target="../media/image23.png"/><Relationship Id="rId44" Type="http://schemas.openxmlformats.org/officeDocument/2006/relationships/customXml" Target="../ink/ink30.xml"/><Relationship Id="rId52" Type="http://schemas.openxmlformats.org/officeDocument/2006/relationships/customXml" Target="../ink/ink34.xml"/><Relationship Id="rId4" Type="http://schemas.openxmlformats.org/officeDocument/2006/relationships/customXml" Target="../ink/ink10.xml"/><Relationship Id="rId9" Type="http://schemas.openxmlformats.org/officeDocument/2006/relationships/image" Target="../media/image12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21.png"/><Relationship Id="rId30" Type="http://schemas.openxmlformats.org/officeDocument/2006/relationships/customXml" Target="../ink/ink23.xml"/><Relationship Id="rId35" Type="http://schemas.openxmlformats.org/officeDocument/2006/relationships/image" Target="../media/image25.png"/><Relationship Id="rId43" Type="http://schemas.openxmlformats.org/officeDocument/2006/relationships/image" Target="../media/image29.png"/><Relationship Id="rId48" Type="http://schemas.openxmlformats.org/officeDocument/2006/relationships/customXml" Target="../ink/ink32.xml"/><Relationship Id="rId56" Type="http://schemas.openxmlformats.org/officeDocument/2006/relationships/customXml" Target="../ink/ink36.xml"/><Relationship Id="rId8" Type="http://schemas.openxmlformats.org/officeDocument/2006/relationships/customXml" Target="../ink/ink12.xml"/><Relationship Id="rId51" Type="http://schemas.openxmlformats.org/officeDocument/2006/relationships/image" Target="../media/image33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.xml"/><Relationship Id="rId21" Type="http://schemas.openxmlformats.org/officeDocument/2006/relationships/image" Target="../media/image46.png"/><Relationship Id="rId42" Type="http://schemas.openxmlformats.org/officeDocument/2006/relationships/customXml" Target="../ink/ink57.xml"/><Relationship Id="rId47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customXml" Target="../ink/ink70.xml"/><Relationship Id="rId84" Type="http://schemas.openxmlformats.org/officeDocument/2006/relationships/customXml" Target="../ink/ink78.xml"/><Relationship Id="rId89" Type="http://schemas.openxmlformats.org/officeDocument/2006/relationships/image" Target="../media/image80.png"/><Relationship Id="rId112" Type="http://schemas.openxmlformats.org/officeDocument/2006/relationships/customXml" Target="../ink/ink92.xml"/><Relationship Id="rId16" Type="http://schemas.openxmlformats.org/officeDocument/2006/relationships/customXml" Target="../ink/ink44.xml"/><Relationship Id="rId107" Type="http://schemas.openxmlformats.org/officeDocument/2006/relationships/image" Target="../media/image89.png"/><Relationship Id="rId11" Type="http://schemas.openxmlformats.org/officeDocument/2006/relationships/image" Target="../media/image41.png"/><Relationship Id="rId24" Type="http://schemas.openxmlformats.org/officeDocument/2006/relationships/customXml" Target="../ink/ink48.xml"/><Relationship Id="rId32" Type="http://schemas.openxmlformats.org/officeDocument/2006/relationships/customXml" Target="../ink/ink52.xml"/><Relationship Id="rId37" Type="http://schemas.openxmlformats.org/officeDocument/2006/relationships/image" Target="../media/image54.png"/><Relationship Id="rId40" Type="http://schemas.openxmlformats.org/officeDocument/2006/relationships/customXml" Target="../ink/ink56.xml"/><Relationship Id="rId45" Type="http://schemas.openxmlformats.org/officeDocument/2006/relationships/image" Target="../media/image58.png"/><Relationship Id="rId53" Type="http://schemas.openxmlformats.org/officeDocument/2006/relationships/image" Target="../media/image62.png"/><Relationship Id="rId58" Type="http://schemas.openxmlformats.org/officeDocument/2006/relationships/customXml" Target="../ink/ink65.xml"/><Relationship Id="rId66" Type="http://schemas.openxmlformats.org/officeDocument/2006/relationships/customXml" Target="../ink/ink69.xml"/><Relationship Id="rId74" Type="http://schemas.openxmlformats.org/officeDocument/2006/relationships/customXml" Target="../ink/ink73.xml"/><Relationship Id="rId79" Type="http://schemas.openxmlformats.org/officeDocument/2006/relationships/image" Target="../media/image75.png"/><Relationship Id="rId87" Type="http://schemas.openxmlformats.org/officeDocument/2006/relationships/image" Target="../media/image79.png"/><Relationship Id="rId102" Type="http://schemas.openxmlformats.org/officeDocument/2006/relationships/customXml" Target="../ink/ink87.xml"/><Relationship Id="rId110" Type="http://schemas.openxmlformats.org/officeDocument/2006/relationships/customXml" Target="../ink/ink91.xml"/><Relationship Id="rId115" Type="http://schemas.openxmlformats.org/officeDocument/2006/relationships/image" Target="../media/image93.png"/><Relationship Id="rId5" Type="http://schemas.openxmlformats.org/officeDocument/2006/relationships/image" Target="../media/image38.png"/><Relationship Id="rId61" Type="http://schemas.openxmlformats.org/officeDocument/2006/relationships/image" Target="../media/image66.png"/><Relationship Id="rId82" Type="http://schemas.openxmlformats.org/officeDocument/2006/relationships/customXml" Target="../ink/ink77.xml"/><Relationship Id="rId90" Type="http://schemas.openxmlformats.org/officeDocument/2006/relationships/customXml" Target="../ink/ink81.xml"/><Relationship Id="rId95" Type="http://schemas.openxmlformats.org/officeDocument/2006/relationships/image" Target="../media/image83.png"/><Relationship Id="rId19" Type="http://schemas.openxmlformats.org/officeDocument/2006/relationships/image" Target="../media/image45.png"/><Relationship Id="rId14" Type="http://schemas.openxmlformats.org/officeDocument/2006/relationships/customXml" Target="../ink/ink43.xml"/><Relationship Id="rId22" Type="http://schemas.openxmlformats.org/officeDocument/2006/relationships/customXml" Target="../ink/ink47.xml"/><Relationship Id="rId27" Type="http://schemas.openxmlformats.org/officeDocument/2006/relationships/image" Target="../media/image49.png"/><Relationship Id="rId30" Type="http://schemas.openxmlformats.org/officeDocument/2006/relationships/customXml" Target="../ink/ink51.xml"/><Relationship Id="rId35" Type="http://schemas.openxmlformats.org/officeDocument/2006/relationships/image" Target="../media/image53.png"/><Relationship Id="rId43" Type="http://schemas.openxmlformats.org/officeDocument/2006/relationships/image" Target="../media/image57.png"/><Relationship Id="rId48" Type="http://schemas.openxmlformats.org/officeDocument/2006/relationships/customXml" Target="../ink/ink60.xml"/><Relationship Id="rId56" Type="http://schemas.openxmlformats.org/officeDocument/2006/relationships/customXml" Target="../ink/ink64.xml"/><Relationship Id="rId64" Type="http://schemas.openxmlformats.org/officeDocument/2006/relationships/customXml" Target="../ink/ink68.xml"/><Relationship Id="rId69" Type="http://schemas.openxmlformats.org/officeDocument/2006/relationships/image" Target="../media/image70.png"/><Relationship Id="rId77" Type="http://schemas.openxmlformats.org/officeDocument/2006/relationships/image" Target="../media/image74.png"/><Relationship Id="rId100" Type="http://schemas.openxmlformats.org/officeDocument/2006/relationships/customXml" Target="../ink/ink86.xml"/><Relationship Id="rId105" Type="http://schemas.openxmlformats.org/officeDocument/2006/relationships/image" Target="../media/image88.png"/><Relationship Id="rId113" Type="http://schemas.openxmlformats.org/officeDocument/2006/relationships/image" Target="../media/image92.png"/><Relationship Id="rId8" Type="http://schemas.openxmlformats.org/officeDocument/2006/relationships/customXml" Target="../ink/ink40.xml"/><Relationship Id="rId51" Type="http://schemas.openxmlformats.org/officeDocument/2006/relationships/image" Target="../media/image61.png"/><Relationship Id="rId72" Type="http://schemas.openxmlformats.org/officeDocument/2006/relationships/customXml" Target="../ink/ink72.xml"/><Relationship Id="rId80" Type="http://schemas.openxmlformats.org/officeDocument/2006/relationships/customXml" Target="../ink/ink76.xml"/><Relationship Id="rId85" Type="http://schemas.openxmlformats.org/officeDocument/2006/relationships/image" Target="../media/image78.png"/><Relationship Id="rId93" Type="http://schemas.openxmlformats.org/officeDocument/2006/relationships/image" Target="../media/image82.png"/><Relationship Id="rId98" Type="http://schemas.openxmlformats.org/officeDocument/2006/relationships/customXml" Target="../ink/ink85.xml"/><Relationship Id="rId3" Type="http://schemas.openxmlformats.org/officeDocument/2006/relationships/image" Target="../media/image37.png"/><Relationship Id="rId12" Type="http://schemas.openxmlformats.org/officeDocument/2006/relationships/customXml" Target="../ink/ink42.xml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33" Type="http://schemas.openxmlformats.org/officeDocument/2006/relationships/image" Target="../media/image52.png"/><Relationship Id="rId38" Type="http://schemas.openxmlformats.org/officeDocument/2006/relationships/customXml" Target="../ink/ink55.xml"/><Relationship Id="rId46" Type="http://schemas.openxmlformats.org/officeDocument/2006/relationships/customXml" Target="../ink/ink59.xml"/><Relationship Id="rId59" Type="http://schemas.openxmlformats.org/officeDocument/2006/relationships/image" Target="../media/image65.png"/><Relationship Id="rId67" Type="http://schemas.openxmlformats.org/officeDocument/2006/relationships/image" Target="../media/image69.png"/><Relationship Id="rId103" Type="http://schemas.openxmlformats.org/officeDocument/2006/relationships/image" Target="../media/image87.png"/><Relationship Id="rId108" Type="http://schemas.openxmlformats.org/officeDocument/2006/relationships/customXml" Target="../ink/ink90.xml"/><Relationship Id="rId20" Type="http://schemas.openxmlformats.org/officeDocument/2006/relationships/customXml" Target="../ink/ink46.xml"/><Relationship Id="rId41" Type="http://schemas.openxmlformats.org/officeDocument/2006/relationships/image" Target="../media/image56.png"/><Relationship Id="rId54" Type="http://schemas.openxmlformats.org/officeDocument/2006/relationships/customXml" Target="../ink/ink63.xml"/><Relationship Id="rId62" Type="http://schemas.openxmlformats.org/officeDocument/2006/relationships/customXml" Target="../ink/ink67.xml"/><Relationship Id="rId70" Type="http://schemas.openxmlformats.org/officeDocument/2006/relationships/customXml" Target="../ink/ink71.xml"/><Relationship Id="rId75" Type="http://schemas.openxmlformats.org/officeDocument/2006/relationships/image" Target="../media/image73.png"/><Relationship Id="rId83" Type="http://schemas.openxmlformats.org/officeDocument/2006/relationships/image" Target="../media/image77.png"/><Relationship Id="rId88" Type="http://schemas.openxmlformats.org/officeDocument/2006/relationships/customXml" Target="../ink/ink80.xml"/><Relationship Id="rId91" Type="http://schemas.openxmlformats.org/officeDocument/2006/relationships/image" Target="../media/image81.png"/><Relationship Id="rId96" Type="http://schemas.openxmlformats.org/officeDocument/2006/relationships/customXml" Target="../ink/ink84.xml"/><Relationship Id="rId111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customXml" Target="../ink/ink50.xml"/><Relationship Id="rId36" Type="http://schemas.openxmlformats.org/officeDocument/2006/relationships/customXml" Target="../ink/ink54.xml"/><Relationship Id="rId49" Type="http://schemas.openxmlformats.org/officeDocument/2006/relationships/image" Target="../media/image60.png"/><Relationship Id="rId57" Type="http://schemas.openxmlformats.org/officeDocument/2006/relationships/image" Target="../media/image64.png"/><Relationship Id="rId106" Type="http://schemas.openxmlformats.org/officeDocument/2006/relationships/customXml" Target="../ink/ink89.xml"/><Relationship Id="rId114" Type="http://schemas.openxmlformats.org/officeDocument/2006/relationships/customXml" Target="../ink/ink93.xml"/><Relationship Id="rId10" Type="http://schemas.openxmlformats.org/officeDocument/2006/relationships/customXml" Target="../ink/ink41.xml"/><Relationship Id="rId31" Type="http://schemas.openxmlformats.org/officeDocument/2006/relationships/image" Target="../media/image51.png"/><Relationship Id="rId44" Type="http://schemas.openxmlformats.org/officeDocument/2006/relationships/customXml" Target="../ink/ink58.xml"/><Relationship Id="rId52" Type="http://schemas.openxmlformats.org/officeDocument/2006/relationships/customXml" Target="../ink/ink62.xml"/><Relationship Id="rId60" Type="http://schemas.openxmlformats.org/officeDocument/2006/relationships/customXml" Target="../ink/ink66.xml"/><Relationship Id="rId65" Type="http://schemas.openxmlformats.org/officeDocument/2006/relationships/image" Target="../media/image68.png"/><Relationship Id="rId73" Type="http://schemas.openxmlformats.org/officeDocument/2006/relationships/image" Target="../media/image72.png"/><Relationship Id="rId78" Type="http://schemas.openxmlformats.org/officeDocument/2006/relationships/customXml" Target="../ink/ink75.xml"/><Relationship Id="rId81" Type="http://schemas.openxmlformats.org/officeDocument/2006/relationships/image" Target="../media/image76.png"/><Relationship Id="rId86" Type="http://schemas.openxmlformats.org/officeDocument/2006/relationships/customXml" Target="../ink/ink79.xml"/><Relationship Id="rId94" Type="http://schemas.openxmlformats.org/officeDocument/2006/relationships/customXml" Target="../ink/ink83.xml"/><Relationship Id="rId99" Type="http://schemas.openxmlformats.org/officeDocument/2006/relationships/image" Target="../media/image85.png"/><Relationship Id="rId101" Type="http://schemas.openxmlformats.org/officeDocument/2006/relationships/image" Target="../media/image86.png"/><Relationship Id="rId4" Type="http://schemas.openxmlformats.org/officeDocument/2006/relationships/customXml" Target="../ink/ink38.xml"/><Relationship Id="rId9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customXml" Target="../ink/ink45.xml"/><Relationship Id="rId39" Type="http://schemas.openxmlformats.org/officeDocument/2006/relationships/image" Target="../media/image55.png"/><Relationship Id="rId109" Type="http://schemas.openxmlformats.org/officeDocument/2006/relationships/image" Target="../media/image90.png"/><Relationship Id="rId34" Type="http://schemas.openxmlformats.org/officeDocument/2006/relationships/customXml" Target="../ink/ink53.xml"/><Relationship Id="rId50" Type="http://schemas.openxmlformats.org/officeDocument/2006/relationships/customXml" Target="../ink/ink61.xml"/><Relationship Id="rId55" Type="http://schemas.openxmlformats.org/officeDocument/2006/relationships/image" Target="../media/image63.png"/><Relationship Id="rId76" Type="http://schemas.openxmlformats.org/officeDocument/2006/relationships/customXml" Target="../ink/ink74.xml"/><Relationship Id="rId97" Type="http://schemas.openxmlformats.org/officeDocument/2006/relationships/image" Target="../media/image84.png"/><Relationship Id="rId104" Type="http://schemas.openxmlformats.org/officeDocument/2006/relationships/customXml" Target="../ink/ink88.xml"/><Relationship Id="rId7" Type="http://schemas.openxmlformats.org/officeDocument/2006/relationships/image" Target="../media/image39.png"/><Relationship Id="rId71" Type="http://schemas.openxmlformats.org/officeDocument/2006/relationships/image" Target="../media/image71.png"/><Relationship Id="rId92" Type="http://schemas.openxmlformats.org/officeDocument/2006/relationships/customXml" Target="../ink/ink82.xml"/><Relationship Id="rId2" Type="http://schemas.openxmlformats.org/officeDocument/2006/relationships/customXml" Target="../ink/ink37.xml"/><Relationship Id="rId2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18" Type="http://schemas.openxmlformats.org/officeDocument/2006/relationships/customXml" Target="../ink/ink102.xml"/><Relationship Id="rId26" Type="http://schemas.openxmlformats.org/officeDocument/2006/relationships/customXml" Target="../ink/ink106.xml"/><Relationship Id="rId39" Type="http://schemas.openxmlformats.org/officeDocument/2006/relationships/image" Target="../media/image112.png"/><Relationship Id="rId3" Type="http://schemas.openxmlformats.org/officeDocument/2006/relationships/image" Target="../media/image94.png"/><Relationship Id="rId21" Type="http://schemas.openxmlformats.org/officeDocument/2006/relationships/image" Target="../media/image103.png"/><Relationship Id="rId34" Type="http://schemas.openxmlformats.org/officeDocument/2006/relationships/customXml" Target="../ink/ink110.xml"/><Relationship Id="rId42" Type="http://schemas.openxmlformats.org/officeDocument/2006/relationships/customXml" Target="../ink/ink114.xml"/><Relationship Id="rId47" Type="http://schemas.openxmlformats.org/officeDocument/2006/relationships/image" Target="../media/image116.png"/><Relationship Id="rId50" Type="http://schemas.openxmlformats.org/officeDocument/2006/relationships/customXml" Target="../ink/ink118.xml"/><Relationship Id="rId7" Type="http://schemas.openxmlformats.org/officeDocument/2006/relationships/image" Target="../media/image96.png"/><Relationship Id="rId12" Type="http://schemas.openxmlformats.org/officeDocument/2006/relationships/customXml" Target="../ink/ink99.xml"/><Relationship Id="rId17" Type="http://schemas.openxmlformats.org/officeDocument/2006/relationships/image" Target="../media/image101.png"/><Relationship Id="rId25" Type="http://schemas.openxmlformats.org/officeDocument/2006/relationships/image" Target="../media/image105.png"/><Relationship Id="rId33" Type="http://schemas.openxmlformats.org/officeDocument/2006/relationships/image" Target="../media/image109.png"/><Relationship Id="rId38" Type="http://schemas.openxmlformats.org/officeDocument/2006/relationships/customXml" Target="../ink/ink112.xml"/><Relationship Id="rId46" Type="http://schemas.openxmlformats.org/officeDocument/2006/relationships/customXml" Target="../ink/ink116.xml"/><Relationship Id="rId2" Type="http://schemas.openxmlformats.org/officeDocument/2006/relationships/customXml" Target="../ink/ink94.xml"/><Relationship Id="rId16" Type="http://schemas.openxmlformats.org/officeDocument/2006/relationships/customXml" Target="../ink/ink101.xml"/><Relationship Id="rId20" Type="http://schemas.openxmlformats.org/officeDocument/2006/relationships/customXml" Target="../ink/ink103.xml"/><Relationship Id="rId29" Type="http://schemas.openxmlformats.org/officeDocument/2006/relationships/image" Target="../media/image107.png"/><Relationship Id="rId41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11" Type="http://schemas.openxmlformats.org/officeDocument/2006/relationships/image" Target="../media/image98.png"/><Relationship Id="rId24" Type="http://schemas.openxmlformats.org/officeDocument/2006/relationships/customXml" Target="../ink/ink105.xml"/><Relationship Id="rId32" Type="http://schemas.openxmlformats.org/officeDocument/2006/relationships/customXml" Target="../ink/ink109.xml"/><Relationship Id="rId37" Type="http://schemas.openxmlformats.org/officeDocument/2006/relationships/image" Target="../media/image111.png"/><Relationship Id="rId40" Type="http://schemas.openxmlformats.org/officeDocument/2006/relationships/customXml" Target="../ink/ink113.xml"/><Relationship Id="rId45" Type="http://schemas.openxmlformats.org/officeDocument/2006/relationships/image" Target="../media/image115.png"/><Relationship Id="rId53" Type="http://schemas.openxmlformats.org/officeDocument/2006/relationships/image" Target="../media/image119.png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107.xml"/><Relationship Id="rId36" Type="http://schemas.openxmlformats.org/officeDocument/2006/relationships/customXml" Target="../ink/ink111.xml"/><Relationship Id="rId49" Type="http://schemas.openxmlformats.org/officeDocument/2006/relationships/image" Target="../media/image117.png"/><Relationship Id="rId10" Type="http://schemas.openxmlformats.org/officeDocument/2006/relationships/customXml" Target="../ink/ink98.xml"/><Relationship Id="rId19" Type="http://schemas.openxmlformats.org/officeDocument/2006/relationships/image" Target="../media/image102.png"/><Relationship Id="rId31" Type="http://schemas.openxmlformats.org/officeDocument/2006/relationships/image" Target="../media/image108.png"/><Relationship Id="rId44" Type="http://schemas.openxmlformats.org/officeDocument/2006/relationships/customXml" Target="../ink/ink115.xml"/><Relationship Id="rId52" Type="http://schemas.openxmlformats.org/officeDocument/2006/relationships/customXml" Target="../ink/ink119.xml"/><Relationship Id="rId4" Type="http://schemas.openxmlformats.org/officeDocument/2006/relationships/customXml" Target="../ink/ink95.xml"/><Relationship Id="rId9" Type="http://schemas.openxmlformats.org/officeDocument/2006/relationships/image" Target="../media/image97.png"/><Relationship Id="rId14" Type="http://schemas.openxmlformats.org/officeDocument/2006/relationships/customXml" Target="../ink/ink100.xml"/><Relationship Id="rId22" Type="http://schemas.openxmlformats.org/officeDocument/2006/relationships/customXml" Target="../ink/ink104.xml"/><Relationship Id="rId27" Type="http://schemas.openxmlformats.org/officeDocument/2006/relationships/image" Target="../media/image106.png"/><Relationship Id="rId30" Type="http://schemas.openxmlformats.org/officeDocument/2006/relationships/customXml" Target="../ink/ink108.xml"/><Relationship Id="rId35" Type="http://schemas.openxmlformats.org/officeDocument/2006/relationships/image" Target="../media/image110.png"/><Relationship Id="rId43" Type="http://schemas.openxmlformats.org/officeDocument/2006/relationships/image" Target="../media/image114.png"/><Relationship Id="rId48" Type="http://schemas.openxmlformats.org/officeDocument/2006/relationships/customXml" Target="../ink/ink117.xml"/><Relationship Id="rId8" Type="http://schemas.openxmlformats.org/officeDocument/2006/relationships/customXml" Target="../ink/ink97.xml"/><Relationship Id="rId51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2.xml"/><Relationship Id="rId117" Type="http://schemas.openxmlformats.org/officeDocument/2006/relationships/image" Target="../media/image176.png"/><Relationship Id="rId21" Type="http://schemas.openxmlformats.org/officeDocument/2006/relationships/image" Target="../media/image128.png"/><Relationship Id="rId42" Type="http://schemas.openxmlformats.org/officeDocument/2006/relationships/customXml" Target="../ink/ink140.xml"/><Relationship Id="rId47" Type="http://schemas.openxmlformats.org/officeDocument/2006/relationships/image" Target="../media/image141.png"/><Relationship Id="rId63" Type="http://schemas.openxmlformats.org/officeDocument/2006/relationships/image" Target="../media/image149.png"/><Relationship Id="rId68" Type="http://schemas.openxmlformats.org/officeDocument/2006/relationships/customXml" Target="../ink/ink153.xml"/><Relationship Id="rId84" Type="http://schemas.openxmlformats.org/officeDocument/2006/relationships/customXml" Target="../ink/ink161.xml"/><Relationship Id="rId89" Type="http://schemas.openxmlformats.org/officeDocument/2006/relationships/image" Target="../media/image162.png"/><Relationship Id="rId112" Type="http://schemas.openxmlformats.org/officeDocument/2006/relationships/customXml" Target="../ink/ink175.xml"/><Relationship Id="rId133" Type="http://schemas.openxmlformats.org/officeDocument/2006/relationships/image" Target="../media/image184.png"/><Relationship Id="rId138" Type="http://schemas.openxmlformats.org/officeDocument/2006/relationships/customXml" Target="../ink/ink188.xml"/><Relationship Id="rId16" Type="http://schemas.openxmlformats.org/officeDocument/2006/relationships/customXml" Target="../ink/ink127.xml"/><Relationship Id="rId107" Type="http://schemas.openxmlformats.org/officeDocument/2006/relationships/image" Target="../media/image171.png"/><Relationship Id="rId11" Type="http://schemas.openxmlformats.org/officeDocument/2006/relationships/image" Target="../media/image123.png"/><Relationship Id="rId32" Type="http://schemas.openxmlformats.org/officeDocument/2006/relationships/customXml" Target="../ink/ink135.xml"/><Relationship Id="rId37" Type="http://schemas.openxmlformats.org/officeDocument/2006/relationships/image" Target="../media/image136.png"/><Relationship Id="rId53" Type="http://schemas.openxmlformats.org/officeDocument/2006/relationships/image" Target="../media/image144.png"/><Relationship Id="rId58" Type="http://schemas.openxmlformats.org/officeDocument/2006/relationships/customXml" Target="../ink/ink148.xml"/><Relationship Id="rId74" Type="http://schemas.openxmlformats.org/officeDocument/2006/relationships/customXml" Target="../ink/ink156.xml"/><Relationship Id="rId79" Type="http://schemas.openxmlformats.org/officeDocument/2006/relationships/image" Target="../media/image157.png"/><Relationship Id="rId102" Type="http://schemas.openxmlformats.org/officeDocument/2006/relationships/customXml" Target="../ink/ink170.xml"/><Relationship Id="rId123" Type="http://schemas.openxmlformats.org/officeDocument/2006/relationships/image" Target="../media/image179.png"/><Relationship Id="rId128" Type="http://schemas.openxmlformats.org/officeDocument/2006/relationships/customXml" Target="../ink/ink183.xml"/><Relationship Id="rId5" Type="http://schemas.openxmlformats.org/officeDocument/2006/relationships/image" Target="../media/image120.png"/><Relationship Id="rId90" Type="http://schemas.openxmlformats.org/officeDocument/2006/relationships/customXml" Target="../ink/ink164.xml"/><Relationship Id="rId95" Type="http://schemas.openxmlformats.org/officeDocument/2006/relationships/image" Target="../media/image165.png"/><Relationship Id="rId22" Type="http://schemas.openxmlformats.org/officeDocument/2006/relationships/customXml" Target="../ink/ink130.xml"/><Relationship Id="rId27" Type="http://schemas.openxmlformats.org/officeDocument/2006/relationships/image" Target="../media/image131.png"/><Relationship Id="rId43" Type="http://schemas.openxmlformats.org/officeDocument/2006/relationships/image" Target="../media/image139.png"/><Relationship Id="rId48" Type="http://schemas.openxmlformats.org/officeDocument/2006/relationships/customXml" Target="../ink/ink143.xml"/><Relationship Id="rId64" Type="http://schemas.openxmlformats.org/officeDocument/2006/relationships/customXml" Target="../ink/ink151.xml"/><Relationship Id="rId69" Type="http://schemas.openxmlformats.org/officeDocument/2006/relationships/image" Target="../media/image152.png"/><Relationship Id="rId113" Type="http://schemas.openxmlformats.org/officeDocument/2006/relationships/image" Target="../media/image174.png"/><Relationship Id="rId118" Type="http://schemas.openxmlformats.org/officeDocument/2006/relationships/customXml" Target="../ink/ink178.xml"/><Relationship Id="rId134" Type="http://schemas.openxmlformats.org/officeDocument/2006/relationships/customXml" Target="../ink/ink186.xml"/><Relationship Id="rId139" Type="http://schemas.openxmlformats.org/officeDocument/2006/relationships/image" Target="../media/image187.png"/><Relationship Id="rId8" Type="http://schemas.openxmlformats.org/officeDocument/2006/relationships/customXml" Target="../ink/ink123.xml"/><Relationship Id="rId51" Type="http://schemas.openxmlformats.org/officeDocument/2006/relationships/image" Target="../media/image143.png"/><Relationship Id="rId72" Type="http://schemas.openxmlformats.org/officeDocument/2006/relationships/customXml" Target="../ink/ink155.xml"/><Relationship Id="rId80" Type="http://schemas.openxmlformats.org/officeDocument/2006/relationships/customXml" Target="../ink/ink159.xml"/><Relationship Id="rId85" Type="http://schemas.openxmlformats.org/officeDocument/2006/relationships/image" Target="../media/image160.png"/><Relationship Id="rId93" Type="http://schemas.openxmlformats.org/officeDocument/2006/relationships/image" Target="../media/image164.png"/><Relationship Id="rId98" Type="http://schemas.openxmlformats.org/officeDocument/2006/relationships/customXml" Target="../ink/ink168.xml"/><Relationship Id="rId121" Type="http://schemas.openxmlformats.org/officeDocument/2006/relationships/image" Target="../media/image178.png"/><Relationship Id="rId3" Type="http://schemas.openxmlformats.org/officeDocument/2006/relationships/image" Target="../media/image109.png"/><Relationship Id="rId12" Type="http://schemas.openxmlformats.org/officeDocument/2006/relationships/customXml" Target="../ink/ink125.xml"/><Relationship Id="rId17" Type="http://schemas.openxmlformats.org/officeDocument/2006/relationships/image" Target="../media/image126.png"/><Relationship Id="rId25" Type="http://schemas.openxmlformats.org/officeDocument/2006/relationships/image" Target="../media/image130.png"/><Relationship Id="rId33" Type="http://schemas.openxmlformats.org/officeDocument/2006/relationships/image" Target="../media/image134.png"/><Relationship Id="rId38" Type="http://schemas.openxmlformats.org/officeDocument/2006/relationships/customXml" Target="../ink/ink138.xml"/><Relationship Id="rId46" Type="http://schemas.openxmlformats.org/officeDocument/2006/relationships/customXml" Target="../ink/ink142.xml"/><Relationship Id="rId59" Type="http://schemas.openxmlformats.org/officeDocument/2006/relationships/image" Target="../media/image147.png"/><Relationship Id="rId67" Type="http://schemas.openxmlformats.org/officeDocument/2006/relationships/image" Target="../media/image151.png"/><Relationship Id="rId103" Type="http://schemas.openxmlformats.org/officeDocument/2006/relationships/image" Target="../media/image169.png"/><Relationship Id="rId108" Type="http://schemas.openxmlformats.org/officeDocument/2006/relationships/customXml" Target="../ink/ink173.xml"/><Relationship Id="rId116" Type="http://schemas.openxmlformats.org/officeDocument/2006/relationships/customXml" Target="../ink/ink177.xml"/><Relationship Id="rId124" Type="http://schemas.openxmlformats.org/officeDocument/2006/relationships/customXml" Target="../ink/ink181.xml"/><Relationship Id="rId129" Type="http://schemas.openxmlformats.org/officeDocument/2006/relationships/image" Target="../media/image182.png"/><Relationship Id="rId137" Type="http://schemas.openxmlformats.org/officeDocument/2006/relationships/image" Target="../media/image186.png"/><Relationship Id="rId20" Type="http://schemas.openxmlformats.org/officeDocument/2006/relationships/customXml" Target="../ink/ink129.xml"/><Relationship Id="rId41" Type="http://schemas.openxmlformats.org/officeDocument/2006/relationships/image" Target="../media/image138.png"/><Relationship Id="rId54" Type="http://schemas.openxmlformats.org/officeDocument/2006/relationships/customXml" Target="../ink/ink146.xml"/><Relationship Id="rId62" Type="http://schemas.openxmlformats.org/officeDocument/2006/relationships/customXml" Target="../ink/ink150.xml"/><Relationship Id="rId70" Type="http://schemas.openxmlformats.org/officeDocument/2006/relationships/customXml" Target="../ink/ink154.xml"/><Relationship Id="rId75" Type="http://schemas.openxmlformats.org/officeDocument/2006/relationships/image" Target="../media/image155.png"/><Relationship Id="rId83" Type="http://schemas.openxmlformats.org/officeDocument/2006/relationships/image" Target="../media/image159.png"/><Relationship Id="rId88" Type="http://schemas.openxmlformats.org/officeDocument/2006/relationships/customXml" Target="../ink/ink163.xml"/><Relationship Id="rId91" Type="http://schemas.openxmlformats.org/officeDocument/2006/relationships/image" Target="../media/image163.png"/><Relationship Id="rId96" Type="http://schemas.openxmlformats.org/officeDocument/2006/relationships/customXml" Target="../ink/ink167.xml"/><Relationship Id="rId111" Type="http://schemas.openxmlformats.org/officeDocument/2006/relationships/image" Target="../media/image173.png"/><Relationship Id="rId132" Type="http://schemas.openxmlformats.org/officeDocument/2006/relationships/customXml" Target="../ink/ink185.xml"/><Relationship Id="rId140" Type="http://schemas.openxmlformats.org/officeDocument/2006/relationships/customXml" Target="../ink/ink1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2.xml"/><Relationship Id="rId15" Type="http://schemas.openxmlformats.org/officeDocument/2006/relationships/image" Target="../media/image125.png"/><Relationship Id="rId23" Type="http://schemas.openxmlformats.org/officeDocument/2006/relationships/image" Target="../media/image129.png"/><Relationship Id="rId28" Type="http://schemas.openxmlformats.org/officeDocument/2006/relationships/customXml" Target="../ink/ink133.xml"/><Relationship Id="rId36" Type="http://schemas.openxmlformats.org/officeDocument/2006/relationships/customXml" Target="../ink/ink137.xml"/><Relationship Id="rId49" Type="http://schemas.openxmlformats.org/officeDocument/2006/relationships/image" Target="../media/image142.png"/><Relationship Id="rId57" Type="http://schemas.openxmlformats.org/officeDocument/2006/relationships/image" Target="../media/image146.png"/><Relationship Id="rId106" Type="http://schemas.openxmlformats.org/officeDocument/2006/relationships/customXml" Target="../ink/ink172.xml"/><Relationship Id="rId114" Type="http://schemas.openxmlformats.org/officeDocument/2006/relationships/customXml" Target="../ink/ink176.xml"/><Relationship Id="rId119" Type="http://schemas.openxmlformats.org/officeDocument/2006/relationships/image" Target="../media/image177.png"/><Relationship Id="rId127" Type="http://schemas.openxmlformats.org/officeDocument/2006/relationships/image" Target="../media/image181.png"/><Relationship Id="rId10" Type="http://schemas.openxmlformats.org/officeDocument/2006/relationships/customXml" Target="../ink/ink124.xml"/><Relationship Id="rId31" Type="http://schemas.openxmlformats.org/officeDocument/2006/relationships/image" Target="../media/image133.png"/><Relationship Id="rId44" Type="http://schemas.openxmlformats.org/officeDocument/2006/relationships/customXml" Target="../ink/ink141.xml"/><Relationship Id="rId52" Type="http://schemas.openxmlformats.org/officeDocument/2006/relationships/customXml" Target="../ink/ink145.xml"/><Relationship Id="rId60" Type="http://schemas.openxmlformats.org/officeDocument/2006/relationships/customXml" Target="../ink/ink149.xml"/><Relationship Id="rId65" Type="http://schemas.openxmlformats.org/officeDocument/2006/relationships/image" Target="../media/image150.png"/><Relationship Id="rId73" Type="http://schemas.openxmlformats.org/officeDocument/2006/relationships/image" Target="../media/image154.png"/><Relationship Id="rId78" Type="http://schemas.openxmlformats.org/officeDocument/2006/relationships/customXml" Target="../ink/ink158.xml"/><Relationship Id="rId81" Type="http://schemas.openxmlformats.org/officeDocument/2006/relationships/image" Target="../media/image158.png"/><Relationship Id="rId86" Type="http://schemas.openxmlformats.org/officeDocument/2006/relationships/customXml" Target="../ink/ink162.xml"/><Relationship Id="rId94" Type="http://schemas.openxmlformats.org/officeDocument/2006/relationships/customXml" Target="../ink/ink166.xml"/><Relationship Id="rId99" Type="http://schemas.openxmlformats.org/officeDocument/2006/relationships/image" Target="../media/image167.png"/><Relationship Id="rId101" Type="http://schemas.openxmlformats.org/officeDocument/2006/relationships/image" Target="../media/image168.png"/><Relationship Id="rId122" Type="http://schemas.openxmlformats.org/officeDocument/2006/relationships/customXml" Target="../ink/ink180.xml"/><Relationship Id="rId130" Type="http://schemas.openxmlformats.org/officeDocument/2006/relationships/customXml" Target="../ink/ink184.xml"/><Relationship Id="rId135" Type="http://schemas.openxmlformats.org/officeDocument/2006/relationships/image" Target="../media/image185.png"/><Relationship Id="rId4" Type="http://schemas.openxmlformats.org/officeDocument/2006/relationships/customXml" Target="../ink/ink121.xml"/><Relationship Id="rId9" Type="http://schemas.openxmlformats.org/officeDocument/2006/relationships/image" Target="../media/image122.png"/><Relationship Id="rId13" Type="http://schemas.openxmlformats.org/officeDocument/2006/relationships/image" Target="../media/image124.png"/><Relationship Id="rId18" Type="http://schemas.openxmlformats.org/officeDocument/2006/relationships/customXml" Target="../ink/ink128.xml"/><Relationship Id="rId39" Type="http://schemas.openxmlformats.org/officeDocument/2006/relationships/image" Target="../media/image137.png"/><Relationship Id="rId109" Type="http://schemas.openxmlformats.org/officeDocument/2006/relationships/image" Target="../media/image172.png"/><Relationship Id="rId34" Type="http://schemas.openxmlformats.org/officeDocument/2006/relationships/customXml" Target="../ink/ink136.xml"/><Relationship Id="rId50" Type="http://schemas.openxmlformats.org/officeDocument/2006/relationships/customXml" Target="../ink/ink144.xml"/><Relationship Id="rId55" Type="http://schemas.openxmlformats.org/officeDocument/2006/relationships/image" Target="../media/image145.png"/><Relationship Id="rId76" Type="http://schemas.openxmlformats.org/officeDocument/2006/relationships/customXml" Target="../ink/ink157.xml"/><Relationship Id="rId97" Type="http://schemas.openxmlformats.org/officeDocument/2006/relationships/image" Target="../media/image166.png"/><Relationship Id="rId104" Type="http://schemas.openxmlformats.org/officeDocument/2006/relationships/customXml" Target="../ink/ink171.xml"/><Relationship Id="rId120" Type="http://schemas.openxmlformats.org/officeDocument/2006/relationships/customXml" Target="../ink/ink179.xml"/><Relationship Id="rId125" Type="http://schemas.openxmlformats.org/officeDocument/2006/relationships/image" Target="../media/image180.png"/><Relationship Id="rId141" Type="http://schemas.openxmlformats.org/officeDocument/2006/relationships/image" Target="../media/image188.png"/><Relationship Id="rId7" Type="http://schemas.openxmlformats.org/officeDocument/2006/relationships/image" Target="../media/image121.png"/><Relationship Id="rId71" Type="http://schemas.openxmlformats.org/officeDocument/2006/relationships/image" Target="../media/image153.png"/><Relationship Id="rId92" Type="http://schemas.openxmlformats.org/officeDocument/2006/relationships/customXml" Target="../ink/ink165.xml"/><Relationship Id="rId2" Type="http://schemas.openxmlformats.org/officeDocument/2006/relationships/customXml" Target="../ink/ink120.xml"/><Relationship Id="rId29" Type="http://schemas.openxmlformats.org/officeDocument/2006/relationships/image" Target="../media/image132.png"/><Relationship Id="rId24" Type="http://schemas.openxmlformats.org/officeDocument/2006/relationships/customXml" Target="../ink/ink131.xml"/><Relationship Id="rId40" Type="http://schemas.openxmlformats.org/officeDocument/2006/relationships/customXml" Target="../ink/ink139.xml"/><Relationship Id="rId45" Type="http://schemas.openxmlformats.org/officeDocument/2006/relationships/image" Target="../media/image140.png"/><Relationship Id="rId66" Type="http://schemas.openxmlformats.org/officeDocument/2006/relationships/customXml" Target="../ink/ink152.xml"/><Relationship Id="rId87" Type="http://schemas.openxmlformats.org/officeDocument/2006/relationships/image" Target="../media/image161.png"/><Relationship Id="rId110" Type="http://schemas.openxmlformats.org/officeDocument/2006/relationships/customXml" Target="../ink/ink174.xml"/><Relationship Id="rId115" Type="http://schemas.openxmlformats.org/officeDocument/2006/relationships/image" Target="../media/image175.png"/><Relationship Id="rId131" Type="http://schemas.openxmlformats.org/officeDocument/2006/relationships/image" Target="../media/image183.png"/><Relationship Id="rId136" Type="http://schemas.openxmlformats.org/officeDocument/2006/relationships/customXml" Target="../ink/ink187.xml"/><Relationship Id="rId61" Type="http://schemas.openxmlformats.org/officeDocument/2006/relationships/image" Target="../media/image148.png"/><Relationship Id="rId82" Type="http://schemas.openxmlformats.org/officeDocument/2006/relationships/customXml" Target="../ink/ink160.xml"/><Relationship Id="rId19" Type="http://schemas.openxmlformats.org/officeDocument/2006/relationships/image" Target="../media/image127.png"/><Relationship Id="rId14" Type="http://schemas.openxmlformats.org/officeDocument/2006/relationships/customXml" Target="../ink/ink126.xml"/><Relationship Id="rId30" Type="http://schemas.openxmlformats.org/officeDocument/2006/relationships/customXml" Target="../ink/ink134.xml"/><Relationship Id="rId35" Type="http://schemas.openxmlformats.org/officeDocument/2006/relationships/image" Target="../media/image135.png"/><Relationship Id="rId56" Type="http://schemas.openxmlformats.org/officeDocument/2006/relationships/customXml" Target="../ink/ink147.xml"/><Relationship Id="rId77" Type="http://schemas.openxmlformats.org/officeDocument/2006/relationships/image" Target="../media/image156.png"/><Relationship Id="rId100" Type="http://schemas.openxmlformats.org/officeDocument/2006/relationships/customXml" Target="../ink/ink169.xml"/><Relationship Id="rId105" Type="http://schemas.openxmlformats.org/officeDocument/2006/relationships/image" Target="../media/image170.png"/><Relationship Id="rId126" Type="http://schemas.openxmlformats.org/officeDocument/2006/relationships/customXml" Target="../ink/ink18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3.xml"/><Relationship Id="rId3" Type="http://schemas.openxmlformats.org/officeDocument/2006/relationships/image" Target="../media/image189.png"/><Relationship Id="rId7" Type="http://schemas.openxmlformats.org/officeDocument/2006/relationships/image" Target="../media/image191.png"/><Relationship Id="rId2" Type="http://schemas.openxmlformats.org/officeDocument/2006/relationships/customXml" Target="../ink/ink1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2.xml"/><Relationship Id="rId11" Type="http://schemas.openxmlformats.org/officeDocument/2006/relationships/image" Target="../media/image193.png"/><Relationship Id="rId5" Type="http://schemas.openxmlformats.org/officeDocument/2006/relationships/image" Target="../media/image190.png"/><Relationship Id="rId10" Type="http://schemas.openxmlformats.org/officeDocument/2006/relationships/customXml" Target="../ink/ink194.xml"/><Relationship Id="rId4" Type="http://schemas.openxmlformats.org/officeDocument/2006/relationships/customXml" Target="../ink/ink191.xml"/><Relationship Id="rId9" Type="http://schemas.openxmlformats.org/officeDocument/2006/relationships/image" Target="../media/image19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customXml" Target="../ink/ink195.xml"/><Relationship Id="rId7" Type="http://schemas.openxmlformats.org/officeDocument/2006/relationships/customXml" Target="../ink/ink197.xml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0.png"/><Relationship Id="rId5" Type="http://schemas.openxmlformats.org/officeDocument/2006/relationships/customXml" Target="../ink/ink196.xml"/><Relationship Id="rId10" Type="http://schemas.openxmlformats.org/officeDocument/2006/relationships/image" Target="../media/image196.png"/><Relationship Id="rId4" Type="http://schemas.openxmlformats.org/officeDocument/2006/relationships/image" Target="../media/image1930.png"/><Relationship Id="rId9" Type="http://schemas.openxmlformats.org/officeDocument/2006/relationships/customXml" Target="../ink/ink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8341EA2-E2EF-46DA-BD87-1F875AF6E635}"/>
                  </a:ext>
                </a:extLst>
              </p14:cNvPr>
              <p14:cNvContentPartPr/>
              <p14:nvPr/>
            </p14:nvContentPartPr>
            <p14:xfrm>
              <a:off x="7271994" y="73297"/>
              <a:ext cx="1205640" cy="280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8341EA2-E2EF-46DA-BD87-1F875AF6E6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2994" y="64297"/>
                <a:ext cx="12232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25A135D-5945-4AAF-BB77-EFA45F192DD8}"/>
                  </a:ext>
                </a:extLst>
              </p14:cNvPr>
              <p14:cNvContentPartPr/>
              <p14:nvPr/>
            </p14:nvContentPartPr>
            <p14:xfrm>
              <a:off x="956514" y="818857"/>
              <a:ext cx="1205280" cy="298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25A135D-5945-4AAF-BB77-EFA45F192D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7514" y="810207"/>
                <a:ext cx="1222920" cy="316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EF4B59-1285-4B2D-A28C-746B3D6835E6}"/>
                  </a:ext>
                </a:extLst>
              </p14:cNvPr>
              <p14:cNvContentPartPr/>
              <p14:nvPr/>
            </p14:nvContentPartPr>
            <p14:xfrm>
              <a:off x="1305714" y="1533817"/>
              <a:ext cx="46440" cy="179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EF4B59-1285-4B2D-A28C-746B3D6835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714" y="1525177"/>
                <a:ext cx="640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88C317E-7A14-4794-8751-1B0D0EAE824B}"/>
                  </a:ext>
                </a:extLst>
              </p14:cNvPr>
              <p14:cNvContentPartPr/>
              <p14:nvPr/>
            </p14:nvContentPartPr>
            <p14:xfrm>
              <a:off x="1777674" y="1520137"/>
              <a:ext cx="147240" cy="1458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88C317E-7A14-4794-8751-1B0D0EAE82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8696" y="1511159"/>
                <a:ext cx="164837" cy="163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01CEE91-B477-4B83-A2F8-A180040952D5}"/>
                  </a:ext>
                </a:extLst>
              </p14:cNvPr>
              <p14:cNvContentPartPr/>
              <p14:nvPr/>
            </p14:nvContentPartPr>
            <p14:xfrm>
              <a:off x="1458354" y="1532017"/>
              <a:ext cx="231840" cy="167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01CEE91-B477-4B83-A2F8-A180040952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9368" y="1523358"/>
                <a:ext cx="249453" cy="184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8677682-76EE-40A4-ABF7-1AFD4DC818BB}"/>
                  </a:ext>
                </a:extLst>
              </p14:cNvPr>
              <p14:cNvContentPartPr/>
              <p14:nvPr/>
            </p14:nvContentPartPr>
            <p14:xfrm>
              <a:off x="3701514" y="1460017"/>
              <a:ext cx="594720" cy="2149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8677682-76EE-40A4-ABF7-1AFD4DC818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2519" y="1451017"/>
                <a:ext cx="612349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20F35BA-0EB3-4506-81C2-B561E6716357}"/>
                  </a:ext>
                </a:extLst>
              </p14:cNvPr>
              <p14:cNvContentPartPr/>
              <p14:nvPr/>
            </p14:nvContentPartPr>
            <p14:xfrm>
              <a:off x="2550594" y="1515817"/>
              <a:ext cx="1076040" cy="2779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20F35BA-0EB3-4506-81C2-B561E67163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41954" y="1507166"/>
                <a:ext cx="1093680" cy="295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F7DC6F5-F49C-405C-BCB1-532047FCC0B5}"/>
                  </a:ext>
                </a:extLst>
              </p14:cNvPr>
              <p14:cNvContentPartPr/>
              <p14:nvPr/>
            </p14:nvContentPartPr>
            <p14:xfrm>
              <a:off x="4571634" y="1506097"/>
              <a:ext cx="1817640" cy="2797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F7DC6F5-F49C-405C-BCB1-532047FCC0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62994" y="1497097"/>
                <a:ext cx="1835280" cy="2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16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306E2A-303C-458F-8CA4-B4E748788BED}"/>
                  </a:ext>
                </a:extLst>
              </p14:cNvPr>
              <p14:cNvContentPartPr/>
              <p14:nvPr/>
            </p14:nvContentPartPr>
            <p14:xfrm>
              <a:off x="643674" y="178777"/>
              <a:ext cx="36720" cy="207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306E2A-303C-458F-8CA4-B4E748788B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5034" y="170137"/>
                <a:ext cx="543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37E23BC-6C70-42B2-B426-B32DA4A99738}"/>
                  </a:ext>
                </a:extLst>
              </p14:cNvPr>
              <p14:cNvContentPartPr/>
              <p14:nvPr/>
            </p14:nvContentPartPr>
            <p14:xfrm>
              <a:off x="1090074" y="175537"/>
              <a:ext cx="122760" cy="186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37E23BC-6C70-42B2-B426-B32DA4A997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1434" y="166537"/>
                <a:ext cx="1404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4EBCB60-07A3-4107-8E3F-4DAF034CEAB1}"/>
                  </a:ext>
                </a:extLst>
              </p14:cNvPr>
              <p14:cNvContentPartPr/>
              <p14:nvPr/>
            </p14:nvContentPartPr>
            <p14:xfrm>
              <a:off x="752034" y="169057"/>
              <a:ext cx="256320" cy="198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4EBCB60-07A3-4107-8E3F-4DAF034CEA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3034" y="160073"/>
                <a:ext cx="273960" cy="216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6FF790-EC1C-4703-A18C-DE5FA608AB45}"/>
                  </a:ext>
                </a:extLst>
              </p14:cNvPr>
              <p14:cNvContentPartPr/>
              <p14:nvPr/>
            </p14:nvContentPartPr>
            <p14:xfrm>
              <a:off x="1709274" y="202897"/>
              <a:ext cx="171360" cy="152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6FF790-EC1C-4703-A18C-DE5FA608AB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00274" y="193897"/>
                <a:ext cx="1890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134AE85-3765-4802-8C2B-99F9961C7C9A}"/>
                  </a:ext>
                </a:extLst>
              </p14:cNvPr>
              <p14:cNvContentPartPr/>
              <p14:nvPr/>
            </p14:nvContentPartPr>
            <p14:xfrm>
              <a:off x="1965954" y="133417"/>
              <a:ext cx="1542600" cy="2865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134AE85-3765-4802-8C2B-99F9961C7C9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7314" y="124417"/>
                <a:ext cx="15602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6740ADF-B006-4E22-A994-F4B1187E3432}"/>
                  </a:ext>
                </a:extLst>
              </p14:cNvPr>
              <p14:cNvContentPartPr/>
              <p14:nvPr/>
            </p14:nvContentPartPr>
            <p14:xfrm>
              <a:off x="4923714" y="244297"/>
              <a:ext cx="565560" cy="258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6740ADF-B006-4E22-A994-F4B1187E343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15074" y="235657"/>
                <a:ext cx="5832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68E831D-223F-41A3-A0D5-1C8B019E6467}"/>
                  </a:ext>
                </a:extLst>
              </p14:cNvPr>
              <p14:cNvContentPartPr/>
              <p14:nvPr/>
            </p14:nvContentPartPr>
            <p14:xfrm>
              <a:off x="3734634" y="190297"/>
              <a:ext cx="1114920" cy="2541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68E831D-223F-41A3-A0D5-1C8B019E64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25994" y="181297"/>
                <a:ext cx="11325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21F7C5E6-6447-4086-B5B2-955F7870D4D7}"/>
                  </a:ext>
                </a:extLst>
              </p14:cNvPr>
              <p14:cNvContentPartPr/>
              <p14:nvPr/>
            </p14:nvContentPartPr>
            <p14:xfrm>
              <a:off x="2479314" y="4320217"/>
              <a:ext cx="1636560" cy="30600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21F7C5E6-6447-4086-B5B2-955F7870D4D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70674" y="4311228"/>
                <a:ext cx="1654200" cy="323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6FE83A17-8108-44A5-A191-DF0C9164B040}"/>
                  </a:ext>
                </a:extLst>
              </p14:cNvPr>
              <p14:cNvContentPartPr/>
              <p14:nvPr/>
            </p14:nvContentPartPr>
            <p14:xfrm>
              <a:off x="541794" y="4301137"/>
              <a:ext cx="1651320" cy="25092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6FE83A17-8108-44A5-A191-DF0C9164B0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2796" y="4292137"/>
                <a:ext cx="1668956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51576DA7-D4E0-4FB2-A4D8-AD3698060F4C}"/>
                  </a:ext>
                </a:extLst>
              </p14:cNvPr>
              <p14:cNvContentPartPr/>
              <p14:nvPr/>
            </p14:nvContentPartPr>
            <p14:xfrm>
              <a:off x="6084714" y="4279897"/>
              <a:ext cx="394560" cy="25020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51576DA7-D4E0-4FB2-A4D8-AD3698060F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76074" y="4270897"/>
                <a:ext cx="4122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31A18546-9ACA-42B1-B469-4E9CC263DF7F}"/>
                  </a:ext>
                </a:extLst>
              </p14:cNvPr>
              <p14:cNvContentPartPr/>
              <p14:nvPr/>
            </p14:nvContentPartPr>
            <p14:xfrm>
              <a:off x="4804554" y="4273057"/>
              <a:ext cx="1146960" cy="22032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31A18546-9ACA-42B1-B469-4E9CC263DF7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95914" y="4264417"/>
                <a:ext cx="1164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AA818D35-F4DF-4495-88CA-D37EDF540DD1}"/>
                  </a:ext>
                </a:extLst>
              </p14:cNvPr>
              <p14:cNvContentPartPr/>
              <p14:nvPr/>
            </p14:nvContentPartPr>
            <p14:xfrm>
              <a:off x="4357074" y="4351537"/>
              <a:ext cx="168840" cy="12348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AA818D35-F4DF-4495-88CA-D37EDF540DD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8093" y="4342563"/>
                <a:ext cx="186442" cy="141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B1BB5A99-E698-4300-A5C6-2CFC9EFD7BD9}"/>
                  </a:ext>
                </a:extLst>
              </p14:cNvPr>
              <p14:cNvContentPartPr/>
              <p14:nvPr/>
            </p14:nvContentPartPr>
            <p14:xfrm>
              <a:off x="6360114" y="4772737"/>
              <a:ext cx="212760" cy="126720"/>
            </p14:xfrm>
          </p:contentPart>
        </mc:Choice>
        <mc:Fallback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B1BB5A99-E698-4300-A5C6-2CFC9EFD7BD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51114" y="4763762"/>
                <a:ext cx="230400" cy="144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F0F0312A-02F3-4896-A5AA-642004B73C81}"/>
                  </a:ext>
                </a:extLst>
              </p14:cNvPr>
              <p14:cNvContentPartPr/>
              <p14:nvPr/>
            </p14:nvContentPartPr>
            <p14:xfrm>
              <a:off x="8078754" y="4721617"/>
              <a:ext cx="678600" cy="17820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F0F0312A-02F3-4896-A5AA-642004B73C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69754" y="4712599"/>
                <a:ext cx="696240" cy="195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8B71E596-6FA6-43C9-A6F1-630C4EF5A397}"/>
                  </a:ext>
                </a:extLst>
              </p14:cNvPr>
              <p14:cNvContentPartPr/>
              <p14:nvPr/>
            </p14:nvContentPartPr>
            <p14:xfrm>
              <a:off x="6859794" y="4712257"/>
              <a:ext cx="1018080" cy="19980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8B71E596-6FA6-43C9-A6F1-630C4EF5A3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0794" y="4703617"/>
                <a:ext cx="10357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4987C932-81F6-428A-827B-B1CE3A63CC9F}"/>
                  </a:ext>
                </a:extLst>
              </p14:cNvPr>
              <p14:cNvContentPartPr/>
              <p14:nvPr/>
            </p14:nvContentPartPr>
            <p14:xfrm>
              <a:off x="8857074" y="4790377"/>
              <a:ext cx="11520" cy="1728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4987C932-81F6-428A-827B-B1CE3A63CC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48074" y="4781737"/>
                <a:ext cx="291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17B1E31B-6F8E-43D8-AC3D-597471C4E95C}"/>
                  </a:ext>
                </a:extLst>
              </p14:cNvPr>
              <p14:cNvContentPartPr/>
              <p14:nvPr/>
            </p14:nvContentPartPr>
            <p14:xfrm>
              <a:off x="493914" y="4719457"/>
              <a:ext cx="5610240" cy="815040"/>
            </p14:xfrm>
          </p:contentPart>
        </mc:Choice>
        <mc:Fallback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17B1E31B-6F8E-43D8-AC3D-597471C4E95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4914" y="4710457"/>
                <a:ext cx="562788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F0DF20EF-F5EB-478A-99B8-EC9D7DCE2BB9}"/>
                  </a:ext>
                </a:extLst>
              </p14:cNvPr>
              <p14:cNvContentPartPr/>
              <p14:nvPr/>
            </p14:nvContentPartPr>
            <p14:xfrm>
              <a:off x="4154394" y="5612977"/>
              <a:ext cx="156960" cy="140040"/>
            </p14:xfrm>
          </p:contentPart>
        </mc:Choice>
        <mc:Fallback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F0DF20EF-F5EB-478A-99B8-EC9D7DCE2BB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45394" y="5604315"/>
                <a:ext cx="174600" cy="157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86D4FC98-D162-46E1-BA71-A37637854B80}"/>
                  </a:ext>
                </a:extLst>
              </p14:cNvPr>
              <p14:cNvContentPartPr/>
              <p14:nvPr/>
            </p14:nvContentPartPr>
            <p14:xfrm>
              <a:off x="2482554" y="5568337"/>
              <a:ext cx="1519920" cy="271800"/>
            </p14:xfrm>
          </p:contentPart>
        </mc:Choice>
        <mc:Fallback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86D4FC98-D162-46E1-BA71-A37637854B8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73914" y="5559697"/>
                <a:ext cx="15375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C2CB4183-0174-46B0-9FA3-37CC337467CE}"/>
                  </a:ext>
                </a:extLst>
              </p14:cNvPr>
              <p14:cNvContentPartPr/>
              <p14:nvPr/>
            </p14:nvContentPartPr>
            <p14:xfrm>
              <a:off x="239754" y="5573377"/>
              <a:ext cx="2086200" cy="500400"/>
            </p14:xfrm>
          </p:contentPart>
        </mc:Choice>
        <mc:Fallback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C2CB4183-0174-46B0-9FA3-37CC337467C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0754" y="5564383"/>
                <a:ext cx="2103840" cy="518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40" name="Ink 539">
                <a:extLst>
                  <a:ext uri="{FF2B5EF4-FFF2-40B4-BE49-F238E27FC236}">
                    <a16:creationId xmlns:a16="http://schemas.microsoft.com/office/drawing/2014/main" id="{B4F9FB83-38AA-441E-A57C-926CD3F5E65D}"/>
                  </a:ext>
                </a:extLst>
              </p14:cNvPr>
              <p14:cNvContentPartPr/>
              <p14:nvPr/>
            </p14:nvContentPartPr>
            <p14:xfrm>
              <a:off x="277554" y="584497"/>
              <a:ext cx="9019800" cy="3408120"/>
            </p14:xfrm>
          </p:contentPart>
        </mc:Choice>
        <mc:Fallback>
          <p:pic>
            <p:nvPicPr>
              <p:cNvPr id="540" name="Ink 539">
                <a:extLst>
                  <a:ext uri="{FF2B5EF4-FFF2-40B4-BE49-F238E27FC236}">
                    <a16:creationId xmlns:a16="http://schemas.microsoft.com/office/drawing/2014/main" id="{B4F9FB83-38AA-441E-A57C-926CD3F5E65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554" y="575497"/>
                <a:ext cx="9037440" cy="34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55" name="Ink 554">
                <a:extLst>
                  <a:ext uri="{FF2B5EF4-FFF2-40B4-BE49-F238E27FC236}">
                    <a16:creationId xmlns:a16="http://schemas.microsoft.com/office/drawing/2014/main" id="{4A4BA05C-F48A-4946-820C-9E1636508E08}"/>
                  </a:ext>
                </a:extLst>
              </p14:cNvPr>
              <p14:cNvContentPartPr/>
              <p14:nvPr/>
            </p14:nvContentPartPr>
            <p14:xfrm>
              <a:off x="6679434" y="4961017"/>
              <a:ext cx="2060640" cy="399600"/>
            </p14:xfrm>
          </p:contentPart>
        </mc:Choice>
        <mc:Fallback>
          <p:pic>
            <p:nvPicPr>
              <p:cNvPr id="555" name="Ink 554">
                <a:extLst>
                  <a:ext uri="{FF2B5EF4-FFF2-40B4-BE49-F238E27FC236}">
                    <a16:creationId xmlns:a16="http://schemas.microsoft.com/office/drawing/2014/main" id="{4A4BA05C-F48A-4946-820C-9E1636508E0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70434" y="4952017"/>
                <a:ext cx="207828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64" name="Ink 563">
                <a:extLst>
                  <a:ext uri="{FF2B5EF4-FFF2-40B4-BE49-F238E27FC236}">
                    <a16:creationId xmlns:a16="http://schemas.microsoft.com/office/drawing/2014/main" id="{981B053E-EEDB-434C-8AF6-7F4269D59C50}"/>
                  </a:ext>
                </a:extLst>
              </p14:cNvPr>
              <p14:cNvContentPartPr/>
              <p14:nvPr/>
            </p14:nvContentPartPr>
            <p14:xfrm>
              <a:off x="6362373" y="5471137"/>
              <a:ext cx="389160" cy="182520"/>
            </p14:xfrm>
          </p:contentPart>
        </mc:Choice>
        <mc:Fallback>
          <p:pic>
            <p:nvPicPr>
              <p:cNvPr id="564" name="Ink 563">
                <a:extLst>
                  <a:ext uri="{FF2B5EF4-FFF2-40B4-BE49-F238E27FC236}">
                    <a16:creationId xmlns:a16="http://schemas.microsoft.com/office/drawing/2014/main" id="{981B053E-EEDB-434C-8AF6-7F4269D59C5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53381" y="5462137"/>
                <a:ext cx="406784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65" name="Ink 564">
                <a:extLst>
                  <a:ext uri="{FF2B5EF4-FFF2-40B4-BE49-F238E27FC236}">
                    <a16:creationId xmlns:a16="http://schemas.microsoft.com/office/drawing/2014/main" id="{81A203FB-CB66-44C2-BB89-EDE3DE3D54D8}"/>
                  </a:ext>
                </a:extLst>
              </p14:cNvPr>
              <p14:cNvContentPartPr/>
              <p14:nvPr/>
            </p14:nvContentPartPr>
            <p14:xfrm>
              <a:off x="5945853" y="5473297"/>
              <a:ext cx="297000" cy="141120"/>
            </p14:xfrm>
          </p:contentPart>
        </mc:Choice>
        <mc:Fallback>
          <p:pic>
            <p:nvPicPr>
              <p:cNvPr id="565" name="Ink 564">
                <a:extLst>
                  <a:ext uri="{FF2B5EF4-FFF2-40B4-BE49-F238E27FC236}">
                    <a16:creationId xmlns:a16="http://schemas.microsoft.com/office/drawing/2014/main" id="{81A203FB-CB66-44C2-BB89-EDE3DE3D54D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37213" y="5464297"/>
                <a:ext cx="3146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3991CB71-FB77-4F80-88CB-B8F1399D38E0}"/>
                  </a:ext>
                </a:extLst>
              </p14:cNvPr>
              <p14:cNvContentPartPr/>
              <p14:nvPr/>
            </p14:nvContentPartPr>
            <p14:xfrm>
              <a:off x="6873213" y="5485177"/>
              <a:ext cx="833760" cy="108720"/>
            </p14:xfrm>
          </p:contentPart>
        </mc:Choice>
        <mc:Fallback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3991CB71-FB77-4F80-88CB-B8F1399D38E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64213" y="5476177"/>
                <a:ext cx="851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82" name="Ink 581">
                <a:extLst>
                  <a:ext uri="{FF2B5EF4-FFF2-40B4-BE49-F238E27FC236}">
                    <a16:creationId xmlns:a16="http://schemas.microsoft.com/office/drawing/2014/main" id="{1C3D4575-35F5-45C9-8F53-D0D2B09C24AE}"/>
                  </a:ext>
                </a:extLst>
              </p14:cNvPr>
              <p14:cNvContentPartPr/>
              <p14:nvPr/>
            </p14:nvContentPartPr>
            <p14:xfrm>
              <a:off x="7865013" y="5406337"/>
              <a:ext cx="1090080" cy="227520"/>
            </p14:xfrm>
          </p:contentPart>
        </mc:Choice>
        <mc:Fallback>
          <p:pic>
            <p:nvPicPr>
              <p:cNvPr id="582" name="Ink 581">
                <a:extLst>
                  <a:ext uri="{FF2B5EF4-FFF2-40B4-BE49-F238E27FC236}">
                    <a16:creationId xmlns:a16="http://schemas.microsoft.com/office/drawing/2014/main" id="{1C3D4575-35F5-45C9-8F53-D0D2B09C24A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56370" y="5397697"/>
                <a:ext cx="1107726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ADE334A0-7A0F-4661-9817-4B6F8BE5A69B}"/>
                  </a:ext>
                </a:extLst>
              </p14:cNvPr>
              <p14:cNvContentPartPr/>
              <p14:nvPr/>
            </p14:nvContentPartPr>
            <p14:xfrm>
              <a:off x="6741714" y="5691097"/>
              <a:ext cx="905040" cy="181800"/>
            </p14:xfrm>
          </p:contentPart>
        </mc:Choice>
        <mc:Fallback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ADE334A0-7A0F-4661-9817-4B6F8BE5A69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33071" y="5682457"/>
                <a:ext cx="922687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95" name="Ink 594">
                <a:extLst>
                  <a:ext uri="{FF2B5EF4-FFF2-40B4-BE49-F238E27FC236}">
                    <a16:creationId xmlns:a16="http://schemas.microsoft.com/office/drawing/2014/main" id="{B2164ACB-655A-446D-BF43-1DBEA3D1D227}"/>
                  </a:ext>
                </a:extLst>
              </p14:cNvPr>
              <p14:cNvContentPartPr/>
              <p14:nvPr/>
            </p14:nvContentPartPr>
            <p14:xfrm>
              <a:off x="6240954" y="5748697"/>
              <a:ext cx="334080" cy="143280"/>
            </p14:xfrm>
          </p:contentPart>
        </mc:Choice>
        <mc:Fallback>
          <p:pic>
            <p:nvPicPr>
              <p:cNvPr id="595" name="Ink 594">
                <a:extLst>
                  <a:ext uri="{FF2B5EF4-FFF2-40B4-BE49-F238E27FC236}">
                    <a16:creationId xmlns:a16="http://schemas.microsoft.com/office/drawing/2014/main" id="{B2164ACB-655A-446D-BF43-1DBEA3D1D22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31954" y="5740057"/>
                <a:ext cx="351720" cy="1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43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5BBF32-93E1-4F1F-8ADC-11666FF0B716}"/>
                  </a:ext>
                </a:extLst>
              </p14:cNvPr>
              <p14:cNvContentPartPr/>
              <p14:nvPr/>
            </p14:nvContentPartPr>
            <p14:xfrm>
              <a:off x="636474" y="404857"/>
              <a:ext cx="1582560" cy="319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5BBF32-93E1-4F1F-8ADC-11666FF0B7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474" y="395867"/>
                <a:ext cx="1600200" cy="337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FF4951C-E944-4467-A8B3-8EBB0A5BF154}"/>
                  </a:ext>
                </a:extLst>
              </p14:cNvPr>
              <p14:cNvContentPartPr/>
              <p14:nvPr/>
            </p14:nvContentPartPr>
            <p14:xfrm>
              <a:off x="2455194" y="375697"/>
              <a:ext cx="1607400" cy="350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FF4951C-E944-4467-A8B3-8EBB0A5BF1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6554" y="366697"/>
                <a:ext cx="16250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636B0DA-00C5-44F4-A85A-095D05F40DB0}"/>
                  </a:ext>
                </a:extLst>
              </p14:cNvPr>
              <p14:cNvContentPartPr/>
              <p14:nvPr/>
            </p14:nvContentPartPr>
            <p14:xfrm>
              <a:off x="4817514" y="441577"/>
              <a:ext cx="72000" cy="1069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636B0DA-00C5-44F4-A85A-095D05F40D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8514" y="432937"/>
                <a:ext cx="896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A9CD522-0A95-4413-8AA8-0CF29497DDC3}"/>
                  </a:ext>
                </a:extLst>
              </p14:cNvPr>
              <p14:cNvContentPartPr/>
              <p14:nvPr/>
            </p14:nvContentPartPr>
            <p14:xfrm>
              <a:off x="5223954" y="419977"/>
              <a:ext cx="127800" cy="1198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A9CD522-0A95-4413-8AA8-0CF29497DD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14954" y="411337"/>
                <a:ext cx="1454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8FC4332-18EF-4213-B01B-6DA82EE6902F}"/>
                  </a:ext>
                </a:extLst>
              </p14:cNvPr>
              <p14:cNvContentPartPr/>
              <p14:nvPr/>
            </p14:nvContentPartPr>
            <p14:xfrm>
              <a:off x="4325394" y="446617"/>
              <a:ext cx="409320" cy="123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8FC4332-18EF-4213-B01B-6DA82EE690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6394" y="437952"/>
                <a:ext cx="426960" cy="141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D5DB1BC-1A15-40D9-8138-341F4BC5530E}"/>
                  </a:ext>
                </a:extLst>
              </p14:cNvPr>
              <p14:cNvContentPartPr/>
              <p14:nvPr/>
            </p14:nvContentPartPr>
            <p14:xfrm>
              <a:off x="5682234" y="273457"/>
              <a:ext cx="698400" cy="2422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D5DB1BC-1A15-40D9-8138-341F4BC5530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3594" y="264470"/>
                <a:ext cx="716040" cy="259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C8847A3-EE31-4B76-A03E-54DF35E190F4}"/>
                  </a:ext>
                </a:extLst>
              </p14:cNvPr>
              <p14:cNvContentPartPr/>
              <p14:nvPr/>
            </p14:nvContentPartPr>
            <p14:xfrm>
              <a:off x="7216554" y="349777"/>
              <a:ext cx="685440" cy="1936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C8847A3-EE31-4B76-A03E-54DF35E190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07919" y="341137"/>
                <a:ext cx="703071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844B600-13EB-4174-989D-DE7D32AD17B9}"/>
                  </a:ext>
                </a:extLst>
              </p14:cNvPr>
              <p14:cNvContentPartPr/>
              <p14:nvPr/>
            </p14:nvContentPartPr>
            <p14:xfrm>
              <a:off x="6625074" y="314857"/>
              <a:ext cx="510840" cy="2023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844B600-13EB-4174-989D-DE7D32AD17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16434" y="306217"/>
                <a:ext cx="5284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9BB3AF3-EDEF-453D-86AB-5A5CFB6C3B9B}"/>
                  </a:ext>
                </a:extLst>
              </p14:cNvPr>
              <p14:cNvContentPartPr/>
              <p14:nvPr/>
            </p14:nvContentPartPr>
            <p14:xfrm>
              <a:off x="974514" y="882217"/>
              <a:ext cx="735840" cy="1933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9BB3AF3-EDEF-453D-86AB-5A5CFB6C3B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5514" y="873217"/>
                <a:ext cx="7534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AE2397A-4EB1-4E56-B8AF-896BD0EEC757}"/>
                  </a:ext>
                </a:extLst>
              </p14:cNvPr>
              <p14:cNvContentPartPr/>
              <p14:nvPr/>
            </p14:nvContentPartPr>
            <p14:xfrm>
              <a:off x="519474" y="943777"/>
              <a:ext cx="223200" cy="1972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AE2397A-4EB1-4E56-B8AF-896BD0EEC7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0474" y="935137"/>
                <a:ext cx="2408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F3C61DB-5B59-4B42-8567-BD8084D98BE7}"/>
                  </a:ext>
                </a:extLst>
              </p14:cNvPr>
              <p14:cNvContentPartPr/>
              <p14:nvPr/>
            </p14:nvContentPartPr>
            <p14:xfrm>
              <a:off x="2010954" y="826777"/>
              <a:ext cx="1180080" cy="2242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F3C61DB-5B59-4B42-8567-BD8084D98BE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02314" y="818123"/>
                <a:ext cx="1197720" cy="241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85056C5-6BC6-4F30-AF81-E6049961D775}"/>
                  </a:ext>
                </a:extLst>
              </p14:cNvPr>
              <p14:cNvContentPartPr/>
              <p14:nvPr/>
            </p14:nvContentPartPr>
            <p14:xfrm>
              <a:off x="3411354" y="820657"/>
              <a:ext cx="236520" cy="2736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85056C5-6BC6-4F30-AF81-E6049961D77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02714" y="811657"/>
                <a:ext cx="2541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A218CEF-C246-4E15-8DC5-356FD917B397}"/>
                  </a:ext>
                </a:extLst>
              </p14:cNvPr>
              <p14:cNvContentPartPr/>
              <p14:nvPr/>
            </p14:nvContentPartPr>
            <p14:xfrm>
              <a:off x="4376154" y="819937"/>
              <a:ext cx="816120" cy="2260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A218CEF-C246-4E15-8DC5-356FD917B39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67514" y="810951"/>
                <a:ext cx="833760" cy="243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16A23B4-5C38-418C-A208-B0981C34AD49}"/>
                  </a:ext>
                </a:extLst>
              </p14:cNvPr>
              <p14:cNvContentPartPr/>
              <p14:nvPr/>
            </p14:nvContentPartPr>
            <p14:xfrm>
              <a:off x="3971154" y="894457"/>
              <a:ext cx="332280" cy="1724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16A23B4-5C38-418C-A208-B0981C34AD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62154" y="885457"/>
                <a:ext cx="3499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D189810-AA97-4085-A3E1-03BEDCFED0F3}"/>
                  </a:ext>
                </a:extLst>
              </p14:cNvPr>
              <p14:cNvContentPartPr/>
              <p14:nvPr/>
            </p14:nvContentPartPr>
            <p14:xfrm>
              <a:off x="5814714" y="890497"/>
              <a:ext cx="133560" cy="1141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D189810-AA97-4085-A3E1-03BEDCFED0F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05714" y="881857"/>
                <a:ext cx="1512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BF7BA9F-B063-4837-9CC2-ABCB7FAC01F4}"/>
                  </a:ext>
                </a:extLst>
              </p14:cNvPr>
              <p14:cNvContentPartPr/>
              <p14:nvPr/>
            </p14:nvContentPartPr>
            <p14:xfrm>
              <a:off x="6826674" y="986617"/>
              <a:ext cx="18720" cy="334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BF7BA9F-B063-4837-9CC2-ABCB7FAC01F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17674" y="977977"/>
                <a:ext cx="363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82BC907-0D13-4346-982B-0FE796009907}"/>
                  </a:ext>
                </a:extLst>
              </p14:cNvPr>
              <p14:cNvContentPartPr/>
              <p14:nvPr/>
            </p14:nvContentPartPr>
            <p14:xfrm>
              <a:off x="6059154" y="823177"/>
              <a:ext cx="673200" cy="234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82BC907-0D13-4346-982B-0FE79600990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50154" y="814177"/>
                <a:ext cx="6908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368C92A-0A25-46C7-8AC6-6EE8724733CF}"/>
                  </a:ext>
                </a:extLst>
              </p14:cNvPr>
              <p14:cNvContentPartPr/>
              <p14:nvPr/>
            </p14:nvContentPartPr>
            <p14:xfrm>
              <a:off x="5433114" y="870697"/>
              <a:ext cx="177480" cy="1630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368C92A-0A25-46C7-8AC6-6EE8724733C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24114" y="862038"/>
                <a:ext cx="195120" cy="180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6A2BB21-364C-4008-86B3-6BCB83875A14}"/>
                  </a:ext>
                </a:extLst>
              </p14:cNvPr>
              <p14:cNvContentPartPr/>
              <p14:nvPr/>
            </p14:nvContentPartPr>
            <p14:xfrm>
              <a:off x="569154" y="1542817"/>
              <a:ext cx="2121840" cy="7729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6A2BB21-364C-4008-86B3-6BCB83875A1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0514" y="1533817"/>
                <a:ext cx="2139480" cy="7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E30DE9F-B4A0-47C0-9CBB-DEF46AB57DBB}"/>
                  </a:ext>
                </a:extLst>
              </p14:cNvPr>
              <p14:cNvContentPartPr/>
              <p14:nvPr/>
            </p14:nvContentPartPr>
            <p14:xfrm>
              <a:off x="2164314" y="2360737"/>
              <a:ext cx="412200" cy="21600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E30DE9F-B4A0-47C0-9CBB-DEF46AB57DB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55314" y="2351737"/>
                <a:ext cx="4298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2C2325D-6673-4BEB-AE80-9AD5DD99D51B}"/>
                  </a:ext>
                </a:extLst>
              </p14:cNvPr>
              <p14:cNvContentPartPr/>
              <p14:nvPr/>
            </p14:nvContentPartPr>
            <p14:xfrm>
              <a:off x="2663634" y="2377657"/>
              <a:ext cx="621360" cy="17676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2C2325D-6673-4BEB-AE80-9AD5DD99D51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54994" y="2368657"/>
                <a:ext cx="6390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1E89E70-FFB9-4CC5-8504-A3A039BB0158}"/>
                  </a:ext>
                </a:extLst>
              </p14:cNvPr>
              <p14:cNvContentPartPr/>
              <p14:nvPr/>
            </p14:nvContentPartPr>
            <p14:xfrm>
              <a:off x="1989354" y="2642977"/>
              <a:ext cx="1370160" cy="20088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1E89E70-FFB9-4CC5-8504-A3A039BB015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80712" y="2633993"/>
                <a:ext cx="1387805" cy="218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35BA6AFC-5B65-4BCB-B98A-B34A977588A1}"/>
                  </a:ext>
                </a:extLst>
              </p14:cNvPr>
              <p14:cNvContentPartPr/>
              <p14:nvPr/>
            </p14:nvContentPartPr>
            <p14:xfrm>
              <a:off x="1979994" y="2947897"/>
              <a:ext cx="1530720" cy="5562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35BA6AFC-5B65-4BCB-B98A-B34A977588A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71354" y="2938897"/>
                <a:ext cx="154836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174D026-FA89-4C7B-BCBD-E0CF4DB2A07C}"/>
                  </a:ext>
                </a:extLst>
              </p14:cNvPr>
              <p14:cNvContentPartPr/>
              <p14:nvPr/>
            </p14:nvContentPartPr>
            <p14:xfrm>
              <a:off x="610194" y="3625417"/>
              <a:ext cx="598320" cy="23652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174D026-FA89-4C7B-BCBD-E0CF4DB2A0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1549" y="3616417"/>
                <a:ext cx="615971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D6E5E49D-CC90-4765-AAAA-1F70BF6C8AC5}"/>
                  </a:ext>
                </a:extLst>
              </p14:cNvPr>
              <p14:cNvContentPartPr/>
              <p14:nvPr/>
            </p14:nvContentPartPr>
            <p14:xfrm>
              <a:off x="1446834" y="3631537"/>
              <a:ext cx="973080" cy="20592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D6E5E49D-CC90-4765-AAAA-1F70BF6C8AC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38191" y="3622537"/>
                <a:ext cx="990727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ADB9DB64-D4C7-481F-B250-FB8EF3E87973}"/>
                  </a:ext>
                </a:extLst>
              </p14:cNvPr>
              <p14:cNvContentPartPr/>
              <p14:nvPr/>
            </p14:nvContentPartPr>
            <p14:xfrm>
              <a:off x="3109314" y="3610297"/>
              <a:ext cx="407160" cy="18288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ADB9DB64-D4C7-481F-B250-FB8EF3E8797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00674" y="3601657"/>
                <a:ext cx="424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8C097726-9863-4061-9201-902E1FDD5E3B}"/>
                  </a:ext>
                </a:extLst>
              </p14:cNvPr>
              <p14:cNvContentPartPr/>
              <p14:nvPr/>
            </p14:nvContentPartPr>
            <p14:xfrm>
              <a:off x="2582634" y="3626857"/>
              <a:ext cx="342000" cy="18036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8C097726-9863-4061-9201-902E1FDD5E3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73994" y="3618217"/>
                <a:ext cx="3596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5387898-38C8-4211-BB29-5C1E8550C107}"/>
                  </a:ext>
                </a:extLst>
              </p14:cNvPr>
              <p14:cNvContentPartPr/>
              <p14:nvPr/>
            </p14:nvContentPartPr>
            <p14:xfrm>
              <a:off x="3705834" y="3619657"/>
              <a:ext cx="1128240" cy="19368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5387898-38C8-4211-BB29-5C1E8550C10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97194" y="3610657"/>
                <a:ext cx="11458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FDB24D44-AA57-4ACD-9AD8-4D1798F043C8}"/>
                  </a:ext>
                </a:extLst>
              </p14:cNvPr>
              <p14:cNvContentPartPr/>
              <p14:nvPr/>
            </p14:nvContentPartPr>
            <p14:xfrm>
              <a:off x="5840634" y="3629017"/>
              <a:ext cx="1152720" cy="27756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FDB24D44-AA57-4ACD-9AD8-4D1798F043C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31637" y="3620377"/>
                <a:ext cx="1170354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E2D1BDEC-D4E6-4F57-931E-A0F588673C99}"/>
                  </a:ext>
                </a:extLst>
              </p14:cNvPr>
              <p14:cNvContentPartPr/>
              <p14:nvPr/>
            </p14:nvContentPartPr>
            <p14:xfrm>
              <a:off x="5081754" y="3624337"/>
              <a:ext cx="571680" cy="31896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E2D1BDEC-D4E6-4F57-931E-A0F588673C9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073109" y="3615687"/>
                <a:ext cx="589331" cy="336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CF2ED63E-F1CE-4976-AC43-FF64552CD4F0}"/>
                  </a:ext>
                </a:extLst>
              </p14:cNvPr>
              <p14:cNvContentPartPr/>
              <p14:nvPr/>
            </p14:nvContentPartPr>
            <p14:xfrm>
              <a:off x="7231674" y="3625417"/>
              <a:ext cx="649440" cy="17208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CF2ED63E-F1CE-4976-AC43-FF64552CD4F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22674" y="3616417"/>
                <a:ext cx="667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BF977AA9-5EBB-42DA-A024-E2F391636D4F}"/>
                  </a:ext>
                </a:extLst>
              </p14:cNvPr>
              <p14:cNvContentPartPr/>
              <p14:nvPr/>
            </p14:nvContentPartPr>
            <p14:xfrm>
              <a:off x="1544754" y="4134097"/>
              <a:ext cx="479160" cy="20700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BF977AA9-5EBB-42DA-A024-E2F391636D4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35761" y="4125457"/>
                <a:ext cx="496787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F6F7FE09-3F81-4C83-A4E6-7B15FB184436}"/>
                  </a:ext>
                </a:extLst>
              </p14:cNvPr>
              <p14:cNvContentPartPr/>
              <p14:nvPr/>
            </p14:nvContentPartPr>
            <p14:xfrm>
              <a:off x="654474" y="4193497"/>
              <a:ext cx="699840" cy="17784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F6F7FE09-3F81-4C83-A4E6-7B15FB18443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5479" y="4184857"/>
                <a:ext cx="717471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653C6F57-76A7-4338-8BBC-426EDF273EE9}"/>
                  </a:ext>
                </a:extLst>
              </p14:cNvPr>
              <p14:cNvContentPartPr/>
              <p14:nvPr/>
            </p14:nvContentPartPr>
            <p14:xfrm>
              <a:off x="2336394" y="4148137"/>
              <a:ext cx="852480" cy="21204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653C6F57-76A7-4338-8BBC-426EDF273EE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27750" y="4139497"/>
                <a:ext cx="870127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FE17EAEF-5483-4C7F-9DBD-7036AB52CA26}"/>
                  </a:ext>
                </a:extLst>
              </p14:cNvPr>
              <p14:cNvContentPartPr/>
              <p14:nvPr/>
            </p14:nvContentPartPr>
            <p14:xfrm>
              <a:off x="6047274" y="4237417"/>
              <a:ext cx="546840" cy="14040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FE17EAEF-5483-4C7F-9DBD-7036AB52CA2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38634" y="4228755"/>
                <a:ext cx="564480" cy="158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3C560133-F524-4FEE-A570-AA863651DEB4}"/>
                  </a:ext>
                </a:extLst>
              </p14:cNvPr>
              <p14:cNvContentPartPr/>
              <p14:nvPr/>
            </p14:nvContentPartPr>
            <p14:xfrm>
              <a:off x="5543634" y="4172257"/>
              <a:ext cx="422640" cy="19440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3C560133-F524-4FEE-A570-AA863651DEB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534642" y="4163617"/>
                <a:ext cx="440265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5AB90548-358C-4C1B-889B-84D3F2B5890F}"/>
                  </a:ext>
                </a:extLst>
              </p14:cNvPr>
              <p14:cNvContentPartPr/>
              <p14:nvPr/>
            </p14:nvContentPartPr>
            <p14:xfrm>
              <a:off x="4967634" y="4147057"/>
              <a:ext cx="372600" cy="21024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5AB90548-358C-4C1B-889B-84D3F2B5890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58994" y="4138417"/>
                <a:ext cx="3902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F607102E-4AD5-4241-9228-76B8B3966C95}"/>
                  </a:ext>
                </a:extLst>
              </p14:cNvPr>
              <p14:cNvContentPartPr/>
              <p14:nvPr/>
            </p14:nvContentPartPr>
            <p14:xfrm>
              <a:off x="4548234" y="4187737"/>
              <a:ext cx="235800" cy="16056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F607102E-4AD5-4241-9228-76B8B3966C9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39234" y="4178757"/>
                <a:ext cx="253440" cy="17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DD99FEA6-75F3-4587-8E92-A12E19845D05}"/>
                  </a:ext>
                </a:extLst>
              </p14:cNvPr>
              <p14:cNvContentPartPr/>
              <p14:nvPr/>
            </p14:nvContentPartPr>
            <p14:xfrm>
              <a:off x="3373554" y="4195297"/>
              <a:ext cx="1002600" cy="33012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DD99FEA6-75F3-4587-8E92-A12E19845D0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364554" y="4186297"/>
                <a:ext cx="102024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F0F240AF-D509-4BC8-8393-BA18B81034CC}"/>
                  </a:ext>
                </a:extLst>
              </p14:cNvPr>
              <p14:cNvContentPartPr/>
              <p14:nvPr/>
            </p14:nvContentPartPr>
            <p14:xfrm>
              <a:off x="7431474" y="4148137"/>
              <a:ext cx="16200" cy="900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F0F240AF-D509-4BC8-8393-BA18B81034C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422834" y="4139137"/>
                <a:ext cx="338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34306A3C-6EEB-4E1D-904D-2D4A1E993156}"/>
                  </a:ext>
                </a:extLst>
              </p14:cNvPr>
              <p14:cNvContentPartPr/>
              <p14:nvPr/>
            </p14:nvContentPartPr>
            <p14:xfrm>
              <a:off x="6821274" y="4201417"/>
              <a:ext cx="344880" cy="17208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34306A3C-6EEB-4E1D-904D-2D4A1E99315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812274" y="4192777"/>
                <a:ext cx="362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016A78CA-9C62-46BE-BB44-6AA1911B92BF}"/>
                  </a:ext>
                </a:extLst>
              </p14:cNvPr>
              <p14:cNvContentPartPr/>
              <p14:nvPr/>
            </p14:nvContentPartPr>
            <p14:xfrm>
              <a:off x="8531274" y="4180177"/>
              <a:ext cx="193320" cy="19224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016A78CA-9C62-46BE-BB44-6AA1911B92B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522274" y="4171537"/>
                <a:ext cx="2109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1B428B9B-20F9-4C7E-9D26-EA797D93EA69}"/>
                  </a:ext>
                </a:extLst>
              </p14:cNvPr>
              <p14:cNvContentPartPr/>
              <p14:nvPr/>
            </p14:nvContentPartPr>
            <p14:xfrm>
              <a:off x="7360554" y="4195657"/>
              <a:ext cx="947160" cy="18216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1B428B9B-20F9-4C7E-9D26-EA797D93EA6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51914" y="4186657"/>
                <a:ext cx="9648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C8634EB9-2E05-4522-8090-25C0DAC9DE31}"/>
                  </a:ext>
                </a:extLst>
              </p14:cNvPr>
              <p14:cNvContentPartPr/>
              <p14:nvPr/>
            </p14:nvContentPartPr>
            <p14:xfrm>
              <a:off x="738354" y="4738537"/>
              <a:ext cx="398520" cy="20952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C8634EB9-2E05-4522-8090-25C0DAC9DE3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29706" y="4729537"/>
                <a:ext cx="416176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77AD1B90-F8B1-4F9F-81D2-DB5485144DD1}"/>
                  </a:ext>
                </a:extLst>
              </p14:cNvPr>
              <p14:cNvContentPartPr/>
              <p14:nvPr/>
            </p14:nvContentPartPr>
            <p14:xfrm>
              <a:off x="6059874" y="4727737"/>
              <a:ext cx="480240" cy="23868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77AD1B90-F8B1-4F9F-81D2-DB5485144DD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50874" y="4719097"/>
                <a:ext cx="4978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8E7052F3-4038-4F1C-B3A6-F5F51EA50F17}"/>
                  </a:ext>
                </a:extLst>
              </p14:cNvPr>
              <p14:cNvContentPartPr/>
              <p14:nvPr/>
            </p14:nvContentPartPr>
            <p14:xfrm>
              <a:off x="4275354" y="4704337"/>
              <a:ext cx="1285200" cy="26820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8E7052F3-4038-4F1C-B3A6-F5F51EA50F1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266716" y="4695697"/>
                <a:ext cx="1302835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B2BB93BF-943E-4BF4-A76C-0335C5E76110}"/>
                  </a:ext>
                </a:extLst>
              </p14:cNvPr>
              <p14:cNvContentPartPr/>
              <p14:nvPr/>
            </p14:nvContentPartPr>
            <p14:xfrm>
              <a:off x="3619794" y="4716577"/>
              <a:ext cx="494280" cy="21276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B2BB93BF-943E-4BF4-A76C-0335C5E7611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10794" y="4707577"/>
                <a:ext cx="5119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85D5E6CE-FAF9-4245-B955-D8F9AB635957}"/>
                  </a:ext>
                </a:extLst>
              </p14:cNvPr>
              <p14:cNvContentPartPr/>
              <p14:nvPr/>
            </p14:nvContentPartPr>
            <p14:xfrm>
              <a:off x="3181674" y="4729177"/>
              <a:ext cx="184320" cy="27396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85D5E6CE-FAF9-4245-B955-D8F9AB63595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72674" y="4720537"/>
                <a:ext cx="2019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3F4C50F0-8352-419E-AAA0-5DD8E6C1A4A6}"/>
                  </a:ext>
                </a:extLst>
              </p14:cNvPr>
              <p14:cNvContentPartPr/>
              <p14:nvPr/>
            </p14:nvContentPartPr>
            <p14:xfrm>
              <a:off x="1308954" y="4738537"/>
              <a:ext cx="1625760" cy="23760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3F4C50F0-8352-419E-AAA0-5DD8E6C1A4A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299954" y="4729551"/>
                <a:ext cx="1643400" cy="255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1F73193D-DCF2-4FD5-B4D1-0A542A58DD56}"/>
                  </a:ext>
                </a:extLst>
              </p14:cNvPr>
              <p14:cNvContentPartPr/>
              <p14:nvPr/>
            </p14:nvContentPartPr>
            <p14:xfrm>
              <a:off x="4665594" y="1362612"/>
              <a:ext cx="2552040" cy="1471165"/>
            </p14:xfrm>
          </p:contentPart>
        </mc:Choice>
        <mc:Fallback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1F73193D-DCF2-4FD5-B4D1-0A542A58DD5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656953" y="1353613"/>
                <a:ext cx="2569682" cy="1488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BDE76197-CC37-40BC-8584-79C1B3F87B96}"/>
                  </a:ext>
                </a:extLst>
              </p14:cNvPr>
              <p14:cNvContentPartPr/>
              <p14:nvPr/>
            </p14:nvContentPartPr>
            <p14:xfrm>
              <a:off x="7311594" y="2522377"/>
              <a:ext cx="97920" cy="286920"/>
            </p14:xfrm>
          </p:contentPart>
        </mc:Choice>
        <mc:Fallback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BDE76197-CC37-40BC-8584-79C1B3F87B9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302954" y="2513737"/>
                <a:ext cx="1155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D631A16F-560E-4C0D-B083-BD138AAADE95}"/>
                  </a:ext>
                </a:extLst>
              </p14:cNvPr>
              <p14:cNvContentPartPr/>
              <p14:nvPr/>
            </p14:nvContentPartPr>
            <p14:xfrm>
              <a:off x="7559274" y="2199817"/>
              <a:ext cx="1786680" cy="717840"/>
            </p14:xfrm>
          </p:contentPart>
        </mc:Choice>
        <mc:Fallback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D631A16F-560E-4C0D-B083-BD138AAADE9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550274" y="2191177"/>
                <a:ext cx="180432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45F9C038-8C71-430C-939A-19E938963E51}"/>
                  </a:ext>
                </a:extLst>
              </p14:cNvPr>
              <p14:cNvContentPartPr/>
              <p14:nvPr/>
            </p14:nvContentPartPr>
            <p14:xfrm>
              <a:off x="6214258" y="2874457"/>
              <a:ext cx="251280" cy="141840"/>
            </p14:xfrm>
          </p:contentPart>
        </mc:Choice>
        <mc:Fallback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45F9C038-8C71-430C-939A-19E938963E5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205618" y="2865457"/>
                <a:ext cx="2689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3697D476-A065-46BC-9CD1-BD3A1C8983E9}"/>
                  </a:ext>
                </a:extLst>
              </p14:cNvPr>
              <p14:cNvContentPartPr/>
              <p14:nvPr/>
            </p14:nvContentPartPr>
            <p14:xfrm>
              <a:off x="6421258" y="3146257"/>
              <a:ext cx="420120" cy="145800"/>
            </p14:xfrm>
          </p:contentPart>
        </mc:Choice>
        <mc:Fallback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3697D476-A065-46BC-9CD1-BD3A1C8983E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412266" y="3137617"/>
                <a:ext cx="437745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9BAD4FE8-D25C-4B46-A34E-DF10A6386743}"/>
                  </a:ext>
                </a:extLst>
              </p14:cNvPr>
              <p14:cNvContentPartPr/>
              <p14:nvPr/>
            </p14:nvContentPartPr>
            <p14:xfrm>
              <a:off x="5617738" y="3132217"/>
              <a:ext cx="727560" cy="180360"/>
            </p14:xfrm>
          </p:contentPart>
        </mc:Choice>
        <mc:Fallback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9BAD4FE8-D25C-4B46-A34E-DF10A638674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09094" y="3123217"/>
                <a:ext cx="745209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B373797A-6496-48D0-BAC0-EB0D8A8DA881}"/>
                  </a:ext>
                </a:extLst>
              </p14:cNvPr>
              <p14:cNvContentPartPr/>
              <p14:nvPr/>
            </p14:nvContentPartPr>
            <p14:xfrm>
              <a:off x="6922018" y="3040777"/>
              <a:ext cx="103320" cy="364680"/>
            </p14:xfrm>
          </p:contentPart>
        </mc:Choice>
        <mc:Fallback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B373797A-6496-48D0-BAC0-EB0D8A8DA88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913378" y="3031777"/>
                <a:ext cx="1209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9F653DC2-D95E-4A88-9AAA-6BB510BD96B9}"/>
                  </a:ext>
                </a:extLst>
              </p14:cNvPr>
              <p14:cNvContentPartPr/>
              <p14:nvPr/>
            </p14:nvContentPartPr>
            <p14:xfrm>
              <a:off x="7124338" y="2990377"/>
              <a:ext cx="2080080" cy="547560"/>
            </p14:xfrm>
          </p:contentPart>
        </mc:Choice>
        <mc:Fallback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9F653DC2-D95E-4A88-9AAA-6BB510BD96B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15340" y="2981383"/>
                <a:ext cx="2097717" cy="5651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08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67753F8-BBA0-48C5-8872-A23097FABB36}"/>
                  </a:ext>
                </a:extLst>
              </p14:cNvPr>
              <p14:cNvContentPartPr/>
              <p14:nvPr/>
            </p14:nvContentPartPr>
            <p14:xfrm>
              <a:off x="3476154" y="146017"/>
              <a:ext cx="935280" cy="2084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67753F8-BBA0-48C5-8872-A23097FABB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7514" y="137377"/>
                <a:ext cx="9529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6810D5D-DE57-4987-B3EB-CDD1A7B82B44}"/>
                  </a:ext>
                </a:extLst>
              </p14:cNvPr>
              <p14:cNvContentPartPr/>
              <p14:nvPr/>
            </p14:nvContentPartPr>
            <p14:xfrm>
              <a:off x="6803634" y="528337"/>
              <a:ext cx="622080" cy="2415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6810D5D-DE57-4987-B3EB-CDD1A7B82B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94994" y="519337"/>
                <a:ext cx="63972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AB2D664-AFB1-4861-BEF4-272B84FC5F05}"/>
                  </a:ext>
                </a:extLst>
              </p14:cNvPr>
              <p14:cNvContentPartPr/>
              <p14:nvPr/>
            </p14:nvContentPartPr>
            <p14:xfrm>
              <a:off x="3412794" y="418897"/>
              <a:ext cx="3251880" cy="2847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AB2D664-AFB1-4861-BEF4-272B84FC5F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4153" y="409897"/>
                <a:ext cx="3269522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882C1AA-FE99-4DAA-BA40-512BF90627F1}"/>
                  </a:ext>
                </a:extLst>
              </p14:cNvPr>
              <p14:cNvContentPartPr/>
              <p14:nvPr/>
            </p14:nvContentPartPr>
            <p14:xfrm>
              <a:off x="7999914" y="1474057"/>
              <a:ext cx="194760" cy="691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882C1AA-FE99-4DAA-BA40-512BF90627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90914" y="1465417"/>
                <a:ext cx="2124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B777D7A-5782-4CE6-83FF-CFB518BCF7B0}"/>
                  </a:ext>
                </a:extLst>
              </p14:cNvPr>
              <p14:cNvContentPartPr/>
              <p14:nvPr/>
            </p14:nvContentPartPr>
            <p14:xfrm>
              <a:off x="8271354" y="1414297"/>
              <a:ext cx="854280" cy="1234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B777D7A-5782-4CE6-83FF-CFB518BCF7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62354" y="1405323"/>
                <a:ext cx="871920" cy="141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DDE558F-272D-41C1-B17B-6582D712A787}"/>
                  </a:ext>
                </a:extLst>
              </p14:cNvPr>
              <p14:cNvContentPartPr/>
              <p14:nvPr/>
            </p14:nvContentPartPr>
            <p14:xfrm>
              <a:off x="7428234" y="933337"/>
              <a:ext cx="113760" cy="12168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DDE558F-272D-41C1-B17B-6582D712A7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19594" y="924337"/>
                <a:ext cx="1314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0350611-47B8-4359-B71A-40BA15190005}"/>
                  </a:ext>
                </a:extLst>
              </p14:cNvPr>
              <p14:cNvContentPartPr/>
              <p14:nvPr/>
            </p14:nvContentPartPr>
            <p14:xfrm>
              <a:off x="7210074" y="979417"/>
              <a:ext cx="130680" cy="9972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0350611-47B8-4359-B71A-40BA1519000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01434" y="970417"/>
                <a:ext cx="1483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89439051-5D52-47C9-8ECE-56E1CA81BB2F}"/>
                  </a:ext>
                </a:extLst>
              </p14:cNvPr>
              <p14:cNvContentPartPr/>
              <p14:nvPr/>
            </p14:nvContentPartPr>
            <p14:xfrm>
              <a:off x="7616874" y="407737"/>
              <a:ext cx="1541880" cy="83808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89439051-5D52-47C9-8ECE-56E1CA81BB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07876" y="398737"/>
                <a:ext cx="1559516" cy="85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41E96DC1-EB85-4EA9-9873-895B4D12B1A5}"/>
                  </a:ext>
                </a:extLst>
              </p14:cNvPr>
              <p14:cNvContentPartPr/>
              <p14:nvPr/>
            </p14:nvContentPartPr>
            <p14:xfrm>
              <a:off x="4143594" y="1501777"/>
              <a:ext cx="768960" cy="33732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41E96DC1-EB85-4EA9-9873-895B4D12B1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4594" y="1493137"/>
                <a:ext cx="78660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F081C2D6-2CAE-4471-841F-BB50FBBF2EA0}"/>
                  </a:ext>
                </a:extLst>
              </p14:cNvPr>
              <p14:cNvContentPartPr/>
              <p14:nvPr/>
            </p14:nvContentPartPr>
            <p14:xfrm>
              <a:off x="5094354" y="1543537"/>
              <a:ext cx="186120" cy="15804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F081C2D6-2CAE-4471-841F-BB50FBBF2EA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85714" y="1534897"/>
                <a:ext cx="203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9399845-16E6-47A8-BC33-2783172EBC24}"/>
                  </a:ext>
                </a:extLst>
              </p14:cNvPr>
              <p14:cNvContentPartPr/>
              <p14:nvPr/>
            </p14:nvContentPartPr>
            <p14:xfrm>
              <a:off x="6643074" y="1540657"/>
              <a:ext cx="450720" cy="17820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9399845-16E6-47A8-BC33-2783172EBC2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34074" y="1531657"/>
                <a:ext cx="4683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715B8ABE-8CA0-443D-A0B0-536F404E51F2}"/>
                  </a:ext>
                </a:extLst>
              </p14:cNvPr>
              <p14:cNvContentPartPr/>
              <p14:nvPr/>
            </p14:nvContentPartPr>
            <p14:xfrm>
              <a:off x="5479554" y="1461817"/>
              <a:ext cx="1028880" cy="35208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715B8ABE-8CA0-443D-A0B0-536F404E51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70914" y="1452817"/>
                <a:ext cx="10465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9C5900A1-3463-4C5A-981F-C107773A10B5}"/>
                  </a:ext>
                </a:extLst>
              </p14:cNvPr>
              <p14:cNvContentPartPr/>
              <p14:nvPr/>
            </p14:nvContentPartPr>
            <p14:xfrm>
              <a:off x="7390434" y="1366057"/>
              <a:ext cx="136800" cy="21348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9C5900A1-3463-4C5A-981F-C107773A10B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81794" y="1357057"/>
                <a:ext cx="1544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FCB1913-04DE-4A24-B955-8183D53FF70C}"/>
                  </a:ext>
                </a:extLst>
              </p14:cNvPr>
              <p14:cNvContentPartPr/>
              <p14:nvPr/>
            </p14:nvContentPartPr>
            <p14:xfrm>
              <a:off x="7365234" y="1629937"/>
              <a:ext cx="207000" cy="115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FCB1913-04DE-4A24-B955-8183D53FF70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56594" y="1621297"/>
                <a:ext cx="224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C3AC21CD-96B4-4000-9AAE-59BD73CC2192}"/>
                  </a:ext>
                </a:extLst>
              </p14:cNvPr>
              <p14:cNvContentPartPr/>
              <p14:nvPr/>
            </p14:nvContentPartPr>
            <p14:xfrm>
              <a:off x="7366314" y="1736137"/>
              <a:ext cx="194760" cy="11916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C3AC21CD-96B4-4000-9AAE-59BD73CC21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57674" y="1727137"/>
                <a:ext cx="212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D40C773A-BDF7-4BB3-BDCA-473CCDCFB8E0}"/>
                  </a:ext>
                </a:extLst>
              </p14:cNvPr>
              <p14:cNvContentPartPr/>
              <p14:nvPr/>
            </p14:nvContentPartPr>
            <p14:xfrm>
              <a:off x="460074" y="171937"/>
              <a:ext cx="2850480" cy="168480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D40C773A-BDF7-4BB3-BDCA-473CCDCFB8E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1434" y="162937"/>
                <a:ext cx="2868120" cy="17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72DD5CFF-D396-4464-9BEE-EB70B9E020D8}"/>
                  </a:ext>
                </a:extLst>
              </p14:cNvPr>
              <p14:cNvContentPartPr/>
              <p14:nvPr/>
            </p14:nvContentPartPr>
            <p14:xfrm>
              <a:off x="746634" y="2257777"/>
              <a:ext cx="420480" cy="22824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72DD5CFF-D396-4464-9BEE-EB70B9E020D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7634" y="2248777"/>
                <a:ext cx="4381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71543938-B41C-4AA5-85E9-40DBB940EEF5}"/>
                  </a:ext>
                </a:extLst>
              </p14:cNvPr>
              <p14:cNvContentPartPr/>
              <p14:nvPr/>
            </p14:nvContentPartPr>
            <p14:xfrm>
              <a:off x="1364394" y="2205937"/>
              <a:ext cx="1293840" cy="25308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71543938-B41C-4AA5-85E9-40DBB940EEF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55754" y="2196937"/>
                <a:ext cx="1311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CC556836-E57C-4CFD-A7EF-65E53E85E782}"/>
                  </a:ext>
                </a:extLst>
              </p14:cNvPr>
              <p14:cNvContentPartPr/>
              <p14:nvPr/>
            </p14:nvContentPartPr>
            <p14:xfrm>
              <a:off x="2909514" y="2216017"/>
              <a:ext cx="417960" cy="22932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CC556836-E57C-4CFD-A7EF-65E53E85E78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00874" y="2207377"/>
                <a:ext cx="4356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F8B1D216-F79C-4622-B87E-27975277E750}"/>
                  </a:ext>
                </a:extLst>
              </p14:cNvPr>
              <p14:cNvContentPartPr/>
              <p14:nvPr/>
            </p14:nvContentPartPr>
            <p14:xfrm>
              <a:off x="3977994" y="2205577"/>
              <a:ext cx="482040" cy="23796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F8B1D216-F79C-4622-B87E-27975277E75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69354" y="2196937"/>
                <a:ext cx="4996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D35B9D2A-9387-4B7C-AC38-2EB15BB6E208}"/>
                  </a:ext>
                </a:extLst>
              </p14:cNvPr>
              <p14:cNvContentPartPr/>
              <p14:nvPr/>
            </p14:nvContentPartPr>
            <p14:xfrm>
              <a:off x="3533034" y="2231497"/>
              <a:ext cx="201960" cy="38304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35B9D2A-9387-4B7C-AC38-2EB15BB6E20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24394" y="2222857"/>
                <a:ext cx="2196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26FA89E-D26A-40BB-A2DE-DFC9E15BC73D}"/>
                  </a:ext>
                </a:extLst>
              </p14:cNvPr>
              <p14:cNvContentPartPr/>
              <p14:nvPr/>
            </p14:nvContentPartPr>
            <p14:xfrm>
              <a:off x="4651554" y="2198737"/>
              <a:ext cx="1126800" cy="31752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26FA89E-D26A-40BB-A2DE-DFC9E15BC73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2554" y="2189737"/>
                <a:ext cx="11444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0DE518DD-9E8B-4631-917A-2E5553EF6B39}"/>
                  </a:ext>
                </a:extLst>
              </p14:cNvPr>
              <p14:cNvContentPartPr/>
              <p14:nvPr/>
            </p14:nvContentPartPr>
            <p14:xfrm>
              <a:off x="6364434" y="2222857"/>
              <a:ext cx="456480" cy="19620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0DE518DD-9E8B-4631-917A-2E5553EF6B3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55794" y="2213840"/>
                <a:ext cx="474120" cy="213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0F12588D-B077-41B4-ABFD-65E9B0CD70C4}"/>
                  </a:ext>
                </a:extLst>
              </p14:cNvPr>
              <p14:cNvContentPartPr/>
              <p14:nvPr/>
            </p14:nvContentPartPr>
            <p14:xfrm>
              <a:off x="5976714" y="2267857"/>
              <a:ext cx="260640" cy="17424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0F12588D-B077-41B4-ABFD-65E9B0CD70C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68074" y="2259217"/>
                <a:ext cx="2782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5A5C1E72-6FB5-431F-BFEE-17A5BC466B06}"/>
                  </a:ext>
                </a:extLst>
              </p14:cNvPr>
              <p14:cNvContentPartPr/>
              <p14:nvPr/>
            </p14:nvContentPartPr>
            <p14:xfrm>
              <a:off x="6933954" y="2237617"/>
              <a:ext cx="1060560" cy="19620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5A5C1E72-6FB5-431F-BFEE-17A5BC466B0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25314" y="2228961"/>
                <a:ext cx="1078200" cy="213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57" name="Ink 556">
                <a:extLst>
                  <a:ext uri="{FF2B5EF4-FFF2-40B4-BE49-F238E27FC236}">
                    <a16:creationId xmlns:a16="http://schemas.microsoft.com/office/drawing/2014/main" id="{9F7BA252-323F-4FDF-AD01-9F2A00846E46}"/>
                  </a:ext>
                </a:extLst>
              </p14:cNvPr>
              <p14:cNvContentPartPr/>
              <p14:nvPr/>
            </p14:nvContentPartPr>
            <p14:xfrm>
              <a:off x="348834" y="2802457"/>
              <a:ext cx="8922240" cy="3412080"/>
            </p14:xfrm>
          </p:contentPart>
        </mc:Choice>
        <mc:Fallback>
          <p:pic>
            <p:nvPicPr>
              <p:cNvPr id="557" name="Ink 556">
                <a:extLst>
                  <a:ext uri="{FF2B5EF4-FFF2-40B4-BE49-F238E27FC236}">
                    <a16:creationId xmlns:a16="http://schemas.microsoft.com/office/drawing/2014/main" id="{9F7BA252-323F-4FDF-AD01-9F2A00846E4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9834" y="2793816"/>
                <a:ext cx="8939880" cy="34297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81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A03626-2015-4ADB-8904-9621F270A047}"/>
                  </a:ext>
                </a:extLst>
              </p14:cNvPr>
              <p14:cNvContentPartPr/>
              <p14:nvPr/>
            </p14:nvContentPartPr>
            <p14:xfrm>
              <a:off x="460074" y="171937"/>
              <a:ext cx="2850480" cy="1425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A03626-2015-4ADB-8904-9621F270A0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434" y="162937"/>
                <a:ext cx="2868120" cy="14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953306B-42E0-441A-B133-ED8DA02CE459}"/>
                  </a:ext>
                </a:extLst>
              </p14:cNvPr>
              <p14:cNvContentPartPr/>
              <p14:nvPr/>
            </p14:nvContentPartPr>
            <p14:xfrm>
              <a:off x="5227914" y="333217"/>
              <a:ext cx="130320" cy="151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953306B-42E0-441A-B133-ED8DA02CE4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9274" y="324577"/>
                <a:ext cx="1479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214ABE-6D63-42DC-8590-C5F458FDF06E}"/>
                  </a:ext>
                </a:extLst>
              </p14:cNvPr>
              <p14:cNvContentPartPr/>
              <p14:nvPr/>
            </p14:nvContentPartPr>
            <p14:xfrm>
              <a:off x="5195154" y="416737"/>
              <a:ext cx="184680" cy="27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214ABE-6D63-42DC-8590-C5F458FDF0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86514" y="408097"/>
                <a:ext cx="202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B1FFA5-2FEF-47DD-A79D-8E1CDD184A10}"/>
                  </a:ext>
                </a:extLst>
              </p14:cNvPr>
              <p14:cNvContentPartPr/>
              <p14:nvPr/>
            </p14:nvContentPartPr>
            <p14:xfrm>
              <a:off x="5567394" y="123337"/>
              <a:ext cx="471240" cy="297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B1FFA5-2FEF-47DD-A79D-8E1CDD184A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58394" y="114337"/>
                <a:ext cx="4888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6483E7-6910-4822-9961-6FDD44F9CC87}"/>
                  </a:ext>
                </a:extLst>
              </p14:cNvPr>
              <p14:cNvContentPartPr/>
              <p14:nvPr/>
            </p14:nvContentPartPr>
            <p14:xfrm>
              <a:off x="4438074" y="250057"/>
              <a:ext cx="623160" cy="202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6483E7-6910-4822-9961-6FDD44F9CC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29434" y="241417"/>
                <a:ext cx="6408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F93458-2534-423A-A82B-AC45875DC6DE}"/>
                  </a:ext>
                </a:extLst>
              </p14:cNvPr>
              <p14:cNvContentPartPr/>
              <p14:nvPr/>
            </p14:nvContentPartPr>
            <p14:xfrm>
              <a:off x="5615274" y="464977"/>
              <a:ext cx="199440" cy="182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F93458-2534-423A-A82B-AC45875DC6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06274" y="456337"/>
                <a:ext cx="2170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867A03B-007F-4670-874F-29353461A91F}"/>
                  </a:ext>
                </a:extLst>
              </p14:cNvPr>
              <p14:cNvContentPartPr/>
              <p14:nvPr/>
            </p14:nvContentPartPr>
            <p14:xfrm>
              <a:off x="6402594" y="666937"/>
              <a:ext cx="640440" cy="295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867A03B-007F-4670-874F-29353461A9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93954" y="658297"/>
                <a:ext cx="6580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DF25D9-7A11-4E96-BB0B-0CE1E8192CAB}"/>
                  </a:ext>
                </a:extLst>
              </p14:cNvPr>
              <p14:cNvContentPartPr/>
              <p14:nvPr/>
            </p14:nvContentPartPr>
            <p14:xfrm>
              <a:off x="5881314" y="772777"/>
              <a:ext cx="446760" cy="135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DF25D9-7A11-4E96-BB0B-0CE1E8192CA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72667" y="764137"/>
                <a:ext cx="464414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E53911-2271-4BBD-A27D-7DE157F358FB}"/>
                  </a:ext>
                </a:extLst>
              </p14:cNvPr>
              <p14:cNvContentPartPr/>
              <p14:nvPr/>
            </p14:nvContentPartPr>
            <p14:xfrm>
              <a:off x="5648034" y="704017"/>
              <a:ext cx="161280" cy="1645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E53911-2271-4BBD-A27D-7DE157F358F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39014" y="695017"/>
                <a:ext cx="178959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760176-5AAB-493F-AEDA-4FE8B83986D6}"/>
                  </a:ext>
                </a:extLst>
              </p14:cNvPr>
              <p14:cNvContentPartPr/>
              <p14:nvPr/>
            </p14:nvContentPartPr>
            <p14:xfrm>
              <a:off x="7276314" y="692497"/>
              <a:ext cx="952200" cy="1594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760176-5AAB-493F-AEDA-4FE8B83986D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7674" y="683857"/>
                <a:ext cx="9698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355EC04-9509-4A38-9947-1CC2F27DBAAB}"/>
                  </a:ext>
                </a:extLst>
              </p14:cNvPr>
              <p14:cNvContentPartPr/>
              <p14:nvPr/>
            </p14:nvContentPartPr>
            <p14:xfrm>
              <a:off x="5761074" y="1030537"/>
              <a:ext cx="473760" cy="1882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355EC04-9509-4A38-9947-1CC2F27DBA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52067" y="1021880"/>
                <a:ext cx="491413" cy="205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129E3B9-ADE1-46AF-A9B4-53F9B5CE1B48}"/>
                  </a:ext>
                </a:extLst>
              </p14:cNvPr>
              <p14:cNvContentPartPr/>
              <p14:nvPr/>
            </p14:nvContentPartPr>
            <p14:xfrm>
              <a:off x="6447594" y="1022977"/>
              <a:ext cx="1170360" cy="2584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129E3B9-ADE1-46AF-A9B4-53F9B5CE1B4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38594" y="1014337"/>
                <a:ext cx="11880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5FCF276-447E-4FC6-A0F7-061990F3D29D}"/>
                  </a:ext>
                </a:extLst>
              </p14:cNvPr>
              <p14:cNvContentPartPr/>
              <p14:nvPr/>
            </p14:nvContentPartPr>
            <p14:xfrm>
              <a:off x="6996594" y="1355977"/>
              <a:ext cx="277920" cy="1422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5FCF276-447E-4FC6-A0F7-061990F3D29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87954" y="1347337"/>
                <a:ext cx="295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CE908DB-D98C-4F87-9B33-B12082FBEA6E}"/>
                  </a:ext>
                </a:extLst>
              </p14:cNvPr>
              <p14:cNvContentPartPr/>
              <p14:nvPr/>
            </p14:nvContentPartPr>
            <p14:xfrm>
              <a:off x="5744874" y="1358137"/>
              <a:ext cx="1181880" cy="1929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CE908DB-D98C-4F87-9B33-B12082FBEA6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36234" y="1349497"/>
                <a:ext cx="11995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13405F6-9930-43DA-A647-6229903DC3DF}"/>
                  </a:ext>
                </a:extLst>
              </p14:cNvPr>
              <p14:cNvContentPartPr/>
              <p14:nvPr/>
            </p14:nvContentPartPr>
            <p14:xfrm>
              <a:off x="7803714" y="893737"/>
              <a:ext cx="833040" cy="2361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13405F6-9930-43DA-A647-6229903DC3D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95074" y="884737"/>
                <a:ext cx="8506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CDCDA83-521D-4B20-BFFF-E6611E314A14}"/>
                  </a:ext>
                </a:extLst>
              </p14:cNvPr>
              <p14:cNvContentPartPr/>
              <p14:nvPr/>
            </p14:nvContentPartPr>
            <p14:xfrm>
              <a:off x="2916354" y="1950337"/>
              <a:ext cx="6120" cy="900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CDCDA83-521D-4B20-BFFF-E6611E314A1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07354" y="1941697"/>
                <a:ext cx="237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5D4A589-906B-4EE8-A290-91252798F471}"/>
                  </a:ext>
                </a:extLst>
              </p14:cNvPr>
              <p14:cNvContentPartPr/>
              <p14:nvPr/>
            </p14:nvContentPartPr>
            <p14:xfrm>
              <a:off x="2907354" y="1879057"/>
              <a:ext cx="13680" cy="237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5D4A589-906B-4EE8-A290-91252798F4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98354" y="1870417"/>
                <a:ext cx="313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EE7CCC6-FBD2-468D-8887-123F9F1EFCE1}"/>
                  </a:ext>
                </a:extLst>
              </p14:cNvPr>
              <p14:cNvContentPartPr/>
              <p14:nvPr/>
            </p14:nvContentPartPr>
            <p14:xfrm>
              <a:off x="2991954" y="1888057"/>
              <a:ext cx="847800" cy="1490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EE7CCC6-FBD2-468D-8887-123F9F1EFCE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83314" y="1879417"/>
                <a:ext cx="8654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06888CD-64B4-4719-B11E-79EFD3F7584B}"/>
                  </a:ext>
                </a:extLst>
              </p14:cNvPr>
              <p14:cNvContentPartPr/>
              <p14:nvPr/>
            </p14:nvContentPartPr>
            <p14:xfrm>
              <a:off x="2247474" y="1914337"/>
              <a:ext cx="316080" cy="1890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06888CD-64B4-4719-B11E-79EFD3F7584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38484" y="1905697"/>
                <a:ext cx="3337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09EE196-0A49-4E97-A517-EB3C9D76D69D}"/>
                  </a:ext>
                </a:extLst>
              </p14:cNvPr>
              <p14:cNvContentPartPr/>
              <p14:nvPr/>
            </p14:nvContentPartPr>
            <p14:xfrm>
              <a:off x="5010114" y="1936297"/>
              <a:ext cx="141840" cy="190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09EE196-0A49-4E97-A517-EB3C9D76D69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01474" y="1927657"/>
                <a:ext cx="159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A4F89DF-CAB0-4A7B-81AA-71BD5E19610F}"/>
                  </a:ext>
                </a:extLst>
              </p14:cNvPr>
              <p14:cNvContentPartPr/>
              <p14:nvPr/>
            </p14:nvContentPartPr>
            <p14:xfrm>
              <a:off x="6781314" y="1817137"/>
              <a:ext cx="616680" cy="1645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A4F89DF-CAB0-4A7B-81AA-71BD5E19610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72319" y="1808478"/>
                <a:ext cx="634310" cy="182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2AFB64D-D3AD-4632-95B6-7E9BE13D5F12}"/>
                  </a:ext>
                </a:extLst>
              </p14:cNvPr>
              <p14:cNvContentPartPr/>
              <p14:nvPr/>
            </p14:nvContentPartPr>
            <p14:xfrm>
              <a:off x="6177954" y="1844137"/>
              <a:ext cx="348840" cy="1310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2AFB64D-D3AD-4632-95B6-7E9BE13D5F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69305" y="1835497"/>
                <a:ext cx="366498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524B898-79BE-4E2D-831B-50E0E36EC859}"/>
                  </a:ext>
                </a:extLst>
              </p14:cNvPr>
              <p14:cNvContentPartPr/>
              <p14:nvPr/>
            </p14:nvContentPartPr>
            <p14:xfrm>
              <a:off x="5848554" y="1868977"/>
              <a:ext cx="253080" cy="10224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524B898-79BE-4E2D-831B-50E0E36EC85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39914" y="1860306"/>
                <a:ext cx="270720" cy="1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8E888F8-34DE-4390-87E0-FA18035D9D39}"/>
                  </a:ext>
                </a:extLst>
              </p14:cNvPr>
              <p14:cNvContentPartPr/>
              <p14:nvPr/>
            </p14:nvContentPartPr>
            <p14:xfrm>
              <a:off x="5297394" y="1813897"/>
              <a:ext cx="442080" cy="16200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8E888F8-34DE-4390-87E0-FA18035D9D3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88394" y="1805238"/>
                <a:ext cx="459720" cy="179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39057A1-D8A4-4BE5-80A1-78E48411DE4D}"/>
                  </a:ext>
                </a:extLst>
              </p14:cNvPr>
              <p14:cNvContentPartPr/>
              <p14:nvPr/>
            </p14:nvContentPartPr>
            <p14:xfrm>
              <a:off x="4122714" y="1796977"/>
              <a:ext cx="784440" cy="2689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39057A1-D8A4-4BE5-80A1-78E48411DE4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14074" y="1788337"/>
                <a:ext cx="8020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57BC6A0-00FE-407C-820B-2ED4A5A7ABBA}"/>
                  </a:ext>
                </a:extLst>
              </p14:cNvPr>
              <p14:cNvContentPartPr/>
              <p14:nvPr/>
            </p14:nvContentPartPr>
            <p14:xfrm>
              <a:off x="7467474" y="1960777"/>
              <a:ext cx="78120" cy="7560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57BC6A0-00FE-407C-820B-2ED4A5A7ABB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58474" y="1951777"/>
                <a:ext cx="957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C2D8DAF-EF08-4FA5-8489-706D8A914EAB}"/>
                  </a:ext>
                </a:extLst>
              </p14:cNvPr>
              <p14:cNvContentPartPr/>
              <p14:nvPr/>
            </p14:nvContentPartPr>
            <p14:xfrm>
              <a:off x="7665474" y="1791577"/>
              <a:ext cx="462600" cy="1645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C2D8DAF-EF08-4FA5-8489-706D8A914EA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474" y="1782577"/>
                <a:ext cx="4802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6739ED2-9FAD-402A-BDFB-5571E2245AD4}"/>
                  </a:ext>
                </a:extLst>
              </p14:cNvPr>
              <p14:cNvContentPartPr/>
              <p14:nvPr/>
            </p14:nvContentPartPr>
            <p14:xfrm>
              <a:off x="8291514" y="1773577"/>
              <a:ext cx="544320" cy="1533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6739ED2-9FAD-402A-BDFB-5571E2245AD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282868" y="1764937"/>
                <a:ext cx="561972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4501236-7667-4481-AFD0-092DC8A8572F}"/>
                  </a:ext>
                </a:extLst>
              </p14:cNvPr>
              <p14:cNvContentPartPr/>
              <p14:nvPr/>
            </p14:nvContentPartPr>
            <p14:xfrm>
              <a:off x="3240714" y="2362897"/>
              <a:ext cx="75600" cy="1040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4501236-7667-4481-AFD0-092DC8A8572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231714" y="2353897"/>
                <a:ext cx="932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6CA0E45-4D79-42BD-9BFA-FDDCC8519655}"/>
                  </a:ext>
                </a:extLst>
              </p14:cNvPr>
              <p14:cNvContentPartPr/>
              <p14:nvPr/>
            </p14:nvContentPartPr>
            <p14:xfrm>
              <a:off x="3139914" y="2332297"/>
              <a:ext cx="25200" cy="1472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6CA0E45-4D79-42BD-9BFA-FDDCC851965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30914" y="2323657"/>
                <a:ext cx="428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7FE0BF9C-B30C-4764-91E4-B2F8600EE204}"/>
                  </a:ext>
                </a:extLst>
              </p14:cNvPr>
              <p14:cNvContentPartPr/>
              <p14:nvPr/>
            </p14:nvContentPartPr>
            <p14:xfrm>
              <a:off x="2337834" y="2334457"/>
              <a:ext cx="617400" cy="16920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7FE0BF9C-B30C-4764-91E4-B2F8600EE20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29189" y="2325457"/>
                <a:ext cx="63505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72BF60D7-8627-4778-A315-8684803BCD16}"/>
                  </a:ext>
                </a:extLst>
              </p14:cNvPr>
              <p14:cNvContentPartPr/>
              <p14:nvPr/>
            </p14:nvContentPartPr>
            <p14:xfrm>
              <a:off x="3533394" y="2255617"/>
              <a:ext cx="909720" cy="36756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72BF60D7-8627-4778-A315-8684803BCD1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24394" y="2246617"/>
                <a:ext cx="92736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E2286D6-B5C1-4BF7-B73D-21F10D9029FF}"/>
                  </a:ext>
                </a:extLst>
              </p14:cNvPr>
              <p14:cNvContentPartPr/>
              <p14:nvPr/>
            </p14:nvContentPartPr>
            <p14:xfrm>
              <a:off x="5332674" y="2235817"/>
              <a:ext cx="379440" cy="2041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E2286D6-B5C1-4BF7-B73D-21F10D9029F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24034" y="2227162"/>
                <a:ext cx="397080" cy="221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D3721309-DCB6-4DE5-B233-E9E163E4835B}"/>
                  </a:ext>
                </a:extLst>
              </p14:cNvPr>
              <p14:cNvContentPartPr/>
              <p14:nvPr/>
            </p14:nvContentPartPr>
            <p14:xfrm>
              <a:off x="4696914" y="2252737"/>
              <a:ext cx="424440" cy="19692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D3721309-DCB6-4DE5-B233-E9E163E4835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88267" y="2243737"/>
                <a:ext cx="442095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0DCB30E-0265-4F1B-B0AE-2868F2CA8233}"/>
                  </a:ext>
                </a:extLst>
              </p14:cNvPr>
              <p14:cNvContentPartPr/>
              <p14:nvPr/>
            </p14:nvContentPartPr>
            <p14:xfrm>
              <a:off x="6016314" y="2292337"/>
              <a:ext cx="69480" cy="1371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0DCB30E-0265-4F1B-B0AE-2868F2CA823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07314" y="2283697"/>
                <a:ext cx="87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BADD9836-30F5-4E28-893B-7E5BFCBB6D7A}"/>
                  </a:ext>
                </a:extLst>
              </p14:cNvPr>
              <p14:cNvContentPartPr/>
              <p14:nvPr/>
            </p14:nvContentPartPr>
            <p14:xfrm>
              <a:off x="6319794" y="2320777"/>
              <a:ext cx="180720" cy="8964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BADD9836-30F5-4E28-893B-7E5BFCBB6D7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10794" y="2311777"/>
                <a:ext cx="1983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E55B19A-55CB-4DD3-A2C5-4D4F08EAADB3}"/>
                  </a:ext>
                </a:extLst>
              </p14:cNvPr>
              <p14:cNvContentPartPr/>
              <p14:nvPr/>
            </p14:nvContentPartPr>
            <p14:xfrm>
              <a:off x="5915514" y="2298097"/>
              <a:ext cx="32760" cy="12060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E55B19A-55CB-4DD3-A2C5-4D4F08EAADB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06514" y="2289124"/>
                <a:ext cx="50400" cy="138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5514BA5B-3910-4F41-912F-415E8BE911DC}"/>
                  </a:ext>
                </a:extLst>
              </p14:cNvPr>
              <p14:cNvContentPartPr/>
              <p14:nvPr/>
            </p14:nvContentPartPr>
            <p14:xfrm>
              <a:off x="7751154" y="2233657"/>
              <a:ext cx="396720" cy="2757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5514BA5B-3910-4F41-912F-415E8BE911D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42154" y="2225017"/>
                <a:ext cx="4143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DF5FCD49-E1B0-482B-A557-CD0D9D13144A}"/>
                  </a:ext>
                </a:extLst>
              </p14:cNvPr>
              <p14:cNvContentPartPr/>
              <p14:nvPr/>
            </p14:nvContentPartPr>
            <p14:xfrm>
              <a:off x="6575754" y="2210617"/>
              <a:ext cx="958320" cy="20952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DF5FCD49-E1B0-482B-A557-CD0D9D13144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567114" y="2201962"/>
                <a:ext cx="975960" cy="227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EE3A5E2A-7A14-4795-AB5D-6F6AF88DFC63}"/>
                  </a:ext>
                </a:extLst>
              </p14:cNvPr>
              <p14:cNvContentPartPr/>
              <p14:nvPr/>
            </p14:nvContentPartPr>
            <p14:xfrm>
              <a:off x="2411994" y="2735857"/>
              <a:ext cx="853200" cy="21600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EE3A5E2A-7A14-4795-AB5D-6F6AF88DFC6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403350" y="2726857"/>
                <a:ext cx="870847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0616DFD3-9DB0-4F48-85F9-52A0F8800795}"/>
                  </a:ext>
                </a:extLst>
              </p14:cNvPr>
              <p14:cNvContentPartPr/>
              <p14:nvPr/>
            </p14:nvContentPartPr>
            <p14:xfrm>
              <a:off x="3978714" y="5839057"/>
              <a:ext cx="720" cy="900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0616DFD3-9DB0-4F48-85F9-52A0F880079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69714" y="5830057"/>
                <a:ext cx="183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72A14867-0A7A-41D7-BDE6-68DC70A31A64}"/>
                  </a:ext>
                </a:extLst>
              </p14:cNvPr>
              <p14:cNvContentPartPr/>
              <p14:nvPr/>
            </p14:nvContentPartPr>
            <p14:xfrm>
              <a:off x="3401274" y="2701657"/>
              <a:ext cx="5674680" cy="159480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72A14867-0A7A-41D7-BDE6-68DC70A31A6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92634" y="2693017"/>
                <a:ext cx="5692320" cy="16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106C40A5-AE98-49CA-A415-F614A40FAEA3}"/>
                  </a:ext>
                </a:extLst>
              </p14:cNvPr>
              <p14:cNvContentPartPr/>
              <p14:nvPr/>
            </p14:nvContentPartPr>
            <p14:xfrm>
              <a:off x="4980594" y="4724137"/>
              <a:ext cx="253440" cy="16416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106C40A5-AE98-49CA-A415-F614A40FAEA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71954" y="4715497"/>
                <a:ext cx="2710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EE3F6BE5-8997-4A68-8937-2B96C15CA328}"/>
                  </a:ext>
                </a:extLst>
              </p14:cNvPr>
              <p14:cNvContentPartPr/>
              <p14:nvPr/>
            </p14:nvContentPartPr>
            <p14:xfrm>
              <a:off x="5235474" y="4351177"/>
              <a:ext cx="247680" cy="21492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EE3F6BE5-8997-4A68-8937-2B96C15CA32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226834" y="4342537"/>
                <a:ext cx="2653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CC591DB5-390A-4285-ADFC-2C2218BAA723}"/>
                  </a:ext>
                </a:extLst>
              </p14:cNvPr>
              <p14:cNvContentPartPr/>
              <p14:nvPr/>
            </p14:nvContentPartPr>
            <p14:xfrm>
              <a:off x="4825794" y="4396897"/>
              <a:ext cx="169920" cy="27720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CC591DB5-390A-4285-ADFC-2C2218BAA72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817154" y="4388257"/>
                <a:ext cx="1875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1E71BF1F-F73A-4134-AEAB-A0A392784C26}"/>
                  </a:ext>
                </a:extLst>
              </p14:cNvPr>
              <p14:cNvContentPartPr/>
              <p14:nvPr/>
            </p14:nvContentPartPr>
            <p14:xfrm>
              <a:off x="5375514" y="4784617"/>
              <a:ext cx="143640" cy="612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1E71BF1F-F73A-4134-AEAB-A0A392784C2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366514" y="4775617"/>
                <a:ext cx="1612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93D3FEAA-5857-438B-84F0-1A24446C1194}"/>
                  </a:ext>
                </a:extLst>
              </p14:cNvPr>
              <p14:cNvContentPartPr/>
              <p14:nvPr/>
            </p14:nvContentPartPr>
            <p14:xfrm>
              <a:off x="5344554" y="4851577"/>
              <a:ext cx="116280" cy="828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93D3FEAA-5857-438B-84F0-1A24446C119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35914" y="4842577"/>
                <a:ext cx="1339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D9A6B147-7F11-4532-B177-06CBB7063F54}"/>
                  </a:ext>
                </a:extLst>
              </p14:cNvPr>
              <p14:cNvContentPartPr/>
              <p14:nvPr/>
            </p14:nvContentPartPr>
            <p14:xfrm>
              <a:off x="5626434" y="4814137"/>
              <a:ext cx="512640" cy="1152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D9A6B147-7F11-4532-B177-06CBB7063F5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17794" y="4805497"/>
                <a:ext cx="5302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87450F8C-DF0D-41BC-A214-A689F6C14810}"/>
                  </a:ext>
                </a:extLst>
              </p14:cNvPr>
              <p14:cNvContentPartPr/>
              <p14:nvPr/>
            </p14:nvContentPartPr>
            <p14:xfrm>
              <a:off x="5804274" y="4504897"/>
              <a:ext cx="175320" cy="18576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87450F8C-DF0D-41BC-A214-A689F6C1481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795274" y="4495897"/>
                <a:ext cx="1929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2D844AA7-EA2A-486E-9575-97FD39077970}"/>
                  </a:ext>
                </a:extLst>
              </p14:cNvPr>
              <p14:cNvContentPartPr/>
              <p14:nvPr/>
            </p14:nvContentPartPr>
            <p14:xfrm>
              <a:off x="5761074" y="4883617"/>
              <a:ext cx="193680" cy="24876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2D844AA7-EA2A-486E-9575-97FD3907797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752434" y="4874617"/>
                <a:ext cx="211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D129CC18-A45B-4821-8A8D-8C51E3DF9119}"/>
                  </a:ext>
                </a:extLst>
              </p14:cNvPr>
              <p14:cNvContentPartPr/>
              <p14:nvPr/>
            </p14:nvContentPartPr>
            <p14:xfrm>
              <a:off x="6071034" y="4496257"/>
              <a:ext cx="284760" cy="8928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D129CC18-A45B-4821-8A8D-8C51E3DF911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62034" y="4487257"/>
                <a:ext cx="3024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1E7E8FE6-707F-4666-8A86-9A4247BB815D}"/>
                  </a:ext>
                </a:extLst>
              </p14:cNvPr>
              <p14:cNvContentPartPr/>
              <p14:nvPr/>
            </p14:nvContentPartPr>
            <p14:xfrm>
              <a:off x="6520674" y="4865617"/>
              <a:ext cx="954720" cy="176400"/>
            </p14:xfrm>
          </p:contentPart>
        </mc:Choice>
        <mc:Fallback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1E7E8FE6-707F-4666-8A86-9A4247BB815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511677" y="4856635"/>
                <a:ext cx="972353" cy="194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D8BFBBCC-0C12-4596-9E82-533253A50554}"/>
                  </a:ext>
                </a:extLst>
              </p14:cNvPr>
              <p14:cNvContentPartPr/>
              <p14:nvPr/>
            </p14:nvContentPartPr>
            <p14:xfrm>
              <a:off x="6141234" y="4966057"/>
              <a:ext cx="263160" cy="10260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D8BFBBCC-0C12-4596-9E82-533253A5055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32234" y="4957057"/>
                <a:ext cx="280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E0A9140A-53B2-4ABB-A223-84A97278A781}"/>
                  </a:ext>
                </a:extLst>
              </p14:cNvPr>
              <p14:cNvContentPartPr/>
              <p14:nvPr/>
            </p14:nvContentPartPr>
            <p14:xfrm>
              <a:off x="7157874" y="4361257"/>
              <a:ext cx="1019880" cy="22644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E0A9140A-53B2-4ABB-A223-84A97278A78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148877" y="4352257"/>
                <a:ext cx="1037514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7C824670-C264-440E-AA58-B2A481915D60}"/>
                  </a:ext>
                </a:extLst>
              </p14:cNvPr>
              <p14:cNvContentPartPr/>
              <p14:nvPr/>
            </p14:nvContentPartPr>
            <p14:xfrm>
              <a:off x="6493674" y="4360177"/>
              <a:ext cx="509040" cy="170280"/>
            </p14:xfrm>
          </p:contentPart>
        </mc:Choice>
        <mc:Fallback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7C824670-C264-440E-AA58-B2A481915D6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84680" y="4351537"/>
                <a:ext cx="526668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BDFB44B7-1A6B-4481-A849-EE144B483607}"/>
                  </a:ext>
                </a:extLst>
              </p14:cNvPr>
              <p14:cNvContentPartPr/>
              <p14:nvPr/>
            </p14:nvContentPartPr>
            <p14:xfrm>
              <a:off x="7580154" y="4874257"/>
              <a:ext cx="1337400" cy="18900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BDFB44B7-1A6B-4481-A849-EE144B48360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71514" y="4865617"/>
                <a:ext cx="13550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F98C66B7-5A10-4308-9ED5-76078CB98BE6}"/>
                  </a:ext>
                </a:extLst>
              </p14:cNvPr>
              <p14:cNvContentPartPr/>
              <p14:nvPr/>
            </p14:nvContentPartPr>
            <p14:xfrm>
              <a:off x="670314" y="3589057"/>
              <a:ext cx="269640" cy="21528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F98C66B7-5A10-4308-9ED5-76078CB98BE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61674" y="3580057"/>
                <a:ext cx="2872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002359B9-251D-4308-BF00-126C2ED00D55}"/>
                  </a:ext>
                </a:extLst>
              </p14:cNvPr>
              <p14:cNvContentPartPr/>
              <p14:nvPr/>
            </p14:nvContentPartPr>
            <p14:xfrm>
              <a:off x="1480314" y="3553777"/>
              <a:ext cx="399960" cy="28872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002359B9-251D-4308-BF00-126C2ED00D5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471306" y="3544777"/>
                <a:ext cx="417616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EC79B270-1E94-48DB-84A9-C6BCE21CD0A5}"/>
                  </a:ext>
                </a:extLst>
              </p14:cNvPr>
              <p14:cNvContentPartPr/>
              <p14:nvPr/>
            </p14:nvContentPartPr>
            <p14:xfrm>
              <a:off x="1729074" y="3947617"/>
              <a:ext cx="187200" cy="18972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EC79B270-1E94-48DB-84A9-C6BCE21CD0A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720074" y="3938961"/>
                <a:ext cx="204840" cy="207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624CEBAA-E2E0-4C10-AC97-F5112C826B44}"/>
                  </a:ext>
                </a:extLst>
              </p14:cNvPr>
              <p14:cNvContentPartPr/>
              <p14:nvPr/>
            </p14:nvContentPartPr>
            <p14:xfrm>
              <a:off x="2027874" y="3989737"/>
              <a:ext cx="828720" cy="509400"/>
            </p14:xfrm>
          </p:contentPart>
        </mc:Choice>
        <mc:Fallback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624CEBAA-E2E0-4C10-AC97-F5112C826B4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018874" y="3980743"/>
                <a:ext cx="846360" cy="527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45AC93C2-0D1A-4754-BA1F-580A3B4EC9D2}"/>
                  </a:ext>
                </a:extLst>
              </p14:cNvPr>
              <p14:cNvContentPartPr/>
              <p14:nvPr/>
            </p14:nvContentPartPr>
            <p14:xfrm>
              <a:off x="1052634" y="3606337"/>
              <a:ext cx="311760" cy="19008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45AC93C2-0D1A-4754-BA1F-580A3B4EC9D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43994" y="3597337"/>
                <a:ext cx="3294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EF4E84E1-BE2E-481F-88B7-5582B2539618}"/>
                  </a:ext>
                </a:extLst>
              </p14:cNvPr>
              <p14:cNvContentPartPr/>
              <p14:nvPr/>
            </p14:nvContentPartPr>
            <p14:xfrm>
              <a:off x="1846439" y="5504865"/>
              <a:ext cx="183600" cy="17532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EF4E84E1-BE2E-481F-88B7-5582B253961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837439" y="5496225"/>
                <a:ext cx="2012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87D96824-73A5-44EA-B385-E23F58C5CF65}"/>
                  </a:ext>
                </a:extLst>
              </p14:cNvPr>
              <p14:cNvContentPartPr/>
              <p14:nvPr/>
            </p14:nvContentPartPr>
            <p14:xfrm>
              <a:off x="3018239" y="5476425"/>
              <a:ext cx="169560" cy="255600"/>
            </p14:xfrm>
          </p:contentPart>
        </mc:Choice>
        <mc:Fallback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87D96824-73A5-44EA-B385-E23F58C5CF6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009599" y="5467425"/>
                <a:ext cx="1872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178E2837-F296-4EBF-9B81-E1289F1648E5}"/>
                  </a:ext>
                </a:extLst>
              </p14:cNvPr>
              <p14:cNvContentPartPr/>
              <p14:nvPr/>
            </p14:nvContentPartPr>
            <p14:xfrm>
              <a:off x="2234519" y="5516025"/>
              <a:ext cx="455040" cy="170280"/>
            </p14:xfrm>
          </p:contentPart>
        </mc:Choice>
        <mc:Fallback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178E2837-F296-4EBF-9B81-E1289F1648E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225879" y="5507025"/>
                <a:ext cx="472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FA2EE6C2-B5BF-4055-8D55-DF84100CACEB}"/>
                  </a:ext>
                </a:extLst>
              </p14:cNvPr>
              <p14:cNvContentPartPr/>
              <p14:nvPr/>
            </p14:nvContentPartPr>
            <p14:xfrm>
              <a:off x="4317479" y="5483985"/>
              <a:ext cx="321840" cy="160920"/>
            </p14:xfrm>
          </p:contentPart>
        </mc:Choice>
        <mc:Fallback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FA2EE6C2-B5BF-4055-8D55-DF84100CACE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308829" y="5474985"/>
                <a:ext cx="3395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3E602B33-AAA5-4837-B65D-A4561F6A4EFE}"/>
                  </a:ext>
                </a:extLst>
              </p14:cNvPr>
              <p14:cNvContentPartPr/>
              <p14:nvPr/>
            </p14:nvContentPartPr>
            <p14:xfrm>
              <a:off x="3530519" y="5525745"/>
              <a:ext cx="609840" cy="155160"/>
            </p14:xfrm>
          </p:contentPart>
        </mc:Choice>
        <mc:Fallback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3E602B33-AAA5-4837-B65D-A4561F6A4EF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521884" y="5517085"/>
                <a:ext cx="627470" cy="172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4166E18D-080B-4E3B-BB0C-240AEDA10176}"/>
                  </a:ext>
                </a:extLst>
              </p14:cNvPr>
              <p14:cNvContentPartPr/>
              <p14:nvPr/>
            </p14:nvContentPartPr>
            <p14:xfrm>
              <a:off x="6740279" y="5436825"/>
              <a:ext cx="924480" cy="225000"/>
            </p14:xfrm>
          </p:contentPart>
        </mc:Choice>
        <mc:Fallback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4166E18D-080B-4E3B-BB0C-240AEDA1017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731283" y="5428185"/>
                <a:ext cx="942113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CBF3BBDC-2CFB-461D-8544-CB36851EC4D4}"/>
                  </a:ext>
                </a:extLst>
              </p14:cNvPr>
              <p14:cNvContentPartPr/>
              <p14:nvPr/>
            </p14:nvContentPartPr>
            <p14:xfrm>
              <a:off x="6301079" y="5490465"/>
              <a:ext cx="235440" cy="122760"/>
            </p14:xfrm>
          </p:contentPart>
        </mc:Choice>
        <mc:Fallback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CBF3BBDC-2CFB-461D-8544-CB36851EC4D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292439" y="5481465"/>
                <a:ext cx="2530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801A8CBD-A7CD-4378-AACB-A30EF9D5797A}"/>
                  </a:ext>
                </a:extLst>
              </p14:cNvPr>
              <p14:cNvContentPartPr/>
              <p14:nvPr/>
            </p14:nvContentPartPr>
            <p14:xfrm>
              <a:off x="5369399" y="5461665"/>
              <a:ext cx="668160" cy="17460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801A8CBD-A7CD-4378-AACB-A30EF9D5797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360399" y="5452684"/>
                <a:ext cx="685800" cy="192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E3F7C9F5-48E3-435D-80A0-CC0455F2680D}"/>
                  </a:ext>
                </a:extLst>
              </p14:cNvPr>
              <p14:cNvContentPartPr/>
              <p14:nvPr/>
            </p14:nvContentPartPr>
            <p14:xfrm>
              <a:off x="4900679" y="5535465"/>
              <a:ext cx="209520" cy="103680"/>
            </p14:xfrm>
          </p:contentPart>
        </mc:Choice>
        <mc:Fallback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E3F7C9F5-48E3-435D-80A0-CC0455F2680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891664" y="5526825"/>
                <a:ext cx="227190" cy="1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939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417894D-1BB0-499B-B30C-3CC546576BF1}"/>
                  </a:ext>
                </a:extLst>
              </p14:cNvPr>
              <p14:cNvContentPartPr/>
              <p14:nvPr/>
            </p14:nvContentPartPr>
            <p14:xfrm>
              <a:off x="7729194" y="1783657"/>
              <a:ext cx="127440" cy="153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417894D-1BB0-499B-B30C-3CC546576B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0554" y="1774657"/>
                <a:ext cx="1450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2798612-E2E5-4DB5-8351-BDB2E9429C7E}"/>
                  </a:ext>
                </a:extLst>
              </p14:cNvPr>
              <p14:cNvContentPartPr/>
              <p14:nvPr/>
            </p14:nvContentPartPr>
            <p14:xfrm>
              <a:off x="8268834" y="1698697"/>
              <a:ext cx="177120" cy="190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2798612-E2E5-4DB5-8351-BDB2E9429C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0176" y="1689697"/>
                <a:ext cx="194796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1D129F1-E33A-4A64-94BF-3F74F31ED07D}"/>
                  </a:ext>
                </a:extLst>
              </p14:cNvPr>
              <p14:cNvContentPartPr/>
              <p14:nvPr/>
            </p14:nvContentPartPr>
            <p14:xfrm>
              <a:off x="7935834" y="1761697"/>
              <a:ext cx="162000" cy="151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1D129F1-E33A-4A64-94BF-3F74F31ED0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6834" y="1752697"/>
                <a:ext cx="1796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0A41FB-9C75-41E7-9F13-3CEF495295E4}"/>
                  </a:ext>
                </a:extLst>
              </p14:cNvPr>
              <p14:cNvContentPartPr/>
              <p14:nvPr/>
            </p14:nvContentPartPr>
            <p14:xfrm>
              <a:off x="7136274" y="1776817"/>
              <a:ext cx="421560" cy="208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0A41FB-9C75-41E7-9F13-3CEF495295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27274" y="1767833"/>
                <a:ext cx="439200" cy="226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8C7E9165-5DBA-4EE3-9E13-782B2F493545}"/>
                  </a:ext>
                </a:extLst>
              </p14:cNvPr>
              <p14:cNvContentPartPr/>
              <p14:nvPr/>
            </p14:nvContentPartPr>
            <p14:xfrm>
              <a:off x="785874" y="372817"/>
              <a:ext cx="5666400" cy="41385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8C7E9165-5DBA-4EE3-9E13-782B2F4935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6875" y="363817"/>
                <a:ext cx="5684039" cy="41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369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38922-C1D9-46BE-A575-EC488036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90" y="577779"/>
            <a:ext cx="5117729" cy="44540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8F18A4-F188-4769-AC86-B7EA58959E3F}"/>
                  </a:ext>
                </a:extLst>
              </p14:cNvPr>
              <p14:cNvContentPartPr/>
              <p14:nvPr/>
            </p14:nvContentPartPr>
            <p14:xfrm>
              <a:off x="1590114" y="5433337"/>
              <a:ext cx="655920" cy="253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8F18A4-F188-4769-AC86-B7EA58959E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1114" y="5424337"/>
                <a:ext cx="6735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14D478E-ED4C-4948-B7A8-B4FC83018995}"/>
                  </a:ext>
                </a:extLst>
              </p14:cNvPr>
              <p14:cNvContentPartPr/>
              <p14:nvPr/>
            </p14:nvContentPartPr>
            <p14:xfrm>
              <a:off x="2982594" y="5390497"/>
              <a:ext cx="473400" cy="187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14D478E-ED4C-4948-B7A8-B4FC830189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3594" y="5381857"/>
                <a:ext cx="4910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21EBEB6-00C0-47A2-B465-AECE0D99A65C}"/>
                  </a:ext>
                </a:extLst>
              </p14:cNvPr>
              <p14:cNvContentPartPr/>
              <p14:nvPr/>
            </p14:nvContentPartPr>
            <p14:xfrm>
              <a:off x="2504514" y="5468257"/>
              <a:ext cx="416520" cy="117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21EBEB6-00C0-47A2-B465-AECE0D99A6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95514" y="5459284"/>
                <a:ext cx="434160" cy="135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86F31CF-5793-464B-80AB-A15DABE6EFD4}"/>
                  </a:ext>
                </a:extLst>
              </p14:cNvPr>
              <p14:cNvContentPartPr/>
              <p14:nvPr/>
            </p14:nvContentPartPr>
            <p14:xfrm>
              <a:off x="3825354" y="5351617"/>
              <a:ext cx="1189440" cy="335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86F31CF-5793-464B-80AB-A15DABE6EF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6354" y="5342617"/>
                <a:ext cx="1207080" cy="3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3472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rgbClr val="000000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Mohammad Al-Jalal</dc:creator>
  <cp:lastModifiedBy>Abdulaziz Mohammad Al-Jalal</cp:lastModifiedBy>
  <cp:revision>528</cp:revision>
  <cp:lastPrinted>2018-09-02T07:43:37Z</cp:lastPrinted>
  <dcterms:created xsi:type="dcterms:W3CDTF">2018-09-01T14:54:20Z</dcterms:created>
  <dcterms:modified xsi:type="dcterms:W3CDTF">2018-11-11T08:59:42Z</dcterms:modified>
</cp:coreProperties>
</file>